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9FF"/>
    <a:srgbClr val="1C1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63" autoAdjust="0"/>
    <p:restoredTop sz="94660"/>
  </p:normalViewPr>
  <p:slideViewPr>
    <p:cSldViewPr snapToGrid="0">
      <p:cViewPr>
        <p:scale>
          <a:sx n="20" d="100"/>
          <a:sy n="20" d="100"/>
        </p:scale>
        <p:origin x="1072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AC4-46FD-8014-824AB4928DB3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AC4-46FD-8014-824AB4928DB3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AC4-46FD-8014-824AB4928D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277C-452D-A68F-198479F134AA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277C-452D-A68F-198479F134AA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277C-452D-A68F-198479F134AA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77C-452D-A68F-198479F134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4F33-4135-A712-1418463C59A2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33-4135-A712-1418463C59A2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4F33-4135-A712-1418463C59A2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20</c:v>
                </c:pt>
                <c:pt idx="1">
                  <c:v>45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F33-4135-A712-1418463C59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082-4C16-A9BD-80C372A66C99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082-4C16-A9BD-80C372A66C99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A082-4C16-A9BD-80C372A66C99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80</c:v>
                </c:pt>
                <c:pt idx="1">
                  <c:v>10</c:v>
                </c:pt>
                <c:pt idx="2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082-4C16-A9BD-80C372A66C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E3E6EB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6297-4269-B00D-65EC744332DF}"/>
              </c:ext>
            </c:extLst>
          </c:dPt>
          <c:dPt>
            <c:idx val="1"/>
            <c:bubble3D val="0"/>
            <c:spPr>
              <a:solidFill>
                <a:srgbClr val="2C2E3C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297-4269-B00D-65EC744332DF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297-4269-B00D-65EC74433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8CB5-4A46-BAFE-E74A8CC5C6FC}"/>
              </c:ext>
            </c:extLst>
          </c:dPt>
          <c:dPt>
            <c:idx val="1"/>
            <c:bubble3D val="0"/>
            <c:spPr>
              <a:solidFill>
                <a:srgbClr val="E3E6E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CB5-4A46-BAFE-E74A8CC5C6F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CB5-4A46-BAFE-E74A8CC5C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0FB-4C6A-BA21-1A17BE4D3C5E}"/>
              </c:ext>
            </c:extLst>
          </c:dPt>
          <c:dPt>
            <c:idx val="1"/>
            <c:bubble3D val="0"/>
            <c:spPr>
              <a:solidFill>
                <a:srgbClr val="E3E6E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0FB-4C6A-BA21-1A17BE4D3C5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90</c:v>
                </c:pt>
                <c:pt idx="1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FB-4C6A-BA21-1A17BE4D3C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2.4187799999999999E-2"/>
          <c:y val="8.4217299999999995E-2"/>
          <c:w val="0.97081200000000001"/>
          <c:h val="0.780387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C3-4BE3-9BEA-4CB3314E44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n-U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B62B-4EC5-80CE-0F071C748F27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B62B-4EC5-80CE-0F071C748F27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62B-4EC5-80CE-0F071C748F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4.8410300000000003E-2"/>
          <c:y val="7.4979799999999999E-2"/>
          <c:w val="0.906829"/>
          <c:h val="0.79809200000000002"/>
        </c:manualLayout>
      </c:layout>
      <c:areaChart>
        <c:grouping val="standard"/>
        <c:varyColors val="0"/>
        <c:ser>
          <c:idx val="1"/>
          <c:order val="0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C8CBD1"/>
            </a:solidFill>
            <a:ln w="76200" cap="flat">
              <a:noFill/>
              <a:miter lim="400000"/>
            </a:ln>
            <a:effectLst/>
          </c:spP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DA-4B46-859E-3BB5996541F3}"/>
            </c:ext>
          </c:extLst>
        </c:ser>
        <c:ser>
          <c:idx val="0"/>
          <c:order val="1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2C2E3C"/>
            </a:solidFill>
            <a:ln w="76200" cap="flat">
              <a:noFill/>
              <a:miter lim="400000"/>
            </a:ln>
            <a:effectLst/>
          </c:spP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1DA-4B46-859E-3BB5996541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2"/>
        <c:axId val="2094734553"/>
      </c:area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635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DCDEE0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one"/>
        <c:spPr>
          <a:ln w="635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057" b="0" i="0" u="none" strike="noStrike">
                <a:solidFill>
                  <a:srgbClr val="504E4E"/>
                </a:solidFill>
                <a:latin typeface="Helvetica"/>
              </a:defRPr>
            </a:pPr>
            <a:endParaRPr lang="en-US"/>
          </a:p>
        </c:txPr>
        <c:crossAx val="2094734552"/>
        <c:crosses val="autoZero"/>
        <c:crossBetween val="midCat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8.1227599999999997E-2"/>
          <c:y val="4.7817699999999998E-2"/>
          <c:w val="0.91377200000000003"/>
          <c:h val="0.8348729999999999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Sheet1!$B$1:$I$1</c:f>
              <c:strCache>
                <c:ptCount val="8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</c:strCache>
            </c:strRef>
          </c:cat>
          <c:val>
            <c:numRef>
              <c:f>Sheet1!$B$2:$I$2</c:f>
              <c:numCache>
                <c:formatCode>General</c:formatCode>
                <c:ptCount val="8"/>
                <c:pt idx="0">
                  <c:v>27</c:v>
                </c:pt>
                <c:pt idx="1">
                  <c:v>36</c:v>
                </c:pt>
                <c:pt idx="2">
                  <c:v>63</c:v>
                </c:pt>
                <c:pt idx="3">
                  <c:v>143</c:v>
                </c:pt>
                <c:pt idx="4">
                  <c:v>86</c:v>
                </c:pt>
                <c:pt idx="5">
                  <c:v>56</c:v>
                </c:pt>
                <c:pt idx="6">
                  <c:v>90</c:v>
                </c:pt>
                <c:pt idx="7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92-4E83-AAB1-6FFD8700288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Sheet1!$B$1:$I$1</c:f>
              <c:strCache>
                <c:ptCount val="8"/>
                <c:pt idx="0">
                  <c:v>Apr</c:v>
                </c:pt>
                <c:pt idx="1">
                  <c:v>May</c:v>
                </c:pt>
                <c:pt idx="2">
                  <c:v>Jun</c:v>
                </c:pt>
                <c:pt idx="3">
                  <c:v>Jul</c:v>
                </c:pt>
                <c:pt idx="4">
                  <c:v>Aug</c:v>
                </c:pt>
                <c:pt idx="5">
                  <c:v>Sep</c:v>
                </c:pt>
                <c:pt idx="6">
                  <c:v>Oct</c:v>
                </c:pt>
                <c:pt idx="7">
                  <c:v>Nov</c:v>
                </c:pt>
              </c:strCache>
            </c:strRef>
          </c:cat>
          <c:val>
            <c:numRef>
              <c:f>Sheet1!$B$3:$I$3</c:f>
              <c:numCache>
                <c:formatCode>General</c:formatCode>
                <c:ptCount val="8"/>
                <c:pt idx="0">
                  <c:v>55</c:v>
                </c:pt>
                <c:pt idx="1">
                  <c:v>43</c:v>
                </c:pt>
                <c:pt idx="2">
                  <c:v>80</c:v>
                </c:pt>
                <c:pt idx="3">
                  <c:v>48</c:v>
                </c:pt>
                <c:pt idx="4">
                  <c:v>23</c:v>
                </c:pt>
                <c:pt idx="5">
                  <c:v>76</c:v>
                </c:pt>
                <c:pt idx="6">
                  <c:v>70</c:v>
                </c:pt>
                <c:pt idx="7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92-4E83-AAB1-6FFD870028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56585E"/>
            </a:solidFill>
            <a:prstDash val="solid"/>
            <a:miter lim="400000"/>
          </a:ln>
        </c:spPr>
        <c:txPr>
          <a:bodyPr rot="-270000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CDEE0"/>
              </a:solidFill>
              <a:prstDash val="solid"/>
              <a:miter lim="400000"/>
            </a:ln>
          </c:spPr>
        </c:majorGridlines>
        <c:numFmt formatCode="#,##0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-270000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n-US"/>
          </a:p>
        </c:txPr>
        <c:crossAx val="2094734552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F3D-4E95-B9B5-497670490FC9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F3D-4E95-B9B5-497670490FC9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3D-4E95-B9B5-497670490F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7.2614300000000007E-2"/>
          <c:y val="1.9084500000000001E-2"/>
          <c:w val="0.92238600000000004"/>
          <c:h val="0.9618130000000000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747A82"/>
                    </a:solidFill>
                    <a:latin typeface="Roboto Ligh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HD</c:v>
                </c:pt>
                <c:pt idx="1">
                  <c:v>ML</c:v>
                </c:pt>
                <c:pt idx="2">
                  <c:v>NH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45</c:v>
                </c:pt>
                <c:pt idx="1">
                  <c:v>60</c:v>
                </c:pt>
                <c:pt idx="2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B8-4EA6-8480-ECEE4F0C923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Untitled 1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Calibri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HD</c:v>
                </c:pt>
                <c:pt idx="1">
                  <c:v>ML</c:v>
                </c:pt>
                <c:pt idx="2">
                  <c:v>NH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55</c:v>
                </c:pt>
                <c:pt idx="1">
                  <c:v>40</c:v>
                </c:pt>
                <c:pt idx="2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B8-4EA6-8480-ECEE4F0C92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747A82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t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n-U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3D1A-454A-B121-DFB847BFE97E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3D1A-454A-B121-DFB847BFE97E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3D1A-454A-B121-DFB847BFE97E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1A-454A-B121-DFB847BFE9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6.9058599999999998E-2"/>
          <c:y val="0.106299"/>
          <c:w val="0.86188299999999995"/>
          <c:h val="0.77490199999999998"/>
        </c:manualLayout>
      </c:layout>
      <c:bubbleChart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May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FFFFFF"/>
                    </a:solidFill>
                    <a:latin typeface="Roboto Light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Sheet1!$B$2:$B$10</c:f>
              <c:numCache>
                <c:formatCode>General</c:formatCode>
                <c:ptCount val="9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6</c:v>
                </c:pt>
                <c:pt idx="4">
                  <c:v>8</c:v>
                </c:pt>
                <c:pt idx="5">
                  <c:v>9</c:v>
                </c:pt>
                <c:pt idx="6">
                  <c:v>11</c:v>
                </c:pt>
                <c:pt idx="7">
                  <c:v>12</c:v>
                </c:pt>
                <c:pt idx="8">
                  <c:v>15</c:v>
                </c:pt>
              </c:numCache>
            </c:numRef>
          </c:xVal>
          <c:yVal>
            <c:numRef>
              <c:f>Sheet1!$E$2:$E$10</c:f>
              <c:numCache>
                <c:formatCode>General</c:formatCode>
                <c:ptCount val="9"/>
                <c:pt idx="0">
                  <c:v>42</c:v>
                </c:pt>
                <c:pt idx="1">
                  <c:v>24</c:v>
                </c:pt>
                <c:pt idx="2">
                  <c:v>18</c:v>
                </c:pt>
              </c:numCache>
            </c:numRef>
          </c:yVal>
          <c:bubbleSize>
            <c:numRef>
              <c:f>Sheet1!$F$2:$F$10</c:f>
              <c:numCache>
                <c:formatCode>General</c:formatCode>
                <c:ptCount val="9"/>
                <c:pt idx="0">
                  <c:v>28</c:v>
                </c:pt>
                <c:pt idx="1">
                  <c:v>45</c:v>
                </c:pt>
                <c:pt idx="2">
                  <c:v>33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0-C5A7-45B9-977B-20563046D541}"/>
            </c:ext>
          </c:extLst>
        </c:ser>
        <c:ser>
          <c:idx val="0"/>
          <c:order val="1"/>
          <c:tx>
            <c:strRef>
              <c:f>Sheet1!$B$1</c:f>
              <c:strCache>
                <c:ptCount val="1"/>
                <c:pt idx="0">
                  <c:v>April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57" b="0" i="0" u="none" strike="noStrike">
                    <a:solidFill>
                      <a:srgbClr val="FFFFFF"/>
                    </a:solidFill>
                    <a:latin typeface="Roboto Light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xVal>
            <c:numRef>
              <c:f>Sheet1!$B$2:$B$10</c:f>
              <c:numCache>
                <c:formatCode>General</c:formatCode>
                <c:ptCount val="9"/>
                <c:pt idx="0">
                  <c:v>1</c:v>
                </c:pt>
                <c:pt idx="1">
                  <c:v>3</c:v>
                </c:pt>
                <c:pt idx="2">
                  <c:v>5</c:v>
                </c:pt>
                <c:pt idx="3">
                  <c:v>6</c:v>
                </c:pt>
                <c:pt idx="4">
                  <c:v>8</c:v>
                </c:pt>
                <c:pt idx="5">
                  <c:v>9</c:v>
                </c:pt>
                <c:pt idx="6">
                  <c:v>11</c:v>
                </c:pt>
                <c:pt idx="7">
                  <c:v>12</c:v>
                </c:pt>
                <c:pt idx="8">
                  <c:v>15</c:v>
                </c:pt>
              </c:numCache>
            </c:numRef>
          </c:xVal>
          <c:yVal>
            <c:numRef>
              <c:f>Sheet1!$C$2:$C$10</c:f>
              <c:numCache>
                <c:formatCode>General</c:formatCode>
                <c:ptCount val="9"/>
                <c:pt idx="0">
                  <c:v>2</c:v>
                </c:pt>
                <c:pt idx="1">
                  <c:v>4</c:v>
                </c:pt>
                <c:pt idx="2">
                  <c:v>5</c:v>
                </c:pt>
                <c:pt idx="3">
                  <c:v>8</c:v>
                </c:pt>
                <c:pt idx="4">
                  <c:v>13</c:v>
                </c:pt>
                <c:pt idx="5">
                  <c:v>16</c:v>
                </c:pt>
                <c:pt idx="6">
                  <c:v>18</c:v>
                </c:pt>
                <c:pt idx="7">
                  <c:v>20</c:v>
                </c:pt>
                <c:pt idx="8">
                  <c:v>24</c:v>
                </c:pt>
              </c:numCache>
            </c:numRef>
          </c:yVal>
          <c:bubbleSize>
            <c:numRef>
              <c:f>Sheet1!$D$2:$D$10</c:f>
              <c:numCache>
                <c:formatCode>General</c:formatCode>
                <c:ptCount val="9"/>
                <c:pt idx="0">
                  <c:v>20</c:v>
                </c:pt>
                <c:pt idx="1">
                  <c:v>34</c:v>
                </c:pt>
                <c:pt idx="2">
                  <c:v>41</c:v>
                </c:pt>
                <c:pt idx="3">
                  <c:v>50</c:v>
                </c:pt>
                <c:pt idx="4">
                  <c:v>70</c:v>
                </c:pt>
                <c:pt idx="5">
                  <c:v>35</c:v>
                </c:pt>
                <c:pt idx="6">
                  <c:v>88</c:v>
                </c:pt>
                <c:pt idx="7">
                  <c:v>36</c:v>
                </c:pt>
                <c:pt idx="8">
                  <c:v>35</c:v>
                </c:pt>
              </c:numCache>
            </c:numRef>
          </c:bubbleSize>
          <c:bubble3D val="0"/>
          <c:extLst>
            <c:ext xmlns:c16="http://schemas.microsoft.com/office/drawing/2014/chart" uri="{C3380CC4-5D6E-409C-BE32-E72D297353CC}">
              <c16:uniqueId val="{00000001-C5A7-45B9-977B-20563046D5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bubbleScale val="100"/>
        <c:showNegBubbles val="0"/>
        <c:axId val="2094734552"/>
        <c:axId val="2094734553"/>
      </c:bubbleChart>
      <c:val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635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Regular"/>
              </a:defRPr>
            </a:pPr>
            <a:endParaRPr lang="en-US"/>
          </a:p>
        </c:txPr>
        <c:crossAx val="2094734553"/>
        <c:crosses val="autoZero"/>
        <c:crossBetween val="between"/>
        <c:majorUnit val="4"/>
        <c:minorUnit val="2"/>
      </c:valAx>
      <c:valAx>
        <c:axId val="2094734553"/>
        <c:scaling>
          <c:orientation val="minMax"/>
        </c:scaling>
        <c:delete val="0"/>
        <c:axPos val="l"/>
        <c:title>
          <c:tx>
            <c:rich>
              <a:bodyPr rot="-5400000"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r>
                  <a:rPr lang="en-US" sz="2200" b="0" i="0" u="none" strike="noStrike">
                    <a:solidFill>
                      <a:srgbClr val="6A6E77"/>
                    </a:solidFill>
                    <a:latin typeface="Roboto Light"/>
                  </a:rPr>
                  <a:t>Value Axis</a:t>
                </a:r>
              </a:p>
            </c:rich>
          </c:tx>
          <c:overlay val="1"/>
        </c:title>
        <c:numFmt formatCode="General" sourceLinked="0"/>
        <c:majorTickMark val="none"/>
        <c:minorTickMark val="in"/>
        <c:tickLblPos val="none"/>
        <c:spPr>
          <a:ln w="635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2057" b="0" i="0" u="none" strike="noStrike">
                <a:solidFill>
                  <a:srgbClr val="504E4E"/>
                </a:solidFill>
                <a:latin typeface="Roboto Light"/>
              </a:defRPr>
            </a:pPr>
            <a:endParaRPr lang="en-US"/>
          </a:p>
        </c:txPr>
        <c:crossAx val="2094734552"/>
        <c:crosses val="autoZero"/>
        <c:crossBetween val="between"/>
        <c:majorUnit val="50"/>
        <c:minorUnit val="25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13272700000000001"/>
          <c:y val="2.9684700000000001E-2"/>
          <c:w val="0.73225099999999999"/>
          <c:h val="7.408729999999999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2.7216199999999999E-2"/>
          <c:y val="0.127863"/>
          <c:w val="0.94761899999999999"/>
          <c:h val="0.76215200000000005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Tittle 1</c:v>
                </c:pt>
              </c:strCache>
            </c:strRef>
          </c:tx>
          <c:spPr>
            <a:ln w="25400" cap="flat">
              <a:solidFill>
                <a:srgbClr val="C8CBD1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noFill/>
              <a:ln w="76200" cap="flat">
                <a:solidFill>
                  <a:srgbClr val="C8CBD1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D93-46ED-BFA7-619E8A9A0614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Tittle 2</c:v>
                </c:pt>
              </c:strCache>
            </c:strRef>
          </c:tx>
          <c:spPr>
            <a:ln w="25400" cap="flat">
              <a:solidFill>
                <a:srgbClr val="2C2E3C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noFill/>
              <a:ln w="76200" cap="flat">
                <a:solidFill>
                  <a:srgbClr val="2C2E3C"/>
                </a:solidFill>
                <a:prstDash val="solid"/>
                <a:miter lim="400000"/>
              </a:ln>
              <a:effectLst/>
            </c:spPr>
          </c:marker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D93-46ED-BFA7-619E8A9A06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254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254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n-US"/>
          </a:p>
        </c:txPr>
        <c:crossAx val="2094734552"/>
        <c:crosses val="autoZero"/>
        <c:crossBetween val="midCat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590399999999999E-2"/>
          <c:y val="0"/>
          <c:w val="0.95932200000000001"/>
          <c:h val="8.5787500000000003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96E77"/>
              </a:solidFill>
              <a:latin typeface="Roboto Light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5780599999999999E-2"/>
          <c:y val="0.109407"/>
          <c:w val="0.97921899999999995"/>
          <c:h val="0.798266999999999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0C-4428-9EA1-A01BDC403A5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0C-4428-9EA1-A01BDC403A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n-US"/>
          </a:p>
        </c:txPr>
        <c:crossAx val="2094734552"/>
        <c:crosses val="autoZero"/>
        <c:crossBetween val="between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986800000000001E-2"/>
          <c:y val="0"/>
          <c:w val="0.96975500000000003"/>
          <c:h val="7.7013100000000001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6F20-46F5-9C92-5A769A3A86F3}"/>
              </c:ext>
            </c:extLst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6F20-46F5-9C92-5A769A3A86F3}"/>
              </c:ext>
            </c:extLst>
          </c:dPt>
          <c:dPt>
            <c:idx val="2"/>
            <c:bubble3D val="0"/>
            <c:spPr>
              <a:solidFill>
                <a:srgbClr val="DCE0E6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6F20-46F5-9C92-5A769A3A86F3}"/>
              </c:ext>
            </c:extLst>
          </c:dPt>
          <c:cat>
            <c:strRef>
              <c:f>Sheet1!$B$1:$D$1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45</c:v>
                </c:pt>
                <c:pt idx="1">
                  <c:v>20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F20-46F5-9C92-5A769A3A86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91034E-2"/>
          <c:y val="9.5669100000000007E-2"/>
          <c:w val="0.97589700000000001"/>
          <c:h val="0.7522250000000000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C0-474B-9A4F-D3851AC0F8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n-U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5780599999999999E-2"/>
          <c:y val="0.14968000000000001"/>
          <c:w val="0.97921899999999995"/>
          <c:h val="0.728608999999999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Team Work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0C-4E79-8770-41138AA2B2A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Agency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0C-4E79-8770-41138AA2B2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0"/>
        <c:overlap val="-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in"/>
        <c:minorTickMark val="none"/>
        <c:tickLblPos val="low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solidFill>
              <a:srgbClr val="DCDEE0"/>
            </a:solidFill>
            <a:prstDash val="solid"/>
            <a:miter lim="400000"/>
          </a:ln>
        </c:spPr>
        <c:txPr>
          <a:bodyPr rot="0"/>
          <a:lstStyle/>
          <a:p>
            <a:pPr>
              <a:defRPr sz="1111" b="0" i="0" u="none" strike="noStrike">
                <a:solidFill>
                  <a:srgbClr val="504E4E"/>
                </a:solidFill>
                <a:latin typeface="Roboto Light"/>
              </a:defRPr>
            </a:pPr>
            <a:endParaRPr lang="en-US"/>
          </a:p>
        </c:txPr>
        <c:crossAx val="2094734552"/>
        <c:crosses val="autoZero"/>
        <c:crossBetween val="between"/>
        <c:majorUnit val="100"/>
        <c:minorUnit val="5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2.1986800000000001E-2"/>
          <c:y val="0"/>
          <c:w val="0.96975500000000003"/>
          <c:h val="9.6159400000000006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2200" b="0" i="0" u="none" strike="noStrike">
              <a:solidFill>
                <a:srgbClr val="6A6E77"/>
              </a:solidFill>
              <a:latin typeface="Roboto Light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1.3835999999999999E-2"/>
          <c:y val="6.4700499999999994E-2"/>
          <c:w val="0.98116400000000004"/>
          <c:h val="0.82838500000000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invertIfNegative val="0"/>
          <c:dLbls>
            <c:numFmt formatCode="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200" b="0" i="0" u="none" strike="noStrike">
                    <a:solidFill>
                      <a:srgbClr val="6A6E77"/>
                    </a:solidFill>
                    <a:latin typeface="Roboto Ligh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HD</c:v>
                </c:pt>
                <c:pt idx="1">
                  <c:v>ML</c:v>
                </c:pt>
                <c:pt idx="2">
                  <c:v>NH</c:v>
                </c:pt>
                <c:pt idx="3">
                  <c:v>PO</c:v>
                </c:pt>
                <c:pt idx="4">
                  <c:v>GD</c:v>
                </c:pt>
                <c:pt idx="5">
                  <c:v>TY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45</c:v>
                </c:pt>
                <c:pt idx="1">
                  <c:v>60</c:v>
                </c:pt>
                <c:pt idx="2">
                  <c:v>25</c:v>
                </c:pt>
                <c:pt idx="3">
                  <c:v>30</c:v>
                </c:pt>
                <c:pt idx="4">
                  <c:v>60</c:v>
                </c:pt>
                <c:pt idx="5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26-4840-89E4-E23C9ECB30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-27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miter lim="800000"/>
          </a:ln>
        </c:spPr>
        <c:txPr>
          <a:bodyPr rot="0"/>
          <a:lstStyle/>
          <a:p>
            <a:pPr>
              <a:defRPr sz="2200" b="0" i="0" u="none" strike="noStrike">
                <a:solidFill>
                  <a:srgbClr val="6A6E77"/>
                </a:solidFill>
                <a:latin typeface="Roboto Light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0" sourceLinked="0"/>
        <c:majorTickMark val="none"/>
        <c:minorTickMark val="none"/>
        <c:tickLblPos val="none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000" b="0" i="0" u="none" strike="noStrike">
                <a:solidFill>
                  <a:srgbClr val="000000"/>
                </a:solidFill>
                <a:latin typeface="Calibri"/>
              </a:defRPr>
            </a:pPr>
            <a:endParaRPr lang="en-US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EB86-4F42-8C76-789F2494CE0E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EB86-4F42-8C76-789F2494CE0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B86-4F42-8C76-789F2494CE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BF4D-4AE7-929C-7959FA6C85E0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BF4D-4AE7-929C-7959FA6C85E0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4D-4AE7-929C-7959FA6C85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FBA6-4FF0-9C7A-F53A6A67EB7E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A6-4FF0-9C7A-F53A6A67EB7E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A6-4FF0-9C7A-F53A6A67EB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2C2E3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9AC9-4549-99F6-5BC07900413F}"/>
              </c:ext>
            </c:extLst>
          </c:dPt>
          <c:dPt>
            <c:idx val="1"/>
            <c:bubble3D val="0"/>
            <c:spPr>
              <a:solidFill>
                <a:srgbClr val="E7EC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9AC9-4549-99F6-5BC07900413F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95</c:v>
                </c:pt>
                <c:pt idx="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AC9-4549-99F6-5BC0790041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1" name="Shape 11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96116986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0132FA31-CE09-4E27-A347-8FFB01E479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4030" y="2229126"/>
            <a:ext cx="4561502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EDDC6D2-D448-4DB3-A0E9-68B61EF3F0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76556" y="8366202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0C5FF642-0578-44E9-A246-2104D64A92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354029" y="8033043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Title text">
            <a:extLst>
              <a:ext uri="{FF2B5EF4-FFF2-40B4-BE49-F238E27FC236}">
                <a16:creationId xmlns:a16="http://schemas.microsoft.com/office/drawing/2014/main" id="{C8A2339A-3FC9-44F4-876D-BFB2DBDBC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566916" y="8050945"/>
            <a:ext cx="10320794" cy="258564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FB36819-FC56-4F6E-8ACC-1A47154FA8B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7E7D8BF0-933C-4A39-96AA-AD5EA0E483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72FF7E77-BF83-4A6C-BEC4-9FF9CE5E63E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1A5E4E7B-718D-4588-89E9-2C96CE76353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8079786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B4AA089-A7E0-4EA2-9EAD-F6078BFAD29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29125009-E066-4389-B216-135C7F8C0DA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97F7117-825F-4444-92C0-1879BB10E9E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FC846F40-EF29-4048-99C4-1E2CABD6BA2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2663671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1AAD447-41BA-496B-9FF0-18297476B51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7277423" y="6863159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026E5E41-D81D-4087-8F9D-31B3B754B9F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5372423" y="6858000"/>
            <a:ext cx="1905001" cy="1905000"/>
          </a:xfrm>
          <a:custGeom>
            <a:avLst/>
            <a:gdLst>
              <a:gd name="connsiteX0" fmla="*/ 0 w 1905001"/>
              <a:gd name="connsiteY0" fmla="*/ 0 h 1905000"/>
              <a:gd name="connsiteX1" fmla="*/ 1905001 w 1905001"/>
              <a:gd name="connsiteY1" fmla="*/ 0 h 1905000"/>
              <a:gd name="connsiteX2" fmla="*/ 1905001 w 1905001"/>
              <a:gd name="connsiteY2" fmla="*/ 1905000 h 1905000"/>
              <a:gd name="connsiteX3" fmla="*/ 0 w 1905001"/>
              <a:gd name="connsiteY3" fmla="*/ 1905000 h 190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05001" h="1905000">
                <a:moveTo>
                  <a:pt x="0" y="0"/>
                </a:moveTo>
                <a:lnTo>
                  <a:pt x="1905001" y="0"/>
                </a:lnTo>
                <a:lnTo>
                  <a:pt x="1905001" y="1905000"/>
                </a:lnTo>
                <a:lnTo>
                  <a:pt x="0" y="190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BD1D5D3-3EE6-4E93-A50C-415FFCE1E8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7277423" y="3695700"/>
            <a:ext cx="3175000" cy="3175000"/>
          </a:xfrm>
          <a:custGeom>
            <a:avLst/>
            <a:gdLst>
              <a:gd name="connsiteX0" fmla="*/ 0 w 3175000"/>
              <a:gd name="connsiteY0" fmla="*/ 0 h 3175000"/>
              <a:gd name="connsiteX1" fmla="*/ 3175000 w 3175000"/>
              <a:gd name="connsiteY1" fmla="*/ 0 h 3175000"/>
              <a:gd name="connsiteX2" fmla="*/ 3175000 w 3175000"/>
              <a:gd name="connsiteY2" fmla="*/ 3175000 h 3175000"/>
              <a:gd name="connsiteX3" fmla="*/ 0 w 3175000"/>
              <a:gd name="connsiteY3" fmla="*/ 3175000 h 31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000" h="3175000">
                <a:moveTo>
                  <a:pt x="0" y="0"/>
                </a:moveTo>
                <a:lnTo>
                  <a:pt x="3175000" y="0"/>
                </a:lnTo>
                <a:lnTo>
                  <a:pt x="3175000" y="3175000"/>
                </a:lnTo>
                <a:lnTo>
                  <a:pt x="0" y="317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7D2B80A-FCE3-480E-BBA9-F0487BE9F5F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705423" y="2288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E4EBF5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2914C82B-F21D-40CC-B51E-4366B1BC8CE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5815"/>
            <a:ext cx="1048234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8ED14E77-AFA1-4F8B-B3B2-F81F5D28E8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72126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753A95F8-F48C-4F76-A21A-032E7BD6B0D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6" y="6424359"/>
            <a:ext cx="3975988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5D97F1E-7807-4932-8950-0117890CB83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6" y="5848611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24C2C74F-4006-44D0-BD17-9EA95A46F7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23175" y="6424359"/>
            <a:ext cx="397291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1A40727-2D2E-4159-9993-2AC6947621A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22692" y="5848611"/>
            <a:ext cx="3349282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0246640B-7F28-45C3-9683-9FA70373938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RUNDO">
            <a:extLst>
              <a:ext uri="{FF2B5EF4-FFF2-40B4-BE49-F238E27FC236}">
                <a16:creationId xmlns:a16="http://schemas.microsoft.com/office/drawing/2014/main" id="{A863DED9-B03E-46C3-9EC0-CECDE32952B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2A3ACB5-D50B-4BF2-B7A3-8A5ABD3F43D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Slide Number">
            <a:extLst>
              <a:ext uri="{FF2B5EF4-FFF2-40B4-BE49-F238E27FC236}">
                <a16:creationId xmlns:a16="http://schemas.microsoft.com/office/drawing/2014/main" id="{50D58B2D-1BFF-4C3C-8859-25143A7CFD9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8090969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5C3F9E9-FFAA-43B0-BAAF-63BF5B9D4E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A31A186-5293-4A2A-B376-7C936F0946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E2BE3C54-54BC-4558-9835-F97687A567D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CBAE601-CBB6-46EC-B147-D2E72342EDB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1425B83-5999-471F-AB3A-3D648F1C938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F9B05B32-A4AB-4CB7-98A9-103FFCE50F8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FB633C5D-FBE7-43E6-8C70-A1513F8937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4311708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DFE574B-36B5-4326-9672-5D1A7FE10D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09653" y="4442420"/>
            <a:ext cx="10176737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978995C2-4033-4EAF-889E-F921EC0FE1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7276" y="8805926"/>
            <a:ext cx="9339115" cy="149635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0E35385-4C75-417F-B8B5-B2AFF6844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2310" y="3394571"/>
            <a:ext cx="5574080" cy="108594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68BF6CB-8B3B-4197-9D31-0B6B482259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 flipV="1">
            <a:off x="13165003" y="1678944"/>
            <a:ext cx="8671721" cy="10358110"/>
          </a:xfrm>
          <a:custGeom>
            <a:avLst/>
            <a:gdLst>
              <a:gd name="connsiteX0" fmla="*/ 2802815 w 8671721"/>
              <a:gd name="connsiteY0" fmla="*/ 9938208 h 10358110"/>
              <a:gd name="connsiteX1" fmla="*/ 403623 w 8671721"/>
              <a:gd name="connsiteY1" fmla="*/ 2090806 h 10358110"/>
              <a:gd name="connsiteX2" fmla="*/ 5868905 w 8671721"/>
              <a:gd name="connsiteY2" fmla="*/ 419902 h 10358110"/>
              <a:gd name="connsiteX3" fmla="*/ 8268097 w 8671721"/>
              <a:gd name="connsiteY3" fmla="*/ 8267303 h 10358110"/>
              <a:gd name="connsiteX4" fmla="*/ 2599185 w 8671721"/>
              <a:gd name="connsiteY4" fmla="*/ 10358110 h 10358110"/>
              <a:gd name="connsiteX5" fmla="*/ 8671721 w 8671721"/>
              <a:gd name="connsiteY5" fmla="*/ 8501549 h 10358110"/>
              <a:gd name="connsiteX6" fmla="*/ 6072537 w 8671721"/>
              <a:gd name="connsiteY6" fmla="*/ 0 h 10358110"/>
              <a:gd name="connsiteX7" fmla="*/ 0 w 8671721"/>
              <a:gd name="connsiteY7" fmla="*/ 1856561 h 1035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71721" h="10358110">
                <a:moveTo>
                  <a:pt x="2802815" y="9938208"/>
                </a:moveTo>
                <a:lnTo>
                  <a:pt x="403623" y="2090806"/>
                </a:lnTo>
                <a:lnTo>
                  <a:pt x="5868905" y="419902"/>
                </a:lnTo>
                <a:lnTo>
                  <a:pt x="8268097" y="8267303"/>
                </a:lnTo>
                <a:close/>
                <a:moveTo>
                  <a:pt x="2599185" y="10358110"/>
                </a:moveTo>
                <a:lnTo>
                  <a:pt x="8671721" y="8501549"/>
                </a:lnTo>
                <a:lnTo>
                  <a:pt x="6072537" y="0"/>
                </a:lnTo>
                <a:lnTo>
                  <a:pt x="0" y="185656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6AE17F8-8A4F-4F41-B0F5-17BA8E6C4F2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4325864" y="2730499"/>
            <a:ext cx="6350000" cy="8255000"/>
          </a:xfrm>
          <a:custGeom>
            <a:avLst/>
            <a:gdLst>
              <a:gd name="connsiteX0" fmla="*/ 0 w 6350000"/>
              <a:gd name="connsiteY0" fmla="*/ 0 h 8255000"/>
              <a:gd name="connsiteX1" fmla="*/ 6350000 w 6350000"/>
              <a:gd name="connsiteY1" fmla="*/ 0 h 8255000"/>
              <a:gd name="connsiteX2" fmla="*/ 6350000 w 6350000"/>
              <a:gd name="connsiteY2" fmla="*/ 8255000 h 8255000"/>
              <a:gd name="connsiteX3" fmla="*/ 0 w 6350000"/>
              <a:gd name="connsiteY3" fmla="*/ 8255000 h 82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8255000">
                <a:moveTo>
                  <a:pt x="0" y="0"/>
                </a:moveTo>
                <a:lnTo>
                  <a:pt x="6350000" y="0"/>
                </a:lnTo>
                <a:lnTo>
                  <a:pt x="6350000" y="8255000"/>
                </a:lnTo>
                <a:lnTo>
                  <a:pt x="0" y="8255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F9CBAE8-1041-42AB-9CFB-BADA271DADB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flipV="1">
            <a:off x="14325731" y="6251738"/>
            <a:ext cx="6350001" cy="4738689"/>
          </a:xfrm>
          <a:custGeom>
            <a:avLst/>
            <a:gdLst>
              <a:gd name="connsiteX0" fmla="*/ 0 w 6350001"/>
              <a:gd name="connsiteY0" fmla="*/ 807551 h 4738689"/>
              <a:gd name="connsiteX1" fmla="*/ 2641717 w 6350001"/>
              <a:gd name="connsiteY1" fmla="*/ 0 h 4738689"/>
              <a:gd name="connsiteX2" fmla="*/ 1471671 w 6350001"/>
              <a:gd name="connsiteY2" fmla="*/ 0 h 4738689"/>
              <a:gd name="connsiteX3" fmla="*/ 0 w 6350001"/>
              <a:gd name="connsiteY3" fmla="*/ 449956 h 4738689"/>
              <a:gd name="connsiteX4" fmla="*/ 6350001 w 6350001"/>
              <a:gd name="connsiteY4" fmla="*/ 4738689 h 4738689"/>
              <a:gd name="connsiteX5" fmla="*/ 6350001 w 6350001"/>
              <a:gd name="connsiteY5" fmla="*/ 3652740 h 4738689"/>
              <a:gd name="connsiteX6" fmla="*/ 5233165 w 6350001"/>
              <a:gd name="connsiteY6" fmla="*/ 0 h 4738689"/>
              <a:gd name="connsiteX7" fmla="*/ 4901553 w 6350001"/>
              <a:gd name="connsiteY7" fmla="*/ 0 h 4738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50001" h="4738689">
                <a:moveTo>
                  <a:pt x="0" y="807551"/>
                </a:moveTo>
                <a:lnTo>
                  <a:pt x="2641717" y="0"/>
                </a:lnTo>
                <a:lnTo>
                  <a:pt x="1471671" y="0"/>
                </a:lnTo>
                <a:lnTo>
                  <a:pt x="0" y="449956"/>
                </a:lnTo>
                <a:close/>
                <a:moveTo>
                  <a:pt x="6350001" y="4738689"/>
                </a:moveTo>
                <a:lnTo>
                  <a:pt x="6350001" y="3652740"/>
                </a:lnTo>
                <a:lnTo>
                  <a:pt x="5233165" y="0"/>
                </a:lnTo>
                <a:lnTo>
                  <a:pt x="4901553" y="0"/>
                </a:ln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3552EA31-176A-4BCD-B76F-589ACCAE8F9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A8C404FC-66F7-4725-B95E-7A0F6823DE8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2EDE24D9-E8A0-417E-BAFE-0808C1096D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7A0394BE-B4F7-4BBC-A887-B97F389BBD3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1790673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3315016-F7D8-409C-AC7B-2B34F0AB7C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DE590358-85B1-492A-A654-4509208B614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92BF8CC-BEBF-4957-AF5A-5C07ABEC0C9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3D4832-4C6E-4AB4-9664-04CB641277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7196879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86E8E2-5340-4DD9-907B-4AC6AFC8669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809823" y="3077192"/>
            <a:ext cx="5600459" cy="7474423"/>
          </a:xfrm>
          <a:custGeom>
            <a:avLst/>
            <a:gdLst>
              <a:gd name="connsiteX0" fmla="*/ 60683 w 5600459"/>
              <a:gd name="connsiteY0" fmla="*/ 11 h 7474423"/>
              <a:gd name="connsiteX1" fmla="*/ 5539775 w 5600459"/>
              <a:gd name="connsiteY1" fmla="*/ 11 h 7474423"/>
              <a:gd name="connsiteX2" fmla="*/ 5575559 w 5600459"/>
              <a:gd name="connsiteY2" fmla="*/ 2780 h 7474423"/>
              <a:gd name="connsiteX3" fmla="*/ 5597859 w 5600459"/>
              <a:gd name="connsiteY3" fmla="*/ 24928 h 7474423"/>
              <a:gd name="connsiteX4" fmla="*/ 5600453 w 5600459"/>
              <a:gd name="connsiteY4" fmla="*/ 60573 h 7474423"/>
              <a:gd name="connsiteX5" fmla="*/ 5600453 w 5600459"/>
              <a:gd name="connsiteY5" fmla="*/ 7414196 h 7474423"/>
              <a:gd name="connsiteX6" fmla="*/ 5597859 w 5600459"/>
              <a:gd name="connsiteY6" fmla="*/ 7449495 h 7474423"/>
              <a:gd name="connsiteX7" fmla="*/ 5575559 w 5600459"/>
              <a:gd name="connsiteY7" fmla="*/ 7471644 h 7474423"/>
              <a:gd name="connsiteX8" fmla="*/ 5539775 w 5600459"/>
              <a:gd name="connsiteY8" fmla="*/ 7474412 h 7474423"/>
              <a:gd name="connsiteX9" fmla="*/ 60683 w 5600459"/>
              <a:gd name="connsiteY9" fmla="*/ 7474412 h 7474423"/>
              <a:gd name="connsiteX10" fmla="*/ 24899 w 5600459"/>
              <a:gd name="connsiteY10" fmla="*/ 7471644 h 7474423"/>
              <a:gd name="connsiteX11" fmla="*/ 2599 w 5600459"/>
              <a:gd name="connsiteY11" fmla="*/ 7449495 h 7474423"/>
              <a:gd name="connsiteX12" fmla="*/ 6 w 5600459"/>
              <a:gd name="connsiteY12" fmla="*/ 7413850 h 7474423"/>
              <a:gd name="connsiteX13" fmla="*/ 6 w 5600459"/>
              <a:gd name="connsiteY13" fmla="*/ 60573 h 7474423"/>
              <a:gd name="connsiteX14" fmla="*/ 2599 w 5600459"/>
              <a:gd name="connsiteY14" fmla="*/ 24928 h 7474423"/>
              <a:gd name="connsiteX15" fmla="*/ 24899 w 5600459"/>
              <a:gd name="connsiteY15" fmla="*/ 2780 h 7474423"/>
              <a:gd name="connsiteX16" fmla="*/ 60683 w 5600459"/>
              <a:gd name="connsiteY16" fmla="*/ 11 h 7474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00459" h="7474423">
                <a:moveTo>
                  <a:pt x="60683" y="11"/>
                </a:moveTo>
                <a:lnTo>
                  <a:pt x="5539775" y="11"/>
                </a:lnTo>
                <a:cubicBezTo>
                  <a:pt x="5557149" y="11"/>
                  <a:pt x="5566225" y="-335"/>
                  <a:pt x="5575559" y="2780"/>
                </a:cubicBezTo>
                <a:cubicBezTo>
                  <a:pt x="5585673" y="6240"/>
                  <a:pt x="5593969" y="14546"/>
                  <a:pt x="5597859" y="24928"/>
                </a:cubicBezTo>
                <a:cubicBezTo>
                  <a:pt x="5600713" y="34272"/>
                  <a:pt x="5600453" y="42923"/>
                  <a:pt x="5600453" y="60573"/>
                </a:cubicBezTo>
                <a:lnTo>
                  <a:pt x="5600453" y="7414196"/>
                </a:lnTo>
                <a:cubicBezTo>
                  <a:pt x="5600453" y="7431500"/>
                  <a:pt x="5600713" y="7440151"/>
                  <a:pt x="5597859" y="7449495"/>
                </a:cubicBezTo>
                <a:cubicBezTo>
                  <a:pt x="5593969" y="7459877"/>
                  <a:pt x="5585673" y="7468182"/>
                  <a:pt x="5575559" y="7471644"/>
                </a:cubicBezTo>
                <a:cubicBezTo>
                  <a:pt x="5566225" y="7474758"/>
                  <a:pt x="5557409" y="7474412"/>
                  <a:pt x="5539775" y="7474412"/>
                </a:cubicBezTo>
                <a:lnTo>
                  <a:pt x="60683" y="7474412"/>
                </a:lnTo>
                <a:cubicBezTo>
                  <a:pt x="43310" y="7474412"/>
                  <a:pt x="34234" y="7474758"/>
                  <a:pt x="24899" y="7471644"/>
                </a:cubicBezTo>
                <a:cubicBezTo>
                  <a:pt x="14786" y="7468182"/>
                  <a:pt x="6489" y="7459877"/>
                  <a:pt x="2599" y="7449495"/>
                </a:cubicBezTo>
                <a:cubicBezTo>
                  <a:pt x="-253" y="7440151"/>
                  <a:pt x="6" y="7431500"/>
                  <a:pt x="6" y="7413850"/>
                </a:cubicBezTo>
                <a:lnTo>
                  <a:pt x="6" y="60573"/>
                </a:lnTo>
                <a:cubicBezTo>
                  <a:pt x="6" y="43270"/>
                  <a:pt x="-253" y="34272"/>
                  <a:pt x="2599" y="24928"/>
                </a:cubicBezTo>
                <a:cubicBezTo>
                  <a:pt x="6489" y="14546"/>
                  <a:pt x="14786" y="6240"/>
                  <a:pt x="24899" y="2780"/>
                </a:cubicBezTo>
                <a:cubicBezTo>
                  <a:pt x="34234" y="-335"/>
                  <a:pt x="43050" y="11"/>
                  <a:pt x="60683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4ED9A5-DE82-4D8A-95D2-7ADC0DB1FC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7" y="2244856"/>
            <a:ext cx="5672666" cy="27357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39877589-F55C-4137-AD2E-D90FBDA71F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7" y="6081183"/>
            <a:ext cx="10754865" cy="14732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7A8645AA-7582-4E67-8F57-5A6E600E33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10410707"/>
            <a:ext cx="4670413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6FDE58F0-77FB-4A1F-A9FC-F408D5A82B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540927" y="9834959"/>
            <a:ext cx="3351874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3AAC776B-62E0-4360-B07D-46DBEBCCC2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13593" y="10410707"/>
            <a:ext cx="4670409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8237FF8E-A5F2-4DC3-A0F1-18B0EBF324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13593" y="9834959"/>
            <a:ext cx="3351871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A384649-510A-4B9A-A60D-1D76EC6A4D1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3AC2B511-2344-486C-BE5C-7F83D15782C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C5A366AB-965E-40D8-A236-52B1747473C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Slide Number">
            <a:extLst>
              <a:ext uri="{FF2B5EF4-FFF2-40B4-BE49-F238E27FC236}">
                <a16:creationId xmlns:a16="http://schemas.microsoft.com/office/drawing/2014/main" id="{DFD5EC62-1D4F-498C-90ED-0EEA95DE2B4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9591945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7AACED1F-4AFF-4845-BA5C-CADB986C589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8BC4804-6EE7-4D36-A903-FA18E706D11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1F864A-117C-45FC-92DA-11AFFB75B6D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1AFE1C3-F305-424D-BB3F-4BFBC1CD3C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5596988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D708496-201F-434D-9A5B-275958C80BF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92302" y="3642026"/>
            <a:ext cx="3657601" cy="6515101"/>
          </a:xfrm>
          <a:custGeom>
            <a:avLst/>
            <a:gdLst>
              <a:gd name="connsiteX0" fmla="*/ 0 w 3657601"/>
              <a:gd name="connsiteY0" fmla="*/ 0 h 6515101"/>
              <a:gd name="connsiteX1" fmla="*/ 3657601 w 3657601"/>
              <a:gd name="connsiteY1" fmla="*/ 0 h 6515101"/>
              <a:gd name="connsiteX2" fmla="*/ 3657601 w 3657601"/>
              <a:gd name="connsiteY2" fmla="*/ 6515101 h 6515101"/>
              <a:gd name="connsiteX3" fmla="*/ 0 w 3657601"/>
              <a:gd name="connsiteY3" fmla="*/ 6515101 h 6515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7601" h="6515101">
                <a:moveTo>
                  <a:pt x="0" y="0"/>
                </a:moveTo>
                <a:lnTo>
                  <a:pt x="3657601" y="0"/>
                </a:lnTo>
                <a:lnTo>
                  <a:pt x="3657601" y="6515101"/>
                </a:lnTo>
                <a:lnTo>
                  <a:pt x="0" y="65151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69349F4D-4F1C-400B-816E-65BE289E0D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72660" y="4580003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2CD4E131-4037-4746-BD26-7891F2BD47D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70869" y="4004255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2035FA4F-99FB-43EB-8C2C-BBEB94592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72660" y="8641955"/>
            <a:ext cx="466406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2BB5951-DD0F-4DDE-A9E3-067260B8CAB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0869" y="8066207"/>
            <a:ext cx="3347316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41A4FEB3-2A16-4C56-8C46-AE084EFF28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9069" y="4580003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F26CB0A4-4975-4563-9765-B34F9E20F1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5815" y="4004255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018A2AA2-652F-44FC-B2BB-35B3B49FFDF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9069" y="8641955"/>
            <a:ext cx="4662270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934BB3D6-43D1-447F-8640-85F4A9376A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865815" y="8066207"/>
            <a:ext cx="3346030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E4802B10-1D52-495C-98BD-B43AEB6C45F7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A288620C-1722-43D9-8EB9-2BE05D57775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78B3C369-05FB-4453-9972-6AFFD3FAB41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C1F52BD1-E8D5-458D-9726-9EEFFA9F230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124005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4F1B8AEF-7614-45FC-B546-E25F8B1DEBE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RUNDO">
            <a:extLst>
              <a:ext uri="{FF2B5EF4-FFF2-40B4-BE49-F238E27FC236}">
                <a16:creationId xmlns:a16="http://schemas.microsoft.com/office/drawing/2014/main" id="{8D8C8685-E5F2-43EB-BE19-82503E4C254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12309A3B-01F4-4791-AC1B-76BB799905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FCA13EC1-49E6-4156-AF53-8FEAF382C5E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209471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0824DE-2267-41FC-8898-414F9A4E422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0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1A9C3-D59A-4ADE-AC10-C5F00B2509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529033-6933-44C0-BB56-1C2526D614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EED41DA-9316-41EB-A947-4040389382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28857352"/>
      </p:ext>
    </p:extLst>
  </p:cSld>
  <p:clrMapOvr>
    <a:masterClrMapping/>
  </p:clrMapOvr>
  <p:transition spd="med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ircle">
            <a:extLst>
              <a:ext uri="{FF2B5EF4-FFF2-40B4-BE49-F238E27FC236}">
                <a16:creationId xmlns:a16="http://schemas.microsoft.com/office/drawing/2014/main" id="{854A55D8-E94E-4896-9670-3530A1F03C3C}"/>
              </a:ext>
            </a:extLst>
          </p:cNvPr>
          <p:cNvSpPr/>
          <p:nvPr userDrawn="1"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20C41866-23A7-495A-8CA5-D617DD34E9D7}"/>
              </a:ext>
            </a:extLst>
          </p:cNvPr>
          <p:cNvSpPr/>
          <p:nvPr userDrawn="1"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6DA46FB2-6D1E-4AFF-BED7-5E3D9E2E9E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5893709"/>
            <a:ext cx="8224305" cy="9207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E3B9ABA3-35C4-4B56-9266-1EB78A86B0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40926" y="2244707"/>
            <a:ext cx="6755112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3639DB6-0A42-4CF4-8F94-3BAABE14B5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558655" y="1883436"/>
            <a:ext cx="3671889" cy="6513513"/>
          </a:xfrm>
          <a:custGeom>
            <a:avLst/>
            <a:gdLst>
              <a:gd name="connsiteX0" fmla="*/ 71908 w 3671889"/>
              <a:gd name="connsiteY0" fmla="*/ 0 h 6513513"/>
              <a:gd name="connsiteX1" fmla="*/ 3599641 w 3671889"/>
              <a:gd name="connsiteY1" fmla="*/ 0 h 6513513"/>
              <a:gd name="connsiteX2" fmla="*/ 3642140 w 3671889"/>
              <a:gd name="connsiteY2" fmla="*/ 3619 h 6513513"/>
              <a:gd name="connsiteX3" fmla="*/ 3668319 w 3671889"/>
              <a:gd name="connsiteY3" fmla="*/ 29854 h 6513513"/>
              <a:gd name="connsiteX4" fmla="*/ 3671889 w 3671889"/>
              <a:gd name="connsiteY4" fmla="*/ 72372 h 6513513"/>
              <a:gd name="connsiteX5" fmla="*/ 3671889 w 3671889"/>
              <a:gd name="connsiteY5" fmla="*/ 6441744 h 6513513"/>
              <a:gd name="connsiteX6" fmla="*/ 3668319 w 3671889"/>
              <a:gd name="connsiteY6" fmla="*/ 6483660 h 6513513"/>
              <a:gd name="connsiteX7" fmla="*/ 3642140 w 3671889"/>
              <a:gd name="connsiteY7" fmla="*/ 6509894 h 6513513"/>
              <a:gd name="connsiteX8" fmla="*/ 3599641 w 3671889"/>
              <a:gd name="connsiteY8" fmla="*/ 6513513 h 6513513"/>
              <a:gd name="connsiteX9" fmla="*/ 71908 w 3671889"/>
              <a:gd name="connsiteY9" fmla="*/ 6513513 h 6513513"/>
              <a:gd name="connsiteX10" fmla="*/ 29749 w 3671889"/>
              <a:gd name="connsiteY10" fmla="*/ 6509894 h 6513513"/>
              <a:gd name="connsiteX11" fmla="*/ 3570 w 3671889"/>
              <a:gd name="connsiteY11" fmla="*/ 6483660 h 6513513"/>
              <a:gd name="connsiteX12" fmla="*/ 0 w 3671889"/>
              <a:gd name="connsiteY12" fmla="*/ 6441141 h 6513513"/>
              <a:gd name="connsiteX13" fmla="*/ 0 w 3671889"/>
              <a:gd name="connsiteY13" fmla="*/ 71769 h 6513513"/>
              <a:gd name="connsiteX14" fmla="*/ 3570 w 3671889"/>
              <a:gd name="connsiteY14" fmla="*/ 29854 h 6513513"/>
              <a:gd name="connsiteX15" fmla="*/ 29749 w 3671889"/>
              <a:gd name="connsiteY15" fmla="*/ 3619 h 6513513"/>
              <a:gd name="connsiteX16" fmla="*/ 71908 w 3671889"/>
              <a:gd name="connsiteY16" fmla="*/ 0 h 6513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71889" h="6513513">
                <a:moveTo>
                  <a:pt x="71908" y="0"/>
                </a:moveTo>
                <a:lnTo>
                  <a:pt x="3599641" y="0"/>
                </a:lnTo>
                <a:cubicBezTo>
                  <a:pt x="3620211" y="0"/>
                  <a:pt x="3630920" y="0"/>
                  <a:pt x="3642140" y="3619"/>
                </a:cubicBezTo>
                <a:cubicBezTo>
                  <a:pt x="3654379" y="8142"/>
                  <a:pt x="3663899" y="17490"/>
                  <a:pt x="3668319" y="29854"/>
                </a:cubicBezTo>
                <a:cubicBezTo>
                  <a:pt x="3671889" y="41011"/>
                  <a:pt x="3671889" y="51264"/>
                  <a:pt x="3671889" y="72372"/>
                </a:cubicBezTo>
                <a:lnTo>
                  <a:pt x="3671889" y="6441744"/>
                </a:lnTo>
                <a:cubicBezTo>
                  <a:pt x="3671889" y="6462249"/>
                  <a:pt x="3671889" y="6472502"/>
                  <a:pt x="3668319" y="6483660"/>
                </a:cubicBezTo>
                <a:cubicBezTo>
                  <a:pt x="3663899" y="6496023"/>
                  <a:pt x="3654379" y="6505371"/>
                  <a:pt x="3642140" y="6509894"/>
                </a:cubicBezTo>
                <a:cubicBezTo>
                  <a:pt x="3630920" y="6513513"/>
                  <a:pt x="3620551" y="6513513"/>
                  <a:pt x="3599641" y="6513513"/>
                </a:cubicBezTo>
                <a:lnTo>
                  <a:pt x="71908" y="6513513"/>
                </a:lnTo>
                <a:cubicBezTo>
                  <a:pt x="51168" y="6513513"/>
                  <a:pt x="40969" y="6513513"/>
                  <a:pt x="29749" y="6509894"/>
                </a:cubicBezTo>
                <a:cubicBezTo>
                  <a:pt x="17509" y="6505371"/>
                  <a:pt x="7990" y="6496023"/>
                  <a:pt x="3570" y="6483660"/>
                </a:cubicBezTo>
                <a:cubicBezTo>
                  <a:pt x="0" y="6472502"/>
                  <a:pt x="0" y="6462249"/>
                  <a:pt x="0" y="6441141"/>
                </a:cubicBezTo>
                <a:lnTo>
                  <a:pt x="0" y="71769"/>
                </a:lnTo>
                <a:cubicBezTo>
                  <a:pt x="0" y="51264"/>
                  <a:pt x="0" y="41011"/>
                  <a:pt x="3570" y="29854"/>
                </a:cubicBezTo>
                <a:cubicBezTo>
                  <a:pt x="7990" y="17490"/>
                  <a:pt x="17509" y="8142"/>
                  <a:pt x="29749" y="3619"/>
                </a:cubicBezTo>
                <a:cubicBezTo>
                  <a:pt x="40799" y="0"/>
                  <a:pt x="51338" y="0"/>
                  <a:pt x="7190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B67AEDA-D6A4-46D7-90D9-6897D8B647B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7863360" y="5488461"/>
            <a:ext cx="3633788" cy="6450017"/>
          </a:xfrm>
          <a:custGeom>
            <a:avLst/>
            <a:gdLst>
              <a:gd name="connsiteX0" fmla="*/ 109854 w 3633788"/>
              <a:gd name="connsiteY0" fmla="*/ 0 h 6450017"/>
              <a:gd name="connsiteX1" fmla="*/ 3523428 w 3633788"/>
              <a:gd name="connsiteY1" fmla="*/ 0 h 6450017"/>
              <a:gd name="connsiteX2" fmla="*/ 3588196 w 3633788"/>
              <a:gd name="connsiteY2" fmla="*/ 5674 h 6450017"/>
              <a:gd name="connsiteX3" fmla="*/ 3628236 w 3633788"/>
              <a:gd name="connsiteY3" fmla="*/ 45689 h 6450017"/>
              <a:gd name="connsiteX4" fmla="*/ 3633788 w 3633788"/>
              <a:gd name="connsiteY4" fmla="*/ 110790 h 6450017"/>
              <a:gd name="connsiteX5" fmla="*/ 3633788 w 3633788"/>
              <a:gd name="connsiteY5" fmla="*/ 6340121 h 6450017"/>
              <a:gd name="connsiteX6" fmla="*/ 3628236 w 3633788"/>
              <a:gd name="connsiteY6" fmla="*/ 6404923 h 6450017"/>
              <a:gd name="connsiteX7" fmla="*/ 3588196 w 3633788"/>
              <a:gd name="connsiteY7" fmla="*/ 6444939 h 6450017"/>
              <a:gd name="connsiteX8" fmla="*/ 3523092 w 3633788"/>
              <a:gd name="connsiteY8" fmla="*/ 6450015 h 6450017"/>
              <a:gd name="connsiteX9" fmla="*/ 109854 w 3633788"/>
              <a:gd name="connsiteY9" fmla="*/ 6450015 h 6450017"/>
              <a:gd name="connsiteX10" fmla="*/ 45590 w 3633788"/>
              <a:gd name="connsiteY10" fmla="*/ 6444939 h 6450017"/>
              <a:gd name="connsiteX11" fmla="*/ 5550 w 3633788"/>
              <a:gd name="connsiteY11" fmla="*/ 6404923 h 6450017"/>
              <a:gd name="connsiteX12" fmla="*/ 0 w 3633788"/>
              <a:gd name="connsiteY12" fmla="*/ 6339822 h 6450017"/>
              <a:gd name="connsiteX13" fmla="*/ 0 w 3633788"/>
              <a:gd name="connsiteY13" fmla="*/ 109894 h 6450017"/>
              <a:gd name="connsiteX14" fmla="*/ 5550 w 3633788"/>
              <a:gd name="connsiteY14" fmla="*/ 45689 h 6450017"/>
              <a:gd name="connsiteX15" fmla="*/ 45590 w 3633788"/>
              <a:gd name="connsiteY15" fmla="*/ 5674 h 6450017"/>
              <a:gd name="connsiteX16" fmla="*/ 109854 w 3633788"/>
              <a:gd name="connsiteY16" fmla="*/ 0 h 645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33788" h="6450017">
                <a:moveTo>
                  <a:pt x="109854" y="0"/>
                </a:moveTo>
                <a:lnTo>
                  <a:pt x="3523428" y="0"/>
                </a:lnTo>
                <a:cubicBezTo>
                  <a:pt x="3555056" y="0"/>
                  <a:pt x="3571036" y="298"/>
                  <a:pt x="3588196" y="5674"/>
                </a:cubicBezTo>
                <a:cubicBezTo>
                  <a:pt x="3606702" y="12243"/>
                  <a:pt x="3621506" y="26876"/>
                  <a:pt x="3628236" y="45689"/>
                </a:cubicBezTo>
                <a:cubicBezTo>
                  <a:pt x="3633618" y="62711"/>
                  <a:pt x="3633788" y="78538"/>
                  <a:pt x="3633788" y="110790"/>
                </a:cubicBezTo>
                <a:lnTo>
                  <a:pt x="3633788" y="6340121"/>
                </a:lnTo>
                <a:cubicBezTo>
                  <a:pt x="3633788" y="6371775"/>
                  <a:pt x="3633618" y="6387901"/>
                  <a:pt x="3628236" y="6404923"/>
                </a:cubicBezTo>
                <a:cubicBezTo>
                  <a:pt x="3621506" y="6423437"/>
                  <a:pt x="3606702" y="6438070"/>
                  <a:pt x="3588196" y="6444939"/>
                </a:cubicBezTo>
                <a:cubicBezTo>
                  <a:pt x="3571036" y="6450313"/>
                  <a:pt x="3555056" y="6450015"/>
                  <a:pt x="3523092" y="6450015"/>
                </a:cubicBezTo>
                <a:lnTo>
                  <a:pt x="109854" y="6450015"/>
                </a:lnTo>
                <a:cubicBezTo>
                  <a:pt x="78394" y="6450015"/>
                  <a:pt x="62750" y="6450313"/>
                  <a:pt x="45590" y="6444939"/>
                </a:cubicBezTo>
                <a:cubicBezTo>
                  <a:pt x="27084" y="6438070"/>
                  <a:pt x="12280" y="6423437"/>
                  <a:pt x="5550" y="6404923"/>
                </a:cubicBezTo>
                <a:cubicBezTo>
                  <a:pt x="168" y="6387901"/>
                  <a:pt x="0" y="6371775"/>
                  <a:pt x="0" y="6339822"/>
                </a:cubicBezTo>
                <a:lnTo>
                  <a:pt x="0" y="109894"/>
                </a:lnTo>
                <a:cubicBezTo>
                  <a:pt x="0" y="78240"/>
                  <a:pt x="168" y="62711"/>
                  <a:pt x="5550" y="45689"/>
                </a:cubicBezTo>
                <a:cubicBezTo>
                  <a:pt x="12280" y="26876"/>
                  <a:pt x="27084" y="12243"/>
                  <a:pt x="45590" y="5674"/>
                </a:cubicBezTo>
                <a:cubicBezTo>
                  <a:pt x="62412" y="298"/>
                  <a:pt x="78562" y="0"/>
                  <a:pt x="109854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7F8DBF3C-1524-4503-B1C3-518E9D3332C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448632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09893A0-9C6C-4ED7-9104-AFFD5CA5E4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33546" y="9125268"/>
            <a:ext cx="1359588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B8264F3-010B-45CB-A97F-81F2E33E8A4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F599F150-67ED-42EF-8521-C7F63BB4DD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42F7C59C-09C5-4879-A25A-8ECDC28B5E1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EF421BB-32A3-47BC-B608-A6FFCDDD8FC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2271867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38EF582-9BCD-49D3-AABD-6DF957BE50C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109C1E4-17B5-453D-9F4D-26D0DDA24AC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032BD4BC-F994-402B-A629-E331D915284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D6DD1824-993E-44CD-88AC-02E490CA91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771854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9CAD2C-284B-429E-882B-8ACE50C0B8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94194" y="5580892"/>
            <a:ext cx="8255134" cy="5128023"/>
          </a:xfrm>
          <a:custGeom>
            <a:avLst/>
            <a:gdLst>
              <a:gd name="connsiteX0" fmla="*/ 0 w 8255134"/>
              <a:gd name="connsiteY0" fmla="*/ 0 h 5128023"/>
              <a:gd name="connsiteX1" fmla="*/ 8255134 w 8255134"/>
              <a:gd name="connsiteY1" fmla="*/ 0 h 5128023"/>
              <a:gd name="connsiteX2" fmla="*/ 8255134 w 8255134"/>
              <a:gd name="connsiteY2" fmla="*/ 5128023 h 5128023"/>
              <a:gd name="connsiteX3" fmla="*/ 0 w 8255134"/>
              <a:gd name="connsiteY3" fmla="*/ 5128023 h 5128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134" h="5128023">
                <a:moveTo>
                  <a:pt x="0" y="0"/>
                </a:moveTo>
                <a:lnTo>
                  <a:pt x="8255134" y="0"/>
                </a:lnTo>
                <a:lnTo>
                  <a:pt x="8255134" y="5128023"/>
                </a:lnTo>
                <a:lnTo>
                  <a:pt x="0" y="512802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943A703-088B-457E-8308-7A3B510918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53626" y="2235881"/>
            <a:ext cx="67551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A66977FB-D085-4E4D-A224-272C4099AE9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5138436"/>
            <a:ext cx="8255134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D6647E5A-828E-4795-8E9C-DC6EFECC79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35158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61989A-1D4B-4FBE-B3DB-C2482467FC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7956" y="9253934"/>
            <a:ext cx="2180741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AF12B9EA-C414-4C7F-B2E9-099C637E5F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5" y="10862369"/>
            <a:ext cx="39392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170A43D9-840C-42A4-9D5E-D7C73CB0A5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RUNDO">
            <a:extLst>
              <a:ext uri="{FF2B5EF4-FFF2-40B4-BE49-F238E27FC236}">
                <a16:creationId xmlns:a16="http://schemas.microsoft.com/office/drawing/2014/main" id="{CD8EDAFA-457A-4CE3-B5C3-9BFA3FEE116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53FBD03C-B2BF-4445-9D7E-3F3B305A7BF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B508E66E-3C6A-4FE1-B2FC-F577561BE9C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983297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07AAB9E4-3D16-4B56-AA08-745FE568025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EAD839B3-1644-4B48-A9E3-979A9F7C3C2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8B19DE0F-4758-4653-ADD6-B8199D3FCE8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EB60AA9-4661-4FA9-899C-328AF36B0F1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8051879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0843446-EE88-427D-B71B-43AFC114D76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95897" y="6257673"/>
            <a:ext cx="7300803" cy="4535199"/>
          </a:xfrm>
          <a:custGeom>
            <a:avLst/>
            <a:gdLst>
              <a:gd name="connsiteX0" fmla="*/ 0 w 7300803"/>
              <a:gd name="connsiteY0" fmla="*/ 0 h 4535199"/>
              <a:gd name="connsiteX1" fmla="*/ 7300803 w 7300803"/>
              <a:gd name="connsiteY1" fmla="*/ 0 h 4535199"/>
              <a:gd name="connsiteX2" fmla="*/ 7300803 w 7300803"/>
              <a:gd name="connsiteY2" fmla="*/ 4535199 h 4535199"/>
              <a:gd name="connsiteX3" fmla="*/ 0 w 7300803"/>
              <a:gd name="connsiteY3" fmla="*/ 4535199 h 4535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0803" h="4535199">
                <a:moveTo>
                  <a:pt x="0" y="0"/>
                </a:moveTo>
                <a:lnTo>
                  <a:pt x="7300803" y="0"/>
                </a:lnTo>
                <a:lnTo>
                  <a:pt x="7300803" y="4535199"/>
                </a:lnTo>
                <a:lnTo>
                  <a:pt x="0" y="4535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6F26E819-12BE-4D39-93E9-0EFD1B8572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2237448"/>
            <a:ext cx="6767811" cy="208331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6CFA363F-AD86-4456-98CB-21FED76910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87278" y="248616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EBA5A4DF-D8A3-4F36-8791-E9358580E5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311" y="397498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F2E7B2C9-372E-4742-AAFB-D551418CE54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6818" y="339923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Title text">
            <a:extLst>
              <a:ext uri="{FF2B5EF4-FFF2-40B4-BE49-F238E27FC236}">
                <a16:creationId xmlns:a16="http://schemas.microsoft.com/office/drawing/2014/main" id="{3E744063-A2EB-4265-A2D5-F8EBD00FEE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787278" y="7501555"/>
            <a:ext cx="3166699" cy="30093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E37B21BF-2288-42B8-BFF5-6CE11AF6B6E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8990372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637E4267-389C-4224-A42B-F571DADF13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6818" y="8414624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8796F88-5B2E-42D7-BD2D-A36C71BBEEF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20B70885-62E8-423E-A60A-582B4390514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FEA06A30-4D73-4808-9909-47D683313BB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5DFC88D4-067E-4AC8-8178-869182DD746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1499881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B692A40-088A-497B-96CA-CCEA6CDA28F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6D4C29E2-E523-4EA0-B3D8-D98A0C80E16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1C12A5C-376D-4551-8BD7-483C80C33D9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CD353418-4836-401D-B230-E9C32DB318D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5047697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2B9F6CB-386C-4201-A9B9-16D41A13B07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91641" y="3057082"/>
            <a:ext cx="5613158" cy="7487124"/>
          </a:xfrm>
          <a:custGeom>
            <a:avLst/>
            <a:gdLst>
              <a:gd name="connsiteX0" fmla="*/ 60561 w 5613158"/>
              <a:gd name="connsiteY0" fmla="*/ 11 h 7487124"/>
              <a:gd name="connsiteX1" fmla="*/ 5552597 w 5613158"/>
              <a:gd name="connsiteY1" fmla="*/ 11 h 7487124"/>
              <a:gd name="connsiteX2" fmla="*/ 5588203 w 5613158"/>
              <a:gd name="connsiteY2" fmla="*/ 2784 h 7487124"/>
              <a:gd name="connsiteX3" fmla="*/ 5610553 w 5613158"/>
              <a:gd name="connsiteY3" fmla="*/ 24970 h 7487124"/>
              <a:gd name="connsiteX4" fmla="*/ 5613152 w 5613158"/>
              <a:gd name="connsiteY4" fmla="*/ 60676 h 7487124"/>
              <a:gd name="connsiteX5" fmla="*/ 5613152 w 5613158"/>
              <a:gd name="connsiteY5" fmla="*/ 7426794 h 7487124"/>
              <a:gd name="connsiteX6" fmla="*/ 5610553 w 5613158"/>
              <a:gd name="connsiteY6" fmla="*/ 7462153 h 7487124"/>
              <a:gd name="connsiteX7" fmla="*/ 5588203 w 5613158"/>
              <a:gd name="connsiteY7" fmla="*/ 7484339 h 7487124"/>
              <a:gd name="connsiteX8" fmla="*/ 5552597 w 5613158"/>
              <a:gd name="connsiteY8" fmla="*/ 7487113 h 7487124"/>
              <a:gd name="connsiteX9" fmla="*/ 60561 w 5613158"/>
              <a:gd name="connsiteY9" fmla="*/ 7487113 h 7487124"/>
              <a:gd name="connsiteX10" fmla="*/ 24956 w 5613158"/>
              <a:gd name="connsiteY10" fmla="*/ 7484339 h 7487124"/>
              <a:gd name="connsiteX11" fmla="*/ 2605 w 5613158"/>
              <a:gd name="connsiteY11" fmla="*/ 7462153 h 7487124"/>
              <a:gd name="connsiteX12" fmla="*/ 6 w 5613158"/>
              <a:gd name="connsiteY12" fmla="*/ 7426447 h 7487124"/>
              <a:gd name="connsiteX13" fmla="*/ 6 w 5613158"/>
              <a:gd name="connsiteY13" fmla="*/ 60676 h 7487124"/>
              <a:gd name="connsiteX14" fmla="*/ 2605 w 5613158"/>
              <a:gd name="connsiteY14" fmla="*/ 24970 h 7487124"/>
              <a:gd name="connsiteX15" fmla="*/ 24956 w 5613158"/>
              <a:gd name="connsiteY15" fmla="*/ 2784 h 7487124"/>
              <a:gd name="connsiteX16" fmla="*/ 60561 w 5613158"/>
              <a:gd name="connsiteY16" fmla="*/ 11 h 7487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3158" h="7487124">
                <a:moveTo>
                  <a:pt x="60561" y="11"/>
                </a:moveTo>
                <a:lnTo>
                  <a:pt x="5552597" y="11"/>
                </a:lnTo>
                <a:cubicBezTo>
                  <a:pt x="5569750" y="11"/>
                  <a:pt x="5578847" y="-336"/>
                  <a:pt x="5588203" y="2784"/>
                </a:cubicBezTo>
                <a:cubicBezTo>
                  <a:pt x="5598339" y="6251"/>
                  <a:pt x="5606655" y="14570"/>
                  <a:pt x="5610553" y="24970"/>
                </a:cubicBezTo>
                <a:cubicBezTo>
                  <a:pt x="5613412" y="34330"/>
                  <a:pt x="5613152" y="42997"/>
                  <a:pt x="5613152" y="60676"/>
                </a:cubicBezTo>
                <a:lnTo>
                  <a:pt x="5613152" y="7426794"/>
                </a:lnTo>
                <a:cubicBezTo>
                  <a:pt x="5613152" y="7444473"/>
                  <a:pt x="5613412" y="7452793"/>
                  <a:pt x="5610553" y="7462153"/>
                </a:cubicBezTo>
                <a:cubicBezTo>
                  <a:pt x="5606655" y="7472553"/>
                  <a:pt x="5598339" y="7480873"/>
                  <a:pt x="5588203" y="7484339"/>
                </a:cubicBezTo>
                <a:cubicBezTo>
                  <a:pt x="5578847" y="7487459"/>
                  <a:pt x="5570010" y="7487113"/>
                  <a:pt x="5552597" y="7487113"/>
                </a:cubicBezTo>
                <a:lnTo>
                  <a:pt x="60561" y="7487113"/>
                </a:lnTo>
                <a:cubicBezTo>
                  <a:pt x="43408" y="7487113"/>
                  <a:pt x="34312" y="7487459"/>
                  <a:pt x="24956" y="7484339"/>
                </a:cubicBezTo>
                <a:cubicBezTo>
                  <a:pt x="14820" y="7480873"/>
                  <a:pt x="6503" y="7472553"/>
                  <a:pt x="2605" y="7462153"/>
                </a:cubicBezTo>
                <a:cubicBezTo>
                  <a:pt x="-254" y="7452793"/>
                  <a:pt x="6" y="7444127"/>
                  <a:pt x="6" y="7426447"/>
                </a:cubicBezTo>
                <a:lnTo>
                  <a:pt x="6" y="60676"/>
                </a:lnTo>
                <a:cubicBezTo>
                  <a:pt x="6" y="43343"/>
                  <a:pt x="-254" y="34330"/>
                  <a:pt x="2605" y="24970"/>
                </a:cubicBezTo>
                <a:cubicBezTo>
                  <a:pt x="6503" y="14570"/>
                  <a:pt x="14820" y="6251"/>
                  <a:pt x="24956" y="2784"/>
                </a:cubicBezTo>
                <a:cubicBezTo>
                  <a:pt x="34312" y="-336"/>
                  <a:pt x="43148" y="11"/>
                  <a:pt x="60561" y="11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0A1EE57-4531-499C-885C-5F35B2872E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553626" y="9644683"/>
            <a:ext cx="39392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FC69B485-B877-4258-955A-8DAAB4101E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53626" y="9263459"/>
            <a:ext cx="2437474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414CADE5-088F-4EAA-9FF2-53AE365ED3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53626" y="10862369"/>
            <a:ext cx="3939280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1B8E07DF-54F3-4A49-982E-E16181819F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6090974"/>
            <a:ext cx="5613159" cy="157453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Title text">
            <a:extLst>
              <a:ext uri="{FF2B5EF4-FFF2-40B4-BE49-F238E27FC236}">
                <a16:creationId xmlns:a16="http://schemas.microsoft.com/office/drawing/2014/main" id="{41275A1D-D024-4B63-B842-14F05618BF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53626" y="2251812"/>
            <a:ext cx="5600459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00539B97-C4FB-416B-B20A-5C56C53E39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6818" y="5008743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9A525BBC-4CBE-482E-8A86-BFA68525354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325" y="443299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C07028E1-D8E6-4B60-80DA-7C95D7EED60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7166818" y="9283909"/>
            <a:ext cx="4672202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B5FD91A0-BAFB-44E8-97F7-DAC44EFB961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67325" y="8722675"/>
            <a:ext cx="3353158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E8F81741-8233-4828-8C82-909B60A39F9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DF8A9084-7E72-4DB6-836F-7D8C49FB136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3DD4AEFE-E825-4B99-B055-DCB80468D66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5" name="Slide Number">
            <a:extLst>
              <a:ext uri="{FF2B5EF4-FFF2-40B4-BE49-F238E27FC236}">
                <a16:creationId xmlns:a16="http://schemas.microsoft.com/office/drawing/2014/main" id="{B36A7ED6-F7B9-4C7E-B922-788B15E4449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3369782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11FBD16C-1FBA-4CF1-89C3-39180051DF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7CD22ECB-9046-4144-9F56-A13140B96FD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C22E79D6-1FD1-47BA-833D-1C5B59240CE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3D9EC490-04F6-4294-B459-D830591049D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0673589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ody text">
            <a:extLst>
              <a:ext uri="{FF2B5EF4-FFF2-40B4-BE49-F238E27FC236}">
                <a16:creationId xmlns:a16="http://schemas.microsoft.com/office/drawing/2014/main" id="{A0137897-0E6D-4348-9D01-F77183D9B6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3462190"/>
            <a:ext cx="6793574" cy="294370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Title text">
            <a:extLst>
              <a:ext uri="{FF2B5EF4-FFF2-40B4-BE49-F238E27FC236}">
                <a16:creationId xmlns:a16="http://schemas.microsoft.com/office/drawing/2014/main" id="{9E279C56-0548-411F-9153-4DC175B3353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37150"/>
            <a:ext cx="6767811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CC5FFB51-BB83-4D06-86AC-C40E8BEB74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167324" y="403270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7C249236-8A41-435F-BFF0-641A001925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7167689" y="345695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42ED72-DA79-43D3-84C0-453D3E67A0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7324" y="698164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D0BD2FB8-395B-40DF-998B-43952EC884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7689" y="640589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7F91C2B4-0556-402F-9388-A0053C003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67324" y="992296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2CA2C87E-B961-4260-971E-F65B8243AFF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167689" y="934721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1C54D48-9E20-4A68-933D-0C7B2B9B19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371744" y="3645693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D5468884-D525-4254-B0CC-39F718DA01A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8EE1853E-3CEC-4989-8C9C-F6D87E0308B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07F81A7E-7B17-4FCF-A61A-5CDBA8F8506D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Slide Number">
            <a:extLst>
              <a:ext uri="{FF2B5EF4-FFF2-40B4-BE49-F238E27FC236}">
                <a16:creationId xmlns:a16="http://schemas.microsoft.com/office/drawing/2014/main" id="{71C9E1AA-1919-44EF-B864-45BB6923259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7981420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E76733E-7D3A-48F9-8BC7-9EDCA1B7C045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BC3C1EB-6B9D-406F-9417-A27A85AE9FF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FC04EA-589F-48BF-9A14-A3C837748B3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168C36EF-F4F6-421C-A2D2-18FAC4C44B9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6569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73215155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B91332-7291-4397-B2EF-3B98741202D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53864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F4A7769-4A01-4379-827F-7F838103756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3858212" y="3653101"/>
            <a:ext cx="3684588" cy="6526213"/>
          </a:xfrm>
          <a:custGeom>
            <a:avLst/>
            <a:gdLst>
              <a:gd name="connsiteX0" fmla="*/ 71815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5 w 3684588"/>
              <a:gd name="connsiteY9" fmla="*/ 6526213 h 6526213"/>
              <a:gd name="connsiteX10" fmla="*/ 29681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1 w 3684588"/>
              <a:gd name="connsiteY15" fmla="*/ 3626 h 6526213"/>
              <a:gd name="connsiteX16" fmla="*/ 71815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5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5" y="6526213"/>
                </a:lnTo>
                <a:cubicBezTo>
                  <a:pt x="51175" y="6526213"/>
                  <a:pt x="40940" y="6526213"/>
                  <a:pt x="29681" y="6522587"/>
                </a:cubicBezTo>
                <a:cubicBezTo>
                  <a:pt x="17570" y="6518357"/>
                  <a:pt x="8017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7" y="17524"/>
                  <a:pt x="17570" y="7856"/>
                  <a:pt x="29681" y="3626"/>
                </a:cubicBezTo>
                <a:cubicBezTo>
                  <a:pt x="40769" y="0"/>
                  <a:pt x="51345" y="0"/>
                  <a:pt x="71815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0419C7E-E414-404E-BE23-EC56FFCF79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852680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E248131-CF16-443A-9BDE-AD5BBBFE83D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1847146" y="3653101"/>
            <a:ext cx="3684588" cy="6526213"/>
          </a:xfrm>
          <a:custGeom>
            <a:avLst/>
            <a:gdLst>
              <a:gd name="connsiteX0" fmla="*/ 71816 w 3684588"/>
              <a:gd name="connsiteY0" fmla="*/ 0 h 6526213"/>
              <a:gd name="connsiteX1" fmla="*/ 3612432 w 3684588"/>
              <a:gd name="connsiteY1" fmla="*/ 0 h 6526213"/>
              <a:gd name="connsiteX2" fmla="*/ 3654906 w 3684588"/>
              <a:gd name="connsiteY2" fmla="*/ 3626 h 6526213"/>
              <a:gd name="connsiteX3" fmla="*/ 3681006 w 3684588"/>
              <a:gd name="connsiteY3" fmla="*/ 29912 h 6526213"/>
              <a:gd name="connsiteX4" fmla="*/ 3684588 w 3684588"/>
              <a:gd name="connsiteY4" fmla="*/ 72211 h 6526213"/>
              <a:gd name="connsiteX5" fmla="*/ 3684588 w 3684588"/>
              <a:gd name="connsiteY5" fmla="*/ 6454304 h 6526213"/>
              <a:gd name="connsiteX6" fmla="*/ 3681006 w 3684588"/>
              <a:gd name="connsiteY6" fmla="*/ 6496301 h 6526213"/>
              <a:gd name="connsiteX7" fmla="*/ 3654906 w 3684588"/>
              <a:gd name="connsiteY7" fmla="*/ 6522587 h 6526213"/>
              <a:gd name="connsiteX8" fmla="*/ 3612432 w 3684588"/>
              <a:gd name="connsiteY8" fmla="*/ 6526213 h 6526213"/>
              <a:gd name="connsiteX9" fmla="*/ 71816 w 3684588"/>
              <a:gd name="connsiteY9" fmla="*/ 6526213 h 6526213"/>
              <a:gd name="connsiteX10" fmla="*/ 29682 w 3684588"/>
              <a:gd name="connsiteY10" fmla="*/ 6522587 h 6526213"/>
              <a:gd name="connsiteX11" fmla="*/ 3582 w 3684588"/>
              <a:gd name="connsiteY11" fmla="*/ 6496301 h 6526213"/>
              <a:gd name="connsiteX12" fmla="*/ 0 w 3684588"/>
              <a:gd name="connsiteY12" fmla="*/ 6454001 h 6526213"/>
              <a:gd name="connsiteX13" fmla="*/ 0 w 3684588"/>
              <a:gd name="connsiteY13" fmla="*/ 71909 h 6526213"/>
              <a:gd name="connsiteX14" fmla="*/ 3582 w 3684588"/>
              <a:gd name="connsiteY14" fmla="*/ 29912 h 6526213"/>
              <a:gd name="connsiteX15" fmla="*/ 29682 w 3684588"/>
              <a:gd name="connsiteY15" fmla="*/ 3626 h 6526213"/>
              <a:gd name="connsiteX16" fmla="*/ 71816 w 3684588"/>
              <a:gd name="connsiteY16" fmla="*/ 0 h 6526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84588" h="6526213">
                <a:moveTo>
                  <a:pt x="71816" y="0"/>
                </a:moveTo>
                <a:lnTo>
                  <a:pt x="3612432" y="0"/>
                </a:lnTo>
                <a:cubicBezTo>
                  <a:pt x="3632902" y="0"/>
                  <a:pt x="3643648" y="0"/>
                  <a:pt x="3654906" y="3626"/>
                </a:cubicBezTo>
                <a:cubicBezTo>
                  <a:pt x="3667018" y="7856"/>
                  <a:pt x="3676570" y="17524"/>
                  <a:pt x="3681006" y="29912"/>
                </a:cubicBezTo>
                <a:cubicBezTo>
                  <a:pt x="3684588" y="40789"/>
                  <a:pt x="3684588" y="51364"/>
                  <a:pt x="3684588" y="72211"/>
                </a:cubicBezTo>
                <a:lnTo>
                  <a:pt x="3684588" y="6454304"/>
                </a:lnTo>
                <a:cubicBezTo>
                  <a:pt x="3684588" y="6475151"/>
                  <a:pt x="3684588" y="6485424"/>
                  <a:pt x="3681006" y="6496301"/>
                </a:cubicBezTo>
                <a:cubicBezTo>
                  <a:pt x="3676570" y="6508689"/>
                  <a:pt x="3667018" y="6518357"/>
                  <a:pt x="3654906" y="6522587"/>
                </a:cubicBezTo>
                <a:cubicBezTo>
                  <a:pt x="3643648" y="6526213"/>
                  <a:pt x="3633242" y="6526213"/>
                  <a:pt x="3612432" y="6526213"/>
                </a:cubicBezTo>
                <a:lnTo>
                  <a:pt x="71816" y="6526213"/>
                </a:lnTo>
                <a:cubicBezTo>
                  <a:pt x="51174" y="6526213"/>
                  <a:pt x="40940" y="6526213"/>
                  <a:pt x="29682" y="6522587"/>
                </a:cubicBezTo>
                <a:cubicBezTo>
                  <a:pt x="17570" y="6518357"/>
                  <a:pt x="8018" y="6508689"/>
                  <a:pt x="3582" y="6496301"/>
                </a:cubicBezTo>
                <a:cubicBezTo>
                  <a:pt x="0" y="6485424"/>
                  <a:pt x="0" y="6474849"/>
                  <a:pt x="0" y="6454001"/>
                </a:cubicBezTo>
                <a:lnTo>
                  <a:pt x="0" y="71909"/>
                </a:lnTo>
                <a:cubicBezTo>
                  <a:pt x="0" y="51061"/>
                  <a:pt x="0" y="40789"/>
                  <a:pt x="3582" y="29912"/>
                </a:cubicBezTo>
                <a:cubicBezTo>
                  <a:pt x="8018" y="17524"/>
                  <a:pt x="17570" y="7856"/>
                  <a:pt x="29682" y="3626"/>
                </a:cubicBezTo>
                <a:cubicBezTo>
                  <a:pt x="40770" y="0"/>
                  <a:pt x="51346" y="0"/>
                  <a:pt x="718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EB1FA423-72C6-4877-9B33-C6F8D89E142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9644" y="766758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1E01AA01-84C0-4C33-9562-35AB224486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009" y="709183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F03CA83A-05C6-4C84-86BF-0C1FEC596BC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9644" y="10417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31337753-D527-4F14-B132-F0640A046B3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0009" y="9841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Title text">
            <a:extLst>
              <a:ext uri="{FF2B5EF4-FFF2-40B4-BE49-F238E27FC236}">
                <a16:creationId xmlns:a16="http://schemas.microsoft.com/office/drawing/2014/main" id="{A154EB91-7A4E-4329-B4D7-D3BA9A2A88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9644" y="2239112"/>
            <a:ext cx="5614441" cy="2699809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DF32209-94F0-4919-A9DE-5BF4493798F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" name="RUNDO">
            <a:extLst>
              <a:ext uri="{FF2B5EF4-FFF2-40B4-BE49-F238E27FC236}">
                <a16:creationId xmlns:a16="http://schemas.microsoft.com/office/drawing/2014/main" id="{ED5FA744-E817-4C60-9557-E66D7B2E5213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3" name="Line">
            <a:extLst>
              <a:ext uri="{FF2B5EF4-FFF2-40B4-BE49-F238E27FC236}">
                <a16:creationId xmlns:a16="http://schemas.microsoft.com/office/drawing/2014/main" id="{5424EC25-E5EE-4554-9316-F3FE24C4EDE0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2AB3BBD0-171E-4798-AB75-06D65AE9594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3048598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613A099-58FA-4A1A-A754-A8F0BC2A2DA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1D6A25BF-191E-45ED-B37E-B785F61BD63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2DCFC67B-8EA3-44B0-B19A-18DDB805EE8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BCE67D06-2FF0-4A49-8ABC-AD510FA8972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18479603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C4B6F21-BF55-4448-B840-28E95DC5B6D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657553" y="-1331286"/>
            <a:ext cx="8561389" cy="11419520"/>
          </a:xfrm>
          <a:custGeom>
            <a:avLst/>
            <a:gdLst>
              <a:gd name="connsiteX0" fmla="*/ 92748 w 8561389"/>
              <a:gd name="connsiteY0" fmla="*/ 0 h 11419520"/>
              <a:gd name="connsiteX1" fmla="*/ 8469037 w 8561389"/>
              <a:gd name="connsiteY1" fmla="*/ 0 h 11419520"/>
              <a:gd name="connsiteX2" fmla="*/ 8522943 w 8561389"/>
              <a:gd name="connsiteY2" fmla="*/ 4758 h 11419520"/>
              <a:gd name="connsiteX3" fmla="*/ 8556633 w 8561389"/>
              <a:gd name="connsiteY3" fmla="*/ 38065 h 11419520"/>
              <a:gd name="connsiteX4" fmla="*/ 8561389 w 8561389"/>
              <a:gd name="connsiteY4" fmla="*/ 93048 h 11419520"/>
              <a:gd name="connsiteX5" fmla="*/ 8561389 w 8561389"/>
              <a:gd name="connsiteY5" fmla="*/ 11327001 h 11419520"/>
              <a:gd name="connsiteX6" fmla="*/ 8556633 w 8561389"/>
              <a:gd name="connsiteY6" fmla="*/ 11380926 h 11419520"/>
              <a:gd name="connsiteX7" fmla="*/ 8522943 w 8561389"/>
              <a:gd name="connsiteY7" fmla="*/ 11414762 h 11419520"/>
              <a:gd name="connsiteX8" fmla="*/ 8468641 w 8561389"/>
              <a:gd name="connsiteY8" fmla="*/ 11419520 h 11419520"/>
              <a:gd name="connsiteX9" fmla="*/ 92748 w 8561389"/>
              <a:gd name="connsiteY9" fmla="*/ 11419520 h 11419520"/>
              <a:gd name="connsiteX10" fmla="*/ 38447 w 8561389"/>
              <a:gd name="connsiteY10" fmla="*/ 11414762 h 11419520"/>
              <a:gd name="connsiteX11" fmla="*/ 4360 w 8561389"/>
              <a:gd name="connsiteY11" fmla="*/ 11380926 h 11419520"/>
              <a:gd name="connsiteX12" fmla="*/ 0 w 8561389"/>
              <a:gd name="connsiteY12" fmla="*/ 11326472 h 11419520"/>
              <a:gd name="connsiteX13" fmla="*/ 0 w 8561389"/>
              <a:gd name="connsiteY13" fmla="*/ 92519 h 11419520"/>
              <a:gd name="connsiteX14" fmla="*/ 4360 w 8561389"/>
              <a:gd name="connsiteY14" fmla="*/ 38065 h 11419520"/>
              <a:gd name="connsiteX15" fmla="*/ 38447 w 8561389"/>
              <a:gd name="connsiteY15" fmla="*/ 4758 h 11419520"/>
              <a:gd name="connsiteX16" fmla="*/ 92748 w 8561389"/>
              <a:gd name="connsiteY16" fmla="*/ 0 h 11419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61389" h="11419520">
                <a:moveTo>
                  <a:pt x="92748" y="0"/>
                </a:moveTo>
                <a:lnTo>
                  <a:pt x="8469037" y="0"/>
                </a:lnTo>
                <a:cubicBezTo>
                  <a:pt x="8495593" y="0"/>
                  <a:pt x="8508673" y="0"/>
                  <a:pt x="8522943" y="4758"/>
                </a:cubicBezTo>
                <a:cubicBezTo>
                  <a:pt x="8538399" y="10045"/>
                  <a:pt x="8551083" y="22733"/>
                  <a:pt x="8556633" y="38065"/>
                </a:cubicBezTo>
                <a:cubicBezTo>
                  <a:pt x="8560993" y="52340"/>
                  <a:pt x="8561389" y="66085"/>
                  <a:pt x="8561389" y="93048"/>
                </a:cubicBezTo>
                <a:lnTo>
                  <a:pt x="8561389" y="11327001"/>
                </a:lnTo>
                <a:cubicBezTo>
                  <a:pt x="8561389" y="11353435"/>
                  <a:pt x="8560993" y="11366652"/>
                  <a:pt x="8556633" y="11380926"/>
                </a:cubicBezTo>
                <a:cubicBezTo>
                  <a:pt x="8551083" y="11396787"/>
                  <a:pt x="8538399" y="11408946"/>
                  <a:pt x="8522943" y="11414762"/>
                </a:cubicBezTo>
                <a:cubicBezTo>
                  <a:pt x="8508673" y="11419520"/>
                  <a:pt x="8495593" y="11419520"/>
                  <a:pt x="8468641" y="11419520"/>
                </a:cubicBezTo>
                <a:lnTo>
                  <a:pt x="92748" y="11419520"/>
                </a:lnTo>
                <a:cubicBezTo>
                  <a:pt x="66192" y="11419520"/>
                  <a:pt x="52716" y="11419520"/>
                  <a:pt x="38447" y="11414762"/>
                </a:cubicBezTo>
                <a:cubicBezTo>
                  <a:pt x="22593" y="11408946"/>
                  <a:pt x="10305" y="11396787"/>
                  <a:pt x="4360" y="11380926"/>
                </a:cubicBezTo>
                <a:cubicBezTo>
                  <a:pt x="0" y="11366652"/>
                  <a:pt x="0" y="11353435"/>
                  <a:pt x="0" y="11326472"/>
                </a:cubicBezTo>
                <a:lnTo>
                  <a:pt x="0" y="92519"/>
                </a:lnTo>
                <a:cubicBezTo>
                  <a:pt x="0" y="66085"/>
                  <a:pt x="0" y="52340"/>
                  <a:pt x="4360" y="38065"/>
                </a:cubicBezTo>
                <a:cubicBezTo>
                  <a:pt x="10305" y="22733"/>
                  <a:pt x="22593" y="10045"/>
                  <a:pt x="38447" y="4758"/>
                </a:cubicBezTo>
                <a:cubicBezTo>
                  <a:pt x="52320" y="0"/>
                  <a:pt x="66192" y="0"/>
                  <a:pt x="92748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F58D0B85-0488-4330-8DD7-CE1011172A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34575" y="2237447"/>
            <a:ext cx="7183639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5A354B40-4A47-4DE1-96F0-E45E666D9FB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2534575" y="7386305"/>
            <a:ext cx="7183639" cy="399108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2B85C498-74BA-4D00-B2D4-1C523556E8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4575" y="5460445"/>
            <a:ext cx="1456400" cy="114427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6260CB5-ADB8-4643-AFA5-F98BA2375F3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26BF2E9A-BB38-4B61-9763-58F2B062CA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C191D6A-8E3F-4638-ABCD-4C6D2A5D9C2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E385F52-D7FC-4DE2-BF40-1FB3B497814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415341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B8C501BD-A597-4EF9-8FFE-3C3F63F29182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RUNDO">
            <a:extLst>
              <a:ext uri="{FF2B5EF4-FFF2-40B4-BE49-F238E27FC236}">
                <a16:creationId xmlns:a16="http://schemas.microsoft.com/office/drawing/2014/main" id="{0D1200B1-7285-4A39-A93E-A941BDC834C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42AB445-9A27-4181-92E3-BCE7A94D74B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EBB1729F-9CE6-4C35-8A13-FD08C215CB9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0762743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6D80A9B-03CB-4BE1-92CD-72EBFD82A9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-1"/>
            <a:ext cx="12192000" cy="13716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0DFD6BBC-E0CE-4345-AB00-E6C849771C2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920696" y="4542365"/>
            <a:ext cx="8542749" cy="4828978"/>
          </a:xfrm>
          <a:custGeom>
            <a:avLst/>
            <a:gdLst>
              <a:gd name="connsiteX0" fmla="*/ 77916 w 8542749"/>
              <a:gd name="connsiteY0" fmla="*/ 0 h 4828978"/>
              <a:gd name="connsiteX1" fmla="*/ 8465612 w 8542749"/>
              <a:gd name="connsiteY1" fmla="*/ 0 h 4828978"/>
              <a:gd name="connsiteX2" fmla="*/ 8511097 w 8542749"/>
              <a:gd name="connsiteY2" fmla="*/ 4024 h 4828978"/>
              <a:gd name="connsiteX3" fmla="*/ 8539178 w 8542749"/>
              <a:gd name="connsiteY3" fmla="*/ 32193 h 4828978"/>
              <a:gd name="connsiteX4" fmla="*/ 8542738 w 8542749"/>
              <a:gd name="connsiteY4" fmla="*/ 78247 h 4828978"/>
              <a:gd name="connsiteX5" fmla="*/ 8542738 w 8542749"/>
              <a:gd name="connsiteY5" fmla="*/ 4751178 h 4828978"/>
              <a:gd name="connsiteX6" fmla="*/ 8539178 w 8542749"/>
              <a:gd name="connsiteY6" fmla="*/ 4796785 h 4828978"/>
              <a:gd name="connsiteX7" fmla="*/ 8511097 w 8542749"/>
              <a:gd name="connsiteY7" fmla="*/ 4824954 h 4828978"/>
              <a:gd name="connsiteX8" fmla="*/ 8465217 w 8542749"/>
              <a:gd name="connsiteY8" fmla="*/ 4828978 h 4828978"/>
              <a:gd name="connsiteX9" fmla="*/ 77916 w 8542749"/>
              <a:gd name="connsiteY9" fmla="*/ 4828978 h 4828978"/>
              <a:gd name="connsiteX10" fmla="*/ 32037 w 8542749"/>
              <a:gd name="connsiteY10" fmla="*/ 4824954 h 4828978"/>
              <a:gd name="connsiteX11" fmla="*/ 3955 w 8542749"/>
              <a:gd name="connsiteY11" fmla="*/ 4796785 h 4828978"/>
              <a:gd name="connsiteX12" fmla="*/ 0 w 8542749"/>
              <a:gd name="connsiteY12" fmla="*/ 4750730 h 4828978"/>
              <a:gd name="connsiteX13" fmla="*/ 0 w 8542749"/>
              <a:gd name="connsiteY13" fmla="*/ 77800 h 4828978"/>
              <a:gd name="connsiteX14" fmla="*/ 3955 w 8542749"/>
              <a:gd name="connsiteY14" fmla="*/ 32193 h 4828978"/>
              <a:gd name="connsiteX15" fmla="*/ 32037 w 8542749"/>
              <a:gd name="connsiteY15" fmla="*/ 4024 h 4828978"/>
              <a:gd name="connsiteX16" fmla="*/ 77916 w 8542749"/>
              <a:gd name="connsiteY16" fmla="*/ 0 h 482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542749" h="4828978">
                <a:moveTo>
                  <a:pt x="77916" y="0"/>
                </a:moveTo>
                <a:lnTo>
                  <a:pt x="8465612" y="0"/>
                </a:lnTo>
                <a:cubicBezTo>
                  <a:pt x="8487761" y="0"/>
                  <a:pt x="8499231" y="223"/>
                  <a:pt x="8511097" y="4024"/>
                </a:cubicBezTo>
                <a:cubicBezTo>
                  <a:pt x="8524149" y="8719"/>
                  <a:pt x="8534432" y="19003"/>
                  <a:pt x="8539178" y="32193"/>
                </a:cubicBezTo>
                <a:cubicBezTo>
                  <a:pt x="8543134" y="44042"/>
                  <a:pt x="8542738" y="55667"/>
                  <a:pt x="8542738" y="78247"/>
                </a:cubicBezTo>
                <a:lnTo>
                  <a:pt x="8542738" y="4751178"/>
                </a:lnTo>
                <a:cubicBezTo>
                  <a:pt x="8542738" y="4773534"/>
                  <a:pt x="8543134" y="4784936"/>
                  <a:pt x="8539178" y="4796785"/>
                </a:cubicBezTo>
                <a:cubicBezTo>
                  <a:pt x="8534432" y="4809975"/>
                  <a:pt x="8524149" y="4820259"/>
                  <a:pt x="8511097" y="4824954"/>
                </a:cubicBezTo>
                <a:cubicBezTo>
                  <a:pt x="8499231" y="4828754"/>
                  <a:pt x="8487761" y="4828978"/>
                  <a:pt x="8465217" y="4828978"/>
                </a:cubicBezTo>
                <a:lnTo>
                  <a:pt x="77916" y="4828978"/>
                </a:lnTo>
                <a:cubicBezTo>
                  <a:pt x="55372" y="4828978"/>
                  <a:pt x="44297" y="4828754"/>
                  <a:pt x="32037" y="4824954"/>
                </a:cubicBezTo>
                <a:cubicBezTo>
                  <a:pt x="18984" y="4820259"/>
                  <a:pt x="8701" y="4809975"/>
                  <a:pt x="3955" y="4796785"/>
                </a:cubicBezTo>
                <a:cubicBezTo>
                  <a:pt x="0" y="4784936"/>
                  <a:pt x="0" y="4773310"/>
                  <a:pt x="0" y="4750730"/>
                </a:cubicBezTo>
                <a:lnTo>
                  <a:pt x="0" y="77800"/>
                </a:lnTo>
                <a:cubicBezTo>
                  <a:pt x="0" y="55444"/>
                  <a:pt x="0" y="44042"/>
                  <a:pt x="3955" y="32193"/>
                </a:cubicBezTo>
                <a:cubicBezTo>
                  <a:pt x="8701" y="19003"/>
                  <a:pt x="18984" y="8719"/>
                  <a:pt x="32037" y="4024"/>
                </a:cubicBezTo>
                <a:cubicBezTo>
                  <a:pt x="43902" y="223"/>
                  <a:pt x="55372" y="0"/>
                  <a:pt x="77916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D27F922-C245-4E38-8906-B50CABFF7E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D97C4F92-F595-433E-9A58-71B81657640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rPr dirty="0"/>
              <a:t>RUNDO</a:t>
            </a:r>
          </a:p>
        </p:txBody>
      </p:sp>
      <p:sp>
        <p:nvSpPr>
          <p:cNvPr id="24" name="Title text">
            <a:extLst>
              <a:ext uri="{FF2B5EF4-FFF2-40B4-BE49-F238E27FC236}">
                <a16:creationId xmlns:a16="http://schemas.microsoft.com/office/drawing/2014/main" id="{EA1C5306-50F1-4C0F-9BEE-7D82F29401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060624"/>
            <a:ext cx="7514382" cy="309626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CBCFAE4F-5597-4D97-A665-068CFF7C3C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40926" y="2266367"/>
            <a:ext cx="4671695" cy="25781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4C11022F-D0F5-43EA-BD40-75BF84CD4E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088185" y="377012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952CE00F-7311-4321-873E-5F74B16136D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088550" y="319437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E386BBDA-D98E-4FB6-9377-C9B3624CBF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088185" y="671906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AD22EDD7-6A98-4777-8BCF-B79C11B408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8088550" y="614331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F5F95F68-ACED-4FEB-85D2-F0F8DB980D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8088185" y="9660384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117A8BF5-25B1-47BE-BBE6-95951F7A8B0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88550" y="9084636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107037097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40C02346-072A-4F03-AB08-0EBC029D3D9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4F6BA820-BF94-4852-A68E-E8FF4222253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66DB4A35-EF25-4D5F-8CF8-AABE99ABD134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5874755C-F81D-49DC-AB84-9E26DA708A1D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9433180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Line">
            <a:extLst>
              <a:ext uri="{FF2B5EF4-FFF2-40B4-BE49-F238E27FC236}">
                <a16:creationId xmlns:a16="http://schemas.microsoft.com/office/drawing/2014/main" id="{F98F928A-54B3-4D49-AA25-D97A9CEA576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RUNDO">
            <a:extLst>
              <a:ext uri="{FF2B5EF4-FFF2-40B4-BE49-F238E27FC236}">
                <a16:creationId xmlns:a16="http://schemas.microsoft.com/office/drawing/2014/main" id="{A786E10E-FB80-4F1F-93C5-84380746A19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AF42A13-8B5B-4354-A201-4D8CDE2F4B1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5647D2-6662-4D8F-9FCB-654CC9435A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B12CADB-6D80-453D-B3A5-CA3D4C7A38F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B546C0-94BE-4A1C-8E8E-C8C219F3AF0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E4EBF5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Chart Placeholder 10">
            <a:extLst>
              <a:ext uri="{FF2B5EF4-FFF2-40B4-BE49-F238E27FC236}">
                <a16:creationId xmlns:a16="http://schemas.microsoft.com/office/drawing/2014/main" id="{1ACB660C-7871-43F2-AC8E-3B5FE6AEBA9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6254291"/>
            <a:ext cx="10322903" cy="5175709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3A00C4CE-8EF7-475D-9B91-9F7E4B24F3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513822" y="2245358"/>
            <a:ext cx="7183639" cy="23266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9" name="Body text">
            <a:extLst>
              <a:ext uri="{FF2B5EF4-FFF2-40B4-BE49-F238E27FC236}">
                <a16:creationId xmlns:a16="http://schemas.microsoft.com/office/drawing/2014/main" id="{F6D91808-CFEB-4755-BEAC-AC10B45CAF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4013" y="6136023"/>
            <a:ext cx="4467974" cy="158258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CE1D769E-1A4B-4DF2-80D1-149208B211E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6AC4D4BF-6F28-49FF-8F85-68CA2AB7F10F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094478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hart Placeholder 10">
            <a:extLst>
              <a:ext uri="{FF2B5EF4-FFF2-40B4-BE49-F238E27FC236}">
                <a16:creationId xmlns:a16="http://schemas.microsoft.com/office/drawing/2014/main" id="{2AF4C456-2FA5-4706-AA78-BD1BCF66785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11648182" y="5448301"/>
            <a:ext cx="10322903" cy="5981700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2C8A5383-B808-4D72-AFEC-716604B5B9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536760" y="6115108"/>
            <a:ext cx="6184321" cy="23266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F492B51-12AA-4F0B-A071-DBD27AFCDA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36761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00m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BC7C7A14-D4A9-4946-86C8-52C241DDF8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36760" y="2244707"/>
            <a:ext cx="5614441" cy="28312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95DAAFCF-AEC1-43C6-95A2-7B84CA2317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37868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00k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EC5D7560-1BFC-4C5C-9FCD-20310F7F808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59765" y="9568589"/>
            <a:ext cx="1289358" cy="6731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8957D392-01BF-4D60-B879-A6A65345DF3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RUNDO">
            <a:extLst>
              <a:ext uri="{FF2B5EF4-FFF2-40B4-BE49-F238E27FC236}">
                <a16:creationId xmlns:a16="http://schemas.microsoft.com/office/drawing/2014/main" id="{EB61C99A-3B07-46A0-B03A-5D783D935FEC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" name="Line">
            <a:extLst>
              <a:ext uri="{FF2B5EF4-FFF2-40B4-BE49-F238E27FC236}">
                <a16:creationId xmlns:a16="http://schemas.microsoft.com/office/drawing/2014/main" id="{37EABBF9-9B7F-4902-9998-6A9BC39ABD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91951DC6-A585-453E-889B-F045BF4B19D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9166636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ody text">
            <a:extLst>
              <a:ext uri="{FF2B5EF4-FFF2-40B4-BE49-F238E27FC236}">
                <a16:creationId xmlns:a16="http://schemas.microsoft.com/office/drawing/2014/main" id="{49A47E6B-970B-45A3-9F20-C244A421EA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7213" y="9905193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Title text">
            <a:extLst>
              <a:ext uri="{FF2B5EF4-FFF2-40B4-BE49-F238E27FC236}">
                <a16:creationId xmlns:a16="http://schemas.microsoft.com/office/drawing/2014/main" id="{732134AC-EEB9-4E87-AC35-68719339A3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0" name="Body text">
            <a:extLst>
              <a:ext uri="{FF2B5EF4-FFF2-40B4-BE49-F238E27FC236}">
                <a16:creationId xmlns:a16="http://schemas.microsoft.com/office/drawing/2014/main" id="{312F5747-932F-4C7B-82A1-BE17D894CD5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32725" y="615084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E6592BE9-CA02-4A26-848C-819D01FC63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28525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83552454-B120-4C27-A77E-C8C34A9E1E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3707490" y="6131798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3" name="Body text">
            <a:extLst>
              <a:ext uri="{FF2B5EF4-FFF2-40B4-BE49-F238E27FC236}">
                <a16:creationId xmlns:a16="http://schemas.microsoft.com/office/drawing/2014/main" id="{D9192952-5827-4819-961F-90BC71E5AC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198453" y="6136787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86511610-3A65-4053-8EEB-78BDF6936468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F06BC8E1-B3CE-42D7-A20F-DFAC592CEE8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37F255F-7502-48FC-AA6E-A05C7BC20C7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293E043-5107-4C52-9CD5-A78E4109DD1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0996525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text">
            <a:extLst>
              <a:ext uri="{FF2B5EF4-FFF2-40B4-BE49-F238E27FC236}">
                <a16:creationId xmlns:a16="http://schemas.microsoft.com/office/drawing/2014/main" id="{D74E4837-ED72-4F55-9822-96989295593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51994" y="2255768"/>
            <a:ext cx="715827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6C7A2293-6EC5-4778-A003-83830225977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17213" y="10464225"/>
            <a:ext cx="10627838" cy="16368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3" name="Chart Placeholder 10">
            <a:extLst>
              <a:ext uri="{FF2B5EF4-FFF2-40B4-BE49-F238E27FC236}">
                <a16:creationId xmlns:a16="http://schemas.microsoft.com/office/drawing/2014/main" id="{2B132A2C-6A84-4463-92C7-69458369515A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 flipH="1">
            <a:off x="17075159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4" name="Chart Placeholder 10">
            <a:extLst>
              <a:ext uri="{FF2B5EF4-FFF2-40B4-BE49-F238E27FC236}">
                <a16:creationId xmlns:a16="http://schemas.microsoft.com/office/drawing/2014/main" id="{0DF9E0B2-3A1C-4A51-AE9A-C56EA5D76D4B}"/>
              </a:ext>
            </a:extLst>
          </p:cNvPr>
          <p:cNvSpPr>
            <a:spLocks noGrp="1"/>
          </p:cNvSpPr>
          <p:nvPr>
            <p:ph type="chart" sz="quarter" idx="28"/>
          </p:nvPr>
        </p:nvSpPr>
        <p:spPr>
          <a:xfrm flipH="1">
            <a:off x="10618676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25" name="Chart Placeholder 10">
            <a:extLst>
              <a:ext uri="{FF2B5EF4-FFF2-40B4-BE49-F238E27FC236}">
                <a16:creationId xmlns:a16="http://schemas.microsoft.com/office/drawing/2014/main" id="{1600CCDD-6187-46FB-8761-E69CA2A829F8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4273527" y="5628008"/>
            <a:ext cx="3035314" cy="2676411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9B7EDE1-2BAB-48D0-B9CD-F8F09CC1FC7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1BACB706-6D5C-4BE0-80B9-972C137FD2A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144B34E9-4A06-44CD-AC8F-A1C56B22643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Slide Number">
            <a:extLst>
              <a:ext uri="{FF2B5EF4-FFF2-40B4-BE49-F238E27FC236}">
                <a16:creationId xmlns:a16="http://schemas.microsoft.com/office/drawing/2014/main" id="{8D18AE16-5894-4AE0-8D93-0EBD8EBC9B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689212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B75820-8838-4445-AB19-C927D76B2A6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192000" y="-1"/>
            <a:ext cx="9644724" cy="11435160"/>
          </a:xfrm>
          <a:custGeom>
            <a:avLst/>
            <a:gdLst>
              <a:gd name="connsiteX0" fmla="*/ 0 w 9644724"/>
              <a:gd name="connsiteY0" fmla="*/ 0 h 11435160"/>
              <a:gd name="connsiteX1" fmla="*/ 9644724 w 9644724"/>
              <a:gd name="connsiteY1" fmla="*/ 0 h 11435160"/>
              <a:gd name="connsiteX2" fmla="*/ 9644724 w 9644724"/>
              <a:gd name="connsiteY2" fmla="*/ 11435160 h 11435160"/>
              <a:gd name="connsiteX3" fmla="*/ 0 w 9644724"/>
              <a:gd name="connsiteY3" fmla="*/ 11435160 h 1143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44724" h="11435160">
                <a:moveTo>
                  <a:pt x="0" y="0"/>
                </a:moveTo>
                <a:lnTo>
                  <a:pt x="9644724" y="0"/>
                </a:lnTo>
                <a:lnTo>
                  <a:pt x="9644724" y="11435160"/>
                </a:lnTo>
                <a:lnTo>
                  <a:pt x="0" y="1143516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3E7134-AD5E-4772-8B84-AE3B988637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59377" y="5283460"/>
            <a:ext cx="11751815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DE6C5647-127D-43E3-B3BD-81AB2BB023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94200" y="9903539"/>
            <a:ext cx="6602569" cy="158029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EF0A07-EA75-453A-B832-02F6151E564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1000" y="2232170"/>
            <a:ext cx="6731000" cy="1806430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573237982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>
            <a:extLst>
              <a:ext uri="{FF2B5EF4-FFF2-40B4-BE49-F238E27FC236}">
                <a16:creationId xmlns:a16="http://schemas.microsoft.com/office/drawing/2014/main" id="{DDD324E4-1337-4088-9744-CDCFFC726E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46214" y="2241254"/>
            <a:ext cx="11169838" cy="159335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25" name="Body text">
            <a:extLst>
              <a:ext uri="{FF2B5EF4-FFF2-40B4-BE49-F238E27FC236}">
                <a16:creationId xmlns:a16="http://schemas.microsoft.com/office/drawing/2014/main" id="{BB357A64-CBD9-49F9-AF60-862214B3234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39644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289393F3-5177-4514-A386-F3633DDE4F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199094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5F37B643-594D-44E6-89BF-D90C3FC602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153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8" name="Body text">
            <a:extLst>
              <a:ext uri="{FF2B5EF4-FFF2-40B4-BE49-F238E27FC236}">
                <a16:creationId xmlns:a16="http://schemas.microsoft.com/office/drawing/2014/main" id="{9A811CFA-D675-4A4C-A214-5DECD458674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515603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9" name="Body text">
            <a:extLst>
              <a:ext uri="{FF2B5EF4-FFF2-40B4-BE49-F238E27FC236}">
                <a16:creationId xmlns:a16="http://schemas.microsoft.com/office/drawing/2014/main" id="{4B07C860-1F33-4018-BC81-A2C14CFF924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2" y="10408136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0" name="Body text">
            <a:extLst>
              <a:ext uri="{FF2B5EF4-FFF2-40B4-BE49-F238E27FC236}">
                <a16:creationId xmlns:a16="http://schemas.microsoft.com/office/drawing/2014/main" id="{6C961BC2-705D-4195-B1D6-FE71FAF61ED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832112" y="9832388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1" name="Body text">
            <a:extLst>
              <a:ext uri="{FF2B5EF4-FFF2-40B4-BE49-F238E27FC236}">
                <a16:creationId xmlns:a16="http://schemas.microsoft.com/office/drawing/2014/main" id="{659B9D75-7514-4092-8392-D321FE545E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31821" y="61302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58C393BE-49A0-4C9B-A381-541E4345044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485121" y="606671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Body text">
            <a:extLst>
              <a:ext uri="{FF2B5EF4-FFF2-40B4-BE49-F238E27FC236}">
                <a16:creationId xmlns:a16="http://schemas.microsoft.com/office/drawing/2014/main" id="{72132E1E-4427-4FB3-88C3-7B60F00154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805304" y="6068126"/>
            <a:ext cx="1456400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22BDFE96-C7FE-4129-AA24-05D631DCF88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8F05E3AC-DDD1-466D-8B5F-D1C24AA3F94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F327AF6F-D593-4DE0-AA77-53D7C10BD49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5B1A0716-6993-4600-BDAB-8807267949E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384778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ody text">
            <a:extLst>
              <a:ext uri="{FF2B5EF4-FFF2-40B4-BE49-F238E27FC236}">
                <a16:creationId xmlns:a16="http://schemas.microsoft.com/office/drawing/2014/main" id="{C0054C1E-6AEE-4863-9AB0-EA1E8359C9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049892" y="4971570"/>
            <a:ext cx="2531762" cy="114427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Chart Placeholder 10">
            <a:extLst>
              <a:ext uri="{FF2B5EF4-FFF2-40B4-BE49-F238E27FC236}">
                <a16:creationId xmlns:a16="http://schemas.microsoft.com/office/drawing/2014/main" id="{CEFAB6A5-B540-4CEE-AB6D-EA4A41B5F21E}"/>
              </a:ext>
            </a:extLst>
          </p:cNvPr>
          <p:cNvSpPr>
            <a:spLocks noGrp="1"/>
          </p:cNvSpPr>
          <p:nvPr>
            <p:ph type="chart" sz="quarter" idx="29"/>
          </p:nvPr>
        </p:nvSpPr>
        <p:spPr>
          <a:xfrm flipH="1">
            <a:off x="2527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3" name="Chart Placeholder 10">
            <a:extLst>
              <a:ext uri="{FF2B5EF4-FFF2-40B4-BE49-F238E27FC236}">
                <a16:creationId xmlns:a16="http://schemas.microsoft.com/office/drawing/2014/main" id="{FE852EA3-E9D3-4FC3-84D2-BE93722AD555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6243469" y="4011562"/>
            <a:ext cx="5673604" cy="3959112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9A7B2F88-F058-484D-8FF5-FE7732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96399" y="9324355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Body text">
            <a:extLst>
              <a:ext uri="{FF2B5EF4-FFF2-40B4-BE49-F238E27FC236}">
                <a16:creationId xmlns:a16="http://schemas.microsoft.com/office/drawing/2014/main" id="{1946ACF6-1782-47E6-9298-078F50B98B7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918040" y="932807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27059829-08C3-4B22-A053-A56EEA47805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39682" y="9321642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5FF37346-F02C-4A63-B53B-0C0329FDC82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173749BA-CAA7-4479-B0E2-8E3FEF54AC1F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AF90FB66-E55A-4204-9F11-C950FDFD715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DDB85B9E-8213-4AD3-94D1-0BF6AEDEE2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7549252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1A1D451A-3428-42E8-9AEC-523EA3F6F8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634C20B4-6F4F-4C27-84E4-70E0ABF10B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849932DE-FFB4-412B-93D7-4DE969AC9B3B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flipH="1">
            <a:off x="11286045" y="3006917"/>
            <a:ext cx="10550680" cy="7702163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0C58F3B-5768-4A3E-9A9D-42E628D50C2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7E33E35D-B58C-4231-B0EC-C47407BDDEC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66A3C30D-0F0E-46E9-92C0-1FAA96136083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A3F093C7-DDB6-4DC1-B5F5-AB6B016803C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54678727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ody text">
            <a:extLst>
              <a:ext uri="{FF2B5EF4-FFF2-40B4-BE49-F238E27FC236}">
                <a16:creationId xmlns:a16="http://schemas.microsoft.com/office/drawing/2014/main" id="{4FF99832-C0C6-4ECD-A067-E53123E02A9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3F3C97F2-B193-42D2-81D3-1A87CEC53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hart Placeholder 10">
            <a:extLst>
              <a:ext uri="{FF2B5EF4-FFF2-40B4-BE49-F238E27FC236}">
                <a16:creationId xmlns:a16="http://schemas.microsoft.com/office/drawing/2014/main" id="{7EF33567-5BD4-4316-8D47-3FA93C1BE006}"/>
              </a:ext>
            </a:extLst>
          </p:cNvPr>
          <p:cNvSpPr>
            <a:spLocks noGrp="1"/>
          </p:cNvSpPr>
          <p:nvPr>
            <p:ph type="chart" sz="quarter" idx="30"/>
          </p:nvPr>
        </p:nvSpPr>
        <p:spPr>
          <a:xfrm rot="5400000" flipH="1">
            <a:off x="13394903" y="2030542"/>
            <a:ext cx="7320096" cy="9563548"/>
          </a:xfrm>
          <a:prstGeom prst="rect">
            <a:avLst/>
          </a:prstGeom>
        </p:spPr>
        <p:txBody>
          <a:bodyPr anchor="ctr"/>
          <a:lstStyle>
            <a:lvl1pPr>
              <a:defRPr sz="2400"/>
            </a:lvl1pPr>
          </a:lstStyle>
          <a:p>
            <a:endParaRPr lang="en-US" dirty="0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2C0849D1-1ACD-44BF-B9D7-2202F1E49AB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DCB012FD-EDBE-4457-9CF9-B240D69C98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088CAD1-D3F0-4478-A412-DEE285D2B111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6715DAD6-9C31-4AB3-9A0E-0DD3645C89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6614726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ody text">
            <a:extLst>
              <a:ext uri="{FF2B5EF4-FFF2-40B4-BE49-F238E27FC236}">
                <a16:creationId xmlns:a16="http://schemas.microsoft.com/office/drawing/2014/main" id="{C76ED98A-2242-4599-A502-24D7EA75E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8103691"/>
            <a:ext cx="6524985" cy="14954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9" name="Title text">
            <a:extLst>
              <a:ext uri="{FF2B5EF4-FFF2-40B4-BE49-F238E27FC236}">
                <a16:creationId xmlns:a16="http://schemas.microsoft.com/office/drawing/2014/main" id="{6327A382-0803-474E-B908-A7244996DE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4048938"/>
            <a:ext cx="6524985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6F81A682-2833-4890-AF4D-2821BF51785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5430506" y="7585430"/>
            <a:ext cx="4671695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2BEF8C71-1266-4E3D-AE7D-9BA22EF889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89956" y="7009682"/>
            <a:ext cx="3352794" cy="52198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4891308-5CA3-4CB4-AC6B-AF7F50159B0D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7B6A84C7-6814-49B7-B3EA-7F88C79AA29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9C8B0755-FA22-4631-9E0F-A9F99FD1380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3F3B27D2-B7B1-4897-A232-FFA7C9731E9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65424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595478152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F66F8-000F-4063-9BCB-19BA1B887C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7999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EBA192-5600-4FDA-9965-1A26B9276E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" y="507999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E29DAFB-364A-4D0A-9594-D34DB10CC4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40926" y="2239701"/>
            <a:ext cx="6705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DE85445-C99D-4073-9C81-F9F5FA82B8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199932" y="8023365"/>
            <a:ext cx="7104519" cy="291993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3486681242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31639483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41CC77C-2301-4941-9363-355E31E8E9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ABD047F-B1DF-49B5-81F1-D0193B667F6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DC55E313-9796-4F9F-8C95-2C1F054949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506926" y="2239701"/>
            <a:ext cx="6739253" cy="228854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0CBF3F4E-65B2-4DF4-94D1-41A2B1DCD5F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8702785"/>
            <a:ext cx="13380392" cy="256412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C869BAAB-C41F-4B04-81EE-16F781AF1A6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40925" y="7682245"/>
            <a:ext cx="5060025" cy="130541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939423859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B254F16-1761-4C85-A505-4507F4C0DF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-1" y="1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1C1F25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8230483-D06A-4D41-9A0B-A5BF8EB9621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575B6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Title text">
            <a:extLst>
              <a:ext uri="{FF2B5EF4-FFF2-40B4-BE49-F238E27FC236}">
                <a16:creationId xmlns:a16="http://schemas.microsoft.com/office/drawing/2014/main" id="{D9B1A16A-1395-49C0-8CE5-5A81447D0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6754" y="4883814"/>
            <a:ext cx="9570490" cy="13505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Body text">
            <a:extLst>
              <a:ext uri="{FF2B5EF4-FFF2-40B4-BE49-F238E27FC236}">
                <a16:creationId xmlns:a16="http://schemas.microsoft.com/office/drawing/2014/main" id="{223204C2-AADF-4619-B0FA-D30E4F40FF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84257" y="7322264"/>
            <a:ext cx="11815484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420370257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72923165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D45CC1F9-A003-400A-BE4A-DF28E518796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2157" y="6146043"/>
            <a:ext cx="9570490" cy="153703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32309866-6111-4FBE-B094-ED0B26E07C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2157" y="9045965"/>
            <a:ext cx="9459686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6BABBC0-B456-440B-A95A-A903E0E5F80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391835" y="3827756"/>
            <a:ext cx="11600330" cy="148082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BBCE579B-B035-4B55-9278-7F39D14B2B4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38EFB907-3F4A-45DB-8C9F-5E2C3653672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6F12816-A37C-44B5-927E-3F9A873EB8E8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B28132AD-9D87-4350-B186-A50C5C304B2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3111968"/>
      </p:ext>
    </p:extLst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ACAEE34E-4CBB-407C-AE60-6D13DA80C41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87372" y="4023637"/>
            <a:ext cx="13320060" cy="4038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6" name="Body text">
            <a:extLst>
              <a:ext uri="{FF2B5EF4-FFF2-40B4-BE49-F238E27FC236}">
                <a16:creationId xmlns:a16="http://schemas.microsoft.com/office/drawing/2014/main" id="{B63F071B-50A3-4B59-8719-FC9FDDD0354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768114" y="8920780"/>
            <a:ext cx="4847772" cy="92246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F8C959C-50EE-41C5-84C5-595C18309214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35CFDC3B-6637-4627-89DD-28EF58D9D16A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35F63372-01A7-4280-930D-9EC2060E76C7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Slide Number">
            <a:extLst>
              <a:ext uri="{FF2B5EF4-FFF2-40B4-BE49-F238E27FC236}">
                <a16:creationId xmlns:a16="http://schemas.microsoft.com/office/drawing/2014/main" id="{04BCA1D3-76C4-4CC8-8B54-D15FF2EE666C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58443190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">
            <a:extLst>
              <a:ext uri="{FF2B5EF4-FFF2-40B4-BE49-F238E27FC236}">
                <a16:creationId xmlns:a16="http://schemas.microsoft.com/office/drawing/2014/main" id="{372E9DA7-33D4-4BB0-93F1-BBD28E2CEAA2}"/>
              </a:ext>
            </a:extLst>
          </p:cNvPr>
          <p:cNvSpPr/>
          <p:nvPr userDrawn="1"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0751A86-C289-4A38-B045-EDDDCA46221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13970001" cy="9139503"/>
          </a:xfrm>
          <a:custGeom>
            <a:avLst/>
            <a:gdLst>
              <a:gd name="connsiteX0" fmla="*/ 0 w 13970001"/>
              <a:gd name="connsiteY0" fmla="*/ 0 h 9139503"/>
              <a:gd name="connsiteX1" fmla="*/ 13970001 w 13970001"/>
              <a:gd name="connsiteY1" fmla="*/ 0 h 9139503"/>
              <a:gd name="connsiteX2" fmla="*/ 13970001 w 13970001"/>
              <a:gd name="connsiteY2" fmla="*/ 9139503 h 9139503"/>
              <a:gd name="connsiteX3" fmla="*/ 0 w 13970001"/>
              <a:gd name="connsiteY3" fmla="*/ 9139503 h 9139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1" h="9139503">
                <a:moveTo>
                  <a:pt x="0" y="0"/>
                </a:moveTo>
                <a:lnTo>
                  <a:pt x="13970001" y="0"/>
                </a:lnTo>
                <a:lnTo>
                  <a:pt x="13970001" y="9139503"/>
                </a:lnTo>
                <a:lnTo>
                  <a:pt x="0" y="913950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C732DB8C-5B3F-4F54-A9A1-E21FFFF16040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FB2E6A71-F994-4B0E-85CD-9FA0D66C7058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825E-747A-4AC9-BDC1-E12AAEB81C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87107" y="2237448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15F2343-C43F-4F79-95E8-2B5446D7367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68004" y="7395332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032085933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96354799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3C9FFF2-F1CC-4ACB-B7B7-C02B8D9A8D9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-1"/>
            <a:ext cx="12192000" cy="13716000"/>
          </a:xfrm>
          <a:custGeom>
            <a:avLst/>
            <a:gdLst>
              <a:gd name="connsiteX0" fmla="*/ 0 w 12192000"/>
              <a:gd name="connsiteY0" fmla="*/ 0 h 13716000"/>
              <a:gd name="connsiteX1" fmla="*/ 12192000 w 12192000"/>
              <a:gd name="connsiteY1" fmla="*/ 0 h 13716000"/>
              <a:gd name="connsiteX2" fmla="*/ 12192000 w 12192000"/>
              <a:gd name="connsiteY2" fmla="*/ 13716000 h 13716000"/>
              <a:gd name="connsiteX3" fmla="*/ 0 w 12192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0">
                <a:moveTo>
                  <a:pt x="0" y="0"/>
                </a:moveTo>
                <a:lnTo>
                  <a:pt x="12192000" y="0"/>
                </a:lnTo>
                <a:lnTo>
                  <a:pt x="12192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698A34D-F6F6-4BE1-B251-38813BFA12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5336" y="63626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5BB5BBBD-7917-4CE9-AFB5-CF3042B688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8036" y="9916318"/>
            <a:ext cx="864343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DDF4FA9-61EF-440A-A33A-F6951EBD42D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26153" y="2238241"/>
            <a:ext cx="10927093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30992218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1171248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6C791E-DD57-4F9E-B541-FB1A8042F41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325100" y="5450549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CF10942-A539-436D-B124-7F464BA7C3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294287" y="9837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A9268C9-FFFE-40D6-B52B-34303753BF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05125" y="10421187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B756138-5F54-4A01-B7A9-7A260BF272C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8890000" cy="6858001"/>
          </a:xfrm>
          <a:custGeom>
            <a:avLst/>
            <a:gdLst>
              <a:gd name="connsiteX0" fmla="*/ 0 w 8890000"/>
              <a:gd name="connsiteY0" fmla="*/ 0 h 6858001"/>
              <a:gd name="connsiteX1" fmla="*/ 8890000 w 8890000"/>
              <a:gd name="connsiteY1" fmla="*/ 0 h 6858001"/>
              <a:gd name="connsiteX2" fmla="*/ 8890000 w 8890000"/>
              <a:gd name="connsiteY2" fmla="*/ 6858001 h 6858001"/>
              <a:gd name="connsiteX3" fmla="*/ 0 w 8890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1">
                <a:moveTo>
                  <a:pt x="0" y="0"/>
                </a:moveTo>
                <a:lnTo>
                  <a:pt x="8890000" y="0"/>
                </a:lnTo>
                <a:lnTo>
                  <a:pt x="8890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4AC00D1-63DE-4465-B09C-5F07D0046AB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6857999"/>
            <a:ext cx="8890000" cy="6858000"/>
          </a:xfrm>
          <a:custGeom>
            <a:avLst/>
            <a:gdLst>
              <a:gd name="connsiteX0" fmla="*/ 0 w 8890000"/>
              <a:gd name="connsiteY0" fmla="*/ 0 h 6858000"/>
              <a:gd name="connsiteX1" fmla="*/ 8890000 w 8890000"/>
              <a:gd name="connsiteY1" fmla="*/ 0 h 6858000"/>
              <a:gd name="connsiteX2" fmla="*/ 8890000 w 8890000"/>
              <a:gd name="connsiteY2" fmla="*/ 6858000 h 6858000"/>
              <a:gd name="connsiteX3" fmla="*/ 0 w 8890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6858000">
                <a:moveTo>
                  <a:pt x="0" y="0"/>
                </a:moveTo>
                <a:lnTo>
                  <a:pt x="8890000" y="0"/>
                </a:lnTo>
                <a:lnTo>
                  <a:pt x="8890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9522229-CFCB-4CCD-9F1F-4499641FA15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17825" y="2233986"/>
            <a:ext cx="11518900" cy="19316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94C89AE5-3494-4EB5-8E7D-F33A7B3BA7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066575" y="982225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B75EA69E-4FD1-4F0E-B5EB-7479B3D82E3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3" y="10406238"/>
            <a:ext cx="5188877" cy="169461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576043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28005678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1E2A960-D805-4F69-8B23-F47614EAB6B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7018000" y="2288248"/>
            <a:ext cx="4826000" cy="4569753"/>
          </a:xfrm>
          <a:custGeom>
            <a:avLst/>
            <a:gdLst>
              <a:gd name="connsiteX0" fmla="*/ 0 w 4826000"/>
              <a:gd name="connsiteY0" fmla="*/ 0 h 4569753"/>
              <a:gd name="connsiteX1" fmla="*/ 4826000 w 4826000"/>
              <a:gd name="connsiteY1" fmla="*/ 0 h 4569753"/>
              <a:gd name="connsiteX2" fmla="*/ 4826000 w 4826000"/>
              <a:gd name="connsiteY2" fmla="*/ 4569753 h 4569753"/>
              <a:gd name="connsiteX3" fmla="*/ 0 w 4826000"/>
              <a:gd name="connsiteY3" fmla="*/ 4569753 h 4569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69753">
                <a:moveTo>
                  <a:pt x="0" y="0"/>
                </a:moveTo>
                <a:lnTo>
                  <a:pt x="4826000" y="0"/>
                </a:lnTo>
                <a:lnTo>
                  <a:pt x="4826000" y="4569753"/>
                </a:lnTo>
                <a:lnTo>
                  <a:pt x="0" y="456975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DDB4F2A-B92B-4CA4-B8A5-CEB812EC951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2191999" y="685799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79698A3-8927-455C-9E6D-609AB44B2B0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027C0E1-194B-4F5C-B38B-F786100E7A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9224" y="6824264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7A5019A8-1604-4841-90B0-C5AC84E32E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172025" y="8894493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2FB07E9-CB5A-45DC-B986-E85963137B5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656300" y="8323698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D5260BD-774C-4789-B534-08B55BCC2D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098060" y="4323487"/>
            <a:ext cx="374817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BBDCE07-8121-4BB2-A151-8ED497D12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098060" y="3752692"/>
            <a:ext cx="326813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E8E61FC-DDED-4AB5-ABE5-23368283892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968581" y="10467112"/>
            <a:ext cx="4881862" cy="128094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465697085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851980879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0873C8-D1B2-4626-B549-6FDEF19AD0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874000" y="0"/>
            <a:ext cx="16510000" cy="13716001"/>
          </a:xfrm>
          <a:custGeom>
            <a:avLst/>
            <a:gdLst>
              <a:gd name="connsiteX0" fmla="*/ 0 w 16510000"/>
              <a:gd name="connsiteY0" fmla="*/ 0 h 13716001"/>
              <a:gd name="connsiteX1" fmla="*/ 16510000 w 16510000"/>
              <a:gd name="connsiteY1" fmla="*/ 0 h 13716001"/>
              <a:gd name="connsiteX2" fmla="*/ 16510000 w 16510000"/>
              <a:gd name="connsiteY2" fmla="*/ 13716001 h 13716001"/>
              <a:gd name="connsiteX3" fmla="*/ 3756025 w 16510000"/>
              <a:gd name="connsiteY3" fmla="*/ 1371473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0" h="13716001">
                <a:moveTo>
                  <a:pt x="0" y="0"/>
                </a:moveTo>
                <a:lnTo>
                  <a:pt x="16510000" y="0"/>
                </a:lnTo>
                <a:lnTo>
                  <a:pt x="16510000" y="13716001"/>
                </a:lnTo>
                <a:lnTo>
                  <a:pt x="3756025" y="1371473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DBFFF950-28E1-44FC-B832-701A45A3F14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40327" y="1406236"/>
            <a:ext cx="9332240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B2B06F36-82BC-4DDE-B347-C728A2CCCF1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16585" y="644309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436C69D-8DBE-4F92-B4C4-7AE3FF73D48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16585" y="9913715"/>
            <a:ext cx="63249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695885946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1868580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140DCB47-5BFB-41ED-9DAC-36579892ED78}"/>
              </a:ext>
            </a:extLst>
          </p:cNvPr>
          <p:cNvSpPr/>
          <p:nvPr userDrawn="1"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Shape">
            <a:extLst>
              <a:ext uri="{FF2B5EF4-FFF2-40B4-BE49-F238E27FC236}">
                <a16:creationId xmlns:a16="http://schemas.microsoft.com/office/drawing/2014/main" id="{9AB3C0FE-3DED-493E-9686-243C0F81BD6E}"/>
              </a:ext>
            </a:extLst>
          </p:cNvPr>
          <p:cNvSpPr/>
          <p:nvPr userDrawn="1"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" name="Shape">
            <a:extLst>
              <a:ext uri="{FF2B5EF4-FFF2-40B4-BE49-F238E27FC236}">
                <a16:creationId xmlns:a16="http://schemas.microsoft.com/office/drawing/2014/main" id="{64654CD4-1903-4776-8E8C-67AC564660C6}"/>
              </a:ext>
            </a:extLst>
          </p:cNvPr>
          <p:cNvSpPr/>
          <p:nvPr userDrawn="1"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5B4CE19C-FAAB-4B5D-BD4A-33E307EBCF32}"/>
              </a:ext>
            </a:extLst>
          </p:cNvPr>
          <p:cNvSpPr/>
          <p:nvPr userDrawn="1"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4734870C-2045-44CF-899D-8DB9A3F47551}"/>
              </a:ext>
            </a:extLst>
          </p:cNvPr>
          <p:cNvSpPr/>
          <p:nvPr userDrawn="1"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38CC9D47-8B0B-4563-86F8-2276151936A2}"/>
              </a:ext>
            </a:extLst>
          </p:cNvPr>
          <p:cNvSpPr/>
          <p:nvPr userDrawn="1"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47AB4660-13B2-499C-81D7-D2A6B7934916}"/>
              </a:ext>
            </a:extLst>
          </p:cNvPr>
          <p:cNvSpPr/>
          <p:nvPr userDrawn="1"/>
        </p:nvSpPr>
        <p:spPr>
          <a:xfrm>
            <a:off x="15855307" y="371064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9" name="Line">
            <a:extLst>
              <a:ext uri="{FF2B5EF4-FFF2-40B4-BE49-F238E27FC236}">
                <a16:creationId xmlns:a16="http://schemas.microsoft.com/office/drawing/2014/main" id="{9B4AA9A8-1876-4591-906E-CF5EA47ED9CB}"/>
              </a:ext>
            </a:extLst>
          </p:cNvPr>
          <p:cNvSpPr/>
          <p:nvPr userDrawn="1"/>
        </p:nvSpPr>
        <p:spPr>
          <a:xfrm>
            <a:off x="15868007" y="7513108"/>
            <a:ext cx="1" cy="24996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1BCEC460-7758-4680-AD82-386C41A8AA6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718E8E-934A-4012-A7CC-1EB749315FD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4571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3FFC163-3A0A-4517-BB88-5D040390D99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143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16FCDAFD-10D7-4566-A5A6-E6E0D63B9B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77859" y="2237447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9078227-1C16-45F0-9CAC-76BFB4CFDB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93759" y="6045440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95989BC-156B-43C9-86ED-674D9A6BF0E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090111" y="10417819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7CEC59F2-8CCF-4DBD-8D3A-B5305BB1EB4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77411" y="9841947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B321DBCB-1B7F-485E-95EC-D112613D68A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090111" y="6613340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175EBE56-3952-4B32-BB3E-80DAB8C17F7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77411" y="603746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51BC3FC2-3A31-4D40-B5F6-7C2C8D6A6F7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90111" y="2808861"/>
            <a:ext cx="5146685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C0EAF1DF-2C03-40F5-9A97-CE347FD68EF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77411" y="2232989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067683319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36B9BB1-0088-419D-9562-11C8454981C8}"/>
              </a:ext>
            </a:extLst>
          </p:cNvPr>
          <p:cNvSpPr/>
          <p:nvPr userDrawn="1"/>
        </p:nvSpPr>
        <p:spPr>
          <a:xfrm>
            <a:off x="2540926" y="8088617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251B7FE-4D21-4315-B07F-0CD2041F186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24713" y="8725780"/>
            <a:ext cx="558622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67B8527-E30D-45B8-8977-42623176A3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37412" y="2235283"/>
            <a:ext cx="7024639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E613415-673D-4103-ACEF-AD2C475DB52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7105849" y="6421913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088AA2D-D23A-4754-8BCD-D20A25FA7DD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093149" y="5846041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140683C-6CC8-4A3C-81D3-008B92B5FF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1631" y="6416080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2482C18-1768-444D-8B8A-175390072CD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58931" y="5840208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9084A9-C067-4123-87A2-8B3858CCDE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37413" y="6410247"/>
            <a:ext cx="5146685" cy="141011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6F27851-13CC-4069-A596-555120E32EB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424713" y="5834375"/>
            <a:ext cx="5146685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462414370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Circle">
            <a:extLst>
              <a:ext uri="{FF2B5EF4-FFF2-40B4-BE49-F238E27FC236}">
                <a16:creationId xmlns:a16="http://schemas.microsoft.com/office/drawing/2014/main" id="{52E6B152-2926-4974-9652-250381F15467}"/>
              </a:ext>
            </a:extLst>
          </p:cNvPr>
          <p:cNvSpPr/>
          <p:nvPr/>
        </p:nvSpPr>
        <p:spPr>
          <a:xfrm>
            <a:off x="11747500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Circle">
            <a:extLst>
              <a:ext uri="{FF2B5EF4-FFF2-40B4-BE49-F238E27FC236}">
                <a16:creationId xmlns:a16="http://schemas.microsoft.com/office/drawing/2014/main" id="{4CC63B96-7E14-4610-9E4E-F84F12690B89}"/>
              </a:ext>
            </a:extLst>
          </p:cNvPr>
          <p:cNvSpPr/>
          <p:nvPr/>
        </p:nvSpPr>
        <p:spPr>
          <a:xfrm>
            <a:off x="19063369" y="7244226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Circle">
            <a:extLst>
              <a:ext uri="{FF2B5EF4-FFF2-40B4-BE49-F238E27FC236}">
                <a16:creationId xmlns:a16="http://schemas.microsoft.com/office/drawing/2014/main" id="{EFA8B1FC-992F-4DC8-81A8-B185318BE2C5}"/>
              </a:ext>
            </a:extLst>
          </p:cNvPr>
          <p:cNvSpPr/>
          <p:nvPr/>
        </p:nvSpPr>
        <p:spPr>
          <a:xfrm>
            <a:off x="4431632" y="7244225"/>
            <a:ext cx="889001" cy="889001"/>
          </a:xfrm>
          <a:prstGeom prst="ellipse">
            <a:avLst/>
          </a:prstGeom>
          <a:solidFill>
            <a:srgbClr val="2C2E3C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7997D4E-8542-4E20-BB4D-F9387708D7C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64300" y="3380448"/>
            <a:ext cx="11455400" cy="2055327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4C28C6F0-FB39-4A7C-8704-A0F536934C4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56311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7C3526B-3CB2-4D70-8BC3-8EADFBF4154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565321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9B97179-F24F-487E-91A3-6CB6B06A9E9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08429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B9055A-99C3-4FDC-AD7C-9B377E98B9F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217439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C658EDE-B52D-4BC1-93D0-228F59B2F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60547" y="9266961"/>
            <a:ext cx="4947042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AC2BE91-69E3-493F-BBB9-ACE281A93D6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9557" y="869803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62796949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9671666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150B54-1507-42D3-9CD4-55090464C6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4699059" y="2288247"/>
            <a:ext cx="9684941" cy="11427752"/>
          </a:xfrm>
          <a:custGeom>
            <a:avLst/>
            <a:gdLst>
              <a:gd name="connsiteX0" fmla="*/ 0 w 9684941"/>
              <a:gd name="connsiteY0" fmla="*/ 0 h 11427752"/>
              <a:gd name="connsiteX1" fmla="*/ 9684941 w 9684941"/>
              <a:gd name="connsiteY1" fmla="*/ 0 h 11427752"/>
              <a:gd name="connsiteX2" fmla="*/ 9684941 w 9684941"/>
              <a:gd name="connsiteY2" fmla="*/ 11427752 h 11427752"/>
              <a:gd name="connsiteX3" fmla="*/ 0 w 9684941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84941" h="11427752">
                <a:moveTo>
                  <a:pt x="0" y="0"/>
                </a:moveTo>
                <a:lnTo>
                  <a:pt x="9684941" y="0"/>
                </a:lnTo>
                <a:lnTo>
                  <a:pt x="9684941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915AC04-25A6-4F7D-AEBE-B643745EDD5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49708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C59D741-A06B-451A-BC04-3928D14E79D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58174" y="2241930"/>
            <a:ext cx="697765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0F29BF6-3C17-4A41-AA2D-239C34F1A0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8174" y="6432786"/>
            <a:ext cx="9684940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A0549CE-86E3-451C-8397-E2F342573B5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8174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AD7AC6F0-10EB-453F-86B5-41F840A86B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49707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4FB057AF-89C3-4727-BF82-6E13373471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5597" y="9637703"/>
            <a:ext cx="4353259" cy="119711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00,000</a:t>
            </a:r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E08C80A6-09ED-4E10-8625-863B524B8CB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34063" y="912615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423E0E-90F2-49CE-B862-9AF754590CE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5596" y="10746494"/>
            <a:ext cx="4353259" cy="139041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52338203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1 Dark Blan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049841477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C324AE2-EDF9-441B-9C88-E01ECAC05CB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3372"/>
            <a:ext cx="4826000" cy="13709254"/>
          </a:xfrm>
          <a:custGeom>
            <a:avLst/>
            <a:gdLst>
              <a:gd name="connsiteX0" fmla="*/ 0 w 4826000"/>
              <a:gd name="connsiteY0" fmla="*/ 0 h 13709254"/>
              <a:gd name="connsiteX1" fmla="*/ 4826000 w 4826000"/>
              <a:gd name="connsiteY1" fmla="*/ 0 h 13709254"/>
              <a:gd name="connsiteX2" fmla="*/ 4826000 w 4826000"/>
              <a:gd name="connsiteY2" fmla="*/ 13709254 h 13709254"/>
              <a:gd name="connsiteX3" fmla="*/ 0 w 4826000"/>
              <a:gd name="connsiteY3" fmla="*/ 13709254 h 13709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13709254">
                <a:moveTo>
                  <a:pt x="0" y="0"/>
                </a:moveTo>
                <a:lnTo>
                  <a:pt x="4826000" y="0"/>
                </a:lnTo>
                <a:lnTo>
                  <a:pt x="4826000" y="13709254"/>
                </a:lnTo>
                <a:lnTo>
                  <a:pt x="0" y="1370925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9291A1C-097B-4CD0-B46D-58C67AFFAC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80513" y="4003325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82BDE3-0045-41CB-97D6-644E2FF2BC0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564576" y="8652650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7398C934-F9A2-4E61-801B-9E97869735F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51876" y="808372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D40470A-F1BF-44AF-9EDD-B88DCD642E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24747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0750D96-D566-4427-AABA-BDA46F9852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91265" y="400840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2A196EA-D6FC-4796-98EE-C561F51BA97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91265" y="8631868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AEED7D6-3A5B-452E-A47B-987D4A4D428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78565" y="806294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CEEED4C7-28AB-4C11-A2B1-026A37A033F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601295" y="4577329"/>
            <a:ext cx="4826000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6202611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782573582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01EE876-D177-4CB2-9E7D-2481D6B4621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614400" y="0"/>
            <a:ext cx="8235024" cy="13716001"/>
          </a:xfrm>
          <a:custGeom>
            <a:avLst/>
            <a:gdLst>
              <a:gd name="connsiteX0" fmla="*/ 0 w 8235024"/>
              <a:gd name="connsiteY0" fmla="*/ 0 h 13716001"/>
              <a:gd name="connsiteX1" fmla="*/ 8235024 w 8235024"/>
              <a:gd name="connsiteY1" fmla="*/ 0 h 13716001"/>
              <a:gd name="connsiteX2" fmla="*/ 8235024 w 8235024"/>
              <a:gd name="connsiteY2" fmla="*/ 13716001 h 13716001"/>
              <a:gd name="connsiteX3" fmla="*/ 0 w 8235024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35024" h="13716001">
                <a:moveTo>
                  <a:pt x="0" y="0"/>
                </a:moveTo>
                <a:lnTo>
                  <a:pt x="8235024" y="0"/>
                </a:lnTo>
                <a:lnTo>
                  <a:pt x="8235024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7229A8E-F548-4B76-9ACA-B2643BACF4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64726" y="5231912"/>
            <a:ext cx="8807157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90D372-2999-4D72-A195-2F97FAB2B8C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81784" y="2250101"/>
            <a:ext cx="714481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C9D31C9-8534-43A7-B78F-AC648857EB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10408444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202B11-DFB2-447B-91CC-2E5BBBAA9B3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81784" y="9835970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1A8071-3A3F-4285-953F-2F8548DA90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31319" y="10407385"/>
            <a:ext cx="4140564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F4A0C69-CD72-4FBC-B974-84D8B51FA1B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148377" y="9834911"/>
            <a:ext cx="115888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01.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17154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60136591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A40A0A-FF91-4E89-9324-2543862B7BB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366925" y="-504"/>
            <a:ext cx="4826001" cy="6866044"/>
          </a:xfrm>
          <a:custGeom>
            <a:avLst/>
            <a:gdLst>
              <a:gd name="connsiteX0" fmla="*/ 0 w 4826001"/>
              <a:gd name="connsiteY0" fmla="*/ 0 h 6866044"/>
              <a:gd name="connsiteX1" fmla="*/ 4826001 w 4826001"/>
              <a:gd name="connsiteY1" fmla="*/ 0 h 6866044"/>
              <a:gd name="connsiteX2" fmla="*/ 4826001 w 4826001"/>
              <a:gd name="connsiteY2" fmla="*/ 6866044 h 6866044"/>
              <a:gd name="connsiteX3" fmla="*/ 0 w 4826001"/>
              <a:gd name="connsiteY3" fmla="*/ 6866044 h 6866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6866044">
                <a:moveTo>
                  <a:pt x="0" y="0"/>
                </a:moveTo>
                <a:lnTo>
                  <a:pt x="4826001" y="0"/>
                </a:lnTo>
                <a:lnTo>
                  <a:pt x="4826001" y="6866044"/>
                </a:lnTo>
                <a:lnTo>
                  <a:pt x="0" y="6866044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2FAEC-99D5-4F16-AB6F-61B32E9C2FAF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2540926" y="6865539"/>
            <a:ext cx="4826001" cy="4569752"/>
          </a:xfrm>
          <a:custGeom>
            <a:avLst/>
            <a:gdLst>
              <a:gd name="connsiteX0" fmla="*/ 0 w 4826001"/>
              <a:gd name="connsiteY0" fmla="*/ 0 h 4569752"/>
              <a:gd name="connsiteX1" fmla="*/ 4826001 w 4826001"/>
              <a:gd name="connsiteY1" fmla="*/ 0 h 4569752"/>
              <a:gd name="connsiteX2" fmla="*/ 4826001 w 4826001"/>
              <a:gd name="connsiteY2" fmla="*/ 4569752 h 4569752"/>
              <a:gd name="connsiteX3" fmla="*/ 0 w 4826001"/>
              <a:gd name="connsiteY3" fmla="*/ 4569752 h 456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4569752">
                <a:moveTo>
                  <a:pt x="0" y="0"/>
                </a:moveTo>
                <a:lnTo>
                  <a:pt x="4826001" y="0"/>
                </a:lnTo>
                <a:lnTo>
                  <a:pt x="4826001" y="4569752"/>
                </a:lnTo>
                <a:lnTo>
                  <a:pt x="0" y="4569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46202E7-859E-4B10-B3CC-DD3B988EE1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5107611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DD8BC7C-2E50-4E38-AD6A-8926627D08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2027" y="4538689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1B68D3D-708F-4827-9032-1F3B37E77B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65426" y="8681840"/>
            <a:ext cx="4164674" cy="1128089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BC57F54-E1A0-486F-B582-E6595D2DD4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880908" y="8112918"/>
            <a:ext cx="2349192" cy="782154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991F37-86A6-418B-B1C3-32C75240818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4020485" y="8035494"/>
            <a:ext cx="524028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ED22BBF5-0CF1-4237-8226-FBFFD588E0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863224" y="224383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646625434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86579515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Shape">
            <a:extLst>
              <a:ext uri="{FF2B5EF4-FFF2-40B4-BE49-F238E27FC236}">
                <a16:creationId xmlns:a16="http://schemas.microsoft.com/office/drawing/2014/main" id="{91680386-5199-4AC6-B221-CEBE3ED0425A}"/>
              </a:ext>
            </a:extLst>
          </p:cNvPr>
          <p:cNvSpPr/>
          <p:nvPr userDrawn="1"/>
        </p:nvSpPr>
        <p:spPr>
          <a:xfrm>
            <a:off x="5638800" y="4966309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0758922-4CD2-40F9-8396-BFACCEA3835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6095999"/>
            <a:ext cx="9753600" cy="7620000"/>
          </a:xfrm>
          <a:custGeom>
            <a:avLst/>
            <a:gdLst>
              <a:gd name="connsiteX0" fmla="*/ 0 w 9753600"/>
              <a:gd name="connsiteY0" fmla="*/ 0 h 7620000"/>
              <a:gd name="connsiteX1" fmla="*/ 9753600 w 9753600"/>
              <a:gd name="connsiteY1" fmla="*/ 0 h 7620000"/>
              <a:gd name="connsiteX2" fmla="*/ 9753600 w 9753600"/>
              <a:gd name="connsiteY2" fmla="*/ 7620000 h 7620000"/>
              <a:gd name="connsiteX3" fmla="*/ 0 w 97536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53600" h="7620000">
                <a:moveTo>
                  <a:pt x="0" y="0"/>
                </a:moveTo>
                <a:lnTo>
                  <a:pt x="9753600" y="0"/>
                </a:lnTo>
                <a:lnTo>
                  <a:pt x="97536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ACBE502-953E-4F29-9724-3F23E7042C3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7536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6C05FE-108F-4F67-9E32-36736032555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46304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3070B67-7B78-4C2C-A641-4CA92EB57754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9507200" y="6095999"/>
            <a:ext cx="4876800" cy="7620000"/>
          </a:xfrm>
          <a:custGeom>
            <a:avLst/>
            <a:gdLst>
              <a:gd name="connsiteX0" fmla="*/ 0 w 4876800"/>
              <a:gd name="connsiteY0" fmla="*/ 0 h 7620000"/>
              <a:gd name="connsiteX1" fmla="*/ 4876800 w 4876800"/>
              <a:gd name="connsiteY1" fmla="*/ 0 h 7620000"/>
              <a:gd name="connsiteX2" fmla="*/ 4876800 w 4876800"/>
              <a:gd name="connsiteY2" fmla="*/ 7620000 h 7620000"/>
              <a:gd name="connsiteX3" fmla="*/ 0 w 4876800"/>
              <a:gd name="connsiteY3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7620000">
                <a:moveTo>
                  <a:pt x="0" y="0"/>
                </a:moveTo>
                <a:lnTo>
                  <a:pt x="4876800" y="0"/>
                </a:lnTo>
                <a:lnTo>
                  <a:pt x="4876800" y="7620000"/>
                </a:lnTo>
                <a:lnTo>
                  <a:pt x="0" y="762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D3C3255E-4912-40C3-8A6C-DA51548900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5795595" y="2257388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3EA0D114-F7ED-4B86-954F-00D92209A7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56862" y="2249338"/>
            <a:ext cx="9157963" cy="1816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DCB7DBDB-83EA-41DC-9505-96543E4671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43652" y="4755829"/>
            <a:ext cx="2960724" cy="507508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37716727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511E8C-2837-4BBE-9086-49E6502D56C2}"/>
              </a:ext>
            </a:extLst>
          </p:cNvPr>
          <p:cNvSpPr/>
          <p:nvPr userDrawn="1"/>
        </p:nvSpPr>
        <p:spPr>
          <a:xfrm>
            <a:off x="0" y="0"/>
            <a:ext cx="24384000" cy="2763078"/>
          </a:xfrm>
          <a:prstGeom prst="rect">
            <a:avLst/>
          </a:prstGeom>
          <a:solidFill>
            <a:srgbClr val="F7F9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17136EA-1A2A-4B15-BEFD-ACA215EB6A6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192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0F4452F0-706A-4610-93B9-0BC5D98DAD1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354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DA0F755-737F-4C21-A066-01B87065EE25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12564" y="50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A62B21DC-B86A-4D8E-8109-CB43EF06283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192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57A0231-C6CA-4803-97CD-D6646F0568E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4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4BE45ED-404C-400F-8B8A-60D40B04AC40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2564" y="6857999"/>
            <a:ext cx="5842001" cy="6350000"/>
          </a:xfrm>
          <a:custGeom>
            <a:avLst/>
            <a:gdLst>
              <a:gd name="connsiteX0" fmla="*/ 0 w 5842001"/>
              <a:gd name="connsiteY0" fmla="*/ 0 h 6350000"/>
              <a:gd name="connsiteX1" fmla="*/ 5842001 w 5842001"/>
              <a:gd name="connsiteY1" fmla="*/ 0 h 6350000"/>
              <a:gd name="connsiteX2" fmla="*/ 5842001 w 5842001"/>
              <a:gd name="connsiteY2" fmla="*/ 6350000 h 6350000"/>
              <a:gd name="connsiteX3" fmla="*/ 0 w 58420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1" h="6350000">
                <a:moveTo>
                  <a:pt x="0" y="0"/>
                </a:moveTo>
                <a:lnTo>
                  <a:pt x="5842001" y="0"/>
                </a:lnTo>
                <a:lnTo>
                  <a:pt x="58420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BE56748B-0115-445C-A9A4-F667C444655E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034000" y="50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C8771F4-AEA4-4280-A894-0DD18E36B38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8034000" y="6857999"/>
            <a:ext cx="5842000" cy="6350000"/>
          </a:xfrm>
          <a:custGeom>
            <a:avLst/>
            <a:gdLst>
              <a:gd name="connsiteX0" fmla="*/ 0 w 5842000"/>
              <a:gd name="connsiteY0" fmla="*/ 0 h 6350000"/>
              <a:gd name="connsiteX1" fmla="*/ 5842000 w 5842000"/>
              <a:gd name="connsiteY1" fmla="*/ 0 h 6350000"/>
              <a:gd name="connsiteX2" fmla="*/ 5842000 w 5842000"/>
              <a:gd name="connsiteY2" fmla="*/ 6350000 h 6350000"/>
              <a:gd name="connsiteX3" fmla="*/ 0 w 58420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2000" h="6350000">
                <a:moveTo>
                  <a:pt x="0" y="0"/>
                </a:moveTo>
                <a:lnTo>
                  <a:pt x="5842000" y="0"/>
                </a:lnTo>
                <a:lnTo>
                  <a:pt x="58420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68737150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8645020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30C8CC6-A1F4-40D7-9796-45324942E0E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2192000" y="-1"/>
            <a:ext cx="6096000" cy="13716001"/>
          </a:xfrm>
          <a:custGeom>
            <a:avLst/>
            <a:gdLst>
              <a:gd name="connsiteX0" fmla="*/ 0 w 6096000"/>
              <a:gd name="connsiteY0" fmla="*/ 0 h 13716001"/>
              <a:gd name="connsiteX1" fmla="*/ 6096000 w 6096000"/>
              <a:gd name="connsiteY1" fmla="*/ 0 h 13716001"/>
              <a:gd name="connsiteX2" fmla="*/ 6096000 w 6096000"/>
              <a:gd name="connsiteY2" fmla="*/ 13716001 h 13716001"/>
              <a:gd name="connsiteX3" fmla="*/ 0 w 6096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13716001">
                <a:moveTo>
                  <a:pt x="0" y="0"/>
                </a:moveTo>
                <a:lnTo>
                  <a:pt x="6096000" y="0"/>
                </a:lnTo>
                <a:lnTo>
                  <a:pt x="6096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8A8DE77-26E5-4AF5-8A1F-6359CE83FA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8288000" y="0"/>
            <a:ext cx="6096000" cy="6858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EB557D-6473-408B-9D4E-19F308310F0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8288000" y="6857999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63574D42-98E6-4B7C-8C0D-B8F931CAF8B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50736" y="2237448"/>
            <a:ext cx="72012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2140CE-F94D-40DA-9050-AA0972FD35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702253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A32237B-7452-4ABA-8DE5-80C1BDB1B6F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75238" y="9646948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E9F43C-829A-4A7E-9235-C973D1672FF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70191" y="9215037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593FC572-BE0F-4DED-B1C7-3C0026621EF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40440" y="10633510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093779897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138956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9DFD7B4-399E-4956-B39F-E6C67C6474D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7535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53ACFAD-D74F-4074-9396-C8D447B0B36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87680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4511B7-802A-490B-9D8B-4DBFC81B0BF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0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4918361-23BB-488D-B089-16BC3A2C51E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46303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A86CFEF-157A-4940-9CEF-1D058144169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9507199" y="9398000"/>
            <a:ext cx="4876800" cy="4318000"/>
          </a:xfrm>
          <a:custGeom>
            <a:avLst/>
            <a:gdLst>
              <a:gd name="connsiteX0" fmla="*/ 0 w 4876800"/>
              <a:gd name="connsiteY0" fmla="*/ 0 h 4318000"/>
              <a:gd name="connsiteX1" fmla="*/ 4876800 w 4876800"/>
              <a:gd name="connsiteY1" fmla="*/ 0 h 4318000"/>
              <a:gd name="connsiteX2" fmla="*/ 4876800 w 4876800"/>
              <a:gd name="connsiteY2" fmla="*/ 4318000 h 4318000"/>
              <a:gd name="connsiteX3" fmla="*/ 0 w 4876800"/>
              <a:gd name="connsiteY3" fmla="*/ 4318000 h 43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318000">
                <a:moveTo>
                  <a:pt x="0" y="0"/>
                </a:moveTo>
                <a:lnTo>
                  <a:pt x="4876800" y="0"/>
                </a:lnTo>
                <a:lnTo>
                  <a:pt x="4876800" y="4318000"/>
                </a:lnTo>
                <a:lnTo>
                  <a:pt x="0" y="4318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08C40702-BA7F-4F77-AE74-8F6C2B02AD1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25336" y="5642619"/>
            <a:ext cx="4876800" cy="187136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3BE7F0A1-7FD6-420B-9814-FE45D55A8D8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8091447" y="6427526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21C55D11-7449-4891-A15C-0C93D06B856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346756" y="553609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6496088E-36DA-40EF-9414-BAEBE99EB1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656649" y="7414088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2946563941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7580827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0E9DCB9-AD0E-43A4-8C57-07F16233EDE2}"/>
              </a:ext>
            </a:extLst>
          </p:cNvPr>
          <p:cNvSpPr/>
          <p:nvPr userDrawn="1"/>
        </p:nvSpPr>
        <p:spPr>
          <a:xfrm>
            <a:off x="14984339" y="5960560"/>
            <a:ext cx="93996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144537-F437-4EAC-80C8-A6EEB2848F8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4339" y="2249338"/>
            <a:ext cx="6852386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1B1F08C-6E6A-4AE1-A520-48E9FF540B6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229600" y="8052672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64A054A7-FBBF-44E6-87C1-BB9FA162CD2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114800" y="7547530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74CBCFF2-CA1A-4697-B121-6B44177921D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0B6035D-CD90-4C23-8B46-59EFEED3EEA8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2344400" y="7344330"/>
            <a:ext cx="3810001" cy="4445001"/>
          </a:xfrm>
          <a:custGeom>
            <a:avLst/>
            <a:gdLst>
              <a:gd name="connsiteX0" fmla="*/ 0 w 3810001"/>
              <a:gd name="connsiteY0" fmla="*/ 0 h 4445001"/>
              <a:gd name="connsiteX1" fmla="*/ 3810001 w 3810001"/>
              <a:gd name="connsiteY1" fmla="*/ 0 h 4445001"/>
              <a:gd name="connsiteX2" fmla="*/ 3810001 w 3810001"/>
              <a:gd name="connsiteY2" fmla="*/ 4445001 h 4445001"/>
              <a:gd name="connsiteX3" fmla="*/ 0 w 3810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1" h="4445001">
                <a:moveTo>
                  <a:pt x="0" y="0"/>
                </a:moveTo>
                <a:lnTo>
                  <a:pt x="3810001" y="0"/>
                </a:lnTo>
                <a:lnTo>
                  <a:pt x="3810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57999182-06CB-4F8D-8B59-B3EB82DCECD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0574000" y="7884768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FBE150B2-17D2-4A12-94A7-5F904A790D6C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16459200" y="8761015"/>
            <a:ext cx="3810000" cy="4445001"/>
          </a:xfrm>
          <a:custGeom>
            <a:avLst/>
            <a:gdLst>
              <a:gd name="connsiteX0" fmla="*/ 0 w 3810000"/>
              <a:gd name="connsiteY0" fmla="*/ 0 h 4445001"/>
              <a:gd name="connsiteX1" fmla="*/ 3810000 w 3810000"/>
              <a:gd name="connsiteY1" fmla="*/ 0 h 4445001"/>
              <a:gd name="connsiteX2" fmla="*/ 3810000 w 3810000"/>
              <a:gd name="connsiteY2" fmla="*/ 4445001 h 4445001"/>
              <a:gd name="connsiteX3" fmla="*/ 0 w 3810000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445001">
                <a:moveTo>
                  <a:pt x="0" y="0"/>
                </a:moveTo>
                <a:lnTo>
                  <a:pt x="3810000" y="0"/>
                </a:lnTo>
                <a:lnTo>
                  <a:pt x="3810000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62573537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1357805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6E7E354-B803-40B4-82AA-78F7B821083D}"/>
              </a:ext>
            </a:extLst>
          </p:cNvPr>
          <p:cNvSpPr/>
          <p:nvPr userDrawn="1"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3A837348-CC61-408C-AE0B-32F4EB1A3570}"/>
              </a:ext>
            </a:extLst>
          </p:cNvPr>
          <p:cNvSpPr/>
          <p:nvPr userDrawn="1"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Line">
            <a:extLst>
              <a:ext uri="{FF2B5EF4-FFF2-40B4-BE49-F238E27FC236}">
                <a16:creationId xmlns:a16="http://schemas.microsoft.com/office/drawing/2014/main" id="{BEE755FC-AED1-4E93-8A38-EB88296C0598}"/>
              </a:ext>
            </a:extLst>
          </p:cNvPr>
          <p:cNvSpPr/>
          <p:nvPr userDrawn="1"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765B55D-250E-4B13-A801-E39F40BD426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21800" y="4635499"/>
            <a:ext cx="4445001" cy="4445000"/>
          </a:xfrm>
          <a:custGeom>
            <a:avLst/>
            <a:gdLst>
              <a:gd name="connsiteX0" fmla="*/ 0 w 4445001"/>
              <a:gd name="connsiteY0" fmla="*/ 0 h 4445000"/>
              <a:gd name="connsiteX1" fmla="*/ 4445001 w 4445001"/>
              <a:gd name="connsiteY1" fmla="*/ 0 h 4445000"/>
              <a:gd name="connsiteX2" fmla="*/ 4445001 w 4445001"/>
              <a:gd name="connsiteY2" fmla="*/ 4445000 h 4445000"/>
              <a:gd name="connsiteX3" fmla="*/ 0 w 4445001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0">
                <a:moveTo>
                  <a:pt x="0" y="0"/>
                </a:moveTo>
                <a:lnTo>
                  <a:pt x="4445001" y="0"/>
                </a:lnTo>
                <a:lnTo>
                  <a:pt x="4445001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6D8C11F4-42B5-45DB-BCA5-9DD211B74AA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6304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5017C27E-F9A3-4BFF-B5B0-28DADE1FA30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9939000" y="4635499"/>
            <a:ext cx="4445000" cy="4445000"/>
          </a:xfrm>
          <a:custGeom>
            <a:avLst/>
            <a:gdLst>
              <a:gd name="connsiteX0" fmla="*/ 0 w 4445000"/>
              <a:gd name="connsiteY0" fmla="*/ 0 h 4445000"/>
              <a:gd name="connsiteX1" fmla="*/ 4445000 w 4445000"/>
              <a:gd name="connsiteY1" fmla="*/ 0 h 4445000"/>
              <a:gd name="connsiteX2" fmla="*/ 4445000 w 4445000"/>
              <a:gd name="connsiteY2" fmla="*/ 4445000 h 4445000"/>
              <a:gd name="connsiteX3" fmla="*/ 0 w 4445000"/>
              <a:gd name="connsiteY3" fmla="*/ 4445000 h 444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0" h="4445000">
                <a:moveTo>
                  <a:pt x="0" y="0"/>
                </a:moveTo>
                <a:lnTo>
                  <a:pt x="4445000" y="0"/>
                </a:lnTo>
                <a:lnTo>
                  <a:pt x="4445000" y="4445000"/>
                </a:lnTo>
                <a:lnTo>
                  <a:pt x="0" y="4445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A08C5DCF-0A9C-4CE3-8B76-F4AD858C668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4201" y="7677520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ACF39C7-6CA5-4432-9B18-F20D6CA57D6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0126" y="2240127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100A3B99-D7B1-426A-94EC-EBEB30F6B0E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70158" y="10967831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05B5075-B796-41E0-BA18-538D6D748C7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57458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49E7D32-AFB2-4692-A370-8198D23630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993598" y="10977456"/>
            <a:ext cx="4164018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6B1699F-587C-4487-85FB-8E16DAC348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980898" y="10408534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05C5620-2CF0-444F-A8E8-A8060E2CCD9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0307413" y="10967831"/>
            <a:ext cx="3786800" cy="117468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EDF5A3D-BBED-4053-BB12-D222FEF5B7B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294713" y="10398909"/>
            <a:ext cx="345649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64466838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64978085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C85189A2-60D6-4788-9CB3-C5B21CADD367}"/>
              </a:ext>
            </a:extLst>
          </p:cNvPr>
          <p:cNvSpPr/>
          <p:nvPr userDrawn="1"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C2191E90-1F6C-4DD2-8703-90E6DEE0B280}"/>
              </a:ext>
            </a:extLst>
          </p:cNvPr>
          <p:cNvSpPr/>
          <p:nvPr userDrawn="1"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1006F514-EC6C-4E35-B9DE-9F252862E86A}"/>
              </a:ext>
            </a:extLst>
          </p:cNvPr>
          <p:cNvSpPr/>
          <p:nvPr userDrawn="1"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EBCE211-3AB0-4CDF-BF03-93E7B1991171}"/>
              </a:ext>
            </a:extLst>
          </p:cNvPr>
          <p:cNvSpPr/>
          <p:nvPr userDrawn="1"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B25D4C7E-4414-4855-AB6B-869E3BD3A66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835499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B751401-B3EB-417B-9341-D144E4E0D10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835499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FBADE38-BB13-4A7F-B538-5E1EFBE4B1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3480225" y="7842174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0 h 2540001"/>
              <a:gd name="connsiteX2" fmla="*/ 1270001 w 2540001"/>
              <a:gd name="connsiteY2" fmla="*/ 2540001 h 2540001"/>
              <a:gd name="connsiteX3" fmla="*/ 0 w 2540001"/>
              <a:gd name="connsiteY3" fmla="*/ 1270000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0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0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DB71FBA-02A7-4FB2-9098-61B69FFD2D0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480225" y="3333825"/>
            <a:ext cx="2540001" cy="2540001"/>
          </a:xfrm>
          <a:custGeom>
            <a:avLst/>
            <a:gdLst>
              <a:gd name="connsiteX0" fmla="*/ 1270001 w 2540001"/>
              <a:gd name="connsiteY0" fmla="*/ 0 h 2540001"/>
              <a:gd name="connsiteX1" fmla="*/ 2540001 w 2540001"/>
              <a:gd name="connsiteY1" fmla="*/ 1270001 h 2540001"/>
              <a:gd name="connsiteX2" fmla="*/ 1270001 w 2540001"/>
              <a:gd name="connsiteY2" fmla="*/ 2540001 h 2540001"/>
              <a:gd name="connsiteX3" fmla="*/ 0 w 2540001"/>
              <a:gd name="connsiteY3" fmla="*/ 1270001 h 2540001"/>
              <a:gd name="connsiteX4" fmla="*/ 1270001 w 2540001"/>
              <a:gd name="connsiteY4" fmla="*/ 0 h 254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1" h="2540001">
                <a:moveTo>
                  <a:pt x="1270001" y="0"/>
                </a:moveTo>
                <a:cubicBezTo>
                  <a:pt x="1971441" y="0"/>
                  <a:pt x="2540001" y="568560"/>
                  <a:pt x="2540001" y="1270001"/>
                </a:cubicBezTo>
                <a:cubicBezTo>
                  <a:pt x="2540001" y="1971441"/>
                  <a:pt x="1971441" y="2540001"/>
                  <a:pt x="1270001" y="2540001"/>
                </a:cubicBezTo>
                <a:cubicBezTo>
                  <a:pt x="568560" y="2540001"/>
                  <a:pt x="0" y="1971441"/>
                  <a:pt x="0" y="1270001"/>
                </a:cubicBezTo>
                <a:cubicBezTo>
                  <a:pt x="0" y="568560"/>
                  <a:pt x="568560" y="0"/>
                  <a:pt x="12700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4F51BD76-2EF5-438F-A902-B528CA180D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2575" y="435352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3170B5CD-CA66-4E3F-8768-73CAB99286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69875" y="378460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5260F8FC-E039-4EF6-8127-A79F90384A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1426" y="4356696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8FBBB7D-4D30-4F58-A4D0-3BF74A8E2A6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698726" y="3787774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A0275137-BC45-41C8-A254-BC01C71B7DB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6716776" y="8861872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3F21990B-6021-4759-A310-86967A2A7F6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6704076" y="8292950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F6894FD3-2B26-4942-AF14-9A952C2F99C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72052" y="8832305"/>
            <a:ext cx="4002049" cy="160603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3AD07CAA-6DED-45FF-B630-41DD5312D65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59352" y="826338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682054652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385313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285CADA-EACA-4FC7-9D12-C258EEE3326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18161DA-5D31-4ECD-BDA8-BA353795238B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112926" y="2288248"/>
            <a:ext cx="4572001" cy="4572001"/>
          </a:xfrm>
          <a:custGeom>
            <a:avLst/>
            <a:gdLst>
              <a:gd name="connsiteX0" fmla="*/ 0 w 4572001"/>
              <a:gd name="connsiteY0" fmla="*/ 0 h 4572001"/>
              <a:gd name="connsiteX1" fmla="*/ 4572001 w 4572001"/>
              <a:gd name="connsiteY1" fmla="*/ 0 h 4572001"/>
              <a:gd name="connsiteX2" fmla="*/ 4572001 w 4572001"/>
              <a:gd name="connsiteY2" fmla="*/ 4572001 h 4572001"/>
              <a:gd name="connsiteX3" fmla="*/ 0 w 4572001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1">
                <a:moveTo>
                  <a:pt x="0" y="0"/>
                </a:moveTo>
                <a:lnTo>
                  <a:pt x="4572001" y="0"/>
                </a:lnTo>
                <a:lnTo>
                  <a:pt x="4572001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AA8748B-6743-4F78-BBC0-23ED9F2ED5FA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112925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D54DDD2-FFFB-40D7-8572-78832BABC55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1684926" y="6857999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00B79F68-F221-4709-AE5A-94CA344B18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812730" y="2223653"/>
            <a:ext cx="7030343" cy="26924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30FE747-1053-4E97-ACC7-54F3F793D8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33009" y="8811420"/>
            <a:ext cx="4280240" cy="284718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0FB29B1A-098D-4CA1-9E82-896B723D2C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650875" y="10739969"/>
            <a:ext cx="4958977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B9CA025B-65E4-4F92-A039-7686DEDD96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652381" y="9117498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993ECA58-9BE0-4561-BA6A-A51B96349F6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12625" y="9622389"/>
            <a:ext cx="3929021" cy="143459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00,000</a:t>
            </a:r>
          </a:p>
        </p:txBody>
      </p:sp>
    </p:spTree>
    <p:extLst>
      <p:ext uri="{BB962C8B-B14F-4D97-AF65-F5344CB8AC3E}">
        <p14:creationId xmlns:p14="http://schemas.microsoft.com/office/powerpoint/2010/main" val="1864320996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5195017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4925D14-5AA4-4F8A-B4B8-04FBCA595C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370675" y="7416800"/>
            <a:ext cx="3106976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+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899310D-1743-4779-A572-523E7B4E7E6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981296" y="2232951"/>
            <a:ext cx="6951967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E8F4C08-CDD8-41BD-AF79-3C0BFC44A2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16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22C484F3-201F-4A28-8901-053394EFC13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419509" y="1401497"/>
            <a:ext cx="6951968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6E6C09C-E1FF-4741-A69B-35C71D1C7EE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763CE22-E330-44E3-BC52-34DDE1DF493E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572000" y="6860248"/>
            <a:ext cx="4572000" cy="4572001"/>
          </a:xfrm>
          <a:custGeom>
            <a:avLst/>
            <a:gdLst>
              <a:gd name="connsiteX0" fmla="*/ 0 w 4572000"/>
              <a:gd name="connsiteY0" fmla="*/ 0 h 4572001"/>
              <a:gd name="connsiteX1" fmla="*/ 4572000 w 4572000"/>
              <a:gd name="connsiteY1" fmla="*/ 0 h 4572001"/>
              <a:gd name="connsiteX2" fmla="*/ 4572000 w 4572000"/>
              <a:gd name="connsiteY2" fmla="*/ 4572001 h 4572001"/>
              <a:gd name="connsiteX3" fmla="*/ 0 w 4572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1">
                <a:moveTo>
                  <a:pt x="0" y="0"/>
                </a:moveTo>
                <a:lnTo>
                  <a:pt x="4572000" y="0"/>
                </a:lnTo>
                <a:lnTo>
                  <a:pt x="4572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C7933A63-81DA-4F77-8F68-6ACAD9FFAFB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144000" y="6857999"/>
            <a:ext cx="4572000" cy="4572000"/>
          </a:xfrm>
          <a:custGeom>
            <a:avLst/>
            <a:gdLst>
              <a:gd name="connsiteX0" fmla="*/ 0 w 4572000"/>
              <a:gd name="connsiteY0" fmla="*/ 0 h 4572000"/>
              <a:gd name="connsiteX1" fmla="*/ 4572000 w 4572000"/>
              <a:gd name="connsiteY1" fmla="*/ 0 h 4572000"/>
              <a:gd name="connsiteX2" fmla="*/ 4572000 w 4572000"/>
              <a:gd name="connsiteY2" fmla="*/ 4572000 h 4572000"/>
              <a:gd name="connsiteX3" fmla="*/ 0 w 4572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4572000">
                <a:moveTo>
                  <a:pt x="0" y="0"/>
                </a:moveTo>
                <a:lnTo>
                  <a:pt x="4572000" y="0"/>
                </a:lnTo>
                <a:lnTo>
                  <a:pt x="4572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7501555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3515965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4137D44E-50D9-4843-A625-34405B98C958}"/>
              </a:ext>
            </a:extLst>
          </p:cNvPr>
          <p:cNvSpPr/>
          <p:nvPr userDrawn="1"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6A2A12-480C-44FE-83B9-A9D6A50CD14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959424" y="2288247"/>
            <a:ext cx="8890000" cy="11427752"/>
          </a:xfrm>
          <a:custGeom>
            <a:avLst/>
            <a:gdLst>
              <a:gd name="connsiteX0" fmla="*/ 0 w 8890000"/>
              <a:gd name="connsiteY0" fmla="*/ 0 h 11427752"/>
              <a:gd name="connsiteX1" fmla="*/ 8890000 w 8890000"/>
              <a:gd name="connsiteY1" fmla="*/ 0 h 11427752"/>
              <a:gd name="connsiteX2" fmla="*/ 8890000 w 8890000"/>
              <a:gd name="connsiteY2" fmla="*/ 11427752 h 11427752"/>
              <a:gd name="connsiteX3" fmla="*/ 0 w 889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890000" h="11427752">
                <a:moveTo>
                  <a:pt x="0" y="0"/>
                </a:moveTo>
                <a:lnTo>
                  <a:pt x="8890000" y="0"/>
                </a:lnTo>
                <a:lnTo>
                  <a:pt x="889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1D00A9E7-CDA7-462A-B3C0-1B55B96C31C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7220" y="6607553"/>
            <a:ext cx="7662780" cy="188382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96B4B411-D7D1-4369-975E-EDC404898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71820" y="9085699"/>
            <a:ext cx="8643430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9139D5A-EEA3-41FC-9627-0A281E90C72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5488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8ADEB42-5154-4B5B-A285-4BC730CFB1B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4486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00k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075CBC-078F-4D4A-9187-C95BB81962B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65505" y="4190807"/>
            <a:ext cx="142994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747463531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96264435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C27FE3-C974-4847-BA50-F913A1E868E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2288247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087E89-727F-407B-9138-11D19F91EE5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50000" y="-1"/>
            <a:ext cx="6350000" cy="11427752"/>
          </a:xfrm>
          <a:custGeom>
            <a:avLst/>
            <a:gdLst>
              <a:gd name="connsiteX0" fmla="*/ 0 w 6350000"/>
              <a:gd name="connsiteY0" fmla="*/ 0 h 11427752"/>
              <a:gd name="connsiteX1" fmla="*/ 6350000 w 6350000"/>
              <a:gd name="connsiteY1" fmla="*/ 0 h 11427752"/>
              <a:gd name="connsiteX2" fmla="*/ 6350000 w 6350000"/>
              <a:gd name="connsiteY2" fmla="*/ 11427752 h 11427752"/>
              <a:gd name="connsiteX3" fmla="*/ 0 w 6350000"/>
              <a:gd name="connsiteY3" fmla="*/ 11427752 h 11427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0" h="11427752">
                <a:moveTo>
                  <a:pt x="0" y="0"/>
                </a:moveTo>
                <a:lnTo>
                  <a:pt x="6350000" y="0"/>
                </a:lnTo>
                <a:lnTo>
                  <a:pt x="6350000" y="11427752"/>
                </a:lnTo>
                <a:lnTo>
                  <a:pt x="0" y="11427752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873FC9B-07A6-4F6B-9CBF-377B84071A2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29890" y="8027045"/>
            <a:ext cx="6785361" cy="308194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AE383B-6E01-45F1-8F9B-FC06FDEF94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323418" y="2249337"/>
            <a:ext cx="7349808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6BAD50-5918-4C6C-BE86-BF2CDDD7AE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4323418" y="5533130"/>
            <a:ext cx="7513307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3481425440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8753284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75A62D5-E3C6-4FB7-9F00-705FC00969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-1"/>
            <a:ext cx="7433201" cy="13716133"/>
          </a:xfrm>
          <a:custGeom>
            <a:avLst/>
            <a:gdLst>
              <a:gd name="connsiteX0" fmla="*/ 0 w 7433201"/>
              <a:gd name="connsiteY0" fmla="*/ 0 h 13716133"/>
              <a:gd name="connsiteX1" fmla="*/ 7433201 w 7433201"/>
              <a:gd name="connsiteY1" fmla="*/ 0 h 13716133"/>
              <a:gd name="connsiteX2" fmla="*/ 7433201 w 7433201"/>
              <a:gd name="connsiteY2" fmla="*/ 13716133 h 13716133"/>
              <a:gd name="connsiteX3" fmla="*/ 0 w 7433201"/>
              <a:gd name="connsiteY3" fmla="*/ 13716133 h 1371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33201" h="13716133">
                <a:moveTo>
                  <a:pt x="0" y="0"/>
                </a:moveTo>
                <a:lnTo>
                  <a:pt x="7433201" y="0"/>
                </a:lnTo>
                <a:lnTo>
                  <a:pt x="7433201" y="13716133"/>
                </a:lnTo>
                <a:lnTo>
                  <a:pt x="0" y="1371613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9D88318-071B-4D67-89A6-150E6993A57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6123" y="2252025"/>
            <a:ext cx="638852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98AD207-586B-4B24-ADD9-D269173A6D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928658" y="5530031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0E12F51-CA14-4F55-844E-D15244BE0E8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934488" y="8839727"/>
            <a:ext cx="3929021" cy="533847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21E828B-3C59-4758-B003-2D22EE74D5F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650003" y="9714989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6FE6FE89-B1D9-4753-8BC6-51A959B286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15205" y="10701551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8D180B45-0A23-4344-A019-6E5E3B4BAB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955053" y="6410854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26AFA47D-73F7-4EC7-B192-DD077C8CDE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1520255" y="7397416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3868614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312835B3-E04A-4058-9416-0CD66136AE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99757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2E8FE2B1-7856-4F1E-AE19-0B05588203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45247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95D77AD-9735-4808-A62F-65BB55BACA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4357" y="84009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E635C1B-3CEE-44DF-AA35-2F6D8BADEE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40766" y="78320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579CADD-42DB-4748-BEC5-49D6D0F4863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816914" y="84136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679EFEB-D22D-4CA4-90CA-3EBDA954053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783323" y="78447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FAE98E4-C082-4F56-B2DA-35A718936F0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134071" y="8426358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B471525-4828-4DF3-B0AC-C37E1D649C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8100480" y="7857436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9BCC7857-BE4E-4A7B-83FC-4462B13DAD3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60365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3732DD4B-11EE-45C2-87C2-EDFB13C4222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3605855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BF08CE9A-D4C8-48DB-85D3-6D08B7705DA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7220973" y="439579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B15F361-8408-458D-ADDB-B671D8985E6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966463" y="4220815"/>
            <a:ext cx="2022882" cy="1255925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500787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09246585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17142AE-8B9F-4AE1-AFA1-EEB9EC815B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06887" y="752068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6D1348F-7F40-4DB0-A709-D833A268548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877525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856F183E-6EA0-4A1B-96EA-F45F800566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77525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A651302-8198-4DCA-9881-43F8797502B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87227" y="7509934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904BC95B-C9F1-43D1-8A56-5E445F2A505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63422" y="8975379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F5339F7-2530-47AB-9785-28C91BED46E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63422" y="8406457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E8BE8A3F-0757-4FA7-9AD8-98274B347A8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787227" y="2480139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D9C8E3E-4C45-4FEB-BD81-C461BF83C17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63422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1A28804-7451-4420-B79D-5177E1ACF40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063422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B22D712-937F-40ED-BCF4-13314123F9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606887" y="2496342"/>
            <a:ext cx="3847090" cy="349402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smtClean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5E83D3A-4308-4AF0-9350-4B8991485F5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877525" y="3948311"/>
            <a:ext cx="477330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678820F1-17F8-49F7-BB8E-6EC5AC3D81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877525" y="3379389"/>
            <a:ext cx="2840484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296392714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205389325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EBE4E464-4DCA-4C27-BC02-A3E16D77FC20}"/>
              </a:ext>
            </a:extLst>
          </p:cNvPr>
          <p:cNvSpPr/>
          <p:nvPr userDrawn="1"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98531359-D7C9-430E-A999-BB0FAF35488D}"/>
              </a:ext>
            </a:extLst>
          </p:cNvPr>
          <p:cNvSpPr/>
          <p:nvPr userDrawn="1"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2005F5A-6486-4962-B5C7-0EF3426F814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652000" y="3299420"/>
            <a:ext cx="5080000" cy="5080001"/>
          </a:xfrm>
          <a:custGeom>
            <a:avLst/>
            <a:gdLst>
              <a:gd name="connsiteX0" fmla="*/ 2540000 w 5080000"/>
              <a:gd name="connsiteY0" fmla="*/ 0 h 5080001"/>
              <a:gd name="connsiteX1" fmla="*/ 5080000 w 5080000"/>
              <a:gd name="connsiteY1" fmla="*/ 2540001 h 5080001"/>
              <a:gd name="connsiteX2" fmla="*/ 2540000 w 5080000"/>
              <a:gd name="connsiteY2" fmla="*/ 5080001 h 5080001"/>
              <a:gd name="connsiteX3" fmla="*/ 0 w 5080000"/>
              <a:gd name="connsiteY3" fmla="*/ 2540001 h 5080001"/>
              <a:gd name="connsiteX4" fmla="*/ 2540000 w 5080000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1">
                <a:moveTo>
                  <a:pt x="2540000" y="0"/>
                </a:moveTo>
                <a:cubicBezTo>
                  <a:pt x="3942880" y="0"/>
                  <a:pt x="5080000" y="1137120"/>
                  <a:pt x="5080000" y="2540001"/>
                </a:cubicBezTo>
                <a:cubicBezTo>
                  <a:pt x="5080000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0EA42F8-C7BB-4494-B305-F9DDEF7ADF6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99003" y="9385299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483C5565-FCED-4261-BC8C-C515AE69342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46940" y="8816377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52E78F32-67DA-4DE8-8323-1850DDC2B9C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441098" y="9385480"/>
            <a:ext cx="4834263" cy="202168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C2602B9-9D27-4727-A2A1-E1F714EEE1A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6989035" y="8816558"/>
            <a:ext cx="3738389" cy="782154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4C2BAE7-33BF-4BDC-A4AE-35BA1306A74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27968" y="10040834"/>
            <a:ext cx="5728064" cy="1346201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76667934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9141248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Freeform 50271">
            <a:extLst>
              <a:ext uri="{FF2B5EF4-FFF2-40B4-BE49-F238E27FC236}">
                <a16:creationId xmlns:a16="http://schemas.microsoft.com/office/drawing/2014/main" id="{7379F961-CE41-49D0-B951-83D57FD676BE}"/>
              </a:ext>
            </a:extLst>
          </p:cNvPr>
          <p:cNvSpPr/>
          <p:nvPr userDrawn="1"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593EDC3-B0FB-4735-8F86-CE685A1DFFB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406179" y="2288198"/>
            <a:ext cx="17571585" cy="4018253"/>
          </a:xfrm>
          <a:custGeom>
            <a:avLst/>
            <a:gdLst>
              <a:gd name="connsiteX0" fmla="*/ 13023138 w 17571585"/>
              <a:gd name="connsiteY0" fmla="*/ 3660672 h 4018253"/>
              <a:gd name="connsiteX1" fmla="*/ 13019881 w 17571585"/>
              <a:gd name="connsiteY1" fmla="*/ 3677334 h 4018253"/>
              <a:gd name="connsiteX2" fmla="*/ 13014994 w 17571585"/>
              <a:gd name="connsiteY2" fmla="*/ 3702982 h 4018253"/>
              <a:gd name="connsiteX3" fmla="*/ 12937626 w 17571585"/>
              <a:gd name="connsiteY3" fmla="*/ 3718896 h 4018253"/>
              <a:gd name="connsiteX4" fmla="*/ 12848856 w 17571585"/>
              <a:gd name="connsiteY4" fmla="*/ 3705042 h 4018253"/>
              <a:gd name="connsiteX5" fmla="*/ 13023138 w 17571585"/>
              <a:gd name="connsiteY5" fmla="*/ 3660672 h 4018253"/>
              <a:gd name="connsiteX6" fmla="*/ 3387107 w 17571585"/>
              <a:gd name="connsiteY6" fmla="*/ 3641950 h 4018253"/>
              <a:gd name="connsiteX7" fmla="*/ 3359418 w 17571585"/>
              <a:gd name="connsiteY7" fmla="*/ 3677334 h 4018253"/>
              <a:gd name="connsiteX8" fmla="*/ 3395251 w 17571585"/>
              <a:gd name="connsiteY8" fmla="*/ 3656179 h 4018253"/>
              <a:gd name="connsiteX9" fmla="*/ 3387107 w 17571585"/>
              <a:gd name="connsiteY9" fmla="*/ 3641950 h 4018253"/>
              <a:gd name="connsiteX10" fmla="*/ 13287005 w 17571585"/>
              <a:gd name="connsiteY10" fmla="*/ 3609375 h 4018253"/>
              <a:gd name="connsiteX11" fmla="*/ 13310623 w 17571585"/>
              <a:gd name="connsiteY11" fmla="*/ 3635959 h 4018253"/>
              <a:gd name="connsiteX12" fmla="*/ 13180318 w 17571585"/>
              <a:gd name="connsiteY12" fmla="*/ 3658987 h 4018253"/>
              <a:gd name="connsiteX13" fmla="*/ 13287005 w 17571585"/>
              <a:gd name="connsiteY13" fmla="*/ 3609375 h 4018253"/>
              <a:gd name="connsiteX14" fmla="*/ 6870314 w 17571585"/>
              <a:gd name="connsiteY14" fmla="*/ 3606192 h 4018253"/>
              <a:gd name="connsiteX15" fmla="*/ 6836109 w 17571585"/>
              <a:gd name="connsiteY15" fmla="*/ 3656179 h 4018253"/>
              <a:gd name="connsiteX16" fmla="*/ 6858913 w 17571585"/>
              <a:gd name="connsiteY16" fmla="*/ 3672092 h 4018253"/>
              <a:gd name="connsiteX17" fmla="*/ 6870314 w 17571585"/>
              <a:gd name="connsiteY17" fmla="*/ 3606192 h 4018253"/>
              <a:gd name="connsiteX18" fmla="*/ 7195261 w 17571585"/>
              <a:gd name="connsiteY18" fmla="*/ 3604320 h 4018253"/>
              <a:gd name="connsiteX19" fmla="*/ 7160242 w 17571585"/>
              <a:gd name="connsiteY19" fmla="*/ 3620046 h 4018253"/>
              <a:gd name="connsiteX20" fmla="*/ 7213179 w 17571585"/>
              <a:gd name="connsiteY20" fmla="*/ 3625288 h 4018253"/>
              <a:gd name="connsiteX21" fmla="*/ 7195261 w 17571585"/>
              <a:gd name="connsiteY21" fmla="*/ 3604320 h 4018253"/>
              <a:gd name="connsiteX22" fmla="*/ 13345642 w 17571585"/>
              <a:gd name="connsiteY22" fmla="*/ 3592713 h 4018253"/>
              <a:gd name="connsiteX23" fmla="*/ 13371703 w 17571585"/>
              <a:gd name="connsiteY23" fmla="*/ 3595146 h 4018253"/>
              <a:gd name="connsiteX24" fmla="*/ 13319581 w 17571585"/>
              <a:gd name="connsiteY24" fmla="*/ 3610124 h 4018253"/>
              <a:gd name="connsiteX25" fmla="*/ 13345642 w 17571585"/>
              <a:gd name="connsiteY25" fmla="*/ 3592713 h 4018253"/>
              <a:gd name="connsiteX26" fmla="*/ 2594692 w 17571585"/>
              <a:gd name="connsiteY26" fmla="*/ 3579982 h 4018253"/>
              <a:gd name="connsiteX27" fmla="*/ 2707894 w 17571585"/>
              <a:gd name="connsiteY27" fmla="*/ 3597955 h 4018253"/>
              <a:gd name="connsiteX28" fmla="*/ 2594692 w 17571585"/>
              <a:gd name="connsiteY28" fmla="*/ 3579982 h 4018253"/>
              <a:gd name="connsiteX29" fmla="*/ 8612325 w 17571585"/>
              <a:gd name="connsiteY29" fmla="*/ 3566502 h 4018253"/>
              <a:gd name="connsiteX30" fmla="*/ 8581378 w 17571585"/>
              <a:gd name="connsiteY30" fmla="*/ 3582416 h 4018253"/>
              <a:gd name="connsiteX31" fmla="*/ 8595222 w 17571585"/>
              <a:gd name="connsiteY31" fmla="*/ 3625288 h 4018253"/>
              <a:gd name="connsiteX32" fmla="*/ 8628613 w 17571585"/>
              <a:gd name="connsiteY32" fmla="*/ 3594398 h 4018253"/>
              <a:gd name="connsiteX33" fmla="*/ 8612325 w 17571585"/>
              <a:gd name="connsiteY33" fmla="*/ 3566502 h 4018253"/>
              <a:gd name="connsiteX34" fmla="*/ 8721455 w 17571585"/>
              <a:gd name="connsiteY34" fmla="*/ 3554333 h 4018253"/>
              <a:gd name="connsiteX35" fmla="*/ 8666076 w 17571585"/>
              <a:gd name="connsiteY35" fmla="*/ 3573242 h 4018253"/>
              <a:gd name="connsiteX36" fmla="*/ 8713311 w 17571585"/>
              <a:gd name="connsiteY36" fmla="*/ 3567813 h 4018253"/>
              <a:gd name="connsiteX37" fmla="*/ 8727970 w 17571585"/>
              <a:gd name="connsiteY37" fmla="*/ 3660672 h 4018253"/>
              <a:gd name="connsiteX38" fmla="*/ 8762175 w 17571585"/>
              <a:gd name="connsiteY38" fmla="*/ 3596644 h 4018253"/>
              <a:gd name="connsiteX39" fmla="*/ 8721455 w 17571585"/>
              <a:gd name="connsiteY39" fmla="*/ 3554333 h 4018253"/>
              <a:gd name="connsiteX40" fmla="*/ 8816740 w 17571585"/>
              <a:gd name="connsiteY40" fmla="*/ 3540667 h 4018253"/>
              <a:gd name="connsiteX41" fmla="*/ 8789865 w 17571585"/>
              <a:gd name="connsiteY41" fmla="*/ 3573242 h 4018253"/>
              <a:gd name="connsiteX42" fmla="*/ 8831400 w 17571585"/>
              <a:gd name="connsiteY42" fmla="*/ 3575302 h 4018253"/>
              <a:gd name="connsiteX43" fmla="*/ 8816740 w 17571585"/>
              <a:gd name="connsiteY43" fmla="*/ 3540667 h 4018253"/>
              <a:gd name="connsiteX44" fmla="*/ 5106315 w 17571585"/>
              <a:gd name="connsiteY44" fmla="*/ 3539918 h 4018253"/>
              <a:gd name="connsiteX45" fmla="*/ 5131561 w 17571585"/>
              <a:gd name="connsiteY45" fmla="*/ 3565754 h 4018253"/>
              <a:gd name="connsiteX46" fmla="*/ 5106315 w 17571585"/>
              <a:gd name="connsiteY46" fmla="*/ 3539918 h 4018253"/>
              <a:gd name="connsiteX47" fmla="*/ 2836570 w 17571585"/>
              <a:gd name="connsiteY47" fmla="*/ 3536361 h 4018253"/>
              <a:gd name="connsiteX48" fmla="*/ 2807251 w 17571585"/>
              <a:gd name="connsiteY48" fmla="*/ 3563320 h 4018253"/>
              <a:gd name="connsiteX49" fmla="*/ 2863445 w 17571585"/>
              <a:gd name="connsiteY49" fmla="*/ 3559014 h 4018253"/>
              <a:gd name="connsiteX50" fmla="*/ 2836570 w 17571585"/>
              <a:gd name="connsiteY50" fmla="*/ 3536361 h 4018253"/>
              <a:gd name="connsiteX51" fmla="*/ 2295805 w 17571585"/>
              <a:gd name="connsiteY51" fmla="*/ 3535238 h 4018253"/>
              <a:gd name="connsiteX52" fmla="*/ 2341412 w 17571585"/>
              <a:gd name="connsiteY52" fmla="*/ 3548343 h 4018253"/>
              <a:gd name="connsiteX53" fmla="*/ 2280332 w 17571585"/>
              <a:gd name="connsiteY53" fmla="*/ 3537671 h 4018253"/>
              <a:gd name="connsiteX54" fmla="*/ 2295805 w 17571585"/>
              <a:gd name="connsiteY54" fmla="*/ 3535238 h 4018253"/>
              <a:gd name="connsiteX55" fmla="*/ 4643733 w 17571585"/>
              <a:gd name="connsiteY55" fmla="*/ 3525690 h 4018253"/>
              <a:gd name="connsiteX56" fmla="*/ 4603013 w 17571585"/>
              <a:gd name="connsiteY56" fmla="*/ 3544786 h 4018253"/>
              <a:gd name="connsiteX57" fmla="*/ 4670609 w 17571585"/>
              <a:gd name="connsiteY57" fmla="*/ 3556580 h 4018253"/>
              <a:gd name="connsiteX58" fmla="*/ 4643733 w 17571585"/>
              <a:gd name="connsiteY58" fmla="*/ 3525690 h 4018253"/>
              <a:gd name="connsiteX59" fmla="*/ 9534231 w 17571585"/>
              <a:gd name="connsiteY59" fmla="*/ 3499854 h 4018253"/>
              <a:gd name="connsiteX60" fmla="*/ 9521200 w 17571585"/>
              <a:gd name="connsiteY60" fmla="*/ 3513708 h 4018253"/>
              <a:gd name="connsiteX61" fmla="*/ 9540746 w 17571585"/>
              <a:gd name="connsiteY61" fmla="*/ 3549091 h 4018253"/>
              <a:gd name="connsiteX62" fmla="*/ 9534231 w 17571585"/>
              <a:gd name="connsiteY62" fmla="*/ 3499854 h 4018253"/>
              <a:gd name="connsiteX63" fmla="*/ 9911300 w 17571585"/>
              <a:gd name="connsiteY63" fmla="*/ 3472146 h 4018253"/>
              <a:gd name="connsiteX64" fmla="*/ 9891754 w 17571585"/>
              <a:gd name="connsiteY64" fmla="*/ 3492365 h 4018253"/>
              <a:gd name="connsiteX65" fmla="*/ 9929217 w 17571585"/>
              <a:gd name="connsiteY65" fmla="*/ 3488059 h 4018253"/>
              <a:gd name="connsiteX66" fmla="*/ 9911300 w 17571585"/>
              <a:gd name="connsiteY66" fmla="*/ 3472146 h 4018253"/>
              <a:gd name="connsiteX67" fmla="*/ 4381495 w 17571585"/>
              <a:gd name="connsiteY67" fmla="*/ 3471210 h 4018253"/>
              <a:gd name="connsiteX68" fmla="*/ 4360320 w 17571585"/>
              <a:gd name="connsiteY68" fmla="*/ 3492365 h 4018253"/>
              <a:gd name="connsiteX69" fmla="*/ 4402669 w 17571585"/>
              <a:gd name="connsiteY69" fmla="*/ 3494799 h 4018253"/>
              <a:gd name="connsiteX70" fmla="*/ 4381495 w 17571585"/>
              <a:gd name="connsiteY70" fmla="*/ 3471210 h 4018253"/>
              <a:gd name="connsiteX71" fmla="*/ 9421843 w 17571585"/>
              <a:gd name="connsiteY71" fmla="*/ 3462224 h 4018253"/>
              <a:gd name="connsiteX72" fmla="*/ 9394153 w 17571585"/>
              <a:gd name="connsiteY72" fmla="*/ 3488059 h 4018253"/>
              <a:gd name="connsiteX73" fmla="*/ 9431616 w 17571585"/>
              <a:gd name="connsiteY73" fmla="*/ 3515767 h 4018253"/>
              <a:gd name="connsiteX74" fmla="*/ 9447904 w 17571585"/>
              <a:gd name="connsiteY74" fmla="*/ 3476077 h 4018253"/>
              <a:gd name="connsiteX75" fmla="*/ 9421843 w 17571585"/>
              <a:gd name="connsiteY75" fmla="*/ 3462224 h 4018253"/>
              <a:gd name="connsiteX76" fmla="*/ 9251632 w 17571585"/>
              <a:gd name="connsiteY76" fmla="*/ 3460913 h 4018253"/>
              <a:gd name="connsiteX77" fmla="*/ 9183222 w 17571585"/>
              <a:gd name="connsiteY77" fmla="*/ 3471210 h 4018253"/>
              <a:gd name="connsiteX78" fmla="*/ 9262219 w 17571585"/>
              <a:gd name="connsiteY78" fmla="*/ 3485625 h 4018253"/>
              <a:gd name="connsiteX79" fmla="*/ 9251632 w 17571585"/>
              <a:gd name="connsiteY79" fmla="*/ 3460913 h 4018253"/>
              <a:gd name="connsiteX80" fmla="*/ 9875059 w 17571585"/>
              <a:gd name="connsiteY80" fmla="*/ 3436833 h 4018253"/>
              <a:gd name="connsiteX81" fmla="*/ 9868951 w 17571585"/>
              <a:gd name="connsiteY81" fmla="*/ 3437511 h 4018253"/>
              <a:gd name="connsiteX82" fmla="*/ 9867322 w 17571585"/>
              <a:gd name="connsiteY82" fmla="*/ 3499479 h 4018253"/>
              <a:gd name="connsiteX83" fmla="*/ 9883610 w 17571585"/>
              <a:gd name="connsiteY83" fmla="*/ 3442753 h 4018253"/>
              <a:gd name="connsiteX84" fmla="*/ 9875059 w 17571585"/>
              <a:gd name="connsiteY84" fmla="*/ 3436833 h 4018253"/>
              <a:gd name="connsiteX85" fmla="*/ 9991111 w 17571585"/>
              <a:gd name="connsiteY85" fmla="*/ 3436013 h 4018253"/>
              <a:gd name="connsiteX86" fmla="*/ 9987854 w 17571585"/>
              <a:gd name="connsiteY86" fmla="*/ 3502288 h 4018253"/>
              <a:gd name="connsiteX87" fmla="*/ 10035904 w 17571585"/>
              <a:gd name="connsiteY87" fmla="*/ 3513708 h 4018253"/>
              <a:gd name="connsiteX88" fmla="*/ 10063593 w 17571585"/>
              <a:gd name="connsiteY88" fmla="*/ 3440319 h 4018253"/>
              <a:gd name="connsiteX89" fmla="*/ 9991111 w 17571585"/>
              <a:gd name="connsiteY89" fmla="*/ 3436013 h 4018253"/>
              <a:gd name="connsiteX90" fmla="*/ 9776923 w 17571585"/>
              <a:gd name="connsiteY90" fmla="*/ 3436013 h 4018253"/>
              <a:gd name="connsiteX91" fmla="*/ 9749233 w 17571585"/>
              <a:gd name="connsiteY91" fmla="*/ 3506968 h 4018253"/>
              <a:gd name="connsiteX92" fmla="*/ 9780181 w 17571585"/>
              <a:gd name="connsiteY92" fmla="*/ 3525690 h 4018253"/>
              <a:gd name="connsiteX93" fmla="*/ 9782624 w 17571585"/>
              <a:gd name="connsiteY93" fmla="*/ 3476077 h 4018253"/>
              <a:gd name="connsiteX94" fmla="*/ 9797283 w 17571585"/>
              <a:gd name="connsiteY94" fmla="*/ 3502288 h 4018253"/>
              <a:gd name="connsiteX95" fmla="*/ 9813571 w 17571585"/>
              <a:gd name="connsiteY95" fmla="*/ 3461849 h 4018253"/>
              <a:gd name="connsiteX96" fmla="*/ 9776923 w 17571585"/>
              <a:gd name="connsiteY96" fmla="*/ 3436013 h 4018253"/>
              <a:gd name="connsiteX97" fmla="*/ 3841545 w 17571585"/>
              <a:gd name="connsiteY97" fmla="*/ 3433580 h 4018253"/>
              <a:gd name="connsiteX98" fmla="*/ 3828514 w 17571585"/>
              <a:gd name="connsiteY98" fmla="*/ 3461849 h 4018253"/>
              <a:gd name="connsiteX99" fmla="*/ 3865163 w 17571585"/>
              <a:gd name="connsiteY99" fmla="*/ 3456982 h 4018253"/>
              <a:gd name="connsiteX100" fmla="*/ 3841545 w 17571585"/>
              <a:gd name="connsiteY100" fmla="*/ 3433580 h 4018253"/>
              <a:gd name="connsiteX101" fmla="*/ 4196625 w 17571585"/>
              <a:gd name="connsiteY101" fmla="*/ 3420100 h 4018253"/>
              <a:gd name="connsiteX102" fmla="*/ 4166492 w 17571585"/>
              <a:gd name="connsiteY102" fmla="*/ 3421785 h 4018253"/>
              <a:gd name="connsiteX103" fmla="*/ 4166492 w 17571585"/>
              <a:gd name="connsiteY103" fmla="*/ 3454548 h 4018253"/>
              <a:gd name="connsiteX104" fmla="*/ 4141246 w 17571585"/>
              <a:gd name="connsiteY104" fmla="*/ 3426091 h 4018253"/>
              <a:gd name="connsiteX105" fmla="*/ 4107041 w 17571585"/>
              <a:gd name="connsiteY105" fmla="*/ 3490306 h 4018253"/>
              <a:gd name="connsiteX106" fmla="*/ 4197440 w 17571585"/>
              <a:gd name="connsiteY106" fmla="*/ 3506968 h 4018253"/>
              <a:gd name="connsiteX107" fmla="*/ 4225944 w 17571585"/>
              <a:gd name="connsiteY107" fmla="*/ 3450242 h 4018253"/>
              <a:gd name="connsiteX108" fmla="*/ 4196625 w 17571585"/>
              <a:gd name="connsiteY108" fmla="*/ 3420100 h 4018253"/>
              <a:gd name="connsiteX109" fmla="*/ 4067949 w 17571585"/>
              <a:gd name="connsiteY109" fmla="*/ 3404936 h 4018253"/>
              <a:gd name="connsiteX110" fmla="*/ 4040260 w 17571585"/>
              <a:gd name="connsiteY110" fmla="*/ 3478137 h 4018253"/>
              <a:gd name="connsiteX111" fmla="*/ 4045146 w 17571585"/>
              <a:gd name="connsiteY111" fmla="*/ 3419351 h 4018253"/>
              <a:gd name="connsiteX112" fmla="*/ 3955562 w 17571585"/>
              <a:gd name="connsiteY112" fmla="*/ 3471210 h 4018253"/>
              <a:gd name="connsiteX113" fmla="*/ 4037002 w 17571585"/>
              <a:gd name="connsiteY113" fmla="*/ 3561073 h 4018253"/>
              <a:gd name="connsiteX114" fmla="*/ 4093196 w 17571585"/>
              <a:gd name="connsiteY114" fmla="*/ 3430771 h 4018253"/>
              <a:gd name="connsiteX115" fmla="*/ 4067949 w 17571585"/>
              <a:gd name="connsiteY115" fmla="*/ 3404936 h 4018253"/>
              <a:gd name="connsiteX116" fmla="*/ 1653240 w 17571585"/>
              <a:gd name="connsiteY116" fmla="*/ 3393890 h 4018253"/>
              <a:gd name="connsiteX117" fmla="*/ 1618221 w 17571585"/>
              <a:gd name="connsiteY117" fmla="*/ 3408118 h 4018253"/>
              <a:gd name="connsiteX118" fmla="*/ 1653240 w 17571585"/>
              <a:gd name="connsiteY118" fmla="*/ 3393890 h 4018253"/>
              <a:gd name="connsiteX119" fmla="*/ 3619213 w 17571585"/>
              <a:gd name="connsiteY119" fmla="*/ 3391456 h 4018253"/>
              <a:gd name="connsiteX120" fmla="*/ 3598038 w 17571585"/>
              <a:gd name="connsiteY120" fmla="*/ 3411863 h 4018253"/>
              <a:gd name="connsiteX121" fmla="*/ 3640387 w 17571585"/>
              <a:gd name="connsiteY121" fmla="*/ 3398196 h 4018253"/>
              <a:gd name="connsiteX122" fmla="*/ 3619213 w 17571585"/>
              <a:gd name="connsiteY122" fmla="*/ 3391456 h 4018253"/>
              <a:gd name="connsiteX123" fmla="*/ 13685249 w 17571585"/>
              <a:gd name="connsiteY123" fmla="*/ 3374045 h 4018253"/>
              <a:gd name="connsiteX124" fmla="*/ 13629055 w 17571585"/>
              <a:gd name="connsiteY124" fmla="*/ 3452676 h 4018253"/>
              <a:gd name="connsiteX125" fmla="*/ 13631497 w 17571585"/>
              <a:gd name="connsiteY125" fmla="*/ 3511461 h 4018253"/>
              <a:gd name="connsiteX126" fmla="*/ 13657559 w 17571585"/>
              <a:gd name="connsiteY126" fmla="*/ 3445187 h 4018253"/>
              <a:gd name="connsiteX127" fmla="*/ 13677105 w 17571585"/>
              <a:gd name="connsiteY127" fmla="*/ 3463721 h 4018253"/>
              <a:gd name="connsiteX128" fmla="*/ 13685249 w 17571585"/>
              <a:gd name="connsiteY128" fmla="*/ 3374045 h 4018253"/>
              <a:gd name="connsiteX129" fmla="*/ 13812297 w 17571585"/>
              <a:gd name="connsiteY129" fmla="*/ 3367305 h 4018253"/>
              <a:gd name="connsiteX130" fmla="*/ 13778091 w 17571585"/>
              <a:gd name="connsiteY130" fmla="*/ 3447059 h 4018253"/>
              <a:gd name="connsiteX131" fmla="*/ 13820441 w 17571585"/>
              <a:gd name="connsiteY131" fmla="*/ 3450242 h 4018253"/>
              <a:gd name="connsiteX132" fmla="*/ 13812297 w 17571585"/>
              <a:gd name="connsiteY132" fmla="*/ 3367305 h 4018253"/>
              <a:gd name="connsiteX133" fmla="*/ 13845687 w 17571585"/>
              <a:gd name="connsiteY133" fmla="*/ 3363748 h 4018253"/>
              <a:gd name="connsiteX134" fmla="*/ 13828585 w 17571585"/>
              <a:gd name="connsiteY134" fmla="*/ 3376479 h 4018253"/>
              <a:gd name="connsiteX135" fmla="*/ 13836729 w 17571585"/>
              <a:gd name="connsiteY135" fmla="*/ 3409429 h 4018253"/>
              <a:gd name="connsiteX136" fmla="*/ 13859531 w 17571585"/>
              <a:gd name="connsiteY136" fmla="*/ 3378913 h 4018253"/>
              <a:gd name="connsiteX137" fmla="*/ 13845687 w 17571585"/>
              <a:gd name="connsiteY137" fmla="*/ 3363748 h 4018253"/>
              <a:gd name="connsiteX138" fmla="*/ 13725359 w 17571585"/>
              <a:gd name="connsiteY138" fmla="*/ 3363514 h 4018253"/>
              <a:gd name="connsiteX139" fmla="*/ 13718641 w 17571585"/>
              <a:gd name="connsiteY139" fmla="*/ 3363748 h 4018253"/>
              <a:gd name="connsiteX140" fmla="*/ 13693393 w 17571585"/>
              <a:gd name="connsiteY140" fmla="*/ 3424032 h 4018253"/>
              <a:gd name="connsiteX141" fmla="*/ 13730857 w 17571585"/>
              <a:gd name="connsiteY141" fmla="*/ 3469338 h 4018253"/>
              <a:gd name="connsiteX142" fmla="*/ 13733299 w 17571585"/>
              <a:gd name="connsiteY142" fmla="*/ 3369739 h 4018253"/>
              <a:gd name="connsiteX143" fmla="*/ 13725359 w 17571585"/>
              <a:gd name="connsiteY143" fmla="*/ 3363514 h 4018253"/>
              <a:gd name="connsiteX144" fmla="*/ 3293451 w 17571585"/>
              <a:gd name="connsiteY144" fmla="*/ 3324433 h 4018253"/>
              <a:gd name="connsiteX145" fmla="*/ 3299152 w 17571585"/>
              <a:gd name="connsiteY145" fmla="*/ 3367305 h 4018253"/>
              <a:gd name="connsiteX146" fmla="*/ 3220969 w 17571585"/>
              <a:gd name="connsiteY146" fmla="*/ 3344652 h 4018253"/>
              <a:gd name="connsiteX147" fmla="*/ 3293451 w 17571585"/>
              <a:gd name="connsiteY147" fmla="*/ 3324433 h 4018253"/>
              <a:gd name="connsiteX148" fmla="*/ 3229927 w 17571585"/>
              <a:gd name="connsiteY148" fmla="*/ 3250296 h 4018253"/>
              <a:gd name="connsiteX149" fmla="*/ 3319512 w 17571585"/>
              <a:gd name="connsiteY149" fmla="*/ 3264899 h 4018253"/>
              <a:gd name="connsiteX150" fmla="*/ 3335800 w 17571585"/>
              <a:gd name="connsiteY150" fmla="*/ 3309456 h 4018253"/>
              <a:gd name="connsiteX151" fmla="*/ 3356160 w 17571585"/>
              <a:gd name="connsiteY151" fmla="*/ 3274447 h 4018253"/>
              <a:gd name="connsiteX152" fmla="*/ 3367561 w 17571585"/>
              <a:gd name="connsiteY152" fmla="*/ 3327990 h 4018253"/>
              <a:gd name="connsiteX153" fmla="*/ 3382221 w 17571585"/>
              <a:gd name="connsiteY153" fmla="*/ 3321250 h 4018253"/>
              <a:gd name="connsiteX154" fmla="*/ 3389551 w 17571585"/>
              <a:gd name="connsiteY154" fmla="*/ 3276880 h 4018253"/>
              <a:gd name="connsiteX155" fmla="*/ 3421312 w 17571585"/>
              <a:gd name="connsiteY155" fmla="*/ 3296351 h 4018253"/>
              <a:gd name="connsiteX156" fmla="*/ 3361861 w 17571585"/>
              <a:gd name="connsiteY156" fmla="*/ 3353077 h 4018253"/>
              <a:gd name="connsiteX157" fmla="*/ 3306481 w 17571585"/>
              <a:gd name="connsiteY157" fmla="*/ 3333607 h 4018253"/>
              <a:gd name="connsiteX158" fmla="*/ 3229927 w 17571585"/>
              <a:gd name="connsiteY158" fmla="*/ 3250296 h 4018253"/>
              <a:gd name="connsiteX159" fmla="*/ 3116725 w 17571585"/>
              <a:gd name="connsiteY159" fmla="*/ 3242620 h 4018253"/>
              <a:gd name="connsiteX160" fmla="*/ 3152559 w 17571585"/>
              <a:gd name="connsiteY160" fmla="*/ 3254976 h 4018253"/>
              <a:gd name="connsiteX161" fmla="*/ 3129756 w 17571585"/>
              <a:gd name="connsiteY161" fmla="*/ 3303839 h 4018253"/>
              <a:gd name="connsiteX162" fmla="*/ 3157445 w 17571585"/>
              <a:gd name="connsiteY162" fmla="*/ 3331173 h 4018253"/>
              <a:gd name="connsiteX163" fmla="*/ 3113468 w 17571585"/>
              <a:gd name="connsiteY163" fmla="*/ 3345401 h 4018253"/>
              <a:gd name="connsiteX164" fmla="*/ 3116725 w 17571585"/>
              <a:gd name="connsiteY164" fmla="*/ 3242620 h 4018253"/>
              <a:gd name="connsiteX165" fmla="*/ 2349556 w 17571585"/>
              <a:gd name="connsiteY165" fmla="*/ 3228392 h 4018253"/>
              <a:gd name="connsiteX166" fmla="*/ 2462759 w 17571585"/>
              <a:gd name="connsiteY166" fmla="*/ 3228392 h 4018253"/>
              <a:gd name="connsiteX167" fmla="*/ 2452171 w 17571585"/>
              <a:gd name="connsiteY167" fmla="*/ 3278378 h 4018253"/>
              <a:gd name="connsiteX168" fmla="*/ 2366659 w 17571585"/>
              <a:gd name="connsiteY168" fmla="*/ 3288300 h 4018253"/>
              <a:gd name="connsiteX169" fmla="*/ 2343855 w 17571585"/>
              <a:gd name="connsiteY169" fmla="*/ 3251793 h 4018253"/>
              <a:gd name="connsiteX170" fmla="*/ 2323495 w 17571585"/>
              <a:gd name="connsiteY170" fmla="*/ 3285118 h 4018253"/>
              <a:gd name="connsiteX171" fmla="*/ 2349556 w 17571585"/>
              <a:gd name="connsiteY171" fmla="*/ 3228392 h 4018253"/>
              <a:gd name="connsiteX172" fmla="*/ 3071119 w 17571585"/>
              <a:gd name="connsiteY172" fmla="*/ 3218095 h 4018253"/>
              <a:gd name="connsiteX173" fmla="*/ 3099623 w 17571585"/>
              <a:gd name="connsiteY173" fmla="*/ 3270141 h 4018253"/>
              <a:gd name="connsiteX174" fmla="*/ 3014110 w 17571585"/>
              <a:gd name="connsiteY174" fmla="*/ 3314511 h 4018253"/>
              <a:gd name="connsiteX175" fmla="*/ 3031212 w 17571585"/>
              <a:gd name="connsiteY175" fmla="*/ 3257784 h 4018253"/>
              <a:gd name="connsiteX176" fmla="*/ 2968504 w 17571585"/>
              <a:gd name="connsiteY176" fmla="*/ 3236816 h 4018253"/>
              <a:gd name="connsiteX177" fmla="*/ 3085778 w 17571585"/>
              <a:gd name="connsiteY177" fmla="*/ 3260218 h 4018253"/>
              <a:gd name="connsiteX178" fmla="*/ 3071119 w 17571585"/>
              <a:gd name="connsiteY178" fmla="*/ 3218095 h 4018253"/>
              <a:gd name="connsiteX179" fmla="*/ 1979817 w 17571585"/>
              <a:gd name="connsiteY179" fmla="*/ 3202930 h 4018253"/>
              <a:gd name="connsiteX180" fmla="*/ 1995290 w 17571585"/>
              <a:gd name="connsiteY180" fmla="*/ 3227268 h 4018253"/>
              <a:gd name="connsiteX181" fmla="*/ 1949684 w 17571585"/>
              <a:gd name="connsiteY181" fmla="*/ 3205739 h 4018253"/>
              <a:gd name="connsiteX182" fmla="*/ 1979817 w 17571585"/>
              <a:gd name="connsiteY182" fmla="*/ 3202930 h 4018253"/>
              <a:gd name="connsiteX183" fmla="*/ 2833312 w 17571585"/>
              <a:gd name="connsiteY183" fmla="*/ 3184022 h 4018253"/>
              <a:gd name="connsiteX184" fmla="*/ 2852858 w 17571585"/>
              <a:gd name="connsiteY184" fmla="*/ 3266958 h 4018253"/>
              <a:gd name="connsiteX185" fmla="*/ 2786077 w 17571585"/>
              <a:gd name="connsiteY185" fmla="*/ 3220903 h 4018253"/>
              <a:gd name="connsiteX186" fmla="*/ 2833312 w 17571585"/>
              <a:gd name="connsiteY186" fmla="*/ 3184022 h 4018253"/>
              <a:gd name="connsiteX187" fmla="*/ 2777118 w 17571585"/>
              <a:gd name="connsiteY187" fmla="*/ 3180464 h 4018253"/>
              <a:gd name="connsiteX188" fmla="*/ 2786077 w 17571585"/>
              <a:gd name="connsiteY188" fmla="*/ 3195442 h 4018253"/>
              <a:gd name="connsiteX189" fmla="*/ 2749429 w 17571585"/>
              <a:gd name="connsiteY189" fmla="*/ 3235131 h 4018253"/>
              <a:gd name="connsiteX190" fmla="*/ 2729883 w 17571585"/>
              <a:gd name="connsiteY190" fmla="*/ 3200684 h 4018253"/>
              <a:gd name="connsiteX191" fmla="*/ 2749429 w 17571585"/>
              <a:gd name="connsiteY191" fmla="*/ 3182337 h 4018253"/>
              <a:gd name="connsiteX192" fmla="*/ 2777118 w 17571585"/>
              <a:gd name="connsiteY192" fmla="*/ 3180464 h 4018253"/>
              <a:gd name="connsiteX193" fmla="*/ 2630526 w 17571585"/>
              <a:gd name="connsiteY193" fmla="*/ 3159309 h 4018253"/>
              <a:gd name="connsiteX194" fmla="*/ 2716038 w 17571585"/>
              <a:gd name="connsiteY194" fmla="*/ 3197501 h 4018253"/>
              <a:gd name="connsiteX195" fmla="*/ 2611795 w 17571585"/>
              <a:gd name="connsiteY195" fmla="*/ 3216597 h 4018253"/>
              <a:gd name="connsiteX196" fmla="*/ 2602836 w 17571585"/>
              <a:gd name="connsiteY196" fmla="*/ 3200684 h 4018253"/>
              <a:gd name="connsiteX197" fmla="*/ 2630526 w 17571585"/>
              <a:gd name="connsiteY197" fmla="*/ 3159309 h 4018253"/>
              <a:gd name="connsiteX198" fmla="*/ 2540127 w 17571585"/>
              <a:gd name="connsiteY198" fmla="*/ 3140400 h 4018253"/>
              <a:gd name="connsiteX199" fmla="*/ 2568631 w 17571585"/>
              <a:gd name="connsiteY199" fmla="*/ 3172789 h 4018253"/>
              <a:gd name="connsiteX200" fmla="*/ 2535241 w 17571585"/>
              <a:gd name="connsiteY200" fmla="*/ 3176346 h 4018253"/>
              <a:gd name="connsiteX201" fmla="*/ 2540127 w 17571585"/>
              <a:gd name="connsiteY201" fmla="*/ 3140400 h 4018253"/>
              <a:gd name="connsiteX202" fmla="*/ 1147495 w 17571585"/>
              <a:gd name="connsiteY202" fmla="*/ 3136656 h 4018253"/>
              <a:gd name="connsiteX203" fmla="*/ 1173557 w 17571585"/>
              <a:gd name="connsiteY203" fmla="*/ 3143396 h 4018253"/>
              <a:gd name="connsiteX204" fmla="*/ 1121435 w 17571585"/>
              <a:gd name="connsiteY204" fmla="*/ 3157063 h 4018253"/>
              <a:gd name="connsiteX205" fmla="*/ 1147495 w 17571585"/>
              <a:gd name="connsiteY205" fmla="*/ 3136656 h 4018253"/>
              <a:gd name="connsiteX206" fmla="*/ 1285944 w 17571585"/>
              <a:gd name="connsiteY206" fmla="*/ 3125985 h 4018253"/>
              <a:gd name="connsiteX207" fmla="*/ 1330737 w 17571585"/>
              <a:gd name="connsiteY207" fmla="*/ 3155378 h 4018253"/>
              <a:gd name="connsiteX208" fmla="*/ 1269656 w 17571585"/>
              <a:gd name="connsiteY208" fmla="*/ 3235131 h 4018253"/>
              <a:gd name="connsiteX209" fmla="*/ 1221607 w 17571585"/>
              <a:gd name="connsiteY209" fmla="*/ 3172040 h 4018253"/>
              <a:gd name="connsiteX210" fmla="*/ 1190659 w 17571585"/>
              <a:gd name="connsiteY210" fmla="*/ 3203866 h 4018253"/>
              <a:gd name="connsiteX211" fmla="*/ 1173557 w 17571585"/>
              <a:gd name="connsiteY211" fmla="*/ 3197127 h 4018253"/>
              <a:gd name="connsiteX212" fmla="*/ 1202060 w 17571585"/>
              <a:gd name="connsiteY212" fmla="*/ 3137967 h 4018253"/>
              <a:gd name="connsiteX213" fmla="*/ 1243595 w 17571585"/>
              <a:gd name="connsiteY213" fmla="*/ 3140400 h 4018253"/>
              <a:gd name="connsiteX214" fmla="*/ 1251740 w 17571585"/>
              <a:gd name="connsiteY214" fmla="*/ 3174474 h 4018253"/>
              <a:gd name="connsiteX215" fmla="*/ 1285944 w 17571585"/>
              <a:gd name="connsiteY215" fmla="*/ 3125985 h 4018253"/>
              <a:gd name="connsiteX216" fmla="*/ 3364304 w 17571585"/>
              <a:gd name="connsiteY216" fmla="*/ 3125236 h 4018253"/>
              <a:gd name="connsiteX217" fmla="*/ 3348016 w 17571585"/>
              <a:gd name="connsiteY217" fmla="*/ 3126734 h 4018253"/>
              <a:gd name="connsiteX218" fmla="*/ 3333356 w 17571585"/>
              <a:gd name="connsiteY218" fmla="*/ 3151820 h 4018253"/>
              <a:gd name="connsiteX219" fmla="*/ 3418054 w 17571585"/>
              <a:gd name="connsiteY219" fmla="*/ 3159309 h 4018253"/>
              <a:gd name="connsiteX220" fmla="*/ 3364304 w 17571585"/>
              <a:gd name="connsiteY220" fmla="*/ 3125236 h 4018253"/>
              <a:gd name="connsiteX221" fmla="*/ 2479047 w 17571585"/>
              <a:gd name="connsiteY221" fmla="*/ 3122053 h 4018253"/>
              <a:gd name="connsiteX222" fmla="*/ 2506736 w 17571585"/>
              <a:gd name="connsiteY222" fmla="*/ 3168108 h 4018253"/>
              <a:gd name="connsiteX223" fmla="*/ 2466016 w 17571585"/>
              <a:gd name="connsiteY223" fmla="*/ 3131976 h 4018253"/>
              <a:gd name="connsiteX224" fmla="*/ 2479047 w 17571585"/>
              <a:gd name="connsiteY224" fmla="*/ 3122053 h 4018253"/>
              <a:gd name="connsiteX225" fmla="*/ 2325124 w 17571585"/>
              <a:gd name="connsiteY225" fmla="*/ 3102957 h 4018253"/>
              <a:gd name="connsiteX226" fmla="*/ 2362587 w 17571585"/>
              <a:gd name="connsiteY226" fmla="*/ 3148638 h 4018253"/>
              <a:gd name="connsiteX227" fmla="*/ 2306393 w 17571585"/>
              <a:gd name="connsiteY227" fmla="*/ 3105766 h 4018253"/>
              <a:gd name="connsiteX228" fmla="*/ 2325124 w 17571585"/>
              <a:gd name="connsiteY228" fmla="*/ 3102957 h 4018253"/>
              <a:gd name="connsiteX229" fmla="*/ 996831 w 17571585"/>
              <a:gd name="connsiteY229" fmla="*/ 3081615 h 4018253"/>
              <a:gd name="connsiteX230" fmla="*/ 1005789 w 17571585"/>
              <a:gd name="connsiteY230" fmla="*/ 3169606 h 4018253"/>
              <a:gd name="connsiteX231" fmla="*/ 974028 w 17571585"/>
              <a:gd name="connsiteY231" fmla="*/ 3116062 h 4018253"/>
              <a:gd name="connsiteX232" fmla="*/ 996831 w 17571585"/>
              <a:gd name="connsiteY232" fmla="*/ 3081615 h 4018253"/>
              <a:gd name="connsiteX233" fmla="*/ 930864 w 17571585"/>
              <a:gd name="connsiteY233" fmla="*/ 3075624 h 4018253"/>
              <a:gd name="connsiteX234" fmla="*/ 956111 w 17571585"/>
              <a:gd name="connsiteY234" fmla="*/ 3097528 h 4018253"/>
              <a:gd name="connsiteX235" fmla="*/ 925978 w 17571585"/>
              <a:gd name="connsiteY235" fmla="*/ 3125985 h 4018253"/>
              <a:gd name="connsiteX236" fmla="*/ 903174 w 17571585"/>
              <a:gd name="connsiteY236" fmla="*/ 3095094 h 4018253"/>
              <a:gd name="connsiteX237" fmla="*/ 930864 w 17571585"/>
              <a:gd name="connsiteY237" fmla="*/ 3075624 h 4018253"/>
              <a:gd name="connsiteX238" fmla="*/ 3131384 w 17571585"/>
              <a:gd name="connsiteY238" fmla="*/ 3073190 h 4018253"/>
              <a:gd name="connsiteX239" fmla="*/ 3108581 w 17571585"/>
              <a:gd name="connsiteY239" fmla="*/ 3078432 h 4018253"/>
              <a:gd name="connsiteX240" fmla="*/ 3155817 w 17571585"/>
              <a:gd name="connsiteY240" fmla="*/ 3088354 h 4018253"/>
              <a:gd name="connsiteX241" fmla="*/ 3131384 w 17571585"/>
              <a:gd name="connsiteY241" fmla="*/ 3073190 h 4018253"/>
              <a:gd name="connsiteX242" fmla="*/ 2241240 w 17571585"/>
              <a:gd name="connsiteY242" fmla="*/ 3068884 h 4018253"/>
              <a:gd name="connsiteX243" fmla="*/ 2266487 w 17571585"/>
              <a:gd name="connsiteY243" fmla="*/ 3094345 h 4018253"/>
              <a:gd name="connsiteX244" fmla="*/ 2241240 w 17571585"/>
              <a:gd name="connsiteY244" fmla="*/ 3117747 h 4018253"/>
              <a:gd name="connsiteX245" fmla="*/ 2266487 w 17571585"/>
              <a:gd name="connsiteY245" fmla="*/ 3162117 h 4018253"/>
              <a:gd name="connsiteX246" fmla="*/ 2224952 w 17571585"/>
              <a:gd name="connsiteY246" fmla="*/ 3125236 h 4018253"/>
              <a:gd name="connsiteX247" fmla="*/ 2241240 w 17571585"/>
              <a:gd name="connsiteY247" fmla="*/ 3068884 h 4018253"/>
              <a:gd name="connsiteX248" fmla="*/ 2075102 w 17571585"/>
              <a:gd name="connsiteY248" fmla="*/ 3023578 h 4018253"/>
              <a:gd name="connsiteX249" fmla="*/ 2096277 w 17571585"/>
              <a:gd name="connsiteY249" fmla="*/ 3074875 h 4018253"/>
              <a:gd name="connsiteX250" fmla="*/ 2084875 w 17571585"/>
              <a:gd name="connsiteY250" fmla="*/ 3041551 h 4018253"/>
              <a:gd name="connsiteX251" fmla="*/ 2062886 w 17571585"/>
              <a:gd name="connsiteY251" fmla="*/ 3062519 h 4018253"/>
              <a:gd name="connsiteX252" fmla="*/ 2075102 w 17571585"/>
              <a:gd name="connsiteY252" fmla="*/ 3023578 h 4018253"/>
              <a:gd name="connsiteX253" fmla="*/ 2633783 w 17571585"/>
              <a:gd name="connsiteY253" fmla="*/ 3022829 h 4018253"/>
              <a:gd name="connsiteX254" fmla="*/ 2619124 w 17571585"/>
              <a:gd name="connsiteY254" fmla="*/ 3036309 h 4018253"/>
              <a:gd name="connsiteX255" fmla="*/ 2675318 w 17571585"/>
              <a:gd name="connsiteY255" fmla="*/ 3047354 h 4018253"/>
              <a:gd name="connsiteX256" fmla="*/ 2633783 w 17571585"/>
              <a:gd name="connsiteY256" fmla="*/ 3022829 h 4018253"/>
              <a:gd name="connsiteX257" fmla="*/ 2815395 w 17571585"/>
              <a:gd name="connsiteY257" fmla="*/ 3007665 h 4018253"/>
              <a:gd name="connsiteX258" fmla="*/ 2799922 w 17571585"/>
              <a:gd name="connsiteY258" fmla="*/ 3008601 h 4018253"/>
              <a:gd name="connsiteX259" fmla="*/ 2782005 w 17571585"/>
              <a:gd name="connsiteY259" fmla="*/ 3038742 h 4018253"/>
              <a:gd name="connsiteX260" fmla="*/ 2830055 w 17571585"/>
              <a:gd name="connsiteY260" fmla="*/ 3016464 h 4018253"/>
              <a:gd name="connsiteX261" fmla="*/ 2815395 w 17571585"/>
              <a:gd name="connsiteY261" fmla="*/ 3007665 h 4018253"/>
              <a:gd name="connsiteX262" fmla="*/ 1950498 w 17571585"/>
              <a:gd name="connsiteY262" fmla="*/ 3006167 h 4018253"/>
              <a:gd name="connsiteX263" fmla="*/ 1992033 w 17571585"/>
              <a:gd name="connsiteY263" fmla="*/ 3033875 h 4018253"/>
              <a:gd name="connsiteX264" fmla="*/ 1950498 w 17571585"/>
              <a:gd name="connsiteY264" fmla="*/ 3072441 h 4018253"/>
              <a:gd name="connsiteX265" fmla="*/ 1950498 w 17571585"/>
              <a:gd name="connsiteY265" fmla="*/ 3006167 h 4018253"/>
              <a:gd name="connsiteX266" fmla="*/ 2351185 w 17571585"/>
              <a:gd name="connsiteY266" fmla="*/ 2924728 h 4018253"/>
              <a:gd name="connsiteX267" fmla="*/ 2413894 w 17571585"/>
              <a:gd name="connsiteY267" fmla="*/ 2962546 h 4018253"/>
              <a:gd name="connsiteX268" fmla="*/ 2351185 w 17571585"/>
              <a:gd name="connsiteY268" fmla="*/ 2924728 h 4018253"/>
              <a:gd name="connsiteX269" fmla="*/ 2232740 w 17571585"/>
              <a:gd name="connsiteY269" fmla="*/ 2923547 h 4018253"/>
              <a:gd name="connsiteX270" fmla="*/ 2222509 w 17571585"/>
              <a:gd name="connsiteY270" fmla="*/ 2924728 h 4018253"/>
              <a:gd name="connsiteX271" fmla="*/ 2208664 w 17571585"/>
              <a:gd name="connsiteY271" fmla="*/ 2939144 h 4018253"/>
              <a:gd name="connsiteX272" fmla="*/ 2261600 w 17571585"/>
              <a:gd name="connsiteY272" fmla="*/ 2943450 h 4018253"/>
              <a:gd name="connsiteX273" fmla="*/ 2232740 w 17571585"/>
              <a:gd name="connsiteY273" fmla="*/ 2923547 h 4018253"/>
              <a:gd name="connsiteX274" fmla="*/ 1570986 w 17571585"/>
              <a:gd name="connsiteY274" fmla="*/ 2788997 h 4018253"/>
              <a:gd name="connsiteX275" fmla="*/ 1592160 w 17571585"/>
              <a:gd name="connsiteY275" fmla="*/ 2805285 h 4018253"/>
              <a:gd name="connsiteX276" fmla="*/ 1545739 w 17571585"/>
              <a:gd name="connsiteY276" fmla="*/ 2847783 h 4018253"/>
              <a:gd name="connsiteX277" fmla="*/ 1570986 w 17571585"/>
              <a:gd name="connsiteY277" fmla="*/ 2788997 h 4018253"/>
              <a:gd name="connsiteX278" fmla="*/ 1512349 w 17571585"/>
              <a:gd name="connsiteY278" fmla="*/ 2608522 h 4018253"/>
              <a:gd name="connsiteX279" fmla="*/ 1496060 w 17571585"/>
              <a:gd name="connsiteY279" fmla="*/ 2626681 h 4018253"/>
              <a:gd name="connsiteX280" fmla="*/ 1538409 w 17571585"/>
              <a:gd name="connsiteY280" fmla="*/ 2629115 h 4018253"/>
              <a:gd name="connsiteX281" fmla="*/ 1512349 w 17571585"/>
              <a:gd name="connsiteY281" fmla="*/ 2608522 h 4018253"/>
              <a:gd name="connsiteX282" fmla="*/ 797302 w 17571585"/>
              <a:gd name="connsiteY282" fmla="*/ 2453320 h 4018253"/>
              <a:gd name="connsiteX283" fmla="*/ 815218 w 17571585"/>
              <a:gd name="connsiteY283" fmla="*/ 2480279 h 4018253"/>
              <a:gd name="connsiteX284" fmla="*/ 795673 w 17571585"/>
              <a:gd name="connsiteY284" fmla="*/ 2502932 h 4018253"/>
              <a:gd name="connsiteX285" fmla="*/ 772870 w 17571585"/>
              <a:gd name="connsiteY285" fmla="*/ 2471667 h 4018253"/>
              <a:gd name="connsiteX286" fmla="*/ 785086 w 17571585"/>
              <a:gd name="connsiteY286" fmla="*/ 2454818 h 4018253"/>
              <a:gd name="connsiteX287" fmla="*/ 797302 w 17571585"/>
              <a:gd name="connsiteY287" fmla="*/ 2453320 h 4018253"/>
              <a:gd name="connsiteX288" fmla="*/ 548909 w 17571585"/>
              <a:gd name="connsiteY288" fmla="*/ 2437407 h 4018253"/>
              <a:gd name="connsiteX289" fmla="*/ 572526 w 17571585"/>
              <a:gd name="connsiteY289" fmla="*/ 2485147 h 4018253"/>
              <a:gd name="connsiteX290" fmla="*/ 486199 w 17571585"/>
              <a:gd name="connsiteY290" fmla="*/ 2480279 h 4018253"/>
              <a:gd name="connsiteX291" fmla="*/ 548909 w 17571585"/>
              <a:gd name="connsiteY291" fmla="*/ 2437407 h 4018253"/>
              <a:gd name="connsiteX292" fmla="*/ 738665 w 17571585"/>
              <a:gd name="connsiteY292" fmla="*/ 2433850 h 4018253"/>
              <a:gd name="connsiteX293" fmla="*/ 746809 w 17571585"/>
              <a:gd name="connsiteY293" fmla="*/ 2445831 h 4018253"/>
              <a:gd name="connsiteX294" fmla="*/ 710975 w 17571585"/>
              <a:gd name="connsiteY294" fmla="*/ 2443398 h 4018253"/>
              <a:gd name="connsiteX295" fmla="*/ 738665 w 17571585"/>
              <a:gd name="connsiteY295" fmla="*/ 2433850 h 4018253"/>
              <a:gd name="connsiteX296" fmla="*/ 2158171 w 17571585"/>
              <a:gd name="connsiteY296" fmla="*/ 2362895 h 4018253"/>
              <a:gd name="connsiteX297" fmla="*/ 2123966 w 17571585"/>
              <a:gd name="connsiteY297" fmla="*/ 2385548 h 4018253"/>
              <a:gd name="connsiteX298" fmla="*/ 2177717 w 17571585"/>
              <a:gd name="connsiteY298" fmla="*/ 2389854 h 4018253"/>
              <a:gd name="connsiteX299" fmla="*/ 2158171 w 17571585"/>
              <a:gd name="connsiteY299" fmla="*/ 2362895 h 4018253"/>
              <a:gd name="connsiteX300" fmla="*/ 772870 w 17571585"/>
              <a:gd name="connsiteY300" fmla="*/ 2344548 h 4018253"/>
              <a:gd name="connsiteX301" fmla="*/ 733778 w 17571585"/>
              <a:gd name="connsiteY301" fmla="*/ 2368699 h 4018253"/>
              <a:gd name="connsiteX302" fmla="*/ 781828 w 17571585"/>
              <a:gd name="connsiteY302" fmla="*/ 2396594 h 4018253"/>
              <a:gd name="connsiteX303" fmla="*/ 798116 w 17571585"/>
              <a:gd name="connsiteY303" fmla="*/ 2373566 h 4018253"/>
              <a:gd name="connsiteX304" fmla="*/ 772870 w 17571585"/>
              <a:gd name="connsiteY304" fmla="*/ 2344548 h 4018253"/>
              <a:gd name="connsiteX305" fmla="*/ 442222 w 17571585"/>
              <a:gd name="connsiteY305" fmla="*/ 2312347 h 4018253"/>
              <a:gd name="connsiteX306" fmla="*/ 468283 w 17571585"/>
              <a:gd name="connsiteY306" fmla="*/ 2337059 h 4018253"/>
              <a:gd name="connsiteX307" fmla="*/ 425119 w 17571585"/>
              <a:gd name="connsiteY307" fmla="*/ 2350913 h 4018253"/>
              <a:gd name="connsiteX308" fmla="*/ 442222 w 17571585"/>
              <a:gd name="connsiteY308" fmla="*/ 2312347 h 4018253"/>
              <a:gd name="connsiteX309" fmla="*/ 4434431 w 17571585"/>
              <a:gd name="connsiteY309" fmla="*/ 2300178 h 4018253"/>
              <a:gd name="connsiteX310" fmla="*/ 4391268 w 17571585"/>
              <a:gd name="connsiteY310" fmla="*/ 2347731 h 4018253"/>
              <a:gd name="connsiteX311" fmla="*/ 4402669 w 17571585"/>
              <a:gd name="connsiteY311" fmla="*/ 2347731 h 4018253"/>
              <a:gd name="connsiteX312" fmla="*/ 4414071 w 17571585"/>
              <a:gd name="connsiteY312" fmla="*/ 2364393 h 4018253"/>
              <a:gd name="connsiteX313" fmla="*/ 4449905 w 17571585"/>
              <a:gd name="connsiteY313" fmla="*/ 2309164 h 4018253"/>
              <a:gd name="connsiteX314" fmla="*/ 4434431 w 17571585"/>
              <a:gd name="connsiteY314" fmla="*/ 2300178 h 4018253"/>
              <a:gd name="connsiteX315" fmla="*/ 1639396 w 17571585"/>
              <a:gd name="connsiteY315" fmla="*/ 2268351 h 4018253"/>
              <a:gd name="connsiteX316" fmla="*/ 1666271 w 17571585"/>
              <a:gd name="connsiteY316" fmla="*/ 2295685 h 4018253"/>
              <a:gd name="connsiteX317" fmla="*/ 1639396 w 17571585"/>
              <a:gd name="connsiteY317" fmla="*/ 2320023 h 4018253"/>
              <a:gd name="connsiteX318" fmla="*/ 1639396 w 17571585"/>
              <a:gd name="connsiteY318" fmla="*/ 2268351 h 4018253"/>
              <a:gd name="connsiteX319" fmla="*/ 269568 w 17571585"/>
              <a:gd name="connsiteY319" fmla="*/ 2264794 h 4018253"/>
              <a:gd name="connsiteX320" fmla="*/ 302144 w 17571585"/>
              <a:gd name="connsiteY320" fmla="*/ 2286698 h 4018253"/>
              <a:gd name="connsiteX321" fmla="*/ 258981 w 17571585"/>
              <a:gd name="connsiteY321" fmla="*/ 2274717 h 4018253"/>
              <a:gd name="connsiteX322" fmla="*/ 269568 w 17571585"/>
              <a:gd name="connsiteY322" fmla="*/ 2264794 h 4018253"/>
              <a:gd name="connsiteX323" fmla="*/ 1012304 w 17571585"/>
              <a:gd name="connsiteY323" fmla="*/ 2258054 h 4018253"/>
              <a:gd name="connsiteX324" fmla="*/ 1025335 w 17571585"/>
              <a:gd name="connsiteY324" fmla="*/ 2258054 h 4018253"/>
              <a:gd name="connsiteX325" fmla="*/ 1052210 w 17571585"/>
              <a:gd name="connsiteY325" fmla="*/ 2273968 h 4018253"/>
              <a:gd name="connsiteX326" fmla="*/ 999274 w 17571585"/>
              <a:gd name="connsiteY326" fmla="*/ 2268351 h 4018253"/>
              <a:gd name="connsiteX327" fmla="*/ 1012304 w 17571585"/>
              <a:gd name="connsiteY327" fmla="*/ 2258054 h 4018253"/>
              <a:gd name="connsiteX328" fmla="*/ 3716127 w 17571585"/>
              <a:gd name="connsiteY328" fmla="*/ 2248132 h 4018253"/>
              <a:gd name="connsiteX329" fmla="*/ 3694138 w 17571585"/>
              <a:gd name="connsiteY329" fmla="*/ 2279023 h 4018253"/>
              <a:gd name="connsiteX330" fmla="*/ 3716127 w 17571585"/>
              <a:gd name="connsiteY330" fmla="*/ 2248132 h 4018253"/>
              <a:gd name="connsiteX331" fmla="*/ 860011 w 17571585"/>
              <a:gd name="connsiteY331" fmla="*/ 2215557 h 4018253"/>
              <a:gd name="connsiteX332" fmla="*/ 886072 w 17571585"/>
              <a:gd name="connsiteY332" fmla="*/ 2223981 h 4018253"/>
              <a:gd name="connsiteX333" fmla="*/ 842909 w 17571585"/>
              <a:gd name="connsiteY333" fmla="*/ 2244575 h 4018253"/>
              <a:gd name="connsiteX334" fmla="*/ 860011 w 17571585"/>
              <a:gd name="connsiteY334" fmla="*/ 2215557 h 4018253"/>
              <a:gd name="connsiteX335" fmla="*/ 403945 w 17571585"/>
              <a:gd name="connsiteY335" fmla="*/ 2195337 h 4018253"/>
              <a:gd name="connsiteX336" fmla="*/ 433263 w 17571585"/>
              <a:gd name="connsiteY336" fmla="*/ 2236150 h 4018253"/>
              <a:gd name="connsiteX337" fmla="*/ 390914 w 17571585"/>
              <a:gd name="connsiteY337" fmla="*/ 2208817 h 4018253"/>
              <a:gd name="connsiteX338" fmla="*/ 403945 w 17571585"/>
              <a:gd name="connsiteY338" fmla="*/ 2195337 h 4018253"/>
              <a:gd name="connsiteX339" fmla="*/ 1355983 w 17571585"/>
              <a:gd name="connsiteY339" fmla="*/ 2181109 h 4018253"/>
              <a:gd name="connsiteX340" fmla="*/ 1417878 w 17571585"/>
              <a:gd name="connsiteY340" fmla="*/ 2219488 h 4018253"/>
              <a:gd name="connsiteX341" fmla="*/ 1367385 w 17571585"/>
              <a:gd name="connsiteY341" fmla="*/ 2234653 h 4018253"/>
              <a:gd name="connsiteX342" fmla="*/ 1355983 w 17571585"/>
              <a:gd name="connsiteY342" fmla="*/ 2181109 h 4018253"/>
              <a:gd name="connsiteX343" fmla="*/ 315989 w 17571585"/>
              <a:gd name="connsiteY343" fmla="*/ 2175867 h 4018253"/>
              <a:gd name="connsiteX344" fmla="*/ 354266 w 17571585"/>
              <a:gd name="connsiteY344" fmla="*/ 2202826 h 4018253"/>
              <a:gd name="connsiteX345" fmla="*/ 302144 w 17571585"/>
              <a:gd name="connsiteY345" fmla="*/ 2192903 h 4018253"/>
              <a:gd name="connsiteX346" fmla="*/ 315989 w 17571585"/>
              <a:gd name="connsiteY346" fmla="*/ 2175867 h 4018253"/>
              <a:gd name="connsiteX347" fmla="*/ 3286121 w 17571585"/>
              <a:gd name="connsiteY347" fmla="*/ 2150967 h 4018253"/>
              <a:gd name="connsiteX348" fmla="*/ 3269019 w 17571585"/>
              <a:gd name="connsiteY348" fmla="*/ 2175118 h 4018253"/>
              <a:gd name="connsiteX349" fmla="*/ 3299152 w 17571585"/>
              <a:gd name="connsiteY349" fmla="*/ 2193840 h 4018253"/>
              <a:gd name="connsiteX350" fmla="*/ 3286121 w 17571585"/>
              <a:gd name="connsiteY350" fmla="*/ 2150967 h 4018253"/>
              <a:gd name="connsiteX351" fmla="*/ 3243772 w 17571585"/>
              <a:gd name="connsiteY351" fmla="*/ 2129812 h 4018253"/>
              <a:gd name="connsiteX352" fmla="*/ 3195722 w 17571585"/>
              <a:gd name="connsiteY352" fmla="*/ 2150967 h 4018253"/>
              <a:gd name="connsiteX353" fmla="*/ 3243772 w 17571585"/>
              <a:gd name="connsiteY353" fmla="*/ 2129812 h 4018253"/>
              <a:gd name="connsiteX354" fmla="*/ 3117540 w 17571585"/>
              <a:gd name="connsiteY354" fmla="*/ 2119890 h 4018253"/>
              <a:gd name="connsiteX355" fmla="*/ 3190022 w 17571585"/>
              <a:gd name="connsiteY355" fmla="*/ 2144227 h 4018253"/>
              <a:gd name="connsiteX356" fmla="*/ 3117540 w 17571585"/>
              <a:gd name="connsiteY356" fmla="*/ 2119890 h 4018253"/>
              <a:gd name="connsiteX357" fmla="*/ 3311368 w 17571585"/>
              <a:gd name="connsiteY357" fmla="*/ 2101355 h 4018253"/>
              <a:gd name="connsiteX358" fmla="*/ 3291007 w 17571585"/>
              <a:gd name="connsiteY358" fmla="*/ 2125132 h 4018253"/>
              <a:gd name="connsiteX359" fmla="*/ 3344758 w 17571585"/>
              <a:gd name="connsiteY359" fmla="*/ 2113150 h 4018253"/>
              <a:gd name="connsiteX360" fmla="*/ 3317069 w 17571585"/>
              <a:gd name="connsiteY360" fmla="*/ 2119890 h 4018253"/>
              <a:gd name="connsiteX361" fmla="*/ 3320326 w 17571585"/>
              <a:gd name="connsiteY361" fmla="*/ 2103227 h 4018253"/>
              <a:gd name="connsiteX362" fmla="*/ 3311368 w 17571585"/>
              <a:gd name="connsiteY362" fmla="*/ 2101355 h 4018253"/>
              <a:gd name="connsiteX363" fmla="*/ 1136909 w 17571585"/>
              <a:gd name="connsiteY363" fmla="*/ 2092931 h 4018253"/>
              <a:gd name="connsiteX364" fmla="*/ 1182515 w 17571585"/>
              <a:gd name="connsiteY364" fmla="*/ 2165944 h 4018253"/>
              <a:gd name="connsiteX365" fmla="*/ 1136909 w 17571585"/>
              <a:gd name="connsiteY365" fmla="*/ 2092931 h 4018253"/>
              <a:gd name="connsiteX366" fmla="*/ 2981534 w 17571585"/>
              <a:gd name="connsiteY366" fmla="*/ 2086191 h 4018253"/>
              <a:gd name="connsiteX367" fmla="*/ 2951401 w 17571585"/>
              <a:gd name="connsiteY367" fmla="*/ 2117643 h 4018253"/>
              <a:gd name="connsiteX368" fmla="*/ 2998637 w 17571585"/>
              <a:gd name="connsiteY368" fmla="*/ 2113150 h 4018253"/>
              <a:gd name="connsiteX369" fmla="*/ 2981534 w 17571585"/>
              <a:gd name="connsiteY369" fmla="*/ 2086191 h 4018253"/>
              <a:gd name="connsiteX370" fmla="*/ 2780376 w 17571585"/>
              <a:gd name="connsiteY370" fmla="*/ 2073835 h 4018253"/>
              <a:gd name="connsiteX371" fmla="*/ 2768160 w 17571585"/>
              <a:gd name="connsiteY371" fmla="*/ 2079825 h 4018253"/>
              <a:gd name="connsiteX372" fmla="*/ 2818653 w 17571585"/>
              <a:gd name="connsiteY372" fmla="*/ 2101355 h 4018253"/>
              <a:gd name="connsiteX373" fmla="*/ 2780376 w 17571585"/>
              <a:gd name="connsiteY373" fmla="*/ 2073835 h 4018253"/>
              <a:gd name="connsiteX374" fmla="*/ 57823 w 17571585"/>
              <a:gd name="connsiteY374" fmla="*/ 2068780 h 4018253"/>
              <a:gd name="connsiteX375" fmla="*/ 161252 w 17571585"/>
              <a:gd name="connsiteY375" fmla="*/ 2144227 h 4018253"/>
              <a:gd name="connsiteX376" fmla="*/ 208488 w 17571585"/>
              <a:gd name="connsiteY376" fmla="*/ 2154150 h 4018253"/>
              <a:gd name="connsiteX377" fmla="*/ 267939 w 17571585"/>
              <a:gd name="connsiteY377" fmla="*/ 2114835 h 4018253"/>
              <a:gd name="connsiteX378" fmla="*/ 225590 w 17571585"/>
              <a:gd name="connsiteY378" fmla="*/ 2215182 h 4018253"/>
              <a:gd name="connsiteX379" fmla="*/ 197900 w 17571585"/>
              <a:gd name="connsiteY379" fmla="*/ 2171187 h 4018253"/>
              <a:gd name="connsiteX380" fmla="*/ 197900 w 17571585"/>
              <a:gd name="connsiteY380" fmla="*/ 2205260 h 4018253"/>
              <a:gd name="connsiteX381" fmla="*/ 161252 w 17571585"/>
              <a:gd name="connsiteY381" fmla="*/ 2195337 h 4018253"/>
              <a:gd name="connsiteX382" fmla="*/ 25247 w 17571585"/>
              <a:gd name="connsiteY382" fmla="*/ 2151716 h 4018253"/>
              <a:gd name="connsiteX383" fmla="*/ 0 w 17571585"/>
              <a:gd name="connsiteY383" fmla="*/ 2107159 h 4018253"/>
              <a:gd name="connsiteX384" fmla="*/ 25247 w 17571585"/>
              <a:gd name="connsiteY384" fmla="*/ 2083008 h 4018253"/>
              <a:gd name="connsiteX385" fmla="*/ 30133 w 17571585"/>
              <a:gd name="connsiteY385" fmla="*/ 2144227 h 4018253"/>
              <a:gd name="connsiteX386" fmla="*/ 94471 w 17571585"/>
              <a:gd name="connsiteY386" fmla="*/ 2131871 h 4018253"/>
              <a:gd name="connsiteX387" fmla="*/ 57823 w 17571585"/>
              <a:gd name="connsiteY387" fmla="*/ 2068780 h 4018253"/>
              <a:gd name="connsiteX388" fmla="*/ 15854821 w 17571585"/>
              <a:gd name="connsiteY388" fmla="*/ 2051369 h 4018253"/>
              <a:gd name="connsiteX389" fmla="*/ 15756279 w 17571585"/>
              <a:gd name="connsiteY389" fmla="*/ 2127565 h 4018253"/>
              <a:gd name="connsiteX390" fmla="*/ 15863781 w 17571585"/>
              <a:gd name="connsiteY390" fmla="*/ 2103227 h 4018253"/>
              <a:gd name="connsiteX391" fmla="*/ 15854821 w 17571585"/>
              <a:gd name="connsiteY391" fmla="*/ 2051369 h 4018253"/>
              <a:gd name="connsiteX392" fmla="*/ 2832498 w 17571585"/>
              <a:gd name="connsiteY392" fmla="*/ 2051369 h 4018253"/>
              <a:gd name="connsiteX393" fmla="*/ 2804808 w 17571585"/>
              <a:gd name="connsiteY393" fmla="*/ 2058857 h 4018253"/>
              <a:gd name="connsiteX394" fmla="*/ 2858559 w 17571585"/>
              <a:gd name="connsiteY394" fmla="*/ 2110903 h 4018253"/>
              <a:gd name="connsiteX395" fmla="*/ 2807251 w 17571585"/>
              <a:gd name="connsiteY395" fmla="*/ 2150967 h 4018253"/>
              <a:gd name="connsiteX396" fmla="*/ 2855301 w 17571585"/>
              <a:gd name="connsiteY396" fmla="*/ 2193840 h 4018253"/>
              <a:gd name="connsiteX397" fmla="*/ 2866703 w 17571585"/>
              <a:gd name="connsiteY397" fmla="*/ 2113150 h 4018253"/>
              <a:gd name="connsiteX398" fmla="*/ 2931041 w 17571585"/>
              <a:gd name="connsiteY398" fmla="*/ 2117643 h 4018253"/>
              <a:gd name="connsiteX399" fmla="*/ 2943257 w 17571585"/>
              <a:gd name="connsiteY399" fmla="*/ 2068031 h 4018253"/>
              <a:gd name="connsiteX400" fmla="*/ 2858559 w 17571585"/>
              <a:gd name="connsiteY400" fmla="*/ 2094241 h 4018253"/>
              <a:gd name="connsiteX401" fmla="*/ 2832498 w 17571585"/>
              <a:gd name="connsiteY401" fmla="*/ 2051369 h 4018253"/>
              <a:gd name="connsiteX402" fmla="*/ 15710673 w 17571585"/>
              <a:gd name="connsiteY402" fmla="*/ 2048935 h 4018253"/>
              <a:gd name="connsiteX403" fmla="*/ 15586883 w 17571585"/>
              <a:gd name="connsiteY403" fmla="*/ 2146474 h 4018253"/>
              <a:gd name="connsiteX404" fmla="*/ 15595841 w 17571585"/>
              <a:gd name="connsiteY404" fmla="*/ 2179424 h 4018253"/>
              <a:gd name="connsiteX405" fmla="*/ 15700085 w 17571585"/>
              <a:gd name="connsiteY405" fmla="*/ 2129812 h 4018253"/>
              <a:gd name="connsiteX406" fmla="*/ 15710673 w 17571585"/>
              <a:gd name="connsiteY406" fmla="*/ 2048935 h 4018253"/>
              <a:gd name="connsiteX407" fmla="*/ 2690792 w 17571585"/>
              <a:gd name="connsiteY407" fmla="*/ 2041446 h 4018253"/>
              <a:gd name="connsiteX408" fmla="*/ 2652515 w 17571585"/>
              <a:gd name="connsiteY408" fmla="*/ 2056424 h 4018253"/>
              <a:gd name="connsiteX409" fmla="*/ 2666360 w 17571585"/>
              <a:gd name="connsiteY409" fmla="*/ 2082259 h 4018253"/>
              <a:gd name="connsiteX410" fmla="*/ 2709523 w 17571585"/>
              <a:gd name="connsiteY410" fmla="*/ 2084693 h 4018253"/>
              <a:gd name="connsiteX411" fmla="*/ 2731512 w 17571585"/>
              <a:gd name="connsiteY411" fmla="*/ 2054551 h 4018253"/>
              <a:gd name="connsiteX412" fmla="*/ 2690792 w 17571585"/>
              <a:gd name="connsiteY412" fmla="*/ 2041446 h 4018253"/>
              <a:gd name="connsiteX413" fmla="*/ 16409431 w 17571585"/>
              <a:gd name="connsiteY413" fmla="*/ 2030213 h 4018253"/>
              <a:gd name="connsiteX414" fmla="*/ 16369525 w 17571585"/>
              <a:gd name="connsiteY414" fmla="*/ 2068031 h 4018253"/>
              <a:gd name="connsiteX415" fmla="*/ 16406173 w 17571585"/>
              <a:gd name="connsiteY415" fmla="*/ 2096488 h 4018253"/>
              <a:gd name="connsiteX416" fmla="*/ 16409431 w 17571585"/>
              <a:gd name="connsiteY416" fmla="*/ 2030213 h 4018253"/>
              <a:gd name="connsiteX417" fmla="*/ 6333622 w 17571585"/>
              <a:gd name="connsiteY417" fmla="*/ 2025907 h 4018253"/>
              <a:gd name="connsiteX418" fmla="*/ 6296159 w 17571585"/>
              <a:gd name="connsiteY418" fmla="*/ 2106410 h 4018253"/>
              <a:gd name="connsiteX419" fmla="*/ 6364569 w 17571585"/>
              <a:gd name="connsiteY419" fmla="*/ 2027780 h 4018253"/>
              <a:gd name="connsiteX420" fmla="*/ 6333622 w 17571585"/>
              <a:gd name="connsiteY420" fmla="*/ 2025907 h 4018253"/>
              <a:gd name="connsiteX421" fmla="*/ 1575872 w 17571585"/>
              <a:gd name="connsiteY421" fmla="*/ 2019542 h 4018253"/>
              <a:gd name="connsiteX422" fmla="*/ 1581573 w 17571585"/>
              <a:gd name="connsiteY422" fmla="*/ 2063538 h 4018253"/>
              <a:gd name="connsiteX423" fmla="*/ 1586459 w 17571585"/>
              <a:gd name="connsiteY423" fmla="*/ 2073086 h 4018253"/>
              <a:gd name="connsiteX424" fmla="*/ 1557141 w 17571585"/>
              <a:gd name="connsiteY424" fmla="*/ 2071214 h 4018253"/>
              <a:gd name="connsiteX425" fmla="*/ 1575872 w 17571585"/>
              <a:gd name="connsiteY425" fmla="*/ 2019542 h 4018253"/>
              <a:gd name="connsiteX426" fmla="*/ 5651965 w 17571585"/>
              <a:gd name="connsiteY426" fmla="*/ 2009994 h 4018253"/>
              <a:gd name="connsiteX427" fmla="*/ 5643821 w 17571585"/>
              <a:gd name="connsiteY427" fmla="*/ 2010743 h 4018253"/>
              <a:gd name="connsiteX428" fmla="*/ 5629977 w 17571585"/>
              <a:gd name="connsiteY428" fmla="*/ 2073086 h 4018253"/>
              <a:gd name="connsiteX429" fmla="*/ 5657667 w 17571585"/>
              <a:gd name="connsiteY429" fmla="*/ 2015985 h 4018253"/>
              <a:gd name="connsiteX430" fmla="*/ 5651965 w 17571585"/>
              <a:gd name="connsiteY430" fmla="*/ 2009994 h 4018253"/>
              <a:gd name="connsiteX431" fmla="*/ 2497778 w 17571585"/>
              <a:gd name="connsiteY431" fmla="*/ 2008496 h 4018253"/>
              <a:gd name="connsiteX432" fmla="*/ 2515695 w 17571585"/>
              <a:gd name="connsiteY432" fmla="*/ 2011117 h 4018253"/>
              <a:gd name="connsiteX433" fmla="*/ 2454615 w 17571585"/>
              <a:gd name="connsiteY433" fmla="*/ 2048561 h 4018253"/>
              <a:gd name="connsiteX434" fmla="*/ 2479861 w 17571585"/>
              <a:gd name="connsiteY434" fmla="*/ 2011117 h 4018253"/>
              <a:gd name="connsiteX435" fmla="*/ 2497778 w 17571585"/>
              <a:gd name="connsiteY435" fmla="*/ 2008496 h 4018253"/>
              <a:gd name="connsiteX436" fmla="*/ 5701644 w 17571585"/>
              <a:gd name="connsiteY436" fmla="*/ 2003629 h 4018253"/>
              <a:gd name="connsiteX437" fmla="*/ 5657667 w 17571585"/>
              <a:gd name="connsiteY437" fmla="*/ 2048935 h 4018253"/>
              <a:gd name="connsiteX438" fmla="*/ 5671511 w 17571585"/>
              <a:gd name="connsiteY438" fmla="*/ 2075520 h 4018253"/>
              <a:gd name="connsiteX439" fmla="*/ 5716303 w 17571585"/>
              <a:gd name="connsiteY439" fmla="*/ 2013551 h 4018253"/>
              <a:gd name="connsiteX440" fmla="*/ 5701644 w 17571585"/>
              <a:gd name="connsiteY440" fmla="*/ 2003629 h 4018253"/>
              <a:gd name="connsiteX441" fmla="*/ 4312271 w 17571585"/>
              <a:gd name="connsiteY441" fmla="*/ 2000821 h 4018253"/>
              <a:gd name="connsiteX442" fmla="*/ 4278880 w 17571585"/>
              <a:gd name="connsiteY442" fmla="*/ 2013551 h 4018253"/>
              <a:gd name="connsiteX443" fmla="*/ 4344032 w 17571585"/>
              <a:gd name="connsiteY443" fmla="*/ 2018419 h 4018253"/>
              <a:gd name="connsiteX444" fmla="*/ 4312271 w 17571585"/>
              <a:gd name="connsiteY444" fmla="*/ 2000821 h 4018253"/>
              <a:gd name="connsiteX445" fmla="*/ 5968769 w 17571585"/>
              <a:gd name="connsiteY445" fmla="*/ 1999323 h 4018253"/>
              <a:gd name="connsiteX446" fmla="*/ 5956553 w 17571585"/>
              <a:gd name="connsiteY446" fmla="*/ 2006811 h 4018253"/>
              <a:gd name="connsiteX447" fmla="*/ 5958996 w 17571585"/>
              <a:gd name="connsiteY447" fmla="*/ 2079825 h 4018253"/>
              <a:gd name="connsiteX448" fmla="*/ 6010303 w 17571585"/>
              <a:gd name="connsiteY448" fmla="*/ 2027780 h 4018253"/>
              <a:gd name="connsiteX449" fmla="*/ 5982613 w 17571585"/>
              <a:gd name="connsiteY449" fmla="*/ 2000821 h 4018253"/>
              <a:gd name="connsiteX450" fmla="*/ 5968769 w 17571585"/>
              <a:gd name="connsiteY450" fmla="*/ 1999323 h 4018253"/>
              <a:gd name="connsiteX451" fmla="*/ 2520581 w 17571585"/>
              <a:gd name="connsiteY451" fmla="*/ 1988277 h 4018253"/>
              <a:gd name="connsiteX452" fmla="*/ 2419595 w 17571585"/>
              <a:gd name="connsiteY452" fmla="*/ 2073086 h 4018253"/>
              <a:gd name="connsiteX453" fmla="*/ 2419595 w 17571585"/>
              <a:gd name="connsiteY453" fmla="*/ 2040136 h 4018253"/>
              <a:gd name="connsiteX454" fmla="*/ 2408193 w 17571585"/>
              <a:gd name="connsiteY454" fmla="*/ 2106410 h 4018253"/>
              <a:gd name="connsiteX455" fmla="*/ 2432626 w 17571585"/>
              <a:gd name="connsiteY455" fmla="*/ 2131871 h 4018253"/>
              <a:gd name="connsiteX456" fmla="*/ 2543384 w 17571585"/>
              <a:gd name="connsiteY456" fmla="*/ 2115584 h 4018253"/>
              <a:gd name="connsiteX457" fmla="*/ 2566188 w 17571585"/>
              <a:gd name="connsiteY457" fmla="*/ 2148533 h 4018253"/>
              <a:gd name="connsiteX458" fmla="*/ 2596321 w 17571585"/>
              <a:gd name="connsiteY458" fmla="*/ 2134305 h 4018253"/>
              <a:gd name="connsiteX459" fmla="*/ 2644371 w 17571585"/>
              <a:gd name="connsiteY459" fmla="*/ 2079825 h 4018253"/>
              <a:gd name="connsiteX460" fmla="*/ 2566188 w 17571585"/>
              <a:gd name="connsiteY460" fmla="*/ 2115584 h 4018253"/>
              <a:gd name="connsiteX461" fmla="*/ 2512437 w 17571585"/>
              <a:gd name="connsiteY461" fmla="*/ 2079825 h 4018253"/>
              <a:gd name="connsiteX462" fmla="*/ 2523024 w 17571585"/>
              <a:gd name="connsiteY462" fmla="*/ 2063538 h 4018253"/>
              <a:gd name="connsiteX463" fmla="*/ 2610165 w 17571585"/>
              <a:gd name="connsiteY463" fmla="*/ 2021040 h 4018253"/>
              <a:gd name="connsiteX464" fmla="*/ 2545828 w 17571585"/>
              <a:gd name="connsiteY464" fmla="*/ 2032647 h 4018253"/>
              <a:gd name="connsiteX465" fmla="*/ 5246392 w 17571585"/>
              <a:gd name="connsiteY465" fmla="*/ 1985843 h 4018253"/>
              <a:gd name="connsiteX466" fmla="*/ 5225217 w 17571585"/>
              <a:gd name="connsiteY466" fmla="*/ 2034707 h 4018253"/>
              <a:gd name="connsiteX467" fmla="*/ 5246392 w 17571585"/>
              <a:gd name="connsiteY467" fmla="*/ 1985843 h 4018253"/>
              <a:gd name="connsiteX468" fmla="*/ 2388648 w 17571585"/>
              <a:gd name="connsiteY468" fmla="*/ 1980227 h 4018253"/>
              <a:gd name="connsiteX469" fmla="*/ 2365844 w 17571585"/>
              <a:gd name="connsiteY469" fmla="*/ 2018419 h 4018253"/>
              <a:gd name="connsiteX470" fmla="*/ 2273002 w 17571585"/>
              <a:gd name="connsiteY470" fmla="*/ 1980601 h 4018253"/>
              <a:gd name="connsiteX471" fmla="*/ 2221695 w 17571585"/>
              <a:gd name="connsiteY471" fmla="*/ 2034707 h 4018253"/>
              <a:gd name="connsiteX472" fmla="*/ 2179346 w 17571585"/>
              <a:gd name="connsiteY472" fmla="*/ 2013551 h 4018253"/>
              <a:gd name="connsiteX473" fmla="*/ 2233097 w 17571585"/>
              <a:gd name="connsiteY473" fmla="*/ 2034707 h 4018253"/>
              <a:gd name="connsiteX474" fmla="*/ 2211107 w 17571585"/>
              <a:gd name="connsiteY474" fmla="*/ 2048935 h 4018253"/>
              <a:gd name="connsiteX475" fmla="*/ 2301506 w 17571585"/>
              <a:gd name="connsiteY475" fmla="*/ 2048935 h 4018253"/>
              <a:gd name="connsiteX476" fmla="*/ 2331639 w 17571585"/>
              <a:gd name="connsiteY476" fmla="*/ 2101355 h 4018253"/>
              <a:gd name="connsiteX477" fmla="*/ 2424482 w 17571585"/>
              <a:gd name="connsiteY477" fmla="*/ 1999323 h 4018253"/>
              <a:gd name="connsiteX478" fmla="*/ 2388648 w 17571585"/>
              <a:gd name="connsiteY478" fmla="*/ 1980227 h 4018253"/>
              <a:gd name="connsiteX479" fmla="*/ 15996529 w 17571585"/>
              <a:gd name="connsiteY479" fmla="*/ 1975921 h 4018253"/>
              <a:gd name="connsiteX480" fmla="*/ 15976981 w 17571585"/>
              <a:gd name="connsiteY480" fmla="*/ 1979852 h 4018253"/>
              <a:gd name="connsiteX481" fmla="*/ 15885769 w 17571585"/>
              <a:gd name="connsiteY481" fmla="*/ 2070277 h 4018253"/>
              <a:gd name="connsiteX482" fmla="*/ 15905315 w 17571585"/>
              <a:gd name="connsiteY482" fmla="*/ 2106410 h 4018253"/>
              <a:gd name="connsiteX483" fmla="*/ 16017703 w 17571585"/>
              <a:gd name="connsiteY483" fmla="*/ 1982661 h 4018253"/>
              <a:gd name="connsiteX484" fmla="*/ 15996529 w 17571585"/>
              <a:gd name="connsiteY484" fmla="*/ 1975921 h 4018253"/>
              <a:gd name="connsiteX485" fmla="*/ 2171202 w 17571585"/>
              <a:gd name="connsiteY485" fmla="*/ 1973113 h 4018253"/>
              <a:gd name="connsiteX486" fmla="*/ 2154914 w 17571585"/>
              <a:gd name="connsiteY486" fmla="*/ 1988277 h 4018253"/>
              <a:gd name="connsiteX487" fmla="*/ 2143512 w 17571585"/>
              <a:gd name="connsiteY487" fmla="*/ 2054551 h 4018253"/>
              <a:gd name="connsiteX488" fmla="*/ 2185861 w 17571585"/>
              <a:gd name="connsiteY488" fmla="*/ 1973487 h 4018253"/>
              <a:gd name="connsiteX489" fmla="*/ 2171202 w 17571585"/>
              <a:gd name="connsiteY489" fmla="*/ 1973113 h 4018253"/>
              <a:gd name="connsiteX490" fmla="*/ 3887966 w 17571585"/>
              <a:gd name="connsiteY490" fmla="*/ 1969181 h 4018253"/>
              <a:gd name="connsiteX491" fmla="*/ 3845617 w 17571585"/>
              <a:gd name="connsiteY491" fmla="*/ 1999323 h 4018253"/>
              <a:gd name="connsiteX492" fmla="*/ 3893667 w 17571585"/>
              <a:gd name="connsiteY492" fmla="*/ 2044629 h 4018253"/>
              <a:gd name="connsiteX493" fmla="*/ 3887966 w 17571585"/>
              <a:gd name="connsiteY493" fmla="*/ 1969181 h 4018253"/>
              <a:gd name="connsiteX494" fmla="*/ 3599667 w 17571585"/>
              <a:gd name="connsiteY494" fmla="*/ 1955702 h 4018253"/>
              <a:gd name="connsiteX495" fmla="*/ 3544287 w 17571585"/>
              <a:gd name="connsiteY495" fmla="*/ 1969181 h 4018253"/>
              <a:gd name="connsiteX496" fmla="*/ 3654232 w 17571585"/>
              <a:gd name="connsiteY496" fmla="*/ 1985843 h 4018253"/>
              <a:gd name="connsiteX497" fmla="*/ 3599667 w 17571585"/>
              <a:gd name="connsiteY497" fmla="*/ 1955702 h 4018253"/>
              <a:gd name="connsiteX498" fmla="*/ 1394260 w 17571585"/>
              <a:gd name="connsiteY498" fmla="*/ 1955702 h 4018253"/>
              <a:gd name="connsiteX499" fmla="*/ 1421950 w 17571585"/>
              <a:gd name="connsiteY499" fmla="*/ 2004378 h 4018253"/>
              <a:gd name="connsiteX500" fmla="*/ 1382859 w 17571585"/>
              <a:gd name="connsiteY500" fmla="*/ 1969181 h 4018253"/>
              <a:gd name="connsiteX501" fmla="*/ 1394260 w 17571585"/>
              <a:gd name="connsiteY501" fmla="*/ 1955702 h 4018253"/>
              <a:gd name="connsiteX502" fmla="*/ 5435945 w 17571585"/>
              <a:gd name="connsiteY502" fmla="*/ 1951841 h 4018253"/>
              <a:gd name="connsiteX503" fmla="*/ 5379140 w 17571585"/>
              <a:gd name="connsiteY503" fmla="*/ 1954766 h 4018253"/>
              <a:gd name="connsiteX504" fmla="*/ 5415788 w 17571585"/>
              <a:gd name="connsiteY504" fmla="*/ 1982661 h 4018253"/>
              <a:gd name="connsiteX505" fmla="*/ 5399500 w 17571585"/>
              <a:gd name="connsiteY505" fmla="*/ 2056424 h 4018253"/>
              <a:gd name="connsiteX506" fmla="*/ 5430447 w 17571585"/>
              <a:gd name="connsiteY506" fmla="*/ 2075520 h 4018253"/>
              <a:gd name="connsiteX507" fmla="*/ 5435334 w 17571585"/>
              <a:gd name="connsiteY507" fmla="*/ 2015985 h 4018253"/>
              <a:gd name="connsiteX508" fmla="*/ 5454879 w 17571585"/>
              <a:gd name="connsiteY508" fmla="*/ 2068031 h 4018253"/>
              <a:gd name="connsiteX509" fmla="*/ 5489085 w 17571585"/>
              <a:gd name="connsiteY509" fmla="*/ 2037702 h 4018253"/>
              <a:gd name="connsiteX510" fmla="*/ 5446735 w 17571585"/>
              <a:gd name="connsiteY510" fmla="*/ 2001757 h 4018253"/>
              <a:gd name="connsiteX511" fmla="*/ 5517589 w 17571585"/>
              <a:gd name="connsiteY511" fmla="*/ 1980601 h 4018253"/>
              <a:gd name="connsiteX512" fmla="*/ 5550979 w 17571585"/>
              <a:gd name="connsiteY512" fmla="*/ 2042195 h 4018253"/>
              <a:gd name="connsiteX513" fmla="*/ 5537135 w 17571585"/>
              <a:gd name="connsiteY513" fmla="*/ 1999323 h 4018253"/>
              <a:gd name="connsiteX514" fmla="*/ 5602287 w 17571585"/>
              <a:gd name="connsiteY514" fmla="*/ 1988277 h 4018253"/>
              <a:gd name="connsiteX515" fmla="*/ 5491528 w 17571585"/>
              <a:gd name="connsiteY515" fmla="*/ 1953268 h 4018253"/>
              <a:gd name="connsiteX516" fmla="*/ 5435945 w 17571585"/>
              <a:gd name="connsiteY516" fmla="*/ 1951841 h 4018253"/>
              <a:gd name="connsiteX517" fmla="*/ 4927960 w 17571585"/>
              <a:gd name="connsiteY517" fmla="*/ 1944094 h 4018253"/>
              <a:gd name="connsiteX518" fmla="*/ 4955650 w 17571585"/>
              <a:gd name="connsiteY518" fmla="*/ 1969930 h 4018253"/>
              <a:gd name="connsiteX519" fmla="*/ 4903528 w 17571585"/>
              <a:gd name="connsiteY519" fmla="*/ 1974236 h 4018253"/>
              <a:gd name="connsiteX520" fmla="*/ 4897827 w 17571585"/>
              <a:gd name="connsiteY520" fmla="*/ 1980976 h 4018253"/>
              <a:gd name="connsiteX521" fmla="*/ 4897827 w 17571585"/>
              <a:gd name="connsiteY521" fmla="*/ 1948026 h 4018253"/>
              <a:gd name="connsiteX522" fmla="*/ 4927960 w 17571585"/>
              <a:gd name="connsiteY522" fmla="*/ 1944094 h 4018253"/>
              <a:gd name="connsiteX523" fmla="*/ 4861993 w 17571585"/>
              <a:gd name="connsiteY523" fmla="*/ 1944094 h 4018253"/>
              <a:gd name="connsiteX524" fmla="*/ 4872581 w 17571585"/>
              <a:gd name="connsiteY524" fmla="*/ 1944843 h 4018253"/>
              <a:gd name="connsiteX525" fmla="*/ 4894570 w 17571585"/>
              <a:gd name="connsiteY525" fmla="*/ 1948962 h 4018253"/>
              <a:gd name="connsiteX526" fmla="*/ 4875838 w 17571585"/>
              <a:gd name="connsiteY526" fmla="*/ 1990149 h 4018253"/>
              <a:gd name="connsiteX527" fmla="*/ 4850591 w 17571585"/>
              <a:gd name="connsiteY527" fmla="*/ 1953268 h 4018253"/>
              <a:gd name="connsiteX528" fmla="*/ 4861993 w 17571585"/>
              <a:gd name="connsiteY528" fmla="*/ 1944094 h 4018253"/>
              <a:gd name="connsiteX529" fmla="*/ 4616044 w 17571585"/>
              <a:gd name="connsiteY529" fmla="*/ 1925934 h 4018253"/>
              <a:gd name="connsiteX530" fmla="*/ 4627445 w 17571585"/>
              <a:gd name="connsiteY530" fmla="*/ 1933049 h 4018253"/>
              <a:gd name="connsiteX531" fmla="*/ 4616857 w 17571585"/>
              <a:gd name="connsiteY531" fmla="*/ 1965624 h 4018253"/>
              <a:gd name="connsiteX532" fmla="*/ 4728431 w 17571585"/>
              <a:gd name="connsiteY532" fmla="*/ 1942222 h 4018253"/>
              <a:gd name="connsiteX533" fmla="*/ 4608713 w 17571585"/>
              <a:gd name="connsiteY533" fmla="*/ 2004378 h 4018253"/>
              <a:gd name="connsiteX534" fmla="*/ 4607085 w 17571585"/>
              <a:gd name="connsiteY534" fmla="*/ 1926309 h 4018253"/>
              <a:gd name="connsiteX535" fmla="*/ 4616044 w 17571585"/>
              <a:gd name="connsiteY535" fmla="*/ 1925934 h 4018253"/>
              <a:gd name="connsiteX536" fmla="*/ 3287750 w 17571585"/>
              <a:gd name="connsiteY536" fmla="*/ 1915638 h 4018253"/>
              <a:gd name="connsiteX537" fmla="*/ 3251916 w 17571585"/>
              <a:gd name="connsiteY537" fmla="*/ 1940537 h 4018253"/>
              <a:gd name="connsiteX538" fmla="*/ 3305667 w 17571585"/>
              <a:gd name="connsiteY538" fmla="*/ 1942971 h 4018253"/>
              <a:gd name="connsiteX539" fmla="*/ 3287750 w 17571585"/>
              <a:gd name="connsiteY539" fmla="*/ 1915638 h 4018253"/>
              <a:gd name="connsiteX540" fmla="*/ 4376163 w 17571585"/>
              <a:gd name="connsiteY540" fmla="*/ 1896986 h 4018253"/>
              <a:gd name="connsiteX541" fmla="*/ 4406742 w 17571585"/>
              <a:gd name="connsiteY541" fmla="*/ 1913204 h 4018253"/>
              <a:gd name="connsiteX542" fmla="*/ 4353805 w 17571585"/>
              <a:gd name="connsiteY542" fmla="*/ 1911144 h 4018253"/>
              <a:gd name="connsiteX543" fmla="*/ 4366836 w 17571585"/>
              <a:gd name="connsiteY543" fmla="*/ 1897665 h 4018253"/>
              <a:gd name="connsiteX544" fmla="*/ 4376163 w 17571585"/>
              <a:gd name="connsiteY544" fmla="*/ 1896986 h 4018253"/>
              <a:gd name="connsiteX545" fmla="*/ 2610980 w 17571585"/>
              <a:gd name="connsiteY545" fmla="*/ 1891300 h 4018253"/>
              <a:gd name="connsiteX546" fmla="*/ 2576775 w 17571585"/>
              <a:gd name="connsiteY546" fmla="*/ 1892985 h 4018253"/>
              <a:gd name="connsiteX547" fmla="*/ 2632969 w 17571585"/>
              <a:gd name="connsiteY547" fmla="*/ 1921441 h 4018253"/>
              <a:gd name="connsiteX548" fmla="*/ 2610980 w 17571585"/>
              <a:gd name="connsiteY548" fmla="*/ 1891300 h 4018253"/>
              <a:gd name="connsiteX549" fmla="*/ 4228387 w 17571585"/>
              <a:gd name="connsiteY549" fmla="*/ 1887743 h 4018253"/>
              <a:gd name="connsiteX550" fmla="*/ 4240603 w 17571585"/>
              <a:gd name="connsiteY550" fmla="*/ 1900473 h 4018253"/>
              <a:gd name="connsiteX551" fmla="*/ 4188481 w 17571585"/>
              <a:gd name="connsiteY551" fmla="*/ 1913204 h 4018253"/>
              <a:gd name="connsiteX552" fmla="*/ 4215357 w 17571585"/>
              <a:gd name="connsiteY552" fmla="*/ 1888491 h 4018253"/>
              <a:gd name="connsiteX553" fmla="*/ 4228387 w 17571585"/>
              <a:gd name="connsiteY553" fmla="*/ 1887743 h 4018253"/>
              <a:gd name="connsiteX554" fmla="*/ 2157357 w 17571585"/>
              <a:gd name="connsiteY554" fmla="*/ 1855167 h 4018253"/>
              <a:gd name="connsiteX555" fmla="*/ 2146769 w 17571585"/>
              <a:gd name="connsiteY555" fmla="*/ 1905154 h 4018253"/>
              <a:gd name="connsiteX556" fmla="*/ 2177717 w 17571585"/>
              <a:gd name="connsiteY556" fmla="*/ 1890551 h 4018253"/>
              <a:gd name="connsiteX557" fmla="*/ 3162332 w 17571585"/>
              <a:gd name="connsiteY557" fmla="*/ 1845245 h 4018253"/>
              <a:gd name="connsiteX558" fmla="*/ 3185949 w 17571585"/>
              <a:gd name="connsiteY558" fmla="*/ 1877820 h 4018253"/>
              <a:gd name="connsiteX559" fmla="*/ 3175362 w 17571585"/>
              <a:gd name="connsiteY559" fmla="*/ 1895231 h 4018253"/>
              <a:gd name="connsiteX560" fmla="*/ 3151744 w 17571585"/>
              <a:gd name="connsiteY560" fmla="*/ 1858350 h 4018253"/>
              <a:gd name="connsiteX561" fmla="*/ 3162332 w 17571585"/>
              <a:gd name="connsiteY561" fmla="*/ 1845245 h 4018253"/>
              <a:gd name="connsiteX562" fmla="*/ 1717578 w 17571585"/>
              <a:gd name="connsiteY562" fmla="*/ 1838505 h 4018253"/>
              <a:gd name="connsiteX563" fmla="*/ 1731424 w 17571585"/>
              <a:gd name="connsiteY563" fmla="*/ 1852546 h 4018253"/>
              <a:gd name="connsiteX564" fmla="*/ 1670343 w 17571585"/>
              <a:gd name="connsiteY564" fmla="*/ 1873514 h 4018253"/>
              <a:gd name="connsiteX565" fmla="*/ 1717578 w 17571585"/>
              <a:gd name="connsiteY565" fmla="*/ 1838505 h 4018253"/>
              <a:gd name="connsiteX566" fmla="*/ 2101163 w 17571585"/>
              <a:gd name="connsiteY566" fmla="*/ 1819971 h 4018253"/>
              <a:gd name="connsiteX567" fmla="*/ 2078360 w 17571585"/>
              <a:gd name="connsiteY567" fmla="*/ 1857601 h 4018253"/>
              <a:gd name="connsiteX568" fmla="*/ 2109307 w 17571585"/>
              <a:gd name="connsiteY568" fmla="*/ 1826710 h 4018253"/>
              <a:gd name="connsiteX569" fmla="*/ 2101163 w 17571585"/>
              <a:gd name="connsiteY569" fmla="*/ 1819971 h 4018253"/>
              <a:gd name="connsiteX570" fmla="*/ 1808792 w 17571585"/>
              <a:gd name="connsiteY570" fmla="*/ 1803308 h 4018253"/>
              <a:gd name="connsiteX571" fmla="*/ 1818565 w 17571585"/>
              <a:gd name="connsiteY571" fmla="*/ 1813231 h 4018253"/>
              <a:gd name="connsiteX572" fmla="*/ 1816122 w 17571585"/>
              <a:gd name="connsiteY572" fmla="*/ 1847678 h 4018253"/>
              <a:gd name="connsiteX573" fmla="*/ 1740382 w 17571585"/>
              <a:gd name="connsiteY573" fmla="*/ 1842624 h 4018253"/>
              <a:gd name="connsiteX574" fmla="*/ 1799019 w 17571585"/>
              <a:gd name="connsiteY574" fmla="*/ 1804057 h 4018253"/>
              <a:gd name="connsiteX575" fmla="*/ 1808792 w 17571585"/>
              <a:gd name="connsiteY575" fmla="*/ 1803308 h 4018253"/>
              <a:gd name="connsiteX576" fmla="*/ 4017576 w 17571585"/>
              <a:gd name="connsiteY576" fmla="*/ 1787926 h 4018253"/>
              <a:gd name="connsiteX577" fmla="*/ 4016642 w 17571585"/>
              <a:gd name="connsiteY577" fmla="*/ 1804806 h 4018253"/>
              <a:gd name="connsiteX578" fmla="*/ 4016642 w 17571585"/>
              <a:gd name="connsiteY578" fmla="*/ 1788144 h 4018253"/>
              <a:gd name="connsiteX579" fmla="*/ 1587274 w 17571585"/>
              <a:gd name="connsiteY579" fmla="*/ 1765865 h 4018253"/>
              <a:gd name="connsiteX580" fmla="*/ 1593789 w 17571585"/>
              <a:gd name="connsiteY580" fmla="*/ 1773167 h 4018253"/>
              <a:gd name="connsiteX581" fmla="*/ 1650797 w 17571585"/>
              <a:gd name="connsiteY581" fmla="*/ 1821843 h 4018253"/>
              <a:gd name="connsiteX582" fmla="*/ 1690703 w 17571585"/>
              <a:gd name="connsiteY582" fmla="*/ 1797318 h 4018253"/>
              <a:gd name="connsiteX583" fmla="*/ 1705362 w 17571585"/>
              <a:gd name="connsiteY583" fmla="*/ 1824277 h 4018253"/>
              <a:gd name="connsiteX584" fmla="*/ 1531080 w 17571585"/>
              <a:gd name="connsiteY584" fmla="*/ 1863592 h 4018253"/>
              <a:gd name="connsiteX585" fmla="*/ 1579944 w 17571585"/>
              <a:gd name="connsiteY585" fmla="*/ 1767925 h 4018253"/>
              <a:gd name="connsiteX586" fmla="*/ 1587274 w 17571585"/>
              <a:gd name="connsiteY586" fmla="*/ 1765865 h 4018253"/>
              <a:gd name="connsiteX587" fmla="*/ 4055733 w 17571585"/>
              <a:gd name="connsiteY587" fmla="*/ 1733852 h 4018253"/>
              <a:gd name="connsiteX588" fmla="*/ 4067135 w 17571585"/>
              <a:gd name="connsiteY588" fmla="*/ 1767176 h 4018253"/>
              <a:gd name="connsiteX589" fmla="*/ 4038631 w 17571585"/>
              <a:gd name="connsiteY589" fmla="*/ 1806866 h 4018253"/>
              <a:gd name="connsiteX590" fmla="*/ 4022712 w 17571585"/>
              <a:gd name="connsiteY590" fmla="*/ 1786725 h 4018253"/>
              <a:gd name="connsiteX591" fmla="*/ 4017576 w 17571585"/>
              <a:gd name="connsiteY591" fmla="*/ 1787926 h 4018253"/>
              <a:gd name="connsiteX592" fmla="*/ 4019391 w 17571585"/>
              <a:gd name="connsiteY592" fmla="*/ 1755147 h 4018253"/>
              <a:gd name="connsiteX593" fmla="*/ 4055733 w 17571585"/>
              <a:gd name="connsiteY593" fmla="*/ 1733852 h 4018253"/>
              <a:gd name="connsiteX594" fmla="*/ 1322593 w 17571585"/>
              <a:gd name="connsiteY594" fmla="*/ 1732167 h 4018253"/>
              <a:gd name="connsiteX595" fmla="*/ 1333994 w 17571585"/>
              <a:gd name="connsiteY595" fmla="*/ 1738906 h 4018253"/>
              <a:gd name="connsiteX596" fmla="*/ 1329108 w 17571585"/>
              <a:gd name="connsiteY596" fmla="*/ 1799190 h 4018253"/>
              <a:gd name="connsiteX597" fmla="*/ 1299789 w 17571585"/>
              <a:gd name="connsiteY597" fmla="*/ 1746021 h 4018253"/>
              <a:gd name="connsiteX598" fmla="*/ 1322593 w 17571585"/>
              <a:gd name="connsiteY598" fmla="*/ 1732167 h 4018253"/>
              <a:gd name="connsiteX599" fmla="*/ 1448825 w 17571585"/>
              <a:gd name="connsiteY599" fmla="*/ 1723929 h 4018253"/>
              <a:gd name="connsiteX600" fmla="*/ 1474886 w 17571585"/>
              <a:gd name="connsiteY600" fmla="*/ 1766240 h 4018253"/>
              <a:gd name="connsiteX601" fmla="*/ 1513977 w 17571585"/>
              <a:gd name="connsiteY601" fmla="*/ 1745272 h 4018253"/>
              <a:gd name="connsiteX602" fmla="*/ 1491174 w 17571585"/>
              <a:gd name="connsiteY602" fmla="*/ 1824277 h 4018253"/>
              <a:gd name="connsiteX603" fmla="*/ 1364942 w 17571585"/>
              <a:gd name="connsiteY603" fmla="*/ 1784212 h 4018253"/>
              <a:gd name="connsiteX604" fmla="*/ 1353540 w 17571585"/>
              <a:gd name="connsiteY604" fmla="*/ 1782153 h 4018253"/>
              <a:gd name="connsiteX605" fmla="*/ 1364942 w 17571585"/>
              <a:gd name="connsiteY605" fmla="*/ 1735349 h 4018253"/>
              <a:gd name="connsiteX606" fmla="*/ 1401590 w 17571585"/>
              <a:gd name="connsiteY606" fmla="*/ 1777473 h 4018253"/>
              <a:gd name="connsiteX607" fmla="*/ 1448825 w 17571585"/>
              <a:gd name="connsiteY607" fmla="*/ 1723929 h 4018253"/>
              <a:gd name="connsiteX608" fmla="*/ 4108669 w 17571585"/>
              <a:gd name="connsiteY608" fmla="*/ 1719436 h 4018253"/>
              <a:gd name="connsiteX609" fmla="*/ 4136359 w 17571585"/>
              <a:gd name="connsiteY609" fmla="*/ 1762308 h 4018253"/>
              <a:gd name="connsiteX610" fmla="*/ 4108669 w 17571585"/>
              <a:gd name="connsiteY610" fmla="*/ 1783838 h 4018253"/>
              <a:gd name="connsiteX611" fmla="*/ 4096453 w 17571585"/>
              <a:gd name="connsiteY611" fmla="*/ 1751263 h 4018253"/>
              <a:gd name="connsiteX612" fmla="*/ 4075279 w 17571585"/>
              <a:gd name="connsiteY612" fmla="*/ 1748829 h 4018253"/>
              <a:gd name="connsiteX613" fmla="*/ 4108669 w 17571585"/>
              <a:gd name="connsiteY613" fmla="*/ 1719436 h 4018253"/>
              <a:gd name="connsiteX614" fmla="*/ 3756033 w 17571585"/>
              <a:gd name="connsiteY614" fmla="*/ 1719436 h 4018253"/>
              <a:gd name="connsiteX615" fmla="*/ 3764991 w 17571585"/>
              <a:gd name="connsiteY615" fmla="*/ 1734600 h 4018253"/>
              <a:gd name="connsiteX616" fmla="*/ 3764991 w 17571585"/>
              <a:gd name="connsiteY616" fmla="*/ 1749578 h 4018253"/>
              <a:gd name="connsiteX617" fmla="*/ 3747074 w 17571585"/>
              <a:gd name="connsiteY617" fmla="*/ 1771482 h 4018253"/>
              <a:gd name="connsiteX618" fmla="*/ 3721013 w 17571585"/>
              <a:gd name="connsiteY618" fmla="*/ 1747331 h 4018253"/>
              <a:gd name="connsiteX619" fmla="*/ 3738116 w 17571585"/>
              <a:gd name="connsiteY619" fmla="*/ 1740591 h 4018253"/>
              <a:gd name="connsiteX620" fmla="*/ 3756033 w 17571585"/>
              <a:gd name="connsiteY620" fmla="*/ 1719436 h 4018253"/>
              <a:gd name="connsiteX621" fmla="*/ 1263141 w 17571585"/>
              <a:gd name="connsiteY621" fmla="*/ 1719436 h 4018253"/>
              <a:gd name="connsiteX622" fmla="*/ 1270471 w 17571585"/>
              <a:gd name="connsiteY622" fmla="*/ 1784961 h 4018253"/>
              <a:gd name="connsiteX623" fmla="*/ 1243595 w 17571585"/>
              <a:gd name="connsiteY623" fmla="*/ 1751263 h 4018253"/>
              <a:gd name="connsiteX624" fmla="*/ 4244675 w 17571585"/>
              <a:gd name="connsiteY624" fmla="*/ 1702399 h 4018253"/>
              <a:gd name="connsiteX625" fmla="*/ 4227573 w 17571585"/>
              <a:gd name="connsiteY625" fmla="*/ 1702774 h 4018253"/>
              <a:gd name="connsiteX626" fmla="*/ 4191739 w 17571585"/>
              <a:gd name="connsiteY626" fmla="*/ 1708390 h 4018253"/>
              <a:gd name="connsiteX627" fmla="*/ 4203141 w 17571585"/>
              <a:gd name="connsiteY627" fmla="*/ 1758002 h 4018253"/>
              <a:gd name="connsiteX628" fmla="*/ 4261778 w 17571585"/>
              <a:gd name="connsiteY628" fmla="*/ 1722619 h 4018253"/>
              <a:gd name="connsiteX629" fmla="*/ 4244675 w 17571585"/>
              <a:gd name="connsiteY629" fmla="*/ 1702399 h 4018253"/>
              <a:gd name="connsiteX630" fmla="*/ 3269019 w 17571585"/>
              <a:gd name="connsiteY630" fmla="*/ 1623769 h 4018253"/>
              <a:gd name="connsiteX631" fmla="*/ 3283678 w 17571585"/>
              <a:gd name="connsiteY631" fmla="*/ 1681057 h 4018253"/>
              <a:gd name="connsiteX632" fmla="*/ 3258431 w 17571585"/>
              <a:gd name="connsiteY632" fmla="*/ 1669824 h 4018253"/>
              <a:gd name="connsiteX633" fmla="*/ 3269019 w 17571585"/>
              <a:gd name="connsiteY633" fmla="*/ 1623769 h 4018253"/>
              <a:gd name="connsiteX634" fmla="*/ 3917284 w 17571585"/>
              <a:gd name="connsiteY634" fmla="*/ 1609541 h 4018253"/>
              <a:gd name="connsiteX635" fmla="*/ 3876564 w 17571585"/>
              <a:gd name="connsiteY635" fmla="*/ 1635002 h 4018253"/>
              <a:gd name="connsiteX636" fmla="*/ 3955562 w 17571585"/>
              <a:gd name="connsiteY636" fmla="*/ 1616280 h 4018253"/>
              <a:gd name="connsiteX637" fmla="*/ 3917284 w 17571585"/>
              <a:gd name="connsiteY637" fmla="*/ 1609541 h 4018253"/>
              <a:gd name="connsiteX638" fmla="*/ 2641113 w 17571585"/>
              <a:gd name="connsiteY638" fmla="*/ 1550380 h 4018253"/>
              <a:gd name="connsiteX639" fmla="*/ 2681019 w 17571585"/>
              <a:gd name="connsiteY639" fmla="*/ 1550380 h 4018253"/>
              <a:gd name="connsiteX640" fmla="*/ 2611795 w 17571585"/>
              <a:gd name="connsiteY640" fmla="*/ 1572659 h 4018253"/>
              <a:gd name="connsiteX641" fmla="*/ 2641113 w 17571585"/>
              <a:gd name="connsiteY641" fmla="*/ 1550380 h 4018253"/>
              <a:gd name="connsiteX642" fmla="*/ 3394437 w 17571585"/>
              <a:gd name="connsiteY642" fmla="*/ 1523047 h 4018253"/>
              <a:gd name="connsiteX643" fmla="*/ 3375705 w 17571585"/>
              <a:gd name="connsiteY643" fmla="*/ 1524170 h 4018253"/>
              <a:gd name="connsiteX644" fmla="*/ 3352902 w 17571585"/>
              <a:gd name="connsiteY644" fmla="*/ 1540832 h 4018253"/>
              <a:gd name="connsiteX645" fmla="*/ 3364304 w 17571585"/>
              <a:gd name="connsiteY645" fmla="*/ 1573782 h 4018253"/>
              <a:gd name="connsiteX646" fmla="*/ 3431900 w 17571585"/>
              <a:gd name="connsiteY646" fmla="*/ 1571161 h 4018253"/>
              <a:gd name="connsiteX647" fmla="*/ 3394437 w 17571585"/>
              <a:gd name="connsiteY647" fmla="*/ 1523047 h 4018253"/>
              <a:gd name="connsiteX648" fmla="*/ 7094275 w 17571585"/>
              <a:gd name="connsiteY648" fmla="*/ 1478115 h 4018253"/>
              <a:gd name="connsiteX649" fmla="*/ 7069843 w 17571585"/>
              <a:gd name="connsiteY649" fmla="*/ 1500020 h 4018253"/>
              <a:gd name="connsiteX650" fmla="*/ 7118707 w 17571585"/>
              <a:gd name="connsiteY650" fmla="*/ 1495714 h 4018253"/>
              <a:gd name="connsiteX651" fmla="*/ 7094275 w 17571585"/>
              <a:gd name="connsiteY651" fmla="*/ 1478115 h 4018253"/>
              <a:gd name="connsiteX652" fmla="*/ 3246215 w 17571585"/>
              <a:gd name="connsiteY652" fmla="*/ 1468193 h 4018253"/>
              <a:gd name="connsiteX653" fmla="*/ 3226670 w 17571585"/>
              <a:gd name="connsiteY653" fmla="*/ 1481298 h 4018253"/>
              <a:gd name="connsiteX654" fmla="*/ 3266575 w 17571585"/>
              <a:gd name="connsiteY654" fmla="*/ 1490846 h 4018253"/>
              <a:gd name="connsiteX655" fmla="*/ 3246215 w 17571585"/>
              <a:gd name="connsiteY655" fmla="*/ 1468193 h 4018253"/>
              <a:gd name="connsiteX656" fmla="*/ 6784000 w 17571585"/>
              <a:gd name="connsiteY656" fmla="*/ 1456954 h 4018253"/>
              <a:gd name="connsiteX657" fmla="*/ 6762813 w 17571585"/>
              <a:gd name="connsiteY657" fmla="*/ 1459955 h 4018253"/>
              <a:gd name="connsiteX658" fmla="*/ 6800275 w 17571585"/>
              <a:gd name="connsiteY658" fmla="*/ 1472312 h 4018253"/>
              <a:gd name="connsiteX659" fmla="*/ 6791317 w 17571585"/>
              <a:gd name="connsiteY659" fmla="*/ 1457147 h 4018253"/>
              <a:gd name="connsiteX660" fmla="*/ 6784000 w 17571585"/>
              <a:gd name="connsiteY660" fmla="*/ 1456954 h 4018253"/>
              <a:gd name="connsiteX661" fmla="*/ 2936742 w 17571585"/>
              <a:gd name="connsiteY661" fmla="*/ 1450407 h 4018253"/>
              <a:gd name="connsiteX662" fmla="*/ 2897650 w 17571585"/>
              <a:gd name="connsiteY662" fmla="*/ 1490846 h 4018253"/>
              <a:gd name="connsiteX663" fmla="*/ 2936742 w 17571585"/>
              <a:gd name="connsiteY663" fmla="*/ 1450407 h 4018253"/>
              <a:gd name="connsiteX664" fmla="*/ 6424021 w 17571585"/>
              <a:gd name="connsiteY664" fmla="*/ 1434494 h 4018253"/>
              <a:gd name="connsiteX665" fmla="*/ 6408547 w 17571585"/>
              <a:gd name="connsiteY665" fmla="*/ 1457896 h 4018253"/>
              <a:gd name="connsiteX666" fmla="*/ 6450896 w 17571585"/>
              <a:gd name="connsiteY666" fmla="*/ 1443668 h 4018253"/>
              <a:gd name="connsiteX667" fmla="*/ 6424021 w 17571585"/>
              <a:gd name="connsiteY667" fmla="*/ 1434494 h 4018253"/>
              <a:gd name="connsiteX668" fmla="*/ 2147584 w 17571585"/>
              <a:gd name="connsiteY668" fmla="*/ 1411467 h 4018253"/>
              <a:gd name="connsiteX669" fmla="*/ 2155728 w 17571585"/>
              <a:gd name="connsiteY669" fmla="*/ 1413526 h 4018253"/>
              <a:gd name="connsiteX670" fmla="*/ 2145955 w 17571585"/>
              <a:gd name="connsiteY670" fmla="*/ 1469878 h 4018253"/>
              <a:gd name="connsiteX671" fmla="*/ 2123966 w 17571585"/>
              <a:gd name="connsiteY671" fmla="*/ 1434494 h 4018253"/>
              <a:gd name="connsiteX672" fmla="*/ 2147584 w 17571585"/>
              <a:gd name="connsiteY672" fmla="*/ 1411467 h 4018253"/>
              <a:gd name="connsiteX673" fmla="*/ 2548271 w 17571585"/>
              <a:gd name="connsiteY673" fmla="*/ 1401170 h 4018253"/>
              <a:gd name="connsiteX674" fmla="*/ 2494520 w 17571585"/>
              <a:gd name="connsiteY674" fmla="*/ 1429065 h 4018253"/>
              <a:gd name="connsiteX675" fmla="*/ 2566188 w 17571585"/>
              <a:gd name="connsiteY675" fmla="*/ 1443668 h 4018253"/>
              <a:gd name="connsiteX676" fmla="*/ 2548271 w 17571585"/>
              <a:gd name="connsiteY676" fmla="*/ 1401170 h 4018253"/>
              <a:gd name="connsiteX677" fmla="*/ 7407821 w 17571585"/>
              <a:gd name="connsiteY677" fmla="*/ 1384508 h 4018253"/>
              <a:gd name="connsiteX678" fmla="*/ 7357328 w 17571585"/>
              <a:gd name="connsiteY678" fmla="*/ 1422325 h 4018253"/>
              <a:gd name="connsiteX679" fmla="*/ 7407821 w 17571585"/>
              <a:gd name="connsiteY679" fmla="*/ 1384508 h 4018253"/>
              <a:gd name="connsiteX680" fmla="*/ 2036825 w 17571585"/>
              <a:gd name="connsiteY680" fmla="*/ 1382636 h 4018253"/>
              <a:gd name="connsiteX681" fmla="*/ 2014836 w 17571585"/>
              <a:gd name="connsiteY681" fmla="*/ 1447974 h 4018253"/>
              <a:gd name="connsiteX682" fmla="*/ 1966786 w 17571585"/>
              <a:gd name="connsiteY682" fmla="*/ 1428503 h 4018253"/>
              <a:gd name="connsiteX683" fmla="*/ 2036825 w 17571585"/>
              <a:gd name="connsiteY683" fmla="*/ 1382636 h 4018253"/>
              <a:gd name="connsiteX684" fmla="*/ 5894658 w 17571585"/>
              <a:gd name="connsiteY684" fmla="*/ 1377019 h 4018253"/>
              <a:gd name="connsiteX685" fmla="*/ 5967140 w 17571585"/>
              <a:gd name="connsiteY685" fmla="*/ 1414649 h 4018253"/>
              <a:gd name="connsiteX686" fmla="*/ 5894658 w 17571585"/>
              <a:gd name="connsiteY686" fmla="*/ 1377019 h 4018253"/>
              <a:gd name="connsiteX687" fmla="*/ 16292157 w 17571585"/>
              <a:gd name="connsiteY687" fmla="*/ 1374211 h 4018253"/>
              <a:gd name="connsiteX688" fmla="*/ 16268539 w 17571585"/>
              <a:gd name="connsiteY688" fmla="*/ 1410343 h 4018253"/>
              <a:gd name="connsiteX689" fmla="*/ 16305187 w 17571585"/>
              <a:gd name="connsiteY689" fmla="*/ 1389375 h 4018253"/>
              <a:gd name="connsiteX690" fmla="*/ 16292157 w 17571585"/>
              <a:gd name="connsiteY690" fmla="*/ 1374211 h 4018253"/>
              <a:gd name="connsiteX691" fmla="*/ 2261600 w 17571585"/>
              <a:gd name="connsiteY691" fmla="*/ 1358298 h 4018253"/>
              <a:gd name="connsiteX692" fmla="*/ 2227396 w 17571585"/>
              <a:gd name="connsiteY692" fmla="*/ 1370279 h 4018253"/>
              <a:gd name="connsiteX693" fmla="*/ 2294991 w 17571585"/>
              <a:gd name="connsiteY693" fmla="*/ 1382636 h 4018253"/>
              <a:gd name="connsiteX694" fmla="*/ 2261600 w 17571585"/>
              <a:gd name="connsiteY694" fmla="*/ 1358298 h 4018253"/>
              <a:gd name="connsiteX695" fmla="*/ 6932209 w 17571585"/>
              <a:gd name="connsiteY695" fmla="*/ 1349311 h 4018253"/>
              <a:gd name="connsiteX696" fmla="*/ 6884973 w 17571585"/>
              <a:gd name="connsiteY696" fmla="*/ 1353617 h 4018253"/>
              <a:gd name="connsiteX697" fmla="*/ 6876015 w 17571585"/>
              <a:gd name="connsiteY697" fmla="*/ 1393681 h 4018253"/>
              <a:gd name="connsiteX698" fmla="*/ 6932209 w 17571585"/>
              <a:gd name="connsiteY698" fmla="*/ 1349311 h 4018253"/>
              <a:gd name="connsiteX699" fmla="*/ 6418320 w 17571585"/>
              <a:gd name="connsiteY699" fmla="*/ 1318233 h 4018253"/>
              <a:gd name="connsiteX700" fmla="*/ 6395517 w 17571585"/>
              <a:gd name="connsiteY700" fmla="*/ 1365973 h 4018253"/>
              <a:gd name="connsiteX701" fmla="*/ 6504647 w 17571585"/>
              <a:gd name="connsiteY701" fmla="*/ 1365973 h 4018253"/>
              <a:gd name="connsiteX702" fmla="*/ 6418320 w 17571585"/>
              <a:gd name="connsiteY702" fmla="*/ 1318233 h 4018253"/>
              <a:gd name="connsiteX703" fmla="*/ 6249840 w 17571585"/>
              <a:gd name="connsiteY703" fmla="*/ 1300378 h 4018253"/>
              <a:gd name="connsiteX704" fmla="*/ 6235893 w 17571585"/>
              <a:gd name="connsiteY704" fmla="*/ 1300448 h 4018253"/>
              <a:gd name="connsiteX705" fmla="*/ 6220419 w 17571585"/>
              <a:gd name="connsiteY705" fmla="*/ 1327407 h 4018253"/>
              <a:gd name="connsiteX706" fmla="*/ 6261954 w 17571585"/>
              <a:gd name="connsiteY706" fmla="*/ 1313927 h 4018253"/>
              <a:gd name="connsiteX707" fmla="*/ 6249840 w 17571585"/>
              <a:gd name="connsiteY707" fmla="*/ 1300378 h 4018253"/>
              <a:gd name="connsiteX708" fmla="*/ 6582829 w 17571585"/>
              <a:gd name="connsiteY708" fmla="*/ 1295580 h 4018253"/>
              <a:gd name="connsiteX709" fmla="*/ 6560841 w 17571585"/>
              <a:gd name="connsiteY709" fmla="*/ 1337329 h 4018253"/>
              <a:gd name="connsiteX710" fmla="*/ 6608891 w 17571585"/>
              <a:gd name="connsiteY710" fmla="*/ 1315800 h 4018253"/>
              <a:gd name="connsiteX711" fmla="*/ 6594231 w 17571585"/>
              <a:gd name="connsiteY711" fmla="*/ 1295580 h 4018253"/>
              <a:gd name="connsiteX712" fmla="*/ 6582829 w 17571585"/>
              <a:gd name="connsiteY712" fmla="*/ 1295580 h 4018253"/>
              <a:gd name="connsiteX713" fmla="*/ 6991661 w 17571585"/>
              <a:gd name="connsiteY713" fmla="*/ 1294083 h 4018253"/>
              <a:gd name="connsiteX714" fmla="*/ 6946868 w 17571585"/>
              <a:gd name="connsiteY714" fmla="*/ 1374960 h 4018253"/>
              <a:gd name="connsiteX715" fmla="*/ 6972115 w 17571585"/>
              <a:gd name="connsiteY715" fmla="*/ 1384508 h 4018253"/>
              <a:gd name="connsiteX716" fmla="*/ 6991661 w 17571585"/>
              <a:gd name="connsiteY716" fmla="*/ 1294083 h 4018253"/>
              <a:gd name="connsiteX717" fmla="*/ 1632880 w 17571585"/>
              <a:gd name="connsiteY717" fmla="*/ 1294083 h 4018253"/>
              <a:gd name="connsiteX718" fmla="*/ 1653240 w 17571585"/>
              <a:gd name="connsiteY718" fmla="*/ 1311494 h 4018253"/>
              <a:gd name="connsiteX719" fmla="*/ 1618221 w 17571585"/>
              <a:gd name="connsiteY719" fmla="*/ 1335644 h 4018253"/>
              <a:gd name="connsiteX720" fmla="*/ 1632880 w 17571585"/>
              <a:gd name="connsiteY720" fmla="*/ 1294083 h 4018253"/>
              <a:gd name="connsiteX721" fmla="*/ 5009401 w 17571585"/>
              <a:gd name="connsiteY721" fmla="*/ 1280603 h 4018253"/>
              <a:gd name="connsiteX722" fmla="*/ 4991483 w 17571585"/>
              <a:gd name="connsiteY722" fmla="*/ 1301571 h 4018253"/>
              <a:gd name="connsiteX723" fmla="*/ 5005329 w 17571585"/>
              <a:gd name="connsiteY723" fmla="*/ 1327407 h 4018253"/>
              <a:gd name="connsiteX724" fmla="*/ 5027317 w 17571585"/>
              <a:gd name="connsiteY724" fmla="*/ 1297265 h 4018253"/>
              <a:gd name="connsiteX725" fmla="*/ 5009401 w 17571585"/>
              <a:gd name="connsiteY725" fmla="*/ 1280603 h 4018253"/>
              <a:gd name="connsiteX726" fmla="*/ 16251437 w 17571585"/>
              <a:gd name="connsiteY726" fmla="*/ 1277795 h 4018253"/>
              <a:gd name="connsiteX727" fmla="*/ 16218045 w 17571585"/>
              <a:gd name="connsiteY727" fmla="*/ 1341635 h 4018253"/>
              <a:gd name="connsiteX728" fmla="*/ 16234333 w 17571585"/>
              <a:gd name="connsiteY728" fmla="*/ 1391247 h 4018253"/>
              <a:gd name="connsiteX729" fmla="*/ 16274241 w 17571585"/>
              <a:gd name="connsiteY729" fmla="*/ 1337329 h 4018253"/>
              <a:gd name="connsiteX730" fmla="*/ 16259581 w 17571585"/>
              <a:gd name="connsiteY730" fmla="*/ 1327407 h 4018253"/>
              <a:gd name="connsiteX731" fmla="*/ 16251437 w 17571585"/>
              <a:gd name="connsiteY731" fmla="*/ 1277795 h 4018253"/>
              <a:gd name="connsiteX732" fmla="*/ 6878459 w 17571585"/>
              <a:gd name="connsiteY732" fmla="*/ 1277795 h 4018253"/>
              <a:gd name="connsiteX733" fmla="*/ 6819821 w 17571585"/>
              <a:gd name="connsiteY733" fmla="*/ 1315800 h 4018253"/>
              <a:gd name="connsiteX734" fmla="*/ 6741639 w 17571585"/>
              <a:gd name="connsiteY734" fmla="*/ 1285284 h 4018253"/>
              <a:gd name="connsiteX735" fmla="*/ 6780729 w 17571585"/>
              <a:gd name="connsiteY735" fmla="*/ 1370279 h 4018253"/>
              <a:gd name="connsiteX736" fmla="*/ 6808419 w 17571585"/>
              <a:gd name="connsiteY736" fmla="*/ 1329841 h 4018253"/>
              <a:gd name="connsiteX737" fmla="*/ 6819821 w 17571585"/>
              <a:gd name="connsiteY737" fmla="*/ 1382636 h 4018253"/>
              <a:gd name="connsiteX738" fmla="*/ 6873572 w 17571585"/>
              <a:gd name="connsiteY738" fmla="*/ 1351558 h 4018253"/>
              <a:gd name="connsiteX739" fmla="*/ 6901261 w 17571585"/>
              <a:gd name="connsiteY739" fmla="*/ 1313927 h 4018253"/>
              <a:gd name="connsiteX740" fmla="*/ 6487544 w 17571585"/>
              <a:gd name="connsiteY740" fmla="*/ 1256827 h 4018253"/>
              <a:gd name="connsiteX741" fmla="*/ 6478586 w 17571585"/>
              <a:gd name="connsiteY741" fmla="*/ 1257950 h 4018253"/>
              <a:gd name="connsiteX742" fmla="*/ 6428093 w 17571585"/>
              <a:gd name="connsiteY742" fmla="*/ 1285284 h 4018253"/>
              <a:gd name="connsiteX743" fmla="*/ 6470441 w 17571585"/>
              <a:gd name="connsiteY743" fmla="*/ 1320667 h 4018253"/>
              <a:gd name="connsiteX744" fmla="*/ 6498946 w 17571585"/>
              <a:gd name="connsiteY744" fmla="*/ 1266188 h 4018253"/>
              <a:gd name="connsiteX745" fmla="*/ 6487544 w 17571585"/>
              <a:gd name="connsiteY745" fmla="*/ 1256827 h 4018253"/>
              <a:gd name="connsiteX746" fmla="*/ 1433352 w 17571585"/>
              <a:gd name="connsiteY746" fmla="*/ 1250461 h 4018253"/>
              <a:gd name="connsiteX747" fmla="*/ 1382859 w 17571585"/>
              <a:gd name="connsiteY747" fmla="*/ 1288092 h 4018253"/>
              <a:gd name="connsiteX748" fmla="*/ 1433352 w 17571585"/>
              <a:gd name="connsiteY748" fmla="*/ 1250461 h 4018253"/>
              <a:gd name="connsiteX749" fmla="*/ 5919090 w 17571585"/>
              <a:gd name="connsiteY749" fmla="*/ 1247653 h 4018253"/>
              <a:gd name="connsiteX750" fmla="*/ 5905245 w 17571585"/>
              <a:gd name="connsiteY750" fmla="*/ 1270681 h 4018253"/>
              <a:gd name="connsiteX751" fmla="*/ 6003788 w 17571585"/>
              <a:gd name="connsiteY751" fmla="*/ 1285284 h 4018253"/>
              <a:gd name="connsiteX752" fmla="*/ 5919090 w 17571585"/>
              <a:gd name="connsiteY752" fmla="*/ 1247653 h 4018253"/>
              <a:gd name="connsiteX753" fmla="*/ 2559673 w 17571585"/>
              <a:gd name="connsiteY753" fmla="*/ 1187744 h 4018253"/>
              <a:gd name="connsiteX754" fmla="*/ 2543384 w 17571585"/>
              <a:gd name="connsiteY754" fmla="*/ 1199913 h 4018253"/>
              <a:gd name="connsiteX755" fmla="*/ 2602022 w 17571585"/>
              <a:gd name="connsiteY755" fmla="*/ 1228557 h 4018253"/>
              <a:gd name="connsiteX756" fmla="*/ 2559673 w 17571585"/>
              <a:gd name="connsiteY756" fmla="*/ 1187744 h 4018253"/>
              <a:gd name="connsiteX757" fmla="*/ 6161783 w 17571585"/>
              <a:gd name="connsiteY757" fmla="*/ 1173329 h 4018253"/>
              <a:gd name="connsiteX758" fmla="*/ 6271727 w 17571585"/>
              <a:gd name="connsiteY758" fmla="*/ 1223502 h 4018253"/>
              <a:gd name="connsiteX759" fmla="*/ 6161783 w 17571585"/>
              <a:gd name="connsiteY759" fmla="*/ 1173329 h 4018253"/>
              <a:gd name="connsiteX760" fmla="*/ 1431723 w 17571585"/>
              <a:gd name="connsiteY760" fmla="*/ 1167525 h 4018253"/>
              <a:gd name="connsiteX761" fmla="*/ 1404847 w 17571585"/>
              <a:gd name="connsiteY761" fmla="*/ 1168274 h 4018253"/>
              <a:gd name="connsiteX762" fmla="*/ 1352726 w 17571585"/>
              <a:gd name="connsiteY762" fmla="*/ 1169023 h 4018253"/>
              <a:gd name="connsiteX763" fmla="*/ 1459412 w 17571585"/>
              <a:gd name="connsiteY763" fmla="*/ 1176511 h 4018253"/>
              <a:gd name="connsiteX764" fmla="*/ 1431723 w 17571585"/>
              <a:gd name="connsiteY764" fmla="*/ 1167525 h 4018253"/>
              <a:gd name="connsiteX765" fmla="*/ 5423933 w 17571585"/>
              <a:gd name="connsiteY765" fmla="*/ 1159849 h 4018253"/>
              <a:gd name="connsiteX766" fmla="*/ 5379140 w 17571585"/>
              <a:gd name="connsiteY766" fmla="*/ 1240165 h 4018253"/>
              <a:gd name="connsiteX767" fmla="*/ 5415788 w 17571585"/>
              <a:gd name="connsiteY767" fmla="*/ 1266188 h 4018253"/>
              <a:gd name="connsiteX768" fmla="*/ 5437777 w 17571585"/>
              <a:gd name="connsiteY768" fmla="*/ 1218635 h 4018253"/>
              <a:gd name="connsiteX769" fmla="*/ 5437777 w 17571585"/>
              <a:gd name="connsiteY769" fmla="*/ 1202347 h 4018253"/>
              <a:gd name="connsiteX770" fmla="*/ 5449179 w 17571585"/>
              <a:gd name="connsiteY770" fmla="*/ 1185685 h 4018253"/>
              <a:gd name="connsiteX771" fmla="*/ 5423933 w 17571585"/>
              <a:gd name="connsiteY771" fmla="*/ 1159849 h 4018253"/>
              <a:gd name="connsiteX772" fmla="*/ 6088486 w 17571585"/>
              <a:gd name="connsiteY772" fmla="*/ 1155543 h 4018253"/>
              <a:gd name="connsiteX773" fmla="*/ 6023334 w 17571585"/>
              <a:gd name="connsiteY773" fmla="*/ 1162283 h 4018253"/>
              <a:gd name="connsiteX774" fmla="*/ 6108032 w 17571585"/>
              <a:gd name="connsiteY774" fmla="*/ 1169023 h 4018253"/>
              <a:gd name="connsiteX775" fmla="*/ 6088486 w 17571585"/>
              <a:gd name="connsiteY775" fmla="*/ 1155543 h 4018253"/>
              <a:gd name="connsiteX776" fmla="*/ 1819379 w 17571585"/>
              <a:gd name="connsiteY776" fmla="*/ 1142064 h 4018253"/>
              <a:gd name="connsiteX777" fmla="*/ 1782731 w 17571585"/>
              <a:gd name="connsiteY777" fmla="*/ 1173329 h 4018253"/>
              <a:gd name="connsiteX778" fmla="*/ 1831595 w 17571585"/>
              <a:gd name="connsiteY778" fmla="*/ 1152361 h 4018253"/>
              <a:gd name="connsiteX779" fmla="*/ 1819379 w 17571585"/>
              <a:gd name="connsiteY779" fmla="*/ 1142064 h 4018253"/>
              <a:gd name="connsiteX780" fmla="*/ 5664181 w 17571585"/>
              <a:gd name="connsiteY780" fmla="*/ 1135698 h 4018253"/>
              <a:gd name="connsiteX781" fmla="*/ 5700015 w 17571585"/>
              <a:gd name="connsiteY781" fmla="*/ 1162283 h 4018253"/>
              <a:gd name="connsiteX782" fmla="*/ 5664181 w 17571585"/>
              <a:gd name="connsiteY782" fmla="*/ 1135698 h 4018253"/>
              <a:gd name="connsiteX783" fmla="*/ 2177717 w 17571585"/>
              <a:gd name="connsiteY783" fmla="*/ 1133639 h 4018253"/>
              <a:gd name="connsiteX784" fmla="*/ 2171202 w 17571585"/>
              <a:gd name="connsiteY784" fmla="*/ 1189991 h 4018253"/>
              <a:gd name="connsiteX785" fmla="*/ 2151656 w 17571585"/>
              <a:gd name="connsiteY785" fmla="*/ 1157041 h 4018253"/>
              <a:gd name="connsiteX786" fmla="*/ 2132110 w 17571585"/>
              <a:gd name="connsiteY786" fmla="*/ 1247653 h 4018253"/>
              <a:gd name="connsiteX787" fmla="*/ 2154914 w 17571585"/>
              <a:gd name="connsiteY787" fmla="*/ 1197667 h 4018253"/>
              <a:gd name="connsiteX788" fmla="*/ 2154914 w 17571585"/>
              <a:gd name="connsiteY788" fmla="*/ 1230991 h 4018253"/>
              <a:gd name="connsiteX789" fmla="*/ 2194005 w 17571585"/>
              <a:gd name="connsiteY789" fmla="*/ 1209087 h 4018253"/>
              <a:gd name="connsiteX790" fmla="*/ 2199706 w 17571585"/>
              <a:gd name="connsiteY790" fmla="*/ 1166589 h 4018253"/>
              <a:gd name="connsiteX791" fmla="*/ 2177717 w 17571585"/>
              <a:gd name="connsiteY791" fmla="*/ 1133639 h 4018253"/>
              <a:gd name="connsiteX792" fmla="*/ 3515783 w 17571585"/>
              <a:gd name="connsiteY792" fmla="*/ 1129708 h 4018253"/>
              <a:gd name="connsiteX793" fmla="*/ 3497052 w 17571585"/>
              <a:gd name="connsiteY793" fmla="*/ 1143187 h 4018253"/>
              <a:gd name="connsiteX794" fmla="*/ 3532885 w 17571585"/>
              <a:gd name="connsiteY794" fmla="*/ 1152361 h 4018253"/>
              <a:gd name="connsiteX795" fmla="*/ 3515783 w 17571585"/>
              <a:gd name="connsiteY795" fmla="*/ 1129708 h 4018253"/>
              <a:gd name="connsiteX796" fmla="*/ 4181151 w 17571585"/>
              <a:gd name="connsiteY796" fmla="*/ 1125402 h 4018253"/>
              <a:gd name="connsiteX797" fmla="*/ 4155091 w 17571585"/>
              <a:gd name="connsiteY797" fmla="*/ 1140379 h 4018253"/>
              <a:gd name="connsiteX798" fmla="*/ 4211284 w 17571585"/>
              <a:gd name="connsiteY798" fmla="*/ 1218635 h 4018253"/>
              <a:gd name="connsiteX799" fmla="*/ 4181151 w 17571585"/>
              <a:gd name="connsiteY799" fmla="*/ 1125402 h 4018253"/>
              <a:gd name="connsiteX800" fmla="*/ 5948409 w 17571585"/>
              <a:gd name="connsiteY800" fmla="*/ 1124653 h 4018253"/>
              <a:gd name="connsiteX801" fmla="*/ 5928049 w 17571585"/>
              <a:gd name="connsiteY801" fmla="*/ 1138132 h 4018253"/>
              <a:gd name="connsiteX802" fmla="*/ 5958996 w 17571585"/>
              <a:gd name="connsiteY802" fmla="*/ 1206653 h 4018253"/>
              <a:gd name="connsiteX803" fmla="*/ 5969583 w 17571585"/>
              <a:gd name="connsiteY803" fmla="*/ 1225375 h 4018253"/>
              <a:gd name="connsiteX804" fmla="*/ 5987500 w 17571585"/>
              <a:gd name="connsiteY804" fmla="*/ 1185685 h 4018253"/>
              <a:gd name="connsiteX805" fmla="*/ 5948409 w 17571585"/>
              <a:gd name="connsiteY805" fmla="*/ 1124653 h 4018253"/>
              <a:gd name="connsiteX806" fmla="*/ 4895384 w 17571585"/>
              <a:gd name="connsiteY806" fmla="*/ 1119411 h 4018253"/>
              <a:gd name="connsiteX807" fmla="*/ 4872581 w 17571585"/>
              <a:gd name="connsiteY807" fmla="*/ 1149927 h 4018253"/>
              <a:gd name="connsiteX808" fmla="*/ 4914930 w 17571585"/>
              <a:gd name="connsiteY808" fmla="*/ 1154794 h 4018253"/>
              <a:gd name="connsiteX809" fmla="*/ 4024786 w 17571585"/>
              <a:gd name="connsiteY809" fmla="*/ 1090392 h 4018253"/>
              <a:gd name="connsiteX810" fmla="*/ 3997911 w 17571585"/>
              <a:gd name="connsiteY810" fmla="*/ 1112297 h 4018253"/>
              <a:gd name="connsiteX811" fmla="*/ 3932758 w 17571585"/>
              <a:gd name="connsiteY811" fmla="*/ 1091328 h 4018253"/>
              <a:gd name="connsiteX812" fmla="*/ 3997911 w 17571585"/>
              <a:gd name="connsiteY812" fmla="*/ 1112297 h 4018253"/>
              <a:gd name="connsiteX813" fmla="*/ 4010941 w 17571585"/>
              <a:gd name="connsiteY813" fmla="*/ 1154794 h 4018253"/>
              <a:gd name="connsiteX814" fmla="*/ 4051661 w 17571585"/>
              <a:gd name="connsiteY814" fmla="*/ 1114730 h 4018253"/>
              <a:gd name="connsiteX815" fmla="*/ 4024786 w 17571585"/>
              <a:gd name="connsiteY815" fmla="*/ 1090392 h 4018253"/>
              <a:gd name="connsiteX816" fmla="*/ 1639396 w 17571585"/>
              <a:gd name="connsiteY816" fmla="*/ 1087771 h 4018253"/>
              <a:gd name="connsiteX817" fmla="*/ 1619850 w 17571585"/>
              <a:gd name="connsiteY817" fmla="*/ 1104808 h 4018253"/>
              <a:gd name="connsiteX818" fmla="*/ 1634509 w 17571585"/>
              <a:gd name="connsiteY818" fmla="*/ 1131393 h 4018253"/>
              <a:gd name="connsiteX819" fmla="*/ 1656498 w 17571585"/>
              <a:gd name="connsiteY819" fmla="*/ 1098068 h 4018253"/>
              <a:gd name="connsiteX820" fmla="*/ 1639396 w 17571585"/>
              <a:gd name="connsiteY820" fmla="*/ 1087771 h 4018253"/>
              <a:gd name="connsiteX821" fmla="*/ 1464299 w 17571585"/>
              <a:gd name="connsiteY821" fmla="*/ 1084589 h 4018253"/>
              <a:gd name="connsiteX822" fmla="*/ 1436609 w 17571585"/>
              <a:gd name="connsiteY822" fmla="*/ 1110237 h 4018253"/>
              <a:gd name="connsiteX823" fmla="*/ 1490360 w 17571585"/>
              <a:gd name="connsiteY823" fmla="*/ 1112297 h 4018253"/>
              <a:gd name="connsiteX824" fmla="*/ 1464299 w 17571585"/>
              <a:gd name="connsiteY824" fmla="*/ 1084589 h 4018253"/>
              <a:gd name="connsiteX825" fmla="*/ 5533877 w 17571585"/>
              <a:gd name="connsiteY825" fmla="*/ 1083653 h 4018253"/>
              <a:gd name="connsiteX826" fmla="*/ 5404387 w 17571585"/>
              <a:gd name="connsiteY826" fmla="*/ 1091328 h 4018253"/>
              <a:gd name="connsiteX827" fmla="*/ 5525733 w 17571585"/>
              <a:gd name="connsiteY827" fmla="*/ 1140379 h 4018253"/>
              <a:gd name="connsiteX828" fmla="*/ 5545279 w 17571585"/>
              <a:gd name="connsiteY828" fmla="*/ 1193174 h 4018253"/>
              <a:gd name="connsiteX829" fmla="*/ 5599029 w 17571585"/>
              <a:gd name="connsiteY829" fmla="*/ 1181005 h 4018253"/>
              <a:gd name="connsiteX830" fmla="*/ 5638121 w 17571585"/>
              <a:gd name="connsiteY830" fmla="*/ 1124653 h 4018253"/>
              <a:gd name="connsiteX831" fmla="*/ 5603915 w 17571585"/>
              <a:gd name="connsiteY831" fmla="*/ 1138132 h 4018253"/>
              <a:gd name="connsiteX832" fmla="*/ 5573783 w 17571585"/>
              <a:gd name="connsiteY832" fmla="*/ 1152361 h 4018253"/>
              <a:gd name="connsiteX833" fmla="*/ 5568082 w 17571585"/>
              <a:gd name="connsiteY833" fmla="*/ 1112297 h 4018253"/>
              <a:gd name="connsiteX834" fmla="*/ 5542021 w 17571585"/>
              <a:gd name="connsiteY834" fmla="*/ 1149927 h 4018253"/>
              <a:gd name="connsiteX835" fmla="*/ 5533877 w 17571585"/>
              <a:gd name="connsiteY835" fmla="*/ 1083653 h 4018253"/>
              <a:gd name="connsiteX836" fmla="*/ 1870687 w 17571585"/>
              <a:gd name="connsiteY836" fmla="*/ 1079347 h 4018253"/>
              <a:gd name="connsiteX837" fmla="*/ 1870687 w 17571585"/>
              <a:gd name="connsiteY837" fmla="*/ 1128959 h 4018253"/>
              <a:gd name="connsiteX838" fmla="*/ 1853584 w 17571585"/>
              <a:gd name="connsiteY838" fmla="*/ 1152361 h 4018253"/>
              <a:gd name="connsiteX839" fmla="*/ 1867429 w 17571585"/>
              <a:gd name="connsiteY839" fmla="*/ 1178945 h 4018253"/>
              <a:gd name="connsiteX840" fmla="*/ 1900820 w 17571585"/>
              <a:gd name="connsiteY840" fmla="*/ 1098068 h 4018253"/>
              <a:gd name="connsiteX841" fmla="*/ 1870687 w 17571585"/>
              <a:gd name="connsiteY841" fmla="*/ 1079347 h 4018253"/>
              <a:gd name="connsiteX842" fmla="*/ 5314802 w 17571585"/>
              <a:gd name="connsiteY842" fmla="*/ 1076913 h 4018253"/>
              <a:gd name="connsiteX843" fmla="*/ 5314802 w 17571585"/>
              <a:gd name="connsiteY843" fmla="*/ 1126899 h 4018253"/>
              <a:gd name="connsiteX844" fmla="*/ 5356337 w 17571585"/>
              <a:gd name="connsiteY844" fmla="*/ 1079347 h 4018253"/>
              <a:gd name="connsiteX845" fmla="*/ 5314802 w 17571585"/>
              <a:gd name="connsiteY845" fmla="*/ 1076913 h 4018253"/>
              <a:gd name="connsiteX846" fmla="*/ 5739107 w 17571585"/>
              <a:gd name="connsiteY846" fmla="*/ 1074666 h 4018253"/>
              <a:gd name="connsiteX847" fmla="*/ 5711417 w 17571585"/>
              <a:gd name="connsiteY847" fmla="*/ 1164717 h 4018253"/>
              <a:gd name="connsiteX848" fmla="*/ 5761910 w 17571585"/>
              <a:gd name="connsiteY848" fmla="*/ 1218635 h 4018253"/>
              <a:gd name="connsiteX849" fmla="*/ 5758653 w 17571585"/>
              <a:gd name="connsiteY849" fmla="*/ 1159849 h 4018253"/>
              <a:gd name="connsiteX850" fmla="*/ 5885699 w 17571585"/>
              <a:gd name="connsiteY850" fmla="*/ 1135698 h 4018253"/>
              <a:gd name="connsiteX851" fmla="*/ 5739107 w 17571585"/>
              <a:gd name="connsiteY851" fmla="*/ 1074666 h 4018253"/>
              <a:gd name="connsiteX852" fmla="*/ 2081617 w 17571585"/>
              <a:gd name="connsiteY852" fmla="*/ 1067927 h 4018253"/>
              <a:gd name="connsiteX853" fmla="*/ 2050670 w 17571585"/>
              <a:gd name="connsiteY853" fmla="*/ 1107991 h 4018253"/>
              <a:gd name="connsiteX854" fmla="*/ 2109307 w 17571585"/>
              <a:gd name="connsiteY854" fmla="*/ 1135698 h 4018253"/>
              <a:gd name="connsiteX855" fmla="*/ 2093019 w 17571585"/>
              <a:gd name="connsiteY855" fmla="*/ 1070922 h 4018253"/>
              <a:gd name="connsiteX856" fmla="*/ 2081617 w 17571585"/>
              <a:gd name="connsiteY856" fmla="*/ 1067927 h 4018253"/>
              <a:gd name="connsiteX857" fmla="*/ 4843262 w 17571585"/>
              <a:gd name="connsiteY857" fmla="*/ 1060250 h 4018253"/>
              <a:gd name="connsiteX858" fmla="*/ 4826974 w 17571585"/>
              <a:gd name="connsiteY858" fmla="*/ 1072607 h 4018253"/>
              <a:gd name="connsiteX859" fmla="*/ 4878282 w 17571585"/>
              <a:gd name="connsiteY859" fmla="*/ 1110237 h 4018253"/>
              <a:gd name="connsiteX860" fmla="*/ 4843262 w 17571585"/>
              <a:gd name="connsiteY860" fmla="*/ 1060250 h 4018253"/>
              <a:gd name="connsiteX861" fmla="*/ 4330187 w 17571585"/>
              <a:gd name="connsiteY861" fmla="*/ 1057442 h 4018253"/>
              <a:gd name="connsiteX862" fmla="*/ 4335888 w 17571585"/>
              <a:gd name="connsiteY862" fmla="*/ 1058378 h 4018253"/>
              <a:gd name="connsiteX863" fmla="*/ 4332630 w 17571585"/>
              <a:gd name="connsiteY863" fmla="*/ 1060250 h 4018253"/>
              <a:gd name="connsiteX864" fmla="*/ 4330187 w 17571585"/>
              <a:gd name="connsiteY864" fmla="*/ 1057442 h 4018253"/>
              <a:gd name="connsiteX865" fmla="*/ 4673052 w 17571585"/>
              <a:gd name="connsiteY865" fmla="*/ 1052762 h 4018253"/>
              <a:gd name="connsiteX866" fmla="*/ 4732503 w 17571585"/>
              <a:gd name="connsiteY866" fmla="*/ 1081406 h 4018253"/>
              <a:gd name="connsiteX867" fmla="*/ 4673052 w 17571585"/>
              <a:gd name="connsiteY867" fmla="*/ 1052762 h 4018253"/>
              <a:gd name="connsiteX868" fmla="*/ 5539577 w 17571585"/>
              <a:gd name="connsiteY868" fmla="*/ 1043588 h 4018253"/>
              <a:gd name="connsiteX869" fmla="*/ 5559123 w 17571585"/>
              <a:gd name="connsiteY869" fmla="*/ 1093575 h 4018253"/>
              <a:gd name="connsiteX870" fmla="*/ 5607173 w 17571585"/>
              <a:gd name="connsiteY870" fmla="*/ 1072607 h 4018253"/>
              <a:gd name="connsiteX871" fmla="*/ 5539577 w 17571585"/>
              <a:gd name="connsiteY871" fmla="*/ 1043588 h 4018253"/>
              <a:gd name="connsiteX872" fmla="*/ 4358081 w 17571585"/>
              <a:gd name="connsiteY872" fmla="*/ 1041786 h 4018253"/>
              <a:gd name="connsiteX873" fmla="*/ 4366836 w 17571585"/>
              <a:gd name="connsiteY873" fmla="*/ 1062684 h 4018253"/>
              <a:gd name="connsiteX874" fmla="*/ 4335888 w 17571585"/>
              <a:gd name="connsiteY874" fmla="*/ 1058378 h 4018253"/>
              <a:gd name="connsiteX875" fmla="*/ 4358081 w 17571585"/>
              <a:gd name="connsiteY875" fmla="*/ 1041786 h 4018253"/>
              <a:gd name="connsiteX876" fmla="*/ 2185861 w 17571585"/>
              <a:gd name="connsiteY876" fmla="*/ 1041716 h 4018253"/>
              <a:gd name="connsiteX877" fmla="*/ 2137811 w 17571585"/>
              <a:gd name="connsiteY877" fmla="*/ 1081406 h 4018253"/>
              <a:gd name="connsiteX878" fmla="*/ 2185861 w 17571585"/>
              <a:gd name="connsiteY878" fmla="*/ 1041716 h 4018253"/>
              <a:gd name="connsiteX879" fmla="*/ 2417966 w 17571585"/>
              <a:gd name="connsiteY879" fmla="*/ 1036100 h 4018253"/>
              <a:gd name="connsiteX880" fmla="*/ 2388648 w 17571585"/>
              <a:gd name="connsiteY880" fmla="*/ 1055944 h 4018253"/>
              <a:gd name="connsiteX881" fmla="*/ 2447285 w 17571585"/>
              <a:gd name="connsiteY881" fmla="*/ 1050702 h 4018253"/>
              <a:gd name="connsiteX882" fmla="*/ 2417966 w 17571585"/>
              <a:gd name="connsiteY882" fmla="*/ 1036100 h 4018253"/>
              <a:gd name="connsiteX883" fmla="*/ 4154276 w 17571585"/>
              <a:gd name="connsiteY883" fmla="*/ 1016629 h 4018253"/>
              <a:gd name="connsiteX884" fmla="*/ 4126586 w 17571585"/>
              <a:gd name="connsiteY884" fmla="*/ 1039282 h 4018253"/>
              <a:gd name="connsiteX885" fmla="*/ 4135545 w 17571585"/>
              <a:gd name="connsiteY885" fmla="*/ 1072607 h 4018253"/>
              <a:gd name="connsiteX886" fmla="*/ 4164049 w 17571585"/>
              <a:gd name="connsiteY886" fmla="*/ 1031794 h 4018253"/>
              <a:gd name="connsiteX887" fmla="*/ 4154276 w 17571585"/>
              <a:gd name="connsiteY887" fmla="*/ 1016629 h 4018253"/>
              <a:gd name="connsiteX888" fmla="*/ 2016465 w 17571585"/>
              <a:gd name="connsiteY888" fmla="*/ 1013072 h 4018253"/>
              <a:gd name="connsiteX889" fmla="*/ 1946426 w 17571585"/>
              <a:gd name="connsiteY889" fmla="*/ 1050702 h 4018253"/>
              <a:gd name="connsiteX890" fmla="*/ 1993662 w 17571585"/>
              <a:gd name="connsiteY890" fmla="*/ 1096009 h 4018253"/>
              <a:gd name="connsiteX891" fmla="*/ 2019722 w 17571585"/>
              <a:gd name="connsiteY891" fmla="*/ 1055944 h 4018253"/>
              <a:gd name="connsiteX892" fmla="*/ 2016465 w 17571585"/>
              <a:gd name="connsiteY892" fmla="*/ 1013072 h 4018253"/>
              <a:gd name="connsiteX893" fmla="*/ 1003346 w 17571585"/>
              <a:gd name="connsiteY893" fmla="*/ 1006707 h 4018253"/>
              <a:gd name="connsiteX894" fmla="*/ 1043252 w 17571585"/>
              <a:gd name="connsiteY894" fmla="*/ 1033291 h 4018253"/>
              <a:gd name="connsiteX895" fmla="*/ 991130 w 17571585"/>
              <a:gd name="connsiteY895" fmla="*/ 1013447 h 4018253"/>
              <a:gd name="connsiteX896" fmla="*/ 1003346 w 17571585"/>
              <a:gd name="connsiteY896" fmla="*/ 1006707 h 4018253"/>
              <a:gd name="connsiteX897" fmla="*/ 5365295 w 17571585"/>
              <a:gd name="connsiteY897" fmla="*/ 1005958 h 4018253"/>
              <a:gd name="connsiteX898" fmla="*/ 5306658 w 17571585"/>
              <a:gd name="connsiteY898" fmla="*/ 1025054 h 4018253"/>
              <a:gd name="connsiteX899" fmla="*/ 5379140 w 17571585"/>
              <a:gd name="connsiteY899" fmla="*/ 1048456 h 4018253"/>
              <a:gd name="connsiteX900" fmla="*/ 5365295 w 17571585"/>
              <a:gd name="connsiteY900" fmla="*/ 1005958 h 4018253"/>
              <a:gd name="connsiteX901" fmla="*/ 3679479 w 17571585"/>
              <a:gd name="connsiteY901" fmla="*/ 1005958 h 4018253"/>
              <a:gd name="connsiteX902" fmla="*/ 3637129 w 17571585"/>
              <a:gd name="connsiteY902" fmla="*/ 1036100 h 4018253"/>
              <a:gd name="connsiteX903" fmla="*/ 3651789 w 17571585"/>
              <a:gd name="connsiteY903" fmla="*/ 1079347 h 4018253"/>
              <a:gd name="connsiteX904" fmla="*/ 3687622 w 17571585"/>
              <a:gd name="connsiteY904" fmla="*/ 1088520 h 4018253"/>
              <a:gd name="connsiteX905" fmla="*/ 3721828 w 17571585"/>
              <a:gd name="connsiteY905" fmla="*/ 1041716 h 4018253"/>
              <a:gd name="connsiteX906" fmla="*/ 3679479 w 17571585"/>
              <a:gd name="connsiteY906" fmla="*/ 1005958 h 4018253"/>
              <a:gd name="connsiteX907" fmla="*/ 4037002 w 17571585"/>
              <a:gd name="connsiteY907" fmla="*/ 1001465 h 4018253"/>
              <a:gd name="connsiteX908" fmla="*/ 4009312 w 17571585"/>
              <a:gd name="connsiteY908" fmla="*/ 1046022 h 4018253"/>
              <a:gd name="connsiteX909" fmla="*/ 4115185 w 17571585"/>
              <a:gd name="connsiteY909" fmla="*/ 1036100 h 4018253"/>
              <a:gd name="connsiteX910" fmla="*/ 4052476 w 17571585"/>
              <a:gd name="connsiteY910" fmla="*/ 1001465 h 4018253"/>
              <a:gd name="connsiteX911" fmla="*/ 4037002 w 17571585"/>
              <a:gd name="connsiteY911" fmla="*/ 1001465 h 4018253"/>
              <a:gd name="connsiteX912" fmla="*/ 1392631 w 17571585"/>
              <a:gd name="connsiteY912" fmla="*/ 998469 h 4018253"/>
              <a:gd name="connsiteX913" fmla="*/ 1374714 w 17571585"/>
              <a:gd name="connsiteY913" fmla="*/ 1039282 h 4018253"/>
              <a:gd name="connsiteX914" fmla="*/ 1392631 w 17571585"/>
              <a:gd name="connsiteY914" fmla="*/ 1065118 h 4018253"/>
              <a:gd name="connsiteX915" fmla="*/ 1434166 w 17571585"/>
              <a:gd name="connsiteY915" fmla="*/ 1066990 h 4018253"/>
              <a:gd name="connsiteX916" fmla="*/ 1428465 w 17571585"/>
              <a:gd name="connsiteY916" fmla="*/ 1025054 h 4018253"/>
              <a:gd name="connsiteX917" fmla="*/ 1392631 w 17571585"/>
              <a:gd name="connsiteY917" fmla="*/ 998469 h 4018253"/>
              <a:gd name="connsiteX918" fmla="*/ 5252907 w 17571585"/>
              <a:gd name="connsiteY918" fmla="*/ 989670 h 4018253"/>
              <a:gd name="connsiteX919" fmla="*/ 5215445 w 17571585"/>
              <a:gd name="connsiteY919" fmla="*/ 1027300 h 4018253"/>
              <a:gd name="connsiteX920" fmla="*/ 5283855 w 17571585"/>
              <a:gd name="connsiteY920" fmla="*/ 1025054 h 4018253"/>
              <a:gd name="connsiteX921" fmla="*/ 5252907 w 17571585"/>
              <a:gd name="connsiteY921" fmla="*/ 989670 h 4018253"/>
              <a:gd name="connsiteX922" fmla="*/ 3516598 w 17571585"/>
              <a:gd name="connsiteY922" fmla="*/ 987236 h 4018253"/>
              <a:gd name="connsiteX923" fmla="*/ 3493794 w 17571585"/>
              <a:gd name="connsiteY923" fmla="*/ 1034040 h 4018253"/>
              <a:gd name="connsiteX924" fmla="*/ 3510082 w 17571585"/>
              <a:gd name="connsiteY924" fmla="*/ 1027300 h 4018253"/>
              <a:gd name="connsiteX925" fmla="*/ 3601296 w 17571585"/>
              <a:gd name="connsiteY925" fmla="*/ 991542 h 4018253"/>
              <a:gd name="connsiteX926" fmla="*/ 3516598 w 17571585"/>
              <a:gd name="connsiteY926" fmla="*/ 987236 h 4018253"/>
              <a:gd name="connsiteX927" fmla="*/ 2325938 w 17571585"/>
              <a:gd name="connsiteY927" fmla="*/ 984054 h 4018253"/>
              <a:gd name="connsiteX928" fmla="*/ 2303949 w 17571585"/>
              <a:gd name="connsiteY928" fmla="*/ 1017378 h 4018253"/>
              <a:gd name="connsiteX929" fmla="*/ 2339784 w 17571585"/>
              <a:gd name="connsiteY929" fmla="*/ 1043588 h 4018253"/>
              <a:gd name="connsiteX930" fmla="*/ 2325938 w 17571585"/>
              <a:gd name="connsiteY930" fmla="*/ 984054 h 4018253"/>
              <a:gd name="connsiteX931" fmla="*/ 1324221 w 17571585"/>
              <a:gd name="connsiteY931" fmla="*/ 984054 h 4018253"/>
              <a:gd name="connsiteX932" fmla="*/ 1355169 w 17571585"/>
              <a:gd name="connsiteY932" fmla="*/ 1019812 h 4018253"/>
              <a:gd name="connsiteX933" fmla="*/ 1324221 w 17571585"/>
              <a:gd name="connsiteY933" fmla="*/ 984054 h 4018253"/>
              <a:gd name="connsiteX934" fmla="*/ 3945788 w 17571585"/>
              <a:gd name="connsiteY934" fmla="*/ 982930 h 4018253"/>
              <a:gd name="connsiteX935" fmla="*/ 3930315 w 17571585"/>
              <a:gd name="connsiteY935" fmla="*/ 1015131 h 4018253"/>
              <a:gd name="connsiteX936" fmla="*/ 3971849 w 17571585"/>
              <a:gd name="connsiteY936" fmla="*/ 1000716 h 4018253"/>
              <a:gd name="connsiteX937" fmla="*/ 3945788 w 17571585"/>
              <a:gd name="connsiteY937" fmla="*/ 982930 h 4018253"/>
              <a:gd name="connsiteX938" fmla="*/ 4706442 w 17571585"/>
              <a:gd name="connsiteY938" fmla="*/ 973008 h 4018253"/>
              <a:gd name="connsiteX939" fmla="*/ 4678753 w 17571585"/>
              <a:gd name="connsiteY939" fmla="*/ 1029360 h 4018253"/>
              <a:gd name="connsiteX940" fmla="*/ 4714586 w 17571585"/>
              <a:gd name="connsiteY940" fmla="*/ 1039282 h 4018253"/>
              <a:gd name="connsiteX941" fmla="*/ 4706442 w 17571585"/>
              <a:gd name="connsiteY941" fmla="*/ 973008 h 4018253"/>
              <a:gd name="connsiteX942" fmla="*/ 4397783 w 17571585"/>
              <a:gd name="connsiteY942" fmla="*/ 967017 h 4018253"/>
              <a:gd name="connsiteX943" fmla="*/ 4381495 w 17571585"/>
              <a:gd name="connsiteY943" fmla="*/ 1023369 h 4018253"/>
              <a:gd name="connsiteX944" fmla="*/ 4397783 w 17571585"/>
              <a:gd name="connsiteY944" fmla="*/ 967017 h 4018253"/>
              <a:gd name="connsiteX945" fmla="*/ 5160065 w 17571585"/>
              <a:gd name="connsiteY945" fmla="*/ 965519 h 4018253"/>
              <a:gd name="connsiteX946" fmla="*/ 5173096 w 17571585"/>
              <a:gd name="connsiteY946" fmla="*/ 991542 h 4018253"/>
              <a:gd name="connsiteX947" fmla="*/ 5114459 w 17571585"/>
              <a:gd name="connsiteY947" fmla="*/ 1027300 h 4018253"/>
              <a:gd name="connsiteX948" fmla="*/ 5137262 w 17571585"/>
              <a:gd name="connsiteY948" fmla="*/ 979748 h 4018253"/>
              <a:gd name="connsiteX949" fmla="*/ 4998813 w 17571585"/>
              <a:gd name="connsiteY949" fmla="*/ 987236 h 4018253"/>
              <a:gd name="connsiteX950" fmla="*/ 4914930 w 17571585"/>
              <a:gd name="connsiteY950" fmla="*/ 1104808 h 4018253"/>
              <a:gd name="connsiteX951" fmla="*/ 4957279 w 17571585"/>
              <a:gd name="connsiteY951" fmla="*/ 1124653 h 4018253"/>
              <a:gd name="connsiteX952" fmla="*/ 4991483 w 17571585"/>
              <a:gd name="connsiteY952" fmla="*/ 1043588 h 4018253"/>
              <a:gd name="connsiteX953" fmla="*/ 5112015 w 17571585"/>
              <a:gd name="connsiteY953" fmla="*/ 1076913 h 4018253"/>
              <a:gd name="connsiteX954" fmla="*/ 5140519 w 17571585"/>
              <a:gd name="connsiteY954" fmla="*/ 1039282 h 4018253"/>
              <a:gd name="connsiteX955" fmla="*/ 5218703 w 17571585"/>
              <a:gd name="connsiteY955" fmla="*/ 1119411 h 4018253"/>
              <a:gd name="connsiteX956" fmla="*/ 5191013 w 17571585"/>
              <a:gd name="connsiteY956" fmla="*/ 1107991 h 4018253"/>
              <a:gd name="connsiteX957" fmla="*/ 5256165 w 17571585"/>
              <a:gd name="connsiteY957" fmla="*/ 1079347 h 4018253"/>
              <a:gd name="connsiteX958" fmla="*/ 5182054 w 17571585"/>
              <a:gd name="connsiteY958" fmla="*/ 1074666 h 4018253"/>
              <a:gd name="connsiteX959" fmla="*/ 5226847 w 17571585"/>
              <a:gd name="connsiteY959" fmla="*/ 993976 h 4018253"/>
              <a:gd name="connsiteX960" fmla="*/ 5160065 w 17571585"/>
              <a:gd name="connsiteY960" fmla="*/ 965519 h 4018253"/>
              <a:gd name="connsiteX961" fmla="*/ 4734946 w 17571585"/>
              <a:gd name="connsiteY961" fmla="*/ 965519 h 4018253"/>
              <a:gd name="connsiteX962" fmla="*/ 4714586 w 17571585"/>
              <a:gd name="connsiteY962" fmla="*/ 1022620 h 4018253"/>
              <a:gd name="connsiteX963" fmla="*/ 4734946 w 17571585"/>
              <a:gd name="connsiteY963" fmla="*/ 965519 h 4018253"/>
              <a:gd name="connsiteX964" fmla="*/ 3887966 w 17571585"/>
              <a:gd name="connsiteY964" fmla="*/ 958218 h 4018253"/>
              <a:gd name="connsiteX965" fmla="*/ 3876564 w 17571585"/>
              <a:gd name="connsiteY965" fmla="*/ 960652 h 4018253"/>
              <a:gd name="connsiteX966" fmla="*/ 3851318 w 17571585"/>
              <a:gd name="connsiteY966" fmla="*/ 984054 h 4018253"/>
              <a:gd name="connsiteX967" fmla="*/ 3899367 w 17571585"/>
              <a:gd name="connsiteY967" fmla="*/ 963086 h 4018253"/>
              <a:gd name="connsiteX968" fmla="*/ 3887966 w 17571585"/>
              <a:gd name="connsiteY968" fmla="*/ 958218 h 4018253"/>
              <a:gd name="connsiteX969" fmla="*/ 1052210 w 17571585"/>
              <a:gd name="connsiteY969" fmla="*/ 957095 h 4018253"/>
              <a:gd name="connsiteX970" fmla="*/ 1077457 w 17571585"/>
              <a:gd name="connsiteY970" fmla="*/ 968140 h 4018253"/>
              <a:gd name="connsiteX971" fmla="*/ 1060354 w 17571585"/>
              <a:gd name="connsiteY971" fmla="*/ 1023369 h 4018253"/>
              <a:gd name="connsiteX972" fmla="*/ 1052210 w 17571585"/>
              <a:gd name="connsiteY972" fmla="*/ 957095 h 4018253"/>
              <a:gd name="connsiteX973" fmla="*/ 5052564 w 17571585"/>
              <a:gd name="connsiteY973" fmla="*/ 956346 h 4018253"/>
              <a:gd name="connsiteX974" fmla="*/ 5100614 w 17571585"/>
              <a:gd name="connsiteY974" fmla="*/ 967766 h 4018253"/>
              <a:gd name="connsiteX975" fmla="*/ 5052564 w 17571585"/>
              <a:gd name="connsiteY975" fmla="*/ 956346 h 4018253"/>
              <a:gd name="connsiteX976" fmla="*/ 4830232 w 17571585"/>
              <a:gd name="connsiteY976" fmla="*/ 956346 h 4018253"/>
              <a:gd name="connsiteX977" fmla="*/ 4817201 w 17571585"/>
              <a:gd name="connsiteY977" fmla="*/ 1022620 h 4018253"/>
              <a:gd name="connsiteX978" fmla="*/ 4867694 w 17571585"/>
              <a:gd name="connsiteY978" fmla="*/ 1000716 h 4018253"/>
              <a:gd name="connsiteX979" fmla="*/ 4875838 w 17571585"/>
              <a:gd name="connsiteY979" fmla="*/ 1066990 h 4018253"/>
              <a:gd name="connsiteX980" fmla="*/ 4903528 w 17571585"/>
              <a:gd name="connsiteY980" fmla="*/ 996410 h 4018253"/>
              <a:gd name="connsiteX981" fmla="*/ 4830232 w 17571585"/>
              <a:gd name="connsiteY981" fmla="*/ 956346 h 4018253"/>
              <a:gd name="connsiteX982" fmla="*/ 1017191 w 17571585"/>
              <a:gd name="connsiteY982" fmla="*/ 946423 h 4018253"/>
              <a:gd name="connsiteX983" fmla="*/ 1025335 w 17571585"/>
              <a:gd name="connsiteY983" fmla="*/ 965519 h 4018253"/>
              <a:gd name="connsiteX984" fmla="*/ 990315 w 17571585"/>
              <a:gd name="connsiteY984" fmla="*/ 956346 h 4018253"/>
              <a:gd name="connsiteX985" fmla="*/ 1017191 w 17571585"/>
              <a:gd name="connsiteY985" fmla="*/ 946423 h 4018253"/>
              <a:gd name="connsiteX986" fmla="*/ 3795124 w 17571585"/>
              <a:gd name="connsiteY986" fmla="*/ 939684 h 4018253"/>
              <a:gd name="connsiteX987" fmla="*/ 3826071 w 17571585"/>
              <a:gd name="connsiteY987" fmla="*/ 975442 h 4018253"/>
              <a:gd name="connsiteX988" fmla="*/ 3795124 w 17571585"/>
              <a:gd name="connsiteY988" fmla="*/ 939684 h 4018253"/>
              <a:gd name="connsiteX989" fmla="*/ 2597135 w 17571585"/>
              <a:gd name="connsiteY989" fmla="*/ 938935 h 4018253"/>
              <a:gd name="connsiteX990" fmla="*/ 2553972 w 17571585"/>
              <a:gd name="connsiteY990" fmla="*/ 991542 h 4018253"/>
              <a:gd name="connsiteX991" fmla="*/ 2573517 w 17571585"/>
              <a:gd name="connsiteY991" fmla="*/ 1010638 h 4018253"/>
              <a:gd name="connsiteX992" fmla="*/ 2619124 w 17571585"/>
              <a:gd name="connsiteY992" fmla="*/ 946423 h 4018253"/>
              <a:gd name="connsiteX993" fmla="*/ 2597135 w 17571585"/>
              <a:gd name="connsiteY993" fmla="*/ 938935 h 4018253"/>
              <a:gd name="connsiteX994" fmla="*/ 4909229 w 17571585"/>
              <a:gd name="connsiteY994" fmla="*/ 937624 h 4018253"/>
              <a:gd name="connsiteX995" fmla="*/ 4957279 w 17571585"/>
              <a:gd name="connsiteY995" fmla="*/ 948857 h 4018253"/>
              <a:gd name="connsiteX996" fmla="*/ 4909229 w 17571585"/>
              <a:gd name="connsiteY996" fmla="*/ 937624 h 4018253"/>
              <a:gd name="connsiteX997" fmla="*/ 4152647 w 17571585"/>
              <a:gd name="connsiteY997" fmla="*/ 925268 h 4018253"/>
              <a:gd name="connsiteX998" fmla="*/ 4137988 w 17571585"/>
              <a:gd name="connsiteY998" fmla="*/ 939684 h 4018253"/>
              <a:gd name="connsiteX999" fmla="*/ 4180337 w 17571585"/>
              <a:gd name="connsiteY999" fmla="*/ 975442 h 4018253"/>
              <a:gd name="connsiteX1000" fmla="*/ 4152647 w 17571585"/>
              <a:gd name="connsiteY1000" fmla="*/ 925268 h 4018253"/>
              <a:gd name="connsiteX1001" fmla="*/ 1674415 w 17571585"/>
              <a:gd name="connsiteY1001" fmla="*/ 920962 h 4018253"/>
              <a:gd name="connsiteX1002" fmla="*/ 1636138 w 17571585"/>
              <a:gd name="connsiteY1002" fmla="*/ 975442 h 4018253"/>
              <a:gd name="connsiteX1003" fmla="*/ 1674415 w 17571585"/>
              <a:gd name="connsiteY1003" fmla="*/ 920962 h 4018253"/>
              <a:gd name="connsiteX1004" fmla="*/ 4023971 w 17571585"/>
              <a:gd name="connsiteY1004" fmla="*/ 909542 h 4018253"/>
              <a:gd name="connsiteX1005" fmla="*/ 4002797 w 17571585"/>
              <a:gd name="connsiteY1005" fmla="*/ 913474 h 4018253"/>
              <a:gd name="connsiteX1006" fmla="*/ 4017456 w 17571585"/>
              <a:gd name="connsiteY1006" fmla="*/ 939684 h 4018253"/>
              <a:gd name="connsiteX1007" fmla="*/ 3975107 w 17571585"/>
              <a:gd name="connsiteY1007" fmla="*/ 967766 h 4018253"/>
              <a:gd name="connsiteX1008" fmla="*/ 3994653 w 17571585"/>
              <a:gd name="connsiteY1008" fmla="*/ 1019812 h 4018253"/>
              <a:gd name="connsiteX1009" fmla="*/ 4040260 w 17571585"/>
              <a:gd name="connsiteY1009" fmla="*/ 939684 h 4018253"/>
              <a:gd name="connsiteX1010" fmla="*/ 4054104 w 17571585"/>
              <a:gd name="connsiteY1010" fmla="*/ 998469 h 4018253"/>
              <a:gd name="connsiteX1011" fmla="*/ 4071207 w 17571585"/>
              <a:gd name="connsiteY1011" fmla="*/ 958780 h 4018253"/>
              <a:gd name="connsiteX1012" fmla="*/ 4023971 w 17571585"/>
              <a:gd name="connsiteY1012" fmla="*/ 909542 h 4018253"/>
              <a:gd name="connsiteX1013" fmla="*/ 4335888 w 17571585"/>
              <a:gd name="connsiteY1013" fmla="*/ 903551 h 4018253"/>
              <a:gd name="connsiteX1014" fmla="*/ 4310642 w 17571585"/>
              <a:gd name="connsiteY1014" fmla="*/ 967766 h 4018253"/>
              <a:gd name="connsiteX1015" fmla="*/ 4323672 w 17571585"/>
              <a:gd name="connsiteY1015" fmla="*/ 917779 h 4018253"/>
              <a:gd name="connsiteX1016" fmla="*/ 4317157 w 17571585"/>
              <a:gd name="connsiteY1016" fmla="*/ 910291 h 4018253"/>
              <a:gd name="connsiteX1017" fmla="*/ 4335888 w 17571585"/>
              <a:gd name="connsiteY1017" fmla="*/ 903551 h 4018253"/>
              <a:gd name="connsiteX1018" fmla="*/ 4717029 w 17571585"/>
              <a:gd name="connsiteY1018" fmla="*/ 888387 h 4018253"/>
              <a:gd name="connsiteX1019" fmla="*/ 4698298 w 17571585"/>
              <a:gd name="connsiteY1019" fmla="*/ 904300 h 4018253"/>
              <a:gd name="connsiteX1020" fmla="*/ 4714586 w 17571585"/>
              <a:gd name="connsiteY1020" fmla="*/ 930136 h 4018253"/>
              <a:gd name="connsiteX1021" fmla="*/ 4734946 w 17571585"/>
              <a:gd name="connsiteY1021" fmla="*/ 899245 h 4018253"/>
              <a:gd name="connsiteX1022" fmla="*/ 4717029 w 17571585"/>
              <a:gd name="connsiteY1022" fmla="*/ 888387 h 4018253"/>
              <a:gd name="connsiteX1023" fmla="*/ 4837561 w 17571585"/>
              <a:gd name="connsiteY1023" fmla="*/ 879400 h 4018253"/>
              <a:gd name="connsiteX1024" fmla="*/ 4826974 w 17571585"/>
              <a:gd name="connsiteY1024" fmla="*/ 896811 h 4018253"/>
              <a:gd name="connsiteX1025" fmla="*/ 4857922 w 17571585"/>
              <a:gd name="connsiteY1025" fmla="*/ 915346 h 4018253"/>
              <a:gd name="connsiteX1026" fmla="*/ 4837561 w 17571585"/>
              <a:gd name="connsiteY1026" fmla="*/ 879400 h 4018253"/>
              <a:gd name="connsiteX1027" fmla="*/ 3554060 w 17571585"/>
              <a:gd name="connsiteY1027" fmla="*/ 843268 h 4018253"/>
              <a:gd name="connsiteX1028" fmla="*/ 3541030 w 17571585"/>
              <a:gd name="connsiteY1028" fmla="*/ 854688 h 4018253"/>
              <a:gd name="connsiteX1029" fmla="*/ 3584193 w 17571585"/>
              <a:gd name="connsiteY1029" fmla="*/ 873409 h 4018253"/>
              <a:gd name="connsiteX1030" fmla="*/ 3554060 w 17571585"/>
              <a:gd name="connsiteY1030" fmla="*/ 843268 h 4018253"/>
              <a:gd name="connsiteX1031" fmla="*/ 1373900 w 17571585"/>
              <a:gd name="connsiteY1031" fmla="*/ 833345 h 4018253"/>
              <a:gd name="connsiteX1032" fmla="*/ 1408920 w 17571585"/>
              <a:gd name="connsiteY1032" fmla="*/ 849071 h 4018253"/>
              <a:gd name="connsiteX1033" fmla="*/ 1372271 w 17571585"/>
              <a:gd name="connsiteY1033" fmla="*/ 880149 h 4018253"/>
              <a:gd name="connsiteX1034" fmla="*/ 1378787 w 17571585"/>
              <a:gd name="connsiteY1034" fmla="*/ 905985 h 4018253"/>
              <a:gd name="connsiteX1035" fmla="*/ 1339695 w 17571585"/>
              <a:gd name="connsiteY1035" fmla="*/ 861428 h 4018253"/>
              <a:gd name="connsiteX1036" fmla="*/ 1373900 w 17571585"/>
              <a:gd name="connsiteY1036" fmla="*/ 833345 h 4018253"/>
              <a:gd name="connsiteX1037" fmla="*/ 1991219 w 17571585"/>
              <a:gd name="connsiteY1037" fmla="*/ 832035 h 4018253"/>
              <a:gd name="connsiteX1038" fmla="*/ 1977373 w 17571585"/>
              <a:gd name="connsiteY1038" fmla="*/ 844765 h 4018253"/>
              <a:gd name="connsiteX1039" fmla="*/ 2024609 w 17571585"/>
              <a:gd name="connsiteY1039" fmla="*/ 873409 h 4018253"/>
              <a:gd name="connsiteX1040" fmla="*/ 1991219 w 17571585"/>
              <a:gd name="connsiteY1040" fmla="*/ 832035 h 4018253"/>
              <a:gd name="connsiteX1041" fmla="*/ 2179346 w 17571585"/>
              <a:gd name="connsiteY1041" fmla="*/ 825670 h 4018253"/>
              <a:gd name="connsiteX1042" fmla="*/ 2179346 w 17571585"/>
              <a:gd name="connsiteY1042" fmla="*/ 858994 h 4018253"/>
              <a:gd name="connsiteX1043" fmla="*/ 2264044 w 17571585"/>
              <a:gd name="connsiteY1043" fmla="*/ 847199 h 4018253"/>
              <a:gd name="connsiteX1044" fmla="*/ 2179346 w 17571585"/>
              <a:gd name="connsiteY1044" fmla="*/ 825670 h 4018253"/>
              <a:gd name="connsiteX1045" fmla="*/ 3354531 w 17571585"/>
              <a:gd name="connsiteY1045" fmla="*/ 817432 h 4018253"/>
              <a:gd name="connsiteX1046" fmla="*/ 3325212 w 17571585"/>
              <a:gd name="connsiteY1046" fmla="*/ 831286 h 4018253"/>
              <a:gd name="connsiteX1047" fmla="*/ 3382221 w 17571585"/>
              <a:gd name="connsiteY1047" fmla="*/ 825670 h 4018253"/>
              <a:gd name="connsiteX1048" fmla="*/ 3354531 w 17571585"/>
              <a:gd name="connsiteY1048" fmla="*/ 817432 h 4018253"/>
              <a:gd name="connsiteX1049" fmla="*/ 2120709 w 17571585"/>
              <a:gd name="connsiteY1049" fmla="*/ 814624 h 4018253"/>
              <a:gd name="connsiteX1050" fmla="*/ 2086503 w 17571585"/>
              <a:gd name="connsiteY1050" fmla="*/ 861428 h 4018253"/>
              <a:gd name="connsiteX1051" fmla="*/ 2132110 w 17571585"/>
              <a:gd name="connsiteY1051" fmla="*/ 863487 h 4018253"/>
              <a:gd name="connsiteX1052" fmla="*/ 2120709 w 17571585"/>
              <a:gd name="connsiteY1052" fmla="*/ 814624 h 4018253"/>
              <a:gd name="connsiteX1053" fmla="*/ 3527999 w 17571585"/>
              <a:gd name="connsiteY1053" fmla="*/ 811441 h 4018253"/>
              <a:gd name="connsiteX1054" fmla="*/ 3519041 w 17571585"/>
              <a:gd name="connsiteY1054" fmla="*/ 868916 h 4018253"/>
              <a:gd name="connsiteX1055" fmla="*/ 3527999 w 17571585"/>
              <a:gd name="connsiteY1055" fmla="*/ 811441 h 4018253"/>
              <a:gd name="connsiteX1056" fmla="*/ 9056990 w 17571585"/>
              <a:gd name="connsiteY1056" fmla="*/ 804701 h 4018253"/>
              <a:gd name="connsiteX1057" fmla="*/ 9000796 w 17571585"/>
              <a:gd name="connsiteY1057" fmla="*/ 852254 h 4018253"/>
              <a:gd name="connsiteX1058" fmla="*/ 9070834 w 17571585"/>
              <a:gd name="connsiteY1058" fmla="*/ 847199 h 4018253"/>
              <a:gd name="connsiteX1059" fmla="*/ 9056990 w 17571585"/>
              <a:gd name="connsiteY1059" fmla="*/ 804701 h 4018253"/>
              <a:gd name="connsiteX1060" fmla="*/ 2553972 w 17571585"/>
              <a:gd name="connsiteY1060" fmla="*/ 802268 h 4018253"/>
              <a:gd name="connsiteX1061" fmla="*/ 2520581 w 17571585"/>
              <a:gd name="connsiteY1061" fmla="*/ 833345 h 4018253"/>
              <a:gd name="connsiteX1062" fmla="*/ 2501035 w 17571585"/>
              <a:gd name="connsiteY1062" fmla="*/ 989670 h 4018253"/>
              <a:gd name="connsiteX1063" fmla="*/ 2576775 w 17571585"/>
              <a:gd name="connsiteY1063" fmla="*/ 877715 h 4018253"/>
              <a:gd name="connsiteX1064" fmla="*/ 2647628 w 17571585"/>
              <a:gd name="connsiteY1064" fmla="*/ 890072 h 4018253"/>
              <a:gd name="connsiteX1065" fmla="*/ 2616681 w 17571585"/>
              <a:gd name="connsiteY1065" fmla="*/ 840085 h 4018253"/>
              <a:gd name="connsiteX1066" fmla="*/ 2553972 w 17571585"/>
              <a:gd name="connsiteY1066" fmla="*/ 802268 h 4018253"/>
              <a:gd name="connsiteX1067" fmla="*/ 1805534 w 17571585"/>
              <a:gd name="connsiteY1067" fmla="*/ 801144 h 4018253"/>
              <a:gd name="connsiteX1068" fmla="*/ 1785988 w 17571585"/>
              <a:gd name="connsiteY1068" fmla="*/ 817058 h 4018253"/>
              <a:gd name="connsiteX1069" fmla="*/ 1794133 w 17571585"/>
              <a:gd name="connsiteY1069" fmla="*/ 850008 h 4018253"/>
              <a:gd name="connsiteX1070" fmla="*/ 1816936 w 17571585"/>
              <a:gd name="connsiteY1070" fmla="*/ 817058 h 4018253"/>
              <a:gd name="connsiteX1071" fmla="*/ 1805534 w 17571585"/>
              <a:gd name="connsiteY1071" fmla="*/ 801144 h 4018253"/>
              <a:gd name="connsiteX1072" fmla="*/ 5536320 w 17571585"/>
              <a:gd name="connsiteY1072" fmla="*/ 800395 h 4018253"/>
              <a:gd name="connsiteX1073" fmla="*/ 5497229 w 17571585"/>
              <a:gd name="connsiteY1073" fmla="*/ 831286 h 4018253"/>
              <a:gd name="connsiteX1074" fmla="*/ 5561567 w 17571585"/>
              <a:gd name="connsiteY1074" fmla="*/ 818930 h 4018253"/>
              <a:gd name="connsiteX1075" fmla="*/ 5551793 w 17571585"/>
              <a:gd name="connsiteY1075" fmla="*/ 801144 h 4018253"/>
              <a:gd name="connsiteX1076" fmla="*/ 5536320 w 17571585"/>
              <a:gd name="connsiteY1076" fmla="*/ 800395 h 4018253"/>
              <a:gd name="connsiteX1077" fmla="*/ 3713683 w 17571585"/>
              <a:gd name="connsiteY1077" fmla="*/ 796464 h 4018253"/>
              <a:gd name="connsiteX1078" fmla="*/ 3683551 w 17571585"/>
              <a:gd name="connsiteY1078" fmla="*/ 869852 h 4018253"/>
              <a:gd name="connsiteX1079" fmla="*/ 3713683 w 17571585"/>
              <a:gd name="connsiteY1079" fmla="*/ 796464 h 4018253"/>
              <a:gd name="connsiteX1080" fmla="*/ 1929323 w 17571585"/>
              <a:gd name="connsiteY1080" fmla="*/ 795528 h 4018253"/>
              <a:gd name="connsiteX1081" fmla="*/ 1909778 w 17571585"/>
              <a:gd name="connsiteY1081" fmla="*/ 797962 h 4018253"/>
              <a:gd name="connsiteX1082" fmla="*/ 1917922 w 17571585"/>
              <a:gd name="connsiteY1082" fmla="*/ 833345 h 4018253"/>
              <a:gd name="connsiteX1083" fmla="*/ 1988775 w 17571585"/>
              <a:gd name="connsiteY1083" fmla="*/ 811441 h 4018253"/>
              <a:gd name="connsiteX1084" fmla="*/ 1929323 w 17571585"/>
              <a:gd name="connsiteY1084" fmla="*/ 795528 h 4018253"/>
              <a:gd name="connsiteX1085" fmla="*/ 12359399 w 17571585"/>
              <a:gd name="connsiteY1085" fmla="*/ 785980 h 4018253"/>
              <a:gd name="connsiteX1086" fmla="*/ 12320307 w 17571585"/>
              <a:gd name="connsiteY1086" fmla="*/ 823797 h 4018253"/>
              <a:gd name="connsiteX1087" fmla="*/ 12362656 w 17571585"/>
              <a:gd name="connsiteY1087" fmla="*/ 809382 h 4018253"/>
              <a:gd name="connsiteX1088" fmla="*/ 12359399 w 17571585"/>
              <a:gd name="connsiteY1088" fmla="*/ 785980 h 4018253"/>
              <a:gd name="connsiteX1089" fmla="*/ 8860311 w 17571585"/>
              <a:gd name="connsiteY1089" fmla="*/ 772819 h 4018253"/>
              <a:gd name="connsiteX1090" fmla="*/ 8844430 w 17571585"/>
              <a:gd name="connsiteY1090" fmla="*/ 772875 h 4018253"/>
              <a:gd name="connsiteX1091" fmla="*/ 8823256 w 17571585"/>
              <a:gd name="connsiteY1091" fmla="*/ 788039 h 4018253"/>
              <a:gd name="connsiteX1092" fmla="*/ 8907954 w 17571585"/>
              <a:gd name="connsiteY1092" fmla="*/ 776057 h 4018253"/>
              <a:gd name="connsiteX1093" fmla="*/ 8860311 w 17571585"/>
              <a:gd name="connsiteY1093" fmla="*/ 772819 h 4018253"/>
              <a:gd name="connsiteX1094" fmla="*/ 11685072 w 17571585"/>
              <a:gd name="connsiteY1094" fmla="*/ 771752 h 4018253"/>
              <a:gd name="connsiteX1095" fmla="*/ 11729864 w 17571585"/>
              <a:gd name="connsiteY1095" fmla="*/ 818930 h 4018253"/>
              <a:gd name="connsiteX1096" fmla="*/ 11685072 w 17571585"/>
              <a:gd name="connsiteY1096" fmla="*/ 771752 h 4018253"/>
              <a:gd name="connsiteX1097" fmla="*/ 17201033 w 17571585"/>
              <a:gd name="connsiteY1097" fmla="*/ 767071 h 4018253"/>
              <a:gd name="connsiteX1098" fmla="*/ 17171713 w 17571585"/>
              <a:gd name="connsiteY1098" fmla="*/ 818930 h 4018253"/>
              <a:gd name="connsiteX1099" fmla="*/ 17214061 w 17571585"/>
              <a:gd name="connsiteY1099" fmla="*/ 773811 h 4018253"/>
              <a:gd name="connsiteX1100" fmla="*/ 17201033 w 17571585"/>
              <a:gd name="connsiteY1100" fmla="*/ 767071 h 4018253"/>
              <a:gd name="connsiteX1101" fmla="*/ 11265654 w 17571585"/>
              <a:gd name="connsiteY1101" fmla="*/ 764637 h 4018253"/>
              <a:gd name="connsiteX1102" fmla="*/ 11299045 w 17571585"/>
              <a:gd name="connsiteY1102" fmla="*/ 825670 h 4018253"/>
              <a:gd name="connsiteX1103" fmla="*/ 11265654 w 17571585"/>
              <a:gd name="connsiteY1103" fmla="*/ 764637 h 4018253"/>
              <a:gd name="connsiteX1104" fmla="*/ 12277144 w 17571585"/>
              <a:gd name="connsiteY1104" fmla="*/ 764263 h 4018253"/>
              <a:gd name="connsiteX1105" fmla="*/ 12253526 w 17571585"/>
              <a:gd name="connsiteY1105" fmla="*/ 776057 h 4018253"/>
              <a:gd name="connsiteX1106" fmla="*/ 12261670 w 17571585"/>
              <a:gd name="connsiteY1106" fmla="*/ 828103 h 4018253"/>
              <a:gd name="connsiteX1107" fmla="*/ 12300762 w 17571585"/>
              <a:gd name="connsiteY1107" fmla="*/ 771752 h 4018253"/>
              <a:gd name="connsiteX1108" fmla="*/ 12277144 w 17571585"/>
              <a:gd name="connsiteY1108" fmla="*/ 764263 h 4018253"/>
              <a:gd name="connsiteX1109" fmla="*/ 11558025 w 17571585"/>
              <a:gd name="connsiteY1109" fmla="*/ 762578 h 4018253"/>
              <a:gd name="connsiteX1110" fmla="*/ 11518934 w 17571585"/>
              <a:gd name="connsiteY1110" fmla="*/ 817058 h 4018253"/>
              <a:gd name="connsiteX1111" fmla="*/ 11533593 w 17571585"/>
              <a:gd name="connsiteY1111" fmla="*/ 844765 h 4018253"/>
              <a:gd name="connsiteX1112" fmla="*/ 11597931 w 17571585"/>
              <a:gd name="connsiteY1112" fmla="*/ 800395 h 4018253"/>
              <a:gd name="connsiteX1113" fmla="*/ 11558025 w 17571585"/>
              <a:gd name="connsiteY1113" fmla="*/ 762578 h 4018253"/>
              <a:gd name="connsiteX1114" fmla="*/ 4072021 w 17571585"/>
              <a:gd name="connsiteY1114" fmla="*/ 759395 h 4018253"/>
              <a:gd name="connsiteX1115" fmla="*/ 4084237 w 17571585"/>
              <a:gd name="connsiteY1115" fmla="*/ 765386 h 4018253"/>
              <a:gd name="connsiteX1116" fmla="*/ 4032116 w 17571585"/>
              <a:gd name="connsiteY1116" fmla="*/ 789537 h 4018253"/>
              <a:gd name="connsiteX1117" fmla="*/ 4058991 w 17571585"/>
              <a:gd name="connsiteY1117" fmla="*/ 761829 h 4018253"/>
              <a:gd name="connsiteX1118" fmla="*/ 4072021 w 17571585"/>
              <a:gd name="connsiteY1118" fmla="*/ 759395 h 4018253"/>
              <a:gd name="connsiteX1119" fmla="*/ 3150930 w 17571585"/>
              <a:gd name="connsiteY1119" fmla="*/ 759395 h 4018253"/>
              <a:gd name="connsiteX1120" fmla="*/ 3111024 w 17571585"/>
              <a:gd name="connsiteY1120" fmla="*/ 814624 h 4018253"/>
              <a:gd name="connsiteX1121" fmla="*/ 3142786 w 17571585"/>
              <a:gd name="connsiteY1121" fmla="*/ 850008 h 4018253"/>
              <a:gd name="connsiteX1122" fmla="*/ 3201423 w 17571585"/>
              <a:gd name="connsiteY1122" fmla="*/ 814624 h 4018253"/>
              <a:gd name="connsiteX1123" fmla="*/ 3150930 w 17571585"/>
              <a:gd name="connsiteY1123" fmla="*/ 759395 h 4018253"/>
              <a:gd name="connsiteX1124" fmla="*/ 2995379 w 17571585"/>
              <a:gd name="connsiteY1124" fmla="*/ 757149 h 4018253"/>
              <a:gd name="connsiteX1125" fmla="*/ 3074376 w 17571585"/>
              <a:gd name="connsiteY1125" fmla="*/ 788039 h 4018253"/>
              <a:gd name="connsiteX1126" fmla="*/ 2995379 w 17571585"/>
              <a:gd name="connsiteY1126" fmla="*/ 757149 h 4018253"/>
              <a:gd name="connsiteX1127" fmla="*/ 8803710 w 17571585"/>
              <a:gd name="connsiteY1127" fmla="*/ 752656 h 4018253"/>
              <a:gd name="connsiteX1128" fmla="*/ 8786607 w 17571585"/>
              <a:gd name="connsiteY1128" fmla="*/ 759395 h 4018253"/>
              <a:gd name="connsiteX1129" fmla="*/ 8786607 w 17571585"/>
              <a:gd name="connsiteY1129" fmla="*/ 792720 h 4018253"/>
              <a:gd name="connsiteX1130" fmla="*/ 8811854 w 17571585"/>
              <a:gd name="connsiteY1130" fmla="*/ 802268 h 4018253"/>
              <a:gd name="connsiteX1131" fmla="*/ 8803710 w 17571585"/>
              <a:gd name="connsiteY1131" fmla="*/ 752656 h 4018253"/>
              <a:gd name="connsiteX1132" fmla="*/ 4024786 w 17571585"/>
              <a:gd name="connsiteY1132" fmla="*/ 749473 h 4018253"/>
              <a:gd name="connsiteX1133" fmla="*/ 4028858 w 17571585"/>
              <a:gd name="connsiteY1133" fmla="*/ 769318 h 4018253"/>
              <a:gd name="connsiteX1134" fmla="*/ 4004426 w 17571585"/>
              <a:gd name="connsiteY1134" fmla="*/ 807135 h 4018253"/>
              <a:gd name="connsiteX1135" fmla="*/ 4024786 w 17571585"/>
              <a:gd name="connsiteY1135" fmla="*/ 749473 h 4018253"/>
              <a:gd name="connsiteX1136" fmla="*/ 1171928 w 17571585"/>
              <a:gd name="connsiteY1136" fmla="*/ 749473 h 4018253"/>
              <a:gd name="connsiteX1137" fmla="*/ 1217534 w 17571585"/>
              <a:gd name="connsiteY1137" fmla="*/ 776057 h 4018253"/>
              <a:gd name="connsiteX1138" fmla="*/ 1156454 w 17571585"/>
              <a:gd name="connsiteY1138" fmla="*/ 756774 h 4018253"/>
              <a:gd name="connsiteX1139" fmla="*/ 1171928 w 17571585"/>
              <a:gd name="connsiteY1139" fmla="*/ 749473 h 4018253"/>
              <a:gd name="connsiteX1140" fmla="*/ 2089761 w 17571585"/>
              <a:gd name="connsiteY1140" fmla="*/ 745916 h 4018253"/>
              <a:gd name="connsiteX1141" fmla="*/ 2070216 w 17571585"/>
              <a:gd name="connsiteY1141" fmla="*/ 776057 h 4018253"/>
              <a:gd name="connsiteX1142" fmla="*/ 2106050 w 17571585"/>
              <a:gd name="connsiteY1142" fmla="*/ 788039 h 4018253"/>
              <a:gd name="connsiteX1143" fmla="*/ 2089761 w 17571585"/>
              <a:gd name="connsiteY1143" fmla="*/ 745916 h 4018253"/>
              <a:gd name="connsiteX1144" fmla="*/ 12940883 w 17571585"/>
              <a:gd name="connsiteY1144" fmla="*/ 741610 h 4018253"/>
              <a:gd name="connsiteX1145" fmla="*/ 12911565 w 17571585"/>
              <a:gd name="connsiteY1145" fmla="*/ 762578 h 4018253"/>
              <a:gd name="connsiteX1146" fmla="*/ 12971016 w 17571585"/>
              <a:gd name="connsiteY1146" fmla="*/ 759395 h 4018253"/>
              <a:gd name="connsiteX1147" fmla="*/ 12940883 w 17571585"/>
              <a:gd name="connsiteY1147" fmla="*/ 741610 h 4018253"/>
              <a:gd name="connsiteX1148" fmla="*/ 1663013 w 17571585"/>
              <a:gd name="connsiteY1148" fmla="*/ 740861 h 4018253"/>
              <a:gd name="connsiteX1149" fmla="*/ 1625551 w 17571585"/>
              <a:gd name="connsiteY1149" fmla="*/ 821364 h 4018253"/>
              <a:gd name="connsiteX1150" fmla="*/ 1656498 w 17571585"/>
              <a:gd name="connsiteY1150" fmla="*/ 807135 h 4018253"/>
              <a:gd name="connsiteX1151" fmla="*/ 1685003 w 17571585"/>
              <a:gd name="connsiteY1151" fmla="*/ 750409 h 4018253"/>
              <a:gd name="connsiteX1152" fmla="*/ 1663013 w 17571585"/>
              <a:gd name="connsiteY1152" fmla="*/ 740861 h 4018253"/>
              <a:gd name="connsiteX1153" fmla="*/ 10061150 w 17571585"/>
              <a:gd name="connsiteY1153" fmla="*/ 739925 h 4018253"/>
              <a:gd name="connsiteX1154" fmla="*/ 10038347 w 17571585"/>
              <a:gd name="connsiteY1154" fmla="*/ 740861 h 4018253"/>
              <a:gd name="connsiteX1155" fmla="*/ 10080696 w 17571585"/>
              <a:gd name="connsiteY1155" fmla="*/ 762578 h 4018253"/>
              <a:gd name="connsiteX1156" fmla="*/ 10061150 w 17571585"/>
              <a:gd name="connsiteY1156" fmla="*/ 739925 h 4018253"/>
              <a:gd name="connsiteX1157" fmla="*/ 1985518 w 17571585"/>
              <a:gd name="connsiteY1157" fmla="*/ 738427 h 4018253"/>
              <a:gd name="connsiteX1158" fmla="*/ 2022166 w 17571585"/>
              <a:gd name="connsiteY1158" fmla="*/ 764637 h 4018253"/>
              <a:gd name="connsiteX1159" fmla="*/ 1985518 w 17571585"/>
              <a:gd name="connsiteY1159" fmla="*/ 738427 h 4018253"/>
              <a:gd name="connsiteX1160" fmla="*/ 12591504 w 17571585"/>
              <a:gd name="connsiteY1160" fmla="*/ 730002 h 4018253"/>
              <a:gd name="connsiteX1161" fmla="*/ 12581731 w 17571585"/>
              <a:gd name="connsiteY1161" fmla="*/ 803204 h 4018253"/>
              <a:gd name="connsiteX1162" fmla="*/ 12591504 w 17571585"/>
              <a:gd name="connsiteY1162" fmla="*/ 730002 h 4018253"/>
              <a:gd name="connsiteX1163" fmla="*/ 6338508 w 17571585"/>
              <a:gd name="connsiteY1163" fmla="*/ 729254 h 4018253"/>
              <a:gd name="connsiteX1164" fmla="*/ 6310819 w 17571585"/>
              <a:gd name="connsiteY1164" fmla="*/ 785980 h 4018253"/>
              <a:gd name="connsiteX1165" fmla="*/ 6349910 w 17571585"/>
              <a:gd name="connsiteY1165" fmla="*/ 778491 h 4018253"/>
              <a:gd name="connsiteX1166" fmla="*/ 6338508 w 17571585"/>
              <a:gd name="connsiteY1166" fmla="*/ 729254 h 4018253"/>
              <a:gd name="connsiteX1167" fmla="*/ 11437493 w 17571585"/>
              <a:gd name="connsiteY1167" fmla="*/ 727007 h 4018253"/>
              <a:gd name="connsiteX1168" fmla="*/ 11417133 w 17571585"/>
              <a:gd name="connsiteY1168" fmla="*/ 781299 h 4018253"/>
              <a:gd name="connsiteX1169" fmla="*/ 11402474 w 17571585"/>
              <a:gd name="connsiteY1169" fmla="*/ 740861 h 4018253"/>
              <a:gd name="connsiteX1170" fmla="*/ 11437493 w 17571585"/>
              <a:gd name="connsiteY1170" fmla="*/ 727007 h 4018253"/>
              <a:gd name="connsiteX1171" fmla="*/ 8573233 w 17571585"/>
              <a:gd name="connsiteY1171" fmla="*/ 727007 h 4018253"/>
              <a:gd name="connsiteX1172" fmla="*/ 8558574 w 17571585"/>
              <a:gd name="connsiteY1172" fmla="*/ 733747 h 4018253"/>
              <a:gd name="connsiteX1173" fmla="*/ 8612325 w 17571585"/>
              <a:gd name="connsiteY1173" fmla="*/ 738427 h 4018253"/>
              <a:gd name="connsiteX1174" fmla="*/ 8587078 w 17571585"/>
              <a:gd name="connsiteY1174" fmla="*/ 729254 h 4018253"/>
              <a:gd name="connsiteX1175" fmla="*/ 8573233 w 17571585"/>
              <a:gd name="connsiteY1175" fmla="*/ 727007 h 4018253"/>
              <a:gd name="connsiteX1176" fmla="*/ 1836482 w 17571585"/>
              <a:gd name="connsiteY1176" fmla="*/ 726071 h 4018253"/>
              <a:gd name="connsiteX1177" fmla="*/ 1828338 w 17571585"/>
              <a:gd name="connsiteY1177" fmla="*/ 802268 h 4018253"/>
              <a:gd name="connsiteX1178" fmla="*/ 1816936 w 17571585"/>
              <a:gd name="connsiteY1178" fmla="*/ 783733 h 4018253"/>
              <a:gd name="connsiteX1179" fmla="*/ 1893490 w 17571585"/>
              <a:gd name="connsiteY1179" fmla="*/ 821364 h 4018253"/>
              <a:gd name="connsiteX1180" fmla="*/ 1867429 w 17571585"/>
              <a:gd name="connsiteY1180" fmla="*/ 745916 h 4018253"/>
              <a:gd name="connsiteX1181" fmla="*/ 1836482 w 17571585"/>
              <a:gd name="connsiteY1181" fmla="*/ 726071 h 4018253"/>
              <a:gd name="connsiteX1182" fmla="*/ 8780092 w 17571585"/>
              <a:gd name="connsiteY1182" fmla="*/ 710719 h 4018253"/>
              <a:gd name="connsiteX1183" fmla="*/ 8744258 w 17571585"/>
              <a:gd name="connsiteY1183" fmla="*/ 721765 h 4018253"/>
              <a:gd name="connsiteX1184" fmla="*/ 8798009 w 17571585"/>
              <a:gd name="connsiteY1184" fmla="*/ 742733 h 4018253"/>
              <a:gd name="connsiteX1185" fmla="*/ 8780092 w 17571585"/>
              <a:gd name="connsiteY1185" fmla="*/ 710719 h 4018253"/>
              <a:gd name="connsiteX1186" fmla="*/ 3540215 w 17571585"/>
              <a:gd name="connsiteY1186" fmla="*/ 708286 h 4018253"/>
              <a:gd name="connsiteX1187" fmla="*/ 3561390 w 17571585"/>
              <a:gd name="connsiteY1187" fmla="*/ 759395 h 4018253"/>
              <a:gd name="connsiteX1188" fmla="*/ 3474249 w 17571585"/>
              <a:gd name="connsiteY1188" fmla="*/ 720080 h 4018253"/>
              <a:gd name="connsiteX1189" fmla="*/ 3540215 w 17571585"/>
              <a:gd name="connsiteY1189" fmla="*/ 708286 h 4018253"/>
              <a:gd name="connsiteX1190" fmla="*/ 9367278 w 17571585"/>
              <a:gd name="connsiteY1190" fmla="*/ 704354 h 4018253"/>
              <a:gd name="connsiteX1191" fmla="*/ 9355062 w 17571585"/>
              <a:gd name="connsiteY1191" fmla="*/ 712591 h 4018253"/>
              <a:gd name="connsiteX1192" fmla="*/ 9390895 w 17571585"/>
              <a:gd name="connsiteY1192" fmla="*/ 740861 h 4018253"/>
              <a:gd name="connsiteX1193" fmla="*/ 9372164 w 17571585"/>
              <a:gd name="connsiteY1193" fmla="*/ 705103 h 4018253"/>
              <a:gd name="connsiteX1194" fmla="*/ 9367278 w 17571585"/>
              <a:gd name="connsiteY1194" fmla="*/ 704354 h 4018253"/>
              <a:gd name="connsiteX1195" fmla="*/ 8091106 w 17571585"/>
              <a:gd name="connsiteY1195" fmla="*/ 694057 h 4018253"/>
              <a:gd name="connsiteX1196" fmla="*/ 8066674 w 17571585"/>
              <a:gd name="connsiteY1196" fmla="*/ 703043 h 4018253"/>
              <a:gd name="connsiteX1197" fmla="*/ 8066674 w 17571585"/>
              <a:gd name="connsiteY1197" fmla="*/ 719331 h 4018253"/>
              <a:gd name="connsiteX1198" fmla="*/ 8113909 w 17571585"/>
              <a:gd name="connsiteY1198" fmla="*/ 715025 h 4018253"/>
              <a:gd name="connsiteX1199" fmla="*/ 8091106 w 17571585"/>
              <a:gd name="connsiteY1199" fmla="*/ 694057 h 4018253"/>
              <a:gd name="connsiteX1200" fmla="*/ 4989855 w 17571585"/>
              <a:gd name="connsiteY1200" fmla="*/ 688441 h 4018253"/>
              <a:gd name="connsiteX1201" fmla="*/ 4971123 w 17571585"/>
              <a:gd name="connsiteY1201" fmla="*/ 709783 h 4018253"/>
              <a:gd name="connsiteX1202" fmla="*/ 5007771 w 17571585"/>
              <a:gd name="connsiteY1202" fmla="*/ 703043 h 4018253"/>
              <a:gd name="connsiteX1203" fmla="*/ 4989855 w 17571585"/>
              <a:gd name="connsiteY1203" fmla="*/ 688441 h 4018253"/>
              <a:gd name="connsiteX1204" fmla="*/ 7387461 w 17571585"/>
              <a:gd name="connsiteY1204" fmla="*/ 688066 h 4018253"/>
              <a:gd name="connsiteX1205" fmla="*/ 7359771 w 17571585"/>
              <a:gd name="connsiteY1205" fmla="*/ 707537 h 4018253"/>
              <a:gd name="connsiteX1206" fmla="*/ 7413522 w 17571585"/>
              <a:gd name="connsiteY1206" fmla="*/ 709783 h 4018253"/>
              <a:gd name="connsiteX1207" fmla="*/ 7387461 w 17571585"/>
              <a:gd name="connsiteY1207" fmla="*/ 688066 h 4018253"/>
              <a:gd name="connsiteX1208" fmla="*/ 3598852 w 17571585"/>
              <a:gd name="connsiteY1208" fmla="*/ 686381 h 4018253"/>
              <a:gd name="connsiteX1209" fmla="*/ 3648531 w 17571585"/>
              <a:gd name="connsiteY1209" fmla="*/ 710719 h 4018253"/>
              <a:gd name="connsiteX1210" fmla="*/ 3598852 w 17571585"/>
              <a:gd name="connsiteY1210" fmla="*/ 724199 h 4018253"/>
              <a:gd name="connsiteX1211" fmla="*/ 3598852 w 17571585"/>
              <a:gd name="connsiteY1211" fmla="*/ 686381 h 4018253"/>
              <a:gd name="connsiteX1212" fmla="*/ 8339499 w 17571585"/>
              <a:gd name="connsiteY1212" fmla="*/ 684135 h 4018253"/>
              <a:gd name="connsiteX1213" fmla="*/ 8331355 w 17571585"/>
              <a:gd name="connsiteY1213" fmla="*/ 773811 h 4018253"/>
              <a:gd name="connsiteX1214" fmla="*/ 8350901 w 17571585"/>
              <a:gd name="connsiteY1214" fmla="*/ 792720 h 4018253"/>
              <a:gd name="connsiteX1215" fmla="*/ 8339499 w 17571585"/>
              <a:gd name="connsiteY1215" fmla="*/ 684135 h 4018253"/>
              <a:gd name="connsiteX1216" fmla="*/ 8386735 w 17571585"/>
              <a:gd name="connsiteY1216" fmla="*/ 679642 h 4018253"/>
              <a:gd name="connsiteX1217" fmla="*/ 8362303 w 17571585"/>
              <a:gd name="connsiteY1217" fmla="*/ 742733 h 4018253"/>
              <a:gd name="connsiteX1218" fmla="*/ 8451887 w 17571585"/>
              <a:gd name="connsiteY1218" fmla="*/ 740861 h 4018253"/>
              <a:gd name="connsiteX1219" fmla="*/ 8448630 w 17571585"/>
              <a:gd name="connsiteY1219" fmla="*/ 700797 h 4018253"/>
              <a:gd name="connsiteX1220" fmla="*/ 8386735 w 17571585"/>
              <a:gd name="connsiteY1220" fmla="*/ 679642 h 4018253"/>
              <a:gd name="connsiteX1221" fmla="*/ 8910397 w 17571585"/>
              <a:gd name="connsiteY1221" fmla="*/ 677395 h 4018253"/>
              <a:gd name="connsiteX1222" fmla="*/ 8856646 w 17571585"/>
              <a:gd name="connsiteY1222" fmla="*/ 724199 h 4018253"/>
              <a:gd name="connsiteX1223" fmla="*/ 8927499 w 17571585"/>
              <a:gd name="connsiteY1223" fmla="*/ 686381 h 4018253"/>
              <a:gd name="connsiteX1224" fmla="*/ 8910397 w 17571585"/>
              <a:gd name="connsiteY1224" fmla="*/ 677395 h 4018253"/>
              <a:gd name="connsiteX1225" fmla="*/ 6397145 w 17571585"/>
              <a:gd name="connsiteY1225" fmla="*/ 669719 h 4018253"/>
              <a:gd name="connsiteX1226" fmla="*/ 6377599 w 17571585"/>
              <a:gd name="connsiteY1226" fmla="*/ 690874 h 4018253"/>
              <a:gd name="connsiteX1227" fmla="*/ 6415062 w 17571585"/>
              <a:gd name="connsiteY1227" fmla="*/ 684135 h 4018253"/>
              <a:gd name="connsiteX1228" fmla="*/ 6397145 w 17571585"/>
              <a:gd name="connsiteY1228" fmla="*/ 669719 h 4018253"/>
              <a:gd name="connsiteX1229" fmla="*/ 3573606 w 17571585"/>
              <a:gd name="connsiteY1229" fmla="*/ 666536 h 4018253"/>
              <a:gd name="connsiteX1230" fmla="*/ 3560575 w 17571585"/>
              <a:gd name="connsiteY1230" fmla="*/ 733185 h 4018253"/>
              <a:gd name="connsiteX1231" fmla="*/ 3573606 w 17571585"/>
              <a:gd name="connsiteY1231" fmla="*/ 666536 h 4018253"/>
              <a:gd name="connsiteX1232" fmla="*/ 2146769 w 17571585"/>
              <a:gd name="connsiteY1232" fmla="*/ 665413 h 4018253"/>
              <a:gd name="connsiteX1233" fmla="*/ 2154914 w 17571585"/>
              <a:gd name="connsiteY1233" fmla="*/ 731687 h 4018253"/>
              <a:gd name="connsiteX1234" fmla="*/ 2117451 w 17571585"/>
              <a:gd name="connsiteY1234" fmla="*/ 721765 h 4018253"/>
              <a:gd name="connsiteX1235" fmla="*/ 2143512 w 17571585"/>
              <a:gd name="connsiteY1235" fmla="*/ 764637 h 4018253"/>
              <a:gd name="connsiteX1236" fmla="*/ 2171202 w 17571585"/>
              <a:gd name="connsiteY1236" fmla="*/ 724199 h 4018253"/>
              <a:gd name="connsiteX1237" fmla="*/ 2146769 w 17571585"/>
              <a:gd name="connsiteY1237" fmla="*/ 665413 h 4018253"/>
              <a:gd name="connsiteX1238" fmla="*/ 8714125 w 17571585"/>
              <a:gd name="connsiteY1238" fmla="*/ 662605 h 4018253"/>
              <a:gd name="connsiteX1239" fmla="*/ 8701909 w 17571585"/>
              <a:gd name="connsiteY1239" fmla="*/ 663728 h 4018253"/>
              <a:gd name="connsiteX1240" fmla="*/ 8677477 w 17571585"/>
              <a:gd name="connsiteY1240" fmla="*/ 677395 h 4018253"/>
              <a:gd name="connsiteX1241" fmla="*/ 8688064 w 17571585"/>
              <a:gd name="connsiteY1241" fmla="*/ 709783 h 4018253"/>
              <a:gd name="connsiteX1242" fmla="*/ 8682364 w 17571585"/>
              <a:gd name="connsiteY1242" fmla="*/ 684135 h 4018253"/>
              <a:gd name="connsiteX1243" fmla="*/ 8724713 w 17571585"/>
              <a:gd name="connsiteY1243" fmla="*/ 672153 h 4018253"/>
              <a:gd name="connsiteX1244" fmla="*/ 8714125 w 17571585"/>
              <a:gd name="connsiteY1244" fmla="*/ 662605 h 4018253"/>
              <a:gd name="connsiteX1245" fmla="*/ 7740098 w 17571585"/>
              <a:gd name="connsiteY1245" fmla="*/ 660733 h 4018253"/>
              <a:gd name="connsiteX1246" fmla="*/ 7773489 w 17571585"/>
              <a:gd name="connsiteY1246" fmla="*/ 688441 h 4018253"/>
              <a:gd name="connsiteX1247" fmla="*/ 7740098 w 17571585"/>
              <a:gd name="connsiteY1247" fmla="*/ 660733 h 4018253"/>
              <a:gd name="connsiteX1248" fmla="*/ 6261140 w 17571585"/>
              <a:gd name="connsiteY1248" fmla="*/ 656988 h 4018253"/>
              <a:gd name="connsiteX1249" fmla="*/ 6220419 w 17571585"/>
              <a:gd name="connsiteY1249" fmla="*/ 679642 h 4018253"/>
              <a:gd name="connsiteX1250" fmla="*/ 6274171 w 17571585"/>
              <a:gd name="connsiteY1250" fmla="*/ 665413 h 4018253"/>
              <a:gd name="connsiteX1251" fmla="*/ 6261140 w 17571585"/>
              <a:gd name="connsiteY1251" fmla="*/ 656988 h 4018253"/>
              <a:gd name="connsiteX1252" fmla="*/ 9013826 w 17571585"/>
              <a:gd name="connsiteY1252" fmla="*/ 656240 h 4018253"/>
              <a:gd name="connsiteX1253" fmla="*/ 9024413 w 17571585"/>
              <a:gd name="connsiteY1253" fmla="*/ 660733 h 4018253"/>
              <a:gd name="connsiteX1254" fmla="*/ 9013012 w 17571585"/>
              <a:gd name="connsiteY1254" fmla="*/ 723263 h 4018253"/>
              <a:gd name="connsiteX1255" fmla="*/ 9013012 w 17571585"/>
              <a:gd name="connsiteY1255" fmla="*/ 676459 h 4018253"/>
              <a:gd name="connsiteX1256" fmla="*/ 8983693 w 17571585"/>
              <a:gd name="connsiteY1256" fmla="*/ 674212 h 4018253"/>
              <a:gd name="connsiteX1257" fmla="*/ 9004053 w 17571585"/>
              <a:gd name="connsiteY1257" fmla="*/ 658299 h 4018253"/>
              <a:gd name="connsiteX1258" fmla="*/ 9013826 w 17571585"/>
              <a:gd name="connsiteY1258" fmla="*/ 656240 h 4018253"/>
              <a:gd name="connsiteX1259" fmla="*/ 13900253 w 17571585"/>
              <a:gd name="connsiteY1259" fmla="*/ 648751 h 4018253"/>
              <a:gd name="connsiteX1260" fmla="*/ 13862789 w 17571585"/>
              <a:gd name="connsiteY1260" fmla="*/ 681701 h 4018253"/>
              <a:gd name="connsiteX1261" fmla="*/ 13921425 w 17571585"/>
              <a:gd name="connsiteY1261" fmla="*/ 679642 h 4018253"/>
              <a:gd name="connsiteX1262" fmla="*/ 13900253 w 17571585"/>
              <a:gd name="connsiteY1262" fmla="*/ 648751 h 4018253"/>
              <a:gd name="connsiteX1263" fmla="*/ 10123859 w 17571585"/>
              <a:gd name="connsiteY1263" fmla="*/ 648002 h 4018253"/>
              <a:gd name="connsiteX1264" fmla="*/ 10156435 w 17571585"/>
              <a:gd name="connsiteY1264" fmla="*/ 653806 h 4018253"/>
              <a:gd name="connsiteX1265" fmla="*/ 10089654 w 17571585"/>
              <a:gd name="connsiteY1265" fmla="*/ 649500 h 4018253"/>
              <a:gd name="connsiteX1266" fmla="*/ 10123859 w 17571585"/>
              <a:gd name="connsiteY1266" fmla="*/ 648002 h 4018253"/>
              <a:gd name="connsiteX1267" fmla="*/ 7962431 w 17571585"/>
              <a:gd name="connsiteY1267" fmla="*/ 646317 h 4018253"/>
              <a:gd name="connsiteX1268" fmla="*/ 7955915 w 17571585"/>
              <a:gd name="connsiteY1268" fmla="*/ 686381 h 4018253"/>
              <a:gd name="connsiteX1269" fmla="*/ 7931483 w 17571585"/>
              <a:gd name="connsiteY1269" fmla="*/ 660733 h 4018253"/>
              <a:gd name="connsiteX1270" fmla="*/ 7892391 w 17571585"/>
              <a:gd name="connsiteY1270" fmla="*/ 698363 h 4018253"/>
              <a:gd name="connsiteX1271" fmla="*/ 7977089 w 17571585"/>
              <a:gd name="connsiteY1271" fmla="*/ 721765 h 4018253"/>
              <a:gd name="connsiteX1272" fmla="*/ 7962431 w 17571585"/>
              <a:gd name="connsiteY1272" fmla="*/ 646317 h 4018253"/>
              <a:gd name="connsiteX1273" fmla="*/ 11059610 w 17571585"/>
              <a:gd name="connsiteY1273" fmla="*/ 644819 h 4018253"/>
              <a:gd name="connsiteX1274" fmla="*/ 11101144 w 17571585"/>
              <a:gd name="connsiteY1274" fmla="*/ 647066 h 4018253"/>
              <a:gd name="connsiteX1275" fmla="*/ 11112546 w 17571585"/>
              <a:gd name="connsiteY1275" fmla="*/ 662979 h 4018253"/>
              <a:gd name="connsiteX1276" fmla="*/ 11109288 w 17571585"/>
              <a:gd name="connsiteY1276" fmla="*/ 679642 h 4018253"/>
              <a:gd name="connsiteX1277" fmla="*/ 11059610 w 17571585"/>
              <a:gd name="connsiteY1277" fmla="*/ 644819 h 4018253"/>
              <a:gd name="connsiteX1278" fmla="*/ 8381849 w 17571585"/>
              <a:gd name="connsiteY1278" fmla="*/ 636395 h 4018253"/>
              <a:gd name="connsiteX1279" fmla="*/ 8322397 w 17571585"/>
              <a:gd name="connsiteY1279" fmla="*/ 655491 h 4018253"/>
              <a:gd name="connsiteX1280" fmla="*/ 8406281 w 17571585"/>
              <a:gd name="connsiteY1280" fmla="*/ 662979 h 4018253"/>
              <a:gd name="connsiteX1281" fmla="*/ 8386735 w 17571585"/>
              <a:gd name="connsiteY1281" fmla="*/ 662979 h 4018253"/>
              <a:gd name="connsiteX1282" fmla="*/ 8381849 w 17571585"/>
              <a:gd name="connsiteY1282" fmla="*/ 636395 h 4018253"/>
              <a:gd name="connsiteX1283" fmla="*/ 3669705 w 17571585"/>
              <a:gd name="connsiteY1283" fmla="*/ 635272 h 4018253"/>
              <a:gd name="connsiteX1284" fmla="*/ 3700653 w 17571585"/>
              <a:gd name="connsiteY1284" fmla="*/ 644819 h 4018253"/>
              <a:gd name="connsiteX1285" fmla="*/ 3651789 w 17571585"/>
              <a:gd name="connsiteY1285" fmla="*/ 694057 h 4018253"/>
              <a:gd name="connsiteX1286" fmla="*/ 3669705 w 17571585"/>
              <a:gd name="connsiteY1286" fmla="*/ 635272 h 4018253"/>
              <a:gd name="connsiteX1287" fmla="*/ 12568701 w 17571585"/>
              <a:gd name="connsiteY1287" fmla="*/ 633587 h 4018253"/>
              <a:gd name="connsiteX1288" fmla="*/ 12579288 w 17571585"/>
              <a:gd name="connsiteY1288" fmla="*/ 635646 h 4018253"/>
              <a:gd name="connsiteX1289" fmla="*/ 12554041 w 17571585"/>
              <a:gd name="connsiteY1289" fmla="*/ 678893 h 4018253"/>
              <a:gd name="connsiteX1290" fmla="*/ 12541011 w 17571585"/>
              <a:gd name="connsiteY1290" fmla="*/ 639577 h 4018253"/>
              <a:gd name="connsiteX1291" fmla="*/ 12568701 w 17571585"/>
              <a:gd name="connsiteY1291" fmla="*/ 633587 h 4018253"/>
              <a:gd name="connsiteX1292" fmla="*/ 13969477 w 17571585"/>
              <a:gd name="connsiteY1292" fmla="*/ 632089 h 4018253"/>
              <a:gd name="connsiteX1293" fmla="*/ 13927127 w 17571585"/>
              <a:gd name="connsiteY1293" fmla="*/ 653057 h 4018253"/>
              <a:gd name="connsiteX1294" fmla="*/ 14008567 w 17571585"/>
              <a:gd name="connsiteY1294" fmla="*/ 667473 h 4018253"/>
              <a:gd name="connsiteX1295" fmla="*/ 13969477 w 17571585"/>
              <a:gd name="connsiteY1295" fmla="*/ 632089 h 4018253"/>
              <a:gd name="connsiteX1296" fmla="*/ 8229555 w 17571585"/>
              <a:gd name="connsiteY1296" fmla="*/ 632089 h 4018253"/>
              <a:gd name="connsiteX1297" fmla="*/ 8246657 w 17571585"/>
              <a:gd name="connsiteY1297" fmla="*/ 750409 h 4018253"/>
              <a:gd name="connsiteX1298" fmla="*/ 8285749 w 17571585"/>
              <a:gd name="connsiteY1298" fmla="*/ 695929 h 4018253"/>
              <a:gd name="connsiteX1299" fmla="*/ 8258059 w 17571585"/>
              <a:gd name="connsiteY1299" fmla="*/ 667473 h 4018253"/>
              <a:gd name="connsiteX1300" fmla="*/ 8305295 w 17571585"/>
              <a:gd name="connsiteY1300" fmla="*/ 665413 h 4018253"/>
              <a:gd name="connsiteX1301" fmla="*/ 8229555 w 17571585"/>
              <a:gd name="connsiteY1301" fmla="*/ 632089 h 4018253"/>
              <a:gd name="connsiteX1302" fmla="*/ 10412158 w 17571585"/>
              <a:gd name="connsiteY1302" fmla="*/ 631340 h 4018253"/>
              <a:gd name="connsiteX1303" fmla="*/ 10435776 w 17571585"/>
              <a:gd name="connsiteY1303" fmla="*/ 632089 h 4018253"/>
              <a:gd name="connsiteX1304" fmla="*/ 10348635 w 17571585"/>
              <a:gd name="connsiteY1304" fmla="*/ 678893 h 4018253"/>
              <a:gd name="connsiteX1305" fmla="*/ 10412158 w 17571585"/>
              <a:gd name="connsiteY1305" fmla="*/ 631340 h 4018253"/>
              <a:gd name="connsiteX1306" fmla="*/ 9043959 w 17571585"/>
              <a:gd name="connsiteY1306" fmla="*/ 627783 h 4018253"/>
              <a:gd name="connsiteX1307" fmla="*/ 9110740 w 17571585"/>
              <a:gd name="connsiteY1307" fmla="*/ 674961 h 4018253"/>
              <a:gd name="connsiteX1308" fmla="*/ 9032557 w 17571585"/>
              <a:gd name="connsiteY1308" fmla="*/ 694806 h 4018253"/>
              <a:gd name="connsiteX1309" fmla="*/ 9043959 w 17571585"/>
              <a:gd name="connsiteY1309" fmla="*/ 627783 h 4018253"/>
              <a:gd name="connsiteX1310" fmla="*/ 10908130 w 17571585"/>
              <a:gd name="connsiteY1310" fmla="*/ 624600 h 4018253"/>
              <a:gd name="connsiteX1311" fmla="*/ 10931748 w 17571585"/>
              <a:gd name="connsiteY1311" fmla="*/ 654742 h 4018253"/>
              <a:gd name="connsiteX1312" fmla="*/ 10871482 w 17571585"/>
              <a:gd name="connsiteY1312" fmla="*/ 642760 h 4018253"/>
              <a:gd name="connsiteX1313" fmla="*/ 10908130 w 17571585"/>
              <a:gd name="connsiteY1313" fmla="*/ 624600 h 4018253"/>
              <a:gd name="connsiteX1314" fmla="*/ 14028929 w 17571585"/>
              <a:gd name="connsiteY1314" fmla="*/ 619358 h 4018253"/>
              <a:gd name="connsiteX1315" fmla="*/ 14008567 w 17571585"/>
              <a:gd name="connsiteY1315" fmla="*/ 636395 h 4018253"/>
              <a:gd name="connsiteX1316" fmla="*/ 14023227 w 17571585"/>
              <a:gd name="connsiteY1316" fmla="*/ 662979 h 4018253"/>
              <a:gd name="connsiteX1317" fmla="*/ 14046029 w 17571585"/>
              <a:gd name="connsiteY1317" fmla="*/ 629655 h 4018253"/>
              <a:gd name="connsiteX1318" fmla="*/ 14028929 w 17571585"/>
              <a:gd name="connsiteY1318" fmla="*/ 619358 h 4018253"/>
              <a:gd name="connsiteX1319" fmla="*/ 3961262 w 17571585"/>
              <a:gd name="connsiteY1319" fmla="*/ 617860 h 4018253"/>
              <a:gd name="connsiteX1320" fmla="*/ 3936016 w 17571585"/>
              <a:gd name="connsiteY1320" fmla="*/ 657925 h 4018253"/>
              <a:gd name="connsiteX1321" fmla="*/ 3955562 w 17571585"/>
              <a:gd name="connsiteY1321" fmla="*/ 677395 h 4018253"/>
              <a:gd name="connsiteX1322" fmla="*/ 3961262 w 17571585"/>
              <a:gd name="connsiteY1322" fmla="*/ 617860 h 4018253"/>
              <a:gd name="connsiteX1323" fmla="*/ 4756121 w 17571585"/>
              <a:gd name="connsiteY1323" fmla="*/ 612618 h 4018253"/>
              <a:gd name="connsiteX1324" fmla="*/ 4732503 w 17571585"/>
              <a:gd name="connsiteY1324" fmla="*/ 634523 h 4018253"/>
              <a:gd name="connsiteX1325" fmla="*/ 4776481 w 17571585"/>
              <a:gd name="connsiteY1325" fmla="*/ 620107 h 4018253"/>
              <a:gd name="connsiteX1326" fmla="*/ 4756121 w 17571585"/>
              <a:gd name="connsiteY1326" fmla="*/ 612618 h 4018253"/>
              <a:gd name="connsiteX1327" fmla="*/ 8488535 w 17571585"/>
              <a:gd name="connsiteY1327" fmla="*/ 611121 h 4018253"/>
              <a:gd name="connsiteX1328" fmla="*/ 8454330 w 17571585"/>
              <a:gd name="connsiteY1328" fmla="*/ 674212 h 4018253"/>
              <a:gd name="connsiteX1329" fmla="*/ 8471433 w 17571585"/>
              <a:gd name="connsiteY1329" fmla="*/ 700797 h 4018253"/>
              <a:gd name="connsiteX1330" fmla="*/ 8482835 w 17571585"/>
              <a:gd name="connsiteY1330" fmla="*/ 669719 h 4018253"/>
              <a:gd name="connsiteX1331" fmla="*/ 8502380 w 17571585"/>
              <a:gd name="connsiteY1331" fmla="*/ 686381 h 4018253"/>
              <a:gd name="connsiteX1332" fmla="*/ 8510524 w 17571585"/>
              <a:gd name="connsiteY1332" fmla="*/ 629655 h 4018253"/>
              <a:gd name="connsiteX1333" fmla="*/ 8502380 w 17571585"/>
              <a:gd name="connsiteY1333" fmla="*/ 653057 h 4018253"/>
              <a:gd name="connsiteX1334" fmla="*/ 8488535 w 17571585"/>
              <a:gd name="connsiteY1334" fmla="*/ 611121 h 4018253"/>
              <a:gd name="connsiteX1335" fmla="*/ 6220419 w 17571585"/>
              <a:gd name="connsiteY1335" fmla="*/ 611121 h 4018253"/>
              <a:gd name="connsiteX1336" fmla="*/ 6261954 w 17571585"/>
              <a:gd name="connsiteY1336" fmla="*/ 632089 h 4018253"/>
              <a:gd name="connsiteX1337" fmla="*/ 6220419 w 17571585"/>
              <a:gd name="connsiteY1337" fmla="*/ 611121 h 4018253"/>
              <a:gd name="connsiteX1338" fmla="*/ 2408193 w 17571585"/>
              <a:gd name="connsiteY1338" fmla="*/ 608687 h 4018253"/>
              <a:gd name="connsiteX1339" fmla="*/ 2422038 w 17571585"/>
              <a:gd name="connsiteY1339" fmla="*/ 667473 h 4018253"/>
              <a:gd name="connsiteX1340" fmla="*/ 2408193 w 17571585"/>
              <a:gd name="connsiteY1340" fmla="*/ 608687 h 4018253"/>
              <a:gd name="connsiteX1341" fmla="*/ 4688525 w 17571585"/>
              <a:gd name="connsiteY1341" fmla="*/ 607938 h 4018253"/>
              <a:gd name="connsiteX1342" fmla="*/ 4647805 w 17571585"/>
              <a:gd name="connsiteY1342" fmla="*/ 611121 h 4018253"/>
              <a:gd name="connsiteX1343" fmla="*/ 4729245 w 17571585"/>
              <a:gd name="connsiteY1343" fmla="*/ 625349 h 4018253"/>
              <a:gd name="connsiteX1344" fmla="*/ 4688525 w 17571585"/>
              <a:gd name="connsiteY1344" fmla="*/ 607938 h 4018253"/>
              <a:gd name="connsiteX1345" fmla="*/ 3555689 w 17571585"/>
              <a:gd name="connsiteY1345" fmla="*/ 601198 h 4018253"/>
              <a:gd name="connsiteX1346" fmla="*/ 3604553 w 17571585"/>
              <a:gd name="connsiteY1346" fmla="*/ 607938 h 4018253"/>
              <a:gd name="connsiteX1347" fmla="*/ 3517412 w 17571585"/>
              <a:gd name="connsiteY1347" fmla="*/ 627783 h 4018253"/>
              <a:gd name="connsiteX1348" fmla="*/ 3540215 w 17571585"/>
              <a:gd name="connsiteY1348" fmla="*/ 602696 h 4018253"/>
              <a:gd name="connsiteX1349" fmla="*/ 3555689 w 17571585"/>
              <a:gd name="connsiteY1349" fmla="*/ 601198 h 4018253"/>
              <a:gd name="connsiteX1350" fmla="*/ 12448169 w 17571585"/>
              <a:gd name="connsiteY1350" fmla="*/ 598765 h 4018253"/>
              <a:gd name="connsiteX1351" fmla="*/ 12501105 w 17571585"/>
              <a:gd name="connsiteY1351" fmla="*/ 620482 h 4018253"/>
              <a:gd name="connsiteX1352" fmla="*/ 12415593 w 17571585"/>
              <a:gd name="connsiteY1352" fmla="*/ 629655 h 4018253"/>
              <a:gd name="connsiteX1353" fmla="*/ 12420479 w 17571585"/>
              <a:gd name="connsiteY1353" fmla="*/ 672153 h 4018253"/>
              <a:gd name="connsiteX1354" fmla="*/ 12396047 w 17571585"/>
              <a:gd name="connsiteY1354" fmla="*/ 611121 h 4018253"/>
              <a:gd name="connsiteX1355" fmla="*/ 12448169 w 17571585"/>
              <a:gd name="connsiteY1355" fmla="*/ 598765 h 4018253"/>
              <a:gd name="connsiteX1356" fmla="*/ 5342492 w 17571585"/>
              <a:gd name="connsiteY1356" fmla="*/ 592774 h 4018253"/>
              <a:gd name="connsiteX1357" fmla="*/ 5311545 w 17571585"/>
              <a:gd name="connsiteY1357" fmla="*/ 634523 h 4018253"/>
              <a:gd name="connsiteX1358" fmla="*/ 5350636 w 17571585"/>
              <a:gd name="connsiteY1358" fmla="*/ 596705 h 4018253"/>
              <a:gd name="connsiteX1359" fmla="*/ 5342492 w 17571585"/>
              <a:gd name="connsiteY1359" fmla="*/ 592774 h 4018253"/>
              <a:gd name="connsiteX1360" fmla="*/ 3212825 w 17571585"/>
              <a:gd name="connsiteY1360" fmla="*/ 591276 h 4018253"/>
              <a:gd name="connsiteX1361" fmla="*/ 3229113 w 17571585"/>
              <a:gd name="connsiteY1361" fmla="*/ 630404 h 4018253"/>
              <a:gd name="connsiteX1362" fmla="*/ 3185949 w 17571585"/>
              <a:gd name="connsiteY1362" fmla="*/ 620107 h 4018253"/>
              <a:gd name="connsiteX1363" fmla="*/ 1476515 w 17571585"/>
              <a:gd name="connsiteY1363" fmla="*/ 586783 h 4018253"/>
              <a:gd name="connsiteX1364" fmla="*/ 1454526 w 17571585"/>
              <a:gd name="connsiteY1364" fmla="*/ 603445 h 4018253"/>
              <a:gd name="connsiteX1365" fmla="*/ 1478958 w 17571585"/>
              <a:gd name="connsiteY1365" fmla="*/ 662979 h 4018253"/>
              <a:gd name="connsiteX1366" fmla="*/ 1527008 w 17571585"/>
              <a:gd name="connsiteY1366" fmla="*/ 657925 h 4018253"/>
              <a:gd name="connsiteX1367" fmla="*/ 1476515 w 17571585"/>
              <a:gd name="connsiteY1367" fmla="*/ 586783 h 4018253"/>
              <a:gd name="connsiteX1368" fmla="*/ 4635589 w 17571585"/>
              <a:gd name="connsiteY1368" fmla="*/ 585285 h 4018253"/>
              <a:gd name="connsiteX1369" fmla="*/ 4594055 w 17571585"/>
              <a:gd name="connsiteY1369" fmla="*/ 622166 h 4018253"/>
              <a:gd name="connsiteX1370" fmla="*/ 4650248 w 17571585"/>
              <a:gd name="connsiteY1370" fmla="*/ 594271 h 4018253"/>
              <a:gd name="connsiteX1371" fmla="*/ 4635589 w 17571585"/>
              <a:gd name="connsiteY1371" fmla="*/ 585285 h 4018253"/>
              <a:gd name="connsiteX1372" fmla="*/ 3427827 w 17571585"/>
              <a:gd name="connsiteY1372" fmla="*/ 583600 h 4018253"/>
              <a:gd name="connsiteX1373" fmla="*/ 3471805 w 17571585"/>
              <a:gd name="connsiteY1373" fmla="*/ 588468 h 4018253"/>
              <a:gd name="connsiteX1374" fmla="*/ 3485650 w 17571585"/>
              <a:gd name="connsiteY1374" fmla="*/ 632838 h 4018253"/>
              <a:gd name="connsiteX1375" fmla="*/ 3468548 w 17571585"/>
              <a:gd name="connsiteY1375" fmla="*/ 656988 h 4018253"/>
              <a:gd name="connsiteX1376" fmla="*/ 3442487 w 17571585"/>
              <a:gd name="connsiteY1376" fmla="*/ 644819 h 4018253"/>
              <a:gd name="connsiteX1377" fmla="*/ 3435971 w 17571585"/>
              <a:gd name="connsiteY1377" fmla="*/ 603445 h 4018253"/>
              <a:gd name="connsiteX1378" fmla="*/ 3427827 w 17571585"/>
              <a:gd name="connsiteY1378" fmla="*/ 583600 h 4018253"/>
              <a:gd name="connsiteX1379" fmla="*/ 3284492 w 17571585"/>
              <a:gd name="connsiteY1379" fmla="*/ 583600 h 4018253"/>
              <a:gd name="connsiteX1380" fmla="*/ 3312182 w 17571585"/>
              <a:gd name="connsiteY1380" fmla="*/ 618609 h 4018253"/>
              <a:gd name="connsiteX1381" fmla="*/ 3273905 w 17571585"/>
              <a:gd name="connsiteY1381" fmla="*/ 598016 h 4018253"/>
              <a:gd name="connsiteX1382" fmla="*/ 3284492 w 17571585"/>
              <a:gd name="connsiteY1382" fmla="*/ 583600 h 4018253"/>
              <a:gd name="connsiteX1383" fmla="*/ 7526724 w 17571585"/>
              <a:gd name="connsiteY1383" fmla="*/ 574988 h 4018253"/>
              <a:gd name="connsiteX1384" fmla="*/ 7464829 w 17571585"/>
              <a:gd name="connsiteY1384" fmla="*/ 605504 h 4018253"/>
              <a:gd name="connsiteX1385" fmla="*/ 7545455 w 17571585"/>
              <a:gd name="connsiteY1385" fmla="*/ 586783 h 4018253"/>
              <a:gd name="connsiteX1386" fmla="*/ 7526724 w 17571585"/>
              <a:gd name="connsiteY1386" fmla="*/ 574988 h 4018253"/>
              <a:gd name="connsiteX1387" fmla="*/ 7576403 w 17571585"/>
              <a:gd name="connsiteY1387" fmla="*/ 573303 h 4018253"/>
              <a:gd name="connsiteX1388" fmla="*/ 7551156 w 17571585"/>
              <a:gd name="connsiteY1388" fmla="*/ 672153 h 4018253"/>
              <a:gd name="connsiteX1389" fmla="*/ 7508807 w 17571585"/>
              <a:gd name="connsiteY1389" fmla="*/ 667473 h 4018253"/>
              <a:gd name="connsiteX1390" fmla="*/ 7424923 w 17571585"/>
              <a:gd name="connsiteY1390" fmla="*/ 662979 h 4018253"/>
              <a:gd name="connsiteX1391" fmla="*/ 7497405 w 17571585"/>
              <a:gd name="connsiteY1391" fmla="*/ 684135 h 4018253"/>
              <a:gd name="connsiteX1392" fmla="*/ 7616309 w 17571585"/>
              <a:gd name="connsiteY1392" fmla="*/ 694057 h 4018253"/>
              <a:gd name="connsiteX1393" fmla="*/ 7585361 w 17571585"/>
              <a:gd name="connsiteY1393" fmla="*/ 642011 h 4018253"/>
              <a:gd name="connsiteX1394" fmla="*/ 7568259 w 17571585"/>
              <a:gd name="connsiteY1394" fmla="*/ 681701 h 4018253"/>
              <a:gd name="connsiteX1395" fmla="*/ 7576403 w 17571585"/>
              <a:gd name="connsiteY1395" fmla="*/ 573303 h 4018253"/>
              <a:gd name="connsiteX1396" fmla="*/ 1950498 w 17571585"/>
              <a:gd name="connsiteY1396" fmla="*/ 571431 h 4018253"/>
              <a:gd name="connsiteX1397" fmla="*/ 1929323 w 17571585"/>
              <a:gd name="connsiteY1397" fmla="*/ 575363 h 4018253"/>
              <a:gd name="connsiteX1398" fmla="*/ 1913036 w 17571585"/>
              <a:gd name="connsiteY1398" fmla="*/ 632089 h 4018253"/>
              <a:gd name="connsiteX1399" fmla="*/ 1870687 w 17571585"/>
              <a:gd name="connsiteY1399" fmla="*/ 629655 h 4018253"/>
              <a:gd name="connsiteX1400" fmla="*/ 1991219 w 17571585"/>
              <a:gd name="connsiteY1400" fmla="*/ 679642 h 4018253"/>
              <a:gd name="connsiteX1401" fmla="*/ 2016465 w 17571585"/>
              <a:gd name="connsiteY1401" fmla="*/ 721765 h 4018253"/>
              <a:gd name="connsiteX1402" fmla="*/ 2011579 w 17571585"/>
              <a:gd name="connsiteY1402" fmla="*/ 681701 h 4018253"/>
              <a:gd name="connsiteX1403" fmla="*/ 2117451 w 17571585"/>
              <a:gd name="connsiteY1403" fmla="*/ 688441 h 4018253"/>
              <a:gd name="connsiteX1404" fmla="*/ 2039268 w 17571585"/>
              <a:gd name="connsiteY1404" fmla="*/ 608687 h 4018253"/>
              <a:gd name="connsiteX1405" fmla="*/ 1965972 w 17571585"/>
              <a:gd name="connsiteY1405" fmla="*/ 653057 h 4018253"/>
              <a:gd name="connsiteX1406" fmla="*/ 1971672 w 17571585"/>
              <a:gd name="connsiteY1406" fmla="*/ 577609 h 4018253"/>
              <a:gd name="connsiteX1407" fmla="*/ 1950498 w 17571585"/>
              <a:gd name="connsiteY1407" fmla="*/ 571431 h 4018253"/>
              <a:gd name="connsiteX1408" fmla="*/ 7641555 w 17571585"/>
              <a:gd name="connsiteY1408" fmla="*/ 563381 h 4018253"/>
              <a:gd name="connsiteX1409" fmla="*/ 7607350 w 17571585"/>
              <a:gd name="connsiteY1409" fmla="*/ 627783 h 4018253"/>
              <a:gd name="connsiteX1410" fmla="*/ 7655400 w 17571585"/>
              <a:gd name="connsiteY1410" fmla="*/ 605504 h 4018253"/>
              <a:gd name="connsiteX1411" fmla="*/ 7641555 w 17571585"/>
              <a:gd name="connsiteY1411" fmla="*/ 563381 h 4018253"/>
              <a:gd name="connsiteX1412" fmla="*/ 4526459 w 17571585"/>
              <a:gd name="connsiteY1412" fmla="*/ 559075 h 4018253"/>
              <a:gd name="connsiteX1413" fmla="*/ 4495511 w 17571585"/>
              <a:gd name="connsiteY1413" fmla="*/ 605504 h 4018253"/>
              <a:gd name="connsiteX1414" fmla="*/ 4574508 w 17571585"/>
              <a:gd name="connsiteY1414" fmla="*/ 586783 h 4018253"/>
              <a:gd name="connsiteX1415" fmla="*/ 4526459 w 17571585"/>
              <a:gd name="connsiteY1415" fmla="*/ 559075 h 4018253"/>
              <a:gd name="connsiteX1416" fmla="*/ 9577394 w 17571585"/>
              <a:gd name="connsiteY1416" fmla="*/ 557390 h 4018253"/>
              <a:gd name="connsiteX1417" fmla="*/ 9591239 w 17571585"/>
              <a:gd name="connsiteY1417" fmla="*/ 587532 h 4018253"/>
              <a:gd name="connsiteX1418" fmla="*/ 9556219 w 17571585"/>
              <a:gd name="connsiteY1418" fmla="*/ 575363 h 4018253"/>
              <a:gd name="connsiteX1419" fmla="*/ 9566807 w 17571585"/>
              <a:gd name="connsiteY1419" fmla="*/ 559075 h 4018253"/>
              <a:gd name="connsiteX1420" fmla="*/ 9577394 w 17571585"/>
              <a:gd name="connsiteY1420" fmla="*/ 557390 h 4018253"/>
              <a:gd name="connsiteX1421" fmla="*/ 16262025 w 17571585"/>
              <a:gd name="connsiteY1421" fmla="*/ 554207 h 4018253"/>
              <a:gd name="connsiteX1422" fmla="*/ 16240849 w 17571585"/>
              <a:gd name="connsiteY1422" fmla="*/ 567687 h 4018253"/>
              <a:gd name="connsiteX1423" fmla="*/ 16282385 w 17571585"/>
              <a:gd name="connsiteY1423" fmla="*/ 573303 h 4018253"/>
              <a:gd name="connsiteX1424" fmla="*/ 16262025 w 17571585"/>
              <a:gd name="connsiteY1424" fmla="*/ 554207 h 4018253"/>
              <a:gd name="connsiteX1425" fmla="*/ 2316980 w 17571585"/>
              <a:gd name="connsiteY1425" fmla="*/ 547093 h 4018253"/>
              <a:gd name="connsiteX1426" fmla="*/ 2322681 w 17571585"/>
              <a:gd name="connsiteY1426" fmla="*/ 549152 h 4018253"/>
              <a:gd name="connsiteX1427" fmla="*/ 2333268 w 17571585"/>
              <a:gd name="connsiteY1427" fmla="*/ 598016 h 4018253"/>
              <a:gd name="connsiteX1428" fmla="*/ 2298249 w 17571585"/>
              <a:gd name="connsiteY1428" fmla="*/ 570121 h 4018253"/>
              <a:gd name="connsiteX1429" fmla="*/ 2316980 w 17571585"/>
              <a:gd name="connsiteY1429" fmla="*/ 547093 h 4018253"/>
              <a:gd name="connsiteX1430" fmla="*/ 6324663 w 17571585"/>
              <a:gd name="connsiteY1430" fmla="*/ 545970 h 4018253"/>
              <a:gd name="connsiteX1431" fmla="*/ 6276613 w 17571585"/>
              <a:gd name="connsiteY1431" fmla="*/ 690874 h 4018253"/>
              <a:gd name="connsiteX1432" fmla="*/ 6358054 w 17571585"/>
              <a:gd name="connsiteY1432" fmla="*/ 655491 h 4018253"/>
              <a:gd name="connsiteX1433" fmla="*/ 6322220 w 17571585"/>
              <a:gd name="connsiteY1433" fmla="*/ 627783 h 4018253"/>
              <a:gd name="connsiteX1434" fmla="*/ 6338508 w 17571585"/>
              <a:gd name="connsiteY1434" fmla="*/ 553458 h 4018253"/>
              <a:gd name="connsiteX1435" fmla="*/ 6324663 w 17571585"/>
              <a:gd name="connsiteY1435" fmla="*/ 545970 h 4018253"/>
              <a:gd name="connsiteX1436" fmla="*/ 5643007 w 17571585"/>
              <a:gd name="connsiteY1436" fmla="*/ 542413 h 4018253"/>
              <a:gd name="connsiteX1437" fmla="*/ 5633234 w 17571585"/>
              <a:gd name="connsiteY1437" fmla="*/ 559075 h 4018253"/>
              <a:gd name="connsiteX1438" fmla="*/ 5674769 w 17571585"/>
              <a:gd name="connsiteY1438" fmla="*/ 594271 h 4018253"/>
              <a:gd name="connsiteX1439" fmla="*/ 5696757 w 17571585"/>
              <a:gd name="connsiteY1439" fmla="*/ 546719 h 4018253"/>
              <a:gd name="connsiteX1440" fmla="*/ 5643007 w 17571585"/>
              <a:gd name="connsiteY1440" fmla="*/ 542413 h 4018253"/>
              <a:gd name="connsiteX1441" fmla="*/ 16159409 w 17571585"/>
              <a:gd name="connsiteY1441" fmla="*/ 536422 h 4018253"/>
              <a:gd name="connsiteX1442" fmla="*/ 16097513 w 17571585"/>
              <a:gd name="connsiteY1442" fmla="*/ 565815 h 4018253"/>
              <a:gd name="connsiteX1443" fmla="*/ 16178955 w 17571585"/>
              <a:gd name="connsiteY1443" fmla="*/ 546719 h 4018253"/>
              <a:gd name="connsiteX1444" fmla="*/ 16159409 w 17571585"/>
              <a:gd name="connsiteY1444" fmla="*/ 536422 h 4018253"/>
              <a:gd name="connsiteX1445" fmla="*/ 3323584 w 17571585"/>
              <a:gd name="connsiteY1445" fmla="*/ 534924 h 4018253"/>
              <a:gd name="connsiteX1446" fmla="*/ 3398509 w 17571585"/>
              <a:gd name="connsiteY1446" fmla="*/ 546719 h 4018253"/>
              <a:gd name="connsiteX1447" fmla="*/ 3421312 w 17571585"/>
              <a:gd name="connsiteY1447" fmla="*/ 694057 h 4018253"/>
              <a:gd name="connsiteX1448" fmla="*/ 3367561 w 17571585"/>
              <a:gd name="connsiteY1448" fmla="*/ 587532 h 4018253"/>
              <a:gd name="connsiteX1449" fmla="*/ 3302409 w 17571585"/>
              <a:gd name="connsiteY1449" fmla="*/ 549152 h 4018253"/>
              <a:gd name="connsiteX1450" fmla="*/ 3323584 w 17571585"/>
              <a:gd name="connsiteY1450" fmla="*/ 534924 h 4018253"/>
              <a:gd name="connsiteX1451" fmla="*/ 5611245 w 17571585"/>
              <a:gd name="connsiteY1451" fmla="*/ 533988 h 4018253"/>
              <a:gd name="connsiteX1452" fmla="*/ 5570525 w 17571585"/>
              <a:gd name="connsiteY1452" fmla="*/ 553458 h 4018253"/>
              <a:gd name="connsiteX1453" fmla="*/ 5623461 w 17571585"/>
              <a:gd name="connsiteY1453" fmla="*/ 542413 h 4018253"/>
              <a:gd name="connsiteX1454" fmla="*/ 5611245 w 17571585"/>
              <a:gd name="connsiteY1454" fmla="*/ 533988 h 4018253"/>
              <a:gd name="connsiteX1455" fmla="*/ 3029584 w 17571585"/>
              <a:gd name="connsiteY1455" fmla="*/ 527997 h 4018253"/>
              <a:gd name="connsiteX1456" fmla="*/ 3055645 w 17571585"/>
              <a:gd name="connsiteY1456" fmla="*/ 540728 h 4018253"/>
              <a:gd name="connsiteX1457" fmla="*/ 3004337 w 17571585"/>
              <a:gd name="connsiteY1457" fmla="*/ 538481 h 4018253"/>
              <a:gd name="connsiteX1458" fmla="*/ 3029584 w 17571585"/>
              <a:gd name="connsiteY1458" fmla="*/ 527997 h 4018253"/>
              <a:gd name="connsiteX1459" fmla="*/ 15016801 w 17571585"/>
              <a:gd name="connsiteY1459" fmla="*/ 525751 h 4018253"/>
              <a:gd name="connsiteX1460" fmla="*/ 14951649 w 17571585"/>
              <a:gd name="connsiteY1460" fmla="*/ 570121 h 4018253"/>
              <a:gd name="connsiteX1461" fmla="*/ 15016801 w 17571585"/>
              <a:gd name="connsiteY1461" fmla="*/ 525751 h 4018253"/>
              <a:gd name="connsiteX1462" fmla="*/ 1333180 w 17571585"/>
              <a:gd name="connsiteY1462" fmla="*/ 523317 h 4018253"/>
              <a:gd name="connsiteX1463" fmla="*/ 1299789 w 17571585"/>
              <a:gd name="connsiteY1463" fmla="*/ 551586 h 4018253"/>
              <a:gd name="connsiteX1464" fmla="*/ 1341324 w 17571585"/>
              <a:gd name="connsiteY1464" fmla="*/ 570121 h 4018253"/>
              <a:gd name="connsiteX1465" fmla="*/ 1333180 w 17571585"/>
              <a:gd name="connsiteY1465" fmla="*/ 523317 h 4018253"/>
              <a:gd name="connsiteX1466" fmla="*/ 3764176 w 17571585"/>
              <a:gd name="connsiteY1466" fmla="*/ 519011 h 4018253"/>
              <a:gd name="connsiteX1467" fmla="*/ 3747074 w 17571585"/>
              <a:gd name="connsiteY1467" fmla="*/ 560947 h 4018253"/>
              <a:gd name="connsiteX1468" fmla="*/ 3772320 w 17571585"/>
              <a:gd name="connsiteY1468" fmla="*/ 521257 h 4018253"/>
              <a:gd name="connsiteX1469" fmla="*/ 3764176 w 17571585"/>
              <a:gd name="connsiteY1469" fmla="*/ 519011 h 4018253"/>
              <a:gd name="connsiteX1470" fmla="*/ 8483649 w 17571585"/>
              <a:gd name="connsiteY1470" fmla="*/ 518075 h 4018253"/>
              <a:gd name="connsiteX1471" fmla="*/ 8553688 w 17571585"/>
              <a:gd name="connsiteY1471" fmla="*/ 529682 h 4018253"/>
              <a:gd name="connsiteX1472" fmla="*/ 8483649 w 17571585"/>
              <a:gd name="connsiteY1472" fmla="*/ 518075 h 4018253"/>
              <a:gd name="connsiteX1473" fmla="*/ 4070393 w 17571585"/>
              <a:gd name="connsiteY1473" fmla="*/ 506280 h 4018253"/>
              <a:gd name="connsiteX1474" fmla="*/ 4045146 w 17571585"/>
              <a:gd name="connsiteY1474" fmla="*/ 532490 h 4018253"/>
              <a:gd name="connsiteX1475" fmla="*/ 4071207 w 17571585"/>
              <a:gd name="connsiteY1475" fmla="*/ 559075 h 4018253"/>
              <a:gd name="connsiteX1476" fmla="*/ 4082609 w 17571585"/>
              <a:gd name="connsiteY1476" fmla="*/ 511335 h 4018253"/>
              <a:gd name="connsiteX1477" fmla="*/ 4070393 w 17571585"/>
              <a:gd name="connsiteY1477" fmla="*/ 506280 h 4018253"/>
              <a:gd name="connsiteX1478" fmla="*/ 1220792 w 17571585"/>
              <a:gd name="connsiteY1478" fmla="*/ 504595 h 4018253"/>
              <a:gd name="connsiteX1479" fmla="*/ 1203690 w 17571585"/>
              <a:gd name="connsiteY1479" fmla="*/ 544847 h 4018253"/>
              <a:gd name="connsiteX1480" fmla="*/ 1246039 w 17571585"/>
              <a:gd name="connsiteY1480" fmla="*/ 532490 h 4018253"/>
              <a:gd name="connsiteX1481" fmla="*/ 1220792 w 17571585"/>
              <a:gd name="connsiteY1481" fmla="*/ 504595 h 4018253"/>
              <a:gd name="connsiteX1482" fmla="*/ 16018517 w 17571585"/>
              <a:gd name="connsiteY1482" fmla="*/ 503097 h 4018253"/>
              <a:gd name="connsiteX1483" fmla="*/ 15993271 w 17571585"/>
              <a:gd name="connsiteY1483" fmla="*/ 523317 h 4018253"/>
              <a:gd name="connsiteX1484" fmla="*/ 16029105 w 17571585"/>
              <a:gd name="connsiteY1484" fmla="*/ 534924 h 4018253"/>
              <a:gd name="connsiteX1485" fmla="*/ 16018517 w 17571585"/>
              <a:gd name="connsiteY1485" fmla="*/ 503097 h 4018253"/>
              <a:gd name="connsiteX1486" fmla="*/ 5513517 w 17571585"/>
              <a:gd name="connsiteY1486" fmla="*/ 501413 h 4018253"/>
              <a:gd name="connsiteX1487" fmla="*/ 5486641 w 17571585"/>
              <a:gd name="connsiteY1487" fmla="*/ 530056 h 4018253"/>
              <a:gd name="connsiteX1488" fmla="*/ 5528176 w 17571585"/>
              <a:gd name="connsiteY1488" fmla="*/ 551586 h 4018253"/>
              <a:gd name="connsiteX1489" fmla="*/ 5522475 w 17571585"/>
              <a:gd name="connsiteY1489" fmla="*/ 509088 h 4018253"/>
              <a:gd name="connsiteX1490" fmla="*/ 5513517 w 17571585"/>
              <a:gd name="connsiteY1490" fmla="*/ 501413 h 4018253"/>
              <a:gd name="connsiteX1491" fmla="*/ 4267478 w 17571585"/>
              <a:gd name="connsiteY1491" fmla="*/ 499540 h 4018253"/>
              <a:gd name="connsiteX1492" fmla="*/ 4261778 w 17571585"/>
              <a:gd name="connsiteY1492" fmla="*/ 539979 h 4018253"/>
              <a:gd name="connsiteX1493" fmla="*/ 4304127 w 17571585"/>
              <a:gd name="connsiteY1493" fmla="*/ 527997 h 4018253"/>
              <a:gd name="connsiteX1494" fmla="*/ 4267478 w 17571585"/>
              <a:gd name="connsiteY1494" fmla="*/ 499540 h 4018253"/>
              <a:gd name="connsiteX1495" fmla="*/ 8001521 w 17571585"/>
              <a:gd name="connsiteY1495" fmla="*/ 496358 h 4018253"/>
              <a:gd name="connsiteX1496" fmla="*/ 8015367 w 17571585"/>
              <a:gd name="connsiteY1496" fmla="*/ 541664 h 4018253"/>
              <a:gd name="connsiteX1497" fmla="*/ 7925782 w 17571585"/>
              <a:gd name="connsiteY1497" fmla="*/ 533988 h 4018253"/>
              <a:gd name="connsiteX1498" fmla="*/ 8001521 w 17571585"/>
              <a:gd name="connsiteY1498" fmla="*/ 496358 h 4018253"/>
              <a:gd name="connsiteX1499" fmla="*/ 5401943 w 17571585"/>
              <a:gd name="connsiteY1499" fmla="*/ 492426 h 4018253"/>
              <a:gd name="connsiteX1500" fmla="*/ 5384841 w 17571585"/>
              <a:gd name="connsiteY1500" fmla="*/ 515828 h 4018253"/>
              <a:gd name="connsiteX1501" fmla="*/ 5480126 w 17571585"/>
              <a:gd name="connsiteY1501" fmla="*/ 523317 h 4018253"/>
              <a:gd name="connsiteX1502" fmla="*/ 5401943 w 17571585"/>
              <a:gd name="connsiteY1502" fmla="*/ 492426 h 4018253"/>
              <a:gd name="connsiteX1503" fmla="*/ 3598852 w 17571585"/>
              <a:gd name="connsiteY1503" fmla="*/ 490367 h 4018253"/>
              <a:gd name="connsiteX1504" fmla="*/ 3586636 w 17571585"/>
              <a:gd name="connsiteY1504" fmla="*/ 499540 h 4018253"/>
              <a:gd name="connsiteX1505" fmla="*/ 3628985 w 17571585"/>
              <a:gd name="connsiteY1505" fmla="*/ 521257 h 4018253"/>
              <a:gd name="connsiteX1506" fmla="*/ 3598852 w 17571585"/>
              <a:gd name="connsiteY1506" fmla="*/ 490367 h 4018253"/>
              <a:gd name="connsiteX1507" fmla="*/ 13832657 w 17571585"/>
              <a:gd name="connsiteY1507" fmla="*/ 486435 h 4018253"/>
              <a:gd name="connsiteX1508" fmla="*/ 13850573 w 17571585"/>
              <a:gd name="connsiteY1508" fmla="*/ 487933 h 4018253"/>
              <a:gd name="connsiteX1509" fmla="*/ 13807409 w 17571585"/>
              <a:gd name="connsiteY1509" fmla="*/ 524066 h 4018253"/>
              <a:gd name="connsiteX1510" fmla="*/ 13813925 w 17571585"/>
              <a:gd name="connsiteY1510" fmla="*/ 499540 h 4018253"/>
              <a:gd name="connsiteX1511" fmla="*/ 13832657 w 17571585"/>
              <a:gd name="connsiteY1511" fmla="*/ 486435 h 4018253"/>
              <a:gd name="connsiteX1512" fmla="*/ 5359595 w 17571585"/>
              <a:gd name="connsiteY1512" fmla="*/ 484376 h 4018253"/>
              <a:gd name="connsiteX1513" fmla="*/ 5317245 w 17571585"/>
              <a:gd name="connsiteY1513" fmla="*/ 484750 h 4018253"/>
              <a:gd name="connsiteX1514" fmla="*/ 5362037 w 17571585"/>
              <a:gd name="connsiteY1514" fmla="*/ 530056 h 4018253"/>
              <a:gd name="connsiteX1515" fmla="*/ 5373439 w 17571585"/>
              <a:gd name="connsiteY1515" fmla="*/ 497107 h 4018253"/>
              <a:gd name="connsiteX1516" fmla="*/ 5359595 w 17571585"/>
              <a:gd name="connsiteY1516" fmla="*/ 484376 h 4018253"/>
              <a:gd name="connsiteX1517" fmla="*/ 7703450 w 17571585"/>
              <a:gd name="connsiteY1517" fmla="*/ 476138 h 4018253"/>
              <a:gd name="connsiteX1518" fmla="*/ 7674945 w 17571585"/>
              <a:gd name="connsiteY1518" fmla="*/ 513769 h 4018253"/>
              <a:gd name="connsiteX1519" fmla="*/ 7692048 w 17571585"/>
              <a:gd name="connsiteY1519" fmla="*/ 509088 h 4018253"/>
              <a:gd name="connsiteX1520" fmla="*/ 7712408 w 17571585"/>
              <a:gd name="connsiteY1520" fmla="*/ 525751 h 4018253"/>
              <a:gd name="connsiteX1521" fmla="*/ 7703450 w 17571585"/>
              <a:gd name="connsiteY1521" fmla="*/ 476138 h 4018253"/>
              <a:gd name="connsiteX1522" fmla="*/ 2294991 w 17571585"/>
              <a:gd name="connsiteY1522" fmla="*/ 468463 h 4018253"/>
              <a:gd name="connsiteX1523" fmla="*/ 2267301 w 17571585"/>
              <a:gd name="connsiteY1523" fmla="*/ 507029 h 4018253"/>
              <a:gd name="connsiteX1524" fmla="*/ 2281146 w 17571585"/>
              <a:gd name="connsiteY1524" fmla="*/ 549152 h 4018253"/>
              <a:gd name="connsiteX1525" fmla="*/ 2255900 w 17571585"/>
              <a:gd name="connsiteY1525" fmla="*/ 539979 h 4018253"/>
              <a:gd name="connsiteX1526" fmla="*/ 2250199 w 17571585"/>
              <a:gd name="connsiteY1526" fmla="*/ 497107 h 4018253"/>
              <a:gd name="connsiteX1527" fmla="*/ 2247756 w 17571585"/>
              <a:gd name="connsiteY1527" fmla="*/ 646317 h 4018253"/>
              <a:gd name="connsiteX1528" fmla="*/ 2242055 w 17571585"/>
              <a:gd name="connsiteY1528" fmla="*/ 605504 h 4018253"/>
              <a:gd name="connsiteX1529" fmla="*/ 2294991 w 17571585"/>
              <a:gd name="connsiteY1529" fmla="*/ 657925 h 4018253"/>
              <a:gd name="connsiteX1530" fmla="*/ 2360144 w 17571585"/>
              <a:gd name="connsiteY1530" fmla="*/ 646317 h 4018253"/>
              <a:gd name="connsiteX1531" fmla="*/ 2385390 w 17571585"/>
              <a:gd name="connsiteY1531" fmla="*/ 690874 h 4018253"/>
              <a:gd name="connsiteX1532" fmla="*/ 2391091 w 17571585"/>
              <a:gd name="connsiteY1532" fmla="*/ 632089 h 4018253"/>
              <a:gd name="connsiteX1533" fmla="*/ 2339784 w 17571585"/>
              <a:gd name="connsiteY1533" fmla="*/ 580043 h 4018253"/>
              <a:gd name="connsiteX1534" fmla="*/ 2377246 w 17571585"/>
              <a:gd name="connsiteY1534" fmla="*/ 573303 h 4018253"/>
              <a:gd name="connsiteX1535" fmla="*/ 2368287 w 17571585"/>
              <a:gd name="connsiteY1535" fmla="*/ 539979 h 4018253"/>
              <a:gd name="connsiteX1536" fmla="*/ 2315351 w 17571585"/>
              <a:gd name="connsiteY1536" fmla="*/ 518075 h 4018253"/>
              <a:gd name="connsiteX1537" fmla="*/ 2331639 w 17571585"/>
              <a:gd name="connsiteY1537" fmla="*/ 494673 h 4018253"/>
              <a:gd name="connsiteX1538" fmla="*/ 2294991 w 17571585"/>
              <a:gd name="connsiteY1538" fmla="*/ 468463 h 4018253"/>
              <a:gd name="connsiteX1539" fmla="*/ 14342473 w 17571585"/>
              <a:gd name="connsiteY1539" fmla="*/ 459476 h 4018253"/>
              <a:gd name="connsiteX1540" fmla="*/ 14327813 w 17571585"/>
              <a:gd name="connsiteY1540" fmla="*/ 539979 h 4018253"/>
              <a:gd name="connsiteX1541" fmla="*/ 14278135 w 17571585"/>
              <a:gd name="connsiteY1541" fmla="*/ 503097 h 4018253"/>
              <a:gd name="connsiteX1542" fmla="*/ 14342473 w 17571585"/>
              <a:gd name="connsiteY1542" fmla="*/ 459476 h 4018253"/>
              <a:gd name="connsiteX1543" fmla="*/ 4072836 w 17571585"/>
              <a:gd name="connsiteY1543" fmla="*/ 457043 h 4018253"/>
              <a:gd name="connsiteX1544" fmla="*/ 4002797 w 17571585"/>
              <a:gd name="connsiteY1544" fmla="*/ 463782 h 4018253"/>
              <a:gd name="connsiteX1545" fmla="*/ 4113556 w 17571585"/>
              <a:gd name="connsiteY1545" fmla="*/ 513769 h 4018253"/>
              <a:gd name="connsiteX1546" fmla="*/ 4072836 w 17571585"/>
              <a:gd name="connsiteY1546" fmla="*/ 457043 h 4018253"/>
              <a:gd name="connsiteX1547" fmla="*/ 5994015 w 17571585"/>
              <a:gd name="connsiteY1547" fmla="*/ 444312 h 4018253"/>
              <a:gd name="connsiteX1548" fmla="*/ 6010303 w 17571585"/>
              <a:gd name="connsiteY1548" fmla="*/ 469773 h 4018253"/>
              <a:gd name="connsiteX1549" fmla="*/ 5949223 w 17571585"/>
              <a:gd name="connsiteY1549" fmla="*/ 472207 h 4018253"/>
              <a:gd name="connsiteX1550" fmla="*/ 5994015 w 17571585"/>
              <a:gd name="connsiteY1550" fmla="*/ 444312 h 4018253"/>
              <a:gd name="connsiteX1551" fmla="*/ 2238797 w 17571585"/>
              <a:gd name="connsiteY1551" fmla="*/ 437947 h 4018253"/>
              <a:gd name="connsiteX1552" fmla="*/ 2244498 w 17571585"/>
              <a:gd name="connsiteY1552" fmla="*/ 490367 h 4018253"/>
              <a:gd name="connsiteX1553" fmla="*/ 2247756 w 17571585"/>
              <a:gd name="connsiteY1553" fmla="*/ 440380 h 4018253"/>
              <a:gd name="connsiteX1554" fmla="*/ 2238797 w 17571585"/>
              <a:gd name="connsiteY1554" fmla="*/ 437947 h 4018253"/>
              <a:gd name="connsiteX1555" fmla="*/ 6780729 w 17571585"/>
              <a:gd name="connsiteY1555" fmla="*/ 437572 h 4018253"/>
              <a:gd name="connsiteX1556" fmla="*/ 6787245 w 17571585"/>
              <a:gd name="connsiteY1556" fmla="*/ 439257 h 4018253"/>
              <a:gd name="connsiteX1557" fmla="*/ 6801090 w 17571585"/>
              <a:gd name="connsiteY1557" fmla="*/ 495609 h 4018253"/>
              <a:gd name="connsiteX1558" fmla="*/ 6741639 w 17571585"/>
              <a:gd name="connsiteY1558" fmla="*/ 475390 h 4018253"/>
              <a:gd name="connsiteX1559" fmla="*/ 6770957 w 17571585"/>
              <a:gd name="connsiteY1559" fmla="*/ 461723 h 4018253"/>
              <a:gd name="connsiteX1560" fmla="*/ 6780729 w 17571585"/>
              <a:gd name="connsiteY1560" fmla="*/ 437572 h 4018253"/>
              <a:gd name="connsiteX1561" fmla="*/ 14177965 w 17571585"/>
              <a:gd name="connsiteY1561" fmla="*/ 430084 h 4018253"/>
              <a:gd name="connsiteX1562" fmla="*/ 14208097 w 17571585"/>
              <a:gd name="connsiteY1562" fmla="*/ 440380 h 4018253"/>
              <a:gd name="connsiteX1563" fmla="*/ 14147017 w 17571585"/>
              <a:gd name="connsiteY1563" fmla="*/ 463033 h 4018253"/>
              <a:gd name="connsiteX1564" fmla="*/ 14177965 w 17571585"/>
              <a:gd name="connsiteY1564" fmla="*/ 430084 h 4018253"/>
              <a:gd name="connsiteX1565" fmla="*/ 6977001 w 17571585"/>
              <a:gd name="connsiteY1565" fmla="*/ 430084 h 4018253"/>
              <a:gd name="connsiteX1566" fmla="*/ 7024237 w 17571585"/>
              <a:gd name="connsiteY1566" fmla="*/ 532490 h 4018253"/>
              <a:gd name="connsiteX1567" fmla="*/ 6928137 w 17571585"/>
              <a:gd name="connsiteY1567" fmla="*/ 523317 h 4018253"/>
              <a:gd name="connsiteX1568" fmla="*/ 6895561 w 17571585"/>
              <a:gd name="connsiteY1568" fmla="*/ 431956 h 4018253"/>
              <a:gd name="connsiteX1569" fmla="*/ 6942796 w 17571585"/>
              <a:gd name="connsiteY1569" fmla="*/ 492426 h 4018253"/>
              <a:gd name="connsiteX1570" fmla="*/ 6977001 w 17571585"/>
              <a:gd name="connsiteY1570" fmla="*/ 430084 h 4018253"/>
              <a:gd name="connsiteX1571" fmla="*/ 6660198 w 17571585"/>
              <a:gd name="connsiteY1571" fmla="*/ 430084 h 4018253"/>
              <a:gd name="connsiteX1572" fmla="*/ 6680558 w 17571585"/>
              <a:gd name="connsiteY1572" fmla="*/ 463033 h 4018253"/>
              <a:gd name="connsiteX1573" fmla="*/ 6636580 w 17571585"/>
              <a:gd name="connsiteY1573" fmla="*/ 460974 h 4018253"/>
              <a:gd name="connsiteX1574" fmla="*/ 835579 w 17571585"/>
              <a:gd name="connsiteY1574" fmla="*/ 430084 h 4018253"/>
              <a:gd name="connsiteX1575" fmla="*/ 853496 w 17571585"/>
              <a:gd name="connsiteY1575" fmla="*/ 455545 h 4018253"/>
              <a:gd name="connsiteX1576" fmla="*/ 799745 w 17571585"/>
              <a:gd name="connsiteY1576" fmla="*/ 476887 h 4018253"/>
              <a:gd name="connsiteX1577" fmla="*/ 835579 w 17571585"/>
              <a:gd name="connsiteY1577" fmla="*/ 430084 h 4018253"/>
              <a:gd name="connsiteX1578" fmla="*/ 14164119 w 17571585"/>
              <a:gd name="connsiteY1578" fmla="*/ 424467 h 4018253"/>
              <a:gd name="connsiteX1579" fmla="*/ 14123397 w 17571585"/>
              <a:gd name="connsiteY1579" fmla="*/ 476138 h 4018253"/>
              <a:gd name="connsiteX1580" fmla="*/ 13981693 w 17571585"/>
              <a:gd name="connsiteY1580" fmla="*/ 480444 h 4018253"/>
              <a:gd name="connsiteX1581" fmla="*/ 14164119 w 17571585"/>
              <a:gd name="connsiteY1581" fmla="*/ 424467 h 4018253"/>
              <a:gd name="connsiteX1582" fmla="*/ 6593417 w 17571585"/>
              <a:gd name="connsiteY1582" fmla="*/ 422595 h 4018253"/>
              <a:gd name="connsiteX1583" fmla="*/ 6628436 w 17571585"/>
              <a:gd name="connsiteY1583" fmla="*/ 440380 h 4018253"/>
              <a:gd name="connsiteX1584" fmla="*/ 6617035 w 17571585"/>
              <a:gd name="connsiteY1584" fmla="*/ 476138 h 4018253"/>
              <a:gd name="connsiteX1585" fmla="*/ 6558397 w 17571585"/>
              <a:gd name="connsiteY1585" fmla="*/ 426152 h 4018253"/>
              <a:gd name="connsiteX1586" fmla="*/ 6593417 w 17571585"/>
              <a:gd name="connsiteY1586" fmla="*/ 422595 h 4018253"/>
              <a:gd name="connsiteX1587" fmla="*/ 6020076 w 17571585"/>
              <a:gd name="connsiteY1587" fmla="*/ 422595 h 4018253"/>
              <a:gd name="connsiteX1588" fmla="*/ 6087671 w 17571585"/>
              <a:gd name="connsiteY1588" fmla="*/ 453485 h 4018253"/>
              <a:gd name="connsiteX1589" fmla="*/ 6034735 w 17571585"/>
              <a:gd name="connsiteY1589" fmla="*/ 481193 h 4018253"/>
              <a:gd name="connsiteX1590" fmla="*/ 6020076 w 17571585"/>
              <a:gd name="connsiteY1590" fmla="*/ 422595 h 4018253"/>
              <a:gd name="connsiteX1591" fmla="*/ 939008 w 17571585"/>
              <a:gd name="connsiteY1591" fmla="*/ 422595 h 4018253"/>
              <a:gd name="connsiteX1592" fmla="*/ 868969 w 17571585"/>
              <a:gd name="connsiteY1592" fmla="*/ 470522 h 4018253"/>
              <a:gd name="connsiteX1593" fmla="*/ 939008 w 17571585"/>
              <a:gd name="connsiteY1593" fmla="*/ 422595 h 4018253"/>
              <a:gd name="connsiteX1594" fmla="*/ 3876564 w 17571585"/>
              <a:gd name="connsiteY1594" fmla="*/ 421659 h 4018253"/>
              <a:gd name="connsiteX1595" fmla="*/ 3868420 w 17571585"/>
              <a:gd name="connsiteY1595" fmla="*/ 511335 h 4018253"/>
              <a:gd name="connsiteX1596" fmla="*/ 3876564 w 17571585"/>
              <a:gd name="connsiteY1596" fmla="*/ 421659 h 4018253"/>
              <a:gd name="connsiteX1597" fmla="*/ 5615317 w 17571585"/>
              <a:gd name="connsiteY1597" fmla="*/ 420161 h 4018253"/>
              <a:gd name="connsiteX1598" fmla="*/ 5573783 w 17571585"/>
              <a:gd name="connsiteY1598" fmla="*/ 421659 h 4018253"/>
              <a:gd name="connsiteX1599" fmla="*/ 5576226 w 17571585"/>
              <a:gd name="connsiteY1599" fmla="*/ 497107 h 4018253"/>
              <a:gd name="connsiteX1600" fmla="*/ 5592514 w 17571585"/>
              <a:gd name="connsiteY1600" fmla="*/ 440380 h 4018253"/>
              <a:gd name="connsiteX1601" fmla="*/ 5612059 w 17571585"/>
              <a:gd name="connsiteY1601" fmla="*/ 507029 h 4018253"/>
              <a:gd name="connsiteX1602" fmla="*/ 5657667 w 17571585"/>
              <a:gd name="connsiteY1602" fmla="*/ 445061 h 4018253"/>
              <a:gd name="connsiteX1603" fmla="*/ 5615317 w 17571585"/>
              <a:gd name="connsiteY1603" fmla="*/ 420161 h 4018253"/>
              <a:gd name="connsiteX1604" fmla="*/ 3966963 w 17571585"/>
              <a:gd name="connsiteY1604" fmla="*/ 419412 h 4018253"/>
              <a:gd name="connsiteX1605" fmla="*/ 3899367 w 17571585"/>
              <a:gd name="connsiteY1605" fmla="*/ 440380 h 4018253"/>
              <a:gd name="connsiteX1606" fmla="*/ 3944160 w 17571585"/>
              <a:gd name="connsiteY1606" fmla="*/ 482878 h 4018253"/>
              <a:gd name="connsiteX1607" fmla="*/ 3994653 w 17571585"/>
              <a:gd name="connsiteY1607" fmla="*/ 445061 h 4018253"/>
              <a:gd name="connsiteX1608" fmla="*/ 3966963 w 17571585"/>
              <a:gd name="connsiteY1608" fmla="*/ 419412 h 4018253"/>
              <a:gd name="connsiteX1609" fmla="*/ 14263477 w 17571585"/>
              <a:gd name="connsiteY1609" fmla="*/ 418476 h 4018253"/>
              <a:gd name="connsiteX1610" fmla="*/ 14286279 w 17571585"/>
              <a:gd name="connsiteY1610" fmla="*/ 448805 h 4018253"/>
              <a:gd name="connsiteX1611" fmla="*/ 14225199 w 17571585"/>
              <a:gd name="connsiteY1611" fmla="*/ 443563 h 4018253"/>
              <a:gd name="connsiteX1612" fmla="*/ 14263477 w 17571585"/>
              <a:gd name="connsiteY1612" fmla="*/ 418476 h 4018253"/>
              <a:gd name="connsiteX1613" fmla="*/ 5299329 w 17571585"/>
              <a:gd name="connsiteY1613" fmla="*/ 417727 h 4018253"/>
              <a:gd name="connsiteX1614" fmla="*/ 5244763 w 17571585"/>
              <a:gd name="connsiteY1614" fmla="*/ 463782 h 4018253"/>
              <a:gd name="connsiteX1615" fmla="*/ 5300143 w 17571585"/>
              <a:gd name="connsiteY1615" fmla="*/ 509088 h 4018253"/>
              <a:gd name="connsiteX1616" fmla="*/ 5286298 w 17571585"/>
              <a:gd name="connsiteY1616" fmla="*/ 466216 h 4018253"/>
              <a:gd name="connsiteX1617" fmla="*/ 5322946 w 17571585"/>
              <a:gd name="connsiteY1617" fmla="*/ 428399 h 4018253"/>
              <a:gd name="connsiteX1618" fmla="*/ 5299329 w 17571585"/>
              <a:gd name="connsiteY1618" fmla="*/ 417727 h 4018253"/>
              <a:gd name="connsiteX1619" fmla="*/ 16395585 w 17571585"/>
              <a:gd name="connsiteY1619" fmla="*/ 414170 h 4018253"/>
              <a:gd name="connsiteX1620" fmla="*/ 16392329 w 17571585"/>
              <a:gd name="connsiteY1620" fmla="*/ 513769 h 4018253"/>
              <a:gd name="connsiteX1621" fmla="*/ 16364639 w 17571585"/>
              <a:gd name="connsiteY1621" fmla="*/ 428399 h 4018253"/>
              <a:gd name="connsiteX1622" fmla="*/ 16324733 w 17571585"/>
              <a:gd name="connsiteY1622" fmla="*/ 432892 h 4018253"/>
              <a:gd name="connsiteX1623" fmla="*/ 16259581 w 17571585"/>
              <a:gd name="connsiteY1623" fmla="*/ 511335 h 4018253"/>
              <a:gd name="connsiteX1624" fmla="*/ 16305187 w 17571585"/>
              <a:gd name="connsiteY1624" fmla="*/ 523317 h 4018253"/>
              <a:gd name="connsiteX1625" fmla="*/ 16293785 w 17571585"/>
              <a:gd name="connsiteY1625" fmla="*/ 573303 h 4018253"/>
              <a:gd name="connsiteX1626" fmla="*/ 16406173 w 17571585"/>
              <a:gd name="connsiteY1626" fmla="*/ 556641 h 4018253"/>
              <a:gd name="connsiteX1627" fmla="*/ 16395585 w 17571585"/>
              <a:gd name="connsiteY1627" fmla="*/ 414170 h 4018253"/>
              <a:gd name="connsiteX1628" fmla="*/ 6156081 w 17571585"/>
              <a:gd name="connsiteY1628" fmla="*/ 408179 h 4018253"/>
              <a:gd name="connsiteX1629" fmla="*/ 6169927 w 17571585"/>
              <a:gd name="connsiteY1629" fmla="*/ 450303 h 4018253"/>
              <a:gd name="connsiteX1630" fmla="*/ 6153639 w 17571585"/>
              <a:gd name="connsiteY1630" fmla="*/ 473705 h 4018253"/>
              <a:gd name="connsiteX1631" fmla="*/ 6139793 w 17571585"/>
              <a:gd name="connsiteY1631" fmla="*/ 431581 h 4018253"/>
              <a:gd name="connsiteX1632" fmla="*/ 6477771 w 17571585"/>
              <a:gd name="connsiteY1632" fmla="*/ 405933 h 4018253"/>
              <a:gd name="connsiteX1633" fmla="*/ 6515234 w 17571585"/>
              <a:gd name="connsiteY1633" fmla="*/ 431956 h 4018253"/>
              <a:gd name="connsiteX1634" fmla="*/ 6477771 w 17571585"/>
              <a:gd name="connsiteY1634" fmla="*/ 473705 h 4018253"/>
              <a:gd name="connsiteX1635" fmla="*/ 6477771 w 17571585"/>
              <a:gd name="connsiteY1635" fmla="*/ 405933 h 4018253"/>
              <a:gd name="connsiteX1636" fmla="*/ 16279941 w 17571585"/>
              <a:gd name="connsiteY1636" fmla="*/ 404997 h 4018253"/>
              <a:gd name="connsiteX1637" fmla="*/ 16268539 w 17571585"/>
              <a:gd name="connsiteY1637" fmla="*/ 438321 h 4018253"/>
              <a:gd name="connsiteX1638" fmla="*/ 16299487 w 17571585"/>
              <a:gd name="connsiteY1638" fmla="*/ 407430 h 4018253"/>
              <a:gd name="connsiteX1639" fmla="*/ 16279941 w 17571585"/>
              <a:gd name="connsiteY1639" fmla="*/ 404997 h 4018253"/>
              <a:gd name="connsiteX1640" fmla="*/ 5226847 w 17571585"/>
              <a:gd name="connsiteY1640" fmla="*/ 404997 h 4018253"/>
              <a:gd name="connsiteX1641" fmla="*/ 5162509 w 17571585"/>
              <a:gd name="connsiteY1641" fmla="*/ 449554 h 4018253"/>
              <a:gd name="connsiteX1642" fmla="*/ 5173096 w 17571585"/>
              <a:gd name="connsiteY1642" fmla="*/ 499540 h 4018253"/>
              <a:gd name="connsiteX1643" fmla="*/ 5204043 w 17571585"/>
              <a:gd name="connsiteY1643" fmla="*/ 484750 h 4018253"/>
              <a:gd name="connsiteX1644" fmla="*/ 5226847 w 17571585"/>
              <a:gd name="connsiteY1644" fmla="*/ 404997 h 4018253"/>
              <a:gd name="connsiteX1645" fmla="*/ 7104863 w 17571585"/>
              <a:gd name="connsiteY1645" fmla="*/ 400691 h 4018253"/>
              <a:gd name="connsiteX1646" fmla="*/ 7118707 w 17571585"/>
              <a:gd name="connsiteY1646" fmla="*/ 443563 h 4018253"/>
              <a:gd name="connsiteX1647" fmla="*/ 7209921 w 17571585"/>
              <a:gd name="connsiteY1647" fmla="*/ 424467 h 4018253"/>
              <a:gd name="connsiteX1648" fmla="*/ 7195261 w 17571585"/>
              <a:gd name="connsiteY1648" fmla="*/ 474454 h 4018253"/>
              <a:gd name="connsiteX1649" fmla="*/ 7118707 w 17571585"/>
              <a:gd name="connsiteY1649" fmla="*/ 510586 h 4018253"/>
              <a:gd name="connsiteX1650" fmla="*/ 7066585 w 17571585"/>
              <a:gd name="connsiteY1650" fmla="*/ 505531 h 4018253"/>
              <a:gd name="connsiteX1651" fmla="*/ 7071472 w 17571585"/>
              <a:gd name="connsiteY1651" fmla="*/ 447869 h 4018253"/>
              <a:gd name="connsiteX1652" fmla="*/ 7069029 w 17571585"/>
              <a:gd name="connsiteY1652" fmla="*/ 439257 h 4018253"/>
              <a:gd name="connsiteX1653" fmla="*/ 7104863 w 17571585"/>
              <a:gd name="connsiteY1653" fmla="*/ 400691 h 4018253"/>
              <a:gd name="connsiteX1654" fmla="*/ 6123505 w 17571585"/>
              <a:gd name="connsiteY1654" fmla="*/ 400691 h 4018253"/>
              <a:gd name="connsiteX1655" fmla="*/ 6139793 w 17571585"/>
              <a:gd name="connsiteY1655" fmla="*/ 444312 h 4018253"/>
              <a:gd name="connsiteX1656" fmla="*/ 6112919 w 17571585"/>
              <a:gd name="connsiteY1656" fmla="*/ 459476 h 4018253"/>
              <a:gd name="connsiteX1657" fmla="*/ 6123505 w 17571585"/>
              <a:gd name="connsiteY1657" fmla="*/ 400691 h 4018253"/>
              <a:gd name="connsiteX1658" fmla="*/ 3537772 w 17571585"/>
              <a:gd name="connsiteY1658" fmla="*/ 398257 h 4018253"/>
              <a:gd name="connsiteX1659" fmla="*/ 3516598 w 17571585"/>
              <a:gd name="connsiteY1659" fmla="*/ 411736 h 4018253"/>
              <a:gd name="connsiteX1660" fmla="*/ 3547545 w 17571585"/>
              <a:gd name="connsiteY1660" fmla="*/ 447120 h 4018253"/>
              <a:gd name="connsiteX1661" fmla="*/ 3558947 w 17571585"/>
              <a:gd name="connsiteY1661" fmla="*/ 414170 h 4018253"/>
              <a:gd name="connsiteX1662" fmla="*/ 3537772 w 17571585"/>
              <a:gd name="connsiteY1662" fmla="*/ 398257 h 4018253"/>
              <a:gd name="connsiteX1663" fmla="*/ 14414955 w 17571585"/>
              <a:gd name="connsiteY1663" fmla="*/ 394325 h 4018253"/>
              <a:gd name="connsiteX1664" fmla="*/ 14423099 w 17571585"/>
              <a:gd name="connsiteY1664" fmla="*/ 417727 h 4018253"/>
              <a:gd name="connsiteX1665" fmla="*/ 14394595 w 17571585"/>
              <a:gd name="connsiteY1665" fmla="*/ 459476 h 4018253"/>
              <a:gd name="connsiteX1666" fmla="*/ 14391337 w 17571585"/>
              <a:gd name="connsiteY1666" fmla="*/ 415855 h 4018253"/>
              <a:gd name="connsiteX1667" fmla="*/ 14414955 w 17571585"/>
              <a:gd name="connsiteY1667" fmla="*/ 394325 h 4018253"/>
              <a:gd name="connsiteX1668" fmla="*/ 6978630 w 17571585"/>
              <a:gd name="connsiteY1668" fmla="*/ 391517 h 4018253"/>
              <a:gd name="connsiteX1669" fmla="*/ 7011206 w 17571585"/>
              <a:gd name="connsiteY1669" fmla="*/ 430084 h 4018253"/>
              <a:gd name="connsiteX1670" fmla="*/ 6941982 w 17571585"/>
              <a:gd name="connsiteY1670" fmla="*/ 414919 h 4018253"/>
              <a:gd name="connsiteX1671" fmla="*/ 6961527 w 17571585"/>
              <a:gd name="connsiteY1671" fmla="*/ 392266 h 4018253"/>
              <a:gd name="connsiteX1672" fmla="*/ 6978630 w 17571585"/>
              <a:gd name="connsiteY1672" fmla="*/ 391517 h 4018253"/>
              <a:gd name="connsiteX1673" fmla="*/ 2733141 w 17571585"/>
              <a:gd name="connsiteY1673" fmla="*/ 386462 h 4018253"/>
              <a:gd name="connsiteX1674" fmla="*/ 2776304 w 17571585"/>
              <a:gd name="connsiteY1674" fmla="*/ 400691 h 4018253"/>
              <a:gd name="connsiteX1675" fmla="*/ 2811324 w 17571585"/>
              <a:gd name="connsiteY1675" fmla="*/ 390768 h 4018253"/>
              <a:gd name="connsiteX1676" fmla="*/ 2733141 w 17571585"/>
              <a:gd name="connsiteY1676" fmla="*/ 386462 h 4018253"/>
              <a:gd name="connsiteX1677" fmla="*/ 2716038 w 17571585"/>
              <a:gd name="connsiteY1677" fmla="*/ 386462 h 4018253"/>
              <a:gd name="connsiteX1678" fmla="*/ 2768975 w 17571585"/>
              <a:gd name="connsiteY1678" fmla="*/ 476138 h 4018253"/>
              <a:gd name="connsiteX1679" fmla="*/ 2704636 w 17571585"/>
              <a:gd name="connsiteY1679" fmla="*/ 437572 h 4018253"/>
              <a:gd name="connsiteX1680" fmla="*/ 2716038 w 17571585"/>
              <a:gd name="connsiteY1680" fmla="*/ 386462 h 4018253"/>
              <a:gd name="connsiteX1681" fmla="*/ 13920613 w 17571585"/>
              <a:gd name="connsiteY1681" fmla="*/ 374106 h 4018253"/>
              <a:gd name="connsiteX1682" fmla="*/ 13886407 w 17571585"/>
              <a:gd name="connsiteY1682" fmla="*/ 426152 h 4018253"/>
              <a:gd name="connsiteX1683" fmla="*/ 13920613 w 17571585"/>
              <a:gd name="connsiteY1683" fmla="*/ 374106 h 4018253"/>
              <a:gd name="connsiteX1684" fmla="*/ 6257882 w 17571585"/>
              <a:gd name="connsiteY1684" fmla="*/ 368864 h 4018253"/>
              <a:gd name="connsiteX1685" fmla="*/ 6285572 w 17571585"/>
              <a:gd name="connsiteY1685" fmla="*/ 399193 h 4018253"/>
              <a:gd name="connsiteX1686" fmla="*/ 6226935 w 17571585"/>
              <a:gd name="connsiteY1686" fmla="*/ 422595 h 4018253"/>
              <a:gd name="connsiteX1687" fmla="*/ 3438415 w 17571585"/>
              <a:gd name="connsiteY1687" fmla="*/ 368864 h 4018253"/>
              <a:gd name="connsiteX1688" fmla="*/ 3382221 w 17571585"/>
              <a:gd name="connsiteY1688" fmla="*/ 409490 h 4018253"/>
              <a:gd name="connsiteX1689" fmla="*/ 3423756 w 17571585"/>
              <a:gd name="connsiteY1689" fmla="*/ 463782 h 4018253"/>
              <a:gd name="connsiteX1690" fmla="*/ 3409910 w 17571585"/>
              <a:gd name="connsiteY1690" fmla="*/ 404997 h 4018253"/>
              <a:gd name="connsiteX1691" fmla="*/ 3462847 w 17571585"/>
              <a:gd name="connsiteY1691" fmla="*/ 424093 h 4018253"/>
              <a:gd name="connsiteX1692" fmla="*/ 3479949 w 17571585"/>
              <a:gd name="connsiteY1692" fmla="*/ 400691 h 4018253"/>
              <a:gd name="connsiteX1693" fmla="*/ 3438415 w 17571585"/>
              <a:gd name="connsiteY1693" fmla="*/ 368864 h 4018253"/>
              <a:gd name="connsiteX1694" fmla="*/ 6184586 w 17571585"/>
              <a:gd name="connsiteY1694" fmla="*/ 365307 h 4018253"/>
              <a:gd name="connsiteX1695" fmla="*/ 6226935 w 17571585"/>
              <a:gd name="connsiteY1695" fmla="*/ 404248 h 4018253"/>
              <a:gd name="connsiteX1696" fmla="*/ 6169927 w 17571585"/>
              <a:gd name="connsiteY1696" fmla="*/ 365681 h 4018253"/>
              <a:gd name="connsiteX1697" fmla="*/ 6184586 w 17571585"/>
              <a:gd name="connsiteY1697" fmla="*/ 365307 h 4018253"/>
              <a:gd name="connsiteX1698" fmla="*/ 5883257 w 17571585"/>
              <a:gd name="connsiteY1698" fmla="*/ 358193 h 4018253"/>
              <a:gd name="connsiteX1699" fmla="*/ 5892215 w 17571585"/>
              <a:gd name="connsiteY1699" fmla="*/ 363435 h 4018253"/>
              <a:gd name="connsiteX1700" fmla="*/ 5922347 w 17571585"/>
              <a:gd name="connsiteY1700" fmla="*/ 382344 h 4018253"/>
              <a:gd name="connsiteX1701" fmla="*/ 5888957 w 17571585"/>
              <a:gd name="connsiteY1701" fmla="*/ 430084 h 4018253"/>
              <a:gd name="connsiteX1702" fmla="*/ 5870226 w 17571585"/>
              <a:gd name="connsiteY1702" fmla="*/ 394325 h 4018253"/>
              <a:gd name="connsiteX1703" fmla="*/ 5883257 w 17571585"/>
              <a:gd name="connsiteY1703" fmla="*/ 358193 h 4018253"/>
              <a:gd name="connsiteX1704" fmla="*/ 7230281 w 17571585"/>
              <a:gd name="connsiteY1704" fmla="*/ 356695 h 4018253"/>
              <a:gd name="connsiteX1705" fmla="*/ 7232724 w 17571585"/>
              <a:gd name="connsiteY1705" fmla="*/ 415855 h 4018253"/>
              <a:gd name="connsiteX1706" fmla="*/ 7202591 w 17571585"/>
              <a:gd name="connsiteY1706" fmla="*/ 386837 h 4018253"/>
              <a:gd name="connsiteX1707" fmla="*/ 7230281 w 17571585"/>
              <a:gd name="connsiteY1707" fmla="*/ 356695 h 4018253"/>
              <a:gd name="connsiteX1708" fmla="*/ 2496149 w 17571585"/>
              <a:gd name="connsiteY1708" fmla="*/ 353887 h 4018253"/>
              <a:gd name="connsiteX1709" fmla="*/ 2533612 w 17571585"/>
              <a:gd name="connsiteY1709" fmla="*/ 363435 h 4018253"/>
              <a:gd name="connsiteX1710" fmla="*/ 2492892 w 17571585"/>
              <a:gd name="connsiteY1710" fmla="*/ 387586 h 4018253"/>
              <a:gd name="connsiteX1711" fmla="*/ 2499407 w 17571585"/>
              <a:gd name="connsiteY1711" fmla="*/ 444312 h 4018253"/>
              <a:gd name="connsiteX1712" fmla="*/ 2428553 w 17571585"/>
              <a:gd name="connsiteY1712" fmla="*/ 399193 h 4018253"/>
              <a:gd name="connsiteX1713" fmla="*/ 2496149 w 17571585"/>
              <a:gd name="connsiteY1713" fmla="*/ 353887 h 4018253"/>
              <a:gd name="connsiteX1714" fmla="*/ 5970397 w 17571585"/>
              <a:gd name="connsiteY1714" fmla="*/ 349019 h 4018253"/>
              <a:gd name="connsiteX1715" fmla="*/ 5983428 w 17571585"/>
              <a:gd name="connsiteY1715" fmla="*/ 374855 h 4018253"/>
              <a:gd name="connsiteX1716" fmla="*/ 5952481 w 17571585"/>
              <a:gd name="connsiteY1716" fmla="*/ 437572 h 4018253"/>
              <a:gd name="connsiteX1717" fmla="*/ 5939450 w 17571585"/>
              <a:gd name="connsiteY1717" fmla="*/ 395074 h 4018253"/>
              <a:gd name="connsiteX1718" fmla="*/ 5954924 w 17571585"/>
              <a:gd name="connsiteY1718" fmla="*/ 355759 h 4018253"/>
              <a:gd name="connsiteX1719" fmla="*/ 5970397 w 17571585"/>
              <a:gd name="connsiteY1719" fmla="*/ 349019 h 4018253"/>
              <a:gd name="connsiteX1720" fmla="*/ 3082520 w 17571585"/>
              <a:gd name="connsiteY1720" fmla="*/ 345462 h 4018253"/>
              <a:gd name="connsiteX1721" fmla="*/ 3037728 w 17571585"/>
              <a:gd name="connsiteY1721" fmla="*/ 393202 h 4018253"/>
              <a:gd name="connsiteX1722" fmla="*/ 3097179 w 17571585"/>
              <a:gd name="connsiteY1722" fmla="*/ 357444 h 4018253"/>
              <a:gd name="connsiteX1723" fmla="*/ 3082520 w 17571585"/>
              <a:gd name="connsiteY1723" fmla="*/ 345462 h 4018253"/>
              <a:gd name="connsiteX1724" fmla="*/ 6814121 w 17571585"/>
              <a:gd name="connsiteY1724" fmla="*/ 341531 h 4018253"/>
              <a:gd name="connsiteX1725" fmla="*/ 6854841 w 17571585"/>
              <a:gd name="connsiteY1725" fmla="*/ 386837 h 4018253"/>
              <a:gd name="connsiteX1726" fmla="*/ 6811677 w 17571585"/>
              <a:gd name="connsiteY1726" fmla="*/ 391517 h 4018253"/>
              <a:gd name="connsiteX1727" fmla="*/ 6814121 w 17571585"/>
              <a:gd name="connsiteY1727" fmla="*/ 341531 h 4018253"/>
              <a:gd name="connsiteX1728" fmla="*/ 4786254 w 17571585"/>
              <a:gd name="connsiteY1728" fmla="*/ 341531 h 4018253"/>
              <a:gd name="connsiteX1729" fmla="*/ 4937733 w 17571585"/>
              <a:gd name="connsiteY1729" fmla="*/ 370549 h 4018253"/>
              <a:gd name="connsiteX1730" fmla="*/ 4757750 w 17571585"/>
              <a:gd name="connsiteY1730" fmla="*/ 415855 h 4018253"/>
              <a:gd name="connsiteX1731" fmla="*/ 4752049 w 17571585"/>
              <a:gd name="connsiteY1731" fmla="*/ 389271 h 4018253"/>
              <a:gd name="connsiteX1732" fmla="*/ 4797656 w 17571585"/>
              <a:gd name="connsiteY1732" fmla="*/ 377289 h 4018253"/>
              <a:gd name="connsiteX1733" fmla="*/ 4786254 w 17571585"/>
              <a:gd name="connsiteY1733" fmla="*/ 341531 h 4018253"/>
              <a:gd name="connsiteX1734" fmla="*/ 5441035 w 17571585"/>
              <a:gd name="connsiteY1734" fmla="*/ 334042 h 4018253"/>
              <a:gd name="connsiteX1735" fmla="*/ 5486641 w 17571585"/>
              <a:gd name="connsiteY1735" fmla="*/ 396010 h 4018253"/>
              <a:gd name="connsiteX1736" fmla="*/ 5382397 w 17571585"/>
              <a:gd name="connsiteY1736" fmla="*/ 362124 h 4018253"/>
              <a:gd name="connsiteX1737" fmla="*/ 5441035 w 17571585"/>
              <a:gd name="connsiteY1737" fmla="*/ 334042 h 4018253"/>
              <a:gd name="connsiteX1738" fmla="*/ 7069843 w 17571585"/>
              <a:gd name="connsiteY1738" fmla="*/ 333293 h 4018253"/>
              <a:gd name="connsiteX1739" fmla="*/ 7082059 w 17571585"/>
              <a:gd name="connsiteY1739" fmla="*/ 334042 h 4018253"/>
              <a:gd name="connsiteX1740" fmla="*/ 7077173 w 17571585"/>
              <a:gd name="connsiteY1740" fmla="*/ 408179 h 4018253"/>
              <a:gd name="connsiteX1741" fmla="*/ 7055184 w 17571585"/>
              <a:gd name="connsiteY1741" fmla="*/ 381595 h 4018253"/>
              <a:gd name="connsiteX1742" fmla="*/ 7055184 w 17571585"/>
              <a:gd name="connsiteY1742" fmla="*/ 348270 h 4018253"/>
              <a:gd name="connsiteX1743" fmla="*/ 7069843 w 17571585"/>
              <a:gd name="connsiteY1743" fmla="*/ 333293 h 4018253"/>
              <a:gd name="connsiteX1744" fmla="*/ 14751305 w 17571585"/>
              <a:gd name="connsiteY1744" fmla="*/ 330485 h 4018253"/>
              <a:gd name="connsiteX1745" fmla="*/ 14765963 w 17571585"/>
              <a:gd name="connsiteY1745" fmla="*/ 337974 h 4018253"/>
              <a:gd name="connsiteX1746" fmla="*/ 14743973 w 17571585"/>
              <a:gd name="connsiteY1746" fmla="*/ 400691 h 4018253"/>
              <a:gd name="connsiteX1747" fmla="*/ 14704883 w 17571585"/>
              <a:gd name="connsiteY1747" fmla="*/ 349019 h 4018253"/>
              <a:gd name="connsiteX1748" fmla="*/ 14735829 w 17571585"/>
              <a:gd name="connsiteY1748" fmla="*/ 332732 h 4018253"/>
              <a:gd name="connsiteX1749" fmla="*/ 14751305 w 17571585"/>
              <a:gd name="connsiteY1749" fmla="*/ 330485 h 4018253"/>
              <a:gd name="connsiteX1750" fmla="*/ 3741373 w 17571585"/>
              <a:gd name="connsiteY1750" fmla="*/ 328800 h 4018253"/>
              <a:gd name="connsiteX1751" fmla="*/ 3690880 w 17571585"/>
              <a:gd name="connsiteY1751" fmla="*/ 400691 h 4018253"/>
              <a:gd name="connsiteX1752" fmla="*/ 3778021 w 17571585"/>
              <a:gd name="connsiteY1752" fmla="*/ 388334 h 4018253"/>
              <a:gd name="connsiteX1753" fmla="*/ 3733229 w 17571585"/>
              <a:gd name="connsiteY1753" fmla="*/ 386462 h 4018253"/>
              <a:gd name="connsiteX1754" fmla="*/ 3741373 w 17571585"/>
              <a:gd name="connsiteY1754" fmla="*/ 328800 h 4018253"/>
              <a:gd name="connsiteX1755" fmla="*/ 3181877 w 17571585"/>
              <a:gd name="connsiteY1755" fmla="*/ 328800 h 4018253"/>
              <a:gd name="connsiteX1756" fmla="*/ 3224226 w 17571585"/>
              <a:gd name="connsiteY1756" fmla="*/ 364184 h 4018253"/>
              <a:gd name="connsiteX1757" fmla="*/ 3190022 w 17571585"/>
              <a:gd name="connsiteY1757" fmla="*/ 414170 h 4018253"/>
              <a:gd name="connsiteX1758" fmla="*/ 3243772 w 17571585"/>
              <a:gd name="connsiteY1758" fmla="*/ 400691 h 4018253"/>
              <a:gd name="connsiteX1759" fmla="*/ 3240515 w 17571585"/>
              <a:gd name="connsiteY1759" fmla="*/ 357444 h 4018253"/>
              <a:gd name="connsiteX1760" fmla="*/ 3181877 w 17571585"/>
              <a:gd name="connsiteY1760" fmla="*/ 328800 h 4018253"/>
              <a:gd name="connsiteX1761" fmla="*/ 14162489 w 17571585"/>
              <a:gd name="connsiteY1761" fmla="*/ 319814 h 4018253"/>
              <a:gd name="connsiteX1762" fmla="*/ 14179593 w 17571585"/>
              <a:gd name="connsiteY1762" fmla="*/ 331234 h 4018253"/>
              <a:gd name="connsiteX1763" fmla="*/ 14154345 w 17571585"/>
              <a:gd name="connsiteY1763" fmla="*/ 393202 h 4018253"/>
              <a:gd name="connsiteX1764" fmla="*/ 14151089 w 17571585"/>
              <a:gd name="connsiteY1764" fmla="*/ 336476 h 4018253"/>
              <a:gd name="connsiteX1765" fmla="*/ 14609597 w 17571585"/>
              <a:gd name="connsiteY1765" fmla="*/ 305398 h 4018253"/>
              <a:gd name="connsiteX1766" fmla="*/ 14613669 w 17571585"/>
              <a:gd name="connsiteY1766" fmla="*/ 311389 h 4018253"/>
              <a:gd name="connsiteX1767" fmla="*/ 14599825 w 17571585"/>
              <a:gd name="connsiteY1767" fmla="*/ 374855 h 4018253"/>
              <a:gd name="connsiteX1768" fmla="*/ 14673121 w 17571585"/>
              <a:gd name="connsiteY1768" fmla="*/ 332732 h 4018253"/>
              <a:gd name="connsiteX1769" fmla="*/ 14678821 w 17571585"/>
              <a:gd name="connsiteY1769" fmla="*/ 358193 h 4018253"/>
              <a:gd name="connsiteX1770" fmla="*/ 14579465 w 17571585"/>
              <a:gd name="connsiteY1770" fmla="*/ 408179 h 4018253"/>
              <a:gd name="connsiteX1771" fmla="*/ 14570505 w 17571585"/>
              <a:gd name="connsiteY1771" fmla="*/ 389271 h 4018253"/>
              <a:gd name="connsiteX1772" fmla="*/ 14570505 w 17571585"/>
              <a:gd name="connsiteY1772" fmla="*/ 372421 h 4018253"/>
              <a:gd name="connsiteX1773" fmla="*/ 14576207 w 17571585"/>
              <a:gd name="connsiteY1773" fmla="*/ 332732 h 4018253"/>
              <a:gd name="connsiteX1774" fmla="*/ 14604711 w 17571585"/>
              <a:gd name="connsiteY1774" fmla="*/ 307083 h 4018253"/>
              <a:gd name="connsiteX1775" fmla="*/ 14609597 w 17571585"/>
              <a:gd name="connsiteY1775" fmla="*/ 305398 h 4018253"/>
              <a:gd name="connsiteX1776" fmla="*/ 5678027 w 17571585"/>
              <a:gd name="connsiteY1776" fmla="*/ 297909 h 4018253"/>
              <a:gd name="connsiteX1777" fmla="*/ 5754581 w 17571585"/>
              <a:gd name="connsiteY1777" fmla="*/ 305398 h 4018253"/>
              <a:gd name="connsiteX1778" fmla="*/ 5792043 w 17571585"/>
              <a:gd name="connsiteY1778" fmla="*/ 333293 h 4018253"/>
              <a:gd name="connsiteX1779" fmla="*/ 5721190 w 17571585"/>
              <a:gd name="connsiteY1779" fmla="*/ 352202 h 4018253"/>
              <a:gd name="connsiteX1780" fmla="*/ 5740735 w 17571585"/>
              <a:gd name="connsiteY1780" fmla="*/ 387586 h 4018253"/>
              <a:gd name="connsiteX1781" fmla="*/ 5692685 w 17571585"/>
              <a:gd name="connsiteY1781" fmla="*/ 425216 h 4018253"/>
              <a:gd name="connsiteX1782" fmla="*/ 5717932 w 17571585"/>
              <a:gd name="connsiteY1782" fmla="*/ 385526 h 4018253"/>
              <a:gd name="connsiteX1783" fmla="*/ 5669883 w 17571585"/>
              <a:gd name="connsiteY1783" fmla="*/ 390019 h 4018253"/>
              <a:gd name="connsiteX1784" fmla="*/ 5678027 w 17571585"/>
              <a:gd name="connsiteY1784" fmla="*/ 297909 h 4018253"/>
              <a:gd name="connsiteX1785" fmla="*/ 3936016 w 17571585"/>
              <a:gd name="connsiteY1785" fmla="*/ 297909 h 4018253"/>
              <a:gd name="connsiteX1786" fmla="*/ 3956376 w 17571585"/>
              <a:gd name="connsiteY1786" fmla="*/ 332732 h 4018253"/>
              <a:gd name="connsiteX1787" fmla="*/ 3944160 w 17571585"/>
              <a:gd name="connsiteY1787" fmla="*/ 363060 h 4018253"/>
              <a:gd name="connsiteX1788" fmla="*/ 3927057 w 17571585"/>
              <a:gd name="connsiteY1788" fmla="*/ 386462 h 4018253"/>
              <a:gd name="connsiteX1789" fmla="*/ 3912398 w 17571585"/>
              <a:gd name="connsiteY1789" fmla="*/ 328051 h 4018253"/>
              <a:gd name="connsiteX1790" fmla="*/ 3936016 w 17571585"/>
              <a:gd name="connsiteY1790" fmla="*/ 297909 h 4018253"/>
              <a:gd name="connsiteX1791" fmla="*/ 2494819 w 17571585"/>
              <a:gd name="connsiteY1791" fmla="*/ 293332 h 4018253"/>
              <a:gd name="connsiteX1792" fmla="*/ 2502664 w 17571585"/>
              <a:gd name="connsiteY1792" fmla="*/ 297909 h 4018253"/>
              <a:gd name="connsiteX1793" fmla="*/ 2533612 w 17571585"/>
              <a:gd name="connsiteY1793" fmla="*/ 317754 h 4018253"/>
              <a:gd name="connsiteX1794" fmla="*/ 2436698 w 17571585"/>
              <a:gd name="connsiteY1794" fmla="*/ 293604 h 4018253"/>
              <a:gd name="connsiteX1795" fmla="*/ 2494819 w 17571585"/>
              <a:gd name="connsiteY1795" fmla="*/ 293332 h 4018253"/>
              <a:gd name="connsiteX1796" fmla="*/ 5182054 w 17571585"/>
              <a:gd name="connsiteY1796" fmla="*/ 290421 h 4018253"/>
              <a:gd name="connsiteX1797" fmla="*/ 5138077 w 17571585"/>
              <a:gd name="connsiteY1797" fmla="*/ 327302 h 4018253"/>
              <a:gd name="connsiteX1798" fmla="*/ 5182054 w 17571585"/>
              <a:gd name="connsiteY1798" fmla="*/ 290421 h 4018253"/>
              <a:gd name="connsiteX1799" fmla="*/ 3240515 w 17571585"/>
              <a:gd name="connsiteY1799" fmla="*/ 282745 h 4018253"/>
              <a:gd name="connsiteX1800" fmla="*/ 3226670 w 17571585"/>
              <a:gd name="connsiteY1800" fmla="*/ 298658 h 4018253"/>
              <a:gd name="connsiteX1801" fmla="*/ 3271462 w 17571585"/>
              <a:gd name="connsiteY1801" fmla="*/ 326553 h 4018253"/>
              <a:gd name="connsiteX1802" fmla="*/ 3240515 w 17571585"/>
              <a:gd name="connsiteY1802" fmla="*/ 282745 h 4018253"/>
              <a:gd name="connsiteX1803" fmla="*/ 4614414 w 17571585"/>
              <a:gd name="connsiteY1803" fmla="*/ 281996 h 4018253"/>
              <a:gd name="connsiteX1804" fmla="*/ 4716215 w 17571585"/>
              <a:gd name="connsiteY1804" fmla="*/ 281996 h 4018253"/>
              <a:gd name="connsiteX1805" fmla="*/ 4784625 w 17571585"/>
              <a:gd name="connsiteY1805" fmla="*/ 295476 h 4018253"/>
              <a:gd name="connsiteX1806" fmla="*/ 4787068 w 17571585"/>
              <a:gd name="connsiteY1806" fmla="*/ 337225 h 4018253"/>
              <a:gd name="connsiteX1807" fmla="*/ 4665722 w 17571585"/>
              <a:gd name="connsiteY1807" fmla="*/ 350704 h 4018253"/>
              <a:gd name="connsiteX1808" fmla="*/ 4581024 w 17571585"/>
              <a:gd name="connsiteY1808" fmla="*/ 346398 h 4018253"/>
              <a:gd name="connsiteX1809" fmla="*/ 4628260 w 17571585"/>
              <a:gd name="connsiteY1809" fmla="*/ 323745 h 4018253"/>
              <a:gd name="connsiteX1810" fmla="*/ 4614414 w 17571585"/>
              <a:gd name="connsiteY1810" fmla="*/ 281996 h 4018253"/>
              <a:gd name="connsiteX1811" fmla="*/ 5240691 w 17571585"/>
              <a:gd name="connsiteY1811" fmla="*/ 276005 h 4018253"/>
              <a:gd name="connsiteX1812" fmla="*/ 5254536 w 17571585"/>
              <a:gd name="connsiteY1812" fmla="*/ 334042 h 4018253"/>
              <a:gd name="connsiteX1813" fmla="*/ 5316431 w 17571585"/>
              <a:gd name="connsiteY1813" fmla="*/ 306147 h 4018253"/>
              <a:gd name="connsiteX1814" fmla="*/ 5365295 w 17571585"/>
              <a:gd name="connsiteY1814" fmla="*/ 358942 h 4018253"/>
              <a:gd name="connsiteX1815" fmla="*/ 5208115 w 17571585"/>
              <a:gd name="connsiteY1815" fmla="*/ 322060 h 4018253"/>
              <a:gd name="connsiteX1816" fmla="*/ 5240691 w 17571585"/>
              <a:gd name="connsiteY1816" fmla="*/ 276005 h 4018253"/>
              <a:gd name="connsiteX1817" fmla="*/ 15424817 w 17571585"/>
              <a:gd name="connsiteY1817" fmla="*/ 267768 h 4018253"/>
              <a:gd name="connsiteX1818" fmla="*/ 15397127 w 17571585"/>
              <a:gd name="connsiteY1818" fmla="*/ 291170 h 4018253"/>
              <a:gd name="connsiteX1819" fmla="*/ 15382467 w 17571585"/>
              <a:gd name="connsiteY1819" fmla="*/ 388334 h 4018253"/>
              <a:gd name="connsiteX1820" fmla="*/ 15441105 w 17571585"/>
              <a:gd name="connsiteY1820" fmla="*/ 386462 h 4018253"/>
              <a:gd name="connsiteX1821" fmla="*/ 15424817 w 17571585"/>
              <a:gd name="connsiteY1821" fmla="*/ 267768 h 4018253"/>
              <a:gd name="connsiteX1822" fmla="*/ 4958093 w 17571585"/>
              <a:gd name="connsiteY1822" fmla="*/ 267768 h 4018253"/>
              <a:gd name="connsiteX1823" fmla="*/ 4980896 w 17571585"/>
              <a:gd name="connsiteY1823" fmla="*/ 291170 h 4018253"/>
              <a:gd name="connsiteX1824" fmla="*/ 4919816 w 17571585"/>
              <a:gd name="connsiteY1824" fmla="*/ 271699 h 4018253"/>
              <a:gd name="connsiteX1825" fmla="*/ 4958093 w 17571585"/>
              <a:gd name="connsiteY1825" fmla="*/ 267768 h 4018253"/>
              <a:gd name="connsiteX1826" fmla="*/ 14983409 w 17571585"/>
              <a:gd name="connsiteY1826" fmla="*/ 266083 h 4018253"/>
              <a:gd name="connsiteX1827" fmla="*/ 14986667 w 17571585"/>
              <a:gd name="connsiteY1827" fmla="*/ 307083 h 4018253"/>
              <a:gd name="connsiteX1828" fmla="*/ 14870207 w 17571585"/>
              <a:gd name="connsiteY1828" fmla="*/ 288736 h 4018253"/>
              <a:gd name="connsiteX1829" fmla="*/ 14983409 w 17571585"/>
              <a:gd name="connsiteY1829" fmla="*/ 266083 h 4018253"/>
              <a:gd name="connsiteX1830" fmla="*/ 14797725 w 17571585"/>
              <a:gd name="connsiteY1830" fmla="*/ 263462 h 4018253"/>
              <a:gd name="connsiteX1831" fmla="*/ 14818085 w 17571585"/>
              <a:gd name="connsiteY1831" fmla="*/ 267019 h 4018253"/>
              <a:gd name="connsiteX1832" fmla="*/ 14748045 w 17571585"/>
              <a:gd name="connsiteY1832" fmla="*/ 293604 h 4018253"/>
              <a:gd name="connsiteX1833" fmla="*/ 14797725 w 17571585"/>
              <a:gd name="connsiteY1833" fmla="*/ 263462 h 4018253"/>
              <a:gd name="connsiteX1834" fmla="*/ 4476780 w 17571585"/>
              <a:gd name="connsiteY1834" fmla="*/ 251106 h 4018253"/>
              <a:gd name="connsiteX1835" fmla="*/ 4509357 w 17571585"/>
              <a:gd name="connsiteY1835" fmla="*/ 281996 h 4018253"/>
              <a:gd name="connsiteX1836" fmla="*/ 4598127 w 17571585"/>
              <a:gd name="connsiteY1836" fmla="*/ 287613 h 4018253"/>
              <a:gd name="connsiteX1837" fmla="*/ 4518315 w 17571585"/>
              <a:gd name="connsiteY1837" fmla="*/ 334791 h 4018253"/>
              <a:gd name="connsiteX1838" fmla="*/ 4440946 w 17571585"/>
              <a:gd name="connsiteY1838" fmla="*/ 259343 h 4018253"/>
              <a:gd name="connsiteX1839" fmla="*/ 4476780 w 17571585"/>
              <a:gd name="connsiteY1839" fmla="*/ 251106 h 4018253"/>
              <a:gd name="connsiteX1840" fmla="*/ 3581750 w 17571585"/>
              <a:gd name="connsiteY1840" fmla="*/ 233133 h 4018253"/>
              <a:gd name="connsiteX1841" fmla="*/ 3541030 w 17571585"/>
              <a:gd name="connsiteY1841" fmla="*/ 246612 h 4018253"/>
              <a:gd name="connsiteX1842" fmla="*/ 3620841 w 17571585"/>
              <a:gd name="connsiteY1842" fmla="*/ 260279 h 4018253"/>
              <a:gd name="connsiteX1843" fmla="*/ 3581750 w 17571585"/>
              <a:gd name="connsiteY1843" fmla="*/ 233133 h 4018253"/>
              <a:gd name="connsiteX1844" fmla="*/ 3190022 w 17571585"/>
              <a:gd name="connsiteY1844" fmla="*/ 222462 h 4018253"/>
              <a:gd name="connsiteX1845" fmla="*/ 3178620 w 17571585"/>
              <a:gd name="connsiteY1845" fmla="*/ 303152 h 4018253"/>
              <a:gd name="connsiteX1846" fmla="*/ 3220969 w 17571585"/>
              <a:gd name="connsiteY1846" fmla="*/ 291170 h 4018253"/>
              <a:gd name="connsiteX1847" fmla="*/ 3190022 w 17571585"/>
              <a:gd name="connsiteY1847" fmla="*/ 222462 h 4018253"/>
              <a:gd name="connsiteX1848" fmla="*/ 5233361 w 17571585"/>
              <a:gd name="connsiteY1848" fmla="*/ 217407 h 4018253"/>
              <a:gd name="connsiteX1849" fmla="*/ 5256165 w 17571585"/>
              <a:gd name="connsiteY1849" fmla="*/ 265334 h 4018253"/>
              <a:gd name="connsiteX1850" fmla="*/ 5199157 w 17571585"/>
              <a:gd name="connsiteY1850" fmla="*/ 242681 h 4018253"/>
              <a:gd name="connsiteX1851" fmla="*/ 5233361 w 17571585"/>
              <a:gd name="connsiteY1851" fmla="*/ 217407 h 4018253"/>
              <a:gd name="connsiteX1852" fmla="*/ 3163960 w 17571585"/>
              <a:gd name="connsiteY1852" fmla="*/ 212539 h 4018253"/>
              <a:gd name="connsiteX1853" fmla="*/ 3094736 w 17571585"/>
              <a:gd name="connsiteY1853" fmla="*/ 265334 h 4018253"/>
              <a:gd name="connsiteX1854" fmla="*/ 3133013 w 17571585"/>
              <a:gd name="connsiteY1854" fmla="*/ 317754 h 4018253"/>
              <a:gd name="connsiteX1855" fmla="*/ 3178620 w 17571585"/>
              <a:gd name="connsiteY1855" fmla="*/ 236690 h 4018253"/>
              <a:gd name="connsiteX1856" fmla="*/ 3163960 w 17571585"/>
              <a:gd name="connsiteY1856" fmla="*/ 212539 h 4018253"/>
              <a:gd name="connsiteX1857" fmla="*/ 2685091 w 17571585"/>
              <a:gd name="connsiteY1857" fmla="*/ 208982 h 4018253"/>
              <a:gd name="connsiteX1858" fmla="*/ 2672060 w 17571585"/>
              <a:gd name="connsiteY1858" fmla="*/ 211416 h 4018253"/>
              <a:gd name="connsiteX1859" fmla="*/ 2714409 w 17571585"/>
              <a:gd name="connsiteY1859" fmla="*/ 263462 h 4018253"/>
              <a:gd name="connsiteX1860" fmla="*/ 2685091 w 17571585"/>
              <a:gd name="connsiteY1860" fmla="*/ 208982 h 4018253"/>
              <a:gd name="connsiteX1861" fmla="*/ 14948389 w 17571585"/>
              <a:gd name="connsiteY1861" fmla="*/ 197188 h 4018253"/>
              <a:gd name="connsiteX1862" fmla="*/ 14975265 w 17571585"/>
              <a:gd name="connsiteY1862" fmla="*/ 205051 h 4018253"/>
              <a:gd name="connsiteX1863" fmla="*/ 14862063 w 17571585"/>
              <a:gd name="connsiteY1863" fmla="*/ 256535 h 4018253"/>
              <a:gd name="connsiteX1864" fmla="*/ 14948389 w 17571585"/>
              <a:gd name="connsiteY1864" fmla="*/ 197188 h 4018253"/>
              <a:gd name="connsiteX1865" fmla="*/ 15359665 w 17571585"/>
              <a:gd name="connsiteY1865" fmla="*/ 188014 h 4018253"/>
              <a:gd name="connsiteX1866" fmla="*/ 15331973 w 17571585"/>
              <a:gd name="connsiteY1866" fmla="*/ 239124 h 4018253"/>
              <a:gd name="connsiteX1867" fmla="*/ 15359665 w 17571585"/>
              <a:gd name="connsiteY1867" fmla="*/ 188014 h 4018253"/>
              <a:gd name="connsiteX1868" fmla="*/ 2567816 w 17571585"/>
              <a:gd name="connsiteY1868" fmla="*/ 187265 h 4018253"/>
              <a:gd name="connsiteX1869" fmla="*/ 2635412 w 17571585"/>
              <a:gd name="connsiteY1869" fmla="*/ 215722 h 4018253"/>
              <a:gd name="connsiteX1870" fmla="*/ 2567816 w 17571585"/>
              <a:gd name="connsiteY1870" fmla="*/ 187265 h 4018253"/>
              <a:gd name="connsiteX1871" fmla="*/ 15061593 w 17571585"/>
              <a:gd name="connsiteY1871" fmla="*/ 158621 h 4018253"/>
              <a:gd name="connsiteX1872" fmla="*/ 14975265 w 17571585"/>
              <a:gd name="connsiteY1872" fmla="*/ 174909 h 4018253"/>
              <a:gd name="connsiteX1873" fmla="*/ 15061593 w 17571585"/>
              <a:gd name="connsiteY1873" fmla="*/ 158621 h 4018253"/>
              <a:gd name="connsiteX1874" fmla="*/ 4528088 w 17571585"/>
              <a:gd name="connsiteY1874" fmla="*/ 151882 h 4018253"/>
              <a:gd name="connsiteX1875" fmla="*/ 4676309 w 17571585"/>
              <a:gd name="connsiteY1875" fmla="*/ 202242 h 4018253"/>
              <a:gd name="connsiteX1876" fmla="*/ 4528088 w 17571585"/>
              <a:gd name="connsiteY1876" fmla="*/ 151882 h 4018253"/>
              <a:gd name="connsiteX1877" fmla="*/ 15406901 w 17571585"/>
              <a:gd name="connsiteY1877" fmla="*/ 125297 h 4018253"/>
              <a:gd name="connsiteX1878" fmla="*/ 15419117 w 17571585"/>
              <a:gd name="connsiteY1878" fmla="*/ 134470 h 4018253"/>
              <a:gd name="connsiteX1879" fmla="*/ 15397941 w 17571585"/>
              <a:gd name="connsiteY1879" fmla="*/ 178841 h 4018253"/>
              <a:gd name="connsiteX1880" fmla="*/ 15368623 w 17571585"/>
              <a:gd name="connsiteY1880" fmla="*/ 145516 h 4018253"/>
              <a:gd name="connsiteX1881" fmla="*/ 15406901 w 17571585"/>
              <a:gd name="connsiteY1881" fmla="*/ 125297 h 4018253"/>
              <a:gd name="connsiteX1882" fmla="*/ 15302657 w 17571585"/>
              <a:gd name="connsiteY1882" fmla="*/ 122114 h 4018253"/>
              <a:gd name="connsiteX1883" fmla="*/ 15331973 w 17571585"/>
              <a:gd name="connsiteY1883" fmla="*/ 141210 h 4018253"/>
              <a:gd name="connsiteX1884" fmla="*/ 15323829 w 17571585"/>
              <a:gd name="connsiteY1884" fmla="*/ 180338 h 4018253"/>
              <a:gd name="connsiteX1885" fmla="*/ 15284739 w 17571585"/>
              <a:gd name="connsiteY1885" fmla="*/ 210667 h 4018253"/>
              <a:gd name="connsiteX1886" fmla="*/ 15270893 w 17571585"/>
              <a:gd name="connsiteY1886" fmla="*/ 168169 h 4018253"/>
              <a:gd name="connsiteX1887" fmla="*/ 15302657 w 17571585"/>
              <a:gd name="connsiteY1887" fmla="*/ 122114 h 4018253"/>
              <a:gd name="connsiteX1888" fmla="*/ 14996441 w 17571585"/>
              <a:gd name="connsiteY1888" fmla="*/ 110881 h 4018253"/>
              <a:gd name="connsiteX1889" fmla="*/ 15009469 w 17571585"/>
              <a:gd name="connsiteY1889" fmla="*/ 116872 h 4018253"/>
              <a:gd name="connsiteX1890" fmla="*/ 14954905 w 17571585"/>
              <a:gd name="connsiteY1890" fmla="*/ 130352 h 4018253"/>
              <a:gd name="connsiteX1891" fmla="*/ 14996441 w 17571585"/>
              <a:gd name="connsiteY1891" fmla="*/ 110881 h 4018253"/>
              <a:gd name="connsiteX1892" fmla="*/ 2258343 w 17571585"/>
              <a:gd name="connsiteY1892" fmla="*/ 83173 h 4018253"/>
              <a:gd name="connsiteX1893" fmla="*/ 2244498 w 17571585"/>
              <a:gd name="connsiteY1893" fmla="*/ 90662 h 4018253"/>
              <a:gd name="connsiteX1894" fmla="*/ 2211107 w 17571585"/>
              <a:gd name="connsiteY1894" fmla="*/ 137092 h 4018253"/>
              <a:gd name="connsiteX1895" fmla="*/ 2264044 w 17571585"/>
              <a:gd name="connsiteY1895" fmla="*/ 142708 h 4018253"/>
              <a:gd name="connsiteX1896" fmla="*/ 2258343 w 17571585"/>
              <a:gd name="connsiteY1896" fmla="*/ 83173 h 4018253"/>
              <a:gd name="connsiteX1897" fmla="*/ 2751058 w 17571585"/>
              <a:gd name="connsiteY1897" fmla="*/ 80740 h 4018253"/>
              <a:gd name="connsiteX1898" fmla="*/ 2698121 w 17571585"/>
              <a:gd name="connsiteY1898" fmla="*/ 95155 h 4018253"/>
              <a:gd name="connsiteX1899" fmla="*/ 2751058 w 17571585"/>
              <a:gd name="connsiteY1899" fmla="*/ 80740 h 4018253"/>
              <a:gd name="connsiteX1900" fmla="*/ 2097091 w 17571585"/>
              <a:gd name="connsiteY1900" fmla="*/ 75685 h 4018253"/>
              <a:gd name="connsiteX1901" fmla="*/ 2027867 w 17571585"/>
              <a:gd name="connsiteY1901" fmla="*/ 107886 h 4018253"/>
              <a:gd name="connsiteX1902" fmla="*/ 2097091 w 17571585"/>
              <a:gd name="connsiteY1902" fmla="*/ 75685 h 4018253"/>
              <a:gd name="connsiteX1903" fmla="*/ 15274965 w 17571585"/>
              <a:gd name="connsiteY1903" fmla="*/ 68196 h 4018253"/>
              <a:gd name="connsiteX1904" fmla="*/ 15285553 w 17571585"/>
              <a:gd name="connsiteY1904" fmla="*/ 86731 h 4018253"/>
              <a:gd name="connsiteX1905" fmla="*/ 15163393 w 17571585"/>
              <a:gd name="connsiteY1905" fmla="*/ 270202 h 4018253"/>
              <a:gd name="connsiteX1906" fmla="*/ 15122673 w 17571585"/>
              <a:gd name="connsiteY1906" fmla="*/ 248297 h 4018253"/>
              <a:gd name="connsiteX1907" fmla="*/ 15151991 w 17571585"/>
              <a:gd name="connsiteY1907" fmla="*/ 194005 h 4018253"/>
              <a:gd name="connsiteX1908" fmla="*/ 15122673 w 17571585"/>
              <a:gd name="connsiteY1908" fmla="*/ 248297 h 4018253"/>
              <a:gd name="connsiteX1909" fmla="*/ 15044489 w 17571585"/>
              <a:gd name="connsiteY1909" fmla="*/ 294352 h 4018253"/>
              <a:gd name="connsiteX1910" fmla="*/ 15180495 w 17571585"/>
              <a:gd name="connsiteY1910" fmla="*/ 103393 h 4018253"/>
              <a:gd name="connsiteX1911" fmla="*/ 15207369 w 17571585"/>
              <a:gd name="connsiteY1911" fmla="*/ 162927 h 4018253"/>
              <a:gd name="connsiteX1912" fmla="*/ 15274965 w 17571585"/>
              <a:gd name="connsiteY1912" fmla="*/ 68196 h 4018253"/>
              <a:gd name="connsiteX1913" fmla="*/ 2275446 w 17571585"/>
              <a:gd name="connsiteY1913" fmla="*/ 43109 h 4018253"/>
              <a:gd name="connsiteX1914" fmla="*/ 2306393 w 17571585"/>
              <a:gd name="connsiteY1914" fmla="*/ 95155 h 4018253"/>
              <a:gd name="connsiteX1915" fmla="*/ 2286847 w 17571585"/>
              <a:gd name="connsiteY1915" fmla="*/ 126046 h 4018253"/>
              <a:gd name="connsiteX1916" fmla="*/ 2419595 w 17571585"/>
              <a:gd name="connsiteY1916" fmla="*/ 76434 h 4018253"/>
              <a:gd name="connsiteX1917" fmla="*/ 2432626 w 17571585"/>
              <a:gd name="connsiteY1917" fmla="*/ 151882 h 4018253"/>
              <a:gd name="connsiteX1918" fmla="*/ 2520581 w 17571585"/>
              <a:gd name="connsiteY1918" fmla="*/ 158621 h 4018253"/>
              <a:gd name="connsiteX1919" fmla="*/ 2474975 w 17571585"/>
              <a:gd name="connsiteY1919" fmla="*/ 189512 h 4018253"/>
              <a:gd name="connsiteX1920" fmla="*/ 2416337 w 17571585"/>
              <a:gd name="connsiteY1920" fmla="*/ 194754 h 4018253"/>
              <a:gd name="connsiteX1921" fmla="*/ 2512437 w 17571585"/>
              <a:gd name="connsiteY1921" fmla="*/ 232384 h 4018253"/>
              <a:gd name="connsiteX1922" fmla="*/ 2528725 w 17571585"/>
              <a:gd name="connsiteY1922" fmla="*/ 208233 h 4018253"/>
              <a:gd name="connsiteX1923" fmla="*/ 2509180 w 17571585"/>
              <a:gd name="connsiteY1923" fmla="*/ 174909 h 4018253"/>
              <a:gd name="connsiteX1924" fmla="*/ 2543384 w 17571585"/>
              <a:gd name="connsiteY1924" fmla="*/ 144767 h 4018253"/>
              <a:gd name="connsiteX1925" fmla="*/ 2632969 w 17571585"/>
              <a:gd name="connsiteY1925" fmla="*/ 126046 h 4018253"/>
              <a:gd name="connsiteX1926" fmla="*/ 2604465 w 17571585"/>
              <a:gd name="connsiteY1926" fmla="*/ 163676 h 4018253"/>
              <a:gd name="connsiteX1927" fmla="*/ 2700564 w 17571585"/>
              <a:gd name="connsiteY1927" fmla="*/ 170416 h 4018253"/>
              <a:gd name="connsiteX1928" fmla="*/ 2720110 w 17571585"/>
              <a:gd name="connsiteY1928" fmla="*/ 222462 h 4018253"/>
              <a:gd name="connsiteX1929" fmla="*/ 2770603 w 17571585"/>
              <a:gd name="connsiteY1929" fmla="*/ 184831 h 4018253"/>
              <a:gd name="connsiteX1930" fmla="*/ 2739656 w 17571585"/>
              <a:gd name="connsiteY1930" fmla="*/ 274508 h 4018253"/>
              <a:gd name="connsiteX1931" fmla="*/ 2778747 w 17571585"/>
              <a:gd name="connsiteY1931" fmla="*/ 284430 h 4018253"/>
              <a:gd name="connsiteX1932" fmla="*/ 2816210 w 17571585"/>
              <a:gd name="connsiteY1932" fmla="*/ 263462 h 4018253"/>
              <a:gd name="connsiteX1933" fmla="*/ 2838199 w 17571585"/>
              <a:gd name="connsiteY1933" fmla="*/ 213288 h 4018253"/>
              <a:gd name="connsiteX1934" fmla="*/ 2838199 w 17571585"/>
              <a:gd name="connsiteY1934" fmla="*/ 197188 h 4018253"/>
              <a:gd name="connsiteX1935" fmla="*/ 2847157 w 17571585"/>
              <a:gd name="connsiteY1935" fmla="*/ 265334 h 4018253"/>
              <a:gd name="connsiteX1936" fmla="*/ 2922082 w 17571585"/>
              <a:gd name="connsiteY1936" fmla="*/ 220028 h 4018253"/>
              <a:gd name="connsiteX1937" fmla="*/ 2912309 w 17571585"/>
              <a:gd name="connsiteY1937" fmla="*/ 270202 h 4018253"/>
              <a:gd name="connsiteX1938" fmla="*/ 2992936 w 17571585"/>
              <a:gd name="connsiteY1938" fmla="*/ 199060 h 4018253"/>
              <a:gd name="connsiteX1939" fmla="*/ 2998637 w 17571585"/>
              <a:gd name="connsiteY1939" fmla="*/ 257845 h 4018253"/>
              <a:gd name="connsiteX1940" fmla="*/ 2948143 w 17571585"/>
              <a:gd name="connsiteY1940" fmla="*/ 312138 h 4018253"/>
              <a:gd name="connsiteX1941" fmla="*/ 3046686 w 17571585"/>
              <a:gd name="connsiteY1941" fmla="*/ 253539 h 4018253"/>
              <a:gd name="connsiteX1942" fmla="*/ 3060531 w 17571585"/>
              <a:gd name="connsiteY1942" fmla="*/ 295476 h 4018253"/>
              <a:gd name="connsiteX1943" fmla="*/ 3094736 w 17571585"/>
              <a:gd name="connsiteY1943" fmla="*/ 249046 h 4018253"/>
              <a:gd name="connsiteX1944" fmla="*/ 3058088 w 17571585"/>
              <a:gd name="connsiteY1944" fmla="*/ 220028 h 4018253"/>
              <a:gd name="connsiteX1945" fmla="*/ 3122426 w 17571585"/>
              <a:gd name="connsiteY1945" fmla="*/ 224895 h 4018253"/>
              <a:gd name="connsiteX1946" fmla="*/ 2936742 w 17571585"/>
              <a:gd name="connsiteY1946" fmla="*/ 170416 h 4018253"/>
              <a:gd name="connsiteX1947" fmla="*/ 3111024 w 17571585"/>
              <a:gd name="connsiteY1947" fmla="*/ 158621 h 4018253"/>
              <a:gd name="connsiteX1948" fmla="*/ 3159074 w 17571585"/>
              <a:gd name="connsiteY1948" fmla="*/ 153754 h 4018253"/>
              <a:gd name="connsiteX1949" fmla="*/ 3147673 w 17571585"/>
              <a:gd name="connsiteY1949" fmla="*/ 184831 h 4018253"/>
              <a:gd name="connsiteX1950" fmla="*/ 3248658 w 17571585"/>
              <a:gd name="connsiteY1950" fmla="*/ 234818 h 4018253"/>
              <a:gd name="connsiteX1951" fmla="*/ 3238071 w 17571585"/>
              <a:gd name="connsiteY1951" fmla="*/ 267768 h 4018253"/>
              <a:gd name="connsiteX1952" fmla="*/ 3286121 w 17571585"/>
              <a:gd name="connsiteY1952" fmla="*/ 263462 h 4018253"/>
              <a:gd name="connsiteX1953" fmla="*/ 3248658 w 17571585"/>
              <a:gd name="connsiteY1953" fmla="*/ 234818 h 4018253"/>
              <a:gd name="connsiteX1954" fmla="*/ 3330099 w 17571585"/>
              <a:gd name="connsiteY1954" fmla="*/ 149448 h 4018253"/>
              <a:gd name="connsiteX1955" fmla="*/ 3395251 w 17571585"/>
              <a:gd name="connsiteY1955" fmla="*/ 170416 h 4018253"/>
              <a:gd name="connsiteX1956" fmla="*/ 3553246 w 17571585"/>
              <a:gd name="connsiteY1956" fmla="*/ 182398 h 4018253"/>
              <a:gd name="connsiteX1957" fmla="*/ 3541030 w 17571585"/>
              <a:gd name="connsiteY1957" fmla="*/ 213288 h 4018253"/>
              <a:gd name="connsiteX1958" fmla="*/ 3558947 w 17571585"/>
              <a:gd name="connsiteY1958" fmla="*/ 222462 h 4018253"/>
              <a:gd name="connsiteX1959" fmla="*/ 3601296 w 17571585"/>
              <a:gd name="connsiteY1959" fmla="*/ 191571 h 4018253"/>
              <a:gd name="connsiteX1960" fmla="*/ 3601296 w 17571585"/>
              <a:gd name="connsiteY1960" fmla="*/ 227329 h 4018253"/>
              <a:gd name="connsiteX1961" fmla="*/ 3624099 w 17571585"/>
              <a:gd name="connsiteY1961" fmla="*/ 194754 h 4018253"/>
              <a:gd name="connsiteX1962" fmla="*/ 3625728 w 17571585"/>
              <a:gd name="connsiteY1962" fmla="*/ 236690 h 4018253"/>
              <a:gd name="connsiteX1963" fmla="*/ 3643645 w 17571585"/>
              <a:gd name="connsiteY1963" fmla="*/ 197188 h 4018253"/>
              <a:gd name="connsiteX1964" fmla="*/ 3749517 w 17571585"/>
              <a:gd name="connsiteY1964" fmla="*/ 203927 h 4018253"/>
              <a:gd name="connsiteX1965" fmla="*/ 3747074 w 17571585"/>
              <a:gd name="connsiteY1965" fmla="*/ 270202 h 4018253"/>
              <a:gd name="connsiteX1966" fmla="*/ 3890409 w 17571585"/>
              <a:gd name="connsiteY1966" fmla="*/ 288736 h 4018253"/>
              <a:gd name="connsiteX1967" fmla="*/ 3890409 w 17571585"/>
              <a:gd name="connsiteY1967" fmla="*/ 305398 h 4018253"/>
              <a:gd name="connsiteX1968" fmla="*/ 3845617 w 17571585"/>
              <a:gd name="connsiteY1968" fmla="*/ 402750 h 4018253"/>
              <a:gd name="connsiteX1969" fmla="*/ 3887966 w 17571585"/>
              <a:gd name="connsiteY1969" fmla="*/ 371672 h 4018253"/>
              <a:gd name="connsiteX1970" fmla="*/ 3901811 w 17571585"/>
              <a:gd name="connsiteY1970" fmla="*/ 305398 h 4018253"/>
              <a:gd name="connsiteX1971" fmla="*/ 3905068 w 17571585"/>
              <a:gd name="connsiteY1971" fmla="*/ 380846 h 4018253"/>
              <a:gd name="connsiteX1972" fmla="*/ 3947418 w 17571585"/>
              <a:gd name="connsiteY1972" fmla="*/ 400691 h 4018253"/>
              <a:gd name="connsiteX1973" fmla="*/ 4115185 w 17571585"/>
              <a:gd name="connsiteY1973" fmla="*/ 305398 h 4018253"/>
              <a:gd name="connsiteX1974" fmla="*/ 4095639 w 17571585"/>
              <a:gd name="connsiteY1974" fmla="*/ 362124 h 4018253"/>
              <a:gd name="connsiteX1975" fmla="*/ 4146947 w 17571585"/>
              <a:gd name="connsiteY1975" fmla="*/ 324494 h 4018253"/>
              <a:gd name="connsiteX1976" fmla="*/ 4188481 w 17571585"/>
              <a:gd name="connsiteY1976" fmla="*/ 310266 h 4018253"/>
              <a:gd name="connsiteX1977" fmla="*/ 4172193 w 17571585"/>
              <a:gd name="connsiteY1977" fmla="*/ 384029 h 4018253"/>
              <a:gd name="connsiteX1978" fmla="*/ 4191739 w 17571585"/>
              <a:gd name="connsiteY1978" fmla="*/ 386462 h 4018253"/>
              <a:gd name="connsiteX1979" fmla="*/ 4208841 w 17571585"/>
              <a:gd name="connsiteY1979" fmla="*/ 328800 h 4018253"/>
              <a:gd name="connsiteX1980" fmla="*/ 4242231 w 17571585"/>
              <a:gd name="connsiteY1980" fmla="*/ 315321 h 4018253"/>
              <a:gd name="connsiteX1981" fmla="*/ 4495511 w 17571585"/>
              <a:gd name="connsiteY1981" fmla="*/ 416604 h 4018253"/>
              <a:gd name="connsiteX1982" fmla="*/ 4549262 w 17571585"/>
              <a:gd name="connsiteY1982" fmla="*/ 369800 h 4018253"/>
              <a:gd name="connsiteX1983" fmla="*/ 4613600 w 17571585"/>
              <a:gd name="connsiteY1983" fmla="*/ 357444 h 4018253"/>
              <a:gd name="connsiteX1984" fmla="*/ 4681195 w 17571585"/>
              <a:gd name="connsiteY1984" fmla="*/ 355385 h 4018253"/>
              <a:gd name="connsiteX1985" fmla="*/ 4675495 w 17571585"/>
              <a:gd name="connsiteY1985" fmla="*/ 411736 h 4018253"/>
              <a:gd name="connsiteX1986" fmla="*/ 4717844 w 17571585"/>
              <a:gd name="connsiteY1986" fmla="*/ 449554 h 4018253"/>
              <a:gd name="connsiteX1987" fmla="*/ 4760193 w 17571585"/>
              <a:gd name="connsiteY1987" fmla="*/ 436074 h 4018253"/>
              <a:gd name="connsiteX1988" fmla="*/ 4748791 w 17571585"/>
              <a:gd name="connsiteY1988" fmla="*/ 468463 h 4018253"/>
              <a:gd name="connsiteX1989" fmla="*/ 5067223 w 17571585"/>
              <a:gd name="connsiteY1989" fmla="*/ 442814 h 4018253"/>
              <a:gd name="connsiteX1990" fmla="*/ 4979268 w 17571585"/>
              <a:gd name="connsiteY1990" fmla="*/ 409490 h 4018253"/>
              <a:gd name="connsiteX1991" fmla="*/ 4993927 w 17571585"/>
              <a:gd name="connsiteY1991" fmla="*/ 402750 h 4018253"/>
              <a:gd name="connsiteX1992" fmla="*/ 4962979 w 17571585"/>
              <a:gd name="connsiteY1992" fmla="*/ 416604 h 4018253"/>
              <a:gd name="connsiteX1993" fmla="*/ 4960537 w 17571585"/>
              <a:gd name="connsiteY1993" fmla="*/ 324494 h 4018253"/>
              <a:gd name="connsiteX1994" fmla="*/ 5063965 w 17571585"/>
              <a:gd name="connsiteY1994" fmla="*/ 350704 h 4018253"/>
              <a:gd name="connsiteX1995" fmla="*/ 5106315 w 17571585"/>
              <a:gd name="connsiteY1995" fmla="*/ 369800 h 4018253"/>
              <a:gd name="connsiteX1996" fmla="*/ 5083511 w 17571585"/>
              <a:gd name="connsiteY1996" fmla="*/ 402750 h 4018253"/>
              <a:gd name="connsiteX1997" fmla="*/ 5134819 w 17571585"/>
              <a:gd name="connsiteY1997" fmla="*/ 397508 h 4018253"/>
              <a:gd name="connsiteX1998" fmla="*/ 5114459 w 17571585"/>
              <a:gd name="connsiteY1998" fmla="*/ 454609 h 4018253"/>
              <a:gd name="connsiteX1999" fmla="*/ 5072924 w 17571585"/>
              <a:gd name="connsiteY1999" fmla="*/ 449554 h 4018253"/>
              <a:gd name="connsiteX2000" fmla="*/ 5081068 w 17571585"/>
              <a:gd name="connsiteY2000" fmla="*/ 534924 h 4018253"/>
              <a:gd name="connsiteX2001" fmla="*/ 5117717 w 17571585"/>
              <a:gd name="connsiteY2001" fmla="*/ 527997 h 4018253"/>
              <a:gd name="connsiteX2002" fmla="*/ 5244763 w 17571585"/>
              <a:gd name="connsiteY2002" fmla="*/ 380846 h 4018253"/>
              <a:gd name="connsiteX2003" fmla="*/ 5266753 w 17571585"/>
              <a:gd name="connsiteY2003" fmla="*/ 414170 h 4018253"/>
              <a:gd name="connsiteX2004" fmla="*/ 5350636 w 17571585"/>
              <a:gd name="connsiteY2004" fmla="*/ 421659 h 4018253"/>
              <a:gd name="connsiteX2005" fmla="*/ 5334348 w 17571585"/>
              <a:gd name="connsiteY2005" fmla="*/ 461723 h 4018253"/>
              <a:gd name="connsiteX2006" fmla="*/ 5387284 w 17571585"/>
              <a:gd name="connsiteY2006" fmla="*/ 416604 h 4018253"/>
              <a:gd name="connsiteX2007" fmla="*/ 5423933 w 17571585"/>
              <a:gd name="connsiteY2007" fmla="*/ 426152 h 4018253"/>
              <a:gd name="connsiteX2008" fmla="*/ 5449179 w 17571585"/>
              <a:gd name="connsiteY2008" fmla="*/ 487933 h 4018253"/>
              <a:gd name="connsiteX2009" fmla="*/ 5477683 w 17571585"/>
              <a:gd name="connsiteY2009" fmla="*/ 463782 h 4018253"/>
              <a:gd name="connsiteX2010" fmla="*/ 5454879 w 17571585"/>
              <a:gd name="connsiteY2010" fmla="*/ 428399 h 4018253"/>
              <a:gd name="connsiteX2011" fmla="*/ 5506187 w 17571585"/>
              <a:gd name="connsiteY2011" fmla="*/ 407430 h 4018253"/>
              <a:gd name="connsiteX2012" fmla="*/ 5514331 w 17571585"/>
              <a:gd name="connsiteY2012" fmla="*/ 459476 h 4018253"/>
              <a:gd name="connsiteX2013" fmla="*/ 5550979 w 17571585"/>
              <a:gd name="connsiteY2013" fmla="*/ 452737 h 4018253"/>
              <a:gd name="connsiteX2014" fmla="*/ 5559123 w 17571585"/>
              <a:gd name="connsiteY2014" fmla="*/ 395074 h 4018253"/>
              <a:gd name="connsiteX2015" fmla="*/ 5494785 w 17571585"/>
              <a:gd name="connsiteY2015" fmla="*/ 390768 h 4018253"/>
              <a:gd name="connsiteX2016" fmla="*/ 5506187 w 17571585"/>
              <a:gd name="connsiteY2016" fmla="*/ 340782 h 4018253"/>
              <a:gd name="connsiteX2017" fmla="*/ 5553423 w 17571585"/>
              <a:gd name="connsiteY2017" fmla="*/ 336476 h 4018253"/>
              <a:gd name="connsiteX2018" fmla="*/ 5525733 w 17571585"/>
              <a:gd name="connsiteY2018" fmla="*/ 284430 h 4018253"/>
              <a:gd name="connsiteX2019" fmla="*/ 5595771 w 17571585"/>
              <a:gd name="connsiteY2019" fmla="*/ 374106 h 4018253"/>
              <a:gd name="connsiteX2020" fmla="*/ 5669068 w 17571585"/>
              <a:gd name="connsiteY2020" fmla="*/ 428399 h 4018253"/>
              <a:gd name="connsiteX2021" fmla="*/ 5651965 w 17571585"/>
              <a:gd name="connsiteY2021" fmla="*/ 501413 h 4018253"/>
              <a:gd name="connsiteX2022" fmla="*/ 5725262 w 17571585"/>
              <a:gd name="connsiteY2022" fmla="*/ 507029 h 4018253"/>
              <a:gd name="connsiteX2023" fmla="*/ 5753766 w 17571585"/>
              <a:gd name="connsiteY2023" fmla="*/ 468463 h 4018253"/>
              <a:gd name="connsiteX2024" fmla="*/ 5745622 w 17571585"/>
              <a:gd name="connsiteY2024" fmla="*/ 525751 h 4018253"/>
              <a:gd name="connsiteX2025" fmla="*/ 5779013 w 17571585"/>
              <a:gd name="connsiteY2025" fmla="*/ 511335 h 4018253"/>
              <a:gd name="connsiteX2026" fmla="*/ 5784713 w 17571585"/>
              <a:gd name="connsiteY2026" fmla="*/ 454609 h 4018253"/>
              <a:gd name="connsiteX2027" fmla="*/ 5758653 w 17571585"/>
              <a:gd name="connsiteY2027" fmla="*/ 426152 h 4018253"/>
              <a:gd name="connsiteX2028" fmla="*/ 5801001 w 17571585"/>
              <a:gd name="connsiteY2028" fmla="*/ 430832 h 4018253"/>
              <a:gd name="connsiteX2029" fmla="*/ 5781455 w 17571585"/>
              <a:gd name="connsiteY2029" fmla="*/ 395074 h 4018253"/>
              <a:gd name="connsiteX2030" fmla="*/ 5798558 w 17571585"/>
              <a:gd name="connsiteY2030" fmla="*/ 371672 h 4018253"/>
              <a:gd name="connsiteX2031" fmla="*/ 5818104 w 17571585"/>
              <a:gd name="connsiteY2031" fmla="*/ 440380 h 4018253"/>
              <a:gd name="connsiteX2032" fmla="*/ 5860453 w 17571585"/>
              <a:gd name="connsiteY2032" fmla="*/ 442814 h 4018253"/>
              <a:gd name="connsiteX2033" fmla="*/ 5899545 w 17571585"/>
              <a:gd name="connsiteY2033" fmla="*/ 511335 h 4018253"/>
              <a:gd name="connsiteX2034" fmla="*/ 5919090 w 17571585"/>
              <a:gd name="connsiteY2034" fmla="*/ 438321 h 4018253"/>
              <a:gd name="connsiteX2035" fmla="*/ 5922347 w 17571585"/>
              <a:gd name="connsiteY2035" fmla="*/ 513769 h 4018253"/>
              <a:gd name="connsiteX2036" fmla="*/ 6042879 w 17571585"/>
              <a:gd name="connsiteY2036" fmla="*/ 497107 h 4018253"/>
              <a:gd name="connsiteX2037" fmla="*/ 6090929 w 17571585"/>
              <a:gd name="connsiteY2037" fmla="*/ 511335 h 4018253"/>
              <a:gd name="connsiteX2038" fmla="*/ 6127577 w 17571585"/>
              <a:gd name="connsiteY2038" fmla="*/ 570121 h 4018253"/>
              <a:gd name="connsiteX2039" fmla="*/ 6183771 w 17571585"/>
              <a:gd name="connsiteY2039" fmla="*/ 476138 h 4018253"/>
              <a:gd name="connsiteX2040" fmla="*/ 6212275 w 17571585"/>
              <a:gd name="connsiteY2040" fmla="*/ 527997 h 4018253"/>
              <a:gd name="connsiteX2041" fmla="*/ 6187029 w 17571585"/>
              <a:gd name="connsiteY2041" fmla="*/ 567687 h 4018253"/>
              <a:gd name="connsiteX2042" fmla="*/ 6271727 w 17571585"/>
              <a:gd name="connsiteY2042" fmla="*/ 539979 h 4018253"/>
              <a:gd name="connsiteX2043" fmla="*/ 6234265 w 17571585"/>
              <a:gd name="connsiteY2043" fmla="*/ 513769 h 4018253"/>
              <a:gd name="connsiteX2044" fmla="*/ 6384115 w 17571585"/>
              <a:gd name="connsiteY2044" fmla="*/ 507029 h 4018253"/>
              <a:gd name="connsiteX2045" fmla="*/ 6504647 w 17571585"/>
              <a:gd name="connsiteY2045" fmla="*/ 542413 h 4018253"/>
              <a:gd name="connsiteX2046" fmla="*/ 6535594 w 17571585"/>
              <a:gd name="connsiteY2046" fmla="*/ 577609 h 4018253"/>
              <a:gd name="connsiteX2047" fmla="*/ 6521749 w 17571585"/>
              <a:gd name="connsiteY2047" fmla="*/ 534924 h 4018253"/>
              <a:gd name="connsiteX2048" fmla="*/ 6555140 w 17571585"/>
              <a:gd name="connsiteY2048" fmla="*/ 487933 h 4018253"/>
              <a:gd name="connsiteX2049" fmla="*/ 6628436 w 17571585"/>
              <a:gd name="connsiteY2049" fmla="*/ 525751 h 4018253"/>
              <a:gd name="connsiteX2050" fmla="*/ 6606447 w 17571585"/>
              <a:gd name="connsiteY2050" fmla="*/ 559075 h 4018253"/>
              <a:gd name="connsiteX2051" fmla="*/ 6659383 w 17571585"/>
              <a:gd name="connsiteY2051" fmla="*/ 560947 h 4018253"/>
              <a:gd name="connsiteX2052" fmla="*/ 6696031 w 17571585"/>
              <a:gd name="connsiteY2052" fmla="*/ 523317 h 4018253"/>
              <a:gd name="connsiteX2053" fmla="*/ 6707433 w 17571585"/>
              <a:gd name="connsiteY2053" fmla="*/ 573303 h 4018253"/>
              <a:gd name="connsiteX2054" fmla="*/ 6721278 w 17571585"/>
              <a:gd name="connsiteY2054" fmla="*/ 565815 h 4018253"/>
              <a:gd name="connsiteX2055" fmla="*/ 6676486 w 17571585"/>
              <a:gd name="connsiteY2055" fmla="*/ 646317 h 4018253"/>
              <a:gd name="connsiteX2056" fmla="*/ 6769328 w 17571585"/>
              <a:gd name="connsiteY2056" fmla="*/ 611121 h 4018253"/>
              <a:gd name="connsiteX2057" fmla="*/ 6783173 w 17571585"/>
              <a:gd name="connsiteY2057" fmla="*/ 653057 h 4018253"/>
              <a:gd name="connsiteX2058" fmla="*/ 6831223 w 17571585"/>
              <a:gd name="connsiteY2058" fmla="*/ 617860 h 4018253"/>
              <a:gd name="connsiteX2059" fmla="*/ 6793760 w 17571585"/>
              <a:gd name="connsiteY2059" fmla="*/ 605504 h 4018253"/>
              <a:gd name="connsiteX2060" fmla="*/ 6887417 w 17571585"/>
              <a:gd name="connsiteY2060" fmla="*/ 537171 h 4018253"/>
              <a:gd name="connsiteX2061" fmla="*/ 6889860 w 17571585"/>
              <a:gd name="connsiteY2061" fmla="*/ 612993 h 4018253"/>
              <a:gd name="connsiteX2062" fmla="*/ 6847511 w 17571585"/>
              <a:gd name="connsiteY2062" fmla="*/ 660733 h 4018253"/>
              <a:gd name="connsiteX2063" fmla="*/ 6920807 w 17571585"/>
              <a:gd name="connsiteY2063" fmla="*/ 632089 h 4018253"/>
              <a:gd name="connsiteX2064" fmla="*/ 6901261 w 17571585"/>
              <a:gd name="connsiteY2064" fmla="*/ 580043 h 4018253"/>
              <a:gd name="connsiteX2065" fmla="*/ 6963157 w 17571585"/>
              <a:gd name="connsiteY2065" fmla="*/ 544847 h 4018253"/>
              <a:gd name="connsiteX2066" fmla="*/ 6974558 w 17571585"/>
              <a:gd name="connsiteY2066" fmla="*/ 603445 h 4018253"/>
              <a:gd name="connsiteX2067" fmla="*/ 7126851 w 17571585"/>
              <a:gd name="connsiteY2067" fmla="*/ 546719 h 4018253"/>
              <a:gd name="connsiteX2068" fmla="*/ 7118707 w 17571585"/>
              <a:gd name="connsiteY2068" fmla="*/ 622166 h 4018253"/>
              <a:gd name="connsiteX2069" fmla="*/ 7162685 w 17571585"/>
              <a:gd name="connsiteY2069" fmla="*/ 592025 h 4018253"/>
              <a:gd name="connsiteX2070" fmla="*/ 7160242 w 17571585"/>
              <a:gd name="connsiteY2070" fmla="*/ 625349 h 4018253"/>
              <a:gd name="connsiteX2071" fmla="*/ 7193633 w 17571585"/>
              <a:gd name="connsiteY2071" fmla="*/ 577609 h 4018253"/>
              <a:gd name="connsiteX2072" fmla="*/ 7146397 w 17571585"/>
              <a:gd name="connsiteY2072" fmla="*/ 565815 h 4018253"/>
              <a:gd name="connsiteX2073" fmla="*/ 7137439 w 17571585"/>
              <a:gd name="connsiteY2073" fmla="*/ 515828 h 4018253"/>
              <a:gd name="connsiteX2074" fmla="*/ 7244126 w 17571585"/>
              <a:gd name="connsiteY2074" fmla="*/ 523317 h 4018253"/>
              <a:gd name="connsiteX2075" fmla="*/ 7255527 w 17571585"/>
              <a:gd name="connsiteY2075" fmla="*/ 440380 h 4018253"/>
              <a:gd name="connsiteX2076" fmla="*/ 7286475 w 17571585"/>
              <a:gd name="connsiteY2076" fmla="*/ 509088 h 4018253"/>
              <a:gd name="connsiteX2077" fmla="*/ 7180602 w 17571585"/>
              <a:gd name="connsiteY2077" fmla="*/ 551586 h 4018253"/>
              <a:gd name="connsiteX2078" fmla="*/ 7219693 w 17571585"/>
              <a:gd name="connsiteY2078" fmla="*/ 603445 h 4018253"/>
              <a:gd name="connsiteX2079" fmla="*/ 7202591 w 17571585"/>
              <a:gd name="connsiteY2079" fmla="*/ 695929 h 4018253"/>
              <a:gd name="connsiteX2080" fmla="*/ 7157799 w 17571585"/>
              <a:gd name="connsiteY2080" fmla="*/ 707537 h 4018253"/>
              <a:gd name="connsiteX2081" fmla="*/ 7213179 w 17571585"/>
              <a:gd name="connsiteY2081" fmla="*/ 662979 h 4018253"/>
              <a:gd name="connsiteX2082" fmla="*/ 7266929 w 17571585"/>
              <a:gd name="connsiteY2082" fmla="*/ 650810 h 4018253"/>
              <a:gd name="connsiteX2083" fmla="*/ 7231095 w 17571585"/>
              <a:gd name="connsiteY2083" fmla="*/ 638829 h 4018253"/>
              <a:gd name="connsiteX2084" fmla="*/ 7219693 w 17571585"/>
              <a:gd name="connsiteY2084" fmla="*/ 603445 h 4018253"/>
              <a:gd name="connsiteX2085" fmla="*/ 7455057 w 17571585"/>
              <a:gd name="connsiteY2085" fmla="*/ 551586 h 4018253"/>
              <a:gd name="connsiteX2086" fmla="*/ 7435511 w 17571585"/>
              <a:gd name="connsiteY2086" fmla="*/ 537171 h 4018253"/>
              <a:gd name="connsiteX2087" fmla="*/ 7466458 w 17571585"/>
              <a:gd name="connsiteY2087" fmla="*/ 523317 h 4018253"/>
              <a:gd name="connsiteX2088" fmla="*/ 7385832 w 17571585"/>
              <a:gd name="connsiteY2088" fmla="*/ 575363 h 4018253"/>
              <a:gd name="connsiteX2089" fmla="*/ 7317422 w 17571585"/>
              <a:gd name="connsiteY2089" fmla="*/ 544847 h 4018253"/>
              <a:gd name="connsiteX2090" fmla="*/ 7354885 w 17571585"/>
              <a:gd name="connsiteY2090" fmla="*/ 539979 h 4018253"/>
              <a:gd name="connsiteX2091" fmla="*/ 7351627 w 17571585"/>
              <a:gd name="connsiteY2091" fmla="*/ 480444 h 4018253"/>
              <a:gd name="connsiteX2092" fmla="*/ 7399677 w 17571585"/>
              <a:gd name="connsiteY2092" fmla="*/ 459476 h 4018253"/>
              <a:gd name="connsiteX2093" fmla="*/ 7376873 w 17571585"/>
              <a:gd name="connsiteY2093" fmla="*/ 542413 h 4018253"/>
              <a:gd name="connsiteX2094" fmla="*/ 7427367 w 17571585"/>
              <a:gd name="connsiteY2094" fmla="*/ 438321 h 4018253"/>
              <a:gd name="connsiteX2095" fmla="*/ 7396419 w 17571585"/>
              <a:gd name="connsiteY2095" fmla="*/ 402750 h 4018253"/>
              <a:gd name="connsiteX2096" fmla="*/ 7424923 w 17571585"/>
              <a:gd name="connsiteY2096" fmla="*/ 395074 h 4018253"/>
              <a:gd name="connsiteX2097" fmla="*/ 7472973 w 17571585"/>
              <a:gd name="connsiteY2097" fmla="*/ 499540 h 4018253"/>
              <a:gd name="connsiteX2098" fmla="*/ 7601649 w 17571585"/>
              <a:gd name="connsiteY2098" fmla="*/ 459476 h 4018253"/>
              <a:gd name="connsiteX2099" fmla="*/ 7601649 w 17571585"/>
              <a:gd name="connsiteY2099" fmla="*/ 426152 h 4018253"/>
              <a:gd name="connsiteX2100" fmla="*/ 7624453 w 17571585"/>
              <a:gd name="connsiteY2100" fmla="*/ 428399 h 4018253"/>
              <a:gd name="connsiteX2101" fmla="*/ 7622009 w 17571585"/>
              <a:gd name="connsiteY2101" fmla="*/ 494673 h 4018253"/>
              <a:gd name="connsiteX2102" fmla="*/ 7538125 w 17571585"/>
              <a:gd name="connsiteY2102" fmla="*/ 487933 h 4018253"/>
              <a:gd name="connsiteX2103" fmla="*/ 7539755 w 17571585"/>
              <a:gd name="connsiteY2103" fmla="*/ 546719 h 4018253"/>
              <a:gd name="connsiteX2104" fmla="*/ 7652143 w 17571585"/>
              <a:gd name="connsiteY2104" fmla="*/ 497107 h 4018253"/>
              <a:gd name="connsiteX2105" fmla="*/ 7638297 w 17571585"/>
              <a:gd name="connsiteY2105" fmla="*/ 454609 h 4018253"/>
              <a:gd name="connsiteX2106" fmla="*/ 7740098 w 17571585"/>
              <a:gd name="connsiteY2106" fmla="*/ 421659 h 4018253"/>
              <a:gd name="connsiteX2107" fmla="*/ 7788148 w 17571585"/>
              <a:gd name="connsiteY2107" fmla="*/ 449554 h 4018253"/>
              <a:gd name="connsiteX2108" fmla="*/ 7801993 w 17571585"/>
              <a:gd name="connsiteY2108" fmla="*/ 492426 h 4018253"/>
              <a:gd name="connsiteX2109" fmla="*/ 7771045 w 17571585"/>
              <a:gd name="connsiteY2109" fmla="*/ 507029 h 4018253"/>
              <a:gd name="connsiteX2110" fmla="*/ 7762901 w 17571585"/>
              <a:gd name="connsiteY2110" fmla="*/ 546719 h 4018253"/>
              <a:gd name="connsiteX2111" fmla="*/ 7807693 w 17571585"/>
              <a:gd name="connsiteY2111" fmla="*/ 549152 h 4018253"/>
              <a:gd name="connsiteX2112" fmla="*/ 7812580 w 17571585"/>
              <a:gd name="connsiteY2112" fmla="*/ 459476 h 4018253"/>
              <a:gd name="connsiteX2113" fmla="*/ 7877733 w 17571585"/>
              <a:gd name="connsiteY2113" fmla="*/ 480444 h 4018253"/>
              <a:gd name="connsiteX2114" fmla="*/ 7903793 w 17571585"/>
              <a:gd name="connsiteY2114" fmla="*/ 509088 h 4018253"/>
              <a:gd name="connsiteX2115" fmla="*/ 7863073 w 17571585"/>
              <a:gd name="connsiteY2115" fmla="*/ 596705 h 4018253"/>
              <a:gd name="connsiteX2116" fmla="*/ 7678203 w 17571585"/>
              <a:gd name="connsiteY2116" fmla="*/ 605504 h 4018253"/>
              <a:gd name="connsiteX2117" fmla="*/ 7740098 w 17571585"/>
              <a:gd name="connsiteY2117" fmla="*/ 643883 h 4018253"/>
              <a:gd name="connsiteX2118" fmla="*/ 7767787 w 17571585"/>
              <a:gd name="connsiteY2118" fmla="*/ 589217 h 4018253"/>
              <a:gd name="connsiteX2119" fmla="*/ 7788148 w 17571585"/>
              <a:gd name="connsiteY2119" fmla="*/ 638829 h 4018253"/>
              <a:gd name="connsiteX2120" fmla="*/ 7815837 w 17571585"/>
              <a:gd name="connsiteY2120" fmla="*/ 601198 h 4018253"/>
              <a:gd name="connsiteX2121" fmla="*/ 7812580 w 17571585"/>
              <a:gd name="connsiteY2121" fmla="*/ 700797 h 4018253"/>
              <a:gd name="connsiteX2122" fmla="*/ 7885877 w 17571585"/>
              <a:gd name="connsiteY2122" fmla="*/ 705103 h 4018253"/>
              <a:gd name="connsiteX2123" fmla="*/ 7877733 w 17571585"/>
              <a:gd name="connsiteY2123" fmla="*/ 655491 h 4018253"/>
              <a:gd name="connsiteX2124" fmla="*/ 7838641 w 17571585"/>
              <a:gd name="connsiteY2124" fmla="*/ 677395 h 4018253"/>
              <a:gd name="connsiteX2125" fmla="*/ 7846785 w 17571585"/>
              <a:gd name="connsiteY2125" fmla="*/ 620107 h 4018253"/>
              <a:gd name="connsiteX2126" fmla="*/ 7843527 w 17571585"/>
              <a:gd name="connsiteY2126" fmla="*/ 653057 h 4018253"/>
              <a:gd name="connsiteX2127" fmla="*/ 7869588 w 17571585"/>
              <a:gd name="connsiteY2127" fmla="*/ 605504 h 4018253"/>
              <a:gd name="connsiteX2128" fmla="*/ 7931483 w 17571585"/>
              <a:gd name="connsiteY2128" fmla="*/ 611121 h 4018253"/>
              <a:gd name="connsiteX2129" fmla="*/ 7880990 w 17571585"/>
              <a:gd name="connsiteY2129" fmla="*/ 589217 h 4018253"/>
              <a:gd name="connsiteX2130" fmla="*/ 7916823 w 17571585"/>
              <a:gd name="connsiteY2130" fmla="*/ 551586 h 4018253"/>
              <a:gd name="connsiteX2131" fmla="*/ 8018624 w 17571585"/>
              <a:gd name="connsiteY2131" fmla="*/ 549152 h 4018253"/>
              <a:gd name="connsiteX2132" fmla="*/ 8055273 w 17571585"/>
              <a:gd name="connsiteY2132" fmla="*/ 594271 h 4018253"/>
              <a:gd name="connsiteX2133" fmla="*/ 8060973 w 17571585"/>
              <a:gd name="connsiteY2133" fmla="*/ 553458 h 4018253"/>
              <a:gd name="connsiteX2134" fmla="*/ 8089477 w 17571585"/>
              <a:gd name="connsiteY2134" fmla="*/ 530056 h 4018253"/>
              <a:gd name="connsiteX2135" fmla="*/ 8139156 w 17571585"/>
              <a:gd name="connsiteY2135" fmla="*/ 567687 h 4018253"/>
              <a:gd name="connsiteX2136" fmla="*/ 8069117 w 17571585"/>
              <a:gd name="connsiteY2136" fmla="*/ 653057 h 4018253"/>
              <a:gd name="connsiteX2137" fmla="*/ 8046314 w 17571585"/>
              <a:gd name="connsiteY2137" fmla="*/ 703043 h 4018253"/>
              <a:gd name="connsiteX2138" fmla="*/ 8069117 w 17571585"/>
              <a:gd name="connsiteY2138" fmla="*/ 653057 h 4018253"/>
              <a:gd name="connsiteX2139" fmla="*/ 8125311 w 17571585"/>
              <a:gd name="connsiteY2139" fmla="*/ 684135 h 4018253"/>
              <a:gd name="connsiteX2140" fmla="*/ 8139156 w 17571585"/>
              <a:gd name="connsiteY2140" fmla="*/ 742733 h 4018253"/>
              <a:gd name="connsiteX2141" fmla="*/ 8192907 w 17571585"/>
              <a:gd name="connsiteY2141" fmla="*/ 745916 h 4018253"/>
              <a:gd name="connsiteX2142" fmla="*/ 8210009 w 17571585"/>
              <a:gd name="connsiteY2142" fmla="*/ 705103 h 4018253"/>
              <a:gd name="connsiteX2143" fmla="*/ 8179062 w 17571585"/>
              <a:gd name="connsiteY2143" fmla="*/ 686381 h 4018253"/>
              <a:gd name="connsiteX2144" fmla="*/ 8212453 w 17571585"/>
              <a:gd name="connsiteY2144" fmla="*/ 655491 h 4018253"/>
              <a:gd name="connsiteX2145" fmla="*/ 8175804 w 17571585"/>
              <a:gd name="connsiteY2145" fmla="*/ 629655 h 4018253"/>
              <a:gd name="connsiteX2146" fmla="*/ 8246657 w 17571585"/>
              <a:gd name="connsiteY2146" fmla="*/ 575363 h 4018253"/>
              <a:gd name="connsiteX2147" fmla="*/ 8248286 w 17571585"/>
              <a:gd name="connsiteY2147" fmla="*/ 617860 h 4018253"/>
              <a:gd name="connsiteX2148" fmla="*/ 8324840 w 17571585"/>
              <a:gd name="connsiteY2148" fmla="*/ 589217 h 4018253"/>
              <a:gd name="connsiteX2149" fmla="*/ 8415239 w 17571585"/>
              <a:gd name="connsiteY2149" fmla="*/ 573303 h 4018253"/>
              <a:gd name="connsiteX2150" fmla="*/ 8443743 w 17571585"/>
              <a:gd name="connsiteY2150" fmla="*/ 565815 h 4018253"/>
              <a:gd name="connsiteX2151" fmla="*/ 8463289 w 17571585"/>
              <a:gd name="connsiteY2151" fmla="*/ 617860 h 4018253"/>
              <a:gd name="connsiteX2152" fmla="*/ 8547173 w 17571585"/>
              <a:gd name="connsiteY2152" fmla="*/ 592025 h 4018253"/>
              <a:gd name="connsiteX2153" fmla="*/ 8556131 w 17571585"/>
              <a:gd name="connsiteY2153" fmla="*/ 642011 h 4018253"/>
              <a:gd name="connsiteX2154" fmla="*/ 8583821 w 17571585"/>
              <a:gd name="connsiteY2154" fmla="*/ 617860 h 4018253"/>
              <a:gd name="connsiteX2155" fmla="*/ 8589522 w 17571585"/>
              <a:gd name="connsiteY2155" fmla="*/ 660733 h 4018253"/>
              <a:gd name="connsiteX2156" fmla="*/ 8620469 w 17571585"/>
              <a:gd name="connsiteY2156" fmla="*/ 662979 h 4018253"/>
              <a:gd name="connsiteX2157" fmla="*/ 8620469 w 17571585"/>
              <a:gd name="connsiteY2157" fmla="*/ 612993 h 4018253"/>
              <a:gd name="connsiteX2158" fmla="*/ 8727970 w 17571585"/>
              <a:gd name="connsiteY2158" fmla="*/ 605504 h 4018253"/>
              <a:gd name="connsiteX2159" fmla="*/ 8721455 w 17571585"/>
              <a:gd name="connsiteY2159" fmla="*/ 646317 h 4018253"/>
              <a:gd name="connsiteX2160" fmla="*/ 8770319 w 17571585"/>
              <a:gd name="connsiteY2160" fmla="*/ 657925 h 4018253"/>
              <a:gd name="connsiteX2161" fmla="*/ 8873749 w 17571585"/>
              <a:gd name="connsiteY2161" fmla="*/ 667473 h 4018253"/>
              <a:gd name="connsiteX2162" fmla="*/ 8927499 w 17571585"/>
              <a:gd name="connsiteY2162" fmla="*/ 653057 h 4018253"/>
              <a:gd name="connsiteX2163" fmla="*/ 8958447 w 17571585"/>
              <a:gd name="connsiteY2163" fmla="*/ 598765 h 4018253"/>
              <a:gd name="connsiteX2164" fmla="*/ 8986136 w 17571585"/>
              <a:gd name="connsiteY2164" fmla="*/ 634523 h 4018253"/>
              <a:gd name="connsiteX2165" fmla="*/ 8943787 w 17571585"/>
              <a:gd name="connsiteY2165" fmla="*/ 662979 h 4018253"/>
              <a:gd name="connsiteX2166" fmla="*/ 8929943 w 17571585"/>
              <a:gd name="connsiteY2166" fmla="*/ 762578 h 4018253"/>
              <a:gd name="connsiteX2167" fmla="*/ 8983693 w 17571585"/>
              <a:gd name="connsiteY2167" fmla="*/ 733747 h 4018253"/>
              <a:gd name="connsiteX2168" fmla="*/ 9078979 w 17571585"/>
              <a:gd name="connsiteY2168" fmla="*/ 724199 h 4018253"/>
              <a:gd name="connsiteX2169" fmla="*/ 9093638 w 17571585"/>
              <a:gd name="connsiteY2169" fmla="*/ 767071 h 4018253"/>
              <a:gd name="connsiteX2170" fmla="*/ 9101782 w 17571585"/>
              <a:gd name="connsiteY2170" fmla="*/ 742733 h 4018253"/>
              <a:gd name="connsiteX2171" fmla="*/ 9290724 w 17571585"/>
              <a:gd name="connsiteY2171" fmla="*/ 773811 h 4018253"/>
              <a:gd name="connsiteX2172" fmla="*/ 9250818 w 17571585"/>
              <a:gd name="connsiteY2172" fmla="*/ 705103 h 4018253"/>
              <a:gd name="connsiteX2173" fmla="*/ 9217427 w 17571585"/>
              <a:gd name="connsiteY2173" fmla="*/ 719331 h 4018253"/>
              <a:gd name="connsiteX2174" fmla="*/ 9228829 w 17571585"/>
              <a:gd name="connsiteY2174" fmla="*/ 735993 h 4018253"/>
              <a:gd name="connsiteX2175" fmla="*/ 9107483 w 17571585"/>
              <a:gd name="connsiteY2175" fmla="*/ 717459 h 4018253"/>
              <a:gd name="connsiteX2176" fmla="*/ 9118070 w 17571585"/>
              <a:gd name="connsiteY2176" fmla="*/ 669719 h 4018253"/>
              <a:gd name="connsiteX2177" fmla="*/ 9160419 w 17571585"/>
              <a:gd name="connsiteY2177" fmla="*/ 688441 h 4018253"/>
              <a:gd name="connsiteX2178" fmla="*/ 9262219 w 17571585"/>
              <a:gd name="connsiteY2178" fmla="*/ 655491 h 4018253"/>
              <a:gd name="connsiteX2179" fmla="*/ 9256519 w 17571585"/>
              <a:gd name="connsiteY2179" fmla="*/ 695929 h 4018253"/>
              <a:gd name="connsiteX2180" fmla="*/ 9298868 w 17571585"/>
              <a:gd name="connsiteY2180" fmla="*/ 684135 h 4018253"/>
              <a:gd name="connsiteX2181" fmla="*/ 9285023 w 17571585"/>
              <a:gd name="connsiteY2181" fmla="*/ 657925 h 4018253"/>
              <a:gd name="connsiteX2182" fmla="*/ 9439760 w 17571585"/>
              <a:gd name="connsiteY2182" fmla="*/ 643883 h 4018253"/>
              <a:gd name="connsiteX2183" fmla="*/ 9459305 w 17571585"/>
              <a:gd name="connsiteY2183" fmla="*/ 695929 h 4018253"/>
              <a:gd name="connsiteX2184" fmla="*/ 9478851 w 17571585"/>
              <a:gd name="connsiteY2184" fmla="*/ 665413 h 4018253"/>
              <a:gd name="connsiteX2185" fmla="*/ 9484552 w 17571585"/>
              <a:gd name="connsiteY2185" fmla="*/ 705103 h 4018253"/>
              <a:gd name="connsiteX2186" fmla="*/ 9515499 w 17571585"/>
              <a:gd name="connsiteY2186" fmla="*/ 690874 h 4018253"/>
              <a:gd name="connsiteX2187" fmla="*/ 9506541 w 17571585"/>
              <a:gd name="connsiteY2187" fmla="*/ 657925 h 4018253"/>
              <a:gd name="connsiteX2188" fmla="*/ 9555405 w 17571585"/>
              <a:gd name="connsiteY2188" fmla="*/ 669719 h 4018253"/>
              <a:gd name="connsiteX2189" fmla="*/ 9546447 w 17571585"/>
              <a:gd name="connsiteY2189" fmla="*/ 709783 h 4018253"/>
              <a:gd name="connsiteX2190" fmla="*/ 9579837 w 17571585"/>
              <a:gd name="connsiteY2190" fmla="*/ 681701 h 4018253"/>
              <a:gd name="connsiteX2191" fmla="*/ 9578208 w 17571585"/>
              <a:gd name="connsiteY2191" fmla="*/ 638829 h 4018253"/>
              <a:gd name="connsiteX2192" fmla="*/ 9667793 w 17571585"/>
              <a:gd name="connsiteY2192" fmla="*/ 653057 h 4018253"/>
              <a:gd name="connsiteX2193" fmla="*/ 9653134 w 17571585"/>
              <a:gd name="connsiteY2193" fmla="*/ 703043 h 4018253"/>
              <a:gd name="connsiteX2194" fmla="*/ 9901527 w 17571585"/>
              <a:gd name="connsiteY2194" fmla="*/ 764637 h 4018253"/>
              <a:gd name="connsiteX2195" fmla="*/ 9909671 w 17571585"/>
              <a:gd name="connsiteY2195" fmla="*/ 721765 h 4018253"/>
              <a:gd name="connsiteX2196" fmla="*/ 9922701 w 17571585"/>
              <a:gd name="connsiteY2196" fmla="*/ 764637 h 4018253"/>
              <a:gd name="connsiteX2197" fmla="*/ 9940618 w 17571585"/>
              <a:gd name="connsiteY2197" fmla="*/ 726071 h 4018253"/>
              <a:gd name="connsiteX2198" fmla="*/ 9960164 w 17571585"/>
              <a:gd name="connsiteY2198" fmla="*/ 776057 h 4018253"/>
              <a:gd name="connsiteX2199" fmla="*/ 10030203 w 17571585"/>
              <a:gd name="connsiteY2199" fmla="*/ 757149 h 4018253"/>
              <a:gd name="connsiteX2200" fmla="*/ 10024502 w 17571585"/>
              <a:gd name="connsiteY2200" fmla="*/ 715025 h 4018253"/>
              <a:gd name="connsiteX2201" fmla="*/ 10047305 w 17571585"/>
              <a:gd name="connsiteY2201" fmla="*/ 700797 h 4018253"/>
              <a:gd name="connsiteX2202" fmla="*/ 10137704 w 17571585"/>
              <a:gd name="connsiteY2202" fmla="*/ 715025 h 4018253"/>
              <a:gd name="connsiteX2203" fmla="*/ 10083953 w 17571585"/>
              <a:gd name="connsiteY2203" fmla="*/ 745916 h 4018253"/>
              <a:gd name="connsiteX2204" fmla="*/ 10086397 w 17571585"/>
              <a:gd name="connsiteY2204" fmla="*/ 769318 h 4018253"/>
              <a:gd name="connsiteX2205" fmla="*/ 10205300 w 17571585"/>
              <a:gd name="connsiteY2205" fmla="*/ 778491 h 4018253"/>
              <a:gd name="connsiteX2206" fmla="*/ 10134446 w 17571585"/>
              <a:gd name="connsiteY2206" fmla="*/ 748350 h 4018253"/>
              <a:gd name="connsiteX2207" fmla="*/ 10143405 w 17571585"/>
              <a:gd name="connsiteY2207" fmla="*/ 707537 h 4018253"/>
              <a:gd name="connsiteX2208" fmla="*/ 10196341 w 17571585"/>
              <a:gd name="connsiteY2208" fmla="*/ 712591 h 4018253"/>
              <a:gd name="connsiteX2209" fmla="*/ 10247649 w 17571585"/>
              <a:gd name="connsiteY2209" fmla="*/ 767071 h 4018253"/>
              <a:gd name="connsiteX2210" fmla="*/ 10227289 w 17571585"/>
              <a:gd name="connsiteY2210" fmla="*/ 698363 h 4018253"/>
              <a:gd name="connsiteX2211" fmla="*/ 10275338 w 17571585"/>
              <a:gd name="connsiteY2211" fmla="*/ 742733 h 4018253"/>
              <a:gd name="connsiteX2212" fmla="*/ 10317687 w 17571585"/>
              <a:gd name="connsiteY2212" fmla="*/ 745916 h 4018253"/>
              <a:gd name="connsiteX2213" fmla="*/ 10438219 w 17571585"/>
              <a:gd name="connsiteY2213" fmla="*/ 731687 h 4018253"/>
              <a:gd name="connsiteX2214" fmla="*/ 10478125 w 17571585"/>
              <a:gd name="connsiteY2214" fmla="*/ 677395 h 4018253"/>
              <a:gd name="connsiteX2215" fmla="*/ 10505815 w 17571585"/>
              <a:gd name="connsiteY2215" fmla="*/ 745916 h 4018253"/>
              <a:gd name="connsiteX2216" fmla="*/ 10626347 w 17571585"/>
              <a:gd name="connsiteY2216" fmla="*/ 655491 h 4018253"/>
              <a:gd name="connsiteX2217" fmla="*/ 10674396 w 17571585"/>
              <a:gd name="connsiteY2217" fmla="*/ 650810 h 4018253"/>
              <a:gd name="connsiteX2218" fmla="*/ 10807144 w 17571585"/>
              <a:gd name="connsiteY2218" fmla="*/ 653057 h 4018253"/>
              <a:gd name="connsiteX2219" fmla="*/ 10767239 w 17571585"/>
              <a:gd name="connsiteY2219" fmla="*/ 707537 h 4018253"/>
              <a:gd name="connsiteX2220" fmla="*/ 10815288 w 17571585"/>
              <a:gd name="connsiteY2220" fmla="*/ 752656 h 4018253"/>
              <a:gd name="connsiteX2221" fmla="*/ 10838092 w 17571585"/>
              <a:gd name="connsiteY2221" fmla="*/ 738427 h 4018253"/>
              <a:gd name="connsiteX2222" fmla="*/ 10848679 w 17571585"/>
              <a:gd name="connsiteY2222" fmla="*/ 672153 h 4018253"/>
              <a:gd name="connsiteX2223" fmla="*/ 10846236 w 17571585"/>
              <a:gd name="connsiteY2223" fmla="*/ 738427 h 4018253"/>
              <a:gd name="connsiteX2224" fmla="*/ 10886142 w 17571585"/>
              <a:gd name="connsiteY2224" fmla="*/ 825670 h 4018253"/>
              <a:gd name="connsiteX2225" fmla="*/ 10917089 w 17571585"/>
              <a:gd name="connsiteY2225" fmla="*/ 719331 h 4018253"/>
              <a:gd name="connsiteX2226" fmla="*/ 10978984 w 17571585"/>
              <a:gd name="connsiteY2226" fmla="*/ 790473 h 4018253"/>
              <a:gd name="connsiteX2227" fmla="*/ 10944779 w 17571585"/>
              <a:gd name="connsiteY2227" fmla="*/ 679642 h 4018253"/>
              <a:gd name="connsiteX2228" fmla="*/ 11037621 w 17571585"/>
              <a:gd name="connsiteY2228" fmla="*/ 721765 h 4018253"/>
              <a:gd name="connsiteX2229" fmla="*/ 10941521 w 17571585"/>
              <a:gd name="connsiteY2229" fmla="*/ 622166 h 4018253"/>
              <a:gd name="connsiteX2230" fmla="*/ 11014817 w 17571585"/>
              <a:gd name="connsiteY2230" fmla="*/ 643883 h 4018253"/>
              <a:gd name="connsiteX2231" fmla="*/ 10998529 w 17571585"/>
              <a:gd name="connsiteY2231" fmla="*/ 650810 h 4018253"/>
              <a:gd name="connsiteX2232" fmla="*/ 11065310 w 17571585"/>
              <a:gd name="connsiteY2232" fmla="*/ 715025 h 4018253"/>
              <a:gd name="connsiteX2233" fmla="*/ 11063682 w 17571585"/>
              <a:gd name="connsiteY2233" fmla="*/ 781299 h 4018253"/>
              <a:gd name="connsiteX2234" fmla="*/ 11099515 w 17571585"/>
              <a:gd name="connsiteY2234" fmla="*/ 776057 h 4018253"/>
              <a:gd name="connsiteX2235" fmla="*/ 11091371 w 17571585"/>
              <a:gd name="connsiteY2235" fmla="*/ 740861 h 4018253"/>
              <a:gd name="connsiteX2236" fmla="*/ 11150009 w 17571585"/>
              <a:gd name="connsiteY2236" fmla="*/ 721765 h 4018253"/>
              <a:gd name="connsiteX2237" fmla="*/ 11220862 w 17571585"/>
              <a:gd name="connsiteY2237" fmla="*/ 719331 h 4018253"/>
              <a:gd name="connsiteX2238" fmla="*/ 11240407 w 17571585"/>
              <a:gd name="connsiteY2238" fmla="*/ 752656 h 4018253"/>
              <a:gd name="connsiteX2239" fmla="*/ 11282756 w 17571585"/>
              <a:gd name="connsiteY2239" fmla="*/ 724199 h 4018253"/>
              <a:gd name="connsiteX2240" fmla="*/ 11313704 w 17571585"/>
              <a:gd name="connsiteY2240" fmla="*/ 792720 h 4018253"/>
              <a:gd name="connsiteX2241" fmla="*/ 11392701 w 17571585"/>
              <a:gd name="connsiteY2241" fmla="*/ 757149 h 4018253"/>
              <a:gd name="connsiteX2242" fmla="*/ 11349538 w 17571585"/>
              <a:gd name="connsiteY2242" fmla="*/ 804701 h 4018253"/>
              <a:gd name="connsiteX2243" fmla="*/ 11387000 w 17571585"/>
              <a:gd name="connsiteY2243" fmla="*/ 833345 h 4018253"/>
              <a:gd name="connsiteX2244" fmla="*/ 11451338 w 17571585"/>
              <a:gd name="connsiteY2244" fmla="*/ 755089 h 4018253"/>
              <a:gd name="connsiteX2245" fmla="*/ 11611776 w 17571585"/>
              <a:gd name="connsiteY2245" fmla="*/ 767071 h 4018253"/>
              <a:gd name="connsiteX2246" fmla="*/ 11634579 w 17571585"/>
              <a:gd name="connsiteY2246" fmla="*/ 735993 h 4018253"/>
              <a:gd name="connsiteX2247" fmla="*/ 11662269 w 17571585"/>
              <a:gd name="connsiteY2247" fmla="*/ 804701 h 4018253"/>
              <a:gd name="connsiteX2248" fmla="*/ 11671227 w 17571585"/>
              <a:gd name="connsiteY2248" fmla="*/ 745916 h 4018253"/>
              <a:gd name="connsiteX2249" fmla="*/ 11755111 w 17571585"/>
              <a:gd name="connsiteY2249" fmla="*/ 719331 h 4018253"/>
              <a:gd name="connsiteX2250" fmla="*/ 11752668 w 17571585"/>
              <a:gd name="connsiteY2250" fmla="*/ 769318 h 4018253"/>
              <a:gd name="connsiteX2251" fmla="*/ 11834108 w 17571585"/>
              <a:gd name="connsiteY2251" fmla="*/ 733747 h 4018253"/>
              <a:gd name="connsiteX2252" fmla="*/ 11904147 w 17571585"/>
              <a:gd name="connsiteY2252" fmla="*/ 731687 h 4018253"/>
              <a:gd name="connsiteX2253" fmla="*/ 11926950 w 17571585"/>
              <a:gd name="connsiteY2253" fmla="*/ 792720 h 4018253"/>
              <a:gd name="connsiteX2254" fmla="*/ 11980701 w 17571585"/>
              <a:gd name="connsiteY2254" fmla="*/ 778491 h 4018253"/>
              <a:gd name="connsiteX2255" fmla="*/ 11994546 w 17571585"/>
              <a:gd name="connsiteY2255" fmla="*/ 715025 h 4018253"/>
              <a:gd name="connsiteX2256" fmla="*/ 11996989 w 17571585"/>
              <a:gd name="connsiteY2256" fmla="*/ 823797 h 4018253"/>
              <a:gd name="connsiteX2257" fmla="*/ 12022235 w 17571585"/>
              <a:gd name="connsiteY2257" fmla="*/ 817058 h 4018253"/>
              <a:gd name="connsiteX2258" fmla="*/ 12031194 w 17571585"/>
              <a:gd name="connsiteY2258" fmla="*/ 759395 h 4018253"/>
              <a:gd name="connsiteX2259" fmla="*/ 12049925 w 17571585"/>
              <a:gd name="connsiteY2259" fmla="*/ 809382 h 4018253"/>
              <a:gd name="connsiteX2260" fmla="*/ 12053183 w 17571585"/>
              <a:gd name="connsiteY2260" fmla="*/ 726071 h 4018253"/>
              <a:gd name="connsiteX2261" fmla="*/ 12079244 w 17571585"/>
              <a:gd name="connsiteY2261" fmla="*/ 721765 h 4018253"/>
              <a:gd name="connsiteX2262" fmla="*/ 12093089 w 17571585"/>
              <a:gd name="connsiteY2262" fmla="*/ 748350 h 4018253"/>
              <a:gd name="connsiteX2263" fmla="*/ 12079244 w 17571585"/>
              <a:gd name="connsiteY2263" fmla="*/ 771752 h 4018253"/>
              <a:gd name="connsiteX2264" fmla="*/ 12129737 w 17571585"/>
              <a:gd name="connsiteY2264" fmla="*/ 773811 h 4018253"/>
              <a:gd name="connsiteX2265" fmla="*/ 12093089 w 17571585"/>
              <a:gd name="connsiteY2265" fmla="*/ 748350 h 4018253"/>
              <a:gd name="connsiteX2266" fmla="*/ 12154983 w 17571585"/>
              <a:gd name="connsiteY2266" fmla="*/ 677395 h 4018253"/>
              <a:gd name="connsiteX2267" fmla="*/ 12174529 w 17571585"/>
              <a:gd name="connsiteY2267" fmla="*/ 745916 h 4018253"/>
              <a:gd name="connsiteX2268" fmla="*/ 12154983 w 17571585"/>
              <a:gd name="connsiteY2268" fmla="*/ 802268 h 4018253"/>
              <a:gd name="connsiteX2269" fmla="*/ 12225022 w 17571585"/>
              <a:gd name="connsiteY2269" fmla="*/ 783733 h 4018253"/>
              <a:gd name="connsiteX2270" fmla="*/ 12185931 w 17571585"/>
              <a:gd name="connsiteY2270" fmla="*/ 745916 h 4018253"/>
              <a:gd name="connsiteX2271" fmla="*/ 12281216 w 17571585"/>
              <a:gd name="connsiteY2271" fmla="*/ 686381 h 4018253"/>
              <a:gd name="connsiteX2272" fmla="*/ 12337410 w 17571585"/>
              <a:gd name="connsiteY2272" fmla="*/ 733747 h 4018253"/>
              <a:gd name="connsiteX2273" fmla="*/ 12405005 w 17571585"/>
              <a:gd name="connsiteY2273" fmla="*/ 688441 h 4018253"/>
              <a:gd name="connsiteX2274" fmla="*/ 12461199 w 17571585"/>
              <a:gd name="connsiteY2274" fmla="*/ 719331 h 4018253"/>
              <a:gd name="connsiteX2275" fmla="*/ 12413964 w 17571585"/>
              <a:gd name="connsiteY2275" fmla="*/ 738427 h 4018253"/>
              <a:gd name="connsiteX2276" fmla="*/ 12388717 w 17571585"/>
              <a:gd name="connsiteY2276" fmla="*/ 804701 h 4018253"/>
              <a:gd name="connsiteX2277" fmla="*/ 12430252 w 17571585"/>
              <a:gd name="connsiteY2277" fmla="*/ 823797 h 4018253"/>
              <a:gd name="connsiteX2278" fmla="*/ 12532053 w 17571585"/>
              <a:gd name="connsiteY2278" fmla="*/ 715025 h 4018253"/>
              <a:gd name="connsiteX2279" fmla="*/ 12523094 w 17571585"/>
              <a:gd name="connsiteY2279" fmla="*/ 790473 h 4018253"/>
              <a:gd name="connsiteX2280" fmla="*/ 12484003 w 17571585"/>
              <a:gd name="connsiteY2280" fmla="*/ 828103 h 4018253"/>
              <a:gd name="connsiteX2281" fmla="*/ 12573587 w 17571585"/>
              <a:gd name="connsiteY2281" fmla="*/ 844765 h 4018253"/>
              <a:gd name="connsiteX2282" fmla="*/ 12646884 w 17571585"/>
              <a:gd name="connsiteY2282" fmla="*/ 833345 h 4018253"/>
              <a:gd name="connsiteX2283" fmla="*/ 12731582 w 17571585"/>
              <a:gd name="connsiteY2283" fmla="*/ 764637 h 4018253"/>
              <a:gd name="connsiteX2284" fmla="*/ 12700634 w 17571585"/>
              <a:gd name="connsiteY2284" fmla="*/ 838026 h 4018253"/>
              <a:gd name="connsiteX2285" fmla="*/ 12841526 w 17571585"/>
              <a:gd name="connsiteY2285" fmla="*/ 783733 h 4018253"/>
              <a:gd name="connsiteX2286" fmla="*/ 12816280 w 17571585"/>
              <a:gd name="connsiteY2286" fmla="*/ 771752 h 4018253"/>
              <a:gd name="connsiteX2287" fmla="*/ 12843969 w 17571585"/>
              <a:gd name="connsiteY2287" fmla="*/ 731687 h 4018253"/>
              <a:gd name="connsiteX2288" fmla="*/ 12900163 w 17571585"/>
              <a:gd name="connsiteY2288" fmla="*/ 778491 h 4018253"/>
              <a:gd name="connsiteX2289" fmla="*/ 12965316 w 17571585"/>
              <a:gd name="connsiteY2289" fmla="*/ 717459 h 4018253"/>
              <a:gd name="connsiteX2290" fmla="*/ 13001964 w 17571585"/>
              <a:gd name="connsiteY2290" fmla="*/ 762578 h 4018253"/>
              <a:gd name="connsiteX2291" fmla="*/ 12993005 w 17571585"/>
              <a:gd name="connsiteY2291" fmla="*/ 660733 h 4018253"/>
              <a:gd name="connsiteX2292" fmla="*/ 13097249 w 17571585"/>
              <a:gd name="connsiteY2292" fmla="*/ 752656 h 4018253"/>
              <a:gd name="connsiteX2293" fmla="*/ 13093991 w 17571585"/>
              <a:gd name="connsiteY2293" fmla="*/ 709783 h 4018253"/>
              <a:gd name="connsiteX2294" fmla="*/ 13111908 w 17571585"/>
              <a:gd name="connsiteY2294" fmla="*/ 762578 h 4018253"/>
              <a:gd name="connsiteX2295" fmla="*/ 13176246 w 17571585"/>
              <a:gd name="connsiteY2295" fmla="*/ 750409 h 4018253"/>
              <a:gd name="connsiteX2296" fmla="*/ 13184390 w 17571585"/>
              <a:gd name="connsiteY2296" fmla="*/ 694057 h 4018253"/>
              <a:gd name="connsiteX2297" fmla="*/ 13204750 w 17571585"/>
              <a:gd name="connsiteY2297" fmla="*/ 745916 h 4018253"/>
              <a:gd name="connsiteX2298" fmla="*/ 13277232 w 17571585"/>
              <a:gd name="connsiteY2298" fmla="*/ 733747 h 4018253"/>
              <a:gd name="connsiteX2299" fmla="*/ 13291892 w 17571585"/>
              <a:gd name="connsiteY2299" fmla="*/ 669719 h 4018253"/>
              <a:gd name="connsiteX2300" fmla="*/ 13339127 w 17571585"/>
              <a:gd name="connsiteY2300" fmla="*/ 665413 h 4018253"/>
              <a:gd name="connsiteX2301" fmla="*/ 13327725 w 17571585"/>
              <a:gd name="connsiteY2301" fmla="*/ 712591 h 4018253"/>
              <a:gd name="connsiteX2302" fmla="*/ 13586705 w 17571585"/>
              <a:gd name="connsiteY2302" fmla="*/ 694057 h 4018253"/>
              <a:gd name="connsiteX2303" fmla="*/ 13589965 w 17571585"/>
              <a:gd name="connsiteY2303" fmla="*/ 660733 h 4018253"/>
              <a:gd name="connsiteX2304" fmla="*/ 13626613 w 17571585"/>
              <a:gd name="connsiteY2304" fmla="*/ 669719 h 4018253"/>
              <a:gd name="connsiteX2305" fmla="*/ 13629055 w 17571585"/>
              <a:gd name="connsiteY2305" fmla="*/ 712591 h 4018253"/>
              <a:gd name="connsiteX2306" fmla="*/ 13704795 w 17571585"/>
              <a:gd name="connsiteY2306" fmla="*/ 686381 h 4018253"/>
              <a:gd name="connsiteX2307" fmla="*/ 13719453 w 17571585"/>
              <a:gd name="connsiteY2307" fmla="*/ 729254 h 4018253"/>
              <a:gd name="connsiteX2308" fmla="*/ 13815553 w 17571585"/>
              <a:gd name="connsiteY2308" fmla="*/ 703043 h 4018253"/>
              <a:gd name="connsiteX2309" fmla="*/ 13812297 w 17571585"/>
              <a:gd name="connsiteY2309" fmla="*/ 677395 h 4018253"/>
              <a:gd name="connsiteX2310" fmla="*/ 13764245 w 17571585"/>
              <a:gd name="connsiteY2310" fmla="*/ 665413 h 4018253"/>
              <a:gd name="connsiteX2311" fmla="*/ 13826141 w 17571585"/>
              <a:gd name="connsiteY2311" fmla="*/ 596705 h 4018253"/>
              <a:gd name="connsiteX2312" fmla="*/ 13812297 w 17571585"/>
              <a:gd name="connsiteY2312" fmla="*/ 660733 h 4018253"/>
              <a:gd name="connsiteX2313" fmla="*/ 14079421 w 17571585"/>
              <a:gd name="connsiteY2313" fmla="*/ 565815 h 4018253"/>
              <a:gd name="connsiteX2314" fmla="*/ 14119325 w 17571585"/>
              <a:gd name="connsiteY2314" fmla="*/ 544847 h 4018253"/>
              <a:gd name="connsiteX2315" fmla="*/ 14062317 w 17571585"/>
              <a:gd name="connsiteY2315" fmla="*/ 638829 h 4018253"/>
              <a:gd name="connsiteX2316" fmla="*/ 14223569 w 17571585"/>
              <a:gd name="connsiteY2316" fmla="*/ 586783 h 4018253"/>
              <a:gd name="connsiteX2317" fmla="*/ 14217055 w 17571585"/>
              <a:gd name="connsiteY2317" fmla="*/ 594271 h 4018253"/>
              <a:gd name="connsiteX2318" fmla="*/ 14166561 w 17571585"/>
              <a:gd name="connsiteY2318" fmla="*/ 681701 h 4018253"/>
              <a:gd name="connsiteX2319" fmla="*/ 14265105 w 17571585"/>
              <a:gd name="connsiteY2319" fmla="*/ 605504 h 4018253"/>
              <a:gd name="connsiteX2320" fmla="*/ 14273249 w 17571585"/>
              <a:gd name="connsiteY2320" fmla="*/ 642011 h 4018253"/>
              <a:gd name="connsiteX2321" fmla="*/ 14493137 w 17571585"/>
              <a:gd name="connsiteY2321" fmla="*/ 459476 h 4018253"/>
              <a:gd name="connsiteX2322" fmla="*/ 14496397 w 17571585"/>
              <a:gd name="connsiteY2322" fmla="*/ 532490 h 4018253"/>
              <a:gd name="connsiteX2323" fmla="*/ 14481737 w 17571585"/>
              <a:gd name="connsiteY2323" fmla="*/ 507029 h 4018253"/>
              <a:gd name="connsiteX2324" fmla="*/ 14470335 w 17571585"/>
              <a:gd name="connsiteY2324" fmla="*/ 539979 h 4018253"/>
              <a:gd name="connsiteX2325" fmla="*/ 14520829 w 17571585"/>
              <a:gd name="connsiteY2325" fmla="*/ 544847 h 4018253"/>
              <a:gd name="connsiteX2326" fmla="*/ 14528973 w 17571585"/>
              <a:gd name="connsiteY2326" fmla="*/ 501413 h 4018253"/>
              <a:gd name="connsiteX2327" fmla="*/ 14568877 w 17571585"/>
              <a:gd name="connsiteY2327" fmla="*/ 539979 h 4018253"/>
              <a:gd name="connsiteX2328" fmla="*/ 14582721 w 17571585"/>
              <a:gd name="connsiteY2328" fmla="*/ 507029 h 4018253"/>
              <a:gd name="connsiteX2329" fmla="*/ 14551775 w 17571585"/>
              <a:gd name="connsiteY2329" fmla="*/ 471271 h 4018253"/>
              <a:gd name="connsiteX2330" fmla="*/ 14504541 w 17571585"/>
              <a:gd name="connsiteY2330" fmla="*/ 476138 h 4018253"/>
              <a:gd name="connsiteX2331" fmla="*/ 14489881 w 17571585"/>
              <a:gd name="connsiteY2331" fmla="*/ 432892 h 4018253"/>
              <a:gd name="connsiteX2332" fmla="*/ 14518385 w 17571585"/>
              <a:gd name="connsiteY2332" fmla="*/ 468463 h 4018253"/>
              <a:gd name="connsiteX2333" fmla="*/ 14628329 w 17571585"/>
              <a:gd name="connsiteY2333" fmla="*/ 411736 h 4018253"/>
              <a:gd name="connsiteX2334" fmla="*/ 14597381 w 17571585"/>
              <a:gd name="connsiteY2334" fmla="*/ 549152 h 4018253"/>
              <a:gd name="connsiteX2335" fmla="*/ 14686965 w 17571585"/>
              <a:gd name="connsiteY2335" fmla="*/ 499540 h 4018253"/>
              <a:gd name="connsiteX2336" fmla="*/ 14752119 w 17571585"/>
              <a:gd name="connsiteY2336" fmla="*/ 521257 h 4018253"/>
              <a:gd name="connsiteX2337" fmla="*/ 14816457 w 17571585"/>
              <a:gd name="connsiteY2337" fmla="*/ 476138 h 4018253"/>
              <a:gd name="connsiteX2338" fmla="*/ 14793653 w 17571585"/>
              <a:gd name="connsiteY2338" fmla="*/ 525751 h 4018253"/>
              <a:gd name="connsiteX2339" fmla="*/ 14836001 w 17571585"/>
              <a:gd name="connsiteY2339" fmla="*/ 494673 h 4018253"/>
              <a:gd name="connsiteX2340" fmla="*/ 14833559 w 17571585"/>
              <a:gd name="connsiteY2340" fmla="*/ 452737 h 4018253"/>
              <a:gd name="connsiteX2341" fmla="*/ 14914185 w 17571585"/>
              <a:gd name="connsiteY2341" fmla="*/ 400691 h 4018253"/>
              <a:gd name="connsiteX2342" fmla="*/ 15024945 w 17571585"/>
              <a:gd name="connsiteY2342" fmla="*/ 436074 h 4018253"/>
              <a:gd name="connsiteX2343" fmla="*/ 15069737 w 17571585"/>
              <a:gd name="connsiteY2343" fmla="*/ 388334 h 4018253"/>
              <a:gd name="connsiteX2344" fmla="*/ 15033089 w 17571585"/>
              <a:gd name="connsiteY2344" fmla="*/ 534924 h 4018253"/>
              <a:gd name="connsiteX2345" fmla="*/ 15209813 w 17571585"/>
              <a:gd name="connsiteY2345" fmla="*/ 426152 h 4018253"/>
              <a:gd name="connsiteX2346" fmla="*/ 15384911 w 17571585"/>
              <a:gd name="connsiteY2346" fmla="*/ 338722 h 4018253"/>
              <a:gd name="connsiteX2347" fmla="*/ 15191081 w 17571585"/>
              <a:gd name="connsiteY2347" fmla="*/ 374106 h 4018253"/>
              <a:gd name="connsiteX2348" fmla="*/ 15168279 w 17571585"/>
              <a:gd name="connsiteY2348" fmla="*/ 421659 h 4018253"/>
              <a:gd name="connsiteX2349" fmla="*/ 15165837 w 17571585"/>
              <a:gd name="connsiteY2349" fmla="*/ 380846 h 4018253"/>
              <a:gd name="connsiteX2350" fmla="*/ 15064035 w 17571585"/>
              <a:gd name="connsiteY2350" fmla="*/ 487933 h 4018253"/>
              <a:gd name="connsiteX2351" fmla="*/ 15187825 w 17571585"/>
              <a:gd name="connsiteY2351" fmla="*/ 315321 h 4018253"/>
              <a:gd name="connsiteX2352" fmla="*/ 15176423 w 17571585"/>
              <a:gd name="connsiteY2352" fmla="*/ 380846 h 4018253"/>
              <a:gd name="connsiteX2353" fmla="*/ 15270081 w 17571585"/>
              <a:gd name="connsiteY2353" fmla="*/ 246612 h 4018253"/>
              <a:gd name="connsiteX2354" fmla="*/ 15365365 w 17571585"/>
              <a:gd name="connsiteY2354" fmla="*/ 288736 h 4018253"/>
              <a:gd name="connsiteX2355" fmla="*/ 15437847 w 17571585"/>
              <a:gd name="connsiteY2355" fmla="*/ 168169 h 4018253"/>
              <a:gd name="connsiteX2356" fmla="*/ 15446805 w 17571585"/>
              <a:gd name="connsiteY2356" fmla="*/ 236690 h 4018253"/>
              <a:gd name="connsiteX2357" fmla="*/ 15472053 w 17571585"/>
              <a:gd name="connsiteY2357" fmla="*/ 279188 h 4018253"/>
              <a:gd name="connsiteX2358" fmla="*/ 15522545 w 17571585"/>
              <a:gd name="connsiteY2358" fmla="*/ 208233 h 4018253"/>
              <a:gd name="connsiteX2359" fmla="*/ 15573853 w 17571585"/>
              <a:gd name="connsiteY2359" fmla="*/ 213288 h 4018253"/>
              <a:gd name="connsiteX2360" fmla="*/ 15542905 w 17571585"/>
              <a:gd name="connsiteY2360" fmla="*/ 194754 h 4018253"/>
              <a:gd name="connsiteX2361" fmla="*/ 15568153 w 17571585"/>
              <a:gd name="connsiteY2361" fmla="*/ 130352 h 4018253"/>
              <a:gd name="connsiteX2362" fmla="*/ 15617829 w 17571585"/>
              <a:gd name="connsiteY2362" fmla="*/ 151882 h 4018253"/>
              <a:gd name="connsiteX2363" fmla="*/ 15617829 w 17571585"/>
              <a:gd name="connsiteY2363" fmla="*/ 218156 h 4018253"/>
              <a:gd name="connsiteX2364" fmla="*/ 15691941 w 17571585"/>
              <a:gd name="connsiteY2364" fmla="*/ 80740 h 4018253"/>
              <a:gd name="connsiteX2365" fmla="*/ 15764423 w 17571585"/>
              <a:gd name="connsiteY2365" fmla="*/ 70817 h 4018253"/>
              <a:gd name="connsiteX2366" fmla="*/ 15748135 w 17571585"/>
              <a:gd name="connsiteY2366" fmla="*/ 128480 h 4018253"/>
              <a:gd name="connsiteX2367" fmla="*/ 15705785 w 17571585"/>
              <a:gd name="connsiteY2367" fmla="*/ 142708 h 4018253"/>
              <a:gd name="connsiteX2368" fmla="*/ 15720445 w 17571585"/>
              <a:gd name="connsiteY2368" fmla="*/ 184831 h 4018253"/>
              <a:gd name="connsiteX2369" fmla="*/ 15753021 w 17571585"/>
              <a:gd name="connsiteY2369" fmla="*/ 137092 h 4018253"/>
              <a:gd name="connsiteX2370" fmla="*/ 15810029 w 17571585"/>
              <a:gd name="connsiteY2370" fmla="*/ 166110 h 4018253"/>
              <a:gd name="connsiteX2371" fmla="*/ 15694385 w 17571585"/>
              <a:gd name="connsiteY2371" fmla="*/ 298658 h 4018253"/>
              <a:gd name="connsiteX2372" fmla="*/ 15843421 w 17571585"/>
              <a:gd name="connsiteY2372" fmla="*/ 293604 h 4018253"/>
              <a:gd name="connsiteX2373" fmla="*/ 15880069 w 17571585"/>
              <a:gd name="connsiteY2373" fmla="*/ 255786 h 4018253"/>
              <a:gd name="connsiteX2374" fmla="*/ 15871925 w 17571585"/>
              <a:gd name="connsiteY2374" fmla="*/ 220028 h 4018253"/>
              <a:gd name="connsiteX2375" fmla="*/ 16105657 w 17571585"/>
              <a:gd name="connsiteY2375" fmla="*/ 208233 h 4018253"/>
              <a:gd name="connsiteX2376" fmla="*/ 16113801 w 17571585"/>
              <a:gd name="connsiteY2376" fmla="*/ 166110 h 4018253"/>
              <a:gd name="connsiteX2377" fmla="*/ 16161037 w 17571585"/>
              <a:gd name="connsiteY2377" fmla="*/ 178092 h 4018253"/>
              <a:gd name="connsiteX2378" fmla="*/ 16130905 w 17571585"/>
              <a:gd name="connsiteY2378" fmla="*/ 234818 h 4018253"/>
              <a:gd name="connsiteX2379" fmla="*/ 16226189 w 17571585"/>
              <a:gd name="connsiteY2379" fmla="*/ 224895 h 4018253"/>
              <a:gd name="connsiteX2380" fmla="*/ 16245737 w 17571585"/>
              <a:gd name="connsiteY2380" fmla="*/ 276941 h 4018253"/>
              <a:gd name="connsiteX2381" fmla="*/ 16262837 w 17571585"/>
              <a:gd name="connsiteY2381" fmla="*/ 236690 h 4018253"/>
              <a:gd name="connsiteX2382" fmla="*/ 16288085 w 17571585"/>
              <a:gd name="connsiteY2382" fmla="*/ 298658 h 4018253"/>
              <a:gd name="connsiteX2383" fmla="*/ 16321475 w 17571585"/>
              <a:gd name="connsiteY2383" fmla="*/ 251106 h 4018253"/>
              <a:gd name="connsiteX2384" fmla="*/ 16327991 w 17571585"/>
              <a:gd name="connsiteY2384" fmla="*/ 350704 h 4018253"/>
              <a:gd name="connsiteX2385" fmla="*/ 16392329 w 17571585"/>
              <a:gd name="connsiteY2385" fmla="*/ 338722 h 4018253"/>
              <a:gd name="connsiteX2386" fmla="*/ 16380927 w 17571585"/>
              <a:gd name="connsiteY2386" fmla="*/ 355385 h 4018253"/>
              <a:gd name="connsiteX2387" fmla="*/ 16380927 w 17571585"/>
              <a:gd name="connsiteY2387" fmla="*/ 371672 h 4018253"/>
              <a:gd name="connsiteX2388" fmla="*/ 16344279 w 17571585"/>
              <a:gd name="connsiteY2388" fmla="*/ 376540 h 4018253"/>
              <a:gd name="connsiteX2389" fmla="*/ 16440379 w 17571585"/>
              <a:gd name="connsiteY2389" fmla="*/ 334042 h 4018253"/>
              <a:gd name="connsiteX2390" fmla="*/ 16471325 w 17571585"/>
              <a:gd name="connsiteY2390" fmla="*/ 388334 h 4018253"/>
              <a:gd name="connsiteX2391" fmla="*/ 16499017 w 17571585"/>
              <a:gd name="connsiteY2391" fmla="*/ 364184 h 4018253"/>
              <a:gd name="connsiteX2392" fmla="*/ 16493315 w 17571585"/>
              <a:gd name="connsiteY2392" fmla="*/ 463782 h 4018253"/>
              <a:gd name="connsiteX2393" fmla="*/ 16428977 w 17571585"/>
              <a:gd name="connsiteY2393" fmla="*/ 492426 h 4018253"/>
              <a:gd name="connsiteX2394" fmla="*/ 16437121 w 17571585"/>
              <a:gd name="connsiteY2394" fmla="*/ 559075 h 4018253"/>
              <a:gd name="connsiteX2395" fmla="*/ 16536477 w 17571585"/>
              <a:gd name="connsiteY2395" fmla="*/ 484750 h 4018253"/>
              <a:gd name="connsiteX2396" fmla="*/ 16580457 w 17571585"/>
              <a:gd name="connsiteY2396" fmla="*/ 421659 h 4018253"/>
              <a:gd name="connsiteX2397" fmla="*/ 16541365 w 17571585"/>
              <a:gd name="connsiteY2397" fmla="*/ 459476 h 4018253"/>
              <a:gd name="connsiteX2398" fmla="*/ 16572313 w 17571585"/>
              <a:gd name="connsiteY2398" fmla="*/ 511335 h 4018253"/>
              <a:gd name="connsiteX2399" fmla="*/ 16595115 w 17571585"/>
              <a:gd name="connsiteY2399" fmla="*/ 463782 h 4018253"/>
              <a:gd name="connsiteX2400" fmla="*/ 16603259 w 17571585"/>
              <a:gd name="connsiteY2400" fmla="*/ 497107 h 4018253"/>
              <a:gd name="connsiteX2401" fmla="*/ 16634207 w 17571585"/>
              <a:gd name="connsiteY2401" fmla="*/ 426152 h 4018253"/>
              <a:gd name="connsiteX2402" fmla="*/ 16657009 w 17571585"/>
              <a:gd name="connsiteY2402" fmla="*/ 484750 h 4018253"/>
              <a:gd name="connsiteX2403" fmla="*/ 16693657 w 17571585"/>
              <a:gd name="connsiteY2403" fmla="*/ 404997 h 4018253"/>
              <a:gd name="connsiteX2404" fmla="*/ 16679813 w 17571585"/>
              <a:gd name="connsiteY2404" fmla="*/ 454609 h 4018253"/>
              <a:gd name="connsiteX2405" fmla="*/ 16707503 w 17571585"/>
              <a:gd name="connsiteY2405" fmla="*/ 480444 h 4018253"/>
              <a:gd name="connsiteX2406" fmla="*/ 16794645 w 17571585"/>
              <a:gd name="connsiteY2406" fmla="*/ 404997 h 4018253"/>
              <a:gd name="connsiteX2407" fmla="*/ 16797901 w 17571585"/>
              <a:gd name="connsiteY2407" fmla="*/ 338722 h 4018253"/>
              <a:gd name="connsiteX2408" fmla="*/ 16822333 w 17571585"/>
              <a:gd name="connsiteY2408" fmla="*/ 317754 h 4018253"/>
              <a:gd name="connsiteX2409" fmla="*/ 16864685 w 17571585"/>
              <a:gd name="connsiteY2409" fmla="*/ 336476 h 4018253"/>
              <a:gd name="connsiteX2410" fmla="*/ 16766955 w 17571585"/>
              <a:gd name="connsiteY2410" fmla="*/ 428399 h 4018253"/>
              <a:gd name="connsiteX2411" fmla="*/ 16772655 w 17571585"/>
              <a:gd name="connsiteY2411" fmla="*/ 454609 h 4018253"/>
              <a:gd name="connsiteX2412" fmla="*/ 17008017 w 17571585"/>
              <a:gd name="connsiteY2412" fmla="*/ 340782 h 4018253"/>
              <a:gd name="connsiteX2413" fmla="*/ 17038965 w 17571585"/>
              <a:gd name="connsiteY2413" fmla="*/ 376540 h 4018253"/>
              <a:gd name="connsiteX2414" fmla="*/ 16921693 w 17571585"/>
              <a:gd name="connsiteY2414" fmla="*/ 523317 h 4018253"/>
              <a:gd name="connsiteX2415" fmla="*/ 16932277 w 17571585"/>
              <a:gd name="connsiteY2415" fmla="*/ 542413 h 4018253"/>
              <a:gd name="connsiteX2416" fmla="*/ 17115521 w 17571585"/>
              <a:gd name="connsiteY2416" fmla="*/ 457043 h 4018253"/>
              <a:gd name="connsiteX2417" fmla="*/ 17275957 w 17571585"/>
              <a:gd name="connsiteY2417" fmla="*/ 438321 h 4018253"/>
              <a:gd name="connsiteX2418" fmla="*/ 17303649 w 17571585"/>
              <a:gd name="connsiteY2418" fmla="*/ 414170 h 4018253"/>
              <a:gd name="connsiteX2419" fmla="*/ 17295501 w 17571585"/>
              <a:gd name="connsiteY2419" fmla="*/ 471271 h 4018253"/>
              <a:gd name="connsiteX2420" fmla="*/ 17337853 w 17571585"/>
              <a:gd name="connsiteY2420" fmla="*/ 509088 h 4018253"/>
              <a:gd name="connsiteX2421" fmla="*/ 17354141 w 17571585"/>
              <a:gd name="connsiteY2421" fmla="*/ 468463 h 4018253"/>
              <a:gd name="connsiteX2422" fmla="*/ 17332153 w 17571585"/>
              <a:gd name="connsiteY2422" fmla="*/ 482878 h 4018253"/>
              <a:gd name="connsiteX2423" fmla="*/ 17399745 w 17571585"/>
              <a:gd name="connsiteY2423" fmla="*/ 404997 h 4018253"/>
              <a:gd name="connsiteX2424" fmla="*/ 17525981 w 17571585"/>
              <a:gd name="connsiteY2424" fmla="*/ 542413 h 4018253"/>
              <a:gd name="connsiteX2425" fmla="*/ 17571585 w 17571585"/>
              <a:gd name="connsiteY2425" fmla="*/ 636395 h 4018253"/>
              <a:gd name="connsiteX2426" fmla="*/ 17391601 w 17571585"/>
              <a:gd name="connsiteY2426" fmla="*/ 887638 h 4018253"/>
              <a:gd name="connsiteX2427" fmla="*/ 17407889 w 17571585"/>
              <a:gd name="connsiteY2427" fmla="*/ 831286 h 4018253"/>
              <a:gd name="connsiteX2428" fmla="*/ 17323193 w 17571585"/>
              <a:gd name="connsiteY2428" fmla="*/ 856747 h 4018253"/>
              <a:gd name="connsiteX2429" fmla="*/ 17109817 w 17571585"/>
              <a:gd name="connsiteY2429" fmla="*/ 998469 h 4018253"/>
              <a:gd name="connsiteX2430" fmla="*/ 16918433 w 17571585"/>
              <a:gd name="connsiteY2430" fmla="*/ 1031794 h 4018253"/>
              <a:gd name="connsiteX2431" fmla="*/ 16972185 w 17571585"/>
              <a:gd name="connsiteY2431" fmla="*/ 1052762 h 4018253"/>
              <a:gd name="connsiteX2432" fmla="*/ 16856541 w 17571585"/>
              <a:gd name="connsiteY2432" fmla="*/ 1102749 h 4018253"/>
              <a:gd name="connsiteX2433" fmla="*/ 16738449 w 17571585"/>
              <a:gd name="connsiteY2433" fmla="*/ 1143187 h 4018253"/>
              <a:gd name="connsiteX2434" fmla="*/ 16724605 w 17571585"/>
              <a:gd name="connsiteY2434" fmla="*/ 1100315 h 4018253"/>
              <a:gd name="connsiteX2435" fmla="*/ 16637465 w 17571585"/>
              <a:gd name="connsiteY2435" fmla="*/ 1143187 h 4018253"/>
              <a:gd name="connsiteX2436" fmla="*/ 16676557 w 17571585"/>
              <a:gd name="connsiteY2436" fmla="*/ 1119411 h 4018253"/>
              <a:gd name="connsiteX2437" fmla="*/ 16617105 w 17571585"/>
              <a:gd name="connsiteY2437" fmla="*/ 1157041 h 4018253"/>
              <a:gd name="connsiteX2438" fmla="*/ 16420833 w 17571585"/>
              <a:gd name="connsiteY2438" fmla="*/ 1166589 h 4018253"/>
              <a:gd name="connsiteX2439" fmla="*/ 16296229 w 17571585"/>
              <a:gd name="connsiteY2439" fmla="*/ 1306439 h 4018253"/>
              <a:gd name="connsiteX2440" fmla="*/ 16316589 w 17571585"/>
              <a:gd name="connsiteY2440" fmla="*/ 1407910 h 4018253"/>
              <a:gd name="connsiteX2441" fmla="*/ 16347537 w 17571585"/>
              <a:gd name="connsiteY2441" fmla="*/ 1377019 h 4018253"/>
              <a:gd name="connsiteX2442" fmla="*/ 16349981 w 17571585"/>
              <a:gd name="connsiteY2442" fmla="*/ 1310745 h 4018253"/>
              <a:gd name="connsiteX2443" fmla="*/ 16456667 w 17571585"/>
              <a:gd name="connsiteY2443" fmla="*/ 1301571 h 4018253"/>
              <a:gd name="connsiteX2444" fmla="*/ 16471325 w 17571585"/>
              <a:gd name="connsiteY2444" fmla="*/ 1344069 h 4018253"/>
              <a:gd name="connsiteX2445" fmla="*/ 16516117 w 17571585"/>
              <a:gd name="connsiteY2445" fmla="*/ 1315800 h 4018253"/>
              <a:gd name="connsiteX2446" fmla="*/ 16510417 w 17571585"/>
              <a:gd name="connsiteY2446" fmla="*/ 1289777 h 4018253"/>
              <a:gd name="connsiteX2447" fmla="*/ 16536477 w 17571585"/>
              <a:gd name="connsiteY2447" fmla="*/ 1318233 h 4018253"/>
              <a:gd name="connsiteX2448" fmla="*/ 16474583 w 17571585"/>
              <a:gd name="connsiteY2448" fmla="*/ 1420266 h 4018253"/>
              <a:gd name="connsiteX2449" fmla="*/ 16586157 w 17571585"/>
              <a:gd name="connsiteY2449" fmla="*/ 1370279 h 4018253"/>
              <a:gd name="connsiteX2450" fmla="*/ 16589413 w 17571585"/>
              <a:gd name="connsiteY2450" fmla="*/ 1429065 h 4018253"/>
              <a:gd name="connsiteX2451" fmla="*/ 16673297 w 17571585"/>
              <a:gd name="connsiteY2451" fmla="*/ 1436554 h 4018253"/>
              <a:gd name="connsiteX2452" fmla="*/ 16657009 w 17571585"/>
              <a:gd name="connsiteY2452" fmla="*/ 1493280 h 4018253"/>
              <a:gd name="connsiteX2453" fmla="*/ 16724605 w 17571585"/>
              <a:gd name="connsiteY2453" fmla="*/ 1524170 h 4018253"/>
              <a:gd name="connsiteX2454" fmla="*/ 16736007 w 17571585"/>
              <a:gd name="connsiteY2454" fmla="*/ 1490846 h 4018253"/>
              <a:gd name="connsiteX2455" fmla="*/ 16825593 w 17571585"/>
              <a:gd name="connsiteY2455" fmla="*/ 1524170 h 4018253"/>
              <a:gd name="connsiteX2456" fmla="*/ 16907033 w 17571585"/>
              <a:gd name="connsiteY2456" fmla="*/ 1597184 h 4018253"/>
              <a:gd name="connsiteX2457" fmla="*/ 16524261 w 17571585"/>
              <a:gd name="connsiteY2457" fmla="*/ 1758002 h 4018253"/>
              <a:gd name="connsiteX2458" fmla="*/ 16401287 w 17571585"/>
              <a:gd name="connsiteY2458" fmla="*/ 1805555 h 4018253"/>
              <a:gd name="connsiteX2459" fmla="*/ 16282385 w 17571585"/>
              <a:gd name="connsiteY2459" fmla="*/ 1861907 h 4018253"/>
              <a:gd name="connsiteX2460" fmla="*/ 16378485 w 17571585"/>
              <a:gd name="connsiteY2460" fmla="*/ 1803308 h 4018253"/>
              <a:gd name="connsiteX2461" fmla="*/ 16222933 w 17571585"/>
              <a:gd name="connsiteY2461" fmla="*/ 1881003 h 4018253"/>
              <a:gd name="connsiteX2462" fmla="*/ 16172441 w 17571585"/>
              <a:gd name="connsiteY2462" fmla="*/ 1935857 h 4018253"/>
              <a:gd name="connsiteX2463" fmla="*/ 16222933 w 17571585"/>
              <a:gd name="connsiteY2463" fmla="*/ 1848427 h 4018253"/>
              <a:gd name="connsiteX2464" fmla="*/ 16125205 w 17571585"/>
              <a:gd name="connsiteY2464" fmla="*/ 1973487 h 4018253"/>
              <a:gd name="connsiteX2465" fmla="*/ 16108101 w 17571585"/>
              <a:gd name="connsiteY2465" fmla="*/ 1930615 h 4018253"/>
              <a:gd name="connsiteX2466" fmla="*/ 16056793 w 17571585"/>
              <a:gd name="connsiteY2466" fmla="*/ 1926309 h 4018253"/>
              <a:gd name="connsiteX2467" fmla="*/ 16040505 w 17571585"/>
              <a:gd name="connsiteY2467" fmla="*/ 1933798 h 4018253"/>
              <a:gd name="connsiteX2468" fmla="*/ 16015259 w 17571585"/>
              <a:gd name="connsiteY2468" fmla="*/ 2015985 h 4018253"/>
              <a:gd name="connsiteX2469" fmla="*/ 16038063 w 17571585"/>
              <a:gd name="connsiteY2469" fmla="*/ 2015985 h 4018253"/>
              <a:gd name="connsiteX2470" fmla="*/ 16060053 w 17571585"/>
              <a:gd name="connsiteY2470" fmla="*/ 1969181 h 4018253"/>
              <a:gd name="connsiteX2471" fmla="*/ 16097513 w 17571585"/>
              <a:gd name="connsiteY2471" fmla="*/ 1963939 h 4018253"/>
              <a:gd name="connsiteX2472" fmla="*/ 16048649 w 17571585"/>
              <a:gd name="connsiteY2472" fmla="*/ 2018419 h 4018253"/>
              <a:gd name="connsiteX2473" fmla="*/ 16082855 w 17571585"/>
              <a:gd name="connsiteY2473" fmla="*/ 2063538 h 4018253"/>
              <a:gd name="connsiteX2474" fmla="*/ 16060053 w 17571585"/>
              <a:gd name="connsiteY2474" fmla="*/ 2144227 h 4018253"/>
              <a:gd name="connsiteX2475" fmla="*/ 16172441 w 17571585"/>
              <a:gd name="connsiteY2475" fmla="*/ 2044629 h 4018253"/>
              <a:gd name="connsiteX2476" fmla="*/ 16222933 w 17571585"/>
              <a:gd name="connsiteY2476" fmla="*/ 2023474 h 4018253"/>
              <a:gd name="connsiteX2477" fmla="*/ 16218045 w 17571585"/>
              <a:gd name="connsiteY2477" fmla="*/ 1982661 h 4018253"/>
              <a:gd name="connsiteX2478" fmla="*/ 16259581 w 17571585"/>
              <a:gd name="connsiteY2478" fmla="*/ 2001757 h 4018253"/>
              <a:gd name="connsiteX2479" fmla="*/ 16707503 w 17571585"/>
              <a:gd name="connsiteY2479" fmla="*/ 1865089 h 4018253"/>
              <a:gd name="connsiteX2480" fmla="*/ 16617105 w 17571585"/>
              <a:gd name="connsiteY2480" fmla="*/ 1973487 h 4018253"/>
              <a:gd name="connsiteX2481" fmla="*/ 16718905 w 17571585"/>
              <a:gd name="connsiteY2481" fmla="*/ 1957199 h 4018253"/>
              <a:gd name="connsiteX2482" fmla="*/ 16752295 w 17571585"/>
              <a:gd name="connsiteY2482" fmla="*/ 2001757 h 4018253"/>
              <a:gd name="connsiteX2483" fmla="*/ 16833737 w 17571585"/>
              <a:gd name="connsiteY2483" fmla="*/ 1965999 h 4018253"/>
              <a:gd name="connsiteX2484" fmla="*/ 16887485 w 17571585"/>
              <a:gd name="connsiteY2484" fmla="*/ 1988277 h 4018253"/>
              <a:gd name="connsiteX2485" fmla="*/ 16841881 w 17571585"/>
              <a:gd name="connsiteY2485" fmla="*/ 2015985 h 4018253"/>
              <a:gd name="connsiteX2486" fmla="*/ 16872829 w 17571585"/>
              <a:gd name="connsiteY2486" fmla="*/ 2068031 h 4018253"/>
              <a:gd name="connsiteX2487" fmla="*/ 16673297 w 17571585"/>
              <a:gd name="connsiteY2487" fmla="*/ 2269100 h 4018253"/>
              <a:gd name="connsiteX2488" fmla="*/ 16474583 w 17571585"/>
              <a:gd name="connsiteY2488" fmla="*/ 2394534 h 4018253"/>
              <a:gd name="connsiteX2489" fmla="*/ 16218045 w 17571585"/>
              <a:gd name="connsiteY2489" fmla="*/ 2531950 h 4018253"/>
              <a:gd name="connsiteX2490" fmla="*/ 16007115 w 17571585"/>
              <a:gd name="connsiteY2490" fmla="*/ 2638289 h 4018253"/>
              <a:gd name="connsiteX2491" fmla="*/ 16009559 w 17571585"/>
              <a:gd name="connsiteY2491" fmla="*/ 2605713 h 4018253"/>
              <a:gd name="connsiteX2492" fmla="*/ 15939521 w 17571585"/>
              <a:gd name="connsiteY2492" fmla="*/ 2674421 h 4018253"/>
              <a:gd name="connsiteX2493" fmla="*/ 15908573 w 17571585"/>
              <a:gd name="connsiteY2493" fmla="*/ 2621627 h 4018253"/>
              <a:gd name="connsiteX2494" fmla="*/ 15666693 w 17571585"/>
              <a:gd name="connsiteY2494" fmla="*/ 2851340 h 4018253"/>
              <a:gd name="connsiteX2495" fmla="*/ 15590141 w 17571585"/>
              <a:gd name="connsiteY2495" fmla="*/ 2912559 h 4018253"/>
              <a:gd name="connsiteX2496" fmla="*/ 15320573 w 17571585"/>
              <a:gd name="connsiteY2496" fmla="*/ 2882418 h 4018253"/>
              <a:gd name="connsiteX2497" fmla="*/ 15351521 w 17571585"/>
              <a:gd name="connsiteY2497" fmla="*/ 2884664 h 4018253"/>
              <a:gd name="connsiteX2498" fmla="*/ 15317315 w 17571585"/>
              <a:gd name="connsiteY2498" fmla="*/ 2964418 h 4018253"/>
              <a:gd name="connsiteX2499" fmla="*/ 15270081 w 17571585"/>
              <a:gd name="connsiteY2499" fmla="*/ 2986322 h 4018253"/>
              <a:gd name="connsiteX2500" fmla="*/ 15216329 w 17571585"/>
              <a:gd name="connsiteY2500" fmla="*/ 2948130 h 4018253"/>
              <a:gd name="connsiteX2501" fmla="*/ 15193525 w 17571585"/>
              <a:gd name="connsiteY2501" fmla="*/ 3028820 h 4018253"/>
              <a:gd name="connsiteX2502" fmla="*/ 14858805 w 17571585"/>
              <a:gd name="connsiteY2502" fmla="*/ 3045482 h 4018253"/>
              <a:gd name="connsiteX2503" fmla="*/ 14771665 w 17571585"/>
              <a:gd name="connsiteY2503" fmla="*/ 3071692 h 4018253"/>
              <a:gd name="connsiteX2504" fmla="*/ 14698369 w 17571585"/>
              <a:gd name="connsiteY2504" fmla="*/ 3222401 h 4018253"/>
              <a:gd name="connsiteX2505" fmla="*/ 14282207 w 17571585"/>
              <a:gd name="connsiteY2505" fmla="*/ 3272387 h 4018253"/>
              <a:gd name="connsiteX2506" fmla="*/ 14127469 w 17571585"/>
              <a:gd name="connsiteY2506" fmla="*/ 3350643 h 4018253"/>
              <a:gd name="connsiteX2507" fmla="*/ 13879077 w 17571585"/>
              <a:gd name="connsiteY2507" fmla="*/ 3430771 h 4018253"/>
              <a:gd name="connsiteX2508" fmla="*/ 13711309 w 17571585"/>
              <a:gd name="connsiteY2508" fmla="*/ 3542352 h 4018253"/>
              <a:gd name="connsiteX2509" fmla="*/ 13685249 w 17571585"/>
              <a:gd name="connsiteY2509" fmla="*/ 3497046 h 4018253"/>
              <a:gd name="connsiteX2510" fmla="*/ 13581821 w 17571585"/>
              <a:gd name="connsiteY2510" fmla="*/ 3582416 h 4018253"/>
              <a:gd name="connsiteX2511" fmla="*/ 13600551 w 17571585"/>
              <a:gd name="connsiteY2511" fmla="*/ 3542352 h 4018253"/>
              <a:gd name="connsiteX2512" fmla="*/ 13381477 w 17571585"/>
              <a:gd name="connsiteY2512" fmla="*/ 3598704 h 4018253"/>
              <a:gd name="connsiteX2513" fmla="*/ 13477577 w 17571585"/>
              <a:gd name="connsiteY2513" fmla="*/ 3589904 h 4018253"/>
              <a:gd name="connsiteX2514" fmla="*/ 13569605 w 17571585"/>
              <a:gd name="connsiteY2514" fmla="*/ 3506968 h 4018253"/>
              <a:gd name="connsiteX2515" fmla="*/ 13544357 w 17571585"/>
              <a:gd name="connsiteY2515" fmla="*/ 3478137 h 4018253"/>
              <a:gd name="connsiteX2516" fmla="*/ 13609509 w 17571585"/>
              <a:gd name="connsiteY2516" fmla="*/ 3433580 h 4018253"/>
              <a:gd name="connsiteX2517" fmla="*/ 13500379 w 17571585"/>
              <a:gd name="connsiteY2517" fmla="*/ 3509027 h 4018253"/>
              <a:gd name="connsiteX2518" fmla="*/ 13223482 w 17571585"/>
              <a:gd name="connsiteY2518" fmla="*/ 3518950 h 4018253"/>
              <a:gd name="connsiteX2519" fmla="*/ 13184390 w 17571585"/>
              <a:gd name="connsiteY2519" fmla="*/ 3575302 h 4018253"/>
              <a:gd name="connsiteX2520" fmla="*/ 13153443 w 17571585"/>
              <a:gd name="connsiteY2520" fmla="*/ 3554333 h 4018253"/>
              <a:gd name="connsiteX2521" fmla="*/ 13164845 w 17571585"/>
              <a:gd name="connsiteY2521" fmla="*/ 3523256 h 4018253"/>
              <a:gd name="connsiteX2522" fmla="*/ 13051642 w 17571585"/>
              <a:gd name="connsiteY2522" fmla="*/ 3573242 h 4018253"/>
              <a:gd name="connsiteX2523" fmla="*/ 13072003 w 17571585"/>
              <a:gd name="connsiteY2523" fmla="*/ 3606192 h 4018253"/>
              <a:gd name="connsiteX2524" fmla="*/ 13020695 w 17571585"/>
              <a:gd name="connsiteY2524" fmla="*/ 3601137 h 4018253"/>
              <a:gd name="connsiteX2525" fmla="*/ 13001964 w 17571585"/>
              <a:gd name="connsiteY2525" fmla="*/ 3551525 h 4018253"/>
              <a:gd name="connsiteX2526" fmla="*/ 12903421 w 17571585"/>
              <a:gd name="connsiteY2526" fmla="*/ 3611060 h 4018253"/>
              <a:gd name="connsiteX2527" fmla="*/ 12911565 w 17571585"/>
              <a:gd name="connsiteY2527" fmla="*/ 3644010 h 4018253"/>
              <a:gd name="connsiteX2528" fmla="*/ 12886318 w 17571585"/>
              <a:gd name="connsiteY2528" fmla="*/ 3598704 h 4018253"/>
              <a:gd name="connsiteX2529" fmla="*/ 12694933 w 17571585"/>
              <a:gd name="connsiteY2529" fmla="*/ 3684074 h 4018253"/>
              <a:gd name="connsiteX2530" fmla="*/ 12725881 w 17571585"/>
              <a:gd name="connsiteY2530" fmla="*/ 3636334 h 4018253"/>
              <a:gd name="connsiteX2531" fmla="*/ 12641997 w 17571585"/>
              <a:gd name="connsiteY2531" fmla="*/ 3679581 h 4018253"/>
              <a:gd name="connsiteX2532" fmla="*/ 12641997 w 17571585"/>
              <a:gd name="connsiteY2532" fmla="*/ 3646256 h 4018253"/>
              <a:gd name="connsiteX2533" fmla="*/ 12593947 w 17571585"/>
              <a:gd name="connsiteY2533" fmla="*/ 3667412 h 4018253"/>
              <a:gd name="connsiteX2534" fmla="*/ 12599648 w 17571585"/>
              <a:gd name="connsiteY2534" fmla="*/ 3693996 h 4018253"/>
              <a:gd name="connsiteX2535" fmla="*/ 12549155 w 17571585"/>
              <a:gd name="connsiteY2535" fmla="*/ 3714964 h 4018253"/>
              <a:gd name="connsiteX2536" fmla="*/ 12545897 w 17571585"/>
              <a:gd name="connsiteY2536" fmla="*/ 3672092 h 4018253"/>
              <a:gd name="connsiteX2537" fmla="*/ 12365914 w 17571585"/>
              <a:gd name="connsiteY2537" fmla="*/ 3708225 h 4018253"/>
              <a:gd name="connsiteX2538" fmla="*/ 12317864 w 17571585"/>
              <a:gd name="connsiteY2538" fmla="*/ 3712530 h 4018253"/>
              <a:gd name="connsiteX2539" fmla="*/ 12300762 w 17571585"/>
              <a:gd name="connsiteY2539" fmla="*/ 3669658 h 4018253"/>
              <a:gd name="connsiteX2540" fmla="*/ 12196518 w 17571585"/>
              <a:gd name="connsiteY2540" fmla="*/ 3677334 h 4018253"/>
              <a:gd name="connsiteX2541" fmla="*/ 12174529 w 17571585"/>
              <a:gd name="connsiteY2541" fmla="*/ 3710658 h 4018253"/>
              <a:gd name="connsiteX2542" fmla="*/ 11586529 w 17571585"/>
              <a:gd name="connsiteY2542" fmla="*/ 3686320 h 4018253"/>
              <a:gd name="connsiteX2543" fmla="*/ 11465183 w 17571585"/>
              <a:gd name="connsiteY2543" fmla="*/ 3702982 h 4018253"/>
              <a:gd name="connsiteX2544" fmla="*/ 11442380 w 17571585"/>
              <a:gd name="connsiteY2544" fmla="*/ 3734060 h 4018253"/>
              <a:gd name="connsiteX2545" fmla="*/ 11347094 w 17571585"/>
              <a:gd name="connsiteY2545" fmla="*/ 3743608 h 4018253"/>
              <a:gd name="connsiteX2546" fmla="*/ 11302302 w 17571585"/>
              <a:gd name="connsiteY2546" fmla="*/ 3755028 h 4018253"/>
              <a:gd name="connsiteX2547" fmla="*/ 10953737 w 17571585"/>
              <a:gd name="connsiteY2547" fmla="*/ 3762517 h 4018253"/>
              <a:gd name="connsiteX2548" fmla="*/ 10936635 w 17571585"/>
              <a:gd name="connsiteY2548" fmla="*/ 3786106 h 4018253"/>
              <a:gd name="connsiteX2549" fmla="*/ 8385106 w 17571585"/>
              <a:gd name="connsiteY2549" fmla="*/ 3958719 h 4018253"/>
              <a:gd name="connsiteX2550" fmla="*/ 8344386 w 17571585"/>
              <a:gd name="connsiteY2550" fmla="*/ 3979687 h 4018253"/>
              <a:gd name="connsiteX2551" fmla="*/ 8362303 w 17571585"/>
              <a:gd name="connsiteY2551" fmla="*/ 3956285 h 4018253"/>
              <a:gd name="connsiteX2552" fmla="*/ 8319954 w 17571585"/>
              <a:gd name="connsiteY2552" fmla="*/ 3984929 h 4018253"/>
              <a:gd name="connsiteX2553" fmla="*/ 8300408 w 17571585"/>
              <a:gd name="connsiteY2553" fmla="*/ 3951979 h 4018253"/>
              <a:gd name="connsiteX2554" fmla="*/ 7978719 w 17571585"/>
              <a:gd name="connsiteY2554" fmla="*/ 3991669 h 4018253"/>
              <a:gd name="connsiteX2555" fmla="*/ 7977089 w 17571585"/>
              <a:gd name="connsiteY2555" fmla="*/ 3968267 h 4018253"/>
              <a:gd name="connsiteX2556" fmla="*/ 7954287 w 17571585"/>
              <a:gd name="connsiteY2556" fmla="*/ 3998783 h 4018253"/>
              <a:gd name="connsiteX2557" fmla="*/ 7297877 w 17571585"/>
              <a:gd name="connsiteY2557" fmla="*/ 3998783 h 4018253"/>
              <a:gd name="connsiteX2558" fmla="*/ 6999805 w 17571585"/>
              <a:gd name="connsiteY2558" fmla="*/ 3991669 h 4018253"/>
              <a:gd name="connsiteX2559" fmla="*/ 6896375 w 17571585"/>
              <a:gd name="connsiteY2559" fmla="*/ 4018253 h 4018253"/>
              <a:gd name="connsiteX2560" fmla="*/ 6715577 w 17571585"/>
              <a:gd name="connsiteY2560" fmla="*/ 3987175 h 4018253"/>
              <a:gd name="connsiteX2561" fmla="*/ 6307561 w 17571585"/>
              <a:gd name="connsiteY2561" fmla="*/ 4013011 h 4018253"/>
              <a:gd name="connsiteX2562" fmla="*/ 6288015 w 17571585"/>
              <a:gd name="connsiteY2562" fmla="*/ 3979687 h 4018253"/>
              <a:gd name="connsiteX2563" fmla="*/ 5964697 w 17571585"/>
              <a:gd name="connsiteY2563" fmla="*/ 3996349 h 4018253"/>
              <a:gd name="connsiteX2564" fmla="*/ 5860453 w 17571585"/>
              <a:gd name="connsiteY2564" fmla="*/ 3953851 h 4018253"/>
              <a:gd name="connsiteX2565" fmla="*/ 5838464 w 17571585"/>
              <a:gd name="connsiteY2565" fmla="*/ 3987175 h 4018253"/>
              <a:gd name="connsiteX2566" fmla="*/ 5727705 w 17571585"/>
              <a:gd name="connsiteY2566" fmla="*/ 3970513 h 4018253"/>
              <a:gd name="connsiteX2567" fmla="*/ 5489085 w 17571585"/>
              <a:gd name="connsiteY2567" fmla="*/ 3958719 h 4018253"/>
              <a:gd name="connsiteX2568" fmla="*/ 4932032 w 17571585"/>
              <a:gd name="connsiteY2568" fmla="*/ 3901992 h 4018253"/>
              <a:gd name="connsiteX2569" fmla="*/ 4926331 w 17571585"/>
              <a:gd name="connsiteY2569" fmla="*/ 3925394 h 4018253"/>
              <a:gd name="connsiteX2570" fmla="*/ 4603013 w 17571585"/>
              <a:gd name="connsiteY2570" fmla="*/ 3892444 h 4018253"/>
              <a:gd name="connsiteX2571" fmla="*/ 4574508 w 17571585"/>
              <a:gd name="connsiteY2571" fmla="*/ 3840024 h 4018253"/>
              <a:gd name="connsiteX2572" fmla="*/ 4456420 w 17571585"/>
              <a:gd name="connsiteY2572" fmla="*/ 3833284 h 4018253"/>
              <a:gd name="connsiteX2573" fmla="*/ 4456420 w 17571585"/>
              <a:gd name="connsiteY2573" fmla="*/ 3866609 h 4018253"/>
              <a:gd name="connsiteX2574" fmla="*/ 4383124 w 17571585"/>
              <a:gd name="connsiteY2574" fmla="*/ 3825796 h 4018253"/>
              <a:gd name="connsiteX2575" fmla="*/ 4087495 w 17571585"/>
              <a:gd name="connsiteY2575" fmla="*/ 3790412 h 4018253"/>
              <a:gd name="connsiteX2576" fmla="*/ 4082609 w 17571585"/>
              <a:gd name="connsiteY2576" fmla="*/ 3831225 h 4018253"/>
              <a:gd name="connsiteX2577" fmla="*/ 3713683 w 17571585"/>
              <a:gd name="connsiteY2577" fmla="*/ 3769444 h 4018253"/>
              <a:gd name="connsiteX2578" fmla="*/ 3694138 w 17571585"/>
              <a:gd name="connsiteY2578" fmla="*/ 3719270 h 4018253"/>
              <a:gd name="connsiteX2579" fmla="*/ 3624099 w 17571585"/>
              <a:gd name="connsiteY2579" fmla="*/ 3771691 h 4018253"/>
              <a:gd name="connsiteX2580" fmla="*/ 3524741 w 17571585"/>
              <a:gd name="connsiteY2580" fmla="*/ 3705042 h 4018253"/>
              <a:gd name="connsiteX2581" fmla="*/ 3320326 w 17571585"/>
              <a:gd name="connsiteY2581" fmla="*/ 3700736 h 4018253"/>
              <a:gd name="connsiteX2582" fmla="*/ 3178620 w 17571585"/>
              <a:gd name="connsiteY2582" fmla="*/ 3648690 h 4018253"/>
              <a:gd name="connsiteX2583" fmla="*/ 3167218 w 17571585"/>
              <a:gd name="connsiteY2583" fmla="*/ 3698302 h 4018253"/>
              <a:gd name="connsiteX2584" fmla="*/ 3102066 w 17571585"/>
              <a:gd name="connsiteY2584" fmla="*/ 3693996 h 4018253"/>
              <a:gd name="connsiteX2585" fmla="*/ 2936742 w 17571585"/>
              <a:gd name="connsiteY2585" fmla="*/ 3648690 h 4018253"/>
              <a:gd name="connsiteX2586" fmla="*/ 2933484 w 17571585"/>
              <a:gd name="connsiteY2586" fmla="*/ 3573242 h 4018253"/>
              <a:gd name="connsiteX2587" fmla="*/ 2762459 w 17571585"/>
              <a:gd name="connsiteY2587" fmla="*/ 3627722 h 4018253"/>
              <a:gd name="connsiteX2588" fmla="*/ 2801550 w 17571585"/>
              <a:gd name="connsiteY2588" fmla="*/ 3587658 h 4018253"/>
              <a:gd name="connsiteX2589" fmla="*/ 2785262 w 17571585"/>
              <a:gd name="connsiteY2589" fmla="*/ 3528123 h 4018253"/>
              <a:gd name="connsiteX2590" fmla="*/ 2694864 w 17571585"/>
              <a:gd name="connsiteY2590" fmla="*/ 3546658 h 4018253"/>
              <a:gd name="connsiteX2591" fmla="*/ 2733955 w 17571585"/>
              <a:gd name="connsiteY2591" fmla="*/ 3525690 h 4018253"/>
              <a:gd name="connsiteX2592" fmla="*/ 2632969 w 17571585"/>
              <a:gd name="connsiteY2592" fmla="*/ 3544786 h 4018253"/>
              <a:gd name="connsiteX2593" fmla="*/ 2613423 w 17571585"/>
              <a:gd name="connsiteY2593" fmla="*/ 3492365 h 4018253"/>
              <a:gd name="connsiteX2594" fmla="*/ 2548271 w 17571585"/>
              <a:gd name="connsiteY2594" fmla="*/ 3537671 h 4018253"/>
              <a:gd name="connsiteX2595" fmla="*/ 2416337 w 17571585"/>
              <a:gd name="connsiteY2595" fmla="*/ 3521384 h 4018253"/>
              <a:gd name="connsiteX2596" fmla="*/ 2422038 w 17571585"/>
              <a:gd name="connsiteY2596" fmla="*/ 3577735 h 4018253"/>
              <a:gd name="connsiteX2597" fmla="*/ 2391091 w 17571585"/>
              <a:gd name="connsiteY2597" fmla="*/ 3509027 h 4018253"/>
              <a:gd name="connsiteX2598" fmla="*/ 2354443 w 17571585"/>
              <a:gd name="connsiteY2598" fmla="*/ 3549091 h 4018253"/>
              <a:gd name="connsiteX2599" fmla="*/ 2370731 w 17571585"/>
              <a:gd name="connsiteY2599" fmla="*/ 3509027 h 4018253"/>
              <a:gd name="connsiteX2600" fmla="*/ 2188304 w 17571585"/>
              <a:gd name="connsiteY2600" fmla="*/ 3482817 h 4018253"/>
              <a:gd name="connsiteX2601" fmla="*/ 2185861 w 17571585"/>
              <a:gd name="connsiteY2601" fmla="*/ 3471210 h 4018253"/>
              <a:gd name="connsiteX2602" fmla="*/ 2044154 w 17571585"/>
              <a:gd name="connsiteY2602" fmla="*/ 3469338 h 4018253"/>
              <a:gd name="connsiteX2603" fmla="*/ 2016465 w 17571585"/>
              <a:gd name="connsiteY2603" fmla="*/ 3459415 h 4018253"/>
              <a:gd name="connsiteX2604" fmla="*/ 2024609 w 17571585"/>
              <a:gd name="connsiteY2604" fmla="*/ 3416917 h 4018253"/>
              <a:gd name="connsiteX2605" fmla="*/ 1980631 w 17571585"/>
              <a:gd name="connsiteY2605" fmla="*/ 3447059 h 4018253"/>
              <a:gd name="connsiteX2606" fmla="*/ 2011579 w 17571585"/>
              <a:gd name="connsiteY2606" fmla="*/ 3466904 h 4018253"/>
              <a:gd name="connsiteX2607" fmla="*/ 1943983 w 17571585"/>
              <a:gd name="connsiteY2607" fmla="*/ 3438447 h 4018253"/>
              <a:gd name="connsiteX2608" fmla="*/ 1898376 w 17571585"/>
              <a:gd name="connsiteY2608" fmla="*/ 3409429 h 4018253"/>
              <a:gd name="connsiteX2609" fmla="*/ 1917922 w 17571585"/>
              <a:gd name="connsiteY2609" fmla="*/ 3376479 h 4018253"/>
              <a:gd name="connsiteX2610" fmla="*/ 1782731 w 17571585"/>
              <a:gd name="connsiteY2610" fmla="*/ 3386401 h 4018253"/>
              <a:gd name="connsiteX2611" fmla="*/ 1788432 w 17571585"/>
              <a:gd name="connsiteY2611" fmla="*/ 3343155 h 4018253"/>
              <a:gd name="connsiteX2612" fmla="*/ 1751784 w 17571585"/>
              <a:gd name="connsiteY2612" fmla="*/ 3350643 h 4018253"/>
              <a:gd name="connsiteX2613" fmla="*/ 1746897 w 17571585"/>
              <a:gd name="connsiteY2613" fmla="*/ 3390707 h 4018253"/>
              <a:gd name="connsiteX2614" fmla="*/ 1688260 w 17571585"/>
              <a:gd name="connsiteY2614" fmla="*/ 3362251 h 4018253"/>
              <a:gd name="connsiteX2615" fmla="*/ 1676859 w 17571585"/>
              <a:gd name="connsiteY2615" fmla="*/ 3395013 h 4018253"/>
              <a:gd name="connsiteX2616" fmla="*/ 1619850 w 17571585"/>
              <a:gd name="connsiteY2616" fmla="*/ 3348584 h 4018253"/>
              <a:gd name="connsiteX2617" fmla="*/ 1636138 w 17571585"/>
              <a:gd name="connsiteY2617" fmla="*/ 3291109 h 4018253"/>
              <a:gd name="connsiteX2618" fmla="*/ 1569357 w 17571585"/>
              <a:gd name="connsiteY2618" fmla="*/ 3313013 h 4018253"/>
              <a:gd name="connsiteX2619" fmla="*/ 1523750 w 17571585"/>
              <a:gd name="connsiteY2619" fmla="*/ 3343155 h 4018253"/>
              <a:gd name="connsiteX2620" fmla="*/ 1544110 w 17571585"/>
              <a:gd name="connsiteY2620" fmla="*/ 3270141 h 4018253"/>
              <a:gd name="connsiteX2621" fmla="*/ 1509906 w 17571585"/>
              <a:gd name="connsiteY2621" fmla="*/ 3301031 h 4018253"/>
              <a:gd name="connsiteX2622" fmla="*/ 1394260 w 17571585"/>
              <a:gd name="connsiteY2622" fmla="*/ 3227643 h 4018253"/>
              <a:gd name="connsiteX2623" fmla="*/ 1394260 w 17571585"/>
              <a:gd name="connsiteY2623" fmla="*/ 3260967 h 4018253"/>
              <a:gd name="connsiteX2624" fmla="*/ 1364127 w 17571585"/>
              <a:gd name="connsiteY2624" fmla="*/ 3257784 h 4018253"/>
              <a:gd name="connsiteX2625" fmla="*/ 1338880 w 17571585"/>
              <a:gd name="connsiteY2625" fmla="*/ 3213414 h 4018253"/>
              <a:gd name="connsiteX2626" fmla="*/ 1349468 w 17571585"/>
              <a:gd name="connsiteY2626" fmla="*/ 3149387 h 4018253"/>
              <a:gd name="connsiteX2627" fmla="*/ 1423578 w 17571585"/>
              <a:gd name="connsiteY2627" fmla="*/ 3153880 h 4018253"/>
              <a:gd name="connsiteX2628" fmla="*/ 1485474 w 17571585"/>
              <a:gd name="connsiteY2628" fmla="*/ 3225583 h 4018253"/>
              <a:gd name="connsiteX2629" fmla="*/ 1523750 w 17571585"/>
              <a:gd name="connsiteY2629" fmla="*/ 3184770 h 4018253"/>
              <a:gd name="connsiteX2630" fmla="*/ 1507462 w 17571585"/>
              <a:gd name="connsiteY2630" fmla="*/ 3225583 h 4018253"/>
              <a:gd name="connsiteX2631" fmla="*/ 1538409 w 17571585"/>
              <a:gd name="connsiteY2631" fmla="*/ 3244305 h 4018253"/>
              <a:gd name="connsiteX2632" fmla="*/ 1554698 w 17571585"/>
              <a:gd name="connsiteY2632" fmla="*/ 3153880 h 4018253"/>
              <a:gd name="connsiteX2633" fmla="*/ 1557956 w 17571585"/>
              <a:gd name="connsiteY2633" fmla="*/ 3246739 h 4018253"/>
              <a:gd name="connsiteX2634" fmla="*/ 1642654 w 17571585"/>
              <a:gd name="connsiteY2634" fmla="*/ 3234757 h 4018253"/>
              <a:gd name="connsiteX2635" fmla="*/ 1628808 w 17571585"/>
              <a:gd name="connsiteY2635" fmla="*/ 3159309 h 4018253"/>
              <a:gd name="connsiteX2636" fmla="*/ 1647540 w 17571585"/>
              <a:gd name="connsiteY2636" fmla="*/ 3244305 h 4018253"/>
              <a:gd name="connsiteX2637" fmla="*/ 1805534 w 17571585"/>
              <a:gd name="connsiteY2637" fmla="*/ 3236816 h 4018253"/>
              <a:gd name="connsiteX2638" fmla="*/ 1811235 w 17571585"/>
              <a:gd name="connsiteY2638" fmla="*/ 3211355 h 4018253"/>
              <a:gd name="connsiteX2639" fmla="*/ 1780287 w 17571585"/>
              <a:gd name="connsiteY2639" fmla="*/ 3194693 h 4018253"/>
              <a:gd name="connsiteX2640" fmla="*/ 1836482 w 17571585"/>
              <a:gd name="connsiteY2640" fmla="*/ 3239063 h 4018253"/>
              <a:gd name="connsiteX2641" fmla="*/ 1864986 w 17571585"/>
              <a:gd name="connsiteY2641" fmla="*/ 3198999 h 4018253"/>
              <a:gd name="connsiteX2642" fmla="*/ 1884532 w 17571585"/>
              <a:gd name="connsiteY2642" fmla="*/ 3267707 h 4018253"/>
              <a:gd name="connsiteX2643" fmla="*/ 2053928 w 17571585"/>
              <a:gd name="connsiteY2643" fmla="*/ 3211355 h 4018253"/>
              <a:gd name="connsiteX2644" fmla="*/ 2064515 w 17571585"/>
              <a:gd name="connsiteY2644" fmla="*/ 3263401 h 4018253"/>
              <a:gd name="connsiteX2645" fmla="*/ 2174459 w 17571585"/>
              <a:gd name="connsiteY2645" fmla="*/ 3263401 h 4018253"/>
              <a:gd name="connsiteX2646" fmla="*/ 2163058 w 17571585"/>
              <a:gd name="connsiteY2646" fmla="*/ 3310205 h 4018253"/>
              <a:gd name="connsiteX2647" fmla="*/ 2205407 w 17571585"/>
              <a:gd name="connsiteY2647" fmla="*/ 3280063 h 4018253"/>
              <a:gd name="connsiteX2648" fmla="*/ 2190748 w 17571585"/>
              <a:gd name="connsiteY2648" fmla="*/ 3239063 h 4018253"/>
              <a:gd name="connsiteX2649" fmla="*/ 2233097 w 17571585"/>
              <a:gd name="connsiteY2649" fmla="*/ 3257784 h 4018253"/>
              <a:gd name="connsiteX2650" fmla="*/ 2230653 w 17571585"/>
              <a:gd name="connsiteY2650" fmla="*/ 3324433 h 4018253"/>
              <a:gd name="connsiteX2651" fmla="*/ 2360144 w 17571585"/>
              <a:gd name="connsiteY2651" fmla="*/ 3298597 h 4018253"/>
              <a:gd name="connsiteX2652" fmla="*/ 2379689 w 17571585"/>
              <a:gd name="connsiteY2652" fmla="*/ 3333981 h 4018253"/>
              <a:gd name="connsiteX2653" fmla="*/ 2410636 w 17571585"/>
              <a:gd name="connsiteY2653" fmla="*/ 3303465 h 4018253"/>
              <a:gd name="connsiteX2654" fmla="*/ 2396792 w 17571585"/>
              <a:gd name="connsiteY2654" fmla="*/ 3277629 h 4018253"/>
              <a:gd name="connsiteX2655" fmla="*/ 2489634 w 17571585"/>
              <a:gd name="connsiteY2655" fmla="*/ 3333981 h 4018253"/>
              <a:gd name="connsiteX2656" fmla="*/ 2489634 w 17571585"/>
              <a:gd name="connsiteY2656" fmla="*/ 3301031 h 4018253"/>
              <a:gd name="connsiteX2657" fmla="*/ 2463573 w 17571585"/>
              <a:gd name="connsiteY2657" fmla="*/ 3274447 h 4018253"/>
              <a:gd name="connsiteX2658" fmla="*/ 2675318 w 17571585"/>
              <a:gd name="connsiteY2658" fmla="*/ 3272387 h 4018253"/>
              <a:gd name="connsiteX2659" fmla="*/ 2675318 w 17571585"/>
              <a:gd name="connsiteY2659" fmla="*/ 3305337 h 4018253"/>
              <a:gd name="connsiteX2660" fmla="*/ 2807251 w 17571585"/>
              <a:gd name="connsiteY2660" fmla="*/ 3338661 h 4018253"/>
              <a:gd name="connsiteX2661" fmla="*/ 2948143 w 17571585"/>
              <a:gd name="connsiteY2661" fmla="*/ 3324433 h 4018253"/>
              <a:gd name="connsiteX2662" fmla="*/ 3032842 w 17571585"/>
              <a:gd name="connsiteY2662" fmla="*/ 3378913 h 4018253"/>
              <a:gd name="connsiteX2663" fmla="*/ 3100437 w 17571585"/>
              <a:gd name="connsiteY2663" fmla="*/ 3359817 h 4018253"/>
              <a:gd name="connsiteX2664" fmla="*/ 3207124 w 17571585"/>
              <a:gd name="connsiteY2664" fmla="*/ 3350643 h 4018253"/>
              <a:gd name="connsiteX2665" fmla="*/ 3215268 w 17571585"/>
              <a:gd name="connsiteY2665" fmla="*/ 3400630 h 4018253"/>
              <a:gd name="connsiteX2666" fmla="*/ 3263318 w 17571585"/>
              <a:gd name="connsiteY2666" fmla="*/ 3411863 h 4018253"/>
              <a:gd name="connsiteX2667" fmla="*/ 3291007 w 17571585"/>
              <a:gd name="connsiteY2667" fmla="*/ 3374045 h 4018253"/>
              <a:gd name="connsiteX2668" fmla="*/ 3269019 w 17571585"/>
              <a:gd name="connsiteY2668" fmla="*/ 3421785 h 4018253"/>
              <a:gd name="connsiteX2669" fmla="*/ 3339057 w 17571585"/>
              <a:gd name="connsiteY2669" fmla="*/ 3386401 h 4018253"/>
              <a:gd name="connsiteX2670" fmla="*/ 3359418 w 17571585"/>
              <a:gd name="connsiteY2670" fmla="*/ 3436013 h 4018253"/>
              <a:gd name="connsiteX2671" fmla="*/ 3440858 w 17571585"/>
              <a:gd name="connsiteY2671" fmla="*/ 3367305 h 4018253"/>
              <a:gd name="connsiteX2672" fmla="*/ 3429456 w 17571585"/>
              <a:gd name="connsiteY2672" fmla="*/ 3333981 h 4018253"/>
              <a:gd name="connsiteX2673" fmla="*/ 3445744 w 17571585"/>
              <a:gd name="connsiteY2673" fmla="*/ 3343155 h 4018253"/>
              <a:gd name="connsiteX2674" fmla="*/ 3435157 w 17571585"/>
              <a:gd name="connsiteY2674" fmla="*/ 3291109 h 4018253"/>
              <a:gd name="connsiteX2675" fmla="*/ 3530442 w 17571585"/>
              <a:gd name="connsiteY2675" fmla="*/ 3331922 h 4018253"/>
              <a:gd name="connsiteX2676" fmla="*/ 3502753 w 17571585"/>
              <a:gd name="connsiteY2676" fmla="*/ 3371611 h 4018253"/>
              <a:gd name="connsiteX2677" fmla="*/ 3454703 w 17571585"/>
              <a:gd name="connsiteY2677" fmla="*/ 3393141 h 4018253"/>
              <a:gd name="connsiteX2678" fmla="*/ 3505196 w 17571585"/>
              <a:gd name="connsiteY2678" fmla="*/ 3430771 h 4018253"/>
              <a:gd name="connsiteX2679" fmla="*/ 3561390 w 17571585"/>
              <a:gd name="connsiteY2679" fmla="*/ 3400630 h 4018253"/>
              <a:gd name="connsiteX2680" fmla="*/ 3527999 w 17571585"/>
              <a:gd name="connsiteY2680" fmla="*/ 3381534 h 4018253"/>
              <a:gd name="connsiteX2681" fmla="*/ 3530442 w 17571585"/>
              <a:gd name="connsiteY2681" fmla="*/ 3331922 h 4018253"/>
              <a:gd name="connsiteX2682" fmla="*/ 3578492 w 17571585"/>
              <a:gd name="connsiteY2682" fmla="*/ 3326492 h 4018253"/>
              <a:gd name="connsiteX2683" fmla="*/ 3561390 w 17571585"/>
              <a:gd name="connsiteY2683" fmla="*/ 3367305 h 4018253"/>
              <a:gd name="connsiteX2684" fmla="*/ 3581750 w 17571585"/>
              <a:gd name="connsiteY2684" fmla="*/ 3369739 h 4018253"/>
              <a:gd name="connsiteX2685" fmla="*/ 3598038 w 17571585"/>
              <a:gd name="connsiteY2685" fmla="*/ 3313013 h 4018253"/>
              <a:gd name="connsiteX2686" fmla="*/ 3756033 w 17571585"/>
              <a:gd name="connsiteY2686" fmla="*/ 3407369 h 4018253"/>
              <a:gd name="connsiteX2687" fmla="*/ 3790237 w 17571585"/>
              <a:gd name="connsiteY2687" fmla="*/ 3376479 h 4018253"/>
              <a:gd name="connsiteX2688" fmla="*/ 3758476 w 17571585"/>
              <a:gd name="connsiteY2688" fmla="*/ 3341095 h 4018253"/>
              <a:gd name="connsiteX2689" fmla="*/ 3851318 w 17571585"/>
              <a:gd name="connsiteY2689" fmla="*/ 3414109 h 4018253"/>
              <a:gd name="connsiteX2690" fmla="*/ 3870864 w 17571585"/>
              <a:gd name="connsiteY2690" fmla="*/ 3414109 h 4018253"/>
              <a:gd name="connsiteX2691" fmla="*/ 3887966 w 17571585"/>
              <a:gd name="connsiteY2691" fmla="*/ 3357383 h 4018253"/>
              <a:gd name="connsiteX2692" fmla="*/ 4152647 w 17571585"/>
              <a:gd name="connsiteY2692" fmla="*/ 3378913 h 4018253"/>
              <a:gd name="connsiteX2693" fmla="*/ 4436875 w 17571585"/>
              <a:gd name="connsiteY2693" fmla="*/ 3430771 h 4018253"/>
              <a:gd name="connsiteX2694" fmla="*/ 4431174 w 17571585"/>
              <a:gd name="connsiteY2694" fmla="*/ 3407369 h 4018253"/>
              <a:gd name="connsiteX2695" fmla="*/ 4701555 w 17571585"/>
              <a:gd name="connsiteY2695" fmla="*/ 3469338 h 4018253"/>
              <a:gd name="connsiteX2696" fmla="*/ 4706442 w 17571585"/>
              <a:gd name="connsiteY2696" fmla="*/ 3426091 h 4018253"/>
              <a:gd name="connsiteX2697" fmla="*/ 4883982 w 17571585"/>
              <a:gd name="connsiteY2697" fmla="*/ 3473644 h 4018253"/>
              <a:gd name="connsiteX2698" fmla="*/ 4886425 w 17571585"/>
              <a:gd name="connsiteY2698" fmla="*/ 3440319 h 4018253"/>
              <a:gd name="connsiteX2699" fmla="*/ 4976824 w 17571585"/>
              <a:gd name="connsiteY2699" fmla="*/ 3454548 h 4018253"/>
              <a:gd name="connsiteX2700" fmla="*/ 5173096 w 17571585"/>
              <a:gd name="connsiteY2700" fmla="*/ 3504721 h 4018253"/>
              <a:gd name="connsiteX2701" fmla="*/ 5207301 w 17571585"/>
              <a:gd name="connsiteY2701" fmla="*/ 3523256 h 4018253"/>
              <a:gd name="connsiteX2702" fmla="*/ 5168209 w 17571585"/>
              <a:gd name="connsiteY2702" fmla="*/ 3544786 h 4018253"/>
              <a:gd name="connsiteX2703" fmla="*/ 5199157 w 17571585"/>
              <a:gd name="connsiteY2703" fmla="*/ 3612932 h 4018253"/>
              <a:gd name="connsiteX2704" fmla="*/ 5233361 w 17571585"/>
              <a:gd name="connsiteY2704" fmla="*/ 3499479 h 4018253"/>
              <a:gd name="connsiteX2705" fmla="*/ 5381583 w 17571585"/>
              <a:gd name="connsiteY2705" fmla="*/ 3494799 h 4018253"/>
              <a:gd name="connsiteX2706" fmla="*/ 5396243 w 17571585"/>
              <a:gd name="connsiteY2706" fmla="*/ 3537671 h 4018253"/>
              <a:gd name="connsiteX2707" fmla="*/ 5787157 w 17571585"/>
              <a:gd name="connsiteY2707" fmla="*/ 3515767 h 4018253"/>
              <a:gd name="connsiteX2708" fmla="*/ 5835207 w 17571585"/>
              <a:gd name="connsiteY2708" fmla="*/ 3561073 h 4018253"/>
              <a:gd name="connsiteX2709" fmla="*/ 5845793 w 17571585"/>
              <a:gd name="connsiteY2709" fmla="*/ 3528123 h 4018253"/>
              <a:gd name="connsiteX2710" fmla="*/ 6431351 w 17571585"/>
              <a:gd name="connsiteY2710" fmla="*/ 3565754 h 4018253"/>
              <a:gd name="connsiteX2711" fmla="*/ 6527450 w 17571585"/>
              <a:gd name="connsiteY2711" fmla="*/ 3589904 h 4018253"/>
              <a:gd name="connsiteX2712" fmla="*/ 6622735 w 17571585"/>
              <a:gd name="connsiteY2712" fmla="*/ 3579982 h 4018253"/>
              <a:gd name="connsiteX2713" fmla="*/ 6845067 w 17571585"/>
              <a:gd name="connsiteY2713" fmla="*/ 3546658 h 4018253"/>
              <a:gd name="connsiteX2714" fmla="*/ 6850769 w 17571585"/>
              <a:gd name="connsiteY2714" fmla="*/ 3589904 h 4018253"/>
              <a:gd name="connsiteX2715" fmla="*/ 6977815 w 17571585"/>
              <a:gd name="connsiteY2715" fmla="*/ 3549091 h 4018253"/>
              <a:gd name="connsiteX2716" fmla="*/ 6991661 w 17571585"/>
              <a:gd name="connsiteY2716" fmla="*/ 3591964 h 4018253"/>
              <a:gd name="connsiteX2717" fmla="*/ 7019350 w 17571585"/>
              <a:gd name="connsiteY2717" fmla="*/ 3551525 h 4018253"/>
              <a:gd name="connsiteX2718" fmla="*/ 7050297 w 17571585"/>
              <a:gd name="connsiteY2718" fmla="*/ 3587658 h 4018253"/>
              <a:gd name="connsiteX2719" fmla="*/ 7162685 w 17571585"/>
              <a:gd name="connsiteY2719" fmla="*/ 3554333 h 4018253"/>
              <a:gd name="connsiteX2720" fmla="*/ 7162685 w 17571585"/>
              <a:gd name="connsiteY2720" fmla="*/ 3587658 h 4018253"/>
              <a:gd name="connsiteX2721" fmla="*/ 7247383 w 17571585"/>
              <a:gd name="connsiteY2721" fmla="*/ 3561073 h 4018253"/>
              <a:gd name="connsiteX2722" fmla="*/ 7266929 w 17571585"/>
              <a:gd name="connsiteY2722" fmla="*/ 3596644 h 4018253"/>
              <a:gd name="connsiteX2723" fmla="*/ 7281589 w 17571585"/>
              <a:gd name="connsiteY2723" fmla="*/ 3546658 h 4018253"/>
              <a:gd name="connsiteX2724" fmla="*/ 7407821 w 17571585"/>
              <a:gd name="connsiteY2724" fmla="*/ 3556580 h 4018253"/>
              <a:gd name="connsiteX2725" fmla="*/ 7512065 w 17571585"/>
              <a:gd name="connsiteY2725" fmla="*/ 3549091 h 4018253"/>
              <a:gd name="connsiteX2726" fmla="*/ 7613051 w 17571585"/>
              <a:gd name="connsiteY2726" fmla="*/ 3546658 h 4018253"/>
              <a:gd name="connsiteX2727" fmla="*/ 7951029 w 17571585"/>
              <a:gd name="connsiteY2727" fmla="*/ 3575302 h 4018253"/>
              <a:gd name="connsiteX2728" fmla="*/ 7942885 w 17571585"/>
              <a:gd name="connsiteY2728" fmla="*/ 3539918 h 4018253"/>
              <a:gd name="connsiteX2729" fmla="*/ 7962431 w 17571585"/>
              <a:gd name="connsiteY2729" fmla="*/ 3575302 h 4018253"/>
              <a:gd name="connsiteX2730" fmla="*/ 8248286 w 17571585"/>
              <a:gd name="connsiteY2730" fmla="*/ 3529995 h 4018253"/>
              <a:gd name="connsiteX2731" fmla="*/ 8254801 w 17571585"/>
              <a:gd name="connsiteY2731" fmla="*/ 3556580 h 4018253"/>
              <a:gd name="connsiteX2732" fmla="*/ 8435599 w 17571585"/>
              <a:gd name="connsiteY2732" fmla="*/ 3554333 h 4018253"/>
              <a:gd name="connsiteX2733" fmla="*/ 8656303 w 17571585"/>
              <a:gd name="connsiteY2733" fmla="*/ 3570996 h 4018253"/>
              <a:gd name="connsiteX2734" fmla="*/ 8668519 w 17571585"/>
              <a:gd name="connsiteY2734" fmla="*/ 3504721 h 4018253"/>
              <a:gd name="connsiteX2735" fmla="*/ 8732857 w 17571585"/>
              <a:gd name="connsiteY2735" fmla="*/ 3509027 h 4018253"/>
              <a:gd name="connsiteX2736" fmla="*/ 8716569 w 17571585"/>
              <a:gd name="connsiteY2736" fmla="*/ 3535612 h 4018253"/>
              <a:gd name="connsiteX2737" fmla="*/ 8752402 w 17571585"/>
              <a:gd name="connsiteY2737" fmla="*/ 3494799 h 4018253"/>
              <a:gd name="connsiteX2738" fmla="*/ 9155533 w 17571585"/>
              <a:gd name="connsiteY2738" fmla="*/ 3511461 h 4018253"/>
              <a:gd name="connsiteX2739" fmla="*/ 9163677 w 17571585"/>
              <a:gd name="connsiteY2739" fmla="*/ 3452676 h 4018253"/>
              <a:gd name="connsiteX2740" fmla="*/ 3812226 w 17571585"/>
              <a:gd name="connsiteY2740" fmla="*/ 3227643 h 4018253"/>
              <a:gd name="connsiteX2741" fmla="*/ 3606182 w 17571585"/>
              <a:gd name="connsiteY2741" fmla="*/ 3187204 h 4018253"/>
              <a:gd name="connsiteX2742" fmla="*/ 3497052 w 17571585"/>
              <a:gd name="connsiteY2742" fmla="*/ 3222401 h 4018253"/>
              <a:gd name="connsiteX2743" fmla="*/ 3466105 w 17571585"/>
              <a:gd name="connsiteY2743" fmla="*/ 3187204 h 4018253"/>
              <a:gd name="connsiteX2744" fmla="*/ 3387107 w 17571585"/>
              <a:gd name="connsiteY2744" fmla="*/ 3172789 h 4018253"/>
              <a:gd name="connsiteX2745" fmla="*/ 3279606 w 17571585"/>
              <a:gd name="connsiteY2745" fmla="*/ 3163802 h 4018253"/>
              <a:gd name="connsiteX2746" fmla="*/ 3328470 w 17571585"/>
              <a:gd name="connsiteY2746" fmla="*/ 3159309 h 4018253"/>
              <a:gd name="connsiteX2747" fmla="*/ 3159074 w 17571585"/>
              <a:gd name="connsiteY2747" fmla="*/ 3114190 h 4018253"/>
              <a:gd name="connsiteX2748" fmla="*/ 2964431 w 17571585"/>
              <a:gd name="connsiteY2748" fmla="*/ 3142647 h 4018253"/>
              <a:gd name="connsiteX2749" fmla="*/ 2933484 w 17571585"/>
              <a:gd name="connsiteY2749" fmla="*/ 3106889 h 4018253"/>
              <a:gd name="connsiteX2750" fmla="*/ 2866703 w 17571585"/>
              <a:gd name="connsiteY2750" fmla="*/ 3076373 h 4018253"/>
              <a:gd name="connsiteX2751" fmla="*/ 2716853 w 17571585"/>
              <a:gd name="connsiteY2751" fmla="*/ 3083112 h 4018253"/>
              <a:gd name="connsiteX2752" fmla="*/ 2733955 w 17571585"/>
              <a:gd name="connsiteY2752" fmla="*/ 3026386 h 4018253"/>
              <a:gd name="connsiteX2753" fmla="*/ 2711966 w 17571585"/>
              <a:gd name="connsiteY2753" fmla="*/ 3073939 h 4018253"/>
              <a:gd name="connsiteX2754" fmla="*/ 2536869 w 17571585"/>
              <a:gd name="connsiteY2754" fmla="*/ 3071692 h 4018253"/>
              <a:gd name="connsiteX2755" fmla="*/ 2501035 w 17571585"/>
              <a:gd name="connsiteY2755" fmla="*/ 3076373 h 4018253"/>
              <a:gd name="connsiteX2756" fmla="*/ 2497778 w 17571585"/>
              <a:gd name="connsiteY2756" fmla="*/ 3036309 h 4018253"/>
              <a:gd name="connsiteX2757" fmla="*/ 2422038 w 17571585"/>
              <a:gd name="connsiteY2757" fmla="*/ 3061770 h 4018253"/>
              <a:gd name="connsiteX2758" fmla="*/ 2360144 w 17571585"/>
              <a:gd name="connsiteY2758" fmla="*/ 3043048 h 4018253"/>
              <a:gd name="connsiteX2759" fmla="*/ 2140254 w 17571585"/>
              <a:gd name="connsiteY2759" fmla="*/ 2943450 h 4018253"/>
              <a:gd name="connsiteX2760" fmla="*/ 1931767 w 17571585"/>
              <a:gd name="connsiteY2760" fmla="*/ 2953372 h 4018253"/>
              <a:gd name="connsiteX2761" fmla="*/ 1895933 w 17571585"/>
              <a:gd name="connsiteY2761" fmla="*/ 2926788 h 4018253"/>
              <a:gd name="connsiteX2762" fmla="*/ 2044154 w 17571585"/>
              <a:gd name="connsiteY2762" fmla="*/ 2903386 h 4018253"/>
              <a:gd name="connsiteX2763" fmla="*/ 2050670 w 17571585"/>
              <a:gd name="connsiteY2763" fmla="*/ 2847034 h 4018253"/>
              <a:gd name="connsiteX2764" fmla="*/ 2002620 w 17571585"/>
              <a:gd name="connsiteY2764" fmla="*/ 2868002 h 4018253"/>
              <a:gd name="connsiteX2765" fmla="*/ 2000177 w 17571585"/>
              <a:gd name="connsiteY2765" fmla="*/ 2791805 h 4018253"/>
              <a:gd name="connsiteX2766" fmla="*/ 1957828 w 17571585"/>
              <a:gd name="connsiteY2766" fmla="*/ 2856207 h 4018253"/>
              <a:gd name="connsiteX2767" fmla="*/ 1893490 w 17571585"/>
              <a:gd name="connsiteY2767" fmla="*/ 2834678 h 4018253"/>
              <a:gd name="connsiteX2768" fmla="*/ 1882088 w 17571585"/>
              <a:gd name="connsiteY2768" fmla="*/ 2917989 h 4018253"/>
              <a:gd name="connsiteX2769" fmla="*/ 1802276 w 17571585"/>
              <a:gd name="connsiteY2769" fmla="*/ 2920048 h 4018253"/>
              <a:gd name="connsiteX2770" fmla="*/ 1791690 w 17571585"/>
              <a:gd name="connsiteY2770" fmla="*/ 2870436 h 4018253"/>
              <a:gd name="connsiteX2771" fmla="*/ 1681745 w 17571585"/>
              <a:gd name="connsiteY2771" fmla="*/ 2837111 h 4018253"/>
              <a:gd name="connsiteX2772" fmla="*/ 1760742 w 17571585"/>
              <a:gd name="connsiteY2772" fmla="*/ 2834678 h 4018253"/>
              <a:gd name="connsiteX2773" fmla="*/ 1735495 w 17571585"/>
              <a:gd name="connsiteY2773" fmla="*/ 2758855 h 4018253"/>
              <a:gd name="connsiteX2774" fmla="*/ 1704548 w 17571585"/>
              <a:gd name="connsiteY2774" fmla="*/ 2806221 h 4018253"/>
              <a:gd name="connsiteX2775" fmla="*/ 1569357 w 17571585"/>
              <a:gd name="connsiteY2775" fmla="*/ 2747435 h 4018253"/>
              <a:gd name="connsiteX2776" fmla="*/ 1557956 w 17571585"/>
              <a:gd name="connsiteY2776" fmla="*/ 2697823 h 4018253"/>
              <a:gd name="connsiteX2777" fmla="*/ 1541667 w 17571585"/>
              <a:gd name="connsiteY2777" fmla="*/ 2704563 h 4018253"/>
              <a:gd name="connsiteX2778" fmla="*/ 1546554 w 17571585"/>
              <a:gd name="connsiteY2778" fmla="*/ 2797047 h 4018253"/>
              <a:gd name="connsiteX2779" fmla="*/ 1499318 w 17571585"/>
              <a:gd name="connsiteY2779" fmla="*/ 2785066 h 4018253"/>
              <a:gd name="connsiteX2780" fmla="*/ 1530266 w 17571585"/>
              <a:gd name="connsiteY2780" fmla="*/ 2837111 h 4018253"/>
              <a:gd name="connsiteX2781" fmla="*/ 1470814 w 17571585"/>
              <a:gd name="connsiteY2781" fmla="*/ 2806221 h 4018253"/>
              <a:gd name="connsiteX2782" fmla="*/ 1505019 w 17571585"/>
              <a:gd name="connsiteY2782" fmla="*/ 2742193 h 4018253"/>
              <a:gd name="connsiteX2783" fmla="*/ 1445568 w 17571585"/>
              <a:gd name="connsiteY2783" fmla="*/ 2730773 h 4018253"/>
              <a:gd name="connsiteX2784" fmla="*/ 1448011 w 17571585"/>
              <a:gd name="connsiteY2784" fmla="*/ 2664499 h 4018253"/>
              <a:gd name="connsiteX2785" fmla="*/ 1485474 w 17571585"/>
              <a:gd name="connsiteY2785" fmla="*/ 2610019 h 4018253"/>
              <a:gd name="connsiteX2786" fmla="*/ 1443125 w 17571585"/>
              <a:gd name="connsiteY2786" fmla="*/ 2638289 h 4018253"/>
              <a:gd name="connsiteX2787" fmla="*/ 1434166 w 17571585"/>
              <a:gd name="connsiteY2787" fmla="*/ 2572389 h 4018253"/>
              <a:gd name="connsiteX2788" fmla="*/ 1405662 w 17571585"/>
              <a:gd name="connsiteY2788" fmla="*/ 2629115 h 4018253"/>
              <a:gd name="connsiteX2789" fmla="*/ 1426022 w 17571585"/>
              <a:gd name="connsiteY2789" fmla="*/ 2662065 h 4018253"/>
              <a:gd name="connsiteX2790" fmla="*/ 1443125 w 17571585"/>
              <a:gd name="connsiteY2790" fmla="*/ 2654577 h 4018253"/>
              <a:gd name="connsiteX2791" fmla="*/ 1426022 w 17571585"/>
              <a:gd name="connsiteY2791" fmla="*/ 2697823 h 4018253"/>
              <a:gd name="connsiteX2792" fmla="*/ 1394260 w 17571585"/>
              <a:gd name="connsiteY2792" fmla="*/ 2629115 h 4018253"/>
              <a:gd name="connsiteX2793" fmla="*/ 1369828 w 17571585"/>
              <a:gd name="connsiteY2793" fmla="*/ 2650083 h 4018253"/>
              <a:gd name="connsiteX2794" fmla="*/ 1389374 w 17571585"/>
              <a:gd name="connsiteY2794" fmla="*/ 2685467 h 4018253"/>
              <a:gd name="connsiteX2795" fmla="*/ 1280244 w 17571585"/>
              <a:gd name="connsiteY2795" fmla="*/ 2652517 h 4018253"/>
              <a:gd name="connsiteX2796" fmla="*/ 1386116 w 17571585"/>
              <a:gd name="connsiteY2796" fmla="*/ 2593357 h 4018253"/>
              <a:gd name="connsiteX2797" fmla="*/ 1381229 w 17571585"/>
              <a:gd name="connsiteY2797" fmla="*/ 2569581 h 4018253"/>
              <a:gd name="connsiteX2798" fmla="*/ 1248482 w 17571585"/>
              <a:gd name="connsiteY2798" fmla="*/ 2600471 h 4018253"/>
              <a:gd name="connsiteX2799" fmla="*/ 1242781 w 17571585"/>
              <a:gd name="connsiteY2799" fmla="*/ 2560407 h 4018253"/>
              <a:gd name="connsiteX2800" fmla="*/ 1228122 w 17571585"/>
              <a:gd name="connsiteY2800" fmla="*/ 2567147 h 4018253"/>
              <a:gd name="connsiteX2801" fmla="*/ 1226493 w 17571585"/>
              <a:gd name="connsiteY2801" fmla="*/ 2600471 h 4018253"/>
              <a:gd name="connsiteX2802" fmla="*/ 1169484 w 17571585"/>
              <a:gd name="connsiteY2802" fmla="*/ 2572389 h 4018253"/>
              <a:gd name="connsiteX2803" fmla="*/ 1057097 w 17571585"/>
              <a:gd name="connsiteY2803" fmla="*/ 2605713 h 4018253"/>
              <a:gd name="connsiteX2804" fmla="*/ 1149939 w 17571585"/>
              <a:gd name="connsiteY2804" fmla="*/ 2537005 h 4018253"/>
              <a:gd name="connsiteX2805" fmla="*/ 1037551 w 17571585"/>
              <a:gd name="connsiteY2805" fmla="*/ 2539439 h 4018253"/>
              <a:gd name="connsiteX2806" fmla="*/ 1037551 w 17571585"/>
              <a:gd name="connsiteY2806" fmla="*/ 2621627 h 4018253"/>
              <a:gd name="connsiteX2807" fmla="*/ 1009047 w 17571585"/>
              <a:gd name="connsiteY2807" fmla="*/ 2612453 h 4018253"/>
              <a:gd name="connsiteX2808" fmla="*/ 1028593 w 17571585"/>
              <a:gd name="connsiteY2808" fmla="*/ 2520343 h 4018253"/>
              <a:gd name="connsiteX2809" fmla="*/ 975656 w 17571585"/>
              <a:gd name="connsiteY2809" fmla="*/ 2500873 h 4018253"/>
              <a:gd name="connsiteX2810" fmla="*/ 815218 w 17571585"/>
              <a:gd name="connsiteY2810" fmla="*/ 2524836 h 4018253"/>
              <a:gd name="connsiteX2811" fmla="*/ 880371 w 17571585"/>
              <a:gd name="connsiteY2811" fmla="*/ 2444146 h 4018253"/>
              <a:gd name="connsiteX2812" fmla="*/ 764726 w 17571585"/>
              <a:gd name="connsiteY2812" fmla="*/ 2404082 h 4018253"/>
              <a:gd name="connsiteX2813" fmla="*/ 668626 w 17571585"/>
              <a:gd name="connsiteY2813" fmla="*/ 2416439 h 4018253"/>
              <a:gd name="connsiteX2814" fmla="*/ 643380 w 17571585"/>
              <a:gd name="connsiteY2814" fmla="*/ 2472790 h 4018253"/>
              <a:gd name="connsiteX2815" fmla="*/ 620576 w 17571585"/>
              <a:gd name="connsiteY2815" fmla="*/ 2454069 h 4018253"/>
              <a:gd name="connsiteX2816" fmla="*/ 615690 w 17571585"/>
              <a:gd name="connsiteY2816" fmla="*/ 2496192 h 4018253"/>
              <a:gd name="connsiteX2817" fmla="*/ 643380 w 17571585"/>
              <a:gd name="connsiteY2817" fmla="*/ 2423178 h 4018253"/>
              <a:gd name="connsiteX2818" fmla="*/ 635235 w 17571585"/>
              <a:gd name="connsiteY2818" fmla="*/ 2373566 h 4018253"/>
              <a:gd name="connsiteX2819" fmla="*/ 596144 w 17571585"/>
              <a:gd name="connsiteY2819" fmla="*/ 2377872 h 4018253"/>
              <a:gd name="connsiteX2820" fmla="*/ 661296 w 17571585"/>
              <a:gd name="connsiteY2820" fmla="*/ 2350164 h 4018253"/>
              <a:gd name="connsiteX2821" fmla="*/ 654781 w 17571585"/>
              <a:gd name="connsiteY2821" fmla="*/ 2323580 h 4018253"/>
              <a:gd name="connsiteX2822" fmla="*/ 612432 w 17571585"/>
              <a:gd name="connsiteY2822" fmla="*/ 2304858 h 4018253"/>
              <a:gd name="connsiteX2823" fmla="*/ 724820 w 17571585"/>
              <a:gd name="connsiteY2823" fmla="*/ 2302424 h 4018253"/>
              <a:gd name="connsiteX2824" fmla="*/ 714233 w 17571585"/>
              <a:gd name="connsiteY2824" fmla="*/ 2252812 h 4018253"/>
              <a:gd name="connsiteX2825" fmla="*/ 756582 w 17571585"/>
              <a:gd name="connsiteY2825" fmla="*/ 2288196 h 4018253"/>
              <a:gd name="connsiteX2826" fmla="*/ 745180 w 17571585"/>
              <a:gd name="connsiteY2826" fmla="*/ 2321146 h 4018253"/>
              <a:gd name="connsiteX2827" fmla="*/ 803817 w 17571585"/>
              <a:gd name="connsiteY2827" fmla="*/ 2267228 h 4018253"/>
              <a:gd name="connsiteX2828" fmla="*/ 840465 w 17571585"/>
              <a:gd name="connsiteY2828" fmla="*/ 2309164 h 4018253"/>
              <a:gd name="connsiteX2829" fmla="*/ 787529 w 17571585"/>
              <a:gd name="connsiteY2829" fmla="*/ 2323580 h 4018253"/>
              <a:gd name="connsiteX2830" fmla="*/ 854310 w 17571585"/>
              <a:gd name="connsiteY2830" fmla="*/ 2402210 h 4018253"/>
              <a:gd name="connsiteX2831" fmla="*/ 877114 w 17571585"/>
              <a:gd name="connsiteY2831" fmla="*/ 2385548 h 4018253"/>
              <a:gd name="connsiteX2832" fmla="*/ 854310 w 17571585"/>
              <a:gd name="connsiteY2832" fmla="*/ 2352037 h 4018253"/>
              <a:gd name="connsiteX2833" fmla="*/ 860825 w 17571585"/>
              <a:gd name="connsiteY2833" fmla="*/ 2311598 h 4018253"/>
              <a:gd name="connsiteX2834" fmla="*/ 912947 w 17571585"/>
              <a:gd name="connsiteY2834" fmla="*/ 2281456 h 4018253"/>
              <a:gd name="connsiteX2835" fmla="*/ 888515 w 17571585"/>
              <a:gd name="connsiteY2835" fmla="*/ 2238210 h 4018253"/>
              <a:gd name="connsiteX2836" fmla="*/ 984615 w 17571585"/>
              <a:gd name="connsiteY2836" fmla="*/ 2275840 h 4018253"/>
              <a:gd name="connsiteX2837" fmla="*/ 947152 w 17571585"/>
              <a:gd name="connsiteY2837" fmla="*/ 2300178 h 4018253"/>
              <a:gd name="connsiteX2838" fmla="*/ 1062797 w 17571585"/>
              <a:gd name="connsiteY2838" fmla="*/ 2340242 h 4018253"/>
              <a:gd name="connsiteX2839" fmla="*/ 1057097 w 17571585"/>
              <a:gd name="connsiteY2839" fmla="*/ 2298119 h 4018253"/>
              <a:gd name="connsiteX2840" fmla="*/ 1110847 w 17571585"/>
              <a:gd name="connsiteY2840" fmla="*/ 2269100 h 4018253"/>
              <a:gd name="connsiteX2841" fmla="*/ 1265584 w 17571585"/>
              <a:gd name="connsiteY2841" fmla="*/ 2285762 h 4018253"/>
              <a:gd name="connsiteX2842" fmla="*/ 1237895 w 17571585"/>
              <a:gd name="connsiteY2842" fmla="*/ 2326014 h 4018253"/>
              <a:gd name="connsiteX2843" fmla="*/ 1302232 w 17571585"/>
              <a:gd name="connsiteY2843" fmla="*/ 2314406 h 4018253"/>
              <a:gd name="connsiteX2844" fmla="*/ 1299789 w 17571585"/>
              <a:gd name="connsiteY2844" fmla="*/ 2364393 h 4018253"/>
              <a:gd name="connsiteX2845" fmla="*/ 1320963 w 17571585"/>
              <a:gd name="connsiteY2845" fmla="*/ 2333502 h 4018253"/>
              <a:gd name="connsiteX2846" fmla="*/ 1428465 w 17571585"/>
              <a:gd name="connsiteY2846" fmla="*/ 2288196 h 4018253"/>
              <a:gd name="connsiteX2847" fmla="*/ 1513163 w 17571585"/>
              <a:gd name="connsiteY2847" fmla="*/ 2262360 h 4018253"/>
              <a:gd name="connsiteX2848" fmla="*/ 1482216 w 17571585"/>
              <a:gd name="connsiteY2848" fmla="*/ 2259739 h 4018253"/>
              <a:gd name="connsiteX2849" fmla="*/ 1487917 w 17571585"/>
              <a:gd name="connsiteY2849" fmla="*/ 2217241 h 4018253"/>
              <a:gd name="connsiteX2850" fmla="*/ 1538409 w 17571585"/>
              <a:gd name="connsiteY2850" fmla="*/ 2271534 h 4018253"/>
              <a:gd name="connsiteX2851" fmla="*/ 1490360 w 17571585"/>
              <a:gd name="connsiteY2851" fmla="*/ 2326014 h 4018253"/>
              <a:gd name="connsiteX2852" fmla="*/ 1616592 w 17571585"/>
              <a:gd name="connsiteY2852" fmla="*/ 2319087 h 4018253"/>
              <a:gd name="connsiteX2853" fmla="*/ 1654055 w 17571585"/>
              <a:gd name="connsiteY2853" fmla="*/ 2361210 h 4018253"/>
              <a:gd name="connsiteX2854" fmla="*/ 1724094 w 17571585"/>
              <a:gd name="connsiteY2854" fmla="*/ 2358776 h 4018253"/>
              <a:gd name="connsiteX2855" fmla="*/ 1760742 w 17571585"/>
              <a:gd name="connsiteY2855" fmla="*/ 2302424 h 4018253"/>
              <a:gd name="connsiteX2856" fmla="*/ 1766443 w 17571585"/>
              <a:gd name="connsiteY2856" fmla="*/ 2377872 h 4018253"/>
              <a:gd name="connsiteX2857" fmla="*/ 1839739 w 17571585"/>
              <a:gd name="connsiteY2857" fmla="*/ 2366452 h 4018253"/>
              <a:gd name="connsiteX2858" fmla="*/ 1834039 w 17571585"/>
              <a:gd name="connsiteY2858" fmla="*/ 2323580 h 4018253"/>
              <a:gd name="connsiteX2859" fmla="*/ 1882088 w 17571585"/>
              <a:gd name="connsiteY2859" fmla="*/ 2368699 h 4018253"/>
              <a:gd name="connsiteX2860" fmla="*/ 2014022 w 17571585"/>
              <a:gd name="connsiteY2860" fmla="*/ 2352037 h 4018253"/>
              <a:gd name="connsiteX2861" fmla="*/ 2036825 w 17571585"/>
              <a:gd name="connsiteY2861" fmla="*/ 2321146 h 4018253"/>
              <a:gd name="connsiteX2862" fmla="*/ 2031124 w 17571585"/>
              <a:gd name="connsiteY2862" fmla="*/ 2377872 h 4018253"/>
              <a:gd name="connsiteX2863" fmla="*/ 2140254 w 17571585"/>
              <a:gd name="connsiteY2863" fmla="*/ 2344548 h 4018253"/>
              <a:gd name="connsiteX2864" fmla="*/ 2104420 w 17571585"/>
              <a:gd name="connsiteY2864" fmla="*/ 2316840 h 4018253"/>
              <a:gd name="connsiteX2865" fmla="*/ 2194005 w 17571585"/>
              <a:gd name="connsiteY2865" fmla="*/ 2331068 h 4018253"/>
              <a:gd name="connsiteX2866" fmla="*/ 2163058 w 17571585"/>
              <a:gd name="connsiteY2866" fmla="*/ 2347731 h 4018253"/>
              <a:gd name="connsiteX2867" fmla="*/ 2236354 w 17571585"/>
              <a:gd name="connsiteY2867" fmla="*/ 2335936 h 4018253"/>
              <a:gd name="connsiteX2868" fmla="*/ 2216808 w 17571585"/>
              <a:gd name="connsiteY2868" fmla="*/ 2300178 h 4018253"/>
              <a:gd name="connsiteX2869" fmla="*/ 2247756 w 17571585"/>
              <a:gd name="connsiteY2869" fmla="*/ 2335936 h 4018253"/>
              <a:gd name="connsiteX2870" fmla="*/ 2294991 w 17571585"/>
              <a:gd name="connsiteY2870" fmla="*/ 2298119 h 4018253"/>
              <a:gd name="connsiteX2871" fmla="*/ 2255900 w 17571585"/>
              <a:gd name="connsiteY2871" fmla="*/ 2245698 h 4018253"/>
              <a:gd name="connsiteX2872" fmla="*/ 2221695 w 17571585"/>
              <a:gd name="connsiteY2872" fmla="*/ 2275840 h 4018253"/>
              <a:gd name="connsiteX2873" fmla="*/ 2050670 w 17571585"/>
              <a:gd name="connsiteY2873" fmla="*/ 2205260 h 4018253"/>
              <a:gd name="connsiteX2874" fmla="*/ 1954570 w 17571585"/>
              <a:gd name="connsiteY2874" fmla="*/ 2215182 h 4018253"/>
              <a:gd name="connsiteX2875" fmla="*/ 1785988 w 17571585"/>
              <a:gd name="connsiteY2875" fmla="*/ 2186164 h 4018253"/>
              <a:gd name="connsiteX2876" fmla="*/ 1780287 w 17571585"/>
              <a:gd name="connsiteY2876" fmla="*/ 2129812 h 4018253"/>
              <a:gd name="connsiteX2877" fmla="*/ 1738753 w 17571585"/>
              <a:gd name="connsiteY2877" fmla="*/ 2127565 h 4018253"/>
              <a:gd name="connsiteX2878" fmla="*/ 1719208 w 17571585"/>
              <a:gd name="connsiteY2878" fmla="*/ 2042195 h 4018253"/>
              <a:gd name="connsiteX2879" fmla="*/ 1685003 w 17571585"/>
              <a:gd name="connsiteY2879" fmla="*/ 2106410 h 4018253"/>
              <a:gd name="connsiteX2880" fmla="*/ 1634509 w 17571585"/>
              <a:gd name="connsiteY2880" fmla="*/ 2054551 h 4018253"/>
              <a:gd name="connsiteX2881" fmla="*/ 1600305 w 17571585"/>
              <a:gd name="connsiteY2881" fmla="*/ 2084693 h 4018253"/>
              <a:gd name="connsiteX2882" fmla="*/ 1628808 w 17571585"/>
              <a:gd name="connsiteY2882" fmla="*/ 2011117 h 4018253"/>
              <a:gd name="connsiteX2883" fmla="*/ 1577501 w 17571585"/>
              <a:gd name="connsiteY2883" fmla="*/ 1990149 h 4018253"/>
              <a:gd name="connsiteX2884" fmla="*/ 1538409 w 17571585"/>
              <a:gd name="connsiteY2884" fmla="*/ 2013551 h 4018253"/>
              <a:gd name="connsiteX2885" fmla="*/ 1521307 w 17571585"/>
              <a:gd name="connsiteY2885" fmla="*/ 2086565 h 4018253"/>
              <a:gd name="connsiteX2886" fmla="*/ 1518864 w 17571585"/>
              <a:gd name="connsiteY2886" fmla="*/ 2027780 h 4018253"/>
              <a:gd name="connsiteX2887" fmla="*/ 1428465 w 17571585"/>
              <a:gd name="connsiteY2887" fmla="*/ 2013551 h 4018253"/>
              <a:gd name="connsiteX2888" fmla="*/ 1456969 w 17571585"/>
              <a:gd name="connsiteY2888" fmla="*/ 1942971 h 4018253"/>
              <a:gd name="connsiteX2889" fmla="*/ 1487917 w 17571585"/>
              <a:gd name="connsiteY2889" fmla="*/ 1909647 h 4018253"/>
              <a:gd name="connsiteX2890" fmla="*/ 1546554 w 17571585"/>
              <a:gd name="connsiteY2890" fmla="*/ 1923875 h 4018253"/>
              <a:gd name="connsiteX2891" fmla="*/ 1518864 w 17571585"/>
              <a:gd name="connsiteY2891" fmla="*/ 1961505 h 4018253"/>
              <a:gd name="connsiteX2892" fmla="*/ 1577501 w 17571585"/>
              <a:gd name="connsiteY2892" fmla="*/ 1940537 h 4018253"/>
              <a:gd name="connsiteX2893" fmla="*/ 1681745 w 17571585"/>
              <a:gd name="connsiteY2893" fmla="*/ 2013551 h 4018253"/>
              <a:gd name="connsiteX2894" fmla="*/ 1698033 w 17571585"/>
              <a:gd name="connsiteY2894" fmla="*/ 1973487 h 4018253"/>
              <a:gd name="connsiteX2895" fmla="*/ 1720836 w 17571585"/>
              <a:gd name="connsiteY2895" fmla="*/ 1975921 h 4018253"/>
              <a:gd name="connsiteX2896" fmla="*/ 1719208 w 17571585"/>
              <a:gd name="connsiteY2896" fmla="*/ 2025907 h 4018253"/>
              <a:gd name="connsiteX2897" fmla="*/ 1757485 w 17571585"/>
              <a:gd name="connsiteY2897" fmla="*/ 1985843 h 4018253"/>
              <a:gd name="connsiteX2898" fmla="*/ 1777844 w 17571585"/>
              <a:gd name="connsiteY2898" fmla="*/ 2037702 h 4018253"/>
              <a:gd name="connsiteX2899" fmla="*/ 1862542 w 17571585"/>
              <a:gd name="connsiteY2899" fmla="*/ 2058857 h 4018253"/>
              <a:gd name="connsiteX2900" fmla="*/ 1873130 w 17571585"/>
              <a:gd name="connsiteY2900" fmla="*/ 2011117 h 4018253"/>
              <a:gd name="connsiteX2901" fmla="*/ 1895933 w 17571585"/>
              <a:gd name="connsiteY2901" fmla="*/ 1995017 h 4018253"/>
              <a:gd name="connsiteX2902" fmla="*/ 1940725 w 17571585"/>
              <a:gd name="connsiteY2902" fmla="*/ 2023474 h 4018253"/>
              <a:gd name="connsiteX2903" fmla="*/ 2096277 w 17571585"/>
              <a:gd name="connsiteY2903" fmla="*/ 2058857 h 4018253"/>
              <a:gd name="connsiteX2904" fmla="*/ 2128853 w 17571585"/>
              <a:gd name="connsiteY2904" fmla="*/ 1961505 h 4018253"/>
              <a:gd name="connsiteX2905" fmla="*/ 2101163 w 17571585"/>
              <a:gd name="connsiteY2905" fmla="*/ 2001757 h 4018253"/>
              <a:gd name="connsiteX2906" fmla="*/ 2093019 w 17571585"/>
              <a:gd name="connsiteY2906" fmla="*/ 1949711 h 4018253"/>
              <a:gd name="connsiteX2907" fmla="*/ 1847883 w 17571585"/>
              <a:gd name="connsiteY2907" fmla="*/ 1883811 h 4018253"/>
              <a:gd name="connsiteX2908" fmla="*/ 1898376 w 17571585"/>
              <a:gd name="connsiteY2908" fmla="*/ 1861907 h 4018253"/>
              <a:gd name="connsiteX2909" fmla="*/ 1893490 w 17571585"/>
              <a:gd name="connsiteY2909" fmla="*/ 1803308 h 4018253"/>
              <a:gd name="connsiteX2910" fmla="*/ 1904077 w 17571585"/>
              <a:gd name="connsiteY2910" fmla="*/ 1838505 h 4018253"/>
              <a:gd name="connsiteX2911" fmla="*/ 1969230 w 17571585"/>
              <a:gd name="connsiteY2911" fmla="*/ 1791327 h 4018253"/>
              <a:gd name="connsiteX2912" fmla="*/ 1946426 w 17571585"/>
              <a:gd name="connsiteY2912" fmla="*/ 1857601 h 4018253"/>
              <a:gd name="connsiteX2913" fmla="*/ 1917922 w 17571585"/>
              <a:gd name="connsiteY2913" fmla="*/ 1828957 h 4018253"/>
              <a:gd name="connsiteX2914" fmla="*/ 1917922 w 17571585"/>
              <a:gd name="connsiteY2914" fmla="*/ 1897665 h 4018253"/>
              <a:gd name="connsiteX2915" fmla="*/ 1971672 w 17571585"/>
              <a:gd name="connsiteY2915" fmla="*/ 1867523 h 4018253"/>
              <a:gd name="connsiteX2916" fmla="*/ 2000177 w 17571585"/>
              <a:gd name="connsiteY2916" fmla="*/ 1810048 h 4018253"/>
              <a:gd name="connsiteX2917" fmla="*/ 2199706 w 17571585"/>
              <a:gd name="connsiteY2917" fmla="*/ 1840939 h 4018253"/>
              <a:gd name="connsiteX2918" fmla="*/ 2208664 w 17571585"/>
              <a:gd name="connsiteY2918" fmla="*/ 1784212 h 4018253"/>
              <a:gd name="connsiteX2919" fmla="*/ 2278703 w 17571585"/>
              <a:gd name="connsiteY2919" fmla="*/ 1855167 h 4018253"/>
              <a:gd name="connsiteX2920" fmla="*/ 2236354 w 17571585"/>
              <a:gd name="connsiteY2920" fmla="*/ 1886245 h 4018253"/>
              <a:gd name="connsiteX2921" fmla="*/ 2236354 w 17571585"/>
              <a:gd name="connsiteY2921" fmla="*/ 1852920 h 4018253"/>
              <a:gd name="connsiteX2922" fmla="*/ 2199706 w 17571585"/>
              <a:gd name="connsiteY2922" fmla="*/ 1907213 h 4018253"/>
              <a:gd name="connsiteX2923" fmla="*/ 2301506 w 17571585"/>
              <a:gd name="connsiteY2923" fmla="*/ 1840939 h 4018253"/>
              <a:gd name="connsiteX2924" fmla="*/ 2360144 w 17571585"/>
              <a:gd name="connsiteY2924" fmla="*/ 1852920 h 4018253"/>
              <a:gd name="connsiteX2925" fmla="*/ 2325938 w 17571585"/>
              <a:gd name="connsiteY2925" fmla="*/ 1917135 h 4018253"/>
              <a:gd name="connsiteX2926" fmla="*/ 2385390 w 17571585"/>
              <a:gd name="connsiteY2926" fmla="*/ 1895231 h 4018253"/>
              <a:gd name="connsiteX2927" fmla="*/ 2466831 w 17571585"/>
              <a:gd name="connsiteY2927" fmla="*/ 1826710 h 4018253"/>
              <a:gd name="connsiteX2928" fmla="*/ 2458686 w 17571585"/>
              <a:gd name="connsiteY2928" fmla="*/ 1867523 h 4018253"/>
              <a:gd name="connsiteX2929" fmla="*/ 2504293 w 17571585"/>
              <a:gd name="connsiteY2929" fmla="*/ 1855167 h 4018253"/>
              <a:gd name="connsiteX2930" fmla="*/ 2536869 w 17571585"/>
              <a:gd name="connsiteY2930" fmla="*/ 1897665 h 4018253"/>
              <a:gd name="connsiteX2931" fmla="*/ 2582476 w 17571585"/>
              <a:gd name="connsiteY2931" fmla="*/ 1834199 h 4018253"/>
              <a:gd name="connsiteX2932" fmla="*/ 2607723 w 17571585"/>
              <a:gd name="connsiteY2932" fmla="*/ 1878569 h 4018253"/>
              <a:gd name="connsiteX2933" fmla="*/ 2650071 w 17571585"/>
              <a:gd name="connsiteY2933" fmla="*/ 1848427 h 4018253"/>
              <a:gd name="connsiteX2934" fmla="*/ 2644371 w 17571585"/>
              <a:gd name="connsiteY2934" fmla="*/ 1888491 h 4018253"/>
              <a:gd name="connsiteX2935" fmla="*/ 2660659 w 17571585"/>
              <a:gd name="connsiteY2935" fmla="*/ 1848427 h 4018253"/>
              <a:gd name="connsiteX2936" fmla="*/ 2686720 w 17571585"/>
              <a:gd name="connsiteY2936" fmla="*/ 1874263 h 4018253"/>
              <a:gd name="connsiteX2937" fmla="*/ 2660659 w 17571585"/>
              <a:gd name="connsiteY2937" fmla="*/ 1913953 h 4018253"/>
              <a:gd name="connsiteX2938" fmla="*/ 2714409 w 17571585"/>
              <a:gd name="connsiteY2938" fmla="*/ 1852920 h 4018253"/>
              <a:gd name="connsiteX2939" fmla="*/ 2768160 w 17571585"/>
              <a:gd name="connsiteY2939" fmla="*/ 1871829 h 4018253"/>
              <a:gd name="connsiteX2940" fmla="*/ 2782005 w 17571585"/>
              <a:gd name="connsiteY2940" fmla="*/ 1913953 h 4018253"/>
              <a:gd name="connsiteX2941" fmla="*/ 2951401 w 17571585"/>
              <a:gd name="connsiteY2941" fmla="*/ 1892985 h 4018253"/>
              <a:gd name="connsiteX2942" fmla="*/ 2967689 w 17571585"/>
              <a:gd name="connsiteY2942" fmla="*/ 1952519 h 4018253"/>
              <a:gd name="connsiteX2943" fmla="*/ 3040986 w 17571585"/>
              <a:gd name="connsiteY2943" fmla="*/ 1940537 h 4018253"/>
              <a:gd name="connsiteX2944" fmla="*/ 3094736 w 17571585"/>
              <a:gd name="connsiteY2944" fmla="*/ 1911893 h 4018253"/>
              <a:gd name="connsiteX2945" fmla="*/ 3105324 w 17571585"/>
              <a:gd name="connsiteY2945" fmla="*/ 1944843 h 4018253"/>
              <a:gd name="connsiteX2946" fmla="*/ 3201423 w 17571585"/>
              <a:gd name="connsiteY2946" fmla="*/ 1935857 h 4018253"/>
              <a:gd name="connsiteX2947" fmla="*/ 3282863 w 17571585"/>
              <a:gd name="connsiteY2947" fmla="*/ 1850861 h 4018253"/>
              <a:gd name="connsiteX2948" fmla="*/ 3398509 w 17571585"/>
              <a:gd name="connsiteY2948" fmla="*/ 1926309 h 4018253"/>
              <a:gd name="connsiteX2949" fmla="*/ 3445744 w 17571585"/>
              <a:gd name="connsiteY2949" fmla="*/ 1921441 h 4018253"/>
              <a:gd name="connsiteX2950" fmla="*/ 3423756 w 17571585"/>
              <a:gd name="connsiteY2950" fmla="*/ 1952519 h 4018253"/>
              <a:gd name="connsiteX2951" fmla="*/ 3493794 w 17571585"/>
              <a:gd name="connsiteY2951" fmla="*/ 1913953 h 4018253"/>
              <a:gd name="connsiteX2952" fmla="*/ 3451445 w 17571585"/>
              <a:gd name="connsiteY2952" fmla="*/ 1895231 h 4018253"/>
              <a:gd name="connsiteX2953" fmla="*/ 3561390 w 17571585"/>
              <a:gd name="connsiteY2953" fmla="*/ 1944843 h 4018253"/>
              <a:gd name="connsiteX2954" fmla="*/ 3571977 w 17571585"/>
              <a:gd name="connsiteY2954" fmla="*/ 1895231 h 4018253"/>
              <a:gd name="connsiteX2955" fmla="*/ 3620841 w 17571585"/>
              <a:gd name="connsiteY2955" fmla="*/ 1907213 h 4018253"/>
              <a:gd name="connsiteX2956" fmla="*/ 3594780 w 17571585"/>
              <a:gd name="connsiteY2956" fmla="*/ 1848427 h 4018253"/>
              <a:gd name="connsiteX2957" fmla="*/ 3532885 w 17571585"/>
              <a:gd name="connsiteY2957" fmla="*/ 1826710 h 4018253"/>
              <a:gd name="connsiteX2958" fmla="*/ 3589894 w 17571585"/>
              <a:gd name="connsiteY2958" fmla="*/ 1821843 h 4018253"/>
              <a:gd name="connsiteX2959" fmla="*/ 3640387 w 17571585"/>
              <a:gd name="connsiteY2959" fmla="*/ 1892985 h 4018253"/>
              <a:gd name="connsiteX2960" fmla="*/ 3664819 w 17571585"/>
              <a:gd name="connsiteY2960" fmla="*/ 1828957 h 4018253"/>
              <a:gd name="connsiteX2961" fmla="*/ 3674592 w 17571585"/>
              <a:gd name="connsiteY2961" fmla="*/ 1845245 h 4018253"/>
              <a:gd name="connsiteX2962" fmla="*/ 3685179 w 17571585"/>
              <a:gd name="connsiteY2962" fmla="*/ 1845245 h 4018253"/>
              <a:gd name="connsiteX2963" fmla="*/ 3656675 w 17571585"/>
              <a:gd name="connsiteY2963" fmla="*/ 1919569 h 4018253"/>
              <a:gd name="connsiteX2964" fmla="*/ 3664819 w 17571585"/>
              <a:gd name="connsiteY2964" fmla="*/ 1969181 h 4018253"/>
              <a:gd name="connsiteX2965" fmla="*/ 3718570 w 17571585"/>
              <a:gd name="connsiteY2965" fmla="*/ 1923875 h 4018253"/>
              <a:gd name="connsiteX2966" fmla="*/ 3822814 w 17571585"/>
              <a:gd name="connsiteY2966" fmla="*/ 1888491 h 4018253"/>
              <a:gd name="connsiteX2967" fmla="*/ 3820370 w 17571585"/>
              <a:gd name="connsiteY2967" fmla="*/ 1990149 h 4018253"/>
              <a:gd name="connsiteX2968" fmla="*/ 3853761 w 17571585"/>
              <a:gd name="connsiteY2968" fmla="*/ 1907213 h 4018253"/>
              <a:gd name="connsiteX2969" fmla="*/ 3921356 w 17571585"/>
              <a:gd name="connsiteY2969" fmla="*/ 1905154 h 4018253"/>
              <a:gd name="connsiteX2970" fmla="*/ 3930315 w 17571585"/>
              <a:gd name="connsiteY2970" fmla="*/ 1990149 h 4018253"/>
              <a:gd name="connsiteX2971" fmla="*/ 3969406 w 17571585"/>
              <a:gd name="connsiteY2971" fmla="*/ 1933798 h 4018253"/>
              <a:gd name="connsiteX2972" fmla="*/ 4025600 w 17571585"/>
              <a:gd name="connsiteY2972" fmla="*/ 1995017 h 4018253"/>
              <a:gd name="connsiteX2973" fmla="*/ 4037002 w 17571585"/>
              <a:gd name="connsiteY2973" fmla="*/ 1963939 h 4018253"/>
              <a:gd name="connsiteX2974" fmla="*/ 4137988 w 17571585"/>
              <a:gd name="connsiteY2974" fmla="*/ 1928181 h 4018253"/>
              <a:gd name="connsiteX2975" fmla="*/ 4191739 w 17571585"/>
              <a:gd name="connsiteY2975" fmla="*/ 1933798 h 4018253"/>
              <a:gd name="connsiteX2976" fmla="*/ 4282138 w 17571585"/>
              <a:gd name="connsiteY2976" fmla="*/ 1963939 h 4018253"/>
              <a:gd name="connsiteX2977" fmla="*/ 4304127 w 17571585"/>
              <a:gd name="connsiteY2977" fmla="*/ 1949711 h 4018253"/>
              <a:gd name="connsiteX2978" fmla="*/ 4293539 w 17571585"/>
              <a:gd name="connsiteY2978" fmla="*/ 1913953 h 4018253"/>
              <a:gd name="connsiteX2979" fmla="*/ 4346476 w 17571585"/>
              <a:gd name="connsiteY2979" fmla="*/ 1902907 h 4018253"/>
              <a:gd name="connsiteX2980" fmla="*/ 4313085 w 17571585"/>
              <a:gd name="connsiteY2980" fmla="*/ 1949711 h 4018253"/>
              <a:gd name="connsiteX2981" fmla="*/ 4433617 w 17571585"/>
              <a:gd name="connsiteY2981" fmla="*/ 1999323 h 4018253"/>
              <a:gd name="connsiteX2982" fmla="*/ 4456420 w 17571585"/>
              <a:gd name="connsiteY2982" fmla="*/ 1935857 h 4018253"/>
              <a:gd name="connsiteX2983" fmla="*/ 4402669 w 17571585"/>
              <a:gd name="connsiteY2983" fmla="*/ 1963939 h 4018253"/>
              <a:gd name="connsiteX2984" fmla="*/ 4417328 w 17571585"/>
              <a:gd name="connsiteY2984" fmla="*/ 1867523 h 4018253"/>
              <a:gd name="connsiteX2985" fmla="*/ 4478409 w 17571585"/>
              <a:gd name="connsiteY2985" fmla="*/ 1921441 h 4018253"/>
              <a:gd name="connsiteX2986" fmla="*/ 4475966 w 17571585"/>
              <a:gd name="connsiteY2986" fmla="*/ 2004378 h 4018253"/>
              <a:gd name="connsiteX2987" fmla="*/ 4503656 w 17571585"/>
              <a:gd name="connsiteY2987" fmla="*/ 1963939 h 4018253"/>
              <a:gd name="connsiteX2988" fmla="*/ 4498769 w 17571585"/>
              <a:gd name="connsiteY2988" fmla="*/ 2004378 h 4018253"/>
              <a:gd name="connsiteX2989" fmla="*/ 4565550 w 17571585"/>
              <a:gd name="connsiteY2989" fmla="*/ 1985843 h 4018253"/>
              <a:gd name="connsiteX2990" fmla="*/ 4692597 w 17571585"/>
              <a:gd name="connsiteY2990" fmla="*/ 2027780 h 4018253"/>
              <a:gd name="connsiteX2991" fmla="*/ 4701555 w 17571585"/>
              <a:gd name="connsiteY2991" fmla="*/ 1988277 h 4018253"/>
              <a:gd name="connsiteX2992" fmla="*/ 4737390 w 17571585"/>
              <a:gd name="connsiteY2992" fmla="*/ 1980601 h 4018253"/>
              <a:gd name="connsiteX2993" fmla="*/ 4822088 w 17571585"/>
              <a:gd name="connsiteY2993" fmla="*/ 1988277 h 4018253"/>
              <a:gd name="connsiteX2994" fmla="*/ 4836747 w 17571585"/>
              <a:gd name="connsiteY2994" fmla="*/ 2030213 h 4018253"/>
              <a:gd name="connsiteX2995" fmla="*/ 4794398 w 17571585"/>
              <a:gd name="connsiteY2995" fmla="*/ 2061291 h 4018253"/>
              <a:gd name="connsiteX2996" fmla="*/ 4886425 w 17571585"/>
              <a:gd name="connsiteY2996" fmla="*/ 2084693 h 4018253"/>
              <a:gd name="connsiteX2997" fmla="*/ 4841633 w 17571585"/>
              <a:gd name="connsiteY2997" fmla="*/ 2056424 h 4018253"/>
              <a:gd name="connsiteX2998" fmla="*/ 4991483 w 17571585"/>
              <a:gd name="connsiteY2998" fmla="*/ 2015985 h 4018253"/>
              <a:gd name="connsiteX2999" fmla="*/ 4979268 w 17571585"/>
              <a:gd name="connsiteY2999" fmla="*/ 1982661 h 4018253"/>
              <a:gd name="connsiteX3000" fmla="*/ 5007771 w 17571585"/>
              <a:gd name="connsiteY3000" fmla="*/ 1942971 h 4018253"/>
              <a:gd name="connsiteX3001" fmla="*/ 5021617 w 17571585"/>
              <a:gd name="connsiteY3001" fmla="*/ 2018419 h 4018253"/>
              <a:gd name="connsiteX3002" fmla="*/ 5089212 w 17571585"/>
              <a:gd name="connsiteY3002" fmla="*/ 2032647 h 4018253"/>
              <a:gd name="connsiteX3003" fmla="*/ 5044420 w 17571585"/>
              <a:gd name="connsiteY3003" fmla="*/ 1971428 h 4018253"/>
              <a:gd name="connsiteX3004" fmla="*/ 5098171 w 17571585"/>
              <a:gd name="connsiteY3004" fmla="*/ 1942971 h 4018253"/>
              <a:gd name="connsiteX3005" fmla="*/ 5120159 w 17571585"/>
              <a:gd name="connsiteY3005" fmla="*/ 2068031 h 4018253"/>
              <a:gd name="connsiteX3006" fmla="*/ 5225217 w 17571585"/>
              <a:gd name="connsiteY3006" fmla="*/ 1969181 h 4018253"/>
              <a:gd name="connsiteX3007" fmla="*/ 5151107 w 17571585"/>
              <a:gd name="connsiteY3007" fmla="*/ 1995017 h 4018253"/>
              <a:gd name="connsiteX3008" fmla="*/ 5173096 w 17571585"/>
              <a:gd name="connsiteY3008" fmla="*/ 1947277 h 4018253"/>
              <a:gd name="connsiteX3009" fmla="*/ 5294442 w 17571585"/>
              <a:gd name="connsiteY3009" fmla="*/ 1960757 h 4018253"/>
              <a:gd name="connsiteX3010" fmla="*/ 5283855 w 17571585"/>
              <a:gd name="connsiteY3010" fmla="*/ 1963939 h 4018253"/>
              <a:gd name="connsiteX3011" fmla="*/ 5291999 w 17571585"/>
              <a:gd name="connsiteY3011" fmla="*/ 2013551 h 4018253"/>
              <a:gd name="connsiteX3012" fmla="*/ 5277339 w 17571585"/>
              <a:gd name="connsiteY3012" fmla="*/ 1988277 h 4018253"/>
              <a:gd name="connsiteX3013" fmla="*/ 5275711 w 17571585"/>
              <a:gd name="connsiteY3013" fmla="*/ 2037702 h 4018253"/>
              <a:gd name="connsiteX3014" fmla="*/ 5215445 w 17571585"/>
              <a:gd name="connsiteY3014" fmla="*/ 2075520 h 4018253"/>
              <a:gd name="connsiteX3015" fmla="*/ 5269195 w 17571585"/>
              <a:gd name="connsiteY3015" fmla="*/ 2096488 h 4018253"/>
              <a:gd name="connsiteX3016" fmla="*/ 5308287 w 17571585"/>
              <a:gd name="connsiteY3016" fmla="*/ 2056424 h 4018253"/>
              <a:gd name="connsiteX3017" fmla="*/ 5300143 w 17571585"/>
              <a:gd name="connsiteY3017" fmla="*/ 2115584 h 4018253"/>
              <a:gd name="connsiteX3018" fmla="*/ 5334348 w 17571585"/>
              <a:gd name="connsiteY3018" fmla="*/ 2068031 h 4018253"/>
              <a:gd name="connsiteX3019" fmla="*/ 5297699 w 17571585"/>
              <a:gd name="connsiteY3019" fmla="*/ 2023474 h 4018253"/>
              <a:gd name="connsiteX3020" fmla="*/ 5356337 w 17571585"/>
              <a:gd name="connsiteY3020" fmla="*/ 2034707 h 4018253"/>
              <a:gd name="connsiteX3021" fmla="*/ 5373439 w 17571585"/>
              <a:gd name="connsiteY3021" fmla="*/ 1995017 h 4018253"/>
              <a:gd name="connsiteX3022" fmla="*/ 5325389 w 17571585"/>
              <a:gd name="connsiteY3022" fmla="*/ 1982661 h 4018253"/>
              <a:gd name="connsiteX3023" fmla="*/ 5365295 w 17571585"/>
              <a:gd name="connsiteY3023" fmla="*/ 1944843 h 4018253"/>
              <a:gd name="connsiteX3024" fmla="*/ 5283855 w 17571585"/>
              <a:gd name="connsiteY3024" fmla="*/ 1930615 h 4018253"/>
              <a:gd name="connsiteX3025" fmla="*/ 5297699 w 17571585"/>
              <a:gd name="connsiteY3025" fmla="*/ 1897665 h 4018253"/>
              <a:gd name="connsiteX3026" fmla="*/ 5269195 w 17571585"/>
              <a:gd name="connsiteY3026" fmla="*/ 1938103 h 4018253"/>
              <a:gd name="connsiteX3027" fmla="*/ 5193456 w 17571585"/>
              <a:gd name="connsiteY3027" fmla="*/ 1933798 h 4018253"/>
              <a:gd name="connsiteX3028" fmla="*/ 5173096 w 17571585"/>
              <a:gd name="connsiteY3028" fmla="*/ 1930615 h 4018253"/>
              <a:gd name="connsiteX3029" fmla="*/ 5162509 w 17571585"/>
              <a:gd name="connsiteY3029" fmla="*/ 1897665 h 4018253"/>
              <a:gd name="connsiteX3030" fmla="*/ 5131561 w 17571585"/>
              <a:gd name="connsiteY3030" fmla="*/ 1928181 h 4018253"/>
              <a:gd name="connsiteX3031" fmla="*/ 5052564 w 17571585"/>
              <a:gd name="connsiteY3031" fmla="*/ 1913953 h 4018253"/>
              <a:gd name="connsiteX3032" fmla="*/ 5041977 w 17571585"/>
              <a:gd name="connsiteY3032" fmla="*/ 1861907 h 4018253"/>
              <a:gd name="connsiteX3033" fmla="*/ 4909229 w 17571585"/>
              <a:gd name="connsiteY3033" fmla="*/ 1895231 h 4018253"/>
              <a:gd name="connsiteX3034" fmla="*/ 4861179 w 17571585"/>
              <a:gd name="connsiteY3034" fmla="*/ 1900473 h 4018253"/>
              <a:gd name="connsiteX3035" fmla="*/ 4836747 w 17571585"/>
              <a:gd name="connsiteY3035" fmla="*/ 1838505 h 4018253"/>
              <a:gd name="connsiteX3036" fmla="*/ 4726802 w 17571585"/>
              <a:gd name="connsiteY3036" fmla="*/ 1821843 h 4018253"/>
              <a:gd name="connsiteX3037" fmla="*/ 4717844 w 17571585"/>
              <a:gd name="connsiteY3037" fmla="*/ 1865089 h 4018253"/>
              <a:gd name="connsiteX3038" fmla="*/ 4650248 w 17571585"/>
              <a:gd name="connsiteY3038" fmla="*/ 1850861 h 4018253"/>
              <a:gd name="connsiteX3039" fmla="*/ 4667351 w 17571585"/>
              <a:gd name="connsiteY3039" fmla="*/ 1793386 h 4018253"/>
              <a:gd name="connsiteX3040" fmla="*/ 4487367 w 17571585"/>
              <a:gd name="connsiteY3040" fmla="*/ 1813231 h 4018253"/>
              <a:gd name="connsiteX3041" fmla="*/ 4481666 w 17571585"/>
              <a:gd name="connsiteY3041" fmla="*/ 1871829 h 4018253"/>
              <a:gd name="connsiteX3042" fmla="*/ 4422215 w 17571585"/>
              <a:gd name="connsiteY3042" fmla="*/ 1857601 h 4018253"/>
              <a:gd name="connsiteX3043" fmla="*/ 4445018 w 17571585"/>
              <a:gd name="connsiteY3043" fmla="*/ 1793386 h 4018253"/>
              <a:gd name="connsiteX3044" fmla="*/ 4144503 w 17571585"/>
              <a:gd name="connsiteY3044" fmla="*/ 1746582 h 4018253"/>
              <a:gd name="connsiteX3045" fmla="*/ 4180337 w 17571585"/>
              <a:gd name="connsiteY3045" fmla="*/ 1741340 h 4018253"/>
              <a:gd name="connsiteX3046" fmla="*/ 4160791 w 17571585"/>
              <a:gd name="connsiteY3046" fmla="*/ 1689294 h 4018253"/>
              <a:gd name="connsiteX3047" fmla="*/ 4104598 w 17571585"/>
              <a:gd name="connsiteY3047" fmla="*/ 1678249 h 4018253"/>
              <a:gd name="connsiteX3048" fmla="*/ 4076093 w 17571585"/>
              <a:gd name="connsiteY3048" fmla="*/ 1732167 h 4018253"/>
              <a:gd name="connsiteX3049" fmla="*/ 4033744 w 17571585"/>
              <a:gd name="connsiteY3049" fmla="*/ 1680121 h 4018253"/>
              <a:gd name="connsiteX3050" fmla="*/ 4028858 w 17571585"/>
              <a:gd name="connsiteY3050" fmla="*/ 1720372 h 4018253"/>
              <a:gd name="connsiteX3051" fmla="*/ 3958819 w 17571585"/>
              <a:gd name="connsiteY3051" fmla="*/ 1708390 h 4018253"/>
              <a:gd name="connsiteX3052" fmla="*/ 4002797 w 17571585"/>
              <a:gd name="connsiteY3052" fmla="*/ 1694536 h 4018253"/>
              <a:gd name="connsiteX3053" fmla="*/ 3971849 w 17571585"/>
              <a:gd name="connsiteY3053" fmla="*/ 1609541 h 4018253"/>
              <a:gd name="connsiteX3054" fmla="*/ 3955562 w 17571585"/>
              <a:gd name="connsiteY3054" fmla="*/ 1665892 h 4018253"/>
              <a:gd name="connsiteX3055" fmla="*/ 3828514 w 17571585"/>
              <a:gd name="connsiteY3055" fmla="*/ 1639682 h 4018253"/>
              <a:gd name="connsiteX3056" fmla="*/ 3783722 w 17571585"/>
              <a:gd name="connsiteY3056" fmla="*/ 1703710 h 4018253"/>
              <a:gd name="connsiteX3057" fmla="*/ 3774764 w 17571585"/>
              <a:gd name="connsiteY3057" fmla="*/ 1637436 h 4018253"/>
              <a:gd name="connsiteX3058" fmla="*/ 3710426 w 17571585"/>
              <a:gd name="connsiteY3058" fmla="*/ 1699217 h 4018253"/>
              <a:gd name="connsiteX3059" fmla="*/ 3725085 w 17571585"/>
              <a:gd name="connsiteY3059" fmla="*/ 1724678 h 4018253"/>
              <a:gd name="connsiteX3060" fmla="*/ 3699024 w 17571585"/>
              <a:gd name="connsiteY3060" fmla="*/ 1765491 h 4018253"/>
              <a:gd name="connsiteX3061" fmla="*/ 3646088 w 17571585"/>
              <a:gd name="connsiteY3061" fmla="*/ 1744523 h 4018253"/>
              <a:gd name="connsiteX3062" fmla="*/ 3677035 w 17571585"/>
              <a:gd name="connsiteY3062" fmla="*/ 1730294 h 4018253"/>
              <a:gd name="connsiteX3063" fmla="*/ 3687622 w 17571585"/>
              <a:gd name="connsiteY3063" fmla="*/ 1696970 h 4018253"/>
              <a:gd name="connsiteX3064" fmla="*/ 3640387 w 17571585"/>
              <a:gd name="connsiteY3064" fmla="*/ 1654098 h 4018253"/>
              <a:gd name="connsiteX3065" fmla="*/ 3659933 w 17571585"/>
              <a:gd name="connsiteY3065" fmla="*/ 1628262 h 4018253"/>
              <a:gd name="connsiteX3066" fmla="*/ 3547545 w 17571585"/>
              <a:gd name="connsiteY3066" fmla="*/ 1661586 h 4018253"/>
              <a:gd name="connsiteX3067" fmla="*/ 3558947 w 17571585"/>
              <a:gd name="connsiteY3067" fmla="*/ 1595312 h 4018253"/>
              <a:gd name="connsiteX3068" fmla="*/ 3477506 w 17571585"/>
              <a:gd name="connsiteY3068" fmla="*/ 1649230 h 4018253"/>
              <a:gd name="connsiteX3069" fmla="*/ 3499495 w 17571585"/>
              <a:gd name="connsiteY3069" fmla="*/ 1632942 h 4018253"/>
              <a:gd name="connsiteX3070" fmla="*/ 3420498 w 17571585"/>
              <a:gd name="connsiteY3070" fmla="*/ 1635002 h 4018253"/>
              <a:gd name="connsiteX3071" fmla="*/ 3400952 w 17571585"/>
              <a:gd name="connsiteY3071" fmla="*/ 1585390 h 4018253"/>
              <a:gd name="connsiteX3072" fmla="*/ 3367561 w 17571585"/>
              <a:gd name="connsiteY3072" fmla="*/ 1632942 h 4018253"/>
              <a:gd name="connsiteX3073" fmla="*/ 3341501 w 17571585"/>
              <a:gd name="connsiteY3073" fmla="*/ 1603924 h 4018253"/>
              <a:gd name="connsiteX3074" fmla="*/ 3341501 w 17571585"/>
              <a:gd name="connsiteY3074" fmla="*/ 1571161 h 4018253"/>
              <a:gd name="connsiteX3075" fmla="*/ 3186764 w 17571585"/>
              <a:gd name="connsiteY3075" fmla="*/ 1602052 h 4018253"/>
              <a:gd name="connsiteX3076" fmla="*/ 3201423 w 17571585"/>
              <a:gd name="connsiteY3076" fmla="*/ 1519116 h 4018253"/>
              <a:gd name="connsiteX3077" fmla="*/ 3142786 w 17571585"/>
              <a:gd name="connsiteY3077" fmla="*/ 1540832 h 4018253"/>
              <a:gd name="connsiteX3078" fmla="*/ 3178620 w 17571585"/>
              <a:gd name="connsiteY3078" fmla="*/ 1568728 h 4018253"/>
              <a:gd name="connsiteX3079" fmla="*/ 3105324 w 17571585"/>
              <a:gd name="connsiteY3079" fmla="*/ 1512376 h 4018253"/>
              <a:gd name="connsiteX3080" fmla="*/ 3114282 w 17571585"/>
              <a:gd name="connsiteY3080" fmla="*/ 1580522 h 4018253"/>
              <a:gd name="connsiteX3081" fmla="*/ 2939999 w 17571585"/>
              <a:gd name="connsiteY3081" fmla="*/ 1592878 h 4018253"/>
              <a:gd name="connsiteX3082" fmla="*/ 2970947 w 17571585"/>
              <a:gd name="connsiteY3082" fmla="*/ 1578650 h 4018253"/>
              <a:gd name="connsiteX3083" fmla="*/ 2956288 w 17571585"/>
              <a:gd name="connsiteY3083" fmla="*/ 1519116 h 4018253"/>
              <a:gd name="connsiteX3084" fmla="*/ 2765717 w 17571585"/>
              <a:gd name="connsiteY3084" fmla="*/ 1524170 h 4018253"/>
              <a:gd name="connsiteX3085" fmla="*/ 2765717 w 17571585"/>
              <a:gd name="connsiteY3085" fmla="*/ 1474558 h 4018253"/>
              <a:gd name="connsiteX3086" fmla="*/ 2706265 w 17571585"/>
              <a:gd name="connsiteY3086" fmla="*/ 1526604 h 4018253"/>
              <a:gd name="connsiteX3087" fmla="*/ 2706265 w 17571585"/>
              <a:gd name="connsiteY3087" fmla="*/ 1493280 h 4018253"/>
              <a:gd name="connsiteX3088" fmla="*/ 2556415 w 17571585"/>
              <a:gd name="connsiteY3088" fmla="*/ 1516682 h 4018253"/>
              <a:gd name="connsiteX3089" fmla="*/ 2566188 w 17571585"/>
              <a:gd name="connsiteY3089" fmla="*/ 1476618 h 4018253"/>
              <a:gd name="connsiteX3090" fmla="*/ 2432626 w 17571585"/>
              <a:gd name="connsiteY3090" fmla="*/ 1441234 h 4018253"/>
              <a:gd name="connsiteX3091" fmla="*/ 2444842 w 17571585"/>
              <a:gd name="connsiteY3091" fmla="*/ 1391247 h 4018253"/>
              <a:gd name="connsiteX3092" fmla="*/ 2401678 w 17571585"/>
              <a:gd name="connsiteY3092" fmla="*/ 1389375 h 4018253"/>
              <a:gd name="connsiteX3093" fmla="*/ 2379689 w 17571585"/>
              <a:gd name="connsiteY3093" fmla="*/ 1438987 h 4018253"/>
              <a:gd name="connsiteX3094" fmla="*/ 2348742 w 17571585"/>
              <a:gd name="connsiteY3094" fmla="*/ 1420266 h 4018253"/>
              <a:gd name="connsiteX3095" fmla="*/ 2351185 w 17571585"/>
              <a:gd name="connsiteY3095" fmla="*/ 1459955 h 4018253"/>
              <a:gd name="connsiteX3096" fmla="*/ 2289290 w 17571585"/>
              <a:gd name="connsiteY3096" fmla="*/ 1424572 h 4018253"/>
              <a:gd name="connsiteX3097" fmla="*/ 2298249 w 17571585"/>
              <a:gd name="connsiteY3097" fmla="*/ 1474558 h 4018253"/>
              <a:gd name="connsiteX3098" fmla="*/ 2194005 w 17571585"/>
              <a:gd name="connsiteY3098" fmla="*/ 1351558 h 4018253"/>
              <a:gd name="connsiteX3099" fmla="*/ 2115822 w 17571585"/>
              <a:gd name="connsiteY3099" fmla="*/ 1353617 h 4018253"/>
              <a:gd name="connsiteX3100" fmla="*/ 2127224 w 17571585"/>
              <a:gd name="connsiteY3100" fmla="*/ 1320667 h 4018253"/>
              <a:gd name="connsiteX3101" fmla="*/ 2066958 w 17571585"/>
              <a:gd name="connsiteY3101" fmla="*/ 1292023 h 4018253"/>
              <a:gd name="connsiteX3102" fmla="*/ 2062071 w 17571585"/>
              <a:gd name="connsiteY3102" fmla="*/ 1398362 h 4018253"/>
              <a:gd name="connsiteX3103" fmla="*/ 1985518 w 17571585"/>
              <a:gd name="connsiteY3103" fmla="*/ 1377019 h 4018253"/>
              <a:gd name="connsiteX3104" fmla="*/ 1492803 w 17571585"/>
              <a:gd name="connsiteY3104" fmla="*/ 1254393 h 4018253"/>
              <a:gd name="connsiteX3105" fmla="*/ 1541667 w 17571585"/>
              <a:gd name="connsiteY3105" fmla="*/ 1249525 h 4018253"/>
              <a:gd name="connsiteX3106" fmla="*/ 1554698 w 17571585"/>
              <a:gd name="connsiteY3106" fmla="*/ 1199913 h 4018253"/>
              <a:gd name="connsiteX3107" fmla="*/ 1532709 w 17571585"/>
              <a:gd name="connsiteY3107" fmla="*/ 1197667 h 4018253"/>
              <a:gd name="connsiteX3108" fmla="*/ 1515606 w 17571585"/>
              <a:gd name="connsiteY3108" fmla="*/ 1237731 h 4018253"/>
              <a:gd name="connsiteX3109" fmla="*/ 1507462 w 17571585"/>
              <a:gd name="connsiteY3109" fmla="*/ 1187744 h 4018253"/>
              <a:gd name="connsiteX3110" fmla="*/ 1467557 w 17571585"/>
              <a:gd name="connsiteY3110" fmla="*/ 1178945 h 4018253"/>
              <a:gd name="connsiteX3111" fmla="*/ 1462670 w 17571585"/>
              <a:gd name="connsiteY3111" fmla="*/ 1218635 h 4018253"/>
              <a:gd name="connsiteX3112" fmla="*/ 1499318 w 17571585"/>
              <a:gd name="connsiteY3112" fmla="*/ 1313927 h 4018253"/>
              <a:gd name="connsiteX3113" fmla="*/ 1456969 w 17571585"/>
              <a:gd name="connsiteY3113" fmla="*/ 1294083 h 4018253"/>
              <a:gd name="connsiteX3114" fmla="*/ 1467557 w 17571585"/>
              <a:gd name="connsiteY3114" fmla="*/ 1245219 h 4018253"/>
              <a:gd name="connsiteX3115" fmla="*/ 1347025 w 17571585"/>
              <a:gd name="connsiteY3115" fmla="*/ 1228557 h 4018253"/>
              <a:gd name="connsiteX3116" fmla="*/ 1324221 w 17571585"/>
              <a:gd name="connsiteY3116" fmla="*/ 1225375 h 4018253"/>
              <a:gd name="connsiteX3117" fmla="*/ 1281872 w 17571585"/>
              <a:gd name="connsiteY3117" fmla="*/ 1189991 h 4018253"/>
              <a:gd name="connsiteX3118" fmla="*/ 1347025 w 17571585"/>
              <a:gd name="connsiteY3118" fmla="*/ 1162283 h 4018253"/>
              <a:gd name="connsiteX3119" fmla="*/ 1240338 w 17571585"/>
              <a:gd name="connsiteY3119" fmla="*/ 1138132 h 4018253"/>
              <a:gd name="connsiteX3120" fmla="*/ 1192288 w 17571585"/>
              <a:gd name="connsiteY3120" fmla="*/ 1093575 h 4018253"/>
              <a:gd name="connsiteX3121" fmla="*/ 1220792 w 17571585"/>
              <a:gd name="connsiteY3121" fmla="*/ 1003899 h 4018253"/>
              <a:gd name="connsiteX3122" fmla="*/ 1153196 w 17571585"/>
              <a:gd name="connsiteY3122" fmla="*/ 1025054 h 4018253"/>
              <a:gd name="connsiteX3123" fmla="*/ 1130393 w 17571585"/>
              <a:gd name="connsiteY3123" fmla="*/ 1088520 h 4018253"/>
              <a:gd name="connsiteX3124" fmla="*/ 1088044 w 17571585"/>
              <a:gd name="connsiteY3124" fmla="*/ 1019812 h 4018253"/>
              <a:gd name="connsiteX3125" fmla="*/ 1105146 w 17571585"/>
              <a:gd name="connsiteY3125" fmla="*/ 946423 h 4018253"/>
              <a:gd name="connsiteX3126" fmla="*/ 1158897 w 17571585"/>
              <a:gd name="connsiteY3126" fmla="*/ 932195 h 4018253"/>
              <a:gd name="connsiteX3127" fmla="*/ 1307933 w 17571585"/>
              <a:gd name="connsiteY3127" fmla="*/ 991542 h 4018253"/>
              <a:gd name="connsiteX3128" fmla="*/ 1403219 w 17571585"/>
              <a:gd name="connsiteY3128" fmla="*/ 982182 h 4018253"/>
              <a:gd name="connsiteX3129" fmla="*/ 1403219 w 17571585"/>
              <a:gd name="connsiteY3129" fmla="*/ 948857 h 4018253"/>
              <a:gd name="connsiteX3130" fmla="*/ 1445568 w 17571585"/>
              <a:gd name="connsiteY3130" fmla="*/ 984054 h 4018253"/>
              <a:gd name="connsiteX3131" fmla="*/ 1445568 w 17571585"/>
              <a:gd name="connsiteY3131" fmla="*/ 1050702 h 4018253"/>
              <a:gd name="connsiteX3132" fmla="*/ 1459412 w 17571585"/>
              <a:gd name="connsiteY3132" fmla="*/ 1043588 h 4018253"/>
              <a:gd name="connsiteX3133" fmla="*/ 1490360 w 17571585"/>
              <a:gd name="connsiteY3133" fmla="*/ 953912 h 4018253"/>
              <a:gd name="connsiteX3134" fmla="*/ 1538409 w 17571585"/>
              <a:gd name="connsiteY3134" fmla="*/ 948857 h 4018253"/>
              <a:gd name="connsiteX3135" fmla="*/ 1546554 w 17571585"/>
              <a:gd name="connsiteY3135" fmla="*/ 982182 h 4018253"/>
              <a:gd name="connsiteX3136" fmla="*/ 1592160 w 17571585"/>
              <a:gd name="connsiteY3136" fmla="*/ 953912 h 4018253"/>
              <a:gd name="connsiteX3137" fmla="*/ 1521307 w 17571585"/>
              <a:gd name="connsiteY3137" fmla="*/ 989670 h 4018253"/>
              <a:gd name="connsiteX3138" fmla="*/ 1523750 w 17571585"/>
              <a:gd name="connsiteY3138" fmla="*/ 1048456 h 4018253"/>
              <a:gd name="connsiteX3139" fmla="*/ 1600305 w 17571585"/>
              <a:gd name="connsiteY3139" fmla="*/ 1019812 h 4018253"/>
              <a:gd name="connsiteX3140" fmla="*/ 1636138 w 17571585"/>
              <a:gd name="connsiteY3140" fmla="*/ 1029360 h 4018253"/>
              <a:gd name="connsiteX3141" fmla="*/ 1656498 w 17571585"/>
              <a:gd name="connsiteY3141" fmla="*/ 1081406 h 4018253"/>
              <a:gd name="connsiteX3142" fmla="*/ 1696404 w 17571585"/>
              <a:gd name="connsiteY3142" fmla="*/ 1043588 h 4018253"/>
              <a:gd name="connsiteX3143" fmla="*/ 1726537 w 17571585"/>
              <a:gd name="connsiteY3143" fmla="*/ 1093575 h 4018253"/>
              <a:gd name="connsiteX3144" fmla="*/ 1732238 w 17571585"/>
              <a:gd name="connsiteY3144" fmla="*/ 1003899 h 4018253"/>
              <a:gd name="connsiteX3145" fmla="*/ 1774587 w 17571585"/>
              <a:gd name="connsiteY3145" fmla="*/ 1088520 h 4018253"/>
              <a:gd name="connsiteX3146" fmla="*/ 1819379 w 17571585"/>
              <a:gd name="connsiteY3146" fmla="*/ 1041716 h 4018253"/>
              <a:gd name="connsiteX3147" fmla="*/ 1766443 w 17571585"/>
              <a:gd name="connsiteY3147" fmla="*/ 1005958 h 4018253"/>
              <a:gd name="connsiteX3148" fmla="*/ 1862542 w 17571585"/>
              <a:gd name="connsiteY3148" fmla="*/ 1029360 h 4018253"/>
              <a:gd name="connsiteX3149" fmla="*/ 1969230 w 17571585"/>
              <a:gd name="connsiteY3149" fmla="*/ 1000716 h 4018253"/>
              <a:gd name="connsiteX3150" fmla="*/ 1882088 w 17571585"/>
              <a:gd name="connsiteY3150" fmla="*/ 870976 h 4018253"/>
              <a:gd name="connsiteX3151" fmla="*/ 1847883 w 17571585"/>
              <a:gd name="connsiteY3151" fmla="*/ 885204 h 4018253"/>
              <a:gd name="connsiteX3152" fmla="*/ 1853584 w 17571585"/>
              <a:gd name="connsiteY3152" fmla="*/ 927702 h 4018253"/>
              <a:gd name="connsiteX3153" fmla="*/ 1788432 w 17571585"/>
              <a:gd name="connsiteY3153" fmla="*/ 973008 h 4018253"/>
              <a:gd name="connsiteX3154" fmla="*/ 1805534 w 17571585"/>
              <a:gd name="connsiteY3154" fmla="*/ 915346 h 4018253"/>
              <a:gd name="connsiteX3155" fmla="*/ 1777844 w 17571585"/>
              <a:gd name="connsiteY3155" fmla="*/ 906734 h 4018253"/>
              <a:gd name="connsiteX3156" fmla="*/ 1755041 w 17571585"/>
              <a:gd name="connsiteY3156" fmla="*/ 939684 h 4018253"/>
              <a:gd name="connsiteX3157" fmla="*/ 1709435 w 17571585"/>
              <a:gd name="connsiteY3157" fmla="*/ 894378 h 4018253"/>
              <a:gd name="connsiteX3158" fmla="*/ 1757485 w 17571585"/>
              <a:gd name="connsiteY3158" fmla="*/ 854688 h 4018253"/>
              <a:gd name="connsiteX3159" fmla="*/ 1726537 w 17571585"/>
              <a:gd name="connsiteY3159" fmla="*/ 835592 h 4018253"/>
              <a:gd name="connsiteX3160" fmla="*/ 1693146 w 17571585"/>
              <a:gd name="connsiteY3160" fmla="*/ 885204 h 4018253"/>
              <a:gd name="connsiteX3161" fmla="*/ 1704548 w 17571585"/>
              <a:gd name="connsiteY3161" fmla="*/ 918528 h 4018253"/>
              <a:gd name="connsiteX3162" fmla="*/ 1603562 w 17571585"/>
              <a:gd name="connsiteY3162" fmla="*/ 887638 h 4018253"/>
              <a:gd name="connsiteX3163" fmla="*/ 1400775 w 17571585"/>
              <a:gd name="connsiteY3163" fmla="*/ 906734 h 4018253"/>
              <a:gd name="connsiteX3164" fmla="*/ 1428465 w 17571585"/>
              <a:gd name="connsiteY3164" fmla="*/ 833345 h 4018253"/>
              <a:gd name="connsiteX3165" fmla="*/ 1527008 w 17571585"/>
              <a:gd name="connsiteY3165" fmla="*/ 866670 h 4018253"/>
              <a:gd name="connsiteX3166" fmla="*/ 1585645 w 17571585"/>
              <a:gd name="connsiteY3166" fmla="*/ 894378 h 4018253"/>
              <a:gd name="connsiteX3167" fmla="*/ 1561213 w 17571585"/>
              <a:gd name="connsiteY3167" fmla="*/ 835592 h 4018253"/>
              <a:gd name="connsiteX3168" fmla="*/ 1496060 w 17571585"/>
              <a:gd name="connsiteY3168" fmla="*/ 863487 h 4018253"/>
              <a:gd name="connsiteX3169" fmla="*/ 1412177 w 17571585"/>
              <a:gd name="connsiteY3169" fmla="*/ 807135 h 4018253"/>
              <a:gd name="connsiteX3170" fmla="*/ 1428465 w 17571585"/>
              <a:gd name="connsiteY3170" fmla="*/ 767071 h 4018253"/>
              <a:gd name="connsiteX3171" fmla="*/ 1408920 w 17571585"/>
              <a:gd name="connsiteY3171" fmla="*/ 733747 h 4018253"/>
              <a:gd name="connsiteX3172" fmla="*/ 1369828 w 17571585"/>
              <a:gd name="connsiteY3172" fmla="*/ 771752 h 4018253"/>
              <a:gd name="connsiteX3173" fmla="*/ 1381229 w 17571585"/>
              <a:gd name="connsiteY3173" fmla="*/ 807135 h 4018253"/>
              <a:gd name="connsiteX3174" fmla="*/ 1311191 w 17571585"/>
              <a:gd name="connsiteY3174" fmla="*/ 759395 h 4018253"/>
              <a:gd name="connsiteX3175" fmla="*/ 1327479 w 17571585"/>
              <a:gd name="connsiteY3175" fmla="*/ 719331 h 4018253"/>
              <a:gd name="connsiteX3176" fmla="*/ 1273728 w 17571585"/>
              <a:gd name="connsiteY3176" fmla="*/ 767071 h 4018253"/>
              <a:gd name="connsiteX3177" fmla="*/ 1206947 w 17571585"/>
              <a:gd name="connsiteY3177" fmla="*/ 669719 h 4018253"/>
              <a:gd name="connsiteX3178" fmla="*/ 1138537 w 17571585"/>
              <a:gd name="connsiteY3178" fmla="*/ 634523 h 4018253"/>
              <a:gd name="connsiteX3179" fmla="*/ 1146681 w 17571585"/>
              <a:gd name="connsiteY3179" fmla="*/ 592025 h 4018253"/>
              <a:gd name="connsiteX3180" fmla="*/ 1105146 w 17571585"/>
              <a:gd name="connsiteY3180" fmla="*/ 589217 h 4018253"/>
              <a:gd name="connsiteX3181" fmla="*/ 1091302 w 17571585"/>
              <a:gd name="connsiteY3181" fmla="*/ 530056 h 4018253"/>
              <a:gd name="connsiteX3182" fmla="*/ 1053839 w 17571585"/>
              <a:gd name="connsiteY3182" fmla="*/ 518075 h 4018253"/>
              <a:gd name="connsiteX3183" fmla="*/ 1079900 w 17571585"/>
              <a:gd name="connsiteY3183" fmla="*/ 563381 h 4018253"/>
              <a:gd name="connsiteX3184" fmla="*/ 1051396 w 17571585"/>
              <a:gd name="connsiteY3184" fmla="*/ 601198 h 4018253"/>
              <a:gd name="connsiteX3185" fmla="*/ 1020448 w 17571585"/>
              <a:gd name="connsiteY3185" fmla="*/ 601198 h 4018253"/>
              <a:gd name="connsiteX3186" fmla="*/ 997645 w 17571585"/>
              <a:gd name="connsiteY3186" fmla="*/ 532490 h 4018253"/>
              <a:gd name="connsiteX3187" fmla="*/ 1046510 w 17571585"/>
              <a:gd name="connsiteY3187" fmla="*/ 544847 h 4018253"/>
              <a:gd name="connsiteX3188" fmla="*/ 1018005 w 17571585"/>
              <a:gd name="connsiteY3188" fmla="*/ 459476 h 4018253"/>
              <a:gd name="connsiteX3189" fmla="*/ 947152 w 17571585"/>
              <a:gd name="connsiteY3189" fmla="*/ 445061 h 4018253"/>
              <a:gd name="connsiteX3190" fmla="*/ 984615 w 17571585"/>
              <a:gd name="connsiteY3190" fmla="*/ 407430 h 4018253"/>
              <a:gd name="connsiteX3191" fmla="*/ 1043252 w 17571585"/>
              <a:gd name="connsiteY3191" fmla="*/ 436074 h 4018253"/>
              <a:gd name="connsiteX3192" fmla="*/ 1048953 w 17571585"/>
              <a:gd name="connsiteY3192" fmla="*/ 411736 h 4018253"/>
              <a:gd name="connsiteX3193" fmla="*/ 1141795 w 17571585"/>
              <a:gd name="connsiteY3193" fmla="*/ 393202 h 4018253"/>
              <a:gd name="connsiteX3194" fmla="*/ 1161341 w 17571585"/>
              <a:gd name="connsiteY3194" fmla="*/ 442814 h 4018253"/>
              <a:gd name="connsiteX3195" fmla="*/ 1231379 w 17571585"/>
              <a:gd name="connsiteY3195" fmla="*/ 454609 h 4018253"/>
              <a:gd name="connsiteX3196" fmla="*/ 1192288 w 17571585"/>
              <a:gd name="connsiteY3196" fmla="*/ 445061 h 4018253"/>
              <a:gd name="connsiteX3197" fmla="*/ 1169484 w 17571585"/>
              <a:gd name="connsiteY3197" fmla="*/ 527997 h 4018253"/>
              <a:gd name="connsiteX3198" fmla="*/ 1197989 w 17571585"/>
              <a:gd name="connsiteY3198" fmla="*/ 487933 h 4018253"/>
              <a:gd name="connsiteX3199" fmla="*/ 1246039 w 17571585"/>
              <a:gd name="connsiteY3199" fmla="*/ 499540 h 4018253"/>
              <a:gd name="connsiteX3200" fmla="*/ 1257440 w 17571585"/>
              <a:gd name="connsiteY3200" fmla="*/ 549152 h 4018253"/>
              <a:gd name="connsiteX3201" fmla="*/ 1311191 w 17571585"/>
              <a:gd name="connsiteY3201" fmla="*/ 501413 h 4018253"/>
              <a:gd name="connsiteX3202" fmla="*/ 1327479 w 17571585"/>
              <a:gd name="connsiteY3202" fmla="*/ 428399 h 4018253"/>
              <a:gd name="connsiteX3203" fmla="*/ 1417063 w 17571585"/>
              <a:gd name="connsiteY3203" fmla="*/ 459476 h 4018253"/>
              <a:gd name="connsiteX3204" fmla="*/ 1394260 w 17571585"/>
              <a:gd name="connsiteY3204" fmla="*/ 492426 h 4018253"/>
              <a:gd name="connsiteX3205" fmla="*/ 1459412 w 17571585"/>
              <a:gd name="connsiteY3205" fmla="*/ 494673 h 4018253"/>
              <a:gd name="connsiteX3206" fmla="*/ 1535966 w 17571585"/>
              <a:gd name="connsiteY3206" fmla="*/ 532490 h 4018253"/>
              <a:gd name="connsiteX3207" fmla="*/ 1554698 w 17571585"/>
              <a:gd name="connsiteY3207" fmla="*/ 617860 h 4018253"/>
              <a:gd name="connsiteX3208" fmla="*/ 1597861 w 17571585"/>
              <a:gd name="connsiteY3208" fmla="*/ 553458 h 4018253"/>
              <a:gd name="connsiteX3209" fmla="*/ 1631252 w 17571585"/>
              <a:gd name="connsiteY3209" fmla="*/ 573303 h 4018253"/>
              <a:gd name="connsiteX3210" fmla="*/ 1623107 w 17571585"/>
              <a:gd name="connsiteY3210" fmla="*/ 612993 h 4018253"/>
              <a:gd name="connsiteX3211" fmla="*/ 1650797 w 17571585"/>
              <a:gd name="connsiteY3211" fmla="*/ 592025 h 4018253"/>
              <a:gd name="connsiteX3212" fmla="*/ 1658941 w 17571585"/>
              <a:gd name="connsiteY3212" fmla="*/ 657925 h 4018253"/>
              <a:gd name="connsiteX3213" fmla="*/ 1724094 w 17571585"/>
              <a:gd name="connsiteY3213" fmla="*/ 629655 h 4018253"/>
              <a:gd name="connsiteX3214" fmla="*/ 1667086 w 17571585"/>
              <a:gd name="connsiteY3214" fmla="*/ 582477 h 4018253"/>
              <a:gd name="connsiteX3215" fmla="*/ 1780287 w 17571585"/>
              <a:gd name="connsiteY3215" fmla="*/ 598765 h 4018253"/>
              <a:gd name="connsiteX3216" fmla="*/ 1647540 w 17571585"/>
              <a:gd name="connsiteY3216" fmla="*/ 532490 h 4018253"/>
              <a:gd name="connsiteX3217" fmla="*/ 1650797 w 17571585"/>
              <a:gd name="connsiteY3217" fmla="*/ 575363 h 4018253"/>
              <a:gd name="connsiteX3218" fmla="*/ 1619850 w 17571585"/>
              <a:gd name="connsiteY3218" fmla="*/ 523317 h 4018253"/>
              <a:gd name="connsiteX3219" fmla="*/ 1636138 w 17571585"/>
              <a:gd name="connsiteY3219" fmla="*/ 463782 h 4018253"/>
              <a:gd name="connsiteX3220" fmla="*/ 1772143 w 17571585"/>
              <a:gd name="connsiteY3220" fmla="*/ 499540 h 4018253"/>
              <a:gd name="connsiteX3221" fmla="*/ 1797390 w 17571585"/>
              <a:gd name="connsiteY3221" fmla="*/ 509088 h 4018253"/>
              <a:gd name="connsiteX3222" fmla="*/ 1794133 w 17571585"/>
              <a:gd name="connsiteY3222" fmla="*/ 575363 h 4018253"/>
              <a:gd name="connsiteX3223" fmla="*/ 1839739 w 17571585"/>
              <a:gd name="connsiteY3223" fmla="*/ 577609 h 4018253"/>
              <a:gd name="connsiteX3224" fmla="*/ 1816936 w 17571585"/>
              <a:gd name="connsiteY3224" fmla="*/ 525751 h 4018253"/>
              <a:gd name="connsiteX3225" fmla="*/ 1850326 w 17571585"/>
              <a:gd name="connsiteY3225" fmla="*/ 544847 h 4018253"/>
              <a:gd name="connsiteX3226" fmla="*/ 1886974 w 17571585"/>
              <a:gd name="connsiteY3226" fmla="*/ 490367 h 4018253"/>
              <a:gd name="connsiteX3227" fmla="*/ 1884532 w 17571585"/>
              <a:gd name="connsiteY3227" fmla="*/ 430832 h 4018253"/>
              <a:gd name="connsiteX3228" fmla="*/ 1923623 w 17571585"/>
              <a:gd name="connsiteY3228" fmla="*/ 393202 h 4018253"/>
              <a:gd name="connsiteX3229" fmla="*/ 1921180 w 17571585"/>
              <a:gd name="connsiteY3229" fmla="*/ 476138 h 4018253"/>
              <a:gd name="connsiteX3230" fmla="*/ 1991219 w 17571585"/>
              <a:gd name="connsiteY3230" fmla="*/ 471271 h 4018253"/>
              <a:gd name="connsiteX3231" fmla="*/ 1974930 w 17571585"/>
              <a:gd name="connsiteY3231" fmla="*/ 511335 h 4018253"/>
              <a:gd name="connsiteX3232" fmla="*/ 2005878 w 17571585"/>
              <a:gd name="connsiteY3232" fmla="*/ 563381 h 4018253"/>
              <a:gd name="connsiteX3233" fmla="*/ 2050670 w 17571585"/>
              <a:gd name="connsiteY3233" fmla="*/ 592025 h 4018253"/>
              <a:gd name="connsiteX3234" fmla="*/ 2089761 w 17571585"/>
              <a:gd name="connsiteY3234" fmla="*/ 521257 h 4018253"/>
              <a:gd name="connsiteX3235" fmla="*/ 2109307 w 17571585"/>
              <a:gd name="connsiteY3235" fmla="*/ 603445 h 4018253"/>
              <a:gd name="connsiteX3236" fmla="*/ 2174459 w 17571585"/>
              <a:gd name="connsiteY3236" fmla="*/ 559075 h 4018253"/>
              <a:gd name="connsiteX3237" fmla="*/ 2205407 w 17571585"/>
              <a:gd name="connsiteY3237" fmla="*/ 594271 h 4018253"/>
              <a:gd name="connsiteX3238" fmla="*/ 2112565 w 17571585"/>
              <a:gd name="connsiteY3238" fmla="*/ 471271 h 4018253"/>
              <a:gd name="connsiteX3239" fmla="*/ 2190748 w 17571585"/>
              <a:gd name="connsiteY3239" fmla="*/ 518075 h 4018253"/>
              <a:gd name="connsiteX3240" fmla="*/ 2216808 w 17571585"/>
              <a:gd name="connsiteY3240" fmla="*/ 338722 h 4018253"/>
              <a:gd name="connsiteX3241" fmla="*/ 2351185 w 17571585"/>
              <a:gd name="connsiteY3241" fmla="*/ 338722 h 4018253"/>
              <a:gd name="connsiteX3242" fmla="*/ 2294991 w 17571585"/>
              <a:gd name="connsiteY3242" fmla="*/ 400691 h 4018253"/>
              <a:gd name="connsiteX3243" fmla="*/ 2439141 w 17571585"/>
              <a:gd name="connsiteY3243" fmla="*/ 452737 h 4018253"/>
              <a:gd name="connsiteX3244" fmla="*/ 2573517 w 17571585"/>
              <a:gd name="connsiteY3244" fmla="*/ 544847 h 4018253"/>
              <a:gd name="connsiteX3245" fmla="*/ 2607723 w 17571585"/>
              <a:gd name="connsiteY3245" fmla="*/ 530056 h 4018253"/>
              <a:gd name="connsiteX3246" fmla="*/ 2632969 w 17571585"/>
              <a:gd name="connsiteY3246" fmla="*/ 575363 h 4018253"/>
              <a:gd name="connsiteX3247" fmla="*/ 2801550 w 17571585"/>
              <a:gd name="connsiteY3247" fmla="*/ 636395 h 4018253"/>
              <a:gd name="connsiteX3248" fmla="*/ 2793407 w 17571585"/>
              <a:gd name="connsiteY3248" fmla="*/ 601198 h 4018253"/>
              <a:gd name="connsiteX3249" fmla="*/ 2824354 w 17571585"/>
              <a:gd name="connsiteY3249" fmla="*/ 603445 h 4018253"/>
              <a:gd name="connsiteX3250" fmla="*/ 2824354 w 17571585"/>
              <a:gd name="connsiteY3250" fmla="*/ 636395 h 4018253"/>
              <a:gd name="connsiteX3251" fmla="*/ 2913939 w 17571585"/>
              <a:gd name="connsiteY3251" fmla="*/ 665413 h 4018253"/>
              <a:gd name="connsiteX3252" fmla="*/ 2881362 w 17571585"/>
              <a:gd name="connsiteY3252" fmla="*/ 698363 h 4018253"/>
              <a:gd name="connsiteX3253" fmla="*/ 2948143 w 17571585"/>
              <a:gd name="connsiteY3253" fmla="*/ 729254 h 4018253"/>
              <a:gd name="connsiteX3254" fmla="*/ 2961988 w 17571585"/>
              <a:gd name="connsiteY3254" fmla="*/ 629655 h 4018253"/>
              <a:gd name="connsiteX3255" fmla="*/ 3037728 w 17571585"/>
              <a:gd name="connsiteY3255" fmla="*/ 742733 h 4018253"/>
              <a:gd name="connsiteX3256" fmla="*/ 3018182 w 17571585"/>
              <a:gd name="connsiteY3256" fmla="*/ 707537 h 4018253"/>
              <a:gd name="connsiteX3257" fmla="*/ 3136271 w 17571585"/>
              <a:gd name="connsiteY3257" fmla="*/ 667473 h 4018253"/>
              <a:gd name="connsiteX3258" fmla="*/ 3251916 w 17571585"/>
              <a:gd name="connsiteY3258" fmla="*/ 740861 h 4018253"/>
              <a:gd name="connsiteX3259" fmla="*/ 3294265 w 17571585"/>
              <a:gd name="connsiteY3259" fmla="*/ 712591 h 4018253"/>
              <a:gd name="connsiteX3260" fmla="*/ 3286121 w 17571585"/>
              <a:gd name="connsiteY3260" fmla="*/ 677395 h 4018253"/>
              <a:gd name="connsiteX3261" fmla="*/ 3395251 w 17571585"/>
              <a:gd name="connsiteY3261" fmla="*/ 694057 h 4018253"/>
              <a:gd name="connsiteX3262" fmla="*/ 3325212 w 17571585"/>
              <a:gd name="connsiteY3262" fmla="*/ 731687 h 4018253"/>
              <a:gd name="connsiteX3263" fmla="*/ 3445744 w 17571585"/>
              <a:gd name="connsiteY3263" fmla="*/ 797962 h 4018253"/>
              <a:gd name="connsiteX3264" fmla="*/ 3586636 w 17571585"/>
              <a:gd name="connsiteY3264" fmla="*/ 790473 h 4018253"/>
              <a:gd name="connsiteX3265" fmla="*/ 3632243 w 17571585"/>
              <a:gd name="connsiteY3265" fmla="*/ 852254 h 4018253"/>
              <a:gd name="connsiteX3266" fmla="*/ 3609439 w 17571585"/>
              <a:gd name="connsiteY3266" fmla="*/ 918528 h 4018253"/>
              <a:gd name="connsiteX3267" fmla="*/ 3628985 w 17571585"/>
              <a:gd name="connsiteY3267" fmla="*/ 918528 h 4018253"/>
              <a:gd name="connsiteX3268" fmla="*/ 3656675 w 17571585"/>
              <a:gd name="connsiteY3268" fmla="*/ 863487 h 4018253"/>
              <a:gd name="connsiteX3269" fmla="*/ 3651789 w 17571585"/>
              <a:gd name="connsiteY3269" fmla="*/ 937624 h 4018253"/>
              <a:gd name="connsiteX3270" fmla="*/ 3705539 w 17571585"/>
              <a:gd name="connsiteY3270" fmla="*/ 908606 h 4018253"/>
              <a:gd name="connsiteX3271" fmla="*/ 3702282 w 17571585"/>
              <a:gd name="connsiteY3271" fmla="*/ 958780 h 4018253"/>
              <a:gd name="connsiteX3272" fmla="*/ 3729971 w 17571585"/>
              <a:gd name="connsiteY3272" fmla="*/ 901866 h 4018253"/>
              <a:gd name="connsiteX3273" fmla="*/ 3764176 w 17571585"/>
              <a:gd name="connsiteY3273" fmla="*/ 920962 h 4018253"/>
              <a:gd name="connsiteX3274" fmla="*/ 3747074 w 17571585"/>
              <a:gd name="connsiteY3274" fmla="*/ 960652 h 4018253"/>
              <a:gd name="connsiteX3275" fmla="*/ 3805711 w 17571585"/>
              <a:gd name="connsiteY3275" fmla="*/ 906734 h 4018253"/>
              <a:gd name="connsiteX3276" fmla="*/ 3774764 w 17571585"/>
              <a:gd name="connsiteY3276" fmla="*/ 838026 h 4018253"/>
              <a:gd name="connsiteX3277" fmla="*/ 3896110 w 17571585"/>
              <a:gd name="connsiteY3277" fmla="*/ 854688 h 4018253"/>
              <a:gd name="connsiteX3278" fmla="*/ 3893667 w 17571585"/>
              <a:gd name="connsiteY3278" fmla="*/ 831286 h 4018253"/>
              <a:gd name="connsiteX3279" fmla="*/ 3901811 w 17571585"/>
              <a:gd name="connsiteY3279" fmla="*/ 930136 h 4018253"/>
              <a:gd name="connsiteX3280" fmla="*/ 3958819 w 17571585"/>
              <a:gd name="connsiteY3280" fmla="*/ 942117 h 4018253"/>
              <a:gd name="connsiteX3281" fmla="*/ 3938459 w 17571585"/>
              <a:gd name="connsiteY3281" fmla="*/ 858994 h 4018253"/>
              <a:gd name="connsiteX3282" fmla="*/ 3969406 w 17571585"/>
              <a:gd name="connsiteY3282" fmla="*/ 927702 h 4018253"/>
              <a:gd name="connsiteX3283" fmla="*/ 4009312 w 17571585"/>
              <a:gd name="connsiteY3283" fmla="*/ 870976 h 4018253"/>
              <a:gd name="connsiteX3284" fmla="*/ 4104598 w 17571585"/>
              <a:gd name="connsiteY3284" fmla="*/ 911040 h 4018253"/>
              <a:gd name="connsiteX3285" fmla="*/ 4082609 w 17571585"/>
              <a:gd name="connsiteY3285" fmla="*/ 911040 h 4018253"/>
              <a:gd name="connsiteX3286" fmla="*/ 4087495 w 17571585"/>
              <a:gd name="connsiteY3286" fmla="*/ 952040 h 4018253"/>
              <a:gd name="connsiteX3287" fmla="*/ 4194997 w 17571585"/>
              <a:gd name="connsiteY3287" fmla="*/ 908606 h 4018253"/>
              <a:gd name="connsiteX3288" fmla="*/ 4208841 w 17571585"/>
              <a:gd name="connsiteY3288" fmla="*/ 967766 h 4018253"/>
              <a:gd name="connsiteX3289" fmla="*/ 4256891 w 17571585"/>
              <a:gd name="connsiteY3289" fmla="*/ 946423 h 4018253"/>
              <a:gd name="connsiteX3290" fmla="*/ 4265035 w 17571585"/>
              <a:gd name="connsiteY3290" fmla="*/ 1015131 h 4018253"/>
              <a:gd name="connsiteX3291" fmla="*/ 4318786 w 17571585"/>
              <a:gd name="connsiteY3291" fmla="*/ 1000716 h 4018253"/>
              <a:gd name="connsiteX3292" fmla="*/ 4330187 w 17571585"/>
              <a:gd name="connsiteY3292" fmla="*/ 1057442 h 4018253"/>
              <a:gd name="connsiteX3293" fmla="*/ 4175450 w 17571585"/>
              <a:gd name="connsiteY3293" fmla="*/ 1017378 h 4018253"/>
              <a:gd name="connsiteX3294" fmla="*/ 4164049 w 17571585"/>
              <a:gd name="connsiteY3294" fmla="*/ 1081406 h 4018253"/>
              <a:gd name="connsiteX3295" fmla="*/ 4379866 w 17571585"/>
              <a:gd name="connsiteY3295" fmla="*/ 1055944 h 4018253"/>
              <a:gd name="connsiteX3296" fmla="*/ 4400226 w 17571585"/>
              <a:gd name="connsiteY3296" fmla="*/ 1107991 h 4018253"/>
              <a:gd name="connsiteX3297" fmla="*/ 4464564 w 17571585"/>
              <a:gd name="connsiteY3297" fmla="*/ 1096009 h 4018253"/>
              <a:gd name="connsiteX3298" fmla="*/ 4487367 w 17571585"/>
              <a:gd name="connsiteY3298" fmla="*/ 1048456 h 4018253"/>
              <a:gd name="connsiteX3299" fmla="*/ 4433617 w 17571585"/>
              <a:gd name="connsiteY3299" fmla="*/ 1043588 h 4018253"/>
              <a:gd name="connsiteX3300" fmla="*/ 4445018 w 17571585"/>
              <a:gd name="connsiteY3300" fmla="*/ 1076913 h 4018253"/>
              <a:gd name="connsiteX3301" fmla="*/ 4402669 w 17571585"/>
              <a:gd name="connsiteY3301" fmla="*/ 1058378 h 4018253"/>
              <a:gd name="connsiteX3302" fmla="*/ 4417328 w 17571585"/>
              <a:gd name="connsiteY3302" fmla="*/ 958780 h 4018253"/>
              <a:gd name="connsiteX3303" fmla="*/ 4436875 w 17571585"/>
              <a:gd name="connsiteY3303" fmla="*/ 1010638 h 4018253"/>
              <a:gd name="connsiteX3304" fmla="*/ 4515057 w 17571585"/>
              <a:gd name="connsiteY3304" fmla="*/ 975442 h 4018253"/>
              <a:gd name="connsiteX3305" fmla="*/ 4543562 w 17571585"/>
              <a:gd name="connsiteY3305" fmla="*/ 967766 h 4018253"/>
              <a:gd name="connsiteX3306" fmla="*/ 4568808 w 17571585"/>
              <a:gd name="connsiteY3306" fmla="*/ 1013072 h 4018253"/>
              <a:gd name="connsiteX3307" fmla="*/ 4568808 w 17571585"/>
              <a:gd name="connsiteY3307" fmla="*/ 979748 h 4018253"/>
              <a:gd name="connsiteX3308" fmla="*/ 4642104 w 17571585"/>
              <a:gd name="connsiteY3308" fmla="*/ 1000716 h 4018253"/>
              <a:gd name="connsiteX3309" fmla="*/ 4652692 w 17571585"/>
              <a:gd name="connsiteY3309" fmla="*/ 967766 h 4018253"/>
              <a:gd name="connsiteX3310" fmla="*/ 4585911 w 17571585"/>
              <a:gd name="connsiteY3310" fmla="*/ 939684 h 4018253"/>
              <a:gd name="connsiteX3311" fmla="*/ 4667351 w 17571585"/>
              <a:gd name="connsiteY3311" fmla="*/ 918528 h 4018253"/>
              <a:gd name="connsiteX3312" fmla="*/ 4664908 w 17571585"/>
              <a:gd name="connsiteY3312" fmla="*/ 970574 h 4018253"/>
              <a:gd name="connsiteX3313" fmla="*/ 4686896 w 17571585"/>
              <a:gd name="connsiteY3313" fmla="*/ 953912 h 4018253"/>
              <a:gd name="connsiteX3314" fmla="*/ 4690154 w 17571585"/>
              <a:gd name="connsiteY3314" fmla="*/ 887638 h 4018253"/>
              <a:gd name="connsiteX3315" fmla="*/ 4619301 w 17571585"/>
              <a:gd name="connsiteY3315" fmla="*/ 906734 h 4018253"/>
              <a:gd name="connsiteX3316" fmla="*/ 4594055 w 17571585"/>
              <a:gd name="connsiteY3316" fmla="*/ 847199 h 4018253"/>
              <a:gd name="connsiteX3317" fmla="*/ 4487367 w 17571585"/>
              <a:gd name="connsiteY3317" fmla="*/ 873409 h 4018253"/>
              <a:gd name="connsiteX3318" fmla="*/ 4498769 w 17571585"/>
              <a:gd name="connsiteY3318" fmla="*/ 823797 h 4018253"/>
              <a:gd name="connsiteX3319" fmla="*/ 4449905 w 17571585"/>
              <a:gd name="connsiteY3319" fmla="*/ 861428 h 4018253"/>
              <a:gd name="connsiteX3320" fmla="*/ 4472708 w 17571585"/>
              <a:gd name="connsiteY3320" fmla="*/ 797962 h 4018253"/>
              <a:gd name="connsiteX3321" fmla="*/ 4428731 w 17571585"/>
              <a:gd name="connsiteY3321" fmla="*/ 875656 h 4018253"/>
              <a:gd name="connsiteX3322" fmla="*/ 4431174 w 17571585"/>
              <a:gd name="connsiteY3322" fmla="*/ 792720 h 4018253"/>
              <a:gd name="connsiteX3323" fmla="*/ 4397783 w 17571585"/>
              <a:gd name="connsiteY3323" fmla="*/ 856747 h 4018253"/>
              <a:gd name="connsiteX3324" fmla="*/ 4344032 w 17571585"/>
              <a:gd name="connsiteY3324" fmla="*/ 854688 h 4018253"/>
              <a:gd name="connsiteX3325" fmla="*/ 4324487 w 17571585"/>
              <a:gd name="connsiteY3325" fmla="*/ 852254 h 4018253"/>
              <a:gd name="connsiteX3326" fmla="*/ 4298426 w 17571585"/>
              <a:gd name="connsiteY3326" fmla="*/ 792720 h 4018253"/>
              <a:gd name="connsiteX3327" fmla="*/ 4284580 w 17571585"/>
              <a:gd name="connsiteY3327" fmla="*/ 858994 h 4018253"/>
              <a:gd name="connsiteX3328" fmla="*/ 4228387 w 17571585"/>
              <a:gd name="connsiteY3328" fmla="*/ 828103 h 4018253"/>
              <a:gd name="connsiteX3329" fmla="*/ 4275622 w 17571585"/>
              <a:gd name="connsiteY3329" fmla="*/ 840085 h 4018253"/>
              <a:gd name="connsiteX3330" fmla="*/ 4177894 w 17571585"/>
              <a:gd name="connsiteY3330" fmla="*/ 742733 h 4018253"/>
              <a:gd name="connsiteX3331" fmla="*/ 4102154 w 17571585"/>
              <a:gd name="connsiteY3331" fmla="*/ 752656 h 4018253"/>
              <a:gd name="connsiteX3332" fmla="*/ 4160791 w 17571585"/>
              <a:gd name="connsiteY3332" fmla="*/ 767071 h 4018253"/>
              <a:gd name="connsiteX3333" fmla="*/ 4180337 w 17571585"/>
              <a:gd name="connsiteY3333" fmla="*/ 800395 h 4018253"/>
              <a:gd name="connsiteX3334" fmla="*/ 4157534 w 17571585"/>
              <a:gd name="connsiteY3334" fmla="*/ 833345 h 4018253"/>
              <a:gd name="connsiteX3335" fmla="*/ 4085052 w 17571585"/>
              <a:gd name="connsiteY3335" fmla="*/ 776057 h 4018253"/>
              <a:gd name="connsiteX3336" fmla="*/ 4087495 w 17571585"/>
              <a:gd name="connsiteY3336" fmla="*/ 709783 h 4018253"/>
              <a:gd name="connsiteX3337" fmla="*/ 3997911 w 17571585"/>
              <a:gd name="connsiteY3337" fmla="*/ 695929 h 4018253"/>
              <a:gd name="connsiteX3338" fmla="*/ 3963705 w 17571585"/>
              <a:gd name="connsiteY3338" fmla="*/ 776057 h 4018253"/>
              <a:gd name="connsiteX3339" fmla="*/ 3947418 w 17571585"/>
              <a:gd name="connsiteY3339" fmla="*/ 783733 h 4018253"/>
              <a:gd name="connsiteX3340" fmla="*/ 3932758 w 17571585"/>
              <a:gd name="connsiteY3340" fmla="*/ 690874 h 4018253"/>
              <a:gd name="connsiteX3341" fmla="*/ 3905068 w 17571585"/>
              <a:gd name="connsiteY3341" fmla="*/ 764637 h 4018253"/>
              <a:gd name="connsiteX3342" fmla="*/ 3837473 w 17571585"/>
              <a:gd name="connsiteY3342" fmla="*/ 717459 h 4018253"/>
              <a:gd name="connsiteX3343" fmla="*/ 3795124 w 17571585"/>
              <a:gd name="connsiteY3343" fmla="*/ 681701 h 4018253"/>
              <a:gd name="connsiteX3344" fmla="*/ 3834215 w 17571585"/>
              <a:gd name="connsiteY3344" fmla="*/ 674212 h 4018253"/>
              <a:gd name="connsiteX3345" fmla="*/ 3774764 w 17571585"/>
              <a:gd name="connsiteY3345" fmla="*/ 646317 h 4018253"/>
              <a:gd name="connsiteX3346" fmla="*/ 3786980 w 17571585"/>
              <a:gd name="connsiteY3346" fmla="*/ 629655 h 4018253"/>
              <a:gd name="connsiteX3347" fmla="*/ 3791866 w 17571585"/>
              <a:gd name="connsiteY3347" fmla="*/ 605504 h 4018253"/>
              <a:gd name="connsiteX3348" fmla="*/ 3817927 w 17571585"/>
              <a:gd name="connsiteY3348" fmla="*/ 632089 h 4018253"/>
              <a:gd name="connsiteX3349" fmla="*/ 3828514 w 17571585"/>
              <a:gd name="connsiteY3349" fmla="*/ 601198 h 4018253"/>
              <a:gd name="connsiteX3350" fmla="*/ 3756033 w 17571585"/>
              <a:gd name="connsiteY3350" fmla="*/ 629655 h 4018253"/>
              <a:gd name="connsiteX3351" fmla="*/ 3643645 w 17571585"/>
              <a:gd name="connsiteY3351" fmla="*/ 612993 h 4018253"/>
              <a:gd name="connsiteX3352" fmla="*/ 3640387 w 17571585"/>
              <a:gd name="connsiteY3352" fmla="*/ 695929 h 4018253"/>
              <a:gd name="connsiteX3353" fmla="*/ 3594780 w 17571585"/>
              <a:gd name="connsiteY3353" fmla="*/ 667473 h 4018253"/>
              <a:gd name="connsiteX3354" fmla="*/ 3628985 w 17571585"/>
              <a:gd name="connsiteY3354" fmla="*/ 586783 h 4018253"/>
              <a:gd name="connsiteX3355" fmla="*/ 3499495 w 17571585"/>
              <a:gd name="connsiteY3355" fmla="*/ 594271 h 4018253"/>
              <a:gd name="connsiteX3356" fmla="*/ 3364304 w 17571585"/>
              <a:gd name="connsiteY3356" fmla="*/ 499540 h 4018253"/>
              <a:gd name="connsiteX3357" fmla="*/ 3382221 w 17571585"/>
              <a:gd name="connsiteY3357" fmla="*/ 476138 h 4018253"/>
              <a:gd name="connsiteX3358" fmla="*/ 3356160 w 17571585"/>
              <a:gd name="connsiteY3358" fmla="*/ 416604 h 4018253"/>
              <a:gd name="connsiteX3359" fmla="*/ 3352902 w 17571585"/>
              <a:gd name="connsiteY3359" fmla="*/ 482878 h 4018253"/>
              <a:gd name="connsiteX3360" fmla="*/ 3263318 w 17571585"/>
              <a:gd name="connsiteY3360" fmla="*/ 501413 h 4018253"/>
              <a:gd name="connsiteX3361" fmla="*/ 3282863 w 17571585"/>
              <a:gd name="connsiteY3361" fmla="*/ 570121 h 4018253"/>
              <a:gd name="connsiteX3362" fmla="*/ 3224226 w 17571585"/>
              <a:gd name="connsiteY3362" fmla="*/ 556641 h 4018253"/>
              <a:gd name="connsiteX3363" fmla="*/ 3226670 w 17571585"/>
              <a:gd name="connsiteY3363" fmla="*/ 507029 h 4018253"/>
              <a:gd name="connsiteX3364" fmla="*/ 3277163 w 17571585"/>
              <a:gd name="connsiteY3364" fmla="*/ 544847 h 4018253"/>
              <a:gd name="connsiteX3365" fmla="*/ 3257617 w 17571585"/>
              <a:gd name="connsiteY3365" fmla="*/ 492426 h 4018253"/>
              <a:gd name="connsiteX3366" fmla="*/ 3159074 w 17571585"/>
              <a:gd name="connsiteY3366" fmla="*/ 461723 h 4018253"/>
              <a:gd name="connsiteX3367" fmla="*/ 3145229 w 17571585"/>
              <a:gd name="connsiteY3367" fmla="*/ 386462 h 4018253"/>
              <a:gd name="connsiteX3368" fmla="*/ 3186764 w 17571585"/>
              <a:gd name="connsiteY3368" fmla="*/ 388334 h 4018253"/>
              <a:gd name="connsiteX3369" fmla="*/ 3111024 w 17571585"/>
              <a:gd name="connsiteY3369" fmla="*/ 367366 h 4018253"/>
              <a:gd name="connsiteX3370" fmla="*/ 3117540 w 17571585"/>
              <a:gd name="connsiteY3370" fmla="*/ 424093 h 4018253"/>
              <a:gd name="connsiteX3371" fmla="*/ 3164775 w 17571585"/>
              <a:gd name="connsiteY3371" fmla="*/ 419412 h 4018253"/>
              <a:gd name="connsiteX3372" fmla="*/ 3124869 w 17571585"/>
              <a:gd name="connsiteY3372" fmla="*/ 459476 h 4018253"/>
              <a:gd name="connsiteX3373" fmla="*/ 2970947 w 17571585"/>
              <a:gd name="connsiteY3373" fmla="*/ 440380 h 4018253"/>
              <a:gd name="connsiteX3374" fmla="*/ 2944886 w 17571585"/>
              <a:gd name="connsiteY3374" fmla="*/ 378787 h 4018253"/>
              <a:gd name="connsiteX3375" fmla="*/ 2931041 w 17571585"/>
              <a:gd name="connsiteY3375" fmla="*/ 386462 h 4018253"/>
              <a:gd name="connsiteX3376" fmla="*/ 2909052 w 17571585"/>
              <a:gd name="connsiteY3376" fmla="*/ 419412 h 4018253"/>
              <a:gd name="connsiteX3377" fmla="*/ 2776304 w 17571585"/>
              <a:gd name="connsiteY3377" fmla="*/ 400691 h 4018253"/>
              <a:gd name="connsiteX3378" fmla="*/ 2776304 w 17571585"/>
              <a:gd name="connsiteY3378" fmla="*/ 350704 h 4018253"/>
              <a:gd name="connsiteX3379" fmla="*/ 2751058 w 17571585"/>
              <a:gd name="connsiteY3379" fmla="*/ 324494 h 4018253"/>
              <a:gd name="connsiteX3380" fmla="*/ 2714409 w 17571585"/>
              <a:gd name="connsiteY3380" fmla="*/ 312138 h 4018253"/>
              <a:gd name="connsiteX3381" fmla="*/ 2703008 w 17571585"/>
              <a:gd name="connsiteY3381" fmla="*/ 345462 h 4018253"/>
              <a:gd name="connsiteX3382" fmla="*/ 2660659 w 17571585"/>
              <a:gd name="connsiteY3382" fmla="*/ 310266 h 4018253"/>
              <a:gd name="connsiteX3383" fmla="*/ 2666360 w 17571585"/>
              <a:gd name="connsiteY3383" fmla="*/ 267768 h 4018253"/>
              <a:gd name="connsiteX3384" fmla="*/ 2635412 w 17571585"/>
              <a:gd name="connsiteY3384" fmla="*/ 281996 h 4018253"/>
              <a:gd name="connsiteX3385" fmla="*/ 2660659 w 17571585"/>
              <a:gd name="connsiteY3385" fmla="*/ 310266 h 4018253"/>
              <a:gd name="connsiteX3386" fmla="*/ 2610165 w 17571585"/>
              <a:gd name="connsiteY3386" fmla="*/ 331983 h 4018253"/>
              <a:gd name="connsiteX3387" fmla="*/ 2571074 w 17571585"/>
              <a:gd name="connsiteY3387" fmla="*/ 263462 h 4018253"/>
              <a:gd name="connsiteX3388" fmla="*/ 2408193 w 17571585"/>
              <a:gd name="connsiteY3388" fmla="*/ 208233 h 4018253"/>
              <a:gd name="connsiteX3389" fmla="*/ 2379689 w 17571585"/>
              <a:gd name="connsiteY3389" fmla="*/ 199060 h 4018253"/>
              <a:gd name="connsiteX3390" fmla="*/ 2270559 w 17571585"/>
              <a:gd name="connsiteY3390" fmla="*/ 166110 h 4018253"/>
              <a:gd name="connsiteX3391" fmla="*/ 2185861 w 17571585"/>
              <a:gd name="connsiteY3391" fmla="*/ 111817 h 4018253"/>
              <a:gd name="connsiteX3392" fmla="*/ 2205407 w 17571585"/>
              <a:gd name="connsiteY3392" fmla="*/ 95155 h 4018253"/>
              <a:gd name="connsiteX3393" fmla="*/ 2163058 w 17571585"/>
              <a:gd name="connsiteY3393" fmla="*/ 92721 h 4018253"/>
              <a:gd name="connsiteX3394" fmla="*/ 2163058 w 17571585"/>
              <a:gd name="connsiteY3394" fmla="*/ 126046 h 4018253"/>
              <a:gd name="connsiteX3395" fmla="*/ 2093019 w 17571585"/>
              <a:gd name="connsiteY3395" fmla="*/ 130352 h 4018253"/>
              <a:gd name="connsiteX3396" fmla="*/ 2190748 w 17571585"/>
              <a:gd name="connsiteY3396" fmla="*/ 68945 h 4018253"/>
              <a:gd name="connsiteX3397" fmla="*/ 2275446 w 17571585"/>
              <a:gd name="connsiteY3397" fmla="*/ 43109 h 4018253"/>
              <a:gd name="connsiteX3398" fmla="*/ 1921180 w 17571585"/>
              <a:gd name="connsiteY3398" fmla="*/ 33936 h 4018253"/>
              <a:gd name="connsiteX3399" fmla="*/ 1966786 w 17571585"/>
              <a:gd name="connsiteY3399" fmla="*/ 53781 h 4018253"/>
              <a:gd name="connsiteX3400" fmla="*/ 1939097 w 17571585"/>
              <a:gd name="connsiteY3400" fmla="*/ 78493 h 4018253"/>
              <a:gd name="connsiteX3401" fmla="*/ 1926881 w 17571585"/>
              <a:gd name="connsiteY3401" fmla="*/ 41612 h 4018253"/>
              <a:gd name="connsiteX3402" fmla="*/ 1921180 w 17571585"/>
              <a:gd name="connsiteY3402" fmla="*/ 33936 h 4018253"/>
              <a:gd name="connsiteX3403" fmla="*/ 14346545 w 17571585"/>
              <a:gd name="connsiteY3403" fmla="*/ 19707 h 4018253"/>
              <a:gd name="connsiteX3404" fmla="*/ 14374235 w 17571585"/>
              <a:gd name="connsiteY3404" fmla="*/ 44607 h 4018253"/>
              <a:gd name="connsiteX3405" fmla="*/ 14326999 w 17571585"/>
              <a:gd name="connsiteY3405" fmla="*/ 42361 h 4018253"/>
              <a:gd name="connsiteX3406" fmla="*/ 14346545 w 17571585"/>
              <a:gd name="connsiteY3406" fmla="*/ 19707 h 4018253"/>
              <a:gd name="connsiteX3407" fmla="*/ 14530601 w 17571585"/>
              <a:gd name="connsiteY3407" fmla="*/ 237 h 4018253"/>
              <a:gd name="connsiteX3408" fmla="*/ 14426357 w 17571585"/>
              <a:gd name="connsiteY3408" fmla="*/ 33936 h 4018253"/>
              <a:gd name="connsiteX3409" fmla="*/ 14530601 w 17571585"/>
              <a:gd name="connsiteY3409" fmla="*/ 237 h 4018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</a:cxnLst>
            <a:rect l="l" t="t" r="r" b="b"/>
            <a:pathLst>
              <a:path w="17571585" h="4018253">
                <a:moveTo>
                  <a:pt x="13023138" y="3660672"/>
                </a:moveTo>
                <a:cubicBezTo>
                  <a:pt x="13020695" y="3665352"/>
                  <a:pt x="13017437" y="3672654"/>
                  <a:pt x="13019881" y="3677334"/>
                </a:cubicBezTo>
                <a:cubicBezTo>
                  <a:pt x="13014994" y="3686695"/>
                  <a:pt x="13020695" y="3693622"/>
                  <a:pt x="13014994" y="3702982"/>
                </a:cubicBezTo>
                <a:cubicBezTo>
                  <a:pt x="12987305" y="3698302"/>
                  <a:pt x="12951471" y="3672092"/>
                  <a:pt x="12937626" y="3718896"/>
                </a:cubicBezTo>
                <a:cubicBezTo>
                  <a:pt x="12906678" y="3702608"/>
                  <a:pt x="12879803" y="3712156"/>
                  <a:pt x="12848856" y="3705042"/>
                </a:cubicBezTo>
                <a:cubicBezTo>
                  <a:pt x="12907493" y="3669845"/>
                  <a:pt x="12965316" y="3691001"/>
                  <a:pt x="13023138" y="3660672"/>
                </a:cubicBezTo>
                <a:close/>
                <a:moveTo>
                  <a:pt x="3387107" y="3641950"/>
                </a:moveTo>
                <a:cubicBezTo>
                  <a:pt x="3378149" y="3640453"/>
                  <a:pt x="3367561" y="3670220"/>
                  <a:pt x="3359418" y="3677334"/>
                </a:cubicBezTo>
                <a:cubicBezTo>
                  <a:pt x="3367561" y="3712718"/>
                  <a:pt x="3400952" y="3682202"/>
                  <a:pt x="3395251" y="3656179"/>
                </a:cubicBezTo>
                <a:cubicBezTo>
                  <a:pt x="3392808" y="3646818"/>
                  <a:pt x="3390365" y="3642512"/>
                  <a:pt x="3387107" y="3641950"/>
                </a:cubicBezTo>
                <a:close/>
                <a:moveTo>
                  <a:pt x="13287005" y="3609375"/>
                </a:moveTo>
                <a:cubicBezTo>
                  <a:pt x="13297593" y="3612183"/>
                  <a:pt x="13305737" y="3620233"/>
                  <a:pt x="13310623" y="3635959"/>
                </a:cubicBezTo>
                <a:cubicBezTo>
                  <a:pt x="13268274" y="3610311"/>
                  <a:pt x="13222667" y="3682389"/>
                  <a:pt x="13180318" y="3658987"/>
                </a:cubicBezTo>
                <a:cubicBezTo>
                  <a:pt x="13209637" y="3639704"/>
                  <a:pt x="13256872" y="3601137"/>
                  <a:pt x="13287005" y="3609375"/>
                </a:cubicBezTo>
                <a:close/>
                <a:moveTo>
                  <a:pt x="6870314" y="3606192"/>
                </a:moveTo>
                <a:cubicBezTo>
                  <a:pt x="6856469" y="3606192"/>
                  <a:pt x="6836109" y="3632590"/>
                  <a:pt x="6836109" y="3656179"/>
                </a:cubicBezTo>
                <a:cubicBezTo>
                  <a:pt x="6845067" y="3658612"/>
                  <a:pt x="6850769" y="3660297"/>
                  <a:pt x="6858913" y="3672092"/>
                </a:cubicBezTo>
                <a:cubicBezTo>
                  <a:pt x="6872757" y="3650749"/>
                  <a:pt x="6889860" y="3632215"/>
                  <a:pt x="6870314" y="3606192"/>
                </a:cubicBezTo>
                <a:close/>
                <a:moveTo>
                  <a:pt x="7195261" y="3604320"/>
                </a:moveTo>
                <a:cubicBezTo>
                  <a:pt x="7183045" y="3606379"/>
                  <a:pt x="7169201" y="3614242"/>
                  <a:pt x="7160242" y="3620046"/>
                </a:cubicBezTo>
                <a:cubicBezTo>
                  <a:pt x="7177345" y="3660297"/>
                  <a:pt x="7196076" y="3611060"/>
                  <a:pt x="7213179" y="3625288"/>
                </a:cubicBezTo>
                <a:cubicBezTo>
                  <a:pt x="7216436" y="3606379"/>
                  <a:pt x="7207477" y="3602261"/>
                  <a:pt x="7195261" y="3604320"/>
                </a:cubicBezTo>
                <a:close/>
                <a:moveTo>
                  <a:pt x="13345642" y="3592713"/>
                </a:moveTo>
                <a:cubicBezTo>
                  <a:pt x="13354601" y="3590092"/>
                  <a:pt x="13363559" y="3591215"/>
                  <a:pt x="13371703" y="3595146"/>
                </a:cubicBezTo>
                <a:cubicBezTo>
                  <a:pt x="13352972" y="3631092"/>
                  <a:pt x="13335870" y="3638393"/>
                  <a:pt x="13319581" y="3610124"/>
                </a:cubicBezTo>
                <a:cubicBezTo>
                  <a:pt x="13327725" y="3601325"/>
                  <a:pt x="13336684" y="3595334"/>
                  <a:pt x="13345642" y="3592713"/>
                </a:cubicBezTo>
                <a:close/>
                <a:moveTo>
                  <a:pt x="2594692" y="3579982"/>
                </a:moveTo>
                <a:cubicBezTo>
                  <a:pt x="2632155" y="3582603"/>
                  <a:pt x="2669617" y="3592713"/>
                  <a:pt x="2707894" y="3597955"/>
                </a:cubicBezTo>
                <a:cubicBezTo>
                  <a:pt x="2672875" y="3616302"/>
                  <a:pt x="2609351" y="3616676"/>
                  <a:pt x="2594692" y="3579982"/>
                </a:cubicBezTo>
                <a:close/>
                <a:moveTo>
                  <a:pt x="8612325" y="3566502"/>
                </a:moveTo>
                <a:cubicBezTo>
                  <a:pt x="8600923" y="3566877"/>
                  <a:pt x="8587893" y="3574178"/>
                  <a:pt x="8581378" y="3582416"/>
                </a:cubicBezTo>
                <a:cubicBezTo>
                  <a:pt x="8581378" y="3596644"/>
                  <a:pt x="8587078" y="3611060"/>
                  <a:pt x="8595222" y="3625288"/>
                </a:cubicBezTo>
                <a:cubicBezTo>
                  <a:pt x="8595222" y="3603946"/>
                  <a:pt x="8614768" y="3573055"/>
                  <a:pt x="8628613" y="3594398"/>
                </a:cubicBezTo>
                <a:cubicBezTo>
                  <a:pt x="8631871" y="3573055"/>
                  <a:pt x="8622912" y="3566315"/>
                  <a:pt x="8612325" y="3566502"/>
                </a:cubicBezTo>
                <a:close/>
                <a:moveTo>
                  <a:pt x="8721455" y="3554333"/>
                </a:moveTo>
                <a:cubicBezTo>
                  <a:pt x="8702724" y="3554895"/>
                  <a:pt x="8681549" y="3566128"/>
                  <a:pt x="8666076" y="3573242"/>
                </a:cubicBezTo>
                <a:cubicBezTo>
                  <a:pt x="8666076" y="3618174"/>
                  <a:pt x="8696209" y="3605630"/>
                  <a:pt x="8713311" y="3567813"/>
                </a:cubicBezTo>
                <a:cubicBezTo>
                  <a:pt x="8716569" y="3596083"/>
                  <a:pt x="8707610" y="3627535"/>
                  <a:pt x="8727970" y="3660672"/>
                </a:cubicBezTo>
                <a:cubicBezTo>
                  <a:pt x="8744258" y="3636895"/>
                  <a:pt x="8725527" y="3568375"/>
                  <a:pt x="8762175" y="3596644"/>
                </a:cubicBezTo>
                <a:cubicBezTo>
                  <a:pt x="8757289" y="3563507"/>
                  <a:pt x="8741001" y="3553585"/>
                  <a:pt x="8721455" y="3554333"/>
                </a:cubicBezTo>
                <a:close/>
                <a:moveTo>
                  <a:pt x="8816740" y="3540667"/>
                </a:moveTo>
                <a:cubicBezTo>
                  <a:pt x="8802895" y="3538420"/>
                  <a:pt x="8788236" y="3547219"/>
                  <a:pt x="8789865" y="3573242"/>
                </a:cubicBezTo>
                <a:cubicBezTo>
                  <a:pt x="8801267" y="3592151"/>
                  <a:pt x="8817555" y="3568187"/>
                  <a:pt x="8831400" y="3575302"/>
                </a:cubicBezTo>
                <a:cubicBezTo>
                  <a:pt x="8841172" y="3556393"/>
                  <a:pt x="8829771" y="3543101"/>
                  <a:pt x="8816740" y="3540667"/>
                </a:cubicBezTo>
                <a:close/>
                <a:moveTo>
                  <a:pt x="5106315" y="3539918"/>
                </a:moveTo>
                <a:cubicBezTo>
                  <a:pt x="5089212" y="3563694"/>
                  <a:pt x="5114459" y="3601325"/>
                  <a:pt x="5131561" y="3565754"/>
                </a:cubicBezTo>
                <a:cubicBezTo>
                  <a:pt x="5131561" y="3532617"/>
                  <a:pt x="5117717" y="3554146"/>
                  <a:pt x="5106315" y="3539918"/>
                </a:cubicBezTo>
                <a:close/>
                <a:moveTo>
                  <a:pt x="2836570" y="3536361"/>
                </a:moveTo>
                <a:cubicBezTo>
                  <a:pt x="2826797" y="3535238"/>
                  <a:pt x="2817024" y="3542164"/>
                  <a:pt x="2807251" y="3563320"/>
                </a:cubicBezTo>
                <a:cubicBezTo>
                  <a:pt x="2824354" y="3594210"/>
                  <a:pt x="2861002" y="3596831"/>
                  <a:pt x="2863445" y="3559014"/>
                </a:cubicBezTo>
                <a:cubicBezTo>
                  <a:pt x="2855301" y="3547219"/>
                  <a:pt x="2846343" y="3537484"/>
                  <a:pt x="2836570" y="3536361"/>
                </a:cubicBezTo>
                <a:close/>
                <a:moveTo>
                  <a:pt x="2295805" y="3535238"/>
                </a:moveTo>
                <a:cubicBezTo>
                  <a:pt x="2311279" y="3535986"/>
                  <a:pt x="2326753" y="3544973"/>
                  <a:pt x="2341412" y="3548343"/>
                </a:cubicBezTo>
                <a:cubicBezTo>
                  <a:pt x="2321052" y="3572493"/>
                  <a:pt x="2300692" y="3557329"/>
                  <a:pt x="2280332" y="3537671"/>
                </a:cubicBezTo>
                <a:cubicBezTo>
                  <a:pt x="2285218" y="3535425"/>
                  <a:pt x="2290919" y="3535050"/>
                  <a:pt x="2295805" y="3535238"/>
                </a:cubicBezTo>
                <a:close/>
                <a:moveTo>
                  <a:pt x="4643733" y="3525690"/>
                </a:moveTo>
                <a:cubicBezTo>
                  <a:pt x="4629888" y="3525690"/>
                  <a:pt x="4613600" y="3534114"/>
                  <a:pt x="4603013" y="3544786"/>
                </a:cubicBezTo>
                <a:cubicBezTo>
                  <a:pt x="4625002" y="3577923"/>
                  <a:pt x="4647805" y="3566128"/>
                  <a:pt x="4670609" y="3556580"/>
                </a:cubicBezTo>
                <a:cubicBezTo>
                  <a:pt x="4668979" y="3534114"/>
                  <a:pt x="4657578" y="3525690"/>
                  <a:pt x="4643733" y="3525690"/>
                </a:cubicBezTo>
                <a:close/>
                <a:moveTo>
                  <a:pt x="9534231" y="3499854"/>
                </a:moveTo>
                <a:cubicBezTo>
                  <a:pt x="9530158" y="3500228"/>
                  <a:pt x="9525272" y="3504347"/>
                  <a:pt x="9521200" y="3513708"/>
                </a:cubicBezTo>
                <a:cubicBezTo>
                  <a:pt x="9526901" y="3525690"/>
                  <a:pt x="9535045" y="3537297"/>
                  <a:pt x="9540746" y="3549091"/>
                </a:cubicBezTo>
                <a:cubicBezTo>
                  <a:pt x="9560291" y="3531306"/>
                  <a:pt x="9548075" y="3498918"/>
                  <a:pt x="9534231" y="3499854"/>
                </a:cubicBezTo>
                <a:close/>
                <a:moveTo>
                  <a:pt x="9911300" y="3472146"/>
                </a:moveTo>
                <a:cubicBezTo>
                  <a:pt x="9905599" y="3473831"/>
                  <a:pt x="9899084" y="3481694"/>
                  <a:pt x="9891754" y="3492365"/>
                </a:cubicBezTo>
                <a:cubicBezTo>
                  <a:pt x="9903156" y="3518388"/>
                  <a:pt x="9917815" y="3511648"/>
                  <a:pt x="9929217" y="3488059"/>
                </a:cubicBezTo>
                <a:cubicBezTo>
                  <a:pt x="9923516" y="3474954"/>
                  <a:pt x="9917815" y="3470274"/>
                  <a:pt x="9911300" y="3472146"/>
                </a:cubicBezTo>
                <a:close/>
                <a:moveTo>
                  <a:pt x="4381495" y="3471210"/>
                </a:moveTo>
                <a:cubicBezTo>
                  <a:pt x="4374165" y="3471023"/>
                  <a:pt x="4367650" y="3478137"/>
                  <a:pt x="4360320" y="3492365"/>
                </a:cubicBezTo>
                <a:cubicBezTo>
                  <a:pt x="4374979" y="3497046"/>
                  <a:pt x="4388825" y="3525502"/>
                  <a:pt x="4402669" y="3494799"/>
                </a:cubicBezTo>
                <a:cubicBezTo>
                  <a:pt x="4395340" y="3479260"/>
                  <a:pt x="4388825" y="3471584"/>
                  <a:pt x="4381495" y="3471210"/>
                </a:cubicBezTo>
                <a:close/>
                <a:moveTo>
                  <a:pt x="9421843" y="3462224"/>
                </a:moveTo>
                <a:cubicBezTo>
                  <a:pt x="9413699" y="3465781"/>
                  <a:pt x="9403926" y="3476077"/>
                  <a:pt x="9394153" y="3488059"/>
                </a:cubicBezTo>
                <a:cubicBezTo>
                  <a:pt x="9405555" y="3502100"/>
                  <a:pt x="9420214" y="3480196"/>
                  <a:pt x="9431616" y="3515767"/>
                </a:cubicBezTo>
                <a:cubicBezTo>
                  <a:pt x="9445460" y="3501539"/>
                  <a:pt x="9442203" y="3487872"/>
                  <a:pt x="9447904" y="3476077"/>
                </a:cubicBezTo>
                <a:cubicBezTo>
                  <a:pt x="9439760" y="3461849"/>
                  <a:pt x="9430801" y="3458666"/>
                  <a:pt x="9421843" y="3462224"/>
                </a:cubicBezTo>
                <a:close/>
                <a:moveTo>
                  <a:pt x="9251632" y="3460913"/>
                </a:moveTo>
                <a:cubicBezTo>
                  <a:pt x="9234530" y="3453799"/>
                  <a:pt x="9200325" y="3488995"/>
                  <a:pt x="9183222" y="3471210"/>
                </a:cubicBezTo>
                <a:cubicBezTo>
                  <a:pt x="9188923" y="3535238"/>
                  <a:pt x="9236973" y="3478511"/>
                  <a:pt x="9262219" y="3485625"/>
                </a:cubicBezTo>
                <a:cubicBezTo>
                  <a:pt x="9261405" y="3470274"/>
                  <a:pt x="9257333" y="3463347"/>
                  <a:pt x="9251632" y="3460913"/>
                </a:cubicBezTo>
                <a:close/>
                <a:moveTo>
                  <a:pt x="9875059" y="3436833"/>
                </a:moveTo>
                <a:cubicBezTo>
                  <a:pt x="9872616" y="3436060"/>
                  <a:pt x="9870579" y="3436388"/>
                  <a:pt x="9868951" y="3437511"/>
                </a:cubicBezTo>
                <a:cubicBezTo>
                  <a:pt x="9856735" y="3444251"/>
                  <a:pt x="9856735" y="3481694"/>
                  <a:pt x="9867322" y="3499479"/>
                </a:cubicBezTo>
                <a:cubicBezTo>
                  <a:pt x="9881167" y="3480571"/>
                  <a:pt x="9875466" y="3461662"/>
                  <a:pt x="9883610" y="3442753"/>
                </a:cubicBezTo>
                <a:cubicBezTo>
                  <a:pt x="9880353" y="3439477"/>
                  <a:pt x="9877502" y="3437605"/>
                  <a:pt x="9875059" y="3436833"/>
                </a:cubicBezTo>
                <a:close/>
                <a:moveTo>
                  <a:pt x="9991111" y="3436013"/>
                </a:moveTo>
                <a:cubicBezTo>
                  <a:pt x="9974009" y="3469151"/>
                  <a:pt x="10018801" y="3450242"/>
                  <a:pt x="9987854" y="3502288"/>
                </a:cubicBezTo>
                <a:cubicBezTo>
                  <a:pt x="10001699" y="3516516"/>
                  <a:pt x="10019615" y="3490119"/>
                  <a:pt x="10035904" y="3513708"/>
                </a:cubicBezTo>
                <a:cubicBezTo>
                  <a:pt x="10030203" y="3487685"/>
                  <a:pt x="10044048" y="3464096"/>
                  <a:pt x="10063593" y="3440319"/>
                </a:cubicBezTo>
                <a:cubicBezTo>
                  <a:pt x="10038347" y="3423844"/>
                  <a:pt x="10013100" y="3469151"/>
                  <a:pt x="9991111" y="3436013"/>
                </a:cubicBezTo>
                <a:close/>
                <a:moveTo>
                  <a:pt x="9776923" y="3436013"/>
                </a:moveTo>
                <a:cubicBezTo>
                  <a:pt x="9751676" y="3457356"/>
                  <a:pt x="9776923" y="3485813"/>
                  <a:pt x="9749233" y="3506968"/>
                </a:cubicBezTo>
                <a:cubicBezTo>
                  <a:pt x="9757377" y="3537859"/>
                  <a:pt x="9771222" y="3509027"/>
                  <a:pt x="9780181" y="3525690"/>
                </a:cubicBezTo>
                <a:cubicBezTo>
                  <a:pt x="9785067" y="3509027"/>
                  <a:pt x="9785881" y="3492552"/>
                  <a:pt x="9782624" y="3476077"/>
                </a:cubicBezTo>
                <a:cubicBezTo>
                  <a:pt x="9797283" y="3461849"/>
                  <a:pt x="9808685" y="3480945"/>
                  <a:pt x="9797283" y="3502288"/>
                </a:cubicBezTo>
                <a:cubicBezTo>
                  <a:pt x="9816829" y="3521196"/>
                  <a:pt x="9805427" y="3471210"/>
                  <a:pt x="9813571" y="3461849"/>
                </a:cubicBezTo>
                <a:cubicBezTo>
                  <a:pt x="9802169" y="3440507"/>
                  <a:pt x="9790768" y="3447808"/>
                  <a:pt x="9776923" y="3436013"/>
                </a:cubicBezTo>
                <a:close/>
                <a:moveTo>
                  <a:pt x="3841545" y="3433580"/>
                </a:moveTo>
                <a:cubicBezTo>
                  <a:pt x="3834215" y="3435639"/>
                  <a:pt x="3828514" y="3446310"/>
                  <a:pt x="3828514" y="3461849"/>
                </a:cubicBezTo>
                <a:cubicBezTo>
                  <a:pt x="3839916" y="3487872"/>
                  <a:pt x="3851318" y="3468776"/>
                  <a:pt x="3865163" y="3456982"/>
                </a:cubicBezTo>
                <a:cubicBezTo>
                  <a:pt x="3857833" y="3438073"/>
                  <a:pt x="3848874" y="3431520"/>
                  <a:pt x="3841545" y="3433580"/>
                </a:cubicBezTo>
                <a:close/>
                <a:moveTo>
                  <a:pt x="4196625" y="3420100"/>
                </a:moveTo>
                <a:cubicBezTo>
                  <a:pt x="4186038" y="3421785"/>
                  <a:pt x="4177079" y="3428712"/>
                  <a:pt x="4166492" y="3421785"/>
                </a:cubicBezTo>
                <a:cubicBezTo>
                  <a:pt x="4164049" y="3431146"/>
                  <a:pt x="4175450" y="3442753"/>
                  <a:pt x="4166492" y="3454548"/>
                </a:cubicBezTo>
                <a:cubicBezTo>
                  <a:pt x="4158348" y="3461662"/>
                  <a:pt x="4149390" y="3437886"/>
                  <a:pt x="4141246" y="3426091"/>
                </a:cubicBezTo>
                <a:cubicBezTo>
                  <a:pt x="4124143" y="3480383"/>
                  <a:pt x="4121700" y="3457169"/>
                  <a:pt x="4107041" y="3490306"/>
                </a:cubicBezTo>
                <a:cubicBezTo>
                  <a:pt x="4135545" y="3511648"/>
                  <a:pt x="4166492" y="3525877"/>
                  <a:pt x="4197440" y="3506968"/>
                </a:cubicBezTo>
                <a:cubicBezTo>
                  <a:pt x="4172193" y="3452676"/>
                  <a:pt x="4208841" y="3485813"/>
                  <a:pt x="4225944" y="3450242"/>
                </a:cubicBezTo>
                <a:cubicBezTo>
                  <a:pt x="4215357" y="3421785"/>
                  <a:pt x="4206398" y="3418415"/>
                  <a:pt x="4196625" y="3420100"/>
                </a:cubicBezTo>
                <a:close/>
                <a:moveTo>
                  <a:pt x="4067949" y="3404936"/>
                </a:moveTo>
                <a:cubicBezTo>
                  <a:pt x="4054104" y="3428712"/>
                  <a:pt x="4067949" y="3454360"/>
                  <a:pt x="4040260" y="3478137"/>
                </a:cubicBezTo>
                <a:cubicBezTo>
                  <a:pt x="4017456" y="3456794"/>
                  <a:pt x="4050847" y="3440694"/>
                  <a:pt x="4045146" y="3419351"/>
                </a:cubicBezTo>
                <a:cubicBezTo>
                  <a:pt x="4008498" y="3409803"/>
                  <a:pt x="3978365" y="3442940"/>
                  <a:pt x="3955562" y="3471210"/>
                </a:cubicBezTo>
                <a:cubicBezTo>
                  <a:pt x="3995467" y="3499667"/>
                  <a:pt x="4000354" y="3494799"/>
                  <a:pt x="4037002" y="3561073"/>
                </a:cubicBezTo>
                <a:cubicBezTo>
                  <a:pt x="4054104" y="3506594"/>
                  <a:pt x="4076908" y="3492365"/>
                  <a:pt x="4093196" y="3430771"/>
                </a:cubicBezTo>
                <a:cubicBezTo>
                  <a:pt x="4085052" y="3414296"/>
                  <a:pt x="4076093" y="3424032"/>
                  <a:pt x="4067949" y="3404936"/>
                </a:cubicBezTo>
                <a:close/>
                <a:moveTo>
                  <a:pt x="1653240" y="3393890"/>
                </a:moveTo>
                <a:cubicBezTo>
                  <a:pt x="1653240" y="3428525"/>
                  <a:pt x="1630437" y="3433580"/>
                  <a:pt x="1618221" y="3408118"/>
                </a:cubicBezTo>
                <a:cubicBezTo>
                  <a:pt x="1630437" y="3389771"/>
                  <a:pt x="1641839" y="3396137"/>
                  <a:pt x="1653240" y="3393890"/>
                </a:cubicBezTo>
                <a:close/>
                <a:moveTo>
                  <a:pt x="3619213" y="3391456"/>
                </a:moveTo>
                <a:cubicBezTo>
                  <a:pt x="3611883" y="3392392"/>
                  <a:pt x="3605368" y="3397634"/>
                  <a:pt x="3598038" y="3411863"/>
                </a:cubicBezTo>
                <a:cubicBezTo>
                  <a:pt x="3609439" y="3437886"/>
                  <a:pt x="3626542" y="3417292"/>
                  <a:pt x="3640387" y="3398196"/>
                </a:cubicBezTo>
                <a:cubicBezTo>
                  <a:pt x="3633057" y="3394639"/>
                  <a:pt x="3626542" y="3390707"/>
                  <a:pt x="3619213" y="3391456"/>
                </a:cubicBezTo>
                <a:close/>
                <a:moveTo>
                  <a:pt x="13685249" y="3374045"/>
                </a:moveTo>
                <a:cubicBezTo>
                  <a:pt x="13657559" y="3376479"/>
                  <a:pt x="13657559" y="3445561"/>
                  <a:pt x="13629055" y="3452676"/>
                </a:cubicBezTo>
                <a:cubicBezTo>
                  <a:pt x="13642901" y="3474018"/>
                  <a:pt x="13629055" y="3490119"/>
                  <a:pt x="13631497" y="3511461"/>
                </a:cubicBezTo>
                <a:cubicBezTo>
                  <a:pt x="13657559" y="3523256"/>
                  <a:pt x="13649415" y="3461662"/>
                  <a:pt x="13657559" y="3445187"/>
                </a:cubicBezTo>
                <a:cubicBezTo>
                  <a:pt x="13663261" y="3438073"/>
                  <a:pt x="13671405" y="3454360"/>
                  <a:pt x="13677105" y="3463721"/>
                </a:cubicBezTo>
                <a:cubicBezTo>
                  <a:pt x="13699909" y="3435452"/>
                  <a:pt x="13690949" y="3404748"/>
                  <a:pt x="13685249" y="3374045"/>
                </a:cubicBezTo>
                <a:close/>
                <a:moveTo>
                  <a:pt x="13812297" y="3367305"/>
                </a:moveTo>
                <a:cubicBezTo>
                  <a:pt x="13797637" y="3412237"/>
                  <a:pt x="13795193" y="3404561"/>
                  <a:pt x="13778091" y="3447059"/>
                </a:cubicBezTo>
                <a:cubicBezTo>
                  <a:pt x="13792749" y="3482630"/>
                  <a:pt x="13806595" y="3433767"/>
                  <a:pt x="13820441" y="3450242"/>
                </a:cubicBezTo>
                <a:cubicBezTo>
                  <a:pt x="13817181" y="3424219"/>
                  <a:pt x="13826141" y="3395762"/>
                  <a:pt x="13812297" y="3367305"/>
                </a:cubicBezTo>
                <a:close/>
                <a:moveTo>
                  <a:pt x="13845687" y="3363748"/>
                </a:moveTo>
                <a:cubicBezTo>
                  <a:pt x="13839985" y="3363187"/>
                  <a:pt x="13834285" y="3366931"/>
                  <a:pt x="13828585" y="3376479"/>
                </a:cubicBezTo>
                <a:cubicBezTo>
                  <a:pt x="13836729" y="3388273"/>
                  <a:pt x="13842429" y="3399881"/>
                  <a:pt x="13836729" y="3409429"/>
                </a:cubicBezTo>
                <a:cubicBezTo>
                  <a:pt x="13848129" y="3414109"/>
                  <a:pt x="13853831" y="3400068"/>
                  <a:pt x="13859531" y="3378913"/>
                </a:cubicBezTo>
                <a:cubicBezTo>
                  <a:pt x="13855459" y="3369365"/>
                  <a:pt x="13850573" y="3364310"/>
                  <a:pt x="13845687" y="3363748"/>
                </a:cubicBezTo>
                <a:close/>
                <a:moveTo>
                  <a:pt x="13725359" y="3363514"/>
                </a:moveTo>
                <a:cubicBezTo>
                  <a:pt x="13722915" y="3362578"/>
                  <a:pt x="13720677" y="3362719"/>
                  <a:pt x="13718641" y="3363748"/>
                </a:cubicBezTo>
                <a:cubicBezTo>
                  <a:pt x="13705609" y="3369926"/>
                  <a:pt x="13698279" y="3406246"/>
                  <a:pt x="13693393" y="3424032"/>
                </a:cubicBezTo>
                <a:cubicBezTo>
                  <a:pt x="13719453" y="3428712"/>
                  <a:pt x="13713753" y="3431520"/>
                  <a:pt x="13730857" y="3469338"/>
                </a:cubicBezTo>
                <a:cubicBezTo>
                  <a:pt x="13783793" y="3388835"/>
                  <a:pt x="13682805" y="3424032"/>
                  <a:pt x="13733299" y="3369739"/>
                </a:cubicBezTo>
                <a:cubicBezTo>
                  <a:pt x="13730447" y="3366463"/>
                  <a:pt x="13727801" y="3364451"/>
                  <a:pt x="13725359" y="3363514"/>
                </a:cubicBezTo>
                <a:close/>
                <a:moveTo>
                  <a:pt x="3293451" y="3324433"/>
                </a:moveTo>
                <a:cubicBezTo>
                  <a:pt x="3284492" y="3344652"/>
                  <a:pt x="3317069" y="3336976"/>
                  <a:pt x="3299152" y="3367305"/>
                </a:cubicBezTo>
                <a:cubicBezTo>
                  <a:pt x="3275534" y="3309081"/>
                  <a:pt x="3245401" y="3375168"/>
                  <a:pt x="3220969" y="3344652"/>
                </a:cubicBezTo>
                <a:cubicBezTo>
                  <a:pt x="3245401" y="3324433"/>
                  <a:pt x="3269019" y="3332109"/>
                  <a:pt x="3293451" y="3324433"/>
                </a:cubicBezTo>
                <a:close/>
                <a:moveTo>
                  <a:pt x="3229927" y="3250296"/>
                </a:moveTo>
                <a:cubicBezTo>
                  <a:pt x="3259246" y="3274634"/>
                  <a:pt x="3287750" y="3284369"/>
                  <a:pt x="3319512" y="3264899"/>
                </a:cubicBezTo>
                <a:cubicBezTo>
                  <a:pt x="3330913" y="3279501"/>
                  <a:pt x="3324398" y="3294666"/>
                  <a:pt x="3335800" y="3309456"/>
                </a:cubicBezTo>
                <a:cubicBezTo>
                  <a:pt x="3335800" y="3287364"/>
                  <a:pt x="3341501" y="3276880"/>
                  <a:pt x="3356160" y="3274447"/>
                </a:cubicBezTo>
                <a:cubicBezTo>
                  <a:pt x="3378963" y="3293917"/>
                  <a:pt x="3361046" y="3310954"/>
                  <a:pt x="3367561" y="3327990"/>
                </a:cubicBezTo>
                <a:cubicBezTo>
                  <a:pt x="3373262" y="3320689"/>
                  <a:pt x="3376520" y="3326118"/>
                  <a:pt x="3382221" y="3321250"/>
                </a:cubicBezTo>
                <a:cubicBezTo>
                  <a:pt x="3390365" y="3306648"/>
                  <a:pt x="3372448" y="3291483"/>
                  <a:pt x="3389551" y="3276880"/>
                </a:cubicBezTo>
                <a:cubicBezTo>
                  <a:pt x="3398509" y="3286616"/>
                  <a:pt x="3409910" y="3288862"/>
                  <a:pt x="3421312" y="3296351"/>
                </a:cubicBezTo>
                <a:cubicBezTo>
                  <a:pt x="3392808" y="3320689"/>
                  <a:pt x="3393622" y="3343342"/>
                  <a:pt x="3361861" y="3353077"/>
                </a:cubicBezTo>
                <a:cubicBezTo>
                  <a:pt x="3344758" y="3318817"/>
                  <a:pt x="3326841" y="3289611"/>
                  <a:pt x="3306481" y="3333607"/>
                </a:cubicBezTo>
                <a:cubicBezTo>
                  <a:pt x="3283678" y="3267707"/>
                  <a:pt x="3233185" y="3321063"/>
                  <a:pt x="3229927" y="3250296"/>
                </a:cubicBezTo>
                <a:close/>
                <a:moveTo>
                  <a:pt x="3116725" y="3242620"/>
                </a:moveTo>
                <a:cubicBezTo>
                  <a:pt x="3127312" y="3279314"/>
                  <a:pt x="3141157" y="3228204"/>
                  <a:pt x="3152559" y="3254976"/>
                </a:cubicBezTo>
                <a:cubicBezTo>
                  <a:pt x="3158260" y="3291670"/>
                  <a:pt x="3121611" y="3272013"/>
                  <a:pt x="3129756" y="3303839"/>
                </a:cubicBezTo>
                <a:cubicBezTo>
                  <a:pt x="3135456" y="3316008"/>
                  <a:pt x="3168847" y="3309269"/>
                  <a:pt x="3157445" y="3331173"/>
                </a:cubicBezTo>
                <a:cubicBezTo>
                  <a:pt x="3143601" y="3319004"/>
                  <a:pt x="3129756" y="3330798"/>
                  <a:pt x="3113468" y="3345401"/>
                </a:cubicBezTo>
                <a:cubicBezTo>
                  <a:pt x="3090664" y="3294291"/>
                  <a:pt x="3121611" y="3279314"/>
                  <a:pt x="3116725" y="3242620"/>
                </a:cubicBezTo>
                <a:close/>
                <a:moveTo>
                  <a:pt x="2349556" y="3228392"/>
                </a:moveTo>
                <a:cubicBezTo>
                  <a:pt x="2388648" y="3257036"/>
                  <a:pt x="2437512" y="3252168"/>
                  <a:pt x="2462759" y="3228392"/>
                </a:cubicBezTo>
                <a:cubicBezTo>
                  <a:pt x="2457058" y="3245054"/>
                  <a:pt x="2457872" y="3261716"/>
                  <a:pt x="2452171" y="3278378"/>
                </a:cubicBezTo>
                <a:cubicBezTo>
                  <a:pt x="2423667" y="3254602"/>
                  <a:pt x="2395163" y="3240748"/>
                  <a:pt x="2366659" y="3288300"/>
                </a:cubicBezTo>
                <a:cubicBezTo>
                  <a:pt x="2347113" y="3278753"/>
                  <a:pt x="2360958" y="3235131"/>
                  <a:pt x="2343855" y="3251793"/>
                </a:cubicBezTo>
                <a:cubicBezTo>
                  <a:pt x="2335712" y="3263775"/>
                  <a:pt x="2340598" y="3323310"/>
                  <a:pt x="2323495" y="3285118"/>
                </a:cubicBezTo>
                <a:cubicBezTo>
                  <a:pt x="2323495" y="3256661"/>
                  <a:pt x="2338154" y="3266584"/>
                  <a:pt x="2349556" y="3228392"/>
                </a:cubicBezTo>
                <a:close/>
                <a:moveTo>
                  <a:pt x="3071119" y="3218095"/>
                </a:moveTo>
                <a:cubicBezTo>
                  <a:pt x="3088221" y="3251045"/>
                  <a:pt x="3091478" y="3234757"/>
                  <a:pt x="3099623" y="3270141"/>
                </a:cubicBezTo>
                <a:cubicBezTo>
                  <a:pt x="3051573" y="3255912"/>
                  <a:pt x="3051573" y="3338100"/>
                  <a:pt x="3014110" y="3314511"/>
                </a:cubicBezTo>
                <a:cubicBezTo>
                  <a:pt x="3028770" y="3295789"/>
                  <a:pt x="3042614" y="3276693"/>
                  <a:pt x="3031212" y="3257784"/>
                </a:cubicBezTo>
                <a:cubicBezTo>
                  <a:pt x="3010853" y="3243743"/>
                  <a:pt x="2988049" y="3274447"/>
                  <a:pt x="2968504" y="3236816"/>
                </a:cubicBezTo>
                <a:cubicBezTo>
                  <a:pt x="3008409" y="3206113"/>
                  <a:pt x="3045872" y="3260218"/>
                  <a:pt x="3085778" y="3260218"/>
                </a:cubicBezTo>
                <a:cubicBezTo>
                  <a:pt x="3076819" y="3229515"/>
                  <a:pt x="3045872" y="3248798"/>
                  <a:pt x="3071119" y="3218095"/>
                </a:cubicBezTo>
                <a:close/>
                <a:moveTo>
                  <a:pt x="1979817" y="3202930"/>
                </a:moveTo>
                <a:cubicBezTo>
                  <a:pt x="1990404" y="3202181"/>
                  <a:pt x="1998548" y="3205926"/>
                  <a:pt x="1995290" y="3227268"/>
                </a:cubicBezTo>
                <a:cubicBezTo>
                  <a:pt x="1983074" y="3217720"/>
                  <a:pt x="1940725" y="3257784"/>
                  <a:pt x="1949684" y="3205739"/>
                </a:cubicBezTo>
                <a:cubicBezTo>
                  <a:pt x="1955385" y="3209296"/>
                  <a:pt x="1969230" y="3203866"/>
                  <a:pt x="1979817" y="3202930"/>
                </a:cubicBezTo>
                <a:close/>
                <a:moveTo>
                  <a:pt x="2833312" y="3184022"/>
                </a:moveTo>
                <a:cubicBezTo>
                  <a:pt x="2864260" y="3213789"/>
                  <a:pt x="2821911" y="3237003"/>
                  <a:pt x="2852858" y="3266958"/>
                </a:cubicBezTo>
                <a:cubicBezTo>
                  <a:pt x="2825168" y="3301406"/>
                  <a:pt x="2819467" y="3237003"/>
                  <a:pt x="2786077" y="3220903"/>
                </a:cubicBezTo>
                <a:cubicBezTo>
                  <a:pt x="2802365" y="3193382"/>
                  <a:pt x="2833312" y="3241497"/>
                  <a:pt x="2833312" y="3184022"/>
                </a:cubicBezTo>
                <a:close/>
                <a:moveTo>
                  <a:pt x="2777118" y="3180464"/>
                </a:moveTo>
                <a:cubicBezTo>
                  <a:pt x="2780376" y="3180090"/>
                  <a:pt x="2782819" y="3183460"/>
                  <a:pt x="2786077" y="3195442"/>
                </a:cubicBezTo>
                <a:cubicBezTo>
                  <a:pt x="2768975" y="3233072"/>
                  <a:pt x="2741285" y="3179903"/>
                  <a:pt x="2749429" y="3235131"/>
                </a:cubicBezTo>
                <a:cubicBezTo>
                  <a:pt x="2746985" y="3210044"/>
                  <a:pt x="2716038" y="3230825"/>
                  <a:pt x="2729883" y="3200684"/>
                </a:cubicBezTo>
                <a:cubicBezTo>
                  <a:pt x="2735584" y="3208172"/>
                  <a:pt x="2743728" y="3194880"/>
                  <a:pt x="2749429" y="3182337"/>
                </a:cubicBezTo>
                <a:cubicBezTo>
                  <a:pt x="2758387" y="3218095"/>
                  <a:pt x="2768160" y="3181401"/>
                  <a:pt x="2777118" y="3180464"/>
                </a:cubicBezTo>
                <a:close/>
                <a:moveTo>
                  <a:pt x="2630526" y="3159309"/>
                </a:moveTo>
                <a:cubicBezTo>
                  <a:pt x="2655772" y="3145642"/>
                  <a:pt x="2676947" y="3199186"/>
                  <a:pt x="2716038" y="3197501"/>
                </a:cubicBezTo>
                <a:cubicBezTo>
                  <a:pt x="2681019" y="3235131"/>
                  <a:pt x="2645999" y="3181213"/>
                  <a:pt x="2611795" y="3216597"/>
                </a:cubicBezTo>
                <a:cubicBezTo>
                  <a:pt x="2617495" y="3204802"/>
                  <a:pt x="2608537" y="3202930"/>
                  <a:pt x="2602836" y="3200684"/>
                </a:cubicBezTo>
                <a:cubicBezTo>
                  <a:pt x="2612609" y="3176533"/>
                  <a:pt x="2622382" y="3163989"/>
                  <a:pt x="2630526" y="3159309"/>
                </a:cubicBezTo>
                <a:close/>
                <a:moveTo>
                  <a:pt x="2540127" y="3140400"/>
                </a:moveTo>
                <a:cubicBezTo>
                  <a:pt x="2545013" y="3180839"/>
                  <a:pt x="2576775" y="3151446"/>
                  <a:pt x="2568631" y="3172789"/>
                </a:cubicBezTo>
                <a:cubicBezTo>
                  <a:pt x="2555600" y="3175035"/>
                  <a:pt x="2545013" y="3191323"/>
                  <a:pt x="2535241" y="3176346"/>
                </a:cubicBezTo>
                <a:cubicBezTo>
                  <a:pt x="2540127" y="3165674"/>
                  <a:pt x="2524653" y="3151072"/>
                  <a:pt x="2540127" y="3140400"/>
                </a:cubicBezTo>
                <a:close/>
                <a:moveTo>
                  <a:pt x="1147495" y="3136656"/>
                </a:moveTo>
                <a:cubicBezTo>
                  <a:pt x="1156454" y="3136656"/>
                  <a:pt x="1164598" y="3141336"/>
                  <a:pt x="1173557" y="3143396"/>
                </a:cubicBezTo>
                <a:cubicBezTo>
                  <a:pt x="1156454" y="3143396"/>
                  <a:pt x="1139351" y="3177095"/>
                  <a:pt x="1121435" y="3157063"/>
                </a:cubicBezTo>
                <a:cubicBezTo>
                  <a:pt x="1130393" y="3141336"/>
                  <a:pt x="1139351" y="3136656"/>
                  <a:pt x="1147495" y="3136656"/>
                </a:cubicBezTo>
                <a:close/>
                <a:moveTo>
                  <a:pt x="1285944" y="3125985"/>
                </a:moveTo>
                <a:cubicBezTo>
                  <a:pt x="1299789" y="3162679"/>
                  <a:pt x="1316077" y="3150510"/>
                  <a:pt x="1330737" y="3155378"/>
                </a:cubicBezTo>
                <a:cubicBezTo>
                  <a:pt x="1302232" y="3174848"/>
                  <a:pt x="1269656" y="3166798"/>
                  <a:pt x="1269656" y="3235131"/>
                </a:cubicBezTo>
                <a:cubicBezTo>
                  <a:pt x="1246853" y="3220529"/>
                  <a:pt x="1229750" y="3206300"/>
                  <a:pt x="1221607" y="3172040"/>
                </a:cubicBezTo>
                <a:cubicBezTo>
                  <a:pt x="1210205" y="3179341"/>
                  <a:pt x="1198803" y="3225771"/>
                  <a:pt x="1190659" y="3203866"/>
                </a:cubicBezTo>
                <a:cubicBezTo>
                  <a:pt x="1196360" y="3186643"/>
                  <a:pt x="1181700" y="3199560"/>
                  <a:pt x="1173557" y="3197127"/>
                </a:cubicBezTo>
                <a:cubicBezTo>
                  <a:pt x="1173557" y="3175035"/>
                  <a:pt x="1188216" y="3155003"/>
                  <a:pt x="1202060" y="3137967"/>
                </a:cubicBezTo>
                <a:cubicBezTo>
                  <a:pt x="1215906" y="3159871"/>
                  <a:pt x="1229750" y="3159871"/>
                  <a:pt x="1243595" y="3140400"/>
                </a:cubicBezTo>
                <a:cubicBezTo>
                  <a:pt x="1249296" y="3152569"/>
                  <a:pt x="1251740" y="3162305"/>
                  <a:pt x="1251740" y="3174474"/>
                </a:cubicBezTo>
                <a:cubicBezTo>
                  <a:pt x="1274542" y="3152382"/>
                  <a:pt x="1285944" y="3172414"/>
                  <a:pt x="1285944" y="3125985"/>
                </a:cubicBezTo>
                <a:close/>
                <a:moveTo>
                  <a:pt x="3364304" y="3125236"/>
                </a:moveTo>
                <a:cubicBezTo>
                  <a:pt x="3358603" y="3123925"/>
                  <a:pt x="3352902" y="3124113"/>
                  <a:pt x="3348016" y="3126734"/>
                </a:cubicBezTo>
                <a:cubicBezTo>
                  <a:pt x="3341501" y="3130291"/>
                  <a:pt x="3336614" y="3138154"/>
                  <a:pt x="3333356" y="3151820"/>
                </a:cubicBezTo>
                <a:cubicBezTo>
                  <a:pt x="3361861" y="3140026"/>
                  <a:pt x="3389551" y="3178218"/>
                  <a:pt x="3418054" y="3159309"/>
                </a:cubicBezTo>
                <a:cubicBezTo>
                  <a:pt x="3403395" y="3147327"/>
                  <a:pt x="3382221" y="3129167"/>
                  <a:pt x="3364304" y="3125236"/>
                </a:cubicBezTo>
                <a:close/>
                <a:moveTo>
                  <a:pt x="2479047" y="3122053"/>
                </a:moveTo>
                <a:cubicBezTo>
                  <a:pt x="2492077" y="3121866"/>
                  <a:pt x="2506736" y="3148451"/>
                  <a:pt x="2506736" y="3168108"/>
                </a:cubicBezTo>
                <a:cubicBezTo>
                  <a:pt x="2489634" y="3206300"/>
                  <a:pt x="2463573" y="3155752"/>
                  <a:pt x="2466016" y="3131976"/>
                </a:cubicBezTo>
                <a:cubicBezTo>
                  <a:pt x="2470088" y="3124861"/>
                  <a:pt x="2474160" y="3122053"/>
                  <a:pt x="2479047" y="3122053"/>
                </a:cubicBezTo>
                <a:close/>
                <a:moveTo>
                  <a:pt x="2325124" y="3102957"/>
                </a:moveTo>
                <a:cubicBezTo>
                  <a:pt x="2346299" y="3102396"/>
                  <a:pt x="2372360" y="3109697"/>
                  <a:pt x="2362587" y="3148638"/>
                </a:cubicBezTo>
                <a:cubicBezTo>
                  <a:pt x="2346299" y="3123925"/>
                  <a:pt x="2306393" y="3155378"/>
                  <a:pt x="2306393" y="3105766"/>
                </a:cubicBezTo>
                <a:cubicBezTo>
                  <a:pt x="2311279" y="3104642"/>
                  <a:pt x="2317795" y="3103145"/>
                  <a:pt x="2325124" y="3102957"/>
                </a:cubicBezTo>
                <a:close/>
                <a:moveTo>
                  <a:pt x="996831" y="3081615"/>
                </a:moveTo>
                <a:cubicBezTo>
                  <a:pt x="1011490" y="3113254"/>
                  <a:pt x="1017191" y="3140400"/>
                  <a:pt x="1005789" y="3169606"/>
                </a:cubicBezTo>
                <a:cubicBezTo>
                  <a:pt x="996831" y="3145268"/>
                  <a:pt x="996831" y="3116062"/>
                  <a:pt x="974028" y="3116062"/>
                </a:cubicBezTo>
                <a:cubicBezTo>
                  <a:pt x="982172" y="3103893"/>
                  <a:pt x="991130" y="3093784"/>
                  <a:pt x="996831" y="3081615"/>
                </a:cubicBezTo>
                <a:close/>
                <a:moveTo>
                  <a:pt x="930864" y="3075624"/>
                </a:moveTo>
                <a:cubicBezTo>
                  <a:pt x="939008" y="3076185"/>
                  <a:pt x="947966" y="3083300"/>
                  <a:pt x="956111" y="3097528"/>
                </a:cubicBezTo>
                <a:cubicBezTo>
                  <a:pt x="945523" y="3119058"/>
                  <a:pt x="936565" y="3099962"/>
                  <a:pt x="925978" y="3125985"/>
                </a:cubicBezTo>
                <a:cubicBezTo>
                  <a:pt x="917019" y="3117373"/>
                  <a:pt x="911318" y="3105953"/>
                  <a:pt x="903174" y="3095094"/>
                </a:cubicBezTo>
                <a:cubicBezTo>
                  <a:pt x="912947" y="3080866"/>
                  <a:pt x="921906" y="3075062"/>
                  <a:pt x="930864" y="3075624"/>
                </a:cubicBezTo>
                <a:close/>
                <a:moveTo>
                  <a:pt x="3131384" y="3073190"/>
                </a:moveTo>
                <a:cubicBezTo>
                  <a:pt x="3123240" y="3075811"/>
                  <a:pt x="3115911" y="3081989"/>
                  <a:pt x="3108581" y="3078432"/>
                </a:cubicBezTo>
                <a:cubicBezTo>
                  <a:pt x="3086592" y="3066638"/>
                  <a:pt x="3141972" y="3145081"/>
                  <a:pt x="3155817" y="3088354"/>
                </a:cubicBezTo>
                <a:cubicBezTo>
                  <a:pt x="3147673" y="3071692"/>
                  <a:pt x="3139528" y="3070569"/>
                  <a:pt x="3131384" y="3073190"/>
                </a:cubicBezTo>
                <a:close/>
                <a:moveTo>
                  <a:pt x="2241240" y="3068884"/>
                </a:moveTo>
                <a:cubicBezTo>
                  <a:pt x="2246941" y="3101647"/>
                  <a:pt x="2280332" y="3052222"/>
                  <a:pt x="2266487" y="3094345"/>
                </a:cubicBezTo>
                <a:cubicBezTo>
                  <a:pt x="2260786" y="3089665"/>
                  <a:pt x="2229839" y="3108387"/>
                  <a:pt x="2241240" y="3117747"/>
                </a:cubicBezTo>
                <a:cubicBezTo>
                  <a:pt x="2255085" y="3117747"/>
                  <a:pt x="2280332" y="3136469"/>
                  <a:pt x="2266487" y="3162117"/>
                </a:cubicBezTo>
                <a:cubicBezTo>
                  <a:pt x="2252642" y="3150510"/>
                  <a:pt x="2238797" y="3143957"/>
                  <a:pt x="2224952" y="3125236"/>
                </a:cubicBezTo>
                <a:cubicBezTo>
                  <a:pt x="2233097" y="3106514"/>
                  <a:pt x="2219251" y="3087606"/>
                  <a:pt x="2241240" y="3068884"/>
                </a:cubicBezTo>
                <a:close/>
                <a:moveTo>
                  <a:pt x="2075102" y="3023578"/>
                </a:moveTo>
                <a:cubicBezTo>
                  <a:pt x="2088133" y="3042300"/>
                  <a:pt x="2106050" y="3044546"/>
                  <a:pt x="2096277" y="3074875"/>
                </a:cubicBezTo>
                <a:cubicBezTo>
                  <a:pt x="2088133" y="3063080"/>
                  <a:pt x="2088133" y="3050724"/>
                  <a:pt x="2084875" y="3041551"/>
                </a:cubicBezTo>
                <a:cubicBezTo>
                  <a:pt x="2077545" y="3050724"/>
                  <a:pt x="2070216" y="3071880"/>
                  <a:pt x="2062886" y="3062519"/>
                </a:cubicBezTo>
                <a:cubicBezTo>
                  <a:pt x="2067772" y="3050911"/>
                  <a:pt x="2065329" y="3037619"/>
                  <a:pt x="2075102" y="3023578"/>
                </a:cubicBezTo>
                <a:close/>
                <a:moveTo>
                  <a:pt x="2633783" y="3022829"/>
                </a:moveTo>
                <a:cubicBezTo>
                  <a:pt x="2628897" y="3023952"/>
                  <a:pt x="2624011" y="3028071"/>
                  <a:pt x="2619124" y="3036309"/>
                </a:cubicBezTo>
                <a:cubicBezTo>
                  <a:pt x="2636227" y="3057651"/>
                  <a:pt x="2654958" y="3073377"/>
                  <a:pt x="2675318" y="3047354"/>
                </a:cubicBezTo>
                <a:cubicBezTo>
                  <a:pt x="2662288" y="3040427"/>
                  <a:pt x="2648443" y="3019272"/>
                  <a:pt x="2633783" y="3022829"/>
                </a:cubicBezTo>
                <a:close/>
                <a:moveTo>
                  <a:pt x="2815395" y="3007665"/>
                </a:moveTo>
                <a:cubicBezTo>
                  <a:pt x="2809695" y="3006354"/>
                  <a:pt x="2804808" y="3006729"/>
                  <a:pt x="2799922" y="3008601"/>
                </a:cubicBezTo>
                <a:cubicBezTo>
                  <a:pt x="2790149" y="3012158"/>
                  <a:pt x="2782005" y="3022080"/>
                  <a:pt x="2782005" y="3038742"/>
                </a:cubicBezTo>
                <a:cubicBezTo>
                  <a:pt x="2799108" y="3045857"/>
                  <a:pt x="2826797" y="3056715"/>
                  <a:pt x="2830055" y="3016464"/>
                </a:cubicBezTo>
                <a:cubicBezTo>
                  <a:pt x="2825983" y="3011783"/>
                  <a:pt x="2820282" y="3009162"/>
                  <a:pt x="2815395" y="3007665"/>
                </a:cubicBezTo>
                <a:close/>
                <a:moveTo>
                  <a:pt x="1950498" y="3006167"/>
                </a:moveTo>
                <a:cubicBezTo>
                  <a:pt x="1963529" y="3051099"/>
                  <a:pt x="1979003" y="3000925"/>
                  <a:pt x="1992033" y="3033875"/>
                </a:cubicBezTo>
                <a:cubicBezTo>
                  <a:pt x="1992033" y="3074126"/>
                  <a:pt x="1966786" y="3032190"/>
                  <a:pt x="1950498" y="3072441"/>
                </a:cubicBezTo>
                <a:cubicBezTo>
                  <a:pt x="1940725" y="3051099"/>
                  <a:pt x="1940725" y="3027510"/>
                  <a:pt x="1950498" y="3006167"/>
                </a:cubicBezTo>
                <a:close/>
                <a:moveTo>
                  <a:pt x="2351185" y="2924728"/>
                </a:moveTo>
                <a:cubicBezTo>
                  <a:pt x="2351185" y="2964980"/>
                  <a:pt x="2396792" y="2981455"/>
                  <a:pt x="2413894" y="2962546"/>
                </a:cubicBezTo>
                <a:cubicBezTo>
                  <a:pt x="2393534" y="2915180"/>
                  <a:pt x="2371545" y="2948505"/>
                  <a:pt x="2351185" y="2924728"/>
                </a:cubicBezTo>
                <a:close/>
                <a:moveTo>
                  <a:pt x="2232740" y="2923547"/>
                </a:moveTo>
                <a:cubicBezTo>
                  <a:pt x="2229381" y="2922915"/>
                  <a:pt x="2225970" y="2923184"/>
                  <a:pt x="2222509" y="2924728"/>
                </a:cubicBezTo>
                <a:cubicBezTo>
                  <a:pt x="2217623" y="2926975"/>
                  <a:pt x="2213551" y="2931468"/>
                  <a:pt x="2208664" y="2939144"/>
                </a:cubicBezTo>
                <a:cubicBezTo>
                  <a:pt x="2224952" y="2974528"/>
                  <a:pt x="2259157" y="2976587"/>
                  <a:pt x="2261600" y="2943450"/>
                </a:cubicBezTo>
                <a:cubicBezTo>
                  <a:pt x="2252438" y="2935447"/>
                  <a:pt x="2242818" y="2925442"/>
                  <a:pt x="2232740" y="2923547"/>
                </a:cubicBezTo>
                <a:close/>
                <a:moveTo>
                  <a:pt x="1570986" y="2788997"/>
                </a:moveTo>
                <a:cubicBezTo>
                  <a:pt x="1579130" y="2801353"/>
                  <a:pt x="1584016" y="2802851"/>
                  <a:pt x="1592160" y="2805285"/>
                </a:cubicBezTo>
                <a:cubicBezTo>
                  <a:pt x="1566099" y="2822509"/>
                  <a:pt x="1566099" y="2862386"/>
                  <a:pt x="1545739" y="2847783"/>
                </a:cubicBezTo>
                <a:cubicBezTo>
                  <a:pt x="1540039" y="2796486"/>
                  <a:pt x="1562842" y="2845162"/>
                  <a:pt x="1570986" y="2788997"/>
                </a:cubicBezTo>
                <a:close/>
                <a:moveTo>
                  <a:pt x="1512349" y="2608522"/>
                </a:moveTo>
                <a:cubicBezTo>
                  <a:pt x="1507462" y="2610394"/>
                  <a:pt x="1501761" y="2616197"/>
                  <a:pt x="1496060" y="2626681"/>
                </a:cubicBezTo>
                <a:cubicBezTo>
                  <a:pt x="1510720" y="2657572"/>
                  <a:pt x="1524565" y="2631549"/>
                  <a:pt x="1538409" y="2629115"/>
                </a:cubicBezTo>
                <a:cubicBezTo>
                  <a:pt x="1535966" y="2627430"/>
                  <a:pt x="1526193" y="2602531"/>
                  <a:pt x="1512349" y="2608522"/>
                </a:cubicBezTo>
                <a:close/>
                <a:moveTo>
                  <a:pt x="797302" y="2453320"/>
                </a:moveTo>
                <a:cubicBezTo>
                  <a:pt x="809518" y="2455379"/>
                  <a:pt x="820919" y="2467548"/>
                  <a:pt x="815218" y="2480279"/>
                </a:cubicBezTo>
                <a:cubicBezTo>
                  <a:pt x="802188" y="2468859"/>
                  <a:pt x="795673" y="2491512"/>
                  <a:pt x="795673" y="2502932"/>
                </a:cubicBezTo>
                <a:lnTo>
                  <a:pt x="772870" y="2471667"/>
                </a:lnTo>
                <a:cubicBezTo>
                  <a:pt x="775313" y="2463055"/>
                  <a:pt x="780199" y="2457439"/>
                  <a:pt x="785086" y="2454818"/>
                </a:cubicBezTo>
                <a:cubicBezTo>
                  <a:pt x="789158" y="2452946"/>
                  <a:pt x="793230" y="2452571"/>
                  <a:pt x="797302" y="2453320"/>
                </a:cubicBezTo>
                <a:close/>
                <a:moveTo>
                  <a:pt x="548909" y="2437407"/>
                </a:moveTo>
                <a:cubicBezTo>
                  <a:pt x="566011" y="2453320"/>
                  <a:pt x="552166" y="2469233"/>
                  <a:pt x="572526" y="2485147"/>
                </a:cubicBezTo>
                <a:cubicBezTo>
                  <a:pt x="543208" y="2496380"/>
                  <a:pt x="514704" y="2503119"/>
                  <a:pt x="486199" y="2480279"/>
                </a:cubicBezTo>
                <a:cubicBezTo>
                  <a:pt x="509003" y="2455379"/>
                  <a:pt x="539950" y="2503307"/>
                  <a:pt x="548909" y="2437407"/>
                </a:cubicBezTo>
                <a:close/>
                <a:moveTo>
                  <a:pt x="738665" y="2433850"/>
                </a:moveTo>
                <a:cubicBezTo>
                  <a:pt x="741108" y="2433288"/>
                  <a:pt x="744366" y="2436283"/>
                  <a:pt x="746809" y="2445831"/>
                </a:cubicBezTo>
                <a:cubicBezTo>
                  <a:pt x="736222" y="2488517"/>
                  <a:pt x="703645" y="2474288"/>
                  <a:pt x="710975" y="2443398"/>
                </a:cubicBezTo>
                <a:cubicBezTo>
                  <a:pt x="719119" y="2468297"/>
                  <a:pt x="728892" y="2435722"/>
                  <a:pt x="738665" y="2433850"/>
                </a:cubicBezTo>
                <a:close/>
                <a:moveTo>
                  <a:pt x="2158171" y="2362895"/>
                </a:moveTo>
                <a:cubicBezTo>
                  <a:pt x="2145955" y="2364018"/>
                  <a:pt x="2132110" y="2373566"/>
                  <a:pt x="2123966" y="2385548"/>
                </a:cubicBezTo>
                <a:cubicBezTo>
                  <a:pt x="2140254" y="2413818"/>
                  <a:pt x="2160615" y="2385174"/>
                  <a:pt x="2177717" y="2389854"/>
                </a:cubicBezTo>
                <a:cubicBezTo>
                  <a:pt x="2180160" y="2368511"/>
                  <a:pt x="2170387" y="2361585"/>
                  <a:pt x="2158171" y="2362895"/>
                </a:cubicBezTo>
                <a:close/>
                <a:moveTo>
                  <a:pt x="772870" y="2344548"/>
                </a:moveTo>
                <a:cubicBezTo>
                  <a:pt x="759839" y="2341552"/>
                  <a:pt x="743551" y="2347543"/>
                  <a:pt x="733778" y="2368699"/>
                </a:cubicBezTo>
                <a:cubicBezTo>
                  <a:pt x="750881" y="2423178"/>
                  <a:pt x="767169" y="2342114"/>
                  <a:pt x="781828" y="2396594"/>
                </a:cubicBezTo>
                <a:cubicBezTo>
                  <a:pt x="792416" y="2384799"/>
                  <a:pt x="786715" y="2361772"/>
                  <a:pt x="798116" y="2373566"/>
                </a:cubicBezTo>
                <a:cubicBezTo>
                  <a:pt x="798116" y="2359338"/>
                  <a:pt x="786715" y="2347543"/>
                  <a:pt x="772870" y="2344548"/>
                </a:cubicBezTo>
                <a:close/>
                <a:moveTo>
                  <a:pt x="442222" y="2312347"/>
                </a:moveTo>
                <a:cubicBezTo>
                  <a:pt x="451180" y="2321520"/>
                  <a:pt x="459324" y="2316840"/>
                  <a:pt x="468283" y="2337059"/>
                </a:cubicBezTo>
                <a:cubicBezTo>
                  <a:pt x="445479" y="2343799"/>
                  <a:pt x="442222" y="2371132"/>
                  <a:pt x="425119" y="2350913"/>
                </a:cubicBezTo>
                <a:cubicBezTo>
                  <a:pt x="436521" y="2337434"/>
                  <a:pt x="433263" y="2323767"/>
                  <a:pt x="442222" y="2312347"/>
                </a:cubicBezTo>
                <a:close/>
                <a:moveTo>
                  <a:pt x="4434431" y="2300178"/>
                </a:moveTo>
                <a:cubicBezTo>
                  <a:pt x="4417328" y="2298493"/>
                  <a:pt x="4400226" y="2319274"/>
                  <a:pt x="4391268" y="2347731"/>
                </a:cubicBezTo>
                <a:cubicBezTo>
                  <a:pt x="4396968" y="2357279"/>
                  <a:pt x="4399411" y="2352411"/>
                  <a:pt x="4402669" y="2347731"/>
                </a:cubicBezTo>
                <a:lnTo>
                  <a:pt x="4414071" y="2364393"/>
                </a:lnTo>
                <a:cubicBezTo>
                  <a:pt x="4414071" y="2329009"/>
                  <a:pt x="4436060" y="2344735"/>
                  <a:pt x="4449905" y="2309164"/>
                </a:cubicBezTo>
                <a:cubicBezTo>
                  <a:pt x="4445018" y="2303361"/>
                  <a:pt x="4440132" y="2300552"/>
                  <a:pt x="4434431" y="2300178"/>
                </a:cubicBezTo>
                <a:close/>
                <a:moveTo>
                  <a:pt x="1639396" y="2268351"/>
                </a:moveTo>
                <a:cubicBezTo>
                  <a:pt x="1645911" y="2282954"/>
                  <a:pt x="1678487" y="2273781"/>
                  <a:pt x="1666271" y="2295685"/>
                </a:cubicBezTo>
                <a:cubicBezTo>
                  <a:pt x="1654055" y="2290817"/>
                  <a:pt x="1639396" y="2297931"/>
                  <a:pt x="1639396" y="2320023"/>
                </a:cubicBezTo>
                <a:cubicBezTo>
                  <a:pt x="1627180" y="2302799"/>
                  <a:pt x="1627180" y="2285388"/>
                  <a:pt x="1639396" y="2268351"/>
                </a:cubicBezTo>
                <a:close/>
                <a:moveTo>
                  <a:pt x="269568" y="2264794"/>
                </a:moveTo>
                <a:cubicBezTo>
                  <a:pt x="280155" y="2264233"/>
                  <a:pt x="292371" y="2286698"/>
                  <a:pt x="302144" y="2286698"/>
                </a:cubicBezTo>
                <a:cubicBezTo>
                  <a:pt x="289114" y="2305420"/>
                  <a:pt x="272826" y="2305233"/>
                  <a:pt x="258981" y="2274717"/>
                </a:cubicBezTo>
                <a:cubicBezTo>
                  <a:pt x="262238" y="2267602"/>
                  <a:pt x="265496" y="2264981"/>
                  <a:pt x="269568" y="2264794"/>
                </a:cubicBezTo>
                <a:close/>
                <a:moveTo>
                  <a:pt x="1012304" y="2258054"/>
                </a:moveTo>
                <a:cubicBezTo>
                  <a:pt x="1017191" y="2256557"/>
                  <a:pt x="1021263" y="2256931"/>
                  <a:pt x="1025335" y="2258054"/>
                </a:cubicBezTo>
                <a:cubicBezTo>
                  <a:pt x="1034294" y="2260488"/>
                  <a:pt x="1043252" y="2267790"/>
                  <a:pt x="1052210" y="2273968"/>
                </a:cubicBezTo>
                <a:cubicBezTo>
                  <a:pt x="1035108" y="2320397"/>
                  <a:pt x="1017191" y="2273219"/>
                  <a:pt x="999274" y="2268351"/>
                </a:cubicBezTo>
                <a:cubicBezTo>
                  <a:pt x="1004161" y="2262922"/>
                  <a:pt x="1008232" y="2259552"/>
                  <a:pt x="1012304" y="2258054"/>
                </a:cubicBezTo>
                <a:close/>
                <a:moveTo>
                  <a:pt x="3716127" y="2248132"/>
                </a:moveTo>
                <a:cubicBezTo>
                  <a:pt x="3696581" y="2250566"/>
                  <a:pt x="3710426" y="2260114"/>
                  <a:pt x="3694138" y="2279023"/>
                </a:cubicBezTo>
                <a:cubicBezTo>
                  <a:pt x="3710426" y="2319274"/>
                  <a:pt x="3741373" y="2276589"/>
                  <a:pt x="3716127" y="2248132"/>
                </a:cubicBezTo>
                <a:close/>
                <a:moveTo>
                  <a:pt x="860011" y="2215557"/>
                </a:moveTo>
                <a:cubicBezTo>
                  <a:pt x="868155" y="2214808"/>
                  <a:pt x="878742" y="2220424"/>
                  <a:pt x="886072" y="2223981"/>
                </a:cubicBezTo>
                <a:cubicBezTo>
                  <a:pt x="873856" y="2247196"/>
                  <a:pt x="858382" y="2253936"/>
                  <a:pt x="842909" y="2244575"/>
                </a:cubicBezTo>
                <a:cubicBezTo>
                  <a:pt x="843723" y="2223607"/>
                  <a:pt x="851052" y="2216493"/>
                  <a:pt x="860011" y="2215557"/>
                </a:cubicBezTo>
                <a:close/>
                <a:moveTo>
                  <a:pt x="403945" y="2195337"/>
                </a:moveTo>
                <a:cubicBezTo>
                  <a:pt x="416975" y="2224917"/>
                  <a:pt x="433263" y="2206757"/>
                  <a:pt x="433263" y="2236150"/>
                </a:cubicBezTo>
                <a:cubicBezTo>
                  <a:pt x="420233" y="2261237"/>
                  <a:pt x="381142" y="2233904"/>
                  <a:pt x="390914" y="2208817"/>
                </a:cubicBezTo>
                <a:cubicBezTo>
                  <a:pt x="397429" y="2217990"/>
                  <a:pt x="400687" y="2206757"/>
                  <a:pt x="403945" y="2195337"/>
                </a:cubicBezTo>
                <a:close/>
                <a:moveTo>
                  <a:pt x="1355983" y="2181109"/>
                </a:moveTo>
                <a:cubicBezTo>
                  <a:pt x="1378787" y="2205447"/>
                  <a:pt x="1398332" y="2204885"/>
                  <a:pt x="1417878" y="2219488"/>
                </a:cubicBezTo>
                <a:cubicBezTo>
                  <a:pt x="1400775" y="2246447"/>
                  <a:pt x="1384487" y="2232219"/>
                  <a:pt x="1367385" y="2234653"/>
                </a:cubicBezTo>
                <a:cubicBezTo>
                  <a:pt x="1384487" y="2217616"/>
                  <a:pt x="1339695" y="2198146"/>
                  <a:pt x="1355983" y="2181109"/>
                </a:cubicBezTo>
                <a:close/>
                <a:moveTo>
                  <a:pt x="315989" y="2175867"/>
                </a:moveTo>
                <a:cubicBezTo>
                  <a:pt x="329019" y="2170438"/>
                  <a:pt x="340421" y="2195525"/>
                  <a:pt x="354266" y="2202826"/>
                </a:cubicBezTo>
                <a:cubicBezTo>
                  <a:pt x="336349" y="2232219"/>
                  <a:pt x="317618" y="2183168"/>
                  <a:pt x="302144" y="2192903"/>
                </a:cubicBezTo>
                <a:cubicBezTo>
                  <a:pt x="307031" y="2182607"/>
                  <a:pt x="311917" y="2177739"/>
                  <a:pt x="315989" y="2175867"/>
                </a:cubicBezTo>
                <a:close/>
                <a:moveTo>
                  <a:pt x="3286121" y="2150967"/>
                </a:moveTo>
                <a:cubicBezTo>
                  <a:pt x="3280420" y="2158081"/>
                  <a:pt x="3274720" y="2165570"/>
                  <a:pt x="3269019" y="2175118"/>
                </a:cubicBezTo>
                <a:cubicBezTo>
                  <a:pt x="3277163" y="2203575"/>
                  <a:pt x="3287750" y="2174744"/>
                  <a:pt x="3299152" y="2193840"/>
                </a:cubicBezTo>
                <a:cubicBezTo>
                  <a:pt x="3310553" y="2162949"/>
                  <a:pt x="3299966" y="2169876"/>
                  <a:pt x="3286121" y="2150967"/>
                </a:cubicBezTo>
                <a:close/>
                <a:moveTo>
                  <a:pt x="3243772" y="2129812"/>
                </a:moveTo>
                <a:cubicBezTo>
                  <a:pt x="3226670" y="2136926"/>
                  <a:pt x="3212010" y="2136739"/>
                  <a:pt x="3195722" y="2150967"/>
                </a:cubicBezTo>
                <a:cubicBezTo>
                  <a:pt x="3215268" y="2172123"/>
                  <a:pt x="3235628" y="2162949"/>
                  <a:pt x="3243772" y="2129812"/>
                </a:cubicBezTo>
                <a:close/>
                <a:moveTo>
                  <a:pt x="3117540" y="2119890"/>
                </a:moveTo>
                <a:cubicBezTo>
                  <a:pt x="3102880" y="2183917"/>
                  <a:pt x="3168033" y="2177365"/>
                  <a:pt x="3190022" y="2144227"/>
                </a:cubicBezTo>
                <a:cubicBezTo>
                  <a:pt x="3164775" y="2134680"/>
                  <a:pt x="3142786" y="2117643"/>
                  <a:pt x="3117540" y="2119890"/>
                </a:cubicBezTo>
                <a:close/>
                <a:moveTo>
                  <a:pt x="3311368" y="2101355"/>
                </a:moveTo>
                <a:cubicBezTo>
                  <a:pt x="3304038" y="2103976"/>
                  <a:pt x="3297523" y="2118017"/>
                  <a:pt x="3291007" y="2125132"/>
                </a:cubicBezTo>
                <a:cubicBezTo>
                  <a:pt x="3308110" y="2144040"/>
                  <a:pt x="3325212" y="2139173"/>
                  <a:pt x="3344758" y="2113150"/>
                </a:cubicBezTo>
                <a:cubicBezTo>
                  <a:pt x="3335800" y="2106036"/>
                  <a:pt x="3327656" y="2105661"/>
                  <a:pt x="3317069" y="2119890"/>
                </a:cubicBezTo>
                <a:cubicBezTo>
                  <a:pt x="3311368" y="2112775"/>
                  <a:pt x="3314625" y="2108095"/>
                  <a:pt x="3320326" y="2103227"/>
                </a:cubicBezTo>
                <a:cubicBezTo>
                  <a:pt x="3317069" y="2100981"/>
                  <a:pt x="3313811" y="2100419"/>
                  <a:pt x="3311368" y="2101355"/>
                </a:cubicBezTo>
                <a:close/>
                <a:moveTo>
                  <a:pt x="1136909" y="2092931"/>
                </a:moveTo>
                <a:cubicBezTo>
                  <a:pt x="1149125" y="2135990"/>
                  <a:pt x="1192288" y="2138237"/>
                  <a:pt x="1182515" y="2165944"/>
                </a:cubicBezTo>
                <a:cubicBezTo>
                  <a:pt x="1167856" y="2148346"/>
                  <a:pt x="1121435" y="2130935"/>
                  <a:pt x="1136909" y="2092931"/>
                </a:cubicBezTo>
                <a:close/>
                <a:moveTo>
                  <a:pt x="2981534" y="2086191"/>
                </a:moveTo>
                <a:cubicBezTo>
                  <a:pt x="2970947" y="2088812"/>
                  <a:pt x="2957916" y="2100981"/>
                  <a:pt x="2951401" y="2117643"/>
                </a:cubicBezTo>
                <a:cubicBezTo>
                  <a:pt x="2979091" y="2145912"/>
                  <a:pt x="2975833" y="2091994"/>
                  <a:pt x="2998637" y="2113150"/>
                </a:cubicBezTo>
                <a:cubicBezTo>
                  <a:pt x="3001080" y="2090684"/>
                  <a:pt x="2992936" y="2083570"/>
                  <a:pt x="2981534" y="2086191"/>
                </a:cubicBezTo>
                <a:close/>
                <a:moveTo>
                  <a:pt x="2780376" y="2073835"/>
                </a:moveTo>
                <a:cubicBezTo>
                  <a:pt x="2776304" y="2073460"/>
                  <a:pt x="2772232" y="2075145"/>
                  <a:pt x="2768160" y="2079825"/>
                </a:cubicBezTo>
                <a:cubicBezTo>
                  <a:pt x="2784448" y="2115396"/>
                  <a:pt x="2801550" y="2124944"/>
                  <a:pt x="2818653" y="2101355"/>
                </a:cubicBezTo>
                <a:cubicBezTo>
                  <a:pt x="2805623" y="2094241"/>
                  <a:pt x="2793407" y="2074958"/>
                  <a:pt x="2780376" y="2073835"/>
                </a:cubicBezTo>
                <a:close/>
                <a:moveTo>
                  <a:pt x="57823" y="2068780"/>
                </a:moveTo>
                <a:cubicBezTo>
                  <a:pt x="74925" y="2105287"/>
                  <a:pt x="127862" y="2063538"/>
                  <a:pt x="161252" y="2144227"/>
                </a:cubicBezTo>
                <a:cubicBezTo>
                  <a:pt x="178355" y="2136739"/>
                  <a:pt x="192200" y="2105287"/>
                  <a:pt x="208488" y="2154150"/>
                </a:cubicBezTo>
                <a:cubicBezTo>
                  <a:pt x="228033" y="2136926"/>
                  <a:pt x="248393" y="2100045"/>
                  <a:pt x="267939" y="2114835"/>
                </a:cubicBezTo>
                <a:cubicBezTo>
                  <a:pt x="240249" y="2180734"/>
                  <a:pt x="228033" y="2176054"/>
                  <a:pt x="225590" y="2215182"/>
                </a:cubicBezTo>
                <a:cubicBezTo>
                  <a:pt x="203601" y="2205447"/>
                  <a:pt x="217446" y="2153963"/>
                  <a:pt x="197900" y="2171187"/>
                </a:cubicBezTo>
                <a:cubicBezTo>
                  <a:pt x="192200" y="2183356"/>
                  <a:pt x="203601" y="2195525"/>
                  <a:pt x="197900" y="2205260"/>
                </a:cubicBezTo>
                <a:cubicBezTo>
                  <a:pt x="189756" y="2173620"/>
                  <a:pt x="180798" y="2158643"/>
                  <a:pt x="161252" y="2195337"/>
                </a:cubicBezTo>
                <a:cubicBezTo>
                  <a:pt x="117274" y="2148908"/>
                  <a:pt x="70039" y="2161451"/>
                  <a:pt x="25247" y="2151716"/>
                </a:cubicBezTo>
                <a:cubicBezTo>
                  <a:pt x="-19546" y="2261612"/>
                  <a:pt x="42349" y="2114647"/>
                  <a:pt x="0" y="2107159"/>
                </a:cubicBezTo>
                <a:cubicBezTo>
                  <a:pt x="8144" y="2090122"/>
                  <a:pt x="17103" y="2100045"/>
                  <a:pt x="25247" y="2083008"/>
                </a:cubicBezTo>
                <a:cubicBezTo>
                  <a:pt x="47236" y="2105099"/>
                  <a:pt x="21989" y="2124570"/>
                  <a:pt x="30133" y="2144227"/>
                </a:cubicBezTo>
                <a:cubicBezTo>
                  <a:pt x="52936" y="2102666"/>
                  <a:pt x="72482" y="2168565"/>
                  <a:pt x="94471" y="2131871"/>
                </a:cubicBezTo>
                <a:cubicBezTo>
                  <a:pt x="83069" y="2134305"/>
                  <a:pt x="32576" y="2105287"/>
                  <a:pt x="57823" y="2068780"/>
                </a:cubicBezTo>
                <a:close/>
                <a:moveTo>
                  <a:pt x="15854821" y="2051369"/>
                </a:moveTo>
                <a:cubicBezTo>
                  <a:pt x="15823873" y="2082072"/>
                  <a:pt x="15789669" y="2096675"/>
                  <a:pt x="15756279" y="2127565"/>
                </a:cubicBezTo>
                <a:cubicBezTo>
                  <a:pt x="15792927" y="2134492"/>
                  <a:pt x="15829575" y="2108095"/>
                  <a:pt x="15863781" y="2103227"/>
                </a:cubicBezTo>
                <a:cubicBezTo>
                  <a:pt x="15869481" y="2086752"/>
                  <a:pt x="15863781" y="2067844"/>
                  <a:pt x="15854821" y="2051369"/>
                </a:cubicBezTo>
                <a:close/>
                <a:moveTo>
                  <a:pt x="2832498" y="2051369"/>
                </a:moveTo>
                <a:cubicBezTo>
                  <a:pt x="2821096" y="2065410"/>
                  <a:pt x="2812952" y="2065972"/>
                  <a:pt x="2804808" y="2058857"/>
                </a:cubicBezTo>
                <a:cubicBezTo>
                  <a:pt x="2807251" y="2091994"/>
                  <a:pt x="2849600" y="2077766"/>
                  <a:pt x="2858559" y="2110903"/>
                </a:cubicBezTo>
                <a:cubicBezTo>
                  <a:pt x="2841457" y="2146287"/>
                  <a:pt x="2824354" y="2122511"/>
                  <a:pt x="2807251" y="2150967"/>
                </a:cubicBezTo>
                <a:cubicBezTo>
                  <a:pt x="2824354" y="2176990"/>
                  <a:pt x="2838199" y="2181858"/>
                  <a:pt x="2855301" y="2193840"/>
                </a:cubicBezTo>
                <a:cubicBezTo>
                  <a:pt x="2878105" y="2167817"/>
                  <a:pt x="2874847" y="2141606"/>
                  <a:pt x="2866703" y="2113150"/>
                </a:cubicBezTo>
                <a:cubicBezTo>
                  <a:pt x="2889506" y="2098921"/>
                  <a:pt x="2911495" y="2082072"/>
                  <a:pt x="2931041" y="2117643"/>
                </a:cubicBezTo>
                <a:cubicBezTo>
                  <a:pt x="2951401" y="2100981"/>
                  <a:pt x="2931855" y="2084506"/>
                  <a:pt x="2943257" y="2068031"/>
                </a:cubicBezTo>
                <a:cubicBezTo>
                  <a:pt x="2903351" y="2094054"/>
                  <a:pt x="2895207" y="2058670"/>
                  <a:pt x="2858559" y="2094241"/>
                </a:cubicBezTo>
                <a:cubicBezTo>
                  <a:pt x="2849600" y="2080013"/>
                  <a:pt x="2840642" y="2065410"/>
                  <a:pt x="2832498" y="2051369"/>
                </a:cubicBezTo>
                <a:close/>
                <a:moveTo>
                  <a:pt x="15710673" y="2048935"/>
                </a:moveTo>
                <a:cubicBezTo>
                  <a:pt x="15669137" y="2072524"/>
                  <a:pt x="15612945" y="2106223"/>
                  <a:pt x="15586883" y="2146474"/>
                </a:cubicBezTo>
                <a:cubicBezTo>
                  <a:pt x="15581997" y="2158456"/>
                  <a:pt x="15590141" y="2170063"/>
                  <a:pt x="15595841" y="2179424"/>
                </a:cubicBezTo>
                <a:cubicBezTo>
                  <a:pt x="15634933" y="2146287"/>
                  <a:pt x="15671581" y="2151154"/>
                  <a:pt x="15700085" y="2129812"/>
                </a:cubicBezTo>
                <a:cubicBezTo>
                  <a:pt x="15717189" y="2103789"/>
                  <a:pt x="15727775" y="2077392"/>
                  <a:pt x="15710673" y="2048935"/>
                </a:cubicBezTo>
                <a:close/>
                <a:moveTo>
                  <a:pt x="2690792" y="2041446"/>
                </a:moveTo>
                <a:cubicBezTo>
                  <a:pt x="2677761" y="2039387"/>
                  <a:pt x="2664731" y="2042195"/>
                  <a:pt x="2652515" y="2056424"/>
                </a:cubicBezTo>
                <a:cubicBezTo>
                  <a:pt x="2654958" y="2063538"/>
                  <a:pt x="2660659" y="2072711"/>
                  <a:pt x="2666360" y="2082259"/>
                </a:cubicBezTo>
                <a:cubicBezTo>
                  <a:pt x="2681019" y="2046688"/>
                  <a:pt x="2694864" y="2049122"/>
                  <a:pt x="2709523" y="2084693"/>
                </a:cubicBezTo>
                <a:lnTo>
                  <a:pt x="2731512" y="2054551"/>
                </a:lnTo>
                <a:cubicBezTo>
                  <a:pt x="2717667" y="2050994"/>
                  <a:pt x="2703822" y="2043506"/>
                  <a:pt x="2690792" y="2041446"/>
                </a:cubicBezTo>
                <a:close/>
                <a:moveTo>
                  <a:pt x="16409431" y="2030213"/>
                </a:moveTo>
                <a:cubicBezTo>
                  <a:pt x="16395585" y="2061104"/>
                  <a:pt x="16380927" y="2051369"/>
                  <a:pt x="16369525" y="2068031"/>
                </a:cubicBezTo>
                <a:cubicBezTo>
                  <a:pt x="16380927" y="2103415"/>
                  <a:pt x="16392329" y="2084693"/>
                  <a:pt x="16406173" y="2096488"/>
                </a:cubicBezTo>
                <a:cubicBezTo>
                  <a:pt x="16403729" y="2075145"/>
                  <a:pt x="16423277" y="2053990"/>
                  <a:pt x="16409431" y="2030213"/>
                </a:cubicBezTo>
                <a:close/>
                <a:moveTo>
                  <a:pt x="6333622" y="2025907"/>
                </a:moveTo>
                <a:cubicBezTo>
                  <a:pt x="6327921" y="2070839"/>
                  <a:pt x="6330364" y="2075707"/>
                  <a:pt x="6296159" y="2106410"/>
                </a:cubicBezTo>
                <a:cubicBezTo>
                  <a:pt x="6327107" y="2137301"/>
                  <a:pt x="6384115" y="2080013"/>
                  <a:pt x="6364569" y="2027780"/>
                </a:cubicBezTo>
                <a:cubicBezTo>
                  <a:pt x="6353167" y="2053990"/>
                  <a:pt x="6341766" y="2054364"/>
                  <a:pt x="6333622" y="2025907"/>
                </a:cubicBezTo>
                <a:close/>
                <a:moveTo>
                  <a:pt x="1575872" y="2019542"/>
                </a:moveTo>
                <a:cubicBezTo>
                  <a:pt x="1589717" y="2036579"/>
                  <a:pt x="1579130" y="2048935"/>
                  <a:pt x="1581573" y="2063538"/>
                </a:cubicBezTo>
                <a:cubicBezTo>
                  <a:pt x="1584016" y="2058670"/>
                  <a:pt x="1592160" y="2060917"/>
                  <a:pt x="1586459" y="2073086"/>
                </a:cubicBezTo>
                <a:cubicBezTo>
                  <a:pt x="1575872" y="2048748"/>
                  <a:pt x="1565285" y="2085816"/>
                  <a:pt x="1557141" y="2071214"/>
                </a:cubicBezTo>
                <a:cubicBezTo>
                  <a:pt x="1557141" y="2053990"/>
                  <a:pt x="1562842" y="2036579"/>
                  <a:pt x="1575872" y="2019542"/>
                </a:cubicBezTo>
                <a:close/>
                <a:moveTo>
                  <a:pt x="5651965" y="2009994"/>
                </a:moveTo>
                <a:cubicBezTo>
                  <a:pt x="5649523" y="2009245"/>
                  <a:pt x="5646265" y="2009807"/>
                  <a:pt x="5643821" y="2010743"/>
                </a:cubicBezTo>
                <a:cubicBezTo>
                  <a:pt x="5628347" y="2017108"/>
                  <a:pt x="5610431" y="2053615"/>
                  <a:pt x="5629977" y="2073086"/>
                </a:cubicBezTo>
                <a:cubicBezTo>
                  <a:pt x="5626719" y="2021040"/>
                  <a:pt x="5651965" y="2053803"/>
                  <a:pt x="5657667" y="2015985"/>
                </a:cubicBezTo>
                <a:cubicBezTo>
                  <a:pt x="5656037" y="2012802"/>
                  <a:pt x="5653595" y="2010743"/>
                  <a:pt x="5651965" y="2009994"/>
                </a:cubicBezTo>
                <a:close/>
                <a:moveTo>
                  <a:pt x="2497778" y="2008496"/>
                </a:moveTo>
                <a:cubicBezTo>
                  <a:pt x="2503479" y="2008496"/>
                  <a:pt x="2509994" y="2009433"/>
                  <a:pt x="2515695" y="2011117"/>
                </a:cubicBezTo>
                <a:cubicBezTo>
                  <a:pt x="2507551" y="2038451"/>
                  <a:pt x="2478232" y="2071214"/>
                  <a:pt x="2454615" y="2048561"/>
                </a:cubicBezTo>
                <a:cubicBezTo>
                  <a:pt x="2459501" y="2026844"/>
                  <a:pt x="2468459" y="2015798"/>
                  <a:pt x="2479861" y="2011117"/>
                </a:cubicBezTo>
                <a:cubicBezTo>
                  <a:pt x="2485562" y="2008871"/>
                  <a:pt x="2491263" y="2008309"/>
                  <a:pt x="2497778" y="2008496"/>
                </a:cubicBezTo>
                <a:close/>
                <a:moveTo>
                  <a:pt x="5701644" y="2003629"/>
                </a:moveTo>
                <a:cubicBezTo>
                  <a:pt x="5686985" y="2004190"/>
                  <a:pt x="5672325" y="2031149"/>
                  <a:pt x="5657667" y="2048935"/>
                </a:cubicBezTo>
                <a:lnTo>
                  <a:pt x="5671511" y="2075520"/>
                </a:lnTo>
                <a:cubicBezTo>
                  <a:pt x="5688613" y="2037702"/>
                  <a:pt x="5716303" y="2049122"/>
                  <a:pt x="5716303" y="2013551"/>
                </a:cubicBezTo>
                <a:cubicBezTo>
                  <a:pt x="5711417" y="2006437"/>
                  <a:pt x="5706531" y="2003442"/>
                  <a:pt x="5701644" y="2003629"/>
                </a:cubicBezTo>
                <a:close/>
                <a:moveTo>
                  <a:pt x="4312271" y="2000821"/>
                </a:moveTo>
                <a:cubicBezTo>
                  <a:pt x="4300869" y="2000072"/>
                  <a:pt x="4290281" y="2004190"/>
                  <a:pt x="4278880" y="2013551"/>
                </a:cubicBezTo>
                <a:cubicBezTo>
                  <a:pt x="4301683" y="2037328"/>
                  <a:pt x="4321229" y="2037328"/>
                  <a:pt x="4344032" y="2018419"/>
                </a:cubicBezTo>
                <a:cubicBezTo>
                  <a:pt x="4334260" y="2007748"/>
                  <a:pt x="4322858" y="2001757"/>
                  <a:pt x="4312271" y="2000821"/>
                </a:cubicBezTo>
                <a:close/>
                <a:moveTo>
                  <a:pt x="5968769" y="1999323"/>
                </a:moveTo>
                <a:cubicBezTo>
                  <a:pt x="5964697" y="2000259"/>
                  <a:pt x="5960625" y="2002693"/>
                  <a:pt x="5956553" y="2006811"/>
                </a:cubicBezTo>
                <a:cubicBezTo>
                  <a:pt x="5987500" y="2021040"/>
                  <a:pt x="5975284" y="2049122"/>
                  <a:pt x="5958996" y="2079825"/>
                </a:cubicBezTo>
                <a:cubicBezTo>
                  <a:pt x="5986685" y="2117643"/>
                  <a:pt x="5989943" y="2056236"/>
                  <a:pt x="6010303" y="2027780"/>
                </a:cubicBezTo>
                <a:cubicBezTo>
                  <a:pt x="6001345" y="2013738"/>
                  <a:pt x="5991572" y="2004752"/>
                  <a:pt x="5982613" y="2000821"/>
                </a:cubicBezTo>
                <a:cubicBezTo>
                  <a:pt x="5977727" y="1998948"/>
                  <a:pt x="5973655" y="1998387"/>
                  <a:pt x="5968769" y="1999323"/>
                </a:cubicBezTo>
                <a:close/>
                <a:moveTo>
                  <a:pt x="2520581" y="1988277"/>
                </a:moveTo>
                <a:cubicBezTo>
                  <a:pt x="2483933" y="2011866"/>
                  <a:pt x="2425296" y="1978542"/>
                  <a:pt x="2419595" y="2073086"/>
                </a:cubicBezTo>
                <a:cubicBezTo>
                  <a:pt x="2408193" y="2061291"/>
                  <a:pt x="2413894" y="2049684"/>
                  <a:pt x="2419595" y="2040136"/>
                </a:cubicBezTo>
                <a:cubicBezTo>
                  <a:pt x="2388648" y="2014113"/>
                  <a:pt x="2387833" y="2080387"/>
                  <a:pt x="2408193" y="2106410"/>
                </a:cubicBezTo>
                <a:cubicBezTo>
                  <a:pt x="2435883" y="2059045"/>
                  <a:pt x="2416337" y="2110529"/>
                  <a:pt x="2432626" y="2131871"/>
                </a:cubicBezTo>
                <a:cubicBezTo>
                  <a:pt x="2469274" y="2091620"/>
                  <a:pt x="2506736" y="2153401"/>
                  <a:pt x="2543384" y="2115584"/>
                </a:cubicBezTo>
                <a:cubicBezTo>
                  <a:pt x="2545828" y="2136926"/>
                  <a:pt x="2551529" y="2146100"/>
                  <a:pt x="2566188" y="2148533"/>
                </a:cubicBezTo>
                <a:cubicBezTo>
                  <a:pt x="2576775" y="2117830"/>
                  <a:pt x="2596321" y="2091620"/>
                  <a:pt x="2596321" y="2134305"/>
                </a:cubicBezTo>
                <a:cubicBezTo>
                  <a:pt x="2613423" y="2115396"/>
                  <a:pt x="2602022" y="2077579"/>
                  <a:pt x="2644371" y="2079825"/>
                </a:cubicBezTo>
                <a:cubicBezTo>
                  <a:pt x="2619124" y="2037328"/>
                  <a:pt x="2593878" y="2070652"/>
                  <a:pt x="2566188" y="2115584"/>
                </a:cubicBezTo>
                <a:cubicBezTo>
                  <a:pt x="2549085" y="2120264"/>
                  <a:pt x="2531983" y="2082259"/>
                  <a:pt x="2512437" y="2079825"/>
                </a:cubicBezTo>
                <a:cubicBezTo>
                  <a:pt x="2520581" y="2077579"/>
                  <a:pt x="2528725" y="2075332"/>
                  <a:pt x="2523024" y="2063538"/>
                </a:cubicBezTo>
                <a:cubicBezTo>
                  <a:pt x="2551529" y="2077766"/>
                  <a:pt x="2598764" y="2070839"/>
                  <a:pt x="2610165" y="2021040"/>
                </a:cubicBezTo>
                <a:cubicBezTo>
                  <a:pt x="2590620" y="1980976"/>
                  <a:pt x="2568631" y="2030213"/>
                  <a:pt x="2545828" y="2032647"/>
                </a:cubicBezTo>
                <a:close/>
                <a:moveTo>
                  <a:pt x="5246392" y="1985843"/>
                </a:moveTo>
                <a:cubicBezTo>
                  <a:pt x="5226847" y="2002318"/>
                  <a:pt x="5239063" y="2018044"/>
                  <a:pt x="5225217" y="2034707"/>
                </a:cubicBezTo>
                <a:cubicBezTo>
                  <a:pt x="5239063" y="2058296"/>
                  <a:pt x="5269195" y="2011866"/>
                  <a:pt x="5246392" y="1985843"/>
                </a:cubicBezTo>
                <a:close/>
                <a:moveTo>
                  <a:pt x="2388648" y="1980227"/>
                </a:moveTo>
                <a:cubicBezTo>
                  <a:pt x="2377246" y="1981912"/>
                  <a:pt x="2367473" y="1993519"/>
                  <a:pt x="2365844" y="2018419"/>
                </a:cubicBezTo>
                <a:cubicBezTo>
                  <a:pt x="2348742" y="1940350"/>
                  <a:pt x="2303949" y="2018419"/>
                  <a:pt x="2273002" y="1980601"/>
                </a:cubicBezTo>
                <a:cubicBezTo>
                  <a:pt x="2270559" y="2025533"/>
                  <a:pt x="2238797" y="2010930"/>
                  <a:pt x="2221695" y="2034707"/>
                </a:cubicBezTo>
                <a:cubicBezTo>
                  <a:pt x="2207850" y="2008684"/>
                  <a:pt x="2194005" y="1985282"/>
                  <a:pt x="2179346" y="2013551"/>
                </a:cubicBezTo>
                <a:cubicBezTo>
                  <a:pt x="2196448" y="2037328"/>
                  <a:pt x="2216808" y="2044067"/>
                  <a:pt x="2233097" y="2034707"/>
                </a:cubicBezTo>
                <a:cubicBezTo>
                  <a:pt x="2244498" y="2051182"/>
                  <a:pt x="2216808" y="2056049"/>
                  <a:pt x="2211107" y="2048935"/>
                </a:cubicBezTo>
                <a:cubicBezTo>
                  <a:pt x="2219251" y="2091433"/>
                  <a:pt x="2275446" y="2058296"/>
                  <a:pt x="2301506" y="2048935"/>
                </a:cubicBezTo>
                <a:cubicBezTo>
                  <a:pt x="2312094" y="2105661"/>
                  <a:pt x="2312094" y="2030401"/>
                  <a:pt x="2331639" y="2101355"/>
                </a:cubicBezTo>
                <a:cubicBezTo>
                  <a:pt x="2382133" y="2065784"/>
                  <a:pt x="2373988" y="2006437"/>
                  <a:pt x="2424482" y="1999323"/>
                </a:cubicBezTo>
                <a:cubicBezTo>
                  <a:pt x="2414709" y="1986218"/>
                  <a:pt x="2400864" y="1978542"/>
                  <a:pt x="2388648" y="1980227"/>
                </a:cubicBezTo>
                <a:close/>
                <a:moveTo>
                  <a:pt x="15996529" y="1975921"/>
                </a:moveTo>
                <a:cubicBezTo>
                  <a:pt x="15990013" y="1975547"/>
                  <a:pt x="15983497" y="1977044"/>
                  <a:pt x="15976981" y="1979852"/>
                </a:cubicBezTo>
                <a:cubicBezTo>
                  <a:pt x="15939521" y="1996140"/>
                  <a:pt x="15911017" y="2059606"/>
                  <a:pt x="15885769" y="2070277"/>
                </a:cubicBezTo>
                <a:lnTo>
                  <a:pt x="15905315" y="2106410"/>
                </a:lnTo>
                <a:cubicBezTo>
                  <a:pt x="15930561" y="2037889"/>
                  <a:pt x="15969653" y="2022912"/>
                  <a:pt x="16017703" y="1982661"/>
                </a:cubicBezTo>
                <a:cubicBezTo>
                  <a:pt x="16010373" y="1978168"/>
                  <a:pt x="16003857" y="1976295"/>
                  <a:pt x="15996529" y="1975921"/>
                </a:cubicBezTo>
                <a:close/>
                <a:moveTo>
                  <a:pt x="2171202" y="1973113"/>
                </a:moveTo>
                <a:cubicBezTo>
                  <a:pt x="2166315" y="1975734"/>
                  <a:pt x="2160615" y="1981163"/>
                  <a:pt x="2154914" y="1988277"/>
                </a:cubicBezTo>
                <a:cubicBezTo>
                  <a:pt x="2174459" y="2016547"/>
                  <a:pt x="2134553" y="2014300"/>
                  <a:pt x="2143512" y="2054551"/>
                </a:cubicBezTo>
                <a:cubicBezTo>
                  <a:pt x="2176902" y="2080574"/>
                  <a:pt x="2163058" y="1999510"/>
                  <a:pt x="2185861" y="1973487"/>
                </a:cubicBezTo>
                <a:cubicBezTo>
                  <a:pt x="2181789" y="1969930"/>
                  <a:pt x="2176902" y="1970492"/>
                  <a:pt x="2171202" y="1973113"/>
                </a:cubicBezTo>
                <a:close/>
                <a:moveTo>
                  <a:pt x="3887966" y="1969181"/>
                </a:moveTo>
                <a:cubicBezTo>
                  <a:pt x="3874121" y="1999885"/>
                  <a:pt x="3859462" y="1961505"/>
                  <a:pt x="3845617" y="1999323"/>
                </a:cubicBezTo>
                <a:cubicBezTo>
                  <a:pt x="3870864" y="1992209"/>
                  <a:pt x="3876564" y="2037515"/>
                  <a:pt x="3893667" y="2044629"/>
                </a:cubicBezTo>
                <a:cubicBezTo>
                  <a:pt x="3916470" y="2020853"/>
                  <a:pt x="3907512" y="1995204"/>
                  <a:pt x="3887966" y="1969181"/>
                </a:cubicBezTo>
                <a:close/>
                <a:moveTo>
                  <a:pt x="3599667" y="1955702"/>
                </a:moveTo>
                <a:cubicBezTo>
                  <a:pt x="3581750" y="1952145"/>
                  <a:pt x="3563019" y="1956076"/>
                  <a:pt x="3544287" y="1969181"/>
                </a:cubicBezTo>
                <a:cubicBezTo>
                  <a:pt x="3586636" y="1983410"/>
                  <a:pt x="3606997" y="1985843"/>
                  <a:pt x="3654232" y="1985843"/>
                </a:cubicBezTo>
                <a:cubicBezTo>
                  <a:pt x="3636315" y="1970492"/>
                  <a:pt x="3618398" y="1959259"/>
                  <a:pt x="3599667" y="1955702"/>
                </a:cubicBezTo>
                <a:close/>
                <a:moveTo>
                  <a:pt x="1394260" y="1955702"/>
                </a:moveTo>
                <a:cubicBezTo>
                  <a:pt x="1407291" y="1954204"/>
                  <a:pt x="1425208" y="1984907"/>
                  <a:pt x="1421950" y="2004378"/>
                </a:cubicBezTo>
                <a:cubicBezTo>
                  <a:pt x="1408920" y="1995017"/>
                  <a:pt x="1395889" y="2004565"/>
                  <a:pt x="1382859" y="1969181"/>
                </a:cubicBezTo>
                <a:cubicBezTo>
                  <a:pt x="1386116" y="1959633"/>
                  <a:pt x="1389374" y="1956076"/>
                  <a:pt x="1394260" y="1955702"/>
                </a:cubicBezTo>
                <a:close/>
                <a:moveTo>
                  <a:pt x="5435945" y="1951841"/>
                </a:moveTo>
                <a:cubicBezTo>
                  <a:pt x="5417214" y="1952379"/>
                  <a:pt x="5398279" y="1953643"/>
                  <a:pt x="5379140" y="1954766"/>
                </a:cubicBezTo>
                <a:cubicBezTo>
                  <a:pt x="5390541" y="1966747"/>
                  <a:pt x="5404387" y="1987341"/>
                  <a:pt x="5415788" y="1982661"/>
                </a:cubicBezTo>
                <a:cubicBezTo>
                  <a:pt x="5420675" y="2006250"/>
                  <a:pt x="5399500" y="2030401"/>
                  <a:pt x="5399500" y="2056424"/>
                </a:cubicBezTo>
                <a:cubicBezTo>
                  <a:pt x="5407644" y="2070652"/>
                  <a:pt x="5419046" y="2080200"/>
                  <a:pt x="5430447" y="2075520"/>
                </a:cubicBezTo>
                <a:cubicBezTo>
                  <a:pt x="5452437" y="2056611"/>
                  <a:pt x="5418231" y="2034894"/>
                  <a:pt x="5435334" y="2015985"/>
                </a:cubicBezTo>
                <a:cubicBezTo>
                  <a:pt x="5460581" y="2004190"/>
                  <a:pt x="5435334" y="2053803"/>
                  <a:pt x="5454879" y="2068031"/>
                </a:cubicBezTo>
                <a:cubicBezTo>
                  <a:pt x="5466281" y="2039574"/>
                  <a:pt x="5477683" y="2061478"/>
                  <a:pt x="5489085" y="2037702"/>
                </a:cubicBezTo>
                <a:cubicBezTo>
                  <a:pt x="5474425" y="2002318"/>
                  <a:pt x="5460581" y="2008684"/>
                  <a:pt x="5446735" y="2001757"/>
                </a:cubicBezTo>
                <a:cubicBezTo>
                  <a:pt x="5471982" y="1956638"/>
                  <a:pt x="5492342" y="2020853"/>
                  <a:pt x="5517589" y="1980601"/>
                </a:cubicBezTo>
                <a:cubicBezTo>
                  <a:pt x="5539577" y="2006624"/>
                  <a:pt x="5528176" y="2042195"/>
                  <a:pt x="5550979" y="2042195"/>
                </a:cubicBezTo>
                <a:cubicBezTo>
                  <a:pt x="5564824" y="2011492"/>
                  <a:pt x="5550979" y="2020665"/>
                  <a:pt x="5537135" y="1999323"/>
                </a:cubicBezTo>
                <a:cubicBezTo>
                  <a:pt x="5559123" y="1954391"/>
                  <a:pt x="5579483" y="2047250"/>
                  <a:pt x="5602287" y="1988277"/>
                </a:cubicBezTo>
                <a:cubicBezTo>
                  <a:pt x="5565639" y="1966935"/>
                  <a:pt x="5528176" y="1956825"/>
                  <a:pt x="5491528" y="1953268"/>
                </a:cubicBezTo>
                <a:cubicBezTo>
                  <a:pt x="5473204" y="1951490"/>
                  <a:pt x="5454676" y="1951302"/>
                  <a:pt x="5435945" y="1951841"/>
                </a:cubicBezTo>
                <a:close/>
                <a:moveTo>
                  <a:pt x="4927960" y="1944094"/>
                </a:moveTo>
                <a:cubicBezTo>
                  <a:pt x="4936919" y="1942971"/>
                  <a:pt x="4946691" y="1947277"/>
                  <a:pt x="4955650" y="1969930"/>
                </a:cubicBezTo>
                <a:cubicBezTo>
                  <a:pt x="4936919" y="2019917"/>
                  <a:pt x="4921445" y="1948026"/>
                  <a:pt x="4903528" y="1974236"/>
                </a:cubicBezTo>
                <a:cubicBezTo>
                  <a:pt x="4906786" y="1979104"/>
                  <a:pt x="4906786" y="1990524"/>
                  <a:pt x="4897827" y="1980976"/>
                </a:cubicBezTo>
                <a:cubicBezTo>
                  <a:pt x="4906786" y="1971428"/>
                  <a:pt x="4894570" y="1960008"/>
                  <a:pt x="4897827" y="1948026"/>
                </a:cubicBezTo>
                <a:cubicBezTo>
                  <a:pt x="4908414" y="1951583"/>
                  <a:pt x="4918187" y="1945405"/>
                  <a:pt x="4927960" y="1944094"/>
                </a:cubicBezTo>
                <a:close/>
                <a:moveTo>
                  <a:pt x="4861993" y="1944094"/>
                </a:moveTo>
                <a:cubicBezTo>
                  <a:pt x="4865251" y="1943158"/>
                  <a:pt x="4869323" y="1943907"/>
                  <a:pt x="4872581" y="1944843"/>
                </a:cubicBezTo>
                <a:cubicBezTo>
                  <a:pt x="4879910" y="1947090"/>
                  <a:pt x="4886425" y="1951396"/>
                  <a:pt x="4894570" y="1948962"/>
                </a:cubicBezTo>
                <a:cubicBezTo>
                  <a:pt x="4881539" y="1961131"/>
                  <a:pt x="4884797" y="1975547"/>
                  <a:pt x="4875838" y="1990149"/>
                </a:cubicBezTo>
                <a:lnTo>
                  <a:pt x="4850591" y="1953268"/>
                </a:lnTo>
                <a:cubicBezTo>
                  <a:pt x="4854664" y="1947839"/>
                  <a:pt x="4857922" y="1945030"/>
                  <a:pt x="4861993" y="1944094"/>
                </a:cubicBezTo>
                <a:close/>
                <a:moveTo>
                  <a:pt x="4616044" y="1925934"/>
                </a:moveTo>
                <a:cubicBezTo>
                  <a:pt x="4619301" y="1926871"/>
                  <a:pt x="4623373" y="1929304"/>
                  <a:pt x="4627445" y="1933049"/>
                </a:cubicBezTo>
                <a:cubicBezTo>
                  <a:pt x="4622559" y="1944656"/>
                  <a:pt x="4611157" y="1953830"/>
                  <a:pt x="4616857" y="1965624"/>
                </a:cubicBezTo>
                <a:cubicBezTo>
                  <a:pt x="4655135" y="1942222"/>
                  <a:pt x="4690154" y="1939788"/>
                  <a:pt x="4728431" y="1942222"/>
                </a:cubicBezTo>
                <a:cubicBezTo>
                  <a:pt x="4700742" y="2002693"/>
                  <a:pt x="4657578" y="1962441"/>
                  <a:pt x="4608713" y="2004378"/>
                </a:cubicBezTo>
                <a:cubicBezTo>
                  <a:pt x="4594055" y="1976483"/>
                  <a:pt x="4592425" y="1933610"/>
                  <a:pt x="4607085" y="1926309"/>
                </a:cubicBezTo>
                <a:cubicBezTo>
                  <a:pt x="4609528" y="1924998"/>
                  <a:pt x="4611971" y="1924811"/>
                  <a:pt x="4616044" y="1925934"/>
                </a:cubicBezTo>
                <a:close/>
                <a:moveTo>
                  <a:pt x="3287750" y="1915638"/>
                </a:moveTo>
                <a:cubicBezTo>
                  <a:pt x="3275534" y="1916386"/>
                  <a:pt x="3260874" y="1926309"/>
                  <a:pt x="3251916" y="1940537"/>
                </a:cubicBezTo>
                <a:cubicBezTo>
                  <a:pt x="3269019" y="1971241"/>
                  <a:pt x="3288564" y="1914514"/>
                  <a:pt x="3305667" y="1942971"/>
                </a:cubicBezTo>
                <a:cubicBezTo>
                  <a:pt x="3308110" y="1922752"/>
                  <a:pt x="3299152" y="1914702"/>
                  <a:pt x="3287750" y="1915638"/>
                </a:cubicBezTo>
                <a:close/>
                <a:moveTo>
                  <a:pt x="4376163" y="1896986"/>
                </a:moveTo>
                <a:cubicBezTo>
                  <a:pt x="4385669" y="1899233"/>
                  <a:pt x="4395747" y="1908851"/>
                  <a:pt x="4406742" y="1913204"/>
                </a:cubicBezTo>
                <a:cubicBezTo>
                  <a:pt x="4387195" y="1938665"/>
                  <a:pt x="4370093" y="1939227"/>
                  <a:pt x="4353805" y="1911144"/>
                </a:cubicBezTo>
                <a:cubicBezTo>
                  <a:pt x="4357877" y="1903469"/>
                  <a:pt x="4361949" y="1899537"/>
                  <a:pt x="4366836" y="1897665"/>
                </a:cubicBezTo>
                <a:cubicBezTo>
                  <a:pt x="4369890" y="1896308"/>
                  <a:pt x="4372994" y="1896237"/>
                  <a:pt x="4376163" y="1896986"/>
                </a:cubicBezTo>
                <a:close/>
                <a:moveTo>
                  <a:pt x="2610980" y="1891300"/>
                </a:moveTo>
                <a:cubicBezTo>
                  <a:pt x="2598764" y="1889615"/>
                  <a:pt x="2584105" y="1892985"/>
                  <a:pt x="2576775" y="1892985"/>
                </a:cubicBezTo>
                <a:cubicBezTo>
                  <a:pt x="2574332" y="1923688"/>
                  <a:pt x="2615866" y="1914327"/>
                  <a:pt x="2632969" y="1921441"/>
                </a:cubicBezTo>
                <a:cubicBezTo>
                  <a:pt x="2634598" y="1900286"/>
                  <a:pt x="2624011" y="1893172"/>
                  <a:pt x="2610980" y="1891300"/>
                </a:cubicBezTo>
                <a:close/>
                <a:moveTo>
                  <a:pt x="4228387" y="1887743"/>
                </a:moveTo>
                <a:cubicBezTo>
                  <a:pt x="4232459" y="1889615"/>
                  <a:pt x="4236531" y="1893546"/>
                  <a:pt x="4240603" y="1900473"/>
                </a:cubicBezTo>
                <a:cubicBezTo>
                  <a:pt x="4221057" y="1915450"/>
                  <a:pt x="4204769" y="1923875"/>
                  <a:pt x="4188481" y="1913204"/>
                </a:cubicBezTo>
                <a:cubicBezTo>
                  <a:pt x="4198254" y="1902533"/>
                  <a:pt x="4207213" y="1892610"/>
                  <a:pt x="4215357" y="1888491"/>
                </a:cubicBezTo>
                <a:cubicBezTo>
                  <a:pt x="4220243" y="1886619"/>
                  <a:pt x="4224315" y="1886058"/>
                  <a:pt x="4228387" y="1887743"/>
                </a:cubicBezTo>
                <a:close/>
                <a:moveTo>
                  <a:pt x="2157357" y="1855167"/>
                </a:moveTo>
                <a:cubicBezTo>
                  <a:pt x="2132110" y="1869395"/>
                  <a:pt x="2168758" y="1888679"/>
                  <a:pt x="2146769" y="1905154"/>
                </a:cubicBezTo>
                <a:cubicBezTo>
                  <a:pt x="2157357" y="1917135"/>
                  <a:pt x="2166315" y="1909460"/>
                  <a:pt x="2177717" y="1890551"/>
                </a:cubicBezTo>
                <a:close/>
                <a:moveTo>
                  <a:pt x="3162332" y="1845245"/>
                </a:moveTo>
                <a:cubicBezTo>
                  <a:pt x="3175362" y="1840939"/>
                  <a:pt x="3192465" y="1859473"/>
                  <a:pt x="3185949" y="1877820"/>
                </a:cubicBezTo>
                <a:cubicBezTo>
                  <a:pt x="3177805" y="1868085"/>
                  <a:pt x="3175362" y="1883062"/>
                  <a:pt x="3175362" y="1895231"/>
                </a:cubicBezTo>
                <a:cubicBezTo>
                  <a:pt x="3166404" y="1883062"/>
                  <a:pt x="3160703" y="1870706"/>
                  <a:pt x="3151744" y="1858350"/>
                </a:cubicBezTo>
                <a:cubicBezTo>
                  <a:pt x="3154188" y="1851048"/>
                  <a:pt x="3158260" y="1846742"/>
                  <a:pt x="3162332" y="1845245"/>
                </a:cubicBezTo>
                <a:close/>
                <a:moveTo>
                  <a:pt x="1717578" y="1838505"/>
                </a:moveTo>
                <a:cubicBezTo>
                  <a:pt x="1722465" y="1838879"/>
                  <a:pt x="1727352" y="1842998"/>
                  <a:pt x="1731424" y="1852546"/>
                </a:cubicBezTo>
                <a:cubicBezTo>
                  <a:pt x="1711063" y="1887930"/>
                  <a:pt x="1690703" y="1866400"/>
                  <a:pt x="1670343" y="1873514"/>
                </a:cubicBezTo>
                <a:cubicBezTo>
                  <a:pt x="1685817" y="1868085"/>
                  <a:pt x="1702919" y="1837569"/>
                  <a:pt x="1717578" y="1838505"/>
                </a:cubicBezTo>
                <a:close/>
                <a:moveTo>
                  <a:pt x="2101163" y="1819971"/>
                </a:moveTo>
                <a:cubicBezTo>
                  <a:pt x="2088947" y="1820532"/>
                  <a:pt x="2070216" y="1841688"/>
                  <a:pt x="2078360" y="1857601"/>
                </a:cubicBezTo>
                <a:cubicBezTo>
                  <a:pt x="2089761" y="1897852"/>
                  <a:pt x="2109307" y="1838505"/>
                  <a:pt x="2109307" y="1826710"/>
                </a:cubicBezTo>
                <a:cubicBezTo>
                  <a:pt x="2107678" y="1821281"/>
                  <a:pt x="2105235" y="1819596"/>
                  <a:pt x="2101163" y="1819971"/>
                </a:cubicBezTo>
                <a:close/>
                <a:moveTo>
                  <a:pt x="1808792" y="1803308"/>
                </a:moveTo>
                <a:cubicBezTo>
                  <a:pt x="1812050" y="1804619"/>
                  <a:pt x="1815307" y="1807802"/>
                  <a:pt x="1818565" y="1813231"/>
                </a:cubicBezTo>
                <a:cubicBezTo>
                  <a:pt x="1809606" y="1825587"/>
                  <a:pt x="1807163" y="1835322"/>
                  <a:pt x="1816122" y="1847678"/>
                </a:cubicBezTo>
                <a:cubicBezTo>
                  <a:pt x="1793318" y="1895044"/>
                  <a:pt x="1742825" y="1889802"/>
                  <a:pt x="1740382" y="1842624"/>
                </a:cubicBezTo>
                <a:cubicBezTo>
                  <a:pt x="1759927" y="1864902"/>
                  <a:pt x="1779473" y="1813418"/>
                  <a:pt x="1799019" y="1804057"/>
                </a:cubicBezTo>
                <a:cubicBezTo>
                  <a:pt x="1802276" y="1802372"/>
                  <a:pt x="1805534" y="1801998"/>
                  <a:pt x="1808792" y="1803308"/>
                </a:cubicBezTo>
                <a:close/>
                <a:moveTo>
                  <a:pt x="4017576" y="1787926"/>
                </a:moveTo>
                <a:lnTo>
                  <a:pt x="4016642" y="1804806"/>
                </a:lnTo>
                <a:cubicBezTo>
                  <a:pt x="4022343" y="1800126"/>
                  <a:pt x="4019899" y="1795258"/>
                  <a:pt x="4016642" y="1788144"/>
                </a:cubicBezTo>
                <a:close/>
                <a:moveTo>
                  <a:pt x="1587274" y="1765865"/>
                </a:moveTo>
                <a:cubicBezTo>
                  <a:pt x="1589717" y="1766801"/>
                  <a:pt x="1592160" y="1769048"/>
                  <a:pt x="1593789" y="1773167"/>
                </a:cubicBezTo>
                <a:cubicBezTo>
                  <a:pt x="1570986" y="1807240"/>
                  <a:pt x="1656498" y="1778034"/>
                  <a:pt x="1650797" y="1821843"/>
                </a:cubicBezTo>
                <a:cubicBezTo>
                  <a:pt x="1676859" y="1809674"/>
                  <a:pt x="1665456" y="1780281"/>
                  <a:pt x="1690703" y="1797318"/>
                </a:cubicBezTo>
                <a:cubicBezTo>
                  <a:pt x="1682559" y="1814354"/>
                  <a:pt x="1696404" y="1807240"/>
                  <a:pt x="1705362" y="1824277"/>
                </a:cubicBezTo>
                <a:cubicBezTo>
                  <a:pt x="1641839" y="1873140"/>
                  <a:pt x="1596232" y="1856290"/>
                  <a:pt x="1531080" y="1863592"/>
                </a:cubicBezTo>
                <a:cubicBezTo>
                  <a:pt x="1539224" y="1832514"/>
                  <a:pt x="1562842" y="1779158"/>
                  <a:pt x="1579944" y="1767925"/>
                </a:cubicBezTo>
                <a:cubicBezTo>
                  <a:pt x="1583202" y="1766053"/>
                  <a:pt x="1585645" y="1765116"/>
                  <a:pt x="1587274" y="1765865"/>
                </a:cubicBezTo>
                <a:close/>
                <a:moveTo>
                  <a:pt x="4055733" y="1733852"/>
                </a:moveTo>
                <a:cubicBezTo>
                  <a:pt x="4038631" y="1755007"/>
                  <a:pt x="4084237" y="1738719"/>
                  <a:pt x="4067135" y="1767176"/>
                </a:cubicBezTo>
                <a:cubicBezTo>
                  <a:pt x="4047589" y="1748267"/>
                  <a:pt x="4050032" y="1797318"/>
                  <a:pt x="4038631" y="1806866"/>
                </a:cubicBezTo>
                <a:cubicBezTo>
                  <a:pt x="4032523" y="1799705"/>
                  <a:pt x="4028247" y="1788752"/>
                  <a:pt x="4022712" y="1786725"/>
                </a:cubicBezTo>
                <a:lnTo>
                  <a:pt x="4017576" y="1787926"/>
                </a:lnTo>
                <a:lnTo>
                  <a:pt x="4019391" y="1755147"/>
                </a:lnTo>
                <a:cubicBezTo>
                  <a:pt x="4030487" y="1742698"/>
                  <a:pt x="4047182" y="1734975"/>
                  <a:pt x="4055733" y="1733852"/>
                </a:cubicBezTo>
                <a:close/>
                <a:moveTo>
                  <a:pt x="1322593" y="1732167"/>
                </a:moveTo>
                <a:cubicBezTo>
                  <a:pt x="1325850" y="1730669"/>
                  <a:pt x="1328294" y="1732167"/>
                  <a:pt x="1333994" y="1738906"/>
                </a:cubicBezTo>
                <a:cubicBezTo>
                  <a:pt x="1333994" y="1760998"/>
                  <a:pt x="1339695" y="1779719"/>
                  <a:pt x="1329108" y="1799190"/>
                </a:cubicBezTo>
                <a:cubicBezTo>
                  <a:pt x="1331551" y="1752947"/>
                  <a:pt x="1278614" y="1755943"/>
                  <a:pt x="1299789" y="1746021"/>
                </a:cubicBezTo>
                <a:cubicBezTo>
                  <a:pt x="1315263" y="1766240"/>
                  <a:pt x="1315263" y="1736847"/>
                  <a:pt x="1322593" y="1732167"/>
                </a:cubicBezTo>
                <a:close/>
                <a:moveTo>
                  <a:pt x="1448825" y="1723929"/>
                </a:moveTo>
                <a:cubicBezTo>
                  <a:pt x="1468371" y="1726176"/>
                  <a:pt x="1454526" y="1745272"/>
                  <a:pt x="1474886" y="1766240"/>
                </a:cubicBezTo>
                <a:cubicBezTo>
                  <a:pt x="1494432" y="1770920"/>
                  <a:pt x="1488731" y="1719623"/>
                  <a:pt x="1513977" y="1745272"/>
                </a:cubicBezTo>
                <a:cubicBezTo>
                  <a:pt x="1500133" y="1771107"/>
                  <a:pt x="1513977" y="1798628"/>
                  <a:pt x="1491174" y="1824277"/>
                </a:cubicBezTo>
                <a:cubicBezTo>
                  <a:pt x="1448825" y="1789267"/>
                  <a:pt x="1404033" y="1828582"/>
                  <a:pt x="1364942" y="1784212"/>
                </a:cubicBezTo>
                <a:cubicBezTo>
                  <a:pt x="1359240" y="1788893"/>
                  <a:pt x="1356797" y="1791514"/>
                  <a:pt x="1353540" y="1782153"/>
                </a:cubicBezTo>
                <a:cubicBezTo>
                  <a:pt x="1376343" y="1768112"/>
                  <a:pt x="1339695" y="1749390"/>
                  <a:pt x="1364942" y="1735349"/>
                </a:cubicBezTo>
                <a:cubicBezTo>
                  <a:pt x="1376343" y="1754071"/>
                  <a:pt x="1390188" y="1747144"/>
                  <a:pt x="1401590" y="1777473"/>
                </a:cubicBezTo>
                <a:cubicBezTo>
                  <a:pt x="1418692" y="1754071"/>
                  <a:pt x="1448825" y="1768299"/>
                  <a:pt x="1448825" y="1723929"/>
                </a:cubicBezTo>
                <a:close/>
                <a:moveTo>
                  <a:pt x="4108669" y="1719436"/>
                </a:moveTo>
                <a:lnTo>
                  <a:pt x="4136359" y="1762308"/>
                </a:lnTo>
                <a:cubicBezTo>
                  <a:pt x="4127401" y="1771482"/>
                  <a:pt x="4117628" y="1793012"/>
                  <a:pt x="4108669" y="1783838"/>
                </a:cubicBezTo>
                <a:cubicBezTo>
                  <a:pt x="4114370" y="1774664"/>
                  <a:pt x="4105412" y="1762683"/>
                  <a:pt x="4096453" y="1751263"/>
                </a:cubicBezTo>
                <a:cubicBezTo>
                  <a:pt x="4087495" y="1760436"/>
                  <a:pt x="4081794" y="1767176"/>
                  <a:pt x="4075279" y="1748829"/>
                </a:cubicBezTo>
                <a:cubicBezTo>
                  <a:pt x="4087495" y="1728235"/>
                  <a:pt x="4096453" y="1749203"/>
                  <a:pt x="4108669" y="1719436"/>
                </a:cubicBezTo>
                <a:close/>
                <a:moveTo>
                  <a:pt x="3756033" y="1719436"/>
                </a:moveTo>
                <a:lnTo>
                  <a:pt x="3764991" y="1734600"/>
                </a:lnTo>
                <a:cubicBezTo>
                  <a:pt x="3767434" y="1741153"/>
                  <a:pt x="3770692" y="1745272"/>
                  <a:pt x="3764991" y="1749578"/>
                </a:cubicBezTo>
                <a:cubicBezTo>
                  <a:pt x="3753589" y="1740966"/>
                  <a:pt x="3759290" y="1762870"/>
                  <a:pt x="3747074" y="1771482"/>
                </a:cubicBezTo>
                <a:cubicBezTo>
                  <a:pt x="3741373" y="1760623"/>
                  <a:pt x="3709611" y="1777660"/>
                  <a:pt x="3721013" y="1747331"/>
                </a:cubicBezTo>
                <a:cubicBezTo>
                  <a:pt x="3732415" y="1760249"/>
                  <a:pt x="3726714" y="1731792"/>
                  <a:pt x="3738116" y="1740591"/>
                </a:cubicBezTo>
                <a:cubicBezTo>
                  <a:pt x="3726714" y="1773167"/>
                  <a:pt x="3761733" y="1730294"/>
                  <a:pt x="3756033" y="1719436"/>
                </a:cubicBezTo>
                <a:close/>
                <a:moveTo>
                  <a:pt x="1263141" y="1719436"/>
                </a:moveTo>
                <a:cubicBezTo>
                  <a:pt x="1277800" y="1742276"/>
                  <a:pt x="1286759" y="1764555"/>
                  <a:pt x="1270471" y="1784961"/>
                </a:cubicBezTo>
                <a:cubicBezTo>
                  <a:pt x="1263141" y="1762308"/>
                  <a:pt x="1253368" y="1780843"/>
                  <a:pt x="1243595" y="1751263"/>
                </a:cubicBezTo>
                <a:close/>
                <a:moveTo>
                  <a:pt x="4244675" y="1702399"/>
                </a:moveTo>
                <a:cubicBezTo>
                  <a:pt x="4238974" y="1699966"/>
                  <a:pt x="4233273" y="1700714"/>
                  <a:pt x="4227573" y="1702774"/>
                </a:cubicBezTo>
                <a:cubicBezTo>
                  <a:pt x="4215357" y="1706893"/>
                  <a:pt x="4202326" y="1715504"/>
                  <a:pt x="4191739" y="1708390"/>
                </a:cubicBezTo>
                <a:cubicBezTo>
                  <a:pt x="4182780" y="1724865"/>
                  <a:pt x="4189296" y="1741527"/>
                  <a:pt x="4203141" y="1758002"/>
                </a:cubicBezTo>
                <a:cubicBezTo>
                  <a:pt x="4222686" y="1736660"/>
                  <a:pt x="4242231" y="1753509"/>
                  <a:pt x="4261778" y="1722619"/>
                </a:cubicBezTo>
                <a:cubicBezTo>
                  <a:pt x="4256077" y="1710824"/>
                  <a:pt x="4250376" y="1704833"/>
                  <a:pt x="4244675" y="1702399"/>
                </a:cubicBezTo>
                <a:close/>
                <a:moveTo>
                  <a:pt x="3269019" y="1623769"/>
                </a:moveTo>
                <a:cubicBezTo>
                  <a:pt x="3285307" y="1623769"/>
                  <a:pt x="3299966" y="1660463"/>
                  <a:pt x="3283678" y="1681057"/>
                </a:cubicBezTo>
                <a:cubicBezTo>
                  <a:pt x="3275534" y="1690043"/>
                  <a:pt x="3267390" y="1672258"/>
                  <a:pt x="3258431" y="1669824"/>
                </a:cubicBezTo>
                <a:cubicBezTo>
                  <a:pt x="3281235" y="1656344"/>
                  <a:pt x="3247030" y="1637436"/>
                  <a:pt x="3269019" y="1623769"/>
                </a:cubicBezTo>
                <a:close/>
                <a:moveTo>
                  <a:pt x="3917284" y="1609541"/>
                </a:moveTo>
                <a:cubicBezTo>
                  <a:pt x="3904254" y="1610664"/>
                  <a:pt x="3890409" y="1617216"/>
                  <a:pt x="3876564" y="1635002"/>
                </a:cubicBezTo>
                <a:cubicBezTo>
                  <a:pt x="3901811" y="1644363"/>
                  <a:pt x="3930315" y="1649417"/>
                  <a:pt x="3955562" y="1616280"/>
                </a:cubicBezTo>
                <a:cubicBezTo>
                  <a:pt x="3943345" y="1612723"/>
                  <a:pt x="3930315" y="1608417"/>
                  <a:pt x="3917284" y="1609541"/>
                </a:cubicBezTo>
                <a:close/>
                <a:moveTo>
                  <a:pt x="2641113" y="1550380"/>
                </a:moveTo>
                <a:cubicBezTo>
                  <a:pt x="2655772" y="1552253"/>
                  <a:pt x="2670431" y="1557682"/>
                  <a:pt x="2681019" y="1550380"/>
                </a:cubicBezTo>
                <a:cubicBezTo>
                  <a:pt x="2657401" y="1587075"/>
                  <a:pt x="2634598" y="1579961"/>
                  <a:pt x="2611795" y="1572659"/>
                </a:cubicBezTo>
                <a:cubicBezTo>
                  <a:pt x="2614238" y="1550755"/>
                  <a:pt x="2627268" y="1548508"/>
                  <a:pt x="2641113" y="1550380"/>
                </a:cubicBezTo>
                <a:close/>
                <a:moveTo>
                  <a:pt x="3394437" y="1523047"/>
                </a:moveTo>
                <a:cubicBezTo>
                  <a:pt x="3387922" y="1521924"/>
                  <a:pt x="3381406" y="1522298"/>
                  <a:pt x="3375705" y="1524170"/>
                </a:cubicBezTo>
                <a:cubicBezTo>
                  <a:pt x="3366747" y="1526791"/>
                  <a:pt x="3359418" y="1532595"/>
                  <a:pt x="3352902" y="1540832"/>
                </a:cubicBezTo>
                <a:cubicBezTo>
                  <a:pt x="3347202" y="1569289"/>
                  <a:pt x="3372448" y="1550193"/>
                  <a:pt x="3364304" y="1573782"/>
                </a:cubicBezTo>
                <a:cubicBezTo>
                  <a:pt x="3387107" y="1573782"/>
                  <a:pt x="3409910" y="1521362"/>
                  <a:pt x="3431900" y="1571161"/>
                </a:cubicBezTo>
                <a:cubicBezTo>
                  <a:pt x="3430271" y="1543079"/>
                  <a:pt x="3413168" y="1526417"/>
                  <a:pt x="3394437" y="1523047"/>
                </a:cubicBezTo>
                <a:close/>
                <a:moveTo>
                  <a:pt x="7094275" y="1478115"/>
                </a:moveTo>
                <a:cubicBezTo>
                  <a:pt x="7086131" y="1478864"/>
                  <a:pt x="7078801" y="1485791"/>
                  <a:pt x="7069843" y="1500020"/>
                </a:cubicBezTo>
                <a:cubicBezTo>
                  <a:pt x="7083688" y="1528476"/>
                  <a:pt x="7101605" y="1509942"/>
                  <a:pt x="7118707" y="1495714"/>
                </a:cubicBezTo>
                <a:cubicBezTo>
                  <a:pt x="7109749" y="1483919"/>
                  <a:pt x="7101605" y="1477554"/>
                  <a:pt x="7094275" y="1478115"/>
                </a:cubicBezTo>
                <a:close/>
                <a:moveTo>
                  <a:pt x="3246215" y="1468193"/>
                </a:moveTo>
                <a:cubicBezTo>
                  <a:pt x="3240515" y="1465946"/>
                  <a:pt x="3233185" y="1469503"/>
                  <a:pt x="3226670" y="1481298"/>
                </a:cubicBezTo>
                <a:cubicBezTo>
                  <a:pt x="3240515" y="1505074"/>
                  <a:pt x="3251916" y="1514622"/>
                  <a:pt x="3266575" y="1490846"/>
                </a:cubicBezTo>
                <a:cubicBezTo>
                  <a:pt x="3259246" y="1479051"/>
                  <a:pt x="3252731" y="1470627"/>
                  <a:pt x="3246215" y="1468193"/>
                </a:cubicBezTo>
                <a:close/>
                <a:moveTo>
                  <a:pt x="6784000" y="1456954"/>
                </a:moveTo>
                <a:cubicBezTo>
                  <a:pt x="6776709" y="1459534"/>
                  <a:pt x="6769532" y="1467959"/>
                  <a:pt x="6762813" y="1459955"/>
                </a:cubicBezTo>
                <a:cubicBezTo>
                  <a:pt x="6754669" y="1490659"/>
                  <a:pt x="6788874" y="1507695"/>
                  <a:pt x="6800275" y="1472312"/>
                </a:cubicBezTo>
                <a:cubicBezTo>
                  <a:pt x="6797018" y="1463325"/>
                  <a:pt x="6793760" y="1458832"/>
                  <a:pt x="6791317" y="1457147"/>
                </a:cubicBezTo>
                <a:cubicBezTo>
                  <a:pt x="6788874" y="1455883"/>
                  <a:pt x="6786431" y="1456094"/>
                  <a:pt x="6784000" y="1456954"/>
                </a:cubicBezTo>
                <a:close/>
                <a:moveTo>
                  <a:pt x="2936742" y="1450407"/>
                </a:moveTo>
                <a:cubicBezTo>
                  <a:pt x="2922897" y="1481111"/>
                  <a:pt x="2911495" y="1460143"/>
                  <a:pt x="2897650" y="1490846"/>
                </a:cubicBezTo>
                <a:cubicBezTo>
                  <a:pt x="2914753" y="1514622"/>
                  <a:pt x="2964431" y="1493093"/>
                  <a:pt x="2936742" y="1450407"/>
                </a:cubicBezTo>
                <a:close/>
                <a:moveTo>
                  <a:pt x="6424021" y="1434494"/>
                </a:moveTo>
                <a:cubicBezTo>
                  <a:pt x="6415062" y="1436928"/>
                  <a:pt x="6408547" y="1444978"/>
                  <a:pt x="6408547" y="1457896"/>
                </a:cubicBezTo>
                <a:cubicBezTo>
                  <a:pt x="6419949" y="1467444"/>
                  <a:pt x="6433793" y="1474371"/>
                  <a:pt x="6450896" y="1443668"/>
                </a:cubicBezTo>
                <a:cubicBezTo>
                  <a:pt x="6442752" y="1435430"/>
                  <a:pt x="6432165" y="1432248"/>
                  <a:pt x="6424021" y="1434494"/>
                </a:cubicBezTo>
                <a:close/>
                <a:moveTo>
                  <a:pt x="2147584" y="1411467"/>
                </a:moveTo>
                <a:cubicBezTo>
                  <a:pt x="2150842" y="1410718"/>
                  <a:pt x="2153285" y="1411092"/>
                  <a:pt x="2155728" y="1413526"/>
                </a:cubicBezTo>
                <a:cubicBezTo>
                  <a:pt x="2152470" y="1432435"/>
                  <a:pt x="2158171" y="1450969"/>
                  <a:pt x="2145955" y="1469878"/>
                </a:cubicBezTo>
                <a:cubicBezTo>
                  <a:pt x="2129667" y="1446289"/>
                  <a:pt x="2145955" y="1439175"/>
                  <a:pt x="2123966" y="1434494"/>
                </a:cubicBezTo>
                <a:cubicBezTo>
                  <a:pt x="2131296" y="1427567"/>
                  <a:pt x="2140254" y="1413900"/>
                  <a:pt x="2147584" y="1411467"/>
                </a:cubicBezTo>
                <a:close/>
                <a:moveTo>
                  <a:pt x="2548271" y="1401170"/>
                </a:moveTo>
                <a:cubicBezTo>
                  <a:pt x="2531168" y="1438987"/>
                  <a:pt x="2514880" y="1391060"/>
                  <a:pt x="2494520" y="1429065"/>
                </a:cubicBezTo>
                <a:cubicBezTo>
                  <a:pt x="2517324" y="1469129"/>
                  <a:pt x="2543384" y="1450782"/>
                  <a:pt x="2566188" y="1443668"/>
                </a:cubicBezTo>
                <a:cubicBezTo>
                  <a:pt x="2566188" y="1429439"/>
                  <a:pt x="2559673" y="1415398"/>
                  <a:pt x="2548271" y="1401170"/>
                </a:cubicBezTo>
                <a:close/>
                <a:moveTo>
                  <a:pt x="7407821" y="1384508"/>
                </a:moveTo>
                <a:cubicBezTo>
                  <a:pt x="7380131" y="1389188"/>
                  <a:pt x="7380131" y="1445914"/>
                  <a:pt x="7357328" y="1422325"/>
                </a:cubicBezTo>
                <a:cubicBezTo>
                  <a:pt x="7354885" y="1493280"/>
                  <a:pt x="7436325" y="1436554"/>
                  <a:pt x="7407821" y="1384508"/>
                </a:cubicBezTo>
                <a:close/>
                <a:moveTo>
                  <a:pt x="2036825" y="1382636"/>
                </a:moveTo>
                <a:cubicBezTo>
                  <a:pt x="2025423" y="1409407"/>
                  <a:pt x="2028681" y="1409033"/>
                  <a:pt x="2014836" y="1447974"/>
                </a:cubicBezTo>
                <a:cubicBezTo>
                  <a:pt x="1987961" y="1447974"/>
                  <a:pt x="1991219" y="1406599"/>
                  <a:pt x="1966786" y="1428503"/>
                </a:cubicBezTo>
                <a:cubicBezTo>
                  <a:pt x="1972487" y="1396864"/>
                  <a:pt x="2014836" y="1404540"/>
                  <a:pt x="2036825" y="1382636"/>
                </a:cubicBezTo>
                <a:close/>
                <a:moveTo>
                  <a:pt x="5894658" y="1377019"/>
                </a:moveTo>
                <a:cubicBezTo>
                  <a:pt x="5897101" y="1424385"/>
                  <a:pt x="5947594" y="1412403"/>
                  <a:pt x="5967140" y="1414649"/>
                </a:cubicBezTo>
                <a:cubicBezTo>
                  <a:pt x="5967140" y="1357923"/>
                  <a:pt x="5916647" y="1398362"/>
                  <a:pt x="5894658" y="1377019"/>
                </a:cubicBezTo>
                <a:close/>
                <a:moveTo>
                  <a:pt x="16292157" y="1374211"/>
                </a:moveTo>
                <a:cubicBezTo>
                  <a:pt x="16283197" y="1369718"/>
                  <a:pt x="16280755" y="1392558"/>
                  <a:pt x="16268539" y="1410343"/>
                </a:cubicBezTo>
                <a:cubicBezTo>
                  <a:pt x="16279125" y="1438800"/>
                  <a:pt x="16305187" y="1412964"/>
                  <a:pt x="16305187" y="1389375"/>
                </a:cubicBezTo>
                <a:cubicBezTo>
                  <a:pt x="16299487" y="1380389"/>
                  <a:pt x="16295415" y="1375709"/>
                  <a:pt x="16292157" y="1374211"/>
                </a:cubicBezTo>
                <a:close/>
                <a:moveTo>
                  <a:pt x="2261600" y="1358298"/>
                </a:moveTo>
                <a:cubicBezTo>
                  <a:pt x="2251013" y="1355302"/>
                  <a:pt x="2238797" y="1358485"/>
                  <a:pt x="2227396" y="1370279"/>
                </a:cubicBezTo>
                <a:cubicBezTo>
                  <a:pt x="2247756" y="1412777"/>
                  <a:pt x="2272188" y="1415773"/>
                  <a:pt x="2294991" y="1382636"/>
                </a:cubicBezTo>
                <a:cubicBezTo>
                  <a:pt x="2283589" y="1370654"/>
                  <a:pt x="2273002" y="1361293"/>
                  <a:pt x="2261600" y="1358298"/>
                </a:cubicBezTo>
                <a:close/>
                <a:moveTo>
                  <a:pt x="6932209" y="1349311"/>
                </a:moveTo>
                <a:cubicBezTo>
                  <a:pt x="6906963" y="1415398"/>
                  <a:pt x="6918364" y="1348937"/>
                  <a:pt x="6884973" y="1353617"/>
                </a:cubicBezTo>
                <a:cubicBezTo>
                  <a:pt x="6879273" y="1365412"/>
                  <a:pt x="6884973" y="1379453"/>
                  <a:pt x="6876015" y="1393681"/>
                </a:cubicBezTo>
                <a:cubicBezTo>
                  <a:pt x="6893117" y="1431499"/>
                  <a:pt x="6960713" y="1401357"/>
                  <a:pt x="6932209" y="1349311"/>
                </a:cubicBezTo>
                <a:close/>
                <a:moveTo>
                  <a:pt x="6418320" y="1318233"/>
                </a:moveTo>
                <a:cubicBezTo>
                  <a:pt x="6397960" y="1332462"/>
                  <a:pt x="6409361" y="1349311"/>
                  <a:pt x="6395517" y="1365973"/>
                </a:cubicBezTo>
                <a:cubicBezTo>
                  <a:pt x="6428907" y="1370654"/>
                  <a:pt x="6487544" y="1415585"/>
                  <a:pt x="6504647" y="1365973"/>
                </a:cubicBezTo>
                <a:cubicBezTo>
                  <a:pt x="6476143" y="1335083"/>
                  <a:pt x="6446009" y="1389188"/>
                  <a:pt x="6418320" y="1318233"/>
                </a:cubicBezTo>
                <a:close/>
                <a:moveTo>
                  <a:pt x="6249840" y="1300378"/>
                </a:moveTo>
                <a:cubicBezTo>
                  <a:pt x="6245259" y="1298295"/>
                  <a:pt x="6240373" y="1298482"/>
                  <a:pt x="6235893" y="1300448"/>
                </a:cubicBezTo>
                <a:cubicBezTo>
                  <a:pt x="6227749" y="1304192"/>
                  <a:pt x="6220419" y="1314302"/>
                  <a:pt x="6220419" y="1327407"/>
                </a:cubicBezTo>
                <a:cubicBezTo>
                  <a:pt x="6234265" y="1339202"/>
                  <a:pt x="6248109" y="1330402"/>
                  <a:pt x="6261954" y="1313927"/>
                </a:cubicBezTo>
                <a:cubicBezTo>
                  <a:pt x="6258697" y="1306813"/>
                  <a:pt x="6254421" y="1302461"/>
                  <a:pt x="6249840" y="1300378"/>
                </a:cubicBezTo>
                <a:close/>
                <a:moveTo>
                  <a:pt x="6582829" y="1295580"/>
                </a:moveTo>
                <a:cubicBezTo>
                  <a:pt x="6571428" y="1300822"/>
                  <a:pt x="6560841" y="1319918"/>
                  <a:pt x="6560841" y="1337329"/>
                </a:cubicBezTo>
                <a:cubicBezTo>
                  <a:pt x="6575500" y="1349124"/>
                  <a:pt x="6591788" y="1348937"/>
                  <a:pt x="6608891" y="1315800"/>
                </a:cubicBezTo>
                <a:cubicBezTo>
                  <a:pt x="6604819" y="1304567"/>
                  <a:pt x="6599117" y="1298201"/>
                  <a:pt x="6594231" y="1295580"/>
                </a:cubicBezTo>
                <a:cubicBezTo>
                  <a:pt x="6590159" y="1293708"/>
                  <a:pt x="6586087" y="1293895"/>
                  <a:pt x="6582829" y="1295580"/>
                </a:cubicBezTo>
                <a:close/>
                <a:moveTo>
                  <a:pt x="6991661" y="1294083"/>
                </a:moveTo>
                <a:cubicBezTo>
                  <a:pt x="6977815" y="1353243"/>
                  <a:pt x="6966414" y="1320667"/>
                  <a:pt x="6946868" y="1374960"/>
                </a:cubicBezTo>
                <a:cubicBezTo>
                  <a:pt x="6955013" y="1398736"/>
                  <a:pt x="6963157" y="1372713"/>
                  <a:pt x="6972115" y="1384508"/>
                </a:cubicBezTo>
                <a:cubicBezTo>
                  <a:pt x="6989217" y="1356238"/>
                  <a:pt x="7016907" y="1327220"/>
                  <a:pt x="6991661" y="1294083"/>
                </a:cubicBezTo>
                <a:close/>
                <a:moveTo>
                  <a:pt x="1632880" y="1294083"/>
                </a:moveTo>
                <a:cubicBezTo>
                  <a:pt x="1640210" y="1306252"/>
                  <a:pt x="1645911" y="1309060"/>
                  <a:pt x="1653240" y="1311494"/>
                </a:cubicBezTo>
                <a:cubicBezTo>
                  <a:pt x="1641024" y="1323663"/>
                  <a:pt x="1631252" y="1374772"/>
                  <a:pt x="1618221" y="1335644"/>
                </a:cubicBezTo>
                <a:cubicBezTo>
                  <a:pt x="1628808" y="1321042"/>
                  <a:pt x="1632880" y="1308685"/>
                  <a:pt x="1632880" y="1294083"/>
                </a:cubicBezTo>
                <a:close/>
                <a:moveTo>
                  <a:pt x="5009401" y="1280603"/>
                </a:moveTo>
                <a:cubicBezTo>
                  <a:pt x="5002885" y="1282101"/>
                  <a:pt x="4997185" y="1289777"/>
                  <a:pt x="4991483" y="1301571"/>
                </a:cubicBezTo>
                <a:lnTo>
                  <a:pt x="5005329" y="1327407"/>
                </a:lnTo>
                <a:lnTo>
                  <a:pt x="5027317" y="1297265"/>
                </a:lnTo>
                <a:cubicBezTo>
                  <a:pt x="5021617" y="1284160"/>
                  <a:pt x="5015101" y="1279105"/>
                  <a:pt x="5009401" y="1280603"/>
                </a:cubicBezTo>
                <a:close/>
                <a:moveTo>
                  <a:pt x="16251437" y="1277795"/>
                </a:moveTo>
                <a:cubicBezTo>
                  <a:pt x="16243293" y="1294270"/>
                  <a:pt x="16231891" y="1351183"/>
                  <a:pt x="16218045" y="1341635"/>
                </a:cubicBezTo>
                <a:cubicBezTo>
                  <a:pt x="16214789" y="1362978"/>
                  <a:pt x="16222933" y="1391247"/>
                  <a:pt x="16234333" y="1391247"/>
                </a:cubicBezTo>
                <a:cubicBezTo>
                  <a:pt x="16226189" y="1334521"/>
                  <a:pt x="16248993" y="1344444"/>
                  <a:pt x="16274241" y="1337329"/>
                </a:cubicBezTo>
                <a:cubicBezTo>
                  <a:pt x="16271797" y="1325535"/>
                  <a:pt x="16265281" y="1322727"/>
                  <a:pt x="16259581" y="1327407"/>
                </a:cubicBezTo>
                <a:cubicBezTo>
                  <a:pt x="16254693" y="1310745"/>
                  <a:pt x="16274241" y="1294270"/>
                  <a:pt x="16251437" y="1277795"/>
                </a:cubicBezTo>
                <a:close/>
                <a:moveTo>
                  <a:pt x="6878459" y="1277795"/>
                </a:moveTo>
                <a:cubicBezTo>
                  <a:pt x="6876015" y="1336955"/>
                  <a:pt x="6839367" y="1289777"/>
                  <a:pt x="6819821" y="1315800"/>
                </a:cubicBezTo>
                <a:cubicBezTo>
                  <a:pt x="6814121" y="1268621"/>
                  <a:pt x="6766885" y="1278169"/>
                  <a:pt x="6741639" y="1285284"/>
                </a:cubicBezTo>
                <a:cubicBezTo>
                  <a:pt x="6783173" y="1297078"/>
                  <a:pt x="6757927" y="1320480"/>
                  <a:pt x="6780729" y="1370279"/>
                </a:cubicBezTo>
                <a:lnTo>
                  <a:pt x="6808419" y="1329841"/>
                </a:lnTo>
                <a:cubicBezTo>
                  <a:pt x="6814121" y="1346316"/>
                  <a:pt x="6797832" y="1363540"/>
                  <a:pt x="6819821" y="1382636"/>
                </a:cubicBezTo>
                <a:cubicBezTo>
                  <a:pt x="6828779" y="1328156"/>
                  <a:pt x="6842625" y="1330215"/>
                  <a:pt x="6873572" y="1351558"/>
                </a:cubicBezTo>
                <a:cubicBezTo>
                  <a:pt x="6873572" y="1320854"/>
                  <a:pt x="6884159" y="1344631"/>
                  <a:pt x="6901261" y="1313927"/>
                </a:cubicBezTo>
                <a:close/>
                <a:moveTo>
                  <a:pt x="6487544" y="1256827"/>
                </a:moveTo>
                <a:cubicBezTo>
                  <a:pt x="6484287" y="1255516"/>
                  <a:pt x="6481029" y="1256265"/>
                  <a:pt x="6478586" y="1257950"/>
                </a:cubicBezTo>
                <a:cubicBezTo>
                  <a:pt x="6460669" y="1268434"/>
                  <a:pt x="6451711" y="1320854"/>
                  <a:pt x="6428093" y="1285284"/>
                </a:cubicBezTo>
                <a:cubicBezTo>
                  <a:pt x="6410990" y="1330215"/>
                  <a:pt x="6454153" y="1323101"/>
                  <a:pt x="6470441" y="1320667"/>
                </a:cubicBezTo>
                <a:cubicBezTo>
                  <a:pt x="6481843" y="1285096"/>
                  <a:pt x="6467999" y="1292211"/>
                  <a:pt x="6498946" y="1266188"/>
                </a:cubicBezTo>
                <a:cubicBezTo>
                  <a:pt x="6494874" y="1260946"/>
                  <a:pt x="6491616" y="1257950"/>
                  <a:pt x="6487544" y="1256827"/>
                </a:cubicBezTo>
                <a:close/>
                <a:moveTo>
                  <a:pt x="1433352" y="1250461"/>
                </a:moveTo>
                <a:cubicBezTo>
                  <a:pt x="1461856" y="1300074"/>
                  <a:pt x="1399961" y="1323475"/>
                  <a:pt x="1382859" y="1288092"/>
                </a:cubicBezTo>
                <a:cubicBezTo>
                  <a:pt x="1399961" y="1271617"/>
                  <a:pt x="1417063" y="1295206"/>
                  <a:pt x="1433352" y="1250461"/>
                </a:cubicBezTo>
                <a:close/>
                <a:moveTo>
                  <a:pt x="5919090" y="1247653"/>
                </a:moveTo>
                <a:cubicBezTo>
                  <a:pt x="5919090" y="1259448"/>
                  <a:pt x="5913389" y="1280042"/>
                  <a:pt x="5905245" y="1270681"/>
                </a:cubicBezTo>
                <a:cubicBezTo>
                  <a:pt x="5916647" y="1296704"/>
                  <a:pt x="5972841" y="1323101"/>
                  <a:pt x="6003788" y="1285284"/>
                </a:cubicBezTo>
                <a:cubicBezTo>
                  <a:pt x="5976099" y="1254580"/>
                  <a:pt x="5947594" y="1285471"/>
                  <a:pt x="5919090" y="1247653"/>
                </a:cubicBezTo>
                <a:close/>
                <a:moveTo>
                  <a:pt x="2559673" y="1187744"/>
                </a:moveTo>
                <a:cubicBezTo>
                  <a:pt x="2553157" y="1188493"/>
                  <a:pt x="2547457" y="1192238"/>
                  <a:pt x="2543384" y="1199913"/>
                </a:cubicBezTo>
                <a:cubicBezTo>
                  <a:pt x="2562930" y="1230804"/>
                  <a:pt x="2582476" y="1216763"/>
                  <a:pt x="2602022" y="1228557"/>
                </a:cubicBezTo>
                <a:cubicBezTo>
                  <a:pt x="2604465" y="1209087"/>
                  <a:pt x="2579218" y="1185311"/>
                  <a:pt x="2559673" y="1187744"/>
                </a:cubicBezTo>
                <a:close/>
                <a:moveTo>
                  <a:pt x="6161783" y="1173329"/>
                </a:moveTo>
                <a:cubicBezTo>
                  <a:pt x="6158525" y="1258512"/>
                  <a:pt x="6240779" y="1202160"/>
                  <a:pt x="6271727" y="1223502"/>
                </a:cubicBezTo>
                <a:cubicBezTo>
                  <a:pt x="6257068" y="1171269"/>
                  <a:pt x="6195173" y="1218448"/>
                  <a:pt x="6161783" y="1173329"/>
                </a:cubicBezTo>
                <a:close/>
                <a:moveTo>
                  <a:pt x="1431723" y="1167525"/>
                </a:moveTo>
                <a:cubicBezTo>
                  <a:pt x="1422764" y="1166402"/>
                  <a:pt x="1413806" y="1167151"/>
                  <a:pt x="1404847" y="1168274"/>
                </a:cubicBezTo>
                <a:cubicBezTo>
                  <a:pt x="1386930" y="1170333"/>
                  <a:pt x="1369828" y="1173703"/>
                  <a:pt x="1352726" y="1169023"/>
                </a:cubicBezTo>
                <a:cubicBezTo>
                  <a:pt x="1367385" y="1202160"/>
                  <a:pt x="1426022" y="1219197"/>
                  <a:pt x="1459412" y="1176511"/>
                </a:cubicBezTo>
                <a:cubicBezTo>
                  <a:pt x="1450454" y="1171269"/>
                  <a:pt x="1440681" y="1168461"/>
                  <a:pt x="1431723" y="1167525"/>
                </a:cubicBezTo>
                <a:close/>
                <a:moveTo>
                  <a:pt x="5423933" y="1159849"/>
                </a:moveTo>
                <a:cubicBezTo>
                  <a:pt x="5406830" y="1185872"/>
                  <a:pt x="5404387" y="1214142"/>
                  <a:pt x="5379140" y="1240165"/>
                </a:cubicBezTo>
                <a:cubicBezTo>
                  <a:pt x="5390541" y="1273115"/>
                  <a:pt x="5404387" y="1254393"/>
                  <a:pt x="5415788" y="1266188"/>
                </a:cubicBezTo>
                <a:cubicBezTo>
                  <a:pt x="5429633" y="1254393"/>
                  <a:pt x="5410087" y="1178384"/>
                  <a:pt x="5437777" y="1218635"/>
                </a:cubicBezTo>
                <a:cubicBezTo>
                  <a:pt x="5443478" y="1213954"/>
                  <a:pt x="5441035" y="1207028"/>
                  <a:pt x="5437777" y="1202347"/>
                </a:cubicBezTo>
                <a:cubicBezTo>
                  <a:pt x="5441035" y="1197667"/>
                  <a:pt x="5446735" y="1190365"/>
                  <a:pt x="5449179" y="1185685"/>
                </a:cubicBezTo>
                <a:cubicBezTo>
                  <a:pt x="5441035" y="1183251"/>
                  <a:pt x="5432077" y="1174078"/>
                  <a:pt x="5423933" y="1159849"/>
                </a:cubicBezTo>
                <a:close/>
                <a:moveTo>
                  <a:pt x="6088486" y="1155543"/>
                </a:moveTo>
                <a:cubicBezTo>
                  <a:pt x="6067311" y="1156479"/>
                  <a:pt x="6044509" y="1190740"/>
                  <a:pt x="6023334" y="1162283"/>
                </a:cubicBezTo>
                <a:cubicBezTo>
                  <a:pt x="6011932" y="1240352"/>
                  <a:pt x="6082785" y="1166589"/>
                  <a:pt x="6108032" y="1169023"/>
                </a:cubicBezTo>
                <a:cubicBezTo>
                  <a:pt x="6101517" y="1158352"/>
                  <a:pt x="6095001" y="1155169"/>
                  <a:pt x="6088486" y="1155543"/>
                </a:cubicBezTo>
                <a:close/>
                <a:moveTo>
                  <a:pt x="1819379" y="1142064"/>
                </a:moveTo>
                <a:cubicBezTo>
                  <a:pt x="1807977" y="1142813"/>
                  <a:pt x="1795761" y="1171644"/>
                  <a:pt x="1782731" y="1173329"/>
                </a:cubicBezTo>
                <a:cubicBezTo>
                  <a:pt x="1799834" y="1208900"/>
                  <a:pt x="1816936" y="1175950"/>
                  <a:pt x="1831595" y="1152361"/>
                </a:cubicBezTo>
                <a:cubicBezTo>
                  <a:pt x="1827523" y="1144123"/>
                  <a:pt x="1823451" y="1141877"/>
                  <a:pt x="1819379" y="1142064"/>
                </a:cubicBezTo>
                <a:close/>
                <a:moveTo>
                  <a:pt x="5664181" y="1135698"/>
                </a:moveTo>
                <a:cubicBezTo>
                  <a:pt x="5647079" y="1185311"/>
                  <a:pt x="5686171" y="1171831"/>
                  <a:pt x="5700015" y="1162283"/>
                </a:cubicBezTo>
                <a:cubicBezTo>
                  <a:pt x="5708159" y="1117351"/>
                  <a:pt x="5672325" y="1175950"/>
                  <a:pt x="5664181" y="1135698"/>
                </a:cubicBezTo>
                <a:close/>
                <a:moveTo>
                  <a:pt x="2177717" y="1133639"/>
                </a:moveTo>
                <a:cubicBezTo>
                  <a:pt x="2168758" y="1152735"/>
                  <a:pt x="2182603" y="1171082"/>
                  <a:pt x="2171202" y="1189991"/>
                </a:cubicBezTo>
                <a:cubicBezTo>
                  <a:pt x="2157357" y="1209087"/>
                  <a:pt x="2171202" y="1164155"/>
                  <a:pt x="2151656" y="1157041"/>
                </a:cubicBezTo>
                <a:cubicBezTo>
                  <a:pt x="2145955" y="1185498"/>
                  <a:pt x="2109307" y="1214516"/>
                  <a:pt x="2132110" y="1247653"/>
                </a:cubicBezTo>
                <a:cubicBezTo>
                  <a:pt x="2149213" y="1230991"/>
                  <a:pt x="2135368" y="1214142"/>
                  <a:pt x="2154914" y="1197667"/>
                </a:cubicBezTo>
                <a:cubicBezTo>
                  <a:pt x="2166315" y="1209461"/>
                  <a:pt x="2160615" y="1221443"/>
                  <a:pt x="2154914" y="1230991"/>
                </a:cubicBezTo>
                <a:cubicBezTo>
                  <a:pt x="2166315" y="1249900"/>
                  <a:pt x="2180160" y="1230429"/>
                  <a:pt x="2194005" y="1209087"/>
                </a:cubicBezTo>
                <a:cubicBezTo>
                  <a:pt x="2180160" y="1194859"/>
                  <a:pt x="2191562" y="1180817"/>
                  <a:pt x="2199706" y="1166589"/>
                </a:cubicBezTo>
                <a:cubicBezTo>
                  <a:pt x="2191562" y="1157228"/>
                  <a:pt x="2185861" y="1145621"/>
                  <a:pt x="2177717" y="1133639"/>
                </a:cubicBezTo>
                <a:close/>
                <a:moveTo>
                  <a:pt x="3515783" y="1129708"/>
                </a:moveTo>
                <a:cubicBezTo>
                  <a:pt x="3510082" y="1127461"/>
                  <a:pt x="3504382" y="1131393"/>
                  <a:pt x="3497052" y="1143187"/>
                </a:cubicBezTo>
                <a:cubicBezTo>
                  <a:pt x="3508454" y="1166963"/>
                  <a:pt x="3519041" y="1175950"/>
                  <a:pt x="3532885" y="1152361"/>
                </a:cubicBezTo>
                <a:cubicBezTo>
                  <a:pt x="3527185" y="1140566"/>
                  <a:pt x="3522298" y="1132141"/>
                  <a:pt x="3515783" y="1129708"/>
                </a:cubicBezTo>
                <a:close/>
                <a:moveTo>
                  <a:pt x="4181151" y="1125402"/>
                </a:moveTo>
                <a:cubicBezTo>
                  <a:pt x="4173007" y="1124278"/>
                  <a:pt x="4164863" y="1128023"/>
                  <a:pt x="4155091" y="1140379"/>
                </a:cubicBezTo>
                <a:cubicBezTo>
                  <a:pt x="4200697" y="1168836"/>
                  <a:pt x="4197440" y="1185498"/>
                  <a:pt x="4211284" y="1218635"/>
                </a:cubicBezTo>
                <a:cubicBezTo>
                  <a:pt x="4221872" y="1181379"/>
                  <a:pt x="4205583" y="1128772"/>
                  <a:pt x="4181151" y="1125402"/>
                </a:cubicBezTo>
                <a:close/>
                <a:moveTo>
                  <a:pt x="5948409" y="1124653"/>
                </a:moveTo>
                <a:cubicBezTo>
                  <a:pt x="5942708" y="1125214"/>
                  <a:pt x="5936193" y="1129146"/>
                  <a:pt x="5928049" y="1138132"/>
                </a:cubicBezTo>
                <a:cubicBezTo>
                  <a:pt x="5955738" y="1152361"/>
                  <a:pt x="5970397" y="1166589"/>
                  <a:pt x="5958996" y="1206653"/>
                </a:cubicBezTo>
                <a:cubicBezTo>
                  <a:pt x="5961439" y="1213767"/>
                  <a:pt x="5963883" y="1218260"/>
                  <a:pt x="5969583" y="1225375"/>
                </a:cubicBezTo>
                <a:cubicBezTo>
                  <a:pt x="5969583" y="1211146"/>
                  <a:pt x="5976099" y="1197480"/>
                  <a:pt x="5987500" y="1185685"/>
                </a:cubicBezTo>
                <a:cubicBezTo>
                  <a:pt x="5970397" y="1153858"/>
                  <a:pt x="5963883" y="1122968"/>
                  <a:pt x="5948409" y="1124653"/>
                </a:cubicBezTo>
                <a:close/>
                <a:moveTo>
                  <a:pt x="4895384" y="1119411"/>
                </a:moveTo>
                <a:cubicBezTo>
                  <a:pt x="4892126" y="1126525"/>
                  <a:pt x="4886425" y="1171269"/>
                  <a:pt x="4872581" y="1149927"/>
                </a:cubicBezTo>
                <a:cubicBezTo>
                  <a:pt x="4864437" y="1192612"/>
                  <a:pt x="4903528" y="1183064"/>
                  <a:pt x="4914930" y="1154794"/>
                </a:cubicBezTo>
                <a:close/>
                <a:moveTo>
                  <a:pt x="4024786" y="1090392"/>
                </a:moveTo>
                <a:cubicBezTo>
                  <a:pt x="4015013" y="1089831"/>
                  <a:pt x="4006054" y="1096945"/>
                  <a:pt x="3997911" y="1112297"/>
                </a:cubicBezTo>
                <a:cubicBezTo>
                  <a:pt x="3978365" y="1060250"/>
                  <a:pt x="3953118" y="1126712"/>
                  <a:pt x="3932758" y="1091328"/>
                </a:cubicBezTo>
                <a:cubicBezTo>
                  <a:pt x="3932758" y="1133826"/>
                  <a:pt x="3978365" y="1157228"/>
                  <a:pt x="3997911" y="1112297"/>
                </a:cubicBezTo>
                <a:cubicBezTo>
                  <a:pt x="3997911" y="1126525"/>
                  <a:pt x="4002797" y="1140566"/>
                  <a:pt x="4010941" y="1154794"/>
                </a:cubicBezTo>
                <a:cubicBezTo>
                  <a:pt x="4022343" y="1104995"/>
                  <a:pt x="4028858" y="1154982"/>
                  <a:pt x="4051661" y="1114730"/>
                </a:cubicBezTo>
                <a:cubicBezTo>
                  <a:pt x="4042703" y="1099379"/>
                  <a:pt x="4033744" y="1091141"/>
                  <a:pt x="4024786" y="1090392"/>
                </a:cubicBezTo>
                <a:close/>
                <a:moveTo>
                  <a:pt x="1639396" y="1087771"/>
                </a:moveTo>
                <a:cubicBezTo>
                  <a:pt x="1633695" y="1085899"/>
                  <a:pt x="1627180" y="1088146"/>
                  <a:pt x="1619850" y="1104808"/>
                </a:cubicBezTo>
                <a:cubicBezTo>
                  <a:pt x="1625551" y="1111922"/>
                  <a:pt x="1631252" y="1121845"/>
                  <a:pt x="1634509" y="1131393"/>
                </a:cubicBezTo>
                <a:cubicBezTo>
                  <a:pt x="1642654" y="1119598"/>
                  <a:pt x="1650797" y="1109863"/>
                  <a:pt x="1656498" y="1098068"/>
                </a:cubicBezTo>
                <a:cubicBezTo>
                  <a:pt x="1650797" y="1095634"/>
                  <a:pt x="1645911" y="1089456"/>
                  <a:pt x="1639396" y="1087771"/>
                </a:cubicBezTo>
                <a:close/>
                <a:moveTo>
                  <a:pt x="1464299" y="1084589"/>
                </a:moveTo>
                <a:cubicBezTo>
                  <a:pt x="1456155" y="1082717"/>
                  <a:pt x="1446382" y="1090205"/>
                  <a:pt x="1436609" y="1110237"/>
                </a:cubicBezTo>
                <a:cubicBezTo>
                  <a:pt x="1456155" y="1145808"/>
                  <a:pt x="1473257" y="1116977"/>
                  <a:pt x="1490360" y="1112297"/>
                </a:cubicBezTo>
                <a:cubicBezTo>
                  <a:pt x="1482216" y="1096945"/>
                  <a:pt x="1473257" y="1086274"/>
                  <a:pt x="1464299" y="1084589"/>
                </a:cubicBezTo>
                <a:close/>
                <a:moveTo>
                  <a:pt x="5533877" y="1083653"/>
                </a:moveTo>
                <a:cubicBezTo>
                  <a:pt x="5500487" y="1112109"/>
                  <a:pt x="5449179" y="1131393"/>
                  <a:pt x="5404387" y="1091328"/>
                </a:cubicBezTo>
                <a:cubicBezTo>
                  <a:pt x="5421489" y="1157415"/>
                  <a:pt x="5486641" y="1178384"/>
                  <a:pt x="5525733" y="1140379"/>
                </a:cubicBezTo>
                <a:cubicBezTo>
                  <a:pt x="5520032" y="1164155"/>
                  <a:pt x="5525733" y="1193174"/>
                  <a:pt x="5545279" y="1193174"/>
                </a:cubicBezTo>
                <a:cubicBezTo>
                  <a:pt x="5559123" y="1143562"/>
                  <a:pt x="5562381" y="1169023"/>
                  <a:pt x="5599029" y="1181005"/>
                </a:cubicBezTo>
                <a:cubicBezTo>
                  <a:pt x="5615317" y="1143000"/>
                  <a:pt x="5638121" y="1152922"/>
                  <a:pt x="5638121" y="1124653"/>
                </a:cubicBezTo>
                <a:cubicBezTo>
                  <a:pt x="5624275" y="1098630"/>
                  <a:pt x="5590071" y="1102561"/>
                  <a:pt x="5603915" y="1138132"/>
                </a:cubicBezTo>
                <a:cubicBezTo>
                  <a:pt x="5584370" y="1140379"/>
                  <a:pt x="5584370" y="1109863"/>
                  <a:pt x="5573783" y="1152361"/>
                </a:cubicBezTo>
                <a:cubicBezTo>
                  <a:pt x="5570525" y="1140566"/>
                  <a:pt x="5581927" y="1126525"/>
                  <a:pt x="5568082" y="1112297"/>
                </a:cubicBezTo>
                <a:cubicBezTo>
                  <a:pt x="5545279" y="1112297"/>
                  <a:pt x="5545279" y="1114543"/>
                  <a:pt x="5542021" y="1149927"/>
                </a:cubicBezTo>
                <a:cubicBezTo>
                  <a:pt x="5531433" y="1128772"/>
                  <a:pt x="5525733" y="1104995"/>
                  <a:pt x="5533877" y="1083653"/>
                </a:cubicBezTo>
                <a:close/>
                <a:moveTo>
                  <a:pt x="1870687" y="1079347"/>
                </a:moveTo>
                <a:cubicBezTo>
                  <a:pt x="1856841" y="1093575"/>
                  <a:pt x="1878831" y="1112484"/>
                  <a:pt x="1870687" y="1128959"/>
                </a:cubicBezTo>
                <a:lnTo>
                  <a:pt x="1853584" y="1152361"/>
                </a:lnTo>
                <a:cubicBezTo>
                  <a:pt x="1859285" y="1161909"/>
                  <a:pt x="1864986" y="1169584"/>
                  <a:pt x="1867429" y="1178945"/>
                </a:cubicBezTo>
                <a:cubicBezTo>
                  <a:pt x="1890232" y="1152922"/>
                  <a:pt x="1884532" y="1124091"/>
                  <a:pt x="1900820" y="1098068"/>
                </a:cubicBezTo>
                <a:cubicBezTo>
                  <a:pt x="1892675" y="1060063"/>
                  <a:pt x="1882088" y="1117164"/>
                  <a:pt x="1870687" y="1079347"/>
                </a:cubicBezTo>
                <a:close/>
                <a:moveTo>
                  <a:pt x="5314802" y="1076913"/>
                </a:moveTo>
                <a:cubicBezTo>
                  <a:pt x="5300143" y="1091141"/>
                  <a:pt x="5322946" y="1110424"/>
                  <a:pt x="5314802" y="1126899"/>
                </a:cubicBezTo>
                <a:cubicBezTo>
                  <a:pt x="5336791" y="1138881"/>
                  <a:pt x="5340049" y="1107803"/>
                  <a:pt x="5356337" y="1079347"/>
                </a:cubicBezTo>
                <a:cubicBezTo>
                  <a:pt x="5342492" y="1074666"/>
                  <a:pt x="5328647" y="1081780"/>
                  <a:pt x="5314802" y="1076913"/>
                </a:cubicBezTo>
                <a:close/>
                <a:moveTo>
                  <a:pt x="5739107" y="1074666"/>
                </a:moveTo>
                <a:cubicBezTo>
                  <a:pt x="5748065" y="1133639"/>
                  <a:pt x="5730963" y="1133826"/>
                  <a:pt x="5711417" y="1164717"/>
                </a:cubicBezTo>
                <a:cubicBezTo>
                  <a:pt x="5739107" y="1200101"/>
                  <a:pt x="5756209" y="1147680"/>
                  <a:pt x="5761910" y="1218635"/>
                </a:cubicBezTo>
                <a:cubicBezTo>
                  <a:pt x="5779013" y="1199726"/>
                  <a:pt x="5764353" y="1178758"/>
                  <a:pt x="5758653" y="1159849"/>
                </a:cubicBezTo>
                <a:cubicBezTo>
                  <a:pt x="5801001" y="1155169"/>
                  <a:pt x="5854752" y="1157041"/>
                  <a:pt x="5885699" y="1135698"/>
                </a:cubicBezTo>
                <a:cubicBezTo>
                  <a:pt x="5837649" y="1095447"/>
                  <a:pt x="5773311" y="1169210"/>
                  <a:pt x="5739107" y="1074666"/>
                </a:cubicBezTo>
                <a:close/>
                <a:moveTo>
                  <a:pt x="2081617" y="1067927"/>
                </a:moveTo>
                <a:cubicBezTo>
                  <a:pt x="2069401" y="1068488"/>
                  <a:pt x="2057185" y="1080470"/>
                  <a:pt x="2050670" y="1107991"/>
                </a:cubicBezTo>
                <a:cubicBezTo>
                  <a:pt x="2073473" y="1131580"/>
                  <a:pt x="2101163" y="1076538"/>
                  <a:pt x="2109307" y="1135698"/>
                </a:cubicBezTo>
                <a:cubicBezTo>
                  <a:pt x="2118266" y="1104995"/>
                  <a:pt x="2107678" y="1079534"/>
                  <a:pt x="2093019" y="1070922"/>
                </a:cubicBezTo>
                <a:cubicBezTo>
                  <a:pt x="2088947" y="1068863"/>
                  <a:pt x="2085689" y="1067552"/>
                  <a:pt x="2081617" y="1067927"/>
                </a:cubicBezTo>
                <a:close/>
                <a:moveTo>
                  <a:pt x="4843262" y="1060250"/>
                </a:moveTo>
                <a:cubicBezTo>
                  <a:pt x="4839190" y="1059127"/>
                  <a:pt x="4834304" y="1062497"/>
                  <a:pt x="4826974" y="1072607"/>
                </a:cubicBezTo>
                <a:cubicBezTo>
                  <a:pt x="4826974" y="1105744"/>
                  <a:pt x="4861179" y="1122219"/>
                  <a:pt x="4878282" y="1110237"/>
                </a:cubicBezTo>
                <a:cubicBezTo>
                  <a:pt x="4857107" y="1104995"/>
                  <a:pt x="4854664" y="1063621"/>
                  <a:pt x="4843262" y="1060250"/>
                </a:cubicBezTo>
                <a:close/>
                <a:moveTo>
                  <a:pt x="4330187" y="1057442"/>
                </a:moveTo>
                <a:cubicBezTo>
                  <a:pt x="4331816" y="1057629"/>
                  <a:pt x="4333445" y="1058191"/>
                  <a:pt x="4335888" y="1058378"/>
                </a:cubicBezTo>
                <a:cubicBezTo>
                  <a:pt x="4335074" y="1059876"/>
                  <a:pt x="4333445" y="1058565"/>
                  <a:pt x="4332630" y="1060250"/>
                </a:cubicBezTo>
                <a:cubicBezTo>
                  <a:pt x="4331816" y="1058753"/>
                  <a:pt x="4331002" y="1058940"/>
                  <a:pt x="4330187" y="1057442"/>
                </a:cubicBezTo>
                <a:close/>
                <a:moveTo>
                  <a:pt x="4673052" y="1052762"/>
                </a:moveTo>
                <a:cubicBezTo>
                  <a:pt x="4655949" y="1119036"/>
                  <a:pt x="4712958" y="1083653"/>
                  <a:pt x="4732503" y="1081406"/>
                </a:cubicBezTo>
                <a:cubicBezTo>
                  <a:pt x="4732503" y="1045835"/>
                  <a:pt x="4686896" y="1090580"/>
                  <a:pt x="4673052" y="1052762"/>
                </a:cubicBezTo>
                <a:close/>
                <a:moveTo>
                  <a:pt x="5539577" y="1043588"/>
                </a:moveTo>
                <a:cubicBezTo>
                  <a:pt x="5516775" y="1086274"/>
                  <a:pt x="5568082" y="1081780"/>
                  <a:pt x="5559123" y="1093575"/>
                </a:cubicBezTo>
                <a:cubicBezTo>
                  <a:pt x="5573783" y="1098443"/>
                  <a:pt x="5590071" y="1089082"/>
                  <a:pt x="5607173" y="1072607"/>
                </a:cubicBezTo>
                <a:cubicBezTo>
                  <a:pt x="5584370" y="1063059"/>
                  <a:pt x="5561567" y="1060250"/>
                  <a:pt x="5539577" y="1043588"/>
                </a:cubicBezTo>
                <a:close/>
                <a:moveTo>
                  <a:pt x="4358081" y="1041786"/>
                </a:moveTo>
                <a:cubicBezTo>
                  <a:pt x="4365410" y="1042418"/>
                  <a:pt x="4370500" y="1049298"/>
                  <a:pt x="4366836" y="1062684"/>
                </a:cubicBezTo>
                <a:cubicBezTo>
                  <a:pt x="4356248" y="1063433"/>
                  <a:pt x="4345661" y="1059314"/>
                  <a:pt x="4335888" y="1058378"/>
                </a:cubicBezTo>
                <a:cubicBezTo>
                  <a:pt x="4341182" y="1046771"/>
                  <a:pt x="4350751" y="1041154"/>
                  <a:pt x="4358081" y="1041786"/>
                </a:cubicBezTo>
                <a:close/>
                <a:moveTo>
                  <a:pt x="2185861" y="1041716"/>
                </a:moveTo>
                <a:cubicBezTo>
                  <a:pt x="2149213" y="1034602"/>
                  <a:pt x="2172016" y="1083653"/>
                  <a:pt x="2137811" y="1081406"/>
                </a:cubicBezTo>
                <a:cubicBezTo>
                  <a:pt x="2166315" y="1104995"/>
                  <a:pt x="2176902" y="1084214"/>
                  <a:pt x="2185861" y="1041716"/>
                </a:cubicBezTo>
                <a:close/>
                <a:moveTo>
                  <a:pt x="2417966" y="1036100"/>
                </a:moveTo>
                <a:cubicBezTo>
                  <a:pt x="2408193" y="1033479"/>
                  <a:pt x="2398420" y="1037036"/>
                  <a:pt x="2388648" y="1055944"/>
                </a:cubicBezTo>
                <a:cubicBezTo>
                  <a:pt x="2408193" y="1070173"/>
                  <a:pt x="2427739" y="1055570"/>
                  <a:pt x="2447285" y="1050702"/>
                </a:cubicBezTo>
                <a:cubicBezTo>
                  <a:pt x="2437512" y="1047145"/>
                  <a:pt x="2427739" y="1038721"/>
                  <a:pt x="2417966" y="1036100"/>
                </a:cubicBezTo>
                <a:close/>
                <a:moveTo>
                  <a:pt x="4154276" y="1016629"/>
                </a:moveTo>
                <a:cubicBezTo>
                  <a:pt x="4145317" y="1017565"/>
                  <a:pt x="4135545" y="1057068"/>
                  <a:pt x="4126586" y="1039282"/>
                </a:cubicBezTo>
                <a:cubicBezTo>
                  <a:pt x="4120885" y="1048643"/>
                  <a:pt x="4130658" y="1060812"/>
                  <a:pt x="4135545" y="1072607"/>
                </a:cubicBezTo>
                <a:lnTo>
                  <a:pt x="4164049" y="1031794"/>
                </a:lnTo>
                <a:cubicBezTo>
                  <a:pt x="4160791" y="1019812"/>
                  <a:pt x="4157534" y="1016255"/>
                  <a:pt x="4154276" y="1016629"/>
                </a:cubicBezTo>
                <a:close/>
                <a:moveTo>
                  <a:pt x="2016465" y="1013072"/>
                </a:moveTo>
                <a:cubicBezTo>
                  <a:pt x="1991219" y="1024867"/>
                  <a:pt x="1969230" y="1046022"/>
                  <a:pt x="1946426" y="1050702"/>
                </a:cubicBezTo>
                <a:cubicBezTo>
                  <a:pt x="1960271" y="1064931"/>
                  <a:pt x="1977373" y="1088895"/>
                  <a:pt x="1993662" y="1096009"/>
                </a:cubicBezTo>
                <a:lnTo>
                  <a:pt x="2019722" y="1055944"/>
                </a:lnTo>
                <a:cubicBezTo>
                  <a:pt x="2008321" y="1041716"/>
                  <a:pt x="2005063" y="1027300"/>
                  <a:pt x="2016465" y="1013072"/>
                </a:cubicBezTo>
                <a:close/>
                <a:moveTo>
                  <a:pt x="1003346" y="1006707"/>
                </a:moveTo>
                <a:cubicBezTo>
                  <a:pt x="1015562" y="1007081"/>
                  <a:pt x="1028593" y="1025990"/>
                  <a:pt x="1043252" y="1033291"/>
                </a:cubicBezTo>
                <a:cubicBezTo>
                  <a:pt x="1023706" y="1074853"/>
                  <a:pt x="1007418" y="1032917"/>
                  <a:pt x="991130" y="1013447"/>
                </a:cubicBezTo>
                <a:cubicBezTo>
                  <a:pt x="995202" y="1008579"/>
                  <a:pt x="998460" y="1006520"/>
                  <a:pt x="1003346" y="1006707"/>
                </a:cubicBezTo>
                <a:close/>
                <a:moveTo>
                  <a:pt x="5365295" y="1005958"/>
                </a:moveTo>
                <a:cubicBezTo>
                  <a:pt x="5348193" y="1039095"/>
                  <a:pt x="5334348" y="1001278"/>
                  <a:pt x="5306658" y="1025054"/>
                </a:cubicBezTo>
                <a:cubicBezTo>
                  <a:pt x="5328647" y="1077100"/>
                  <a:pt x="5357151" y="1029547"/>
                  <a:pt x="5379140" y="1048456"/>
                </a:cubicBezTo>
                <a:cubicBezTo>
                  <a:pt x="5384841" y="1034227"/>
                  <a:pt x="5370996" y="1020186"/>
                  <a:pt x="5365295" y="1005958"/>
                </a:cubicBezTo>
                <a:close/>
                <a:moveTo>
                  <a:pt x="3679479" y="1005958"/>
                </a:moveTo>
                <a:cubicBezTo>
                  <a:pt x="3665634" y="1017752"/>
                  <a:pt x="3651789" y="1005396"/>
                  <a:pt x="3637129" y="1036100"/>
                </a:cubicBezTo>
                <a:cubicBezTo>
                  <a:pt x="3637129" y="1050328"/>
                  <a:pt x="3643645" y="1065118"/>
                  <a:pt x="3651789" y="1079347"/>
                </a:cubicBezTo>
                <a:cubicBezTo>
                  <a:pt x="3674592" y="1043775"/>
                  <a:pt x="3679479" y="1057629"/>
                  <a:pt x="3687622" y="1088520"/>
                </a:cubicBezTo>
                <a:cubicBezTo>
                  <a:pt x="3710426" y="1060063"/>
                  <a:pt x="3699838" y="1058191"/>
                  <a:pt x="3721828" y="1041716"/>
                </a:cubicBezTo>
                <a:cubicBezTo>
                  <a:pt x="3707983" y="1034602"/>
                  <a:pt x="3693323" y="1041342"/>
                  <a:pt x="3679479" y="1005958"/>
                </a:cubicBezTo>
                <a:close/>
                <a:moveTo>
                  <a:pt x="4037002" y="1001465"/>
                </a:moveTo>
                <a:cubicBezTo>
                  <a:pt x="4023157" y="1004460"/>
                  <a:pt x="4012570" y="1016816"/>
                  <a:pt x="4009312" y="1046022"/>
                </a:cubicBezTo>
                <a:cubicBezTo>
                  <a:pt x="4045960" y="1060250"/>
                  <a:pt x="4078536" y="1066803"/>
                  <a:pt x="4115185" y="1036100"/>
                </a:cubicBezTo>
                <a:cubicBezTo>
                  <a:pt x="4097268" y="1021871"/>
                  <a:pt x="4073650" y="1005396"/>
                  <a:pt x="4052476" y="1001465"/>
                </a:cubicBezTo>
                <a:cubicBezTo>
                  <a:pt x="4046775" y="1000529"/>
                  <a:pt x="4041888" y="1000529"/>
                  <a:pt x="4037002" y="1001465"/>
                </a:cubicBezTo>
                <a:close/>
                <a:moveTo>
                  <a:pt x="1392631" y="998469"/>
                </a:moveTo>
                <a:cubicBezTo>
                  <a:pt x="1377972" y="1010264"/>
                  <a:pt x="1380415" y="1025054"/>
                  <a:pt x="1374714" y="1039282"/>
                </a:cubicBezTo>
                <a:lnTo>
                  <a:pt x="1392631" y="1065118"/>
                </a:lnTo>
                <a:cubicBezTo>
                  <a:pt x="1414620" y="1031981"/>
                  <a:pt x="1408920" y="1059876"/>
                  <a:pt x="1434166" y="1066990"/>
                </a:cubicBezTo>
                <a:cubicBezTo>
                  <a:pt x="1439867" y="1052762"/>
                  <a:pt x="1420321" y="1039095"/>
                  <a:pt x="1428465" y="1025054"/>
                </a:cubicBezTo>
                <a:cubicBezTo>
                  <a:pt x="1408920" y="1010826"/>
                  <a:pt x="1400775" y="1045648"/>
                  <a:pt x="1392631" y="998469"/>
                </a:cubicBezTo>
                <a:close/>
                <a:moveTo>
                  <a:pt x="5252907" y="989670"/>
                </a:moveTo>
                <a:cubicBezTo>
                  <a:pt x="5238248" y="987236"/>
                  <a:pt x="5215445" y="1008392"/>
                  <a:pt x="5215445" y="1027300"/>
                </a:cubicBezTo>
                <a:cubicBezTo>
                  <a:pt x="5238248" y="1034415"/>
                  <a:pt x="5261051" y="1051077"/>
                  <a:pt x="5283855" y="1025054"/>
                </a:cubicBezTo>
                <a:cubicBezTo>
                  <a:pt x="5278154" y="996597"/>
                  <a:pt x="5243949" y="1013259"/>
                  <a:pt x="5252907" y="989670"/>
                </a:cubicBezTo>
                <a:close/>
                <a:moveTo>
                  <a:pt x="3516598" y="987236"/>
                </a:moveTo>
                <a:cubicBezTo>
                  <a:pt x="3502753" y="1001465"/>
                  <a:pt x="3497052" y="1017565"/>
                  <a:pt x="3493794" y="1034040"/>
                </a:cubicBezTo>
                <a:cubicBezTo>
                  <a:pt x="3508454" y="1055383"/>
                  <a:pt x="3505196" y="1039095"/>
                  <a:pt x="3510082" y="1027300"/>
                </a:cubicBezTo>
                <a:cubicBezTo>
                  <a:pt x="3549988" y="1025054"/>
                  <a:pt x="3584193" y="1050702"/>
                  <a:pt x="3601296" y="991542"/>
                </a:cubicBezTo>
                <a:cubicBezTo>
                  <a:pt x="3572791" y="977501"/>
                  <a:pt x="3545102" y="1020373"/>
                  <a:pt x="3516598" y="987236"/>
                </a:cubicBezTo>
                <a:close/>
                <a:moveTo>
                  <a:pt x="2325938" y="984054"/>
                </a:moveTo>
                <a:lnTo>
                  <a:pt x="2303949" y="1017378"/>
                </a:lnTo>
                <a:cubicBezTo>
                  <a:pt x="2315351" y="1050515"/>
                  <a:pt x="2329196" y="1012885"/>
                  <a:pt x="2339784" y="1043588"/>
                </a:cubicBezTo>
                <a:cubicBezTo>
                  <a:pt x="2343041" y="1024679"/>
                  <a:pt x="2331639" y="1005396"/>
                  <a:pt x="2325938" y="984054"/>
                </a:cubicBezTo>
                <a:close/>
                <a:moveTo>
                  <a:pt x="1324221" y="984054"/>
                </a:moveTo>
                <a:cubicBezTo>
                  <a:pt x="1312820" y="1028985"/>
                  <a:pt x="1347025" y="996223"/>
                  <a:pt x="1355169" y="1019812"/>
                </a:cubicBezTo>
                <a:cubicBezTo>
                  <a:pt x="1369828" y="972446"/>
                  <a:pt x="1338880" y="993602"/>
                  <a:pt x="1324221" y="984054"/>
                </a:cubicBezTo>
                <a:close/>
                <a:moveTo>
                  <a:pt x="3945788" y="982930"/>
                </a:moveTo>
                <a:cubicBezTo>
                  <a:pt x="3936830" y="985551"/>
                  <a:pt x="3930315" y="996035"/>
                  <a:pt x="3930315" y="1015131"/>
                </a:cubicBezTo>
                <a:cubicBezTo>
                  <a:pt x="3944160" y="1010264"/>
                  <a:pt x="3958005" y="1033853"/>
                  <a:pt x="3971849" y="1000716"/>
                </a:cubicBezTo>
                <a:cubicBezTo>
                  <a:pt x="3965334" y="985364"/>
                  <a:pt x="3954747" y="980309"/>
                  <a:pt x="3945788" y="982930"/>
                </a:cubicBezTo>
                <a:close/>
                <a:moveTo>
                  <a:pt x="4706442" y="973008"/>
                </a:moveTo>
                <a:cubicBezTo>
                  <a:pt x="4692597" y="958780"/>
                  <a:pt x="4692597" y="1015131"/>
                  <a:pt x="4678753" y="1029360"/>
                </a:cubicBezTo>
                <a:cubicBezTo>
                  <a:pt x="4692597" y="1041154"/>
                  <a:pt x="4703999" y="1062872"/>
                  <a:pt x="4714586" y="1039282"/>
                </a:cubicBezTo>
                <a:cubicBezTo>
                  <a:pt x="4714586" y="1017940"/>
                  <a:pt x="4700742" y="994351"/>
                  <a:pt x="4706442" y="973008"/>
                </a:cubicBezTo>
                <a:close/>
                <a:moveTo>
                  <a:pt x="4397783" y="967017"/>
                </a:moveTo>
                <a:cubicBezTo>
                  <a:pt x="4376609" y="985926"/>
                  <a:pt x="4389639" y="1004460"/>
                  <a:pt x="4381495" y="1023369"/>
                </a:cubicBezTo>
                <a:cubicBezTo>
                  <a:pt x="4344846" y="1016255"/>
                  <a:pt x="4374165" y="957656"/>
                  <a:pt x="4397783" y="967017"/>
                </a:cubicBezTo>
                <a:close/>
                <a:moveTo>
                  <a:pt x="5160065" y="965519"/>
                </a:moveTo>
                <a:cubicBezTo>
                  <a:pt x="5154365" y="984428"/>
                  <a:pt x="5167395" y="982182"/>
                  <a:pt x="5173096" y="991542"/>
                </a:cubicBezTo>
                <a:cubicBezTo>
                  <a:pt x="5153550" y="1015319"/>
                  <a:pt x="5134005" y="1006145"/>
                  <a:pt x="5114459" y="1027300"/>
                </a:cubicBezTo>
                <a:cubicBezTo>
                  <a:pt x="5103057" y="1010826"/>
                  <a:pt x="5131561" y="996223"/>
                  <a:pt x="5137262" y="979748"/>
                </a:cubicBezTo>
                <a:cubicBezTo>
                  <a:pt x="5094913" y="984428"/>
                  <a:pt x="5029761" y="1063059"/>
                  <a:pt x="4998813" y="987236"/>
                </a:cubicBezTo>
                <a:cubicBezTo>
                  <a:pt x="4979268" y="1039282"/>
                  <a:pt x="4951578" y="1062123"/>
                  <a:pt x="4914930" y="1104808"/>
                </a:cubicBezTo>
                <a:cubicBezTo>
                  <a:pt x="4937733" y="1145059"/>
                  <a:pt x="4957279" y="1060625"/>
                  <a:pt x="4957279" y="1124653"/>
                </a:cubicBezTo>
                <a:cubicBezTo>
                  <a:pt x="4971123" y="1115105"/>
                  <a:pt x="4985783" y="1083840"/>
                  <a:pt x="4991483" y="1043588"/>
                </a:cubicBezTo>
                <a:cubicBezTo>
                  <a:pt x="5033018" y="1031794"/>
                  <a:pt x="5075367" y="1024867"/>
                  <a:pt x="5112015" y="1076913"/>
                </a:cubicBezTo>
                <a:lnTo>
                  <a:pt x="5140519" y="1039282"/>
                </a:lnTo>
                <a:cubicBezTo>
                  <a:pt x="5162509" y="1053511"/>
                  <a:pt x="5178797" y="1159662"/>
                  <a:pt x="5218703" y="1119411"/>
                </a:cubicBezTo>
                <a:cubicBezTo>
                  <a:pt x="5209744" y="1102936"/>
                  <a:pt x="5202415" y="1103123"/>
                  <a:pt x="5191013" y="1107991"/>
                </a:cubicBezTo>
                <a:cubicBezTo>
                  <a:pt x="5179611" y="1048830"/>
                  <a:pt x="5235805" y="1076913"/>
                  <a:pt x="5256165" y="1079347"/>
                </a:cubicBezTo>
                <a:cubicBezTo>
                  <a:pt x="5256165" y="1053323"/>
                  <a:pt x="5187755" y="1015506"/>
                  <a:pt x="5182054" y="1074666"/>
                </a:cubicBezTo>
                <a:cubicBezTo>
                  <a:pt x="5160065" y="1031981"/>
                  <a:pt x="5201600" y="970387"/>
                  <a:pt x="5226847" y="993976"/>
                </a:cubicBezTo>
                <a:cubicBezTo>
                  <a:pt x="5226847" y="941930"/>
                  <a:pt x="5176353" y="993789"/>
                  <a:pt x="5160065" y="965519"/>
                </a:cubicBezTo>
                <a:close/>
                <a:moveTo>
                  <a:pt x="4734946" y="965519"/>
                </a:moveTo>
                <a:cubicBezTo>
                  <a:pt x="4712143" y="984428"/>
                  <a:pt x="4717844" y="1003711"/>
                  <a:pt x="4714586" y="1022620"/>
                </a:cubicBezTo>
                <a:cubicBezTo>
                  <a:pt x="4734946" y="1048643"/>
                  <a:pt x="4760193" y="991542"/>
                  <a:pt x="4734946" y="965519"/>
                </a:cubicBezTo>
                <a:close/>
                <a:moveTo>
                  <a:pt x="3887966" y="958218"/>
                </a:moveTo>
                <a:cubicBezTo>
                  <a:pt x="3884708" y="958031"/>
                  <a:pt x="3880636" y="958780"/>
                  <a:pt x="3876564" y="960652"/>
                </a:cubicBezTo>
                <a:cubicBezTo>
                  <a:pt x="3868420" y="964583"/>
                  <a:pt x="3859462" y="972259"/>
                  <a:pt x="3851318" y="984054"/>
                </a:cubicBezTo>
                <a:cubicBezTo>
                  <a:pt x="3865163" y="1017191"/>
                  <a:pt x="3884708" y="965519"/>
                  <a:pt x="3899367" y="963086"/>
                </a:cubicBezTo>
                <a:cubicBezTo>
                  <a:pt x="3895296" y="960090"/>
                  <a:pt x="3892038" y="958592"/>
                  <a:pt x="3887966" y="958218"/>
                </a:cubicBezTo>
                <a:close/>
                <a:moveTo>
                  <a:pt x="1052210" y="957095"/>
                </a:moveTo>
                <a:cubicBezTo>
                  <a:pt x="1061169" y="968515"/>
                  <a:pt x="1069313" y="959154"/>
                  <a:pt x="1077457" y="968140"/>
                </a:cubicBezTo>
                <a:cubicBezTo>
                  <a:pt x="1071756" y="986488"/>
                  <a:pt x="1078271" y="1005209"/>
                  <a:pt x="1060354" y="1023369"/>
                </a:cubicBezTo>
                <a:cubicBezTo>
                  <a:pt x="1052210" y="1000716"/>
                  <a:pt x="1043252" y="979935"/>
                  <a:pt x="1052210" y="957095"/>
                </a:cubicBezTo>
                <a:close/>
                <a:moveTo>
                  <a:pt x="5052564" y="956346"/>
                </a:moveTo>
                <a:cubicBezTo>
                  <a:pt x="5046863" y="1001278"/>
                  <a:pt x="5085955" y="974880"/>
                  <a:pt x="5100614" y="967766"/>
                </a:cubicBezTo>
                <a:cubicBezTo>
                  <a:pt x="5085955" y="944177"/>
                  <a:pt x="5069667" y="968140"/>
                  <a:pt x="5052564" y="956346"/>
                </a:cubicBezTo>
                <a:close/>
                <a:moveTo>
                  <a:pt x="4830232" y="956346"/>
                </a:moveTo>
                <a:cubicBezTo>
                  <a:pt x="4813943" y="977688"/>
                  <a:pt x="4800099" y="998844"/>
                  <a:pt x="4817201" y="1022620"/>
                </a:cubicBezTo>
                <a:cubicBezTo>
                  <a:pt x="4833489" y="998844"/>
                  <a:pt x="4850591" y="1010264"/>
                  <a:pt x="4867694" y="1000716"/>
                </a:cubicBezTo>
                <a:cubicBezTo>
                  <a:pt x="4870138" y="1022058"/>
                  <a:pt x="4850591" y="1043401"/>
                  <a:pt x="4875838" y="1066990"/>
                </a:cubicBezTo>
                <a:cubicBezTo>
                  <a:pt x="4906786" y="1057629"/>
                  <a:pt x="4889683" y="1027113"/>
                  <a:pt x="4903528" y="996410"/>
                </a:cubicBezTo>
                <a:cubicBezTo>
                  <a:pt x="4878282" y="967953"/>
                  <a:pt x="4853035" y="1003711"/>
                  <a:pt x="4830232" y="956346"/>
                </a:cubicBezTo>
                <a:close/>
                <a:moveTo>
                  <a:pt x="1017191" y="946423"/>
                </a:moveTo>
                <a:cubicBezTo>
                  <a:pt x="1020448" y="948483"/>
                  <a:pt x="1022892" y="954286"/>
                  <a:pt x="1025335" y="965519"/>
                </a:cubicBezTo>
                <a:cubicBezTo>
                  <a:pt x="1017191" y="986675"/>
                  <a:pt x="982172" y="984615"/>
                  <a:pt x="990315" y="956346"/>
                </a:cubicBezTo>
                <a:cubicBezTo>
                  <a:pt x="1000903" y="965145"/>
                  <a:pt x="1009047" y="940245"/>
                  <a:pt x="1017191" y="946423"/>
                </a:cubicBezTo>
                <a:close/>
                <a:moveTo>
                  <a:pt x="3795124" y="939684"/>
                </a:moveTo>
                <a:cubicBezTo>
                  <a:pt x="3778021" y="963273"/>
                  <a:pt x="3808969" y="1013259"/>
                  <a:pt x="3826071" y="975442"/>
                </a:cubicBezTo>
                <a:cubicBezTo>
                  <a:pt x="3814669" y="951665"/>
                  <a:pt x="3803268" y="941930"/>
                  <a:pt x="3795124" y="939684"/>
                </a:cubicBezTo>
                <a:close/>
                <a:moveTo>
                  <a:pt x="2597135" y="938935"/>
                </a:moveTo>
                <a:cubicBezTo>
                  <a:pt x="2574332" y="939871"/>
                  <a:pt x="2549900" y="964958"/>
                  <a:pt x="2553972" y="991542"/>
                </a:cubicBezTo>
                <a:cubicBezTo>
                  <a:pt x="2559673" y="1008204"/>
                  <a:pt x="2567816" y="1001278"/>
                  <a:pt x="2573517" y="1010638"/>
                </a:cubicBezTo>
                <a:lnTo>
                  <a:pt x="2619124" y="946423"/>
                </a:lnTo>
                <a:cubicBezTo>
                  <a:pt x="2612609" y="940433"/>
                  <a:pt x="2605279" y="938560"/>
                  <a:pt x="2597135" y="938935"/>
                </a:cubicBezTo>
                <a:close/>
                <a:moveTo>
                  <a:pt x="4909229" y="937624"/>
                </a:moveTo>
                <a:cubicBezTo>
                  <a:pt x="4903528" y="982556"/>
                  <a:pt x="4942620" y="972446"/>
                  <a:pt x="4957279" y="948857"/>
                </a:cubicBezTo>
                <a:cubicBezTo>
                  <a:pt x="4942620" y="934629"/>
                  <a:pt x="4926331" y="951853"/>
                  <a:pt x="4909229" y="937624"/>
                </a:cubicBezTo>
                <a:close/>
                <a:moveTo>
                  <a:pt x="4152647" y="925268"/>
                </a:moveTo>
                <a:cubicBezTo>
                  <a:pt x="4147761" y="925830"/>
                  <a:pt x="4142060" y="930136"/>
                  <a:pt x="4137988" y="939684"/>
                </a:cubicBezTo>
                <a:cubicBezTo>
                  <a:pt x="4163234" y="965707"/>
                  <a:pt x="4155091" y="1013259"/>
                  <a:pt x="4180337" y="975442"/>
                </a:cubicBezTo>
                <a:cubicBezTo>
                  <a:pt x="4182780" y="955784"/>
                  <a:pt x="4167307" y="923958"/>
                  <a:pt x="4152647" y="925268"/>
                </a:cubicBezTo>
                <a:close/>
                <a:moveTo>
                  <a:pt x="1674415" y="920962"/>
                </a:moveTo>
                <a:cubicBezTo>
                  <a:pt x="1696404" y="963460"/>
                  <a:pt x="1660570" y="987049"/>
                  <a:pt x="1636138" y="975442"/>
                </a:cubicBezTo>
                <a:cubicBezTo>
                  <a:pt x="1646725" y="937624"/>
                  <a:pt x="1654870" y="944551"/>
                  <a:pt x="1674415" y="920962"/>
                </a:cubicBezTo>
                <a:close/>
                <a:moveTo>
                  <a:pt x="4023971" y="909542"/>
                </a:moveTo>
                <a:cubicBezTo>
                  <a:pt x="4017456" y="908231"/>
                  <a:pt x="4010941" y="909355"/>
                  <a:pt x="4002797" y="913474"/>
                </a:cubicBezTo>
                <a:cubicBezTo>
                  <a:pt x="3994653" y="932382"/>
                  <a:pt x="4011755" y="930136"/>
                  <a:pt x="4017456" y="939684"/>
                </a:cubicBezTo>
                <a:cubicBezTo>
                  <a:pt x="4002797" y="951478"/>
                  <a:pt x="3988952" y="939496"/>
                  <a:pt x="3975107" y="967766"/>
                </a:cubicBezTo>
                <a:cubicBezTo>
                  <a:pt x="3980808" y="991542"/>
                  <a:pt x="3975107" y="1019812"/>
                  <a:pt x="3994653" y="1019812"/>
                </a:cubicBezTo>
                <a:cubicBezTo>
                  <a:pt x="3997096" y="974880"/>
                  <a:pt x="4011755" y="972821"/>
                  <a:pt x="4040260" y="939684"/>
                </a:cubicBezTo>
                <a:cubicBezTo>
                  <a:pt x="4045146" y="961026"/>
                  <a:pt x="4031301" y="977127"/>
                  <a:pt x="4054104" y="998469"/>
                </a:cubicBezTo>
                <a:cubicBezTo>
                  <a:pt x="4067949" y="986488"/>
                  <a:pt x="4065506" y="972821"/>
                  <a:pt x="4071207" y="958780"/>
                </a:cubicBezTo>
                <a:cubicBezTo>
                  <a:pt x="4054104" y="937437"/>
                  <a:pt x="4041888" y="913099"/>
                  <a:pt x="4023971" y="909542"/>
                </a:cubicBezTo>
                <a:close/>
                <a:moveTo>
                  <a:pt x="4335888" y="903551"/>
                </a:moveTo>
                <a:cubicBezTo>
                  <a:pt x="4353805" y="922460"/>
                  <a:pt x="4329373" y="979748"/>
                  <a:pt x="4310642" y="967766"/>
                </a:cubicBezTo>
                <a:cubicBezTo>
                  <a:pt x="4320414" y="951291"/>
                  <a:pt x="4326930" y="934442"/>
                  <a:pt x="4323672" y="917779"/>
                </a:cubicBezTo>
                <a:cubicBezTo>
                  <a:pt x="4314713" y="932008"/>
                  <a:pt x="4301683" y="898496"/>
                  <a:pt x="4317157" y="910291"/>
                </a:cubicBezTo>
                <a:cubicBezTo>
                  <a:pt x="4322858" y="914971"/>
                  <a:pt x="4329373" y="913099"/>
                  <a:pt x="4335888" y="903551"/>
                </a:cubicBezTo>
                <a:close/>
                <a:moveTo>
                  <a:pt x="4717029" y="888387"/>
                </a:moveTo>
                <a:cubicBezTo>
                  <a:pt x="4711328" y="886327"/>
                  <a:pt x="4705627" y="888948"/>
                  <a:pt x="4698298" y="904300"/>
                </a:cubicBezTo>
                <a:lnTo>
                  <a:pt x="4714586" y="930136"/>
                </a:lnTo>
                <a:lnTo>
                  <a:pt x="4734946" y="899245"/>
                </a:lnTo>
                <a:cubicBezTo>
                  <a:pt x="4729245" y="896811"/>
                  <a:pt x="4723544" y="890446"/>
                  <a:pt x="4717029" y="888387"/>
                </a:cubicBezTo>
                <a:close/>
                <a:moveTo>
                  <a:pt x="4837561" y="879400"/>
                </a:moveTo>
                <a:cubicBezTo>
                  <a:pt x="4833489" y="881085"/>
                  <a:pt x="4829417" y="886140"/>
                  <a:pt x="4826974" y="896811"/>
                </a:cubicBezTo>
                <a:cubicBezTo>
                  <a:pt x="4835933" y="934629"/>
                  <a:pt x="4847334" y="905985"/>
                  <a:pt x="4857922" y="915346"/>
                </a:cubicBezTo>
                <a:cubicBezTo>
                  <a:pt x="4864437" y="901305"/>
                  <a:pt x="4848963" y="874158"/>
                  <a:pt x="4837561" y="879400"/>
                </a:cubicBezTo>
                <a:close/>
                <a:moveTo>
                  <a:pt x="3554060" y="843268"/>
                </a:moveTo>
                <a:cubicBezTo>
                  <a:pt x="3549174" y="844578"/>
                  <a:pt x="3544287" y="848135"/>
                  <a:pt x="3541030" y="854688"/>
                </a:cubicBezTo>
                <a:cubicBezTo>
                  <a:pt x="3555689" y="885391"/>
                  <a:pt x="3569534" y="856747"/>
                  <a:pt x="3584193" y="873409"/>
                </a:cubicBezTo>
                <a:cubicBezTo>
                  <a:pt x="3588265" y="855624"/>
                  <a:pt x="3568720" y="839336"/>
                  <a:pt x="3554060" y="843268"/>
                </a:cubicBezTo>
                <a:close/>
                <a:moveTo>
                  <a:pt x="1373900" y="833345"/>
                </a:moveTo>
                <a:cubicBezTo>
                  <a:pt x="1385302" y="833907"/>
                  <a:pt x="1396703" y="841957"/>
                  <a:pt x="1408920" y="849071"/>
                </a:cubicBezTo>
                <a:cubicBezTo>
                  <a:pt x="1396703" y="877715"/>
                  <a:pt x="1384487" y="856373"/>
                  <a:pt x="1372271" y="880149"/>
                </a:cubicBezTo>
                <a:cubicBezTo>
                  <a:pt x="1375529" y="889697"/>
                  <a:pt x="1385302" y="896437"/>
                  <a:pt x="1378787" y="905985"/>
                </a:cubicBezTo>
                <a:cubicBezTo>
                  <a:pt x="1369828" y="858432"/>
                  <a:pt x="1360870" y="882770"/>
                  <a:pt x="1339695" y="861428"/>
                </a:cubicBezTo>
                <a:cubicBezTo>
                  <a:pt x="1351911" y="840085"/>
                  <a:pt x="1362498" y="832596"/>
                  <a:pt x="1373900" y="833345"/>
                </a:cubicBezTo>
                <a:close/>
                <a:moveTo>
                  <a:pt x="1991219" y="832035"/>
                </a:moveTo>
                <a:cubicBezTo>
                  <a:pt x="1986332" y="833720"/>
                  <a:pt x="1980631" y="837651"/>
                  <a:pt x="1977373" y="844765"/>
                </a:cubicBezTo>
                <a:cubicBezTo>
                  <a:pt x="1991219" y="870788"/>
                  <a:pt x="2008321" y="854501"/>
                  <a:pt x="2024609" y="873409"/>
                </a:cubicBezTo>
                <a:cubicBezTo>
                  <a:pt x="2029496" y="844953"/>
                  <a:pt x="2008321" y="827167"/>
                  <a:pt x="1991219" y="832035"/>
                </a:cubicBezTo>
                <a:close/>
                <a:moveTo>
                  <a:pt x="2179346" y="825670"/>
                </a:moveTo>
                <a:cubicBezTo>
                  <a:pt x="2174459" y="835218"/>
                  <a:pt x="2185047" y="847199"/>
                  <a:pt x="2179346" y="858994"/>
                </a:cubicBezTo>
                <a:cubicBezTo>
                  <a:pt x="2205407" y="896999"/>
                  <a:pt x="2235540" y="837651"/>
                  <a:pt x="2264044" y="847199"/>
                </a:cubicBezTo>
                <a:cubicBezTo>
                  <a:pt x="2235540" y="816496"/>
                  <a:pt x="2207850" y="858807"/>
                  <a:pt x="2179346" y="825670"/>
                </a:cubicBezTo>
                <a:close/>
                <a:moveTo>
                  <a:pt x="3354531" y="817432"/>
                </a:moveTo>
                <a:cubicBezTo>
                  <a:pt x="3344758" y="816309"/>
                  <a:pt x="3334986" y="819491"/>
                  <a:pt x="3325212" y="831286"/>
                </a:cubicBezTo>
                <a:cubicBezTo>
                  <a:pt x="3342315" y="864423"/>
                  <a:pt x="3361861" y="849446"/>
                  <a:pt x="3382221" y="825670"/>
                </a:cubicBezTo>
                <a:cubicBezTo>
                  <a:pt x="3373262" y="823423"/>
                  <a:pt x="3364304" y="818555"/>
                  <a:pt x="3354531" y="817432"/>
                </a:cubicBezTo>
                <a:close/>
                <a:moveTo>
                  <a:pt x="2120709" y="814624"/>
                </a:moveTo>
                <a:cubicBezTo>
                  <a:pt x="2106864" y="812190"/>
                  <a:pt x="2086503" y="837839"/>
                  <a:pt x="2086503" y="861428"/>
                </a:cubicBezTo>
                <a:cubicBezTo>
                  <a:pt x="2101163" y="882770"/>
                  <a:pt x="2115008" y="882396"/>
                  <a:pt x="2132110" y="863487"/>
                </a:cubicBezTo>
                <a:cubicBezTo>
                  <a:pt x="2106864" y="844578"/>
                  <a:pt x="2145955" y="831099"/>
                  <a:pt x="2120709" y="814624"/>
                </a:cubicBezTo>
                <a:close/>
                <a:moveTo>
                  <a:pt x="3527999" y="811441"/>
                </a:moveTo>
                <a:cubicBezTo>
                  <a:pt x="3505196" y="830350"/>
                  <a:pt x="3535329" y="852441"/>
                  <a:pt x="3519041" y="868916"/>
                </a:cubicBezTo>
                <a:cubicBezTo>
                  <a:pt x="3538587" y="883145"/>
                  <a:pt x="3550803" y="828103"/>
                  <a:pt x="3527999" y="811441"/>
                </a:cubicBezTo>
                <a:close/>
                <a:moveTo>
                  <a:pt x="9056990" y="804701"/>
                </a:moveTo>
                <a:cubicBezTo>
                  <a:pt x="9053732" y="828291"/>
                  <a:pt x="9029300" y="850008"/>
                  <a:pt x="9000796" y="852254"/>
                </a:cubicBezTo>
                <a:cubicBezTo>
                  <a:pt x="9023599" y="892505"/>
                  <a:pt x="9045588" y="877903"/>
                  <a:pt x="9070834" y="847199"/>
                </a:cubicBezTo>
                <a:cubicBezTo>
                  <a:pt x="9056990" y="832971"/>
                  <a:pt x="9062690" y="818930"/>
                  <a:pt x="9056990" y="804701"/>
                </a:cubicBezTo>
                <a:close/>
                <a:moveTo>
                  <a:pt x="2553972" y="802268"/>
                </a:moveTo>
                <a:cubicBezTo>
                  <a:pt x="2537684" y="811816"/>
                  <a:pt x="2520581" y="802455"/>
                  <a:pt x="2520581" y="833345"/>
                </a:cubicBezTo>
                <a:cubicBezTo>
                  <a:pt x="2571074" y="864049"/>
                  <a:pt x="2531983" y="961213"/>
                  <a:pt x="2501035" y="989670"/>
                </a:cubicBezTo>
                <a:cubicBezTo>
                  <a:pt x="2545828" y="1020373"/>
                  <a:pt x="2534426" y="922647"/>
                  <a:pt x="2576775" y="877715"/>
                </a:cubicBezTo>
                <a:cubicBezTo>
                  <a:pt x="2602022" y="868355"/>
                  <a:pt x="2624825" y="908980"/>
                  <a:pt x="2647628" y="890072"/>
                </a:cubicBezTo>
                <a:cubicBezTo>
                  <a:pt x="2638670" y="840272"/>
                  <a:pt x="2590620" y="887263"/>
                  <a:pt x="2616681" y="840085"/>
                </a:cubicBezTo>
                <a:cubicBezTo>
                  <a:pt x="2593878" y="818743"/>
                  <a:pt x="2562930" y="852067"/>
                  <a:pt x="2553972" y="802268"/>
                </a:cubicBezTo>
                <a:close/>
                <a:moveTo>
                  <a:pt x="1805534" y="801144"/>
                </a:moveTo>
                <a:cubicBezTo>
                  <a:pt x="1796576" y="798336"/>
                  <a:pt x="1794133" y="825857"/>
                  <a:pt x="1785988" y="817058"/>
                </a:cubicBezTo>
                <a:cubicBezTo>
                  <a:pt x="1780287" y="826418"/>
                  <a:pt x="1791690" y="838213"/>
                  <a:pt x="1794133" y="850008"/>
                </a:cubicBezTo>
                <a:lnTo>
                  <a:pt x="1816936" y="817058"/>
                </a:lnTo>
                <a:cubicBezTo>
                  <a:pt x="1812050" y="806948"/>
                  <a:pt x="1808792" y="802080"/>
                  <a:pt x="1805534" y="801144"/>
                </a:cubicBezTo>
                <a:close/>
                <a:moveTo>
                  <a:pt x="5536320" y="800395"/>
                </a:moveTo>
                <a:cubicBezTo>
                  <a:pt x="5519217" y="804140"/>
                  <a:pt x="5498857" y="819304"/>
                  <a:pt x="5497229" y="831286"/>
                </a:cubicBezTo>
                <a:cubicBezTo>
                  <a:pt x="5520032" y="824172"/>
                  <a:pt x="5539577" y="830912"/>
                  <a:pt x="5561567" y="818930"/>
                </a:cubicBezTo>
                <a:cubicBezTo>
                  <a:pt x="5561567" y="809007"/>
                  <a:pt x="5557495" y="803578"/>
                  <a:pt x="5551793" y="801144"/>
                </a:cubicBezTo>
                <a:cubicBezTo>
                  <a:pt x="5547721" y="799272"/>
                  <a:pt x="5542021" y="799085"/>
                  <a:pt x="5536320" y="800395"/>
                </a:cubicBezTo>
                <a:close/>
                <a:moveTo>
                  <a:pt x="3713683" y="796464"/>
                </a:moveTo>
                <a:cubicBezTo>
                  <a:pt x="3743816" y="884268"/>
                  <a:pt x="3732415" y="855624"/>
                  <a:pt x="3683551" y="869852"/>
                </a:cubicBezTo>
                <a:cubicBezTo>
                  <a:pt x="3689251" y="846076"/>
                  <a:pt x="3689251" y="820053"/>
                  <a:pt x="3713683" y="796464"/>
                </a:cubicBezTo>
                <a:close/>
                <a:moveTo>
                  <a:pt x="1929323" y="795528"/>
                </a:moveTo>
                <a:cubicBezTo>
                  <a:pt x="1922808" y="793281"/>
                  <a:pt x="1915479" y="793843"/>
                  <a:pt x="1909778" y="797962"/>
                </a:cubicBezTo>
                <a:cubicBezTo>
                  <a:pt x="1915479" y="809756"/>
                  <a:pt x="1923623" y="821364"/>
                  <a:pt x="1917922" y="833345"/>
                </a:cubicBezTo>
                <a:cubicBezTo>
                  <a:pt x="1951313" y="838026"/>
                  <a:pt x="1965972" y="847012"/>
                  <a:pt x="1988775" y="811441"/>
                </a:cubicBezTo>
                <a:cubicBezTo>
                  <a:pt x="1967601" y="827354"/>
                  <a:pt x="1948055" y="802268"/>
                  <a:pt x="1929323" y="795528"/>
                </a:cubicBezTo>
                <a:close/>
                <a:moveTo>
                  <a:pt x="12359399" y="785980"/>
                </a:moveTo>
                <a:cubicBezTo>
                  <a:pt x="12347183" y="777930"/>
                  <a:pt x="12316235" y="809569"/>
                  <a:pt x="12320307" y="823797"/>
                </a:cubicBezTo>
                <a:cubicBezTo>
                  <a:pt x="12343111" y="847387"/>
                  <a:pt x="12337410" y="792907"/>
                  <a:pt x="12362656" y="809382"/>
                </a:cubicBezTo>
                <a:cubicBezTo>
                  <a:pt x="12365100" y="795902"/>
                  <a:pt x="12363471" y="788788"/>
                  <a:pt x="12359399" y="785980"/>
                </a:cubicBezTo>
                <a:close/>
                <a:moveTo>
                  <a:pt x="8860311" y="772819"/>
                </a:moveTo>
                <a:cubicBezTo>
                  <a:pt x="8855017" y="771916"/>
                  <a:pt x="8849724" y="771658"/>
                  <a:pt x="8844430" y="772875"/>
                </a:cubicBezTo>
                <a:cubicBezTo>
                  <a:pt x="8837915" y="774560"/>
                  <a:pt x="8830585" y="779240"/>
                  <a:pt x="8823256" y="788039"/>
                </a:cubicBezTo>
                <a:cubicBezTo>
                  <a:pt x="8851760" y="809382"/>
                  <a:pt x="8879449" y="816309"/>
                  <a:pt x="8907954" y="776057"/>
                </a:cubicBezTo>
                <a:cubicBezTo>
                  <a:pt x="8892073" y="784061"/>
                  <a:pt x="8876192" y="775531"/>
                  <a:pt x="8860311" y="772819"/>
                </a:cubicBezTo>
                <a:close/>
                <a:moveTo>
                  <a:pt x="11685072" y="771752"/>
                </a:moveTo>
                <a:cubicBezTo>
                  <a:pt x="11676114" y="845140"/>
                  <a:pt x="11710319" y="776432"/>
                  <a:pt x="11729864" y="818930"/>
                </a:cubicBezTo>
                <a:cubicBezTo>
                  <a:pt x="11738823" y="773998"/>
                  <a:pt x="11695659" y="793094"/>
                  <a:pt x="11685072" y="771752"/>
                </a:cubicBezTo>
                <a:close/>
                <a:moveTo>
                  <a:pt x="17201033" y="767071"/>
                </a:moveTo>
                <a:cubicBezTo>
                  <a:pt x="17187189" y="771003"/>
                  <a:pt x="17171713" y="803016"/>
                  <a:pt x="17171713" y="818930"/>
                </a:cubicBezTo>
                <a:cubicBezTo>
                  <a:pt x="17186373" y="821364"/>
                  <a:pt x="17214061" y="804514"/>
                  <a:pt x="17214061" y="773811"/>
                </a:cubicBezTo>
                <a:cubicBezTo>
                  <a:pt x="17210805" y="767258"/>
                  <a:pt x="17205917" y="765761"/>
                  <a:pt x="17201033" y="767071"/>
                </a:cubicBezTo>
                <a:close/>
                <a:moveTo>
                  <a:pt x="11265654" y="764637"/>
                </a:moveTo>
                <a:cubicBezTo>
                  <a:pt x="11256695" y="802455"/>
                  <a:pt x="11290900" y="794966"/>
                  <a:pt x="11299045" y="825670"/>
                </a:cubicBezTo>
                <a:cubicBezTo>
                  <a:pt x="11319405" y="773624"/>
                  <a:pt x="11279499" y="802455"/>
                  <a:pt x="11265654" y="764637"/>
                </a:cubicBezTo>
                <a:close/>
                <a:moveTo>
                  <a:pt x="12277144" y="764263"/>
                </a:moveTo>
                <a:cubicBezTo>
                  <a:pt x="12269814" y="763327"/>
                  <a:pt x="12261670" y="765573"/>
                  <a:pt x="12253526" y="776057"/>
                </a:cubicBezTo>
                <a:cubicBezTo>
                  <a:pt x="12261670" y="795153"/>
                  <a:pt x="12244568" y="809195"/>
                  <a:pt x="12261670" y="828103"/>
                </a:cubicBezTo>
                <a:cubicBezTo>
                  <a:pt x="12277958" y="790286"/>
                  <a:pt x="12300762" y="800208"/>
                  <a:pt x="12300762" y="771752"/>
                </a:cubicBezTo>
                <a:cubicBezTo>
                  <a:pt x="12292618" y="769318"/>
                  <a:pt x="12285288" y="765199"/>
                  <a:pt x="12277144" y="764263"/>
                </a:cubicBezTo>
                <a:close/>
                <a:moveTo>
                  <a:pt x="11558025" y="762578"/>
                </a:moveTo>
                <a:cubicBezTo>
                  <a:pt x="11544180" y="807510"/>
                  <a:pt x="11549881" y="802829"/>
                  <a:pt x="11518934" y="817058"/>
                </a:cubicBezTo>
                <a:lnTo>
                  <a:pt x="11533593" y="844765"/>
                </a:lnTo>
                <a:cubicBezTo>
                  <a:pt x="11555582" y="837651"/>
                  <a:pt x="11575128" y="835779"/>
                  <a:pt x="11597931" y="800395"/>
                </a:cubicBezTo>
                <a:cubicBezTo>
                  <a:pt x="11586529" y="767258"/>
                  <a:pt x="11571870" y="776806"/>
                  <a:pt x="11558025" y="762578"/>
                </a:cubicBezTo>
                <a:close/>
                <a:moveTo>
                  <a:pt x="4072021" y="759395"/>
                </a:moveTo>
                <a:cubicBezTo>
                  <a:pt x="4076093" y="760144"/>
                  <a:pt x="4080165" y="762016"/>
                  <a:pt x="4084237" y="765386"/>
                </a:cubicBezTo>
                <a:cubicBezTo>
                  <a:pt x="4065506" y="800583"/>
                  <a:pt x="4050032" y="803204"/>
                  <a:pt x="4032116" y="789537"/>
                </a:cubicBezTo>
                <a:cubicBezTo>
                  <a:pt x="4041074" y="774747"/>
                  <a:pt x="4050032" y="765948"/>
                  <a:pt x="4058991" y="761829"/>
                </a:cubicBezTo>
                <a:cubicBezTo>
                  <a:pt x="4063063" y="759770"/>
                  <a:pt x="4067135" y="758834"/>
                  <a:pt x="4072021" y="759395"/>
                </a:cubicBezTo>
                <a:close/>
                <a:moveTo>
                  <a:pt x="3150930" y="759395"/>
                </a:moveTo>
                <a:cubicBezTo>
                  <a:pt x="3131384" y="794966"/>
                  <a:pt x="3136271" y="788601"/>
                  <a:pt x="3111024" y="814624"/>
                </a:cubicBezTo>
                <a:cubicBezTo>
                  <a:pt x="3122426" y="845327"/>
                  <a:pt x="3133827" y="826231"/>
                  <a:pt x="3142786" y="850008"/>
                </a:cubicBezTo>
                <a:cubicBezTo>
                  <a:pt x="3164775" y="793094"/>
                  <a:pt x="3181877" y="843081"/>
                  <a:pt x="3201423" y="814624"/>
                </a:cubicBezTo>
                <a:cubicBezTo>
                  <a:pt x="3184321" y="786167"/>
                  <a:pt x="3168033" y="802080"/>
                  <a:pt x="3150930" y="759395"/>
                </a:cubicBezTo>
                <a:close/>
                <a:moveTo>
                  <a:pt x="2995379" y="757149"/>
                </a:moveTo>
                <a:cubicBezTo>
                  <a:pt x="2979091" y="809195"/>
                  <a:pt x="3071933" y="823610"/>
                  <a:pt x="3074376" y="788039"/>
                </a:cubicBezTo>
                <a:cubicBezTo>
                  <a:pt x="3049129" y="740674"/>
                  <a:pt x="3020625" y="799647"/>
                  <a:pt x="2995379" y="757149"/>
                </a:cubicBezTo>
                <a:close/>
                <a:moveTo>
                  <a:pt x="8803710" y="752656"/>
                </a:moveTo>
                <a:cubicBezTo>
                  <a:pt x="8798009" y="762204"/>
                  <a:pt x="8792308" y="764263"/>
                  <a:pt x="8786607" y="759395"/>
                </a:cubicBezTo>
                <a:cubicBezTo>
                  <a:pt x="8780907" y="768943"/>
                  <a:pt x="8792308" y="780925"/>
                  <a:pt x="8786607" y="792720"/>
                </a:cubicBezTo>
                <a:cubicBezTo>
                  <a:pt x="8794751" y="802268"/>
                  <a:pt x="8803710" y="792907"/>
                  <a:pt x="8811854" y="802268"/>
                </a:cubicBezTo>
                <a:cubicBezTo>
                  <a:pt x="8820812" y="788039"/>
                  <a:pt x="8815112" y="769318"/>
                  <a:pt x="8803710" y="752656"/>
                </a:cubicBezTo>
                <a:close/>
                <a:moveTo>
                  <a:pt x="4024786" y="749473"/>
                </a:moveTo>
                <a:cubicBezTo>
                  <a:pt x="4027229" y="750035"/>
                  <a:pt x="4029672" y="755838"/>
                  <a:pt x="4028858" y="769318"/>
                </a:cubicBezTo>
                <a:cubicBezTo>
                  <a:pt x="4015013" y="745916"/>
                  <a:pt x="4028858" y="832784"/>
                  <a:pt x="4004426" y="807135"/>
                </a:cubicBezTo>
                <a:cubicBezTo>
                  <a:pt x="3998725" y="793094"/>
                  <a:pt x="4016642" y="748162"/>
                  <a:pt x="4024786" y="749473"/>
                </a:cubicBezTo>
                <a:close/>
                <a:moveTo>
                  <a:pt x="1171928" y="749473"/>
                </a:moveTo>
                <a:cubicBezTo>
                  <a:pt x="1187401" y="753404"/>
                  <a:pt x="1201246" y="782797"/>
                  <a:pt x="1217534" y="776057"/>
                </a:cubicBezTo>
                <a:cubicBezTo>
                  <a:pt x="1196360" y="795902"/>
                  <a:pt x="1177628" y="796277"/>
                  <a:pt x="1156454" y="756774"/>
                </a:cubicBezTo>
                <a:cubicBezTo>
                  <a:pt x="1161341" y="750035"/>
                  <a:pt x="1167041" y="748162"/>
                  <a:pt x="1171928" y="749473"/>
                </a:cubicBezTo>
                <a:close/>
                <a:moveTo>
                  <a:pt x="2089761" y="745916"/>
                </a:moveTo>
                <a:lnTo>
                  <a:pt x="2070216" y="776057"/>
                </a:lnTo>
                <a:cubicBezTo>
                  <a:pt x="2081617" y="802080"/>
                  <a:pt x="2092204" y="811628"/>
                  <a:pt x="2106050" y="788039"/>
                </a:cubicBezTo>
                <a:cubicBezTo>
                  <a:pt x="2095462" y="771564"/>
                  <a:pt x="2101163" y="760144"/>
                  <a:pt x="2089761" y="745916"/>
                </a:cubicBezTo>
                <a:close/>
                <a:moveTo>
                  <a:pt x="12940883" y="741610"/>
                </a:moveTo>
                <a:cubicBezTo>
                  <a:pt x="12931111" y="741048"/>
                  <a:pt x="12921338" y="747226"/>
                  <a:pt x="12911565" y="762578"/>
                </a:cubicBezTo>
                <a:cubicBezTo>
                  <a:pt x="12931111" y="748537"/>
                  <a:pt x="12948213" y="787852"/>
                  <a:pt x="12971016" y="759395"/>
                </a:cubicBezTo>
                <a:cubicBezTo>
                  <a:pt x="12960429" y="748724"/>
                  <a:pt x="12951471" y="742171"/>
                  <a:pt x="12940883" y="741610"/>
                </a:cubicBezTo>
                <a:close/>
                <a:moveTo>
                  <a:pt x="1663013" y="740861"/>
                </a:moveTo>
                <a:cubicBezTo>
                  <a:pt x="1638581" y="744980"/>
                  <a:pt x="1610891" y="785793"/>
                  <a:pt x="1625551" y="821364"/>
                </a:cubicBezTo>
                <a:cubicBezTo>
                  <a:pt x="1636953" y="790660"/>
                  <a:pt x="1656498" y="764450"/>
                  <a:pt x="1656498" y="807135"/>
                </a:cubicBezTo>
                <a:cubicBezTo>
                  <a:pt x="1670343" y="804701"/>
                  <a:pt x="1685003" y="783546"/>
                  <a:pt x="1685003" y="750409"/>
                </a:cubicBezTo>
                <a:cubicBezTo>
                  <a:pt x="1679302" y="741984"/>
                  <a:pt x="1671157" y="739363"/>
                  <a:pt x="1663013" y="740861"/>
                </a:cubicBezTo>
                <a:close/>
                <a:moveTo>
                  <a:pt x="10061150" y="739925"/>
                </a:moveTo>
                <a:cubicBezTo>
                  <a:pt x="10053820" y="740861"/>
                  <a:pt x="10045676" y="745541"/>
                  <a:pt x="10038347" y="740861"/>
                </a:cubicBezTo>
                <a:cubicBezTo>
                  <a:pt x="10032646" y="776245"/>
                  <a:pt x="10069294" y="786354"/>
                  <a:pt x="10080696" y="762578"/>
                </a:cubicBezTo>
                <a:cubicBezTo>
                  <a:pt x="10074995" y="742546"/>
                  <a:pt x="10068480" y="739176"/>
                  <a:pt x="10061150" y="739925"/>
                </a:cubicBezTo>
                <a:close/>
                <a:moveTo>
                  <a:pt x="1985518" y="738427"/>
                </a:moveTo>
                <a:cubicBezTo>
                  <a:pt x="1968415" y="773998"/>
                  <a:pt x="2005878" y="793094"/>
                  <a:pt x="2022166" y="764637"/>
                </a:cubicBezTo>
                <a:cubicBezTo>
                  <a:pt x="2008321" y="741048"/>
                  <a:pt x="1996919" y="750222"/>
                  <a:pt x="1985518" y="738427"/>
                </a:cubicBezTo>
                <a:close/>
                <a:moveTo>
                  <a:pt x="12591504" y="730002"/>
                </a:moveTo>
                <a:cubicBezTo>
                  <a:pt x="12608607" y="756025"/>
                  <a:pt x="12581731" y="779427"/>
                  <a:pt x="12581731" y="803204"/>
                </a:cubicBezTo>
                <a:cubicBezTo>
                  <a:pt x="12567072" y="777181"/>
                  <a:pt x="12570330" y="730002"/>
                  <a:pt x="12591504" y="730002"/>
                </a:cubicBezTo>
                <a:close/>
                <a:moveTo>
                  <a:pt x="6338508" y="729254"/>
                </a:moveTo>
                <a:cubicBezTo>
                  <a:pt x="6313261" y="715025"/>
                  <a:pt x="6330364" y="771939"/>
                  <a:pt x="6310819" y="785980"/>
                </a:cubicBezTo>
                <a:cubicBezTo>
                  <a:pt x="6324663" y="809756"/>
                  <a:pt x="6336065" y="802268"/>
                  <a:pt x="6349910" y="778491"/>
                </a:cubicBezTo>
                <a:cubicBezTo>
                  <a:pt x="6353167" y="762016"/>
                  <a:pt x="6330364" y="745916"/>
                  <a:pt x="6338508" y="729254"/>
                </a:cubicBezTo>
                <a:close/>
                <a:moveTo>
                  <a:pt x="11437493" y="727007"/>
                </a:moveTo>
                <a:cubicBezTo>
                  <a:pt x="11434236" y="746477"/>
                  <a:pt x="11419576" y="761829"/>
                  <a:pt x="11417133" y="781299"/>
                </a:cubicBezTo>
                <a:cubicBezTo>
                  <a:pt x="11408175" y="766135"/>
                  <a:pt x="11413876" y="756025"/>
                  <a:pt x="11402474" y="740861"/>
                </a:cubicBezTo>
                <a:cubicBezTo>
                  <a:pt x="11413876" y="730002"/>
                  <a:pt x="11426092" y="722514"/>
                  <a:pt x="11437493" y="727007"/>
                </a:cubicBezTo>
                <a:close/>
                <a:moveTo>
                  <a:pt x="8573233" y="727007"/>
                </a:moveTo>
                <a:cubicBezTo>
                  <a:pt x="8568347" y="727381"/>
                  <a:pt x="8563461" y="728879"/>
                  <a:pt x="8558574" y="733747"/>
                </a:cubicBezTo>
                <a:cubicBezTo>
                  <a:pt x="8558574" y="783359"/>
                  <a:pt x="8592779" y="778678"/>
                  <a:pt x="8612325" y="738427"/>
                </a:cubicBezTo>
                <a:cubicBezTo>
                  <a:pt x="8604181" y="738427"/>
                  <a:pt x="8595222" y="732811"/>
                  <a:pt x="8587078" y="729254"/>
                </a:cubicBezTo>
                <a:cubicBezTo>
                  <a:pt x="8582192" y="727569"/>
                  <a:pt x="8578120" y="726445"/>
                  <a:pt x="8573233" y="727007"/>
                </a:cubicBezTo>
                <a:close/>
                <a:moveTo>
                  <a:pt x="1836482" y="726071"/>
                </a:moveTo>
                <a:cubicBezTo>
                  <a:pt x="1836482" y="752094"/>
                  <a:pt x="1839739" y="776245"/>
                  <a:pt x="1828338" y="802268"/>
                </a:cubicBezTo>
                <a:lnTo>
                  <a:pt x="1816936" y="783733"/>
                </a:lnTo>
                <a:cubicBezTo>
                  <a:pt x="1820193" y="847574"/>
                  <a:pt x="1870687" y="797774"/>
                  <a:pt x="1893490" y="821364"/>
                </a:cubicBezTo>
                <a:cubicBezTo>
                  <a:pt x="1904077" y="776432"/>
                  <a:pt x="1822637" y="802829"/>
                  <a:pt x="1867429" y="745916"/>
                </a:cubicBezTo>
                <a:cubicBezTo>
                  <a:pt x="1856027" y="717646"/>
                  <a:pt x="1844625" y="742733"/>
                  <a:pt x="1836482" y="726071"/>
                </a:cubicBezTo>
                <a:close/>
                <a:moveTo>
                  <a:pt x="8780092" y="710719"/>
                </a:moveTo>
                <a:cubicBezTo>
                  <a:pt x="8767876" y="707911"/>
                  <a:pt x="8753217" y="712217"/>
                  <a:pt x="8744258" y="721765"/>
                </a:cubicBezTo>
                <a:cubicBezTo>
                  <a:pt x="8761361" y="754902"/>
                  <a:pt x="8780907" y="723824"/>
                  <a:pt x="8798009" y="742733"/>
                </a:cubicBezTo>
                <a:cubicBezTo>
                  <a:pt x="8800452" y="722701"/>
                  <a:pt x="8791494" y="713340"/>
                  <a:pt x="8780092" y="710719"/>
                </a:cubicBezTo>
                <a:close/>
                <a:moveTo>
                  <a:pt x="3540215" y="708286"/>
                </a:moveTo>
                <a:cubicBezTo>
                  <a:pt x="3523113" y="743295"/>
                  <a:pt x="3578492" y="731500"/>
                  <a:pt x="3561390" y="759395"/>
                </a:cubicBezTo>
                <a:cubicBezTo>
                  <a:pt x="3537772" y="743108"/>
                  <a:pt x="3483207" y="755089"/>
                  <a:pt x="3474249" y="720080"/>
                </a:cubicBezTo>
                <a:cubicBezTo>
                  <a:pt x="3500309" y="748162"/>
                  <a:pt x="3532071" y="717646"/>
                  <a:pt x="3540215" y="708286"/>
                </a:cubicBezTo>
                <a:close/>
                <a:moveTo>
                  <a:pt x="9367278" y="704354"/>
                </a:moveTo>
                <a:cubicBezTo>
                  <a:pt x="9364020" y="708473"/>
                  <a:pt x="9363206" y="723263"/>
                  <a:pt x="9355062" y="712591"/>
                </a:cubicBezTo>
                <a:cubicBezTo>
                  <a:pt x="9346918" y="736368"/>
                  <a:pt x="9382751" y="766884"/>
                  <a:pt x="9390895" y="740861"/>
                </a:cubicBezTo>
                <a:cubicBezTo>
                  <a:pt x="9388452" y="709970"/>
                  <a:pt x="9360762" y="728692"/>
                  <a:pt x="9372164" y="705103"/>
                </a:cubicBezTo>
                <a:cubicBezTo>
                  <a:pt x="9369721" y="702669"/>
                  <a:pt x="9368092" y="702856"/>
                  <a:pt x="9367278" y="704354"/>
                </a:cubicBezTo>
                <a:close/>
                <a:moveTo>
                  <a:pt x="8091106" y="694057"/>
                </a:moveTo>
                <a:cubicBezTo>
                  <a:pt x="8082962" y="693121"/>
                  <a:pt x="8074818" y="697240"/>
                  <a:pt x="8066674" y="703043"/>
                </a:cubicBezTo>
                <a:cubicBezTo>
                  <a:pt x="8072375" y="710158"/>
                  <a:pt x="8069117" y="714651"/>
                  <a:pt x="8066674" y="719331"/>
                </a:cubicBezTo>
                <a:cubicBezTo>
                  <a:pt x="8080519" y="735993"/>
                  <a:pt x="8096807" y="743482"/>
                  <a:pt x="8113909" y="715025"/>
                </a:cubicBezTo>
                <a:cubicBezTo>
                  <a:pt x="8106580" y="700797"/>
                  <a:pt x="8099250" y="694806"/>
                  <a:pt x="8091106" y="694057"/>
                </a:cubicBezTo>
                <a:close/>
                <a:moveTo>
                  <a:pt x="4989855" y="688441"/>
                </a:moveTo>
                <a:cubicBezTo>
                  <a:pt x="4983339" y="690126"/>
                  <a:pt x="4976824" y="697989"/>
                  <a:pt x="4971123" y="709783"/>
                </a:cubicBezTo>
                <a:cubicBezTo>
                  <a:pt x="4982525" y="733560"/>
                  <a:pt x="4993113" y="726820"/>
                  <a:pt x="5007771" y="703043"/>
                </a:cubicBezTo>
                <a:cubicBezTo>
                  <a:pt x="5002071" y="691249"/>
                  <a:pt x="4995555" y="686569"/>
                  <a:pt x="4989855" y="688441"/>
                </a:cubicBezTo>
                <a:close/>
                <a:moveTo>
                  <a:pt x="7387461" y="688066"/>
                </a:moveTo>
                <a:cubicBezTo>
                  <a:pt x="7378503" y="685071"/>
                  <a:pt x="7369544" y="688628"/>
                  <a:pt x="7359771" y="707537"/>
                </a:cubicBezTo>
                <a:cubicBezTo>
                  <a:pt x="7376873" y="728692"/>
                  <a:pt x="7393976" y="728692"/>
                  <a:pt x="7413522" y="709783"/>
                </a:cubicBezTo>
                <a:cubicBezTo>
                  <a:pt x="7404563" y="700422"/>
                  <a:pt x="7396419" y="691062"/>
                  <a:pt x="7387461" y="688066"/>
                </a:cubicBezTo>
                <a:close/>
                <a:moveTo>
                  <a:pt x="3598852" y="686381"/>
                </a:moveTo>
                <a:cubicBezTo>
                  <a:pt x="3614326" y="708098"/>
                  <a:pt x="3633057" y="699861"/>
                  <a:pt x="3648531" y="710719"/>
                </a:cubicBezTo>
                <a:cubicBezTo>
                  <a:pt x="3630614" y="737678"/>
                  <a:pt x="3614326" y="718770"/>
                  <a:pt x="3598852" y="724199"/>
                </a:cubicBezTo>
                <a:cubicBezTo>
                  <a:pt x="3606997" y="713340"/>
                  <a:pt x="3596409" y="699861"/>
                  <a:pt x="3598852" y="686381"/>
                </a:cubicBezTo>
                <a:close/>
                <a:moveTo>
                  <a:pt x="8339499" y="684135"/>
                </a:moveTo>
                <a:cubicBezTo>
                  <a:pt x="8311809" y="712404"/>
                  <a:pt x="8342757" y="742920"/>
                  <a:pt x="8331355" y="773811"/>
                </a:cubicBezTo>
                <a:cubicBezTo>
                  <a:pt x="8337057" y="776057"/>
                  <a:pt x="8345201" y="778678"/>
                  <a:pt x="8350901" y="792720"/>
                </a:cubicBezTo>
                <a:cubicBezTo>
                  <a:pt x="8359045" y="757336"/>
                  <a:pt x="8362303" y="721952"/>
                  <a:pt x="8339499" y="684135"/>
                </a:cubicBezTo>
                <a:close/>
                <a:moveTo>
                  <a:pt x="8386735" y="679642"/>
                </a:moveTo>
                <a:cubicBezTo>
                  <a:pt x="8367189" y="698550"/>
                  <a:pt x="8381849" y="721578"/>
                  <a:pt x="8362303" y="742733"/>
                </a:cubicBezTo>
                <a:cubicBezTo>
                  <a:pt x="8393250" y="764076"/>
                  <a:pt x="8420940" y="773998"/>
                  <a:pt x="8451887" y="740861"/>
                </a:cubicBezTo>
                <a:cubicBezTo>
                  <a:pt x="8454330" y="729066"/>
                  <a:pt x="8442929" y="712591"/>
                  <a:pt x="8448630" y="700797"/>
                </a:cubicBezTo>
                <a:cubicBezTo>
                  <a:pt x="8429084" y="681888"/>
                  <a:pt x="8406281" y="693870"/>
                  <a:pt x="8386735" y="679642"/>
                </a:cubicBezTo>
                <a:close/>
                <a:moveTo>
                  <a:pt x="8910397" y="677395"/>
                </a:moveTo>
                <a:cubicBezTo>
                  <a:pt x="8893294" y="676272"/>
                  <a:pt x="8875377" y="697614"/>
                  <a:pt x="8856646" y="724199"/>
                </a:cubicBezTo>
                <a:cubicBezTo>
                  <a:pt x="8881893" y="733560"/>
                  <a:pt x="8916098" y="745541"/>
                  <a:pt x="8927499" y="686381"/>
                </a:cubicBezTo>
                <a:cubicBezTo>
                  <a:pt x="8921799" y="680578"/>
                  <a:pt x="8916098" y="677582"/>
                  <a:pt x="8910397" y="677395"/>
                </a:cubicBezTo>
                <a:close/>
                <a:moveTo>
                  <a:pt x="6397145" y="669719"/>
                </a:moveTo>
                <a:cubicBezTo>
                  <a:pt x="6391445" y="671591"/>
                  <a:pt x="6384929" y="678893"/>
                  <a:pt x="6377599" y="690874"/>
                </a:cubicBezTo>
                <a:cubicBezTo>
                  <a:pt x="6389001" y="714464"/>
                  <a:pt x="6403661" y="707724"/>
                  <a:pt x="6415062" y="684135"/>
                </a:cubicBezTo>
                <a:cubicBezTo>
                  <a:pt x="6409361" y="672153"/>
                  <a:pt x="6403661" y="668034"/>
                  <a:pt x="6397145" y="669719"/>
                </a:cubicBezTo>
                <a:close/>
                <a:moveTo>
                  <a:pt x="3573606" y="666536"/>
                </a:moveTo>
                <a:cubicBezTo>
                  <a:pt x="3584193" y="685632"/>
                  <a:pt x="3587451" y="745167"/>
                  <a:pt x="3560575" y="733185"/>
                </a:cubicBezTo>
                <a:cubicBezTo>
                  <a:pt x="3563833" y="709596"/>
                  <a:pt x="3543473" y="664290"/>
                  <a:pt x="3573606" y="666536"/>
                </a:cubicBezTo>
                <a:close/>
                <a:moveTo>
                  <a:pt x="2146769" y="665413"/>
                </a:moveTo>
                <a:cubicBezTo>
                  <a:pt x="2120709" y="686756"/>
                  <a:pt x="2163058" y="710345"/>
                  <a:pt x="2154914" y="731687"/>
                </a:cubicBezTo>
                <a:cubicBezTo>
                  <a:pt x="2143512" y="734121"/>
                  <a:pt x="2128853" y="712217"/>
                  <a:pt x="2117451" y="721765"/>
                </a:cubicBezTo>
                <a:cubicBezTo>
                  <a:pt x="2106864" y="752468"/>
                  <a:pt x="2137811" y="745729"/>
                  <a:pt x="2143512" y="764637"/>
                </a:cubicBezTo>
                <a:lnTo>
                  <a:pt x="2171202" y="724199"/>
                </a:lnTo>
                <a:cubicBezTo>
                  <a:pt x="2145955" y="700422"/>
                  <a:pt x="2172016" y="667847"/>
                  <a:pt x="2146769" y="665413"/>
                </a:cubicBezTo>
                <a:close/>
                <a:moveTo>
                  <a:pt x="8714125" y="662605"/>
                </a:moveTo>
                <a:cubicBezTo>
                  <a:pt x="8710053" y="661482"/>
                  <a:pt x="8705981" y="662418"/>
                  <a:pt x="8701909" y="663728"/>
                </a:cubicBezTo>
                <a:cubicBezTo>
                  <a:pt x="8694580" y="666724"/>
                  <a:pt x="8685621" y="673838"/>
                  <a:pt x="8677477" y="677395"/>
                </a:cubicBezTo>
                <a:cubicBezTo>
                  <a:pt x="8679920" y="686756"/>
                  <a:pt x="8679920" y="697989"/>
                  <a:pt x="8688064" y="709783"/>
                </a:cubicBezTo>
                <a:cubicBezTo>
                  <a:pt x="8693765" y="702669"/>
                  <a:pt x="8685621" y="693495"/>
                  <a:pt x="8682364" y="684135"/>
                </a:cubicBezTo>
                <a:cubicBezTo>
                  <a:pt x="8696209" y="679267"/>
                  <a:pt x="8710868" y="709970"/>
                  <a:pt x="8724713" y="672153"/>
                </a:cubicBezTo>
                <a:cubicBezTo>
                  <a:pt x="8721455" y="666911"/>
                  <a:pt x="8717383" y="663728"/>
                  <a:pt x="8714125" y="662605"/>
                </a:cubicBezTo>
                <a:close/>
                <a:moveTo>
                  <a:pt x="7740098" y="660733"/>
                </a:moveTo>
                <a:cubicBezTo>
                  <a:pt x="7722995" y="693683"/>
                  <a:pt x="7759643" y="704916"/>
                  <a:pt x="7773489" y="688441"/>
                </a:cubicBezTo>
                <a:cubicBezTo>
                  <a:pt x="7765345" y="643509"/>
                  <a:pt x="7751499" y="693683"/>
                  <a:pt x="7740098" y="660733"/>
                </a:cubicBezTo>
                <a:close/>
                <a:moveTo>
                  <a:pt x="6261140" y="656988"/>
                </a:moveTo>
                <a:cubicBezTo>
                  <a:pt x="6247295" y="655865"/>
                  <a:pt x="6232635" y="672527"/>
                  <a:pt x="6220419" y="679642"/>
                </a:cubicBezTo>
                <a:cubicBezTo>
                  <a:pt x="6237522" y="682075"/>
                  <a:pt x="6253810" y="707911"/>
                  <a:pt x="6274171" y="665413"/>
                </a:cubicBezTo>
                <a:cubicBezTo>
                  <a:pt x="6269284" y="660171"/>
                  <a:pt x="6266027" y="657550"/>
                  <a:pt x="6261140" y="656988"/>
                </a:cubicBezTo>
                <a:close/>
                <a:moveTo>
                  <a:pt x="9013826" y="656240"/>
                </a:moveTo>
                <a:cubicBezTo>
                  <a:pt x="9017084" y="656614"/>
                  <a:pt x="9021156" y="657925"/>
                  <a:pt x="9024413" y="660733"/>
                </a:cubicBezTo>
                <a:cubicBezTo>
                  <a:pt x="9018713" y="682824"/>
                  <a:pt x="9021156" y="703418"/>
                  <a:pt x="9013012" y="723263"/>
                </a:cubicBezTo>
                <a:cubicBezTo>
                  <a:pt x="8979621" y="692185"/>
                  <a:pt x="9023599" y="694244"/>
                  <a:pt x="9013012" y="676459"/>
                </a:cubicBezTo>
                <a:cubicBezTo>
                  <a:pt x="9004868" y="674212"/>
                  <a:pt x="8991837" y="700797"/>
                  <a:pt x="8983693" y="674212"/>
                </a:cubicBezTo>
                <a:cubicBezTo>
                  <a:pt x="8990208" y="667473"/>
                  <a:pt x="8996724" y="661294"/>
                  <a:pt x="9004053" y="658299"/>
                </a:cubicBezTo>
                <a:cubicBezTo>
                  <a:pt x="9007311" y="656801"/>
                  <a:pt x="9010569" y="656052"/>
                  <a:pt x="9013826" y="656240"/>
                </a:cubicBezTo>
                <a:close/>
                <a:moveTo>
                  <a:pt x="13900253" y="648751"/>
                </a:moveTo>
                <a:cubicBezTo>
                  <a:pt x="13888037" y="649313"/>
                  <a:pt x="13872561" y="660358"/>
                  <a:pt x="13862789" y="681701"/>
                </a:cubicBezTo>
                <a:cubicBezTo>
                  <a:pt x="13882335" y="703043"/>
                  <a:pt x="13904325" y="651372"/>
                  <a:pt x="13921425" y="679642"/>
                </a:cubicBezTo>
                <a:cubicBezTo>
                  <a:pt x="13923055" y="658486"/>
                  <a:pt x="13913281" y="648189"/>
                  <a:pt x="13900253" y="648751"/>
                </a:cubicBezTo>
                <a:close/>
                <a:moveTo>
                  <a:pt x="10123859" y="648002"/>
                </a:moveTo>
                <a:cubicBezTo>
                  <a:pt x="10135261" y="647441"/>
                  <a:pt x="10145848" y="648189"/>
                  <a:pt x="10156435" y="653806"/>
                </a:cubicBezTo>
                <a:cubicBezTo>
                  <a:pt x="10135261" y="686194"/>
                  <a:pt x="10086397" y="681888"/>
                  <a:pt x="10089654" y="649500"/>
                </a:cubicBezTo>
                <a:cubicBezTo>
                  <a:pt x="10100241" y="650623"/>
                  <a:pt x="10112458" y="648564"/>
                  <a:pt x="10123859" y="648002"/>
                </a:cubicBezTo>
                <a:close/>
                <a:moveTo>
                  <a:pt x="7962431" y="646317"/>
                </a:moveTo>
                <a:cubicBezTo>
                  <a:pt x="7956729" y="658112"/>
                  <a:pt x="7961616" y="672153"/>
                  <a:pt x="7955915" y="686381"/>
                </a:cubicBezTo>
                <a:cubicBezTo>
                  <a:pt x="7953472" y="679267"/>
                  <a:pt x="7925782" y="677208"/>
                  <a:pt x="7931483" y="660733"/>
                </a:cubicBezTo>
                <a:cubicBezTo>
                  <a:pt x="7920081" y="658299"/>
                  <a:pt x="7911937" y="681701"/>
                  <a:pt x="7892391" y="698363"/>
                </a:cubicBezTo>
                <a:cubicBezTo>
                  <a:pt x="7920081" y="719706"/>
                  <a:pt x="7948585" y="712217"/>
                  <a:pt x="7977089" y="721765"/>
                </a:cubicBezTo>
                <a:cubicBezTo>
                  <a:pt x="7999079" y="686194"/>
                  <a:pt x="7990120" y="641637"/>
                  <a:pt x="7962431" y="646317"/>
                </a:cubicBezTo>
                <a:close/>
                <a:moveTo>
                  <a:pt x="11059610" y="644819"/>
                </a:moveTo>
                <a:cubicBezTo>
                  <a:pt x="11073455" y="642386"/>
                  <a:pt x="11087299" y="670281"/>
                  <a:pt x="11101144" y="647066"/>
                </a:cubicBezTo>
                <a:cubicBezTo>
                  <a:pt x="11103587" y="654180"/>
                  <a:pt x="11106845" y="658486"/>
                  <a:pt x="11112546" y="662979"/>
                </a:cubicBezTo>
                <a:cubicBezTo>
                  <a:pt x="11114989" y="669906"/>
                  <a:pt x="11114989" y="675148"/>
                  <a:pt x="11109288" y="679642"/>
                </a:cubicBezTo>
                <a:cubicBezTo>
                  <a:pt x="11097887" y="658861"/>
                  <a:pt x="11053909" y="686381"/>
                  <a:pt x="11059610" y="644819"/>
                </a:cubicBezTo>
                <a:close/>
                <a:moveTo>
                  <a:pt x="8381849" y="636395"/>
                </a:moveTo>
                <a:cubicBezTo>
                  <a:pt x="8359045" y="634148"/>
                  <a:pt x="8353345" y="650810"/>
                  <a:pt x="8322397" y="655491"/>
                </a:cubicBezTo>
                <a:cubicBezTo>
                  <a:pt x="8350087" y="681514"/>
                  <a:pt x="8378591" y="670094"/>
                  <a:pt x="8406281" y="662979"/>
                </a:cubicBezTo>
                <a:cubicBezTo>
                  <a:pt x="8401394" y="646504"/>
                  <a:pt x="8392436" y="653619"/>
                  <a:pt x="8386735" y="662979"/>
                </a:cubicBezTo>
                <a:cubicBezTo>
                  <a:pt x="8378591" y="653619"/>
                  <a:pt x="8378591" y="643509"/>
                  <a:pt x="8381849" y="636395"/>
                </a:cubicBezTo>
                <a:close/>
                <a:moveTo>
                  <a:pt x="3669705" y="635272"/>
                </a:moveTo>
                <a:cubicBezTo>
                  <a:pt x="3678664" y="645007"/>
                  <a:pt x="3691695" y="637518"/>
                  <a:pt x="3700653" y="644819"/>
                </a:cubicBezTo>
                <a:cubicBezTo>
                  <a:pt x="3672963" y="671591"/>
                  <a:pt x="3670520" y="691623"/>
                  <a:pt x="3651789" y="694057"/>
                </a:cubicBezTo>
                <a:cubicBezTo>
                  <a:pt x="3672963" y="674400"/>
                  <a:pt x="3647717" y="654742"/>
                  <a:pt x="3669705" y="635272"/>
                </a:cubicBezTo>
                <a:close/>
                <a:moveTo>
                  <a:pt x="12568701" y="633587"/>
                </a:moveTo>
                <a:cubicBezTo>
                  <a:pt x="12571958" y="631902"/>
                  <a:pt x="12575216" y="631902"/>
                  <a:pt x="12579288" y="635646"/>
                </a:cubicBezTo>
                <a:cubicBezTo>
                  <a:pt x="12576030" y="650810"/>
                  <a:pt x="12570330" y="665788"/>
                  <a:pt x="12554041" y="678893"/>
                </a:cubicBezTo>
                <a:cubicBezTo>
                  <a:pt x="12549155" y="665788"/>
                  <a:pt x="12535310" y="652683"/>
                  <a:pt x="12541011" y="639577"/>
                </a:cubicBezTo>
                <a:cubicBezTo>
                  <a:pt x="12549155" y="659235"/>
                  <a:pt x="12558928" y="638829"/>
                  <a:pt x="12568701" y="633587"/>
                </a:cubicBezTo>
                <a:close/>
                <a:moveTo>
                  <a:pt x="13969477" y="632089"/>
                </a:moveTo>
                <a:cubicBezTo>
                  <a:pt x="13955631" y="630217"/>
                  <a:pt x="13941785" y="637705"/>
                  <a:pt x="13927127" y="653057"/>
                </a:cubicBezTo>
                <a:cubicBezTo>
                  <a:pt x="13955631" y="681514"/>
                  <a:pt x="13980877" y="662605"/>
                  <a:pt x="14008567" y="667473"/>
                </a:cubicBezTo>
                <a:cubicBezTo>
                  <a:pt x="13996351" y="644819"/>
                  <a:pt x="13982505" y="633774"/>
                  <a:pt x="13969477" y="632089"/>
                </a:cubicBezTo>
                <a:close/>
                <a:moveTo>
                  <a:pt x="8229555" y="632089"/>
                </a:moveTo>
                <a:cubicBezTo>
                  <a:pt x="8229555" y="672340"/>
                  <a:pt x="8235255" y="710158"/>
                  <a:pt x="8246657" y="750409"/>
                </a:cubicBezTo>
                <a:cubicBezTo>
                  <a:pt x="8246657" y="719518"/>
                  <a:pt x="8269461" y="710158"/>
                  <a:pt x="8285749" y="695929"/>
                </a:cubicBezTo>
                <a:cubicBezTo>
                  <a:pt x="8277605" y="679454"/>
                  <a:pt x="8266203" y="686381"/>
                  <a:pt x="8258059" y="667473"/>
                </a:cubicBezTo>
                <a:cubicBezTo>
                  <a:pt x="8274347" y="669719"/>
                  <a:pt x="8291449" y="651185"/>
                  <a:pt x="8305295" y="665413"/>
                </a:cubicBezTo>
                <a:cubicBezTo>
                  <a:pt x="8302851" y="622728"/>
                  <a:pt x="8251544" y="650998"/>
                  <a:pt x="8229555" y="632089"/>
                </a:cubicBezTo>
                <a:close/>
                <a:moveTo>
                  <a:pt x="10412158" y="631340"/>
                </a:moveTo>
                <a:cubicBezTo>
                  <a:pt x="10421117" y="630591"/>
                  <a:pt x="10429261" y="630966"/>
                  <a:pt x="10435776" y="632089"/>
                </a:cubicBezTo>
                <a:cubicBezTo>
                  <a:pt x="10423560" y="659797"/>
                  <a:pt x="10375510" y="657550"/>
                  <a:pt x="10348635" y="678893"/>
                </a:cubicBezTo>
                <a:cubicBezTo>
                  <a:pt x="10355150" y="645194"/>
                  <a:pt x="10386097" y="633399"/>
                  <a:pt x="10412158" y="631340"/>
                </a:cubicBezTo>
                <a:close/>
                <a:moveTo>
                  <a:pt x="9043959" y="627783"/>
                </a:moveTo>
                <a:cubicBezTo>
                  <a:pt x="9065948" y="634897"/>
                  <a:pt x="9087937" y="660733"/>
                  <a:pt x="9110740" y="674961"/>
                </a:cubicBezTo>
                <a:cubicBezTo>
                  <a:pt x="9083051" y="703418"/>
                  <a:pt x="9057804" y="723263"/>
                  <a:pt x="9032557" y="694806"/>
                </a:cubicBezTo>
                <a:cubicBezTo>
                  <a:pt x="9035001" y="673276"/>
                  <a:pt x="9035001" y="649125"/>
                  <a:pt x="9043959" y="627783"/>
                </a:cubicBezTo>
                <a:close/>
                <a:moveTo>
                  <a:pt x="10908130" y="624600"/>
                </a:moveTo>
                <a:cubicBezTo>
                  <a:pt x="10921161" y="628719"/>
                  <a:pt x="10931748" y="641262"/>
                  <a:pt x="10931748" y="654742"/>
                </a:cubicBezTo>
                <a:cubicBezTo>
                  <a:pt x="10911388" y="645007"/>
                  <a:pt x="10891842" y="664852"/>
                  <a:pt x="10871482" y="642760"/>
                </a:cubicBezTo>
                <a:cubicBezTo>
                  <a:pt x="10879626" y="624413"/>
                  <a:pt x="10895100" y="620294"/>
                  <a:pt x="10908130" y="624600"/>
                </a:cubicBezTo>
                <a:close/>
                <a:moveTo>
                  <a:pt x="14028929" y="619358"/>
                </a:moveTo>
                <a:cubicBezTo>
                  <a:pt x="14022413" y="617673"/>
                  <a:pt x="14015897" y="619920"/>
                  <a:pt x="14008567" y="636395"/>
                </a:cubicBezTo>
                <a:cubicBezTo>
                  <a:pt x="14014269" y="643509"/>
                  <a:pt x="14019969" y="653619"/>
                  <a:pt x="14023227" y="662979"/>
                </a:cubicBezTo>
                <a:lnTo>
                  <a:pt x="14046029" y="629655"/>
                </a:lnTo>
                <a:cubicBezTo>
                  <a:pt x="14040329" y="627408"/>
                  <a:pt x="14034629" y="621230"/>
                  <a:pt x="14028929" y="619358"/>
                </a:cubicBezTo>
                <a:close/>
                <a:moveTo>
                  <a:pt x="3961262" y="617860"/>
                </a:moveTo>
                <a:cubicBezTo>
                  <a:pt x="3952304" y="631902"/>
                  <a:pt x="3944160" y="643696"/>
                  <a:pt x="3936016" y="657925"/>
                </a:cubicBezTo>
                <a:cubicBezTo>
                  <a:pt x="3941716" y="674400"/>
                  <a:pt x="3949861" y="665413"/>
                  <a:pt x="3955562" y="677395"/>
                </a:cubicBezTo>
                <a:cubicBezTo>
                  <a:pt x="3964520" y="658299"/>
                  <a:pt x="3977550" y="639016"/>
                  <a:pt x="3961262" y="617860"/>
                </a:cubicBezTo>
                <a:close/>
                <a:moveTo>
                  <a:pt x="4756121" y="612618"/>
                </a:moveTo>
                <a:cubicBezTo>
                  <a:pt x="4748791" y="613555"/>
                  <a:pt x="4740647" y="618984"/>
                  <a:pt x="4732503" y="634523"/>
                </a:cubicBezTo>
                <a:cubicBezTo>
                  <a:pt x="4749606" y="660546"/>
                  <a:pt x="4774038" y="643883"/>
                  <a:pt x="4776481" y="620107"/>
                </a:cubicBezTo>
                <a:cubicBezTo>
                  <a:pt x="4769966" y="615427"/>
                  <a:pt x="4763451" y="611682"/>
                  <a:pt x="4756121" y="612618"/>
                </a:cubicBezTo>
                <a:close/>
                <a:moveTo>
                  <a:pt x="8488535" y="611121"/>
                </a:moveTo>
                <a:cubicBezTo>
                  <a:pt x="8480391" y="651185"/>
                  <a:pt x="8485278" y="641075"/>
                  <a:pt x="8454330" y="674212"/>
                </a:cubicBezTo>
                <a:cubicBezTo>
                  <a:pt x="8460031" y="683573"/>
                  <a:pt x="8465732" y="693683"/>
                  <a:pt x="8471433" y="700797"/>
                </a:cubicBezTo>
                <a:cubicBezTo>
                  <a:pt x="8479577" y="691249"/>
                  <a:pt x="8485278" y="681514"/>
                  <a:pt x="8482835" y="669719"/>
                </a:cubicBezTo>
                <a:cubicBezTo>
                  <a:pt x="8488535" y="660358"/>
                  <a:pt x="8496679" y="679267"/>
                  <a:pt x="8502380" y="686381"/>
                </a:cubicBezTo>
                <a:cubicBezTo>
                  <a:pt x="8519483" y="669906"/>
                  <a:pt x="8533328" y="650998"/>
                  <a:pt x="8510524" y="629655"/>
                </a:cubicBezTo>
                <a:cubicBezTo>
                  <a:pt x="8504824" y="636769"/>
                  <a:pt x="8508081" y="645943"/>
                  <a:pt x="8502380" y="653057"/>
                </a:cubicBezTo>
                <a:cubicBezTo>
                  <a:pt x="8494236" y="638829"/>
                  <a:pt x="8499937" y="627596"/>
                  <a:pt x="8488535" y="611121"/>
                </a:cubicBezTo>
                <a:close/>
                <a:moveTo>
                  <a:pt x="6220419" y="611121"/>
                </a:moveTo>
                <a:cubicBezTo>
                  <a:pt x="6214719" y="646504"/>
                  <a:pt x="6251367" y="655678"/>
                  <a:pt x="6261954" y="632089"/>
                </a:cubicBezTo>
                <a:cubicBezTo>
                  <a:pt x="6251367" y="587157"/>
                  <a:pt x="6234265" y="634710"/>
                  <a:pt x="6220419" y="611121"/>
                </a:cubicBezTo>
                <a:close/>
                <a:moveTo>
                  <a:pt x="2408193" y="608687"/>
                </a:moveTo>
                <a:cubicBezTo>
                  <a:pt x="2396792" y="627596"/>
                  <a:pt x="2410636" y="646130"/>
                  <a:pt x="2422038" y="667473"/>
                </a:cubicBezTo>
                <a:cubicBezTo>
                  <a:pt x="2438326" y="646130"/>
                  <a:pt x="2418780" y="608687"/>
                  <a:pt x="2408193" y="608687"/>
                </a:cubicBezTo>
                <a:close/>
                <a:moveTo>
                  <a:pt x="4688525" y="607938"/>
                </a:moveTo>
                <a:cubicBezTo>
                  <a:pt x="4675495" y="605130"/>
                  <a:pt x="4661650" y="606253"/>
                  <a:pt x="4647805" y="611121"/>
                </a:cubicBezTo>
                <a:cubicBezTo>
                  <a:pt x="4655949" y="658299"/>
                  <a:pt x="4700742" y="639577"/>
                  <a:pt x="4729245" y="625349"/>
                </a:cubicBezTo>
                <a:cubicBezTo>
                  <a:pt x="4715401" y="617112"/>
                  <a:pt x="4702370" y="610559"/>
                  <a:pt x="4688525" y="607938"/>
                </a:cubicBezTo>
                <a:close/>
                <a:moveTo>
                  <a:pt x="3555689" y="601198"/>
                </a:moveTo>
                <a:cubicBezTo>
                  <a:pt x="3571977" y="604194"/>
                  <a:pt x="3588265" y="617486"/>
                  <a:pt x="3604553" y="607938"/>
                </a:cubicBezTo>
                <a:cubicBezTo>
                  <a:pt x="3589894" y="671404"/>
                  <a:pt x="3547545" y="644819"/>
                  <a:pt x="3517412" y="627783"/>
                </a:cubicBezTo>
                <a:cubicBezTo>
                  <a:pt x="3524741" y="612993"/>
                  <a:pt x="3532885" y="605879"/>
                  <a:pt x="3540215" y="602696"/>
                </a:cubicBezTo>
                <a:cubicBezTo>
                  <a:pt x="3545916" y="600262"/>
                  <a:pt x="3550803" y="600075"/>
                  <a:pt x="3555689" y="601198"/>
                </a:cubicBezTo>
                <a:close/>
                <a:moveTo>
                  <a:pt x="12448169" y="598765"/>
                </a:moveTo>
                <a:cubicBezTo>
                  <a:pt x="12465271" y="600637"/>
                  <a:pt x="12483188" y="608313"/>
                  <a:pt x="12501105" y="620482"/>
                </a:cubicBezTo>
                <a:cubicBezTo>
                  <a:pt x="12459571" y="637705"/>
                  <a:pt x="12451427" y="632089"/>
                  <a:pt x="12415593" y="629655"/>
                </a:cubicBezTo>
                <a:cubicBezTo>
                  <a:pt x="12423737" y="644258"/>
                  <a:pt x="12423737" y="659984"/>
                  <a:pt x="12420479" y="672153"/>
                </a:cubicBezTo>
                <a:cubicBezTo>
                  <a:pt x="12406634" y="652683"/>
                  <a:pt x="12415593" y="633025"/>
                  <a:pt x="12396047" y="611121"/>
                </a:cubicBezTo>
                <a:cubicBezTo>
                  <a:pt x="12413964" y="601198"/>
                  <a:pt x="12431066" y="596892"/>
                  <a:pt x="12448169" y="598765"/>
                </a:cubicBezTo>
                <a:close/>
                <a:moveTo>
                  <a:pt x="5342492" y="592774"/>
                </a:moveTo>
                <a:cubicBezTo>
                  <a:pt x="5332719" y="598577"/>
                  <a:pt x="5322131" y="627408"/>
                  <a:pt x="5311545" y="634523"/>
                </a:cubicBezTo>
                <a:cubicBezTo>
                  <a:pt x="5325389" y="658112"/>
                  <a:pt x="5350636" y="618048"/>
                  <a:pt x="5350636" y="596705"/>
                </a:cubicBezTo>
                <a:cubicBezTo>
                  <a:pt x="5348193" y="592025"/>
                  <a:pt x="5345749" y="590901"/>
                  <a:pt x="5342492" y="592774"/>
                </a:cubicBezTo>
                <a:close/>
                <a:moveTo>
                  <a:pt x="3212825" y="591276"/>
                </a:moveTo>
                <a:cubicBezTo>
                  <a:pt x="3222598" y="604381"/>
                  <a:pt x="3238886" y="617299"/>
                  <a:pt x="3229113" y="630404"/>
                </a:cubicBezTo>
                <a:cubicBezTo>
                  <a:pt x="3216082" y="615052"/>
                  <a:pt x="3202238" y="635459"/>
                  <a:pt x="3185949" y="620107"/>
                </a:cubicBezTo>
                <a:close/>
                <a:moveTo>
                  <a:pt x="1476515" y="586783"/>
                </a:moveTo>
                <a:cubicBezTo>
                  <a:pt x="1470814" y="585098"/>
                  <a:pt x="1463485" y="589217"/>
                  <a:pt x="1454526" y="603445"/>
                </a:cubicBezTo>
                <a:cubicBezTo>
                  <a:pt x="1482216" y="603445"/>
                  <a:pt x="1461856" y="639390"/>
                  <a:pt x="1478958" y="662979"/>
                </a:cubicBezTo>
                <a:cubicBezTo>
                  <a:pt x="1496060" y="618048"/>
                  <a:pt x="1510720" y="693308"/>
                  <a:pt x="1527008" y="657925"/>
                </a:cubicBezTo>
                <a:cubicBezTo>
                  <a:pt x="1504205" y="650810"/>
                  <a:pt x="1495246" y="591838"/>
                  <a:pt x="1476515" y="586783"/>
                </a:cubicBezTo>
                <a:close/>
                <a:moveTo>
                  <a:pt x="4635589" y="585285"/>
                </a:moveTo>
                <a:cubicBezTo>
                  <a:pt x="4621744" y="586408"/>
                  <a:pt x="4608713" y="613180"/>
                  <a:pt x="4594055" y="622166"/>
                </a:cubicBezTo>
                <a:cubicBezTo>
                  <a:pt x="4611157" y="652870"/>
                  <a:pt x="4630703" y="620482"/>
                  <a:pt x="4650248" y="594271"/>
                </a:cubicBezTo>
                <a:cubicBezTo>
                  <a:pt x="4645362" y="587344"/>
                  <a:pt x="4640476" y="584911"/>
                  <a:pt x="4635589" y="585285"/>
                </a:cubicBezTo>
                <a:close/>
                <a:moveTo>
                  <a:pt x="3427827" y="583600"/>
                </a:moveTo>
                <a:cubicBezTo>
                  <a:pt x="3441672" y="605691"/>
                  <a:pt x="3457146" y="607938"/>
                  <a:pt x="3471805" y="588468"/>
                </a:cubicBezTo>
                <a:cubicBezTo>
                  <a:pt x="3477506" y="603070"/>
                  <a:pt x="3491351" y="618235"/>
                  <a:pt x="3485650" y="632838"/>
                </a:cubicBezTo>
                <a:cubicBezTo>
                  <a:pt x="3453889" y="583975"/>
                  <a:pt x="3459589" y="642386"/>
                  <a:pt x="3468548" y="656988"/>
                </a:cubicBezTo>
                <a:cubicBezTo>
                  <a:pt x="3459589" y="644819"/>
                  <a:pt x="3450631" y="654555"/>
                  <a:pt x="3442487" y="644819"/>
                </a:cubicBezTo>
                <a:cubicBezTo>
                  <a:pt x="3448187" y="632651"/>
                  <a:pt x="3447373" y="618235"/>
                  <a:pt x="3435971" y="603445"/>
                </a:cubicBezTo>
                <a:cubicBezTo>
                  <a:pt x="3427013" y="615614"/>
                  <a:pt x="3404210" y="605691"/>
                  <a:pt x="3427827" y="583600"/>
                </a:cubicBezTo>
                <a:close/>
                <a:moveTo>
                  <a:pt x="3284492" y="583600"/>
                </a:moveTo>
                <a:cubicBezTo>
                  <a:pt x="3297523" y="580043"/>
                  <a:pt x="3316254" y="604943"/>
                  <a:pt x="3312182" y="618609"/>
                </a:cubicBezTo>
                <a:cubicBezTo>
                  <a:pt x="3299966" y="600449"/>
                  <a:pt x="3286936" y="627408"/>
                  <a:pt x="3273905" y="598016"/>
                </a:cubicBezTo>
                <a:cubicBezTo>
                  <a:pt x="3276348" y="588842"/>
                  <a:pt x="3279606" y="584911"/>
                  <a:pt x="3284492" y="583600"/>
                </a:cubicBezTo>
                <a:close/>
                <a:moveTo>
                  <a:pt x="7526724" y="574988"/>
                </a:moveTo>
                <a:cubicBezTo>
                  <a:pt x="7506364" y="571244"/>
                  <a:pt x="7485189" y="589591"/>
                  <a:pt x="7464829" y="605504"/>
                </a:cubicBezTo>
                <a:cubicBezTo>
                  <a:pt x="7490076" y="610185"/>
                  <a:pt x="7517765" y="615239"/>
                  <a:pt x="7545455" y="586783"/>
                </a:cubicBezTo>
                <a:cubicBezTo>
                  <a:pt x="7539755" y="579669"/>
                  <a:pt x="7533239" y="576111"/>
                  <a:pt x="7526724" y="574988"/>
                </a:cubicBezTo>
                <a:close/>
                <a:moveTo>
                  <a:pt x="7576403" y="573303"/>
                </a:moveTo>
                <a:cubicBezTo>
                  <a:pt x="7568259" y="599326"/>
                  <a:pt x="7539755" y="627221"/>
                  <a:pt x="7551156" y="672153"/>
                </a:cubicBezTo>
                <a:cubicBezTo>
                  <a:pt x="7534868" y="669719"/>
                  <a:pt x="7525909" y="605879"/>
                  <a:pt x="7508807" y="667473"/>
                </a:cubicBezTo>
                <a:cubicBezTo>
                  <a:pt x="7497405" y="624787"/>
                  <a:pt x="7438769" y="629842"/>
                  <a:pt x="7424923" y="662979"/>
                </a:cubicBezTo>
                <a:cubicBezTo>
                  <a:pt x="7427367" y="717459"/>
                  <a:pt x="7477860" y="681701"/>
                  <a:pt x="7497405" y="684135"/>
                </a:cubicBezTo>
                <a:cubicBezTo>
                  <a:pt x="7469715" y="809382"/>
                  <a:pt x="7585361" y="663167"/>
                  <a:pt x="7616309" y="694057"/>
                </a:cubicBezTo>
                <a:cubicBezTo>
                  <a:pt x="7624453" y="672715"/>
                  <a:pt x="7593505" y="642011"/>
                  <a:pt x="7585361" y="642011"/>
                </a:cubicBezTo>
                <a:cubicBezTo>
                  <a:pt x="7570702" y="653806"/>
                  <a:pt x="7573959" y="667473"/>
                  <a:pt x="7568259" y="681701"/>
                </a:cubicBezTo>
                <a:cubicBezTo>
                  <a:pt x="7543012" y="643883"/>
                  <a:pt x="7602463" y="613555"/>
                  <a:pt x="7576403" y="573303"/>
                </a:cubicBezTo>
                <a:close/>
                <a:moveTo>
                  <a:pt x="1950498" y="571431"/>
                </a:moveTo>
                <a:cubicBezTo>
                  <a:pt x="1943169" y="570869"/>
                  <a:pt x="1936653" y="571806"/>
                  <a:pt x="1929323" y="575363"/>
                </a:cubicBezTo>
                <a:cubicBezTo>
                  <a:pt x="1921180" y="594271"/>
                  <a:pt x="1909778" y="613180"/>
                  <a:pt x="1913036" y="632089"/>
                </a:cubicBezTo>
                <a:cubicBezTo>
                  <a:pt x="1890232" y="622541"/>
                  <a:pt x="1895933" y="653431"/>
                  <a:pt x="1870687" y="629655"/>
                </a:cubicBezTo>
                <a:cubicBezTo>
                  <a:pt x="1890232" y="712404"/>
                  <a:pt x="1965972" y="689190"/>
                  <a:pt x="1991219" y="679642"/>
                </a:cubicBezTo>
                <a:cubicBezTo>
                  <a:pt x="1977373" y="705664"/>
                  <a:pt x="1985518" y="721765"/>
                  <a:pt x="2016465" y="721765"/>
                </a:cubicBezTo>
                <a:cubicBezTo>
                  <a:pt x="2022166" y="709970"/>
                  <a:pt x="2022980" y="695929"/>
                  <a:pt x="2011579" y="681701"/>
                </a:cubicBezTo>
                <a:cubicBezTo>
                  <a:pt x="2044969" y="693495"/>
                  <a:pt x="2101163" y="730939"/>
                  <a:pt x="2117451" y="688441"/>
                </a:cubicBezTo>
                <a:cubicBezTo>
                  <a:pt x="2084061" y="659984"/>
                  <a:pt x="2062071" y="667847"/>
                  <a:pt x="2039268" y="608687"/>
                </a:cubicBezTo>
                <a:cubicBezTo>
                  <a:pt x="2016465" y="615801"/>
                  <a:pt x="1991219" y="593897"/>
                  <a:pt x="1965972" y="653057"/>
                </a:cubicBezTo>
                <a:cubicBezTo>
                  <a:pt x="1969230" y="627034"/>
                  <a:pt x="1977373" y="603632"/>
                  <a:pt x="1971672" y="577609"/>
                </a:cubicBezTo>
                <a:cubicBezTo>
                  <a:pt x="1964343" y="574239"/>
                  <a:pt x="1957014" y="571993"/>
                  <a:pt x="1950498" y="571431"/>
                </a:cubicBezTo>
                <a:close/>
                <a:moveTo>
                  <a:pt x="7641555" y="563381"/>
                </a:moveTo>
                <a:cubicBezTo>
                  <a:pt x="7622009" y="575175"/>
                  <a:pt x="7591062" y="577984"/>
                  <a:pt x="7607350" y="627783"/>
                </a:cubicBezTo>
                <a:cubicBezTo>
                  <a:pt x="7618751" y="585098"/>
                  <a:pt x="7630153" y="577048"/>
                  <a:pt x="7655400" y="605504"/>
                </a:cubicBezTo>
                <a:cubicBezTo>
                  <a:pt x="7661101" y="591276"/>
                  <a:pt x="7647256" y="577609"/>
                  <a:pt x="7641555" y="563381"/>
                </a:cubicBezTo>
                <a:close/>
                <a:moveTo>
                  <a:pt x="4526459" y="559075"/>
                </a:moveTo>
                <a:lnTo>
                  <a:pt x="4495511" y="605504"/>
                </a:lnTo>
                <a:cubicBezTo>
                  <a:pt x="4520758" y="607751"/>
                  <a:pt x="4546819" y="612806"/>
                  <a:pt x="4574508" y="586783"/>
                </a:cubicBezTo>
                <a:cubicBezTo>
                  <a:pt x="4560664" y="546531"/>
                  <a:pt x="4543562" y="608687"/>
                  <a:pt x="4526459" y="559075"/>
                </a:cubicBezTo>
                <a:close/>
                <a:moveTo>
                  <a:pt x="9577394" y="557390"/>
                </a:moveTo>
                <a:cubicBezTo>
                  <a:pt x="9587167" y="560011"/>
                  <a:pt x="9596125" y="573490"/>
                  <a:pt x="9591239" y="587532"/>
                </a:cubicBezTo>
                <a:cubicBezTo>
                  <a:pt x="9580652" y="572554"/>
                  <a:pt x="9566807" y="613180"/>
                  <a:pt x="9556219" y="575363"/>
                </a:cubicBezTo>
                <a:cubicBezTo>
                  <a:pt x="9558663" y="566563"/>
                  <a:pt x="9562735" y="561509"/>
                  <a:pt x="9566807" y="559075"/>
                </a:cubicBezTo>
                <a:cubicBezTo>
                  <a:pt x="9570064" y="557203"/>
                  <a:pt x="9574136" y="556641"/>
                  <a:pt x="9577394" y="557390"/>
                </a:cubicBezTo>
                <a:close/>
                <a:moveTo>
                  <a:pt x="16262025" y="554207"/>
                </a:moveTo>
                <a:cubicBezTo>
                  <a:pt x="16254693" y="553646"/>
                  <a:pt x="16247365" y="558326"/>
                  <a:pt x="16240849" y="567687"/>
                </a:cubicBezTo>
                <a:cubicBezTo>
                  <a:pt x="16254693" y="603258"/>
                  <a:pt x="16268539" y="587532"/>
                  <a:pt x="16282385" y="573303"/>
                </a:cubicBezTo>
                <a:cubicBezTo>
                  <a:pt x="16276683" y="561509"/>
                  <a:pt x="16269353" y="554956"/>
                  <a:pt x="16262025" y="554207"/>
                </a:cubicBezTo>
                <a:close/>
                <a:moveTo>
                  <a:pt x="2316980" y="547093"/>
                </a:moveTo>
                <a:cubicBezTo>
                  <a:pt x="2318609" y="546344"/>
                  <a:pt x="2321052" y="546719"/>
                  <a:pt x="2322681" y="549152"/>
                </a:cubicBezTo>
                <a:cubicBezTo>
                  <a:pt x="2306393" y="563194"/>
                  <a:pt x="2349556" y="581541"/>
                  <a:pt x="2333268" y="598016"/>
                </a:cubicBezTo>
                <a:cubicBezTo>
                  <a:pt x="2319423" y="583787"/>
                  <a:pt x="2308836" y="593522"/>
                  <a:pt x="2298249" y="570121"/>
                </a:cubicBezTo>
                <a:cubicBezTo>
                  <a:pt x="2303949" y="563194"/>
                  <a:pt x="2310465" y="549527"/>
                  <a:pt x="2316980" y="547093"/>
                </a:cubicBezTo>
                <a:close/>
                <a:moveTo>
                  <a:pt x="6324663" y="545970"/>
                </a:moveTo>
                <a:cubicBezTo>
                  <a:pt x="6296973" y="545034"/>
                  <a:pt x="6313261" y="657737"/>
                  <a:pt x="6276613" y="690874"/>
                </a:cubicBezTo>
                <a:cubicBezTo>
                  <a:pt x="6301860" y="724012"/>
                  <a:pt x="6330364" y="676833"/>
                  <a:pt x="6358054" y="655491"/>
                </a:cubicBezTo>
                <a:cubicBezTo>
                  <a:pt x="6347467" y="631902"/>
                  <a:pt x="6336065" y="611121"/>
                  <a:pt x="6322220" y="627783"/>
                </a:cubicBezTo>
                <a:cubicBezTo>
                  <a:pt x="6316519" y="594646"/>
                  <a:pt x="6338508" y="567687"/>
                  <a:pt x="6338508" y="553458"/>
                </a:cubicBezTo>
                <a:cubicBezTo>
                  <a:pt x="6332807" y="548216"/>
                  <a:pt x="6327921" y="546157"/>
                  <a:pt x="6324663" y="545970"/>
                </a:cubicBezTo>
                <a:close/>
                <a:moveTo>
                  <a:pt x="5643007" y="542413"/>
                </a:moveTo>
                <a:cubicBezTo>
                  <a:pt x="5640564" y="549527"/>
                  <a:pt x="5638935" y="554394"/>
                  <a:pt x="5633234" y="559075"/>
                </a:cubicBezTo>
                <a:cubicBezTo>
                  <a:pt x="5647079" y="589778"/>
                  <a:pt x="5660924" y="554207"/>
                  <a:pt x="5674769" y="594271"/>
                </a:cubicBezTo>
                <a:cubicBezTo>
                  <a:pt x="5689428" y="580230"/>
                  <a:pt x="5694315" y="563381"/>
                  <a:pt x="5696757" y="546719"/>
                </a:cubicBezTo>
                <a:cubicBezTo>
                  <a:pt x="5671511" y="537358"/>
                  <a:pt x="5660109" y="577796"/>
                  <a:pt x="5643007" y="542413"/>
                </a:cubicBezTo>
                <a:close/>
                <a:moveTo>
                  <a:pt x="16159409" y="536422"/>
                </a:moveTo>
                <a:cubicBezTo>
                  <a:pt x="16139049" y="536796"/>
                  <a:pt x="16118689" y="563942"/>
                  <a:pt x="16097513" y="565815"/>
                </a:cubicBezTo>
                <a:cubicBezTo>
                  <a:pt x="16122761" y="594271"/>
                  <a:pt x="16150451" y="570308"/>
                  <a:pt x="16178955" y="546719"/>
                </a:cubicBezTo>
                <a:cubicBezTo>
                  <a:pt x="16172441" y="539043"/>
                  <a:pt x="16165925" y="536235"/>
                  <a:pt x="16159409" y="536422"/>
                </a:cubicBezTo>
                <a:close/>
                <a:moveTo>
                  <a:pt x="3323584" y="534924"/>
                </a:moveTo>
                <a:cubicBezTo>
                  <a:pt x="3361861" y="532490"/>
                  <a:pt x="3391994" y="633399"/>
                  <a:pt x="3398509" y="546719"/>
                </a:cubicBezTo>
                <a:cubicBezTo>
                  <a:pt x="3406653" y="597267"/>
                  <a:pt x="3421312" y="645943"/>
                  <a:pt x="3421312" y="694057"/>
                </a:cubicBezTo>
                <a:cubicBezTo>
                  <a:pt x="3406653" y="677208"/>
                  <a:pt x="3359418" y="638080"/>
                  <a:pt x="3367561" y="587532"/>
                </a:cubicBezTo>
                <a:cubicBezTo>
                  <a:pt x="3350459" y="575550"/>
                  <a:pt x="3299152" y="580417"/>
                  <a:pt x="3302409" y="549152"/>
                </a:cubicBezTo>
                <a:cubicBezTo>
                  <a:pt x="3314625" y="563568"/>
                  <a:pt x="3323584" y="556454"/>
                  <a:pt x="3323584" y="534924"/>
                </a:cubicBezTo>
                <a:close/>
                <a:moveTo>
                  <a:pt x="5611245" y="533988"/>
                </a:moveTo>
                <a:cubicBezTo>
                  <a:pt x="5597401" y="532678"/>
                  <a:pt x="5582741" y="548216"/>
                  <a:pt x="5570525" y="553458"/>
                </a:cubicBezTo>
                <a:cubicBezTo>
                  <a:pt x="5586813" y="567687"/>
                  <a:pt x="5603915" y="573116"/>
                  <a:pt x="5623461" y="542413"/>
                </a:cubicBezTo>
                <a:cubicBezTo>
                  <a:pt x="5619389" y="536983"/>
                  <a:pt x="5615317" y="534550"/>
                  <a:pt x="5611245" y="533988"/>
                </a:cubicBezTo>
                <a:close/>
                <a:moveTo>
                  <a:pt x="3029584" y="527997"/>
                </a:moveTo>
                <a:cubicBezTo>
                  <a:pt x="3038542" y="529869"/>
                  <a:pt x="3047501" y="534924"/>
                  <a:pt x="3055645" y="540728"/>
                </a:cubicBezTo>
                <a:cubicBezTo>
                  <a:pt x="3036913" y="568810"/>
                  <a:pt x="3020625" y="545408"/>
                  <a:pt x="3004337" y="538481"/>
                </a:cubicBezTo>
                <a:cubicBezTo>
                  <a:pt x="3012481" y="527997"/>
                  <a:pt x="3020625" y="526312"/>
                  <a:pt x="3029584" y="527997"/>
                </a:cubicBezTo>
                <a:close/>
                <a:moveTo>
                  <a:pt x="15016801" y="525751"/>
                </a:moveTo>
                <a:cubicBezTo>
                  <a:pt x="14993997" y="535111"/>
                  <a:pt x="14974451" y="527623"/>
                  <a:pt x="14951649" y="570121"/>
                </a:cubicBezTo>
                <a:cubicBezTo>
                  <a:pt x="14971193" y="589029"/>
                  <a:pt x="15011099" y="558888"/>
                  <a:pt x="15016801" y="525751"/>
                </a:cubicBezTo>
                <a:close/>
                <a:moveTo>
                  <a:pt x="1333180" y="523317"/>
                </a:moveTo>
                <a:cubicBezTo>
                  <a:pt x="1317706" y="517326"/>
                  <a:pt x="1298161" y="524253"/>
                  <a:pt x="1299789" y="551586"/>
                </a:cubicBezTo>
                <a:cubicBezTo>
                  <a:pt x="1319335" y="572742"/>
                  <a:pt x="1333180" y="513394"/>
                  <a:pt x="1341324" y="570121"/>
                </a:cubicBezTo>
                <a:cubicBezTo>
                  <a:pt x="1360055" y="547655"/>
                  <a:pt x="1348654" y="529308"/>
                  <a:pt x="1333180" y="523317"/>
                </a:cubicBezTo>
                <a:close/>
                <a:moveTo>
                  <a:pt x="3764176" y="519011"/>
                </a:moveTo>
                <a:cubicBezTo>
                  <a:pt x="3755218" y="525751"/>
                  <a:pt x="3747074" y="554020"/>
                  <a:pt x="3747074" y="560947"/>
                </a:cubicBezTo>
                <a:cubicBezTo>
                  <a:pt x="3767434" y="584723"/>
                  <a:pt x="3769877" y="545034"/>
                  <a:pt x="3772320" y="521257"/>
                </a:cubicBezTo>
                <a:cubicBezTo>
                  <a:pt x="3769877" y="517139"/>
                  <a:pt x="3766620" y="516764"/>
                  <a:pt x="3764176" y="519011"/>
                </a:cubicBezTo>
                <a:close/>
                <a:moveTo>
                  <a:pt x="8483649" y="518075"/>
                </a:moveTo>
                <a:cubicBezTo>
                  <a:pt x="8506452" y="538856"/>
                  <a:pt x="8530884" y="522755"/>
                  <a:pt x="8553688" y="529682"/>
                </a:cubicBezTo>
                <a:cubicBezTo>
                  <a:pt x="8550430" y="554769"/>
                  <a:pt x="8483649" y="547842"/>
                  <a:pt x="8483649" y="518075"/>
                </a:cubicBezTo>
                <a:close/>
                <a:moveTo>
                  <a:pt x="4070393" y="506280"/>
                </a:moveTo>
                <a:cubicBezTo>
                  <a:pt x="4062249" y="507778"/>
                  <a:pt x="4062249" y="525376"/>
                  <a:pt x="4045146" y="532490"/>
                </a:cubicBezTo>
                <a:cubicBezTo>
                  <a:pt x="4054104" y="553833"/>
                  <a:pt x="4062249" y="551961"/>
                  <a:pt x="4071207" y="559075"/>
                </a:cubicBezTo>
                <a:cubicBezTo>
                  <a:pt x="4090752" y="544847"/>
                  <a:pt x="4071207" y="525563"/>
                  <a:pt x="4082609" y="511335"/>
                </a:cubicBezTo>
                <a:cubicBezTo>
                  <a:pt x="4076908" y="507216"/>
                  <a:pt x="4072836" y="505719"/>
                  <a:pt x="4070393" y="506280"/>
                </a:cubicBezTo>
                <a:close/>
                <a:moveTo>
                  <a:pt x="1220792" y="504595"/>
                </a:moveTo>
                <a:cubicBezTo>
                  <a:pt x="1206133" y="518824"/>
                  <a:pt x="1209390" y="532865"/>
                  <a:pt x="1203690" y="544847"/>
                </a:cubicBezTo>
                <a:cubicBezTo>
                  <a:pt x="1215091" y="575550"/>
                  <a:pt x="1232193" y="556079"/>
                  <a:pt x="1246039" y="532490"/>
                </a:cubicBezTo>
                <a:cubicBezTo>
                  <a:pt x="1237080" y="515828"/>
                  <a:pt x="1228936" y="523691"/>
                  <a:pt x="1220792" y="504595"/>
                </a:cubicBezTo>
                <a:close/>
                <a:moveTo>
                  <a:pt x="16018517" y="503097"/>
                </a:moveTo>
                <a:cubicBezTo>
                  <a:pt x="16009559" y="499915"/>
                  <a:pt x="15998971" y="505531"/>
                  <a:pt x="15993271" y="523317"/>
                </a:cubicBezTo>
                <a:cubicBezTo>
                  <a:pt x="16004673" y="558888"/>
                  <a:pt x="16017703" y="508714"/>
                  <a:pt x="16029105" y="534924"/>
                </a:cubicBezTo>
                <a:cubicBezTo>
                  <a:pt x="16033177" y="518262"/>
                  <a:pt x="16027477" y="506280"/>
                  <a:pt x="16018517" y="503097"/>
                </a:cubicBezTo>
                <a:close/>
                <a:moveTo>
                  <a:pt x="5513517" y="501413"/>
                </a:moveTo>
                <a:cubicBezTo>
                  <a:pt x="5504559" y="500476"/>
                  <a:pt x="5494785" y="515828"/>
                  <a:pt x="5486641" y="530056"/>
                </a:cubicBezTo>
                <a:cubicBezTo>
                  <a:pt x="5498043" y="563194"/>
                  <a:pt x="5514331" y="532490"/>
                  <a:pt x="5528176" y="551586"/>
                </a:cubicBezTo>
                <a:cubicBezTo>
                  <a:pt x="5533877" y="537358"/>
                  <a:pt x="5514331" y="523317"/>
                  <a:pt x="5522475" y="509088"/>
                </a:cubicBezTo>
                <a:cubicBezTo>
                  <a:pt x="5520032" y="504221"/>
                  <a:pt x="5516775" y="501787"/>
                  <a:pt x="5513517" y="501413"/>
                </a:cubicBezTo>
                <a:close/>
                <a:moveTo>
                  <a:pt x="4267478" y="499540"/>
                </a:moveTo>
                <a:cubicBezTo>
                  <a:pt x="4261778" y="513769"/>
                  <a:pt x="4267478" y="528184"/>
                  <a:pt x="4261778" y="539979"/>
                </a:cubicBezTo>
                <a:cubicBezTo>
                  <a:pt x="4275622" y="551773"/>
                  <a:pt x="4289467" y="542225"/>
                  <a:pt x="4304127" y="527997"/>
                </a:cubicBezTo>
                <a:cubicBezTo>
                  <a:pt x="4292725" y="495047"/>
                  <a:pt x="4278880" y="532678"/>
                  <a:pt x="4267478" y="499540"/>
                </a:cubicBezTo>
                <a:close/>
                <a:moveTo>
                  <a:pt x="8001521" y="496358"/>
                </a:moveTo>
                <a:cubicBezTo>
                  <a:pt x="8007223" y="511335"/>
                  <a:pt x="8021882" y="526499"/>
                  <a:pt x="8015367" y="541664"/>
                </a:cubicBezTo>
                <a:cubicBezTo>
                  <a:pt x="7988491" y="488869"/>
                  <a:pt x="7955915" y="576673"/>
                  <a:pt x="7925782" y="533988"/>
                </a:cubicBezTo>
                <a:cubicBezTo>
                  <a:pt x="7952657" y="481381"/>
                  <a:pt x="7974647" y="546531"/>
                  <a:pt x="8001521" y="496358"/>
                </a:cubicBezTo>
                <a:close/>
                <a:moveTo>
                  <a:pt x="5401943" y="492426"/>
                </a:moveTo>
                <a:lnTo>
                  <a:pt x="5384841" y="515828"/>
                </a:lnTo>
                <a:cubicBezTo>
                  <a:pt x="5415788" y="515828"/>
                  <a:pt x="5446735" y="539979"/>
                  <a:pt x="5480126" y="523317"/>
                </a:cubicBezTo>
                <a:cubicBezTo>
                  <a:pt x="5454879" y="499728"/>
                  <a:pt x="5427190" y="516015"/>
                  <a:pt x="5401943" y="492426"/>
                </a:cubicBezTo>
                <a:close/>
                <a:moveTo>
                  <a:pt x="3598852" y="490367"/>
                </a:moveTo>
                <a:cubicBezTo>
                  <a:pt x="3595595" y="490367"/>
                  <a:pt x="3590708" y="492988"/>
                  <a:pt x="3586636" y="499540"/>
                </a:cubicBezTo>
                <a:cubicBezTo>
                  <a:pt x="3600481" y="523130"/>
                  <a:pt x="3615140" y="561509"/>
                  <a:pt x="3628985" y="521257"/>
                </a:cubicBezTo>
                <a:cubicBezTo>
                  <a:pt x="3618398" y="514330"/>
                  <a:pt x="3610254" y="490554"/>
                  <a:pt x="3598852" y="490367"/>
                </a:cubicBezTo>
                <a:close/>
                <a:moveTo>
                  <a:pt x="13832657" y="486435"/>
                </a:moveTo>
                <a:cubicBezTo>
                  <a:pt x="13839171" y="484189"/>
                  <a:pt x="13844057" y="484563"/>
                  <a:pt x="13850573" y="487933"/>
                </a:cubicBezTo>
                <a:cubicBezTo>
                  <a:pt x="13838357" y="503846"/>
                  <a:pt x="13829397" y="539979"/>
                  <a:pt x="13807409" y="524066"/>
                </a:cubicBezTo>
                <a:cubicBezTo>
                  <a:pt x="13810667" y="515079"/>
                  <a:pt x="13819625" y="508527"/>
                  <a:pt x="13813925" y="499540"/>
                </a:cubicBezTo>
                <a:cubicBezTo>
                  <a:pt x="13819625" y="493924"/>
                  <a:pt x="13826141" y="488682"/>
                  <a:pt x="13832657" y="486435"/>
                </a:cubicBezTo>
                <a:close/>
                <a:moveTo>
                  <a:pt x="5359595" y="484376"/>
                </a:moveTo>
                <a:cubicBezTo>
                  <a:pt x="5345749" y="482129"/>
                  <a:pt x="5330276" y="504408"/>
                  <a:pt x="5317245" y="484750"/>
                </a:cubicBezTo>
                <a:cubicBezTo>
                  <a:pt x="5311545" y="517888"/>
                  <a:pt x="5350636" y="513582"/>
                  <a:pt x="5362037" y="530056"/>
                </a:cubicBezTo>
                <a:cubicBezTo>
                  <a:pt x="5364481" y="518262"/>
                  <a:pt x="5367739" y="508901"/>
                  <a:pt x="5373439" y="497107"/>
                </a:cubicBezTo>
                <a:cubicBezTo>
                  <a:pt x="5369367" y="488307"/>
                  <a:pt x="5364481" y="485125"/>
                  <a:pt x="5359595" y="484376"/>
                </a:cubicBezTo>
                <a:close/>
                <a:moveTo>
                  <a:pt x="7703450" y="476138"/>
                </a:moveTo>
                <a:lnTo>
                  <a:pt x="7674945" y="513769"/>
                </a:lnTo>
                <a:cubicBezTo>
                  <a:pt x="7680647" y="523317"/>
                  <a:pt x="7686347" y="511335"/>
                  <a:pt x="7692048" y="509088"/>
                </a:cubicBezTo>
                <a:cubicBezTo>
                  <a:pt x="7697749" y="499540"/>
                  <a:pt x="7703450" y="516203"/>
                  <a:pt x="7712408" y="525751"/>
                </a:cubicBezTo>
                <a:cubicBezTo>
                  <a:pt x="7720552" y="509088"/>
                  <a:pt x="7714851" y="492613"/>
                  <a:pt x="7703450" y="476138"/>
                </a:cubicBezTo>
                <a:close/>
                <a:moveTo>
                  <a:pt x="2294991" y="468463"/>
                </a:moveTo>
                <a:cubicBezTo>
                  <a:pt x="2300692" y="511148"/>
                  <a:pt x="2286847" y="483440"/>
                  <a:pt x="2267301" y="507029"/>
                </a:cubicBezTo>
                <a:cubicBezTo>
                  <a:pt x="2267301" y="521257"/>
                  <a:pt x="2273002" y="534924"/>
                  <a:pt x="2281146" y="549152"/>
                </a:cubicBezTo>
                <a:cubicBezTo>
                  <a:pt x="2273002" y="558513"/>
                  <a:pt x="2264044" y="528184"/>
                  <a:pt x="2255900" y="539979"/>
                </a:cubicBezTo>
                <a:cubicBezTo>
                  <a:pt x="2253456" y="525751"/>
                  <a:pt x="2261600" y="513769"/>
                  <a:pt x="2250199" y="497107"/>
                </a:cubicBezTo>
                <a:cubicBezTo>
                  <a:pt x="2228210" y="565815"/>
                  <a:pt x="2202964" y="598952"/>
                  <a:pt x="2247756" y="646317"/>
                </a:cubicBezTo>
                <a:cubicBezTo>
                  <a:pt x="2253456" y="634523"/>
                  <a:pt x="2233911" y="617299"/>
                  <a:pt x="2242055" y="605504"/>
                </a:cubicBezTo>
                <a:cubicBezTo>
                  <a:pt x="2270559" y="605504"/>
                  <a:pt x="2281146" y="617673"/>
                  <a:pt x="2294991" y="657925"/>
                </a:cubicBezTo>
                <a:cubicBezTo>
                  <a:pt x="2316980" y="636582"/>
                  <a:pt x="2337340" y="696117"/>
                  <a:pt x="2360144" y="646317"/>
                </a:cubicBezTo>
                <a:cubicBezTo>
                  <a:pt x="2365844" y="679454"/>
                  <a:pt x="2396792" y="659984"/>
                  <a:pt x="2385390" y="690874"/>
                </a:cubicBezTo>
                <a:cubicBezTo>
                  <a:pt x="2413080" y="704916"/>
                  <a:pt x="2396792" y="648564"/>
                  <a:pt x="2391091" y="632089"/>
                </a:cubicBezTo>
                <a:cubicBezTo>
                  <a:pt x="2373988" y="608500"/>
                  <a:pt x="2356886" y="624975"/>
                  <a:pt x="2339784" y="580043"/>
                </a:cubicBezTo>
                <a:cubicBezTo>
                  <a:pt x="2351185" y="556454"/>
                  <a:pt x="2362587" y="606440"/>
                  <a:pt x="2377246" y="573303"/>
                </a:cubicBezTo>
                <a:cubicBezTo>
                  <a:pt x="2368287" y="549714"/>
                  <a:pt x="2345484" y="568436"/>
                  <a:pt x="2368287" y="539979"/>
                </a:cubicBezTo>
                <a:cubicBezTo>
                  <a:pt x="2348742" y="528184"/>
                  <a:pt x="2332454" y="518075"/>
                  <a:pt x="2315351" y="518075"/>
                </a:cubicBezTo>
                <a:cubicBezTo>
                  <a:pt x="2309651" y="501600"/>
                  <a:pt x="2323495" y="511335"/>
                  <a:pt x="2331639" y="494673"/>
                </a:cubicBezTo>
                <a:cubicBezTo>
                  <a:pt x="2317795" y="461536"/>
                  <a:pt x="2306393" y="468463"/>
                  <a:pt x="2294991" y="468463"/>
                </a:cubicBezTo>
                <a:close/>
                <a:moveTo>
                  <a:pt x="14342473" y="459476"/>
                </a:moveTo>
                <a:cubicBezTo>
                  <a:pt x="14356317" y="505531"/>
                  <a:pt x="14344917" y="507778"/>
                  <a:pt x="14327813" y="539979"/>
                </a:cubicBezTo>
                <a:cubicBezTo>
                  <a:pt x="14313969" y="526125"/>
                  <a:pt x="14303381" y="507778"/>
                  <a:pt x="14278135" y="503097"/>
                </a:cubicBezTo>
                <a:cubicBezTo>
                  <a:pt x="14300939" y="475390"/>
                  <a:pt x="14336773" y="514705"/>
                  <a:pt x="14342473" y="459476"/>
                </a:cubicBezTo>
                <a:close/>
                <a:moveTo>
                  <a:pt x="4072836" y="457043"/>
                </a:moveTo>
                <a:cubicBezTo>
                  <a:pt x="4048403" y="456481"/>
                  <a:pt x="4018270" y="466216"/>
                  <a:pt x="4002797" y="463782"/>
                </a:cubicBezTo>
                <a:cubicBezTo>
                  <a:pt x="4016642" y="525376"/>
                  <a:pt x="4082609" y="452362"/>
                  <a:pt x="4113556" y="513769"/>
                </a:cubicBezTo>
                <a:cubicBezTo>
                  <a:pt x="4117628" y="468837"/>
                  <a:pt x="4098082" y="457604"/>
                  <a:pt x="4072836" y="457043"/>
                </a:cubicBezTo>
                <a:close/>
                <a:moveTo>
                  <a:pt x="5994015" y="444312"/>
                </a:moveTo>
                <a:lnTo>
                  <a:pt x="6010303" y="469773"/>
                </a:lnTo>
                <a:cubicBezTo>
                  <a:pt x="5982613" y="472020"/>
                  <a:pt x="5963883" y="481193"/>
                  <a:pt x="5949223" y="472207"/>
                </a:cubicBezTo>
                <a:cubicBezTo>
                  <a:pt x="5963883" y="444686"/>
                  <a:pt x="5978541" y="481006"/>
                  <a:pt x="5994015" y="444312"/>
                </a:cubicBezTo>
                <a:close/>
                <a:moveTo>
                  <a:pt x="2238797" y="437947"/>
                </a:moveTo>
                <a:cubicBezTo>
                  <a:pt x="2221695" y="440942"/>
                  <a:pt x="2222509" y="496545"/>
                  <a:pt x="2244498" y="490367"/>
                </a:cubicBezTo>
                <a:cubicBezTo>
                  <a:pt x="2258343" y="473892"/>
                  <a:pt x="2236354" y="454609"/>
                  <a:pt x="2247756" y="440380"/>
                </a:cubicBezTo>
                <a:cubicBezTo>
                  <a:pt x="2244498" y="438321"/>
                  <a:pt x="2241240" y="437572"/>
                  <a:pt x="2238797" y="437947"/>
                </a:cubicBezTo>
                <a:close/>
                <a:moveTo>
                  <a:pt x="6780729" y="437572"/>
                </a:moveTo>
                <a:cubicBezTo>
                  <a:pt x="6782359" y="436636"/>
                  <a:pt x="6784802" y="436823"/>
                  <a:pt x="6787245" y="439257"/>
                </a:cubicBezTo>
                <a:cubicBezTo>
                  <a:pt x="6770957" y="457417"/>
                  <a:pt x="6819821" y="479696"/>
                  <a:pt x="6801090" y="495609"/>
                </a:cubicBezTo>
                <a:cubicBezTo>
                  <a:pt x="6782359" y="488682"/>
                  <a:pt x="6760369" y="486623"/>
                  <a:pt x="6741639" y="475390"/>
                </a:cubicBezTo>
                <a:cubicBezTo>
                  <a:pt x="6752225" y="443563"/>
                  <a:pt x="6762813" y="470896"/>
                  <a:pt x="6770957" y="461723"/>
                </a:cubicBezTo>
                <a:cubicBezTo>
                  <a:pt x="6775029" y="454983"/>
                  <a:pt x="6775843" y="440568"/>
                  <a:pt x="6780729" y="437572"/>
                </a:cubicBezTo>
                <a:close/>
                <a:moveTo>
                  <a:pt x="14177965" y="430084"/>
                </a:moveTo>
                <a:cubicBezTo>
                  <a:pt x="14187737" y="427275"/>
                  <a:pt x="14198325" y="431581"/>
                  <a:pt x="14208097" y="440380"/>
                </a:cubicBezTo>
                <a:cubicBezTo>
                  <a:pt x="14187737" y="450490"/>
                  <a:pt x="14164119" y="488307"/>
                  <a:pt x="14147017" y="463033"/>
                </a:cubicBezTo>
                <a:cubicBezTo>
                  <a:pt x="14156789" y="442627"/>
                  <a:pt x="14167377" y="432892"/>
                  <a:pt x="14177965" y="430084"/>
                </a:cubicBezTo>
                <a:close/>
                <a:moveTo>
                  <a:pt x="6977001" y="430084"/>
                </a:moveTo>
                <a:cubicBezTo>
                  <a:pt x="6987589" y="472020"/>
                  <a:pt x="7047040" y="481193"/>
                  <a:pt x="7024237" y="532490"/>
                </a:cubicBezTo>
                <a:cubicBezTo>
                  <a:pt x="6993289" y="527810"/>
                  <a:pt x="6961527" y="478947"/>
                  <a:pt x="6928137" y="523317"/>
                </a:cubicBezTo>
                <a:cubicBezTo>
                  <a:pt x="6902891" y="488307"/>
                  <a:pt x="6889860" y="476326"/>
                  <a:pt x="6895561" y="431956"/>
                </a:cubicBezTo>
                <a:cubicBezTo>
                  <a:pt x="6923251" y="429709"/>
                  <a:pt x="6919993" y="454983"/>
                  <a:pt x="6942796" y="492426"/>
                </a:cubicBezTo>
                <a:cubicBezTo>
                  <a:pt x="6976187" y="478385"/>
                  <a:pt x="6968043" y="474266"/>
                  <a:pt x="6977001" y="430084"/>
                </a:cubicBezTo>
                <a:close/>
                <a:moveTo>
                  <a:pt x="6660198" y="430084"/>
                </a:moveTo>
                <a:lnTo>
                  <a:pt x="6680558" y="463033"/>
                </a:lnTo>
                <a:cubicBezTo>
                  <a:pt x="6665899" y="480819"/>
                  <a:pt x="6651239" y="478760"/>
                  <a:pt x="6636580" y="460974"/>
                </a:cubicBezTo>
                <a:close/>
                <a:moveTo>
                  <a:pt x="835579" y="430084"/>
                </a:moveTo>
                <a:cubicBezTo>
                  <a:pt x="841280" y="446558"/>
                  <a:pt x="860011" y="438883"/>
                  <a:pt x="853496" y="455545"/>
                </a:cubicBezTo>
                <a:cubicBezTo>
                  <a:pt x="835579" y="464906"/>
                  <a:pt x="838836" y="495796"/>
                  <a:pt x="799745" y="476887"/>
                </a:cubicBezTo>
                <a:cubicBezTo>
                  <a:pt x="814404" y="441504"/>
                  <a:pt x="835579" y="460600"/>
                  <a:pt x="835579" y="430084"/>
                </a:cubicBezTo>
                <a:close/>
                <a:moveTo>
                  <a:pt x="14164119" y="424467"/>
                </a:moveTo>
                <a:cubicBezTo>
                  <a:pt x="14143759" y="446933"/>
                  <a:pt x="14115253" y="438134"/>
                  <a:pt x="14123397" y="476138"/>
                </a:cubicBezTo>
                <a:cubicBezTo>
                  <a:pt x="14074533" y="482878"/>
                  <a:pt x="14028113" y="502910"/>
                  <a:pt x="13981693" y="480444"/>
                </a:cubicBezTo>
                <a:cubicBezTo>
                  <a:pt x="14054173" y="466965"/>
                  <a:pt x="14097337" y="422220"/>
                  <a:pt x="14164119" y="424467"/>
                </a:cubicBezTo>
                <a:close/>
                <a:moveTo>
                  <a:pt x="6593417" y="422595"/>
                </a:moveTo>
                <a:cubicBezTo>
                  <a:pt x="6605633" y="419974"/>
                  <a:pt x="6617035" y="420536"/>
                  <a:pt x="6628436" y="440380"/>
                </a:cubicBezTo>
                <a:cubicBezTo>
                  <a:pt x="6620292" y="452924"/>
                  <a:pt x="6617035" y="463595"/>
                  <a:pt x="6617035" y="476138"/>
                </a:cubicBezTo>
                <a:cubicBezTo>
                  <a:pt x="6591788" y="386462"/>
                  <a:pt x="6566541" y="510773"/>
                  <a:pt x="6558397" y="426152"/>
                </a:cubicBezTo>
                <a:cubicBezTo>
                  <a:pt x="6568985" y="431020"/>
                  <a:pt x="6582015" y="425029"/>
                  <a:pt x="6593417" y="422595"/>
                </a:cubicBezTo>
                <a:close/>
                <a:moveTo>
                  <a:pt x="6020076" y="422595"/>
                </a:moveTo>
                <a:cubicBezTo>
                  <a:pt x="6039622" y="469399"/>
                  <a:pt x="6064869" y="432330"/>
                  <a:pt x="6087671" y="453485"/>
                </a:cubicBezTo>
                <a:cubicBezTo>
                  <a:pt x="6068126" y="479321"/>
                  <a:pt x="6051023" y="450864"/>
                  <a:pt x="6034735" y="481193"/>
                </a:cubicBezTo>
                <a:cubicBezTo>
                  <a:pt x="6025777" y="443750"/>
                  <a:pt x="6008675" y="457604"/>
                  <a:pt x="6020076" y="422595"/>
                </a:cubicBezTo>
                <a:close/>
                <a:moveTo>
                  <a:pt x="939008" y="422595"/>
                </a:moveTo>
                <a:cubicBezTo>
                  <a:pt x="908061" y="461536"/>
                  <a:pt x="885258" y="481381"/>
                  <a:pt x="868969" y="470522"/>
                </a:cubicBezTo>
                <a:cubicBezTo>
                  <a:pt x="894216" y="431394"/>
                  <a:pt x="917019" y="435513"/>
                  <a:pt x="939008" y="422595"/>
                </a:cubicBezTo>
                <a:close/>
                <a:moveTo>
                  <a:pt x="3876564" y="421659"/>
                </a:moveTo>
                <a:cubicBezTo>
                  <a:pt x="3857018" y="424093"/>
                  <a:pt x="3845617" y="480632"/>
                  <a:pt x="3868420" y="511335"/>
                </a:cubicBezTo>
                <a:cubicBezTo>
                  <a:pt x="3887966" y="483065"/>
                  <a:pt x="3887966" y="452549"/>
                  <a:pt x="3876564" y="421659"/>
                </a:cubicBezTo>
                <a:close/>
                <a:moveTo>
                  <a:pt x="5615317" y="420161"/>
                </a:moveTo>
                <a:cubicBezTo>
                  <a:pt x="5601473" y="421659"/>
                  <a:pt x="5587627" y="427650"/>
                  <a:pt x="5573783" y="421659"/>
                </a:cubicBezTo>
                <a:cubicBezTo>
                  <a:pt x="5570525" y="445435"/>
                  <a:pt x="5562381" y="471084"/>
                  <a:pt x="5576226" y="497107"/>
                </a:cubicBezTo>
                <a:cubicBezTo>
                  <a:pt x="5599029" y="478198"/>
                  <a:pt x="5584370" y="459289"/>
                  <a:pt x="5592514" y="440380"/>
                </a:cubicBezTo>
                <a:cubicBezTo>
                  <a:pt x="5615317" y="430832"/>
                  <a:pt x="5584370" y="488120"/>
                  <a:pt x="5612059" y="507029"/>
                </a:cubicBezTo>
                <a:cubicBezTo>
                  <a:pt x="5637306" y="504595"/>
                  <a:pt x="5629162" y="449928"/>
                  <a:pt x="5657667" y="445061"/>
                </a:cubicBezTo>
                <a:cubicBezTo>
                  <a:pt x="5643821" y="421472"/>
                  <a:pt x="5629162" y="418663"/>
                  <a:pt x="5615317" y="420161"/>
                </a:cubicBezTo>
                <a:close/>
                <a:moveTo>
                  <a:pt x="3966963" y="419412"/>
                </a:moveTo>
                <a:cubicBezTo>
                  <a:pt x="3944160" y="452549"/>
                  <a:pt x="3921356" y="409677"/>
                  <a:pt x="3899367" y="440380"/>
                </a:cubicBezTo>
                <a:cubicBezTo>
                  <a:pt x="3918913" y="473517"/>
                  <a:pt x="3938459" y="430832"/>
                  <a:pt x="3944160" y="482878"/>
                </a:cubicBezTo>
                <a:cubicBezTo>
                  <a:pt x="3963705" y="430832"/>
                  <a:pt x="3966149" y="464157"/>
                  <a:pt x="3994653" y="445061"/>
                </a:cubicBezTo>
                <a:cubicBezTo>
                  <a:pt x="3983251" y="445061"/>
                  <a:pt x="3975107" y="435887"/>
                  <a:pt x="3966963" y="419412"/>
                </a:cubicBezTo>
                <a:close/>
                <a:moveTo>
                  <a:pt x="14263477" y="418476"/>
                </a:moveTo>
                <a:cubicBezTo>
                  <a:pt x="14275693" y="421472"/>
                  <a:pt x="14285465" y="433453"/>
                  <a:pt x="14286279" y="448805"/>
                </a:cubicBezTo>
                <a:cubicBezTo>
                  <a:pt x="14265105" y="466403"/>
                  <a:pt x="14246373" y="445997"/>
                  <a:pt x="14225199" y="443563"/>
                </a:cubicBezTo>
                <a:cubicBezTo>
                  <a:pt x="14235785" y="422033"/>
                  <a:pt x="14251261" y="415668"/>
                  <a:pt x="14263477" y="418476"/>
                </a:cubicBezTo>
                <a:close/>
                <a:moveTo>
                  <a:pt x="5299329" y="417727"/>
                </a:moveTo>
                <a:cubicBezTo>
                  <a:pt x="5278154" y="417915"/>
                  <a:pt x="5261051" y="445997"/>
                  <a:pt x="5244763" y="463782"/>
                </a:cubicBezTo>
                <a:cubicBezTo>
                  <a:pt x="5241505" y="511148"/>
                  <a:pt x="5283041" y="497294"/>
                  <a:pt x="5300143" y="509088"/>
                </a:cubicBezTo>
                <a:cubicBezTo>
                  <a:pt x="5311545" y="478198"/>
                  <a:pt x="5297699" y="487559"/>
                  <a:pt x="5286298" y="466216"/>
                </a:cubicBezTo>
                <a:cubicBezTo>
                  <a:pt x="5297699" y="435326"/>
                  <a:pt x="5311545" y="459289"/>
                  <a:pt x="5322946" y="428399"/>
                </a:cubicBezTo>
                <a:cubicBezTo>
                  <a:pt x="5314802" y="420723"/>
                  <a:pt x="5306658" y="417727"/>
                  <a:pt x="5299329" y="417727"/>
                </a:cubicBezTo>
                <a:close/>
                <a:moveTo>
                  <a:pt x="16395585" y="414170"/>
                </a:moveTo>
                <a:cubicBezTo>
                  <a:pt x="16403729" y="447307"/>
                  <a:pt x="16420017" y="483065"/>
                  <a:pt x="16392329" y="513769"/>
                </a:cubicBezTo>
                <a:cubicBezTo>
                  <a:pt x="16383369" y="466403"/>
                  <a:pt x="16378485" y="463969"/>
                  <a:pt x="16364639" y="428399"/>
                </a:cubicBezTo>
                <a:cubicBezTo>
                  <a:pt x="16349981" y="452175"/>
                  <a:pt x="16336135" y="470709"/>
                  <a:pt x="16324733" y="432892"/>
                </a:cubicBezTo>
                <a:cubicBezTo>
                  <a:pt x="16297043" y="484938"/>
                  <a:pt x="16293785" y="492426"/>
                  <a:pt x="16259581" y="511335"/>
                </a:cubicBezTo>
                <a:cubicBezTo>
                  <a:pt x="16257137" y="544472"/>
                  <a:pt x="16288085" y="542225"/>
                  <a:pt x="16305187" y="523317"/>
                </a:cubicBezTo>
                <a:cubicBezTo>
                  <a:pt x="16313331" y="554020"/>
                  <a:pt x="16277497" y="535486"/>
                  <a:pt x="16293785" y="573303"/>
                </a:cubicBezTo>
                <a:cubicBezTo>
                  <a:pt x="16330433" y="604007"/>
                  <a:pt x="16372783" y="492801"/>
                  <a:pt x="16406173" y="556641"/>
                </a:cubicBezTo>
                <a:cubicBezTo>
                  <a:pt x="16431421" y="514143"/>
                  <a:pt x="16437121" y="435513"/>
                  <a:pt x="16395585" y="414170"/>
                </a:cubicBezTo>
                <a:close/>
                <a:moveTo>
                  <a:pt x="6156081" y="408179"/>
                </a:moveTo>
                <a:cubicBezTo>
                  <a:pt x="6160968" y="422408"/>
                  <a:pt x="6175627" y="436262"/>
                  <a:pt x="6169927" y="450303"/>
                </a:cubicBezTo>
                <a:cubicBezTo>
                  <a:pt x="6159339" y="438508"/>
                  <a:pt x="6165040" y="461910"/>
                  <a:pt x="6153639" y="473705"/>
                </a:cubicBezTo>
                <a:cubicBezTo>
                  <a:pt x="6146309" y="459664"/>
                  <a:pt x="6151195" y="445810"/>
                  <a:pt x="6139793" y="431581"/>
                </a:cubicBezTo>
                <a:close/>
                <a:moveTo>
                  <a:pt x="6477771" y="405933"/>
                </a:moveTo>
                <a:cubicBezTo>
                  <a:pt x="6489173" y="440006"/>
                  <a:pt x="6503833" y="400316"/>
                  <a:pt x="6515234" y="431956"/>
                </a:cubicBezTo>
                <a:cubicBezTo>
                  <a:pt x="6503833" y="451613"/>
                  <a:pt x="6489173" y="441878"/>
                  <a:pt x="6477771" y="473705"/>
                </a:cubicBezTo>
                <a:cubicBezTo>
                  <a:pt x="6454153" y="449367"/>
                  <a:pt x="6465555" y="427837"/>
                  <a:pt x="6477771" y="405933"/>
                </a:cubicBezTo>
                <a:close/>
                <a:moveTo>
                  <a:pt x="16279941" y="404997"/>
                </a:moveTo>
                <a:cubicBezTo>
                  <a:pt x="16276683" y="416978"/>
                  <a:pt x="16274241" y="426526"/>
                  <a:pt x="16268539" y="438321"/>
                </a:cubicBezTo>
                <a:cubicBezTo>
                  <a:pt x="16274241" y="466778"/>
                  <a:pt x="16321475" y="435887"/>
                  <a:pt x="16299487" y="407430"/>
                </a:cubicBezTo>
                <a:cubicBezTo>
                  <a:pt x="16296229" y="433453"/>
                  <a:pt x="16291343" y="433453"/>
                  <a:pt x="16279941" y="404997"/>
                </a:cubicBezTo>
                <a:close/>
                <a:moveTo>
                  <a:pt x="5226847" y="404997"/>
                </a:moveTo>
                <a:cubicBezTo>
                  <a:pt x="5213001" y="407430"/>
                  <a:pt x="5190199" y="484938"/>
                  <a:pt x="5162509" y="449554"/>
                </a:cubicBezTo>
                <a:cubicBezTo>
                  <a:pt x="5153550" y="463782"/>
                  <a:pt x="5159251" y="482878"/>
                  <a:pt x="5173096" y="499540"/>
                </a:cubicBezTo>
                <a:cubicBezTo>
                  <a:pt x="5182054" y="487746"/>
                  <a:pt x="5195899" y="451613"/>
                  <a:pt x="5204043" y="484750"/>
                </a:cubicBezTo>
                <a:cubicBezTo>
                  <a:pt x="5215445" y="439819"/>
                  <a:pt x="5249650" y="447682"/>
                  <a:pt x="5226847" y="404997"/>
                </a:cubicBezTo>
                <a:close/>
                <a:moveTo>
                  <a:pt x="7104863" y="400691"/>
                </a:moveTo>
                <a:cubicBezTo>
                  <a:pt x="7116265" y="415106"/>
                  <a:pt x="7109749" y="429147"/>
                  <a:pt x="7118707" y="443563"/>
                </a:cubicBezTo>
                <a:cubicBezTo>
                  <a:pt x="7148841" y="407805"/>
                  <a:pt x="7178973" y="445997"/>
                  <a:pt x="7209921" y="424467"/>
                </a:cubicBezTo>
                <a:cubicBezTo>
                  <a:pt x="7184675" y="438883"/>
                  <a:pt x="7220508" y="460225"/>
                  <a:pt x="7195261" y="474454"/>
                </a:cubicBezTo>
                <a:cubicBezTo>
                  <a:pt x="7167572" y="484002"/>
                  <a:pt x="7140697" y="429335"/>
                  <a:pt x="7118707" y="510586"/>
                </a:cubicBezTo>
                <a:cubicBezTo>
                  <a:pt x="7101605" y="472394"/>
                  <a:pt x="7082873" y="510212"/>
                  <a:pt x="7066585" y="505531"/>
                </a:cubicBezTo>
                <a:cubicBezTo>
                  <a:pt x="7069029" y="486435"/>
                  <a:pt x="7079616" y="466965"/>
                  <a:pt x="7071472" y="447869"/>
                </a:cubicBezTo>
                <a:cubicBezTo>
                  <a:pt x="7063328" y="459851"/>
                  <a:pt x="7055184" y="427275"/>
                  <a:pt x="7069029" y="439257"/>
                </a:cubicBezTo>
                <a:cubicBezTo>
                  <a:pt x="7082873" y="441504"/>
                  <a:pt x="7104863" y="426901"/>
                  <a:pt x="7104863" y="400691"/>
                </a:cubicBezTo>
                <a:close/>
                <a:moveTo>
                  <a:pt x="6123505" y="400691"/>
                </a:moveTo>
                <a:cubicBezTo>
                  <a:pt x="6134093" y="415293"/>
                  <a:pt x="6139793" y="429709"/>
                  <a:pt x="6139793" y="444312"/>
                </a:cubicBezTo>
                <a:cubicBezTo>
                  <a:pt x="6130021" y="456481"/>
                  <a:pt x="6123505" y="457043"/>
                  <a:pt x="6112919" y="459476"/>
                </a:cubicBezTo>
                <a:cubicBezTo>
                  <a:pt x="6096630" y="439819"/>
                  <a:pt x="6103960" y="417727"/>
                  <a:pt x="6123505" y="400691"/>
                </a:cubicBezTo>
                <a:close/>
                <a:moveTo>
                  <a:pt x="3537772" y="398257"/>
                </a:moveTo>
                <a:cubicBezTo>
                  <a:pt x="3530442" y="398070"/>
                  <a:pt x="3523927" y="402376"/>
                  <a:pt x="3516598" y="411736"/>
                </a:cubicBezTo>
                <a:cubicBezTo>
                  <a:pt x="3525556" y="433079"/>
                  <a:pt x="3536143" y="442440"/>
                  <a:pt x="3547545" y="447120"/>
                </a:cubicBezTo>
                <a:cubicBezTo>
                  <a:pt x="3547545" y="435326"/>
                  <a:pt x="3550803" y="425965"/>
                  <a:pt x="3558947" y="414170"/>
                </a:cubicBezTo>
                <a:cubicBezTo>
                  <a:pt x="3551617" y="403499"/>
                  <a:pt x="3545102" y="398631"/>
                  <a:pt x="3537772" y="398257"/>
                </a:cubicBezTo>
                <a:close/>
                <a:moveTo>
                  <a:pt x="14414955" y="394325"/>
                </a:moveTo>
                <a:cubicBezTo>
                  <a:pt x="14423099" y="394887"/>
                  <a:pt x="14428801" y="403125"/>
                  <a:pt x="14423099" y="417727"/>
                </a:cubicBezTo>
                <a:cubicBezTo>
                  <a:pt x="14393781" y="393389"/>
                  <a:pt x="14423099" y="510773"/>
                  <a:pt x="14394595" y="459476"/>
                </a:cubicBezTo>
                <a:cubicBezTo>
                  <a:pt x="14405997" y="444686"/>
                  <a:pt x="14402739" y="430458"/>
                  <a:pt x="14391337" y="415855"/>
                </a:cubicBezTo>
                <a:cubicBezTo>
                  <a:pt x="14395409" y="401065"/>
                  <a:pt x="14406811" y="393764"/>
                  <a:pt x="14414955" y="394325"/>
                </a:cubicBezTo>
                <a:close/>
                <a:moveTo>
                  <a:pt x="6978630" y="391517"/>
                </a:moveTo>
                <a:cubicBezTo>
                  <a:pt x="6994918" y="396385"/>
                  <a:pt x="7009577" y="415855"/>
                  <a:pt x="7011206" y="430084"/>
                </a:cubicBezTo>
                <a:cubicBezTo>
                  <a:pt x="6989217" y="407243"/>
                  <a:pt x="6967229" y="430271"/>
                  <a:pt x="6941982" y="414919"/>
                </a:cubicBezTo>
                <a:cubicBezTo>
                  <a:pt x="6947683" y="402376"/>
                  <a:pt x="6954198" y="395261"/>
                  <a:pt x="6961527" y="392266"/>
                </a:cubicBezTo>
                <a:cubicBezTo>
                  <a:pt x="6967229" y="390207"/>
                  <a:pt x="6972929" y="389832"/>
                  <a:pt x="6978630" y="391517"/>
                </a:cubicBezTo>
                <a:close/>
                <a:moveTo>
                  <a:pt x="2733141" y="386462"/>
                </a:moveTo>
                <a:cubicBezTo>
                  <a:pt x="2746985" y="403873"/>
                  <a:pt x="2761645" y="403873"/>
                  <a:pt x="2776304" y="400691"/>
                </a:cubicBezTo>
                <a:cubicBezTo>
                  <a:pt x="2787706" y="398070"/>
                  <a:pt x="2799922" y="393015"/>
                  <a:pt x="2811324" y="390768"/>
                </a:cubicBezTo>
                <a:cubicBezTo>
                  <a:pt x="2808880" y="444499"/>
                  <a:pt x="2735584" y="427837"/>
                  <a:pt x="2733141" y="386462"/>
                </a:cubicBezTo>
                <a:close/>
                <a:moveTo>
                  <a:pt x="2716038" y="386462"/>
                </a:moveTo>
                <a:cubicBezTo>
                  <a:pt x="2707080" y="462097"/>
                  <a:pt x="2763274" y="407805"/>
                  <a:pt x="2768975" y="476138"/>
                </a:cubicBezTo>
                <a:cubicBezTo>
                  <a:pt x="2736398" y="517700"/>
                  <a:pt x="2724996" y="454609"/>
                  <a:pt x="2704636" y="437572"/>
                </a:cubicBezTo>
                <a:cubicBezTo>
                  <a:pt x="2727440" y="422969"/>
                  <a:pt x="2689977" y="401065"/>
                  <a:pt x="2716038" y="386462"/>
                </a:cubicBezTo>
                <a:close/>
                <a:moveTo>
                  <a:pt x="13920613" y="374106"/>
                </a:moveTo>
                <a:cubicBezTo>
                  <a:pt x="13920613" y="387211"/>
                  <a:pt x="13901065" y="444312"/>
                  <a:pt x="13886407" y="426152"/>
                </a:cubicBezTo>
                <a:cubicBezTo>
                  <a:pt x="13888849" y="392079"/>
                  <a:pt x="13897809" y="371485"/>
                  <a:pt x="13920613" y="374106"/>
                </a:cubicBezTo>
                <a:close/>
                <a:moveTo>
                  <a:pt x="6257882" y="368864"/>
                </a:moveTo>
                <a:cubicBezTo>
                  <a:pt x="6263583" y="384029"/>
                  <a:pt x="6296973" y="376353"/>
                  <a:pt x="6285572" y="399193"/>
                </a:cubicBezTo>
                <a:cubicBezTo>
                  <a:pt x="6255439" y="363809"/>
                  <a:pt x="6252181" y="437759"/>
                  <a:pt x="6226935" y="422595"/>
                </a:cubicBezTo>
                <a:close/>
                <a:moveTo>
                  <a:pt x="3438415" y="368864"/>
                </a:moveTo>
                <a:cubicBezTo>
                  <a:pt x="3418869" y="372234"/>
                  <a:pt x="3397694" y="387024"/>
                  <a:pt x="3382221" y="409490"/>
                </a:cubicBezTo>
                <a:cubicBezTo>
                  <a:pt x="3390365" y="447307"/>
                  <a:pt x="3404210" y="461348"/>
                  <a:pt x="3423756" y="463782"/>
                </a:cubicBezTo>
                <a:cubicBezTo>
                  <a:pt x="3440858" y="425965"/>
                  <a:pt x="3406653" y="433453"/>
                  <a:pt x="3409910" y="404997"/>
                </a:cubicBezTo>
                <a:cubicBezTo>
                  <a:pt x="3440858" y="367179"/>
                  <a:pt x="3440858" y="414732"/>
                  <a:pt x="3462847" y="424093"/>
                </a:cubicBezTo>
                <a:cubicBezTo>
                  <a:pt x="3471805" y="412298"/>
                  <a:pt x="3468548" y="388896"/>
                  <a:pt x="3479949" y="400691"/>
                </a:cubicBezTo>
                <a:cubicBezTo>
                  <a:pt x="3474249" y="374668"/>
                  <a:pt x="3457960" y="365681"/>
                  <a:pt x="3438415" y="368864"/>
                </a:cubicBezTo>
                <a:close/>
                <a:moveTo>
                  <a:pt x="6184586" y="365307"/>
                </a:moveTo>
                <a:cubicBezTo>
                  <a:pt x="6200059" y="370362"/>
                  <a:pt x="6213090" y="390019"/>
                  <a:pt x="6226935" y="404248"/>
                </a:cubicBezTo>
                <a:cubicBezTo>
                  <a:pt x="6209018" y="437385"/>
                  <a:pt x="6166669" y="382344"/>
                  <a:pt x="6169927" y="365681"/>
                </a:cubicBezTo>
                <a:cubicBezTo>
                  <a:pt x="6174813" y="363435"/>
                  <a:pt x="6179699" y="363622"/>
                  <a:pt x="6184586" y="365307"/>
                </a:cubicBezTo>
                <a:close/>
                <a:moveTo>
                  <a:pt x="5883257" y="358193"/>
                </a:moveTo>
                <a:cubicBezTo>
                  <a:pt x="5885699" y="356882"/>
                  <a:pt x="5888957" y="358006"/>
                  <a:pt x="5892215" y="363435"/>
                </a:cubicBezTo>
                <a:cubicBezTo>
                  <a:pt x="5872669" y="422782"/>
                  <a:pt x="5906059" y="351640"/>
                  <a:pt x="5922347" y="382344"/>
                </a:cubicBezTo>
                <a:cubicBezTo>
                  <a:pt x="5910946" y="418102"/>
                  <a:pt x="5910946" y="401627"/>
                  <a:pt x="5888957" y="430084"/>
                </a:cubicBezTo>
                <a:lnTo>
                  <a:pt x="5870226" y="394325"/>
                </a:lnTo>
                <a:cubicBezTo>
                  <a:pt x="5872669" y="389083"/>
                  <a:pt x="5875927" y="362312"/>
                  <a:pt x="5883257" y="358193"/>
                </a:cubicBezTo>
                <a:close/>
                <a:moveTo>
                  <a:pt x="7230281" y="356695"/>
                </a:moveTo>
                <a:cubicBezTo>
                  <a:pt x="7246569" y="377663"/>
                  <a:pt x="7229467" y="396946"/>
                  <a:pt x="7232724" y="415855"/>
                </a:cubicBezTo>
                <a:cubicBezTo>
                  <a:pt x="7222951" y="406307"/>
                  <a:pt x="7213179" y="410239"/>
                  <a:pt x="7202591" y="386837"/>
                </a:cubicBezTo>
                <a:cubicBezTo>
                  <a:pt x="7219693" y="365681"/>
                  <a:pt x="7226209" y="387024"/>
                  <a:pt x="7230281" y="356695"/>
                </a:cubicBezTo>
                <a:close/>
                <a:moveTo>
                  <a:pt x="2496149" y="353887"/>
                </a:moveTo>
                <a:cubicBezTo>
                  <a:pt x="2507551" y="387211"/>
                  <a:pt x="2518952" y="349019"/>
                  <a:pt x="2533612" y="363435"/>
                </a:cubicBezTo>
                <a:cubicBezTo>
                  <a:pt x="2533612" y="403873"/>
                  <a:pt x="2509994" y="370923"/>
                  <a:pt x="2492892" y="387586"/>
                </a:cubicBezTo>
                <a:cubicBezTo>
                  <a:pt x="2496149" y="406682"/>
                  <a:pt x="2507551" y="425216"/>
                  <a:pt x="2499407" y="444312"/>
                </a:cubicBezTo>
                <a:cubicBezTo>
                  <a:pt x="2476603" y="396759"/>
                  <a:pt x="2451357" y="427650"/>
                  <a:pt x="2428553" y="399193"/>
                </a:cubicBezTo>
                <a:cubicBezTo>
                  <a:pt x="2453800" y="361001"/>
                  <a:pt x="2484747" y="410988"/>
                  <a:pt x="2496149" y="353887"/>
                </a:cubicBezTo>
                <a:close/>
                <a:moveTo>
                  <a:pt x="5970397" y="349019"/>
                </a:moveTo>
                <a:lnTo>
                  <a:pt x="5983428" y="374855"/>
                </a:lnTo>
                <a:cubicBezTo>
                  <a:pt x="5970397" y="395636"/>
                  <a:pt x="5952481" y="416791"/>
                  <a:pt x="5952481" y="437572"/>
                </a:cubicBezTo>
                <a:cubicBezTo>
                  <a:pt x="5941893" y="423718"/>
                  <a:pt x="5947594" y="408928"/>
                  <a:pt x="5939450" y="395074"/>
                </a:cubicBezTo>
                <a:cubicBezTo>
                  <a:pt x="5959811" y="378974"/>
                  <a:pt x="5952481" y="388147"/>
                  <a:pt x="5954924" y="355759"/>
                </a:cubicBezTo>
                <a:cubicBezTo>
                  <a:pt x="5959811" y="360439"/>
                  <a:pt x="5965511" y="360627"/>
                  <a:pt x="5970397" y="349019"/>
                </a:cubicBezTo>
                <a:close/>
                <a:moveTo>
                  <a:pt x="3082520" y="345462"/>
                </a:moveTo>
                <a:cubicBezTo>
                  <a:pt x="3067046" y="344713"/>
                  <a:pt x="3052387" y="373544"/>
                  <a:pt x="3037728" y="393202"/>
                </a:cubicBezTo>
                <a:cubicBezTo>
                  <a:pt x="3054830" y="407430"/>
                  <a:pt x="3077634" y="383467"/>
                  <a:pt x="3097179" y="357444"/>
                </a:cubicBezTo>
                <a:cubicBezTo>
                  <a:pt x="3092293" y="349206"/>
                  <a:pt x="3087407" y="345837"/>
                  <a:pt x="3082520" y="345462"/>
                </a:cubicBezTo>
                <a:close/>
                <a:moveTo>
                  <a:pt x="6814121" y="341531"/>
                </a:moveTo>
                <a:cubicBezTo>
                  <a:pt x="6836109" y="348645"/>
                  <a:pt x="6851583" y="353887"/>
                  <a:pt x="6854841" y="386837"/>
                </a:cubicBezTo>
                <a:cubicBezTo>
                  <a:pt x="6841810" y="370362"/>
                  <a:pt x="6827151" y="407992"/>
                  <a:pt x="6811677" y="391517"/>
                </a:cubicBezTo>
                <a:cubicBezTo>
                  <a:pt x="6830409" y="375042"/>
                  <a:pt x="6801905" y="358006"/>
                  <a:pt x="6814121" y="341531"/>
                </a:cubicBezTo>
                <a:close/>
                <a:moveTo>
                  <a:pt x="4786254" y="341531"/>
                </a:moveTo>
                <a:cubicBezTo>
                  <a:pt x="4837561" y="339097"/>
                  <a:pt x="4888869" y="334978"/>
                  <a:pt x="4937733" y="370549"/>
                </a:cubicBezTo>
                <a:cubicBezTo>
                  <a:pt x="4877467" y="406120"/>
                  <a:pt x="4820458" y="339846"/>
                  <a:pt x="4757750" y="415855"/>
                </a:cubicBezTo>
                <a:cubicBezTo>
                  <a:pt x="4765893" y="399193"/>
                  <a:pt x="4746348" y="405746"/>
                  <a:pt x="4752049" y="389271"/>
                </a:cubicBezTo>
                <a:cubicBezTo>
                  <a:pt x="4765893" y="398631"/>
                  <a:pt x="4783810" y="377289"/>
                  <a:pt x="4797656" y="377289"/>
                </a:cubicBezTo>
                <a:cubicBezTo>
                  <a:pt x="4791955" y="365494"/>
                  <a:pt x="4780553" y="353325"/>
                  <a:pt x="4786254" y="341531"/>
                </a:cubicBezTo>
                <a:close/>
                <a:moveTo>
                  <a:pt x="5441035" y="334042"/>
                </a:moveTo>
                <a:cubicBezTo>
                  <a:pt x="5461395" y="331047"/>
                  <a:pt x="5480126" y="343403"/>
                  <a:pt x="5486641" y="396010"/>
                </a:cubicBezTo>
                <a:cubicBezTo>
                  <a:pt x="5451622" y="400691"/>
                  <a:pt x="5417417" y="390768"/>
                  <a:pt x="5382397" y="362124"/>
                </a:cubicBezTo>
                <a:cubicBezTo>
                  <a:pt x="5398685" y="355010"/>
                  <a:pt x="5420675" y="337037"/>
                  <a:pt x="5441035" y="334042"/>
                </a:cubicBezTo>
                <a:close/>
                <a:moveTo>
                  <a:pt x="7069843" y="333293"/>
                </a:moveTo>
                <a:cubicBezTo>
                  <a:pt x="7073915" y="330485"/>
                  <a:pt x="7078801" y="330485"/>
                  <a:pt x="7082059" y="334042"/>
                </a:cubicBezTo>
                <a:cubicBezTo>
                  <a:pt x="7064957" y="357631"/>
                  <a:pt x="7090203" y="384590"/>
                  <a:pt x="7077173" y="408179"/>
                </a:cubicBezTo>
                <a:cubicBezTo>
                  <a:pt x="7069843" y="391704"/>
                  <a:pt x="7060071" y="398257"/>
                  <a:pt x="7055184" y="381595"/>
                </a:cubicBezTo>
                <a:cubicBezTo>
                  <a:pt x="7074729" y="358006"/>
                  <a:pt x="7074729" y="376727"/>
                  <a:pt x="7055184" y="348270"/>
                </a:cubicBezTo>
                <a:cubicBezTo>
                  <a:pt x="7060071" y="341156"/>
                  <a:pt x="7064957" y="335914"/>
                  <a:pt x="7069843" y="333293"/>
                </a:cubicBezTo>
                <a:close/>
                <a:moveTo>
                  <a:pt x="14751305" y="330485"/>
                </a:moveTo>
                <a:cubicBezTo>
                  <a:pt x="14756191" y="331047"/>
                  <a:pt x="14761077" y="333480"/>
                  <a:pt x="14765963" y="337974"/>
                </a:cubicBezTo>
                <a:cubicBezTo>
                  <a:pt x="14739901" y="349206"/>
                  <a:pt x="14736645" y="367179"/>
                  <a:pt x="14743973" y="400691"/>
                </a:cubicBezTo>
                <a:cubicBezTo>
                  <a:pt x="14720357" y="400691"/>
                  <a:pt x="14721171" y="346773"/>
                  <a:pt x="14704883" y="349019"/>
                </a:cubicBezTo>
                <a:cubicBezTo>
                  <a:pt x="14715469" y="343590"/>
                  <a:pt x="14726057" y="336476"/>
                  <a:pt x="14735829" y="332732"/>
                </a:cubicBezTo>
                <a:cubicBezTo>
                  <a:pt x="14740717" y="331047"/>
                  <a:pt x="14746417" y="329736"/>
                  <a:pt x="14751305" y="330485"/>
                </a:cubicBezTo>
                <a:close/>
                <a:moveTo>
                  <a:pt x="3741373" y="328800"/>
                </a:moveTo>
                <a:cubicBezTo>
                  <a:pt x="3727528" y="380846"/>
                  <a:pt x="3699838" y="365120"/>
                  <a:pt x="3690880" y="400691"/>
                </a:cubicBezTo>
                <a:cubicBezTo>
                  <a:pt x="3719384" y="407805"/>
                  <a:pt x="3747074" y="426152"/>
                  <a:pt x="3778021" y="388334"/>
                </a:cubicBezTo>
                <a:cubicBezTo>
                  <a:pt x="3764176" y="352951"/>
                  <a:pt x="3747074" y="405371"/>
                  <a:pt x="3733229" y="386462"/>
                </a:cubicBezTo>
                <a:cubicBezTo>
                  <a:pt x="3719384" y="365120"/>
                  <a:pt x="3769877" y="350143"/>
                  <a:pt x="3741373" y="328800"/>
                </a:cubicBezTo>
                <a:close/>
                <a:moveTo>
                  <a:pt x="3181877" y="328800"/>
                </a:moveTo>
                <a:cubicBezTo>
                  <a:pt x="3176176" y="373732"/>
                  <a:pt x="3212825" y="331047"/>
                  <a:pt x="3224226" y="364184"/>
                </a:cubicBezTo>
                <a:cubicBezTo>
                  <a:pt x="3232371" y="397321"/>
                  <a:pt x="3198980" y="397695"/>
                  <a:pt x="3190022" y="414170"/>
                </a:cubicBezTo>
                <a:cubicBezTo>
                  <a:pt x="3209567" y="423718"/>
                  <a:pt x="3226670" y="422033"/>
                  <a:pt x="3243772" y="400691"/>
                </a:cubicBezTo>
                <a:cubicBezTo>
                  <a:pt x="3232371" y="386462"/>
                  <a:pt x="3229113" y="371672"/>
                  <a:pt x="3240515" y="357444"/>
                </a:cubicBezTo>
                <a:cubicBezTo>
                  <a:pt x="3220969" y="319626"/>
                  <a:pt x="3201423" y="328800"/>
                  <a:pt x="3181877" y="328800"/>
                </a:cubicBezTo>
                <a:close/>
                <a:moveTo>
                  <a:pt x="14162489" y="319814"/>
                </a:moveTo>
                <a:cubicBezTo>
                  <a:pt x="14168191" y="328800"/>
                  <a:pt x="14173891" y="324307"/>
                  <a:pt x="14179593" y="331234"/>
                </a:cubicBezTo>
                <a:cubicBezTo>
                  <a:pt x="14149459" y="349581"/>
                  <a:pt x="14182037" y="374855"/>
                  <a:pt x="14154345" y="393202"/>
                </a:cubicBezTo>
                <a:cubicBezTo>
                  <a:pt x="14129913" y="372608"/>
                  <a:pt x="14178777" y="357070"/>
                  <a:pt x="14151089" y="336476"/>
                </a:cubicBezTo>
                <a:close/>
                <a:moveTo>
                  <a:pt x="14609597" y="305398"/>
                </a:moveTo>
                <a:cubicBezTo>
                  <a:pt x="14611227" y="305960"/>
                  <a:pt x="14612041" y="307832"/>
                  <a:pt x="14613669" y="311389"/>
                </a:cubicBezTo>
                <a:cubicBezTo>
                  <a:pt x="14613669" y="346585"/>
                  <a:pt x="14576207" y="332544"/>
                  <a:pt x="14599825" y="374855"/>
                </a:cubicBezTo>
                <a:cubicBezTo>
                  <a:pt x="14624257" y="346773"/>
                  <a:pt x="14648689" y="351640"/>
                  <a:pt x="14673121" y="332732"/>
                </a:cubicBezTo>
                <a:cubicBezTo>
                  <a:pt x="14670677" y="339846"/>
                  <a:pt x="14670677" y="348832"/>
                  <a:pt x="14678821" y="358193"/>
                </a:cubicBezTo>
                <a:cubicBezTo>
                  <a:pt x="14646245" y="407618"/>
                  <a:pt x="14595753" y="370549"/>
                  <a:pt x="14579465" y="408179"/>
                </a:cubicBezTo>
                <a:cubicBezTo>
                  <a:pt x="14576207" y="401252"/>
                  <a:pt x="14573765" y="396198"/>
                  <a:pt x="14570505" y="389271"/>
                </a:cubicBezTo>
                <a:cubicBezTo>
                  <a:pt x="14568063" y="384403"/>
                  <a:pt x="14565621" y="379535"/>
                  <a:pt x="14570505" y="372421"/>
                </a:cubicBezTo>
                <a:cubicBezTo>
                  <a:pt x="14598197" y="393577"/>
                  <a:pt x="14568063" y="342280"/>
                  <a:pt x="14576207" y="332732"/>
                </a:cubicBezTo>
                <a:cubicBezTo>
                  <a:pt x="14584351" y="353887"/>
                  <a:pt x="14594937" y="315695"/>
                  <a:pt x="14604711" y="307083"/>
                </a:cubicBezTo>
                <a:cubicBezTo>
                  <a:pt x="14606341" y="305585"/>
                  <a:pt x="14607969" y="304836"/>
                  <a:pt x="14609597" y="305398"/>
                </a:cubicBezTo>
                <a:close/>
                <a:moveTo>
                  <a:pt x="5678027" y="297909"/>
                </a:moveTo>
                <a:cubicBezTo>
                  <a:pt x="5695129" y="323932"/>
                  <a:pt x="5723633" y="345649"/>
                  <a:pt x="5754581" y="305398"/>
                </a:cubicBezTo>
                <a:cubicBezTo>
                  <a:pt x="5765982" y="338535"/>
                  <a:pt x="5778198" y="330859"/>
                  <a:pt x="5792043" y="333293"/>
                </a:cubicBezTo>
                <a:cubicBezTo>
                  <a:pt x="5766797" y="375791"/>
                  <a:pt x="5743993" y="312138"/>
                  <a:pt x="5721190" y="352202"/>
                </a:cubicBezTo>
                <a:cubicBezTo>
                  <a:pt x="5721190" y="373544"/>
                  <a:pt x="5726076" y="382905"/>
                  <a:pt x="5740735" y="387586"/>
                </a:cubicBezTo>
                <a:cubicBezTo>
                  <a:pt x="5731777" y="422969"/>
                  <a:pt x="5712231" y="444125"/>
                  <a:pt x="5692685" y="425216"/>
                </a:cubicBezTo>
                <a:cubicBezTo>
                  <a:pt x="5698387" y="404061"/>
                  <a:pt x="5729334" y="418663"/>
                  <a:pt x="5717932" y="385526"/>
                </a:cubicBezTo>
                <a:cubicBezTo>
                  <a:pt x="5692685" y="350143"/>
                  <a:pt x="5692685" y="422969"/>
                  <a:pt x="5669883" y="390019"/>
                </a:cubicBezTo>
                <a:cubicBezTo>
                  <a:pt x="5700829" y="361563"/>
                  <a:pt x="5678027" y="328613"/>
                  <a:pt x="5678027" y="297909"/>
                </a:cubicBezTo>
                <a:close/>
                <a:moveTo>
                  <a:pt x="3936016" y="297909"/>
                </a:moveTo>
                <a:cubicBezTo>
                  <a:pt x="3941716" y="328051"/>
                  <a:pt x="3971035" y="309704"/>
                  <a:pt x="3956376" y="332732"/>
                </a:cubicBezTo>
                <a:cubicBezTo>
                  <a:pt x="3927057" y="316631"/>
                  <a:pt x="3935201" y="342092"/>
                  <a:pt x="3944160" y="363060"/>
                </a:cubicBezTo>
                <a:lnTo>
                  <a:pt x="3927057" y="386462"/>
                </a:lnTo>
                <a:cubicBezTo>
                  <a:pt x="3900996" y="365494"/>
                  <a:pt x="3932758" y="348832"/>
                  <a:pt x="3912398" y="328051"/>
                </a:cubicBezTo>
                <a:cubicBezTo>
                  <a:pt x="3927057" y="307270"/>
                  <a:pt x="3932758" y="328051"/>
                  <a:pt x="3936016" y="297909"/>
                </a:cubicBezTo>
                <a:close/>
                <a:moveTo>
                  <a:pt x="2494819" y="293332"/>
                </a:moveTo>
                <a:cubicBezTo>
                  <a:pt x="2497498" y="293773"/>
                  <a:pt x="2500119" y="295171"/>
                  <a:pt x="2502664" y="297909"/>
                </a:cubicBezTo>
                <a:cubicBezTo>
                  <a:pt x="2491263" y="339471"/>
                  <a:pt x="2524653" y="310453"/>
                  <a:pt x="2533612" y="317754"/>
                </a:cubicBezTo>
                <a:cubicBezTo>
                  <a:pt x="2507551" y="364184"/>
                  <a:pt x="2428553" y="315508"/>
                  <a:pt x="2436698" y="293604"/>
                </a:cubicBezTo>
                <a:cubicBezTo>
                  <a:pt x="2454513" y="334065"/>
                  <a:pt x="2476069" y="290245"/>
                  <a:pt x="2494819" y="293332"/>
                </a:cubicBezTo>
                <a:close/>
                <a:moveTo>
                  <a:pt x="5182054" y="290421"/>
                </a:moveTo>
                <a:cubicBezTo>
                  <a:pt x="5179611" y="322809"/>
                  <a:pt x="5160065" y="378225"/>
                  <a:pt x="5138077" y="327302"/>
                </a:cubicBezTo>
                <a:cubicBezTo>
                  <a:pt x="5152735" y="311015"/>
                  <a:pt x="5167395" y="290421"/>
                  <a:pt x="5182054" y="290421"/>
                </a:cubicBezTo>
                <a:close/>
                <a:moveTo>
                  <a:pt x="3240515" y="282745"/>
                </a:moveTo>
                <a:cubicBezTo>
                  <a:pt x="3235628" y="283307"/>
                  <a:pt x="3229927" y="287987"/>
                  <a:pt x="3226670" y="298658"/>
                </a:cubicBezTo>
                <a:cubicBezTo>
                  <a:pt x="3240515" y="320001"/>
                  <a:pt x="3257617" y="328800"/>
                  <a:pt x="3271462" y="326553"/>
                </a:cubicBezTo>
                <a:cubicBezTo>
                  <a:pt x="3275534" y="315882"/>
                  <a:pt x="3256803" y="281435"/>
                  <a:pt x="3240515" y="282745"/>
                </a:cubicBezTo>
                <a:close/>
                <a:moveTo>
                  <a:pt x="4614414" y="281996"/>
                </a:moveTo>
                <a:cubicBezTo>
                  <a:pt x="4648620" y="286677"/>
                  <a:pt x="4679567" y="311951"/>
                  <a:pt x="4716215" y="281996"/>
                </a:cubicBezTo>
                <a:cubicBezTo>
                  <a:pt x="4736575" y="339471"/>
                  <a:pt x="4761822" y="300156"/>
                  <a:pt x="4784625" y="295476"/>
                </a:cubicBezTo>
                <a:cubicBezTo>
                  <a:pt x="4778924" y="307083"/>
                  <a:pt x="4789511" y="323371"/>
                  <a:pt x="4787068" y="337225"/>
                </a:cubicBezTo>
                <a:cubicBezTo>
                  <a:pt x="4747162" y="378599"/>
                  <a:pt x="4673866" y="261028"/>
                  <a:pt x="4665722" y="350704"/>
                </a:cubicBezTo>
                <a:cubicBezTo>
                  <a:pt x="4637218" y="313823"/>
                  <a:pt x="4608713" y="353138"/>
                  <a:pt x="4581024" y="346398"/>
                </a:cubicBezTo>
                <a:cubicBezTo>
                  <a:pt x="4598127" y="307270"/>
                  <a:pt x="4611157" y="339846"/>
                  <a:pt x="4628260" y="323745"/>
                </a:cubicBezTo>
                <a:cubicBezTo>
                  <a:pt x="4622559" y="309891"/>
                  <a:pt x="4608713" y="295850"/>
                  <a:pt x="4614414" y="281996"/>
                </a:cubicBezTo>
                <a:close/>
                <a:moveTo>
                  <a:pt x="5240691" y="276005"/>
                </a:moveTo>
                <a:cubicBezTo>
                  <a:pt x="5270825" y="278439"/>
                  <a:pt x="5234991" y="310827"/>
                  <a:pt x="5254536" y="334042"/>
                </a:cubicBezTo>
                <a:cubicBezTo>
                  <a:pt x="5273267" y="294727"/>
                  <a:pt x="5310730" y="363996"/>
                  <a:pt x="5316431" y="306147"/>
                </a:cubicBezTo>
                <a:cubicBezTo>
                  <a:pt x="5321317" y="361750"/>
                  <a:pt x="5345749" y="310453"/>
                  <a:pt x="5365295" y="358942"/>
                </a:cubicBezTo>
                <a:cubicBezTo>
                  <a:pt x="5316431" y="363622"/>
                  <a:pt x="5238248" y="356882"/>
                  <a:pt x="5208115" y="322060"/>
                </a:cubicBezTo>
                <a:cubicBezTo>
                  <a:pt x="5232547" y="328987"/>
                  <a:pt x="5248835" y="320001"/>
                  <a:pt x="5240691" y="276005"/>
                </a:cubicBezTo>
                <a:close/>
                <a:moveTo>
                  <a:pt x="15424817" y="267768"/>
                </a:moveTo>
                <a:cubicBezTo>
                  <a:pt x="15415857" y="267768"/>
                  <a:pt x="15407713" y="276941"/>
                  <a:pt x="15397127" y="291170"/>
                </a:cubicBezTo>
                <a:cubicBezTo>
                  <a:pt x="15428073" y="336101"/>
                  <a:pt x="15415857" y="393202"/>
                  <a:pt x="15382467" y="388334"/>
                </a:cubicBezTo>
                <a:cubicBezTo>
                  <a:pt x="15399569" y="428586"/>
                  <a:pt x="15421559" y="391143"/>
                  <a:pt x="15441105" y="386462"/>
                </a:cubicBezTo>
                <a:cubicBezTo>
                  <a:pt x="15404457" y="343777"/>
                  <a:pt x="15450063" y="308019"/>
                  <a:pt x="15424817" y="267768"/>
                </a:cubicBezTo>
                <a:close/>
                <a:moveTo>
                  <a:pt x="4958093" y="267768"/>
                </a:moveTo>
                <a:cubicBezTo>
                  <a:pt x="4971123" y="269640"/>
                  <a:pt x="4980896" y="276005"/>
                  <a:pt x="4980896" y="291170"/>
                </a:cubicBezTo>
                <a:cubicBezTo>
                  <a:pt x="4959722" y="288923"/>
                  <a:pt x="4940990" y="282558"/>
                  <a:pt x="4919816" y="271699"/>
                </a:cubicBezTo>
                <a:cubicBezTo>
                  <a:pt x="4929589" y="268517"/>
                  <a:pt x="4945063" y="265896"/>
                  <a:pt x="4958093" y="267768"/>
                </a:cubicBezTo>
                <a:close/>
                <a:moveTo>
                  <a:pt x="14983409" y="266083"/>
                </a:moveTo>
                <a:cubicBezTo>
                  <a:pt x="14971193" y="277690"/>
                  <a:pt x="14992369" y="293229"/>
                  <a:pt x="14986667" y="307083"/>
                </a:cubicBezTo>
                <a:cubicBezTo>
                  <a:pt x="14951649" y="274882"/>
                  <a:pt x="14870207" y="378412"/>
                  <a:pt x="14870207" y="288736"/>
                </a:cubicBezTo>
                <a:cubicBezTo>
                  <a:pt x="14905227" y="339284"/>
                  <a:pt x="14945133" y="261590"/>
                  <a:pt x="14983409" y="266083"/>
                </a:cubicBezTo>
                <a:close/>
                <a:moveTo>
                  <a:pt x="14797725" y="263462"/>
                </a:moveTo>
                <a:cubicBezTo>
                  <a:pt x="14803425" y="262713"/>
                  <a:pt x="14809941" y="263649"/>
                  <a:pt x="14818085" y="267019"/>
                </a:cubicBezTo>
                <a:cubicBezTo>
                  <a:pt x="14794469" y="284243"/>
                  <a:pt x="14770849" y="313074"/>
                  <a:pt x="14748045" y="293604"/>
                </a:cubicBezTo>
                <a:cubicBezTo>
                  <a:pt x="14770849" y="282183"/>
                  <a:pt x="14780623" y="265334"/>
                  <a:pt x="14797725" y="263462"/>
                </a:cubicBezTo>
                <a:close/>
                <a:moveTo>
                  <a:pt x="4476780" y="251106"/>
                </a:moveTo>
                <a:cubicBezTo>
                  <a:pt x="4488182" y="253914"/>
                  <a:pt x="4498769" y="263275"/>
                  <a:pt x="4509357" y="281996"/>
                </a:cubicBezTo>
                <a:cubicBezTo>
                  <a:pt x="4515057" y="232010"/>
                  <a:pt x="4592425" y="292667"/>
                  <a:pt x="4598127" y="287613"/>
                </a:cubicBezTo>
                <a:cubicBezTo>
                  <a:pt x="4568808" y="310078"/>
                  <a:pt x="4532974" y="274695"/>
                  <a:pt x="4518315" y="334791"/>
                </a:cubicBezTo>
                <a:cubicBezTo>
                  <a:pt x="4494697" y="297348"/>
                  <a:pt x="4467822" y="309517"/>
                  <a:pt x="4440946" y="259343"/>
                </a:cubicBezTo>
                <a:cubicBezTo>
                  <a:pt x="4453162" y="251855"/>
                  <a:pt x="4465378" y="248297"/>
                  <a:pt x="4476780" y="251106"/>
                </a:cubicBezTo>
                <a:close/>
                <a:moveTo>
                  <a:pt x="3581750" y="233133"/>
                </a:moveTo>
                <a:cubicBezTo>
                  <a:pt x="3567905" y="232384"/>
                  <a:pt x="3554060" y="238375"/>
                  <a:pt x="3541030" y="246612"/>
                </a:cubicBezTo>
                <a:cubicBezTo>
                  <a:pt x="3567090" y="251480"/>
                  <a:pt x="3592337" y="274320"/>
                  <a:pt x="3620841" y="260279"/>
                </a:cubicBezTo>
                <a:cubicBezTo>
                  <a:pt x="3607811" y="241183"/>
                  <a:pt x="3594780" y="234069"/>
                  <a:pt x="3581750" y="233133"/>
                </a:cubicBezTo>
                <a:close/>
                <a:moveTo>
                  <a:pt x="3190022" y="222462"/>
                </a:moveTo>
                <a:cubicBezTo>
                  <a:pt x="3176176" y="248485"/>
                  <a:pt x="3186764" y="276941"/>
                  <a:pt x="3178620" y="303152"/>
                </a:cubicBezTo>
                <a:cubicBezTo>
                  <a:pt x="3192465" y="303152"/>
                  <a:pt x="3207124" y="310078"/>
                  <a:pt x="3220969" y="291170"/>
                </a:cubicBezTo>
                <a:cubicBezTo>
                  <a:pt x="3201423" y="267581"/>
                  <a:pt x="3212825" y="246238"/>
                  <a:pt x="3190022" y="222462"/>
                </a:cubicBezTo>
                <a:close/>
                <a:moveTo>
                  <a:pt x="5233361" y="217407"/>
                </a:moveTo>
                <a:cubicBezTo>
                  <a:pt x="5238248" y="252791"/>
                  <a:pt x="5268381" y="232571"/>
                  <a:pt x="5256165" y="265334"/>
                </a:cubicBezTo>
                <a:cubicBezTo>
                  <a:pt x="5240691" y="252791"/>
                  <a:pt x="5199157" y="290795"/>
                  <a:pt x="5199157" y="242681"/>
                </a:cubicBezTo>
                <a:cubicBezTo>
                  <a:pt x="5219517" y="262900"/>
                  <a:pt x="5217888" y="255224"/>
                  <a:pt x="5233361" y="217407"/>
                </a:cubicBezTo>
                <a:close/>
                <a:moveTo>
                  <a:pt x="3163960" y="212539"/>
                </a:moveTo>
                <a:cubicBezTo>
                  <a:pt x="3146043" y="209544"/>
                  <a:pt x="3121611" y="260092"/>
                  <a:pt x="3094736" y="265334"/>
                </a:cubicBezTo>
                <a:cubicBezTo>
                  <a:pt x="3114282" y="293791"/>
                  <a:pt x="3128127" y="275069"/>
                  <a:pt x="3133013" y="317754"/>
                </a:cubicBezTo>
                <a:cubicBezTo>
                  <a:pt x="3150116" y="284617"/>
                  <a:pt x="3147673" y="248672"/>
                  <a:pt x="3178620" y="236690"/>
                </a:cubicBezTo>
                <a:cubicBezTo>
                  <a:pt x="3174548" y="220215"/>
                  <a:pt x="3169661" y="213663"/>
                  <a:pt x="3163960" y="212539"/>
                </a:cubicBezTo>
                <a:close/>
                <a:moveTo>
                  <a:pt x="2685091" y="208982"/>
                </a:moveTo>
                <a:cubicBezTo>
                  <a:pt x="2680204" y="206923"/>
                  <a:pt x="2674504" y="207859"/>
                  <a:pt x="2672060" y="211416"/>
                </a:cubicBezTo>
                <a:cubicBezTo>
                  <a:pt x="2666360" y="244553"/>
                  <a:pt x="2703008" y="251480"/>
                  <a:pt x="2714409" y="263462"/>
                </a:cubicBezTo>
                <a:cubicBezTo>
                  <a:pt x="2720925" y="242119"/>
                  <a:pt x="2700564" y="214973"/>
                  <a:pt x="2685091" y="208982"/>
                </a:cubicBezTo>
                <a:close/>
                <a:moveTo>
                  <a:pt x="14948389" y="197188"/>
                </a:moveTo>
                <a:cubicBezTo>
                  <a:pt x="14958163" y="195503"/>
                  <a:pt x="14966307" y="197188"/>
                  <a:pt x="14975265" y="205051"/>
                </a:cubicBezTo>
                <a:cubicBezTo>
                  <a:pt x="14937803" y="231822"/>
                  <a:pt x="14898711" y="283494"/>
                  <a:pt x="14862063" y="256535"/>
                </a:cubicBezTo>
                <a:cubicBezTo>
                  <a:pt x="14891381" y="240060"/>
                  <a:pt x="14921515" y="201868"/>
                  <a:pt x="14948389" y="197188"/>
                </a:cubicBezTo>
                <a:close/>
                <a:moveTo>
                  <a:pt x="15359665" y="188014"/>
                </a:moveTo>
                <a:cubicBezTo>
                  <a:pt x="15384911" y="217969"/>
                  <a:pt x="15348261" y="237064"/>
                  <a:pt x="15331973" y="239124"/>
                </a:cubicBezTo>
                <a:cubicBezTo>
                  <a:pt x="15345005" y="222087"/>
                  <a:pt x="15340933" y="205051"/>
                  <a:pt x="15359665" y="188014"/>
                </a:cubicBezTo>
                <a:close/>
                <a:moveTo>
                  <a:pt x="2567816" y="187265"/>
                </a:moveTo>
                <a:cubicBezTo>
                  <a:pt x="2590620" y="217969"/>
                  <a:pt x="2613423" y="215722"/>
                  <a:pt x="2635412" y="215722"/>
                </a:cubicBezTo>
                <a:cubicBezTo>
                  <a:pt x="2635412" y="175471"/>
                  <a:pt x="2587362" y="191946"/>
                  <a:pt x="2567816" y="187265"/>
                </a:cubicBezTo>
                <a:close/>
                <a:moveTo>
                  <a:pt x="15061593" y="158621"/>
                </a:moveTo>
                <a:cubicBezTo>
                  <a:pt x="15031459" y="217781"/>
                  <a:pt x="15002141" y="189137"/>
                  <a:pt x="14975265" y="174909"/>
                </a:cubicBezTo>
                <a:cubicBezTo>
                  <a:pt x="15004585" y="136904"/>
                  <a:pt x="15031459" y="194192"/>
                  <a:pt x="15061593" y="158621"/>
                </a:cubicBezTo>
                <a:close/>
                <a:moveTo>
                  <a:pt x="4528088" y="151882"/>
                </a:moveTo>
                <a:cubicBezTo>
                  <a:pt x="4558221" y="228265"/>
                  <a:pt x="4629888" y="193069"/>
                  <a:pt x="4676309" y="202242"/>
                </a:cubicBezTo>
                <a:cubicBezTo>
                  <a:pt x="4651877" y="239311"/>
                  <a:pt x="4533789" y="237439"/>
                  <a:pt x="4528088" y="151882"/>
                </a:cubicBezTo>
                <a:close/>
                <a:moveTo>
                  <a:pt x="15406901" y="125297"/>
                </a:moveTo>
                <a:cubicBezTo>
                  <a:pt x="15410973" y="125297"/>
                  <a:pt x="15415045" y="127731"/>
                  <a:pt x="15419117" y="134470"/>
                </a:cubicBezTo>
                <a:cubicBezTo>
                  <a:pt x="15397941" y="147763"/>
                  <a:pt x="15402827" y="150009"/>
                  <a:pt x="15397941" y="178841"/>
                </a:cubicBezTo>
                <a:cubicBezTo>
                  <a:pt x="15389797" y="150009"/>
                  <a:pt x="15358035" y="181087"/>
                  <a:pt x="15368623" y="145516"/>
                </a:cubicBezTo>
                <a:cubicBezTo>
                  <a:pt x="15380839" y="147201"/>
                  <a:pt x="15394683" y="125110"/>
                  <a:pt x="15406901" y="125297"/>
                </a:cubicBezTo>
                <a:close/>
                <a:moveTo>
                  <a:pt x="15302657" y="122114"/>
                </a:moveTo>
                <a:cubicBezTo>
                  <a:pt x="15309985" y="129041"/>
                  <a:pt x="15320573" y="131849"/>
                  <a:pt x="15331973" y="141210"/>
                </a:cubicBezTo>
                <a:cubicBezTo>
                  <a:pt x="15318129" y="152630"/>
                  <a:pt x="15327089" y="166484"/>
                  <a:pt x="15323829" y="180338"/>
                </a:cubicBezTo>
                <a:cubicBezTo>
                  <a:pt x="15310801" y="173411"/>
                  <a:pt x="15297769" y="203740"/>
                  <a:pt x="15284739" y="210667"/>
                </a:cubicBezTo>
                <a:cubicBezTo>
                  <a:pt x="15276595" y="196626"/>
                  <a:pt x="15262749" y="179777"/>
                  <a:pt x="15270893" y="168169"/>
                </a:cubicBezTo>
                <a:cubicBezTo>
                  <a:pt x="15296955" y="193631"/>
                  <a:pt x="15286369" y="142895"/>
                  <a:pt x="15302657" y="122114"/>
                </a:cubicBezTo>
                <a:close/>
                <a:moveTo>
                  <a:pt x="14996441" y="110881"/>
                </a:moveTo>
                <a:cubicBezTo>
                  <a:pt x="15000513" y="109384"/>
                  <a:pt x="15005397" y="111069"/>
                  <a:pt x="15009469" y="116872"/>
                </a:cubicBezTo>
                <a:cubicBezTo>
                  <a:pt x="14995625" y="128854"/>
                  <a:pt x="14949205" y="173037"/>
                  <a:pt x="14954905" y="130352"/>
                </a:cubicBezTo>
                <a:cubicBezTo>
                  <a:pt x="14967937" y="142895"/>
                  <a:pt x="14982595" y="115562"/>
                  <a:pt x="14996441" y="110881"/>
                </a:cubicBezTo>
                <a:close/>
                <a:moveTo>
                  <a:pt x="2258343" y="83173"/>
                </a:moveTo>
                <a:cubicBezTo>
                  <a:pt x="2264044" y="106763"/>
                  <a:pt x="2233097" y="126233"/>
                  <a:pt x="2244498" y="90662"/>
                </a:cubicBezTo>
                <a:cubicBezTo>
                  <a:pt x="2227396" y="93096"/>
                  <a:pt x="2219251" y="111069"/>
                  <a:pt x="2211107" y="137092"/>
                </a:cubicBezTo>
                <a:cubicBezTo>
                  <a:pt x="2244498" y="153754"/>
                  <a:pt x="2238797" y="130913"/>
                  <a:pt x="2264044" y="142708"/>
                </a:cubicBezTo>
                <a:cubicBezTo>
                  <a:pt x="2266487" y="121365"/>
                  <a:pt x="2273002" y="102082"/>
                  <a:pt x="2258343" y="83173"/>
                </a:cubicBezTo>
                <a:close/>
                <a:moveTo>
                  <a:pt x="2751058" y="80740"/>
                </a:moveTo>
                <a:cubicBezTo>
                  <a:pt x="2732326" y="115000"/>
                  <a:pt x="2715224" y="121927"/>
                  <a:pt x="2698121" y="95155"/>
                </a:cubicBezTo>
                <a:cubicBezTo>
                  <a:pt x="2715224" y="70630"/>
                  <a:pt x="2734769" y="88228"/>
                  <a:pt x="2751058" y="80740"/>
                </a:cubicBezTo>
                <a:close/>
                <a:moveTo>
                  <a:pt x="2097091" y="75685"/>
                </a:moveTo>
                <a:cubicBezTo>
                  <a:pt x="2072659" y="112192"/>
                  <a:pt x="2049041" y="129790"/>
                  <a:pt x="2027867" y="107886"/>
                </a:cubicBezTo>
                <a:cubicBezTo>
                  <a:pt x="2031124" y="71192"/>
                  <a:pt x="2072659" y="82986"/>
                  <a:pt x="2097091" y="75685"/>
                </a:cubicBezTo>
                <a:close/>
                <a:moveTo>
                  <a:pt x="15274965" y="68196"/>
                </a:moveTo>
                <a:cubicBezTo>
                  <a:pt x="15282297" y="66511"/>
                  <a:pt x="15286369" y="71941"/>
                  <a:pt x="15285553" y="86731"/>
                </a:cubicBezTo>
                <a:cubicBezTo>
                  <a:pt x="15253793" y="117808"/>
                  <a:pt x="15178053" y="196252"/>
                  <a:pt x="15163393" y="270202"/>
                </a:cubicBezTo>
                <a:cubicBezTo>
                  <a:pt x="15151991" y="234443"/>
                  <a:pt x="15134889" y="291170"/>
                  <a:pt x="15122673" y="248297"/>
                </a:cubicBezTo>
                <a:cubicBezTo>
                  <a:pt x="15137333" y="234069"/>
                  <a:pt x="15164207" y="227329"/>
                  <a:pt x="15151991" y="194005"/>
                </a:cubicBezTo>
                <a:cubicBezTo>
                  <a:pt x="15131631" y="172475"/>
                  <a:pt x="15090911" y="207859"/>
                  <a:pt x="15122673" y="248297"/>
                </a:cubicBezTo>
                <a:cubicBezTo>
                  <a:pt x="15094169" y="288736"/>
                  <a:pt x="15067293" y="320563"/>
                  <a:pt x="15044489" y="294352"/>
                </a:cubicBezTo>
                <a:cubicBezTo>
                  <a:pt x="15102313" y="215722"/>
                  <a:pt x="15139775" y="153379"/>
                  <a:pt x="15180495" y="103393"/>
                </a:cubicBezTo>
                <a:cubicBezTo>
                  <a:pt x="15166649" y="151133"/>
                  <a:pt x="15204113" y="115375"/>
                  <a:pt x="15207369" y="162927"/>
                </a:cubicBezTo>
                <a:cubicBezTo>
                  <a:pt x="15209813" y="136155"/>
                  <a:pt x="15254605" y="72877"/>
                  <a:pt x="15274965" y="68196"/>
                </a:cubicBezTo>
                <a:close/>
                <a:moveTo>
                  <a:pt x="2275446" y="43109"/>
                </a:moveTo>
                <a:cubicBezTo>
                  <a:pt x="2294991" y="66699"/>
                  <a:pt x="2283589" y="92721"/>
                  <a:pt x="2306393" y="95155"/>
                </a:cubicBezTo>
                <a:cubicBezTo>
                  <a:pt x="2303135" y="116311"/>
                  <a:pt x="2272188" y="95342"/>
                  <a:pt x="2286847" y="126046"/>
                </a:cubicBezTo>
                <a:cubicBezTo>
                  <a:pt x="2334082" y="126046"/>
                  <a:pt x="2400049" y="135594"/>
                  <a:pt x="2419595" y="76434"/>
                </a:cubicBezTo>
                <a:cubicBezTo>
                  <a:pt x="2441584" y="104890"/>
                  <a:pt x="2413080" y="125859"/>
                  <a:pt x="2432626" y="151882"/>
                </a:cubicBezTo>
                <a:cubicBezTo>
                  <a:pt x="2461130" y="97402"/>
                  <a:pt x="2503479" y="161055"/>
                  <a:pt x="2520581" y="158621"/>
                </a:cubicBezTo>
                <a:cubicBezTo>
                  <a:pt x="2505922" y="156187"/>
                  <a:pt x="2492077" y="170603"/>
                  <a:pt x="2474975" y="189512"/>
                </a:cubicBezTo>
                <a:cubicBezTo>
                  <a:pt x="2461130" y="149260"/>
                  <a:pt x="2416337" y="152069"/>
                  <a:pt x="2416337" y="194754"/>
                </a:cubicBezTo>
                <a:cubicBezTo>
                  <a:pt x="2449728" y="230138"/>
                  <a:pt x="2481490" y="199247"/>
                  <a:pt x="2512437" y="232384"/>
                </a:cubicBezTo>
                <a:cubicBezTo>
                  <a:pt x="2518138" y="225270"/>
                  <a:pt x="2523024" y="217594"/>
                  <a:pt x="2528725" y="208233"/>
                </a:cubicBezTo>
                <a:cubicBezTo>
                  <a:pt x="2525467" y="177530"/>
                  <a:pt x="2495334" y="196252"/>
                  <a:pt x="2509180" y="174909"/>
                </a:cubicBezTo>
                <a:cubicBezTo>
                  <a:pt x="2520581" y="193818"/>
                  <a:pt x="2531983" y="149448"/>
                  <a:pt x="2543384" y="144767"/>
                </a:cubicBezTo>
                <a:cubicBezTo>
                  <a:pt x="2582476" y="211042"/>
                  <a:pt x="2593878" y="97589"/>
                  <a:pt x="2632969" y="126046"/>
                </a:cubicBezTo>
                <a:cubicBezTo>
                  <a:pt x="2624825" y="156749"/>
                  <a:pt x="2593878" y="144767"/>
                  <a:pt x="2604465" y="163676"/>
                </a:cubicBezTo>
                <a:cubicBezTo>
                  <a:pt x="2635412" y="166110"/>
                  <a:pt x="2669617" y="179964"/>
                  <a:pt x="2700564" y="170416"/>
                </a:cubicBezTo>
                <a:cubicBezTo>
                  <a:pt x="2720925" y="189512"/>
                  <a:pt x="2706265" y="203553"/>
                  <a:pt x="2720110" y="222462"/>
                </a:cubicBezTo>
                <a:cubicBezTo>
                  <a:pt x="2737213" y="205987"/>
                  <a:pt x="2756758" y="194192"/>
                  <a:pt x="2770603" y="184831"/>
                </a:cubicBezTo>
                <a:cubicBezTo>
                  <a:pt x="2778747" y="215535"/>
                  <a:pt x="2739656" y="243804"/>
                  <a:pt x="2739656" y="274508"/>
                </a:cubicBezTo>
                <a:cubicBezTo>
                  <a:pt x="2753501" y="295850"/>
                  <a:pt x="2764902" y="277316"/>
                  <a:pt x="2778747" y="284430"/>
                </a:cubicBezTo>
                <a:cubicBezTo>
                  <a:pt x="2770603" y="241745"/>
                  <a:pt x="2807251" y="253914"/>
                  <a:pt x="2816210" y="263462"/>
                </a:cubicBezTo>
                <a:cubicBezTo>
                  <a:pt x="2810509" y="216096"/>
                  <a:pt x="2838199" y="237064"/>
                  <a:pt x="2838199" y="213288"/>
                </a:cubicBezTo>
                <a:cubicBezTo>
                  <a:pt x="2835756" y="208608"/>
                  <a:pt x="2833312" y="201868"/>
                  <a:pt x="2838199" y="197188"/>
                </a:cubicBezTo>
                <a:cubicBezTo>
                  <a:pt x="2864260" y="220777"/>
                  <a:pt x="2826797" y="241745"/>
                  <a:pt x="2847157" y="265334"/>
                </a:cubicBezTo>
                <a:cubicBezTo>
                  <a:pt x="2880548" y="289110"/>
                  <a:pt x="2902537" y="189325"/>
                  <a:pt x="2922082" y="220028"/>
                </a:cubicBezTo>
                <a:cubicBezTo>
                  <a:pt x="2908238" y="234256"/>
                  <a:pt x="2903351" y="251106"/>
                  <a:pt x="2912309" y="270202"/>
                </a:cubicBezTo>
                <a:cubicBezTo>
                  <a:pt x="2953844" y="312699"/>
                  <a:pt x="2982348" y="210854"/>
                  <a:pt x="2992936" y="199060"/>
                </a:cubicBezTo>
                <a:cubicBezTo>
                  <a:pt x="2984792" y="217969"/>
                  <a:pt x="2995379" y="238937"/>
                  <a:pt x="2998637" y="257845"/>
                </a:cubicBezTo>
                <a:cubicBezTo>
                  <a:pt x="2984792" y="279188"/>
                  <a:pt x="2944886" y="283868"/>
                  <a:pt x="2948143" y="312138"/>
                </a:cubicBezTo>
                <a:cubicBezTo>
                  <a:pt x="3001894" y="347709"/>
                  <a:pt x="3001894" y="272448"/>
                  <a:pt x="3046686" y="253539"/>
                </a:cubicBezTo>
                <a:cubicBezTo>
                  <a:pt x="3058088" y="267581"/>
                  <a:pt x="3051573" y="281247"/>
                  <a:pt x="3060531" y="295476"/>
                </a:cubicBezTo>
                <a:cubicBezTo>
                  <a:pt x="3071933" y="279001"/>
                  <a:pt x="3083335" y="263275"/>
                  <a:pt x="3094736" y="249046"/>
                </a:cubicBezTo>
                <a:cubicBezTo>
                  <a:pt x="3085778" y="232571"/>
                  <a:pt x="3049944" y="260279"/>
                  <a:pt x="3058088" y="220028"/>
                </a:cubicBezTo>
                <a:cubicBezTo>
                  <a:pt x="3077634" y="224895"/>
                  <a:pt x="3099623" y="243804"/>
                  <a:pt x="3122426" y="224895"/>
                </a:cubicBezTo>
                <a:cubicBezTo>
                  <a:pt x="3060531" y="198873"/>
                  <a:pt x="2998637" y="189512"/>
                  <a:pt x="2936742" y="170416"/>
                </a:cubicBezTo>
                <a:cubicBezTo>
                  <a:pt x="2989678" y="113690"/>
                  <a:pt x="3093922" y="248485"/>
                  <a:pt x="3111024" y="158621"/>
                </a:cubicBezTo>
                <a:cubicBezTo>
                  <a:pt x="3127312" y="134845"/>
                  <a:pt x="3145229" y="149073"/>
                  <a:pt x="3159074" y="153754"/>
                </a:cubicBezTo>
                <a:cubicBezTo>
                  <a:pt x="3153373" y="163302"/>
                  <a:pt x="3145229" y="173037"/>
                  <a:pt x="3147673" y="184831"/>
                </a:cubicBezTo>
                <a:cubicBezTo>
                  <a:pt x="3181063" y="191946"/>
                  <a:pt x="3215268" y="227704"/>
                  <a:pt x="3248658" y="234818"/>
                </a:cubicBezTo>
                <a:cubicBezTo>
                  <a:pt x="3242958" y="244179"/>
                  <a:pt x="3232371" y="255973"/>
                  <a:pt x="3238071" y="267768"/>
                </a:cubicBezTo>
                <a:cubicBezTo>
                  <a:pt x="3254359" y="243991"/>
                  <a:pt x="3269019" y="289485"/>
                  <a:pt x="3286121" y="263462"/>
                </a:cubicBezTo>
                <a:cubicBezTo>
                  <a:pt x="3274720" y="249233"/>
                  <a:pt x="3260060" y="258407"/>
                  <a:pt x="3248658" y="234818"/>
                </a:cubicBezTo>
                <a:cubicBezTo>
                  <a:pt x="3285307" y="201681"/>
                  <a:pt x="3302409" y="213288"/>
                  <a:pt x="3330099" y="149448"/>
                </a:cubicBezTo>
                <a:cubicBezTo>
                  <a:pt x="3358603" y="182585"/>
                  <a:pt x="3347202" y="120804"/>
                  <a:pt x="3395251" y="170416"/>
                </a:cubicBezTo>
                <a:cubicBezTo>
                  <a:pt x="3426199" y="109009"/>
                  <a:pt x="3505196" y="175283"/>
                  <a:pt x="3553246" y="182398"/>
                </a:cubicBezTo>
                <a:cubicBezTo>
                  <a:pt x="3547545" y="191946"/>
                  <a:pt x="3536143" y="201494"/>
                  <a:pt x="3541030" y="213288"/>
                </a:cubicBezTo>
                <a:cubicBezTo>
                  <a:pt x="3546731" y="208608"/>
                  <a:pt x="3553246" y="210667"/>
                  <a:pt x="3558947" y="222462"/>
                </a:cubicBezTo>
                <a:cubicBezTo>
                  <a:pt x="3555689" y="184644"/>
                  <a:pt x="3578492" y="156000"/>
                  <a:pt x="3601296" y="191571"/>
                </a:cubicBezTo>
                <a:cubicBezTo>
                  <a:pt x="3606182" y="203366"/>
                  <a:pt x="3595595" y="215348"/>
                  <a:pt x="3601296" y="227329"/>
                </a:cubicBezTo>
                <a:cubicBezTo>
                  <a:pt x="3615140" y="205987"/>
                  <a:pt x="3604553" y="197000"/>
                  <a:pt x="3624099" y="194754"/>
                </a:cubicBezTo>
                <a:cubicBezTo>
                  <a:pt x="3635501" y="208982"/>
                  <a:pt x="3625728" y="222649"/>
                  <a:pt x="3625728" y="236690"/>
                </a:cubicBezTo>
                <a:cubicBezTo>
                  <a:pt x="3637129" y="222649"/>
                  <a:pt x="3632243" y="208982"/>
                  <a:pt x="3643645" y="197188"/>
                </a:cubicBezTo>
                <a:cubicBezTo>
                  <a:pt x="3680293" y="192320"/>
                  <a:pt x="3729971" y="248859"/>
                  <a:pt x="3749517" y="203927"/>
                </a:cubicBezTo>
                <a:cubicBezTo>
                  <a:pt x="3772320" y="227517"/>
                  <a:pt x="3730786" y="246425"/>
                  <a:pt x="3747074" y="270202"/>
                </a:cubicBezTo>
                <a:cubicBezTo>
                  <a:pt x="3806525" y="182585"/>
                  <a:pt x="3857018" y="239124"/>
                  <a:pt x="3890409" y="288736"/>
                </a:cubicBezTo>
                <a:cubicBezTo>
                  <a:pt x="3884708" y="279375"/>
                  <a:pt x="3879007" y="291170"/>
                  <a:pt x="3890409" y="305398"/>
                </a:cubicBezTo>
                <a:cubicBezTo>
                  <a:pt x="3865163" y="303152"/>
                  <a:pt x="3830958" y="357631"/>
                  <a:pt x="3845617" y="402750"/>
                </a:cubicBezTo>
                <a:cubicBezTo>
                  <a:pt x="3870864" y="388522"/>
                  <a:pt x="3862719" y="362312"/>
                  <a:pt x="3887966" y="371672"/>
                </a:cubicBezTo>
                <a:cubicBezTo>
                  <a:pt x="3884708" y="350517"/>
                  <a:pt x="3882265" y="326741"/>
                  <a:pt x="3901811" y="305398"/>
                </a:cubicBezTo>
                <a:cubicBezTo>
                  <a:pt x="3918913" y="331421"/>
                  <a:pt x="3891223" y="354823"/>
                  <a:pt x="3905068" y="380846"/>
                </a:cubicBezTo>
                <a:cubicBezTo>
                  <a:pt x="3922171" y="390394"/>
                  <a:pt x="3922171" y="417166"/>
                  <a:pt x="3947418" y="400691"/>
                </a:cubicBezTo>
                <a:cubicBezTo>
                  <a:pt x="3986509" y="303713"/>
                  <a:pt x="4061434" y="345649"/>
                  <a:pt x="4115185" y="305398"/>
                </a:cubicBezTo>
                <a:cubicBezTo>
                  <a:pt x="4098082" y="324307"/>
                  <a:pt x="4087495" y="340969"/>
                  <a:pt x="4095639" y="362124"/>
                </a:cubicBezTo>
                <a:cubicBezTo>
                  <a:pt x="4126586" y="359878"/>
                  <a:pt x="4135545" y="383654"/>
                  <a:pt x="4146947" y="324494"/>
                </a:cubicBezTo>
                <a:cubicBezTo>
                  <a:pt x="4181151" y="378974"/>
                  <a:pt x="4157534" y="274695"/>
                  <a:pt x="4188481" y="310266"/>
                </a:cubicBezTo>
                <a:cubicBezTo>
                  <a:pt x="4168935" y="333855"/>
                  <a:pt x="4174636" y="360439"/>
                  <a:pt x="4172193" y="384029"/>
                </a:cubicBezTo>
                <a:cubicBezTo>
                  <a:pt x="4177894" y="393577"/>
                  <a:pt x="4186038" y="388709"/>
                  <a:pt x="4191739" y="386462"/>
                </a:cubicBezTo>
                <a:cubicBezTo>
                  <a:pt x="4191739" y="367554"/>
                  <a:pt x="4189296" y="345462"/>
                  <a:pt x="4208841" y="328800"/>
                </a:cubicBezTo>
                <a:cubicBezTo>
                  <a:pt x="4220243" y="380846"/>
                  <a:pt x="4242231" y="350891"/>
                  <a:pt x="4242231" y="315321"/>
                </a:cubicBezTo>
                <a:cubicBezTo>
                  <a:pt x="4338331" y="376914"/>
                  <a:pt x="4441761" y="295850"/>
                  <a:pt x="4495511" y="416604"/>
                </a:cubicBezTo>
                <a:cubicBezTo>
                  <a:pt x="4512614" y="378787"/>
                  <a:pt x="4529716" y="407618"/>
                  <a:pt x="4549262" y="369800"/>
                </a:cubicBezTo>
                <a:cubicBezTo>
                  <a:pt x="4574508" y="426526"/>
                  <a:pt x="4596497" y="399942"/>
                  <a:pt x="4613600" y="357444"/>
                </a:cubicBezTo>
                <a:cubicBezTo>
                  <a:pt x="4650248" y="376353"/>
                  <a:pt x="4661650" y="407430"/>
                  <a:pt x="4681195" y="355385"/>
                </a:cubicBezTo>
                <a:cubicBezTo>
                  <a:pt x="4712143" y="376727"/>
                  <a:pt x="4658393" y="392828"/>
                  <a:pt x="4675495" y="411736"/>
                </a:cubicBezTo>
                <a:cubicBezTo>
                  <a:pt x="4695041" y="440193"/>
                  <a:pt x="4709700" y="395074"/>
                  <a:pt x="4717844" y="449554"/>
                </a:cubicBezTo>
                <a:cubicBezTo>
                  <a:pt x="4732503" y="413983"/>
                  <a:pt x="4746348" y="421846"/>
                  <a:pt x="4760193" y="436074"/>
                </a:cubicBezTo>
                <a:cubicBezTo>
                  <a:pt x="4754492" y="445435"/>
                  <a:pt x="4743091" y="456668"/>
                  <a:pt x="4748791" y="468463"/>
                </a:cubicBezTo>
                <a:cubicBezTo>
                  <a:pt x="4853035" y="440193"/>
                  <a:pt x="4983339" y="494860"/>
                  <a:pt x="5067223" y="442814"/>
                </a:cubicBezTo>
                <a:cubicBezTo>
                  <a:pt x="5041977" y="423905"/>
                  <a:pt x="4984969" y="447307"/>
                  <a:pt x="4979268" y="409490"/>
                </a:cubicBezTo>
                <a:cubicBezTo>
                  <a:pt x="4984969" y="416604"/>
                  <a:pt x="4999627" y="419225"/>
                  <a:pt x="4993927" y="402750"/>
                </a:cubicBezTo>
                <a:cubicBezTo>
                  <a:pt x="4976824" y="390768"/>
                  <a:pt x="4954836" y="373919"/>
                  <a:pt x="4962979" y="416604"/>
                </a:cubicBezTo>
                <a:cubicBezTo>
                  <a:pt x="4926331" y="409490"/>
                  <a:pt x="4943434" y="355197"/>
                  <a:pt x="4960537" y="324494"/>
                </a:cubicBezTo>
                <a:cubicBezTo>
                  <a:pt x="4997185" y="369426"/>
                  <a:pt x="5052564" y="431207"/>
                  <a:pt x="5063965" y="350704"/>
                </a:cubicBezTo>
                <a:cubicBezTo>
                  <a:pt x="5078625" y="390956"/>
                  <a:pt x="5094913" y="334229"/>
                  <a:pt x="5106315" y="369800"/>
                </a:cubicBezTo>
                <a:cubicBezTo>
                  <a:pt x="5100614" y="400503"/>
                  <a:pt x="5072109" y="376727"/>
                  <a:pt x="5083511" y="402750"/>
                </a:cubicBezTo>
                <a:cubicBezTo>
                  <a:pt x="5100614" y="431020"/>
                  <a:pt x="5117717" y="411736"/>
                  <a:pt x="5134819" y="397508"/>
                </a:cubicBezTo>
                <a:cubicBezTo>
                  <a:pt x="5136447" y="417166"/>
                  <a:pt x="5132375" y="436636"/>
                  <a:pt x="5114459" y="454609"/>
                </a:cubicBezTo>
                <a:cubicBezTo>
                  <a:pt x="5097356" y="442814"/>
                  <a:pt x="5098171" y="418663"/>
                  <a:pt x="5072924" y="449554"/>
                </a:cubicBezTo>
                <a:cubicBezTo>
                  <a:pt x="5100614" y="480257"/>
                  <a:pt x="5061523" y="504034"/>
                  <a:pt x="5081068" y="534924"/>
                </a:cubicBezTo>
                <a:cubicBezTo>
                  <a:pt x="5094913" y="520696"/>
                  <a:pt x="5106315" y="530431"/>
                  <a:pt x="5117717" y="527997"/>
                </a:cubicBezTo>
                <a:cubicBezTo>
                  <a:pt x="5137262" y="433453"/>
                  <a:pt x="5199157" y="383280"/>
                  <a:pt x="5244763" y="380846"/>
                </a:cubicBezTo>
                <a:cubicBezTo>
                  <a:pt x="5221960" y="404435"/>
                  <a:pt x="5258608" y="421284"/>
                  <a:pt x="5266753" y="414170"/>
                </a:cubicBezTo>
                <a:cubicBezTo>
                  <a:pt x="5278154" y="364558"/>
                  <a:pt x="5322946" y="414545"/>
                  <a:pt x="5350636" y="421659"/>
                </a:cubicBezTo>
                <a:cubicBezTo>
                  <a:pt x="5342492" y="435887"/>
                  <a:pt x="5328647" y="447682"/>
                  <a:pt x="5334348" y="461723"/>
                </a:cubicBezTo>
                <a:cubicBezTo>
                  <a:pt x="5359595" y="487746"/>
                  <a:pt x="5370996" y="399942"/>
                  <a:pt x="5387284" y="416604"/>
                </a:cubicBezTo>
                <a:cubicBezTo>
                  <a:pt x="5379140" y="468650"/>
                  <a:pt x="5414974" y="421284"/>
                  <a:pt x="5423933" y="426152"/>
                </a:cubicBezTo>
                <a:cubicBezTo>
                  <a:pt x="5412531" y="445061"/>
                  <a:pt x="5444293" y="466778"/>
                  <a:pt x="5449179" y="487933"/>
                </a:cubicBezTo>
                <a:cubicBezTo>
                  <a:pt x="5458137" y="471458"/>
                  <a:pt x="5466281" y="478011"/>
                  <a:pt x="5477683" y="463782"/>
                </a:cubicBezTo>
                <a:cubicBezTo>
                  <a:pt x="5463023" y="468463"/>
                  <a:pt x="5443478" y="459289"/>
                  <a:pt x="5454879" y="428399"/>
                </a:cubicBezTo>
                <a:cubicBezTo>
                  <a:pt x="5476869" y="454422"/>
                  <a:pt x="5508631" y="459476"/>
                  <a:pt x="5506187" y="407430"/>
                </a:cubicBezTo>
                <a:cubicBezTo>
                  <a:pt x="5528176" y="426339"/>
                  <a:pt x="5491528" y="440568"/>
                  <a:pt x="5514331" y="459476"/>
                </a:cubicBezTo>
                <a:cubicBezTo>
                  <a:pt x="5539577" y="404997"/>
                  <a:pt x="5533877" y="457417"/>
                  <a:pt x="5550979" y="452737"/>
                </a:cubicBezTo>
                <a:cubicBezTo>
                  <a:pt x="5564824" y="436074"/>
                  <a:pt x="5562381" y="413983"/>
                  <a:pt x="5559123" y="395074"/>
                </a:cubicBezTo>
                <a:cubicBezTo>
                  <a:pt x="5554237" y="435326"/>
                  <a:pt x="5514331" y="388334"/>
                  <a:pt x="5494785" y="390768"/>
                </a:cubicBezTo>
                <a:cubicBezTo>
                  <a:pt x="5514331" y="374293"/>
                  <a:pt x="5494785" y="357257"/>
                  <a:pt x="5506187" y="340782"/>
                </a:cubicBezTo>
                <a:cubicBezTo>
                  <a:pt x="5522475" y="345462"/>
                  <a:pt x="5539577" y="360065"/>
                  <a:pt x="5553423" y="336476"/>
                </a:cubicBezTo>
                <a:cubicBezTo>
                  <a:pt x="5556680" y="305585"/>
                  <a:pt x="5537135" y="303339"/>
                  <a:pt x="5525733" y="284430"/>
                </a:cubicBezTo>
                <a:cubicBezTo>
                  <a:pt x="5573783" y="293791"/>
                  <a:pt x="5576226" y="322060"/>
                  <a:pt x="5595771" y="374106"/>
                </a:cubicBezTo>
                <a:cubicBezTo>
                  <a:pt x="5624275" y="348083"/>
                  <a:pt x="5646265" y="414357"/>
                  <a:pt x="5669068" y="428399"/>
                </a:cubicBezTo>
                <a:cubicBezTo>
                  <a:pt x="5669068" y="452175"/>
                  <a:pt x="5649523" y="475390"/>
                  <a:pt x="5651965" y="501413"/>
                </a:cubicBezTo>
                <a:cubicBezTo>
                  <a:pt x="5674769" y="496732"/>
                  <a:pt x="5700015" y="518824"/>
                  <a:pt x="5725262" y="507029"/>
                </a:cubicBezTo>
                <a:cubicBezTo>
                  <a:pt x="5734221" y="485686"/>
                  <a:pt x="5730963" y="442440"/>
                  <a:pt x="5753766" y="468463"/>
                </a:cubicBezTo>
                <a:cubicBezTo>
                  <a:pt x="5753766" y="496919"/>
                  <a:pt x="5722819" y="485499"/>
                  <a:pt x="5745622" y="525751"/>
                </a:cubicBezTo>
                <a:cubicBezTo>
                  <a:pt x="5759467" y="480819"/>
                  <a:pt x="5759467" y="511335"/>
                  <a:pt x="5779013" y="511335"/>
                </a:cubicBezTo>
                <a:cubicBezTo>
                  <a:pt x="5781455" y="492426"/>
                  <a:pt x="5787157" y="473517"/>
                  <a:pt x="5784713" y="454609"/>
                </a:cubicBezTo>
                <a:cubicBezTo>
                  <a:pt x="5779013" y="459476"/>
                  <a:pt x="5747251" y="447307"/>
                  <a:pt x="5758653" y="426152"/>
                </a:cubicBezTo>
                <a:cubicBezTo>
                  <a:pt x="5772497" y="430832"/>
                  <a:pt x="5786342" y="459289"/>
                  <a:pt x="5801001" y="430832"/>
                </a:cubicBezTo>
                <a:cubicBezTo>
                  <a:pt x="5797744" y="400129"/>
                  <a:pt x="5767611" y="416417"/>
                  <a:pt x="5781455" y="395074"/>
                </a:cubicBezTo>
                <a:cubicBezTo>
                  <a:pt x="5789600" y="407056"/>
                  <a:pt x="5798558" y="383467"/>
                  <a:pt x="5798558" y="371672"/>
                </a:cubicBezTo>
                <a:cubicBezTo>
                  <a:pt x="5818104" y="395449"/>
                  <a:pt x="5821361" y="416791"/>
                  <a:pt x="5818104" y="440380"/>
                </a:cubicBezTo>
                <a:cubicBezTo>
                  <a:pt x="5831949" y="433266"/>
                  <a:pt x="5846608" y="459289"/>
                  <a:pt x="5860453" y="442814"/>
                </a:cubicBezTo>
                <a:cubicBezTo>
                  <a:pt x="5875112" y="468837"/>
                  <a:pt x="5876741" y="535111"/>
                  <a:pt x="5899545" y="511335"/>
                </a:cubicBezTo>
                <a:cubicBezTo>
                  <a:pt x="5924791" y="490180"/>
                  <a:pt x="5888143" y="462097"/>
                  <a:pt x="5919090" y="438321"/>
                </a:cubicBezTo>
                <a:cubicBezTo>
                  <a:pt x="5941893" y="466778"/>
                  <a:pt x="5897101" y="487746"/>
                  <a:pt x="5922347" y="513769"/>
                </a:cubicBezTo>
                <a:cubicBezTo>
                  <a:pt x="5961439" y="525563"/>
                  <a:pt x="6000531" y="539792"/>
                  <a:pt x="6042879" y="497107"/>
                </a:cubicBezTo>
                <a:cubicBezTo>
                  <a:pt x="6037179" y="551586"/>
                  <a:pt x="6080342" y="504408"/>
                  <a:pt x="6090929" y="511335"/>
                </a:cubicBezTo>
                <a:cubicBezTo>
                  <a:pt x="6111289" y="525563"/>
                  <a:pt x="6102331" y="581915"/>
                  <a:pt x="6127577" y="570121"/>
                </a:cubicBezTo>
                <a:cubicBezTo>
                  <a:pt x="6144680" y="539417"/>
                  <a:pt x="6169927" y="492613"/>
                  <a:pt x="6183771" y="476138"/>
                </a:cubicBezTo>
                <a:cubicBezTo>
                  <a:pt x="6183771" y="495047"/>
                  <a:pt x="6197617" y="506842"/>
                  <a:pt x="6212275" y="527997"/>
                </a:cubicBezTo>
                <a:cubicBezTo>
                  <a:pt x="6217977" y="570682"/>
                  <a:pt x="6178885" y="525189"/>
                  <a:pt x="6187029" y="567687"/>
                </a:cubicBezTo>
                <a:cubicBezTo>
                  <a:pt x="6209833" y="570121"/>
                  <a:pt x="6262769" y="584911"/>
                  <a:pt x="6271727" y="539979"/>
                </a:cubicBezTo>
                <a:cubicBezTo>
                  <a:pt x="6257068" y="523504"/>
                  <a:pt x="6234265" y="551586"/>
                  <a:pt x="6234265" y="513769"/>
                </a:cubicBezTo>
                <a:cubicBezTo>
                  <a:pt x="6285572" y="480632"/>
                  <a:pt x="6353167" y="551961"/>
                  <a:pt x="6384115" y="507029"/>
                </a:cubicBezTo>
                <a:cubicBezTo>
                  <a:pt x="6440309" y="540166"/>
                  <a:pt x="6470441" y="606253"/>
                  <a:pt x="6504647" y="542413"/>
                </a:cubicBezTo>
                <a:cubicBezTo>
                  <a:pt x="6516049" y="563755"/>
                  <a:pt x="6516049" y="596705"/>
                  <a:pt x="6535594" y="577609"/>
                </a:cubicBezTo>
                <a:cubicBezTo>
                  <a:pt x="6529893" y="563568"/>
                  <a:pt x="6533151" y="548965"/>
                  <a:pt x="6521749" y="534924"/>
                </a:cubicBezTo>
                <a:lnTo>
                  <a:pt x="6555140" y="487933"/>
                </a:lnTo>
                <a:cubicBezTo>
                  <a:pt x="6558397" y="568436"/>
                  <a:pt x="6625179" y="468837"/>
                  <a:pt x="6628436" y="525751"/>
                </a:cubicBezTo>
                <a:cubicBezTo>
                  <a:pt x="6611333" y="504408"/>
                  <a:pt x="6604004" y="535299"/>
                  <a:pt x="6606447" y="559075"/>
                </a:cubicBezTo>
                <a:cubicBezTo>
                  <a:pt x="6623549" y="542413"/>
                  <a:pt x="6639838" y="596518"/>
                  <a:pt x="6659383" y="560947"/>
                </a:cubicBezTo>
                <a:cubicBezTo>
                  <a:pt x="6647982" y="518449"/>
                  <a:pt x="6676486" y="546906"/>
                  <a:pt x="6696031" y="523317"/>
                </a:cubicBezTo>
                <a:cubicBezTo>
                  <a:pt x="6721278" y="542225"/>
                  <a:pt x="6682187" y="556828"/>
                  <a:pt x="6707433" y="573303"/>
                </a:cubicBezTo>
                <a:cubicBezTo>
                  <a:pt x="6709877" y="571057"/>
                  <a:pt x="6715577" y="558700"/>
                  <a:pt x="6721278" y="565815"/>
                </a:cubicBezTo>
                <a:cubicBezTo>
                  <a:pt x="6718021" y="606066"/>
                  <a:pt x="6662641" y="584911"/>
                  <a:pt x="6676486" y="646317"/>
                </a:cubicBezTo>
                <a:cubicBezTo>
                  <a:pt x="6707433" y="606066"/>
                  <a:pt x="6755483" y="700984"/>
                  <a:pt x="6769328" y="611121"/>
                </a:cubicBezTo>
                <a:cubicBezTo>
                  <a:pt x="6780729" y="627596"/>
                  <a:pt x="6772585" y="638829"/>
                  <a:pt x="6783173" y="653057"/>
                </a:cubicBezTo>
                <a:cubicBezTo>
                  <a:pt x="6800275" y="619920"/>
                  <a:pt x="6831223" y="657925"/>
                  <a:pt x="6831223" y="617860"/>
                </a:cubicBezTo>
                <a:cubicBezTo>
                  <a:pt x="6819821" y="591838"/>
                  <a:pt x="6805162" y="640888"/>
                  <a:pt x="6793760" y="605504"/>
                </a:cubicBezTo>
                <a:cubicBezTo>
                  <a:pt x="6839367" y="569933"/>
                  <a:pt x="6865428" y="594084"/>
                  <a:pt x="6887417" y="537171"/>
                </a:cubicBezTo>
                <a:cubicBezTo>
                  <a:pt x="6898819" y="563194"/>
                  <a:pt x="6878459" y="586970"/>
                  <a:pt x="6889860" y="612993"/>
                </a:cubicBezTo>
                <a:cubicBezTo>
                  <a:pt x="6867057" y="563381"/>
                  <a:pt x="6833666" y="625162"/>
                  <a:pt x="6847511" y="660733"/>
                </a:cubicBezTo>
                <a:cubicBezTo>
                  <a:pt x="6872757" y="632276"/>
                  <a:pt x="6895561" y="648564"/>
                  <a:pt x="6920807" y="632089"/>
                </a:cubicBezTo>
                <a:cubicBezTo>
                  <a:pt x="6920807" y="615427"/>
                  <a:pt x="6915107" y="598952"/>
                  <a:pt x="6901261" y="580043"/>
                </a:cubicBezTo>
                <a:cubicBezTo>
                  <a:pt x="6924065" y="537545"/>
                  <a:pt x="6940353" y="561321"/>
                  <a:pt x="6963157" y="544847"/>
                </a:cubicBezTo>
                <a:cubicBezTo>
                  <a:pt x="6982702" y="563755"/>
                  <a:pt x="6968857" y="582290"/>
                  <a:pt x="6974558" y="603445"/>
                </a:cubicBezTo>
                <a:cubicBezTo>
                  <a:pt x="7016907" y="542038"/>
                  <a:pt x="7086945" y="608313"/>
                  <a:pt x="7126851" y="546719"/>
                </a:cubicBezTo>
                <a:cubicBezTo>
                  <a:pt x="7132553" y="572742"/>
                  <a:pt x="7118707" y="596144"/>
                  <a:pt x="7118707" y="622166"/>
                </a:cubicBezTo>
                <a:cubicBezTo>
                  <a:pt x="7155355" y="638641"/>
                  <a:pt x="7131738" y="568248"/>
                  <a:pt x="7162685" y="592025"/>
                </a:cubicBezTo>
                <a:cubicBezTo>
                  <a:pt x="7154541" y="603819"/>
                  <a:pt x="7152098" y="613555"/>
                  <a:pt x="7160242" y="625349"/>
                </a:cubicBezTo>
                <a:cubicBezTo>
                  <a:pt x="7171644" y="615801"/>
                  <a:pt x="7193633" y="601386"/>
                  <a:pt x="7193633" y="577609"/>
                </a:cubicBezTo>
                <a:cubicBezTo>
                  <a:pt x="7179788" y="577609"/>
                  <a:pt x="7162685" y="575175"/>
                  <a:pt x="7146397" y="565815"/>
                </a:cubicBezTo>
                <a:cubicBezTo>
                  <a:pt x="7154541" y="549152"/>
                  <a:pt x="7152098" y="532303"/>
                  <a:pt x="7137439" y="515828"/>
                </a:cubicBezTo>
                <a:cubicBezTo>
                  <a:pt x="7174087" y="501600"/>
                  <a:pt x="7207477" y="520883"/>
                  <a:pt x="7244126" y="523317"/>
                </a:cubicBezTo>
                <a:cubicBezTo>
                  <a:pt x="7275073" y="497294"/>
                  <a:pt x="7258785" y="468837"/>
                  <a:pt x="7255527" y="440380"/>
                </a:cubicBezTo>
                <a:cubicBezTo>
                  <a:pt x="7289733" y="471084"/>
                  <a:pt x="7264486" y="468837"/>
                  <a:pt x="7286475" y="509088"/>
                </a:cubicBezTo>
                <a:cubicBezTo>
                  <a:pt x="7239239" y="570495"/>
                  <a:pt x="7217251" y="534924"/>
                  <a:pt x="7180602" y="551586"/>
                </a:cubicBezTo>
                <a:cubicBezTo>
                  <a:pt x="7205849" y="572742"/>
                  <a:pt x="7196891" y="584536"/>
                  <a:pt x="7219693" y="603445"/>
                </a:cubicBezTo>
                <a:cubicBezTo>
                  <a:pt x="7213993" y="646130"/>
                  <a:pt x="7194447" y="646317"/>
                  <a:pt x="7202591" y="695929"/>
                </a:cubicBezTo>
                <a:cubicBezTo>
                  <a:pt x="7192004" y="674587"/>
                  <a:pt x="7152098" y="697989"/>
                  <a:pt x="7157799" y="707537"/>
                </a:cubicBezTo>
                <a:cubicBezTo>
                  <a:pt x="7177345" y="752468"/>
                  <a:pt x="7221323" y="703231"/>
                  <a:pt x="7213179" y="662979"/>
                </a:cubicBezTo>
                <a:cubicBezTo>
                  <a:pt x="7224580" y="700797"/>
                  <a:pt x="7269373" y="674400"/>
                  <a:pt x="7266929" y="650810"/>
                </a:cubicBezTo>
                <a:cubicBezTo>
                  <a:pt x="7255527" y="615239"/>
                  <a:pt x="7241683" y="662418"/>
                  <a:pt x="7231095" y="638829"/>
                </a:cubicBezTo>
                <a:cubicBezTo>
                  <a:pt x="7235981" y="627034"/>
                  <a:pt x="7227837" y="615239"/>
                  <a:pt x="7219693" y="603445"/>
                </a:cubicBezTo>
                <a:cubicBezTo>
                  <a:pt x="7301134" y="558513"/>
                  <a:pt x="7449355" y="693495"/>
                  <a:pt x="7455057" y="551586"/>
                </a:cubicBezTo>
                <a:cubicBezTo>
                  <a:pt x="7449355" y="568061"/>
                  <a:pt x="7424923" y="563194"/>
                  <a:pt x="7435511" y="537171"/>
                </a:cubicBezTo>
                <a:cubicBezTo>
                  <a:pt x="7441211" y="534924"/>
                  <a:pt x="7475417" y="544659"/>
                  <a:pt x="7466458" y="523317"/>
                </a:cubicBezTo>
                <a:cubicBezTo>
                  <a:pt x="7441211" y="516203"/>
                  <a:pt x="7413522" y="542225"/>
                  <a:pt x="7385832" y="575363"/>
                </a:cubicBezTo>
                <a:cubicBezTo>
                  <a:pt x="7365472" y="513769"/>
                  <a:pt x="7340225" y="580230"/>
                  <a:pt x="7317422" y="544847"/>
                </a:cubicBezTo>
                <a:cubicBezTo>
                  <a:pt x="7332081" y="511709"/>
                  <a:pt x="7343483" y="551773"/>
                  <a:pt x="7354885" y="539979"/>
                </a:cubicBezTo>
                <a:cubicBezTo>
                  <a:pt x="7354885" y="521070"/>
                  <a:pt x="7359771" y="501787"/>
                  <a:pt x="7351627" y="480444"/>
                </a:cubicBezTo>
                <a:cubicBezTo>
                  <a:pt x="7379317" y="463969"/>
                  <a:pt x="7374431" y="426339"/>
                  <a:pt x="7399677" y="459476"/>
                </a:cubicBezTo>
                <a:cubicBezTo>
                  <a:pt x="7399677" y="494860"/>
                  <a:pt x="7351627" y="495047"/>
                  <a:pt x="7376873" y="542413"/>
                </a:cubicBezTo>
                <a:cubicBezTo>
                  <a:pt x="7405378" y="492613"/>
                  <a:pt x="7436325" y="473892"/>
                  <a:pt x="7427367" y="438321"/>
                </a:cubicBezTo>
                <a:cubicBezTo>
                  <a:pt x="7419223" y="412298"/>
                  <a:pt x="7385017" y="445248"/>
                  <a:pt x="7396419" y="402750"/>
                </a:cubicBezTo>
                <a:cubicBezTo>
                  <a:pt x="7405378" y="409864"/>
                  <a:pt x="7413522" y="409303"/>
                  <a:pt x="7424923" y="395074"/>
                </a:cubicBezTo>
                <a:cubicBezTo>
                  <a:pt x="7436325" y="456668"/>
                  <a:pt x="7490076" y="416791"/>
                  <a:pt x="7472973" y="499540"/>
                </a:cubicBezTo>
                <a:cubicBezTo>
                  <a:pt x="7492519" y="452175"/>
                  <a:pt x="7573959" y="407430"/>
                  <a:pt x="7601649" y="459476"/>
                </a:cubicBezTo>
                <a:cubicBezTo>
                  <a:pt x="7595949" y="447682"/>
                  <a:pt x="7599206" y="437947"/>
                  <a:pt x="7601649" y="426152"/>
                </a:cubicBezTo>
                <a:cubicBezTo>
                  <a:pt x="7610607" y="435513"/>
                  <a:pt x="7616309" y="445061"/>
                  <a:pt x="7624453" y="428399"/>
                </a:cubicBezTo>
                <a:cubicBezTo>
                  <a:pt x="7632597" y="449741"/>
                  <a:pt x="7632597" y="473517"/>
                  <a:pt x="7622009" y="494673"/>
                </a:cubicBezTo>
                <a:cubicBezTo>
                  <a:pt x="7593505" y="478198"/>
                  <a:pt x="7565815" y="487933"/>
                  <a:pt x="7538125" y="487933"/>
                </a:cubicBezTo>
                <a:cubicBezTo>
                  <a:pt x="7546269" y="506842"/>
                  <a:pt x="7520209" y="525376"/>
                  <a:pt x="7539755" y="546719"/>
                </a:cubicBezTo>
                <a:cubicBezTo>
                  <a:pt x="7559300" y="494673"/>
                  <a:pt x="7615494" y="549152"/>
                  <a:pt x="7652143" y="497107"/>
                </a:cubicBezTo>
                <a:cubicBezTo>
                  <a:pt x="7640741" y="475764"/>
                  <a:pt x="7627710" y="485499"/>
                  <a:pt x="7638297" y="454609"/>
                </a:cubicBezTo>
                <a:cubicBezTo>
                  <a:pt x="7672503" y="440380"/>
                  <a:pt x="7740098" y="490367"/>
                  <a:pt x="7740098" y="421659"/>
                </a:cubicBezTo>
                <a:cubicBezTo>
                  <a:pt x="7748242" y="459664"/>
                  <a:pt x="7757201" y="501600"/>
                  <a:pt x="7788148" y="449554"/>
                </a:cubicBezTo>
                <a:cubicBezTo>
                  <a:pt x="7799549" y="463782"/>
                  <a:pt x="7793034" y="475764"/>
                  <a:pt x="7801993" y="492426"/>
                </a:cubicBezTo>
                <a:cubicBezTo>
                  <a:pt x="7790591" y="527810"/>
                  <a:pt x="7782447" y="469212"/>
                  <a:pt x="7771045" y="507029"/>
                </a:cubicBezTo>
                <a:cubicBezTo>
                  <a:pt x="7807693" y="551961"/>
                  <a:pt x="7753943" y="518262"/>
                  <a:pt x="7762901" y="546719"/>
                </a:cubicBezTo>
                <a:cubicBezTo>
                  <a:pt x="7776746" y="572742"/>
                  <a:pt x="7793849" y="546719"/>
                  <a:pt x="7807693" y="549152"/>
                </a:cubicBezTo>
                <a:cubicBezTo>
                  <a:pt x="7788148" y="501787"/>
                  <a:pt x="7829683" y="509088"/>
                  <a:pt x="7812580" y="459476"/>
                </a:cubicBezTo>
                <a:cubicBezTo>
                  <a:pt x="7821539" y="492613"/>
                  <a:pt x="7867145" y="534924"/>
                  <a:pt x="7877733" y="480444"/>
                </a:cubicBezTo>
                <a:cubicBezTo>
                  <a:pt x="7886691" y="499353"/>
                  <a:pt x="7894835" y="490180"/>
                  <a:pt x="7903793" y="509088"/>
                </a:cubicBezTo>
                <a:cubicBezTo>
                  <a:pt x="7911937" y="572929"/>
                  <a:pt x="7837827" y="537545"/>
                  <a:pt x="7863073" y="596705"/>
                </a:cubicBezTo>
                <a:cubicBezTo>
                  <a:pt x="7793034" y="554207"/>
                  <a:pt x="7740098" y="600824"/>
                  <a:pt x="7678203" y="605504"/>
                </a:cubicBezTo>
                <a:cubicBezTo>
                  <a:pt x="7700192" y="664664"/>
                  <a:pt x="7731139" y="580043"/>
                  <a:pt x="7740098" y="643883"/>
                </a:cubicBezTo>
                <a:cubicBezTo>
                  <a:pt x="7762087" y="632089"/>
                  <a:pt x="7764530" y="619920"/>
                  <a:pt x="7767787" y="589217"/>
                </a:cubicBezTo>
                <a:cubicBezTo>
                  <a:pt x="7804436" y="619920"/>
                  <a:pt x="7784890" y="591463"/>
                  <a:pt x="7788148" y="638829"/>
                </a:cubicBezTo>
                <a:cubicBezTo>
                  <a:pt x="7807693" y="622166"/>
                  <a:pt x="7821539" y="646130"/>
                  <a:pt x="7815837" y="601198"/>
                </a:cubicBezTo>
                <a:cubicBezTo>
                  <a:pt x="7850043" y="610559"/>
                  <a:pt x="7807693" y="667660"/>
                  <a:pt x="7812580" y="700797"/>
                </a:cubicBezTo>
                <a:cubicBezTo>
                  <a:pt x="7838641" y="677021"/>
                  <a:pt x="7860630" y="728692"/>
                  <a:pt x="7885877" y="705103"/>
                </a:cubicBezTo>
                <a:cubicBezTo>
                  <a:pt x="7880175" y="688441"/>
                  <a:pt x="7880990" y="671966"/>
                  <a:pt x="7877733" y="655491"/>
                </a:cubicBezTo>
                <a:cubicBezTo>
                  <a:pt x="7863887" y="688628"/>
                  <a:pt x="7852485" y="665413"/>
                  <a:pt x="7838641" y="677395"/>
                </a:cubicBezTo>
                <a:cubicBezTo>
                  <a:pt x="7824796" y="663167"/>
                  <a:pt x="7827239" y="605879"/>
                  <a:pt x="7846785" y="620107"/>
                </a:cubicBezTo>
                <a:cubicBezTo>
                  <a:pt x="7832940" y="627221"/>
                  <a:pt x="7832940" y="671966"/>
                  <a:pt x="7843527" y="653057"/>
                </a:cubicBezTo>
                <a:cubicBezTo>
                  <a:pt x="7860630" y="636582"/>
                  <a:pt x="7867145" y="619733"/>
                  <a:pt x="7869588" y="605504"/>
                </a:cubicBezTo>
                <a:cubicBezTo>
                  <a:pt x="7886691" y="607751"/>
                  <a:pt x="7931483" y="641824"/>
                  <a:pt x="7931483" y="611121"/>
                </a:cubicBezTo>
                <a:cubicBezTo>
                  <a:pt x="7914381" y="577984"/>
                  <a:pt x="7894835" y="619920"/>
                  <a:pt x="7880990" y="589217"/>
                </a:cubicBezTo>
                <a:cubicBezTo>
                  <a:pt x="7894835" y="548965"/>
                  <a:pt x="7916823" y="591650"/>
                  <a:pt x="7916823" y="551586"/>
                </a:cubicBezTo>
                <a:cubicBezTo>
                  <a:pt x="7928225" y="622541"/>
                  <a:pt x="8021882" y="620107"/>
                  <a:pt x="8018624" y="549152"/>
                </a:cubicBezTo>
                <a:cubicBezTo>
                  <a:pt x="8041427" y="572742"/>
                  <a:pt x="8030026" y="615614"/>
                  <a:pt x="8055273" y="594271"/>
                </a:cubicBezTo>
                <a:cubicBezTo>
                  <a:pt x="8060973" y="580230"/>
                  <a:pt x="8055273" y="565253"/>
                  <a:pt x="8060973" y="553458"/>
                </a:cubicBezTo>
                <a:cubicBezTo>
                  <a:pt x="8078075" y="579481"/>
                  <a:pt x="8080519" y="546719"/>
                  <a:pt x="8089477" y="530056"/>
                </a:cubicBezTo>
                <a:cubicBezTo>
                  <a:pt x="8105765" y="541851"/>
                  <a:pt x="8122868" y="560760"/>
                  <a:pt x="8139156" y="567687"/>
                </a:cubicBezTo>
                <a:cubicBezTo>
                  <a:pt x="8112281" y="588842"/>
                  <a:pt x="8087849" y="618609"/>
                  <a:pt x="8069117" y="653057"/>
                </a:cubicBezTo>
                <a:cubicBezTo>
                  <a:pt x="8060973" y="668970"/>
                  <a:pt x="8050386" y="683760"/>
                  <a:pt x="8046314" y="703043"/>
                </a:cubicBezTo>
                <a:cubicBezTo>
                  <a:pt x="8069117" y="705477"/>
                  <a:pt x="8063417" y="674400"/>
                  <a:pt x="8069117" y="653057"/>
                </a:cubicBezTo>
                <a:cubicBezTo>
                  <a:pt x="8086220" y="695742"/>
                  <a:pt x="8108209" y="653244"/>
                  <a:pt x="8125311" y="684135"/>
                </a:cubicBezTo>
                <a:cubicBezTo>
                  <a:pt x="8113909" y="700610"/>
                  <a:pt x="8125311" y="721578"/>
                  <a:pt x="8139156" y="742733"/>
                </a:cubicBezTo>
                <a:cubicBezTo>
                  <a:pt x="8165217" y="693121"/>
                  <a:pt x="8184763" y="750783"/>
                  <a:pt x="8192907" y="745916"/>
                </a:cubicBezTo>
                <a:cubicBezTo>
                  <a:pt x="8201865" y="734121"/>
                  <a:pt x="8215710" y="719331"/>
                  <a:pt x="8210009" y="705103"/>
                </a:cubicBezTo>
                <a:cubicBezTo>
                  <a:pt x="8201051" y="697989"/>
                  <a:pt x="8167660" y="726633"/>
                  <a:pt x="8179062" y="686381"/>
                </a:cubicBezTo>
                <a:cubicBezTo>
                  <a:pt x="8187206" y="693495"/>
                  <a:pt x="8221411" y="665039"/>
                  <a:pt x="8212453" y="655491"/>
                </a:cubicBezTo>
                <a:cubicBezTo>
                  <a:pt x="8201051" y="674400"/>
                  <a:pt x="8164403" y="662792"/>
                  <a:pt x="8175804" y="629655"/>
                </a:cubicBezTo>
                <a:cubicBezTo>
                  <a:pt x="8203494" y="575175"/>
                  <a:pt x="8229555" y="629655"/>
                  <a:pt x="8246657" y="575363"/>
                </a:cubicBezTo>
                <a:cubicBezTo>
                  <a:pt x="8258059" y="591838"/>
                  <a:pt x="8248286" y="603632"/>
                  <a:pt x="8248286" y="617860"/>
                </a:cubicBezTo>
                <a:cubicBezTo>
                  <a:pt x="8274347" y="612993"/>
                  <a:pt x="8316696" y="638829"/>
                  <a:pt x="8324840" y="589217"/>
                </a:cubicBezTo>
                <a:cubicBezTo>
                  <a:pt x="8363931" y="643696"/>
                  <a:pt x="8378591" y="577984"/>
                  <a:pt x="8415239" y="573303"/>
                </a:cubicBezTo>
                <a:cubicBezTo>
                  <a:pt x="8415239" y="573303"/>
                  <a:pt x="8440486" y="617860"/>
                  <a:pt x="8443743" y="565815"/>
                </a:cubicBezTo>
                <a:cubicBezTo>
                  <a:pt x="8463289" y="584723"/>
                  <a:pt x="8448630" y="598765"/>
                  <a:pt x="8463289" y="617860"/>
                </a:cubicBezTo>
                <a:cubicBezTo>
                  <a:pt x="8473876" y="565815"/>
                  <a:pt x="8521926" y="613367"/>
                  <a:pt x="8547173" y="592025"/>
                </a:cubicBezTo>
                <a:cubicBezTo>
                  <a:pt x="8539029" y="606253"/>
                  <a:pt x="8544729" y="625349"/>
                  <a:pt x="8556131" y="642011"/>
                </a:cubicBezTo>
                <a:cubicBezTo>
                  <a:pt x="8583821" y="665600"/>
                  <a:pt x="8566718" y="610746"/>
                  <a:pt x="8583821" y="617860"/>
                </a:cubicBezTo>
                <a:cubicBezTo>
                  <a:pt x="8578120" y="631902"/>
                  <a:pt x="8578120" y="646504"/>
                  <a:pt x="8589522" y="660733"/>
                </a:cubicBezTo>
                <a:cubicBezTo>
                  <a:pt x="8600923" y="620482"/>
                  <a:pt x="8609067" y="686756"/>
                  <a:pt x="8620469" y="662979"/>
                </a:cubicBezTo>
                <a:cubicBezTo>
                  <a:pt x="8634314" y="648751"/>
                  <a:pt x="8612325" y="629655"/>
                  <a:pt x="8620469" y="612993"/>
                </a:cubicBezTo>
                <a:cubicBezTo>
                  <a:pt x="8657117" y="634335"/>
                  <a:pt x="8693765" y="579481"/>
                  <a:pt x="8727970" y="605504"/>
                </a:cubicBezTo>
                <a:cubicBezTo>
                  <a:pt x="8719012" y="617299"/>
                  <a:pt x="8719012" y="632089"/>
                  <a:pt x="8721455" y="646317"/>
                </a:cubicBezTo>
                <a:cubicBezTo>
                  <a:pt x="8749959" y="610934"/>
                  <a:pt x="8770319" y="608125"/>
                  <a:pt x="8770319" y="657925"/>
                </a:cubicBezTo>
                <a:cubicBezTo>
                  <a:pt x="8806968" y="634148"/>
                  <a:pt x="8854203" y="603445"/>
                  <a:pt x="8873749" y="667473"/>
                </a:cubicBezTo>
                <a:cubicBezTo>
                  <a:pt x="8894109" y="631902"/>
                  <a:pt x="8911211" y="664852"/>
                  <a:pt x="8927499" y="653057"/>
                </a:cubicBezTo>
                <a:cubicBezTo>
                  <a:pt x="8933200" y="624787"/>
                  <a:pt x="8947045" y="634148"/>
                  <a:pt x="8958447" y="598765"/>
                </a:cubicBezTo>
                <a:cubicBezTo>
                  <a:pt x="8967405" y="629468"/>
                  <a:pt x="8966591" y="639203"/>
                  <a:pt x="8986136" y="634523"/>
                </a:cubicBezTo>
                <a:cubicBezTo>
                  <a:pt x="8986136" y="669906"/>
                  <a:pt x="8960890" y="653619"/>
                  <a:pt x="8943787" y="662979"/>
                </a:cubicBezTo>
                <a:cubicBezTo>
                  <a:pt x="8958447" y="698550"/>
                  <a:pt x="8938087" y="729441"/>
                  <a:pt x="8929943" y="762578"/>
                </a:cubicBezTo>
                <a:cubicBezTo>
                  <a:pt x="8951931" y="774560"/>
                  <a:pt x="8974735" y="778678"/>
                  <a:pt x="8983693" y="733747"/>
                </a:cubicBezTo>
                <a:cubicBezTo>
                  <a:pt x="9014641" y="747788"/>
                  <a:pt x="9045588" y="790473"/>
                  <a:pt x="9078979" y="724199"/>
                </a:cubicBezTo>
                <a:cubicBezTo>
                  <a:pt x="9099339" y="735993"/>
                  <a:pt x="9074092" y="783546"/>
                  <a:pt x="9093638" y="767071"/>
                </a:cubicBezTo>
                <a:cubicBezTo>
                  <a:pt x="9099339" y="759957"/>
                  <a:pt x="9096081" y="749847"/>
                  <a:pt x="9101782" y="742733"/>
                </a:cubicBezTo>
                <a:cubicBezTo>
                  <a:pt x="9144131" y="799647"/>
                  <a:pt x="9228829" y="735806"/>
                  <a:pt x="9290724" y="773811"/>
                </a:cubicBezTo>
                <a:cubicBezTo>
                  <a:pt x="9267920" y="735806"/>
                  <a:pt x="9265477" y="745354"/>
                  <a:pt x="9250818" y="705103"/>
                </a:cubicBezTo>
                <a:cubicBezTo>
                  <a:pt x="9240231" y="740674"/>
                  <a:pt x="9231272" y="681514"/>
                  <a:pt x="9217427" y="719331"/>
                </a:cubicBezTo>
                <a:cubicBezTo>
                  <a:pt x="9222314" y="728879"/>
                  <a:pt x="9234530" y="719518"/>
                  <a:pt x="9228829" y="735993"/>
                </a:cubicBezTo>
                <a:cubicBezTo>
                  <a:pt x="9175078" y="752656"/>
                  <a:pt x="9154718" y="705477"/>
                  <a:pt x="9107483" y="717459"/>
                </a:cubicBezTo>
                <a:cubicBezTo>
                  <a:pt x="9121328" y="703231"/>
                  <a:pt x="9146574" y="702856"/>
                  <a:pt x="9118070" y="669719"/>
                </a:cubicBezTo>
                <a:cubicBezTo>
                  <a:pt x="9140873" y="646130"/>
                  <a:pt x="9152275" y="652870"/>
                  <a:pt x="9160419" y="688441"/>
                </a:cubicBezTo>
                <a:cubicBezTo>
                  <a:pt x="9175078" y="674212"/>
                  <a:pt x="9231272" y="634148"/>
                  <a:pt x="9262219" y="655491"/>
                </a:cubicBezTo>
                <a:cubicBezTo>
                  <a:pt x="9254075" y="667285"/>
                  <a:pt x="9242674" y="681701"/>
                  <a:pt x="9256519" y="695929"/>
                </a:cubicBezTo>
                <a:cubicBezTo>
                  <a:pt x="9270364" y="717272"/>
                  <a:pt x="9285023" y="681701"/>
                  <a:pt x="9298868" y="684135"/>
                </a:cubicBezTo>
                <a:lnTo>
                  <a:pt x="9285023" y="657925"/>
                </a:lnTo>
                <a:cubicBezTo>
                  <a:pt x="9335516" y="665039"/>
                  <a:pt x="9386009" y="655865"/>
                  <a:pt x="9439760" y="643883"/>
                </a:cubicBezTo>
                <a:cubicBezTo>
                  <a:pt x="9456862" y="662979"/>
                  <a:pt x="9442203" y="677021"/>
                  <a:pt x="9459305" y="695929"/>
                </a:cubicBezTo>
                <a:cubicBezTo>
                  <a:pt x="9465006" y="684135"/>
                  <a:pt x="9473150" y="674961"/>
                  <a:pt x="9478851" y="665413"/>
                </a:cubicBezTo>
                <a:cubicBezTo>
                  <a:pt x="9492696" y="679642"/>
                  <a:pt x="9481294" y="690874"/>
                  <a:pt x="9484552" y="705103"/>
                </a:cubicBezTo>
                <a:cubicBezTo>
                  <a:pt x="9495139" y="690874"/>
                  <a:pt x="9504098" y="719144"/>
                  <a:pt x="9515499" y="690874"/>
                </a:cubicBezTo>
                <a:cubicBezTo>
                  <a:pt x="9512242" y="681326"/>
                  <a:pt x="9500840" y="669719"/>
                  <a:pt x="9506541" y="657925"/>
                </a:cubicBezTo>
                <a:cubicBezTo>
                  <a:pt x="9521200" y="672153"/>
                  <a:pt x="9538303" y="646130"/>
                  <a:pt x="9555405" y="669719"/>
                </a:cubicBezTo>
                <a:cubicBezTo>
                  <a:pt x="9546447" y="683948"/>
                  <a:pt x="9535859" y="695742"/>
                  <a:pt x="9546447" y="709783"/>
                </a:cubicBezTo>
                <a:cubicBezTo>
                  <a:pt x="9557848" y="688628"/>
                  <a:pt x="9568435" y="710158"/>
                  <a:pt x="9579837" y="681701"/>
                </a:cubicBezTo>
                <a:cubicBezTo>
                  <a:pt x="9571693" y="665039"/>
                  <a:pt x="9572508" y="650623"/>
                  <a:pt x="9578208" y="638829"/>
                </a:cubicBezTo>
                <a:cubicBezTo>
                  <a:pt x="9605898" y="709783"/>
                  <a:pt x="9636845" y="636582"/>
                  <a:pt x="9667793" y="653057"/>
                </a:cubicBezTo>
                <a:cubicBezTo>
                  <a:pt x="9670236" y="669719"/>
                  <a:pt x="9644989" y="686569"/>
                  <a:pt x="9653134" y="703043"/>
                </a:cubicBezTo>
                <a:cubicBezTo>
                  <a:pt x="9720729" y="755089"/>
                  <a:pt x="9822530" y="660546"/>
                  <a:pt x="9901527" y="764637"/>
                </a:cubicBezTo>
                <a:cubicBezTo>
                  <a:pt x="9909671" y="750409"/>
                  <a:pt x="9892568" y="735993"/>
                  <a:pt x="9909671" y="721765"/>
                </a:cubicBezTo>
                <a:cubicBezTo>
                  <a:pt x="9934917" y="724199"/>
                  <a:pt x="9903156" y="743295"/>
                  <a:pt x="9922701" y="764637"/>
                </a:cubicBezTo>
                <a:cubicBezTo>
                  <a:pt x="9951205" y="767071"/>
                  <a:pt x="9917815" y="744980"/>
                  <a:pt x="9940618" y="726071"/>
                </a:cubicBezTo>
                <a:cubicBezTo>
                  <a:pt x="9954463" y="742733"/>
                  <a:pt x="9940618" y="759583"/>
                  <a:pt x="9960164" y="776057"/>
                </a:cubicBezTo>
                <a:cubicBezTo>
                  <a:pt x="9982153" y="752468"/>
                  <a:pt x="10004956" y="785418"/>
                  <a:pt x="10030203" y="757149"/>
                </a:cubicBezTo>
                <a:cubicBezTo>
                  <a:pt x="10018801" y="742920"/>
                  <a:pt x="10022059" y="729254"/>
                  <a:pt x="10024502" y="715025"/>
                </a:cubicBezTo>
                <a:cubicBezTo>
                  <a:pt x="10033460" y="724386"/>
                  <a:pt x="10039161" y="712591"/>
                  <a:pt x="10047305" y="700797"/>
                </a:cubicBezTo>
                <a:cubicBezTo>
                  <a:pt x="10083953" y="752843"/>
                  <a:pt x="10109200" y="689002"/>
                  <a:pt x="10137704" y="715025"/>
                </a:cubicBezTo>
                <a:cubicBezTo>
                  <a:pt x="10134446" y="767071"/>
                  <a:pt x="10101056" y="731687"/>
                  <a:pt x="10083953" y="745916"/>
                </a:cubicBezTo>
                <a:cubicBezTo>
                  <a:pt x="10086397" y="753030"/>
                  <a:pt x="10083953" y="762204"/>
                  <a:pt x="10086397" y="769318"/>
                </a:cubicBezTo>
                <a:cubicBezTo>
                  <a:pt x="10126302" y="769318"/>
                  <a:pt x="10166208" y="776057"/>
                  <a:pt x="10205300" y="778491"/>
                </a:cubicBezTo>
                <a:cubicBezTo>
                  <a:pt x="10182496" y="752468"/>
                  <a:pt x="10159693" y="738802"/>
                  <a:pt x="10134446" y="748350"/>
                </a:cubicBezTo>
                <a:cubicBezTo>
                  <a:pt x="10148291" y="736555"/>
                  <a:pt x="10140147" y="721578"/>
                  <a:pt x="10143405" y="707537"/>
                </a:cubicBezTo>
                <a:cubicBezTo>
                  <a:pt x="10180053" y="759583"/>
                  <a:pt x="10167837" y="703231"/>
                  <a:pt x="10196341" y="712591"/>
                </a:cubicBezTo>
                <a:cubicBezTo>
                  <a:pt x="10202042" y="736368"/>
                  <a:pt x="10224845" y="769318"/>
                  <a:pt x="10247649" y="767071"/>
                </a:cubicBezTo>
                <a:cubicBezTo>
                  <a:pt x="10238690" y="726820"/>
                  <a:pt x="10232989" y="726820"/>
                  <a:pt x="10227289" y="698363"/>
                </a:cubicBezTo>
                <a:cubicBezTo>
                  <a:pt x="10241133" y="726820"/>
                  <a:pt x="10258236" y="697801"/>
                  <a:pt x="10275338" y="742733"/>
                </a:cubicBezTo>
                <a:cubicBezTo>
                  <a:pt x="10277782" y="712030"/>
                  <a:pt x="10311987" y="700984"/>
                  <a:pt x="10317687" y="745916"/>
                </a:cubicBezTo>
                <a:cubicBezTo>
                  <a:pt x="10360036" y="698738"/>
                  <a:pt x="10399128" y="724573"/>
                  <a:pt x="10438219" y="731687"/>
                </a:cubicBezTo>
                <a:cubicBezTo>
                  <a:pt x="10463466" y="719893"/>
                  <a:pt x="10461023" y="663167"/>
                  <a:pt x="10478125" y="677395"/>
                </a:cubicBezTo>
                <a:cubicBezTo>
                  <a:pt x="10466723" y="724573"/>
                  <a:pt x="10500114" y="689190"/>
                  <a:pt x="10505815" y="745916"/>
                </a:cubicBezTo>
                <a:cubicBezTo>
                  <a:pt x="10548164" y="667847"/>
                  <a:pt x="10604358" y="733560"/>
                  <a:pt x="10626347" y="655491"/>
                </a:cubicBezTo>
                <a:cubicBezTo>
                  <a:pt x="10641006" y="686194"/>
                  <a:pt x="10660552" y="645943"/>
                  <a:pt x="10674396" y="650810"/>
                </a:cubicBezTo>
                <a:cubicBezTo>
                  <a:pt x="10649150" y="745354"/>
                  <a:pt x="10778640" y="681514"/>
                  <a:pt x="10807144" y="653057"/>
                </a:cubicBezTo>
                <a:cubicBezTo>
                  <a:pt x="10818546" y="707537"/>
                  <a:pt x="10767239" y="681514"/>
                  <a:pt x="10767239" y="707537"/>
                </a:cubicBezTo>
                <a:cubicBezTo>
                  <a:pt x="10784341" y="726445"/>
                  <a:pt x="10798186" y="752656"/>
                  <a:pt x="10815288" y="752656"/>
                </a:cubicBezTo>
                <a:cubicBezTo>
                  <a:pt x="10803887" y="707724"/>
                  <a:pt x="10823432" y="738427"/>
                  <a:pt x="10838092" y="738427"/>
                </a:cubicBezTo>
                <a:cubicBezTo>
                  <a:pt x="10834834" y="698176"/>
                  <a:pt x="10840535" y="698176"/>
                  <a:pt x="10848679" y="672153"/>
                </a:cubicBezTo>
                <a:cubicBezTo>
                  <a:pt x="10871482" y="695742"/>
                  <a:pt x="10838092" y="717085"/>
                  <a:pt x="10846236" y="738427"/>
                </a:cubicBezTo>
                <a:cubicBezTo>
                  <a:pt x="10865781" y="769130"/>
                  <a:pt x="10895100" y="766509"/>
                  <a:pt x="10886142" y="825670"/>
                </a:cubicBezTo>
                <a:cubicBezTo>
                  <a:pt x="10899986" y="790286"/>
                  <a:pt x="10902430" y="754902"/>
                  <a:pt x="10917089" y="719331"/>
                </a:cubicBezTo>
                <a:cubicBezTo>
                  <a:pt x="10928491" y="762016"/>
                  <a:pt x="10964324" y="759583"/>
                  <a:pt x="10978984" y="790473"/>
                </a:cubicBezTo>
                <a:cubicBezTo>
                  <a:pt x="10984684" y="754902"/>
                  <a:pt x="10944779" y="717459"/>
                  <a:pt x="10944779" y="679642"/>
                </a:cubicBezTo>
                <a:cubicBezTo>
                  <a:pt x="10984684" y="667847"/>
                  <a:pt x="10987128" y="790286"/>
                  <a:pt x="11037621" y="721765"/>
                </a:cubicBezTo>
                <a:cubicBezTo>
                  <a:pt x="10987128" y="702856"/>
                  <a:pt x="10995272" y="648189"/>
                  <a:pt x="10941521" y="622166"/>
                </a:cubicBezTo>
                <a:cubicBezTo>
                  <a:pt x="10961881" y="626847"/>
                  <a:pt x="11012374" y="613180"/>
                  <a:pt x="11014817" y="643883"/>
                </a:cubicBezTo>
                <a:cubicBezTo>
                  <a:pt x="11009117" y="639203"/>
                  <a:pt x="11004230" y="641262"/>
                  <a:pt x="10998529" y="650810"/>
                </a:cubicBezTo>
                <a:cubicBezTo>
                  <a:pt x="11021333" y="702856"/>
                  <a:pt x="11043322" y="712591"/>
                  <a:pt x="11065310" y="715025"/>
                </a:cubicBezTo>
                <a:cubicBezTo>
                  <a:pt x="11057166" y="741048"/>
                  <a:pt x="11043322" y="741048"/>
                  <a:pt x="11063682" y="781299"/>
                </a:cubicBezTo>
                <a:cubicBezTo>
                  <a:pt x="11077527" y="776619"/>
                  <a:pt x="11088114" y="797400"/>
                  <a:pt x="11099515" y="776057"/>
                </a:cubicBezTo>
                <a:cubicBezTo>
                  <a:pt x="11093815" y="752468"/>
                  <a:pt x="11068568" y="771564"/>
                  <a:pt x="11091371" y="740861"/>
                </a:cubicBezTo>
                <a:cubicBezTo>
                  <a:pt x="11119061" y="755089"/>
                  <a:pt x="11133720" y="780925"/>
                  <a:pt x="11150009" y="721765"/>
                </a:cubicBezTo>
                <a:cubicBezTo>
                  <a:pt x="11169554" y="778491"/>
                  <a:pt x="11229006" y="764263"/>
                  <a:pt x="11220862" y="719331"/>
                </a:cubicBezTo>
                <a:cubicBezTo>
                  <a:pt x="11226563" y="731126"/>
                  <a:pt x="11232263" y="743295"/>
                  <a:pt x="11240407" y="752656"/>
                </a:cubicBezTo>
                <a:cubicBezTo>
                  <a:pt x="11249366" y="710158"/>
                  <a:pt x="11263211" y="733560"/>
                  <a:pt x="11282756" y="724199"/>
                </a:cubicBezTo>
                <a:cubicBezTo>
                  <a:pt x="11299859" y="757336"/>
                  <a:pt x="11285200" y="776245"/>
                  <a:pt x="11313704" y="792720"/>
                </a:cubicBezTo>
                <a:cubicBezTo>
                  <a:pt x="11336507" y="762016"/>
                  <a:pt x="11361754" y="728692"/>
                  <a:pt x="11392701" y="757149"/>
                </a:cubicBezTo>
                <a:cubicBezTo>
                  <a:pt x="11381299" y="783172"/>
                  <a:pt x="11343837" y="762204"/>
                  <a:pt x="11349538" y="804701"/>
                </a:cubicBezTo>
                <a:cubicBezTo>
                  <a:pt x="11369898" y="797587"/>
                  <a:pt x="11375599" y="833345"/>
                  <a:pt x="11387000" y="833345"/>
                </a:cubicBezTo>
                <a:cubicBezTo>
                  <a:pt x="11420391" y="800208"/>
                  <a:pt x="11430978" y="809569"/>
                  <a:pt x="11451338" y="755089"/>
                </a:cubicBezTo>
                <a:cubicBezTo>
                  <a:pt x="11501831" y="809569"/>
                  <a:pt x="11561283" y="672340"/>
                  <a:pt x="11611776" y="767071"/>
                </a:cubicBezTo>
                <a:cubicBezTo>
                  <a:pt x="11611776" y="745729"/>
                  <a:pt x="11619920" y="735993"/>
                  <a:pt x="11634579" y="735993"/>
                </a:cubicBezTo>
                <a:cubicBezTo>
                  <a:pt x="11656568" y="754902"/>
                  <a:pt x="11631321" y="811816"/>
                  <a:pt x="11662269" y="804701"/>
                </a:cubicBezTo>
                <a:cubicBezTo>
                  <a:pt x="11679371" y="785793"/>
                  <a:pt x="11648424" y="764825"/>
                  <a:pt x="11671227" y="745916"/>
                </a:cubicBezTo>
                <a:cubicBezTo>
                  <a:pt x="11705432" y="743669"/>
                  <a:pt x="11729864" y="769130"/>
                  <a:pt x="11755111" y="719331"/>
                </a:cubicBezTo>
                <a:cubicBezTo>
                  <a:pt x="11782801" y="738240"/>
                  <a:pt x="11738823" y="752843"/>
                  <a:pt x="11752668" y="769318"/>
                </a:cubicBezTo>
                <a:cubicBezTo>
                  <a:pt x="11781172" y="774185"/>
                  <a:pt x="11820263" y="790473"/>
                  <a:pt x="11834108" y="733747"/>
                </a:cubicBezTo>
                <a:cubicBezTo>
                  <a:pt x="11856911" y="740674"/>
                  <a:pt x="11878900" y="764825"/>
                  <a:pt x="11904147" y="731687"/>
                </a:cubicBezTo>
                <a:cubicBezTo>
                  <a:pt x="11915549" y="753030"/>
                  <a:pt x="11909848" y="771564"/>
                  <a:pt x="11926950" y="792720"/>
                </a:cubicBezTo>
                <a:cubicBezTo>
                  <a:pt x="11946496" y="740674"/>
                  <a:pt x="11963598" y="816309"/>
                  <a:pt x="11980701" y="778491"/>
                </a:cubicBezTo>
                <a:cubicBezTo>
                  <a:pt x="11977443" y="757149"/>
                  <a:pt x="11988845" y="736368"/>
                  <a:pt x="11994546" y="715025"/>
                </a:cubicBezTo>
                <a:cubicBezTo>
                  <a:pt x="12014091" y="752843"/>
                  <a:pt x="11969299" y="783546"/>
                  <a:pt x="11996989" y="823797"/>
                </a:cubicBezTo>
                <a:cubicBezTo>
                  <a:pt x="12005947" y="804889"/>
                  <a:pt x="12014091" y="819304"/>
                  <a:pt x="12022235" y="817058"/>
                </a:cubicBezTo>
                <a:cubicBezTo>
                  <a:pt x="12019792" y="798149"/>
                  <a:pt x="12014091" y="776057"/>
                  <a:pt x="12031194" y="759395"/>
                </a:cubicBezTo>
                <a:cubicBezTo>
                  <a:pt x="12047482" y="780738"/>
                  <a:pt x="12024679" y="809382"/>
                  <a:pt x="12049925" y="809382"/>
                </a:cubicBezTo>
                <a:cubicBezTo>
                  <a:pt x="12067028" y="783359"/>
                  <a:pt x="12056440" y="754528"/>
                  <a:pt x="12053183" y="726071"/>
                </a:cubicBezTo>
                <a:cubicBezTo>
                  <a:pt x="12070285" y="773436"/>
                  <a:pt x="12059698" y="695742"/>
                  <a:pt x="12079244" y="721765"/>
                </a:cubicBezTo>
                <a:cubicBezTo>
                  <a:pt x="12073543" y="738240"/>
                  <a:pt x="12087388" y="731875"/>
                  <a:pt x="12093089" y="748350"/>
                </a:cubicBezTo>
                <a:cubicBezTo>
                  <a:pt x="12087388" y="764825"/>
                  <a:pt x="12073543" y="755277"/>
                  <a:pt x="12079244" y="771752"/>
                </a:cubicBezTo>
                <a:cubicBezTo>
                  <a:pt x="12093089" y="807322"/>
                  <a:pt x="12112634" y="778491"/>
                  <a:pt x="12129737" y="773811"/>
                </a:cubicBezTo>
                <a:cubicBezTo>
                  <a:pt x="12118335" y="742920"/>
                  <a:pt x="12103676" y="790847"/>
                  <a:pt x="12093089" y="748350"/>
                </a:cubicBezTo>
                <a:cubicBezTo>
                  <a:pt x="12124036" y="696304"/>
                  <a:pt x="12151726" y="753030"/>
                  <a:pt x="12154983" y="677395"/>
                </a:cubicBezTo>
                <a:cubicBezTo>
                  <a:pt x="12154983" y="717459"/>
                  <a:pt x="12171271" y="717646"/>
                  <a:pt x="12174529" y="745916"/>
                </a:cubicBezTo>
                <a:cubicBezTo>
                  <a:pt x="12165571" y="750783"/>
                  <a:pt x="12151726" y="776245"/>
                  <a:pt x="12154983" y="802268"/>
                </a:cubicBezTo>
                <a:cubicBezTo>
                  <a:pt x="12174529" y="804701"/>
                  <a:pt x="12222579" y="840460"/>
                  <a:pt x="12225022" y="783733"/>
                </a:cubicBezTo>
                <a:cubicBezTo>
                  <a:pt x="12208734" y="807322"/>
                  <a:pt x="12182673" y="781487"/>
                  <a:pt x="12185931" y="745916"/>
                </a:cubicBezTo>
                <a:cubicBezTo>
                  <a:pt x="12216878" y="719893"/>
                  <a:pt x="12247825" y="736181"/>
                  <a:pt x="12281216" y="686381"/>
                </a:cubicBezTo>
                <a:cubicBezTo>
                  <a:pt x="12309720" y="731313"/>
                  <a:pt x="12340668" y="665039"/>
                  <a:pt x="12337410" y="733747"/>
                </a:cubicBezTo>
                <a:cubicBezTo>
                  <a:pt x="12368357" y="705290"/>
                  <a:pt x="12385460" y="716897"/>
                  <a:pt x="12405005" y="688441"/>
                </a:cubicBezTo>
                <a:cubicBezTo>
                  <a:pt x="12399305" y="745167"/>
                  <a:pt x="12447354" y="679080"/>
                  <a:pt x="12461199" y="719331"/>
                </a:cubicBezTo>
                <a:cubicBezTo>
                  <a:pt x="12444911" y="750222"/>
                  <a:pt x="12431066" y="707724"/>
                  <a:pt x="12413964" y="738427"/>
                </a:cubicBezTo>
                <a:cubicBezTo>
                  <a:pt x="12453055" y="797587"/>
                  <a:pt x="12379759" y="755089"/>
                  <a:pt x="12388717" y="804701"/>
                </a:cubicBezTo>
                <a:cubicBezTo>
                  <a:pt x="12410706" y="821364"/>
                  <a:pt x="12422108" y="807135"/>
                  <a:pt x="12430252" y="823797"/>
                </a:cubicBezTo>
                <a:cubicBezTo>
                  <a:pt x="12458756" y="771752"/>
                  <a:pt x="12501105" y="764637"/>
                  <a:pt x="12532053" y="715025"/>
                </a:cubicBezTo>
                <a:cubicBezTo>
                  <a:pt x="12537753" y="741048"/>
                  <a:pt x="12512507" y="764450"/>
                  <a:pt x="12523094" y="790473"/>
                </a:cubicBezTo>
                <a:cubicBezTo>
                  <a:pt x="12512507" y="816496"/>
                  <a:pt x="12478302" y="792720"/>
                  <a:pt x="12484003" y="828103"/>
                </a:cubicBezTo>
                <a:cubicBezTo>
                  <a:pt x="12514950" y="816309"/>
                  <a:pt x="12545897" y="795153"/>
                  <a:pt x="12573587" y="844765"/>
                </a:cubicBezTo>
                <a:cubicBezTo>
                  <a:pt x="12598834" y="825857"/>
                  <a:pt x="12624080" y="778866"/>
                  <a:pt x="12646884" y="833345"/>
                </a:cubicBezTo>
                <a:cubicBezTo>
                  <a:pt x="12685975" y="826231"/>
                  <a:pt x="12694933" y="717272"/>
                  <a:pt x="12731582" y="764637"/>
                </a:cubicBezTo>
                <a:cubicBezTo>
                  <a:pt x="12706335" y="776432"/>
                  <a:pt x="12708778" y="804889"/>
                  <a:pt x="12700634" y="838026"/>
                </a:cubicBezTo>
                <a:cubicBezTo>
                  <a:pt x="12747870" y="797774"/>
                  <a:pt x="12824424" y="842893"/>
                  <a:pt x="12841526" y="783733"/>
                </a:cubicBezTo>
                <a:cubicBezTo>
                  <a:pt x="12821980" y="736368"/>
                  <a:pt x="12832568" y="816683"/>
                  <a:pt x="12816280" y="771752"/>
                </a:cubicBezTo>
                <a:lnTo>
                  <a:pt x="12843969" y="731687"/>
                </a:lnTo>
                <a:cubicBezTo>
                  <a:pt x="12849670" y="783733"/>
                  <a:pt x="12878174" y="778491"/>
                  <a:pt x="12900163" y="778491"/>
                </a:cubicBezTo>
                <a:cubicBezTo>
                  <a:pt x="12911565" y="714651"/>
                  <a:pt x="12940069" y="748162"/>
                  <a:pt x="12965316" y="717459"/>
                </a:cubicBezTo>
                <a:cubicBezTo>
                  <a:pt x="12990562" y="738614"/>
                  <a:pt x="12981604" y="760331"/>
                  <a:pt x="13001964" y="762578"/>
                </a:cubicBezTo>
                <a:cubicBezTo>
                  <a:pt x="13032911" y="712966"/>
                  <a:pt x="12942512" y="691436"/>
                  <a:pt x="12993005" y="660733"/>
                </a:cubicBezTo>
                <a:cubicBezTo>
                  <a:pt x="12993005" y="717459"/>
                  <a:pt x="13063859" y="776432"/>
                  <a:pt x="13097249" y="752656"/>
                </a:cubicBezTo>
                <a:cubicBezTo>
                  <a:pt x="13089105" y="738614"/>
                  <a:pt x="13088291" y="724012"/>
                  <a:pt x="13093991" y="709783"/>
                </a:cubicBezTo>
                <a:cubicBezTo>
                  <a:pt x="13111094" y="728692"/>
                  <a:pt x="13097249" y="746103"/>
                  <a:pt x="13111908" y="762578"/>
                </a:cubicBezTo>
                <a:cubicBezTo>
                  <a:pt x="13153443" y="755464"/>
                  <a:pt x="13147742" y="703043"/>
                  <a:pt x="13176246" y="750409"/>
                </a:cubicBezTo>
                <a:cubicBezTo>
                  <a:pt x="13187648" y="731500"/>
                  <a:pt x="13172989" y="712966"/>
                  <a:pt x="13184390" y="694057"/>
                </a:cubicBezTo>
                <a:cubicBezTo>
                  <a:pt x="13201493" y="712966"/>
                  <a:pt x="13190091" y="727007"/>
                  <a:pt x="13204750" y="745916"/>
                </a:cubicBezTo>
                <a:cubicBezTo>
                  <a:pt x="13229997" y="712779"/>
                  <a:pt x="13255243" y="698176"/>
                  <a:pt x="13277232" y="733747"/>
                </a:cubicBezTo>
                <a:cubicBezTo>
                  <a:pt x="13300036" y="714651"/>
                  <a:pt x="13266645" y="688628"/>
                  <a:pt x="13291892" y="669719"/>
                </a:cubicBezTo>
                <a:cubicBezTo>
                  <a:pt x="13305737" y="679267"/>
                  <a:pt x="13322839" y="660733"/>
                  <a:pt x="13339127" y="665413"/>
                </a:cubicBezTo>
                <a:cubicBezTo>
                  <a:pt x="13325282" y="679642"/>
                  <a:pt x="13319581" y="696117"/>
                  <a:pt x="13327725" y="712591"/>
                </a:cubicBezTo>
                <a:cubicBezTo>
                  <a:pt x="13423825" y="696117"/>
                  <a:pt x="13488163" y="682075"/>
                  <a:pt x="13586705" y="694057"/>
                </a:cubicBezTo>
                <a:cubicBezTo>
                  <a:pt x="13581005" y="682075"/>
                  <a:pt x="13578561" y="670094"/>
                  <a:pt x="13589965" y="660733"/>
                </a:cubicBezTo>
                <a:cubicBezTo>
                  <a:pt x="13601365" y="693683"/>
                  <a:pt x="13612767" y="657925"/>
                  <a:pt x="13626613" y="669719"/>
                </a:cubicBezTo>
                <a:cubicBezTo>
                  <a:pt x="13620911" y="683948"/>
                  <a:pt x="13620911" y="698363"/>
                  <a:pt x="13629055" y="712591"/>
                </a:cubicBezTo>
                <a:cubicBezTo>
                  <a:pt x="13654301" y="696117"/>
                  <a:pt x="13679549" y="724386"/>
                  <a:pt x="13704795" y="686381"/>
                </a:cubicBezTo>
                <a:cubicBezTo>
                  <a:pt x="13716197" y="700610"/>
                  <a:pt x="13711309" y="715025"/>
                  <a:pt x="13719453" y="729254"/>
                </a:cubicBezTo>
                <a:cubicBezTo>
                  <a:pt x="13753659" y="670094"/>
                  <a:pt x="13784605" y="731500"/>
                  <a:pt x="13815553" y="703043"/>
                </a:cubicBezTo>
                <a:cubicBezTo>
                  <a:pt x="13809853" y="693683"/>
                  <a:pt x="13814739" y="686756"/>
                  <a:pt x="13812297" y="677395"/>
                </a:cubicBezTo>
                <a:cubicBezTo>
                  <a:pt x="13795193" y="689190"/>
                  <a:pt x="13778091" y="674961"/>
                  <a:pt x="13764245" y="665413"/>
                </a:cubicBezTo>
                <a:cubicBezTo>
                  <a:pt x="13786235" y="655865"/>
                  <a:pt x="13814739" y="641637"/>
                  <a:pt x="13826141" y="596705"/>
                </a:cubicBezTo>
                <a:cubicBezTo>
                  <a:pt x="13854645" y="620482"/>
                  <a:pt x="13797637" y="636956"/>
                  <a:pt x="13812297" y="660733"/>
                </a:cubicBezTo>
                <a:cubicBezTo>
                  <a:pt x="13884777" y="644071"/>
                  <a:pt x="14011825" y="520883"/>
                  <a:pt x="14079421" y="565815"/>
                </a:cubicBezTo>
                <a:cubicBezTo>
                  <a:pt x="14090009" y="527997"/>
                  <a:pt x="14099781" y="544847"/>
                  <a:pt x="14119325" y="544847"/>
                </a:cubicBezTo>
                <a:cubicBezTo>
                  <a:pt x="14119325" y="606253"/>
                  <a:pt x="14045217" y="582102"/>
                  <a:pt x="14062317" y="638829"/>
                </a:cubicBezTo>
                <a:cubicBezTo>
                  <a:pt x="14107109" y="641262"/>
                  <a:pt x="14164119" y="624600"/>
                  <a:pt x="14223569" y="586783"/>
                </a:cubicBezTo>
                <a:cubicBezTo>
                  <a:pt x="14245559" y="612806"/>
                  <a:pt x="14230901" y="632276"/>
                  <a:pt x="14217055" y="594271"/>
                </a:cubicBezTo>
                <a:cubicBezTo>
                  <a:pt x="14220313" y="620482"/>
                  <a:pt x="14163305" y="639016"/>
                  <a:pt x="14166561" y="681701"/>
                </a:cubicBezTo>
                <a:cubicBezTo>
                  <a:pt x="14203209" y="677021"/>
                  <a:pt x="14259405" y="631527"/>
                  <a:pt x="14265105" y="605504"/>
                </a:cubicBezTo>
                <a:cubicBezTo>
                  <a:pt x="14259405" y="617299"/>
                  <a:pt x="14268361" y="630217"/>
                  <a:pt x="14273249" y="642011"/>
                </a:cubicBezTo>
                <a:cubicBezTo>
                  <a:pt x="14346545" y="580417"/>
                  <a:pt x="14417397" y="587157"/>
                  <a:pt x="14493137" y="459476"/>
                </a:cubicBezTo>
                <a:cubicBezTo>
                  <a:pt x="14506983" y="485499"/>
                  <a:pt x="14498839" y="508714"/>
                  <a:pt x="14496397" y="532490"/>
                </a:cubicBezTo>
                <a:cubicBezTo>
                  <a:pt x="14484993" y="520696"/>
                  <a:pt x="14490695" y="499915"/>
                  <a:pt x="14481737" y="507029"/>
                </a:cubicBezTo>
                <a:cubicBezTo>
                  <a:pt x="14467891" y="509463"/>
                  <a:pt x="14462191" y="516390"/>
                  <a:pt x="14470335" y="539979"/>
                </a:cubicBezTo>
                <a:cubicBezTo>
                  <a:pt x="14487437" y="537545"/>
                  <a:pt x="14504541" y="556641"/>
                  <a:pt x="14520829" y="544847"/>
                </a:cubicBezTo>
                <a:cubicBezTo>
                  <a:pt x="14515941" y="530618"/>
                  <a:pt x="14528973" y="515641"/>
                  <a:pt x="14528973" y="501413"/>
                </a:cubicBezTo>
                <a:cubicBezTo>
                  <a:pt x="14543631" y="492052"/>
                  <a:pt x="14555033" y="554207"/>
                  <a:pt x="14568877" y="539979"/>
                </a:cubicBezTo>
                <a:cubicBezTo>
                  <a:pt x="14574577" y="528184"/>
                  <a:pt x="14585165" y="518824"/>
                  <a:pt x="14582721" y="507029"/>
                </a:cubicBezTo>
                <a:cubicBezTo>
                  <a:pt x="14551775" y="509463"/>
                  <a:pt x="14557477" y="513956"/>
                  <a:pt x="14551775" y="471271"/>
                </a:cubicBezTo>
                <a:cubicBezTo>
                  <a:pt x="14534673" y="485499"/>
                  <a:pt x="14518385" y="480819"/>
                  <a:pt x="14504541" y="476138"/>
                </a:cubicBezTo>
                <a:cubicBezTo>
                  <a:pt x="14521641" y="445248"/>
                  <a:pt x="14470335" y="463595"/>
                  <a:pt x="14489881" y="432892"/>
                </a:cubicBezTo>
                <a:cubicBezTo>
                  <a:pt x="14512685" y="428024"/>
                  <a:pt x="14501281" y="435513"/>
                  <a:pt x="14518385" y="468463"/>
                </a:cubicBezTo>
                <a:cubicBezTo>
                  <a:pt x="14571321" y="482691"/>
                  <a:pt x="14588423" y="414170"/>
                  <a:pt x="14628329" y="411736"/>
                </a:cubicBezTo>
                <a:cubicBezTo>
                  <a:pt x="14611227" y="456668"/>
                  <a:pt x="14577021" y="501787"/>
                  <a:pt x="14597381" y="549152"/>
                </a:cubicBezTo>
                <a:cubicBezTo>
                  <a:pt x="14625071" y="577422"/>
                  <a:pt x="14659277" y="492426"/>
                  <a:pt x="14686965" y="499540"/>
                </a:cubicBezTo>
                <a:cubicBezTo>
                  <a:pt x="14706513" y="549152"/>
                  <a:pt x="14729315" y="516577"/>
                  <a:pt x="14752119" y="521257"/>
                </a:cubicBezTo>
                <a:cubicBezTo>
                  <a:pt x="14748861" y="483440"/>
                  <a:pt x="14810757" y="438321"/>
                  <a:pt x="14816457" y="476138"/>
                </a:cubicBezTo>
                <a:cubicBezTo>
                  <a:pt x="14799353" y="473705"/>
                  <a:pt x="14768407" y="492613"/>
                  <a:pt x="14793653" y="525751"/>
                </a:cubicBezTo>
                <a:cubicBezTo>
                  <a:pt x="14808313" y="494860"/>
                  <a:pt x="14822157" y="506655"/>
                  <a:pt x="14836001" y="494673"/>
                </a:cubicBezTo>
                <a:cubicBezTo>
                  <a:pt x="14831117" y="480632"/>
                  <a:pt x="14847405" y="469212"/>
                  <a:pt x="14833559" y="452737"/>
                </a:cubicBezTo>
                <a:cubicBezTo>
                  <a:pt x="14880793" y="428960"/>
                  <a:pt x="14863693" y="438508"/>
                  <a:pt x="14914185" y="400691"/>
                </a:cubicBezTo>
                <a:cubicBezTo>
                  <a:pt x="14956533" y="481193"/>
                  <a:pt x="14980153" y="343777"/>
                  <a:pt x="15024945" y="436074"/>
                </a:cubicBezTo>
                <a:cubicBezTo>
                  <a:pt x="15042045" y="407618"/>
                  <a:pt x="15053449" y="423905"/>
                  <a:pt x="15069737" y="388334"/>
                </a:cubicBezTo>
                <a:cubicBezTo>
                  <a:pt x="15064849" y="449928"/>
                  <a:pt x="15052633" y="485125"/>
                  <a:pt x="15033089" y="534924"/>
                </a:cubicBezTo>
                <a:cubicBezTo>
                  <a:pt x="15100685" y="527810"/>
                  <a:pt x="15173981" y="539604"/>
                  <a:pt x="15209813" y="426152"/>
                </a:cubicBezTo>
                <a:cubicBezTo>
                  <a:pt x="15263565" y="437947"/>
                  <a:pt x="15345819" y="435700"/>
                  <a:pt x="15384911" y="338722"/>
                </a:cubicBezTo>
                <a:cubicBezTo>
                  <a:pt x="15326273" y="246425"/>
                  <a:pt x="15235875" y="440380"/>
                  <a:pt x="15191081" y="374106"/>
                </a:cubicBezTo>
                <a:cubicBezTo>
                  <a:pt x="15204927" y="385901"/>
                  <a:pt x="15182125" y="438321"/>
                  <a:pt x="15168279" y="421659"/>
                </a:cubicBezTo>
                <a:cubicBezTo>
                  <a:pt x="15173981" y="409864"/>
                  <a:pt x="15173981" y="395074"/>
                  <a:pt x="15165837" y="380846"/>
                </a:cubicBezTo>
                <a:cubicBezTo>
                  <a:pt x="15131631" y="399755"/>
                  <a:pt x="15114529" y="511709"/>
                  <a:pt x="15064035" y="487933"/>
                </a:cubicBezTo>
                <a:cubicBezTo>
                  <a:pt x="15089281" y="431207"/>
                  <a:pt x="15139775" y="320188"/>
                  <a:pt x="15187825" y="315321"/>
                </a:cubicBezTo>
                <a:cubicBezTo>
                  <a:pt x="15193525" y="339097"/>
                  <a:pt x="15151177" y="357257"/>
                  <a:pt x="15176423" y="380846"/>
                </a:cubicBezTo>
                <a:cubicBezTo>
                  <a:pt x="15213071" y="338348"/>
                  <a:pt x="15244019" y="324868"/>
                  <a:pt x="15270081" y="246612"/>
                </a:cubicBezTo>
                <a:cubicBezTo>
                  <a:pt x="15301027" y="270389"/>
                  <a:pt x="15334417" y="272261"/>
                  <a:pt x="15365365" y="288736"/>
                </a:cubicBezTo>
                <a:cubicBezTo>
                  <a:pt x="15398755" y="222462"/>
                  <a:pt x="15429703" y="248485"/>
                  <a:pt x="15437847" y="168169"/>
                </a:cubicBezTo>
                <a:cubicBezTo>
                  <a:pt x="15460649" y="191758"/>
                  <a:pt x="15421559" y="213101"/>
                  <a:pt x="15446805" y="236690"/>
                </a:cubicBezTo>
                <a:cubicBezTo>
                  <a:pt x="15483453" y="241558"/>
                  <a:pt x="15463909" y="229576"/>
                  <a:pt x="15472053" y="279188"/>
                </a:cubicBezTo>
                <a:lnTo>
                  <a:pt x="15522545" y="208233"/>
                </a:lnTo>
                <a:cubicBezTo>
                  <a:pt x="15539647" y="231822"/>
                  <a:pt x="15556749" y="232384"/>
                  <a:pt x="15573853" y="213288"/>
                </a:cubicBezTo>
                <a:cubicBezTo>
                  <a:pt x="15564893" y="177904"/>
                  <a:pt x="15554307" y="204115"/>
                  <a:pt x="15542905" y="194754"/>
                </a:cubicBezTo>
                <a:cubicBezTo>
                  <a:pt x="15564893" y="173411"/>
                  <a:pt x="15570595" y="151694"/>
                  <a:pt x="15568153" y="130352"/>
                </a:cubicBezTo>
                <a:cubicBezTo>
                  <a:pt x="15584441" y="137466"/>
                  <a:pt x="15603985" y="106950"/>
                  <a:pt x="15617829" y="151882"/>
                </a:cubicBezTo>
                <a:cubicBezTo>
                  <a:pt x="15607243" y="173224"/>
                  <a:pt x="15595841" y="194379"/>
                  <a:pt x="15617829" y="218156"/>
                </a:cubicBezTo>
                <a:cubicBezTo>
                  <a:pt x="15640633" y="173224"/>
                  <a:pt x="15665881" y="125671"/>
                  <a:pt x="15691941" y="80740"/>
                </a:cubicBezTo>
                <a:cubicBezTo>
                  <a:pt x="15713929" y="151882"/>
                  <a:pt x="15744877" y="4730"/>
                  <a:pt x="15764423" y="70817"/>
                </a:cubicBezTo>
                <a:cubicBezTo>
                  <a:pt x="15761981" y="106388"/>
                  <a:pt x="15742433" y="90662"/>
                  <a:pt x="15748135" y="128480"/>
                </a:cubicBezTo>
                <a:cubicBezTo>
                  <a:pt x="15734289" y="107137"/>
                  <a:pt x="15719631" y="142708"/>
                  <a:pt x="15705785" y="142708"/>
                </a:cubicBezTo>
                <a:cubicBezTo>
                  <a:pt x="15711487" y="154503"/>
                  <a:pt x="15705785" y="168169"/>
                  <a:pt x="15720445" y="184831"/>
                </a:cubicBezTo>
                <a:lnTo>
                  <a:pt x="15753021" y="137092"/>
                </a:lnTo>
                <a:cubicBezTo>
                  <a:pt x="15758721" y="196252"/>
                  <a:pt x="15787225" y="140087"/>
                  <a:pt x="15810029" y="166110"/>
                </a:cubicBezTo>
                <a:cubicBezTo>
                  <a:pt x="15767681" y="215909"/>
                  <a:pt x="15711487" y="180338"/>
                  <a:pt x="15694385" y="298658"/>
                </a:cubicBezTo>
                <a:cubicBezTo>
                  <a:pt x="15736733" y="324681"/>
                  <a:pt x="15827133" y="161055"/>
                  <a:pt x="15843421" y="293604"/>
                </a:cubicBezTo>
                <a:cubicBezTo>
                  <a:pt x="15854821" y="293604"/>
                  <a:pt x="15868667" y="277129"/>
                  <a:pt x="15880069" y="255786"/>
                </a:cubicBezTo>
                <a:cubicBezTo>
                  <a:pt x="15877625" y="243991"/>
                  <a:pt x="15866225" y="232010"/>
                  <a:pt x="15871925" y="220028"/>
                </a:cubicBezTo>
                <a:cubicBezTo>
                  <a:pt x="15947665" y="248485"/>
                  <a:pt x="16029919" y="172662"/>
                  <a:pt x="16105657" y="208233"/>
                </a:cubicBezTo>
                <a:cubicBezTo>
                  <a:pt x="16099957" y="191571"/>
                  <a:pt x="16113801" y="180338"/>
                  <a:pt x="16113801" y="166110"/>
                </a:cubicBezTo>
                <a:cubicBezTo>
                  <a:pt x="16127647" y="206361"/>
                  <a:pt x="16143935" y="156749"/>
                  <a:pt x="16161037" y="178092"/>
                </a:cubicBezTo>
                <a:cubicBezTo>
                  <a:pt x="16143935" y="213475"/>
                  <a:pt x="16119503" y="197000"/>
                  <a:pt x="16130905" y="234818"/>
                </a:cubicBezTo>
                <a:cubicBezTo>
                  <a:pt x="16164295" y="237252"/>
                  <a:pt x="16195243" y="243804"/>
                  <a:pt x="16226189" y="224895"/>
                </a:cubicBezTo>
                <a:cubicBezTo>
                  <a:pt x="16245737" y="243804"/>
                  <a:pt x="16231891" y="260279"/>
                  <a:pt x="16245737" y="276941"/>
                </a:cubicBezTo>
                <a:cubicBezTo>
                  <a:pt x="16251437" y="262713"/>
                  <a:pt x="16252251" y="248672"/>
                  <a:pt x="16262837" y="236690"/>
                </a:cubicBezTo>
                <a:cubicBezTo>
                  <a:pt x="16277497" y="258033"/>
                  <a:pt x="16268539" y="277316"/>
                  <a:pt x="16288085" y="298658"/>
                </a:cubicBezTo>
                <a:cubicBezTo>
                  <a:pt x="16310889" y="267955"/>
                  <a:pt x="16310889" y="284243"/>
                  <a:pt x="16321475" y="251106"/>
                </a:cubicBezTo>
                <a:cubicBezTo>
                  <a:pt x="16332877" y="284243"/>
                  <a:pt x="16319033" y="317567"/>
                  <a:pt x="16327991" y="350704"/>
                </a:cubicBezTo>
                <a:cubicBezTo>
                  <a:pt x="16349981" y="338910"/>
                  <a:pt x="16372783" y="308019"/>
                  <a:pt x="16392329" y="338722"/>
                </a:cubicBezTo>
                <a:lnTo>
                  <a:pt x="16380927" y="355385"/>
                </a:lnTo>
                <a:cubicBezTo>
                  <a:pt x="16383369" y="360252"/>
                  <a:pt x="16385813" y="366992"/>
                  <a:pt x="16380927" y="371672"/>
                </a:cubicBezTo>
                <a:cubicBezTo>
                  <a:pt x="16371969" y="336289"/>
                  <a:pt x="16336135" y="352764"/>
                  <a:pt x="16344279" y="376540"/>
                </a:cubicBezTo>
                <a:cubicBezTo>
                  <a:pt x="16384185" y="376540"/>
                  <a:pt x="16412689" y="378974"/>
                  <a:pt x="16440379" y="334042"/>
                </a:cubicBezTo>
                <a:cubicBezTo>
                  <a:pt x="16446079" y="383654"/>
                  <a:pt x="16468069" y="348083"/>
                  <a:pt x="16471325" y="388334"/>
                </a:cubicBezTo>
                <a:cubicBezTo>
                  <a:pt x="16471325" y="364745"/>
                  <a:pt x="16485171" y="345275"/>
                  <a:pt x="16499017" y="364184"/>
                </a:cubicBezTo>
                <a:cubicBezTo>
                  <a:pt x="16477027" y="394887"/>
                  <a:pt x="16473769" y="428211"/>
                  <a:pt x="16493315" y="463782"/>
                </a:cubicBezTo>
                <a:cubicBezTo>
                  <a:pt x="16473769" y="473330"/>
                  <a:pt x="16451781" y="480632"/>
                  <a:pt x="16428977" y="492426"/>
                </a:cubicBezTo>
                <a:cubicBezTo>
                  <a:pt x="16442821" y="516015"/>
                  <a:pt x="16411873" y="535299"/>
                  <a:pt x="16437121" y="559075"/>
                </a:cubicBezTo>
                <a:cubicBezTo>
                  <a:pt x="16465625" y="492801"/>
                  <a:pt x="16499829" y="489618"/>
                  <a:pt x="16536477" y="484750"/>
                </a:cubicBezTo>
                <a:cubicBezTo>
                  <a:pt x="16536477" y="449367"/>
                  <a:pt x="16549509" y="390956"/>
                  <a:pt x="16580457" y="421659"/>
                </a:cubicBezTo>
                <a:cubicBezTo>
                  <a:pt x="16566611" y="440568"/>
                  <a:pt x="16555209" y="428586"/>
                  <a:pt x="16541365" y="459476"/>
                </a:cubicBezTo>
                <a:cubicBezTo>
                  <a:pt x="16543809" y="485499"/>
                  <a:pt x="16566611" y="509088"/>
                  <a:pt x="16572313" y="511335"/>
                </a:cubicBezTo>
                <a:cubicBezTo>
                  <a:pt x="16578013" y="499540"/>
                  <a:pt x="16572313" y="447307"/>
                  <a:pt x="16595115" y="463782"/>
                </a:cubicBezTo>
                <a:cubicBezTo>
                  <a:pt x="16586157" y="470896"/>
                  <a:pt x="16589413" y="516015"/>
                  <a:pt x="16603259" y="497107"/>
                </a:cubicBezTo>
                <a:cubicBezTo>
                  <a:pt x="16622805" y="475764"/>
                  <a:pt x="16605703" y="447307"/>
                  <a:pt x="16634207" y="426152"/>
                </a:cubicBezTo>
                <a:cubicBezTo>
                  <a:pt x="16648053" y="442627"/>
                  <a:pt x="16642351" y="496732"/>
                  <a:pt x="16657009" y="484750"/>
                </a:cubicBezTo>
                <a:cubicBezTo>
                  <a:pt x="16651309" y="461161"/>
                  <a:pt x="16670855" y="400316"/>
                  <a:pt x="16693657" y="404997"/>
                </a:cubicBezTo>
                <a:cubicBezTo>
                  <a:pt x="16701801" y="438134"/>
                  <a:pt x="16676557" y="438134"/>
                  <a:pt x="16679813" y="454609"/>
                </a:cubicBezTo>
                <a:cubicBezTo>
                  <a:pt x="16701801" y="428586"/>
                  <a:pt x="16692845" y="506467"/>
                  <a:pt x="16707503" y="480444"/>
                </a:cubicBezTo>
                <a:cubicBezTo>
                  <a:pt x="16692845" y="414170"/>
                  <a:pt x="16763697" y="386088"/>
                  <a:pt x="16794645" y="404997"/>
                </a:cubicBezTo>
                <a:cubicBezTo>
                  <a:pt x="16800345" y="383841"/>
                  <a:pt x="16800345" y="362499"/>
                  <a:pt x="16797901" y="338722"/>
                </a:cubicBezTo>
                <a:cubicBezTo>
                  <a:pt x="16814189" y="360065"/>
                  <a:pt x="16828033" y="353325"/>
                  <a:pt x="16822333" y="317754"/>
                </a:cubicBezTo>
                <a:cubicBezTo>
                  <a:pt x="16836993" y="339097"/>
                  <a:pt x="16853281" y="310453"/>
                  <a:pt x="16864685" y="336476"/>
                </a:cubicBezTo>
                <a:cubicBezTo>
                  <a:pt x="16847581" y="378974"/>
                  <a:pt x="16800345" y="419038"/>
                  <a:pt x="16766955" y="428399"/>
                </a:cubicBezTo>
                <a:cubicBezTo>
                  <a:pt x="16772655" y="437947"/>
                  <a:pt x="16769397" y="445248"/>
                  <a:pt x="16772655" y="454609"/>
                </a:cubicBezTo>
                <a:cubicBezTo>
                  <a:pt x="16862241" y="395449"/>
                  <a:pt x="16915177" y="428211"/>
                  <a:pt x="17008017" y="340782"/>
                </a:cubicBezTo>
                <a:cubicBezTo>
                  <a:pt x="17016161" y="371485"/>
                  <a:pt x="17030821" y="350517"/>
                  <a:pt x="17038965" y="376540"/>
                </a:cubicBezTo>
                <a:cubicBezTo>
                  <a:pt x="17008017" y="433266"/>
                  <a:pt x="16949381" y="435700"/>
                  <a:pt x="16921693" y="523317"/>
                </a:cubicBezTo>
                <a:lnTo>
                  <a:pt x="16932277" y="542413"/>
                </a:lnTo>
                <a:cubicBezTo>
                  <a:pt x="16994173" y="485499"/>
                  <a:pt x="17058513" y="378974"/>
                  <a:pt x="17115521" y="457043"/>
                </a:cubicBezTo>
                <a:cubicBezTo>
                  <a:pt x="17168457" y="426339"/>
                  <a:pt x="17245009" y="376914"/>
                  <a:pt x="17275957" y="438321"/>
                </a:cubicBezTo>
                <a:cubicBezTo>
                  <a:pt x="17275957" y="414732"/>
                  <a:pt x="17289801" y="407056"/>
                  <a:pt x="17303649" y="414170"/>
                </a:cubicBezTo>
                <a:cubicBezTo>
                  <a:pt x="17286545" y="433079"/>
                  <a:pt x="17281657" y="452362"/>
                  <a:pt x="17295501" y="471271"/>
                </a:cubicBezTo>
                <a:cubicBezTo>
                  <a:pt x="17309349" y="466591"/>
                  <a:pt x="17324009" y="475951"/>
                  <a:pt x="17337853" y="509088"/>
                </a:cubicBezTo>
                <a:cubicBezTo>
                  <a:pt x="17351697" y="490180"/>
                  <a:pt x="17363097" y="501600"/>
                  <a:pt x="17354141" y="468463"/>
                </a:cubicBezTo>
                <a:cubicBezTo>
                  <a:pt x="17345997" y="475577"/>
                  <a:pt x="17341109" y="492239"/>
                  <a:pt x="17332153" y="482878"/>
                </a:cubicBezTo>
                <a:cubicBezTo>
                  <a:pt x="17337853" y="430832"/>
                  <a:pt x="17376945" y="452362"/>
                  <a:pt x="17399745" y="404997"/>
                </a:cubicBezTo>
                <a:cubicBezTo>
                  <a:pt x="17411149" y="511522"/>
                  <a:pt x="17481189" y="502161"/>
                  <a:pt x="17525981" y="542413"/>
                </a:cubicBezTo>
                <a:cubicBezTo>
                  <a:pt x="17517837" y="582664"/>
                  <a:pt x="17552041" y="610372"/>
                  <a:pt x="17571585" y="636395"/>
                </a:cubicBezTo>
                <a:cubicBezTo>
                  <a:pt x="17563441" y="750035"/>
                  <a:pt x="17478745" y="833158"/>
                  <a:pt x="17391601" y="887638"/>
                </a:cubicBezTo>
                <a:cubicBezTo>
                  <a:pt x="17388345" y="849820"/>
                  <a:pt x="17407889" y="859743"/>
                  <a:pt x="17407889" y="831286"/>
                </a:cubicBezTo>
                <a:cubicBezTo>
                  <a:pt x="17376945" y="805263"/>
                  <a:pt x="17363097" y="877903"/>
                  <a:pt x="17323193" y="856747"/>
                </a:cubicBezTo>
                <a:cubicBezTo>
                  <a:pt x="17309349" y="1003337"/>
                  <a:pt x="17157869" y="929761"/>
                  <a:pt x="17109817" y="998469"/>
                </a:cubicBezTo>
                <a:cubicBezTo>
                  <a:pt x="17047925" y="939309"/>
                  <a:pt x="16955081" y="998657"/>
                  <a:pt x="16918433" y="1031794"/>
                </a:cubicBezTo>
                <a:cubicBezTo>
                  <a:pt x="16932277" y="1038908"/>
                  <a:pt x="16974629" y="996035"/>
                  <a:pt x="16972185" y="1052762"/>
                </a:cubicBezTo>
                <a:cubicBezTo>
                  <a:pt x="16926577" y="1076351"/>
                  <a:pt x="16889929" y="1050702"/>
                  <a:pt x="16856541" y="1102749"/>
                </a:cubicBezTo>
                <a:cubicBezTo>
                  <a:pt x="16819889" y="1086274"/>
                  <a:pt x="16746593" y="1086461"/>
                  <a:pt x="16738449" y="1143187"/>
                </a:cubicBezTo>
                <a:cubicBezTo>
                  <a:pt x="16709945" y="1140941"/>
                  <a:pt x="16744151" y="1121657"/>
                  <a:pt x="16724605" y="1100315"/>
                </a:cubicBezTo>
                <a:cubicBezTo>
                  <a:pt x="16696917" y="1109863"/>
                  <a:pt x="16665153" y="1181005"/>
                  <a:pt x="16637465" y="1143187"/>
                </a:cubicBezTo>
                <a:cubicBezTo>
                  <a:pt x="16648865" y="1117164"/>
                  <a:pt x="16682257" y="1154982"/>
                  <a:pt x="16676557" y="1119411"/>
                </a:cubicBezTo>
                <a:cubicBezTo>
                  <a:pt x="16651309" y="1114730"/>
                  <a:pt x="16600817" y="1090954"/>
                  <a:pt x="16617105" y="1157041"/>
                </a:cubicBezTo>
                <a:cubicBezTo>
                  <a:pt x="16552765" y="1126338"/>
                  <a:pt x="16485171" y="1150114"/>
                  <a:pt x="16420833" y="1166589"/>
                </a:cubicBezTo>
                <a:cubicBezTo>
                  <a:pt x="16406989" y="1235297"/>
                  <a:pt x="16341837" y="1296891"/>
                  <a:pt x="16296229" y="1306439"/>
                </a:cubicBezTo>
                <a:cubicBezTo>
                  <a:pt x="16301929" y="1339389"/>
                  <a:pt x="16305187" y="1372526"/>
                  <a:pt x="16316589" y="1407910"/>
                </a:cubicBezTo>
                <a:cubicBezTo>
                  <a:pt x="16324733" y="1405663"/>
                  <a:pt x="16336135" y="1395928"/>
                  <a:pt x="16347537" y="1377019"/>
                </a:cubicBezTo>
                <a:cubicBezTo>
                  <a:pt x="16336135" y="1353430"/>
                  <a:pt x="16336135" y="1329654"/>
                  <a:pt x="16349981" y="1310745"/>
                </a:cubicBezTo>
                <a:cubicBezTo>
                  <a:pt x="16386629" y="1320106"/>
                  <a:pt x="16420017" y="1330028"/>
                  <a:pt x="16456667" y="1301571"/>
                </a:cubicBezTo>
                <a:cubicBezTo>
                  <a:pt x="16468069" y="1315800"/>
                  <a:pt x="16462367" y="1329841"/>
                  <a:pt x="16471325" y="1344069"/>
                </a:cubicBezTo>
                <a:cubicBezTo>
                  <a:pt x="16481913" y="1299137"/>
                  <a:pt x="16494129" y="1334896"/>
                  <a:pt x="16516117" y="1315800"/>
                </a:cubicBezTo>
                <a:cubicBezTo>
                  <a:pt x="16513675" y="1306439"/>
                  <a:pt x="16504717" y="1296704"/>
                  <a:pt x="16510417" y="1289777"/>
                </a:cubicBezTo>
                <a:cubicBezTo>
                  <a:pt x="16518561" y="1306252"/>
                  <a:pt x="16527521" y="1315987"/>
                  <a:pt x="16536477" y="1318233"/>
                </a:cubicBezTo>
                <a:cubicBezTo>
                  <a:pt x="16516117" y="1339576"/>
                  <a:pt x="16459925" y="1372900"/>
                  <a:pt x="16474583" y="1420266"/>
                </a:cubicBezTo>
                <a:cubicBezTo>
                  <a:pt x="16521819" y="1408471"/>
                  <a:pt x="16547065" y="1344256"/>
                  <a:pt x="16586157" y="1370279"/>
                </a:cubicBezTo>
                <a:cubicBezTo>
                  <a:pt x="16600817" y="1391622"/>
                  <a:pt x="16569869" y="1407722"/>
                  <a:pt x="16589413" y="1429065"/>
                </a:cubicBezTo>
                <a:cubicBezTo>
                  <a:pt x="16617919" y="1440860"/>
                  <a:pt x="16648053" y="1400983"/>
                  <a:pt x="16673297" y="1436554"/>
                </a:cubicBezTo>
                <a:cubicBezTo>
                  <a:pt x="16659453" y="1455462"/>
                  <a:pt x="16645609" y="1471937"/>
                  <a:pt x="16657009" y="1493280"/>
                </a:cubicBezTo>
                <a:cubicBezTo>
                  <a:pt x="16678999" y="1519303"/>
                  <a:pt x="16705061" y="1467444"/>
                  <a:pt x="16724605" y="1524170"/>
                </a:cubicBezTo>
                <a:cubicBezTo>
                  <a:pt x="16730305" y="1514810"/>
                  <a:pt x="16727049" y="1502641"/>
                  <a:pt x="16736007" y="1490846"/>
                </a:cubicBezTo>
                <a:cubicBezTo>
                  <a:pt x="16763697" y="1535778"/>
                  <a:pt x="16794645" y="1538399"/>
                  <a:pt x="16825593" y="1524170"/>
                </a:cubicBezTo>
                <a:cubicBezTo>
                  <a:pt x="16850837" y="1583330"/>
                  <a:pt x="16881785" y="1557120"/>
                  <a:pt x="16907033" y="1597184"/>
                </a:cubicBezTo>
                <a:cubicBezTo>
                  <a:pt x="16777541" y="1684801"/>
                  <a:pt x="16653753" y="1649230"/>
                  <a:pt x="16524261" y="1758002"/>
                </a:cubicBezTo>
                <a:cubicBezTo>
                  <a:pt x="16485171" y="1724865"/>
                  <a:pt x="16443637" y="1763057"/>
                  <a:pt x="16401287" y="1805555"/>
                </a:cubicBezTo>
                <a:cubicBezTo>
                  <a:pt x="16367081" y="1760623"/>
                  <a:pt x="16301929" y="1781591"/>
                  <a:pt x="16282385" y="1861907"/>
                </a:cubicBezTo>
                <a:cubicBezTo>
                  <a:pt x="16313331" y="1840751"/>
                  <a:pt x="16350793" y="1777285"/>
                  <a:pt x="16378485" y="1803308"/>
                </a:cubicBezTo>
                <a:cubicBezTo>
                  <a:pt x="16327991" y="1843372"/>
                  <a:pt x="16273425" y="1911706"/>
                  <a:pt x="16222933" y="1881003"/>
                </a:cubicBezTo>
                <a:cubicBezTo>
                  <a:pt x="16231077" y="1921254"/>
                  <a:pt x="16191985" y="1938103"/>
                  <a:pt x="16172441" y="1935857"/>
                </a:cubicBezTo>
                <a:cubicBezTo>
                  <a:pt x="16186285" y="1907400"/>
                  <a:pt x="16226189" y="1879318"/>
                  <a:pt x="16222933" y="1848427"/>
                </a:cubicBezTo>
                <a:cubicBezTo>
                  <a:pt x="16180585" y="1865089"/>
                  <a:pt x="16169997" y="1949898"/>
                  <a:pt x="16125205" y="1973487"/>
                </a:cubicBezTo>
                <a:cubicBezTo>
                  <a:pt x="16113801" y="1959259"/>
                  <a:pt x="16119503" y="1944843"/>
                  <a:pt x="16108101" y="1930615"/>
                </a:cubicBezTo>
                <a:cubicBezTo>
                  <a:pt x="16088557" y="1940163"/>
                  <a:pt x="16042949" y="1978355"/>
                  <a:pt x="16056793" y="1926309"/>
                </a:cubicBezTo>
                <a:cubicBezTo>
                  <a:pt x="16051093" y="1935670"/>
                  <a:pt x="16046207" y="1929117"/>
                  <a:pt x="16040505" y="1933798"/>
                </a:cubicBezTo>
                <a:cubicBezTo>
                  <a:pt x="16040505" y="1962254"/>
                  <a:pt x="16017703" y="1987528"/>
                  <a:pt x="16015259" y="2015985"/>
                </a:cubicBezTo>
                <a:cubicBezTo>
                  <a:pt x="16023405" y="2023099"/>
                  <a:pt x="16029105" y="2020665"/>
                  <a:pt x="16038063" y="2015985"/>
                </a:cubicBezTo>
                <a:cubicBezTo>
                  <a:pt x="16051909" y="2001757"/>
                  <a:pt x="16040505" y="1983410"/>
                  <a:pt x="16060053" y="1969181"/>
                </a:cubicBezTo>
                <a:cubicBezTo>
                  <a:pt x="16071453" y="2016359"/>
                  <a:pt x="16086113" y="1937916"/>
                  <a:pt x="16097513" y="1963939"/>
                </a:cubicBezTo>
                <a:cubicBezTo>
                  <a:pt x="16080413" y="2013738"/>
                  <a:pt x="16073897" y="1982848"/>
                  <a:pt x="16048649" y="2018419"/>
                </a:cubicBezTo>
                <a:cubicBezTo>
                  <a:pt x="16046207" y="2046688"/>
                  <a:pt x="16069009" y="2073086"/>
                  <a:pt x="16082855" y="2063538"/>
                </a:cubicBezTo>
                <a:cubicBezTo>
                  <a:pt x="16069009" y="2089561"/>
                  <a:pt x="16043765" y="2115771"/>
                  <a:pt x="16060053" y="2144227"/>
                </a:cubicBezTo>
                <a:cubicBezTo>
                  <a:pt x="16088557" y="2089748"/>
                  <a:pt x="16152893" y="1968807"/>
                  <a:pt x="16172441" y="2044629"/>
                </a:cubicBezTo>
                <a:cubicBezTo>
                  <a:pt x="16189541" y="2035081"/>
                  <a:pt x="16205829" y="2023474"/>
                  <a:pt x="16222933" y="2023474"/>
                </a:cubicBezTo>
                <a:cubicBezTo>
                  <a:pt x="16220489" y="2009245"/>
                  <a:pt x="16218045" y="1994455"/>
                  <a:pt x="16218045" y="1982661"/>
                </a:cubicBezTo>
                <a:cubicBezTo>
                  <a:pt x="16231891" y="1999136"/>
                  <a:pt x="16245737" y="2011117"/>
                  <a:pt x="16259581" y="2001757"/>
                </a:cubicBezTo>
                <a:cubicBezTo>
                  <a:pt x="16409431" y="1895231"/>
                  <a:pt x="16580457" y="1883998"/>
                  <a:pt x="16707503" y="1865089"/>
                </a:cubicBezTo>
                <a:cubicBezTo>
                  <a:pt x="16661897" y="1931364"/>
                  <a:pt x="16648865" y="1933236"/>
                  <a:pt x="16617105" y="1973487"/>
                </a:cubicBezTo>
                <a:cubicBezTo>
                  <a:pt x="16651309" y="1973487"/>
                  <a:pt x="16684701" y="1968994"/>
                  <a:pt x="16718905" y="1957199"/>
                </a:cubicBezTo>
                <a:cubicBezTo>
                  <a:pt x="16730305" y="1966747"/>
                  <a:pt x="16740893" y="2018232"/>
                  <a:pt x="16752295" y="2001757"/>
                </a:cubicBezTo>
                <a:cubicBezTo>
                  <a:pt x="16763697" y="1940163"/>
                  <a:pt x="16808489" y="2022725"/>
                  <a:pt x="16833737" y="1965999"/>
                </a:cubicBezTo>
                <a:cubicBezTo>
                  <a:pt x="16847581" y="2001382"/>
                  <a:pt x="16862241" y="1971615"/>
                  <a:pt x="16887485" y="1988277"/>
                </a:cubicBezTo>
                <a:cubicBezTo>
                  <a:pt x="16870385" y="2011866"/>
                  <a:pt x="16858981" y="1992396"/>
                  <a:pt x="16841881" y="2015985"/>
                </a:cubicBezTo>
                <a:cubicBezTo>
                  <a:pt x="16853281" y="2039574"/>
                  <a:pt x="16853281" y="2068031"/>
                  <a:pt x="16872829" y="2068031"/>
                </a:cubicBezTo>
                <a:cubicBezTo>
                  <a:pt x="16816633" y="2155460"/>
                  <a:pt x="16749037" y="2205260"/>
                  <a:pt x="16673297" y="2269100"/>
                </a:cubicBezTo>
                <a:cubicBezTo>
                  <a:pt x="16630949" y="2307105"/>
                  <a:pt x="16527521" y="2404082"/>
                  <a:pt x="16474583" y="2394534"/>
                </a:cubicBezTo>
                <a:cubicBezTo>
                  <a:pt x="16406989" y="2489265"/>
                  <a:pt x="16299487" y="2515288"/>
                  <a:pt x="16218045" y="2531950"/>
                </a:cubicBezTo>
                <a:cubicBezTo>
                  <a:pt x="16156151" y="2605339"/>
                  <a:pt x="16085297" y="2616946"/>
                  <a:pt x="16007115" y="2638289"/>
                </a:cubicBezTo>
                <a:cubicBezTo>
                  <a:pt x="16012001" y="2628741"/>
                  <a:pt x="16012817" y="2617508"/>
                  <a:pt x="16009559" y="2605713"/>
                </a:cubicBezTo>
                <a:cubicBezTo>
                  <a:pt x="15987569" y="2636417"/>
                  <a:pt x="15931377" y="2622375"/>
                  <a:pt x="15939521" y="2674421"/>
                </a:cubicBezTo>
                <a:lnTo>
                  <a:pt x="15908573" y="2621627"/>
                </a:lnTo>
                <a:cubicBezTo>
                  <a:pt x="15821431" y="2664125"/>
                  <a:pt x="15734289" y="2730773"/>
                  <a:pt x="15666693" y="2851340"/>
                </a:cubicBezTo>
                <a:cubicBezTo>
                  <a:pt x="15632489" y="2839545"/>
                  <a:pt x="15601541" y="2850965"/>
                  <a:pt x="15590141" y="2912559"/>
                </a:cubicBezTo>
                <a:cubicBezTo>
                  <a:pt x="15506257" y="2827376"/>
                  <a:pt x="15390611" y="2825504"/>
                  <a:pt x="15320573" y="2882418"/>
                </a:cubicBezTo>
                <a:cubicBezTo>
                  <a:pt x="15331973" y="2898893"/>
                  <a:pt x="15343377" y="2863509"/>
                  <a:pt x="15351521" y="2884664"/>
                </a:cubicBezTo>
                <a:cubicBezTo>
                  <a:pt x="15340117" y="2927349"/>
                  <a:pt x="15325459" y="2919486"/>
                  <a:pt x="15317315" y="2964418"/>
                </a:cubicBezTo>
                <a:cubicBezTo>
                  <a:pt x="15300213" y="2966852"/>
                  <a:pt x="15286369" y="2948505"/>
                  <a:pt x="15270081" y="2986322"/>
                </a:cubicBezTo>
                <a:cubicBezTo>
                  <a:pt x="15252977" y="2953185"/>
                  <a:pt x="15235875" y="2938769"/>
                  <a:pt x="15216329" y="2948130"/>
                </a:cubicBezTo>
                <a:cubicBezTo>
                  <a:pt x="15225287" y="2976587"/>
                  <a:pt x="15208185" y="3002797"/>
                  <a:pt x="15193525" y="3028820"/>
                </a:cubicBezTo>
                <a:cubicBezTo>
                  <a:pt x="15084395" y="2948317"/>
                  <a:pt x="14974451" y="2953185"/>
                  <a:pt x="14858805" y="3045482"/>
                </a:cubicBezTo>
                <a:cubicBezTo>
                  <a:pt x="14833559" y="2981642"/>
                  <a:pt x="14799353" y="3078807"/>
                  <a:pt x="14771665" y="3071692"/>
                </a:cubicBezTo>
                <a:cubicBezTo>
                  <a:pt x="14776551" y="3166236"/>
                  <a:pt x="14667421" y="3116062"/>
                  <a:pt x="14698369" y="3222401"/>
                </a:cubicBezTo>
                <a:cubicBezTo>
                  <a:pt x="14565621" y="3099400"/>
                  <a:pt x="14385637" y="3307958"/>
                  <a:pt x="14282207" y="3272387"/>
                </a:cubicBezTo>
                <a:cubicBezTo>
                  <a:pt x="14251261" y="3326867"/>
                  <a:pt x="14172263" y="3364872"/>
                  <a:pt x="14127469" y="3350643"/>
                </a:cubicBezTo>
                <a:cubicBezTo>
                  <a:pt x="14042773" y="3433392"/>
                  <a:pt x="13960517" y="3433205"/>
                  <a:pt x="13879077" y="3430771"/>
                </a:cubicBezTo>
                <a:cubicBezTo>
                  <a:pt x="13811481" y="3489931"/>
                  <a:pt x="13773205" y="3490306"/>
                  <a:pt x="13711309" y="3542352"/>
                </a:cubicBezTo>
                <a:cubicBezTo>
                  <a:pt x="13699909" y="3530557"/>
                  <a:pt x="13708053" y="3482817"/>
                  <a:pt x="13685249" y="3497046"/>
                </a:cubicBezTo>
                <a:cubicBezTo>
                  <a:pt x="13682805" y="3572868"/>
                  <a:pt x="13615209" y="3570621"/>
                  <a:pt x="13581821" y="3582416"/>
                </a:cubicBezTo>
                <a:cubicBezTo>
                  <a:pt x="13589965" y="3568187"/>
                  <a:pt x="13603809" y="3556580"/>
                  <a:pt x="13600551" y="3542352"/>
                </a:cubicBezTo>
                <a:cubicBezTo>
                  <a:pt x="13541913" y="3613306"/>
                  <a:pt x="13440113" y="3641201"/>
                  <a:pt x="13381477" y="3598704"/>
                </a:cubicBezTo>
                <a:cubicBezTo>
                  <a:pt x="13395321" y="3586909"/>
                  <a:pt x="13480019" y="3502475"/>
                  <a:pt x="13477577" y="3589904"/>
                </a:cubicBezTo>
                <a:cubicBezTo>
                  <a:pt x="13505265" y="3575863"/>
                  <a:pt x="13538657" y="3528311"/>
                  <a:pt x="13569605" y="3506968"/>
                </a:cubicBezTo>
                <a:cubicBezTo>
                  <a:pt x="13561459" y="3488059"/>
                  <a:pt x="13553315" y="3494612"/>
                  <a:pt x="13544357" y="3478137"/>
                </a:cubicBezTo>
                <a:cubicBezTo>
                  <a:pt x="13561459" y="3447246"/>
                  <a:pt x="13606253" y="3488059"/>
                  <a:pt x="13609509" y="3433580"/>
                </a:cubicBezTo>
                <a:cubicBezTo>
                  <a:pt x="13575305" y="3447808"/>
                  <a:pt x="13519925" y="3433205"/>
                  <a:pt x="13500379" y="3509027"/>
                </a:cubicBezTo>
                <a:cubicBezTo>
                  <a:pt x="13421381" y="3412050"/>
                  <a:pt x="13313881" y="3585224"/>
                  <a:pt x="13223482" y="3518950"/>
                </a:cubicBezTo>
                <a:cubicBezTo>
                  <a:pt x="13203936" y="3556767"/>
                  <a:pt x="13176246" y="3527936"/>
                  <a:pt x="13184390" y="3575302"/>
                </a:cubicBezTo>
                <a:cubicBezTo>
                  <a:pt x="13176246" y="3537484"/>
                  <a:pt x="13164845" y="3566128"/>
                  <a:pt x="13153443" y="3554333"/>
                </a:cubicBezTo>
                <a:cubicBezTo>
                  <a:pt x="13159144" y="3544786"/>
                  <a:pt x="13170545" y="3535050"/>
                  <a:pt x="13164845" y="3523256"/>
                </a:cubicBezTo>
                <a:cubicBezTo>
                  <a:pt x="13128196" y="3570621"/>
                  <a:pt x="13091548" y="3530744"/>
                  <a:pt x="13051642" y="3573242"/>
                </a:cubicBezTo>
                <a:cubicBezTo>
                  <a:pt x="13060601" y="3580356"/>
                  <a:pt x="13097249" y="3573055"/>
                  <a:pt x="13072003" y="3606192"/>
                </a:cubicBezTo>
                <a:cubicBezTo>
                  <a:pt x="13038612" y="3554146"/>
                  <a:pt x="13037798" y="3615366"/>
                  <a:pt x="13020695" y="3601137"/>
                </a:cubicBezTo>
                <a:cubicBezTo>
                  <a:pt x="13043498" y="3572681"/>
                  <a:pt x="13006850" y="3586909"/>
                  <a:pt x="13001964" y="3551525"/>
                </a:cubicBezTo>
                <a:cubicBezTo>
                  <a:pt x="12959615" y="3579795"/>
                  <a:pt x="12934368" y="3568375"/>
                  <a:pt x="12903421" y="3611060"/>
                </a:cubicBezTo>
                <a:cubicBezTo>
                  <a:pt x="12928667" y="3625288"/>
                  <a:pt x="12905864" y="3681827"/>
                  <a:pt x="12911565" y="3644010"/>
                </a:cubicBezTo>
                <a:lnTo>
                  <a:pt x="12886318" y="3598704"/>
                </a:lnTo>
                <a:cubicBezTo>
                  <a:pt x="12824424" y="3629407"/>
                  <a:pt x="12760086" y="3646256"/>
                  <a:pt x="12694933" y="3684074"/>
                </a:cubicBezTo>
                <a:cubicBezTo>
                  <a:pt x="12709593" y="3658051"/>
                  <a:pt x="12740540" y="3679019"/>
                  <a:pt x="12725881" y="3636334"/>
                </a:cubicBezTo>
                <a:cubicBezTo>
                  <a:pt x="12694933" y="3634087"/>
                  <a:pt x="12658285" y="3658425"/>
                  <a:pt x="12641997" y="3679581"/>
                </a:cubicBezTo>
                <a:cubicBezTo>
                  <a:pt x="12646884" y="3670220"/>
                  <a:pt x="12652584" y="3658238"/>
                  <a:pt x="12641997" y="3646256"/>
                </a:cubicBezTo>
                <a:cubicBezTo>
                  <a:pt x="12624895" y="3684261"/>
                  <a:pt x="12610235" y="3653183"/>
                  <a:pt x="12593947" y="3667412"/>
                </a:cubicBezTo>
                <a:cubicBezTo>
                  <a:pt x="12596390" y="3676772"/>
                  <a:pt x="12602091" y="3686882"/>
                  <a:pt x="12599648" y="3693996"/>
                </a:cubicBezTo>
                <a:cubicBezTo>
                  <a:pt x="12568701" y="3656179"/>
                  <a:pt x="12565443" y="3722078"/>
                  <a:pt x="12549155" y="3714964"/>
                </a:cubicBezTo>
                <a:cubicBezTo>
                  <a:pt x="12554041" y="3700736"/>
                  <a:pt x="12554041" y="3686320"/>
                  <a:pt x="12545897" y="3672092"/>
                </a:cubicBezTo>
                <a:cubicBezTo>
                  <a:pt x="12478302" y="3672092"/>
                  <a:pt x="12416407" y="3656179"/>
                  <a:pt x="12365914" y="3708225"/>
                </a:cubicBezTo>
                <a:cubicBezTo>
                  <a:pt x="12348812" y="3689316"/>
                  <a:pt x="12332523" y="3651124"/>
                  <a:pt x="12317864" y="3712530"/>
                </a:cubicBezTo>
                <a:cubicBezTo>
                  <a:pt x="12307277" y="3698489"/>
                  <a:pt x="12312163" y="3683887"/>
                  <a:pt x="12300762" y="3669658"/>
                </a:cubicBezTo>
                <a:cubicBezTo>
                  <a:pt x="12283659" y="3707663"/>
                  <a:pt x="12227465" y="3717585"/>
                  <a:pt x="12196518" y="3677334"/>
                </a:cubicBezTo>
                <a:lnTo>
                  <a:pt x="12174529" y="3710658"/>
                </a:lnTo>
                <a:cubicBezTo>
                  <a:pt x="11979886" y="3623042"/>
                  <a:pt x="11781172" y="3729005"/>
                  <a:pt x="11586529" y="3686320"/>
                </a:cubicBezTo>
                <a:cubicBezTo>
                  <a:pt x="11544180" y="3719457"/>
                  <a:pt x="11505089" y="3705416"/>
                  <a:pt x="11465183" y="3702982"/>
                </a:cubicBezTo>
                <a:lnTo>
                  <a:pt x="11442380" y="3734060"/>
                </a:lnTo>
                <a:cubicBezTo>
                  <a:pt x="11411432" y="3703357"/>
                  <a:pt x="11364197" y="3719832"/>
                  <a:pt x="11347094" y="3743608"/>
                </a:cubicBezTo>
                <a:cubicBezTo>
                  <a:pt x="11341394" y="3691562"/>
                  <a:pt x="11325105" y="3745668"/>
                  <a:pt x="11302302" y="3755028"/>
                </a:cubicBezTo>
                <a:cubicBezTo>
                  <a:pt x="11189914" y="3705416"/>
                  <a:pt x="11068568" y="3788540"/>
                  <a:pt x="10953737" y="3762517"/>
                </a:cubicBezTo>
                <a:cubicBezTo>
                  <a:pt x="10948036" y="3769631"/>
                  <a:pt x="10942335" y="3776558"/>
                  <a:pt x="10936635" y="3786106"/>
                </a:cubicBezTo>
                <a:cubicBezTo>
                  <a:pt x="10078253" y="3828604"/>
                  <a:pt x="9242674" y="3977627"/>
                  <a:pt x="8385106" y="3958719"/>
                </a:cubicBezTo>
                <a:cubicBezTo>
                  <a:pt x="8385106" y="3982308"/>
                  <a:pt x="8359045" y="3989235"/>
                  <a:pt x="8344386" y="3979687"/>
                </a:cubicBezTo>
                <a:cubicBezTo>
                  <a:pt x="8353345" y="3963212"/>
                  <a:pt x="8368003" y="3972760"/>
                  <a:pt x="8362303" y="3956285"/>
                </a:cubicBezTo>
                <a:cubicBezTo>
                  <a:pt x="8328098" y="3925582"/>
                  <a:pt x="8341943" y="3982495"/>
                  <a:pt x="8319954" y="3984929"/>
                </a:cubicBezTo>
                <a:lnTo>
                  <a:pt x="8300408" y="3951979"/>
                </a:lnTo>
                <a:cubicBezTo>
                  <a:pt x="8182319" y="3978002"/>
                  <a:pt x="8096807" y="3970326"/>
                  <a:pt x="7978719" y="3991669"/>
                </a:cubicBezTo>
                <a:cubicBezTo>
                  <a:pt x="7984419" y="3982121"/>
                  <a:pt x="7985233" y="3958719"/>
                  <a:pt x="7977089" y="3968267"/>
                </a:cubicBezTo>
                <a:lnTo>
                  <a:pt x="7954287" y="3998783"/>
                </a:lnTo>
                <a:cubicBezTo>
                  <a:pt x="7734397" y="3972760"/>
                  <a:pt x="7514508" y="4024806"/>
                  <a:pt x="7297877" y="3998783"/>
                </a:cubicBezTo>
                <a:cubicBezTo>
                  <a:pt x="7196891" y="4017691"/>
                  <a:pt x="7098347" y="4031733"/>
                  <a:pt x="6999805" y="3991669"/>
                </a:cubicBezTo>
                <a:cubicBezTo>
                  <a:pt x="6963157" y="4031733"/>
                  <a:pt x="6933023" y="3970888"/>
                  <a:pt x="6896375" y="4018253"/>
                </a:cubicBezTo>
                <a:cubicBezTo>
                  <a:pt x="6836923" y="3963773"/>
                  <a:pt x="6775029" y="4041655"/>
                  <a:pt x="6715577" y="3987175"/>
                </a:cubicBezTo>
                <a:cubicBezTo>
                  <a:pt x="6577943" y="4041655"/>
                  <a:pt x="6445195" y="3963399"/>
                  <a:pt x="6307561" y="4013011"/>
                </a:cubicBezTo>
                <a:lnTo>
                  <a:pt x="6288015" y="3979687"/>
                </a:lnTo>
                <a:cubicBezTo>
                  <a:pt x="6181328" y="4019938"/>
                  <a:pt x="6055095" y="3941869"/>
                  <a:pt x="5964697" y="3996349"/>
                </a:cubicBezTo>
                <a:cubicBezTo>
                  <a:pt x="5928049" y="3937189"/>
                  <a:pt x="5880813" y="4017691"/>
                  <a:pt x="5860453" y="3953851"/>
                </a:cubicBezTo>
                <a:lnTo>
                  <a:pt x="5838464" y="3987175"/>
                </a:lnTo>
                <a:cubicBezTo>
                  <a:pt x="5807517" y="3942244"/>
                  <a:pt x="5770054" y="3970513"/>
                  <a:pt x="5727705" y="3970513"/>
                </a:cubicBezTo>
                <a:cubicBezTo>
                  <a:pt x="5646265" y="3965833"/>
                  <a:pt x="5520032" y="3908919"/>
                  <a:pt x="5489085" y="3958719"/>
                </a:cubicBezTo>
                <a:cubicBezTo>
                  <a:pt x="5303401" y="3925582"/>
                  <a:pt x="5117717" y="3951604"/>
                  <a:pt x="4932032" y="3901992"/>
                </a:cubicBezTo>
                <a:cubicBezTo>
                  <a:pt x="4926331" y="3908919"/>
                  <a:pt x="4928774" y="3918280"/>
                  <a:pt x="4926331" y="3925394"/>
                </a:cubicBezTo>
                <a:cubicBezTo>
                  <a:pt x="4818830" y="3894504"/>
                  <a:pt x="4712143" y="3856873"/>
                  <a:pt x="4603013" y="3892444"/>
                </a:cubicBezTo>
                <a:lnTo>
                  <a:pt x="4574508" y="3840024"/>
                </a:lnTo>
                <a:cubicBezTo>
                  <a:pt x="4527273" y="3875408"/>
                  <a:pt x="4487367" y="3852193"/>
                  <a:pt x="4456420" y="3833284"/>
                </a:cubicBezTo>
                <a:cubicBezTo>
                  <a:pt x="4450719" y="3842645"/>
                  <a:pt x="4462121" y="3854814"/>
                  <a:pt x="4456420" y="3866609"/>
                </a:cubicBezTo>
                <a:cubicBezTo>
                  <a:pt x="4431174" y="3871289"/>
                  <a:pt x="4408370" y="3806700"/>
                  <a:pt x="4383124" y="3825796"/>
                </a:cubicBezTo>
                <a:cubicBezTo>
                  <a:pt x="4284580" y="3854065"/>
                  <a:pt x="4186038" y="3825796"/>
                  <a:pt x="4087495" y="3790412"/>
                </a:cubicBezTo>
                <a:cubicBezTo>
                  <a:pt x="4093196" y="3797526"/>
                  <a:pt x="4085052" y="3812316"/>
                  <a:pt x="4082609" y="3831225"/>
                </a:cubicBezTo>
                <a:cubicBezTo>
                  <a:pt x="3961262" y="3769818"/>
                  <a:pt x="3837473" y="3781238"/>
                  <a:pt x="3713683" y="3769444"/>
                </a:cubicBezTo>
                <a:cubicBezTo>
                  <a:pt x="3699838" y="3752782"/>
                  <a:pt x="3713683" y="3735932"/>
                  <a:pt x="3694138" y="3719270"/>
                </a:cubicBezTo>
                <a:cubicBezTo>
                  <a:pt x="3671334" y="3769069"/>
                  <a:pt x="3649346" y="3726759"/>
                  <a:pt x="3624099" y="3771691"/>
                </a:cubicBezTo>
                <a:cubicBezTo>
                  <a:pt x="3593152" y="3707850"/>
                  <a:pt x="3558947" y="3754654"/>
                  <a:pt x="3524741" y="3705042"/>
                </a:cubicBezTo>
                <a:cubicBezTo>
                  <a:pt x="3477506" y="3749974"/>
                  <a:pt x="3387107" y="3695868"/>
                  <a:pt x="3320326" y="3700736"/>
                </a:cubicBezTo>
                <a:cubicBezTo>
                  <a:pt x="3317069" y="3622667"/>
                  <a:pt x="3217711" y="3705416"/>
                  <a:pt x="3178620" y="3648690"/>
                </a:cubicBezTo>
                <a:cubicBezTo>
                  <a:pt x="3159074" y="3662918"/>
                  <a:pt x="3178620" y="3681827"/>
                  <a:pt x="3167218" y="3698302"/>
                </a:cubicBezTo>
                <a:cubicBezTo>
                  <a:pt x="3150930" y="3686508"/>
                  <a:pt x="3133013" y="3639516"/>
                  <a:pt x="3102066" y="3693996"/>
                </a:cubicBezTo>
                <a:cubicBezTo>
                  <a:pt x="3049129" y="3639516"/>
                  <a:pt x="2992936" y="3646256"/>
                  <a:pt x="2936742" y="3648690"/>
                </a:cubicBezTo>
                <a:cubicBezTo>
                  <a:pt x="2913939" y="3620233"/>
                  <a:pt x="2961988" y="3599265"/>
                  <a:pt x="2933484" y="3573242"/>
                </a:cubicBezTo>
                <a:cubicBezTo>
                  <a:pt x="2871589" y="3615927"/>
                  <a:pt x="2830055" y="3634836"/>
                  <a:pt x="2762459" y="3627722"/>
                </a:cubicBezTo>
                <a:cubicBezTo>
                  <a:pt x="2762459" y="3592151"/>
                  <a:pt x="2784448" y="3615927"/>
                  <a:pt x="2801550" y="3587658"/>
                </a:cubicBezTo>
                <a:cubicBezTo>
                  <a:pt x="2782005" y="3568749"/>
                  <a:pt x="2804808" y="3549279"/>
                  <a:pt x="2785262" y="3528123"/>
                </a:cubicBezTo>
                <a:cubicBezTo>
                  <a:pt x="2756758" y="3561260"/>
                  <a:pt x="2716853" y="3582229"/>
                  <a:pt x="2694864" y="3546658"/>
                </a:cubicBezTo>
                <a:cubicBezTo>
                  <a:pt x="2705451" y="3544411"/>
                  <a:pt x="2739656" y="3556393"/>
                  <a:pt x="2733955" y="3525690"/>
                </a:cubicBezTo>
                <a:cubicBezTo>
                  <a:pt x="2699750" y="3521009"/>
                  <a:pt x="2666360" y="3509215"/>
                  <a:pt x="2632969" y="3544786"/>
                </a:cubicBezTo>
                <a:cubicBezTo>
                  <a:pt x="2619124" y="3525877"/>
                  <a:pt x="2632969" y="3508840"/>
                  <a:pt x="2613423" y="3492365"/>
                </a:cubicBezTo>
                <a:cubicBezTo>
                  <a:pt x="2584919" y="3508840"/>
                  <a:pt x="2565373" y="3480758"/>
                  <a:pt x="2548271" y="3537671"/>
                </a:cubicBezTo>
                <a:cubicBezTo>
                  <a:pt x="2505922" y="3478511"/>
                  <a:pt x="2461130" y="3526064"/>
                  <a:pt x="2416337" y="3521384"/>
                </a:cubicBezTo>
                <a:cubicBezTo>
                  <a:pt x="2402493" y="3537859"/>
                  <a:pt x="2449728" y="3561073"/>
                  <a:pt x="2422038" y="3577735"/>
                </a:cubicBezTo>
                <a:cubicBezTo>
                  <a:pt x="2391091" y="3558827"/>
                  <a:pt x="2422038" y="3501913"/>
                  <a:pt x="2391091" y="3509027"/>
                </a:cubicBezTo>
                <a:cubicBezTo>
                  <a:pt x="2393534" y="3535050"/>
                  <a:pt x="2373988" y="3591589"/>
                  <a:pt x="2354443" y="3549091"/>
                </a:cubicBezTo>
                <a:cubicBezTo>
                  <a:pt x="2360144" y="3534863"/>
                  <a:pt x="2373988" y="3523256"/>
                  <a:pt x="2370731" y="3509027"/>
                </a:cubicBezTo>
                <a:cubicBezTo>
                  <a:pt x="2308836" y="3483004"/>
                  <a:pt x="2247756" y="3478137"/>
                  <a:pt x="2188304" y="3482817"/>
                </a:cubicBezTo>
                <a:cubicBezTo>
                  <a:pt x="2188304" y="3480383"/>
                  <a:pt x="2188304" y="3476077"/>
                  <a:pt x="2185861" y="3471210"/>
                </a:cubicBezTo>
                <a:cubicBezTo>
                  <a:pt x="2143512" y="3452301"/>
                  <a:pt x="2053113" y="3412611"/>
                  <a:pt x="2044154" y="3469338"/>
                </a:cubicBezTo>
                <a:cubicBezTo>
                  <a:pt x="2036011" y="3450429"/>
                  <a:pt x="2025423" y="3461849"/>
                  <a:pt x="2016465" y="3459415"/>
                </a:cubicBezTo>
                <a:cubicBezTo>
                  <a:pt x="2025423" y="3445187"/>
                  <a:pt x="2036011" y="3433580"/>
                  <a:pt x="2024609" y="3416917"/>
                </a:cubicBezTo>
                <a:cubicBezTo>
                  <a:pt x="2008321" y="3459603"/>
                  <a:pt x="1997734" y="3404561"/>
                  <a:pt x="1980631" y="3447059"/>
                </a:cubicBezTo>
                <a:cubicBezTo>
                  <a:pt x="1992033" y="3456607"/>
                  <a:pt x="2002620" y="3457543"/>
                  <a:pt x="2011579" y="3466904"/>
                </a:cubicBezTo>
                <a:cubicBezTo>
                  <a:pt x="1977373" y="3511836"/>
                  <a:pt x="1979817" y="3393328"/>
                  <a:pt x="1943983" y="3438447"/>
                </a:cubicBezTo>
                <a:cubicBezTo>
                  <a:pt x="1929323" y="3398196"/>
                  <a:pt x="1912221" y="3433018"/>
                  <a:pt x="1898376" y="3409429"/>
                </a:cubicBezTo>
                <a:cubicBezTo>
                  <a:pt x="1904077" y="3378538"/>
                  <a:pt x="1931767" y="3400068"/>
                  <a:pt x="1917922" y="3376479"/>
                </a:cubicBezTo>
                <a:cubicBezTo>
                  <a:pt x="1873130" y="3359817"/>
                  <a:pt x="1827523" y="3353264"/>
                  <a:pt x="1782731" y="3386401"/>
                </a:cubicBezTo>
                <a:cubicBezTo>
                  <a:pt x="1785988" y="3372173"/>
                  <a:pt x="1788432" y="3357383"/>
                  <a:pt x="1788432" y="3343155"/>
                </a:cubicBezTo>
                <a:cubicBezTo>
                  <a:pt x="1774587" y="3357383"/>
                  <a:pt x="1763185" y="3336415"/>
                  <a:pt x="1751784" y="3350643"/>
                </a:cubicBezTo>
                <a:cubicBezTo>
                  <a:pt x="1743639" y="3362438"/>
                  <a:pt x="1749341" y="3376479"/>
                  <a:pt x="1746897" y="3390707"/>
                </a:cubicBezTo>
                <a:cubicBezTo>
                  <a:pt x="1727352" y="3364684"/>
                  <a:pt x="1707806" y="3362251"/>
                  <a:pt x="1688260" y="3362251"/>
                </a:cubicBezTo>
                <a:cubicBezTo>
                  <a:pt x="1696404" y="3369178"/>
                  <a:pt x="1690703" y="3414109"/>
                  <a:pt x="1676859" y="3395013"/>
                </a:cubicBezTo>
                <a:cubicBezTo>
                  <a:pt x="1693146" y="3321812"/>
                  <a:pt x="1636953" y="3384155"/>
                  <a:pt x="1619850" y="3348584"/>
                </a:cubicBezTo>
                <a:cubicBezTo>
                  <a:pt x="1614149" y="3329675"/>
                  <a:pt x="1645097" y="3312451"/>
                  <a:pt x="1636138" y="3291109"/>
                </a:cubicBezTo>
                <a:cubicBezTo>
                  <a:pt x="1614149" y="3338474"/>
                  <a:pt x="1592160" y="3301031"/>
                  <a:pt x="1569357" y="3313013"/>
                </a:cubicBezTo>
                <a:cubicBezTo>
                  <a:pt x="1588903" y="3353264"/>
                  <a:pt x="1535152" y="3354949"/>
                  <a:pt x="1523750" y="3343155"/>
                </a:cubicBezTo>
                <a:cubicBezTo>
                  <a:pt x="1544110" y="3331360"/>
                  <a:pt x="1561213" y="3303278"/>
                  <a:pt x="1544110" y="3270141"/>
                </a:cubicBezTo>
                <a:cubicBezTo>
                  <a:pt x="1532709" y="3277255"/>
                  <a:pt x="1521307" y="3319940"/>
                  <a:pt x="1509906" y="3301031"/>
                </a:cubicBezTo>
                <a:cubicBezTo>
                  <a:pt x="1529451" y="3218282"/>
                  <a:pt x="1428465" y="3232323"/>
                  <a:pt x="1394260" y="3227643"/>
                </a:cubicBezTo>
                <a:cubicBezTo>
                  <a:pt x="1399961" y="3237003"/>
                  <a:pt x="1405662" y="3249172"/>
                  <a:pt x="1394260" y="3260967"/>
                </a:cubicBezTo>
                <a:cubicBezTo>
                  <a:pt x="1374714" y="3216035"/>
                  <a:pt x="1383673" y="3260218"/>
                  <a:pt x="1364127" y="3257784"/>
                </a:cubicBezTo>
                <a:lnTo>
                  <a:pt x="1338880" y="3213414"/>
                </a:lnTo>
                <a:cubicBezTo>
                  <a:pt x="1364127" y="3194318"/>
                  <a:pt x="1344581" y="3170729"/>
                  <a:pt x="1349468" y="3149387"/>
                </a:cubicBezTo>
                <a:cubicBezTo>
                  <a:pt x="1386116" y="3170729"/>
                  <a:pt x="1389374" y="3184583"/>
                  <a:pt x="1423578" y="3153880"/>
                </a:cubicBezTo>
                <a:cubicBezTo>
                  <a:pt x="1448825" y="3215287"/>
                  <a:pt x="1448825" y="3166423"/>
                  <a:pt x="1485474" y="3225583"/>
                </a:cubicBezTo>
                <a:cubicBezTo>
                  <a:pt x="1476515" y="3194880"/>
                  <a:pt x="1504205" y="3172976"/>
                  <a:pt x="1523750" y="3184770"/>
                </a:cubicBezTo>
                <a:cubicBezTo>
                  <a:pt x="1515606" y="3198999"/>
                  <a:pt x="1502576" y="3211355"/>
                  <a:pt x="1507462" y="3225583"/>
                </a:cubicBezTo>
                <a:cubicBezTo>
                  <a:pt x="1518864" y="3211355"/>
                  <a:pt x="1518864" y="3272762"/>
                  <a:pt x="1538409" y="3244305"/>
                </a:cubicBezTo>
                <a:cubicBezTo>
                  <a:pt x="1546554" y="3213602"/>
                  <a:pt x="1535152" y="3182149"/>
                  <a:pt x="1554698" y="3153880"/>
                </a:cubicBezTo>
                <a:cubicBezTo>
                  <a:pt x="1571800" y="3184583"/>
                  <a:pt x="1527008" y="3213602"/>
                  <a:pt x="1557956" y="3246739"/>
                </a:cubicBezTo>
                <a:cubicBezTo>
                  <a:pt x="1588903" y="3189825"/>
                  <a:pt x="1614964" y="3301031"/>
                  <a:pt x="1642654" y="3234757"/>
                </a:cubicBezTo>
                <a:cubicBezTo>
                  <a:pt x="1634509" y="3208734"/>
                  <a:pt x="1611706" y="3183085"/>
                  <a:pt x="1628808" y="3159309"/>
                </a:cubicBezTo>
                <a:cubicBezTo>
                  <a:pt x="1645097" y="3201994"/>
                  <a:pt x="1650797" y="3196939"/>
                  <a:pt x="1647540" y="3244305"/>
                </a:cubicBezTo>
                <a:cubicBezTo>
                  <a:pt x="1701290" y="3180464"/>
                  <a:pt x="1755041" y="3229702"/>
                  <a:pt x="1805534" y="3236816"/>
                </a:cubicBezTo>
                <a:cubicBezTo>
                  <a:pt x="1802276" y="3227268"/>
                  <a:pt x="1805534" y="3220903"/>
                  <a:pt x="1811235" y="3211355"/>
                </a:cubicBezTo>
                <a:cubicBezTo>
                  <a:pt x="1803091" y="3194880"/>
                  <a:pt x="1791690" y="3223150"/>
                  <a:pt x="1780287" y="3194693"/>
                </a:cubicBezTo>
                <a:cubicBezTo>
                  <a:pt x="1811235" y="3156875"/>
                  <a:pt x="1816936" y="3243930"/>
                  <a:pt x="1836482" y="3239063"/>
                </a:cubicBezTo>
                <a:cubicBezTo>
                  <a:pt x="1838925" y="3210793"/>
                  <a:pt x="1842183" y="3189638"/>
                  <a:pt x="1864986" y="3198999"/>
                </a:cubicBezTo>
                <a:cubicBezTo>
                  <a:pt x="1831595" y="3234570"/>
                  <a:pt x="1873944" y="3225209"/>
                  <a:pt x="1884532" y="3267707"/>
                </a:cubicBezTo>
                <a:cubicBezTo>
                  <a:pt x="1921180" y="3229889"/>
                  <a:pt x="2031124" y="3296538"/>
                  <a:pt x="2053928" y="3211355"/>
                </a:cubicBezTo>
                <a:cubicBezTo>
                  <a:pt x="2075917" y="3230264"/>
                  <a:pt x="2058814" y="3246739"/>
                  <a:pt x="2064515" y="3263401"/>
                </a:cubicBezTo>
                <a:cubicBezTo>
                  <a:pt x="2101163" y="3260967"/>
                  <a:pt x="2137811" y="3291670"/>
                  <a:pt x="2174459" y="3263401"/>
                </a:cubicBezTo>
                <a:cubicBezTo>
                  <a:pt x="2159800" y="3277442"/>
                  <a:pt x="2154914" y="3293543"/>
                  <a:pt x="2163058" y="3310205"/>
                </a:cubicBezTo>
                <a:cubicBezTo>
                  <a:pt x="2176902" y="3305524"/>
                  <a:pt x="2190748" y="3315447"/>
                  <a:pt x="2205407" y="3280063"/>
                </a:cubicBezTo>
                <a:cubicBezTo>
                  <a:pt x="2199706" y="3265835"/>
                  <a:pt x="2185047" y="3251045"/>
                  <a:pt x="2190748" y="3239063"/>
                </a:cubicBezTo>
                <a:cubicBezTo>
                  <a:pt x="2204592" y="3255725"/>
                  <a:pt x="2219251" y="3227081"/>
                  <a:pt x="2233097" y="3257784"/>
                </a:cubicBezTo>
                <a:cubicBezTo>
                  <a:pt x="2213551" y="3279127"/>
                  <a:pt x="2214365" y="3300844"/>
                  <a:pt x="2230653" y="3324433"/>
                </a:cubicBezTo>
                <a:cubicBezTo>
                  <a:pt x="2276260" y="3260593"/>
                  <a:pt x="2329196" y="3393328"/>
                  <a:pt x="2360144" y="3298597"/>
                </a:cubicBezTo>
                <a:cubicBezTo>
                  <a:pt x="2373988" y="3303465"/>
                  <a:pt x="2376431" y="3312638"/>
                  <a:pt x="2379689" y="3333981"/>
                </a:cubicBezTo>
                <a:cubicBezTo>
                  <a:pt x="2387833" y="3296164"/>
                  <a:pt x="2418780" y="3334168"/>
                  <a:pt x="2410636" y="3303465"/>
                </a:cubicBezTo>
                <a:cubicBezTo>
                  <a:pt x="2404936" y="3293917"/>
                  <a:pt x="2391091" y="3298972"/>
                  <a:pt x="2396792" y="3277629"/>
                </a:cubicBezTo>
                <a:cubicBezTo>
                  <a:pt x="2427739" y="3282310"/>
                  <a:pt x="2458686" y="3324433"/>
                  <a:pt x="2489634" y="3333981"/>
                </a:cubicBezTo>
                <a:cubicBezTo>
                  <a:pt x="2483933" y="3322186"/>
                  <a:pt x="2495334" y="3312826"/>
                  <a:pt x="2489634" y="3301031"/>
                </a:cubicBezTo>
                <a:cubicBezTo>
                  <a:pt x="2481490" y="3282122"/>
                  <a:pt x="2472531" y="3290922"/>
                  <a:pt x="2463573" y="3274447"/>
                </a:cubicBezTo>
                <a:cubicBezTo>
                  <a:pt x="2536869" y="3231949"/>
                  <a:pt x="2604465" y="3345776"/>
                  <a:pt x="2675318" y="3272387"/>
                </a:cubicBezTo>
                <a:cubicBezTo>
                  <a:pt x="2703008" y="3303278"/>
                  <a:pt x="2660659" y="3279314"/>
                  <a:pt x="2675318" y="3305337"/>
                </a:cubicBezTo>
                <a:cubicBezTo>
                  <a:pt x="2716853" y="3336228"/>
                  <a:pt x="2762459" y="3315072"/>
                  <a:pt x="2807251" y="3338661"/>
                </a:cubicBezTo>
                <a:cubicBezTo>
                  <a:pt x="2852858" y="3265460"/>
                  <a:pt x="2919639" y="3421411"/>
                  <a:pt x="2948143" y="3324433"/>
                </a:cubicBezTo>
                <a:cubicBezTo>
                  <a:pt x="2961988" y="3386027"/>
                  <a:pt x="3004337" y="3310205"/>
                  <a:pt x="3032842" y="3378913"/>
                </a:cubicBezTo>
                <a:cubicBezTo>
                  <a:pt x="3054830" y="3331547"/>
                  <a:pt x="3077634" y="3362063"/>
                  <a:pt x="3100437" y="3359817"/>
                </a:cubicBezTo>
                <a:cubicBezTo>
                  <a:pt x="3100437" y="3421223"/>
                  <a:pt x="3181877" y="3412237"/>
                  <a:pt x="3207124" y="3350643"/>
                </a:cubicBezTo>
                <a:cubicBezTo>
                  <a:pt x="3229113" y="3369552"/>
                  <a:pt x="3209567" y="3384155"/>
                  <a:pt x="3215268" y="3400630"/>
                </a:cubicBezTo>
                <a:cubicBezTo>
                  <a:pt x="3232371" y="3377041"/>
                  <a:pt x="3246215" y="3437886"/>
                  <a:pt x="3263318" y="3411863"/>
                </a:cubicBezTo>
                <a:cubicBezTo>
                  <a:pt x="3257617" y="3390520"/>
                  <a:pt x="3274720" y="3350456"/>
                  <a:pt x="3291007" y="3374045"/>
                </a:cubicBezTo>
                <a:cubicBezTo>
                  <a:pt x="3286121" y="3390707"/>
                  <a:pt x="3257617" y="3405123"/>
                  <a:pt x="3269019" y="3421785"/>
                </a:cubicBezTo>
                <a:cubicBezTo>
                  <a:pt x="3291007" y="3452488"/>
                  <a:pt x="3317069" y="3383968"/>
                  <a:pt x="3339057" y="3386401"/>
                </a:cubicBezTo>
                <a:cubicBezTo>
                  <a:pt x="3333356" y="3417105"/>
                  <a:pt x="3342315" y="3419351"/>
                  <a:pt x="3359418" y="3436013"/>
                </a:cubicBezTo>
                <a:cubicBezTo>
                  <a:pt x="3387107" y="3393328"/>
                  <a:pt x="3412354" y="3412237"/>
                  <a:pt x="3440858" y="3367305"/>
                </a:cubicBezTo>
                <a:cubicBezTo>
                  <a:pt x="3426199" y="3364872"/>
                  <a:pt x="3420498" y="3355324"/>
                  <a:pt x="3429456" y="3333981"/>
                </a:cubicBezTo>
                <a:cubicBezTo>
                  <a:pt x="3434343" y="3338661"/>
                  <a:pt x="3440043" y="3350269"/>
                  <a:pt x="3445744" y="3343155"/>
                </a:cubicBezTo>
                <a:cubicBezTo>
                  <a:pt x="3448187" y="3326492"/>
                  <a:pt x="3426199" y="3307771"/>
                  <a:pt x="3435157" y="3291109"/>
                </a:cubicBezTo>
                <a:cubicBezTo>
                  <a:pt x="3483207" y="3338474"/>
                  <a:pt x="3479949" y="3270515"/>
                  <a:pt x="3530442" y="3331922"/>
                </a:cubicBezTo>
                <a:cubicBezTo>
                  <a:pt x="3516598" y="3353264"/>
                  <a:pt x="3468548" y="3314885"/>
                  <a:pt x="3502753" y="3371611"/>
                </a:cubicBezTo>
                <a:cubicBezTo>
                  <a:pt x="3488093" y="3404748"/>
                  <a:pt x="3452259" y="3352890"/>
                  <a:pt x="3454703" y="3393141"/>
                </a:cubicBezTo>
                <a:cubicBezTo>
                  <a:pt x="3471805" y="3402502"/>
                  <a:pt x="3491351" y="3381159"/>
                  <a:pt x="3505196" y="3430771"/>
                </a:cubicBezTo>
                <a:cubicBezTo>
                  <a:pt x="3524741" y="3385840"/>
                  <a:pt x="3541844" y="3433767"/>
                  <a:pt x="3561390" y="3400630"/>
                </a:cubicBezTo>
                <a:cubicBezTo>
                  <a:pt x="3549988" y="3372173"/>
                  <a:pt x="3539401" y="3400442"/>
                  <a:pt x="3527999" y="3381534"/>
                </a:cubicBezTo>
                <a:cubicBezTo>
                  <a:pt x="3547545" y="3367493"/>
                  <a:pt x="3527185" y="3348584"/>
                  <a:pt x="3530442" y="3331922"/>
                </a:cubicBezTo>
                <a:cubicBezTo>
                  <a:pt x="3547545" y="3305899"/>
                  <a:pt x="3561390" y="3305150"/>
                  <a:pt x="3578492" y="3326492"/>
                </a:cubicBezTo>
                <a:cubicBezTo>
                  <a:pt x="3569534" y="3340721"/>
                  <a:pt x="3555689" y="3353077"/>
                  <a:pt x="3561390" y="3367305"/>
                </a:cubicBezTo>
                <a:cubicBezTo>
                  <a:pt x="3567090" y="3357945"/>
                  <a:pt x="3576049" y="3376853"/>
                  <a:pt x="3581750" y="3369739"/>
                </a:cubicBezTo>
                <a:cubicBezTo>
                  <a:pt x="3603739" y="3350830"/>
                  <a:pt x="3578492" y="3331922"/>
                  <a:pt x="3598038" y="3313013"/>
                </a:cubicBezTo>
                <a:cubicBezTo>
                  <a:pt x="3651789" y="3360191"/>
                  <a:pt x="3721828" y="3298597"/>
                  <a:pt x="3756033" y="3407369"/>
                </a:cubicBezTo>
                <a:cubicBezTo>
                  <a:pt x="3764176" y="3400255"/>
                  <a:pt x="3798382" y="3411863"/>
                  <a:pt x="3790237" y="3376479"/>
                </a:cubicBezTo>
                <a:cubicBezTo>
                  <a:pt x="3781279" y="3350456"/>
                  <a:pt x="3747888" y="3386027"/>
                  <a:pt x="3758476" y="3341095"/>
                </a:cubicBezTo>
                <a:cubicBezTo>
                  <a:pt x="3786980" y="3367118"/>
                  <a:pt x="3874121" y="3324246"/>
                  <a:pt x="3851318" y="3414109"/>
                </a:cubicBezTo>
                <a:cubicBezTo>
                  <a:pt x="3857018" y="3421223"/>
                  <a:pt x="3865163" y="3418790"/>
                  <a:pt x="3870864" y="3414109"/>
                </a:cubicBezTo>
                <a:cubicBezTo>
                  <a:pt x="3893667" y="3397634"/>
                  <a:pt x="3868420" y="3376292"/>
                  <a:pt x="3887966" y="3357383"/>
                </a:cubicBezTo>
                <a:cubicBezTo>
                  <a:pt x="3972664" y="3369178"/>
                  <a:pt x="4085052" y="3411863"/>
                  <a:pt x="4152647" y="3378913"/>
                </a:cubicBezTo>
                <a:cubicBezTo>
                  <a:pt x="4245489" y="3433205"/>
                  <a:pt x="4340775" y="3411863"/>
                  <a:pt x="4436875" y="3430771"/>
                </a:cubicBezTo>
                <a:cubicBezTo>
                  <a:pt x="4433617" y="3423657"/>
                  <a:pt x="4427916" y="3414484"/>
                  <a:pt x="4431174" y="3407369"/>
                </a:cubicBezTo>
                <a:cubicBezTo>
                  <a:pt x="4495511" y="3487872"/>
                  <a:pt x="4614414" y="3436201"/>
                  <a:pt x="4701555" y="3469338"/>
                </a:cubicBezTo>
                <a:cubicBezTo>
                  <a:pt x="4707257" y="3455109"/>
                  <a:pt x="4700742" y="3440319"/>
                  <a:pt x="4706442" y="3426091"/>
                </a:cubicBezTo>
                <a:cubicBezTo>
                  <a:pt x="4765893" y="3459228"/>
                  <a:pt x="4824531" y="3442940"/>
                  <a:pt x="4883982" y="3473644"/>
                </a:cubicBezTo>
                <a:cubicBezTo>
                  <a:pt x="4878282" y="3461849"/>
                  <a:pt x="4875838" y="3449867"/>
                  <a:pt x="4886425" y="3440319"/>
                </a:cubicBezTo>
                <a:cubicBezTo>
                  <a:pt x="4914930" y="3490119"/>
                  <a:pt x="4959722" y="3511461"/>
                  <a:pt x="4976824" y="3454548"/>
                </a:cubicBezTo>
                <a:cubicBezTo>
                  <a:pt x="5041163" y="3525690"/>
                  <a:pt x="5108758" y="3438447"/>
                  <a:pt x="5173096" y="3504721"/>
                </a:cubicBezTo>
                <a:cubicBezTo>
                  <a:pt x="5170653" y="3462036"/>
                  <a:pt x="5226847" y="3483004"/>
                  <a:pt x="5207301" y="3523256"/>
                </a:cubicBezTo>
                <a:cubicBezTo>
                  <a:pt x="5199157" y="3487872"/>
                  <a:pt x="5162509" y="3518763"/>
                  <a:pt x="5168209" y="3544786"/>
                </a:cubicBezTo>
                <a:cubicBezTo>
                  <a:pt x="5196713" y="3561260"/>
                  <a:pt x="5185312" y="3579795"/>
                  <a:pt x="5199157" y="3612932"/>
                </a:cubicBezTo>
                <a:cubicBezTo>
                  <a:pt x="5247207" y="3596457"/>
                  <a:pt x="5235805" y="3523069"/>
                  <a:pt x="5233361" y="3499479"/>
                </a:cubicBezTo>
                <a:cubicBezTo>
                  <a:pt x="5283855" y="3520822"/>
                  <a:pt x="5331090" y="3499479"/>
                  <a:pt x="5381583" y="3494799"/>
                </a:cubicBezTo>
                <a:cubicBezTo>
                  <a:pt x="5392985" y="3508840"/>
                  <a:pt x="5387284" y="3523443"/>
                  <a:pt x="5396243" y="3537671"/>
                </a:cubicBezTo>
                <a:cubicBezTo>
                  <a:pt x="5525733" y="3461849"/>
                  <a:pt x="5677212" y="3565379"/>
                  <a:pt x="5787157" y="3515767"/>
                </a:cubicBezTo>
                <a:cubicBezTo>
                  <a:pt x="5812403" y="3544224"/>
                  <a:pt x="5818104" y="3535050"/>
                  <a:pt x="5835207" y="3561073"/>
                </a:cubicBezTo>
                <a:cubicBezTo>
                  <a:pt x="5840907" y="3551525"/>
                  <a:pt x="5834392" y="3539918"/>
                  <a:pt x="5845793" y="3528123"/>
                </a:cubicBezTo>
                <a:cubicBezTo>
                  <a:pt x="6051838" y="3565941"/>
                  <a:pt x="6234265" y="3527936"/>
                  <a:pt x="6431351" y="3565754"/>
                </a:cubicBezTo>
                <a:cubicBezTo>
                  <a:pt x="6445195" y="3523256"/>
                  <a:pt x="6498946" y="3549653"/>
                  <a:pt x="6527450" y="3589904"/>
                </a:cubicBezTo>
                <a:cubicBezTo>
                  <a:pt x="6560841" y="3530744"/>
                  <a:pt x="6591788" y="3587096"/>
                  <a:pt x="6622735" y="3579982"/>
                </a:cubicBezTo>
                <a:cubicBezTo>
                  <a:pt x="6639838" y="3542164"/>
                  <a:pt x="6783173" y="3563320"/>
                  <a:pt x="6845067" y="3546658"/>
                </a:cubicBezTo>
                <a:cubicBezTo>
                  <a:pt x="6842625" y="3560886"/>
                  <a:pt x="6841810" y="3575863"/>
                  <a:pt x="6850769" y="3589904"/>
                </a:cubicBezTo>
                <a:cubicBezTo>
                  <a:pt x="6901261" y="3523630"/>
                  <a:pt x="6952569" y="3610685"/>
                  <a:pt x="6977815" y="3549091"/>
                </a:cubicBezTo>
                <a:cubicBezTo>
                  <a:pt x="6988403" y="3563320"/>
                  <a:pt x="6991661" y="3577735"/>
                  <a:pt x="6991661" y="3591964"/>
                </a:cubicBezTo>
                <a:cubicBezTo>
                  <a:pt x="7005505" y="3591964"/>
                  <a:pt x="7019350" y="3572681"/>
                  <a:pt x="7019350" y="3551525"/>
                </a:cubicBezTo>
                <a:cubicBezTo>
                  <a:pt x="7047855" y="3579795"/>
                  <a:pt x="7047855" y="3526064"/>
                  <a:pt x="7050297" y="3587658"/>
                </a:cubicBezTo>
                <a:cubicBezTo>
                  <a:pt x="7090203" y="3566315"/>
                  <a:pt x="7123594" y="3596831"/>
                  <a:pt x="7162685" y="3554333"/>
                </a:cubicBezTo>
                <a:cubicBezTo>
                  <a:pt x="7156985" y="3566128"/>
                  <a:pt x="7151283" y="3575676"/>
                  <a:pt x="7162685" y="3587658"/>
                </a:cubicBezTo>
                <a:cubicBezTo>
                  <a:pt x="7191189" y="3563881"/>
                  <a:pt x="7218879" y="3603571"/>
                  <a:pt x="7247383" y="3561073"/>
                </a:cubicBezTo>
                <a:cubicBezTo>
                  <a:pt x="7235981" y="3568000"/>
                  <a:pt x="7261229" y="3615553"/>
                  <a:pt x="7266929" y="3596644"/>
                </a:cubicBezTo>
                <a:cubicBezTo>
                  <a:pt x="7292175" y="3580169"/>
                  <a:pt x="7256342" y="3560886"/>
                  <a:pt x="7281589" y="3546658"/>
                </a:cubicBezTo>
                <a:cubicBezTo>
                  <a:pt x="7320680" y="3591589"/>
                  <a:pt x="7363029" y="3592151"/>
                  <a:pt x="7407821" y="3556580"/>
                </a:cubicBezTo>
                <a:cubicBezTo>
                  <a:pt x="7428181" y="3601512"/>
                  <a:pt x="7464015" y="3546658"/>
                  <a:pt x="7512065" y="3549091"/>
                </a:cubicBezTo>
                <a:cubicBezTo>
                  <a:pt x="7543012" y="3549091"/>
                  <a:pt x="7601649" y="3601137"/>
                  <a:pt x="7613051" y="3546658"/>
                </a:cubicBezTo>
                <a:cubicBezTo>
                  <a:pt x="7736841" y="3617612"/>
                  <a:pt x="7832940" y="3516142"/>
                  <a:pt x="7951029" y="3575302"/>
                </a:cubicBezTo>
                <a:cubicBezTo>
                  <a:pt x="7945328" y="3563507"/>
                  <a:pt x="7937184" y="3551712"/>
                  <a:pt x="7942885" y="3539918"/>
                </a:cubicBezTo>
                <a:cubicBezTo>
                  <a:pt x="7962431" y="3544786"/>
                  <a:pt x="7947771" y="3551712"/>
                  <a:pt x="7962431" y="3575302"/>
                </a:cubicBezTo>
                <a:cubicBezTo>
                  <a:pt x="8024325" y="3511461"/>
                  <a:pt x="8153001" y="3577361"/>
                  <a:pt x="8248286" y="3529995"/>
                </a:cubicBezTo>
                <a:cubicBezTo>
                  <a:pt x="8245843" y="3539543"/>
                  <a:pt x="8246657" y="3547219"/>
                  <a:pt x="8254801" y="3556580"/>
                </a:cubicBezTo>
                <a:cubicBezTo>
                  <a:pt x="8316696" y="3511648"/>
                  <a:pt x="8376147" y="3540105"/>
                  <a:pt x="8435599" y="3554333"/>
                </a:cubicBezTo>
                <a:cubicBezTo>
                  <a:pt x="8511339" y="3511648"/>
                  <a:pt x="8600109" y="3488059"/>
                  <a:pt x="8656303" y="3570996"/>
                </a:cubicBezTo>
                <a:cubicBezTo>
                  <a:pt x="8670962" y="3549653"/>
                  <a:pt x="8651416" y="3525877"/>
                  <a:pt x="8668519" y="3504721"/>
                </a:cubicBezTo>
                <a:cubicBezTo>
                  <a:pt x="8688064" y="3549653"/>
                  <a:pt x="8710053" y="3490119"/>
                  <a:pt x="8732857" y="3509027"/>
                </a:cubicBezTo>
                <a:cubicBezTo>
                  <a:pt x="8724713" y="3527936"/>
                  <a:pt x="8710868" y="3518950"/>
                  <a:pt x="8716569" y="3535612"/>
                </a:cubicBezTo>
                <a:cubicBezTo>
                  <a:pt x="8736114" y="3526064"/>
                  <a:pt x="8744258" y="3530183"/>
                  <a:pt x="8752402" y="3494799"/>
                </a:cubicBezTo>
                <a:cubicBezTo>
                  <a:pt x="8885150" y="3546845"/>
                  <a:pt x="9023599" y="3449867"/>
                  <a:pt x="9155533" y="3511461"/>
                </a:cubicBezTo>
                <a:cubicBezTo>
                  <a:pt x="9163677" y="3492365"/>
                  <a:pt x="9177521" y="3474018"/>
                  <a:pt x="9163677" y="3452676"/>
                </a:cubicBezTo>
                <a:cubicBezTo>
                  <a:pt x="7373616" y="3500041"/>
                  <a:pt x="5587627" y="3544598"/>
                  <a:pt x="3812226" y="3227643"/>
                </a:cubicBezTo>
                <a:cubicBezTo>
                  <a:pt x="3744631" y="3220529"/>
                  <a:pt x="3651789" y="3222588"/>
                  <a:pt x="3606182" y="3187204"/>
                </a:cubicBezTo>
                <a:cubicBezTo>
                  <a:pt x="3569534" y="3222588"/>
                  <a:pt x="3533700" y="3191697"/>
                  <a:pt x="3497052" y="3222401"/>
                </a:cubicBezTo>
                <a:cubicBezTo>
                  <a:pt x="3485650" y="3213040"/>
                  <a:pt x="3477506" y="3168295"/>
                  <a:pt x="3466105" y="3187204"/>
                </a:cubicBezTo>
                <a:cubicBezTo>
                  <a:pt x="3462847" y="3236816"/>
                  <a:pt x="3404210" y="3182337"/>
                  <a:pt x="3387107" y="3172789"/>
                </a:cubicBezTo>
                <a:cubicBezTo>
                  <a:pt x="3344758" y="3149199"/>
                  <a:pt x="3291007" y="3210981"/>
                  <a:pt x="3279606" y="3163802"/>
                </a:cubicBezTo>
                <a:cubicBezTo>
                  <a:pt x="3296708" y="3161368"/>
                  <a:pt x="3313811" y="3149948"/>
                  <a:pt x="3328470" y="3159309"/>
                </a:cubicBezTo>
                <a:cubicBezTo>
                  <a:pt x="3294265" y="3064765"/>
                  <a:pt x="3203866" y="3211168"/>
                  <a:pt x="3159074" y="3114190"/>
                </a:cubicBezTo>
                <a:cubicBezTo>
                  <a:pt x="3097179" y="3189825"/>
                  <a:pt x="2992936" y="3052784"/>
                  <a:pt x="2964431" y="3142647"/>
                </a:cubicBezTo>
                <a:cubicBezTo>
                  <a:pt x="2953844" y="3119058"/>
                  <a:pt x="2942443" y="3137779"/>
                  <a:pt x="2933484" y="3106889"/>
                </a:cubicBezTo>
                <a:cubicBezTo>
                  <a:pt x="2922897" y="3147140"/>
                  <a:pt x="2864260" y="3140213"/>
                  <a:pt x="2866703" y="3076373"/>
                </a:cubicBezTo>
                <a:cubicBezTo>
                  <a:pt x="2816210" y="3078807"/>
                  <a:pt x="2764902" y="3128044"/>
                  <a:pt x="2716853" y="3083112"/>
                </a:cubicBezTo>
                <a:cubicBezTo>
                  <a:pt x="2711152" y="3064204"/>
                  <a:pt x="2742099" y="3045295"/>
                  <a:pt x="2733955" y="3026386"/>
                </a:cubicBezTo>
                <a:cubicBezTo>
                  <a:pt x="2724996" y="3038181"/>
                  <a:pt x="2694864" y="3050350"/>
                  <a:pt x="2711966" y="3073939"/>
                </a:cubicBezTo>
                <a:cubicBezTo>
                  <a:pt x="2652515" y="3102396"/>
                  <a:pt x="2596321" y="3024327"/>
                  <a:pt x="2536869" y="3071692"/>
                </a:cubicBezTo>
                <a:cubicBezTo>
                  <a:pt x="2542570" y="3033875"/>
                  <a:pt x="2503479" y="3033875"/>
                  <a:pt x="2501035" y="3076373"/>
                </a:cubicBezTo>
                <a:cubicBezTo>
                  <a:pt x="2489634" y="3062144"/>
                  <a:pt x="2497778" y="3048103"/>
                  <a:pt x="2497778" y="3036309"/>
                </a:cubicBezTo>
                <a:cubicBezTo>
                  <a:pt x="2469274" y="3048103"/>
                  <a:pt x="2435883" y="3000176"/>
                  <a:pt x="2422038" y="3061770"/>
                </a:cubicBezTo>
                <a:cubicBezTo>
                  <a:pt x="2402493" y="3052222"/>
                  <a:pt x="2379689" y="3050163"/>
                  <a:pt x="2360144" y="3043048"/>
                </a:cubicBezTo>
                <a:cubicBezTo>
                  <a:pt x="2329196" y="2950751"/>
                  <a:pt x="2205407" y="3031067"/>
                  <a:pt x="2140254" y="2943450"/>
                </a:cubicBezTo>
                <a:cubicBezTo>
                  <a:pt x="2070216" y="3016838"/>
                  <a:pt x="2002620" y="2863509"/>
                  <a:pt x="1931767" y="2953372"/>
                </a:cubicBezTo>
                <a:cubicBezTo>
                  <a:pt x="1921180" y="2910874"/>
                  <a:pt x="1909778" y="2959925"/>
                  <a:pt x="1895933" y="2926788"/>
                </a:cubicBezTo>
                <a:cubicBezTo>
                  <a:pt x="1938282" y="2886536"/>
                  <a:pt x="1991219" y="2922294"/>
                  <a:pt x="2044154" y="2903386"/>
                </a:cubicBezTo>
                <a:cubicBezTo>
                  <a:pt x="2047412" y="2884477"/>
                  <a:pt x="2053928" y="2865943"/>
                  <a:pt x="2050670" y="2847034"/>
                </a:cubicBezTo>
                <a:cubicBezTo>
                  <a:pt x="2036825" y="2835239"/>
                  <a:pt x="2018908" y="2834865"/>
                  <a:pt x="2002620" y="2868002"/>
                </a:cubicBezTo>
                <a:cubicBezTo>
                  <a:pt x="1977373" y="2839733"/>
                  <a:pt x="2036825" y="2820262"/>
                  <a:pt x="2000177" y="2791805"/>
                </a:cubicBezTo>
                <a:cubicBezTo>
                  <a:pt x="2000177" y="2834490"/>
                  <a:pt x="1940725" y="2794614"/>
                  <a:pt x="1957828" y="2856207"/>
                </a:cubicBezTo>
                <a:cubicBezTo>
                  <a:pt x="1930138" y="2818203"/>
                  <a:pt x="1907335" y="2872495"/>
                  <a:pt x="1893490" y="2834678"/>
                </a:cubicBezTo>
                <a:cubicBezTo>
                  <a:pt x="1907335" y="2882043"/>
                  <a:pt x="1884532" y="2875491"/>
                  <a:pt x="1882088" y="2917989"/>
                </a:cubicBezTo>
                <a:cubicBezTo>
                  <a:pt x="1847883" y="2870810"/>
                  <a:pt x="1825080" y="2896459"/>
                  <a:pt x="1802276" y="2920048"/>
                </a:cubicBezTo>
                <a:cubicBezTo>
                  <a:pt x="1782731" y="2903573"/>
                  <a:pt x="1803091" y="2886911"/>
                  <a:pt x="1791690" y="2870436"/>
                </a:cubicBezTo>
                <a:cubicBezTo>
                  <a:pt x="1758299" y="2884664"/>
                  <a:pt x="1698847" y="2874929"/>
                  <a:pt x="1681745" y="2837111"/>
                </a:cubicBezTo>
                <a:cubicBezTo>
                  <a:pt x="1706991" y="2856020"/>
                  <a:pt x="1735495" y="2825317"/>
                  <a:pt x="1760742" y="2834678"/>
                </a:cubicBezTo>
                <a:cubicBezTo>
                  <a:pt x="1744454" y="2808655"/>
                  <a:pt x="1763185" y="2784878"/>
                  <a:pt x="1735495" y="2758855"/>
                </a:cubicBezTo>
                <a:cubicBezTo>
                  <a:pt x="1735495" y="2794426"/>
                  <a:pt x="1718393" y="2775330"/>
                  <a:pt x="1704548" y="2806221"/>
                </a:cubicBezTo>
                <a:cubicBezTo>
                  <a:pt x="1715136" y="2742193"/>
                  <a:pt x="1592160" y="2695389"/>
                  <a:pt x="1569357" y="2747435"/>
                </a:cubicBezTo>
                <a:cubicBezTo>
                  <a:pt x="1544110" y="2728527"/>
                  <a:pt x="1580758" y="2714298"/>
                  <a:pt x="1557956" y="2697823"/>
                </a:cubicBezTo>
                <a:cubicBezTo>
                  <a:pt x="1552255" y="2704937"/>
                  <a:pt x="1547368" y="2699883"/>
                  <a:pt x="1541667" y="2704563"/>
                </a:cubicBezTo>
                <a:cubicBezTo>
                  <a:pt x="1535966" y="2742381"/>
                  <a:pt x="1524565" y="2761476"/>
                  <a:pt x="1546554" y="2797047"/>
                </a:cubicBezTo>
                <a:cubicBezTo>
                  <a:pt x="1529451" y="2780385"/>
                  <a:pt x="1516421" y="2785066"/>
                  <a:pt x="1499318" y="2785066"/>
                </a:cubicBezTo>
                <a:cubicBezTo>
                  <a:pt x="1505019" y="2820637"/>
                  <a:pt x="1539224" y="2806408"/>
                  <a:pt x="1530266" y="2837111"/>
                </a:cubicBezTo>
                <a:cubicBezTo>
                  <a:pt x="1510720" y="2794426"/>
                  <a:pt x="1490360" y="2855833"/>
                  <a:pt x="1470814" y="2806221"/>
                </a:cubicBezTo>
                <a:cubicBezTo>
                  <a:pt x="1481401" y="2768216"/>
                  <a:pt x="1501761" y="2780011"/>
                  <a:pt x="1505019" y="2742193"/>
                </a:cubicBezTo>
                <a:cubicBezTo>
                  <a:pt x="1484659" y="2716170"/>
                  <a:pt x="1465927" y="2754362"/>
                  <a:pt x="1445568" y="2730773"/>
                </a:cubicBezTo>
                <a:cubicBezTo>
                  <a:pt x="1460227" y="2709431"/>
                  <a:pt x="1434166" y="2685841"/>
                  <a:pt x="1448011" y="2664499"/>
                </a:cubicBezTo>
                <a:cubicBezTo>
                  <a:pt x="1461856" y="2662065"/>
                  <a:pt x="1501761" y="2640910"/>
                  <a:pt x="1485474" y="2610019"/>
                </a:cubicBezTo>
                <a:cubicBezTo>
                  <a:pt x="1470814" y="2598225"/>
                  <a:pt x="1456969" y="2654764"/>
                  <a:pt x="1443125" y="2638289"/>
                </a:cubicBezTo>
                <a:cubicBezTo>
                  <a:pt x="1462670" y="2602718"/>
                  <a:pt x="1406476" y="2595978"/>
                  <a:pt x="1434166" y="2572389"/>
                </a:cubicBezTo>
                <a:cubicBezTo>
                  <a:pt x="1414620" y="2565275"/>
                  <a:pt x="1374714" y="2581750"/>
                  <a:pt x="1405662" y="2629115"/>
                </a:cubicBezTo>
                <a:cubicBezTo>
                  <a:pt x="1419507" y="2577069"/>
                  <a:pt x="1414620" y="2643156"/>
                  <a:pt x="1426022" y="2662065"/>
                </a:cubicBezTo>
                <a:cubicBezTo>
                  <a:pt x="1431723" y="2659631"/>
                  <a:pt x="1437424" y="2647462"/>
                  <a:pt x="1443125" y="2654577"/>
                </a:cubicBezTo>
                <a:cubicBezTo>
                  <a:pt x="1431723" y="2668805"/>
                  <a:pt x="1437424" y="2683595"/>
                  <a:pt x="1426022" y="2697823"/>
                </a:cubicBezTo>
                <a:cubicBezTo>
                  <a:pt x="1403219" y="2695389"/>
                  <a:pt x="1419507" y="2655138"/>
                  <a:pt x="1394260" y="2629115"/>
                </a:cubicBezTo>
                <a:cubicBezTo>
                  <a:pt x="1386116" y="2636229"/>
                  <a:pt x="1377972" y="2631175"/>
                  <a:pt x="1369828" y="2650083"/>
                </a:cubicBezTo>
                <a:cubicBezTo>
                  <a:pt x="1372271" y="2673860"/>
                  <a:pt x="1403219" y="2657010"/>
                  <a:pt x="1389374" y="2685467"/>
                </a:cubicBezTo>
                <a:cubicBezTo>
                  <a:pt x="1352726" y="2661878"/>
                  <a:pt x="1316891" y="2692768"/>
                  <a:pt x="1280244" y="2652517"/>
                </a:cubicBezTo>
                <a:cubicBezTo>
                  <a:pt x="1322593" y="2636042"/>
                  <a:pt x="1338880" y="2607585"/>
                  <a:pt x="1386116" y="2593357"/>
                </a:cubicBezTo>
                <a:cubicBezTo>
                  <a:pt x="1380415" y="2586243"/>
                  <a:pt x="1383673" y="2576695"/>
                  <a:pt x="1381229" y="2569581"/>
                </a:cubicBezTo>
                <a:cubicBezTo>
                  <a:pt x="1335623" y="2574261"/>
                  <a:pt x="1293274" y="2605339"/>
                  <a:pt x="1248482" y="2600471"/>
                </a:cubicBezTo>
                <a:cubicBezTo>
                  <a:pt x="1237080" y="2586430"/>
                  <a:pt x="1246039" y="2574636"/>
                  <a:pt x="1242781" y="2560407"/>
                </a:cubicBezTo>
                <a:cubicBezTo>
                  <a:pt x="1237895" y="2567521"/>
                  <a:pt x="1233823" y="2562467"/>
                  <a:pt x="1228122" y="2567147"/>
                </a:cubicBezTo>
                <a:cubicBezTo>
                  <a:pt x="1219977" y="2576695"/>
                  <a:pt x="1232193" y="2588677"/>
                  <a:pt x="1226493" y="2600471"/>
                </a:cubicBezTo>
                <a:cubicBezTo>
                  <a:pt x="1209390" y="2605339"/>
                  <a:pt x="1172742" y="2614887"/>
                  <a:pt x="1169484" y="2572389"/>
                </a:cubicBezTo>
                <a:cubicBezTo>
                  <a:pt x="1136094" y="2586617"/>
                  <a:pt x="1074199" y="2667307"/>
                  <a:pt x="1057097" y="2605713"/>
                </a:cubicBezTo>
                <a:cubicBezTo>
                  <a:pt x="1068498" y="2603280"/>
                  <a:pt x="1099446" y="2570142"/>
                  <a:pt x="1149939" y="2537005"/>
                </a:cubicBezTo>
                <a:cubicBezTo>
                  <a:pt x="1113291" y="2525211"/>
                  <a:pt x="1074199" y="2584371"/>
                  <a:pt x="1037551" y="2539439"/>
                </a:cubicBezTo>
                <a:cubicBezTo>
                  <a:pt x="1060354" y="2567896"/>
                  <a:pt x="1026964" y="2593170"/>
                  <a:pt x="1037551" y="2621627"/>
                </a:cubicBezTo>
                <a:cubicBezTo>
                  <a:pt x="1029407" y="2607398"/>
                  <a:pt x="1017191" y="2636042"/>
                  <a:pt x="1009047" y="2612453"/>
                </a:cubicBezTo>
                <a:cubicBezTo>
                  <a:pt x="1034294" y="2598225"/>
                  <a:pt x="1039994" y="2558161"/>
                  <a:pt x="1028593" y="2520343"/>
                </a:cubicBezTo>
                <a:cubicBezTo>
                  <a:pt x="1000903" y="2570142"/>
                  <a:pt x="990315" y="2538877"/>
                  <a:pt x="975656" y="2500873"/>
                </a:cubicBezTo>
                <a:cubicBezTo>
                  <a:pt x="911318" y="2562467"/>
                  <a:pt x="874670" y="2501060"/>
                  <a:pt x="815218" y="2524836"/>
                </a:cubicBezTo>
                <a:cubicBezTo>
                  <a:pt x="820919" y="2465676"/>
                  <a:pt x="877928" y="2510421"/>
                  <a:pt x="880371" y="2444146"/>
                </a:cubicBezTo>
                <a:cubicBezTo>
                  <a:pt x="843723" y="2418124"/>
                  <a:pt x="804632" y="2491699"/>
                  <a:pt x="764726" y="2404082"/>
                </a:cubicBezTo>
                <a:cubicBezTo>
                  <a:pt x="733778" y="2434786"/>
                  <a:pt x="702831" y="2418685"/>
                  <a:pt x="668626" y="2416439"/>
                </a:cubicBezTo>
                <a:cubicBezTo>
                  <a:pt x="657224" y="2435347"/>
                  <a:pt x="662925" y="2453882"/>
                  <a:pt x="643380" y="2472790"/>
                </a:cubicBezTo>
                <a:cubicBezTo>
                  <a:pt x="635235" y="2463242"/>
                  <a:pt x="629535" y="2446955"/>
                  <a:pt x="620576" y="2454069"/>
                </a:cubicBezTo>
                <a:cubicBezTo>
                  <a:pt x="637679" y="2477845"/>
                  <a:pt x="632792" y="2496192"/>
                  <a:pt x="615690" y="2496192"/>
                </a:cubicBezTo>
                <a:cubicBezTo>
                  <a:pt x="590443" y="2453507"/>
                  <a:pt x="626277" y="2446767"/>
                  <a:pt x="643380" y="2423178"/>
                </a:cubicBezTo>
                <a:cubicBezTo>
                  <a:pt x="609989" y="2420745"/>
                  <a:pt x="657224" y="2394909"/>
                  <a:pt x="635235" y="2373566"/>
                </a:cubicBezTo>
                <a:cubicBezTo>
                  <a:pt x="623834" y="2411384"/>
                  <a:pt x="598587" y="2425238"/>
                  <a:pt x="596144" y="2377872"/>
                </a:cubicBezTo>
                <a:cubicBezTo>
                  <a:pt x="627091" y="2363644"/>
                  <a:pt x="632792" y="2331256"/>
                  <a:pt x="661296" y="2350164"/>
                </a:cubicBezTo>
                <a:cubicBezTo>
                  <a:pt x="655596" y="2340616"/>
                  <a:pt x="657224" y="2332941"/>
                  <a:pt x="654781" y="2323580"/>
                </a:cubicBezTo>
                <a:cubicBezTo>
                  <a:pt x="640122" y="2299803"/>
                  <a:pt x="612432" y="2347543"/>
                  <a:pt x="612432" y="2304858"/>
                </a:cubicBezTo>
                <a:cubicBezTo>
                  <a:pt x="651524" y="2285950"/>
                  <a:pt x="685729" y="2330881"/>
                  <a:pt x="724820" y="2302424"/>
                </a:cubicBezTo>
                <a:cubicBezTo>
                  <a:pt x="727263" y="2285950"/>
                  <a:pt x="705274" y="2269475"/>
                  <a:pt x="714233" y="2252812"/>
                </a:cubicBezTo>
                <a:cubicBezTo>
                  <a:pt x="728078" y="2283703"/>
                  <a:pt x="742737" y="2247945"/>
                  <a:pt x="756582" y="2288196"/>
                </a:cubicBezTo>
                <a:cubicBezTo>
                  <a:pt x="750881" y="2297744"/>
                  <a:pt x="739479" y="2309351"/>
                  <a:pt x="745180" y="2321146"/>
                </a:cubicBezTo>
                <a:cubicBezTo>
                  <a:pt x="764726" y="2323580"/>
                  <a:pt x="815218" y="2300365"/>
                  <a:pt x="803817" y="2267228"/>
                </a:cubicBezTo>
                <a:cubicBezTo>
                  <a:pt x="815218" y="2297931"/>
                  <a:pt x="829064" y="2276214"/>
                  <a:pt x="840465" y="2309164"/>
                </a:cubicBezTo>
                <a:cubicBezTo>
                  <a:pt x="823362" y="2349416"/>
                  <a:pt x="807075" y="2283329"/>
                  <a:pt x="787529" y="2323580"/>
                </a:cubicBezTo>
                <a:cubicBezTo>
                  <a:pt x="820919" y="2354283"/>
                  <a:pt x="829064" y="2338183"/>
                  <a:pt x="854310" y="2402210"/>
                </a:cubicBezTo>
                <a:cubicBezTo>
                  <a:pt x="863268" y="2390228"/>
                  <a:pt x="868969" y="2387795"/>
                  <a:pt x="877114" y="2385548"/>
                </a:cubicBezTo>
                <a:cubicBezTo>
                  <a:pt x="874670" y="2357091"/>
                  <a:pt x="868969" y="2375813"/>
                  <a:pt x="854310" y="2352037"/>
                </a:cubicBezTo>
                <a:cubicBezTo>
                  <a:pt x="865712" y="2337995"/>
                  <a:pt x="866526" y="2323393"/>
                  <a:pt x="860825" y="2311598"/>
                </a:cubicBezTo>
                <a:cubicBezTo>
                  <a:pt x="880371" y="2280895"/>
                  <a:pt x="896659" y="2307479"/>
                  <a:pt x="912947" y="2281456"/>
                </a:cubicBezTo>
                <a:cubicBezTo>
                  <a:pt x="908061" y="2238958"/>
                  <a:pt x="863268" y="2276027"/>
                  <a:pt x="888515" y="2238210"/>
                </a:cubicBezTo>
                <a:cubicBezTo>
                  <a:pt x="916205" y="2242890"/>
                  <a:pt x="973213" y="2247570"/>
                  <a:pt x="984615" y="2275840"/>
                </a:cubicBezTo>
                <a:cubicBezTo>
                  <a:pt x="973213" y="2259365"/>
                  <a:pt x="958554" y="2278835"/>
                  <a:pt x="947152" y="2300178"/>
                </a:cubicBezTo>
                <a:cubicBezTo>
                  <a:pt x="983800" y="2349790"/>
                  <a:pt x="1039994" y="2297557"/>
                  <a:pt x="1062797" y="2340242"/>
                </a:cubicBezTo>
                <a:cubicBezTo>
                  <a:pt x="1070942" y="2326014"/>
                  <a:pt x="1068498" y="2314781"/>
                  <a:pt x="1057097" y="2298119"/>
                </a:cubicBezTo>
                <a:cubicBezTo>
                  <a:pt x="1077457" y="2262735"/>
                  <a:pt x="1093745" y="2269100"/>
                  <a:pt x="1110847" y="2269100"/>
                </a:cubicBezTo>
                <a:cubicBezTo>
                  <a:pt x="1147495" y="2335374"/>
                  <a:pt x="1203690" y="2304858"/>
                  <a:pt x="1265584" y="2285762"/>
                </a:cubicBezTo>
                <a:cubicBezTo>
                  <a:pt x="1257440" y="2307105"/>
                  <a:pt x="1226493" y="2295123"/>
                  <a:pt x="1237895" y="2326014"/>
                </a:cubicBezTo>
                <a:cubicBezTo>
                  <a:pt x="1257440" y="2363831"/>
                  <a:pt x="1279429" y="2300178"/>
                  <a:pt x="1302232" y="2314406"/>
                </a:cubicBezTo>
                <a:cubicBezTo>
                  <a:pt x="1302232" y="2331068"/>
                  <a:pt x="1282687" y="2347918"/>
                  <a:pt x="1299789" y="2364393"/>
                </a:cubicBezTo>
                <a:lnTo>
                  <a:pt x="1320963" y="2333502"/>
                </a:lnTo>
                <a:cubicBezTo>
                  <a:pt x="1355169" y="2390228"/>
                  <a:pt x="1391817" y="2283516"/>
                  <a:pt x="1428465" y="2288196"/>
                </a:cubicBezTo>
                <a:cubicBezTo>
                  <a:pt x="1453711" y="2349790"/>
                  <a:pt x="1515606" y="2316840"/>
                  <a:pt x="1513163" y="2262360"/>
                </a:cubicBezTo>
                <a:cubicBezTo>
                  <a:pt x="1504205" y="2260114"/>
                  <a:pt x="1470814" y="2302237"/>
                  <a:pt x="1482216" y="2259739"/>
                </a:cubicBezTo>
                <a:cubicBezTo>
                  <a:pt x="1501761" y="2278648"/>
                  <a:pt x="1470814" y="2226602"/>
                  <a:pt x="1487917" y="2217241"/>
                </a:cubicBezTo>
                <a:cubicBezTo>
                  <a:pt x="1505019" y="2238397"/>
                  <a:pt x="1521307" y="2250191"/>
                  <a:pt x="1538409" y="2271534"/>
                </a:cubicBezTo>
                <a:cubicBezTo>
                  <a:pt x="1515606" y="2316466"/>
                  <a:pt x="1518864" y="2309351"/>
                  <a:pt x="1490360" y="2326014"/>
                </a:cubicBezTo>
                <a:cubicBezTo>
                  <a:pt x="1538409" y="2363831"/>
                  <a:pt x="1597047" y="2357091"/>
                  <a:pt x="1616592" y="2319087"/>
                </a:cubicBezTo>
                <a:cubicBezTo>
                  <a:pt x="1608448" y="2335749"/>
                  <a:pt x="1645097" y="2361210"/>
                  <a:pt x="1654055" y="2361210"/>
                </a:cubicBezTo>
                <a:cubicBezTo>
                  <a:pt x="1659756" y="2299803"/>
                  <a:pt x="1701290" y="2377872"/>
                  <a:pt x="1724094" y="2358776"/>
                </a:cubicBezTo>
                <a:cubicBezTo>
                  <a:pt x="1724094" y="2342301"/>
                  <a:pt x="1746897" y="2288383"/>
                  <a:pt x="1760742" y="2302424"/>
                </a:cubicBezTo>
                <a:cubicBezTo>
                  <a:pt x="1758299" y="2328447"/>
                  <a:pt x="1749341" y="2351849"/>
                  <a:pt x="1766443" y="2377872"/>
                </a:cubicBezTo>
                <a:cubicBezTo>
                  <a:pt x="1797390" y="2330507"/>
                  <a:pt x="1803091" y="2425612"/>
                  <a:pt x="1839739" y="2366452"/>
                </a:cubicBezTo>
                <a:cubicBezTo>
                  <a:pt x="1816936" y="2364018"/>
                  <a:pt x="1831595" y="2344922"/>
                  <a:pt x="1834039" y="2323580"/>
                </a:cubicBezTo>
                <a:cubicBezTo>
                  <a:pt x="1862542" y="2335374"/>
                  <a:pt x="1913036" y="2323767"/>
                  <a:pt x="1882088" y="2368699"/>
                </a:cubicBezTo>
                <a:cubicBezTo>
                  <a:pt x="1913036" y="2340429"/>
                  <a:pt x="1968415" y="2316653"/>
                  <a:pt x="2014022" y="2352037"/>
                </a:cubicBezTo>
                <a:lnTo>
                  <a:pt x="2036825" y="2321146"/>
                </a:lnTo>
                <a:cubicBezTo>
                  <a:pt x="2064515" y="2342489"/>
                  <a:pt x="2014022" y="2358964"/>
                  <a:pt x="2031124" y="2377872"/>
                </a:cubicBezTo>
                <a:cubicBezTo>
                  <a:pt x="2073473" y="2370758"/>
                  <a:pt x="2092204" y="2330320"/>
                  <a:pt x="2140254" y="2344548"/>
                </a:cubicBezTo>
                <a:cubicBezTo>
                  <a:pt x="2128853" y="2311411"/>
                  <a:pt x="2118266" y="2349977"/>
                  <a:pt x="2104420" y="2316840"/>
                </a:cubicBezTo>
                <a:cubicBezTo>
                  <a:pt x="2132110" y="2331068"/>
                  <a:pt x="2185861" y="2288571"/>
                  <a:pt x="2194005" y="2331068"/>
                </a:cubicBezTo>
                <a:cubicBezTo>
                  <a:pt x="2188304" y="2321708"/>
                  <a:pt x="2154914" y="2328822"/>
                  <a:pt x="2163058" y="2347731"/>
                </a:cubicBezTo>
                <a:cubicBezTo>
                  <a:pt x="2188304" y="2347731"/>
                  <a:pt x="2211107" y="2373754"/>
                  <a:pt x="2236354" y="2335936"/>
                </a:cubicBezTo>
                <a:cubicBezTo>
                  <a:pt x="2221695" y="2326388"/>
                  <a:pt x="2202964" y="2335562"/>
                  <a:pt x="2216808" y="2300178"/>
                </a:cubicBezTo>
                <a:cubicBezTo>
                  <a:pt x="2236354" y="2314406"/>
                  <a:pt x="2259157" y="2290817"/>
                  <a:pt x="2247756" y="2335936"/>
                </a:cubicBezTo>
                <a:cubicBezTo>
                  <a:pt x="2259157" y="2281456"/>
                  <a:pt x="2275446" y="2317027"/>
                  <a:pt x="2294991" y="2298119"/>
                </a:cubicBezTo>
                <a:cubicBezTo>
                  <a:pt x="2281146" y="2279210"/>
                  <a:pt x="2267301" y="2276589"/>
                  <a:pt x="2255900" y="2245698"/>
                </a:cubicBezTo>
                <a:cubicBezTo>
                  <a:pt x="2244498" y="2267041"/>
                  <a:pt x="2233097" y="2245137"/>
                  <a:pt x="2221695" y="2275840"/>
                </a:cubicBezTo>
                <a:cubicBezTo>
                  <a:pt x="2185047" y="2162387"/>
                  <a:pt x="2104420" y="2295123"/>
                  <a:pt x="2050670" y="2205260"/>
                </a:cubicBezTo>
                <a:cubicBezTo>
                  <a:pt x="2017279" y="2240831"/>
                  <a:pt x="1985518" y="2165570"/>
                  <a:pt x="1954570" y="2215182"/>
                </a:cubicBezTo>
                <a:cubicBezTo>
                  <a:pt x="1898376" y="2193840"/>
                  <a:pt x="1842183" y="2174369"/>
                  <a:pt x="1785988" y="2186164"/>
                </a:cubicBezTo>
                <a:cubicBezTo>
                  <a:pt x="1785988" y="2167255"/>
                  <a:pt x="1774587" y="2148721"/>
                  <a:pt x="1780287" y="2129812"/>
                </a:cubicBezTo>
                <a:cubicBezTo>
                  <a:pt x="1766443" y="2129812"/>
                  <a:pt x="1752598" y="2103789"/>
                  <a:pt x="1738753" y="2127565"/>
                </a:cubicBezTo>
                <a:cubicBezTo>
                  <a:pt x="1715950" y="2096675"/>
                  <a:pt x="1724908" y="2070465"/>
                  <a:pt x="1719208" y="2042195"/>
                </a:cubicBezTo>
                <a:cubicBezTo>
                  <a:pt x="1704548" y="2063538"/>
                  <a:pt x="1685003" y="2085068"/>
                  <a:pt x="1685003" y="2106410"/>
                </a:cubicBezTo>
                <a:cubicBezTo>
                  <a:pt x="1656498" y="2101730"/>
                  <a:pt x="1640210" y="2066346"/>
                  <a:pt x="1634509" y="2054551"/>
                </a:cubicBezTo>
                <a:cubicBezTo>
                  <a:pt x="1623107" y="2078141"/>
                  <a:pt x="1623107" y="2091807"/>
                  <a:pt x="1600305" y="2084693"/>
                </a:cubicBezTo>
                <a:cubicBezTo>
                  <a:pt x="1606005" y="2042008"/>
                  <a:pt x="1642654" y="2046688"/>
                  <a:pt x="1628808" y="2011117"/>
                </a:cubicBezTo>
                <a:cubicBezTo>
                  <a:pt x="1611706" y="2020665"/>
                  <a:pt x="1577501" y="2046876"/>
                  <a:pt x="1577501" y="1990149"/>
                </a:cubicBezTo>
                <a:cubicBezTo>
                  <a:pt x="1563656" y="2011492"/>
                  <a:pt x="1552255" y="2001757"/>
                  <a:pt x="1538409" y="2013551"/>
                </a:cubicBezTo>
                <a:cubicBezTo>
                  <a:pt x="1546554" y="2039574"/>
                  <a:pt x="1544110" y="2062976"/>
                  <a:pt x="1521307" y="2086565"/>
                </a:cubicBezTo>
                <a:cubicBezTo>
                  <a:pt x="1504205" y="2058296"/>
                  <a:pt x="1535966" y="2068031"/>
                  <a:pt x="1518864" y="2027780"/>
                </a:cubicBezTo>
                <a:cubicBezTo>
                  <a:pt x="1485474" y="2060917"/>
                  <a:pt x="1467557" y="2006437"/>
                  <a:pt x="1428465" y="2013551"/>
                </a:cubicBezTo>
                <a:cubicBezTo>
                  <a:pt x="1453711" y="1980414"/>
                  <a:pt x="1462670" y="1985469"/>
                  <a:pt x="1456969" y="1942971"/>
                </a:cubicBezTo>
                <a:cubicBezTo>
                  <a:pt x="1465113" y="1961880"/>
                  <a:pt x="1476515" y="1916761"/>
                  <a:pt x="1487917" y="1909647"/>
                </a:cubicBezTo>
                <a:cubicBezTo>
                  <a:pt x="1507462" y="1930989"/>
                  <a:pt x="1527008" y="1923875"/>
                  <a:pt x="1546554" y="1923875"/>
                </a:cubicBezTo>
                <a:cubicBezTo>
                  <a:pt x="1538409" y="1954578"/>
                  <a:pt x="1507462" y="1930802"/>
                  <a:pt x="1518864" y="1961505"/>
                </a:cubicBezTo>
                <a:cubicBezTo>
                  <a:pt x="1544110" y="1921441"/>
                  <a:pt x="1566099" y="2011492"/>
                  <a:pt x="1577501" y="1940537"/>
                </a:cubicBezTo>
                <a:cubicBezTo>
                  <a:pt x="1614149" y="1985469"/>
                  <a:pt x="1636953" y="1992209"/>
                  <a:pt x="1681745" y="2013551"/>
                </a:cubicBezTo>
                <a:cubicBezTo>
                  <a:pt x="1693146" y="2001757"/>
                  <a:pt x="1698033" y="1987716"/>
                  <a:pt x="1698033" y="1973487"/>
                </a:cubicBezTo>
                <a:cubicBezTo>
                  <a:pt x="1703734" y="1983035"/>
                  <a:pt x="1712692" y="1992396"/>
                  <a:pt x="1720836" y="1975921"/>
                </a:cubicBezTo>
                <a:cubicBezTo>
                  <a:pt x="1746083" y="1994830"/>
                  <a:pt x="1704548" y="2006999"/>
                  <a:pt x="1719208" y="2025907"/>
                </a:cubicBezTo>
                <a:cubicBezTo>
                  <a:pt x="1741196" y="2047250"/>
                  <a:pt x="1757485" y="2023661"/>
                  <a:pt x="1757485" y="1985843"/>
                </a:cubicBezTo>
                <a:cubicBezTo>
                  <a:pt x="1774587" y="2004752"/>
                  <a:pt x="1764000" y="2021227"/>
                  <a:pt x="1777844" y="2037702"/>
                </a:cubicBezTo>
                <a:cubicBezTo>
                  <a:pt x="1811235" y="2042570"/>
                  <a:pt x="1822637" y="1992583"/>
                  <a:pt x="1862542" y="2058857"/>
                </a:cubicBezTo>
                <a:cubicBezTo>
                  <a:pt x="1873130" y="2044629"/>
                  <a:pt x="1853584" y="2025346"/>
                  <a:pt x="1873130" y="2011117"/>
                </a:cubicBezTo>
                <a:cubicBezTo>
                  <a:pt x="1904077" y="2027780"/>
                  <a:pt x="1909778" y="2032834"/>
                  <a:pt x="1895933" y="1995017"/>
                </a:cubicBezTo>
                <a:cubicBezTo>
                  <a:pt x="1909778" y="1987903"/>
                  <a:pt x="1926066" y="2023474"/>
                  <a:pt x="1940725" y="2023474"/>
                </a:cubicBezTo>
                <a:cubicBezTo>
                  <a:pt x="1999363" y="1976108"/>
                  <a:pt x="2050670" y="2054177"/>
                  <a:pt x="2096277" y="2058857"/>
                </a:cubicBezTo>
                <a:cubicBezTo>
                  <a:pt x="2115822" y="2028154"/>
                  <a:pt x="2148399" y="1997076"/>
                  <a:pt x="2128853" y="1961505"/>
                </a:cubicBezTo>
                <a:cubicBezTo>
                  <a:pt x="2115008" y="1982848"/>
                  <a:pt x="2120709" y="2001757"/>
                  <a:pt x="2101163" y="2001757"/>
                </a:cubicBezTo>
                <a:cubicBezTo>
                  <a:pt x="2078360" y="1982661"/>
                  <a:pt x="2115008" y="1968620"/>
                  <a:pt x="2093019" y="1949711"/>
                </a:cubicBezTo>
                <a:cubicBezTo>
                  <a:pt x="2011579" y="1937916"/>
                  <a:pt x="1929323" y="1928743"/>
                  <a:pt x="1847883" y="1883811"/>
                </a:cubicBezTo>
                <a:cubicBezTo>
                  <a:pt x="1864986" y="1845994"/>
                  <a:pt x="1881274" y="1876135"/>
                  <a:pt x="1898376" y="1861907"/>
                </a:cubicBezTo>
                <a:cubicBezTo>
                  <a:pt x="1904077" y="1824089"/>
                  <a:pt x="1876388" y="1831578"/>
                  <a:pt x="1893490" y="1803308"/>
                </a:cubicBezTo>
                <a:cubicBezTo>
                  <a:pt x="1901634" y="1815103"/>
                  <a:pt x="1901634" y="1826710"/>
                  <a:pt x="1904077" y="1838505"/>
                </a:cubicBezTo>
                <a:cubicBezTo>
                  <a:pt x="1938282" y="1812482"/>
                  <a:pt x="1940725" y="1788893"/>
                  <a:pt x="1969230" y="1791327"/>
                </a:cubicBezTo>
                <a:cubicBezTo>
                  <a:pt x="1932581" y="1803121"/>
                  <a:pt x="1963529" y="1824464"/>
                  <a:pt x="1946426" y="1857601"/>
                </a:cubicBezTo>
                <a:cubicBezTo>
                  <a:pt x="1938282" y="1845806"/>
                  <a:pt x="1929323" y="1822030"/>
                  <a:pt x="1917922" y="1828957"/>
                </a:cubicBezTo>
                <a:cubicBezTo>
                  <a:pt x="1920365" y="1852733"/>
                  <a:pt x="1900820" y="1874076"/>
                  <a:pt x="1917922" y="1897665"/>
                </a:cubicBezTo>
                <a:cubicBezTo>
                  <a:pt x="1920365" y="1829144"/>
                  <a:pt x="1943169" y="1903094"/>
                  <a:pt x="1971672" y="1867523"/>
                </a:cubicBezTo>
                <a:cubicBezTo>
                  <a:pt x="1954570" y="1841500"/>
                  <a:pt x="1991219" y="1814729"/>
                  <a:pt x="2000177" y="1810048"/>
                </a:cubicBezTo>
                <a:cubicBezTo>
                  <a:pt x="2044969" y="1833637"/>
                  <a:pt x="2168758" y="1779345"/>
                  <a:pt x="2199706" y="1840939"/>
                </a:cubicBezTo>
                <a:cubicBezTo>
                  <a:pt x="2208664" y="1822030"/>
                  <a:pt x="2185861" y="1800687"/>
                  <a:pt x="2208664" y="1784212"/>
                </a:cubicBezTo>
                <a:cubicBezTo>
                  <a:pt x="2236354" y="1852733"/>
                  <a:pt x="2244498" y="1843372"/>
                  <a:pt x="2278703" y="1855167"/>
                </a:cubicBezTo>
                <a:cubicBezTo>
                  <a:pt x="2253456" y="1862281"/>
                  <a:pt x="2258343" y="1907400"/>
                  <a:pt x="2236354" y="1886245"/>
                </a:cubicBezTo>
                <a:cubicBezTo>
                  <a:pt x="2242055" y="1874450"/>
                  <a:pt x="2246941" y="1864715"/>
                  <a:pt x="2236354" y="1852920"/>
                </a:cubicBezTo>
                <a:cubicBezTo>
                  <a:pt x="2227396" y="1864715"/>
                  <a:pt x="2199706" y="1876510"/>
                  <a:pt x="2199706" y="1907213"/>
                </a:cubicBezTo>
                <a:cubicBezTo>
                  <a:pt x="2220066" y="1890738"/>
                  <a:pt x="2290105" y="1945030"/>
                  <a:pt x="2301506" y="1840939"/>
                </a:cubicBezTo>
                <a:cubicBezTo>
                  <a:pt x="2321052" y="1855167"/>
                  <a:pt x="2340598" y="1838692"/>
                  <a:pt x="2360144" y="1852920"/>
                </a:cubicBezTo>
                <a:cubicBezTo>
                  <a:pt x="2343041" y="1892985"/>
                  <a:pt x="2312094" y="1879318"/>
                  <a:pt x="2325938" y="1917135"/>
                </a:cubicBezTo>
                <a:cubicBezTo>
                  <a:pt x="2345484" y="1943158"/>
                  <a:pt x="2365844" y="1871642"/>
                  <a:pt x="2385390" y="1895231"/>
                </a:cubicBezTo>
                <a:cubicBezTo>
                  <a:pt x="2373988" y="1814916"/>
                  <a:pt x="2455429" y="1878756"/>
                  <a:pt x="2466831" y="1826710"/>
                </a:cubicBezTo>
                <a:cubicBezTo>
                  <a:pt x="2470088" y="1857414"/>
                  <a:pt x="2458686" y="1848615"/>
                  <a:pt x="2458686" y="1867523"/>
                </a:cubicBezTo>
                <a:cubicBezTo>
                  <a:pt x="2475789" y="1886432"/>
                  <a:pt x="2501035" y="1890738"/>
                  <a:pt x="2504293" y="1855167"/>
                </a:cubicBezTo>
                <a:cubicBezTo>
                  <a:pt x="2523839" y="1895418"/>
                  <a:pt x="2528725" y="1848053"/>
                  <a:pt x="2536869" y="1897665"/>
                </a:cubicBezTo>
                <a:cubicBezTo>
                  <a:pt x="2562116" y="1888304"/>
                  <a:pt x="2584919" y="1876697"/>
                  <a:pt x="2582476" y="1834199"/>
                </a:cubicBezTo>
                <a:cubicBezTo>
                  <a:pt x="2607723" y="1827085"/>
                  <a:pt x="2582476" y="1890551"/>
                  <a:pt x="2607723" y="1878569"/>
                </a:cubicBezTo>
                <a:cubicBezTo>
                  <a:pt x="2607723" y="1847866"/>
                  <a:pt x="2619124" y="1824838"/>
                  <a:pt x="2650071" y="1848427"/>
                </a:cubicBezTo>
                <a:cubicBezTo>
                  <a:pt x="2658215" y="1862656"/>
                  <a:pt x="2638670" y="1874450"/>
                  <a:pt x="2644371" y="1888491"/>
                </a:cubicBezTo>
                <a:cubicBezTo>
                  <a:pt x="2666360" y="1890925"/>
                  <a:pt x="2652515" y="1869770"/>
                  <a:pt x="2660659" y="1848427"/>
                </a:cubicBezTo>
                <a:cubicBezTo>
                  <a:pt x="2668803" y="1867336"/>
                  <a:pt x="2677761" y="1857788"/>
                  <a:pt x="2686720" y="1874263"/>
                </a:cubicBezTo>
                <a:cubicBezTo>
                  <a:pt x="2692420" y="1916948"/>
                  <a:pt x="2652515" y="1871455"/>
                  <a:pt x="2660659" y="1913953"/>
                </a:cubicBezTo>
                <a:cubicBezTo>
                  <a:pt x="2689163" y="1937542"/>
                  <a:pt x="2725811" y="1902533"/>
                  <a:pt x="2714409" y="1852920"/>
                </a:cubicBezTo>
                <a:cubicBezTo>
                  <a:pt x="2728254" y="1897852"/>
                  <a:pt x="2764902" y="1938103"/>
                  <a:pt x="2768160" y="1871829"/>
                </a:cubicBezTo>
                <a:cubicBezTo>
                  <a:pt x="2787706" y="1874263"/>
                  <a:pt x="2773861" y="1892610"/>
                  <a:pt x="2782005" y="1913953"/>
                </a:cubicBezTo>
                <a:cubicBezTo>
                  <a:pt x="2849600" y="1892610"/>
                  <a:pt x="2886249" y="1933236"/>
                  <a:pt x="2951401" y="1892985"/>
                </a:cubicBezTo>
                <a:cubicBezTo>
                  <a:pt x="2973390" y="1914140"/>
                  <a:pt x="2958730" y="1933610"/>
                  <a:pt x="2967689" y="1952519"/>
                </a:cubicBezTo>
                <a:cubicBezTo>
                  <a:pt x="3004337" y="1938291"/>
                  <a:pt x="3027141" y="1879131"/>
                  <a:pt x="3040986" y="1940537"/>
                </a:cubicBezTo>
                <a:cubicBezTo>
                  <a:pt x="3063789" y="1907400"/>
                  <a:pt x="3085778" y="1938103"/>
                  <a:pt x="3094736" y="1911893"/>
                </a:cubicBezTo>
                <a:cubicBezTo>
                  <a:pt x="3089035" y="1921441"/>
                  <a:pt x="3097179" y="1933049"/>
                  <a:pt x="3105324" y="1944843"/>
                </a:cubicBezTo>
                <a:cubicBezTo>
                  <a:pt x="3116725" y="1921254"/>
                  <a:pt x="3203866" y="1862468"/>
                  <a:pt x="3201423" y="1935857"/>
                </a:cubicBezTo>
                <a:cubicBezTo>
                  <a:pt x="3229113" y="1900286"/>
                  <a:pt x="3269019" y="1883998"/>
                  <a:pt x="3282863" y="1850861"/>
                </a:cubicBezTo>
                <a:cubicBezTo>
                  <a:pt x="3317069" y="1931364"/>
                  <a:pt x="3429456" y="1848240"/>
                  <a:pt x="3398509" y="1926309"/>
                </a:cubicBezTo>
                <a:cubicBezTo>
                  <a:pt x="3423756" y="1947651"/>
                  <a:pt x="3417240" y="1876510"/>
                  <a:pt x="3445744" y="1921441"/>
                </a:cubicBezTo>
                <a:cubicBezTo>
                  <a:pt x="3459589" y="1952332"/>
                  <a:pt x="3406653" y="1912268"/>
                  <a:pt x="3423756" y="1952519"/>
                </a:cubicBezTo>
                <a:cubicBezTo>
                  <a:pt x="3446559" y="1968994"/>
                  <a:pt x="3499495" y="1980227"/>
                  <a:pt x="3493794" y="1913953"/>
                </a:cubicBezTo>
                <a:cubicBezTo>
                  <a:pt x="3479949" y="1923501"/>
                  <a:pt x="3443301" y="1916574"/>
                  <a:pt x="3451445" y="1895231"/>
                </a:cubicBezTo>
                <a:cubicBezTo>
                  <a:pt x="3488093" y="1909460"/>
                  <a:pt x="3538587" y="1902345"/>
                  <a:pt x="3561390" y="1944843"/>
                </a:cubicBezTo>
                <a:cubicBezTo>
                  <a:pt x="3583379" y="1930802"/>
                  <a:pt x="3546731" y="1911893"/>
                  <a:pt x="3571977" y="1895231"/>
                </a:cubicBezTo>
                <a:cubicBezTo>
                  <a:pt x="3598038" y="1935482"/>
                  <a:pt x="3598038" y="1897665"/>
                  <a:pt x="3620841" y="1907213"/>
                </a:cubicBezTo>
                <a:cubicBezTo>
                  <a:pt x="3606997" y="1888304"/>
                  <a:pt x="3594780" y="1867336"/>
                  <a:pt x="3594780" y="1848427"/>
                </a:cubicBezTo>
                <a:cubicBezTo>
                  <a:pt x="3572791" y="1865089"/>
                  <a:pt x="3552431" y="1876322"/>
                  <a:pt x="3532885" y="1826710"/>
                </a:cubicBezTo>
                <a:cubicBezTo>
                  <a:pt x="3552431" y="1805368"/>
                  <a:pt x="3570348" y="1854980"/>
                  <a:pt x="3589894" y="1821843"/>
                </a:cubicBezTo>
                <a:cubicBezTo>
                  <a:pt x="3620841" y="1847866"/>
                  <a:pt x="3615140" y="1916574"/>
                  <a:pt x="3640387" y="1892985"/>
                </a:cubicBezTo>
                <a:cubicBezTo>
                  <a:pt x="3659933" y="1871642"/>
                  <a:pt x="3645273" y="1848053"/>
                  <a:pt x="3664819" y="1828957"/>
                </a:cubicBezTo>
                <a:lnTo>
                  <a:pt x="3674592" y="1845245"/>
                </a:lnTo>
                <a:cubicBezTo>
                  <a:pt x="3680293" y="1840564"/>
                  <a:pt x="3682736" y="1838130"/>
                  <a:pt x="3685179" y="1845245"/>
                </a:cubicBezTo>
                <a:cubicBezTo>
                  <a:pt x="3668891" y="1869021"/>
                  <a:pt x="3650974" y="1893546"/>
                  <a:pt x="3656675" y="1919569"/>
                </a:cubicBezTo>
                <a:cubicBezTo>
                  <a:pt x="3687622" y="1907775"/>
                  <a:pt x="3668077" y="1940724"/>
                  <a:pt x="3664819" y="1969181"/>
                </a:cubicBezTo>
                <a:cubicBezTo>
                  <a:pt x="3693323" y="1988090"/>
                  <a:pt x="3693323" y="1938103"/>
                  <a:pt x="3718570" y="1923875"/>
                </a:cubicBezTo>
                <a:cubicBezTo>
                  <a:pt x="3752775" y="1961693"/>
                  <a:pt x="3820370" y="1971428"/>
                  <a:pt x="3822814" y="1888491"/>
                </a:cubicBezTo>
                <a:cubicBezTo>
                  <a:pt x="3845617" y="1924062"/>
                  <a:pt x="3806525" y="1954766"/>
                  <a:pt x="3820370" y="1990149"/>
                </a:cubicBezTo>
                <a:cubicBezTo>
                  <a:pt x="3826071" y="1961693"/>
                  <a:pt x="3848060" y="1935670"/>
                  <a:pt x="3853761" y="1907213"/>
                </a:cubicBezTo>
                <a:cubicBezTo>
                  <a:pt x="3876564" y="1928555"/>
                  <a:pt x="3899367" y="1938291"/>
                  <a:pt x="3921356" y="1905154"/>
                </a:cubicBezTo>
                <a:cubicBezTo>
                  <a:pt x="3944160" y="1933610"/>
                  <a:pt x="3896110" y="1959446"/>
                  <a:pt x="3930315" y="1990149"/>
                </a:cubicBezTo>
                <a:cubicBezTo>
                  <a:pt x="3944160" y="1971241"/>
                  <a:pt x="3955562" y="1952706"/>
                  <a:pt x="3969406" y="1933798"/>
                </a:cubicBezTo>
                <a:cubicBezTo>
                  <a:pt x="3966149" y="1990524"/>
                  <a:pt x="4000354" y="1966560"/>
                  <a:pt x="4025600" y="1995017"/>
                </a:cubicBezTo>
                <a:cubicBezTo>
                  <a:pt x="4033744" y="1985469"/>
                  <a:pt x="4028858" y="1973487"/>
                  <a:pt x="4037002" y="1963939"/>
                </a:cubicBezTo>
                <a:cubicBezTo>
                  <a:pt x="4071207" y="1992396"/>
                  <a:pt x="4120885" y="1999323"/>
                  <a:pt x="4137988" y="1928181"/>
                </a:cubicBezTo>
                <a:cubicBezTo>
                  <a:pt x="4143689" y="1973300"/>
                  <a:pt x="4188481" y="1971615"/>
                  <a:pt x="4191739" y="1933798"/>
                </a:cubicBezTo>
                <a:cubicBezTo>
                  <a:pt x="4219429" y="2014300"/>
                  <a:pt x="4253633" y="1928555"/>
                  <a:pt x="4282138" y="1963939"/>
                </a:cubicBezTo>
                <a:cubicBezTo>
                  <a:pt x="4284580" y="1928555"/>
                  <a:pt x="4289467" y="1956825"/>
                  <a:pt x="4304127" y="1949711"/>
                </a:cubicBezTo>
                <a:cubicBezTo>
                  <a:pt x="4295168" y="1937916"/>
                  <a:pt x="4295982" y="1925747"/>
                  <a:pt x="4293539" y="1913953"/>
                </a:cubicBezTo>
                <a:cubicBezTo>
                  <a:pt x="4313085" y="1902158"/>
                  <a:pt x="4329373" y="1876884"/>
                  <a:pt x="4346476" y="1902907"/>
                </a:cubicBezTo>
                <a:cubicBezTo>
                  <a:pt x="4331816" y="1924062"/>
                  <a:pt x="4299240" y="1902345"/>
                  <a:pt x="4313085" y="1949711"/>
                </a:cubicBezTo>
                <a:cubicBezTo>
                  <a:pt x="4355434" y="1928368"/>
                  <a:pt x="4394526" y="2013551"/>
                  <a:pt x="4433617" y="1999323"/>
                </a:cubicBezTo>
                <a:cubicBezTo>
                  <a:pt x="4453162" y="1987528"/>
                  <a:pt x="4462121" y="1968994"/>
                  <a:pt x="4456420" y="1935857"/>
                </a:cubicBezTo>
                <a:cubicBezTo>
                  <a:pt x="4416514" y="1893172"/>
                  <a:pt x="4436060" y="1992396"/>
                  <a:pt x="4402669" y="1963939"/>
                </a:cubicBezTo>
                <a:cubicBezTo>
                  <a:pt x="4427916" y="1933236"/>
                  <a:pt x="4409185" y="1898227"/>
                  <a:pt x="4417328" y="1867523"/>
                </a:cubicBezTo>
                <a:cubicBezTo>
                  <a:pt x="4425473" y="1922003"/>
                  <a:pt x="4456420" y="1904966"/>
                  <a:pt x="4478409" y="1921441"/>
                </a:cubicBezTo>
                <a:cubicBezTo>
                  <a:pt x="4470265" y="1947464"/>
                  <a:pt x="4456420" y="1973674"/>
                  <a:pt x="4475966" y="2004378"/>
                </a:cubicBezTo>
                <a:cubicBezTo>
                  <a:pt x="4489810" y="1995017"/>
                  <a:pt x="4484110" y="1945030"/>
                  <a:pt x="4503656" y="1963939"/>
                </a:cubicBezTo>
                <a:cubicBezTo>
                  <a:pt x="4501213" y="1978168"/>
                  <a:pt x="4495511" y="1990337"/>
                  <a:pt x="4498769" y="2004378"/>
                </a:cubicBezTo>
                <a:cubicBezTo>
                  <a:pt x="4520758" y="1999697"/>
                  <a:pt x="4543562" y="1988090"/>
                  <a:pt x="4565550" y="1985843"/>
                </a:cubicBezTo>
                <a:cubicBezTo>
                  <a:pt x="4585096" y="2052118"/>
                  <a:pt x="4655949" y="1997076"/>
                  <a:pt x="4692597" y="2027780"/>
                </a:cubicBezTo>
                <a:cubicBezTo>
                  <a:pt x="4686896" y="2013738"/>
                  <a:pt x="4698298" y="2002318"/>
                  <a:pt x="4701555" y="1988277"/>
                </a:cubicBezTo>
                <a:cubicBezTo>
                  <a:pt x="4712958" y="1992958"/>
                  <a:pt x="4723544" y="2013738"/>
                  <a:pt x="4737390" y="1980601"/>
                </a:cubicBezTo>
                <a:cubicBezTo>
                  <a:pt x="4756935" y="2058670"/>
                  <a:pt x="4788697" y="1995204"/>
                  <a:pt x="4822088" y="1988277"/>
                </a:cubicBezTo>
                <a:cubicBezTo>
                  <a:pt x="4810686" y="2018980"/>
                  <a:pt x="4841633" y="1999510"/>
                  <a:pt x="4836747" y="2030213"/>
                </a:cubicBezTo>
                <a:cubicBezTo>
                  <a:pt x="4822088" y="2061104"/>
                  <a:pt x="4808242" y="2068218"/>
                  <a:pt x="4794398" y="2061291"/>
                </a:cubicBezTo>
                <a:cubicBezTo>
                  <a:pt x="4805800" y="2129812"/>
                  <a:pt x="4858736" y="2110716"/>
                  <a:pt x="4886425" y="2084693"/>
                </a:cubicBezTo>
                <a:cubicBezTo>
                  <a:pt x="4872581" y="2068031"/>
                  <a:pt x="4855478" y="2096675"/>
                  <a:pt x="4841633" y="2056424"/>
                </a:cubicBezTo>
                <a:cubicBezTo>
                  <a:pt x="4889683" y="2035081"/>
                  <a:pt x="4940176" y="2053803"/>
                  <a:pt x="4991483" y="2015985"/>
                </a:cubicBezTo>
                <a:cubicBezTo>
                  <a:pt x="4997185" y="2006437"/>
                  <a:pt x="4988226" y="1994455"/>
                  <a:pt x="4979268" y="1982661"/>
                </a:cubicBezTo>
                <a:lnTo>
                  <a:pt x="5007771" y="1942971"/>
                </a:lnTo>
                <a:cubicBezTo>
                  <a:pt x="5029761" y="1968994"/>
                  <a:pt x="5002071" y="1992396"/>
                  <a:pt x="5021617" y="2018419"/>
                </a:cubicBezTo>
                <a:cubicBezTo>
                  <a:pt x="5061523" y="2060917"/>
                  <a:pt x="5060708" y="1975921"/>
                  <a:pt x="5089212" y="2032647"/>
                </a:cubicBezTo>
                <a:cubicBezTo>
                  <a:pt x="5106315" y="1985282"/>
                  <a:pt x="5061523" y="1964501"/>
                  <a:pt x="5044420" y="1971428"/>
                </a:cubicBezTo>
                <a:cubicBezTo>
                  <a:pt x="5063965" y="1924250"/>
                  <a:pt x="5094913" y="1997451"/>
                  <a:pt x="5098171" y="1942971"/>
                </a:cubicBezTo>
                <a:cubicBezTo>
                  <a:pt x="5123417" y="1985469"/>
                  <a:pt x="5083511" y="2022912"/>
                  <a:pt x="5120159" y="2068031"/>
                </a:cubicBezTo>
                <a:cubicBezTo>
                  <a:pt x="5148663" y="2039574"/>
                  <a:pt x="5235805" y="2080387"/>
                  <a:pt x="5225217" y="1969181"/>
                </a:cubicBezTo>
                <a:cubicBezTo>
                  <a:pt x="5199971" y="1992770"/>
                  <a:pt x="5173910" y="1995017"/>
                  <a:pt x="5151107" y="1995017"/>
                </a:cubicBezTo>
                <a:cubicBezTo>
                  <a:pt x="5151107" y="1954766"/>
                  <a:pt x="5182054" y="1997076"/>
                  <a:pt x="5173096" y="1947277"/>
                </a:cubicBezTo>
                <a:cubicBezTo>
                  <a:pt x="5208115" y="1972551"/>
                  <a:pt x="5265938" y="1944656"/>
                  <a:pt x="5294442" y="1960757"/>
                </a:cubicBezTo>
                <a:cubicBezTo>
                  <a:pt x="5291185" y="1961131"/>
                  <a:pt x="5287927" y="1962816"/>
                  <a:pt x="5283855" y="1963939"/>
                </a:cubicBezTo>
                <a:cubicBezTo>
                  <a:pt x="5297699" y="1994642"/>
                  <a:pt x="5320503" y="1980414"/>
                  <a:pt x="5291999" y="2013551"/>
                </a:cubicBezTo>
                <a:cubicBezTo>
                  <a:pt x="5272453" y="2039574"/>
                  <a:pt x="5297699" y="1964501"/>
                  <a:pt x="5277339" y="1988277"/>
                </a:cubicBezTo>
                <a:cubicBezTo>
                  <a:pt x="5243949" y="2021227"/>
                  <a:pt x="5286298" y="2009433"/>
                  <a:pt x="5275711" y="2037702"/>
                </a:cubicBezTo>
                <a:cubicBezTo>
                  <a:pt x="5247207" y="2025907"/>
                  <a:pt x="5255351" y="2087314"/>
                  <a:pt x="5215445" y="2075520"/>
                </a:cubicBezTo>
                <a:cubicBezTo>
                  <a:pt x="5232547" y="2108657"/>
                  <a:pt x="5252093" y="2094241"/>
                  <a:pt x="5269195" y="2096488"/>
                </a:cubicBezTo>
                <a:cubicBezTo>
                  <a:pt x="5280597" y="2075145"/>
                  <a:pt x="5286298" y="2032834"/>
                  <a:pt x="5308287" y="2056424"/>
                </a:cubicBezTo>
                <a:cubicBezTo>
                  <a:pt x="5305843" y="2077766"/>
                  <a:pt x="5291999" y="2094241"/>
                  <a:pt x="5300143" y="2115584"/>
                </a:cubicBezTo>
                <a:cubicBezTo>
                  <a:pt x="5319689" y="2108469"/>
                  <a:pt x="5340049" y="2105848"/>
                  <a:pt x="5334348" y="2068031"/>
                </a:cubicBezTo>
                <a:cubicBezTo>
                  <a:pt x="5309101" y="2079825"/>
                  <a:pt x="5320503" y="2014113"/>
                  <a:pt x="5297699" y="2023474"/>
                </a:cubicBezTo>
                <a:cubicBezTo>
                  <a:pt x="5317245" y="1978542"/>
                  <a:pt x="5336791" y="2034707"/>
                  <a:pt x="5356337" y="2034707"/>
                </a:cubicBezTo>
                <a:cubicBezTo>
                  <a:pt x="5362037" y="2022725"/>
                  <a:pt x="5379140" y="2009058"/>
                  <a:pt x="5373439" y="1995017"/>
                </a:cubicBezTo>
                <a:cubicBezTo>
                  <a:pt x="5356337" y="2006811"/>
                  <a:pt x="5340049" y="1992021"/>
                  <a:pt x="5325389" y="1982661"/>
                </a:cubicBezTo>
                <a:cubicBezTo>
                  <a:pt x="5336791" y="1935295"/>
                  <a:pt x="5342492" y="1982848"/>
                  <a:pt x="5365295" y="1944843"/>
                </a:cubicBezTo>
                <a:cubicBezTo>
                  <a:pt x="5336791" y="1930802"/>
                  <a:pt x="5311545" y="1944843"/>
                  <a:pt x="5283855" y="1930615"/>
                </a:cubicBezTo>
                <a:cubicBezTo>
                  <a:pt x="5289555" y="1918820"/>
                  <a:pt x="5300957" y="1909460"/>
                  <a:pt x="5297699" y="1897665"/>
                </a:cubicBezTo>
                <a:cubicBezTo>
                  <a:pt x="5278154" y="1900099"/>
                  <a:pt x="5263495" y="1902720"/>
                  <a:pt x="5269195" y="1938103"/>
                </a:cubicBezTo>
                <a:cubicBezTo>
                  <a:pt x="5238248" y="1916948"/>
                  <a:pt x="5209744" y="1910208"/>
                  <a:pt x="5193456" y="1933798"/>
                </a:cubicBezTo>
                <a:cubicBezTo>
                  <a:pt x="5207301" y="1907775"/>
                  <a:pt x="5178797" y="1904592"/>
                  <a:pt x="5173096" y="1930615"/>
                </a:cubicBezTo>
                <a:cubicBezTo>
                  <a:pt x="5164951" y="1918820"/>
                  <a:pt x="5164951" y="1907213"/>
                  <a:pt x="5162509" y="1897665"/>
                </a:cubicBezTo>
                <a:cubicBezTo>
                  <a:pt x="5153550" y="1897665"/>
                  <a:pt x="5142149" y="1907026"/>
                  <a:pt x="5131561" y="1928181"/>
                </a:cubicBezTo>
                <a:cubicBezTo>
                  <a:pt x="5106315" y="1869021"/>
                  <a:pt x="5077811" y="1897478"/>
                  <a:pt x="5052564" y="1913953"/>
                </a:cubicBezTo>
                <a:cubicBezTo>
                  <a:pt x="5061523" y="1897478"/>
                  <a:pt x="5038719" y="1878569"/>
                  <a:pt x="5041977" y="1861907"/>
                </a:cubicBezTo>
                <a:cubicBezTo>
                  <a:pt x="4999627" y="1921067"/>
                  <a:pt x="4934475" y="1810048"/>
                  <a:pt x="4909229" y="1895231"/>
                </a:cubicBezTo>
                <a:cubicBezTo>
                  <a:pt x="4895384" y="1852733"/>
                  <a:pt x="4878282" y="1890925"/>
                  <a:pt x="4861179" y="1900473"/>
                </a:cubicBezTo>
                <a:cubicBezTo>
                  <a:pt x="4841633" y="1879131"/>
                  <a:pt x="4847334" y="1859847"/>
                  <a:pt x="4836747" y="1838505"/>
                </a:cubicBezTo>
                <a:cubicBezTo>
                  <a:pt x="4816387" y="1909460"/>
                  <a:pt x="4760193" y="1807614"/>
                  <a:pt x="4726802" y="1821843"/>
                </a:cubicBezTo>
                <a:cubicBezTo>
                  <a:pt x="4717844" y="1836071"/>
                  <a:pt x="4723544" y="1851048"/>
                  <a:pt x="4717844" y="1865089"/>
                </a:cubicBezTo>
                <a:cubicBezTo>
                  <a:pt x="4692597" y="1853295"/>
                  <a:pt x="4683639" y="1855541"/>
                  <a:pt x="4650248" y="1850861"/>
                </a:cubicBezTo>
                <a:cubicBezTo>
                  <a:pt x="4650248" y="1822404"/>
                  <a:pt x="4681195" y="1831203"/>
                  <a:pt x="4667351" y="1793386"/>
                </a:cubicBezTo>
                <a:cubicBezTo>
                  <a:pt x="4619301" y="1899724"/>
                  <a:pt x="4534603" y="1815477"/>
                  <a:pt x="4487367" y="1813231"/>
                </a:cubicBezTo>
                <a:cubicBezTo>
                  <a:pt x="4489810" y="1832140"/>
                  <a:pt x="4496326" y="1852920"/>
                  <a:pt x="4481666" y="1871829"/>
                </a:cubicBezTo>
                <a:cubicBezTo>
                  <a:pt x="4462121" y="1843560"/>
                  <a:pt x="4441761" y="1869395"/>
                  <a:pt x="4422215" y="1857601"/>
                </a:cubicBezTo>
                <a:cubicBezTo>
                  <a:pt x="4436875" y="1836258"/>
                  <a:pt x="4445018" y="1814541"/>
                  <a:pt x="4445018" y="1793386"/>
                </a:cubicBezTo>
                <a:cubicBezTo>
                  <a:pt x="4349733" y="1762495"/>
                  <a:pt x="4222686" y="1834012"/>
                  <a:pt x="4144503" y="1746582"/>
                </a:cubicBezTo>
                <a:cubicBezTo>
                  <a:pt x="4155905" y="1753509"/>
                  <a:pt x="4168935" y="1762683"/>
                  <a:pt x="4180337" y="1741340"/>
                </a:cubicBezTo>
                <a:cubicBezTo>
                  <a:pt x="4163234" y="1722431"/>
                  <a:pt x="4174636" y="1705956"/>
                  <a:pt x="4160791" y="1689294"/>
                </a:cubicBezTo>
                <a:cubicBezTo>
                  <a:pt x="4132287" y="1753135"/>
                  <a:pt x="4119257" y="1673568"/>
                  <a:pt x="4104598" y="1678249"/>
                </a:cubicBezTo>
                <a:cubicBezTo>
                  <a:pt x="4082609" y="1694724"/>
                  <a:pt x="4096453" y="1715692"/>
                  <a:pt x="4076093" y="1732167"/>
                </a:cubicBezTo>
                <a:cubicBezTo>
                  <a:pt x="4062249" y="1687235"/>
                  <a:pt x="4050847" y="1699217"/>
                  <a:pt x="4033744" y="1680121"/>
                </a:cubicBezTo>
                <a:cubicBezTo>
                  <a:pt x="4022343" y="1694349"/>
                  <a:pt x="4031301" y="1708390"/>
                  <a:pt x="4028858" y="1720372"/>
                </a:cubicBezTo>
                <a:cubicBezTo>
                  <a:pt x="4009312" y="1703710"/>
                  <a:pt x="3961262" y="1750888"/>
                  <a:pt x="3958819" y="1708390"/>
                </a:cubicBezTo>
                <a:cubicBezTo>
                  <a:pt x="3975107" y="1703710"/>
                  <a:pt x="3985695" y="1727673"/>
                  <a:pt x="4002797" y="1694536"/>
                </a:cubicBezTo>
                <a:cubicBezTo>
                  <a:pt x="3958005" y="1680308"/>
                  <a:pt x="3988952" y="1659340"/>
                  <a:pt x="3971849" y="1609541"/>
                </a:cubicBezTo>
                <a:cubicBezTo>
                  <a:pt x="3949861" y="1628449"/>
                  <a:pt x="3955562" y="1646984"/>
                  <a:pt x="3955562" y="1665892"/>
                </a:cubicBezTo>
                <a:cubicBezTo>
                  <a:pt x="3924614" y="1680121"/>
                  <a:pt x="3874121" y="1653911"/>
                  <a:pt x="3828514" y="1639682"/>
                </a:cubicBezTo>
                <a:cubicBezTo>
                  <a:pt x="3828514" y="1679933"/>
                  <a:pt x="3800010" y="1677687"/>
                  <a:pt x="3783722" y="1703710"/>
                </a:cubicBezTo>
                <a:cubicBezTo>
                  <a:pt x="3764176" y="1679933"/>
                  <a:pt x="3800825" y="1661025"/>
                  <a:pt x="3774764" y="1637436"/>
                </a:cubicBezTo>
                <a:cubicBezTo>
                  <a:pt x="3752775" y="1682367"/>
                  <a:pt x="3733229" y="1684988"/>
                  <a:pt x="3710426" y="1699217"/>
                </a:cubicBezTo>
                <a:cubicBezTo>
                  <a:pt x="3716127" y="1715879"/>
                  <a:pt x="3729971" y="1708016"/>
                  <a:pt x="3725085" y="1724678"/>
                </a:cubicBezTo>
                <a:cubicBezTo>
                  <a:pt x="3707983" y="1701089"/>
                  <a:pt x="3690880" y="1741902"/>
                  <a:pt x="3699024" y="1765491"/>
                </a:cubicBezTo>
                <a:cubicBezTo>
                  <a:pt x="3679479" y="1746582"/>
                  <a:pt x="3662376" y="1775226"/>
                  <a:pt x="3646088" y="1744523"/>
                </a:cubicBezTo>
                <a:cubicBezTo>
                  <a:pt x="3656675" y="1708952"/>
                  <a:pt x="3665634" y="1737221"/>
                  <a:pt x="3677035" y="1730294"/>
                </a:cubicBezTo>
                <a:cubicBezTo>
                  <a:pt x="3656675" y="1706518"/>
                  <a:pt x="3679479" y="1699217"/>
                  <a:pt x="3687622" y="1696970"/>
                </a:cubicBezTo>
                <a:cubicBezTo>
                  <a:pt x="3665634" y="1694536"/>
                  <a:pt x="3648531" y="1682367"/>
                  <a:pt x="3640387" y="1654098"/>
                </a:cubicBezTo>
                <a:cubicBezTo>
                  <a:pt x="3648531" y="1668139"/>
                  <a:pt x="3668891" y="1640057"/>
                  <a:pt x="3659933" y="1628262"/>
                </a:cubicBezTo>
                <a:cubicBezTo>
                  <a:pt x="3623285" y="1597372"/>
                  <a:pt x="3584193" y="1663833"/>
                  <a:pt x="3547545" y="1661586"/>
                </a:cubicBezTo>
                <a:cubicBezTo>
                  <a:pt x="3562204" y="1640244"/>
                  <a:pt x="3586636" y="1621335"/>
                  <a:pt x="3558947" y="1595312"/>
                </a:cubicBezTo>
                <a:cubicBezTo>
                  <a:pt x="3545102" y="1644924"/>
                  <a:pt x="3497052" y="1701276"/>
                  <a:pt x="3477506" y="1649230"/>
                </a:cubicBezTo>
                <a:cubicBezTo>
                  <a:pt x="3483207" y="1661025"/>
                  <a:pt x="3510897" y="1656719"/>
                  <a:pt x="3499495" y="1632942"/>
                </a:cubicBezTo>
                <a:cubicBezTo>
                  <a:pt x="3474249" y="1632942"/>
                  <a:pt x="3445744" y="1620773"/>
                  <a:pt x="3420498" y="1635002"/>
                </a:cubicBezTo>
                <a:cubicBezTo>
                  <a:pt x="3406653" y="1618340"/>
                  <a:pt x="3400952" y="1601865"/>
                  <a:pt x="3400952" y="1585390"/>
                </a:cubicBezTo>
                <a:cubicBezTo>
                  <a:pt x="3378963" y="1599618"/>
                  <a:pt x="3387107" y="1602239"/>
                  <a:pt x="3367561" y="1632942"/>
                </a:cubicBezTo>
                <a:cubicBezTo>
                  <a:pt x="3358603" y="1614034"/>
                  <a:pt x="3350459" y="1620586"/>
                  <a:pt x="3341501" y="1603924"/>
                </a:cubicBezTo>
                <a:cubicBezTo>
                  <a:pt x="3333356" y="1592130"/>
                  <a:pt x="3347202" y="1582956"/>
                  <a:pt x="3341501" y="1571161"/>
                </a:cubicBezTo>
                <a:cubicBezTo>
                  <a:pt x="3279606" y="1535590"/>
                  <a:pt x="3240515" y="1594938"/>
                  <a:pt x="3186764" y="1602052"/>
                </a:cubicBezTo>
                <a:cubicBezTo>
                  <a:pt x="3195722" y="1576029"/>
                  <a:pt x="3201423" y="1547385"/>
                  <a:pt x="3201423" y="1519116"/>
                </a:cubicBezTo>
                <a:cubicBezTo>
                  <a:pt x="3181877" y="1528476"/>
                  <a:pt x="3162332" y="1505449"/>
                  <a:pt x="3142786" y="1540832"/>
                </a:cubicBezTo>
                <a:cubicBezTo>
                  <a:pt x="3156631" y="1562175"/>
                  <a:pt x="3195722" y="1516682"/>
                  <a:pt x="3178620" y="1568728"/>
                </a:cubicBezTo>
                <a:cubicBezTo>
                  <a:pt x="3153373" y="1580522"/>
                  <a:pt x="3130570" y="1550193"/>
                  <a:pt x="3105324" y="1512376"/>
                </a:cubicBezTo>
                <a:cubicBezTo>
                  <a:pt x="3071933" y="1552627"/>
                  <a:pt x="3122426" y="1545138"/>
                  <a:pt x="3114282" y="1580522"/>
                </a:cubicBezTo>
                <a:cubicBezTo>
                  <a:pt x="3052387" y="1538024"/>
                  <a:pt x="2987235" y="1583518"/>
                  <a:pt x="2939999" y="1592878"/>
                </a:cubicBezTo>
                <a:cubicBezTo>
                  <a:pt x="2951401" y="1564422"/>
                  <a:pt x="2959545" y="1595125"/>
                  <a:pt x="2970947" y="1578650"/>
                </a:cubicBezTo>
                <a:cubicBezTo>
                  <a:pt x="2951401" y="1557307"/>
                  <a:pt x="2975833" y="1540458"/>
                  <a:pt x="2956288" y="1519116"/>
                </a:cubicBezTo>
                <a:cubicBezTo>
                  <a:pt x="2888692" y="1604298"/>
                  <a:pt x="2830055" y="1507695"/>
                  <a:pt x="2765717" y="1524170"/>
                </a:cubicBezTo>
                <a:cubicBezTo>
                  <a:pt x="2782005" y="1507695"/>
                  <a:pt x="2782005" y="1491220"/>
                  <a:pt x="2765717" y="1474558"/>
                </a:cubicBezTo>
                <a:cubicBezTo>
                  <a:pt x="2746171" y="1505449"/>
                  <a:pt x="2725811" y="1531285"/>
                  <a:pt x="2706265" y="1526604"/>
                </a:cubicBezTo>
                <a:cubicBezTo>
                  <a:pt x="2711966" y="1517243"/>
                  <a:pt x="2708709" y="1505074"/>
                  <a:pt x="2706265" y="1493280"/>
                </a:cubicBezTo>
                <a:cubicBezTo>
                  <a:pt x="2654958" y="1521737"/>
                  <a:pt x="2607723" y="1471750"/>
                  <a:pt x="2556415" y="1516682"/>
                </a:cubicBezTo>
                <a:cubicBezTo>
                  <a:pt x="2567816" y="1502453"/>
                  <a:pt x="2568631" y="1490846"/>
                  <a:pt x="2566188" y="1476618"/>
                </a:cubicBezTo>
                <a:cubicBezTo>
                  <a:pt x="2483933" y="1495526"/>
                  <a:pt x="2494520" y="1472124"/>
                  <a:pt x="2432626" y="1441234"/>
                </a:cubicBezTo>
                <a:cubicBezTo>
                  <a:pt x="2447285" y="1427006"/>
                  <a:pt x="2449728" y="1410156"/>
                  <a:pt x="2444842" y="1391247"/>
                </a:cubicBezTo>
                <a:cubicBezTo>
                  <a:pt x="2416337" y="1433933"/>
                  <a:pt x="2424482" y="1365599"/>
                  <a:pt x="2401678" y="1389375"/>
                </a:cubicBezTo>
                <a:cubicBezTo>
                  <a:pt x="2387833" y="1405850"/>
                  <a:pt x="2379689" y="1422325"/>
                  <a:pt x="2379689" y="1438987"/>
                </a:cubicBezTo>
                <a:cubicBezTo>
                  <a:pt x="2368287" y="1422325"/>
                  <a:pt x="2356886" y="1415585"/>
                  <a:pt x="2348742" y="1420266"/>
                </a:cubicBezTo>
                <a:cubicBezTo>
                  <a:pt x="2337340" y="1432060"/>
                  <a:pt x="2360144" y="1448161"/>
                  <a:pt x="2351185" y="1459955"/>
                </a:cubicBezTo>
                <a:cubicBezTo>
                  <a:pt x="2312094" y="1438613"/>
                  <a:pt x="2331639" y="1429439"/>
                  <a:pt x="2289290" y="1424572"/>
                </a:cubicBezTo>
                <a:cubicBezTo>
                  <a:pt x="2298249" y="1441234"/>
                  <a:pt x="2320238" y="1460517"/>
                  <a:pt x="2298249" y="1474558"/>
                </a:cubicBezTo>
                <a:cubicBezTo>
                  <a:pt x="2255900" y="1406037"/>
                  <a:pt x="2160615" y="1439175"/>
                  <a:pt x="2194005" y="1351558"/>
                </a:cubicBezTo>
                <a:cubicBezTo>
                  <a:pt x="2168758" y="1327969"/>
                  <a:pt x="2141069" y="1365412"/>
                  <a:pt x="2115822" y="1353617"/>
                </a:cubicBezTo>
                <a:cubicBezTo>
                  <a:pt x="2120709" y="1341823"/>
                  <a:pt x="2132925" y="1332462"/>
                  <a:pt x="2127224" y="1320667"/>
                </a:cubicBezTo>
                <a:cubicBezTo>
                  <a:pt x="2096277" y="1344256"/>
                  <a:pt x="2097905" y="1277795"/>
                  <a:pt x="2066958" y="1292023"/>
                </a:cubicBezTo>
                <a:cubicBezTo>
                  <a:pt x="2055556" y="1327594"/>
                  <a:pt x="2073473" y="1362978"/>
                  <a:pt x="2062071" y="1398362"/>
                </a:cubicBezTo>
                <a:cubicBezTo>
                  <a:pt x="2050670" y="1348750"/>
                  <a:pt x="1999363" y="1308311"/>
                  <a:pt x="1985518" y="1377019"/>
                </a:cubicBezTo>
                <a:cubicBezTo>
                  <a:pt x="1822637" y="1308311"/>
                  <a:pt x="1658941" y="1301758"/>
                  <a:pt x="1492803" y="1254393"/>
                </a:cubicBezTo>
                <a:cubicBezTo>
                  <a:pt x="1509906" y="1218822"/>
                  <a:pt x="1527823" y="1270868"/>
                  <a:pt x="1541667" y="1249525"/>
                </a:cubicBezTo>
                <a:cubicBezTo>
                  <a:pt x="1541667" y="1218822"/>
                  <a:pt x="1566099" y="1235484"/>
                  <a:pt x="1554698" y="1199913"/>
                </a:cubicBezTo>
                <a:cubicBezTo>
                  <a:pt x="1546554" y="1209461"/>
                  <a:pt x="1540853" y="1192799"/>
                  <a:pt x="1532709" y="1197667"/>
                </a:cubicBezTo>
                <a:cubicBezTo>
                  <a:pt x="1527008" y="1211895"/>
                  <a:pt x="1529451" y="1225936"/>
                  <a:pt x="1515606" y="1237731"/>
                </a:cubicBezTo>
                <a:cubicBezTo>
                  <a:pt x="1493617" y="1221069"/>
                  <a:pt x="1513163" y="1204219"/>
                  <a:pt x="1507462" y="1187744"/>
                </a:cubicBezTo>
                <a:cubicBezTo>
                  <a:pt x="1493617" y="1185311"/>
                  <a:pt x="1482216" y="1176511"/>
                  <a:pt x="1467557" y="1178945"/>
                </a:cubicBezTo>
                <a:cubicBezTo>
                  <a:pt x="1465113" y="1190740"/>
                  <a:pt x="1462670" y="1204407"/>
                  <a:pt x="1462670" y="1218635"/>
                </a:cubicBezTo>
                <a:cubicBezTo>
                  <a:pt x="1490360" y="1251772"/>
                  <a:pt x="1491174" y="1283224"/>
                  <a:pt x="1499318" y="1313927"/>
                </a:cubicBezTo>
                <a:cubicBezTo>
                  <a:pt x="1485474" y="1295019"/>
                  <a:pt x="1470814" y="1324786"/>
                  <a:pt x="1456969" y="1294083"/>
                </a:cubicBezTo>
                <a:cubicBezTo>
                  <a:pt x="1465113" y="1277421"/>
                  <a:pt x="1487102" y="1261882"/>
                  <a:pt x="1467557" y="1245219"/>
                </a:cubicBezTo>
                <a:cubicBezTo>
                  <a:pt x="1425208" y="1264128"/>
                  <a:pt x="1386116" y="1171831"/>
                  <a:pt x="1347025" y="1228557"/>
                </a:cubicBezTo>
                <a:cubicBezTo>
                  <a:pt x="1335623" y="1192986"/>
                  <a:pt x="1329922" y="1192238"/>
                  <a:pt x="1324221" y="1225375"/>
                </a:cubicBezTo>
                <a:cubicBezTo>
                  <a:pt x="1310377" y="1189991"/>
                  <a:pt x="1295717" y="1199539"/>
                  <a:pt x="1281872" y="1189991"/>
                </a:cubicBezTo>
                <a:cubicBezTo>
                  <a:pt x="1304675" y="1168836"/>
                  <a:pt x="1324221" y="1185872"/>
                  <a:pt x="1347025" y="1162283"/>
                </a:cubicBezTo>
                <a:cubicBezTo>
                  <a:pt x="1313634" y="1096009"/>
                  <a:pt x="1276172" y="1152361"/>
                  <a:pt x="1240338" y="1138132"/>
                </a:cubicBezTo>
                <a:cubicBezTo>
                  <a:pt x="1245224" y="1088333"/>
                  <a:pt x="1206133" y="1114918"/>
                  <a:pt x="1192288" y="1093575"/>
                </a:cubicBezTo>
                <a:cubicBezTo>
                  <a:pt x="1197989" y="1062872"/>
                  <a:pt x="1234637" y="1034789"/>
                  <a:pt x="1220792" y="1003899"/>
                </a:cubicBezTo>
                <a:cubicBezTo>
                  <a:pt x="1197989" y="1046584"/>
                  <a:pt x="1175185" y="1015506"/>
                  <a:pt x="1153196" y="1025054"/>
                </a:cubicBezTo>
                <a:cubicBezTo>
                  <a:pt x="1133651" y="1060438"/>
                  <a:pt x="1141795" y="1048269"/>
                  <a:pt x="1130393" y="1088520"/>
                </a:cubicBezTo>
                <a:cubicBezTo>
                  <a:pt x="1113291" y="1048269"/>
                  <a:pt x="1113291" y="1057629"/>
                  <a:pt x="1088044" y="1019812"/>
                </a:cubicBezTo>
                <a:cubicBezTo>
                  <a:pt x="1105146" y="996223"/>
                  <a:pt x="1099446" y="986675"/>
                  <a:pt x="1105146" y="946423"/>
                </a:cubicBezTo>
                <a:cubicBezTo>
                  <a:pt x="1122249" y="941743"/>
                  <a:pt x="1141795" y="974693"/>
                  <a:pt x="1158897" y="932195"/>
                </a:cubicBezTo>
                <a:cubicBezTo>
                  <a:pt x="1206133" y="993602"/>
                  <a:pt x="1248482" y="960839"/>
                  <a:pt x="1307933" y="991542"/>
                </a:cubicBezTo>
                <a:cubicBezTo>
                  <a:pt x="1341324" y="920588"/>
                  <a:pt x="1372271" y="1001090"/>
                  <a:pt x="1403219" y="982182"/>
                </a:cubicBezTo>
                <a:cubicBezTo>
                  <a:pt x="1397518" y="970200"/>
                  <a:pt x="1391817" y="958218"/>
                  <a:pt x="1403219" y="948857"/>
                </a:cubicBezTo>
                <a:cubicBezTo>
                  <a:pt x="1417878" y="979561"/>
                  <a:pt x="1431723" y="943802"/>
                  <a:pt x="1445568" y="984054"/>
                </a:cubicBezTo>
                <a:cubicBezTo>
                  <a:pt x="1443125" y="1007830"/>
                  <a:pt x="1426022" y="1027113"/>
                  <a:pt x="1445568" y="1050702"/>
                </a:cubicBezTo>
                <a:cubicBezTo>
                  <a:pt x="1451269" y="1043588"/>
                  <a:pt x="1456969" y="1048269"/>
                  <a:pt x="1459412" y="1043588"/>
                </a:cubicBezTo>
                <a:cubicBezTo>
                  <a:pt x="1490360" y="1015319"/>
                  <a:pt x="1459412" y="982369"/>
                  <a:pt x="1490360" y="953912"/>
                </a:cubicBezTo>
                <a:cubicBezTo>
                  <a:pt x="1507462" y="987049"/>
                  <a:pt x="1513163" y="984241"/>
                  <a:pt x="1538409" y="948857"/>
                </a:cubicBezTo>
                <a:cubicBezTo>
                  <a:pt x="1544110" y="960652"/>
                  <a:pt x="1546554" y="972634"/>
                  <a:pt x="1546554" y="982182"/>
                </a:cubicBezTo>
                <a:cubicBezTo>
                  <a:pt x="1560399" y="977314"/>
                  <a:pt x="1577501" y="946798"/>
                  <a:pt x="1592160" y="953912"/>
                </a:cubicBezTo>
                <a:cubicBezTo>
                  <a:pt x="1594604" y="1020186"/>
                  <a:pt x="1546554" y="977876"/>
                  <a:pt x="1521307" y="989670"/>
                </a:cubicBezTo>
                <a:cubicBezTo>
                  <a:pt x="1527008" y="1011013"/>
                  <a:pt x="1504205" y="1027113"/>
                  <a:pt x="1523750" y="1048456"/>
                </a:cubicBezTo>
                <a:cubicBezTo>
                  <a:pt x="1549811" y="1022433"/>
                  <a:pt x="1575058" y="1043401"/>
                  <a:pt x="1600305" y="1019812"/>
                </a:cubicBezTo>
                <a:cubicBezTo>
                  <a:pt x="1623107" y="1031606"/>
                  <a:pt x="1610891" y="1069611"/>
                  <a:pt x="1636138" y="1029360"/>
                </a:cubicBezTo>
                <a:cubicBezTo>
                  <a:pt x="1650797" y="1048269"/>
                  <a:pt x="1639396" y="1064744"/>
                  <a:pt x="1656498" y="1081406"/>
                </a:cubicBezTo>
                <a:cubicBezTo>
                  <a:pt x="1670343" y="1050515"/>
                  <a:pt x="1682559" y="1062497"/>
                  <a:pt x="1696404" y="1043588"/>
                </a:cubicBezTo>
                <a:cubicBezTo>
                  <a:pt x="1707806" y="1055383"/>
                  <a:pt x="1706991" y="1107803"/>
                  <a:pt x="1726537" y="1093575"/>
                </a:cubicBezTo>
                <a:cubicBezTo>
                  <a:pt x="1718393" y="1062872"/>
                  <a:pt x="1706991" y="1032355"/>
                  <a:pt x="1732238" y="1003899"/>
                </a:cubicBezTo>
                <a:cubicBezTo>
                  <a:pt x="1743639" y="1079721"/>
                  <a:pt x="1763185" y="1015131"/>
                  <a:pt x="1774587" y="1088520"/>
                </a:cubicBezTo>
                <a:cubicBezTo>
                  <a:pt x="1791690" y="1043588"/>
                  <a:pt x="1791690" y="1062872"/>
                  <a:pt x="1819379" y="1041716"/>
                </a:cubicBezTo>
                <a:cubicBezTo>
                  <a:pt x="1803091" y="1022620"/>
                  <a:pt x="1760742" y="1053323"/>
                  <a:pt x="1766443" y="1005958"/>
                </a:cubicBezTo>
                <a:cubicBezTo>
                  <a:pt x="1797390" y="996410"/>
                  <a:pt x="1828338" y="1026926"/>
                  <a:pt x="1862542" y="1029360"/>
                </a:cubicBezTo>
                <a:cubicBezTo>
                  <a:pt x="1859285" y="965519"/>
                  <a:pt x="1938282" y="1019625"/>
                  <a:pt x="1969230" y="1000716"/>
                </a:cubicBezTo>
                <a:cubicBezTo>
                  <a:pt x="1940725" y="967579"/>
                  <a:pt x="1859285" y="941930"/>
                  <a:pt x="1882088" y="870976"/>
                </a:cubicBezTo>
                <a:cubicBezTo>
                  <a:pt x="1870687" y="866295"/>
                  <a:pt x="1859285" y="873409"/>
                  <a:pt x="1847883" y="885204"/>
                </a:cubicBezTo>
                <a:cubicBezTo>
                  <a:pt x="1856027" y="901866"/>
                  <a:pt x="1856841" y="913474"/>
                  <a:pt x="1853584" y="927702"/>
                </a:cubicBezTo>
                <a:cubicBezTo>
                  <a:pt x="1812050" y="894565"/>
                  <a:pt x="1828338" y="991917"/>
                  <a:pt x="1788432" y="973008"/>
                </a:cubicBezTo>
                <a:cubicBezTo>
                  <a:pt x="1803091" y="956346"/>
                  <a:pt x="1813678" y="936688"/>
                  <a:pt x="1805534" y="915346"/>
                </a:cubicBezTo>
                <a:cubicBezTo>
                  <a:pt x="1797390" y="910665"/>
                  <a:pt x="1785988" y="906734"/>
                  <a:pt x="1777844" y="906734"/>
                </a:cubicBezTo>
                <a:lnTo>
                  <a:pt x="1755041" y="939684"/>
                </a:lnTo>
                <a:cubicBezTo>
                  <a:pt x="1741196" y="915907"/>
                  <a:pt x="1724094" y="915720"/>
                  <a:pt x="1709435" y="894378"/>
                </a:cubicBezTo>
                <a:cubicBezTo>
                  <a:pt x="1726537" y="849446"/>
                  <a:pt x="1741196" y="880711"/>
                  <a:pt x="1757485" y="854688"/>
                </a:cubicBezTo>
                <a:cubicBezTo>
                  <a:pt x="1746897" y="840460"/>
                  <a:pt x="1737938" y="830912"/>
                  <a:pt x="1726537" y="835592"/>
                </a:cubicBezTo>
                <a:cubicBezTo>
                  <a:pt x="1715950" y="852254"/>
                  <a:pt x="1704548" y="868729"/>
                  <a:pt x="1693146" y="885204"/>
                </a:cubicBezTo>
                <a:cubicBezTo>
                  <a:pt x="1706991" y="887638"/>
                  <a:pt x="1712692" y="897373"/>
                  <a:pt x="1704548" y="918528"/>
                </a:cubicBezTo>
                <a:cubicBezTo>
                  <a:pt x="1670343" y="887825"/>
                  <a:pt x="1636953" y="897186"/>
                  <a:pt x="1603562" y="887638"/>
                </a:cubicBezTo>
                <a:cubicBezTo>
                  <a:pt x="1549811" y="1034415"/>
                  <a:pt x="1451269" y="830912"/>
                  <a:pt x="1400775" y="906734"/>
                </a:cubicBezTo>
                <a:cubicBezTo>
                  <a:pt x="1423578" y="882957"/>
                  <a:pt x="1426022" y="859368"/>
                  <a:pt x="1428465" y="833345"/>
                </a:cubicBezTo>
                <a:cubicBezTo>
                  <a:pt x="1459412" y="875843"/>
                  <a:pt x="1510720" y="935191"/>
                  <a:pt x="1527008" y="866670"/>
                </a:cubicBezTo>
                <a:cubicBezTo>
                  <a:pt x="1547368" y="909168"/>
                  <a:pt x="1566099" y="899058"/>
                  <a:pt x="1585645" y="894378"/>
                </a:cubicBezTo>
                <a:cubicBezTo>
                  <a:pt x="1583202" y="856560"/>
                  <a:pt x="1555512" y="885391"/>
                  <a:pt x="1561213" y="835592"/>
                </a:cubicBezTo>
                <a:cubicBezTo>
                  <a:pt x="1535966" y="906734"/>
                  <a:pt x="1507462" y="775870"/>
                  <a:pt x="1496060" y="863487"/>
                </a:cubicBezTo>
                <a:cubicBezTo>
                  <a:pt x="1468371" y="801893"/>
                  <a:pt x="1439867" y="840272"/>
                  <a:pt x="1412177" y="807135"/>
                </a:cubicBezTo>
                <a:cubicBezTo>
                  <a:pt x="1426022" y="790473"/>
                  <a:pt x="1439867" y="800208"/>
                  <a:pt x="1428465" y="767071"/>
                </a:cubicBezTo>
                <a:cubicBezTo>
                  <a:pt x="1414620" y="785980"/>
                  <a:pt x="1408920" y="740674"/>
                  <a:pt x="1408920" y="733747"/>
                </a:cubicBezTo>
                <a:cubicBezTo>
                  <a:pt x="1408920" y="773811"/>
                  <a:pt x="1386930" y="731500"/>
                  <a:pt x="1369828" y="771752"/>
                </a:cubicBezTo>
                <a:cubicBezTo>
                  <a:pt x="1383673" y="776432"/>
                  <a:pt x="1389374" y="785793"/>
                  <a:pt x="1381229" y="807135"/>
                </a:cubicBezTo>
                <a:cubicBezTo>
                  <a:pt x="1358426" y="783359"/>
                  <a:pt x="1333180" y="813875"/>
                  <a:pt x="1311191" y="759395"/>
                </a:cubicBezTo>
                <a:cubicBezTo>
                  <a:pt x="1319335" y="747601"/>
                  <a:pt x="1333180" y="733560"/>
                  <a:pt x="1327479" y="719331"/>
                </a:cubicBezTo>
                <a:cubicBezTo>
                  <a:pt x="1298975" y="717085"/>
                  <a:pt x="1301418" y="752843"/>
                  <a:pt x="1273728" y="767071"/>
                </a:cubicBezTo>
                <a:cubicBezTo>
                  <a:pt x="1259883" y="698363"/>
                  <a:pt x="1226493" y="743108"/>
                  <a:pt x="1206947" y="669719"/>
                </a:cubicBezTo>
                <a:cubicBezTo>
                  <a:pt x="1184144" y="686381"/>
                  <a:pt x="1155640" y="646317"/>
                  <a:pt x="1138537" y="634523"/>
                </a:cubicBezTo>
                <a:cubicBezTo>
                  <a:pt x="1147495" y="632089"/>
                  <a:pt x="1149939" y="599139"/>
                  <a:pt x="1146681" y="592025"/>
                </a:cubicBezTo>
                <a:cubicBezTo>
                  <a:pt x="1130393" y="592025"/>
                  <a:pt x="1093745" y="532490"/>
                  <a:pt x="1105146" y="589217"/>
                </a:cubicBezTo>
                <a:cubicBezTo>
                  <a:pt x="1074199" y="572554"/>
                  <a:pt x="1100260" y="563194"/>
                  <a:pt x="1091302" y="530056"/>
                </a:cubicBezTo>
                <a:cubicBezTo>
                  <a:pt x="1077457" y="556079"/>
                  <a:pt x="1065241" y="504034"/>
                  <a:pt x="1053839" y="518075"/>
                </a:cubicBezTo>
                <a:cubicBezTo>
                  <a:pt x="1045695" y="563194"/>
                  <a:pt x="1062797" y="542038"/>
                  <a:pt x="1079900" y="563381"/>
                </a:cubicBezTo>
                <a:cubicBezTo>
                  <a:pt x="1079900" y="594084"/>
                  <a:pt x="1065241" y="572742"/>
                  <a:pt x="1051396" y="601198"/>
                </a:cubicBezTo>
                <a:cubicBezTo>
                  <a:pt x="1039994" y="575175"/>
                  <a:pt x="1031850" y="575175"/>
                  <a:pt x="1020448" y="601198"/>
                </a:cubicBezTo>
                <a:cubicBezTo>
                  <a:pt x="1020448" y="563194"/>
                  <a:pt x="978099" y="572742"/>
                  <a:pt x="997645" y="532490"/>
                </a:cubicBezTo>
                <a:cubicBezTo>
                  <a:pt x="1006604" y="537171"/>
                  <a:pt x="1015562" y="599139"/>
                  <a:pt x="1046510" y="544847"/>
                </a:cubicBezTo>
                <a:cubicBezTo>
                  <a:pt x="1009861" y="516390"/>
                  <a:pt x="1031850" y="501974"/>
                  <a:pt x="1018005" y="459476"/>
                </a:cubicBezTo>
                <a:cubicBezTo>
                  <a:pt x="992759" y="506655"/>
                  <a:pt x="969956" y="419038"/>
                  <a:pt x="947152" y="445061"/>
                </a:cubicBezTo>
                <a:cubicBezTo>
                  <a:pt x="958554" y="414357"/>
                  <a:pt x="973213" y="438134"/>
                  <a:pt x="984615" y="407430"/>
                </a:cubicBezTo>
                <a:cubicBezTo>
                  <a:pt x="1004161" y="450116"/>
                  <a:pt x="1023706" y="440755"/>
                  <a:pt x="1043252" y="436074"/>
                </a:cubicBezTo>
                <a:cubicBezTo>
                  <a:pt x="1039994" y="424093"/>
                  <a:pt x="1040809" y="402376"/>
                  <a:pt x="1048953" y="411736"/>
                </a:cubicBezTo>
                <a:cubicBezTo>
                  <a:pt x="1057097" y="449741"/>
                  <a:pt x="1114105" y="419225"/>
                  <a:pt x="1141795" y="393202"/>
                </a:cubicBezTo>
                <a:cubicBezTo>
                  <a:pt x="1155640" y="409677"/>
                  <a:pt x="1141795" y="426152"/>
                  <a:pt x="1161341" y="442814"/>
                </a:cubicBezTo>
                <a:cubicBezTo>
                  <a:pt x="1184144" y="419038"/>
                  <a:pt x="1225679" y="416791"/>
                  <a:pt x="1231379" y="454609"/>
                </a:cubicBezTo>
                <a:cubicBezTo>
                  <a:pt x="1217534" y="501974"/>
                  <a:pt x="1206133" y="421472"/>
                  <a:pt x="1192288" y="445061"/>
                </a:cubicBezTo>
                <a:cubicBezTo>
                  <a:pt x="1194731" y="473517"/>
                  <a:pt x="1153196" y="497294"/>
                  <a:pt x="1169484" y="527997"/>
                </a:cubicBezTo>
                <a:cubicBezTo>
                  <a:pt x="1192288" y="527997"/>
                  <a:pt x="1178443" y="506842"/>
                  <a:pt x="1197989" y="487933"/>
                </a:cubicBezTo>
                <a:cubicBezTo>
                  <a:pt x="1215091" y="516390"/>
                  <a:pt x="1228936" y="487746"/>
                  <a:pt x="1246039" y="499540"/>
                </a:cubicBezTo>
                <a:cubicBezTo>
                  <a:pt x="1271285" y="516015"/>
                  <a:pt x="1232193" y="530244"/>
                  <a:pt x="1257440" y="549152"/>
                </a:cubicBezTo>
                <a:cubicBezTo>
                  <a:pt x="1257440" y="506467"/>
                  <a:pt x="1294089" y="492052"/>
                  <a:pt x="1311191" y="501413"/>
                </a:cubicBezTo>
                <a:cubicBezTo>
                  <a:pt x="1313634" y="461348"/>
                  <a:pt x="1316077" y="454422"/>
                  <a:pt x="1327479" y="428399"/>
                </a:cubicBezTo>
                <a:cubicBezTo>
                  <a:pt x="1358426" y="456855"/>
                  <a:pt x="1388559" y="421659"/>
                  <a:pt x="1417063" y="459476"/>
                </a:cubicBezTo>
                <a:cubicBezTo>
                  <a:pt x="1411362" y="483065"/>
                  <a:pt x="1382859" y="459289"/>
                  <a:pt x="1394260" y="492426"/>
                </a:cubicBezTo>
                <a:cubicBezTo>
                  <a:pt x="1428465" y="471084"/>
                  <a:pt x="1426022" y="523130"/>
                  <a:pt x="1459412" y="494673"/>
                </a:cubicBezTo>
                <a:cubicBezTo>
                  <a:pt x="1461856" y="523130"/>
                  <a:pt x="1513163" y="558513"/>
                  <a:pt x="1535966" y="532490"/>
                </a:cubicBezTo>
                <a:cubicBezTo>
                  <a:pt x="1555512" y="563194"/>
                  <a:pt x="1523750" y="589404"/>
                  <a:pt x="1554698" y="617860"/>
                </a:cubicBezTo>
                <a:cubicBezTo>
                  <a:pt x="1557956" y="570495"/>
                  <a:pt x="1592160" y="600824"/>
                  <a:pt x="1597861" y="553458"/>
                </a:cubicBezTo>
                <a:cubicBezTo>
                  <a:pt x="1608448" y="584162"/>
                  <a:pt x="1619850" y="556828"/>
                  <a:pt x="1631252" y="573303"/>
                </a:cubicBezTo>
                <a:cubicBezTo>
                  <a:pt x="1623107" y="587532"/>
                  <a:pt x="1611706" y="598765"/>
                  <a:pt x="1623107" y="612993"/>
                </a:cubicBezTo>
                <a:cubicBezTo>
                  <a:pt x="1634509" y="596518"/>
                  <a:pt x="1642654" y="606253"/>
                  <a:pt x="1650797" y="592025"/>
                </a:cubicBezTo>
                <a:cubicBezTo>
                  <a:pt x="1671157" y="615614"/>
                  <a:pt x="1650797" y="634148"/>
                  <a:pt x="1658941" y="657925"/>
                </a:cubicBezTo>
                <a:cubicBezTo>
                  <a:pt x="1681745" y="601011"/>
                  <a:pt x="1704548" y="646317"/>
                  <a:pt x="1724094" y="629655"/>
                </a:cubicBezTo>
                <a:cubicBezTo>
                  <a:pt x="1706991" y="606066"/>
                  <a:pt x="1687445" y="594271"/>
                  <a:pt x="1667086" y="582477"/>
                </a:cubicBezTo>
                <a:cubicBezTo>
                  <a:pt x="1703734" y="556454"/>
                  <a:pt x="1741196" y="627034"/>
                  <a:pt x="1780287" y="598765"/>
                </a:cubicBezTo>
                <a:cubicBezTo>
                  <a:pt x="1735495" y="574988"/>
                  <a:pt x="1689889" y="522942"/>
                  <a:pt x="1647540" y="532490"/>
                </a:cubicBezTo>
                <a:cubicBezTo>
                  <a:pt x="1653240" y="546719"/>
                  <a:pt x="1665456" y="561134"/>
                  <a:pt x="1650797" y="575363"/>
                </a:cubicBezTo>
                <a:cubicBezTo>
                  <a:pt x="1631252" y="542225"/>
                  <a:pt x="1642654" y="539979"/>
                  <a:pt x="1619850" y="523317"/>
                </a:cubicBezTo>
                <a:cubicBezTo>
                  <a:pt x="1623107" y="501974"/>
                  <a:pt x="1636138" y="485125"/>
                  <a:pt x="1636138" y="463782"/>
                </a:cubicBezTo>
                <a:cubicBezTo>
                  <a:pt x="1681745" y="527623"/>
                  <a:pt x="1737938" y="560947"/>
                  <a:pt x="1772143" y="499540"/>
                </a:cubicBezTo>
                <a:cubicBezTo>
                  <a:pt x="1757485" y="520883"/>
                  <a:pt x="1788432" y="544472"/>
                  <a:pt x="1797390" y="509088"/>
                </a:cubicBezTo>
                <a:cubicBezTo>
                  <a:pt x="1819379" y="532678"/>
                  <a:pt x="1785988" y="551586"/>
                  <a:pt x="1794133" y="575363"/>
                </a:cubicBezTo>
                <a:cubicBezTo>
                  <a:pt x="1811235" y="558700"/>
                  <a:pt x="1825894" y="584723"/>
                  <a:pt x="1839739" y="577609"/>
                </a:cubicBezTo>
                <a:cubicBezTo>
                  <a:pt x="1830781" y="561134"/>
                  <a:pt x="1794133" y="556454"/>
                  <a:pt x="1816936" y="525751"/>
                </a:cubicBezTo>
                <a:cubicBezTo>
                  <a:pt x="1828338" y="499728"/>
                  <a:pt x="1839739" y="573116"/>
                  <a:pt x="1850326" y="544847"/>
                </a:cubicBezTo>
                <a:cubicBezTo>
                  <a:pt x="1861728" y="499728"/>
                  <a:pt x="1858471" y="507029"/>
                  <a:pt x="1886974" y="490367"/>
                </a:cubicBezTo>
                <a:cubicBezTo>
                  <a:pt x="1867429" y="469024"/>
                  <a:pt x="1882088" y="449741"/>
                  <a:pt x="1884532" y="430832"/>
                </a:cubicBezTo>
                <a:cubicBezTo>
                  <a:pt x="1904891" y="471084"/>
                  <a:pt x="1912221" y="404997"/>
                  <a:pt x="1923623" y="393202"/>
                </a:cubicBezTo>
                <a:cubicBezTo>
                  <a:pt x="1940725" y="421472"/>
                  <a:pt x="1904077" y="445248"/>
                  <a:pt x="1921180" y="476138"/>
                </a:cubicBezTo>
                <a:cubicBezTo>
                  <a:pt x="1943169" y="452362"/>
                  <a:pt x="1965972" y="464157"/>
                  <a:pt x="1991219" y="471271"/>
                </a:cubicBezTo>
                <a:cubicBezTo>
                  <a:pt x="1974116" y="490180"/>
                  <a:pt x="1963529" y="480632"/>
                  <a:pt x="1974930" y="511335"/>
                </a:cubicBezTo>
                <a:cubicBezTo>
                  <a:pt x="1996919" y="513769"/>
                  <a:pt x="1985518" y="539792"/>
                  <a:pt x="2005878" y="563381"/>
                </a:cubicBezTo>
                <a:cubicBezTo>
                  <a:pt x="2005878" y="516015"/>
                  <a:pt x="2036825" y="558888"/>
                  <a:pt x="2050670" y="592025"/>
                </a:cubicBezTo>
                <a:cubicBezTo>
                  <a:pt x="2075917" y="568248"/>
                  <a:pt x="2092204" y="561509"/>
                  <a:pt x="2089761" y="521257"/>
                </a:cubicBezTo>
                <a:cubicBezTo>
                  <a:pt x="2117451" y="549714"/>
                  <a:pt x="2112565" y="577422"/>
                  <a:pt x="2109307" y="603445"/>
                </a:cubicBezTo>
                <a:cubicBezTo>
                  <a:pt x="2132110" y="558513"/>
                  <a:pt x="2168758" y="611121"/>
                  <a:pt x="2174459" y="559075"/>
                </a:cubicBezTo>
                <a:cubicBezTo>
                  <a:pt x="2185047" y="568436"/>
                  <a:pt x="2194005" y="613367"/>
                  <a:pt x="2205407" y="594271"/>
                </a:cubicBezTo>
                <a:cubicBezTo>
                  <a:pt x="2211107" y="504408"/>
                  <a:pt x="2115008" y="547093"/>
                  <a:pt x="2112565" y="471271"/>
                </a:cubicBezTo>
                <a:cubicBezTo>
                  <a:pt x="2140254" y="483253"/>
                  <a:pt x="2165501" y="506280"/>
                  <a:pt x="2190748" y="518075"/>
                </a:cubicBezTo>
                <a:cubicBezTo>
                  <a:pt x="2179346" y="437759"/>
                  <a:pt x="2216808" y="407430"/>
                  <a:pt x="2216808" y="338722"/>
                </a:cubicBezTo>
                <a:cubicBezTo>
                  <a:pt x="2242055" y="390768"/>
                  <a:pt x="2298249" y="336476"/>
                  <a:pt x="2351185" y="338722"/>
                </a:cubicBezTo>
                <a:cubicBezTo>
                  <a:pt x="2325938" y="357631"/>
                  <a:pt x="2325938" y="377102"/>
                  <a:pt x="2294991" y="400691"/>
                </a:cubicBezTo>
                <a:cubicBezTo>
                  <a:pt x="2343041" y="457417"/>
                  <a:pt x="2391091" y="492988"/>
                  <a:pt x="2439141" y="452737"/>
                </a:cubicBezTo>
                <a:cubicBezTo>
                  <a:pt x="2483933" y="540166"/>
                  <a:pt x="2531983" y="454796"/>
                  <a:pt x="2573517" y="544847"/>
                </a:cubicBezTo>
                <a:cubicBezTo>
                  <a:pt x="2584919" y="516390"/>
                  <a:pt x="2596321" y="546719"/>
                  <a:pt x="2607723" y="530056"/>
                </a:cubicBezTo>
                <a:lnTo>
                  <a:pt x="2632969" y="575363"/>
                </a:lnTo>
                <a:cubicBezTo>
                  <a:pt x="2692420" y="530431"/>
                  <a:pt x="2759202" y="636395"/>
                  <a:pt x="2801550" y="636395"/>
                </a:cubicBezTo>
                <a:cubicBezTo>
                  <a:pt x="2795850" y="624600"/>
                  <a:pt x="2787706" y="612993"/>
                  <a:pt x="2793407" y="601198"/>
                </a:cubicBezTo>
                <a:cubicBezTo>
                  <a:pt x="2801550" y="601198"/>
                  <a:pt x="2824354" y="563194"/>
                  <a:pt x="2824354" y="603445"/>
                </a:cubicBezTo>
                <a:cubicBezTo>
                  <a:pt x="2812952" y="584536"/>
                  <a:pt x="2810509" y="629281"/>
                  <a:pt x="2824354" y="636395"/>
                </a:cubicBezTo>
                <a:cubicBezTo>
                  <a:pt x="2835756" y="627034"/>
                  <a:pt x="2900093" y="665413"/>
                  <a:pt x="2913939" y="665413"/>
                </a:cubicBezTo>
                <a:cubicBezTo>
                  <a:pt x="2902537" y="681888"/>
                  <a:pt x="2872404" y="679454"/>
                  <a:pt x="2881362" y="698363"/>
                </a:cubicBezTo>
                <a:cubicBezTo>
                  <a:pt x="2903351" y="721952"/>
                  <a:pt x="2925340" y="717459"/>
                  <a:pt x="2948143" y="729254"/>
                </a:cubicBezTo>
                <a:cubicBezTo>
                  <a:pt x="2959545" y="696117"/>
                  <a:pt x="2948143" y="662792"/>
                  <a:pt x="2961988" y="629655"/>
                </a:cubicBezTo>
                <a:cubicBezTo>
                  <a:pt x="2965246" y="698363"/>
                  <a:pt x="2978276" y="792532"/>
                  <a:pt x="3037728" y="742733"/>
                </a:cubicBezTo>
                <a:cubicBezTo>
                  <a:pt x="3023883" y="719144"/>
                  <a:pt x="3037728" y="712217"/>
                  <a:pt x="3018182" y="707537"/>
                </a:cubicBezTo>
                <a:cubicBezTo>
                  <a:pt x="3058088" y="655491"/>
                  <a:pt x="3085778" y="702856"/>
                  <a:pt x="3136271" y="667473"/>
                </a:cubicBezTo>
                <a:cubicBezTo>
                  <a:pt x="3159074" y="731313"/>
                  <a:pt x="3212825" y="657925"/>
                  <a:pt x="3251916" y="740861"/>
                </a:cubicBezTo>
                <a:cubicBezTo>
                  <a:pt x="3265761" y="712404"/>
                  <a:pt x="3280420" y="750409"/>
                  <a:pt x="3294265" y="712591"/>
                </a:cubicBezTo>
                <a:cubicBezTo>
                  <a:pt x="3291007" y="700797"/>
                  <a:pt x="3280420" y="689190"/>
                  <a:pt x="3286121" y="677395"/>
                </a:cubicBezTo>
                <a:cubicBezTo>
                  <a:pt x="3313811" y="734121"/>
                  <a:pt x="3352902" y="651372"/>
                  <a:pt x="3395251" y="694057"/>
                </a:cubicBezTo>
                <a:cubicBezTo>
                  <a:pt x="3375705" y="741235"/>
                  <a:pt x="3330913" y="686756"/>
                  <a:pt x="3325212" y="731687"/>
                </a:cubicBezTo>
                <a:cubicBezTo>
                  <a:pt x="3361861" y="757710"/>
                  <a:pt x="3479135" y="738802"/>
                  <a:pt x="3445744" y="797962"/>
                </a:cubicBezTo>
                <a:cubicBezTo>
                  <a:pt x="3482392" y="795528"/>
                  <a:pt x="3536143" y="757336"/>
                  <a:pt x="3586636" y="790473"/>
                </a:cubicBezTo>
                <a:cubicBezTo>
                  <a:pt x="3611883" y="828291"/>
                  <a:pt x="3603739" y="854688"/>
                  <a:pt x="3632243" y="852254"/>
                </a:cubicBezTo>
                <a:cubicBezTo>
                  <a:pt x="3637129" y="892505"/>
                  <a:pt x="3609439" y="890259"/>
                  <a:pt x="3609439" y="918528"/>
                </a:cubicBezTo>
                <a:cubicBezTo>
                  <a:pt x="3615140" y="925643"/>
                  <a:pt x="3623285" y="923396"/>
                  <a:pt x="3628985" y="918528"/>
                </a:cubicBezTo>
                <a:cubicBezTo>
                  <a:pt x="3642830" y="902053"/>
                  <a:pt x="3637129" y="879962"/>
                  <a:pt x="3656675" y="863487"/>
                </a:cubicBezTo>
                <a:cubicBezTo>
                  <a:pt x="3679479" y="889510"/>
                  <a:pt x="3643645" y="911601"/>
                  <a:pt x="3651789" y="937624"/>
                </a:cubicBezTo>
                <a:cubicBezTo>
                  <a:pt x="3677035" y="973195"/>
                  <a:pt x="3677035" y="870788"/>
                  <a:pt x="3705539" y="908606"/>
                </a:cubicBezTo>
                <a:cubicBezTo>
                  <a:pt x="3690880" y="922834"/>
                  <a:pt x="3690880" y="939684"/>
                  <a:pt x="3702282" y="958780"/>
                </a:cubicBezTo>
                <a:cubicBezTo>
                  <a:pt x="3733229" y="944551"/>
                  <a:pt x="3718570" y="932757"/>
                  <a:pt x="3729971" y="901866"/>
                </a:cubicBezTo>
                <a:cubicBezTo>
                  <a:pt x="3741373" y="939871"/>
                  <a:pt x="3752775" y="883145"/>
                  <a:pt x="3764176" y="920962"/>
                </a:cubicBezTo>
                <a:cubicBezTo>
                  <a:pt x="3766620" y="951665"/>
                  <a:pt x="3736487" y="927515"/>
                  <a:pt x="3747074" y="960652"/>
                </a:cubicBezTo>
                <a:cubicBezTo>
                  <a:pt x="3764176" y="998469"/>
                  <a:pt x="3786165" y="920962"/>
                  <a:pt x="3805711" y="906734"/>
                </a:cubicBezTo>
                <a:cubicBezTo>
                  <a:pt x="3786165" y="911414"/>
                  <a:pt x="3752775" y="873597"/>
                  <a:pt x="3774764" y="838026"/>
                </a:cubicBezTo>
                <a:cubicBezTo>
                  <a:pt x="3814669" y="852254"/>
                  <a:pt x="3856204" y="880711"/>
                  <a:pt x="3896110" y="854688"/>
                </a:cubicBezTo>
                <a:cubicBezTo>
                  <a:pt x="3892852" y="847574"/>
                  <a:pt x="3887966" y="838400"/>
                  <a:pt x="3893667" y="831286"/>
                </a:cubicBezTo>
                <a:cubicBezTo>
                  <a:pt x="3924614" y="866857"/>
                  <a:pt x="3876564" y="894565"/>
                  <a:pt x="3901811" y="930136"/>
                </a:cubicBezTo>
                <a:cubicBezTo>
                  <a:pt x="3922171" y="882770"/>
                  <a:pt x="3938459" y="970387"/>
                  <a:pt x="3958819" y="942117"/>
                </a:cubicBezTo>
                <a:cubicBezTo>
                  <a:pt x="3953118" y="913661"/>
                  <a:pt x="3915655" y="913474"/>
                  <a:pt x="3938459" y="858994"/>
                </a:cubicBezTo>
                <a:cubicBezTo>
                  <a:pt x="3960448" y="882770"/>
                  <a:pt x="3960448" y="904113"/>
                  <a:pt x="3969406" y="927702"/>
                </a:cubicBezTo>
                <a:lnTo>
                  <a:pt x="4009312" y="870976"/>
                </a:lnTo>
                <a:cubicBezTo>
                  <a:pt x="4040260" y="904113"/>
                  <a:pt x="4073650" y="877903"/>
                  <a:pt x="4104598" y="911040"/>
                </a:cubicBezTo>
                <a:cubicBezTo>
                  <a:pt x="4082609" y="951291"/>
                  <a:pt x="4098897" y="887451"/>
                  <a:pt x="4082609" y="911040"/>
                </a:cubicBezTo>
                <a:cubicBezTo>
                  <a:pt x="4076908" y="922834"/>
                  <a:pt x="4087495" y="937812"/>
                  <a:pt x="4087495" y="952040"/>
                </a:cubicBezTo>
                <a:cubicBezTo>
                  <a:pt x="4110298" y="921149"/>
                  <a:pt x="4158348" y="892131"/>
                  <a:pt x="4194997" y="908606"/>
                </a:cubicBezTo>
                <a:cubicBezTo>
                  <a:pt x="4214542" y="929948"/>
                  <a:pt x="4189296" y="948857"/>
                  <a:pt x="4208841" y="967766"/>
                </a:cubicBezTo>
                <a:cubicBezTo>
                  <a:pt x="4234088" y="977314"/>
                  <a:pt x="4239789" y="993789"/>
                  <a:pt x="4256891" y="946423"/>
                </a:cubicBezTo>
                <a:cubicBezTo>
                  <a:pt x="4282138" y="972446"/>
                  <a:pt x="4261778" y="991355"/>
                  <a:pt x="4265035" y="1015131"/>
                </a:cubicBezTo>
                <a:cubicBezTo>
                  <a:pt x="4282138" y="1015131"/>
                  <a:pt x="4301683" y="1007830"/>
                  <a:pt x="4318786" y="1000716"/>
                </a:cubicBezTo>
                <a:cubicBezTo>
                  <a:pt x="4297611" y="1036474"/>
                  <a:pt x="4316343" y="1034227"/>
                  <a:pt x="4330187" y="1057442"/>
                </a:cubicBezTo>
                <a:cubicBezTo>
                  <a:pt x="4278065" y="1051451"/>
                  <a:pt x="4225944" y="1030858"/>
                  <a:pt x="4175450" y="1017378"/>
                </a:cubicBezTo>
                <a:cubicBezTo>
                  <a:pt x="4183595" y="1038721"/>
                  <a:pt x="4160791" y="1060063"/>
                  <a:pt x="4164049" y="1081406"/>
                </a:cubicBezTo>
                <a:cubicBezTo>
                  <a:pt x="4230830" y="1081406"/>
                  <a:pt x="4343218" y="1176511"/>
                  <a:pt x="4379866" y="1055944"/>
                </a:cubicBezTo>
                <a:cubicBezTo>
                  <a:pt x="4405112" y="1058378"/>
                  <a:pt x="4383124" y="1084214"/>
                  <a:pt x="4400226" y="1107991"/>
                </a:cubicBezTo>
                <a:cubicBezTo>
                  <a:pt x="4422215" y="1084214"/>
                  <a:pt x="4441761" y="1100689"/>
                  <a:pt x="4464564" y="1096009"/>
                </a:cubicBezTo>
                <a:cubicBezTo>
                  <a:pt x="4470265" y="1060438"/>
                  <a:pt x="4489810" y="1079159"/>
                  <a:pt x="4487367" y="1048456"/>
                </a:cubicBezTo>
                <a:cubicBezTo>
                  <a:pt x="4470265" y="1038908"/>
                  <a:pt x="4453162" y="1015319"/>
                  <a:pt x="4433617" y="1043588"/>
                </a:cubicBezTo>
                <a:cubicBezTo>
                  <a:pt x="4439317" y="1055383"/>
                  <a:pt x="4450719" y="1067552"/>
                  <a:pt x="4445018" y="1076913"/>
                </a:cubicBezTo>
                <a:cubicBezTo>
                  <a:pt x="4431174" y="1055757"/>
                  <a:pt x="4416514" y="1084401"/>
                  <a:pt x="4402669" y="1058378"/>
                </a:cubicBezTo>
                <a:cubicBezTo>
                  <a:pt x="4419772" y="1025241"/>
                  <a:pt x="4400226" y="991730"/>
                  <a:pt x="4417328" y="958780"/>
                </a:cubicBezTo>
                <a:cubicBezTo>
                  <a:pt x="4442575" y="961026"/>
                  <a:pt x="4417328" y="987049"/>
                  <a:pt x="4436875" y="1010638"/>
                </a:cubicBezTo>
                <a:cubicBezTo>
                  <a:pt x="4464564" y="946798"/>
                  <a:pt x="4512614" y="1079534"/>
                  <a:pt x="4515057" y="975442"/>
                </a:cubicBezTo>
                <a:cubicBezTo>
                  <a:pt x="4524015" y="982369"/>
                  <a:pt x="4532974" y="981994"/>
                  <a:pt x="4543562" y="967766"/>
                </a:cubicBezTo>
                <a:cubicBezTo>
                  <a:pt x="4563922" y="979561"/>
                  <a:pt x="4546005" y="1027300"/>
                  <a:pt x="4568808" y="1013072"/>
                </a:cubicBezTo>
                <a:cubicBezTo>
                  <a:pt x="4574508" y="1001278"/>
                  <a:pt x="4563107" y="989109"/>
                  <a:pt x="4568808" y="979748"/>
                </a:cubicBezTo>
                <a:cubicBezTo>
                  <a:pt x="4594055" y="989109"/>
                  <a:pt x="4619301" y="981807"/>
                  <a:pt x="4642104" y="1000716"/>
                </a:cubicBezTo>
                <a:cubicBezTo>
                  <a:pt x="4625002" y="970013"/>
                  <a:pt x="4673052" y="993789"/>
                  <a:pt x="4652692" y="967766"/>
                </a:cubicBezTo>
                <a:cubicBezTo>
                  <a:pt x="4630703" y="984428"/>
                  <a:pt x="4608713" y="953912"/>
                  <a:pt x="4585911" y="939684"/>
                </a:cubicBezTo>
                <a:cubicBezTo>
                  <a:pt x="4625002" y="953912"/>
                  <a:pt x="4633960" y="925643"/>
                  <a:pt x="4667351" y="918528"/>
                </a:cubicBezTo>
                <a:cubicBezTo>
                  <a:pt x="4667351" y="937624"/>
                  <a:pt x="4647805" y="951665"/>
                  <a:pt x="4664908" y="970574"/>
                </a:cubicBezTo>
                <a:cubicBezTo>
                  <a:pt x="4673052" y="958780"/>
                  <a:pt x="4678753" y="970574"/>
                  <a:pt x="4686896" y="953912"/>
                </a:cubicBezTo>
                <a:cubicBezTo>
                  <a:pt x="4684453" y="932569"/>
                  <a:pt x="4695855" y="911227"/>
                  <a:pt x="4690154" y="887638"/>
                </a:cubicBezTo>
                <a:cubicBezTo>
                  <a:pt x="4664908" y="908980"/>
                  <a:pt x="4642104" y="871163"/>
                  <a:pt x="4619301" y="906734"/>
                </a:cubicBezTo>
                <a:cubicBezTo>
                  <a:pt x="4599755" y="887825"/>
                  <a:pt x="4605456" y="868542"/>
                  <a:pt x="4594055" y="847199"/>
                </a:cubicBezTo>
                <a:cubicBezTo>
                  <a:pt x="4549262" y="866108"/>
                  <a:pt x="4532159" y="934816"/>
                  <a:pt x="4487367" y="873409"/>
                </a:cubicBezTo>
                <a:cubicBezTo>
                  <a:pt x="4481666" y="842519"/>
                  <a:pt x="4520758" y="861615"/>
                  <a:pt x="4498769" y="823797"/>
                </a:cubicBezTo>
                <a:cubicBezTo>
                  <a:pt x="4481666" y="864049"/>
                  <a:pt x="4475151" y="863861"/>
                  <a:pt x="4449905" y="861428"/>
                </a:cubicBezTo>
                <a:cubicBezTo>
                  <a:pt x="4441761" y="833158"/>
                  <a:pt x="4497955" y="838213"/>
                  <a:pt x="4472708" y="797962"/>
                </a:cubicBezTo>
                <a:cubicBezTo>
                  <a:pt x="4458863" y="833533"/>
                  <a:pt x="4439317" y="816683"/>
                  <a:pt x="4428731" y="875656"/>
                </a:cubicBezTo>
                <a:cubicBezTo>
                  <a:pt x="4392082" y="830724"/>
                  <a:pt x="4458863" y="842519"/>
                  <a:pt x="4431174" y="792720"/>
                </a:cubicBezTo>
                <a:cubicBezTo>
                  <a:pt x="4405112" y="840085"/>
                  <a:pt x="4383124" y="802268"/>
                  <a:pt x="4397783" y="856747"/>
                </a:cubicBezTo>
                <a:cubicBezTo>
                  <a:pt x="4371722" y="804701"/>
                  <a:pt x="4346476" y="802642"/>
                  <a:pt x="4344032" y="854688"/>
                </a:cubicBezTo>
                <a:cubicBezTo>
                  <a:pt x="4338331" y="845327"/>
                  <a:pt x="4330187" y="835779"/>
                  <a:pt x="4324487" y="852254"/>
                </a:cubicBezTo>
                <a:cubicBezTo>
                  <a:pt x="4313085" y="838213"/>
                  <a:pt x="4326930" y="780925"/>
                  <a:pt x="4298426" y="792720"/>
                </a:cubicBezTo>
                <a:cubicBezTo>
                  <a:pt x="4290281" y="814062"/>
                  <a:pt x="4290281" y="835405"/>
                  <a:pt x="4284580" y="858994"/>
                </a:cubicBezTo>
                <a:cubicBezTo>
                  <a:pt x="4269922" y="858994"/>
                  <a:pt x="4225944" y="870788"/>
                  <a:pt x="4228387" y="828103"/>
                </a:cubicBezTo>
                <a:cubicBezTo>
                  <a:pt x="4242231" y="851692"/>
                  <a:pt x="4259334" y="828291"/>
                  <a:pt x="4275622" y="840085"/>
                </a:cubicBezTo>
                <a:cubicBezTo>
                  <a:pt x="4234088" y="790286"/>
                  <a:pt x="4175450" y="842144"/>
                  <a:pt x="4177894" y="742733"/>
                </a:cubicBezTo>
                <a:cubicBezTo>
                  <a:pt x="4152647" y="773624"/>
                  <a:pt x="4127401" y="719518"/>
                  <a:pt x="4102154" y="752656"/>
                </a:cubicBezTo>
                <a:cubicBezTo>
                  <a:pt x="4121700" y="755089"/>
                  <a:pt x="4137988" y="812003"/>
                  <a:pt x="4160791" y="767071"/>
                </a:cubicBezTo>
                <a:lnTo>
                  <a:pt x="4180337" y="800395"/>
                </a:lnTo>
                <a:cubicBezTo>
                  <a:pt x="4172193" y="812190"/>
                  <a:pt x="4166492" y="821364"/>
                  <a:pt x="4157534" y="833345"/>
                </a:cubicBezTo>
                <a:cubicBezTo>
                  <a:pt x="4143689" y="804889"/>
                  <a:pt x="4115999" y="799834"/>
                  <a:pt x="4085052" y="776057"/>
                </a:cubicBezTo>
                <a:cubicBezTo>
                  <a:pt x="4087495" y="754902"/>
                  <a:pt x="4107041" y="733560"/>
                  <a:pt x="4087495" y="709783"/>
                </a:cubicBezTo>
                <a:cubicBezTo>
                  <a:pt x="4056547" y="754902"/>
                  <a:pt x="4011755" y="703043"/>
                  <a:pt x="3997911" y="695929"/>
                </a:cubicBezTo>
                <a:cubicBezTo>
                  <a:pt x="3988952" y="738614"/>
                  <a:pt x="3955562" y="728879"/>
                  <a:pt x="3963705" y="776057"/>
                </a:cubicBezTo>
                <a:cubicBezTo>
                  <a:pt x="3958005" y="771377"/>
                  <a:pt x="3953118" y="774185"/>
                  <a:pt x="3947418" y="783733"/>
                </a:cubicBezTo>
                <a:cubicBezTo>
                  <a:pt x="3947418" y="733934"/>
                  <a:pt x="3918913" y="733372"/>
                  <a:pt x="3932758" y="690874"/>
                </a:cubicBezTo>
                <a:cubicBezTo>
                  <a:pt x="3910769" y="690874"/>
                  <a:pt x="3905068" y="738614"/>
                  <a:pt x="3905068" y="764637"/>
                </a:cubicBezTo>
                <a:cubicBezTo>
                  <a:pt x="3879822" y="733934"/>
                  <a:pt x="3800825" y="785980"/>
                  <a:pt x="3837473" y="717459"/>
                </a:cubicBezTo>
                <a:cubicBezTo>
                  <a:pt x="3826071" y="705477"/>
                  <a:pt x="3789423" y="726633"/>
                  <a:pt x="3795124" y="681701"/>
                </a:cubicBezTo>
                <a:cubicBezTo>
                  <a:pt x="3808969" y="674587"/>
                  <a:pt x="3820370" y="697801"/>
                  <a:pt x="3834215" y="674212"/>
                </a:cubicBezTo>
                <a:cubicBezTo>
                  <a:pt x="3814669" y="622166"/>
                  <a:pt x="3795124" y="670094"/>
                  <a:pt x="3774764" y="646317"/>
                </a:cubicBezTo>
                <a:lnTo>
                  <a:pt x="3786980" y="629655"/>
                </a:lnTo>
                <a:cubicBezTo>
                  <a:pt x="3783722" y="622541"/>
                  <a:pt x="3786165" y="612618"/>
                  <a:pt x="3791866" y="605504"/>
                </a:cubicBezTo>
                <a:cubicBezTo>
                  <a:pt x="3800010" y="617299"/>
                  <a:pt x="3808969" y="641450"/>
                  <a:pt x="3817927" y="632089"/>
                </a:cubicBezTo>
                <a:cubicBezTo>
                  <a:pt x="3823628" y="622541"/>
                  <a:pt x="3834215" y="612993"/>
                  <a:pt x="3828514" y="601198"/>
                </a:cubicBezTo>
                <a:cubicBezTo>
                  <a:pt x="3803268" y="591650"/>
                  <a:pt x="3766620" y="565815"/>
                  <a:pt x="3756033" y="629655"/>
                </a:cubicBezTo>
                <a:cubicBezTo>
                  <a:pt x="3719384" y="606066"/>
                  <a:pt x="3682736" y="594084"/>
                  <a:pt x="3643645" y="612993"/>
                </a:cubicBezTo>
                <a:cubicBezTo>
                  <a:pt x="3651789" y="641450"/>
                  <a:pt x="3651789" y="667660"/>
                  <a:pt x="3640387" y="695929"/>
                </a:cubicBezTo>
                <a:cubicBezTo>
                  <a:pt x="3634686" y="613180"/>
                  <a:pt x="3625728" y="702856"/>
                  <a:pt x="3594780" y="667473"/>
                </a:cubicBezTo>
                <a:cubicBezTo>
                  <a:pt x="3598038" y="620107"/>
                  <a:pt x="3642830" y="629468"/>
                  <a:pt x="3628985" y="586783"/>
                </a:cubicBezTo>
                <a:cubicBezTo>
                  <a:pt x="3586636" y="582102"/>
                  <a:pt x="3544287" y="542225"/>
                  <a:pt x="3499495" y="594271"/>
                </a:cubicBezTo>
                <a:cubicBezTo>
                  <a:pt x="3465290" y="528184"/>
                  <a:pt x="3395251" y="558700"/>
                  <a:pt x="3364304" y="499540"/>
                </a:cubicBezTo>
                <a:cubicBezTo>
                  <a:pt x="3372448" y="482878"/>
                  <a:pt x="3387107" y="492613"/>
                  <a:pt x="3382221" y="476138"/>
                </a:cubicBezTo>
                <a:cubicBezTo>
                  <a:pt x="3356160" y="459476"/>
                  <a:pt x="3387107" y="407056"/>
                  <a:pt x="3356160" y="416604"/>
                </a:cubicBezTo>
                <a:cubicBezTo>
                  <a:pt x="3348016" y="437947"/>
                  <a:pt x="3358603" y="461536"/>
                  <a:pt x="3352902" y="482878"/>
                </a:cubicBezTo>
                <a:cubicBezTo>
                  <a:pt x="3321955" y="520696"/>
                  <a:pt x="3294265" y="492052"/>
                  <a:pt x="3263318" y="501413"/>
                </a:cubicBezTo>
                <a:cubicBezTo>
                  <a:pt x="3277163" y="525189"/>
                  <a:pt x="3296708" y="548778"/>
                  <a:pt x="3282863" y="570121"/>
                </a:cubicBezTo>
                <a:cubicBezTo>
                  <a:pt x="3263318" y="572554"/>
                  <a:pt x="3243772" y="547280"/>
                  <a:pt x="3224226" y="556641"/>
                </a:cubicBezTo>
                <a:cubicBezTo>
                  <a:pt x="3238071" y="542413"/>
                  <a:pt x="3215268" y="523691"/>
                  <a:pt x="3226670" y="507029"/>
                </a:cubicBezTo>
                <a:cubicBezTo>
                  <a:pt x="3242958" y="540166"/>
                  <a:pt x="3260874" y="554207"/>
                  <a:pt x="3277163" y="544847"/>
                </a:cubicBezTo>
                <a:cubicBezTo>
                  <a:pt x="3251916" y="521070"/>
                  <a:pt x="3246215" y="537358"/>
                  <a:pt x="3257617" y="492426"/>
                </a:cubicBezTo>
                <a:cubicBezTo>
                  <a:pt x="3223412" y="489992"/>
                  <a:pt x="3193279" y="464157"/>
                  <a:pt x="3159074" y="461723"/>
                </a:cubicBezTo>
                <a:cubicBezTo>
                  <a:pt x="3178620" y="435700"/>
                  <a:pt x="3167218" y="388709"/>
                  <a:pt x="3145229" y="386462"/>
                </a:cubicBezTo>
                <a:cubicBezTo>
                  <a:pt x="3159074" y="348458"/>
                  <a:pt x="3170476" y="416791"/>
                  <a:pt x="3186764" y="388334"/>
                </a:cubicBezTo>
                <a:cubicBezTo>
                  <a:pt x="3178620" y="345837"/>
                  <a:pt x="3147673" y="315321"/>
                  <a:pt x="3111024" y="367366"/>
                </a:cubicBezTo>
                <a:cubicBezTo>
                  <a:pt x="3124869" y="407618"/>
                  <a:pt x="3131384" y="400503"/>
                  <a:pt x="3117540" y="424093"/>
                </a:cubicBezTo>
                <a:cubicBezTo>
                  <a:pt x="3142786" y="447682"/>
                  <a:pt x="3138714" y="381408"/>
                  <a:pt x="3164775" y="419412"/>
                </a:cubicBezTo>
                <a:cubicBezTo>
                  <a:pt x="3150116" y="438321"/>
                  <a:pt x="3139528" y="428586"/>
                  <a:pt x="3124869" y="459476"/>
                </a:cubicBezTo>
                <a:cubicBezTo>
                  <a:pt x="3074376" y="440568"/>
                  <a:pt x="3007595" y="388334"/>
                  <a:pt x="2970947" y="440380"/>
                </a:cubicBezTo>
                <a:cubicBezTo>
                  <a:pt x="2951401" y="419038"/>
                  <a:pt x="2964431" y="400129"/>
                  <a:pt x="2944886" y="378787"/>
                </a:cubicBezTo>
                <a:cubicBezTo>
                  <a:pt x="2942443" y="388334"/>
                  <a:pt x="2936742" y="381595"/>
                  <a:pt x="2931041" y="386462"/>
                </a:cubicBezTo>
                <a:cubicBezTo>
                  <a:pt x="2914753" y="393577"/>
                  <a:pt x="2928598" y="438321"/>
                  <a:pt x="2909052" y="419412"/>
                </a:cubicBezTo>
                <a:cubicBezTo>
                  <a:pt x="2888692" y="372047"/>
                  <a:pt x="2799108" y="339097"/>
                  <a:pt x="2776304" y="400691"/>
                </a:cubicBezTo>
                <a:cubicBezTo>
                  <a:pt x="2747800" y="381782"/>
                  <a:pt x="2790149" y="369613"/>
                  <a:pt x="2776304" y="350704"/>
                </a:cubicBezTo>
                <a:cubicBezTo>
                  <a:pt x="2768160" y="362499"/>
                  <a:pt x="2760016" y="336289"/>
                  <a:pt x="2751058" y="324494"/>
                </a:cubicBezTo>
                <a:cubicBezTo>
                  <a:pt x="2737213" y="360065"/>
                  <a:pt x="2725811" y="338161"/>
                  <a:pt x="2714409" y="312138"/>
                </a:cubicBezTo>
                <a:cubicBezTo>
                  <a:pt x="2706265" y="323932"/>
                  <a:pt x="2711152" y="336101"/>
                  <a:pt x="2703008" y="345462"/>
                </a:cubicBezTo>
                <a:cubicBezTo>
                  <a:pt x="2688348" y="319439"/>
                  <a:pt x="2674504" y="336289"/>
                  <a:pt x="2660659" y="310266"/>
                </a:cubicBezTo>
                <a:cubicBezTo>
                  <a:pt x="2668803" y="296037"/>
                  <a:pt x="2669617" y="281996"/>
                  <a:pt x="2666360" y="267768"/>
                </a:cubicBezTo>
                <a:cubicBezTo>
                  <a:pt x="2655772" y="277129"/>
                  <a:pt x="2644371" y="274882"/>
                  <a:pt x="2635412" y="281996"/>
                </a:cubicBezTo>
                <a:cubicBezTo>
                  <a:pt x="2641113" y="300905"/>
                  <a:pt x="2652515" y="293604"/>
                  <a:pt x="2660659" y="310266"/>
                </a:cubicBezTo>
                <a:cubicBezTo>
                  <a:pt x="2637855" y="317380"/>
                  <a:pt x="2621567" y="315508"/>
                  <a:pt x="2610165" y="331983"/>
                </a:cubicBezTo>
                <a:cubicBezTo>
                  <a:pt x="2629711" y="279937"/>
                  <a:pt x="2571074" y="320188"/>
                  <a:pt x="2571074" y="263462"/>
                </a:cubicBezTo>
                <a:cubicBezTo>
                  <a:pt x="2514880" y="284617"/>
                  <a:pt x="2461130" y="267393"/>
                  <a:pt x="2408193" y="208233"/>
                </a:cubicBezTo>
                <a:cubicBezTo>
                  <a:pt x="2385390" y="243617"/>
                  <a:pt x="2390277" y="225083"/>
                  <a:pt x="2379689" y="199060"/>
                </a:cubicBezTo>
                <a:cubicBezTo>
                  <a:pt x="2345484" y="217969"/>
                  <a:pt x="2284404" y="218156"/>
                  <a:pt x="2270559" y="166110"/>
                </a:cubicBezTo>
                <a:cubicBezTo>
                  <a:pt x="2242055" y="218156"/>
                  <a:pt x="2191562" y="137840"/>
                  <a:pt x="2185861" y="111817"/>
                </a:cubicBezTo>
                <a:cubicBezTo>
                  <a:pt x="2188304" y="116498"/>
                  <a:pt x="2219251" y="111630"/>
                  <a:pt x="2205407" y="95155"/>
                </a:cubicBezTo>
                <a:cubicBezTo>
                  <a:pt x="2190748" y="83361"/>
                  <a:pt x="2176902" y="80927"/>
                  <a:pt x="2163058" y="92721"/>
                </a:cubicBezTo>
                <a:cubicBezTo>
                  <a:pt x="2168758" y="104516"/>
                  <a:pt x="2174459" y="116498"/>
                  <a:pt x="2163058" y="126046"/>
                </a:cubicBezTo>
                <a:cubicBezTo>
                  <a:pt x="2140254" y="107137"/>
                  <a:pt x="2118266" y="125671"/>
                  <a:pt x="2093019" y="130352"/>
                </a:cubicBezTo>
                <a:cubicBezTo>
                  <a:pt x="2151656" y="78306"/>
                  <a:pt x="2151656" y="14465"/>
                  <a:pt x="2190748" y="68945"/>
                </a:cubicBezTo>
                <a:cubicBezTo>
                  <a:pt x="2219251" y="40488"/>
                  <a:pt x="2246941" y="64452"/>
                  <a:pt x="2275446" y="43109"/>
                </a:cubicBezTo>
                <a:close/>
                <a:moveTo>
                  <a:pt x="1921180" y="33936"/>
                </a:moveTo>
                <a:cubicBezTo>
                  <a:pt x="1936653" y="41237"/>
                  <a:pt x="1951313" y="39178"/>
                  <a:pt x="1966786" y="53781"/>
                </a:cubicBezTo>
                <a:cubicBezTo>
                  <a:pt x="1957828" y="63516"/>
                  <a:pt x="1948055" y="85795"/>
                  <a:pt x="1939097" y="78493"/>
                </a:cubicBezTo>
                <a:cubicBezTo>
                  <a:pt x="1944798" y="66137"/>
                  <a:pt x="1935839" y="53781"/>
                  <a:pt x="1926881" y="41612"/>
                </a:cubicBezTo>
                <a:cubicBezTo>
                  <a:pt x="1923623" y="46479"/>
                  <a:pt x="1914665" y="43671"/>
                  <a:pt x="1921180" y="33936"/>
                </a:cubicBezTo>
                <a:close/>
                <a:moveTo>
                  <a:pt x="14346545" y="19707"/>
                </a:moveTo>
                <a:cubicBezTo>
                  <a:pt x="14355505" y="28694"/>
                  <a:pt x="14367721" y="24388"/>
                  <a:pt x="14374235" y="44607"/>
                </a:cubicBezTo>
                <a:cubicBezTo>
                  <a:pt x="14362019" y="62767"/>
                  <a:pt x="14321299" y="78306"/>
                  <a:pt x="14326999" y="42361"/>
                </a:cubicBezTo>
                <a:cubicBezTo>
                  <a:pt x="14339217" y="53593"/>
                  <a:pt x="14336773" y="30940"/>
                  <a:pt x="14346545" y="19707"/>
                </a:cubicBezTo>
                <a:close/>
                <a:moveTo>
                  <a:pt x="14530601" y="237"/>
                </a:moveTo>
                <a:cubicBezTo>
                  <a:pt x="14493953" y="36931"/>
                  <a:pt x="14459747" y="41237"/>
                  <a:pt x="14426357" y="33936"/>
                </a:cubicBezTo>
                <a:cubicBezTo>
                  <a:pt x="14463005" y="14465"/>
                  <a:pt x="14497209" y="-2197"/>
                  <a:pt x="14530601" y="237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9685F6-E9EB-49A5-A97E-F5C25986FD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0328" y="7457294"/>
            <a:ext cx="8309112" cy="2385352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A35EE50-10B2-4DF7-B020-BAAD1EAD47A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37513" y="9954339"/>
            <a:ext cx="10455965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1690552457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8115601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E54444-44AD-402C-B10E-39C28D8531B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-3511376" y="-597628"/>
            <a:ext cx="17651287" cy="8618935"/>
          </a:xfrm>
          <a:custGeom>
            <a:avLst/>
            <a:gdLst>
              <a:gd name="connsiteX0" fmla="*/ 12534362 w 17651287"/>
              <a:gd name="connsiteY0" fmla="*/ 8418149 h 8618935"/>
              <a:gd name="connsiteX1" fmla="*/ 12534362 w 17651287"/>
              <a:gd name="connsiteY1" fmla="*/ 8420157 h 8618935"/>
              <a:gd name="connsiteX2" fmla="*/ 12533541 w 17651287"/>
              <a:gd name="connsiteY2" fmla="*/ 8420157 h 8618935"/>
              <a:gd name="connsiteX3" fmla="*/ 12534362 w 17651287"/>
              <a:gd name="connsiteY3" fmla="*/ 8418149 h 8618935"/>
              <a:gd name="connsiteX4" fmla="*/ 12416094 w 17651287"/>
              <a:gd name="connsiteY4" fmla="*/ 8376787 h 8618935"/>
              <a:gd name="connsiteX5" fmla="*/ 12363530 w 17651287"/>
              <a:gd name="connsiteY5" fmla="*/ 8420157 h 8618935"/>
              <a:gd name="connsiteX6" fmla="*/ 12416094 w 17651287"/>
              <a:gd name="connsiteY6" fmla="*/ 8376787 h 8618935"/>
              <a:gd name="connsiteX7" fmla="*/ 10777583 w 17651287"/>
              <a:gd name="connsiteY7" fmla="*/ 8376787 h 8618935"/>
              <a:gd name="connsiteX8" fmla="*/ 10729947 w 17651287"/>
              <a:gd name="connsiteY8" fmla="*/ 8443047 h 8618935"/>
              <a:gd name="connsiteX9" fmla="*/ 10777583 w 17651287"/>
              <a:gd name="connsiteY9" fmla="*/ 8376787 h 8618935"/>
              <a:gd name="connsiteX10" fmla="*/ 11760690 w 17651287"/>
              <a:gd name="connsiteY10" fmla="*/ 8240655 h 8618935"/>
              <a:gd name="connsiteX11" fmla="*/ 11699091 w 17651287"/>
              <a:gd name="connsiteY11" fmla="*/ 8280812 h 8618935"/>
              <a:gd name="connsiteX12" fmla="*/ 11760690 w 17651287"/>
              <a:gd name="connsiteY12" fmla="*/ 8240655 h 8618935"/>
              <a:gd name="connsiteX13" fmla="*/ 14805281 w 17651287"/>
              <a:gd name="connsiteY13" fmla="*/ 7988066 h 8618935"/>
              <a:gd name="connsiteX14" fmla="*/ 14783106 w 17651287"/>
              <a:gd name="connsiteY14" fmla="*/ 8016979 h 8618935"/>
              <a:gd name="connsiteX15" fmla="*/ 14853738 w 17651287"/>
              <a:gd name="connsiteY15" fmla="*/ 7998105 h 8618935"/>
              <a:gd name="connsiteX16" fmla="*/ 14805281 w 17651287"/>
              <a:gd name="connsiteY16" fmla="*/ 7988066 h 8618935"/>
              <a:gd name="connsiteX17" fmla="*/ 12839889 w 17651287"/>
              <a:gd name="connsiteY17" fmla="*/ 7925822 h 8618935"/>
              <a:gd name="connsiteX18" fmla="*/ 12875205 w 17651287"/>
              <a:gd name="connsiteY18" fmla="*/ 7935862 h 8618935"/>
              <a:gd name="connsiteX19" fmla="*/ 12839068 w 17651287"/>
              <a:gd name="connsiteY19" fmla="*/ 7980035 h 8618935"/>
              <a:gd name="connsiteX20" fmla="*/ 12839889 w 17651287"/>
              <a:gd name="connsiteY20" fmla="*/ 7925822 h 8618935"/>
              <a:gd name="connsiteX21" fmla="*/ 12604174 w 17651287"/>
              <a:gd name="connsiteY21" fmla="*/ 7837477 h 8618935"/>
              <a:gd name="connsiteX22" fmla="*/ 12586105 w 17651287"/>
              <a:gd name="connsiteY22" fmla="*/ 7870405 h 8618935"/>
              <a:gd name="connsiteX23" fmla="*/ 12664950 w 17651287"/>
              <a:gd name="connsiteY23" fmla="*/ 7866390 h 8618935"/>
              <a:gd name="connsiteX24" fmla="*/ 12604174 w 17651287"/>
              <a:gd name="connsiteY24" fmla="*/ 7837477 h 8618935"/>
              <a:gd name="connsiteX25" fmla="*/ 10702844 w 17651287"/>
              <a:gd name="connsiteY25" fmla="*/ 7822618 h 8618935"/>
              <a:gd name="connsiteX26" fmla="*/ 10702844 w 17651287"/>
              <a:gd name="connsiteY26" fmla="*/ 7829445 h 8618935"/>
              <a:gd name="connsiteX27" fmla="*/ 10713521 w 17651287"/>
              <a:gd name="connsiteY27" fmla="*/ 7825429 h 8618935"/>
              <a:gd name="connsiteX28" fmla="*/ 10702844 w 17651287"/>
              <a:gd name="connsiteY28" fmla="*/ 7822618 h 8618935"/>
              <a:gd name="connsiteX29" fmla="*/ 10760336 w 17651287"/>
              <a:gd name="connsiteY29" fmla="*/ 7811374 h 8618935"/>
              <a:gd name="connsiteX30" fmla="*/ 10747195 w 17651287"/>
              <a:gd name="connsiteY30" fmla="*/ 7818201 h 8618935"/>
              <a:gd name="connsiteX31" fmla="*/ 10760336 w 17651287"/>
              <a:gd name="connsiteY31" fmla="*/ 7822618 h 8618935"/>
              <a:gd name="connsiteX32" fmla="*/ 10760336 w 17651287"/>
              <a:gd name="connsiteY32" fmla="*/ 7811374 h 8618935"/>
              <a:gd name="connsiteX33" fmla="*/ 10725019 w 17651287"/>
              <a:gd name="connsiteY33" fmla="*/ 7808162 h 8618935"/>
              <a:gd name="connsiteX34" fmla="*/ 10716806 w 17651287"/>
              <a:gd name="connsiteY34" fmla="*/ 7824626 h 8618935"/>
              <a:gd name="connsiteX35" fmla="*/ 10743088 w 17651287"/>
              <a:gd name="connsiteY35" fmla="*/ 7814185 h 8618935"/>
              <a:gd name="connsiteX36" fmla="*/ 10725019 w 17651287"/>
              <a:gd name="connsiteY36" fmla="*/ 7808162 h 8618935"/>
              <a:gd name="connsiteX37" fmla="*/ 9600648 w 17651287"/>
              <a:gd name="connsiteY37" fmla="*/ 7784871 h 8618935"/>
              <a:gd name="connsiteX38" fmla="*/ 9567795 w 17651287"/>
              <a:gd name="connsiteY38" fmla="*/ 7785674 h 8618935"/>
              <a:gd name="connsiteX39" fmla="*/ 9528372 w 17651287"/>
              <a:gd name="connsiteY39" fmla="*/ 7800532 h 8618935"/>
              <a:gd name="connsiteX40" fmla="*/ 9532479 w 17651287"/>
              <a:gd name="connsiteY40" fmla="*/ 7837477 h 8618935"/>
              <a:gd name="connsiteX41" fmla="*/ 9479915 w 17651287"/>
              <a:gd name="connsiteY41" fmla="*/ 7848319 h 8618935"/>
              <a:gd name="connsiteX42" fmla="*/ 9681957 w 17651287"/>
              <a:gd name="connsiteY42" fmla="*/ 7863177 h 8618935"/>
              <a:gd name="connsiteX43" fmla="*/ 10178849 w 17651287"/>
              <a:gd name="connsiteY43" fmla="*/ 7910563 h 8618935"/>
              <a:gd name="connsiteX44" fmla="*/ 10140247 w 17651287"/>
              <a:gd name="connsiteY44" fmla="*/ 7874020 h 8618935"/>
              <a:gd name="connsiteX45" fmla="*/ 9978450 w 17651287"/>
              <a:gd name="connsiteY45" fmla="*/ 7906948 h 8618935"/>
              <a:gd name="connsiteX46" fmla="*/ 9969415 w 17651287"/>
              <a:gd name="connsiteY46" fmla="*/ 7837477 h 8618935"/>
              <a:gd name="connsiteX47" fmla="*/ 9943955 w 17651287"/>
              <a:gd name="connsiteY47" fmla="*/ 7837477 h 8618935"/>
              <a:gd name="connsiteX48" fmla="*/ 9672923 w 17651287"/>
              <a:gd name="connsiteY48" fmla="*/ 7833461 h 8618935"/>
              <a:gd name="connsiteX49" fmla="*/ 9600648 w 17651287"/>
              <a:gd name="connsiteY49" fmla="*/ 7784871 h 8618935"/>
              <a:gd name="connsiteX50" fmla="*/ 12586105 w 17651287"/>
              <a:gd name="connsiteY50" fmla="*/ 7766800 h 8618935"/>
              <a:gd name="connsiteX51" fmla="*/ 12520400 w 17651287"/>
              <a:gd name="connsiteY51" fmla="*/ 7785674 h 8618935"/>
              <a:gd name="connsiteX52" fmla="*/ 12563929 w 17651287"/>
              <a:gd name="connsiteY52" fmla="*/ 7833461 h 8618935"/>
              <a:gd name="connsiteX53" fmla="*/ 12586105 w 17651287"/>
              <a:gd name="connsiteY53" fmla="*/ 7766800 h 8618935"/>
              <a:gd name="connsiteX54" fmla="*/ 3808779 w 17651287"/>
              <a:gd name="connsiteY54" fmla="*/ 7720218 h 8618935"/>
              <a:gd name="connsiteX55" fmla="*/ 3783318 w 17651287"/>
              <a:gd name="connsiteY55" fmla="*/ 7737887 h 8618935"/>
              <a:gd name="connsiteX56" fmla="*/ 3832597 w 17651287"/>
              <a:gd name="connsiteY56" fmla="*/ 7730257 h 8618935"/>
              <a:gd name="connsiteX57" fmla="*/ 3808779 w 17651287"/>
              <a:gd name="connsiteY57" fmla="*/ 7720218 h 8618935"/>
              <a:gd name="connsiteX58" fmla="*/ 4294994 w 17651287"/>
              <a:gd name="connsiteY58" fmla="*/ 7686486 h 8618935"/>
              <a:gd name="connsiteX59" fmla="*/ 4198900 w 17651287"/>
              <a:gd name="connsiteY59" fmla="*/ 7693312 h 8618935"/>
              <a:gd name="connsiteX60" fmla="*/ 4203007 w 17651287"/>
              <a:gd name="connsiteY60" fmla="*/ 7737887 h 8618935"/>
              <a:gd name="connsiteX61" fmla="*/ 4211220 w 17651287"/>
              <a:gd name="connsiteY61" fmla="*/ 7752745 h 8618935"/>
              <a:gd name="connsiteX62" fmla="*/ 4294994 w 17651287"/>
              <a:gd name="connsiteY62" fmla="*/ 7686486 h 8618935"/>
              <a:gd name="connsiteX63" fmla="*/ 14779820 w 17651287"/>
              <a:gd name="connsiteY63" fmla="*/ 7668816 h 8618935"/>
              <a:gd name="connsiteX64" fmla="*/ 14752717 w 17651287"/>
              <a:gd name="connsiteY64" fmla="*/ 7759973 h 8618935"/>
              <a:gd name="connsiteX65" fmla="*/ 14844704 w 17651287"/>
              <a:gd name="connsiteY65" fmla="*/ 7719013 h 8618935"/>
              <a:gd name="connsiteX66" fmla="*/ 14779820 w 17651287"/>
              <a:gd name="connsiteY66" fmla="*/ 7668816 h 8618935"/>
              <a:gd name="connsiteX67" fmla="*/ 4011642 w 17651287"/>
              <a:gd name="connsiteY67" fmla="*/ 7666809 h 8618935"/>
              <a:gd name="connsiteX68" fmla="*/ 3919656 w 17651287"/>
              <a:gd name="connsiteY68" fmla="*/ 7712186 h 8618935"/>
              <a:gd name="connsiteX69" fmla="*/ 4097879 w 17651287"/>
              <a:gd name="connsiteY69" fmla="*/ 7697328 h 8618935"/>
              <a:gd name="connsiteX70" fmla="*/ 4011642 w 17651287"/>
              <a:gd name="connsiteY70" fmla="*/ 7666809 h 8618935"/>
              <a:gd name="connsiteX71" fmla="*/ 13529789 w 17651287"/>
              <a:gd name="connsiteY71" fmla="*/ 7591313 h 8618935"/>
              <a:gd name="connsiteX72" fmla="*/ 13529789 w 17651287"/>
              <a:gd name="connsiteY72" fmla="*/ 7660785 h 8618935"/>
              <a:gd name="connsiteX73" fmla="*/ 13581531 w 17651287"/>
              <a:gd name="connsiteY73" fmla="*/ 7675242 h 8618935"/>
              <a:gd name="connsiteX74" fmla="*/ 13634095 w 17651287"/>
              <a:gd name="connsiteY74" fmla="*/ 7645525 h 8618935"/>
              <a:gd name="connsiteX75" fmla="*/ 13529789 w 17651287"/>
              <a:gd name="connsiteY75" fmla="*/ 7591313 h 8618935"/>
              <a:gd name="connsiteX76" fmla="*/ 12407060 w 17651287"/>
              <a:gd name="connsiteY76" fmla="*/ 7558384 h 8618935"/>
              <a:gd name="connsiteX77" fmla="*/ 12354496 w 17651287"/>
              <a:gd name="connsiteY77" fmla="*/ 7602156 h 8618935"/>
              <a:gd name="connsiteX78" fmla="*/ 12407060 w 17651287"/>
              <a:gd name="connsiteY78" fmla="*/ 7558384 h 8618935"/>
              <a:gd name="connsiteX79" fmla="*/ 2657304 w 17651287"/>
              <a:gd name="connsiteY79" fmla="*/ 7515416 h 8618935"/>
              <a:gd name="connsiteX80" fmla="*/ 2643342 w 17651287"/>
              <a:gd name="connsiteY80" fmla="*/ 7524652 h 8618935"/>
              <a:gd name="connsiteX81" fmla="*/ 2686871 w 17651287"/>
              <a:gd name="connsiteY81" fmla="*/ 7539109 h 8618935"/>
              <a:gd name="connsiteX82" fmla="*/ 2657304 w 17651287"/>
              <a:gd name="connsiteY82" fmla="*/ 7515416 h 8618935"/>
              <a:gd name="connsiteX83" fmla="*/ 3072886 w 17651287"/>
              <a:gd name="connsiteY83" fmla="*/ 7514613 h 8618935"/>
              <a:gd name="connsiteX84" fmla="*/ 3040855 w 17651287"/>
              <a:gd name="connsiteY84" fmla="*/ 7536298 h 8618935"/>
              <a:gd name="connsiteX85" fmla="*/ 3111488 w 17651287"/>
              <a:gd name="connsiteY85" fmla="*/ 7528668 h 8618935"/>
              <a:gd name="connsiteX86" fmla="*/ 3072886 w 17651287"/>
              <a:gd name="connsiteY86" fmla="*/ 7514613 h 8618935"/>
              <a:gd name="connsiteX87" fmla="*/ 2294285 w 17651287"/>
              <a:gd name="connsiteY87" fmla="*/ 7506180 h 8618935"/>
              <a:gd name="connsiteX88" fmla="*/ 2211333 w 17651287"/>
              <a:gd name="connsiteY88" fmla="*/ 7580069 h 8618935"/>
              <a:gd name="connsiteX89" fmla="*/ 2299213 w 17651287"/>
              <a:gd name="connsiteY89" fmla="*/ 7550353 h 8618935"/>
              <a:gd name="connsiteX90" fmla="*/ 2320567 w 17651287"/>
              <a:gd name="connsiteY90" fmla="*/ 7506581 h 8618935"/>
              <a:gd name="connsiteX91" fmla="*/ 2294285 w 17651287"/>
              <a:gd name="connsiteY91" fmla="*/ 7506180 h 8618935"/>
              <a:gd name="connsiteX92" fmla="*/ 2536572 w 17651287"/>
              <a:gd name="connsiteY92" fmla="*/ 7495739 h 8618935"/>
              <a:gd name="connsiteX93" fmla="*/ 2525073 w 17651287"/>
              <a:gd name="connsiteY93" fmla="*/ 7506581 h 8618935"/>
              <a:gd name="connsiteX94" fmla="*/ 2543142 w 17651287"/>
              <a:gd name="connsiteY94" fmla="*/ 7506581 h 8618935"/>
              <a:gd name="connsiteX95" fmla="*/ 2538214 w 17651287"/>
              <a:gd name="connsiteY95" fmla="*/ 7550353 h 8618935"/>
              <a:gd name="connsiteX96" fmla="*/ 2536572 w 17651287"/>
              <a:gd name="connsiteY96" fmla="*/ 7495739 h 8618935"/>
              <a:gd name="connsiteX97" fmla="*/ 13590565 w 17651287"/>
              <a:gd name="connsiteY97" fmla="*/ 7491723 h 8618935"/>
              <a:gd name="connsiteX98" fmla="*/ 13581531 w 17651287"/>
              <a:gd name="connsiteY98" fmla="*/ 7502566 h 8618935"/>
              <a:gd name="connsiteX99" fmla="*/ 13639844 w 17651287"/>
              <a:gd name="connsiteY99" fmla="*/ 7495739 h 8618935"/>
              <a:gd name="connsiteX100" fmla="*/ 13590565 w 17651287"/>
              <a:gd name="connsiteY100" fmla="*/ 7491723 h 8618935"/>
              <a:gd name="connsiteX101" fmla="*/ 3012931 w 17651287"/>
              <a:gd name="connsiteY101" fmla="*/ 7489715 h 8618935"/>
              <a:gd name="connsiteX102" fmla="*/ 2989113 w 17651287"/>
              <a:gd name="connsiteY102" fmla="*/ 7521440 h 8618935"/>
              <a:gd name="connsiteX103" fmla="*/ 3027714 w 17651287"/>
              <a:gd name="connsiteY103" fmla="*/ 7521440 h 8618935"/>
              <a:gd name="connsiteX104" fmla="*/ 3012931 w 17651287"/>
              <a:gd name="connsiteY104" fmla="*/ 7489715 h 8618935"/>
              <a:gd name="connsiteX105" fmla="*/ 2215440 w 17651287"/>
              <a:gd name="connsiteY105" fmla="*/ 7466023 h 8618935"/>
              <a:gd name="connsiteX106" fmla="*/ 2153842 w 17651287"/>
              <a:gd name="connsiteY106" fmla="*/ 7495739 h 8618935"/>
              <a:gd name="connsiteX107" fmla="*/ 2189979 w 17651287"/>
              <a:gd name="connsiteY107" fmla="*/ 7521440 h 8618935"/>
              <a:gd name="connsiteX108" fmla="*/ 2215440 w 17651287"/>
              <a:gd name="connsiteY108" fmla="*/ 7466023 h 8618935"/>
              <a:gd name="connsiteX109" fmla="*/ 12787325 w 17651287"/>
              <a:gd name="connsiteY109" fmla="*/ 7422251 h 8618935"/>
              <a:gd name="connsiteX110" fmla="*/ 12760222 w 17651287"/>
              <a:gd name="connsiteY110" fmla="*/ 7469637 h 8618935"/>
              <a:gd name="connsiteX111" fmla="*/ 12782398 w 17651287"/>
              <a:gd name="connsiteY111" fmla="*/ 7480881 h 8618935"/>
              <a:gd name="connsiteX112" fmla="*/ 12787325 w 17651287"/>
              <a:gd name="connsiteY112" fmla="*/ 7422251 h 8618935"/>
              <a:gd name="connsiteX113" fmla="*/ 2513575 w 17651287"/>
              <a:gd name="connsiteY113" fmla="*/ 7413417 h 8618935"/>
              <a:gd name="connsiteX114" fmla="*/ 2490578 w 17651287"/>
              <a:gd name="connsiteY114" fmla="*/ 7433094 h 8618935"/>
              <a:gd name="connsiteX115" fmla="*/ 2552176 w 17651287"/>
              <a:gd name="connsiteY115" fmla="*/ 7415425 h 8618935"/>
              <a:gd name="connsiteX116" fmla="*/ 2513575 w 17651287"/>
              <a:gd name="connsiteY116" fmla="*/ 7413417 h 8618935"/>
              <a:gd name="connsiteX117" fmla="*/ 2124274 w 17651287"/>
              <a:gd name="connsiteY117" fmla="*/ 7389724 h 8618935"/>
              <a:gd name="connsiteX118" fmla="*/ 2088137 w 17651287"/>
              <a:gd name="connsiteY118" fmla="*/ 7400165 h 8618935"/>
              <a:gd name="connsiteX119" fmla="*/ 2088137 w 17651287"/>
              <a:gd name="connsiteY119" fmla="*/ 7447952 h 8618935"/>
              <a:gd name="connsiteX120" fmla="*/ 2115240 w 17651287"/>
              <a:gd name="connsiteY120" fmla="*/ 7447952 h 8618935"/>
              <a:gd name="connsiteX121" fmla="*/ 2124274 w 17651287"/>
              <a:gd name="connsiteY121" fmla="*/ 7389724 h 8618935"/>
              <a:gd name="connsiteX122" fmla="*/ 2414196 w 17651287"/>
              <a:gd name="connsiteY122" fmla="*/ 7381693 h 8618935"/>
              <a:gd name="connsiteX123" fmla="*/ 2372310 w 17651287"/>
              <a:gd name="connsiteY123" fmla="*/ 7426267 h 8618935"/>
              <a:gd name="connsiteX124" fmla="*/ 2442943 w 17651287"/>
              <a:gd name="connsiteY124" fmla="*/ 7385708 h 8618935"/>
              <a:gd name="connsiteX125" fmla="*/ 2414196 w 17651287"/>
              <a:gd name="connsiteY125" fmla="*/ 7381693 h 8618935"/>
              <a:gd name="connsiteX126" fmla="*/ 3274107 w 17651287"/>
              <a:gd name="connsiteY126" fmla="*/ 7380488 h 8618935"/>
              <a:gd name="connsiteX127" fmla="*/ 3189512 w 17651287"/>
              <a:gd name="connsiteY127" fmla="*/ 7429480 h 8618935"/>
              <a:gd name="connsiteX128" fmla="*/ 3368557 w 17651287"/>
              <a:gd name="connsiteY128" fmla="*/ 7403377 h 8618935"/>
              <a:gd name="connsiteX129" fmla="*/ 3274107 w 17651287"/>
              <a:gd name="connsiteY129" fmla="*/ 7380488 h 8618935"/>
              <a:gd name="connsiteX130" fmla="*/ 12542575 w 17651287"/>
              <a:gd name="connsiteY130" fmla="*/ 7370449 h 8618935"/>
              <a:gd name="connsiteX131" fmla="*/ 12494940 w 17651287"/>
              <a:gd name="connsiteY131" fmla="*/ 7392535 h 8618935"/>
              <a:gd name="connsiteX132" fmla="*/ 12538469 w 17651287"/>
              <a:gd name="connsiteY132" fmla="*/ 7407393 h 8618935"/>
              <a:gd name="connsiteX133" fmla="*/ 12572964 w 17651287"/>
              <a:gd name="connsiteY133" fmla="*/ 7364023 h 8618935"/>
              <a:gd name="connsiteX134" fmla="*/ 12542575 w 17651287"/>
              <a:gd name="connsiteY134" fmla="*/ 7418236 h 8618935"/>
              <a:gd name="connsiteX135" fmla="*/ 12616493 w 17651287"/>
              <a:gd name="connsiteY135" fmla="*/ 7366433 h 8618935"/>
              <a:gd name="connsiteX136" fmla="*/ 12638669 w 17651287"/>
              <a:gd name="connsiteY136" fmla="*/ 7344748 h 8618935"/>
              <a:gd name="connsiteX137" fmla="*/ 12600067 w 17651287"/>
              <a:gd name="connsiteY137" fmla="*/ 7422251 h 8618935"/>
              <a:gd name="connsiteX138" fmla="*/ 12638669 w 17651287"/>
              <a:gd name="connsiteY138" fmla="*/ 7469637 h 8618935"/>
              <a:gd name="connsiteX139" fmla="*/ 12700267 w 17651287"/>
              <a:gd name="connsiteY139" fmla="*/ 7439921 h 8618935"/>
              <a:gd name="connsiteX140" fmla="*/ 12682198 w 17651287"/>
              <a:gd name="connsiteY140" fmla="*/ 7543124 h 8618935"/>
              <a:gd name="connsiteX141" fmla="*/ 12429235 w 17651287"/>
              <a:gd name="connsiteY141" fmla="*/ 7536298 h 8618935"/>
              <a:gd name="connsiteX142" fmla="*/ 12441554 w 17651287"/>
              <a:gd name="connsiteY142" fmla="*/ 7584085 h 8618935"/>
              <a:gd name="connsiteX143" fmla="*/ 12363530 w 17651287"/>
              <a:gd name="connsiteY143" fmla="*/ 7660785 h 8618935"/>
              <a:gd name="connsiteX144" fmla="*/ 12407060 w 17651287"/>
              <a:gd name="connsiteY144" fmla="*/ 7719013 h 8618935"/>
              <a:gd name="connsiteX145" fmla="*/ 12459623 w 17651287"/>
              <a:gd name="connsiteY145" fmla="*/ 7759973 h 8618935"/>
              <a:gd name="connsiteX146" fmla="*/ 12451410 w 17651287"/>
              <a:gd name="connsiteY146" fmla="*/ 7701344 h 8618935"/>
              <a:gd name="connsiteX147" fmla="*/ 12625528 w 17651287"/>
              <a:gd name="connsiteY147" fmla="*/ 7712186 h 8618935"/>
              <a:gd name="connsiteX148" fmla="*/ 12607459 w 17651287"/>
              <a:gd name="connsiteY148" fmla="*/ 7744713 h 8618935"/>
              <a:gd name="connsiteX149" fmla="*/ 12656737 w 17651287"/>
              <a:gd name="connsiteY149" fmla="*/ 7737887 h 8618935"/>
              <a:gd name="connsiteX150" fmla="*/ 12660844 w 17651287"/>
              <a:gd name="connsiteY150" fmla="*/ 7770816 h 8618935"/>
              <a:gd name="connsiteX151" fmla="*/ 12678091 w 17651287"/>
              <a:gd name="connsiteY151" fmla="*/ 7737887 h 8618935"/>
              <a:gd name="connsiteX152" fmla="*/ 12708480 w 17651287"/>
              <a:gd name="connsiteY152" fmla="*/ 7774430 h 8618935"/>
              <a:gd name="connsiteX153" fmla="*/ 12743796 w 17651287"/>
              <a:gd name="connsiteY153" fmla="*/ 7719013 h 8618935"/>
              <a:gd name="connsiteX154" fmla="*/ 12669057 w 17651287"/>
              <a:gd name="connsiteY154" fmla="*/ 7716202 h 8618935"/>
              <a:gd name="connsiteX155" fmla="*/ 12678091 w 17651287"/>
              <a:gd name="connsiteY155" fmla="*/ 7657572 h 8618935"/>
              <a:gd name="connsiteX156" fmla="*/ 12722442 w 17651287"/>
              <a:gd name="connsiteY156" fmla="*/ 7638699 h 8618935"/>
              <a:gd name="connsiteX157" fmla="*/ 12660844 w 17651287"/>
              <a:gd name="connsiteY157" fmla="*/ 7565211 h 8618935"/>
              <a:gd name="connsiteX158" fmla="*/ 12743796 w 17651287"/>
              <a:gd name="connsiteY158" fmla="*/ 7568825 h 8618935"/>
              <a:gd name="connsiteX159" fmla="*/ 12700267 w 17651287"/>
              <a:gd name="connsiteY159" fmla="*/ 7532684 h 8618935"/>
              <a:gd name="connsiteX160" fmla="*/ 12756937 w 17651287"/>
              <a:gd name="connsiteY160" fmla="*/ 7536298 h 8618935"/>
              <a:gd name="connsiteX161" fmla="*/ 12773363 w 17651287"/>
              <a:gd name="connsiteY161" fmla="*/ 7491723 h 8618935"/>
              <a:gd name="connsiteX162" fmla="*/ 12729834 w 17651287"/>
              <a:gd name="connsiteY162" fmla="*/ 7476865 h 8618935"/>
              <a:gd name="connsiteX163" fmla="*/ 12734762 w 17651287"/>
              <a:gd name="connsiteY163" fmla="*/ 7385708 h 8618935"/>
              <a:gd name="connsiteX164" fmla="*/ 12642775 w 17651287"/>
              <a:gd name="connsiteY164" fmla="*/ 7437110 h 8618935"/>
              <a:gd name="connsiteX165" fmla="*/ 12660844 w 17651287"/>
              <a:gd name="connsiteY165" fmla="*/ 7381693 h 8618935"/>
              <a:gd name="connsiteX166" fmla="*/ 12638669 w 17651287"/>
              <a:gd name="connsiteY166" fmla="*/ 7344748 h 8618935"/>
              <a:gd name="connsiteX167" fmla="*/ 2202299 w 17651287"/>
              <a:gd name="connsiteY167" fmla="*/ 7304992 h 8618935"/>
              <a:gd name="connsiteX168" fmla="*/ 2128381 w 17651287"/>
              <a:gd name="connsiteY168" fmla="*/ 7366433 h 8618935"/>
              <a:gd name="connsiteX169" fmla="*/ 2185051 w 17651287"/>
              <a:gd name="connsiteY169" fmla="*/ 7381693 h 8618935"/>
              <a:gd name="connsiteX170" fmla="*/ 2202299 w 17651287"/>
              <a:gd name="connsiteY170" fmla="*/ 7304992 h 8618935"/>
              <a:gd name="connsiteX171" fmla="*/ 2355884 w 17651287"/>
              <a:gd name="connsiteY171" fmla="*/ 7220662 h 8618935"/>
              <a:gd name="connsiteX172" fmla="*/ 2294285 w 17651287"/>
              <a:gd name="connsiteY172" fmla="*/ 7307803 h 8618935"/>
              <a:gd name="connsiteX173" fmla="*/ 2355884 w 17651287"/>
              <a:gd name="connsiteY173" fmla="*/ 7220662 h 8618935"/>
              <a:gd name="connsiteX174" fmla="*/ 14667301 w 17651287"/>
              <a:gd name="connsiteY174" fmla="*/ 7202592 h 8618935"/>
              <a:gd name="connsiteX175" fmla="*/ 14626236 w 17651287"/>
              <a:gd name="connsiteY175" fmla="*/ 7231505 h 8618935"/>
              <a:gd name="connsiteX176" fmla="*/ 14714116 w 17651287"/>
              <a:gd name="connsiteY176" fmla="*/ 7216647 h 8618935"/>
              <a:gd name="connsiteX177" fmla="*/ 14667301 w 17651287"/>
              <a:gd name="connsiteY177" fmla="*/ 7202592 h 8618935"/>
              <a:gd name="connsiteX178" fmla="*/ 14945725 w 17651287"/>
              <a:gd name="connsiteY178" fmla="*/ 7186930 h 8618935"/>
              <a:gd name="connsiteX179" fmla="*/ 14941618 w 17651287"/>
              <a:gd name="connsiteY179" fmla="*/ 7300977 h 8618935"/>
              <a:gd name="connsiteX180" fmla="*/ 14980220 w 17651287"/>
              <a:gd name="connsiteY180" fmla="*/ 7304992 h 8618935"/>
              <a:gd name="connsiteX181" fmla="*/ 14980220 w 17651287"/>
              <a:gd name="connsiteY181" fmla="*/ 7186930 h 8618935"/>
              <a:gd name="connsiteX182" fmla="*/ 2574352 w 17651287"/>
              <a:gd name="connsiteY182" fmla="*/ 7139143 h 8618935"/>
              <a:gd name="connsiteX183" fmla="*/ 2438015 w 17651287"/>
              <a:gd name="connsiteY183" fmla="*/ 7164844 h 8618935"/>
              <a:gd name="connsiteX184" fmla="*/ 2372310 w 17651287"/>
              <a:gd name="connsiteY184" fmla="*/ 7300977 h 8618935"/>
              <a:gd name="connsiteX185" fmla="*/ 2402698 w 17651287"/>
              <a:gd name="connsiteY185" fmla="*/ 7327079 h 8618935"/>
              <a:gd name="connsiteX186" fmla="*/ 2665517 w 17651287"/>
              <a:gd name="connsiteY186" fmla="*/ 7249575 h 8618935"/>
              <a:gd name="connsiteX187" fmla="*/ 2581743 w 17651287"/>
              <a:gd name="connsiteY187" fmla="*/ 7197773 h 8618935"/>
              <a:gd name="connsiteX188" fmla="*/ 2643342 w 17651287"/>
              <a:gd name="connsiteY188" fmla="*/ 7164844 h 8618935"/>
              <a:gd name="connsiteX189" fmla="*/ 2574352 w 17651287"/>
              <a:gd name="connsiteY189" fmla="*/ 7139143 h 8618935"/>
              <a:gd name="connsiteX190" fmla="*/ 2215440 w 17651287"/>
              <a:gd name="connsiteY190" fmla="*/ 7095372 h 8618935"/>
              <a:gd name="connsiteX191" fmla="*/ 2149735 w 17651287"/>
              <a:gd name="connsiteY191" fmla="*/ 7242347 h 8618935"/>
              <a:gd name="connsiteX192" fmla="*/ 2185051 w 17651287"/>
              <a:gd name="connsiteY192" fmla="*/ 7257607 h 8618935"/>
              <a:gd name="connsiteX193" fmla="*/ 2193265 w 17651287"/>
              <a:gd name="connsiteY193" fmla="*/ 7234316 h 8618935"/>
              <a:gd name="connsiteX194" fmla="*/ 2281145 w 17651287"/>
              <a:gd name="connsiteY194" fmla="*/ 7227891 h 8618935"/>
              <a:gd name="connsiteX195" fmla="*/ 2215440 w 17651287"/>
              <a:gd name="connsiteY195" fmla="*/ 7095372 h 8618935"/>
              <a:gd name="connsiteX196" fmla="*/ 2307426 w 17651287"/>
              <a:gd name="connsiteY196" fmla="*/ 7043971 h 8618935"/>
              <a:gd name="connsiteX197" fmla="*/ 2303320 w 17651287"/>
              <a:gd name="connsiteY197" fmla="*/ 7087742 h 8618935"/>
              <a:gd name="connsiteX198" fmla="*/ 2342743 w 17651287"/>
              <a:gd name="connsiteY198" fmla="*/ 7069671 h 8618935"/>
              <a:gd name="connsiteX199" fmla="*/ 2307426 w 17651287"/>
              <a:gd name="connsiteY199" fmla="*/ 7043971 h 8618935"/>
              <a:gd name="connsiteX200" fmla="*/ 15189653 w 17651287"/>
              <a:gd name="connsiteY200" fmla="*/ 6996184 h 8618935"/>
              <a:gd name="connsiteX201" fmla="*/ 15176513 w 17651287"/>
              <a:gd name="connsiteY201" fmla="*/ 7076900 h 8618935"/>
              <a:gd name="connsiteX202" fmla="*/ 15272606 w 17651287"/>
              <a:gd name="connsiteY202" fmla="*/ 7117458 h 8618935"/>
              <a:gd name="connsiteX203" fmla="*/ 15272606 w 17651287"/>
              <a:gd name="connsiteY203" fmla="*/ 7069671 h 8618935"/>
              <a:gd name="connsiteX204" fmla="*/ 15216757 w 17651287"/>
              <a:gd name="connsiteY204" fmla="*/ 7065656 h 8618935"/>
              <a:gd name="connsiteX205" fmla="*/ 15189653 w 17651287"/>
              <a:gd name="connsiteY205" fmla="*/ 6996184 h 8618935"/>
              <a:gd name="connsiteX206" fmla="*/ 15303815 w 17651287"/>
              <a:gd name="connsiteY206" fmla="*/ 6889767 h 8618935"/>
              <a:gd name="connsiteX207" fmla="*/ 15316135 w 17651287"/>
              <a:gd name="connsiteY207" fmla="*/ 6959239 h 8618935"/>
              <a:gd name="connsiteX208" fmla="*/ 15329276 w 17651287"/>
              <a:gd name="connsiteY208" fmla="*/ 6889767 h 8618935"/>
              <a:gd name="connsiteX209" fmla="*/ 15980574 w 17651287"/>
              <a:gd name="connsiteY209" fmla="*/ 6658060 h 8618935"/>
              <a:gd name="connsiteX210" fmla="*/ 15959220 w 17651287"/>
              <a:gd name="connsiteY210" fmla="*/ 6658462 h 8618935"/>
              <a:gd name="connsiteX211" fmla="*/ 15959220 w 17651287"/>
              <a:gd name="connsiteY211" fmla="*/ 6717493 h 8618935"/>
              <a:gd name="connsiteX212" fmla="*/ 16019997 w 17651287"/>
              <a:gd name="connsiteY212" fmla="*/ 6688178 h 8618935"/>
              <a:gd name="connsiteX213" fmla="*/ 15980574 w 17651287"/>
              <a:gd name="connsiteY213" fmla="*/ 6658060 h 8618935"/>
              <a:gd name="connsiteX214" fmla="*/ 2294285 w 17651287"/>
              <a:gd name="connsiteY214" fmla="*/ 6639990 h 8618935"/>
              <a:gd name="connsiteX215" fmla="*/ 2240900 w 17651287"/>
              <a:gd name="connsiteY215" fmla="*/ 6673722 h 8618935"/>
              <a:gd name="connsiteX216" fmla="*/ 2281145 w 17651287"/>
              <a:gd name="connsiteY216" fmla="*/ 6721107 h 8618935"/>
              <a:gd name="connsiteX217" fmla="*/ 2294285 w 17651287"/>
              <a:gd name="connsiteY217" fmla="*/ 6639990 h 8618935"/>
              <a:gd name="connsiteX218" fmla="*/ 15959220 w 17651287"/>
              <a:gd name="connsiteY218" fmla="*/ 6546423 h 8618935"/>
              <a:gd name="connsiteX219" fmla="*/ 15937044 w 17651287"/>
              <a:gd name="connsiteY219" fmla="*/ 6578549 h 8618935"/>
              <a:gd name="connsiteX220" fmla="*/ 15972361 w 17651287"/>
              <a:gd name="connsiteY220" fmla="*/ 6578549 h 8618935"/>
              <a:gd name="connsiteX221" fmla="*/ 15959220 w 17651287"/>
              <a:gd name="connsiteY221" fmla="*/ 6546423 h 8618935"/>
              <a:gd name="connsiteX222" fmla="*/ 16234358 w 17651287"/>
              <a:gd name="connsiteY222" fmla="*/ 6540400 h 8618935"/>
              <a:gd name="connsiteX223" fmla="*/ 16207255 w 17651287"/>
              <a:gd name="connsiteY223" fmla="*/ 6563289 h 8618935"/>
              <a:gd name="connsiteX224" fmla="*/ 16243393 w 17651287"/>
              <a:gd name="connsiteY224" fmla="*/ 6574533 h 8618935"/>
              <a:gd name="connsiteX225" fmla="*/ 16177688 w 17651287"/>
              <a:gd name="connsiteY225" fmla="*/ 6639990 h 8618935"/>
              <a:gd name="connsiteX226" fmla="*/ 16229430 w 17651287"/>
              <a:gd name="connsiteY226" fmla="*/ 6654446 h 8618935"/>
              <a:gd name="connsiteX227" fmla="*/ 16308276 w 17651287"/>
              <a:gd name="connsiteY227" fmla="*/ 6625935 h 8618935"/>
              <a:gd name="connsiteX228" fmla="*/ 16277888 w 17651287"/>
              <a:gd name="connsiteY228" fmla="*/ 6544415 h 8618935"/>
              <a:gd name="connsiteX229" fmla="*/ 16234358 w 17651287"/>
              <a:gd name="connsiteY229" fmla="*/ 6540400 h 8618935"/>
              <a:gd name="connsiteX230" fmla="*/ 2541500 w 17651287"/>
              <a:gd name="connsiteY230" fmla="*/ 6452857 h 8618935"/>
              <a:gd name="connsiteX231" fmla="*/ 2508647 w 17651287"/>
              <a:gd name="connsiteY231" fmla="*/ 6456873 h 8618935"/>
              <a:gd name="connsiteX232" fmla="*/ 2560389 w 17651287"/>
              <a:gd name="connsiteY232" fmla="*/ 6470928 h 8618935"/>
              <a:gd name="connsiteX233" fmla="*/ 2541500 w 17651287"/>
              <a:gd name="connsiteY233" fmla="*/ 6452857 h 8618935"/>
              <a:gd name="connsiteX234" fmla="*/ 2646011 w 17651287"/>
              <a:gd name="connsiteY234" fmla="*/ 6277069 h 8618935"/>
              <a:gd name="connsiteX235" fmla="*/ 2634307 w 17651287"/>
              <a:gd name="connsiteY235" fmla="*/ 6280181 h 8618935"/>
              <a:gd name="connsiteX236" fmla="*/ 2665517 w 17651287"/>
              <a:gd name="connsiteY236" fmla="*/ 6339212 h 8618935"/>
              <a:gd name="connsiteX237" fmla="*/ 2677837 w 17651287"/>
              <a:gd name="connsiteY237" fmla="*/ 6295039 h 8618935"/>
              <a:gd name="connsiteX238" fmla="*/ 2654019 w 17651287"/>
              <a:gd name="connsiteY238" fmla="*/ 6279378 h 8618935"/>
              <a:gd name="connsiteX239" fmla="*/ 2646011 w 17651287"/>
              <a:gd name="connsiteY239" fmla="*/ 6277069 h 8618935"/>
              <a:gd name="connsiteX240" fmla="*/ 1664342 w 17651287"/>
              <a:gd name="connsiteY240" fmla="*/ 6257693 h 8618935"/>
              <a:gd name="connsiteX241" fmla="*/ 1643809 w 17651287"/>
              <a:gd name="connsiteY241" fmla="*/ 6258496 h 8618935"/>
              <a:gd name="connsiteX242" fmla="*/ 1694730 w 17651287"/>
              <a:gd name="connsiteY242" fmla="*/ 6284197 h 8618935"/>
              <a:gd name="connsiteX243" fmla="*/ 1664342 w 17651287"/>
              <a:gd name="connsiteY243" fmla="*/ 6257693 h 8618935"/>
              <a:gd name="connsiteX244" fmla="*/ 1538681 w 17651287"/>
              <a:gd name="connsiteY244" fmla="*/ 6148064 h 8618935"/>
              <a:gd name="connsiteX245" fmla="*/ 1586317 w 17651287"/>
              <a:gd name="connsiteY245" fmla="*/ 6195851 h 8618935"/>
              <a:gd name="connsiteX246" fmla="*/ 1538681 w 17651287"/>
              <a:gd name="connsiteY246" fmla="*/ 6148064 h 8618935"/>
              <a:gd name="connsiteX247" fmla="*/ 1636417 w 17651287"/>
              <a:gd name="connsiteY247" fmla="*/ 6119553 h 8618935"/>
              <a:gd name="connsiteX248" fmla="*/ 1612599 w 17651287"/>
              <a:gd name="connsiteY248" fmla="*/ 6141639 h 8618935"/>
              <a:gd name="connsiteX249" fmla="*/ 1638881 w 17651287"/>
              <a:gd name="connsiteY249" fmla="*/ 6167340 h 8618935"/>
              <a:gd name="connsiteX250" fmla="*/ 1616706 w 17651287"/>
              <a:gd name="connsiteY250" fmla="*/ 6189024 h 8618935"/>
              <a:gd name="connsiteX251" fmla="*/ 1660235 w 17651287"/>
              <a:gd name="connsiteY251" fmla="*/ 6133608 h 8618935"/>
              <a:gd name="connsiteX252" fmla="*/ 1636417 w 17651287"/>
              <a:gd name="connsiteY252" fmla="*/ 6119553 h 8618935"/>
              <a:gd name="connsiteX253" fmla="*/ 2599812 w 17651287"/>
              <a:gd name="connsiteY253" fmla="*/ 6081805 h 8618935"/>
              <a:gd name="connsiteX254" fmla="*/ 2595706 w 17651287"/>
              <a:gd name="connsiteY254" fmla="*/ 6104694 h 8618935"/>
              <a:gd name="connsiteX255" fmla="*/ 2586671 w 17651287"/>
              <a:gd name="connsiteY255" fmla="*/ 6115537 h 8618935"/>
              <a:gd name="connsiteX256" fmla="*/ 2643342 w 17651287"/>
              <a:gd name="connsiteY256" fmla="*/ 6177780 h 8618935"/>
              <a:gd name="connsiteX257" fmla="*/ 2647448 w 17651287"/>
              <a:gd name="connsiteY257" fmla="*/ 6141639 h 8618935"/>
              <a:gd name="connsiteX258" fmla="*/ 2599812 w 17651287"/>
              <a:gd name="connsiteY258" fmla="*/ 6081805 h 8618935"/>
              <a:gd name="connsiteX259" fmla="*/ 1636417 w 17651287"/>
              <a:gd name="connsiteY259" fmla="*/ 6052892 h 8618935"/>
              <a:gd name="connsiteX260" fmla="*/ 1625740 w 17651287"/>
              <a:gd name="connsiteY260" fmla="*/ 6060120 h 8618935"/>
              <a:gd name="connsiteX261" fmla="*/ 1560036 w 17651287"/>
              <a:gd name="connsiteY261" fmla="*/ 6081805 h 8618935"/>
              <a:gd name="connsiteX262" fmla="*/ 1599458 w 17651287"/>
              <a:gd name="connsiteY262" fmla="*/ 6107907 h 8618935"/>
              <a:gd name="connsiteX263" fmla="*/ 1616706 w 17651287"/>
              <a:gd name="connsiteY263" fmla="*/ 6070962 h 8618935"/>
              <a:gd name="connsiteX264" fmla="*/ 1656950 w 17651287"/>
              <a:gd name="connsiteY264" fmla="*/ 6096663 h 8618935"/>
              <a:gd name="connsiteX265" fmla="*/ 1636417 w 17651287"/>
              <a:gd name="connsiteY265" fmla="*/ 6052892 h 8618935"/>
              <a:gd name="connsiteX266" fmla="*/ 16587521 w 17651287"/>
              <a:gd name="connsiteY266" fmla="*/ 5828815 h 8618935"/>
              <a:gd name="connsiteX267" fmla="*/ 16518531 w 17651287"/>
              <a:gd name="connsiteY267" fmla="*/ 5891058 h 8618935"/>
              <a:gd name="connsiteX268" fmla="*/ 16562060 w 17651287"/>
              <a:gd name="connsiteY268" fmla="*/ 5932019 h 8618935"/>
              <a:gd name="connsiteX269" fmla="*/ 16491428 w 17651287"/>
              <a:gd name="connsiteY269" fmla="*/ 5960530 h 8618935"/>
              <a:gd name="connsiteX270" fmla="*/ 16553026 w 17651287"/>
              <a:gd name="connsiteY270" fmla="*/ 5964546 h 8618935"/>
              <a:gd name="connsiteX271" fmla="*/ 16539885 w 17651287"/>
              <a:gd name="connsiteY271" fmla="*/ 6056907 h 8618935"/>
              <a:gd name="connsiteX272" fmla="*/ 16609696 w 17651287"/>
              <a:gd name="connsiteY272" fmla="*/ 6027191 h 8618935"/>
              <a:gd name="connsiteX273" fmla="*/ 16587521 w 17651287"/>
              <a:gd name="connsiteY273" fmla="*/ 5828815 h 8618935"/>
              <a:gd name="connsiteX274" fmla="*/ 1666806 w 17651287"/>
              <a:gd name="connsiteY274" fmla="*/ 5750910 h 8618935"/>
              <a:gd name="connsiteX275" fmla="*/ 1651201 w 17651287"/>
              <a:gd name="connsiteY275" fmla="*/ 5762957 h 8618935"/>
              <a:gd name="connsiteX276" fmla="*/ 1694730 w 17651287"/>
              <a:gd name="connsiteY276" fmla="*/ 5788657 h 8618935"/>
              <a:gd name="connsiteX277" fmla="*/ 1666806 w 17651287"/>
              <a:gd name="connsiteY277" fmla="*/ 5750910 h 8618935"/>
              <a:gd name="connsiteX278" fmla="*/ 16061883 w 17651287"/>
              <a:gd name="connsiteY278" fmla="*/ 5674611 h 8618935"/>
              <a:gd name="connsiteX279" fmla="*/ 16006856 w 17651287"/>
              <a:gd name="connsiteY279" fmla="*/ 5715170 h 8618935"/>
              <a:gd name="connsiteX280" fmla="*/ 16032316 w 17651287"/>
              <a:gd name="connsiteY280" fmla="*/ 5730429 h 8618935"/>
              <a:gd name="connsiteX281" fmla="*/ 15840951 w 17651287"/>
              <a:gd name="connsiteY281" fmla="*/ 5704327 h 8618935"/>
              <a:gd name="connsiteX282" fmla="*/ 15902549 w 17651287"/>
              <a:gd name="connsiteY282" fmla="*/ 5788657 h 8618935"/>
              <a:gd name="connsiteX283" fmla="*/ 15910763 w 17651287"/>
              <a:gd name="connsiteY283" fmla="*/ 5744083 h 8618935"/>
              <a:gd name="connsiteX284" fmla="*/ 15972361 w 17651287"/>
              <a:gd name="connsiteY284" fmla="*/ 5758941 h 8618935"/>
              <a:gd name="connsiteX285" fmla="*/ 16281994 w 17651287"/>
              <a:gd name="connsiteY285" fmla="*/ 5876200 h 8618935"/>
              <a:gd name="connsiteX286" fmla="*/ 16272960 w 17651287"/>
              <a:gd name="connsiteY286" fmla="*/ 5758941 h 8618935"/>
              <a:gd name="connsiteX287" fmla="*/ 16237643 w 17651287"/>
              <a:gd name="connsiteY287" fmla="*/ 5780626 h 8618935"/>
              <a:gd name="connsiteX288" fmla="*/ 16237643 w 17651287"/>
              <a:gd name="connsiteY288" fmla="*/ 5685453 h 8618935"/>
              <a:gd name="connsiteX289" fmla="*/ 16061883 w 17651287"/>
              <a:gd name="connsiteY289" fmla="*/ 5674611 h 8618935"/>
              <a:gd name="connsiteX290" fmla="*/ 16291028 w 17651287"/>
              <a:gd name="connsiteY290" fmla="*/ 5656942 h 8618935"/>
              <a:gd name="connsiteX291" fmla="*/ 16303348 w 17651287"/>
              <a:gd name="connsiteY291" fmla="*/ 5736855 h 8618935"/>
              <a:gd name="connsiteX292" fmla="*/ 16268853 w 17651287"/>
              <a:gd name="connsiteY292" fmla="*/ 5722398 h 8618935"/>
              <a:gd name="connsiteX293" fmla="*/ 16325523 w 17651287"/>
              <a:gd name="connsiteY293" fmla="*/ 5762957 h 8618935"/>
              <a:gd name="connsiteX294" fmla="*/ 16352627 w 17651287"/>
              <a:gd name="connsiteY294" fmla="*/ 5847287 h 8618935"/>
              <a:gd name="connsiteX295" fmla="*/ 16456933 w 17651287"/>
              <a:gd name="connsiteY295" fmla="*/ 5817571 h 8618935"/>
              <a:gd name="connsiteX296" fmla="*/ 16505390 w 17651287"/>
              <a:gd name="connsiteY296" fmla="*/ 5880216 h 8618935"/>
              <a:gd name="connsiteX297" fmla="*/ 16521816 w 17651287"/>
              <a:gd name="connsiteY297" fmla="*/ 5777815 h 8618935"/>
              <a:gd name="connsiteX298" fmla="*/ 16496356 w 17651287"/>
              <a:gd name="connsiteY298" fmla="*/ 5707138 h 8618935"/>
              <a:gd name="connsiteX299" fmla="*/ 16291028 w 17651287"/>
              <a:gd name="connsiteY299" fmla="*/ 5656942 h 8618935"/>
              <a:gd name="connsiteX300" fmla="*/ 1433554 w 17651287"/>
              <a:gd name="connsiteY300" fmla="*/ 5611966 h 8618935"/>
              <a:gd name="connsiteX301" fmla="*/ 1398238 w 17651287"/>
              <a:gd name="connsiteY301" fmla="*/ 5645698 h 8618935"/>
              <a:gd name="connsiteX302" fmla="*/ 1446695 w 17651287"/>
              <a:gd name="connsiteY302" fmla="*/ 5659753 h 8618935"/>
              <a:gd name="connsiteX303" fmla="*/ 1433554 w 17651287"/>
              <a:gd name="connsiteY303" fmla="*/ 5611966 h 8618935"/>
              <a:gd name="connsiteX304" fmla="*/ 1491045 w 17651287"/>
              <a:gd name="connsiteY304" fmla="*/ 5594297 h 8618935"/>
              <a:gd name="connsiteX305" fmla="*/ 1534575 w 17651287"/>
              <a:gd name="connsiteY305" fmla="*/ 5619997 h 8618935"/>
              <a:gd name="connsiteX306" fmla="*/ 1491045 w 17651287"/>
              <a:gd name="connsiteY306" fmla="*/ 5594297 h 8618935"/>
              <a:gd name="connsiteX307" fmla="*/ 1940301 w 17651287"/>
              <a:gd name="connsiteY307" fmla="*/ 5340905 h 8618935"/>
              <a:gd name="connsiteX308" fmla="*/ 1862277 w 17651287"/>
              <a:gd name="connsiteY308" fmla="*/ 5373834 h 8618935"/>
              <a:gd name="connsiteX309" fmla="*/ 1900879 w 17651287"/>
              <a:gd name="connsiteY309" fmla="*/ 5421621 h 8618935"/>
              <a:gd name="connsiteX310" fmla="*/ 1953442 w 17651287"/>
              <a:gd name="connsiteY310" fmla="*/ 5436077 h 8618935"/>
              <a:gd name="connsiteX311" fmla="*/ 1992865 w 17651287"/>
              <a:gd name="connsiteY311" fmla="*/ 5403550 h 8618935"/>
              <a:gd name="connsiteX312" fmla="*/ 1940301 w 17651287"/>
              <a:gd name="connsiteY312" fmla="*/ 5340905 h 8618935"/>
              <a:gd name="connsiteX313" fmla="*/ 1673376 w 17651287"/>
              <a:gd name="connsiteY313" fmla="*/ 5315204 h 8618935"/>
              <a:gd name="connsiteX314" fmla="*/ 1634775 w 17651287"/>
              <a:gd name="connsiteY314" fmla="*/ 5380660 h 8618935"/>
              <a:gd name="connsiteX315" fmla="*/ 1721833 w 17651287"/>
              <a:gd name="connsiteY315" fmla="*/ 5432062 h 8618935"/>
              <a:gd name="connsiteX316" fmla="*/ 1678304 w 17651287"/>
              <a:gd name="connsiteY316" fmla="*/ 5454148 h 8618935"/>
              <a:gd name="connsiteX317" fmla="*/ 1782610 w 17651287"/>
              <a:gd name="connsiteY317" fmla="*/ 5447321 h 8618935"/>
              <a:gd name="connsiteX318" fmla="*/ 1796572 w 17651287"/>
              <a:gd name="connsiteY318" fmla="*/ 5483864 h 8618935"/>
              <a:gd name="connsiteX319" fmla="*/ 1874597 w 17651287"/>
              <a:gd name="connsiteY319" fmla="*/ 5454148 h 8618935"/>
              <a:gd name="connsiteX320" fmla="*/ 1721833 w 17651287"/>
              <a:gd name="connsiteY320" fmla="*/ 5410377 h 8618935"/>
              <a:gd name="connsiteX321" fmla="*/ 1844208 w 17651287"/>
              <a:gd name="connsiteY321" fmla="*/ 5358976 h 8618935"/>
              <a:gd name="connsiteX322" fmla="*/ 1691445 w 17651287"/>
              <a:gd name="connsiteY322" fmla="*/ 5373834 h 8618935"/>
              <a:gd name="connsiteX323" fmla="*/ 1725940 w 17651287"/>
              <a:gd name="connsiteY323" fmla="*/ 5330062 h 8618935"/>
              <a:gd name="connsiteX324" fmla="*/ 1673376 w 17651287"/>
              <a:gd name="connsiteY324" fmla="*/ 5315204 h 8618935"/>
              <a:gd name="connsiteX325" fmla="*/ 1691445 w 17651287"/>
              <a:gd name="connsiteY325" fmla="*/ 5259787 h 8618935"/>
              <a:gd name="connsiteX326" fmla="*/ 1682410 w 17651287"/>
              <a:gd name="connsiteY326" fmla="*/ 5304362 h 8618935"/>
              <a:gd name="connsiteX327" fmla="*/ 1721833 w 17651287"/>
              <a:gd name="connsiteY327" fmla="*/ 5307173 h 8618935"/>
              <a:gd name="connsiteX328" fmla="*/ 1691445 w 17651287"/>
              <a:gd name="connsiteY328" fmla="*/ 5259787 h 8618935"/>
              <a:gd name="connsiteX329" fmla="*/ 1866384 w 17651287"/>
              <a:gd name="connsiteY329" fmla="*/ 4958609 h 8618935"/>
              <a:gd name="connsiteX330" fmla="*/ 1818748 w 17651287"/>
              <a:gd name="connsiteY330" fmla="*/ 5024868 h 8618935"/>
              <a:gd name="connsiteX331" fmla="*/ 1840102 w 17651287"/>
              <a:gd name="connsiteY331" fmla="*/ 5061812 h 8618935"/>
              <a:gd name="connsiteX332" fmla="*/ 1953442 w 17651287"/>
              <a:gd name="connsiteY332" fmla="*/ 5042939 h 8618935"/>
              <a:gd name="connsiteX333" fmla="*/ 1822854 w 17651287"/>
              <a:gd name="connsiteY333" fmla="*/ 5116828 h 8618935"/>
              <a:gd name="connsiteX334" fmla="*/ 1831067 w 17651287"/>
              <a:gd name="connsiteY334" fmla="*/ 5058198 h 8618935"/>
              <a:gd name="connsiteX335" fmla="*/ 1744009 w 17651287"/>
              <a:gd name="connsiteY335" fmla="*/ 5087915 h 8618935"/>
              <a:gd name="connsiteX336" fmla="*/ 1800679 w 17651287"/>
              <a:gd name="connsiteY336" fmla="*/ 5091127 h 8618935"/>
              <a:gd name="connsiteX337" fmla="*/ 1769469 w 17651287"/>
              <a:gd name="connsiteY337" fmla="*/ 5161001 h 8618935"/>
              <a:gd name="connsiteX338" fmla="*/ 1905806 w 17651287"/>
              <a:gd name="connsiteY338" fmla="*/ 5179071 h 8618935"/>
              <a:gd name="connsiteX339" fmla="*/ 1791645 w 17651287"/>
              <a:gd name="connsiteY339" fmla="*/ 5208788 h 8618935"/>
              <a:gd name="connsiteX340" fmla="*/ 1812998 w 17651287"/>
              <a:gd name="connsiteY340" fmla="*/ 5252559 h 8618935"/>
              <a:gd name="connsiteX341" fmla="*/ 1878703 w 17651287"/>
              <a:gd name="connsiteY341" fmla="*/ 5304362 h 8618935"/>
              <a:gd name="connsiteX342" fmla="*/ 1744009 w 17651287"/>
              <a:gd name="connsiteY342" fmla="*/ 5226858 h 8618935"/>
              <a:gd name="connsiteX343" fmla="*/ 1753043 w 17651287"/>
              <a:gd name="connsiteY343" fmla="*/ 5332873 h 8618935"/>
              <a:gd name="connsiteX344" fmla="*/ 1769469 w 17651287"/>
              <a:gd name="connsiteY344" fmla="*/ 5285488 h 8618935"/>
              <a:gd name="connsiteX345" fmla="*/ 1886095 w 17651287"/>
              <a:gd name="connsiteY345" fmla="*/ 5338897 h 8618935"/>
              <a:gd name="connsiteX346" fmla="*/ 1905806 w 17651287"/>
              <a:gd name="connsiteY346" fmla="*/ 5304362 h 8618935"/>
              <a:gd name="connsiteX347" fmla="*/ 1978903 w 17651287"/>
              <a:gd name="connsiteY347" fmla="*/ 5322433 h 8618935"/>
              <a:gd name="connsiteX348" fmla="*/ 1983831 w 17651287"/>
              <a:gd name="connsiteY348" fmla="*/ 5274244 h 8618935"/>
              <a:gd name="connsiteX349" fmla="*/ 1953442 w 17651287"/>
              <a:gd name="connsiteY349" fmla="*/ 5248543 h 8618935"/>
              <a:gd name="connsiteX350" fmla="*/ 2006006 w 17651287"/>
              <a:gd name="connsiteY350" fmla="*/ 5263402 h 8618935"/>
              <a:gd name="connsiteX351" fmla="*/ 2071711 w 17651287"/>
              <a:gd name="connsiteY351" fmla="*/ 5212000 h 8618935"/>
              <a:gd name="connsiteX352" fmla="*/ 2027360 w 17651287"/>
              <a:gd name="connsiteY352" fmla="*/ 5197945 h 8618935"/>
              <a:gd name="connsiteX353" fmla="*/ 2053642 w 17651287"/>
              <a:gd name="connsiteY353" fmla="*/ 5142528 h 8618935"/>
              <a:gd name="connsiteX354" fmla="*/ 2019147 w 17651287"/>
              <a:gd name="connsiteY354" fmla="*/ 5127269 h 8618935"/>
              <a:gd name="connsiteX355" fmla="*/ 2010113 w 17651287"/>
              <a:gd name="connsiteY355" fmla="*/ 5161001 h 8618935"/>
              <a:gd name="connsiteX356" fmla="*/ 2001078 w 17651287"/>
              <a:gd name="connsiteY356" fmla="*/ 5101568 h 8618935"/>
              <a:gd name="connsiteX357" fmla="*/ 2040501 w 17651287"/>
              <a:gd name="connsiteY357" fmla="*/ 5094741 h 8618935"/>
              <a:gd name="connsiteX358" fmla="*/ 2093886 w 17651287"/>
              <a:gd name="connsiteY358" fmla="*/ 5168229 h 8618935"/>
              <a:gd name="connsiteX359" fmla="*/ 2088137 w 17651287"/>
              <a:gd name="connsiteY359" fmla="*/ 5098757 h 8618935"/>
              <a:gd name="connsiteX360" fmla="*/ 2015040 w 17651287"/>
              <a:gd name="connsiteY360" fmla="*/ 5079883 h 8618935"/>
              <a:gd name="connsiteX361" fmla="*/ 2023254 w 17651287"/>
              <a:gd name="connsiteY361" fmla="*/ 5014427 h 8618935"/>
              <a:gd name="connsiteX362" fmla="*/ 1844208 w 17651287"/>
              <a:gd name="connsiteY362" fmla="*/ 4980695 h 8618935"/>
              <a:gd name="connsiteX363" fmla="*/ 1866384 w 17651287"/>
              <a:gd name="connsiteY363" fmla="*/ 4958609 h 8618935"/>
              <a:gd name="connsiteX364" fmla="*/ 2075817 w 17651287"/>
              <a:gd name="connsiteY364" fmla="*/ 4925680 h 8618935"/>
              <a:gd name="connsiteX365" fmla="*/ 2062676 w 17651287"/>
              <a:gd name="connsiteY365" fmla="*/ 4958609 h 8618935"/>
              <a:gd name="connsiteX366" fmla="*/ 2084030 w 17651287"/>
              <a:gd name="connsiteY366" fmla="*/ 4951782 h 8618935"/>
              <a:gd name="connsiteX367" fmla="*/ 2075817 w 17651287"/>
              <a:gd name="connsiteY367" fmla="*/ 4925680 h 8618935"/>
              <a:gd name="connsiteX368" fmla="*/ 1694730 w 17651287"/>
              <a:gd name="connsiteY368" fmla="*/ 4903995 h 8618935"/>
              <a:gd name="connsiteX369" fmla="*/ 1669270 w 17651287"/>
              <a:gd name="connsiteY369" fmla="*/ 4958609 h 8618935"/>
              <a:gd name="connsiteX370" fmla="*/ 1691445 w 17651287"/>
              <a:gd name="connsiteY370" fmla="*/ 4947766 h 8618935"/>
              <a:gd name="connsiteX371" fmla="*/ 1298038 w 17651287"/>
              <a:gd name="connsiteY371" fmla="*/ 4893152 h 8618935"/>
              <a:gd name="connsiteX372" fmla="*/ 1298038 w 17651287"/>
              <a:gd name="connsiteY372" fmla="*/ 4893152 h 8618935"/>
              <a:gd name="connsiteX373" fmla="*/ 1250402 w 17651287"/>
              <a:gd name="connsiteY373" fmla="*/ 4830507 h 8618935"/>
              <a:gd name="connsiteX374" fmla="*/ 1293931 w 17651287"/>
              <a:gd name="connsiteY374" fmla="*/ 4845767 h 8618935"/>
              <a:gd name="connsiteX375" fmla="*/ 1250402 w 17651287"/>
              <a:gd name="connsiteY375" fmla="*/ 4830507 h 8618935"/>
              <a:gd name="connsiteX376" fmla="*/ 913665 w 17651287"/>
              <a:gd name="connsiteY376" fmla="*/ 4720075 h 8618935"/>
              <a:gd name="connsiteX377" fmla="*/ 957195 w 17651287"/>
              <a:gd name="connsiteY377" fmla="*/ 4735335 h 8618935"/>
              <a:gd name="connsiteX378" fmla="*/ 913665 w 17651287"/>
              <a:gd name="connsiteY378" fmla="*/ 4720075 h 8618935"/>
              <a:gd name="connsiteX379" fmla="*/ 648383 w 17651287"/>
              <a:gd name="connsiteY379" fmla="*/ 4551415 h 8618935"/>
              <a:gd name="connsiteX380" fmla="*/ 608139 w 17651287"/>
              <a:gd name="connsiteY380" fmla="*/ 4577517 h 8618935"/>
              <a:gd name="connsiteX381" fmla="*/ 686163 w 17651287"/>
              <a:gd name="connsiteY381" fmla="*/ 4569485 h 8618935"/>
              <a:gd name="connsiteX382" fmla="*/ 648383 w 17651287"/>
              <a:gd name="connsiteY382" fmla="*/ 4551415 h 8618935"/>
              <a:gd name="connsiteX383" fmla="*/ 760081 w 17651287"/>
              <a:gd name="connsiteY383" fmla="*/ 4452227 h 8618935"/>
              <a:gd name="connsiteX384" fmla="*/ 713266 w 17651287"/>
              <a:gd name="connsiteY384" fmla="*/ 4456242 h 8618935"/>
              <a:gd name="connsiteX385" fmla="*/ 804431 w 17651287"/>
              <a:gd name="connsiteY385" fmla="*/ 4518486 h 8618935"/>
              <a:gd name="connsiteX386" fmla="*/ 804431 w 17651287"/>
              <a:gd name="connsiteY386" fmla="*/ 4588359 h 8618935"/>
              <a:gd name="connsiteX387" fmla="*/ 729692 w 17651287"/>
              <a:gd name="connsiteY387" fmla="*/ 4584344 h 8618935"/>
              <a:gd name="connsiteX388" fmla="*/ 808538 w 17651287"/>
              <a:gd name="connsiteY388" fmla="*/ 4610446 h 8618935"/>
              <a:gd name="connsiteX389" fmla="*/ 821679 w 17651287"/>
              <a:gd name="connsiteY389" fmla="*/ 4577517 h 8618935"/>
              <a:gd name="connsiteX390" fmla="*/ 948982 w 17651287"/>
              <a:gd name="connsiteY390" fmla="*/ 4562659 h 8618935"/>
              <a:gd name="connsiteX391" fmla="*/ 817572 w 17651287"/>
              <a:gd name="connsiteY391" fmla="*/ 4540572 h 8618935"/>
              <a:gd name="connsiteX392" fmla="*/ 879170 w 17651287"/>
              <a:gd name="connsiteY392" fmla="*/ 4510856 h 8618935"/>
              <a:gd name="connsiteX393" fmla="*/ 922700 w 17651287"/>
              <a:gd name="connsiteY393" fmla="*/ 4547801 h 8618935"/>
              <a:gd name="connsiteX394" fmla="*/ 879170 w 17651287"/>
              <a:gd name="connsiteY394" fmla="*/ 4510856 h 8618935"/>
              <a:gd name="connsiteX395" fmla="*/ 807717 w 17651287"/>
              <a:gd name="connsiteY395" fmla="*/ 4453030 h 8618935"/>
              <a:gd name="connsiteX396" fmla="*/ 760081 w 17651287"/>
              <a:gd name="connsiteY396" fmla="*/ 4452227 h 8618935"/>
              <a:gd name="connsiteX397" fmla="*/ 17048276 w 17651287"/>
              <a:gd name="connsiteY397" fmla="*/ 4122134 h 8618935"/>
              <a:gd name="connsiteX398" fmla="*/ 17035134 w 17651287"/>
              <a:gd name="connsiteY398" fmla="*/ 4122536 h 8618935"/>
              <a:gd name="connsiteX399" fmla="*/ 17015422 w 17651287"/>
              <a:gd name="connsiteY399" fmla="*/ 4140607 h 8618935"/>
              <a:gd name="connsiteX400" fmla="*/ 17095090 w 17651287"/>
              <a:gd name="connsiteY400" fmla="*/ 4136591 h 8618935"/>
              <a:gd name="connsiteX401" fmla="*/ 17048276 w 17651287"/>
              <a:gd name="connsiteY401" fmla="*/ 4122134 h 8618935"/>
              <a:gd name="connsiteX402" fmla="*/ 16912760 w 17651287"/>
              <a:gd name="connsiteY402" fmla="*/ 4090009 h 8618935"/>
              <a:gd name="connsiteX403" fmla="*/ 16893048 w 17651287"/>
              <a:gd name="connsiteY403" fmla="*/ 4096032 h 8618935"/>
              <a:gd name="connsiteX404" fmla="*/ 16880728 w 17651287"/>
              <a:gd name="connsiteY404" fmla="*/ 4129764 h 8618935"/>
              <a:gd name="connsiteX405" fmla="*/ 16753425 w 17651287"/>
              <a:gd name="connsiteY405" fmla="*/ 4143418 h 8618935"/>
              <a:gd name="connsiteX406" fmla="*/ 16880728 w 17651287"/>
              <a:gd name="connsiteY406" fmla="*/ 4166308 h 8618935"/>
              <a:gd name="connsiteX407" fmla="*/ 16819130 w 17651287"/>
              <a:gd name="connsiteY407" fmla="*/ 4195221 h 8618935"/>
              <a:gd name="connsiteX408" fmla="*/ 16779708 w 17651287"/>
              <a:gd name="connsiteY408" fmla="*/ 4158276 h 8618935"/>
              <a:gd name="connsiteX409" fmla="*/ 16819130 w 17651287"/>
              <a:gd name="connsiteY409" fmla="*/ 4195221 h 8618935"/>
              <a:gd name="connsiteX410" fmla="*/ 16989962 w 17651287"/>
              <a:gd name="connsiteY410" fmla="*/ 4253448 h 8618935"/>
              <a:gd name="connsiteX411" fmla="*/ 16897976 w 17651287"/>
              <a:gd name="connsiteY411" fmla="*/ 4192008 h 8618935"/>
              <a:gd name="connsiteX412" fmla="*/ 16897976 w 17651287"/>
              <a:gd name="connsiteY412" fmla="*/ 4121733 h 8618935"/>
              <a:gd name="connsiteX413" fmla="*/ 16971894 w 17651287"/>
              <a:gd name="connsiteY413" fmla="*/ 4125749 h 8618935"/>
              <a:gd name="connsiteX414" fmla="*/ 16912760 w 17651287"/>
              <a:gd name="connsiteY414" fmla="*/ 4090009 h 8618935"/>
              <a:gd name="connsiteX415" fmla="*/ 16776422 w 17651287"/>
              <a:gd name="connsiteY415" fmla="*/ 3952671 h 8618935"/>
              <a:gd name="connsiteX416" fmla="*/ 16749319 w 17651287"/>
              <a:gd name="connsiteY416" fmla="*/ 3971947 h 8618935"/>
              <a:gd name="connsiteX417" fmla="*/ 16792848 w 17651287"/>
              <a:gd name="connsiteY417" fmla="*/ 3986403 h 8618935"/>
              <a:gd name="connsiteX418" fmla="*/ 16776422 w 17651287"/>
              <a:gd name="connsiteY418" fmla="*/ 3952671 h 8618935"/>
              <a:gd name="connsiteX419" fmla="*/ 16443792 w 17651287"/>
              <a:gd name="connsiteY419" fmla="*/ 3833806 h 8618935"/>
              <a:gd name="connsiteX420" fmla="*/ 16412582 w 17651287"/>
              <a:gd name="connsiteY420" fmla="*/ 3853483 h 8618935"/>
              <a:gd name="connsiteX421" fmla="*/ 16456933 w 17651287"/>
              <a:gd name="connsiteY421" fmla="*/ 3868743 h 8618935"/>
              <a:gd name="connsiteX422" fmla="*/ 16443792 w 17651287"/>
              <a:gd name="connsiteY422" fmla="*/ 3833806 h 8618935"/>
              <a:gd name="connsiteX423" fmla="*/ 16442316 w 17651287"/>
              <a:gd name="connsiteY423" fmla="*/ 3771876 h 8618935"/>
              <a:gd name="connsiteX424" fmla="*/ 16429008 w 17651287"/>
              <a:gd name="connsiteY424" fmla="*/ 3771964 h 8618935"/>
              <a:gd name="connsiteX425" fmla="*/ 16408476 w 17651287"/>
              <a:gd name="connsiteY425" fmla="*/ 3809712 h 8618935"/>
              <a:gd name="connsiteX426" fmla="*/ 16442316 w 17651287"/>
              <a:gd name="connsiteY426" fmla="*/ 3771876 h 8618935"/>
              <a:gd name="connsiteX427" fmla="*/ 16037244 w 17651287"/>
              <a:gd name="connsiteY427" fmla="*/ 3736224 h 8618935"/>
              <a:gd name="connsiteX428" fmla="*/ 16019997 w 17651287"/>
              <a:gd name="connsiteY428" fmla="*/ 3747066 h 8618935"/>
              <a:gd name="connsiteX429" fmla="*/ 16011783 w 17651287"/>
              <a:gd name="connsiteY429" fmla="*/ 3792043 h 8618935"/>
              <a:gd name="connsiteX430" fmla="*/ 16037244 w 17651287"/>
              <a:gd name="connsiteY430" fmla="*/ 3736224 h 8618935"/>
              <a:gd name="connsiteX431" fmla="*/ 15636445 w 17651287"/>
              <a:gd name="connsiteY431" fmla="*/ 3723374 h 8618935"/>
              <a:gd name="connsiteX432" fmla="*/ 15619198 w 17651287"/>
              <a:gd name="connsiteY432" fmla="*/ 3725381 h 8618935"/>
              <a:gd name="connsiteX433" fmla="*/ 15587167 w 17651287"/>
              <a:gd name="connsiteY433" fmla="*/ 3751082 h 8618935"/>
              <a:gd name="connsiteX434" fmla="*/ 15647944 w 17651287"/>
              <a:gd name="connsiteY434" fmla="*/ 3729397 h 8618935"/>
              <a:gd name="connsiteX435" fmla="*/ 15636445 w 17651287"/>
              <a:gd name="connsiteY435" fmla="*/ 3723374 h 8618935"/>
              <a:gd name="connsiteX436" fmla="*/ 6601228 w 17651287"/>
              <a:gd name="connsiteY436" fmla="*/ 3710524 h 8618935"/>
              <a:gd name="connsiteX437" fmla="*/ 6583981 w 17651287"/>
              <a:gd name="connsiteY437" fmla="*/ 3766342 h 8618935"/>
              <a:gd name="connsiteX438" fmla="*/ 6601228 w 17651287"/>
              <a:gd name="connsiteY438" fmla="*/ 3710524 h 8618935"/>
              <a:gd name="connsiteX439" fmla="*/ 15997821 w 17651287"/>
              <a:gd name="connsiteY439" fmla="*/ 3388061 h 8618935"/>
              <a:gd name="connsiteX440" fmla="*/ 16024103 w 17651287"/>
              <a:gd name="connsiteY440" fmla="*/ 3435447 h 8618935"/>
              <a:gd name="connsiteX441" fmla="*/ 16032316 w 17651287"/>
              <a:gd name="connsiteY441" fmla="*/ 3388061 h 8618935"/>
              <a:gd name="connsiteX442" fmla="*/ 15830274 w 17651287"/>
              <a:gd name="connsiteY442" fmla="*/ 3352321 h 8618935"/>
              <a:gd name="connsiteX443" fmla="*/ 15809742 w 17651287"/>
              <a:gd name="connsiteY443" fmla="*/ 3384045 h 8618935"/>
              <a:gd name="connsiteX444" fmla="*/ 15735824 w 17651287"/>
              <a:gd name="connsiteY444" fmla="*/ 3368786 h 8618935"/>
              <a:gd name="connsiteX445" fmla="*/ 15731717 w 17651287"/>
              <a:gd name="connsiteY445" fmla="*/ 3413762 h 8618935"/>
              <a:gd name="connsiteX446" fmla="*/ 15762106 w 17651287"/>
              <a:gd name="connsiteY446" fmla="*/ 3439463 h 8618935"/>
              <a:gd name="connsiteX447" fmla="*/ 15709542 w 17651287"/>
              <a:gd name="connsiteY447" fmla="*/ 3424604 h 8618935"/>
              <a:gd name="connsiteX448" fmla="*/ 15643837 w 17651287"/>
              <a:gd name="connsiteY448" fmla="*/ 3476005 h 8618935"/>
              <a:gd name="connsiteX449" fmla="*/ 15688188 w 17651287"/>
              <a:gd name="connsiteY449" fmla="*/ 3490061 h 8618935"/>
              <a:gd name="connsiteX450" fmla="*/ 15661906 w 17651287"/>
              <a:gd name="connsiteY450" fmla="*/ 3545879 h 8618935"/>
              <a:gd name="connsiteX451" fmla="*/ 15697222 w 17651287"/>
              <a:gd name="connsiteY451" fmla="*/ 3560737 h 8618935"/>
              <a:gd name="connsiteX452" fmla="*/ 15701329 w 17651287"/>
              <a:gd name="connsiteY452" fmla="*/ 3527005 h 8618935"/>
              <a:gd name="connsiteX453" fmla="*/ 15709542 w 17651287"/>
              <a:gd name="connsiteY453" fmla="*/ 3586438 h 8618935"/>
              <a:gd name="connsiteX454" fmla="*/ 15670119 w 17651287"/>
              <a:gd name="connsiteY454" fmla="*/ 3593666 h 8618935"/>
              <a:gd name="connsiteX455" fmla="*/ 15618377 w 17651287"/>
              <a:gd name="connsiteY455" fmla="*/ 3519777 h 8618935"/>
              <a:gd name="connsiteX456" fmla="*/ 15626590 w 17651287"/>
              <a:gd name="connsiteY456" fmla="*/ 3589650 h 8618935"/>
              <a:gd name="connsiteX457" fmla="*/ 15652872 w 17651287"/>
              <a:gd name="connsiteY457" fmla="*/ 3604107 h 8618935"/>
              <a:gd name="connsiteX458" fmla="*/ 15697222 w 17651287"/>
              <a:gd name="connsiteY458" fmla="*/ 3608123 h 8618935"/>
              <a:gd name="connsiteX459" fmla="*/ 15684081 w 17651287"/>
              <a:gd name="connsiteY459" fmla="*/ 3670768 h 8618935"/>
              <a:gd name="connsiteX460" fmla="*/ 15688188 w 17651287"/>
              <a:gd name="connsiteY460" fmla="*/ 3677594 h 8618935"/>
              <a:gd name="connsiteX461" fmla="*/ 15866412 w 17651287"/>
              <a:gd name="connsiteY461" fmla="*/ 3710524 h 8618935"/>
              <a:gd name="connsiteX462" fmla="*/ 15845058 w 17651287"/>
              <a:gd name="connsiteY462" fmla="*/ 3732610 h 8618935"/>
              <a:gd name="connsiteX463" fmla="*/ 15893515 w 17651287"/>
              <a:gd name="connsiteY463" fmla="*/ 3667154 h 8618935"/>
              <a:gd name="connsiteX464" fmla="*/ 15871340 w 17651287"/>
              <a:gd name="connsiteY464" fmla="*/ 3630209 h 8618935"/>
              <a:gd name="connsiteX465" fmla="*/ 15753071 w 17651287"/>
              <a:gd name="connsiteY465" fmla="*/ 3645067 h 8618935"/>
              <a:gd name="connsiteX466" fmla="*/ 15888587 w 17651287"/>
              <a:gd name="connsiteY466" fmla="*/ 3574391 h 8618935"/>
              <a:gd name="connsiteX467" fmla="*/ 15880374 w 17651287"/>
              <a:gd name="connsiteY467" fmla="*/ 3633823 h 8618935"/>
              <a:gd name="connsiteX468" fmla="*/ 15968254 w 17651287"/>
              <a:gd name="connsiteY468" fmla="*/ 3604107 h 8618935"/>
              <a:gd name="connsiteX469" fmla="*/ 15915690 w 17651287"/>
              <a:gd name="connsiteY469" fmla="*/ 3600091 h 8618935"/>
              <a:gd name="connsiteX470" fmla="*/ 15941151 w 17651287"/>
              <a:gd name="connsiteY470" fmla="*/ 3534635 h 8618935"/>
              <a:gd name="connsiteX471" fmla="*/ 15806456 w 17651287"/>
              <a:gd name="connsiteY471" fmla="*/ 3512950 h 8618935"/>
              <a:gd name="connsiteX472" fmla="*/ 15924725 w 17651287"/>
              <a:gd name="connsiteY472" fmla="*/ 3487250 h 8618935"/>
              <a:gd name="connsiteX473" fmla="*/ 15902549 w 17651287"/>
              <a:gd name="connsiteY473" fmla="*/ 3439463 h 8618935"/>
              <a:gd name="connsiteX474" fmla="*/ 15836845 w 17651287"/>
              <a:gd name="connsiteY474" fmla="*/ 3388061 h 8618935"/>
              <a:gd name="connsiteX475" fmla="*/ 15972361 w 17651287"/>
              <a:gd name="connsiteY475" fmla="*/ 3465163 h 8618935"/>
              <a:gd name="connsiteX476" fmla="*/ 15963326 w 17651287"/>
              <a:gd name="connsiteY476" fmla="*/ 3362361 h 8618935"/>
              <a:gd name="connsiteX477" fmla="*/ 15946079 w 17651287"/>
              <a:gd name="connsiteY477" fmla="*/ 3405730 h 8618935"/>
              <a:gd name="connsiteX478" fmla="*/ 15830274 w 17651287"/>
              <a:gd name="connsiteY478" fmla="*/ 3352321 h 8618935"/>
              <a:gd name="connsiteX479" fmla="*/ 15766212 w 17651287"/>
              <a:gd name="connsiteY479" fmla="*/ 3255944 h 8618935"/>
              <a:gd name="connsiteX480" fmla="*/ 15722683 w 17651287"/>
              <a:gd name="connsiteY480" fmla="*/ 3284857 h 8618935"/>
              <a:gd name="connsiteX481" fmla="*/ 15779353 w 17651287"/>
              <a:gd name="connsiteY481" fmla="*/ 3347101 h 8618935"/>
              <a:gd name="connsiteX482" fmla="*/ 15858199 w 17651287"/>
              <a:gd name="connsiteY482" fmla="*/ 3318590 h 8618935"/>
              <a:gd name="connsiteX483" fmla="*/ 15818776 w 17651287"/>
              <a:gd name="connsiteY483" fmla="*/ 3270401 h 8618935"/>
              <a:gd name="connsiteX484" fmla="*/ 15766212 w 17651287"/>
              <a:gd name="connsiteY484" fmla="*/ 3255944 h 8618935"/>
              <a:gd name="connsiteX485" fmla="*/ 15924725 w 17651287"/>
              <a:gd name="connsiteY485" fmla="*/ 3208157 h 8618935"/>
              <a:gd name="connsiteX486" fmla="*/ 15845058 w 17651287"/>
              <a:gd name="connsiteY486" fmla="*/ 3236669 h 8618935"/>
              <a:gd name="connsiteX487" fmla="*/ 15993715 w 17651287"/>
              <a:gd name="connsiteY487" fmla="*/ 3281645 h 8618935"/>
              <a:gd name="connsiteX488" fmla="*/ 15875446 w 17651287"/>
              <a:gd name="connsiteY488" fmla="*/ 3332243 h 8618935"/>
              <a:gd name="connsiteX489" fmla="*/ 16024103 w 17651287"/>
              <a:gd name="connsiteY489" fmla="*/ 3321401 h 8618935"/>
              <a:gd name="connsiteX490" fmla="*/ 15989608 w 17651287"/>
              <a:gd name="connsiteY490" fmla="*/ 3362361 h 8618935"/>
              <a:gd name="connsiteX491" fmla="*/ 16046278 w 17651287"/>
              <a:gd name="connsiteY491" fmla="*/ 3380833 h 8618935"/>
              <a:gd name="connsiteX492" fmla="*/ 16084880 w 17651287"/>
              <a:gd name="connsiteY492" fmla="*/ 3310558 h 8618935"/>
              <a:gd name="connsiteX493" fmla="*/ 15997821 w 17651287"/>
              <a:gd name="connsiteY493" fmla="*/ 3259960 h 8618935"/>
              <a:gd name="connsiteX494" fmla="*/ 16041351 w 17651287"/>
              <a:gd name="connsiteY494" fmla="*/ 3240685 h 8618935"/>
              <a:gd name="connsiteX495" fmla="*/ 15937044 w 17651287"/>
              <a:gd name="connsiteY495" fmla="*/ 3244700 h 8618935"/>
              <a:gd name="connsiteX496" fmla="*/ 15924725 w 17651287"/>
              <a:gd name="connsiteY496" fmla="*/ 3208157 h 8618935"/>
              <a:gd name="connsiteX497" fmla="*/ 16203970 w 17651287"/>
              <a:gd name="connsiteY497" fmla="*/ 3059174 h 8618935"/>
              <a:gd name="connsiteX498" fmla="*/ 16190007 w 17651287"/>
              <a:gd name="connsiteY498" fmla="*/ 3079252 h 8618935"/>
              <a:gd name="connsiteX499" fmla="*/ 16234358 w 17651287"/>
              <a:gd name="connsiteY499" fmla="*/ 3104953 h 8618935"/>
              <a:gd name="connsiteX500" fmla="*/ 16203970 w 17651287"/>
              <a:gd name="connsiteY500" fmla="*/ 3059174 h 8618935"/>
              <a:gd name="connsiteX501" fmla="*/ 16281994 w 17651287"/>
              <a:gd name="connsiteY501" fmla="*/ 3039497 h 8618935"/>
              <a:gd name="connsiteX502" fmla="*/ 16291028 w 17651287"/>
              <a:gd name="connsiteY502" fmla="*/ 3087284 h 8618935"/>
              <a:gd name="connsiteX503" fmla="*/ 16325523 w 17651287"/>
              <a:gd name="connsiteY503" fmla="*/ 3053552 h 8618935"/>
              <a:gd name="connsiteX504" fmla="*/ 16281994 w 17651287"/>
              <a:gd name="connsiteY504" fmla="*/ 3039497 h 8618935"/>
              <a:gd name="connsiteX505" fmla="*/ 16049564 w 17651287"/>
              <a:gd name="connsiteY505" fmla="*/ 2905372 h 8618935"/>
              <a:gd name="connsiteX506" fmla="*/ 16032316 w 17651287"/>
              <a:gd name="connsiteY506" fmla="*/ 2907380 h 8618935"/>
              <a:gd name="connsiteX507" fmla="*/ 16071739 w 17651287"/>
              <a:gd name="connsiteY507" fmla="*/ 2931876 h 8618935"/>
              <a:gd name="connsiteX508" fmla="*/ 16049564 w 17651287"/>
              <a:gd name="connsiteY508" fmla="*/ 2905372 h 8618935"/>
              <a:gd name="connsiteX509" fmla="*/ 1381812 w 17651287"/>
              <a:gd name="connsiteY509" fmla="*/ 2822648 h 8618935"/>
              <a:gd name="connsiteX510" fmla="*/ 1394131 w 17651287"/>
              <a:gd name="connsiteY510" fmla="*/ 2939907 h 8618935"/>
              <a:gd name="connsiteX511" fmla="*/ 1425341 w 17651287"/>
              <a:gd name="connsiteY511" fmla="*/ 2918222 h 8618935"/>
              <a:gd name="connsiteX512" fmla="*/ 1429447 w 17651287"/>
              <a:gd name="connsiteY512" fmla="*/ 3009379 h 8618935"/>
              <a:gd name="connsiteX513" fmla="*/ 1656950 w 17651287"/>
              <a:gd name="connsiteY513" fmla="*/ 2976852 h 8618935"/>
              <a:gd name="connsiteX514" fmla="*/ 1629847 w 17651287"/>
              <a:gd name="connsiteY514" fmla="*/ 2965608 h 8618935"/>
              <a:gd name="connsiteX515" fmla="*/ 1822854 w 17651287"/>
              <a:gd name="connsiteY515" fmla="*/ 2987694 h 8618935"/>
              <a:gd name="connsiteX516" fmla="*/ 1760435 w 17651287"/>
              <a:gd name="connsiteY516" fmla="*/ 2903364 h 8618935"/>
              <a:gd name="connsiteX517" fmla="*/ 1756328 w 17651287"/>
              <a:gd name="connsiteY517" fmla="*/ 2947136 h 8618935"/>
              <a:gd name="connsiteX518" fmla="*/ 1691445 w 17651287"/>
              <a:gd name="connsiteY518" fmla="*/ 2931876 h 8618935"/>
              <a:gd name="connsiteX519" fmla="*/ 1381812 w 17651287"/>
              <a:gd name="connsiteY519" fmla="*/ 2822648 h 8618935"/>
              <a:gd name="connsiteX520" fmla="*/ 1158415 w 17651287"/>
              <a:gd name="connsiteY520" fmla="*/ 2822648 h 8618935"/>
              <a:gd name="connsiteX521" fmla="*/ 1145275 w 17651287"/>
              <a:gd name="connsiteY521" fmla="*/ 2925049 h 8618935"/>
              <a:gd name="connsiteX522" fmla="*/ 1170735 w 17651287"/>
              <a:gd name="connsiteY522" fmla="*/ 2994521 h 8618935"/>
              <a:gd name="connsiteX523" fmla="*/ 1376062 w 17651287"/>
              <a:gd name="connsiteY523" fmla="*/ 3042308 h 8618935"/>
              <a:gd name="connsiteX524" fmla="*/ 1363743 w 17651287"/>
              <a:gd name="connsiteY524" fmla="*/ 2961592 h 8618935"/>
              <a:gd name="connsiteX525" fmla="*/ 1398238 w 17651287"/>
              <a:gd name="connsiteY525" fmla="*/ 2972836 h 8618935"/>
              <a:gd name="connsiteX526" fmla="*/ 1338282 w 17651287"/>
              <a:gd name="connsiteY526" fmla="*/ 2935892 h 8618935"/>
              <a:gd name="connsiteX527" fmla="*/ 1311179 w 17651287"/>
              <a:gd name="connsiteY527" fmla="*/ 2855577 h 8618935"/>
              <a:gd name="connsiteX528" fmla="*/ 1206873 w 17651287"/>
              <a:gd name="connsiteY528" fmla="*/ 2881679 h 8618935"/>
              <a:gd name="connsiteX529" fmla="*/ 1158415 w 17651287"/>
              <a:gd name="connsiteY529" fmla="*/ 2822648 h 8618935"/>
              <a:gd name="connsiteX530" fmla="*/ 1105030 w 17651287"/>
              <a:gd name="connsiteY530" fmla="*/ 2643146 h 8618935"/>
              <a:gd name="connsiteX531" fmla="*/ 1095175 w 17651287"/>
              <a:gd name="connsiteY531" fmla="*/ 2646358 h 8618935"/>
              <a:gd name="connsiteX532" fmla="*/ 1049181 w 17651287"/>
              <a:gd name="connsiteY532" fmla="*/ 2678885 h 8618935"/>
              <a:gd name="connsiteX533" fmla="*/ 1075463 w 17651287"/>
              <a:gd name="connsiteY533" fmla="*/ 2873648 h 8618935"/>
              <a:gd name="connsiteX534" fmla="*/ 1141168 w 17651287"/>
              <a:gd name="connsiteY534" fmla="*/ 2811002 h 8618935"/>
              <a:gd name="connsiteX535" fmla="*/ 1101745 w 17651287"/>
              <a:gd name="connsiteY535" fmla="*/ 2775262 h 8618935"/>
              <a:gd name="connsiteX536" fmla="*/ 1170735 w 17651287"/>
              <a:gd name="connsiteY536" fmla="*/ 2741531 h 8618935"/>
              <a:gd name="connsiteX537" fmla="*/ 1105030 w 17651287"/>
              <a:gd name="connsiteY537" fmla="*/ 2738318 h 8618935"/>
              <a:gd name="connsiteX538" fmla="*/ 1118993 w 17651287"/>
              <a:gd name="connsiteY538" fmla="*/ 2646358 h 8618935"/>
              <a:gd name="connsiteX539" fmla="*/ 1105030 w 17651287"/>
              <a:gd name="connsiteY539" fmla="*/ 2643146 h 8618935"/>
              <a:gd name="connsiteX540" fmla="*/ 16133337 w 17651287"/>
              <a:gd name="connsiteY540" fmla="*/ 2587327 h 8618935"/>
              <a:gd name="connsiteX541" fmla="*/ 16116090 w 17651287"/>
              <a:gd name="connsiteY541" fmla="*/ 2624272 h 8618935"/>
              <a:gd name="connsiteX542" fmla="*/ 16075846 w 17651287"/>
              <a:gd name="connsiteY542" fmla="*/ 2598571 h 8618935"/>
              <a:gd name="connsiteX543" fmla="*/ 16107055 w 17651287"/>
              <a:gd name="connsiteY543" fmla="*/ 2635114 h 8618935"/>
              <a:gd name="connsiteX544" fmla="*/ 16172760 w 17651287"/>
              <a:gd name="connsiteY544" fmla="*/ 2617043 h 8618935"/>
              <a:gd name="connsiteX545" fmla="*/ 16133337 w 17651287"/>
              <a:gd name="connsiteY545" fmla="*/ 2587327 h 8618935"/>
              <a:gd name="connsiteX546" fmla="*/ 16119375 w 17651287"/>
              <a:gd name="connsiteY546" fmla="*/ 2507013 h 8618935"/>
              <a:gd name="connsiteX547" fmla="*/ 16071739 w 17651287"/>
              <a:gd name="connsiteY547" fmla="*/ 2561626 h 8618935"/>
              <a:gd name="connsiteX548" fmla="*/ 16119375 w 17651287"/>
              <a:gd name="connsiteY548" fmla="*/ 2554800 h 8618935"/>
              <a:gd name="connsiteX549" fmla="*/ 16093914 w 17651287"/>
              <a:gd name="connsiteY549" fmla="*/ 2529099 h 8618935"/>
              <a:gd name="connsiteX550" fmla="*/ 16119375 w 17651287"/>
              <a:gd name="connsiteY550" fmla="*/ 2507013 h 8618935"/>
              <a:gd name="connsiteX551" fmla="*/ 16168653 w 17651287"/>
              <a:gd name="connsiteY551" fmla="*/ 2480911 h 8618935"/>
              <a:gd name="connsiteX552" fmla="*/ 16146478 w 17651287"/>
              <a:gd name="connsiteY552" fmla="*/ 2498981 h 8618935"/>
              <a:gd name="connsiteX553" fmla="*/ 16194114 w 17651287"/>
              <a:gd name="connsiteY553" fmla="*/ 2547170 h 8618935"/>
              <a:gd name="connsiteX554" fmla="*/ 16168653 w 17651287"/>
              <a:gd name="connsiteY554" fmla="*/ 2480911 h 8618935"/>
              <a:gd name="connsiteX555" fmla="*/ 15137911 w 17651287"/>
              <a:gd name="connsiteY555" fmla="*/ 2480911 h 8618935"/>
              <a:gd name="connsiteX556" fmla="*/ 15088632 w 17651287"/>
              <a:gd name="connsiteY556" fmla="*/ 2502997 h 8618935"/>
              <a:gd name="connsiteX557" fmla="*/ 15085347 w 17651287"/>
              <a:gd name="connsiteY557" fmla="*/ 2535926 h 8618935"/>
              <a:gd name="connsiteX558" fmla="*/ 15128877 w 17651287"/>
              <a:gd name="connsiteY558" fmla="*/ 2598571 h 8618935"/>
              <a:gd name="connsiteX559" fmla="*/ 15132983 w 17651287"/>
              <a:gd name="connsiteY559" fmla="*/ 2576886 h 8618935"/>
              <a:gd name="connsiteX560" fmla="*/ 15146124 w 17651287"/>
              <a:gd name="connsiteY560" fmla="*/ 2565642 h 8618935"/>
              <a:gd name="connsiteX561" fmla="*/ 15137911 w 17651287"/>
              <a:gd name="connsiteY561" fmla="*/ 2480911 h 8618935"/>
              <a:gd name="connsiteX562" fmla="*/ 16074280 w 17651287"/>
              <a:gd name="connsiteY562" fmla="*/ 2398789 h 8618935"/>
              <a:gd name="connsiteX563" fmla="*/ 16057777 w 17651287"/>
              <a:gd name="connsiteY563" fmla="*/ 2398990 h 8618935"/>
              <a:gd name="connsiteX564" fmla="*/ 16041351 w 17651287"/>
              <a:gd name="connsiteY564" fmla="*/ 2411037 h 8618935"/>
              <a:gd name="connsiteX565" fmla="*/ 16093914 w 17651287"/>
              <a:gd name="connsiteY565" fmla="*/ 2436738 h 8618935"/>
              <a:gd name="connsiteX566" fmla="*/ 16074280 w 17651287"/>
              <a:gd name="connsiteY566" fmla="*/ 2398789 h 8618935"/>
              <a:gd name="connsiteX567" fmla="*/ 15072206 w 17651287"/>
              <a:gd name="connsiteY567" fmla="*/ 2341565 h 8618935"/>
              <a:gd name="connsiteX568" fmla="*/ 15054138 w 17651287"/>
              <a:gd name="connsiteY568" fmla="*/ 2385738 h 8618935"/>
              <a:gd name="connsiteX569" fmla="*/ 15098488 w 17651287"/>
              <a:gd name="connsiteY569" fmla="*/ 2399793 h 8618935"/>
              <a:gd name="connsiteX570" fmla="*/ 15072206 w 17651287"/>
              <a:gd name="connsiteY570" fmla="*/ 2341565 h 8618935"/>
              <a:gd name="connsiteX571" fmla="*/ 15212650 w 17651287"/>
              <a:gd name="connsiteY571" fmla="*/ 2187362 h 8618935"/>
              <a:gd name="connsiteX572" fmla="*/ 15176513 w 17651287"/>
              <a:gd name="connsiteY572" fmla="*/ 2209046 h 8618935"/>
              <a:gd name="connsiteX573" fmla="*/ 15229076 w 17651287"/>
              <a:gd name="connsiteY573" fmla="*/ 2223905 h 8618935"/>
              <a:gd name="connsiteX574" fmla="*/ 15212650 w 17651287"/>
              <a:gd name="connsiteY574" fmla="*/ 2187362 h 8618935"/>
              <a:gd name="connsiteX575" fmla="*/ 1673376 w 17651287"/>
              <a:gd name="connsiteY575" fmla="*/ 2113874 h 8618935"/>
              <a:gd name="connsiteX576" fmla="*/ 1708692 w 17651287"/>
              <a:gd name="connsiteY576" fmla="*/ 2117890 h 8618935"/>
              <a:gd name="connsiteX577" fmla="*/ 1416306 w 17651287"/>
              <a:gd name="connsiteY577" fmla="*/ 2040386 h 8618935"/>
              <a:gd name="connsiteX578" fmla="*/ 1332533 w 17651287"/>
              <a:gd name="connsiteY578" fmla="*/ 2073315 h 8618935"/>
              <a:gd name="connsiteX579" fmla="*/ 1367849 w 17651287"/>
              <a:gd name="connsiteY579" fmla="*/ 2154433 h 8618935"/>
              <a:gd name="connsiteX580" fmla="*/ 1437660 w 17651287"/>
              <a:gd name="connsiteY580" fmla="*/ 2135960 h 8618935"/>
              <a:gd name="connsiteX581" fmla="*/ 1403165 w 17651287"/>
              <a:gd name="connsiteY581" fmla="*/ 2120701 h 8618935"/>
              <a:gd name="connsiteX582" fmla="*/ 1468870 w 17651287"/>
              <a:gd name="connsiteY582" fmla="*/ 2055244 h 8618935"/>
              <a:gd name="connsiteX583" fmla="*/ 1416306 w 17651287"/>
              <a:gd name="connsiteY583" fmla="*/ 2040386 h 8618935"/>
              <a:gd name="connsiteX584" fmla="*/ 1687338 w 17651287"/>
              <a:gd name="connsiteY584" fmla="*/ 1977741 h 8618935"/>
              <a:gd name="connsiteX585" fmla="*/ 1625740 w 17651287"/>
              <a:gd name="connsiteY585" fmla="*/ 2007457 h 8618935"/>
              <a:gd name="connsiteX586" fmla="*/ 1687338 w 17651287"/>
              <a:gd name="connsiteY586" fmla="*/ 2033560 h 8618935"/>
              <a:gd name="connsiteX587" fmla="*/ 1687338 w 17651287"/>
              <a:gd name="connsiteY587" fmla="*/ 1977741 h 8618935"/>
              <a:gd name="connsiteX588" fmla="*/ 15460685 w 17651287"/>
              <a:gd name="connsiteY588" fmla="*/ 1962883 h 8618935"/>
              <a:gd name="connsiteX589" fmla="*/ 15447544 w 17651287"/>
              <a:gd name="connsiteY589" fmla="*/ 2044402 h 8618935"/>
              <a:gd name="connsiteX590" fmla="*/ 15500108 w 17651287"/>
              <a:gd name="connsiteY590" fmla="*/ 2014284 h 8618935"/>
              <a:gd name="connsiteX591" fmla="*/ 15460685 w 17651287"/>
              <a:gd name="connsiteY591" fmla="*/ 1962883 h 8618935"/>
              <a:gd name="connsiteX592" fmla="*/ 2320567 w 17651287"/>
              <a:gd name="connsiteY592" fmla="*/ 1724751 h 8618935"/>
              <a:gd name="connsiteX593" fmla="*/ 2307426 w 17651287"/>
              <a:gd name="connsiteY593" fmla="*/ 1794223 h 8618935"/>
              <a:gd name="connsiteX594" fmla="*/ 2337815 w 17651287"/>
              <a:gd name="connsiteY594" fmla="*/ 1794223 h 8618935"/>
              <a:gd name="connsiteX595" fmla="*/ 2320567 w 17651287"/>
              <a:gd name="connsiteY595" fmla="*/ 1724751 h 8618935"/>
              <a:gd name="connsiteX596" fmla="*/ 15451651 w 17651287"/>
              <a:gd name="connsiteY596" fmla="*/ 1592634 h 8618935"/>
              <a:gd name="connsiteX597" fmla="*/ 15408122 w 17651287"/>
              <a:gd name="connsiteY597" fmla="*/ 1614319 h 8618935"/>
              <a:gd name="connsiteX598" fmla="*/ 15443438 w 17651287"/>
              <a:gd name="connsiteY598" fmla="*/ 1640019 h 8618935"/>
              <a:gd name="connsiteX599" fmla="*/ 2359169 w 17651287"/>
              <a:gd name="connsiteY599" fmla="*/ 1566532 h 8618935"/>
              <a:gd name="connsiteX600" fmla="*/ 2364918 w 17651287"/>
              <a:gd name="connsiteY600" fmla="*/ 1611508 h 8618935"/>
              <a:gd name="connsiteX601" fmla="*/ 2420767 w 17651287"/>
              <a:gd name="connsiteY601" fmla="*/ 1614319 h 8618935"/>
              <a:gd name="connsiteX602" fmla="*/ 2447049 w 17651287"/>
              <a:gd name="connsiteY602" fmla="*/ 1683791 h 8618935"/>
              <a:gd name="connsiteX603" fmla="*/ 2460190 w 17651287"/>
              <a:gd name="connsiteY603" fmla="*/ 1607492 h 8618935"/>
              <a:gd name="connsiteX604" fmla="*/ 2359169 w 17651287"/>
              <a:gd name="connsiteY604" fmla="*/ 1566532 h 8618935"/>
              <a:gd name="connsiteX605" fmla="*/ 2989934 w 17651287"/>
              <a:gd name="connsiteY605" fmla="*/ 1434414 h 8618935"/>
              <a:gd name="connsiteX606" fmla="*/ 2966116 w 17651287"/>
              <a:gd name="connsiteY606" fmla="*/ 1437627 h 8618935"/>
              <a:gd name="connsiteX607" fmla="*/ 2918480 w 17651287"/>
              <a:gd name="connsiteY607" fmla="*/ 1460517 h 8618935"/>
              <a:gd name="connsiteX608" fmla="*/ 3006360 w 17651287"/>
              <a:gd name="connsiteY608" fmla="*/ 1441643 h 8618935"/>
              <a:gd name="connsiteX609" fmla="*/ 2989934 w 17651287"/>
              <a:gd name="connsiteY609" fmla="*/ 1434414 h 8618935"/>
              <a:gd name="connsiteX610" fmla="*/ 15569919 w 17651287"/>
              <a:gd name="connsiteY610" fmla="*/ 1420761 h 8618935"/>
              <a:gd name="connsiteX611" fmla="*/ 15574847 w 17651287"/>
              <a:gd name="connsiteY611" fmla="*/ 1430399 h 8618935"/>
              <a:gd name="connsiteX612" fmla="*/ 15556778 w 17651287"/>
              <a:gd name="connsiteY612" fmla="*/ 1453690 h 8618935"/>
              <a:gd name="connsiteX613" fmla="*/ 15473826 w 17651287"/>
              <a:gd name="connsiteY613" fmla="*/ 1456501 h 8618935"/>
              <a:gd name="connsiteX614" fmla="*/ 15535424 w 17651287"/>
              <a:gd name="connsiteY614" fmla="*/ 1588618 h 8618935"/>
              <a:gd name="connsiteX615" fmla="*/ 15609342 w 17651287"/>
              <a:gd name="connsiteY615" fmla="*/ 1445658 h 8618935"/>
              <a:gd name="connsiteX616" fmla="*/ 15569919 w 17651287"/>
              <a:gd name="connsiteY616" fmla="*/ 1420761 h 8618935"/>
              <a:gd name="connsiteX617" fmla="*/ 2652376 w 17651287"/>
              <a:gd name="connsiteY617" fmla="*/ 1376187 h 8618935"/>
              <a:gd name="connsiteX618" fmla="*/ 2652376 w 17651287"/>
              <a:gd name="connsiteY618" fmla="*/ 1490233 h 8618935"/>
              <a:gd name="connsiteX619" fmla="*/ 2690978 w 17651287"/>
              <a:gd name="connsiteY619" fmla="*/ 1493445 h 8618935"/>
              <a:gd name="connsiteX620" fmla="*/ 2686871 w 17651287"/>
              <a:gd name="connsiteY620" fmla="*/ 1376187 h 8618935"/>
              <a:gd name="connsiteX621" fmla="*/ 15440974 w 17651287"/>
              <a:gd name="connsiteY621" fmla="*/ 1374580 h 8618935"/>
              <a:gd name="connsiteX622" fmla="*/ 15399908 w 17651287"/>
              <a:gd name="connsiteY622" fmla="*/ 1464131 h 8618935"/>
              <a:gd name="connsiteX623" fmla="*/ 15460685 w 17651287"/>
              <a:gd name="connsiteY623" fmla="*/ 1376187 h 8618935"/>
              <a:gd name="connsiteX624" fmla="*/ 15440974 w 17651287"/>
              <a:gd name="connsiteY624" fmla="*/ 1374580 h 8618935"/>
              <a:gd name="connsiteX625" fmla="*/ 15364592 w 17651287"/>
              <a:gd name="connsiteY625" fmla="*/ 1356911 h 8618935"/>
              <a:gd name="connsiteX626" fmla="*/ 15351451 w 17651287"/>
              <a:gd name="connsiteY626" fmla="*/ 1357313 h 8618935"/>
              <a:gd name="connsiteX627" fmla="*/ 15085347 w 17651287"/>
              <a:gd name="connsiteY627" fmla="*/ 1430399 h 8618935"/>
              <a:gd name="connsiteX628" fmla="*/ 15167478 w 17651287"/>
              <a:gd name="connsiteY628" fmla="*/ 1482202 h 8618935"/>
              <a:gd name="connsiteX629" fmla="*/ 15106701 w 17651287"/>
              <a:gd name="connsiteY629" fmla="*/ 1511918 h 8618935"/>
              <a:gd name="connsiteX630" fmla="*/ 15176513 w 17651287"/>
              <a:gd name="connsiteY630" fmla="*/ 1540831 h 8618935"/>
              <a:gd name="connsiteX631" fmla="*/ 15312850 w 17651287"/>
              <a:gd name="connsiteY631" fmla="*/ 1515130 h 8618935"/>
              <a:gd name="connsiteX632" fmla="*/ 15381840 w 17651287"/>
              <a:gd name="connsiteY632" fmla="*/ 1383013 h 8618935"/>
              <a:gd name="connsiteX633" fmla="*/ 15364592 w 17651287"/>
              <a:gd name="connsiteY633" fmla="*/ 1356911 h 8618935"/>
              <a:gd name="connsiteX634" fmla="*/ 15574847 w 17651287"/>
              <a:gd name="connsiteY634" fmla="*/ 1302699 h 8618935"/>
              <a:gd name="connsiteX635" fmla="*/ 15552672 w 17651287"/>
              <a:gd name="connsiteY635" fmla="*/ 1383013 h 8618935"/>
              <a:gd name="connsiteX636" fmla="*/ 15626590 w 17651287"/>
              <a:gd name="connsiteY636" fmla="*/ 1317557 h 8618935"/>
              <a:gd name="connsiteX637" fmla="*/ 15574847 w 17651287"/>
              <a:gd name="connsiteY637" fmla="*/ 1302699 h 8618935"/>
              <a:gd name="connsiteX638" fmla="*/ 15385946 w 17651287"/>
              <a:gd name="connsiteY638" fmla="*/ 1254912 h 8618935"/>
              <a:gd name="connsiteX639" fmla="*/ 15312850 w 17651287"/>
              <a:gd name="connsiteY639" fmla="*/ 1295471 h 8618935"/>
              <a:gd name="connsiteX640" fmla="*/ 15385946 w 17651287"/>
              <a:gd name="connsiteY640" fmla="*/ 1254912 h 8618935"/>
              <a:gd name="connsiteX641" fmla="*/ 14450476 w 17651287"/>
              <a:gd name="connsiteY641" fmla="*/ 1240455 h 8618935"/>
              <a:gd name="connsiteX642" fmla="*/ 14416802 w 17651287"/>
              <a:gd name="connsiteY642" fmla="*/ 1240857 h 8618935"/>
              <a:gd name="connsiteX643" fmla="*/ 14380664 w 17651287"/>
              <a:gd name="connsiteY643" fmla="*/ 1265754 h 8618935"/>
              <a:gd name="connsiteX644" fmla="*/ 14564638 w 17651287"/>
              <a:gd name="connsiteY644" fmla="*/ 1244069 h 8618935"/>
              <a:gd name="connsiteX645" fmla="*/ 14450476 w 17651287"/>
              <a:gd name="connsiteY645" fmla="*/ 1240455 h 8618935"/>
              <a:gd name="connsiteX646" fmla="*/ 15643837 w 17651287"/>
              <a:gd name="connsiteY646" fmla="*/ 1240054 h 8618935"/>
              <a:gd name="connsiteX647" fmla="*/ 15631518 w 17651287"/>
              <a:gd name="connsiteY647" fmla="*/ 1295471 h 8618935"/>
              <a:gd name="connsiteX648" fmla="*/ 15670119 w 17651287"/>
              <a:gd name="connsiteY648" fmla="*/ 1287841 h 8618935"/>
              <a:gd name="connsiteX649" fmla="*/ 15670119 w 17651287"/>
              <a:gd name="connsiteY649" fmla="*/ 1240054 h 8618935"/>
              <a:gd name="connsiteX650" fmla="*/ 15234004 w 17651287"/>
              <a:gd name="connsiteY650" fmla="*/ 1240054 h 8618935"/>
              <a:gd name="connsiteX651" fmla="*/ 15206901 w 17651287"/>
              <a:gd name="connsiteY651" fmla="*/ 1265754 h 8618935"/>
              <a:gd name="connsiteX652" fmla="*/ 15264393 w 17651287"/>
              <a:gd name="connsiteY652" fmla="*/ 1248085 h 8618935"/>
              <a:gd name="connsiteX653" fmla="*/ 15234004 w 17651287"/>
              <a:gd name="connsiteY653" fmla="*/ 1240054 h 8618935"/>
              <a:gd name="connsiteX654" fmla="*/ 5099055 w 17651287"/>
              <a:gd name="connsiteY654" fmla="*/ 1240054 h 8618935"/>
              <a:gd name="connsiteX655" fmla="*/ 5094127 w 17651287"/>
              <a:gd name="connsiteY655" fmla="*/ 1272983 h 8618935"/>
              <a:gd name="connsiteX656" fmla="*/ 5142584 w 17651287"/>
              <a:gd name="connsiteY656" fmla="*/ 1250896 h 8618935"/>
              <a:gd name="connsiteX657" fmla="*/ 5099055 w 17651287"/>
              <a:gd name="connsiteY657" fmla="*/ 1240054 h 8618935"/>
              <a:gd name="connsiteX658" fmla="*/ 5090020 w 17651287"/>
              <a:gd name="connsiteY658" fmla="*/ 1225196 h 8618935"/>
              <a:gd name="connsiteX659" fmla="*/ 5019388 w 17651287"/>
              <a:gd name="connsiteY659" fmla="*/ 1281014 h 8618935"/>
              <a:gd name="connsiteX660" fmla="*/ 5062917 w 17651287"/>
              <a:gd name="connsiteY660" fmla="*/ 1281014 h 8618935"/>
              <a:gd name="connsiteX661" fmla="*/ 5090020 w 17651287"/>
              <a:gd name="connsiteY661" fmla="*/ 1225196 h 8618935"/>
              <a:gd name="connsiteX662" fmla="*/ 4850198 w 17651287"/>
              <a:gd name="connsiteY662" fmla="*/ 1166566 h 8618935"/>
              <a:gd name="connsiteX663" fmla="*/ 4850198 w 17651287"/>
              <a:gd name="connsiteY663" fmla="*/ 1225196 h 8618935"/>
              <a:gd name="connsiteX664" fmla="*/ 4875659 w 17651287"/>
              <a:gd name="connsiteY664" fmla="*/ 1177409 h 8618935"/>
              <a:gd name="connsiteX665" fmla="*/ 4850198 w 17651287"/>
              <a:gd name="connsiteY665" fmla="*/ 1166566 h 8618935"/>
              <a:gd name="connsiteX666" fmla="*/ 15569919 w 17651287"/>
              <a:gd name="connsiteY666" fmla="*/ 1163353 h 8618935"/>
              <a:gd name="connsiteX667" fmla="*/ 15543638 w 17651287"/>
              <a:gd name="connsiteY667" fmla="*/ 1222385 h 8618935"/>
              <a:gd name="connsiteX668" fmla="*/ 15604414 w 17651287"/>
              <a:gd name="connsiteY668" fmla="*/ 1188653 h 8618935"/>
              <a:gd name="connsiteX669" fmla="*/ 15569919 w 17651287"/>
              <a:gd name="connsiteY669" fmla="*/ 1163353 h 8618935"/>
              <a:gd name="connsiteX670" fmla="*/ 14730542 w 17651287"/>
              <a:gd name="connsiteY670" fmla="*/ 1151708 h 8618935"/>
              <a:gd name="connsiteX671" fmla="*/ 14766679 w 17651287"/>
              <a:gd name="connsiteY671" fmla="*/ 1151708 h 8618935"/>
              <a:gd name="connsiteX672" fmla="*/ 4019034 w 17651287"/>
              <a:gd name="connsiteY672" fmla="*/ 1135645 h 8618935"/>
              <a:gd name="connsiteX673" fmla="*/ 3988646 w 17651287"/>
              <a:gd name="connsiteY673" fmla="*/ 1163353 h 8618935"/>
              <a:gd name="connsiteX674" fmla="*/ 4045316 w 17651287"/>
              <a:gd name="connsiteY674" fmla="*/ 1155724 h 8618935"/>
              <a:gd name="connsiteX675" fmla="*/ 4019034 w 17651287"/>
              <a:gd name="connsiteY675" fmla="*/ 1135645 h 8618935"/>
              <a:gd name="connsiteX676" fmla="*/ 15220042 w 17651287"/>
              <a:gd name="connsiteY676" fmla="*/ 1129622 h 8618935"/>
              <a:gd name="connsiteX677" fmla="*/ 15233183 w 17651287"/>
              <a:gd name="connsiteY677" fmla="*/ 1174598 h 8618935"/>
              <a:gd name="connsiteX678" fmla="*/ 15211007 w 17651287"/>
              <a:gd name="connsiteY678" fmla="*/ 1174598 h 8618935"/>
              <a:gd name="connsiteX679" fmla="*/ 15220042 w 17651287"/>
              <a:gd name="connsiteY679" fmla="*/ 1129622 h 8618935"/>
              <a:gd name="connsiteX680" fmla="*/ 15099309 w 17651287"/>
              <a:gd name="connsiteY680" fmla="*/ 1121189 h 8618935"/>
              <a:gd name="connsiteX681" fmla="*/ 15067278 w 17651287"/>
              <a:gd name="connsiteY681" fmla="*/ 1140865 h 8618935"/>
              <a:gd name="connsiteX682" fmla="*/ 15110808 w 17651287"/>
              <a:gd name="connsiteY682" fmla="*/ 1155724 h 8618935"/>
              <a:gd name="connsiteX683" fmla="*/ 15099309 w 17651287"/>
              <a:gd name="connsiteY683" fmla="*/ 1121189 h 8618935"/>
              <a:gd name="connsiteX684" fmla="*/ 14674693 w 17651287"/>
              <a:gd name="connsiteY684" fmla="*/ 1117976 h 8618935"/>
              <a:gd name="connsiteX685" fmla="*/ 14648411 w 17651287"/>
              <a:gd name="connsiteY685" fmla="*/ 1144881 h 8618935"/>
              <a:gd name="connsiteX686" fmla="*/ 14714116 w 17651287"/>
              <a:gd name="connsiteY686" fmla="*/ 1137653 h 8618935"/>
              <a:gd name="connsiteX687" fmla="*/ 14674693 w 17651287"/>
              <a:gd name="connsiteY687" fmla="*/ 1117976 h 8618935"/>
              <a:gd name="connsiteX688" fmla="*/ 15552672 w 17651287"/>
              <a:gd name="connsiteY688" fmla="*/ 1103921 h 8618935"/>
              <a:gd name="connsiteX689" fmla="*/ 15465613 w 17651287"/>
              <a:gd name="connsiteY689" fmla="*/ 1133637 h 8618935"/>
              <a:gd name="connsiteX690" fmla="*/ 15438510 w 17651287"/>
              <a:gd name="connsiteY690" fmla="*/ 1177409 h 8618935"/>
              <a:gd name="connsiteX691" fmla="*/ 15552672 w 17651287"/>
              <a:gd name="connsiteY691" fmla="*/ 1103921 h 8618935"/>
              <a:gd name="connsiteX692" fmla="*/ 5277279 w 17651287"/>
              <a:gd name="connsiteY692" fmla="*/ 1042480 h 8618935"/>
              <a:gd name="connsiteX693" fmla="*/ 5225536 w 17651287"/>
              <a:gd name="connsiteY693" fmla="*/ 1086252 h 8618935"/>
              <a:gd name="connsiteX694" fmla="*/ 5277279 w 17651287"/>
              <a:gd name="connsiteY694" fmla="*/ 1042480 h 8618935"/>
              <a:gd name="connsiteX695" fmla="*/ 4063385 w 17651287"/>
              <a:gd name="connsiteY695" fmla="*/ 981843 h 8618935"/>
              <a:gd name="connsiteX696" fmla="*/ 4045316 w 17651287"/>
              <a:gd name="connsiteY696" fmla="*/ 983048 h 8618935"/>
              <a:gd name="connsiteX697" fmla="*/ 3993573 w 17651287"/>
              <a:gd name="connsiteY697" fmla="*/ 1012764 h 8618935"/>
              <a:gd name="connsiteX698" fmla="*/ 4097879 w 17651287"/>
              <a:gd name="connsiteY698" fmla="*/ 1064165 h 8618935"/>
              <a:gd name="connsiteX699" fmla="*/ 4097879 w 17651287"/>
              <a:gd name="connsiteY699" fmla="*/ 997504 h 8618935"/>
              <a:gd name="connsiteX700" fmla="*/ 4063385 w 17651287"/>
              <a:gd name="connsiteY700" fmla="*/ 981843 h 8618935"/>
              <a:gd name="connsiteX701" fmla="*/ 13797535 w 17651287"/>
              <a:gd name="connsiteY701" fmla="*/ 940080 h 8618935"/>
              <a:gd name="connsiteX702" fmla="*/ 13656270 w 17651287"/>
              <a:gd name="connsiteY702" fmla="*/ 956946 h 8618935"/>
              <a:gd name="connsiteX703" fmla="*/ 13836137 w 17651287"/>
              <a:gd name="connsiteY703" fmla="*/ 950119 h 8618935"/>
              <a:gd name="connsiteX704" fmla="*/ 13797535 w 17651287"/>
              <a:gd name="connsiteY704" fmla="*/ 940080 h 8618935"/>
              <a:gd name="connsiteX705" fmla="*/ 2870844 w 17651287"/>
              <a:gd name="connsiteY705" fmla="*/ 913576 h 8618935"/>
              <a:gd name="connsiteX706" fmla="*/ 2778858 w 17651287"/>
              <a:gd name="connsiteY706" fmla="*/ 956946 h 8618935"/>
              <a:gd name="connsiteX707" fmla="*/ 2843741 w 17651287"/>
              <a:gd name="connsiteY707" fmla="*/ 1005536 h 8618935"/>
              <a:gd name="connsiteX708" fmla="*/ 2870844 w 17651287"/>
              <a:gd name="connsiteY708" fmla="*/ 913576 h 8618935"/>
              <a:gd name="connsiteX709" fmla="*/ 13947013 w 17651287"/>
              <a:gd name="connsiteY709" fmla="*/ 910363 h 8618935"/>
              <a:gd name="connsiteX710" fmla="*/ 13923195 w 17651287"/>
              <a:gd name="connsiteY710" fmla="*/ 932048 h 8618935"/>
              <a:gd name="connsiteX711" fmla="*/ 13970831 w 17651287"/>
              <a:gd name="connsiteY711" fmla="*/ 924017 h 8618935"/>
              <a:gd name="connsiteX712" fmla="*/ 13947013 w 17651287"/>
              <a:gd name="connsiteY712" fmla="*/ 910363 h 8618935"/>
              <a:gd name="connsiteX713" fmla="*/ 13512541 w 17651287"/>
              <a:gd name="connsiteY713" fmla="*/ 900726 h 8618935"/>
              <a:gd name="connsiteX714" fmla="*/ 13459977 w 17651287"/>
              <a:gd name="connsiteY714" fmla="*/ 968993 h 8618935"/>
              <a:gd name="connsiteX715" fmla="*/ 13551964 w 17651287"/>
              <a:gd name="connsiteY715" fmla="*/ 964977 h 8618935"/>
              <a:gd name="connsiteX716" fmla="*/ 13551964 w 17651287"/>
              <a:gd name="connsiteY716" fmla="*/ 917592 h 8618935"/>
              <a:gd name="connsiteX717" fmla="*/ 13542929 w 17651287"/>
              <a:gd name="connsiteY717" fmla="*/ 906348 h 8618935"/>
              <a:gd name="connsiteX718" fmla="*/ 13512541 w 17651287"/>
              <a:gd name="connsiteY718" fmla="*/ 900726 h 8618935"/>
              <a:gd name="connsiteX719" fmla="*/ 4919188 w 17651287"/>
              <a:gd name="connsiteY719" fmla="*/ 869805 h 8618935"/>
              <a:gd name="connsiteX720" fmla="*/ 4884693 w 17651287"/>
              <a:gd name="connsiteY720" fmla="*/ 928033 h 8618935"/>
              <a:gd name="connsiteX721" fmla="*/ 4958611 w 17651287"/>
              <a:gd name="connsiteY721" fmla="*/ 932048 h 8618935"/>
              <a:gd name="connsiteX722" fmla="*/ 4950398 w 17651287"/>
              <a:gd name="connsiteY722" fmla="*/ 987064 h 8618935"/>
              <a:gd name="connsiteX723" fmla="*/ 4910154 w 17651287"/>
              <a:gd name="connsiteY723" fmla="*/ 1008748 h 8618935"/>
              <a:gd name="connsiteX724" fmla="*/ 4971752 w 17651287"/>
              <a:gd name="connsiteY724" fmla="*/ 1082236 h 8618935"/>
              <a:gd name="connsiteX725" fmla="*/ 4888800 w 17651287"/>
              <a:gd name="connsiteY725" fmla="*/ 1075409 h 8618935"/>
              <a:gd name="connsiteX726" fmla="*/ 4932329 w 17651287"/>
              <a:gd name="connsiteY726" fmla="*/ 1111952 h 8618935"/>
              <a:gd name="connsiteX727" fmla="*/ 4875659 w 17651287"/>
              <a:gd name="connsiteY727" fmla="*/ 1111952 h 8618935"/>
              <a:gd name="connsiteX728" fmla="*/ 4859233 w 17651287"/>
              <a:gd name="connsiteY728" fmla="*/ 1155724 h 8618935"/>
              <a:gd name="connsiteX729" fmla="*/ 4902762 w 17651287"/>
              <a:gd name="connsiteY729" fmla="*/ 1170582 h 8618935"/>
              <a:gd name="connsiteX730" fmla="*/ 4897834 w 17651287"/>
              <a:gd name="connsiteY730" fmla="*/ 1261739 h 8618935"/>
              <a:gd name="connsiteX731" fmla="*/ 4989821 w 17651287"/>
              <a:gd name="connsiteY731" fmla="*/ 1211141 h 8618935"/>
              <a:gd name="connsiteX732" fmla="*/ 4971752 w 17651287"/>
              <a:gd name="connsiteY732" fmla="*/ 1265754 h 8618935"/>
              <a:gd name="connsiteX733" fmla="*/ 4998034 w 17651287"/>
              <a:gd name="connsiteY733" fmla="*/ 1302699 h 8618935"/>
              <a:gd name="connsiteX734" fmla="*/ 5037457 w 17651287"/>
              <a:gd name="connsiteY734" fmla="*/ 1222385 h 8618935"/>
              <a:gd name="connsiteX735" fmla="*/ 4998034 w 17651287"/>
              <a:gd name="connsiteY735" fmla="*/ 1174598 h 8618935"/>
              <a:gd name="connsiteX736" fmla="*/ 4937257 w 17651287"/>
              <a:gd name="connsiteY736" fmla="*/ 1207125 h 8618935"/>
              <a:gd name="connsiteX737" fmla="*/ 4950398 w 17651287"/>
              <a:gd name="connsiteY737" fmla="*/ 1103921 h 8618935"/>
              <a:gd name="connsiteX738" fmla="*/ 5203361 w 17651287"/>
              <a:gd name="connsiteY738" fmla="*/ 1103921 h 8618935"/>
              <a:gd name="connsiteX739" fmla="*/ 5190220 w 17651287"/>
              <a:gd name="connsiteY739" fmla="*/ 1060150 h 8618935"/>
              <a:gd name="connsiteX740" fmla="*/ 5269066 w 17651287"/>
              <a:gd name="connsiteY740" fmla="*/ 983048 h 8618935"/>
              <a:gd name="connsiteX741" fmla="*/ 5221430 w 17651287"/>
              <a:gd name="connsiteY741" fmla="*/ 924017 h 8618935"/>
              <a:gd name="connsiteX742" fmla="*/ 5172151 w 17651287"/>
              <a:gd name="connsiteY742" fmla="*/ 884663 h 8618935"/>
              <a:gd name="connsiteX743" fmla="*/ 5181186 w 17651287"/>
              <a:gd name="connsiteY743" fmla="*/ 943292 h 8618935"/>
              <a:gd name="connsiteX744" fmla="*/ 5006247 w 17651287"/>
              <a:gd name="connsiteY744" fmla="*/ 932048 h 8618935"/>
              <a:gd name="connsiteX745" fmla="*/ 5019388 w 17651287"/>
              <a:gd name="connsiteY745" fmla="*/ 898316 h 8618935"/>
              <a:gd name="connsiteX746" fmla="*/ 4971752 w 17651287"/>
              <a:gd name="connsiteY746" fmla="*/ 909560 h 8618935"/>
              <a:gd name="connsiteX747" fmla="*/ 4968467 w 17651287"/>
              <a:gd name="connsiteY747" fmla="*/ 872616 h 8618935"/>
              <a:gd name="connsiteX748" fmla="*/ 4954504 w 17651287"/>
              <a:gd name="connsiteY748" fmla="*/ 906348 h 8618935"/>
              <a:gd name="connsiteX749" fmla="*/ 4919188 w 17651287"/>
              <a:gd name="connsiteY749" fmla="*/ 869805 h 8618935"/>
              <a:gd name="connsiteX750" fmla="*/ 5059632 w 17651287"/>
              <a:gd name="connsiteY750" fmla="*/ 811175 h 8618935"/>
              <a:gd name="connsiteX751" fmla="*/ 5041563 w 17651287"/>
              <a:gd name="connsiteY751" fmla="*/ 876631 h 8618935"/>
              <a:gd name="connsiteX752" fmla="*/ 5112196 w 17651287"/>
              <a:gd name="connsiteY752" fmla="*/ 858561 h 8618935"/>
              <a:gd name="connsiteX753" fmla="*/ 5059632 w 17651287"/>
              <a:gd name="connsiteY753" fmla="*/ 811175 h 8618935"/>
              <a:gd name="connsiteX754" fmla="*/ 6933037 w 17651287"/>
              <a:gd name="connsiteY754" fmla="*/ 792301 h 8618935"/>
              <a:gd name="connsiteX755" fmla="*/ 6876367 w 17651287"/>
              <a:gd name="connsiteY755" fmla="*/ 800333 h 8618935"/>
              <a:gd name="connsiteX756" fmla="*/ 6933037 w 17651287"/>
              <a:gd name="connsiteY756" fmla="*/ 792301 h 8618935"/>
              <a:gd name="connsiteX757" fmla="*/ 5002140 w 17651287"/>
              <a:gd name="connsiteY757" fmla="*/ 772223 h 8618935"/>
              <a:gd name="connsiteX758" fmla="*/ 4962718 w 17651287"/>
              <a:gd name="connsiteY758" fmla="*/ 781459 h 8618935"/>
              <a:gd name="connsiteX759" fmla="*/ 5024316 w 17651287"/>
              <a:gd name="connsiteY759" fmla="*/ 807159 h 8618935"/>
              <a:gd name="connsiteX760" fmla="*/ 5037457 w 17651287"/>
              <a:gd name="connsiteY760" fmla="*/ 774632 h 8618935"/>
              <a:gd name="connsiteX761" fmla="*/ 5002140 w 17651287"/>
              <a:gd name="connsiteY761" fmla="*/ 772223 h 8618935"/>
              <a:gd name="connsiteX762" fmla="*/ 7658253 w 17651287"/>
              <a:gd name="connsiteY762" fmla="*/ 678255 h 8618935"/>
              <a:gd name="connsiteX763" fmla="*/ 7549840 w 17651287"/>
              <a:gd name="connsiteY763" fmla="*/ 689900 h 8618935"/>
              <a:gd name="connsiteX764" fmla="*/ 7579407 w 17651287"/>
              <a:gd name="connsiteY764" fmla="*/ 722428 h 8618935"/>
              <a:gd name="connsiteX765" fmla="*/ 7746133 w 17651287"/>
              <a:gd name="connsiteY765" fmla="*/ 685885 h 8618935"/>
              <a:gd name="connsiteX766" fmla="*/ 7750239 w 17651287"/>
              <a:gd name="connsiteY766" fmla="*/ 755357 h 8618935"/>
              <a:gd name="connsiteX767" fmla="*/ 7781449 w 17651287"/>
              <a:gd name="connsiteY767" fmla="*/ 759372 h 8618935"/>
              <a:gd name="connsiteX768" fmla="*/ 8052481 w 17651287"/>
              <a:gd name="connsiteY768" fmla="*/ 766601 h 8618935"/>
              <a:gd name="connsiteX769" fmla="*/ 8196209 w 17651287"/>
              <a:gd name="connsiteY769" fmla="*/ 800333 h 8618935"/>
              <a:gd name="connsiteX770" fmla="*/ 8191282 w 17651287"/>
              <a:gd name="connsiteY770" fmla="*/ 766601 h 8618935"/>
              <a:gd name="connsiteX771" fmla="*/ 7955567 w 17651287"/>
              <a:gd name="connsiteY771" fmla="*/ 748530 h 8618935"/>
              <a:gd name="connsiteX772" fmla="*/ 7658253 w 17651287"/>
              <a:gd name="connsiteY772" fmla="*/ 678255 h 8618935"/>
              <a:gd name="connsiteX773" fmla="*/ 4784494 w 17651287"/>
              <a:gd name="connsiteY773" fmla="*/ 667011 h 8618935"/>
              <a:gd name="connsiteX774" fmla="*/ 4784494 w 17651287"/>
              <a:gd name="connsiteY774" fmla="*/ 726443 h 8618935"/>
              <a:gd name="connsiteX775" fmla="*/ 4749177 w 17651287"/>
              <a:gd name="connsiteY775" fmla="*/ 711987 h 8618935"/>
              <a:gd name="connsiteX776" fmla="*/ 4784494 w 17651287"/>
              <a:gd name="connsiteY776" fmla="*/ 667011 h 8618935"/>
              <a:gd name="connsiteX777" fmla="*/ 2790356 w 17651287"/>
              <a:gd name="connsiteY777" fmla="*/ 650948 h 8618935"/>
              <a:gd name="connsiteX778" fmla="*/ 2765717 w 17651287"/>
              <a:gd name="connsiteY778" fmla="*/ 679058 h 8618935"/>
              <a:gd name="connsiteX779" fmla="*/ 2831421 w 17651287"/>
              <a:gd name="connsiteY779" fmla="*/ 660184 h 8618935"/>
              <a:gd name="connsiteX780" fmla="*/ 2790356 w 17651287"/>
              <a:gd name="connsiteY780" fmla="*/ 650948 h 8618935"/>
              <a:gd name="connsiteX781" fmla="*/ 5924470 w 17651287"/>
              <a:gd name="connsiteY781" fmla="*/ 351375 h 8618935"/>
              <a:gd name="connsiteX782" fmla="*/ 5862872 w 17651287"/>
              <a:gd name="connsiteY782" fmla="*/ 395950 h 8618935"/>
              <a:gd name="connsiteX783" fmla="*/ 5924470 w 17651287"/>
              <a:gd name="connsiteY783" fmla="*/ 351375 h 8618935"/>
              <a:gd name="connsiteX784" fmla="*/ 5251818 w 17651287"/>
              <a:gd name="connsiteY784" fmla="*/ 223274 h 8618935"/>
              <a:gd name="connsiteX785" fmla="*/ 5199254 w 17651287"/>
              <a:gd name="connsiteY785" fmla="*/ 264234 h 8618935"/>
              <a:gd name="connsiteX786" fmla="*/ 5251818 w 17651287"/>
              <a:gd name="connsiteY786" fmla="*/ 223274 h 8618935"/>
              <a:gd name="connsiteX787" fmla="*/ 6894436 w 17651287"/>
              <a:gd name="connsiteY787" fmla="*/ 179503 h 8618935"/>
              <a:gd name="connsiteX788" fmla="*/ 6845978 w 17651287"/>
              <a:gd name="connsiteY788" fmla="*/ 244959 h 8618935"/>
              <a:gd name="connsiteX789" fmla="*/ 6894436 w 17651287"/>
              <a:gd name="connsiteY789" fmla="*/ 179503 h 8618935"/>
              <a:gd name="connsiteX790" fmla="*/ 7361760 w 17651287"/>
              <a:gd name="connsiteY790" fmla="*/ 0 h 8618935"/>
              <a:gd name="connsiteX791" fmla="*/ 7383936 w 17651287"/>
              <a:gd name="connsiteY791" fmla="*/ 36945 h 8618935"/>
              <a:gd name="connsiteX792" fmla="*/ 7833191 w 17651287"/>
              <a:gd name="connsiteY792" fmla="*/ 84330 h 8618935"/>
              <a:gd name="connsiteX793" fmla="*/ 7929285 w 17651287"/>
              <a:gd name="connsiteY793" fmla="*/ 124086 h 8618935"/>
              <a:gd name="connsiteX794" fmla="*/ 7934212 w 17651287"/>
              <a:gd name="connsiteY794" fmla="*/ 171873 h 8618935"/>
              <a:gd name="connsiteX795" fmla="*/ 8191282 w 17651287"/>
              <a:gd name="connsiteY795" fmla="*/ 244959 h 8618935"/>
              <a:gd name="connsiteX796" fmla="*/ 8187176 w 17651287"/>
              <a:gd name="connsiteY796" fmla="*/ 278691 h 8618935"/>
              <a:gd name="connsiteX797" fmla="*/ 8300516 w 17651287"/>
              <a:gd name="connsiteY797" fmla="*/ 275077 h 8618935"/>
              <a:gd name="connsiteX798" fmla="*/ 8371148 w 17651287"/>
              <a:gd name="connsiteY798" fmla="*/ 300777 h 8618935"/>
              <a:gd name="connsiteX799" fmla="*/ 8371148 w 17651287"/>
              <a:gd name="connsiteY799" fmla="*/ 359407 h 8618935"/>
              <a:gd name="connsiteX800" fmla="*/ 8423712 w 17651287"/>
              <a:gd name="connsiteY800" fmla="*/ 340533 h 8618935"/>
              <a:gd name="connsiteX801" fmla="*/ 8680782 w 17651287"/>
              <a:gd name="connsiteY801" fmla="*/ 480280 h 8618935"/>
              <a:gd name="connsiteX802" fmla="*/ 8790017 w 17651287"/>
              <a:gd name="connsiteY802" fmla="*/ 612799 h 8618935"/>
              <a:gd name="connsiteX803" fmla="*/ 8772768 w 17651287"/>
              <a:gd name="connsiteY803" fmla="*/ 660184 h 8618935"/>
              <a:gd name="connsiteX804" fmla="*/ 8780982 w 17651287"/>
              <a:gd name="connsiteY804" fmla="*/ 652956 h 8618935"/>
              <a:gd name="connsiteX805" fmla="*/ 8933745 w 17651287"/>
              <a:gd name="connsiteY805" fmla="*/ 689900 h 8618935"/>
              <a:gd name="connsiteX806" fmla="*/ 8973989 w 17651287"/>
              <a:gd name="connsiteY806" fmla="*/ 667011 h 8618935"/>
              <a:gd name="connsiteX807" fmla="*/ 9013412 w 17651287"/>
              <a:gd name="connsiteY807" fmla="*/ 714798 h 8618935"/>
              <a:gd name="connsiteX808" fmla="*/ 9025732 w 17651287"/>
              <a:gd name="connsiteY808" fmla="*/ 692711 h 8618935"/>
              <a:gd name="connsiteX809" fmla="*/ 9086508 w 17651287"/>
              <a:gd name="connsiteY809" fmla="*/ 722428 h 8618935"/>
              <a:gd name="connsiteX810" fmla="*/ 9383822 w 17651287"/>
              <a:gd name="connsiteY810" fmla="*/ 740498 h 8618935"/>
              <a:gd name="connsiteX811" fmla="*/ 9667995 w 17651287"/>
              <a:gd name="connsiteY811" fmla="*/ 774632 h 8618935"/>
              <a:gd name="connsiteX812" fmla="*/ 10191990 w 17651287"/>
              <a:gd name="connsiteY812" fmla="*/ 785073 h 8618935"/>
              <a:gd name="connsiteX813" fmla="*/ 10191990 w 17651287"/>
              <a:gd name="connsiteY813" fmla="*/ 844104 h 8618935"/>
              <a:gd name="connsiteX814" fmla="*/ 10228127 w 17651287"/>
              <a:gd name="connsiteY814" fmla="*/ 788286 h 8618935"/>
              <a:gd name="connsiteX815" fmla="*/ 10249482 w 17651287"/>
              <a:gd name="connsiteY815" fmla="*/ 848120 h 8618935"/>
              <a:gd name="connsiteX816" fmla="*/ 10306152 w 17651287"/>
              <a:gd name="connsiteY816" fmla="*/ 840088 h 8618935"/>
              <a:gd name="connsiteX817" fmla="*/ 10275763 w 17651287"/>
              <a:gd name="connsiteY817" fmla="*/ 781459 h 8618935"/>
              <a:gd name="connsiteX818" fmla="*/ 10366929 w 17651287"/>
              <a:gd name="connsiteY818" fmla="*/ 865789 h 8618935"/>
              <a:gd name="connsiteX819" fmla="*/ 10402245 w 17651287"/>
              <a:gd name="connsiteY819" fmla="*/ 822018 h 8618935"/>
              <a:gd name="connsiteX820" fmla="*/ 10646995 w 17651287"/>
              <a:gd name="connsiteY820" fmla="*/ 876631 h 8618935"/>
              <a:gd name="connsiteX821" fmla="*/ 10637961 w 17651287"/>
              <a:gd name="connsiteY821" fmla="*/ 909560 h 8618935"/>
              <a:gd name="connsiteX822" fmla="*/ 10699559 w 17651287"/>
              <a:gd name="connsiteY822" fmla="*/ 880647 h 8618935"/>
              <a:gd name="connsiteX823" fmla="*/ 10743088 w 17651287"/>
              <a:gd name="connsiteY823" fmla="*/ 917592 h 8618935"/>
              <a:gd name="connsiteX824" fmla="*/ 10843288 w 17651287"/>
              <a:gd name="connsiteY824" fmla="*/ 865789 h 8618935"/>
              <a:gd name="connsiteX825" fmla="*/ 10918027 w 17651287"/>
              <a:gd name="connsiteY825" fmla="*/ 928033 h 8618935"/>
              <a:gd name="connsiteX826" fmla="*/ 10991123 w 17651287"/>
              <a:gd name="connsiteY826" fmla="*/ 887474 h 8618935"/>
              <a:gd name="connsiteX827" fmla="*/ 10956628 w 17651287"/>
              <a:gd name="connsiteY827" fmla="*/ 921206 h 8618935"/>
              <a:gd name="connsiteX828" fmla="*/ 11175096 w 17651287"/>
              <a:gd name="connsiteY828" fmla="*/ 946103 h 8618935"/>
              <a:gd name="connsiteX829" fmla="*/ 11305685 w 17651287"/>
              <a:gd name="connsiteY829" fmla="*/ 954135 h 8618935"/>
              <a:gd name="connsiteX830" fmla="*/ 11362355 w 17651287"/>
              <a:gd name="connsiteY830" fmla="*/ 1016780 h 8618935"/>
              <a:gd name="connsiteX831" fmla="*/ 11507726 w 17651287"/>
              <a:gd name="connsiteY831" fmla="*/ 1049709 h 8618935"/>
              <a:gd name="connsiteX832" fmla="*/ 11804219 w 17651287"/>
              <a:gd name="connsiteY832" fmla="*/ 1071394 h 8618935"/>
              <a:gd name="connsiteX833" fmla="*/ 11930700 w 17651287"/>
              <a:gd name="connsiteY833" fmla="*/ 1089866 h 8618935"/>
              <a:gd name="connsiteX834" fmla="*/ 11948769 w 17651287"/>
              <a:gd name="connsiteY834" fmla="*/ 1045693 h 8618935"/>
              <a:gd name="connsiteX835" fmla="*/ 12022687 w 17651287"/>
              <a:gd name="connsiteY835" fmla="*/ 1086252 h 8618935"/>
              <a:gd name="connsiteX836" fmla="*/ 12044862 w 17651287"/>
              <a:gd name="connsiteY836" fmla="*/ 1030433 h 8618935"/>
              <a:gd name="connsiteX837" fmla="*/ 12058003 w 17651287"/>
              <a:gd name="connsiteY837" fmla="*/ 1064165 h 8618935"/>
              <a:gd name="connsiteX838" fmla="*/ 12323286 w 17651287"/>
              <a:gd name="connsiteY838" fmla="*/ 1097094 h 8618935"/>
              <a:gd name="connsiteX839" fmla="*/ 12485905 w 17651287"/>
              <a:gd name="connsiteY839" fmla="*/ 1060150 h 8618935"/>
              <a:gd name="connsiteX840" fmla="*/ 12516294 w 17651287"/>
              <a:gd name="connsiteY840" fmla="*/ 1107937 h 8618935"/>
              <a:gd name="connsiteX841" fmla="*/ 12559823 w 17651287"/>
              <a:gd name="connsiteY841" fmla="*/ 1067378 h 8618935"/>
              <a:gd name="connsiteX842" fmla="*/ 12708480 w 17651287"/>
              <a:gd name="connsiteY842" fmla="*/ 1089866 h 8618935"/>
              <a:gd name="connsiteX843" fmla="*/ 12817714 w 17651287"/>
              <a:gd name="connsiteY843" fmla="*/ 1097094 h 8618935"/>
              <a:gd name="connsiteX844" fmla="*/ 13000866 w 17651287"/>
              <a:gd name="connsiteY844" fmla="*/ 1119181 h 8618935"/>
              <a:gd name="connsiteX845" fmla="*/ 13018935 w 17651287"/>
              <a:gd name="connsiteY845" fmla="*/ 1086252 h 8618935"/>
              <a:gd name="connsiteX846" fmla="*/ 13271898 w 17651287"/>
              <a:gd name="connsiteY846" fmla="*/ 1082236 h 8618935"/>
              <a:gd name="connsiteX847" fmla="*/ 13315427 w 17651287"/>
              <a:gd name="connsiteY847" fmla="*/ 1140865 h 8618935"/>
              <a:gd name="connsiteX848" fmla="*/ 13407414 w 17651287"/>
              <a:gd name="connsiteY848" fmla="*/ 1115165 h 8618935"/>
              <a:gd name="connsiteX849" fmla="*/ 13472297 w 17651287"/>
              <a:gd name="connsiteY849" fmla="*/ 1166566 h 8618935"/>
              <a:gd name="connsiteX850" fmla="*/ 13603706 w 17651287"/>
              <a:gd name="connsiteY850" fmla="*/ 1163353 h 8618935"/>
              <a:gd name="connsiteX851" fmla="*/ 13661198 w 17651287"/>
              <a:gd name="connsiteY851" fmla="*/ 1203109 h 8618935"/>
              <a:gd name="connsiteX852" fmla="*/ 13740044 w 17651287"/>
              <a:gd name="connsiteY852" fmla="*/ 1185440 h 8618935"/>
              <a:gd name="connsiteX853" fmla="*/ 13827102 w 17651287"/>
              <a:gd name="connsiteY853" fmla="*/ 1236038 h 8618935"/>
              <a:gd name="connsiteX854" fmla="*/ 14036536 w 17651287"/>
              <a:gd name="connsiteY854" fmla="*/ 1261739 h 8618935"/>
              <a:gd name="connsiteX855" fmla="*/ 14036536 w 17651287"/>
              <a:gd name="connsiteY855" fmla="*/ 1320770 h 8618935"/>
              <a:gd name="connsiteX856" fmla="*/ 14220509 w 17651287"/>
              <a:gd name="connsiteY856" fmla="*/ 1335226 h 8618935"/>
              <a:gd name="connsiteX857" fmla="*/ 14193406 w 17651287"/>
              <a:gd name="connsiteY857" fmla="*/ 1261739 h 8618935"/>
              <a:gd name="connsiteX858" fmla="*/ 14429943 w 17651287"/>
              <a:gd name="connsiteY858" fmla="*/ 1324785 h 8618935"/>
              <a:gd name="connsiteX859" fmla="*/ 14368345 w 17651287"/>
              <a:gd name="connsiteY859" fmla="*/ 1240054 h 8618935"/>
              <a:gd name="connsiteX860" fmla="*/ 14215581 w 17651287"/>
              <a:gd name="connsiteY860" fmla="*/ 1250896 h 8618935"/>
              <a:gd name="connsiteX861" fmla="*/ 14691940 w 17651287"/>
              <a:gd name="connsiteY861" fmla="*/ 1207125 h 8618935"/>
              <a:gd name="connsiteX862" fmla="*/ 14438977 w 17651287"/>
              <a:gd name="connsiteY862" fmla="*/ 1097094 h 8618935"/>
              <a:gd name="connsiteX863" fmla="*/ 14320709 w 17651287"/>
              <a:gd name="connsiteY863" fmla="*/ 1133637 h 8618935"/>
              <a:gd name="connsiteX864" fmla="*/ 14311674 w 17651287"/>
              <a:gd name="connsiteY864" fmla="*/ 1064165 h 8618935"/>
              <a:gd name="connsiteX865" fmla="*/ 14089100 w 17651287"/>
              <a:gd name="connsiteY865" fmla="*/ 1115165 h 8618935"/>
              <a:gd name="connsiteX866" fmla="*/ 14002041 w 17651287"/>
              <a:gd name="connsiteY866" fmla="*/ 1086252 h 8618935"/>
              <a:gd name="connsiteX867" fmla="*/ 14032429 w 17651287"/>
              <a:gd name="connsiteY867" fmla="*/ 1067378 h 8618935"/>
              <a:gd name="connsiteX868" fmla="*/ 13909233 w 17651287"/>
              <a:gd name="connsiteY868" fmla="*/ 1067378 h 8618935"/>
              <a:gd name="connsiteX869" fmla="*/ 13731009 w 17651287"/>
              <a:gd name="connsiteY869" fmla="*/ 1067378 h 8618935"/>
              <a:gd name="connsiteX870" fmla="*/ 13486259 w 17651287"/>
              <a:gd name="connsiteY870" fmla="*/ 1038465 h 8618935"/>
              <a:gd name="connsiteX871" fmla="*/ 13472297 w 17651287"/>
              <a:gd name="connsiteY871" fmla="*/ 993489 h 8618935"/>
              <a:gd name="connsiteX872" fmla="*/ 13219334 w 17651287"/>
              <a:gd name="connsiteY872" fmla="*/ 950119 h 8618935"/>
              <a:gd name="connsiteX873" fmla="*/ 13437802 w 17651287"/>
              <a:gd name="connsiteY873" fmla="*/ 921206 h 8618935"/>
              <a:gd name="connsiteX874" fmla="*/ 13424661 w 17651287"/>
              <a:gd name="connsiteY874" fmla="*/ 884663 h 8618935"/>
              <a:gd name="connsiteX875" fmla="*/ 13363063 w 17651287"/>
              <a:gd name="connsiteY875" fmla="*/ 869805 h 8618935"/>
              <a:gd name="connsiteX876" fmla="*/ 13241509 w 17651287"/>
              <a:gd name="connsiteY876" fmla="*/ 872616 h 8618935"/>
              <a:gd name="connsiteX877" fmla="*/ 13105993 w 17651287"/>
              <a:gd name="connsiteY877" fmla="*/ 943292 h 8618935"/>
              <a:gd name="connsiteX878" fmla="*/ 13066570 w 17651287"/>
              <a:gd name="connsiteY878" fmla="*/ 895505 h 8618935"/>
              <a:gd name="connsiteX879" fmla="*/ 13515826 w 17651287"/>
              <a:gd name="connsiteY879" fmla="*/ 848120 h 8618935"/>
              <a:gd name="connsiteX880" fmla="*/ 13590565 w 17651287"/>
              <a:gd name="connsiteY880" fmla="*/ 861773 h 8618935"/>
              <a:gd name="connsiteX881" fmla="*/ 13634095 w 17651287"/>
              <a:gd name="connsiteY881" fmla="*/ 924017 h 8618935"/>
              <a:gd name="connsiteX882" fmla="*/ 13678445 w 17651287"/>
              <a:gd name="connsiteY882" fmla="*/ 880647 h 8618935"/>
              <a:gd name="connsiteX883" fmla="*/ 13699799 w 17651287"/>
              <a:gd name="connsiteY883" fmla="*/ 917592 h 8618935"/>
              <a:gd name="connsiteX884" fmla="*/ 13765504 w 17651287"/>
              <a:gd name="connsiteY884" fmla="*/ 872616 h 8618935"/>
              <a:gd name="connsiteX885" fmla="*/ 13778645 w 17651287"/>
              <a:gd name="connsiteY885" fmla="*/ 898316 h 8618935"/>
              <a:gd name="connsiteX886" fmla="*/ 14098134 w 17651287"/>
              <a:gd name="connsiteY886" fmla="*/ 898316 h 8618935"/>
              <a:gd name="connsiteX887" fmla="*/ 14364238 w 17651287"/>
              <a:gd name="connsiteY887" fmla="*/ 939276 h 8618935"/>
              <a:gd name="connsiteX888" fmla="*/ 14490720 w 17651287"/>
              <a:gd name="connsiteY888" fmla="*/ 950119 h 8618935"/>
              <a:gd name="connsiteX889" fmla="*/ 14543283 w 17651287"/>
              <a:gd name="connsiteY889" fmla="*/ 917592 h 8618935"/>
              <a:gd name="connsiteX890" fmla="*/ 14530143 w 17651287"/>
              <a:gd name="connsiteY890" fmla="*/ 884663 h 8618935"/>
              <a:gd name="connsiteX891" fmla="*/ 14595847 w 17651287"/>
              <a:gd name="connsiteY891" fmla="*/ 898316 h 8618935"/>
              <a:gd name="connsiteX892" fmla="*/ 14976113 w 17651287"/>
              <a:gd name="connsiteY892" fmla="*/ 960961 h 8618935"/>
              <a:gd name="connsiteX893" fmla="*/ 14935869 w 17651287"/>
              <a:gd name="connsiteY893" fmla="*/ 979835 h 8618935"/>
              <a:gd name="connsiteX894" fmla="*/ 14923549 w 17651287"/>
              <a:gd name="connsiteY894" fmla="*/ 1001520 h 8618935"/>
              <a:gd name="connsiteX895" fmla="*/ 14941618 w 17651287"/>
              <a:gd name="connsiteY895" fmla="*/ 1005536 h 8618935"/>
              <a:gd name="connsiteX896" fmla="*/ 14945725 w 17651287"/>
              <a:gd name="connsiteY896" fmla="*/ 1049709 h 8618935"/>
              <a:gd name="connsiteX897" fmla="*/ 15185547 w 17651287"/>
              <a:gd name="connsiteY897" fmla="*/ 1067378 h 8618935"/>
              <a:gd name="connsiteX898" fmla="*/ 15167478 w 17651287"/>
              <a:gd name="connsiteY898" fmla="*/ 1056134 h 8618935"/>
              <a:gd name="connsiteX899" fmla="*/ 15447544 w 17651287"/>
              <a:gd name="connsiteY899" fmla="*/ 1064165 h 8618935"/>
              <a:gd name="connsiteX900" fmla="*/ 15491074 w 17651287"/>
              <a:gd name="connsiteY900" fmla="*/ 1019992 h 8618935"/>
              <a:gd name="connsiteX901" fmla="*/ 15509143 w 17651287"/>
              <a:gd name="connsiteY901" fmla="*/ 1089866 h 8618935"/>
              <a:gd name="connsiteX902" fmla="*/ 15569919 w 17651287"/>
              <a:gd name="connsiteY902" fmla="*/ 1107937 h 8618935"/>
              <a:gd name="connsiteX903" fmla="*/ 15585524 w 17651287"/>
              <a:gd name="connsiteY903" fmla="*/ 1133637 h 8618935"/>
              <a:gd name="connsiteX904" fmla="*/ 15556778 w 17651287"/>
              <a:gd name="connsiteY904" fmla="*/ 1124803 h 8618935"/>
              <a:gd name="connsiteX905" fmla="*/ 15587167 w 17651287"/>
              <a:gd name="connsiteY905" fmla="*/ 1166566 h 8618935"/>
              <a:gd name="connsiteX906" fmla="*/ 15688188 w 17651287"/>
              <a:gd name="connsiteY906" fmla="*/ 1126811 h 8618935"/>
              <a:gd name="connsiteX907" fmla="*/ 15647944 w 17651287"/>
              <a:gd name="connsiteY907" fmla="*/ 1137653 h 8618935"/>
              <a:gd name="connsiteX908" fmla="*/ 15634803 w 17651287"/>
              <a:gd name="connsiteY908" fmla="*/ 1225196 h 8618935"/>
              <a:gd name="connsiteX909" fmla="*/ 15701329 w 17651287"/>
              <a:gd name="connsiteY909" fmla="*/ 1222385 h 8618935"/>
              <a:gd name="connsiteX910" fmla="*/ 15705435 w 17651287"/>
              <a:gd name="connsiteY910" fmla="*/ 1244069 h 8618935"/>
              <a:gd name="connsiteX911" fmla="*/ 15634803 w 17651287"/>
              <a:gd name="connsiteY911" fmla="*/ 1343258 h 8618935"/>
              <a:gd name="connsiteX912" fmla="*/ 15634803 w 17651287"/>
              <a:gd name="connsiteY912" fmla="*/ 1387029 h 8618935"/>
              <a:gd name="connsiteX913" fmla="*/ 15675047 w 17651287"/>
              <a:gd name="connsiteY913" fmla="*/ 1380202 h 8618935"/>
              <a:gd name="connsiteX914" fmla="*/ 15705435 w 17651287"/>
              <a:gd name="connsiteY914" fmla="*/ 1416745 h 8618935"/>
              <a:gd name="connsiteX915" fmla="*/ 15691473 w 17651287"/>
              <a:gd name="connsiteY915" fmla="*/ 1507902 h 8618935"/>
              <a:gd name="connsiteX916" fmla="*/ 15652872 w 17651287"/>
              <a:gd name="connsiteY916" fmla="*/ 1503886 h 8618935"/>
              <a:gd name="connsiteX917" fmla="*/ 15609342 w 17651287"/>
              <a:gd name="connsiteY917" fmla="*/ 1592634 h 8618935"/>
              <a:gd name="connsiteX918" fmla="*/ 15656978 w 17651287"/>
              <a:gd name="connsiteY918" fmla="*/ 1596649 h 8618935"/>
              <a:gd name="connsiteX919" fmla="*/ 15643837 w 17651287"/>
              <a:gd name="connsiteY919" fmla="*/ 1676964 h 8618935"/>
              <a:gd name="connsiteX920" fmla="*/ 15560885 w 17651287"/>
              <a:gd name="connsiteY920" fmla="*/ 1669736 h 8618935"/>
              <a:gd name="connsiteX921" fmla="*/ 15509143 w 17651287"/>
              <a:gd name="connsiteY921" fmla="*/ 1735192 h 8618935"/>
              <a:gd name="connsiteX922" fmla="*/ 15465613 w 17651287"/>
              <a:gd name="connsiteY922" fmla="*/ 1732782 h 8618935"/>
              <a:gd name="connsiteX923" fmla="*/ 15394981 w 17651287"/>
              <a:gd name="connsiteY923" fmla="*/ 1706680 h 8618935"/>
              <a:gd name="connsiteX924" fmla="*/ 15426190 w 17651287"/>
              <a:gd name="connsiteY924" fmla="*/ 1743223 h 8618935"/>
              <a:gd name="connsiteX925" fmla="*/ 15456579 w 17651287"/>
              <a:gd name="connsiteY925" fmla="*/ 1838797 h 8618935"/>
              <a:gd name="connsiteX926" fmla="*/ 15491074 w 17651287"/>
              <a:gd name="connsiteY926" fmla="*/ 1794223 h 8618935"/>
              <a:gd name="connsiteX927" fmla="*/ 15597023 w 17651287"/>
              <a:gd name="connsiteY927" fmla="*/ 1893411 h 8618935"/>
              <a:gd name="connsiteX928" fmla="*/ 15631518 w 17651287"/>
              <a:gd name="connsiteY928" fmla="*/ 1791412 h 8618935"/>
              <a:gd name="connsiteX929" fmla="*/ 15705435 w 17651287"/>
              <a:gd name="connsiteY929" fmla="*/ 1798238 h 8618935"/>
              <a:gd name="connsiteX930" fmla="*/ 15661906 w 17651287"/>
              <a:gd name="connsiteY930" fmla="*/ 1827955 h 8618935"/>
              <a:gd name="connsiteX931" fmla="*/ 15661906 w 17651287"/>
              <a:gd name="connsiteY931" fmla="*/ 1886584 h 8618935"/>
              <a:gd name="connsiteX932" fmla="*/ 15705435 w 17651287"/>
              <a:gd name="connsiteY932" fmla="*/ 1923127 h 8618935"/>
              <a:gd name="connsiteX933" fmla="*/ 15701329 w 17651287"/>
              <a:gd name="connsiteY933" fmla="*/ 1948828 h 8618935"/>
              <a:gd name="connsiteX934" fmla="*/ 15643837 w 17651287"/>
              <a:gd name="connsiteY934" fmla="*/ 1999828 h 8618935"/>
              <a:gd name="connsiteX935" fmla="*/ 15513249 w 17651287"/>
              <a:gd name="connsiteY935" fmla="*/ 2003843 h 8618935"/>
              <a:gd name="connsiteX936" fmla="*/ 15565813 w 17651287"/>
              <a:gd name="connsiteY936" fmla="*/ 2018701 h 8618935"/>
              <a:gd name="connsiteX937" fmla="*/ 15569919 w 17651287"/>
              <a:gd name="connsiteY937" fmla="*/ 2099016 h 8618935"/>
              <a:gd name="connsiteX938" fmla="*/ 15509143 w 17651287"/>
              <a:gd name="connsiteY938" fmla="*/ 2128732 h 8618935"/>
              <a:gd name="connsiteX939" fmla="*/ 15413049 w 17651287"/>
              <a:gd name="connsiteY939" fmla="*/ 2099016 h 8618935"/>
              <a:gd name="connsiteX940" fmla="*/ 15254537 w 17651287"/>
              <a:gd name="connsiteY940" fmla="*/ 2191377 h 8618935"/>
              <a:gd name="connsiteX941" fmla="*/ 15347345 w 17651287"/>
              <a:gd name="connsiteY941" fmla="*/ 2198204 h 8618935"/>
              <a:gd name="connsiteX942" fmla="*/ 15303815 w 17651287"/>
              <a:gd name="connsiteY942" fmla="*/ 2241975 h 8618935"/>
              <a:gd name="connsiteX943" fmla="*/ 15285747 w 17651287"/>
              <a:gd name="connsiteY943" fmla="*/ 2276109 h 8618935"/>
              <a:gd name="connsiteX944" fmla="*/ 15276712 w 17651287"/>
              <a:gd name="connsiteY944" fmla="*/ 2227920 h 8618935"/>
              <a:gd name="connsiteX945" fmla="*/ 15203616 w 17651287"/>
              <a:gd name="connsiteY945" fmla="*/ 2278518 h 8618935"/>
              <a:gd name="connsiteX946" fmla="*/ 15085347 w 17651287"/>
              <a:gd name="connsiteY946" fmla="*/ 2304621 h 8618935"/>
              <a:gd name="connsiteX947" fmla="*/ 15203616 w 17651287"/>
              <a:gd name="connsiteY947" fmla="*/ 2396982 h 8618935"/>
              <a:gd name="connsiteX948" fmla="*/ 15167478 w 17651287"/>
              <a:gd name="connsiteY948" fmla="*/ 2473281 h 8618935"/>
              <a:gd name="connsiteX949" fmla="*/ 15206901 w 17651287"/>
              <a:gd name="connsiteY949" fmla="*/ 2568855 h 8618935"/>
              <a:gd name="connsiteX950" fmla="*/ 15211007 w 17651287"/>
              <a:gd name="connsiteY950" fmla="*/ 2557611 h 8618935"/>
              <a:gd name="connsiteX951" fmla="*/ 15260286 w 17651287"/>
              <a:gd name="connsiteY951" fmla="*/ 2561626 h 8618935"/>
              <a:gd name="connsiteX952" fmla="*/ 15254537 w 17651287"/>
              <a:gd name="connsiteY952" fmla="*/ 2525083 h 8618935"/>
              <a:gd name="connsiteX953" fmla="*/ 15320242 w 17651287"/>
              <a:gd name="connsiteY953" fmla="*/ 2565642 h 8618935"/>
              <a:gd name="connsiteX954" fmla="*/ 15560885 w 17651287"/>
              <a:gd name="connsiteY954" fmla="*/ 2492155 h 8618935"/>
              <a:gd name="connsiteX955" fmla="*/ 15597023 w 17651287"/>
              <a:gd name="connsiteY955" fmla="*/ 2539942 h 8618935"/>
              <a:gd name="connsiteX956" fmla="*/ 15618377 w 17651287"/>
              <a:gd name="connsiteY956" fmla="*/ 2529099 h 8618935"/>
              <a:gd name="connsiteX957" fmla="*/ 15613449 w 17651287"/>
              <a:gd name="connsiteY957" fmla="*/ 2496170 h 8618935"/>
              <a:gd name="connsiteX958" fmla="*/ 15643837 w 17651287"/>
              <a:gd name="connsiteY958" fmla="*/ 2484123 h 8618935"/>
              <a:gd name="connsiteX959" fmla="*/ 15858199 w 17651287"/>
              <a:gd name="connsiteY959" fmla="*/ 2498981 h 8618935"/>
              <a:gd name="connsiteX960" fmla="*/ 15968254 w 17651287"/>
              <a:gd name="connsiteY960" fmla="*/ 2520666 h 8618935"/>
              <a:gd name="connsiteX961" fmla="*/ 15972361 w 17651287"/>
              <a:gd name="connsiteY961" fmla="*/ 2554800 h 8618935"/>
              <a:gd name="connsiteX962" fmla="*/ 16037244 w 17651287"/>
              <a:gd name="connsiteY962" fmla="*/ 2535926 h 8618935"/>
              <a:gd name="connsiteX963" fmla="*/ 16002749 w 17651287"/>
              <a:gd name="connsiteY963" fmla="*/ 2418667 h 8618935"/>
              <a:gd name="connsiteX964" fmla="*/ 15946079 w 17651287"/>
              <a:gd name="connsiteY964" fmla="*/ 2414651 h 8618935"/>
              <a:gd name="connsiteX965" fmla="*/ 16111983 w 17651287"/>
              <a:gd name="connsiteY965" fmla="*/ 2392966 h 8618935"/>
              <a:gd name="connsiteX966" fmla="*/ 16107055 w 17651287"/>
              <a:gd name="connsiteY966" fmla="*/ 2473281 h 8618935"/>
              <a:gd name="connsiteX967" fmla="*/ 16125124 w 17651287"/>
              <a:gd name="connsiteY967" fmla="*/ 2414651 h 8618935"/>
              <a:gd name="connsiteX968" fmla="*/ 16159619 w 17651287"/>
              <a:gd name="connsiteY968" fmla="*/ 2440753 h 8618935"/>
              <a:gd name="connsiteX969" fmla="*/ 16212183 w 17651287"/>
              <a:gd name="connsiteY969" fmla="*/ 2444769 h 8618935"/>
              <a:gd name="connsiteX970" fmla="*/ 16291028 w 17651287"/>
              <a:gd name="connsiteY970" fmla="*/ 2587327 h 8618935"/>
              <a:gd name="connsiteX971" fmla="*/ 16137444 w 17651287"/>
              <a:gd name="connsiteY971" fmla="*/ 2554800 h 8618935"/>
              <a:gd name="connsiteX972" fmla="*/ 16221217 w 17651287"/>
              <a:gd name="connsiteY972" fmla="*/ 2631098 h 8618935"/>
              <a:gd name="connsiteX973" fmla="*/ 16137444 w 17651287"/>
              <a:gd name="connsiteY973" fmla="*/ 2656799 h 8618935"/>
              <a:gd name="connsiteX974" fmla="*/ 16212183 w 17651287"/>
              <a:gd name="connsiteY974" fmla="*/ 2723460 h 8618935"/>
              <a:gd name="connsiteX975" fmla="*/ 16133337 w 17651287"/>
              <a:gd name="connsiteY975" fmla="*/ 2693744 h 8618935"/>
              <a:gd name="connsiteX976" fmla="*/ 16041351 w 17651287"/>
              <a:gd name="connsiteY976" fmla="*/ 2734302 h 8618935"/>
              <a:gd name="connsiteX977" fmla="*/ 16102949 w 17651287"/>
              <a:gd name="connsiteY977" fmla="*/ 2808191 h 8618935"/>
              <a:gd name="connsiteX978" fmla="*/ 16102949 w 17651287"/>
              <a:gd name="connsiteY978" fmla="*/ 2829876 h 8618935"/>
              <a:gd name="connsiteX979" fmla="*/ 16059419 w 17651287"/>
              <a:gd name="connsiteY979" fmla="*/ 2859592 h 8618935"/>
              <a:gd name="connsiteX980" fmla="*/ 16089808 w 17651287"/>
              <a:gd name="connsiteY980" fmla="*/ 2955167 h 8618935"/>
              <a:gd name="connsiteX981" fmla="*/ 16316489 w 17651287"/>
              <a:gd name="connsiteY981" fmla="*/ 2983679 h 8618935"/>
              <a:gd name="connsiteX982" fmla="*/ 16334558 w 17651287"/>
              <a:gd name="connsiteY982" fmla="*/ 3042308 h 8618935"/>
              <a:gd name="connsiteX983" fmla="*/ 16346877 w 17651287"/>
              <a:gd name="connsiteY983" fmla="*/ 2961592 h 8618935"/>
              <a:gd name="connsiteX984" fmla="*/ 16403548 w 17651287"/>
              <a:gd name="connsiteY984" fmla="*/ 3013395 h 8618935"/>
              <a:gd name="connsiteX985" fmla="*/ 16396156 w 17651287"/>
              <a:gd name="connsiteY985" fmla="*/ 3068009 h 8618935"/>
              <a:gd name="connsiteX986" fmla="*/ 16364946 w 17651287"/>
              <a:gd name="connsiteY986" fmla="*/ 3090095 h 8618935"/>
              <a:gd name="connsiteX987" fmla="*/ 16396156 w 17651287"/>
              <a:gd name="connsiteY987" fmla="*/ 3126638 h 8618935"/>
              <a:gd name="connsiteX988" fmla="*/ 16346877 w 17651287"/>
              <a:gd name="connsiteY988" fmla="*/ 3134670 h 8618935"/>
              <a:gd name="connsiteX989" fmla="*/ 16286922 w 17651287"/>
              <a:gd name="connsiteY989" fmla="*/ 3233858 h 8618935"/>
              <a:gd name="connsiteX990" fmla="*/ 16291028 w 17651287"/>
              <a:gd name="connsiteY990" fmla="*/ 3189283 h 8618935"/>
              <a:gd name="connsiteX991" fmla="*/ 16243393 w 17651287"/>
              <a:gd name="connsiteY991" fmla="*/ 3266385 h 8618935"/>
              <a:gd name="connsiteX992" fmla="*/ 16281994 w 17651287"/>
              <a:gd name="connsiteY992" fmla="*/ 3255944 h 8618935"/>
              <a:gd name="connsiteX993" fmla="*/ 16203148 w 17651287"/>
              <a:gd name="connsiteY993" fmla="*/ 3321401 h 8618935"/>
              <a:gd name="connsiteX994" fmla="*/ 16250784 w 17651287"/>
              <a:gd name="connsiteY994" fmla="*/ 3368786 h 8618935"/>
              <a:gd name="connsiteX995" fmla="*/ 16330451 w 17651287"/>
              <a:gd name="connsiteY995" fmla="*/ 3515761 h 8618935"/>
              <a:gd name="connsiteX996" fmla="*/ 16291028 w 17651287"/>
              <a:gd name="connsiteY996" fmla="*/ 3476005 h 8618935"/>
              <a:gd name="connsiteX997" fmla="*/ 16378087 w 17651287"/>
              <a:gd name="connsiteY997" fmla="*/ 3494076 h 8618935"/>
              <a:gd name="connsiteX998" fmla="*/ 16338664 w 17651287"/>
              <a:gd name="connsiteY998" fmla="*/ 3619367 h 8618935"/>
              <a:gd name="connsiteX999" fmla="*/ 16291028 w 17651287"/>
              <a:gd name="connsiteY999" fmla="*/ 3582422 h 8618935"/>
              <a:gd name="connsiteX1000" fmla="*/ 16229430 w 17651287"/>
              <a:gd name="connsiteY1000" fmla="*/ 3611335 h 8618935"/>
              <a:gd name="connsiteX1001" fmla="*/ 16330451 w 17651287"/>
              <a:gd name="connsiteY1001" fmla="*/ 3630209 h 8618935"/>
              <a:gd name="connsiteX1002" fmla="*/ 16207255 w 17651287"/>
              <a:gd name="connsiteY1002" fmla="*/ 3633823 h 8618935"/>
              <a:gd name="connsiteX1003" fmla="*/ 16212183 w 17651287"/>
              <a:gd name="connsiteY1003" fmla="*/ 3655910 h 8618935"/>
              <a:gd name="connsiteX1004" fmla="*/ 16155513 w 17651287"/>
              <a:gd name="connsiteY1004" fmla="*/ 3593666 h 8618935"/>
              <a:gd name="connsiteX1005" fmla="*/ 16089808 w 17651287"/>
              <a:gd name="connsiteY1005" fmla="*/ 3670768 h 8618935"/>
              <a:gd name="connsiteX1006" fmla="*/ 16155513 w 17651287"/>
              <a:gd name="connsiteY1006" fmla="*/ 3721366 h 8618935"/>
              <a:gd name="connsiteX1007" fmla="*/ 16089808 w 17651287"/>
              <a:gd name="connsiteY1007" fmla="*/ 3718555 h 8618935"/>
              <a:gd name="connsiteX1008" fmla="*/ 16041351 w 17651287"/>
              <a:gd name="connsiteY1008" fmla="*/ 3779995 h 8618935"/>
              <a:gd name="connsiteX1009" fmla="*/ 16046278 w 17651287"/>
              <a:gd name="connsiteY1009" fmla="*/ 3805696 h 8618935"/>
              <a:gd name="connsiteX1010" fmla="*/ 16185901 w 17651287"/>
              <a:gd name="connsiteY1010" fmla="*/ 3758310 h 8618935"/>
              <a:gd name="connsiteX1011" fmla="*/ 16190007 w 17651287"/>
              <a:gd name="connsiteY1011" fmla="*/ 3792043 h 8618935"/>
              <a:gd name="connsiteX1012" fmla="*/ 16277888 w 17651287"/>
              <a:gd name="connsiteY1012" fmla="*/ 3776783 h 8618935"/>
              <a:gd name="connsiteX1013" fmla="*/ 16255712 w 17651287"/>
              <a:gd name="connsiteY1013" fmla="*/ 3842641 h 8618935"/>
              <a:gd name="connsiteX1014" fmla="*/ 16268853 w 17651287"/>
              <a:gd name="connsiteY1014" fmla="*/ 3820956 h 8618935"/>
              <a:gd name="connsiteX1015" fmla="*/ 16378087 w 17651287"/>
              <a:gd name="connsiteY1015" fmla="*/ 3828987 h 8618935"/>
              <a:gd name="connsiteX1016" fmla="*/ 16346877 w 17651287"/>
              <a:gd name="connsiteY1016" fmla="*/ 3779995 h 8618935"/>
              <a:gd name="connsiteX1017" fmla="*/ 16342771 w 17651287"/>
              <a:gd name="connsiteY1017" fmla="*/ 3828987 h 8618935"/>
              <a:gd name="connsiteX1018" fmla="*/ 16342771 w 17651287"/>
              <a:gd name="connsiteY1018" fmla="*/ 3758310 h 8618935"/>
              <a:gd name="connsiteX1019" fmla="*/ 16373981 w 17651287"/>
              <a:gd name="connsiteY1019" fmla="*/ 3747066 h 8618935"/>
              <a:gd name="connsiteX1020" fmla="*/ 16396156 w 17651287"/>
              <a:gd name="connsiteY1020" fmla="*/ 3784011 h 8618935"/>
              <a:gd name="connsiteX1021" fmla="*/ 16425723 w 17651287"/>
              <a:gd name="connsiteY1021" fmla="*/ 3707311 h 8618935"/>
              <a:gd name="connsiteX1022" fmla="*/ 16430651 w 17651287"/>
              <a:gd name="connsiteY1022" fmla="*/ 3751082 h 8618935"/>
              <a:gd name="connsiteX1023" fmla="*/ 16474180 w 17651287"/>
              <a:gd name="connsiteY1023" fmla="*/ 3755098 h 8618935"/>
              <a:gd name="connsiteX1024" fmla="*/ 16548919 w 17651287"/>
              <a:gd name="connsiteY1024" fmla="*/ 3714539 h 8618935"/>
              <a:gd name="connsiteX1025" fmla="*/ 16518531 w 17651287"/>
              <a:gd name="connsiteY1025" fmla="*/ 3736224 h 8618935"/>
              <a:gd name="connsiteX1026" fmla="*/ 16566167 w 17651287"/>
              <a:gd name="connsiteY1026" fmla="*/ 3784011 h 8618935"/>
              <a:gd name="connsiteX1027" fmla="*/ 16491428 w 17651287"/>
              <a:gd name="connsiteY1027" fmla="*/ 3813728 h 8618935"/>
              <a:gd name="connsiteX1028" fmla="*/ 16500462 w 17651287"/>
              <a:gd name="connsiteY1028" fmla="*/ 3769153 h 8618935"/>
              <a:gd name="connsiteX1029" fmla="*/ 16483215 w 17651287"/>
              <a:gd name="connsiteY1029" fmla="*/ 3769153 h 8618935"/>
              <a:gd name="connsiteX1030" fmla="*/ 16469252 w 17651287"/>
              <a:gd name="connsiteY1030" fmla="*/ 3776783 h 8618935"/>
              <a:gd name="connsiteX1031" fmla="*/ 16478287 w 17651287"/>
              <a:gd name="connsiteY1031" fmla="*/ 3792043 h 8618935"/>
              <a:gd name="connsiteX1032" fmla="*/ 16447898 w 17651287"/>
              <a:gd name="connsiteY1032" fmla="*/ 3809712 h 8618935"/>
              <a:gd name="connsiteX1033" fmla="*/ 16491428 w 17651287"/>
              <a:gd name="connsiteY1033" fmla="*/ 3813728 h 8618935"/>
              <a:gd name="connsiteX1034" fmla="*/ 16539885 w 17651287"/>
              <a:gd name="connsiteY1034" fmla="*/ 3876372 h 8618935"/>
              <a:gd name="connsiteX1035" fmla="*/ 16556311 w 17651287"/>
              <a:gd name="connsiteY1035" fmla="*/ 3876372 h 8618935"/>
              <a:gd name="connsiteX1036" fmla="*/ 16666367 w 17651287"/>
              <a:gd name="connsiteY1036" fmla="*/ 3850672 h 8618935"/>
              <a:gd name="connsiteX1037" fmla="*/ 16631050 w 17651287"/>
              <a:gd name="connsiteY1037" fmla="*/ 3872357 h 8618935"/>
              <a:gd name="connsiteX1038" fmla="*/ 16644191 w 17651287"/>
              <a:gd name="connsiteY1038" fmla="*/ 3904884 h 8618935"/>
              <a:gd name="connsiteX1039" fmla="*/ 16849518 w 17651287"/>
              <a:gd name="connsiteY1039" fmla="*/ 3853483 h 8618935"/>
              <a:gd name="connsiteX1040" fmla="*/ 16902082 w 17651287"/>
              <a:gd name="connsiteY1040" fmla="*/ 3890427 h 8618935"/>
              <a:gd name="connsiteX1041" fmla="*/ 16849518 w 17651287"/>
              <a:gd name="connsiteY1041" fmla="*/ 3920144 h 8618935"/>
              <a:gd name="connsiteX1042" fmla="*/ 16871694 w 17651287"/>
              <a:gd name="connsiteY1042" fmla="*/ 3956687 h 8618935"/>
              <a:gd name="connsiteX1043" fmla="*/ 16833092 w 17651287"/>
              <a:gd name="connsiteY1043" fmla="*/ 3967931 h 8618935"/>
              <a:gd name="connsiteX1044" fmla="*/ 16958752 w 17651287"/>
              <a:gd name="connsiteY1044" fmla="*/ 3894443 h 8618935"/>
              <a:gd name="connsiteX1045" fmla="*/ 16985856 w 17651287"/>
              <a:gd name="connsiteY1045" fmla="*/ 3898459 h 8618935"/>
              <a:gd name="connsiteX1046" fmla="*/ 16958752 w 17651287"/>
              <a:gd name="connsiteY1046" fmla="*/ 3872357 h 8618935"/>
              <a:gd name="connsiteX1047" fmla="*/ 17067986 w 17651287"/>
              <a:gd name="connsiteY1047" fmla="*/ 3831798 h 8618935"/>
              <a:gd name="connsiteX1048" fmla="*/ 17108230 w 17651287"/>
              <a:gd name="connsiteY1048" fmla="*/ 3894443 h 8618935"/>
              <a:gd name="connsiteX1049" fmla="*/ 17142726 w 17651287"/>
              <a:gd name="connsiteY1049" fmla="*/ 3839428 h 8618935"/>
              <a:gd name="connsiteX1050" fmla="*/ 17208430 w 17651287"/>
              <a:gd name="connsiteY1050" fmla="*/ 3842641 h 8618935"/>
              <a:gd name="connsiteX1051" fmla="*/ 17242926 w 17651287"/>
              <a:gd name="connsiteY1051" fmla="*/ 3926971 h 8618935"/>
              <a:gd name="connsiteX1052" fmla="*/ 17182148 w 17651287"/>
              <a:gd name="connsiteY1052" fmla="*/ 3989616 h 8618935"/>
              <a:gd name="connsiteX1053" fmla="*/ 17308630 w 17651287"/>
              <a:gd name="connsiteY1053" fmla="*/ 4183976 h 8618935"/>
              <a:gd name="connsiteX1054" fmla="*/ 17382548 w 17651287"/>
              <a:gd name="connsiteY1054" fmla="*/ 4192008 h 8618935"/>
              <a:gd name="connsiteX1055" fmla="*/ 17277420 w 17651287"/>
              <a:gd name="connsiteY1055" fmla="*/ 4320109 h 8618935"/>
              <a:gd name="connsiteX1056" fmla="*/ 17317664 w 17651287"/>
              <a:gd name="connsiteY1056" fmla="*/ 4290393 h 8618935"/>
              <a:gd name="connsiteX1057" fmla="*/ 17304524 w 17651287"/>
              <a:gd name="connsiteY1057" fmla="*/ 4264692 h 8618935"/>
              <a:gd name="connsiteX1058" fmla="*/ 17325878 w 17651287"/>
              <a:gd name="connsiteY1058" fmla="*/ 4349826 h 8618935"/>
              <a:gd name="connsiteX1059" fmla="*/ 17373514 w 17651287"/>
              <a:gd name="connsiteY1059" fmla="*/ 4363881 h 8618935"/>
              <a:gd name="connsiteX1060" fmla="*/ 17304524 w 17651287"/>
              <a:gd name="connsiteY1060" fmla="*/ 4382755 h 8618935"/>
              <a:gd name="connsiteX1061" fmla="*/ 17317664 w 17651287"/>
              <a:gd name="connsiteY1061" fmla="*/ 4415282 h 8618935"/>
              <a:gd name="connsiteX1062" fmla="*/ 17226500 w 17651287"/>
              <a:gd name="connsiteY1062" fmla="*/ 4385566 h 8618935"/>
              <a:gd name="connsiteX1063" fmla="*/ 17247854 w 17651287"/>
              <a:gd name="connsiteY1063" fmla="*/ 4422510 h 8618935"/>
              <a:gd name="connsiteX1064" fmla="*/ 17208430 w 17651287"/>
              <a:gd name="connsiteY1064" fmla="*/ 4385566 h 8618935"/>
              <a:gd name="connsiteX1065" fmla="*/ 17159974 w 17651287"/>
              <a:gd name="connsiteY1065" fmla="*/ 4404841 h 8618935"/>
              <a:gd name="connsiteX1066" fmla="*/ 17159974 w 17651287"/>
              <a:gd name="connsiteY1066" fmla="*/ 4452227 h 8618935"/>
              <a:gd name="connsiteX1067" fmla="*/ 17120550 w 17651287"/>
              <a:gd name="connsiteY1067" fmla="*/ 4415282 h 8618935"/>
              <a:gd name="connsiteX1068" fmla="*/ 17095090 w 17651287"/>
              <a:gd name="connsiteY1068" fmla="*/ 4342196 h 8618935"/>
              <a:gd name="connsiteX1069" fmla="*/ 17120550 w 17651287"/>
              <a:gd name="connsiteY1069" fmla="*/ 4309669 h 8618935"/>
              <a:gd name="connsiteX1070" fmla="*/ 17086056 w 17651287"/>
              <a:gd name="connsiteY1070" fmla="*/ 4294409 h 8618935"/>
              <a:gd name="connsiteX1071" fmla="*/ 17050740 w 17651287"/>
              <a:gd name="connsiteY1071" fmla="*/ 4338180 h 8618935"/>
              <a:gd name="connsiteX1072" fmla="*/ 17067986 w 17651287"/>
              <a:gd name="connsiteY1072" fmla="*/ 4272724 h 8618935"/>
              <a:gd name="connsiteX1073" fmla="*/ 17138620 w 17651287"/>
              <a:gd name="connsiteY1073" fmla="*/ 4264692 h 8618935"/>
              <a:gd name="connsiteX1074" fmla="*/ 17077020 w 17651287"/>
              <a:gd name="connsiteY1074" fmla="*/ 4235779 h 8618935"/>
              <a:gd name="connsiteX1075" fmla="*/ 17037598 w 17651287"/>
              <a:gd name="connsiteY1075" fmla="*/ 4290393 h 8618935"/>
              <a:gd name="connsiteX1076" fmla="*/ 16824058 w 17651287"/>
              <a:gd name="connsiteY1076" fmla="*/ 4276740 h 8618935"/>
              <a:gd name="connsiteX1077" fmla="*/ 16810916 w 17651287"/>
              <a:gd name="connsiteY1077" fmla="*/ 4320109 h 8618935"/>
              <a:gd name="connsiteX1078" fmla="*/ 16727965 w 17651287"/>
              <a:gd name="connsiteY1078" fmla="*/ 4316094 h 8618935"/>
              <a:gd name="connsiteX1079" fmla="*/ 16740284 w 17651287"/>
              <a:gd name="connsiteY1079" fmla="*/ 4385566 h 8618935"/>
              <a:gd name="connsiteX1080" fmla="*/ 16684435 w 17651287"/>
              <a:gd name="connsiteY1080" fmla="*/ 4404841 h 8618935"/>
              <a:gd name="connsiteX1081" fmla="*/ 16745212 w 17651287"/>
              <a:gd name="connsiteY1081" fmla="*/ 4419298 h 8618935"/>
              <a:gd name="connsiteX1082" fmla="*/ 16758353 w 17651287"/>
              <a:gd name="connsiteY1082" fmla="*/ 4456242 h 8618935"/>
              <a:gd name="connsiteX1083" fmla="*/ 16684435 w 17651287"/>
              <a:gd name="connsiteY1083" fmla="*/ 4506840 h 8618935"/>
              <a:gd name="connsiteX1084" fmla="*/ 16687721 w 17651287"/>
              <a:gd name="connsiteY1084" fmla="*/ 4532541 h 8618935"/>
              <a:gd name="connsiteX1085" fmla="*/ 16779708 w 17651287"/>
              <a:gd name="connsiteY1085" fmla="*/ 4492785 h 8618935"/>
              <a:gd name="connsiteX1086" fmla="*/ 16893048 w 17651287"/>
              <a:gd name="connsiteY1086" fmla="*/ 4525714 h 8618935"/>
              <a:gd name="connsiteX1087" fmla="*/ 16945612 w 17651287"/>
              <a:gd name="connsiteY1087" fmla="*/ 4620887 h 8618935"/>
              <a:gd name="connsiteX1088" fmla="*/ 17063880 w 17651287"/>
              <a:gd name="connsiteY1088" fmla="*/ 4603218 h 8618935"/>
              <a:gd name="connsiteX1089" fmla="*/ 16985856 w 17651287"/>
              <a:gd name="connsiteY1089" fmla="*/ 4761035 h 8618935"/>
              <a:gd name="connsiteX1090" fmla="*/ 16963680 w 17651287"/>
              <a:gd name="connsiteY1090" fmla="*/ 4885522 h 8618935"/>
              <a:gd name="connsiteX1091" fmla="*/ 16876622 w 17651287"/>
              <a:gd name="connsiteY1091" fmla="*/ 4845767 h 8618935"/>
              <a:gd name="connsiteX1092" fmla="*/ 16862660 w 17651287"/>
              <a:gd name="connsiteY1092" fmla="*/ 4878294 h 8618935"/>
              <a:gd name="connsiteX1093" fmla="*/ 16762460 w 17651287"/>
              <a:gd name="connsiteY1093" fmla="*/ 4804807 h 8618935"/>
              <a:gd name="connsiteX1094" fmla="*/ 16680329 w 17651287"/>
              <a:gd name="connsiteY1094" fmla="*/ 4841751 h 8618935"/>
              <a:gd name="connsiteX1095" fmla="*/ 16671294 w 17651287"/>
              <a:gd name="connsiteY1095" fmla="*/ 4899979 h 8618935"/>
              <a:gd name="connsiteX1096" fmla="*/ 16745212 w 17651287"/>
              <a:gd name="connsiteY1096" fmla="*/ 4951782 h 8618935"/>
              <a:gd name="connsiteX1097" fmla="*/ 16718930 w 17651287"/>
              <a:gd name="connsiteY1097" fmla="*/ 5065025 h 8618935"/>
              <a:gd name="connsiteX1098" fmla="*/ 16849518 w 17651287"/>
              <a:gd name="connsiteY1098" fmla="*/ 5061812 h 8618935"/>
              <a:gd name="connsiteX1099" fmla="*/ 16732071 w 17651287"/>
              <a:gd name="connsiteY1099" fmla="*/ 5101568 h 8618935"/>
              <a:gd name="connsiteX1100" fmla="*/ 16649119 w 17651287"/>
              <a:gd name="connsiteY1100" fmla="*/ 5083899 h 8618935"/>
              <a:gd name="connsiteX1101" fmla="*/ 16745212 w 17651287"/>
              <a:gd name="connsiteY1101" fmla="*/ 5332873 h 8618935"/>
              <a:gd name="connsiteX1102" fmla="*/ 16783814 w 17651287"/>
              <a:gd name="connsiteY1102" fmla="*/ 5322433 h 8618935"/>
              <a:gd name="connsiteX1103" fmla="*/ 16792848 w 17651287"/>
              <a:gd name="connsiteY1103" fmla="*/ 5348133 h 8618935"/>
              <a:gd name="connsiteX1104" fmla="*/ 16767388 w 17651287"/>
              <a:gd name="connsiteY1104" fmla="*/ 5391904 h 8618935"/>
              <a:gd name="connsiteX1105" fmla="*/ 16783814 w 17651287"/>
              <a:gd name="connsiteY1105" fmla="*/ 5451337 h 8618935"/>
              <a:gd name="connsiteX1106" fmla="*/ 16937398 w 17651287"/>
              <a:gd name="connsiteY1106" fmla="*/ 5520809 h 8618935"/>
              <a:gd name="connsiteX1107" fmla="*/ 16976822 w 17651287"/>
              <a:gd name="connsiteY1107" fmla="*/ 5509565 h 8618935"/>
              <a:gd name="connsiteX1108" fmla="*/ 17011316 w 17651287"/>
              <a:gd name="connsiteY1108" fmla="*/ 5594297 h 8618935"/>
              <a:gd name="connsiteX1109" fmla="*/ 16867588 w 17651287"/>
              <a:gd name="connsiteY1109" fmla="*/ 5836846 h 8618935"/>
              <a:gd name="connsiteX1110" fmla="*/ 17081128 w 17651287"/>
              <a:gd name="connsiteY1110" fmla="*/ 5828815 h 8618935"/>
              <a:gd name="connsiteX1111" fmla="*/ 17050740 w 17651287"/>
              <a:gd name="connsiteY1111" fmla="*/ 5733240 h 8618935"/>
              <a:gd name="connsiteX1112" fmla="*/ 17090162 w 17651287"/>
              <a:gd name="connsiteY1112" fmla="*/ 5736855 h 8618935"/>
              <a:gd name="connsiteX1113" fmla="*/ 17204324 w 17651287"/>
              <a:gd name="connsiteY1113" fmla="*/ 5814760 h 8618935"/>
              <a:gd name="connsiteX1114" fmla="*/ 17204324 w 17651287"/>
              <a:gd name="connsiteY1114" fmla="*/ 5884231 h 8618935"/>
              <a:gd name="connsiteX1115" fmla="*/ 17513958 w 17651287"/>
              <a:gd name="connsiteY1115" fmla="*/ 6045663 h 8618935"/>
              <a:gd name="connsiteX1116" fmla="*/ 17539418 w 17651287"/>
              <a:gd name="connsiteY1116" fmla="*/ 6518313 h 8618935"/>
              <a:gd name="connsiteX1117" fmla="*/ 17536132 w 17651287"/>
              <a:gd name="connsiteY1117" fmla="*/ 6438401 h 8618935"/>
              <a:gd name="connsiteX1118" fmla="*/ 17440040 w 17651287"/>
              <a:gd name="connsiteY1118" fmla="*/ 6397440 h 8618935"/>
              <a:gd name="connsiteX1119" fmla="*/ 17159974 w 17651287"/>
              <a:gd name="connsiteY1119" fmla="*/ 6401456 h 8618935"/>
              <a:gd name="connsiteX1120" fmla="*/ 17173114 w 17651287"/>
              <a:gd name="connsiteY1120" fmla="*/ 6379771 h 8618935"/>
              <a:gd name="connsiteX1121" fmla="*/ 17003104 w 17651287"/>
              <a:gd name="connsiteY1121" fmla="*/ 6343228 h 8618935"/>
              <a:gd name="connsiteX1122" fmla="*/ 16949718 w 17651287"/>
              <a:gd name="connsiteY1122" fmla="*/ 6372944 h 8618935"/>
              <a:gd name="connsiteX1123" fmla="*/ 16920150 w 17651287"/>
              <a:gd name="connsiteY1123" fmla="*/ 6323953 h 8618935"/>
              <a:gd name="connsiteX1124" fmla="*/ 16762460 w 17651287"/>
              <a:gd name="connsiteY1124" fmla="*/ 6372944 h 8618935"/>
              <a:gd name="connsiteX1125" fmla="*/ 16684435 w 17651287"/>
              <a:gd name="connsiteY1125" fmla="*/ 6353669 h 8618935"/>
              <a:gd name="connsiteX1126" fmla="*/ 16779708 w 17651287"/>
              <a:gd name="connsiteY1126" fmla="*/ 6291024 h 8618935"/>
              <a:gd name="connsiteX1127" fmla="*/ 16810916 w 17651287"/>
              <a:gd name="connsiteY1127" fmla="*/ 5946475 h 8618935"/>
              <a:gd name="connsiteX1128" fmla="*/ 16714824 w 17651287"/>
              <a:gd name="connsiteY1128" fmla="*/ 5905916 h 8618935"/>
              <a:gd name="connsiteX1129" fmla="*/ 16674580 w 17651287"/>
              <a:gd name="connsiteY1129" fmla="*/ 5972577 h 8618935"/>
              <a:gd name="connsiteX1130" fmla="*/ 16740284 w 17651287"/>
              <a:gd name="connsiteY1130" fmla="*/ 6137623 h 8618935"/>
              <a:gd name="connsiteX1131" fmla="*/ 16692648 w 17651287"/>
              <a:gd name="connsiteY1131" fmla="*/ 6122364 h 8618935"/>
              <a:gd name="connsiteX1132" fmla="*/ 16661439 w 17651287"/>
              <a:gd name="connsiteY1132" fmla="*/ 6144048 h 8618935"/>
              <a:gd name="connsiteX1133" fmla="*/ 16674580 w 17651287"/>
              <a:gd name="connsiteY1133" fmla="*/ 6236811 h 8618935"/>
              <a:gd name="connsiteX1134" fmla="*/ 16635978 w 17651287"/>
              <a:gd name="connsiteY1134" fmla="*/ 6247252 h 8618935"/>
              <a:gd name="connsiteX1135" fmla="*/ 16556311 w 17651287"/>
              <a:gd name="connsiteY1135" fmla="*/ 6438401 h 8618935"/>
              <a:gd name="connsiteX1136" fmla="*/ 16505390 w 17651287"/>
              <a:gd name="connsiteY1136" fmla="*/ 6456873 h 8618935"/>
              <a:gd name="connsiteX1137" fmla="*/ 16570273 w 17651287"/>
              <a:gd name="connsiteY1137" fmla="*/ 6460085 h 8618935"/>
              <a:gd name="connsiteX1138" fmla="*/ 16553026 w 17651287"/>
              <a:gd name="connsiteY1138" fmla="*/ 6507872 h 8618935"/>
              <a:gd name="connsiteX1139" fmla="*/ 16483215 w 17651287"/>
              <a:gd name="connsiteY1139" fmla="*/ 6489802 h 8618935"/>
              <a:gd name="connsiteX1140" fmla="*/ 16487321 w 17651287"/>
              <a:gd name="connsiteY1140" fmla="*/ 6570518 h 8618935"/>
              <a:gd name="connsiteX1141" fmla="*/ 16447898 w 17651287"/>
              <a:gd name="connsiteY1141" fmla="*/ 6578549 h 8618935"/>
              <a:gd name="connsiteX1142" fmla="*/ 16425723 w 17651287"/>
              <a:gd name="connsiteY1142" fmla="*/ 6648021 h 8618935"/>
              <a:gd name="connsiteX1143" fmla="*/ 16474180 w 17651287"/>
              <a:gd name="connsiteY1143" fmla="*/ 6695406 h 8618935"/>
              <a:gd name="connsiteX1144" fmla="*/ 16443792 w 17651287"/>
              <a:gd name="connsiteY1144" fmla="*/ 6889767 h 8618935"/>
              <a:gd name="connsiteX1145" fmla="*/ 16390407 w 17651287"/>
              <a:gd name="connsiteY1145" fmla="*/ 6907838 h 8618935"/>
              <a:gd name="connsiteX1146" fmla="*/ 16425723 w 17651287"/>
              <a:gd name="connsiteY1146" fmla="*/ 6933539 h 8618935"/>
              <a:gd name="connsiteX1147" fmla="*/ 16387122 w 17651287"/>
              <a:gd name="connsiteY1147" fmla="*/ 6978515 h 8618935"/>
              <a:gd name="connsiteX1148" fmla="*/ 16330451 w 17651287"/>
              <a:gd name="connsiteY1148" fmla="*/ 6985341 h 8618935"/>
              <a:gd name="connsiteX1149" fmla="*/ 16294314 w 17651287"/>
              <a:gd name="connsiteY1149" fmla="*/ 7099388 h 8618935"/>
              <a:gd name="connsiteX1150" fmla="*/ 16312382 w 17651287"/>
              <a:gd name="connsiteY1150" fmla="*/ 6985341 h 8618935"/>
              <a:gd name="connsiteX1151" fmla="*/ 16229430 w 17651287"/>
              <a:gd name="connsiteY1151" fmla="*/ 7084931 h 8618935"/>
              <a:gd name="connsiteX1152" fmla="*/ 16203148 w 17651287"/>
              <a:gd name="connsiteY1152" fmla="*/ 7184119 h 8618935"/>
              <a:gd name="connsiteX1153" fmla="*/ 16225324 w 17651287"/>
              <a:gd name="connsiteY1153" fmla="*/ 7268048 h 8618935"/>
              <a:gd name="connsiteX1154" fmla="*/ 16199863 w 17651287"/>
              <a:gd name="connsiteY1154" fmla="*/ 7275276 h 8618935"/>
              <a:gd name="connsiteX1155" fmla="*/ 16221217 w 17651287"/>
              <a:gd name="connsiteY1155" fmla="*/ 7300977 h 8618935"/>
              <a:gd name="connsiteX1156" fmla="*/ 16185901 w 17651287"/>
              <a:gd name="connsiteY1156" fmla="*/ 7355992 h 8618935"/>
              <a:gd name="connsiteX1157" fmla="*/ 16243393 w 17651287"/>
              <a:gd name="connsiteY1157" fmla="*/ 7337921 h 8618935"/>
              <a:gd name="connsiteX1158" fmla="*/ 16137444 w 17651287"/>
              <a:gd name="connsiteY1158" fmla="*/ 7561195 h 8618935"/>
              <a:gd name="connsiteX1159" fmla="*/ 16081595 w 17651287"/>
              <a:gd name="connsiteY1159" fmla="*/ 7568825 h 8618935"/>
              <a:gd name="connsiteX1160" fmla="*/ 16098021 w 17651287"/>
              <a:gd name="connsiteY1160" fmla="*/ 7627856 h 8618935"/>
              <a:gd name="connsiteX1161" fmla="*/ 16032316 w 17651287"/>
              <a:gd name="connsiteY1161" fmla="*/ 7748729 h 8618935"/>
              <a:gd name="connsiteX1162" fmla="*/ 16046278 w 17651287"/>
              <a:gd name="connsiteY1162" fmla="*/ 7679257 h 8618935"/>
              <a:gd name="connsiteX1163" fmla="*/ 15993715 w 17651287"/>
              <a:gd name="connsiteY1163" fmla="*/ 7712186 h 8618935"/>
              <a:gd name="connsiteX1164" fmla="*/ 16063526 w 17651287"/>
              <a:gd name="connsiteY1164" fmla="*/ 7612998 h 8618935"/>
              <a:gd name="connsiteX1165" fmla="*/ 16059419 w 17651287"/>
              <a:gd name="connsiteY1165" fmla="*/ 7426267 h 8618935"/>
              <a:gd name="connsiteX1166" fmla="*/ 15972361 w 17651287"/>
              <a:gd name="connsiteY1166" fmla="*/ 7385708 h 8618935"/>
              <a:gd name="connsiteX1167" fmla="*/ 15989608 w 17651287"/>
              <a:gd name="connsiteY1167" fmla="*/ 7400165 h 8618935"/>
              <a:gd name="connsiteX1168" fmla="*/ 15937044 w 17651287"/>
              <a:gd name="connsiteY1168" fmla="*/ 7487708 h 8618935"/>
              <a:gd name="connsiteX1169" fmla="*/ 15910763 w 17651287"/>
              <a:gd name="connsiteY1169" fmla="*/ 7473653 h 8618935"/>
              <a:gd name="connsiteX1170" fmla="*/ 15897622 w 17651287"/>
              <a:gd name="connsiteY1170" fmla="*/ 7554368 h 8618935"/>
              <a:gd name="connsiteX1171" fmla="*/ 15862305 w 17651287"/>
              <a:gd name="connsiteY1171" fmla="*/ 7550353 h 8618935"/>
              <a:gd name="connsiteX1172" fmla="*/ 15697222 w 17651287"/>
              <a:gd name="connsiteY1172" fmla="*/ 7528668 h 8618935"/>
              <a:gd name="connsiteX1173" fmla="*/ 15670119 w 17651287"/>
              <a:gd name="connsiteY1173" fmla="*/ 7469637 h 8618935"/>
              <a:gd name="connsiteX1174" fmla="*/ 15684081 w 17651287"/>
              <a:gd name="connsiteY1174" fmla="*/ 7400165 h 8618935"/>
              <a:gd name="connsiteX1175" fmla="*/ 15757178 w 17651287"/>
              <a:gd name="connsiteY1175" fmla="*/ 7392535 h 8618935"/>
              <a:gd name="connsiteX1176" fmla="*/ 15709542 w 17651287"/>
              <a:gd name="connsiteY1176" fmla="*/ 7344748 h 8618935"/>
              <a:gd name="connsiteX1177" fmla="*/ 15622483 w 17651287"/>
              <a:gd name="connsiteY1177" fmla="*/ 7374464 h 8618935"/>
              <a:gd name="connsiteX1178" fmla="*/ 15643837 w 17651287"/>
              <a:gd name="connsiteY1178" fmla="*/ 7455180 h 8618935"/>
              <a:gd name="connsiteX1179" fmla="*/ 15560885 w 17651287"/>
              <a:gd name="connsiteY1179" fmla="*/ 7447952 h 8618935"/>
              <a:gd name="connsiteX1180" fmla="*/ 15604414 w 17651287"/>
              <a:gd name="connsiteY1180" fmla="*/ 7463212 h 8618935"/>
              <a:gd name="connsiteX1181" fmla="*/ 15613449 w 17651287"/>
              <a:gd name="connsiteY1181" fmla="*/ 7532684 h 8618935"/>
              <a:gd name="connsiteX1182" fmla="*/ 15583060 w 17651287"/>
              <a:gd name="connsiteY1182" fmla="*/ 7484897 h 8618935"/>
              <a:gd name="connsiteX1183" fmla="*/ 15556778 w 17651287"/>
              <a:gd name="connsiteY1183" fmla="*/ 7528668 h 8618935"/>
              <a:gd name="connsiteX1184" fmla="*/ 15600308 w 17651287"/>
              <a:gd name="connsiteY1184" fmla="*/ 7602156 h 8618935"/>
              <a:gd name="connsiteX1185" fmla="*/ 15538710 w 17651287"/>
              <a:gd name="connsiteY1185" fmla="*/ 7631872 h 8618935"/>
              <a:gd name="connsiteX1186" fmla="*/ 15522283 w 17651287"/>
              <a:gd name="connsiteY1186" fmla="*/ 7690501 h 8618935"/>
              <a:gd name="connsiteX1187" fmla="*/ 15565813 w 17651287"/>
              <a:gd name="connsiteY1187" fmla="*/ 7690501 h 8618935"/>
              <a:gd name="connsiteX1188" fmla="*/ 15469720 w 17651287"/>
              <a:gd name="connsiteY1188" fmla="*/ 7660785 h 8618935"/>
              <a:gd name="connsiteX1189" fmla="*/ 15500108 w 17651287"/>
              <a:gd name="connsiteY1189" fmla="*/ 7708170 h 8618935"/>
              <a:gd name="connsiteX1190" fmla="*/ 15478754 w 17651287"/>
              <a:gd name="connsiteY1190" fmla="*/ 7766800 h 8618935"/>
              <a:gd name="connsiteX1191" fmla="*/ 15469720 w 17651287"/>
              <a:gd name="connsiteY1191" fmla="*/ 7719013 h 8618935"/>
              <a:gd name="connsiteX1192" fmla="*/ 15417156 w 17651287"/>
              <a:gd name="connsiteY1192" fmla="*/ 7748729 h 8618935"/>
              <a:gd name="connsiteX1193" fmla="*/ 15417156 w 17651287"/>
              <a:gd name="connsiteY1193" fmla="*/ 7693312 h 8618935"/>
              <a:gd name="connsiteX1194" fmla="*/ 15316135 w 17651287"/>
              <a:gd name="connsiteY1194" fmla="*/ 7627856 h 8618935"/>
              <a:gd name="connsiteX1195" fmla="*/ 15351451 w 17651287"/>
              <a:gd name="connsiteY1195" fmla="*/ 7744713 h 8618935"/>
              <a:gd name="connsiteX1196" fmla="*/ 15369520 w 17651287"/>
              <a:gd name="connsiteY1196" fmla="*/ 7701344 h 8618935"/>
              <a:gd name="connsiteX1197" fmla="*/ 15404015 w 17651287"/>
              <a:gd name="connsiteY1197" fmla="*/ 7727044 h 8618935"/>
              <a:gd name="connsiteX1198" fmla="*/ 15360486 w 17651287"/>
              <a:gd name="connsiteY1198" fmla="*/ 7755958 h 8618935"/>
              <a:gd name="connsiteX1199" fmla="*/ 15394981 w 17651287"/>
              <a:gd name="connsiteY1199" fmla="*/ 7829445 h 8618935"/>
              <a:gd name="connsiteX1200" fmla="*/ 15363771 w 17651287"/>
              <a:gd name="connsiteY1200" fmla="*/ 7932649 h 8618935"/>
              <a:gd name="connsiteX1201" fmla="*/ 15320242 w 17651287"/>
              <a:gd name="connsiteY1201" fmla="*/ 7880846 h 8618935"/>
              <a:gd name="connsiteX1202" fmla="*/ 15363771 w 17651287"/>
              <a:gd name="connsiteY1202" fmla="*/ 7837477 h 8618935"/>
              <a:gd name="connsiteX1203" fmla="*/ 15360486 w 17651287"/>
              <a:gd name="connsiteY1203" fmla="*/ 7792501 h 8618935"/>
              <a:gd name="connsiteX1204" fmla="*/ 15334204 w 17651287"/>
              <a:gd name="connsiteY1204" fmla="*/ 7744713 h 8618935"/>
              <a:gd name="connsiteX1205" fmla="*/ 15260286 w 17651287"/>
              <a:gd name="connsiteY1205" fmla="*/ 7727044 h 8618935"/>
              <a:gd name="connsiteX1206" fmla="*/ 15254537 w 17651287"/>
              <a:gd name="connsiteY1206" fmla="*/ 7543124 h 8618935"/>
              <a:gd name="connsiteX1207" fmla="*/ 15338310 w 17651287"/>
              <a:gd name="connsiteY1207" fmla="*/ 7491723 h 8618935"/>
              <a:gd name="connsiteX1208" fmla="*/ 15312850 w 17651287"/>
              <a:gd name="connsiteY1208" fmla="*/ 7476865 h 8618935"/>
              <a:gd name="connsiteX1209" fmla="*/ 15334204 w 17651287"/>
              <a:gd name="connsiteY1209" fmla="*/ 7422251 h 8618935"/>
              <a:gd name="connsiteX1210" fmla="*/ 15404015 w 17651287"/>
              <a:gd name="connsiteY1210" fmla="*/ 7437110 h 8618935"/>
              <a:gd name="connsiteX1211" fmla="*/ 15377733 w 17651287"/>
              <a:gd name="connsiteY1211" fmla="*/ 7480881 h 8618935"/>
              <a:gd name="connsiteX1212" fmla="*/ 15513249 w 17651287"/>
              <a:gd name="connsiteY1212" fmla="*/ 7459196 h 8618935"/>
              <a:gd name="connsiteX1213" fmla="*/ 15422084 w 17651287"/>
              <a:gd name="connsiteY1213" fmla="*/ 7392535 h 8618935"/>
              <a:gd name="connsiteX1214" fmla="*/ 15460685 w 17651287"/>
              <a:gd name="connsiteY1214" fmla="*/ 7385708 h 8618935"/>
              <a:gd name="connsiteX1215" fmla="*/ 15434403 w 17651287"/>
              <a:gd name="connsiteY1215" fmla="*/ 7323063 h 8618935"/>
              <a:gd name="connsiteX1216" fmla="*/ 15408122 w 17651287"/>
              <a:gd name="connsiteY1216" fmla="*/ 7366433 h 8618935"/>
              <a:gd name="connsiteX1217" fmla="*/ 15356379 w 17651287"/>
              <a:gd name="connsiteY1217" fmla="*/ 7227891 h 8618935"/>
              <a:gd name="connsiteX1218" fmla="*/ 15281640 w 17651287"/>
              <a:gd name="connsiteY1218" fmla="*/ 7220662 h 8618935"/>
              <a:gd name="connsiteX1219" fmla="*/ 15303815 w 17651287"/>
              <a:gd name="connsiteY1219" fmla="*/ 7095372 h 8618935"/>
              <a:gd name="connsiteX1220" fmla="*/ 15242217 w 17651287"/>
              <a:gd name="connsiteY1220" fmla="*/ 7139143 h 8618935"/>
              <a:gd name="connsiteX1221" fmla="*/ 15233183 w 17651287"/>
              <a:gd name="connsiteY1221" fmla="*/ 7242347 h 8618935"/>
              <a:gd name="connsiteX1222" fmla="*/ 15194581 w 17651287"/>
              <a:gd name="connsiteY1222" fmla="*/ 7260418 h 8618935"/>
              <a:gd name="connsiteX1223" fmla="*/ 15189653 w 17651287"/>
              <a:gd name="connsiteY1223" fmla="*/ 7168860 h 8618935"/>
              <a:gd name="connsiteX1224" fmla="*/ 15085347 w 17651287"/>
              <a:gd name="connsiteY1224" fmla="*/ 7172875 h 8618935"/>
              <a:gd name="connsiteX1225" fmla="*/ 15123949 w 17651287"/>
              <a:gd name="connsiteY1225" fmla="*/ 7208615 h 8618935"/>
              <a:gd name="connsiteX1226" fmla="*/ 15115736 w 17651287"/>
              <a:gd name="connsiteY1226" fmla="*/ 7268048 h 8618935"/>
              <a:gd name="connsiteX1227" fmla="*/ 15010608 w 17651287"/>
              <a:gd name="connsiteY1227" fmla="*/ 7234316 h 8618935"/>
              <a:gd name="connsiteX1228" fmla="*/ 15006502 w 17651287"/>
              <a:gd name="connsiteY1228" fmla="*/ 7304992 h 8618935"/>
              <a:gd name="connsiteX1229" fmla="*/ 14914515 w 17651287"/>
              <a:gd name="connsiteY1229" fmla="*/ 7344748 h 8618935"/>
              <a:gd name="connsiteX1230" fmla="*/ 14927656 w 17651287"/>
              <a:gd name="connsiteY1230" fmla="*/ 7392535 h 8618935"/>
              <a:gd name="connsiteX1231" fmla="*/ 14853738 w 17651287"/>
              <a:gd name="connsiteY1231" fmla="*/ 7374464 h 8618935"/>
              <a:gd name="connsiteX1232" fmla="*/ 14861951 w 17651287"/>
              <a:gd name="connsiteY1232" fmla="*/ 7491723 h 8618935"/>
              <a:gd name="connsiteX1233" fmla="*/ 14923549 w 17651287"/>
              <a:gd name="connsiteY1233" fmla="*/ 7473653 h 8618935"/>
              <a:gd name="connsiteX1234" fmla="*/ 14905481 w 17651287"/>
              <a:gd name="connsiteY1234" fmla="*/ 7528668 h 8618935"/>
              <a:gd name="connsiteX1235" fmla="*/ 14853738 w 17651287"/>
              <a:gd name="connsiteY1235" fmla="*/ 7558384 h 8618935"/>
              <a:gd name="connsiteX1236" fmla="*/ 14892340 w 17651287"/>
              <a:gd name="connsiteY1236" fmla="*/ 7598140 h 8618935"/>
              <a:gd name="connsiteX1237" fmla="*/ 14853738 w 17651287"/>
              <a:gd name="connsiteY1237" fmla="*/ 7664801 h 8618935"/>
              <a:gd name="connsiteX1238" fmla="*/ 14935869 w 17651287"/>
              <a:gd name="connsiteY1238" fmla="*/ 7623840 h 8618935"/>
              <a:gd name="connsiteX1239" fmla="*/ 14901374 w 17651287"/>
              <a:gd name="connsiteY1239" fmla="*/ 7701344 h 8618935"/>
              <a:gd name="connsiteX1240" fmla="*/ 15032783 w 17651287"/>
              <a:gd name="connsiteY1240" fmla="*/ 7701344 h 8618935"/>
              <a:gd name="connsiteX1241" fmla="*/ 15067278 w 17651287"/>
              <a:gd name="connsiteY1241" fmla="*/ 7781658 h 8618935"/>
              <a:gd name="connsiteX1242" fmla="*/ 15001574 w 17651287"/>
              <a:gd name="connsiteY1242" fmla="*/ 7778446 h 8618935"/>
              <a:gd name="connsiteX1243" fmla="*/ 15006502 w 17651287"/>
              <a:gd name="connsiteY1243" fmla="*/ 7744713 h 8618935"/>
              <a:gd name="connsiteX1244" fmla="*/ 14923549 w 17651287"/>
              <a:gd name="connsiteY1244" fmla="*/ 7737887 h 8618935"/>
              <a:gd name="connsiteX1245" fmla="*/ 15045103 w 17651287"/>
              <a:gd name="connsiteY1245" fmla="*/ 7792501 h 8618935"/>
              <a:gd name="connsiteX1246" fmla="*/ 15050852 w 17651287"/>
              <a:gd name="connsiteY1246" fmla="*/ 7814185 h 8618935"/>
              <a:gd name="connsiteX1247" fmla="*/ 15045103 w 17651287"/>
              <a:gd name="connsiteY1247" fmla="*/ 7840288 h 8618935"/>
              <a:gd name="connsiteX1248" fmla="*/ 15019643 w 17651287"/>
              <a:gd name="connsiteY1248" fmla="*/ 7826634 h 8618935"/>
              <a:gd name="connsiteX1249" fmla="*/ 15040997 w 17651287"/>
              <a:gd name="connsiteY1249" fmla="*/ 7874020 h 8618935"/>
              <a:gd name="connsiteX1250" fmla="*/ 15006502 w 17651287"/>
              <a:gd name="connsiteY1250" fmla="*/ 7906948 h 8618935"/>
              <a:gd name="connsiteX1251" fmla="*/ 14932584 w 17651287"/>
              <a:gd name="connsiteY1251" fmla="*/ 7866390 h 8618935"/>
              <a:gd name="connsiteX1252" fmla="*/ 14980220 w 17651287"/>
              <a:gd name="connsiteY1252" fmla="*/ 7833461 h 8618935"/>
              <a:gd name="connsiteX1253" fmla="*/ 14879199 w 17651287"/>
              <a:gd name="connsiteY1253" fmla="*/ 7837477 h 8618935"/>
              <a:gd name="connsiteX1254" fmla="*/ 14870986 w 17651287"/>
              <a:gd name="connsiteY1254" fmla="*/ 7896106 h 8618935"/>
              <a:gd name="connsiteX1255" fmla="*/ 14870986 w 17651287"/>
              <a:gd name="connsiteY1255" fmla="*/ 7939877 h 8618935"/>
              <a:gd name="connsiteX1256" fmla="*/ 14914515 w 17651287"/>
              <a:gd name="connsiteY1256" fmla="*/ 7943492 h 8618935"/>
              <a:gd name="connsiteX1257" fmla="*/ 14897268 w 17651287"/>
              <a:gd name="connsiteY1257" fmla="*/ 8002121 h 8618935"/>
              <a:gd name="connsiteX1258" fmla="*/ 14993361 w 17651287"/>
              <a:gd name="connsiteY1258" fmla="*/ 7928633 h 8618935"/>
              <a:gd name="connsiteX1259" fmla="*/ 15032783 w 17651287"/>
              <a:gd name="connsiteY1259" fmla="*/ 7965578 h 8618935"/>
              <a:gd name="connsiteX1260" fmla="*/ 14985148 w 17651287"/>
              <a:gd name="connsiteY1260" fmla="*/ 7984050 h 8618935"/>
              <a:gd name="connsiteX1261" fmla="*/ 15001574 w 17651287"/>
              <a:gd name="connsiteY1261" fmla="*/ 8043081 h 8618935"/>
              <a:gd name="connsiteX1262" fmla="*/ 14962972 w 17651287"/>
              <a:gd name="connsiteY1262" fmla="*/ 8226600 h 8618935"/>
              <a:gd name="connsiteX1263" fmla="*/ 14927656 w 17651287"/>
              <a:gd name="connsiteY1263" fmla="*/ 8153112 h 8618935"/>
              <a:gd name="connsiteX1264" fmla="*/ 14905481 w 17651287"/>
              <a:gd name="connsiteY1264" fmla="*/ 8222584 h 8618935"/>
              <a:gd name="connsiteX1265" fmla="*/ 14848810 w 17651287"/>
              <a:gd name="connsiteY1265" fmla="*/ 8181624 h 8618935"/>
              <a:gd name="connsiteX1266" fmla="*/ 14901374 w 17651287"/>
              <a:gd name="connsiteY1266" fmla="*/ 8153112 h 8618935"/>
              <a:gd name="connsiteX1267" fmla="*/ 14888233 w 17651287"/>
              <a:gd name="connsiteY1267" fmla="*/ 8116167 h 8618935"/>
              <a:gd name="connsiteX1268" fmla="*/ 14827456 w 17651287"/>
              <a:gd name="connsiteY1268" fmla="*/ 8181624 h 8618935"/>
              <a:gd name="connsiteX1269" fmla="*/ 14844704 w 17651287"/>
              <a:gd name="connsiteY1269" fmla="*/ 8090467 h 8618935"/>
              <a:gd name="connsiteX1270" fmla="*/ 14796247 w 17651287"/>
              <a:gd name="connsiteY1270" fmla="*/ 8108538 h 8618935"/>
              <a:gd name="connsiteX1271" fmla="*/ 14735470 w 17651287"/>
              <a:gd name="connsiteY1271" fmla="*/ 7976019 h 8618935"/>
              <a:gd name="connsiteX1272" fmla="*/ 14769965 w 17651287"/>
              <a:gd name="connsiteY1272" fmla="*/ 7935862 h 8618935"/>
              <a:gd name="connsiteX1273" fmla="*/ 14718222 w 17651287"/>
              <a:gd name="connsiteY1273" fmla="*/ 7851130 h 8618935"/>
              <a:gd name="connsiteX1274" fmla="*/ 14766679 w 17651287"/>
              <a:gd name="connsiteY1274" fmla="*/ 7829445 h 8618935"/>
              <a:gd name="connsiteX1275" fmla="*/ 14814315 w 17651287"/>
              <a:gd name="connsiteY1275" fmla="*/ 7880846 h 8618935"/>
              <a:gd name="connsiteX1276" fmla="*/ 14722329 w 17651287"/>
              <a:gd name="connsiteY1276" fmla="*/ 7712186 h 8618935"/>
              <a:gd name="connsiteX1277" fmla="*/ 14835669 w 17651287"/>
              <a:gd name="connsiteY1277" fmla="*/ 7660785 h 8618935"/>
              <a:gd name="connsiteX1278" fmla="*/ 14857845 w 17651287"/>
              <a:gd name="connsiteY1278" fmla="*/ 7642714 h 8618935"/>
              <a:gd name="connsiteX1279" fmla="*/ 14810209 w 17651287"/>
              <a:gd name="connsiteY1279" fmla="*/ 7649541 h 8618935"/>
              <a:gd name="connsiteX1280" fmla="*/ 14752717 w 17651287"/>
              <a:gd name="connsiteY1280" fmla="*/ 7587297 h 8618935"/>
              <a:gd name="connsiteX1281" fmla="*/ 14783106 w 17651287"/>
              <a:gd name="connsiteY1281" fmla="*/ 7565211 h 8618935"/>
              <a:gd name="connsiteX1282" fmla="*/ 14761752 w 17651287"/>
              <a:gd name="connsiteY1282" fmla="*/ 7543124 h 8618935"/>
              <a:gd name="connsiteX1283" fmla="*/ 14744504 w 17651287"/>
              <a:gd name="connsiteY1283" fmla="*/ 7587297 h 8618935"/>
              <a:gd name="connsiteX1284" fmla="*/ 14595847 w 17651287"/>
              <a:gd name="connsiteY1284" fmla="*/ 7576053 h 8618935"/>
              <a:gd name="connsiteX1285" fmla="*/ 14591741 w 17651287"/>
              <a:gd name="connsiteY1285" fmla="*/ 7506581 h 8618935"/>
              <a:gd name="connsiteX1286" fmla="*/ 14477579 w 17651287"/>
              <a:gd name="connsiteY1286" fmla="*/ 7499755 h 8618935"/>
              <a:gd name="connsiteX1287" fmla="*/ 14630342 w 17651287"/>
              <a:gd name="connsiteY1287" fmla="*/ 7429480 h 8618935"/>
              <a:gd name="connsiteX1288" fmla="*/ 14722329 w 17651287"/>
              <a:gd name="connsiteY1288" fmla="*/ 7400165 h 8618935"/>
              <a:gd name="connsiteX1289" fmla="*/ 14700975 w 17651287"/>
              <a:gd name="connsiteY1289" fmla="*/ 7352779 h 8618935"/>
              <a:gd name="connsiteX1290" fmla="*/ 14613916 w 17651287"/>
              <a:gd name="connsiteY1290" fmla="*/ 7381693 h 8618935"/>
              <a:gd name="connsiteX1291" fmla="*/ 14586813 w 17651287"/>
              <a:gd name="connsiteY1291" fmla="*/ 7307803 h 8618935"/>
              <a:gd name="connsiteX1292" fmla="*/ 14617201 w 17651287"/>
              <a:gd name="connsiteY1292" fmla="*/ 7290134 h 8618935"/>
              <a:gd name="connsiteX1293" fmla="*/ 14582706 w 17651287"/>
              <a:gd name="connsiteY1293" fmla="*/ 7216647 h 8618935"/>
              <a:gd name="connsiteX1294" fmla="*/ 14468544 w 17651287"/>
              <a:gd name="connsiteY1294" fmla="*/ 7337921 h 8618935"/>
              <a:gd name="connsiteX1295" fmla="*/ 14461153 w 17651287"/>
              <a:gd name="connsiteY1295" fmla="*/ 7290134 h 8618935"/>
              <a:gd name="connsiteX1296" fmla="*/ 14316602 w 17651287"/>
              <a:gd name="connsiteY1296" fmla="*/ 7370449 h 8618935"/>
              <a:gd name="connsiteX1297" fmla="*/ 14342884 w 17651287"/>
              <a:gd name="connsiteY1297" fmla="*/ 7385708 h 8618935"/>
              <a:gd name="connsiteX1298" fmla="*/ 14268145 w 17651287"/>
              <a:gd name="connsiteY1298" fmla="*/ 7528668 h 8618935"/>
              <a:gd name="connsiteX1299" fmla="*/ 14229544 w 17651287"/>
              <a:gd name="connsiteY1299" fmla="*/ 7433094 h 8618935"/>
              <a:gd name="connsiteX1300" fmla="*/ 14268145 w 17651287"/>
              <a:gd name="connsiteY1300" fmla="*/ 7426267 h 8618935"/>
              <a:gd name="connsiteX1301" fmla="*/ 14250898 w 17651287"/>
              <a:gd name="connsiteY1301" fmla="*/ 7355992 h 8618935"/>
              <a:gd name="connsiteX1302" fmla="*/ 14289499 w 17651287"/>
              <a:gd name="connsiteY1302" fmla="*/ 7344748 h 8618935"/>
              <a:gd name="connsiteX1303" fmla="*/ 14298533 w 17651287"/>
              <a:gd name="connsiteY1303" fmla="*/ 7253591 h 8618935"/>
              <a:gd name="connsiteX1304" fmla="*/ 14264039 w 17651287"/>
              <a:gd name="connsiteY1304" fmla="*/ 7172875 h 8618935"/>
              <a:gd name="connsiteX1305" fmla="*/ 14132629 w 17651287"/>
              <a:gd name="connsiteY1305" fmla="*/ 7139143 h 8618935"/>
              <a:gd name="connsiteX1306" fmla="*/ 14127701 w 17651287"/>
              <a:gd name="connsiteY1306" fmla="*/ 7197773 h 8618935"/>
              <a:gd name="connsiteX1307" fmla="*/ 14102241 w 17651287"/>
              <a:gd name="connsiteY1307" fmla="*/ 7091758 h 8618935"/>
              <a:gd name="connsiteX1308" fmla="*/ 14075959 w 17651287"/>
              <a:gd name="connsiteY1308" fmla="*/ 7136332 h 8618935"/>
              <a:gd name="connsiteX1309" fmla="*/ 14067746 w 17651287"/>
              <a:gd name="connsiteY1309" fmla="*/ 7076900 h 8618935"/>
              <a:gd name="connsiteX1310" fmla="*/ 14036536 w 17651287"/>
              <a:gd name="connsiteY1310" fmla="*/ 7132317 h 8618935"/>
              <a:gd name="connsiteX1311" fmla="*/ 13983972 w 17651287"/>
              <a:gd name="connsiteY1311" fmla="*/ 7117458 h 8618935"/>
              <a:gd name="connsiteX1312" fmla="*/ 13844350 w 17651287"/>
              <a:gd name="connsiteY1312" fmla="*/ 7337921 h 8618935"/>
              <a:gd name="connsiteX1313" fmla="*/ 13804927 w 17651287"/>
              <a:gd name="connsiteY1313" fmla="*/ 7355992 h 8618935"/>
              <a:gd name="connsiteX1314" fmla="*/ 13761398 w 17651287"/>
              <a:gd name="connsiteY1314" fmla="*/ 7330291 h 8618935"/>
              <a:gd name="connsiteX1315" fmla="*/ 13735116 w 17651287"/>
              <a:gd name="connsiteY1315" fmla="*/ 7374464 h 8618935"/>
              <a:gd name="connsiteX1316" fmla="*/ 13699799 w 17651287"/>
              <a:gd name="connsiteY1316" fmla="*/ 7315835 h 8618935"/>
              <a:gd name="connsiteX1317" fmla="*/ 13705549 w 17651287"/>
              <a:gd name="connsiteY1317" fmla="*/ 7352779 h 8618935"/>
              <a:gd name="connsiteX1318" fmla="*/ 13630810 w 17651287"/>
              <a:gd name="connsiteY1318" fmla="*/ 7344748 h 8618935"/>
              <a:gd name="connsiteX1319" fmla="*/ 13608634 w 17651287"/>
              <a:gd name="connsiteY1319" fmla="*/ 7344748 h 8618935"/>
              <a:gd name="connsiteX1320" fmla="*/ 13560177 w 17651287"/>
              <a:gd name="connsiteY1320" fmla="*/ 7364023 h 8618935"/>
              <a:gd name="connsiteX1321" fmla="*/ 13630810 w 17651287"/>
              <a:gd name="connsiteY1321" fmla="*/ 7381693 h 8618935"/>
              <a:gd name="connsiteX1322" fmla="*/ 13652164 w 17651287"/>
              <a:gd name="connsiteY1322" fmla="*/ 7429480 h 8618935"/>
              <a:gd name="connsiteX1323" fmla="*/ 13617669 w 17651287"/>
              <a:gd name="connsiteY1323" fmla="*/ 7459196 h 8618935"/>
              <a:gd name="connsiteX1324" fmla="*/ 13577424 w 17651287"/>
              <a:gd name="connsiteY1324" fmla="*/ 7422251 h 8618935"/>
              <a:gd name="connsiteX1325" fmla="*/ 13529789 w 17651287"/>
              <a:gd name="connsiteY1325" fmla="*/ 7487708 h 8618935"/>
              <a:gd name="connsiteX1326" fmla="*/ 13533895 w 17651287"/>
              <a:gd name="connsiteY1326" fmla="*/ 7510597 h 8618935"/>
              <a:gd name="connsiteX1327" fmla="*/ 13683373 w 17651287"/>
              <a:gd name="connsiteY1327" fmla="*/ 7476865 h 8618935"/>
              <a:gd name="connsiteX1328" fmla="*/ 13669411 w 17651287"/>
              <a:gd name="connsiteY1328" fmla="*/ 7499755 h 8618935"/>
              <a:gd name="connsiteX1329" fmla="*/ 13804927 w 17651287"/>
              <a:gd name="connsiteY1329" fmla="*/ 7463212 h 8618935"/>
              <a:gd name="connsiteX1330" fmla="*/ 13852563 w 17651287"/>
              <a:gd name="connsiteY1330" fmla="*/ 7510597 h 8618935"/>
              <a:gd name="connsiteX1331" fmla="*/ 13827102 w 17651287"/>
              <a:gd name="connsiteY1331" fmla="*/ 7554368 h 8618935"/>
              <a:gd name="connsiteX1332" fmla="*/ 13778645 w 17651287"/>
              <a:gd name="connsiteY1332" fmla="*/ 7550353 h 8618935"/>
              <a:gd name="connsiteX1333" fmla="*/ 13844350 w 17651287"/>
              <a:gd name="connsiteY1333" fmla="*/ 7558384 h 8618935"/>
              <a:gd name="connsiteX1334" fmla="*/ 13848456 w 17651287"/>
              <a:gd name="connsiteY1334" fmla="*/ 7591313 h 8618935"/>
              <a:gd name="connsiteX1335" fmla="*/ 13765504 w 17651287"/>
              <a:gd name="connsiteY1335" fmla="*/ 7734273 h 8618935"/>
              <a:gd name="connsiteX1336" fmla="*/ 13726903 w 17651287"/>
              <a:gd name="connsiteY1336" fmla="*/ 7803745 h 8618935"/>
              <a:gd name="connsiteX1337" fmla="*/ 13656270 w 17651287"/>
              <a:gd name="connsiteY1337" fmla="*/ 7785674 h 8618935"/>
              <a:gd name="connsiteX1338" fmla="*/ 13565105 w 17651287"/>
              <a:gd name="connsiteY1338" fmla="*/ 7896106 h 8618935"/>
              <a:gd name="connsiteX1339" fmla="*/ 13508435 w 17651287"/>
              <a:gd name="connsiteY1339" fmla="*/ 7902933 h 8618935"/>
              <a:gd name="connsiteX1340" fmla="*/ 13533895 w 17651287"/>
              <a:gd name="connsiteY1340" fmla="*/ 7892090 h 8618935"/>
              <a:gd name="connsiteX1341" fmla="*/ 13512541 w 17651287"/>
              <a:gd name="connsiteY1341" fmla="*/ 7855146 h 8618935"/>
              <a:gd name="connsiteX1342" fmla="*/ 13569211 w 17651287"/>
              <a:gd name="connsiteY1342" fmla="*/ 7803745 h 8618935"/>
              <a:gd name="connsiteX1343" fmla="*/ 13464905 w 17651287"/>
              <a:gd name="connsiteY1343" fmla="*/ 7770816 h 8618935"/>
              <a:gd name="connsiteX1344" fmla="*/ 13412341 w 17651287"/>
              <a:gd name="connsiteY1344" fmla="*/ 7744713 h 8618935"/>
              <a:gd name="connsiteX1345" fmla="*/ 13399200 w 17651287"/>
              <a:gd name="connsiteY1345" fmla="*/ 7708170 h 8618935"/>
              <a:gd name="connsiteX1346" fmla="*/ 13433695 w 17651287"/>
              <a:gd name="connsiteY1346" fmla="*/ 7723029 h 8618935"/>
              <a:gd name="connsiteX1347" fmla="*/ 13390166 w 17651287"/>
              <a:gd name="connsiteY1347" fmla="*/ 7664801 h 8618935"/>
              <a:gd name="connsiteX1348" fmla="*/ 13403307 w 17651287"/>
              <a:gd name="connsiteY1348" fmla="*/ 7617014 h 8618935"/>
              <a:gd name="connsiteX1349" fmla="*/ 13267791 w 17651287"/>
              <a:gd name="connsiteY1349" fmla="*/ 7550353 h 8618935"/>
              <a:gd name="connsiteX1350" fmla="*/ 13241509 w 17651287"/>
              <a:gd name="connsiteY1350" fmla="*/ 7584085 h 8618935"/>
              <a:gd name="connsiteX1351" fmla="*/ 13184839 w 17651287"/>
              <a:gd name="connsiteY1351" fmla="*/ 7532684 h 8618935"/>
              <a:gd name="connsiteX1352" fmla="*/ 13180732 w 17651287"/>
              <a:gd name="connsiteY1352" fmla="*/ 7451165 h 8618935"/>
              <a:gd name="connsiteX1353" fmla="*/ 13137203 w 17651287"/>
              <a:gd name="connsiteY1353" fmla="*/ 7506581 h 8618935"/>
              <a:gd name="connsiteX1354" fmla="*/ 13088746 w 17651287"/>
              <a:gd name="connsiteY1354" fmla="*/ 7455180 h 8618935"/>
              <a:gd name="connsiteX1355" fmla="*/ 13128169 w 17651287"/>
              <a:gd name="connsiteY1355" fmla="*/ 7495739 h 8618935"/>
              <a:gd name="connsiteX1356" fmla="*/ 13071498 w 17651287"/>
              <a:gd name="connsiteY1356" fmla="*/ 7455180 h 8618935"/>
              <a:gd name="connsiteX1357" fmla="*/ 13101065 w 17651287"/>
              <a:gd name="connsiteY1357" fmla="*/ 7422251 h 8618935"/>
              <a:gd name="connsiteX1358" fmla="*/ 12957336 w 17651287"/>
              <a:gd name="connsiteY1358" fmla="*/ 7296961 h 8618935"/>
              <a:gd name="connsiteX1359" fmla="*/ 12896560 w 17651287"/>
              <a:gd name="connsiteY1359" fmla="*/ 7315835 h 8618935"/>
              <a:gd name="connsiteX1360" fmla="*/ 12909700 w 17651287"/>
              <a:gd name="connsiteY1360" fmla="*/ 7341937 h 8618935"/>
              <a:gd name="connsiteX1361" fmla="*/ 12791432 w 17651287"/>
              <a:gd name="connsiteY1361" fmla="*/ 7344748 h 8618935"/>
              <a:gd name="connsiteX1362" fmla="*/ 12782398 w 17651287"/>
              <a:gd name="connsiteY1362" fmla="*/ 7389724 h 8618935"/>
              <a:gd name="connsiteX1363" fmla="*/ 12804573 w 17651287"/>
              <a:gd name="connsiteY1363" fmla="*/ 7355992 h 8618935"/>
              <a:gd name="connsiteX1364" fmla="*/ 12857137 w 17651287"/>
              <a:gd name="connsiteY1364" fmla="*/ 7381693 h 8618935"/>
              <a:gd name="connsiteX1365" fmla="*/ 12843996 w 17651287"/>
              <a:gd name="connsiteY1365" fmla="*/ 7473653 h 8618935"/>
              <a:gd name="connsiteX1366" fmla="*/ 13009900 w 17651287"/>
              <a:gd name="connsiteY1366" fmla="*/ 7463212 h 8618935"/>
              <a:gd name="connsiteX1367" fmla="*/ 12804573 w 17651287"/>
              <a:gd name="connsiteY1367" fmla="*/ 7517424 h 8618935"/>
              <a:gd name="connsiteX1368" fmla="*/ 12809501 w 17651287"/>
              <a:gd name="connsiteY1368" fmla="*/ 7565211 h 8618935"/>
              <a:gd name="connsiteX1369" fmla="*/ 12782398 w 17651287"/>
              <a:gd name="connsiteY1369" fmla="*/ 7598140 h 8618935"/>
              <a:gd name="connsiteX1370" fmla="*/ 12738868 w 17651287"/>
              <a:gd name="connsiteY1370" fmla="*/ 7595329 h 8618935"/>
              <a:gd name="connsiteX1371" fmla="*/ 12795539 w 17651287"/>
              <a:gd name="connsiteY1371" fmla="*/ 7690501 h 8618935"/>
              <a:gd name="connsiteX1372" fmla="*/ 12866171 w 17651287"/>
              <a:gd name="connsiteY1372" fmla="*/ 7719013 h 8618935"/>
              <a:gd name="connsiteX1373" fmla="*/ 12800466 w 17651287"/>
              <a:gd name="connsiteY1373" fmla="*/ 7598140 h 8618935"/>
              <a:gd name="connsiteX1374" fmla="*/ 12843996 w 17651287"/>
              <a:gd name="connsiteY1374" fmla="*/ 7635084 h 8618935"/>
              <a:gd name="connsiteX1375" fmla="*/ 12839068 w 17651287"/>
              <a:gd name="connsiteY1375" fmla="*/ 7554368 h 8618935"/>
              <a:gd name="connsiteX1376" fmla="*/ 12891632 w 17651287"/>
              <a:gd name="connsiteY1376" fmla="*/ 7675242 h 8618935"/>
              <a:gd name="connsiteX1377" fmla="*/ 12940089 w 17651287"/>
              <a:gd name="connsiteY1377" fmla="*/ 7664801 h 8618935"/>
              <a:gd name="connsiteX1378" fmla="*/ 12948302 w 17651287"/>
              <a:gd name="connsiteY1378" fmla="*/ 7712186 h 8618935"/>
              <a:gd name="connsiteX1379" fmla="*/ 12922841 w 17651287"/>
              <a:gd name="connsiteY1379" fmla="*/ 7766800 h 8618935"/>
              <a:gd name="connsiteX1380" fmla="*/ 12940089 w 17651287"/>
              <a:gd name="connsiteY1380" fmla="*/ 7874020 h 8618935"/>
              <a:gd name="connsiteX1381" fmla="*/ 13062464 w 17651287"/>
              <a:gd name="connsiteY1381" fmla="*/ 7870405 h 8618935"/>
              <a:gd name="connsiteX1382" fmla="*/ 13062464 w 17651287"/>
              <a:gd name="connsiteY1382" fmla="*/ 7811374 h 8618935"/>
              <a:gd name="connsiteX1383" fmla="*/ 13088746 w 17651287"/>
              <a:gd name="connsiteY1383" fmla="*/ 7884862 h 8618935"/>
              <a:gd name="connsiteX1384" fmla="*/ 12962264 w 17651287"/>
              <a:gd name="connsiteY1384" fmla="*/ 7932649 h 8618935"/>
              <a:gd name="connsiteX1385" fmla="*/ 13000866 w 17651287"/>
              <a:gd name="connsiteY1385" fmla="*/ 7958350 h 8618935"/>
              <a:gd name="connsiteX1386" fmla="*/ 12944195 w 17651287"/>
              <a:gd name="connsiteY1386" fmla="*/ 7906948 h 8618935"/>
              <a:gd name="connsiteX1387" fmla="*/ 12839889 w 17651287"/>
              <a:gd name="connsiteY1387" fmla="*/ 7924618 h 8618935"/>
              <a:gd name="connsiteX1388" fmla="*/ 12843996 w 17651287"/>
              <a:gd name="connsiteY1388" fmla="*/ 7913775 h 8618935"/>
              <a:gd name="connsiteX1389" fmla="*/ 12821820 w 17651287"/>
              <a:gd name="connsiteY1389" fmla="*/ 7910563 h 8618935"/>
              <a:gd name="connsiteX1390" fmla="*/ 12809501 w 17651287"/>
              <a:gd name="connsiteY1390" fmla="*/ 7943492 h 8618935"/>
              <a:gd name="connsiteX1391" fmla="*/ 12795539 w 17651287"/>
              <a:gd name="connsiteY1391" fmla="*/ 7900122 h 8618935"/>
              <a:gd name="connsiteX1392" fmla="*/ 12716693 w 17651287"/>
              <a:gd name="connsiteY1392" fmla="*/ 7892090 h 8618935"/>
              <a:gd name="connsiteX1393" fmla="*/ 12791432 w 17651287"/>
              <a:gd name="connsiteY1393" fmla="*/ 7884862 h 8618935"/>
              <a:gd name="connsiteX1394" fmla="*/ 12656737 w 17651287"/>
              <a:gd name="connsiteY1394" fmla="*/ 7807359 h 8618935"/>
              <a:gd name="connsiteX1395" fmla="*/ 12691232 w 17651287"/>
              <a:gd name="connsiteY1395" fmla="*/ 7866390 h 8618935"/>
              <a:gd name="connsiteX1396" fmla="*/ 12516294 w 17651287"/>
              <a:gd name="connsiteY1396" fmla="*/ 7910563 h 8618935"/>
              <a:gd name="connsiteX1397" fmla="*/ 12516294 w 17651287"/>
              <a:gd name="connsiteY1397" fmla="*/ 7958350 h 8618935"/>
              <a:gd name="connsiteX1398" fmla="*/ 12433341 w 17651287"/>
              <a:gd name="connsiteY1398" fmla="*/ 7954334 h 8618935"/>
              <a:gd name="connsiteX1399" fmla="*/ 12472764 w 17651287"/>
              <a:gd name="connsiteY1399" fmla="*/ 8012963 h 8618935"/>
              <a:gd name="connsiteX1400" fmla="*/ 12381599 w 17651287"/>
              <a:gd name="connsiteY1400" fmla="*/ 7995294 h 8618935"/>
              <a:gd name="connsiteX1401" fmla="*/ 12416094 w 17651287"/>
              <a:gd name="connsiteY1401" fmla="*/ 7998105 h 8618935"/>
              <a:gd name="connsiteX1402" fmla="*/ 12337248 w 17651287"/>
              <a:gd name="connsiteY1402" fmla="*/ 8039066 h 8618935"/>
              <a:gd name="connsiteX1403" fmla="*/ 12350389 w 17651287"/>
              <a:gd name="connsiteY1403" fmla="*/ 7958350 h 8618935"/>
              <a:gd name="connsiteX1404" fmla="*/ 12297825 w 17651287"/>
              <a:gd name="connsiteY1404" fmla="*/ 7976019 h 8618935"/>
              <a:gd name="connsiteX1405" fmla="*/ 12219801 w 17651287"/>
              <a:gd name="connsiteY1405" fmla="*/ 7892090 h 8618935"/>
              <a:gd name="connsiteX1406" fmla="*/ 12476871 w 17651287"/>
              <a:gd name="connsiteY1406" fmla="*/ 7910563 h 8618935"/>
              <a:gd name="connsiteX1407" fmla="*/ 12345461 w 17651287"/>
              <a:gd name="connsiteY1407" fmla="*/ 7910563 h 8618935"/>
              <a:gd name="connsiteX1408" fmla="*/ 12329035 w 17651287"/>
              <a:gd name="connsiteY1408" fmla="*/ 7863177 h 8618935"/>
              <a:gd name="connsiteX1409" fmla="*/ 12132742 w 17651287"/>
              <a:gd name="connsiteY1409" fmla="*/ 7874020 h 8618935"/>
              <a:gd name="connsiteX1410" fmla="*/ 12126993 w 17651287"/>
              <a:gd name="connsiteY1410" fmla="*/ 7837477 h 8618935"/>
              <a:gd name="connsiteX1411" fmla="*/ 12010367 w 17651287"/>
              <a:gd name="connsiteY1411" fmla="*/ 7866390 h 8618935"/>
              <a:gd name="connsiteX1412" fmla="*/ 12031721 w 17651287"/>
              <a:gd name="connsiteY1412" fmla="*/ 7913775 h 8618935"/>
              <a:gd name="connsiteX1413" fmla="*/ 11979158 w 17651287"/>
              <a:gd name="connsiteY1413" fmla="*/ 7896106 h 8618935"/>
              <a:gd name="connsiteX1414" fmla="*/ 11966838 w 17651287"/>
              <a:gd name="connsiteY1414" fmla="*/ 7954334 h 8618935"/>
              <a:gd name="connsiteX1415" fmla="*/ 11901133 w 17651287"/>
              <a:gd name="connsiteY1415" fmla="*/ 7913775 h 8618935"/>
              <a:gd name="connsiteX1416" fmla="*/ 11786971 w 17651287"/>
              <a:gd name="connsiteY1416" fmla="*/ 8045491 h 8618935"/>
              <a:gd name="connsiteX1417" fmla="*/ 11848570 w 17651287"/>
              <a:gd name="connsiteY1417" fmla="*/ 7991279 h 8618935"/>
              <a:gd name="connsiteX1418" fmla="*/ 11804219 w 17651287"/>
              <a:gd name="connsiteY1418" fmla="*/ 7987263 h 8618935"/>
              <a:gd name="connsiteX1419" fmla="*/ 11856783 w 17651287"/>
              <a:gd name="connsiteY1419" fmla="*/ 7958350 h 8618935"/>
              <a:gd name="connsiteX1420" fmla="*/ 11887171 w 17651287"/>
              <a:gd name="connsiteY1420" fmla="*/ 7995294 h 8618935"/>
              <a:gd name="connsiteX1421" fmla="*/ 11848570 w 17651287"/>
              <a:gd name="connsiteY1421" fmla="*/ 8002121 h 8618935"/>
              <a:gd name="connsiteX1422" fmla="*/ 11835429 w 17651287"/>
              <a:gd name="connsiteY1422" fmla="*/ 8023806 h 8618935"/>
              <a:gd name="connsiteX1423" fmla="*/ 11901133 w 17651287"/>
              <a:gd name="connsiteY1423" fmla="*/ 8020995 h 8618935"/>
              <a:gd name="connsiteX1424" fmla="*/ 11966838 w 17651287"/>
              <a:gd name="connsiteY1424" fmla="*/ 8012963 h 8618935"/>
              <a:gd name="connsiteX1425" fmla="*/ 12053897 w 17651287"/>
              <a:gd name="connsiteY1425" fmla="*/ 8064766 h 8618935"/>
              <a:gd name="connsiteX1426" fmla="*/ 12031721 w 17651287"/>
              <a:gd name="connsiteY1426" fmla="*/ 8016979 h 8618935"/>
              <a:gd name="connsiteX1427" fmla="*/ 12158203 w 17651287"/>
              <a:gd name="connsiteY1427" fmla="*/ 8049506 h 8618935"/>
              <a:gd name="connsiteX1428" fmla="*/ 12438269 w 17651287"/>
              <a:gd name="connsiteY1428" fmla="*/ 8218568 h 8618935"/>
              <a:gd name="connsiteX1429" fmla="*/ 12381599 w 17651287"/>
              <a:gd name="connsiteY1429" fmla="*/ 8270371 h 8618935"/>
              <a:gd name="connsiteX1430" fmla="*/ 12507259 w 17651287"/>
              <a:gd name="connsiteY1430" fmla="*/ 8233426 h 8618935"/>
              <a:gd name="connsiteX1431" fmla="*/ 12499046 w 17651287"/>
              <a:gd name="connsiteY1431" fmla="*/ 8280812 h 8618935"/>
              <a:gd name="connsiteX1432" fmla="*/ 12403774 w 17651287"/>
              <a:gd name="connsiteY1432" fmla="*/ 8306914 h 8618935"/>
              <a:gd name="connsiteX1433" fmla="*/ 12420200 w 17651287"/>
              <a:gd name="connsiteY1433" fmla="*/ 8365543 h 8618935"/>
              <a:gd name="connsiteX1434" fmla="*/ 12459623 w 17651287"/>
              <a:gd name="connsiteY1434" fmla="*/ 8298883 h 8618935"/>
              <a:gd name="connsiteX1435" fmla="*/ 12534362 w 17651287"/>
              <a:gd name="connsiteY1435" fmla="*/ 8292056 h 8618935"/>
              <a:gd name="connsiteX1436" fmla="*/ 12546682 w 17651287"/>
              <a:gd name="connsiteY1436" fmla="*/ 8398472 h 8618935"/>
              <a:gd name="connsiteX1437" fmla="*/ 12534362 w 17651287"/>
              <a:gd name="connsiteY1437" fmla="*/ 8418149 h 8618935"/>
              <a:gd name="connsiteX1438" fmla="*/ 12534362 w 17651287"/>
              <a:gd name="connsiteY1438" fmla="*/ 8350685 h 8618935"/>
              <a:gd name="connsiteX1439" fmla="*/ 12463730 w 17651287"/>
              <a:gd name="connsiteY1439" fmla="*/ 8380803 h 8618935"/>
              <a:gd name="connsiteX1440" fmla="*/ 12494940 w 17651287"/>
              <a:gd name="connsiteY1440" fmla="*/ 8416944 h 8618935"/>
              <a:gd name="connsiteX1441" fmla="*/ 12533541 w 17651287"/>
              <a:gd name="connsiteY1441" fmla="*/ 8420157 h 8618935"/>
              <a:gd name="connsiteX1442" fmla="*/ 12472764 w 17651287"/>
              <a:gd name="connsiteY1442" fmla="*/ 8449873 h 8618935"/>
              <a:gd name="connsiteX1443" fmla="*/ 12459623 w 17651287"/>
              <a:gd name="connsiteY1443" fmla="*/ 8519345 h 8618935"/>
              <a:gd name="connsiteX1444" fmla="*/ 12416094 w 17651287"/>
              <a:gd name="connsiteY1444" fmla="*/ 8505692 h 8618935"/>
              <a:gd name="connsiteX1445" fmla="*/ 12350389 w 17651287"/>
              <a:gd name="connsiteY1445" fmla="*/ 8604077 h 8618935"/>
              <a:gd name="connsiteX1446" fmla="*/ 12376671 w 17651287"/>
              <a:gd name="connsiteY1446" fmla="*/ 8559904 h 8618935"/>
              <a:gd name="connsiteX1447" fmla="*/ 11961089 w 17651287"/>
              <a:gd name="connsiteY1447" fmla="*/ 8428188 h 8618935"/>
              <a:gd name="connsiteX1448" fmla="*/ 11874030 w 17651287"/>
              <a:gd name="connsiteY1448" fmla="*/ 8453889 h 8618935"/>
              <a:gd name="connsiteX1449" fmla="*/ 11860889 w 17651287"/>
              <a:gd name="connsiteY1449" fmla="*/ 8420157 h 8618935"/>
              <a:gd name="connsiteX1450" fmla="*/ 11892099 w 17651287"/>
              <a:gd name="connsiteY1450" fmla="*/ 8409315 h 8618935"/>
              <a:gd name="connsiteX1451" fmla="*/ 11726195 w 17651287"/>
              <a:gd name="connsiteY1451" fmla="*/ 8339843 h 8618935"/>
              <a:gd name="connsiteX1452" fmla="*/ 11742621 w 17651287"/>
              <a:gd name="connsiteY1452" fmla="*/ 8398472 h 8618935"/>
              <a:gd name="connsiteX1453" fmla="*/ 11699091 w 17651287"/>
              <a:gd name="connsiteY1453" fmla="*/ 8384417 h 8618935"/>
              <a:gd name="connsiteX1454" fmla="*/ 11712232 w 17651287"/>
              <a:gd name="connsiteY1454" fmla="*/ 8350685 h 8618935"/>
              <a:gd name="connsiteX1455" fmla="*/ 11616961 w 17651287"/>
              <a:gd name="connsiteY1455" fmla="*/ 8333016 h 8618935"/>
              <a:gd name="connsiteX1456" fmla="*/ 11621067 w 17651287"/>
              <a:gd name="connsiteY1456" fmla="*/ 8288040 h 8618935"/>
              <a:gd name="connsiteX1457" fmla="*/ 11690057 w 17651287"/>
              <a:gd name="connsiteY1457" fmla="*/ 8280812 h 8618935"/>
              <a:gd name="connsiteX1458" fmla="*/ 11612033 w 17651287"/>
              <a:gd name="connsiteY1458" fmla="*/ 8240655 h 8618935"/>
              <a:gd name="connsiteX1459" fmla="*/ 11624352 w 17651287"/>
              <a:gd name="connsiteY1459" fmla="*/ 8171183 h 8618935"/>
              <a:gd name="connsiteX1460" fmla="*/ 11533187 w 17651287"/>
              <a:gd name="connsiteY1460" fmla="*/ 8153112 h 8618935"/>
              <a:gd name="connsiteX1461" fmla="*/ 11489658 w 17651287"/>
              <a:gd name="connsiteY1461" fmla="*/ 8185639 h 8618935"/>
              <a:gd name="connsiteX1462" fmla="*/ 11533187 w 17651287"/>
              <a:gd name="connsiteY1462" fmla="*/ 8200899 h 8618935"/>
              <a:gd name="connsiteX1463" fmla="*/ 11380424 w 17651287"/>
              <a:gd name="connsiteY1463" fmla="*/ 8119380 h 8618935"/>
              <a:gd name="connsiteX1464" fmla="*/ 11589857 w 17651287"/>
              <a:gd name="connsiteY1464" fmla="*/ 8101711 h 8618935"/>
              <a:gd name="connsiteX1465" fmla="*/ 11690057 w 17651287"/>
              <a:gd name="connsiteY1465" fmla="*/ 8108538 h 8618935"/>
              <a:gd name="connsiteX1466" fmla="*/ 11630101 w 17651287"/>
              <a:gd name="connsiteY1466" fmla="*/ 8138254 h 8618935"/>
              <a:gd name="connsiteX1467" fmla="*/ 11755762 w 17651287"/>
              <a:gd name="connsiteY1467" fmla="*/ 8171183 h 8618935"/>
              <a:gd name="connsiteX1468" fmla="*/ 11664596 w 17651287"/>
              <a:gd name="connsiteY1468" fmla="*/ 8049506 h 8618935"/>
              <a:gd name="connsiteX1469" fmla="*/ 11612033 w 17651287"/>
              <a:gd name="connsiteY1469" fmla="*/ 8068782 h 8618935"/>
              <a:gd name="connsiteX1470" fmla="*/ 11621067 w 17651287"/>
              <a:gd name="connsiteY1470" fmla="*/ 8035050 h 8618935"/>
              <a:gd name="connsiteX1471" fmla="*/ 11542221 w 17651287"/>
              <a:gd name="connsiteY1471" fmla="*/ 8049506 h 8618935"/>
              <a:gd name="connsiteX1472" fmla="*/ 11555362 w 17651287"/>
              <a:gd name="connsiteY1472" fmla="*/ 7972405 h 8618935"/>
              <a:gd name="connsiteX1473" fmla="*/ 11507726 w 17651287"/>
              <a:gd name="connsiteY1473" fmla="*/ 8023806 h 8618935"/>
              <a:gd name="connsiteX1474" fmla="*/ 11336894 w 17651287"/>
              <a:gd name="connsiteY1474" fmla="*/ 7991279 h 8618935"/>
              <a:gd name="connsiteX1475" fmla="*/ 11318825 w 17651287"/>
              <a:gd name="connsiteY1475" fmla="*/ 8035050 h 8618935"/>
              <a:gd name="connsiteX1476" fmla="*/ 11411633 w 17651287"/>
              <a:gd name="connsiteY1476" fmla="*/ 8043081 h 8618935"/>
              <a:gd name="connsiteX1477" fmla="*/ 11345929 w 17651287"/>
              <a:gd name="connsiteY1477" fmla="*/ 8093679 h 8618935"/>
              <a:gd name="connsiteX1478" fmla="*/ 11262155 w 17651287"/>
              <a:gd name="connsiteY1478" fmla="*/ 8145081 h 8618935"/>
              <a:gd name="connsiteX1479" fmla="*/ 11280224 w 17651287"/>
              <a:gd name="connsiteY1479" fmla="*/ 8101711 h 8618935"/>
              <a:gd name="connsiteX1480" fmla="*/ 11249014 w 17651287"/>
              <a:gd name="connsiteY1480" fmla="*/ 8112152 h 8618935"/>
              <a:gd name="connsiteX1481" fmla="*/ 11262155 w 17651287"/>
              <a:gd name="connsiteY1481" fmla="*/ 8214552 h 8618935"/>
              <a:gd name="connsiteX1482" fmla="*/ 11218626 w 17651287"/>
              <a:gd name="connsiteY1482" fmla="*/ 8200899 h 8618935"/>
              <a:gd name="connsiteX1483" fmla="*/ 10930346 w 17651287"/>
              <a:gd name="connsiteY1483" fmla="*/ 8354701 h 8618935"/>
              <a:gd name="connsiteX1484" fmla="*/ 10708593 w 17651287"/>
              <a:gd name="connsiteY1484" fmla="*/ 8512518 h 8618935"/>
              <a:gd name="connsiteX1485" fmla="*/ 10628926 w 17651287"/>
              <a:gd name="connsiteY1485" fmla="*/ 8541432 h 8618935"/>
              <a:gd name="connsiteX1486" fmla="*/ 10598538 w 17651287"/>
              <a:gd name="connsiteY1486" fmla="*/ 8516534 h 8618935"/>
              <a:gd name="connsiteX1487" fmla="*/ 10590325 w 17651287"/>
              <a:gd name="connsiteY1487" fmla="*/ 8559904 h 8618935"/>
              <a:gd name="connsiteX1488" fmla="*/ 10572256 w 17651287"/>
              <a:gd name="connsiteY1488" fmla="*/ 8538219 h 8618935"/>
              <a:gd name="connsiteX1489" fmla="*/ 10524620 w 17651287"/>
              <a:gd name="connsiteY1489" fmla="*/ 8604077 h 8618935"/>
              <a:gd name="connsiteX1490" fmla="*/ 10262622 w 17651287"/>
              <a:gd name="connsiteY1490" fmla="*/ 8618935 h 8618935"/>
              <a:gd name="connsiteX1491" fmla="*/ 10240447 w 17651287"/>
              <a:gd name="connsiteY1491" fmla="*/ 8582392 h 8618935"/>
              <a:gd name="connsiteX1492" fmla="*/ 9794476 w 17651287"/>
              <a:gd name="connsiteY1492" fmla="*/ 8527377 h 8618935"/>
              <a:gd name="connsiteX1493" fmla="*/ 9698383 w 17651287"/>
              <a:gd name="connsiteY1493" fmla="*/ 8486416 h 8618935"/>
              <a:gd name="connsiteX1494" fmla="*/ 9694277 w 17651287"/>
              <a:gd name="connsiteY1494" fmla="*/ 8443047 h 8618935"/>
              <a:gd name="connsiteX1495" fmla="*/ 9441314 w 17651287"/>
              <a:gd name="connsiteY1495" fmla="*/ 8365543 h 8618935"/>
              <a:gd name="connsiteX1496" fmla="*/ 9445420 w 17651287"/>
              <a:gd name="connsiteY1496" fmla="*/ 8333016 h 8618935"/>
              <a:gd name="connsiteX1497" fmla="*/ 9332080 w 17651287"/>
              <a:gd name="connsiteY1497" fmla="*/ 8335827 h 8618935"/>
              <a:gd name="connsiteX1498" fmla="*/ 9261447 w 17651287"/>
              <a:gd name="connsiteY1498" fmla="*/ 8306914 h 8618935"/>
              <a:gd name="connsiteX1499" fmla="*/ 9261447 w 17651287"/>
              <a:gd name="connsiteY1499" fmla="*/ 8251096 h 8618935"/>
              <a:gd name="connsiteX1500" fmla="*/ 9213811 w 17651287"/>
              <a:gd name="connsiteY1500" fmla="*/ 8270371 h 8618935"/>
              <a:gd name="connsiteX1501" fmla="*/ 8955920 w 17651287"/>
              <a:gd name="connsiteY1501" fmla="*/ 8127411 h 8618935"/>
              <a:gd name="connsiteX1502" fmla="*/ 8851614 w 17651287"/>
              <a:gd name="connsiteY1502" fmla="*/ 7991279 h 8618935"/>
              <a:gd name="connsiteX1503" fmla="*/ 8877075 w 17651287"/>
              <a:gd name="connsiteY1503" fmla="*/ 7928633 h 8618935"/>
              <a:gd name="connsiteX1504" fmla="*/ 8794945 w 17651287"/>
              <a:gd name="connsiteY1504" fmla="*/ 7917791 h 8618935"/>
              <a:gd name="connsiteX1505" fmla="*/ 8754700 w 17651287"/>
              <a:gd name="connsiteY1505" fmla="*/ 7939877 h 8618935"/>
              <a:gd name="connsiteX1506" fmla="*/ 8715277 w 17651287"/>
              <a:gd name="connsiteY1506" fmla="*/ 7888075 h 8618935"/>
              <a:gd name="connsiteX1507" fmla="*/ 8702957 w 17651287"/>
              <a:gd name="connsiteY1507" fmla="*/ 7910563 h 8618935"/>
              <a:gd name="connsiteX1508" fmla="*/ 8642180 w 17651287"/>
              <a:gd name="connsiteY1508" fmla="*/ 7884862 h 8618935"/>
              <a:gd name="connsiteX1509" fmla="*/ 8348973 w 17651287"/>
              <a:gd name="connsiteY1509" fmla="*/ 7866390 h 8618935"/>
              <a:gd name="connsiteX1510" fmla="*/ 8064800 w 17651287"/>
              <a:gd name="connsiteY1510" fmla="*/ 7840288 h 8618935"/>
              <a:gd name="connsiteX1511" fmla="*/ 7544912 w 17651287"/>
              <a:gd name="connsiteY1511" fmla="*/ 7829445 h 8618935"/>
              <a:gd name="connsiteX1512" fmla="*/ 7544912 w 17651287"/>
              <a:gd name="connsiteY1512" fmla="*/ 7774430 h 8618935"/>
              <a:gd name="connsiteX1513" fmla="*/ 7510417 w 17651287"/>
              <a:gd name="connsiteY1513" fmla="*/ 7829445 h 8618935"/>
              <a:gd name="connsiteX1514" fmla="*/ 7488242 w 17651287"/>
              <a:gd name="connsiteY1514" fmla="*/ 7770816 h 8618935"/>
              <a:gd name="connsiteX1515" fmla="*/ 7431572 w 17651287"/>
              <a:gd name="connsiteY1515" fmla="*/ 7778446 h 8618935"/>
              <a:gd name="connsiteX1516" fmla="*/ 7462781 w 17651287"/>
              <a:gd name="connsiteY1516" fmla="*/ 7837477 h 8618935"/>
              <a:gd name="connsiteX1517" fmla="*/ 7369973 w 17651287"/>
              <a:gd name="connsiteY1517" fmla="*/ 7752745 h 8618935"/>
              <a:gd name="connsiteX1518" fmla="*/ 7335478 w 17651287"/>
              <a:gd name="connsiteY1518" fmla="*/ 7796516 h 8618935"/>
              <a:gd name="connsiteX1519" fmla="*/ 7090728 w 17651287"/>
              <a:gd name="connsiteY1519" fmla="*/ 7748729 h 8618935"/>
              <a:gd name="connsiteX1520" fmla="*/ 7099763 w 17651287"/>
              <a:gd name="connsiteY1520" fmla="*/ 7712186 h 8618935"/>
              <a:gd name="connsiteX1521" fmla="*/ 7038165 w 17651287"/>
              <a:gd name="connsiteY1521" fmla="*/ 7744713 h 8618935"/>
              <a:gd name="connsiteX1522" fmla="*/ 6994635 w 17651287"/>
              <a:gd name="connsiteY1522" fmla="*/ 7708170 h 8618935"/>
              <a:gd name="connsiteX1523" fmla="*/ 6894436 w 17651287"/>
              <a:gd name="connsiteY1523" fmla="*/ 7759973 h 8618935"/>
              <a:gd name="connsiteX1524" fmla="*/ 6819697 w 17651287"/>
              <a:gd name="connsiteY1524" fmla="*/ 7697328 h 8618935"/>
              <a:gd name="connsiteX1525" fmla="*/ 6750707 w 17651287"/>
              <a:gd name="connsiteY1525" fmla="*/ 7737887 h 8618935"/>
              <a:gd name="connsiteX1526" fmla="*/ 6785202 w 17651287"/>
              <a:gd name="connsiteY1526" fmla="*/ 7704958 h 8618935"/>
              <a:gd name="connsiteX1527" fmla="*/ 6561806 w 17651287"/>
              <a:gd name="connsiteY1527" fmla="*/ 7682470 h 8618935"/>
              <a:gd name="connsiteX1528" fmla="*/ 6435324 w 17651287"/>
              <a:gd name="connsiteY1528" fmla="*/ 7675242 h 8618935"/>
              <a:gd name="connsiteX1529" fmla="*/ 6378654 w 17651287"/>
              <a:gd name="connsiteY1529" fmla="*/ 7612998 h 8618935"/>
              <a:gd name="connsiteX1530" fmla="*/ 6234103 w 17651287"/>
              <a:gd name="connsiteY1530" fmla="*/ 7580069 h 8618935"/>
              <a:gd name="connsiteX1531" fmla="*/ 5941718 w 17651287"/>
              <a:gd name="connsiteY1531" fmla="*/ 7565211 h 8618935"/>
              <a:gd name="connsiteX1532" fmla="*/ 5811129 w 17651287"/>
              <a:gd name="connsiteY1532" fmla="*/ 7543124 h 8618935"/>
              <a:gd name="connsiteX1533" fmla="*/ 5797989 w 17651287"/>
              <a:gd name="connsiteY1533" fmla="*/ 7591313 h 8618935"/>
              <a:gd name="connsiteX1534" fmla="*/ 5718322 w 17651287"/>
              <a:gd name="connsiteY1534" fmla="*/ 7550353 h 8618935"/>
              <a:gd name="connsiteX1535" fmla="*/ 5701895 w 17651287"/>
              <a:gd name="connsiteY1535" fmla="*/ 7608982 h 8618935"/>
              <a:gd name="connsiteX1536" fmla="*/ 5688754 w 17651287"/>
              <a:gd name="connsiteY1536" fmla="*/ 7572038 h 8618935"/>
              <a:gd name="connsiteX1537" fmla="*/ 5421829 w 17651287"/>
              <a:gd name="connsiteY1537" fmla="*/ 7547140 h 8618935"/>
              <a:gd name="connsiteX1538" fmla="*/ 5260031 w 17651287"/>
              <a:gd name="connsiteY1538" fmla="*/ 7584085 h 8618935"/>
              <a:gd name="connsiteX1539" fmla="*/ 5229643 w 17651287"/>
              <a:gd name="connsiteY1539" fmla="*/ 7536298 h 8618935"/>
              <a:gd name="connsiteX1540" fmla="*/ 5186114 w 17651287"/>
              <a:gd name="connsiteY1540" fmla="*/ 7576053 h 8618935"/>
              <a:gd name="connsiteX1541" fmla="*/ 5037457 w 17651287"/>
              <a:gd name="connsiteY1541" fmla="*/ 7558384 h 8618935"/>
              <a:gd name="connsiteX1542" fmla="*/ 4928223 w 17651287"/>
              <a:gd name="connsiteY1542" fmla="*/ 7550353 h 8618935"/>
              <a:gd name="connsiteX1543" fmla="*/ 4744249 w 17651287"/>
              <a:gd name="connsiteY1543" fmla="*/ 7528668 h 8618935"/>
              <a:gd name="connsiteX1544" fmla="*/ 4731930 w 17651287"/>
              <a:gd name="connsiteY1544" fmla="*/ 7561195 h 8618935"/>
              <a:gd name="connsiteX1545" fmla="*/ 4478145 w 17651287"/>
              <a:gd name="connsiteY1545" fmla="*/ 7572038 h 8618935"/>
              <a:gd name="connsiteX1546" fmla="*/ 4429688 w 17651287"/>
              <a:gd name="connsiteY1546" fmla="*/ 7510597 h 8618935"/>
              <a:gd name="connsiteX1547" fmla="*/ 4342629 w 17651287"/>
              <a:gd name="connsiteY1547" fmla="*/ 7539109 h 8618935"/>
              <a:gd name="connsiteX1548" fmla="*/ 4276925 w 17651287"/>
              <a:gd name="connsiteY1548" fmla="*/ 7491723 h 8618935"/>
              <a:gd name="connsiteX1549" fmla="*/ 4147158 w 17651287"/>
              <a:gd name="connsiteY1549" fmla="*/ 7495739 h 8618935"/>
              <a:gd name="connsiteX1550" fmla="*/ 4085560 w 17651287"/>
              <a:gd name="connsiteY1550" fmla="*/ 7455180 h 8618935"/>
              <a:gd name="connsiteX1551" fmla="*/ 4010821 w 17651287"/>
              <a:gd name="connsiteY1551" fmla="*/ 7473653 h 8618935"/>
              <a:gd name="connsiteX1552" fmla="*/ 3923762 w 17651287"/>
              <a:gd name="connsiteY1552" fmla="*/ 7426267 h 8618935"/>
              <a:gd name="connsiteX1553" fmla="*/ 3714328 w 17651287"/>
              <a:gd name="connsiteY1553" fmla="*/ 7400165 h 8618935"/>
              <a:gd name="connsiteX1554" fmla="*/ 3714328 w 17651287"/>
              <a:gd name="connsiteY1554" fmla="*/ 7341937 h 8618935"/>
              <a:gd name="connsiteX1555" fmla="*/ 3530355 w 17651287"/>
              <a:gd name="connsiteY1555" fmla="*/ 7333906 h 8618935"/>
              <a:gd name="connsiteX1556" fmla="*/ 3557458 w 17651287"/>
              <a:gd name="connsiteY1556" fmla="*/ 7403377 h 8618935"/>
              <a:gd name="connsiteX1557" fmla="*/ 3320921 w 17651287"/>
              <a:gd name="connsiteY1557" fmla="*/ 7344748 h 8618935"/>
              <a:gd name="connsiteX1558" fmla="*/ 3385805 w 17651287"/>
              <a:gd name="connsiteY1558" fmla="*/ 7429480 h 8618935"/>
              <a:gd name="connsiteX1559" fmla="*/ 3535283 w 17651287"/>
              <a:gd name="connsiteY1559" fmla="*/ 7415425 h 8618935"/>
              <a:gd name="connsiteX1560" fmla="*/ 3063030 w 17651287"/>
              <a:gd name="connsiteY1560" fmla="*/ 7466023 h 8618935"/>
              <a:gd name="connsiteX1561" fmla="*/ 3316815 w 17651287"/>
              <a:gd name="connsiteY1561" fmla="*/ 7572038 h 8618935"/>
              <a:gd name="connsiteX1562" fmla="*/ 3433441 w 17651287"/>
              <a:gd name="connsiteY1562" fmla="*/ 7536298 h 8618935"/>
              <a:gd name="connsiteX1563" fmla="*/ 3443297 w 17651287"/>
              <a:gd name="connsiteY1563" fmla="*/ 7605770 h 8618935"/>
              <a:gd name="connsiteX1564" fmla="*/ 3666692 w 17651287"/>
              <a:gd name="connsiteY1564" fmla="*/ 7547140 h 8618935"/>
              <a:gd name="connsiteX1565" fmla="*/ 3753751 w 17651287"/>
              <a:gd name="connsiteY1565" fmla="*/ 7576053 h 8618935"/>
              <a:gd name="connsiteX1566" fmla="*/ 3722541 w 17651287"/>
              <a:gd name="connsiteY1566" fmla="*/ 7598140 h 8618935"/>
              <a:gd name="connsiteX1567" fmla="*/ 3844916 w 17651287"/>
              <a:gd name="connsiteY1567" fmla="*/ 7591313 h 8618935"/>
              <a:gd name="connsiteX1568" fmla="*/ 4019855 w 17651287"/>
              <a:gd name="connsiteY1568" fmla="*/ 7591313 h 8618935"/>
              <a:gd name="connsiteX1569" fmla="*/ 4268712 w 17651287"/>
              <a:gd name="connsiteY1569" fmla="*/ 7617014 h 8618935"/>
              <a:gd name="connsiteX1570" fmla="*/ 4276925 w 17651287"/>
              <a:gd name="connsiteY1570" fmla="*/ 7664801 h 8618935"/>
              <a:gd name="connsiteX1571" fmla="*/ 4534816 w 17651287"/>
              <a:gd name="connsiteY1571" fmla="*/ 7701344 h 8618935"/>
              <a:gd name="connsiteX1572" fmla="*/ 4317169 w 17651287"/>
              <a:gd name="connsiteY1572" fmla="*/ 7734273 h 8618935"/>
              <a:gd name="connsiteX1573" fmla="*/ 4329489 w 17651287"/>
              <a:gd name="connsiteY1573" fmla="*/ 7770816 h 8618935"/>
              <a:gd name="connsiteX1574" fmla="*/ 4391087 w 17651287"/>
              <a:gd name="connsiteY1574" fmla="*/ 7785674 h 8618935"/>
              <a:gd name="connsiteX1575" fmla="*/ 4513462 w 17651287"/>
              <a:gd name="connsiteY1575" fmla="*/ 7781658 h 8618935"/>
              <a:gd name="connsiteX1576" fmla="*/ 4644050 w 17651287"/>
              <a:gd name="connsiteY1576" fmla="*/ 7708170 h 8618935"/>
              <a:gd name="connsiteX1577" fmla="*/ 4684294 w 17651287"/>
              <a:gd name="connsiteY1577" fmla="*/ 7755958 h 8618935"/>
              <a:gd name="connsiteX1578" fmla="*/ 4238323 w 17651287"/>
              <a:gd name="connsiteY1578" fmla="*/ 7811374 h 8618935"/>
              <a:gd name="connsiteX1579" fmla="*/ 4163584 w 17651287"/>
              <a:gd name="connsiteY1579" fmla="*/ 7796516 h 8618935"/>
              <a:gd name="connsiteX1580" fmla="*/ 4120055 w 17651287"/>
              <a:gd name="connsiteY1580" fmla="*/ 7734273 h 8618935"/>
              <a:gd name="connsiteX1581" fmla="*/ 4076526 w 17651287"/>
              <a:gd name="connsiteY1581" fmla="*/ 7778446 h 8618935"/>
              <a:gd name="connsiteX1582" fmla="*/ 4054350 w 17651287"/>
              <a:gd name="connsiteY1582" fmla="*/ 7741902 h 8618935"/>
              <a:gd name="connsiteX1583" fmla="*/ 3988646 w 17651287"/>
              <a:gd name="connsiteY1583" fmla="*/ 7785674 h 8618935"/>
              <a:gd name="connsiteX1584" fmla="*/ 3975505 w 17651287"/>
              <a:gd name="connsiteY1584" fmla="*/ 7759973 h 8618935"/>
              <a:gd name="connsiteX1585" fmla="*/ 3656837 w 17651287"/>
              <a:gd name="connsiteY1585" fmla="*/ 7766800 h 8618935"/>
              <a:gd name="connsiteX1586" fmla="*/ 3395660 w 17651287"/>
              <a:gd name="connsiteY1586" fmla="*/ 7727044 h 8618935"/>
              <a:gd name="connsiteX1587" fmla="*/ 3267536 w 17651287"/>
              <a:gd name="connsiteY1587" fmla="*/ 7719013 h 8618935"/>
              <a:gd name="connsiteX1588" fmla="*/ 3215794 w 17651287"/>
              <a:gd name="connsiteY1588" fmla="*/ 7752745 h 8618935"/>
              <a:gd name="connsiteX1589" fmla="*/ 3229756 w 17651287"/>
              <a:gd name="connsiteY1589" fmla="*/ 7789690 h 8618935"/>
              <a:gd name="connsiteX1590" fmla="*/ 3164052 w 17651287"/>
              <a:gd name="connsiteY1590" fmla="*/ 7770816 h 8618935"/>
              <a:gd name="connsiteX1591" fmla="*/ 2782964 w 17651287"/>
              <a:gd name="connsiteY1591" fmla="*/ 7716202 h 8618935"/>
              <a:gd name="connsiteX1592" fmla="*/ 2822387 w 17651287"/>
              <a:gd name="connsiteY1592" fmla="*/ 7693312 h 8618935"/>
              <a:gd name="connsiteX1593" fmla="*/ 2836349 w 17651287"/>
              <a:gd name="connsiteY1593" fmla="*/ 7671226 h 8618935"/>
              <a:gd name="connsiteX1594" fmla="*/ 2818280 w 17651287"/>
              <a:gd name="connsiteY1594" fmla="*/ 7671226 h 8618935"/>
              <a:gd name="connsiteX1595" fmla="*/ 2814174 w 17651287"/>
              <a:gd name="connsiteY1595" fmla="*/ 7627856 h 8618935"/>
              <a:gd name="connsiteX1596" fmla="*/ 2578458 w 17651287"/>
              <a:gd name="connsiteY1596" fmla="*/ 7612998 h 8618935"/>
              <a:gd name="connsiteX1597" fmla="*/ 2590778 w 17651287"/>
              <a:gd name="connsiteY1597" fmla="*/ 7623840 h 8618935"/>
              <a:gd name="connsiteX1598" fmla="*/ 2315639 w 17651287"/>
              <a:gd name="connsiteY1598" fmla="*/ 7621029 h 8618935"/>
              <a:gd name="connsiteX1599" fmla="*/ 2272110 w 17651287"/>
              <a:gd name="connsiteY1599" fmla="*/ 7664801 h 8618935"/>
              <a:gd name="connsiteX1600" fmla="*/ 2254863 w 17651287"/>
              <a:gd name="connsiteY1600" fmla="*/ 7595329 h 8618935"/>
              <a:gd name="connsiteX1601" fmla="*/ 2189979 w 17651287"/>
              <a:gd name="connsiteY1601" fmla="*/ 7580069 h 8618935"/>
              <a:gd name="connsiteX1602" fmla="*/ 2193265 w 17651287"/>
              <a:gd name="connsiteY1602" fmla="*/ 7575250 h 8618935"/>
              <a:gd name="connsiteX1603" fmla="*/ 2171910 w 17651287"/>
              <a:gd name="connsiteY1603" fmla="*/ 7548345 h 8618935"/>
              <a:gd name="connsiteX1604" fmla="*/ 2201478 w 17651287"/>
              <a:gd name="connsiteY1604" fmla="*/ 7559187 h 8618935"/>
              <a:gd name="connsiteX1605" fmla="*/ 2171910 w 17651287"/>
              <a:gd name="connsiteY1605" fmla="*/ 7521440 h 8618935"/>
              <a:gd name="connsiteX1606" fmla="*/ 2071711 w 17651287"/>
              <a:gd name="connsiteY1606" fmla="*/ 7561195 h 8618935"/>
              <a:gd name="connsiteX1607" fmla="*/ 2110312 w 17651287"/>
              <a:gd name="connsiteY1607" fmla="*/ 7550353 h 8618935"/>
              <a:gd name="connsiteX1608" fmla="*/ 2124274 w 17651287"/>
              <a:gd name="connsiteY1608" fmla="*/ 7459196 h 8618935"/>
              <a:gd name="connsiteX1609" fmla="*/ 2058570 w 17651287"/>
              <a:gd name="connsiteY1609" fmla="*/ 7466023 h 8618935"/>
              <a:gd name="connsiteX1610" fmla="*/ 2053642 w 17651287"/>
              <a:gd name="connsiteY1610" fmla="*/ 7443936 h 8618935"/>
              <a:gd name="connsiteX1611" fmla="*/ 2124274 w 17651287"/>
              <a:gd name="connsiteY1611" fmla="*/ 7344748 h 8618935"/>
              <a:gd name="connsiteX1612" fmla="*/ 2119347 w 17651287"/>
              <a:gd name="connsiteY1612" fmla="*/ 7296961 h 8618935"/>
              <a:gd name="connsiteX1613" fmla="*/ 2084030 w 17651287"/>
              <a:gd name="connsiteY1613" fmla="*/ 7307803 h 8618935"/>
              <a:gd name="connsiteX1614" fmla="*/ 2049536 w 17651287"/>
              <a:gd name="connsiteY1614" fmla="*/ 7271260 h 8618935"/>
              <a:gd name="connsiteX1615" fmla="*/ 2062676 w 17651287"/>
              <a:gd name="connsiteY1615" fmla="*/ 7180104 h 8618935"/>
              <a:gd name="connsiteX1616" fmla="*/ 2102099 w 17651287"/>
              <a:gd name="connsiteY1616" fmla="*/ 7184119 h 8618935"/>
              <a:gd name="connsiteX1617" fmla="*/ 2141522 w 17651287"/>
              <a:gd name="connsiteY1617" fmla="*/ 7091758 h 8618935"/>
              <a:gd name="connsiteX1618" fmla="*/ 2097171 w 17651287"/>
              <a:gd name="connsiteY1618" fmla="*/ 7087742 h 8618935"/>
              <a:gd name="connsiteX1619" fmla="*/ 2106206 w 17651287"/>
              <a:gd name="connsiteY1619" fmla="*/ 7011042 h 8618935"/>
              <a:gd name="connsiteX1620" fmla="*/ 2189979 w 17651287"/>
              <a:gd name="connsiteY1620" fmla="*/ 7015058 h 8618935"/>
              <a:gd name="connsiteX1621" fmla="*/ 2237615 w 17651287"/>
              <a:gd name="connsiteY1621" fmla="*/ 6948798 h 8618935"/>
              <a:gd name="connsiteX1622" fmla="*/ 2285251 w 17651287"/>
              <a:gd name="connsiteY1622" fmla="*/ 6952814 h 8618935"/>
              <a:gd name="connsiteX1623" fmla="*/ 2355884 w 17651287"/>
              <a:gd name="connsiteY1623" fmla="*/ 6978515 h 8618935"/>
              <a:gd name="connsiteX1624" fmla="*/ 2324674 w 17651287"/>
              <a:gd name="connsiteY1624" fmla="*/ 6941570 h 8618935"/>
              <a:gd name="connsiteX1625" fmla="*/ 2290179 w 17651287"/>
              <a:gd name="connsiteY1625" fmla="*/ 6845594 h 8618935"/>
              <a:gd name="connsiteX1626" fmla="*/ 2254863 w 17651287"/>
              <a:gd name="connsiteY1626" fmla="*/ 6889767 h 8618935"/>
              <a:gd name="connsiteX1627" fmla="*/ 2149735 w 17651287"/>
              <a:gd name="connsiteY1627" fmla="*/ 6794595 h 8618935"/>
              <a:gd name="connsiteX1628" fmla="*/ 2115240 w 17651287"/>
              <a:gd name="connsiteY1628" fmla="*/ 6893783 h 8618935"/>
              <a:gd name="connsiteX1629" fmla="*/ 2040501 w 17651287"/>
              <a:gd name="connsiteY1629" fmla="*/ 6889767 h 8618935"/>
              <a:gd name="connsiteX1630" fmla="*/ 2084030 w 17651287"/>
              <a:gd name="connsiteY1630" fmla="*/ 6860051 h 8618935"/>
              <a:gd name="connsiteX1631" fmla="*/ 2084030 w 17651287"/>
              <a:gd name="connsiteY1631" fmla="*/ 6801421 h 8618935"/>
              <a:gd name="connsiteX1632" fmla="*/ 2040501 w 17651287"/>
              <a:gd name="connsiteY1632" fmla="*/ 6764878 h 8618935"/>
              <a:gd name="connsiteX1633" fmla="*/ 2044607 w 17651287"/>
              <a:gd name="connsiteY1633" fmla="*/ 6743193 h 8618935"/>
              <a:gd name="connsiteX1634" fmla="*/ 2102099 w 17651287"/>
              <a:gd name="connsiteY1634" fmla="*/ 6688178 h 8618935"/>
              <a:gd name="connsiteX1635" fmla="*/ 2233509 w 17651287"/>
              <a:gd name="connsiteY1635" fmla="*/ 6684564 h 8618935"/>
              <a:gd name="connsiteX1636" fmla="*/ 2176017 w 17651287"/>
              <a:gd name="connsiteY1636" fmla="*/ 6669706 h 8618935"/>
              <a:gd name="connsiteX1637" fmla="*/ 2171910 w 17651287"/>
              <a:gd name="connsiteY1637" fmla="*/ 6588990 h 8618935"/>
              <a:gd name="connsiteX1638" fmla="*/ 2233509 w 17651287"/>
              <a:gd name="connsiteY1638" fmla="*/ 6555258 h 8618935"/>
              <a:gd name="connsiteX1639" fmla="*/ 2328780 w 17651287"/>
              <a:gd name="connsiteY1639" fmla="*/ 6584974 h 8618935"/>
              <a:gd name="connsiteX1640" fmla="*/ 2481544 w 17651287"/>
              <a:gd name="connsiteY1640" fmla="*/ 6489802 h 8618935"/>
              <a:gd name="connsiteX1641" fmla="*/ 2390378 w 17651287"/>
              <a:gd name="connsiteY1641" fmla="*/ 6485786 h 8618935"/>
              <a:gd name="connsiteX1642" fmla="*/ 2433908 w 17651287"/>
              <a:gd name="connsiteY1642" fmla="*/ 6442416 h 8618935"/>
              <a:gd name="connsiteX1643" fmla="*/ 2451977 w 17651287"/>
              <a:gd name="connsiteY1643" fmla="*/ 6409487 h 8618935"/>
              <a:gd name="connsiteX1644" fmla="*/ 2460190 w 17651287"/>
              <a:gd name="connsiteY1644" fmla="*/ 6452857 h 8618935"/>
              <a:gd name="connsiteX1645" fmla="*/ 2534108 w 17651287"/>
              <a:gd name="connsiteY1645" fmla="*/ 6401456 h 8618935"/>
              <a:gd name="connsiteX1646" fmla="*/ 2652376 w 17651287"/>
              <a:gd name="connsiteY1646" fmla="*/ 6372944 h 8618935"/>
              <a:gd name="connsiteX1647" fmla="*/ 2534108 w 17651287"/>
              <a:gd name="connsiteY1647" fmla="*/ 6284197 h 8618935"/>
              <a:gd name="connsiteX1648" fmla="*/ 2565317 w 17651287"/>
              <a:gd name="connsiteY1648" fmla="*/ 6207095 h 8618935"/>
              <a:gd name="connsiteX1649" fmla="*/ 2520967 w 17651287"/>
              <a:gd name="connsiteY1649" fmla="*/ 6111521 h 8618935"/>
              <a:gd name="connsiteX1650" fmla="*/ 2520967 w 17651287"/>
              <a:gd name="connsiteY1650" fmla="*/ 6122364 h 8618935"/>
              <a:gd name="connsiteX1651" fmla="*/ 2474152 w 17651287"/>
              <a:gd name="connsiteY1651" fmla="*/ 6118348 h 8618935"/>
              <a:gd name="connsiteX1652" fmla="*/ 2477437 w 17651287"/>
              <a:gd name="connsiteY1652" fmla="*/ 6155292 h 8618935"/>
              <a:gd name="connsiteX1653" fmla="*/ 2408447 w 17651287"/>
              <a:gd name="connsiteY1653" fmla="*/ 6115537 h 8618935"/>
              <a:gd name="connsiteX1654" fmla="*/ 2176017 w 17651287"/>
              <a:gd name="connsiteY1654" fmla="*/ 6195851 h 8618935"/>
              <a:gd name="connsiteX1655" fmla="*/ 2137415 w 17651287"/>
              <a:gd name="connsiteY1655" fmla="*/ 6148064 h 8618935"/>
              <a:gd name="connsiteX1656" fmla="*/ 2115240 w 17651287"/>
              <a:gd name="connsiteY1656" fmla="*/ 6159308 h 8618935"/>
              <a:gd name="connsiteX1657" fmla="*/ 2119347 w 17651287"/>
              <a:gd name="connsiteY1657" fmla="*/ 6191835 h 8618935"/>
              <a:gd name="connsiteX1658" fmla="*/ 2088137 w 17651287"/>
              <a:gd name="connsiteY1658" fmla="*/ 6203079 h 8618935"/>
              <a:gd name="connsiteX1659" fmla="*/ 1878703 w 17651287"/>
              <a:gd name="connsiteY1659" fmla="*/ 6191835 h 8618935"/>
              <a:gd name="connsiteX1660" fmla="*/ 1769469 w 17651287"/>
              <a:gd name="connsiteY1660" fmla="*/ 6174166 h 8618935"/>
              <a:gd name="connsiteX1661" fmla="*/ 1765363 w 17651287"/>
              <a:gd name="connsiteY1661" fmla="*/ 6137623 h 8618935"/>
              <a:gd name="connsiteX1662" fmla="*/ 1694730 w 17651287"/>
              <a:gd name="connsiteY1662" fmla="*/ 6159308 h 8618935"/>
              <a:gd name="connsiteX1663" fmla="*/ 1734974 w 17651287"/>
              <a:gd name="connsiteY1663" fmla="*/ 6273355 h 8618935"/>
              <a:gd name="connsiteX1664" fmla="*/ 1791645 w 17651287"/>
              <a:gd name="connsiteY1664" fmla="*/ 6276567 h 8618935"/>
              <a:gd name="connsiteX1665" fmla="*/ 1625740 w 17651287"/>
              <a:gd name="connsiteY1665" fmla="*/ 6302268 h 8618935"/>
              <a:gd name="connsiteX1666" fmla="*/ 1629847 w 17651287"/>
              <a:gd name="connsiteY1666" fmla="*/ 6221552 h 8618935"/>
              <a:gd name="connsiteX1667" fmla="*/ 1612599 w 17651287"/>
              <a:gd name="connsiteY1667" fmla="*/ 6280181 h 8618935"/>
              <a:gd name="connsiteX1668" fmla="*/ 1578104 w 17651287"/>
              <a:gd name="connsiteY1668" fmla="*/ 6254481 h 8618935"/>
              <a:gd name="connsiteX1669" fmla="*/ 1525540 w 17651287"/>
              <a:gd name="connsiteY1669" fmla="*/ 6251268 h 8618935"/>
              <a:gd name="connsiteX1670" fmla="*/ 1441767 w 17651287"/>
              <a:gd name="connsiteY1670" fmla="*/ 6107907 h 8618935"/>
              <a:gd name="connsiteX1671" fmla="*/ 1595352 w 17651287"/>
              <a:gd name="connsiteY1671" fmla="*/ 6141639 h 8618935"/>
              <a:gd name="connsiteX1672" fmla="*/ 1512400 w 17651287"/>
              <a:gd name="connsiteY1672" fmla="*/ 6068151 h 8618935"/>
              <a:gd name="connsiteX1673" fmla="*/ 1595352 w 17651287"/>
              <a:gd name="connsiteY1673" fmla="*/ 6038033 h 8618935"/>
              <a:gd name="connsiteX1674" fmla="*/ 1516506 w 17651287"/>
              <a:gd name="connsiteY1674" fmla="*/ 5975388 h 8618935"/>
              <a:gd name="connsiteX1675" fmla="*/ 1599458 w 17651287"/>
              <a:gd name="connsiteY1675" fmla="*/ 6001490 h 8618935"/>
              <a:gd name="connsiteX1676" fmla="*/ 1687338 w 17651287"/>
              <a:gd name="connsiteY1676" fmla="*/ 5960530 h 8618935"/>
              <a:gd name="connsiteX1677" fmla="*/ 1625740 w 17651287"/>
              <a:gd name="connsiteY1677" fmla="*/ 5888247 h 8618935"/>
              <a:gd name="connsiteX1678" fmla="*/ 1629847 w 17651287"/>
              <a:gd name="connsiteY1678" fmla="*/ 5865358 h 8618935"/>
              <a:gd name="connsiteX1679" fmla="*/ 1669270 w 17651287"/>
              <a:gd name="connsiteY1679" fmla="*/ 5832830 h 8618935"/>
              <a:gd name="connsiteX1680" fmla="*/ 1638881 w 17651287"/>
              <a:gd name="connsiteY1680" fmla="*/ 5740870 h 8618935"/>
              <a:gd name="connsiteX1681" fmla="*/ 1407272 w 17651287"/>
              <a:gd name="connsiteY1681" fmla="*/ 5715170 h 8618935"/>
              <a:gd name="connsiteX1682" fmla="*/ 1389203 w 17651287"/>
              <a:gd name="connsiteY1682" fmla="*/ 5656942 h 8618935"/>
              <a:gd name="connsiteX1683" fmla="*/ 1376062 w 17651287"/>
              <a:gd name="connsiteY1683" fmla="*/ 5736855 h 8618935"/>
              <a:gd name="connsiteX1684" fmla="*/ 1320213 w 17651287"/>
              <a:gd name="connsiteY1684" fmla="*/ 5685453 h 8618935"/>
              <a:gd name="connsiteX1685" fmla="*/ 1328426 w 17651287"/>
              <a:gd name="connsiteY1685" fmla="*/ 5631241 h 8618935"/>
              <a:gd name="connsiteX1686" fmla="*/ 1359636 w 17651287"/>
              <a:gd name="connsiteY1686" fmla="*/ 5609155 h 8618935"/>
              <a:gd name="connsiteX1687" fmla="*/ 1328426 w 17651287"/>
              <a:gd name="connsiteY1687" fmla="*/ 5572210 h 8618935"/>
              <a:gd name="connsiteX1688" fmla="*/ 1376062 w 17651287"/>
              <a:gd name="connsiteY1688" fmla="*/ 5564580 h 8618935"/>
              <a:gd name="connsiteX1689" fmla="*/ 1437660 w 17651287"/>
              <a:gd name="connsiteY1689" fmla="*/ 5462180 h 8618935"/>
              <a:gd name="connsiteX1690" fmla="*/ 1429447 w 17651287"/>
              <a:gd name="connsiteY1690" fmla="*/ 5509565 h 8618935"/>
              <a:gd name="connsiteX1691" fmla="*/ 1477083 w 17651287"/>
              <a:gd name="connsiteY1691" fmla="*/ 5432062 h 8618935"/>
              <a:gd name="connsiteX1692" fmla="*/ 1437660 w 17651287"/>
              <a:gd name="connsiteY1692" fmla="*/ 5440093 h 8618935"/>
              <a:gd name="connsiteX1693" fmla="*/ 1516506 w 17651287"/>
              <a:gd name="connsiteY1693" fmla="*/ 5377849 h 8618935"/>
              <a:gd name="connsiteX1694" fmla="*/ 1463942 w 17651287"/>
              <a:gd name="connsiteY1694" fmla="*/ 5326448 h 8618935"/>
              <a:gd name="connsiteX1695" fmla="*/ 1385918 w 17651287"/>
              <a:gd name="connsiteY1695" fmla="*/ 5183087 h 8618935"/>
              <a:gd name="connsiteX1696" fmla="*/ 1425341 w 17651287"/>
              <a:gd name="connsiteY1696" fmla="*/ 5220032 h 8618935"/>
              <a:gd name="connsiteX1697" fmla="*/ 1338282 w 17651287"/>
              <a:gd name="connsiteY1697" fmla="*/ 5204772 h 8618935"/>
              <a:gd name="connsiteX1698" fmla="*/ 1372777 w 17651287"/>
              <a:gd name="connsiteY1698" fmla="*/ 5079883 h 8618935"/>
              <a:gd name="connsiteX1699" fmla="*/ 1425341 w 17651287"/>
              <a:gd name="connsiteY1699" fmla="*/ 5116828 h 8618935"/>
              <a:gd name="connsiteX1700" fmla="*/ 1481190 w 17651287"/>
              <a:gd name="connsiteY1700" fmla="*/ 5087915 h 8618935"/>
              <a:gd name="connsiteX1701" fmla="*/ 1385918 w 17651287"/>
              <a:gd name="connsiteY1701" fmla="*/ 5069041 h 8618935"/>
              <a:gd name="connsiteX1702" fmla="*/ 1503365 w 17651287"/>
              <a:gd name="connsiteY1702" fmla="*/ 5065025 h 8618935"/>
              <a:gd name="connsiteX1703" fmla="*/ 1498437 w 17651287"/>
              <a:gd name="connsiteY1703" fmla="*/ 5040128 h 8618935"/>
              <a:gd name="connsiteX1704" fmla="*/ 1555929 w 17651287"/>
              <a:gd name="connsiteY1704" fmla="*/ 5101568 h 8618935"/>
              <a:gd name="connsiteX1705" fmla="*/ 1621634 w 17651287"/>
              <a:gd name="connsiteY1705" fmla="*/ 5024868 h 8618935"/>
              <a:gd name="connsiteX1706" fmla="*/ 1555929 w 17651287"/>
              <a:gd name="connsiteY1706" fmla="*/ 4973467 h 8618935"/>
              <a:gd name="connsiteX1707" fmla="*/ 1621634 w 17651287"/>
              <a:gd name="connsiteY1707" fmla="*/ 4977482 h 8618935"/>
              <a:gd name="connsiteX1708" fmla="*/ 1669270 w 17651287"/>
              <a:gd name="connsiteY1708" fmla="*/ 4911223 h 8618935"/>
              <a:gd name="connsiteX1709" fmla="*/ 1660235 w 17651287"/>
              <a:gd name="connsiteY1709" fmla="*/ 4889137 h 8618935"/>
              <a:gd name="connsiteX1710" fmla="*/ 1525540 w 17651287"/>
              <a:gd name="connsiteY1710" fmla="*/ 4936924 h 8618935"/>
              <a:gd name="connsiteX1711" fmla="*/ 1520613 w 17651287"/>
              <a:gd name="connsiteY1711" fmla="*/ 4903995 h 8618935"/>
              <a:gd name="connsiteX1712" fmla="*/ 1433554 w 17651287"/>
              <a:gd name="connsiteY1712" fmla="*/ 4922065 h 8618935"/>
              <a:gd name="connsiteX1713" fmla="*/ 1450801 w 17651287"/>
              <a:gd name="connsiteY1713" fmla="*/ 4852594 h 8618935"/>
              <a:gd name="connsiteX1714" fmla="*/ 1441767 w 17651287"/>
              <a:gd name="connsiteY1714" fmla="*/ 4878294 h 8618935"/>
              <a:gd name="connsiteX1715" fmla="*/ 1328426 w 17651287"/>
              <a:gd name="connsiteY1715" fmla="*/ 4870263 h 8618935"/>
              <a:gd name="connsiteX1716" fmla="*/ 1359636 w 17651287"/>
              <a:gd name="connsiteY1716" fmla="*/ 4919254 h 8618935"/>
              <a:gd name="connsiteX1717" fmla="*/ 1367849 w 17651287"/>
              <a:gd name="connsiteY1717" fmla="*/ 4870263 h 8618935"/>
              <a:gd name="connsiteX1718" fmla="*/ 1363743 w 17651287"/>
              <a:gd name="connsiteY1718" fmla="*/ 4940939 h 8618935"/>
              <a:gd name="connsiteX1719" fmla="*/ 1338282 w 17651287"/>
              <a:gd name="connsiteY1719" fmla="*/ 4951782 h 8618935"/>
              <a:gd name="connsiteX1720" fmla="*/ 1311179 w 17651287"/>
              <a:gd name="connsiteY1720" fmla="*/ 4915239 h 8618935"/>
              <a:gd name="connsiteX1721" fmla="*/ 1284897 w 17651287"/>
              <a:gd name="connsiteY1721" fmla="*/ 4995152 h 8618935"/>
              <a:gd name="connsiteX1722" fmla="*/ 1279969 w 17651287"/>
              <a:gd name="connsiteY1722" fmla="*/ 4947766 h 8618935"/>
              <a:gd name="connsiteX1723" fmla="*/ 1232333 w 17651287"/>
              <a:gd name="connsiteY1723" fmla="*/ 4943750 h 8618935"/>
              <a:gd name="connsiteX1724" fmla="*/ 1162522 w 17651287"/>
              <a:gd name="connsiteY1724" fmla="*/ 4988726 h 8618935"/>
              <a:gd name="connsiteX1725" fmla="*/ 1192910 w 17651287"/>
              <a:gd name="connsiteY1725" fmla="*/ 4966640 h 8618935"/>
              <a:gd name="connsiteX1726" fmla="*/ 1145275 w 17651287"/>
              <a:gd name="connsiteY1726" fmla="*/ 4919254 h 8618935"/>
              <a:gd name="connsiteX1727" fmla="*/ 1214264 w 17651287"/>
              <a:gd name="connsiteY1727" fmla="*/ 4885522 h 8618935"/>
              <a:gd name="connsiteX1728" fmla="*/ 1206873 w 17651287"/>
              <a:gd name="connsiteY1728" fmla="*/ 4932908 h 8618935"/>
              <a:gd name="connsiteX1729" fmla="*/ 1228227 w 17651287"/>
              <a:gd name="connsiteY1729" fmla="*/ 4932908 h 8618935"/>
              <a:gd name="connsiteX1730" fmla="*/ 1236440 w 17651287"/>
              <a:gd name="connsiteY1730" fmla="*/ 4922065 h 8618935"/>
              <a:gd name="connsiteX1731" fmla="*/ 1228227 w 17651287"/>
              <a:gd name="connsiteY1731" fmla="*/ 4911223 h 8618935"/>
              <a:gd name="connsiteX1732" fmla="*/ 1263543 w 17651287"/>
              <a:gd name="connsiteY1732" fmla="*/ 4889137 h 8618935"/>
              <a:gd name="connsiteX1733" fmla="*/ 1214264 w 17651287"/>
              <a:gd name="connsiteY1733" fmla="*/ 4885522 h 8618935"/>
              <a:gd name="connsiteX1734" fmla="*/ 1166629 w 17651287"/>
              <a:gd name="connsiteY1734" fmla="*/ 4826491 h 8618935"/>
              <a:gd name="connsiteX1735" fmla="*/ 1149381 w 17651287"/>
              <a:gd name="connsiteY1735" fmla="*/ 4826491 h 8618935"/>
              <a:gd name="connsiteX1736" fmla="*/ 1045075 w 17651287"/>
              <a:gd name="connsiteY1736" fmla="*/ 4852594 h 8618935"/>
              <a:gd name="connsiteX1737" fmla="*/ 1075463 w 17651287"/>
              <a:gd name="connsiteY1737" fmla="*/ 4834523 h 8618935"/>
              <a:gd name="connsiteX1738" fmla="*/ 1061501 w 17651287"/>
              <a:gd name="connsiteY1738" fmla="*/ 4797980 h 8618935"/>
              <a:gd name="connsiteX1739" fmla="*/ 856995 w 17651287"/>
              <a:gd name="connsiteY1739" fmla="*/ 4856208 h 8618935"/>
              <a:gd name="connsiteX1740" fmla="*/ 804431 w 17651287"/>
              <a:gd name="connsiteY1740" fmla="*/ 4820066 h 8618935"/>
              <a:gd name="connsiteX1741" fmla="*/ 856995 w 17651287"/>
              <a:gd name="connsiteY1741" fmla="*/ 4785933 h 8618935"/>
              <a:gd name="connsiteX1742" fmla="*/ 835641 w 17651287"/>
              <a:gd name="connsiteY1742" fmla="*/ 4749390 h 8618935"/>
              <a:gd name="connsiteX1743" fmla="*/ 874243 w 17651287"/>
              <a:gd name="connsiteY1743" fmla="*/ 4742161 h 8618935"/>
              <a:gd name="connsiteX1744" fmla="*/ 751868 w 17651287"/>
              <a:gd name="connsiteY1744" fmla="*/ 4816051 h 8618935"/>
              <a:gd name="connsiteX1745" fmla="*/ 721479 w 17651287"/>
              <a:gd name="connsiteY1745" fmla="*/ 4812035 h 8618935"/>
              <a:gd name="connsiteX1746" fmla="*/ 747761 w 17651287"/>
              <a:gd name="connsiteY1746" fmla="*/ 4837735 h 8618935"/>
              <a:gd name="connsiteX1747" fmla="*/ 638527 w 17651287"/>
              <a:gd name="connsiteY1747" fmla="*/ 4878294 h 8618935"/>
              <a:gd name="connsiteX1748" fmla="*/ 604032 w 17651287"/>
              <a:gd name="connsiteY1748" fmla="*/ 4820066 h 8618935"/>
              <a:gd name="connsiteX1749" fmla="*/ 564609 w 17651287"/>
              <a:gd name="connsiteY1749" fmla="*/ 4874278 h 8618935"/>
              <a:gd name="connsiteX1750" fmla="*/ 502190 w 17651287"/>
              <a:gd name="connsiteY1750" fmla="*/ 4870263 h 8618935"/>
              <a:gd name="connsiteX1751" fmla="*/ 467695 w 17651287"/>
              <a:gd name="connsiteY1751" fmla="*/ 4785933 h 8618935"/>
              <a:gd name="connsiteX1752" fmla="*/ 524365 w 17651287"/>
              <a:gd name="connsiteY1752" fmla="*/ 4720075 h 8618935"/>
              <a:gd name="connsiteX1753" fmla="*/ 392956 w 17651287"/>
              <a:gd name="connsiteY1753" fmla="*/ 4529730 h 8618935"/>
              <a:gd name="connsiteX1754" fmla="*/ 319859 w 17651287"/>
              <a:gd name="connsiteY1754" fmla="*/ 4525714 h 8618935"/>
              <a:gd name="connsiteX1755" fmla="*/ 424165 w 17651287"/>
              <a:gd name="connsiteY1755" fmla="*/ 4393597 h 8618935"/>
              <a:gd name="connsiteX1756" fmla="*/ 380636 w 17651287"/>
              <a:gd name="connsiteY1756" fmla="*/ 4426526 h 8618935"/>
              <a:gd name="connsiteX1757" fmla="*/ 392956 w 17651287"/>
              <a:gd name="connsiteY1757" fmla="*/ 4448211 h 8618935"/>
              <a:gd name="connsiteX1758" fmla="*/ 371602 w 17651287"/>
              <a:gd name="connsiteY1758" fmla="*/ 4367896 h 8618935"/>
              <a:gd name="connsiteX1759" fmla="*/ 323966 w 17651287"/>
              <a:gd name="connsiteY1759" fmla="*/ 4353038 h 8618935"/>
              <a:gd name="connsiteX1760" fmla="*/ 392956 w 17651287"/>
              <a:gd name="connsiteY1760" fmla="*/ 4335369 h 8618935"/>
              <a:gd name="connsiteX1761" fmla="*/ 380636 w 17651287"/>
              <a:gd name="connsiteY1761" fmla="*/ 4298425 h 8618935"/>
              <a:gd name="connsiteX1762" fmla="*/ 467695 w 17651287"/>
              <a:gd name="connsiteY1762" fmla="*/ 4327338 h 8618935"/>
              <a:gd name="connsiteX1763" fmla="*/ 446341 w 17651287"/>
              <a:gd name="connsiteY1763" fmla="*/ 4290393 h 8618935"/>
              <a:gd name="connsiteX1764" fmla="*/ 489870 w 17651287"/>
              <a:gd name="connsiteY1764" fmla="*/ 4327338 h 8618935"/>
              <a:gd name="connsiteX1765" fmla="*/ 538327 w 17651287"/>
              <a:gd name="connsiteY1765" fmla="*/ 4309669 h 8618935"/>
              <a:gd name="connsiteX1766" fmla="*/ 533400 w 17651287"/>
              <a:gd name="connsiteY1766" fmla="*/ 4261480 h 8618935"/>
              <a:gd name="connsiteX1767" fmla="*/ 576929 w 17651287"/>
              <a:gd name="connsiteY1767" fmla="*/ 4298425 h 8618935"/>
              <a:gd name="connsiteX1768" fmla="*/ 604032 w 17651287"/>
              <a:gd name="connsiteY1768" fmla="*/ 4367896 h 8618935"/>
              <a:gd name="connsiteX1769" fmla="*/ 576929 w 17651287"/>
              <a:gd name="connsiteY1769" fmla="*/ 4400825 h 8618935"/>
              <a:gd name="connsiteX1770" fmla="*/ 617173 w 17651287"/>
              <a:gd name="connsiteY1770" fmla="*/ 4415282 h 8618935"/>
              <a:gd name="connsiteX1771" fmla="*/ 647561 w 17651287"/>
              <a:gd name="connsiteY1771" fmla="*/ 4371912 h 8618935"/>
              <a:gd name="connsiteX1772" fmla="*/ 629493 w 17651287"/>
              <a:gd name="connsiteY1772" fmla="*/ 4441384 h 8618935"/>
              <a:gd name="connsiteX1773" fmla="*/ 564609 w 17651287"/>
              <a:gd name="connsiteY1773" fmla="*/ 4448211 h 8618935"/>
              <a:gd name="connsiteX1774" fmla="*/ 626207 w 17651287"/>
              <a:gd name="connsiteY1774" fmla="*/ 4474313 h 8618935"/>
              <a:gd name="connsiteX1775" fmla="*/ 660703 w 17651287"/>
              <a:gd name="connsiteY1775" fmla="*/ 4419298 h 8618935"/>
              <a:gd name="connsiteX1776" fmla="*/ 874243 w 17651287"/>
              <a:gd name="connsiteY1776" fmla="*/ 4430542 h 8618935"/>
              <a:gd name="connsiteX1777" fmla="*/ 887384 w 17651287"/>
              <a:gd name="connsiteY1777" fmla="*/ 4385566 h 8618935"/>
              <a:gd name="connsiteX1778" fmla="*/ 970336 w 17651287"/>
              <a:gd name="connsiteY1778" fmla="*/ 4389581 h 8618935"/>
              <a:gd name="connsiteX1779" fmla="*/ 952267 w 17651287"/>
              <a:gd name="connsiteY1779" fmla="*/ 4320109 h 8618935"/>
              <a:gd name="connsiteX1780" fmla="*/ 1013865 w 17651287"/>
              <a:gd name="connsiteY1780" fmla="*/ 4298425 h 8618935"/>
              <a:gd name="connsiteX1781" fmla="*/ 948982 w 17651287"/>
              <a:gd name="connsiteY1781" fmla="*/ 4283165 h 8618935"/>
              <a:gd name="connsiteX1782" fmla="*/ 935841 w 17651287"/>
              <a:gd name="connsiteY1782" fmla="*/ 4250637 h 8618935"/>
              <a:gd name="connsiteX1783" fmla="*/ 1009759 w 17651287"/>
              <a:gd name="connsiteY1783" fmla="*/ 4195221 h 8618935"/>
              <a:gd name="connsiteX1784" fmla="*/ 1004831 w 17651287"/>
              <a:gd name="connsiteY1784" fmla="*/ 4173536 h 8618935"/>
              <a:gd name="connsiteX1785" fmla="*/ 913665 w 17651287"/>
              <a:gd name="connsiteY1785" fmla="*/ 4213693 h 8618935"/>
              <a:gd name="connsiteX1786" fmla="*/ 799504 w 17651287"/>
              <a:gd name="connsiteY1786" fmla="*/ 4183976 h 8618935"/>
              <a:gd name="connsiteX1787" fmla="*/ 747761 w 17651287"/>
              <a:gd name="connsiteY1787" fmla="*/ 4088804 h 8618935"/>
              <a:gd name="connsiteX1788" fmla="*/ 629493 w 17651287"/>
              <a:gd name="connsiteY1788" fmla="*/ 4108079 h 8618935"/>
              <a:gd name="connsiteX1789" fmla="*/ 704232 w 17651287"/>
              <a:gd name="connsiteY1789" fmla="*/ 3949860 h 8618935"/>
              <a:gd name="connsiteX1790" fmla="*/ 721479 w 17651287"/>
              <a:gd name="connsiteY1790" fmla="*/ 3820956 h 8618935"/>
              <a:gd name="connsiteX1791" fmla="*/ 808538 w 17651287"/>
              <a:gd name="connsiteY1791" fmla="*/ 3861515 h 8618935"/>
              <a:gd name="connsiteX1792" fmla="*/ 821679 w 17651287"/>
              <a:gd name="connsiteY1792" fmla="*/ 3828987 h 8618935"/>
              <a:gd name="connsiteX1793" fmla="*/ 922700 w 17651287"/>
              <a:gd name="connsiteY1793" fmla="*/ 3901270 h 8618935"/>
              <a:gd name="connsiteX1794" fmla="*/ 1004831 w 17651287"/>
              <a:gd name="connsiteY1794" fmla="*/ 3861515 h 8618935"/>
              <a:gd name="connsiteX1795" fmla="*/ 1013865 w 17651287"/>
              <a:gd name="connsiteY1795" fmla="*/ 3805696 h 8618935"/>
              <a:gd name="connsiteX1796" fmla="*/ 935841 w 17651287"/>
              <a:gd name="connsiteY1796" fmla="*/ 3755098 h 8618935"/>
              <a:gd name="connsiteX1797" fmla="*/ 961301 w 17651287"/>
              <a:gd name="connsiteY1797" fmla="*/ 3641052 h 8618935"/>
              <a:gd name="connsiteX1798" fmla="*/ 830713 w 17651287"/>
              <a:gd name="connsiteY1798" fmla="*/ 3645067 h 8618935"/>
              <a:gd name="connsiteX1799" fmla="*/ 948982 w 17651287"/>
              <a:gd name="connsiteY1799" fmla="*/ 3604107 h 8618935"/>
              <a:gd name="connsiteX1800" fmla="*/ 1031934 w 17651287"/>
              <a:gd name="connsiteY1800" fmla="*/ 3623382 h 8618935"/>
              <a:gd name="connsiteX1801" fmla="*/ 926806 w 17651287"/>
              <a:gd name="connsiteY1801" fmla="*/ 3372801 h 8618935"/>
              <a:gd name="connsiteX1802" fmla="*/ 887384 w 17651287"/>
              <a:gd name="connsiteY1802" fmla="*/ 3384045 h 8618935"/>
              <a:gd name="connsiteX1803" fmla="*/ 883277 w 17651287"/>
              <a:gd name="connsiteY1803" fmla="*/ 3358345 h 8618935"/>
              <a:gd name="connsiteX1804" fmla="*/ 908738 w 17651287"/>
              <a:gd name="connsiteY1804" fmla="*/ 3314574 h 8618935"/>
              <a:gd name="connsiteX1805" fmla="*/ 887384 w 17651287"/>
              <a:gd name="connsiteY1805" fmla="*/ 3255944 h 8618935"/>
              <a:gd name="connsiteX1806" fmla="*/ 729692 w 17651287"/>
              <a:gd name="connsiteY1806" fmla="*/ 3189283 h 8618935"/>
              <a:gd name="connsiteX1807" fmla="*/ 691091 w 17651287"/>
              <a:gd name="connsiteY1807" fmla="*/ 3200126 h 8618935"/>
              <a:gd name="connsiteX1808" fmla="*/ 655775 w 17651287"/>
              <a:gd name="connsiteY1808" fmla="*/ 3115796 h 8618935"/>
              <a:gd name="connsiteX1809" fmla="*/ 795397 w 17651287"/>
              <a:gd name="connsiteY1809" fmla="*/ 2870435 h 8618935"/>
              <a:gd name="connsiteX1810" fmla="*/ 582678 w 17651287"/>
              <a:gd name="connsiteY1810" fmla="*/ 2881679 h 8618935"/>
              <a:gd name="connsiteX1811" fmla="*/ 612245 w 17651287"/>
              <a:gd name="connsiteY1811" fmla="*/ 2976852 h 8618935"/>
              <a:gd name="connsiteX1812" fmla="*/ 576929 w 17651287"/>
              <a:gd name="connsiteY1812" fmla="*/ 2972836 h 8618935"/>
              <a:gd name="connsiteX1813" fmla="*/ 458660 w 17651287"/>
              <a:gd name="connsiteY1813" fmla="*/ 2899348 h 8618935"/>
              <a:gd name="connsiteX1814" fmla="*/ 458660 w 17651287"/>
              <a:gd name="connsiteY1814" fmla="*/ 2829876 h 8618935"/>
              <a:gd name="connsiteX1815" fmla="*/ 144920 w 17651287"/>
              <a:gd name="connsiteY1815" fmla="*/ 2676074 h 8618935"/>
              <a:gd name="connsiteX1816" fmla="*/ 105498 w 17651287"/>
              <a:gd name="connsiteY1816" fmla="*/ 2198204 h 8618935"/>
              <a:gd name="connsiteX1817" fmla="*/ 109604 w 17651287"/>
              <a:gd name="connsiteY1817" fmla="*/ 2278518 h 8618935"/>
              <a:gd name="connsiteX1818" fmla="*/ 205697 w 17651287"/>
              <a:gd name="connsiteY1818" fmla="*/ 2319479 h 8618935"/>
              <a:gd name="connsiteX1819" fmla="*/ 489870 w 17651287"/>
              <a:gd name="connsiteY1819" fmla="*/ 2312250 h 8618935"/>
              <a:gd name="connsiteX1820" fmla="*/ 476729 w 17651287"/>
              <a:gd name="connsiteY1820" fmla="*/ 2334337 h 8618935"/>
              <a:gd name="connsiteX1821" fmla="*/ 647561 w 17651287"/>
              <a:gd name="connsiteY1821" fmla="*/ 2367266 h 8618935"/>
              <a:gd name="connsiteX1822" fmla="*/ 699304 w 17651287"/>
              <a:gd name="connsiteY1822" fmla="*/ 2338353 h 8618935"/>
              <a:gd name="connsiteX1823" fmla="*/ 729692 w 17651287"/>
              <a:gd name="connsiteY1823" fmla="*/ 2385738 h 8618935"/>
              <a:gd name="connsiteX1824" fmla="*/ 887384 w 17651287"/>
              <a:gd name="connsiteY1824" fmla="*/ 2334337 h 8618935"/>
              <a:gd name="connsiteX1825" fmla="*/ 966229 w 17651287"/>
              <a:gd name="connsiteY1825" fmla="*/ 2352006 h 8618935"/>
              <a:gd name="connsiteX1826" fmla="*/ 874243 w 17651287"/>
              <a:gd name="connsiteY1826" fmla="*/ 2414651 h 8618935"/>
              <a:gd name="connsiteX1827" fmla="*/ 852067 w 17651287"/>
              <a:gd name="connsiteY1827" fmla="*/ 2760003 h 8618935"/>
              <a:gd name="connsiteX1828" fmla="*/ 948982 w 17651287"/>
              <a:gd name="connsiteY1828" fmla="*/ 2800160 h 8618935"/>
              <a:gd name="connsiteX1829" fmla="*/ 983477 w 17651287"/>
              <a:gd name="connsiteY1829" fmla="*/ 2730286 h 8618935"/>
              <a:gd name="connsiteX1830" fmla="*/ 917772 w 17651287"/>
              <a:gd name="connsiteY1830" fmla="*/ 2565642 h 8618935"/>
              <a:gd name="connsiteX1831" fmla="*/ 961301 w 17651287"/>
              <a:gd name="connsiteY1831" fmla="*/ 2580902 h 8618935"/>
              <a:gd name="connsiteX1832" fmla="*/ 992511 w 17651287"/>
              <a:gd name="connsiteY1832" fmla="*/ 2557611 h 8618935"/>
              <a:gd name="connsiteX1833" fmla="*/ 979370 w 17651287"/>
              <a:gd name="connsiteY1833" fmla="*/ 2466454 h 8618935"/>
              <a:gd name="connsiteX1834" fmla="*/ 1017972 w 17651287"/>
              <a:gd name="connsiteY1834" fmla="*/ 2459226 h 8618935"/>
              <a:gd name="connsiteX1835" fmla="*/ 1092711 w 17651287"/>
              <a:gd name="connsiteY1835" fmla="*/ 2264865 h 8618935"/>
              <a:gd name="connsiteX1836" fmla="*/ 1141168 w 17651287"/>
              <a:gd name="connsiteY1836" fmla="*/ 2245589 h 8618935"/>
              <a:gd name="connsiteX1837" fmla="*/ 1075463 w 17651287"/>
              <a:gd name="connsiteY1837" fmla="*/ 2241975 h 8618935"/>
              <a:gd name="connsiteX1838" fmla="*/ 1092711 w 17651287"/>
              <a:gd name="connsiteY1838" fmla="*/ 2198204 h 8618935"/>
              <a:gd name="connsiteX1839" fmla="*/ 1166629 w 17651287"/>
              <a:gd name="connsiteY1839" fmla="*/ 2213062 h 8618935"/>
              <a:gd name="connsiteX1840" fmla="*/ 1158415 w 17651287"/>
              <a:gd name="connsiteY1840" fmla="*/ 2132748 h 8618935"/>
              <a:gd name="connsiteX1841" fmla="*/ 1197838 w 17651287"/>
              <a:gd name="connsiteY1841" fmla="*/ 2120701 h 8618935"/>
              <a:gd name="connsiteX1842" fmla="*/ 1214264 w 17651287"/>
              <a:gd name="connsiteY1842" fmla="*/ 2055244 h 8618935"/>
              <a:gd name="connsiteX1843" fmla="*/ 1166629 w 17651287"/>
              <a:gd name="connsiteY1843" fmla="*/ 2003843 h 8618935"/>
              <a:gd name="connsiteX1844" fmla="*/ 1197838 w 17651287"/>
              <a:gd name="connsiteY1844" fmla="*/ 1813097 h 8618935"/>
              <a:gd name="connsiteX1845" fmla="*/ 1245474 w 17651287"/>
              <a:gd name="connsiteY1845" fmla="*/ 1791412 h 8618935"/>
              <a:gd name="connsiteX1846" fmla="*/ 1210158 w 17651287"/>
              <a:gd name="connsiteY1846" fmla="*/ 1765310 h 8618935"/>
              <a:gd name="connsiteX1847" fmla="*/ 1245474 w 17651287"/>
              <a:gd name="connsiteY1847" fmla="*/ 1720735 h 8618935"/>
              <a:gd name="connsiteX1848" fmla="*/ 1302145 w 17651287"/>
              <a:gd name="connsiteY1848" fmla="*/ 1713507 h 8618935"/>
              <a:gd name="connsiteX1849" fmla="*/ 1338282 w 17651287"/>
              <a:gd name="connsiteY1849" fmla="*/ 1599460 h 8618935"/>
              <a:gd name="connsiteX1850" fmla="*/ 1324320 w 17651287"/>
              <a:gd name="connsiteY1850" fmla="*/ 1713507 h 8618935"/>
              <a:gd name="connsiteX1851" fmla="*/ 1403165 w 17651287"/>
              <a:gd name="connsiteY1851" fmla="*/ 1614319 h 8618935"/>
              <a:gd name="connsiteX1852" fmla="*/ 1429447 w 17651287"/>
              <a:gd name="connsiteY1852" fmla="*/ 1511918 h 8618935"/>
              <a:gd name="connsiteX1853" fmla="*/ 1403165 w 17651287"/>
              <a:gd name="connsiteY1853" fmla="*/ 1430399 h 8618935"/>
              <a:gd name="connsiteX1854" fmla="*/ 1429447 w 17651287"/>
              <a:gd name="connsiteY1854" fmla="*/ 1419958 h 8618935"/>
              <a:gd name="connsiteX1855" fmla="*/ 1407272 w 17651287"/>
              <a:gd name="connsiteY1855" fmla="*/ 1397871 h 8618935"/>
              <a:gd name="connsiteX1856" fmla="*/ 1441767 w 17651287"/>
              <a:gd name="connsiteY1856" fmla="*/ 1343258 h 8618935"/>
              <a:gd name="connsiteX1857" fmla="*/ 1385918 w 17651287"/>
              <a:gd name="connsiteY1857" fmla="*/ 1361328 h 8618935"/>
              <a:gd name="connsiteX1858" fmla="*/ 1481190 w 17651287"/>
              <a:gd name="connsiteY1858" fmla="*/ 1137653 h 8618935"/>
              <a:gd name="connsiteX1859" fmla="*/ 1538681 w 17651287"/>
              <a:gd name="connsiteY1859" fmla="*/ 1126811 h 8618935"/>
              <a:gd name="connsiteX1860" fmla="*/ 1520613 w 17651287"/>
              <a:gd name="connsiteY1860" fmla="*/ 1067378 h 8618935"/>
              <a:gd name="connsiteX1861" fmla="*/ 1586317 w 17651287"/>
              <a:gd name="connsiteY1861" fmla="*/ 946103 h 8618935"/>
              <a:gd name="connsiteX1862" fmla="*/ 1578104 w 17651287"/>
              <a:gd name="connsiteY1862" fmla="*/ 1016780 h 8618935"/>
              <a:gd name="connsiteX1863" fmla="*/ 1625740 w 17651287"/>
              <a:gd name="connsiteY1863" fmla="*/ 983048 h 8618935"/>
              <a:gd name="connsiteX1864" fmla="*/ 1555929 w 17651287"/>
              <a:gd name="connsiteY1864" fmla="*/ 1082236 h 8618935"/>
              <a:gd name="connsiteX1865" fmla="*/ 1564142 w 17651287"/>
              <a:gd name="connsiteY1865" fmla="*/ 1265754 h 8618935"/>
              <a:gd name="connsiteX1866" fmla="*/ 1651201 w 17651287"/>
              <a:gd name="connsiteY1866" fmla="*/ 1306715 h 8618935"/>
              <a:gd name="connsiteX1867" fmla="*/ 1638881 w 17651287"/>
              <a:gd name="connsiteY1867" fmla="*/ 1295471 h 8618935"/>
              <a:gd name="connsiteX1868" fmla="*/ 1687338 w 17651287"/>
              <a:gd name="connsiteY1868" fmla="*/ 1203109 h 8618935"/>
              <a:gd name="connsiteX1869" fmla="*/ 1712799 w 17651287"/>
              <a:gd name="connsiteY1869" fmla="*/ 1218369 h 8618935"/>
              <a:gd name="connsiteX1870" fmla="*/ 1725940 w 17651287"/>
              <a:gd name="connsiteY1870" fmla="*/ 1137653 h 8618935"/>
              <a:gd name="connsiteX1871" fmla="*/ 1760435 w 17651287"/>
              <a:gd name="connsiteY1871" fmla="*/ 1140865 h 8618935"/>
              <a:gd name="connsiteX1872" fmla="*/ 1927982 w 17651287"/>
              <a:gd name="connsiteY1872" fmla="*/ 1159338 h 8618935"/>
              <a:gd name="connsiteX1873" fmla="*/ 1957549 w 17651287"/>
              <a:gd name="connsiteY1873" fmla="*/ 1222385 h 8618935"/>
              <a:gd name="connsiteX1874" fmla="*/ 1944408 w 17651287"/>
              <a:gd name="connsiteY1874" fmla="*/ 1287841 h 8618935"/>
              <a:gd name="connsiteX1875" fmla="*/ 1870490 w 17651287"/>
              <a:gd name="connsiteY1875" fmla="*/ 1295471 h 8618935"/>
              <a:gd name="connsiteX1876" fmla="*/ 1918126 w 17651287"/>
              <a:gd name="connsiteY1876" fmla="*/ 1346470 h 8618935"/>
              <a:gd name="connsiteX1877" fmla="*/ 2006006 w 17651287"/>
              <a:gd name="connsiteY1877" fmla="*/ 1313541 h 8618935"/>
              <a:gd name="connsiteX1878" fmla="*/ 1983831 w 17651287"/>
              <a:gd name="connsiteY1878" fmla="*/ 1232825 h 8618935"/>
              <a:gd name="connsiteX1879" fmla="*/ 2066783 w 17651287"/>
              <a:gd name="connsiteY1879" fmla="*/ 1236038 h 8618935"/>
              <a:gd name="connsiteX1880" fmla="*/ 2019147 w 17651287"/>
              <a:gd name="connsiteY1880" fmla="*/ 1225196 h 8618935"/>
              <a:gd name="connsiteX1881" fmla="*/ 2010113 w 17651287"/>
              <a:gd name="connsiteY1881" fmla="*/ 1155724 h 8618935"/>
              <a:gd name="connsiteX1882" fmla="*/ 2040501 w 17651287"/>
              <a:gd name="connsiteY1882" fmla="*/ 1203109 h 8618935"/>
              <a:gd name="connsiteX1883" fmla="*/ 2066783 w 17651287"/>
              <a:gd name="connsiteY1883" fmla="*/ 1155724 h 8618935"/>
              <a:gd name="connsiteX1884" fmla="*/ 2023254 w 17651287"/>
              <a:gd name="connsiteY1884" fmla="*/ 1086252 h 8618935"/>
              <a:gd name="connsiteX1885" fmla="*/ 2084030 w 17651287"/>
              <a:gd name="connsiteY1885" fmla="*/ 1053725 h 8618935"/>
              <a:gd name="connsiteX1886" fmla="*/ 2102099 w 17651287"/>
              <a:gd name="connsiteY1886" fmla="*/ 997504 h 8618935"/>
              <a:gd name="connsiteX1887" fmla="*/ 2053642 w 17651287"/>
              <a:gd name="connsiteY1887" fmla="*/ 993489 h 8618935"/>
              <a:gd name="connsiteX1888" fmla="*/ 2153842 w 17651287"/>
              <a:gd name="connsiteY1888" fmla="*/ 1023607 h 8618935"/>
              <a:gd name="connsiteX1889" fmla="*/ 2124274 w 17651287"/>
              <a:gd name="connsiteY1889" fmla="*/ 975820 h 8618935"/>
              <a:gd name="connsiteX1890" fmla="*/ 2141522 w 17651287"/>
              <a:gd name="connsiteY1890" fmla="*/ 921206 h 8618935"/>
              <a:gd name="connsiteX1891" fmla="*/ 2153842 w 17651287"/>
              <a:gd name="connsiteY1891" fmla="*/ 964977 h 8618935"/>
              <a:gd name="connsiteX1892" fmla="*/ 2202299 w 17651287"/>
              <a:gd name="connsiteY1892" fmla="*/ 935261 h 8618935"/>
              <a:gd name="connsiteX1893" fmla="*/ 2202299 w 17651287"/>
              <a:gd name="connsiteY1893" fmla="*/ 993489 h 8618935"/>
              <a:gd name="connsiteX1894" fmla="*/ 2307426 w 17651287"/>
              <a:gd name="connsiteY1894" fmla="*/ 1056134 h 8618935"/>
              <a:gd name="connsiteX1895" fmla="*/ 2268004 w 17651287"/>
              <a:gd name="connsiteY1895" fmla="*/ 939276 h 8618935"/>
              <a:gd name="connsiteX1896" fmla="*/ 2249935 w 17651287"/>
              <a:gd name="connsiteY1896" fmla="*/ 983048 h 8618935"/>
              <a:gd name="connsiteX1897" fmla="*/ 2219547 w 17651287"/>
              <a:gd name="connsiteY1897" fmla="*/ 956946 h 8618935"/>
              <a:gd name="connsiteX1898" fmla="*/ 2258969 w 17651287"/>
              <a:gd name="connsiteY1898" fmla="*/ 928033 h 8618935"/>
              <a:gd name="connsiteX1899" fmla="*/ 2224474 w 17651287"/>
              <a:gd name="connsiteY1899" fmla="*/ 854545 h 8618935"/>
              <a:gd name="connsiteX1900" fmla="*/ 2249935 w 17651287"/>
              <a:gd name="connsiteY1900" fmla="*/ 751341 h 8618935"/>
              <a:gd name="connsiteX1901" fmla="*/ 2299213 w 17651287"/>
              <a:gd name="connsiteY1901" fmla="*/ 803144 h 8618935"/>
              <a:gd name="connsiteX1902" fmla="*/ 2254863 w 17651287"/>
              <a:gd name="connsiteY1902" fmla="*/ 844104 h 8618935"/>
              <a:gd name="connsiteX1903" fmla="*/ 2254863 w 17651287"/>
              <a:gd name="connsiteY1903" fmla="*/ 891489 h 8618935"/>
              <a:gd name="connsiteX1904" fmla="*/ 2285251 w 17651287"/>
              <a:gd name="connsiteY1904" fmla="*/ 939276 h 8618935"/>
              <a:gd name="connsiteX1905" fmla="*/ 2359169 w 17651287"/>
              <a:gd name="connsiteY1905" fmla="*/ 954135 h 8618935"/>
              <a:gd name="connsiteX1906" fmla="*/ 2368203 w 17651287"/>
              <a:gd name="connsiteY1906" fmla="*/ 1140865 h 8618935"/>
              <a:gd name="connsiteX1907" fmla="*/ 2285251 w 17651287"/>
              <a:gd name="connsiteY1907" fmla="*/ 1192267 h 8618935"/>
              <a:gd name="connsiteX1908" fmla="*/ 2311533 w 17651287"/>
              <a:gd name="connsiteY1908" fmla="*/ 1207125 h 8618935"/>
              <a:gd name="connsiteX1909" fmla="*/ 2294285 w 17651287"/>
              <a:gd name="connsiteY1909" fmla="*/ 1261739 h 8618935"/>
              <a:gd name="connsiteX1910" fmla="*/ 2224474 w 17651287"/>
              <a:gd name="connsiteY1910" fmla="*/ 1248085 h 8618935"/>
              <a:gd name="connsiteX1911" fmla="*/ 2246649 w 17651287"/>
              <a:gd name="connsiteY1911" fmla="*/ 1203109 h 8618935"/>
              <a:gd name="connsiteX1912" fmla="*/ 2115240 w 17651287"/>
              <a:gd name="connsiteY1912" fmla="*/ 1228810 h 8618935"/>
              <a:gd name="connsiteX1913" fmla="*/ 2206406 w 17651287"/>
              <a:gd name="connsiteY1913" fmla="*/ 1291856 h 8618935"/>
              <a:gd name="connsiteX1914" fmla="*/ 2167804 w 17651287"/>
              <a:gd name="connsiteY1914" fmla="*/ 1302699 h 8618935"/>
              <a:gd name="connsiteX1915" fmla="*/ 2197371 w 17651287"/>
              <a:gd name="connsiteY1915" fmla="*/ 1361328 h 8618935"/>
              <a:gd name="connsiteX1916" fmla="*/ 2219547 w 17651287"/>
              <a:gd name="connsiteY1916" fmla="*/ 1317557 h 8618935"/>
              <a:gd name="connsiteX1917" fmla="*/ 2277038 w 17651287"/>
              <a:gd name="connsiteY1917" fmla="*/ 1456501 h 8618935"/>
              <a:gd name="connsiteX1918" fmla="*/ 2350956 w 17651287"/>
              <a:gd name="connsiteY1918" fmla="*/ 1460517 h 8618935"/>
              <a:gd name="connsiteX1919" fmla="*/ 2328780 w 17651287"/>
              <a:gd name="connsiteY1919" fmla="*/ 1585807 h 8618935"/>
              <a:gd name="connsiteX1920" fmla="*/ 2394485 w 17651287"/>
              <a:gd name="connsiteY1920" fmla="*/ 1544847 h 8618935"/>
              <a:gd name="connsiteX1921" fmla="*/ 2399413 w 17651287"/>
              <a:gd name="connsiteY1921" fmla="*/ 1441643 h 8618935"/>
              <a:gd name="connsiteX1922" fmla="*/ 2438015 w 17651287"/>
              <a:gd name="connsiteY1922" fmla="*/ 1419958 h 8618935"/>
              <a:gd name="connsiteX1923" fmla="*/ 2442943 w 17651287"/>
              <a:gd name="connsiteY1923" fmla="*/ 1511918 h 8618935"/>
              <a:gd name="connsiteX1924" fmla="*/ 2547248 w 17651287"/>
              <a:gd name="connsiteY1924" fmla="*/ 1507902 h 8618935"/>
              <a:gd name="connsiteX1925" fmla="*/ 2508647 w 17651287"/>
              <a:gd name="connsiteY1925" fmla="*/ 1471359 h 8618935"/>
              <a:gd name="connsiteX1926" fmla="*/ 2516039 w 17651287"/>
              <a:gd name="connsiteY1926" fmla="*/ 1412730 h 8618935"/>
              <a:gd name="connsiteX1927" fmla="*/ 2621988 w 17651287"/>
              <a:gd name="connsiteY1927" fmla="*/ 1441643 h 8618935"/>
              <a:gd name="connsiteX1928" fmla="*/ 2621988 w 17651287"/>
              <a:gd name="connsiteY1928" fmla="*/ 1372171 h 8618935"/>
              <a:gd name="connsiteX1929" fmla="*/ 2713153 w 17651287"/>
              <a:gd name="connsiteY1929" fmla="*/ 1332415 h 8618935"/>
              <a:gd name="connsiteX1930" fmla="*/ 2700012 w 17651287"/>
              <a:gd name="connsiteY1930" fmla="*/ 1285030 h 8618935"/>
              <a:gd name="connsiteX1931" fmla="*/ 2774751 w 17651287"/>
              <a:gd name="connsiteY1931" fmla="*/ 1302699 h 8618935"/>
              <a:gd name="connsiteX1932" fmla="*/ 2761610 w 17651287"/>
              <a:gd name="connsiteY1932" fmla="*/ 1185440 h 8618935"/>
              <a:gd name="connsiteX1933" fmla="*/ 2704940 w 17651287"/>
              <a:gd name="connsiteY1933" fmla="*/ 1203109 h 8618935"/>
              <a:gd name="connsiteX1934" fmla="*/ 2722187 w 17651287"/>
              <a:gd name="connsiteY1934" fmla="*/ 1148897 h 8618935"/>
              <a:gd name="connsiteX1935" fmla="*/ 2774751 w 17651287"/>
              <a:gd name="connsiteY1935" fmla="*/ 1115165 h 8618935"/>
              <a:gd name="connsiteX1936" fmla="*/ 2731222 w 17651287"/>
              <a:gd name="connsiteY1936" fmla="*/ 1078220 h 8618935"/>
              <a:gd name="connsiteX1937" fmla="*/ 2770645 w 17651287"/>
              <a:gd name="connsiteY1937" fmla="*/ 1012764 h 8618935"/>
              <a:gd name="connsiteX1938" fmla="*/ 2690978 w 17651287"/>
              <a:gd name="connsiteY1938" fmla="*/ 1053725 h 8618935"/>
              <a:gd name="connsiteX1939" fmla="*/ 2722187 w 17651287"/>
              <a:gd name="connsiteY1939" fmla="*/ 975820 h 8618935"/>
              <a:gd name="connsiteX1940" fmla="*/ 2590778 w 17651287"/>
              <a:gd name="connsiteY1940" fmla="*/ 979835 h 8618935"/>
              <a:gd name="connsiteX1941" fmla="*/ 2556283 w 17651287"/>
              <a:gd name="connsiteY1941" fmla="*/ 898316 h 8618935"/>
              <a:gd name="connsiteX1942" fmla="*/ 2617881 w 17651287"/>
              <a:gd name="connsiteY1942" fmla="*/ 902332 h 8618935"/>
              <a:gd name="connsiteX1943" fmla="*/ 2612953 w 17651287"/>
              <a:gd name="connsiteY1943" fmla="*/ 935261 h 8618935"/>
              <a:gd name="connsiteX1944" fmla="*/ 2695906 w 17651287"/>
              <a:gd name="connsiteY1944" fmla="*/ 939276 h 8618935"/>
              <a:gd name="connsiteX1945" fmla="*/ 2574352 w 17651287"/>
              <a:gd name="connsiteY1945" fmla="*/ 887474 h 8618935"/>
              <a:gd name="connsiteX1946" fmla="*/ 2568602 w 17651287"/>
              <a:gd name="connsiteY1946" fmla="*/ 861773 h 8618935"/>
              <a:gd name="connsiteX1947" fmla="*/ 2574352 w 17651287"/>
              <a:gd name="connsiteY1947" fmla="*/ 840088 h 8618935"/>
              <a:gd name="connsiteX1948" fmla="*/ 2599812 w 17651287"/>
              <a:gd name="connsiteY1948" fmla="*/ 854545 h 8618935"/>
              <a:gd name="connsiteX1949" fmla="*/ 2578458 w 17651287"/>
              <a:gd name="connsiteY1949" fmla="*/ 807159 h 8618935"/>
              <a:gd name="connsiteX1950" fmla="*/ 2608847 w 17651287"/>
              <a:gd name="connsiteY1950" fmla="*/ 774632 h 8618935"/>
              <a:gd name="connsiteX1951" fmla="*/ 2686871 w 17651287"/>
              <a:gd name="connsiteY1951" fmla="*/ 814388 h 8618935"/>
              <a:gd name="connsiteX1952" fmla="*/ 2639235 w 17651287"/>
              <a:gd name="connsiteY1952" fmla="*/ 844104 h 8618935"/>
              <a:gd name="connsiteX1953" fmla="*/ 2739435 w 17651287"/>
              <a:gd name="connsiteY1953" fmla="*/ 840088 h 8618935"/>
              <a:gd name="connsiteX1954" fmla="*/ 2748469 w 17651287"/>
              <a:gd name="connsiteY1954" fmla="*/ 781459 h 8618935"/>
              <a:gd name="connsiteX1955" fmla="*/ 2748469 w 17651287"/>
              <a:gd name="connsiteY1955" fmla="*/ 733672 h 8618935"/>
              <a:gd name="connsiteX1956" fmla="*/ 2700012 w 17651287"/>
              <a:gd name="connsiteY1956" fmla="*/ 733672 h 8618935"/>
              <a:gd name="connsiteX1957" fmla="*/ 2718081 w 17651287"/>
              <a:gd name="connsiteY1957" fmla="*/ 675042 h 8618935"/>
              <a:gd name="connsiteX1958" fmla="*/ 2621988 w 17651287"/>
              <a:gd name="connsiteY1958" fmla="*/ 751341 h 8618935"/>
              <a:gd name="connsiteX1959" fmla="*/ 2581743 w 17651287"/>
              <a:gd name="connsiteY1959" fmla="*/ 714798 h 8618935"/>
              <a:gd name="connsiteX1960" fmla="*/ 2630201 w 17651287"/>
              <a:gd name="connsiteY1960" fmla="*/ 692711 h 8618935"/>
              <a:gd name="connsiteX1961" fmla="*/ 2612953 w 17651287"/>
              <a:gd name="connsiteY1961" fmla="*/ 634484 h 8618935"/>
              <a:gd name="connsiteX1962" fmla="*/ 2647448 w 17651287"/>
              <a:gd name="connsiteY1962" fmla="*/ 454579 h 8618935"/>
              <a:gd name="connsiteX1963" fmla="*/ 2683586 w 17651287"/>
              <a:gd name="connsiteY1963" fmla="*/ 524051 h 8618935"/>
              <a:gd name="connsiteX1964" fmla="*/ 2704940 w 17651287"/>
              <a:gd name="connsiteY1964" fmla="*/ 454579 h 8618935"/>
              <a:gd name="connsiteX1965" fmla="*/ 2765717 w 17651287"/>
              <a:gd name="connsiteY1965" fmla="*/ 495138 h 8618935"/>
              <a:gd name="connsiteX1966" fmla="*/ 2713153 w 17651287"/>
              <a:gd name="connsiteY1966" fmla="*/ 524051 h 8618935"/>
              <a:gd name="connsiteX1967" fmla="*/ 2727115 w 17651287"/>
              <a:gd name="connsiteY1967" fmla="*/ 560996 h 8618935"/>
              <a:gd name="connsiteX1968" fmla="*/ 2782964 w 17651287"/>
              <a:gd name="connsiteY1968" fmla="*/ 495138 h 8618935"/>
              <a:gd name="connsiteX1969" fmla="*/ 2770645 w 17651287"/>
              <a:gd name="connsiteY1969" fmla="*/ 586696 h 8618935"/>
              <a:gd name="connsiteX1970" fmla="*/ 2818280 w 17651287"/>
              <a:gd name="connsiteY1970" fmla="*/ 565012 h 8618935"/>
              <a:gd name="connsiteX1971" fmla="*/ 2883985 w 17651287"/>
              <a:gd name="connsiteY1971" fmla="*/ 696727 h 8618935"/>
              <a:gd name="connsiteX1972" fmla="*/ 2849490 w 17651287"/>
              <a:gd name="connsiteY1972" fmla="*/ 740498 h 8618935"/>
              <a:gd name="connsiteX1973" fmla="*/ 2901233 w 17651287"/>
              <a:gd name="connsiteY1973" fmla="*/ 824829 h 8618935"/>
              <a:gd name="connsiteX1974" fmla="*/ 2852776 w 17651287"/>
              <a:gd name="connsiteY1974" fmla="*/ 844104 h 8618935"/>
              <a:gd name="connsiteX1975" fmla="*/ 2800212 w 17651287"/>
              <a:gd name="connsiteY1975" fmla="*/ 796317 h 8618935"/>
              <a:gd name="connsiteX1976" fmla="*/ 2901233 w 17651287"/>
              <a:gd name="connsiteY1976" fmla="*/ 960961 h 8618935"/>
              <a:gd name="connsiteX1977" fmla="*/ 2787892 w 17651287"/>
              <a:gd name="connsiteY1977" fmla="*/ 1012764 h 8618935"/>
              <a:gd name="connsiteX1978" fmla="*/ 2765717 w 17651287"/>
              <a:gd name="connsiteY1978" fmla="*/ 1034449 h 8618935"/>
              <a:gd name="connsiteX1979" fmla="*/ 2814174 w 17651287"/>
              <a:gd name="connsiteY1979" fmla="*/ 1027622 h 8618935"/>
              <a:gd name="connsiteX1980" fmla="*/ 2870844 w 17651287"/>
              <a:gd name="connsiteY1980" fmla="*/ 1089866 h 8618935"/>
              <a:gd name="connsiteX1981" fmla="*/ 2840456 w 17651287"/>
              <a:gd name="connsiteY1981" fmla="*/ 1107937 h 8618935"/>
              <a:gd name="connsiteX1982" fmla="*/ 2865916 w 17651287"/>
              <a:gd name="connsiteY1982" fmla="*/ 1133637 h 8618935"/>
              <a:gd name="connsiteX1983" fmla="*/ 2879878 w 17651287"/>
              <a:gd name="connsiteY1983" fmla="*/ 1089866 h 8618935"/>
              <a:gd name="connsiteX1984" fmla="*/ 3027714 w 17651287"/>
              <a:gd name="connsiteY1984" fmla="*/ 1097094 h 8618935"/>
              <a:gd name="connsiteX1985" fmla="*/ 3036748 w 17651287"/>
              <a:gd name="connsiteY1985" fmla="*/ 1166566 h 8618935"/>
              <a:gd name="connsiteX1986" fmla="*/ 3150089 w 17651287"/>
              <a:gd name="connsiteY1986" fmla="*/ 1174598 h 8618935"/>
              <a:gd name="connsiteX1987" fmla="*/ 2996504 w 17651287"/>
              <a:gd name="connsiteY1987" fmla="*/ 1244069 h 8618935"/>
              <a:gd name="connsiteX1988" fmla="*/ 2909446 w 17651287"/>
              <a:gd name="connsiteY1988" fmla="*/ 1272983 h 8618935"/>
              <a:gd name="connsiteX1989" fmla="*/ 2931621 w 17651287"/>
              <a:gd name="connsiteY1989" fmla="*/ 1320770 h 8618935"/>
              <a:gd name="connsiteX1990" fmla="*/ 3018680 w 17651287"/>
              <a:gd name="connsiteY1990" fmla="*/ 1291856 h 8618935"/>
              <a:gd name="connsiteX1991" fmla="*/ 3045783 w 17651287"/>
              <a:gd name="connsiteY1991" fmla="*/ 1361328 h 8618935"/>
              <a:gd name="connsiteX1992" fmla="*/ 3014573 w 17651287"/>
              <a:gd name="connsiteY1992" fmla="*/ 1383013 h 8618935"/>
              <a:gd name="connsiteX1993" fmla="*/ 3049889 w 17651287"/>
              <a:gd name="connsiteY1993" fmla="*/ 1453690 h 8618935"/>
              <a:gd name="connsiteX1994" fmla="*/ 3164052 w 17651287"/>
              <a:gd name="connsiteY1994" fmla="*/ 1335226 h 8618935"/>
              <a:gd name="connsiteX1995" fmla="*/ 3171443 w 17651287"/>
              <a:gd name="connsiteY1995" fmla="*/ 1380202 h 8618935"/>
              <a:gd name="connsiteX1996" fmla="*/ 3316815 w 17651287"/>
              <a:gd name="connsiteY1996" fmla="*/ 1298683 h 8618935"/>
              <a:gd name="connsiteX1997" fmla="*/ 3289712 w 17651287"/>
              <a:gd name="connsiteY1997" fmla="*/ 1285030 h 8618935"/>
              <a:gd name="connsiteX1998" fmla="*/ 3360344 w 17651287"/>
              <a:gd name="connsiteY1998" fmla="*/ 1137653 h 8618935"/>
              <a:gd name="connsiteX1999" fmla="*/ 3398946 w 17651287"/>
              <a:gd name="connsiteY1999" fmla="*/ 1232825 h 8618935"/>
              <a:gd name="connsiteX2000" fmla="*/ 3360344 w 17651287"/>
              <a:gd name="connsiteY2000" fmla="*/ 1244069 h 8618935"/>
              <a:gd name="connsiteX2001" fmla="*/ 3377592 w 17651287"/>
              <a:gd name="connsiteY2001" fmla="*/ 1313541 h 8618935"/>
              <a:gd name="connsiteX2002" fmla="*/ 3342276 w 17651287"/>
              <a:gd name="connsiteY2002" fmla="*/ 1320770 h 8618935"/>
              <a:gd name="connsiteX2003" fmla="*/ 3338169 w 17651287"/>
              <a:gd name="connsiteY2003" fmla="*/ 1412730 h 8618935"/>
              <a:gd name="connsiteX2004" fmla="*/ 3368557 w 17651287"/>
              <a:gd name="connsiteY2004" fmla="*/ 1497060 h 8618935"/>
              <a:gd name="connsiteX2005" fmla="*/ 3504073 w 17651287"/>
              <a:gd name="connsiteY2005" fmla="*/ 1527178 h 8618935"/>
              <a:gd name="connsiteX2006" fmla="*/ 3504073 w 17651287"/>
              <a:gd name="connsiteY2006" fmla="*/ 1467343 h 8618935"/>
              <a:gd name="connsiteX2007" fmla="*/ 3535283 w 17651287"/>
              <a:gd name="connsiteY2007" fmla="*/ 1574563 h 8618935"/>
              <a:gd name="connsiteX2008" fmla="*/ 3561565 w 17651287"/>
              <a:gd name="connsiteY2008" fmla="*/ 1530390 h 8618935"/>
              <a:gd name="connsiteX2009" fmla="*/ 3569778 w 17651287"/>
              <a:gd name="connsiteY2009" fmla="*/ 1588618 h 8618935"/>
              <a:gd name="connsiteX2010" fmla="*/ 3600988 w 17651287"/>
              <a:gd name="connsiteY2010" fmla="*/ 1534004 h 8618935"/>
              <a:gd name="connsiteX2011" fmla="*/ 3652730 w 17651287"/>
              <a:gd name="connsiteY2011" fmla="*/ 1544847 h 8618935"/>
              <a:gd name="connsiteX2012" fmla="*/ 3788246 w 17651287"/>
              <a:gd name="connsiteY2012" fmla="*/ 1324785 h 8618935"/>
              <a:gd name="connsiteX2013" fmla="*/ 3826848 w 17651287"/>
              <a:gd name="connsiteY2013" fmla="*/ 1302699 h 8618935"/>
              <a:gd name="connsiteX2014" fmla="*/ 3870377 w 17651287"/>
              <a:gd name="connsiteY2014" fmla="*/ 1328400 h 8618935"/>
              <a:gd name="connsiteX2015" fmla="*/ 3897480 w 17651287"/>
              <a:gd name="connsiteY2015" fmla="*/ 1285030 h 8618935"/>
              <a:gd name="connsiteX2016" fmla="*/ 3936082 w 17651287"/>
              <a:gd name="connsiteY2016" fmla="*/ 1343258 h 8618935"/>
              <a:gd name="connsiteX2017" fmla="*/ 3931975 w 17651287"/>
              <a:gd name="connsiteY2017" fmla="*/ 1309526 h 8618935"/>
              <a:gd name="connsiteX2018" fmla="*/ 4006714 w 17651287"/>
              <a:gd name="connsiteY2018" fmla="*/ 1313541 h 8618935"/>
              <a:gd name="connsiteX2019" fmla="*/ 4023140 w 17651287"/>
              <a:gd name="connsiteY2019" fmla="*/ 1313541 h 8618935"/>
              <a:gd name="connsiteX2020" fmla="*/ 4072419 w 17651287"/>
              <a:gd name="connsiteY2020" fmla="*/ 1295471 h 8618935"/>
              <a:gd name="connsiteX2021" fmla="*/ 4001786 w 17651287"/>
              <a:gd name="connsiteY2021" fmla="*/ 1281014 h 8618935"/>
              <a:gd name="connsiteX2022" fmla="*/ 3979611 w 17651287"/>
              <a:gd name="connsiteY2022" fmla="*/ 1232825 h 8618935"/>
              <a:gd name="connsiteX2023" fmla="*/ 4010821 w 17651287"/>
              <a:gd name="connsiteY2023" fmla="*/ 1199094 h 8618935"/>
              <a:gd name="connsiteX2024" fmla="*/ 4054350 w 17651287"/>
              <a:gd name="connsiteY2024" fmla="*/ 1236038 h 8618935"/>
              <a:gd name="connsiteX2025" fmla="*/ 4103628 w 17651287"/>
              <a:gd name="connsiteY2025" fmla="*/ 1170582 h 8618935"/>
              <a:gd name="connsiteX2026" fmla="*/ 4093773 w 17651287"/>
              <a:gd name="connsiteY2026" fmla="*/ 1144881 h 8618935"/>
              <a:gd name="connsiteX2027" fmla="*/ 3950044 w 17651287"/>
              <a:gd name="connsiteY2027" fmla="*/ 1185440 h 8618935"/>
              <a:gd name="connsiteX2028" fmla="*/ 3963185 w 17651287"/>
              <a:gd name="connsiteY2028" fmla="*/ 1163353 h 8618935"/>
              <a:gd name="connsiteX2029" fmla="*/ 3826848 w 17651287"/>
              <a:gd name="connsiteY2029" fmla="*/ 1199094 h 8618935"/>
              <a:gd name="connsiteX2030" fmla="*/ 3775105 w 17651287"/>
              <a:gd name="connsiteY2030" fmla="*/ 1151708 h 8618935"/>
              <a:gd name="connsiteX2031" fmla="*/ 3801387 w 17651287"/>
              <a:gd name="connsiteY2031" fmla="*/ 1103921 h 8618935"/>
              <a:gd name="connsiteX2032" fmla="*/ 3849023 w 17651287"/>
              <a:gd name="connsiteY2032" fmla="*/ 1107937 h 8618935"/>
              <a:gd name="connsiteX2033" fmla="*/ 3783318 w 17651287"/>
              <a:gd name="connsiteY2033" fmla="*/ 1103921 h 8618935"/>
              <a:gd name="connsiteX2034" fmla="*/ 3779212 w 17651287"/>
              <a:gd name="connsiteY2034" fmla="*/ 1071394 h 8618935"/>
              <a:gd name="connsiteX2035" fmla="*/ 3858057 w 17651287"/>
              <a:gd name="connsiteY2035" fmla="*/ 924017 h 8618935"/>
              <a:gd name="connsiteX2036" fmla="*/ 3897480 w 17651287"/>
              <a:gd name="connsiteY2036" fmla="*/ 858561 h 8618935"/>
              <a:gd name="connsiteX2037" fmla="*/ 3967291 w 17651287"/>
              <a:gd name="connsiteY2037" fmla="*/ 872616 h 8618935"/>
              <a:gd name="connsiteX2038" fmla="*/ 4059278 w 17651287"/>
              <a:gd name="connsiteY2038" fmla="*/ 763388 h 8618935"/>
              <a:gd name="connsiteX2039" fmla="*/ 4115948 w 17651287"/>
              <a:gd name="connsiteY2039" fmla="*/ 755357 h 8618935"/>
              <a:gd name="connsiteX2040" fmla="*/ 4085560 w 17651287"/>
              <a:gd name="connsiteY2040" fmla="*/ 766601 h 8618935"/>
              <a:gd name="connsiteX2041" fmla="*/ 4111020 w 17651287"/>
              <a:gd name="connsiteY2041" fmla="*/ 800333 h 8618935"/>
              <a:gd name="connsiteX2042" fmla="*/ 4054350 w 17651287"/>
              <a:gd name="connsiteY2042" fmla="*/ 854545 h 8618935"/>
              <a:gd name="connsiteX2043" fmla="*/ 4163584 w 17651287"/>
              <a:gd name="connsiteY2043" fmla="*/ 884663 h 8618935"/>
              <a:gd name="connsiteX2044" fmla="*/ 4216148 w 17651287"/>
              <a:gd name="connsiteY2044" fmla="*/ 909560 h 8618935"/>
              <a:gd name="connsiteX2045" fmla="*/ 4229289 w 17651287"/>
              <a:gd name="connsiteY2045" fmla="*/ 946103 h 8618935"/>
              <a:gd name="connsiteX2046" fmla="*/ 4194794 w 17651287"/>
              <a:gd name="connsiteY2046" fmla="*/ 932048 h 8618935"/>
              <a:gd name="connsiteX2047" fmla="*/ 4238323 w 17651287"/>
              <a:gd name="connsiteY2047" fmla="*/ 993489 h 8618935"/>
              <a:gd name="connsiteX2048" fmla="*/ 4225182 w 17651287"/>
              <a:gd name="connsiteY2048" fmla="*/ 1038465 h 8618935"/>
              <a:gd name="connsiteX2049" fmla="*/ 4364805 w 17651287"/>
              <a:gd name="connsiteY2049" fmla="*/ 1103921 h 8618935"/>
              <a:gd name="connsiteX2050" fmla="*/ 4386159 w 17651287"/>
              <a:gd name="connsiteY2050" fmla="*/ 1071394 h 8618935"/>
              <a:gd name="connsiteX2051" fmla="*/ 4443650 w 17651287"/>
              <a:gd name="connsiteY2051" fmla="*/ 1119181 h 8618935"/>
              <a:gd name="connsiteX2052" fmla="*/ 4451864 w 17651287"/>
              <a:gd name="connsiteY2052" fmla="*/ 1199094 h 8618935"/>
              <a:gd name="connsiteX2053" fmla="*/ 4495393 w 17651287"/>
              <a:gd name="connsiteY2053" fmla="*/ 1144881 h 8618935"/>
              <a:gd name="connsiteX2054" fmla="*/ 4543850 w 17651287"/>
              <a:gd name="connsiteY2054" fmla="*/ 1196282 h 8618935"/>
              <a:gd name="connsiteX2055" fmla="*/ 4504427 w 17651287"/>
              <a:gd name="connsiteY2055" fmla="*/ 1159338 h 8618935"/>
              <a:gd name="connsiteX2056" fmla="*/ 4566025 w 17651287"/>
              <a:gd name="connsiteY2056" fmla="*/ 1196282 h 8618935"/>
              <a:gd name="connsiteX2057" fmla="*/ 4530709 w 17651287"/>
              <a:gd name="connsiteY2057" fmla="*/ 1228810 h 8618935"/>
              <a:gd name="connsiteX2058" fmla="*/ 4679366 w 17651287"/>
              <a:gd name="connsiteY2058" fmla="*/ 1354502 h 8618935"/>
              <a:gd name="connsiteX2059" fmla="*/ 4740964 w 17651287"/>
              <a:gd name="connsiteY2059" fmla="*/ 1332415 h 8618935"/>
              <a:gd name="connsiteX2060" fmla="*/ 4722895 w 17651287"/>
              <a:gd name="connsiteY2060" fmla="*/ 1309526 h 8618935"/>
              <a:gd name="connsiteX2061" fmla="*/ 4845270 w 17651287"/>
              <a:gd name="connsiteY2061" fmla="*/ 1302699 h 8618935"/>
              <a:gd name="connsiteX2062" fmla="*/ 4853483 w 17651287"/>
              <a:gd name="connsiteY2062" fmla="*/ 1258928 h 8618935"/>
              <a:gd name="connsiteX2063" fmla="*/ 4828023 w 17651287"/>
              <a:gd name="connsiteY2063" fmla="*/ 1291856 h 8618935"/>
              <a:gd name="connsiteX2064" fmla="*/ 4775459 w 17651287"/>
              <a:gd name="connsiteY2064" fmla="*/ 1265754 h 8618935"/>
              <a:gd name="connsiteX2065" fmla="*/ 4792707 w 17651287"/>
              <a:gd name="connsiteY2065" fmla="*/ 1174598 h 8618935"/>
              <a:gd name="connsiteX2066" fmla="*/ 4622696 w 17651287"/>
              <a:gd name="connsiteY2066" fmla="*/ 1188653 h 8618935"/>
              <a:gd name="connsiteX2067" fmla="*/ 4828023 w 17651287"/>
              <a:gd name="connsiteY2067" fmla="*/ 1129622 h 8618935"/>
              <a:gd name="connsiteX2068" fmla="*/ 4823095 w 17651287"/>
              <a:gd name="connsiteY2068" fmla="*/ 1086252 h 8618935"/>
              <a:gd name="connsiteX2069" fmla="*/ 4845270 w 17651287"/>
              <a:gd name="connsiteY2069" fmla="*/ 1049709 h 8618935"/>
              <a:gd name="connsiteX2070" fmla="*/ 4893728 w 17651287"/>
              <a:gd name="connsiteY2070" fmla="*/ 1053725 h 8618935"/>
              <a:gd name="connsiteX2071" fmla="*/ 4832129 w 17651287"/>
              <a:gd name="connsiteY2071" fmla="*/ 956946 h 8618935"/>
              <a:gd name="connsiteX2072" fmla="*/ 4762318 w 17651287"/>
              <a:gd name="connsiteY2072" fmla="*/ 932048 h 8618935"/>
              <a:gd name="connsiteX2073" fmla="*/ 4828023 w 17651287"/>
              <a:gd name="connsiteY2073" fmla="*/ 1049709 h 8618935"/>
              <a:gd name="connsiteX2074" fmla="*/ 4788600 w 17651287"/>
              <a:gd name="connsiteY2074" fmla="*/ 1012764 h 8618935"/>
              <a:gd name="connsiteX2075" fmla="*/ 4792707 w 17651287"/>
              <a:gd name="connsiteY2075" fmla="*/ 1093078 h 8618935"/>
              <a:gd name="connsiteX2076" fmla="*/ 4735215 w 17651287"/>
              <a:gd name="connsiteY2076" fmla="*/ 975820 h 8618935"/>
              <a:gd name="connsiteX2077" fmla="*/ 4687579 w 17651287"/>
              <a:gd name="connsiteY2077" fmla="*/ 983048 h 8618935"/>
              <a:gd name="connsiteX2078" fmla="*/ 4679366 w 17651287"/>
              <a:gd name="connsiteY2078" fmla="*/ 939276 h 8618935"/>
              <a:gd name="connsiteX2079" fmla="*/ 4705648 w 17651287"/>
              <a:gd name="connsiteY2079" fmla="*/ 880647 h 8618935"/>
              <a:gd name="connsiteX2080" fmla="*/ 4684294 w 17651287"/>
              <a:gd name="connsiteY2080" fmla="*/ 777443 h 8618935"/>
              <a:gd name="connsiteX2081" fmla="*/ 4561098 w 17651287"/>
              <a:gd name="connsiteY2081" fmla="*/ 781459 h 8618935"/>
              <a:gd name="connsiteX2082" fmla="*/ 4561098 w 17651287"/>
              <a:gd name="connsiteY2082" fmla="*/ 840088 h 8618935"/>
              <a:gd name="connsiteX2083" fmla="*/ 4534816 w 17651287"/>
              <a:gd name="connsiteY2083" fmla="*/ 766601 h 8618935"/>
              <a:gd name="connsiteX2084" fmla="*/ 4662119 w 17651287"/>
              <a:gd name="connsiteY2084" fmla="*/ 718412 h 8618935"/>
              <a:gd name="connsiteX2085" fmla="*/ 4622696 w 17651287"/>
              <a:gd name="connsiteY2085" fmla="*/ 692711 h 8618935"/>
              <a:gd name="connsiteX2086" fmla="*/ 4679366 w 17651287"/>
              <a:gd name="connsiteY2086" fmla="*/ 740498 h 8618935"/>
              <a:gd name="connsiteX2087" fmla="*/ 4784494 w 17651287"/>
              <a:gd name="connsiteY2087" fmla="*/ 726443 h 8618935"/>
              <a:gd name="connsiteX2088" fmla="*/ 4784494 w 17651287"/>
              <a:gd name="connsiteY2088" fmla="*/ 737687 h 8618935"/>
              <a:gd name="connsiteX2089" fmla="*/ 4800920 w 17651287"/>
              <a:gd name="connsiteY2089" fmla="*/ 737687 h 8618935"/>
              <a:gd name="connsiteX2090" fmla="*/ 4814882 w 17651287"/>
              <a:gd name="connsiteY2090" fmla="*/ 703955 h 8618935"/>
              <a:gd name="connsiteX2091" fmla="*/ 4828023 w 17651287"/>
              <a:gd name="connsiteY2091" fmla="*/ 751341 h 8618935"/>
              <a:gd name="connsiteX2092" fmla="*/ 4910154 w 17651287"/>
              <a:gd name="connsiteY2092" fmla="*/ 755357 h 8618935"/>
              <a:gd name="connsiteX2093" fmla="*/ 4837057 w 17651287"/>
              <a:gd name="connsiteY2093" fmla="*/ 763388 h 8618935"/>
              <a:gd name="connsiteX2094" fmla="*/ 4971752 w 17651287"/>
              <a:gd name="connsiteY2094" fmla="*/ 840088 h 8618935"/>
              <a:gd name="connsiteX2095" fmla="*/ 4932329 w 17651287"/>
              <a:gd name="connsiteY2095" fmla="*/ 781459 h 8618935"/>
              <a:gd name="connsiteX2096" fmla="*/ 5112196 w 17651287"/>
              <a:gd name="connsiteY2096" fmla="*/ 733672 h 8618935"/>
              <a:gd name="connsiteX2097" fmla="*/ 5107268 w 17651287"/>
              <a:gd name="connsiteY2097" fmla="*/ 685885 h 8618935"/>
              <a:gd name="connsiteX2098" fmla="*/ 5190220 w 17651287"/>
              <a:gd name="connsiteY2098" fmla="*/ 689900 h 8618935"/>
              <a:gd name="connsiteX2099" fmla="*/ 5150797 w 17651287"/>
              <a:gd name="connsiteY2099" fmla="*/ 630468 h 8618935"/>
              <a:gd name="connsiteX2100" fmla="*/ 5242784 w 17651287"/>
              <a:gd name="connsiteY2100" fmla="*/ 648940 h 8618935"/>
              <a:gd name="connsiteX2101" fmla="*/ 5208289 w 17651287"/>
              <a:gd name="connsiteY2101" fmla="*/ 645326 h 8618935"/>
              <a:gd name="connsiteX2102" fmla="*/ 5287134 w 17651287"/>
              <a:gd name="connsiteY2102" fmla="*/ 605570 h 8618935"/>
              <a:gd name="connsiteX2103" fmla="*/ 5277279 w 17651287"/>
              <a:gd name="connsiteY2103" fmla="*/ 685885 h 8618935"/>
              <a:gd name="connsiteX2104" fmla="*/ 5325736 w 17651287"/>
              <a:gd name="connsiteY2104" fmla="*/ 664200 h 8618935"/>
              <a:gd name="connsiteX2105" fmla="*/ 5405403 w 17651287"/>
              <a:gd name="connsiteY2105" fmla="*/ 748530 h 8618935"/>
              <a:gd name="connsiteX2106" fmla="*/ 5146691 w 17651287"/>
              <a:gd name="connsiteY2106" fmla="*/ 733672 h 8618935"/>
              <a:gd name="connsiteX2107" fmla="*/ 5277279 w 17651287"/>
              <a:gd name="connsiteY2107" fmla="*/ 729656 h 8618935"/>
              <a:gd name="connsiteX2108" fmla="*/ 5299454 w 17651287"/>
              <a:gd name="connsiteY2108" fmla="*/ 777443 h 8618935"/>
              <a:gd name="connsiteX2109" fmla="*/ 5496568 w 17651287"/>
              <a:gd name="connsiteY2109" fmla="*/ 766601 h 8618935"/>
              <a:gd name="connsiteX2110" fmla="*/ 5500675 w 17651287"/>
              <a:gd name="connsiteY2110" fmla="*/ 800333 h 8618935"/>
              <a:gd name="connsiteX2111" fmla="*/ 5618943 w 17651287"/>
              <a:gd name="connsiteY2111" fmla="*/ 774632 h 8618935"/>
              <a:gd name="connsiteX2112" fmla="*/ 5596768 w 17651287"/>
              <a:gd name="connsiteY2112" fmla="*/ 726443 h 8618935"/>
              <a:gd name="connsiteX2113" fmla="*/ 5649332 w 17651287"/>
              <a:gd name="connsiteY2113" fmla="*/ 740498 h 8618935"/>
              <a:gd name="connsiteX2114" fmla="*/ 5658366 w 17651287"/>
              <a:gd name="connsiteY2114" fmla="*/ 682271 h 8618935"/>
              <a:gd name="connsiteX2115" fmla="*/ 5727356 w 17651287"/>
              <a:gd name="connsiteY2115" fmla="*/ 722428 h 8618935"/>
              <a:gd name="connsiteX2116" fmla="*/ 5842339 w 17651287"/>
              <a:gd name="connsiteY2116" fmla="*/ 590712 h 8618935"/>
              <a:gd name="connsiteX2117" fmla="*/ 5775813 w 17651287"/>
              <a:gd name="connsiteY2117" fmla="*/ 645326 h 8618935"/>
              <a:gd name="connsiteX2118" fmla="*/ 5824270 w 17651287"/>
              <a:gd name="connsiteY2118" fmla="*/ 645326 h 8618935"/>
              <a:gd name="connsiteX2119" fmla="*/ 5771707 w 17651287"/>
              <a:gd name="connsiteY2119" fmla="*/ 679058 h 8618935"/>
              <a:gd name="connsiteX2120" fmla="*/ 5740497 w 17651287"/>
              <a:gd name="connsiteY2120" fmla="*/ 642515 h 8618935"/>
              <a:gd name="connsiteX2121" fmla="*/ 5779920 w 17651287"/>
              <a:gd name="connsiteY2121" fmla="*/ 630468 h 8618935"/>
              <a:gd name="connsiteX2122" fmla="*/ 5793061 w 17651287"/>
              <a:gd name="connsiteY2122" fmla="*/ 608783 h 8618935"/>
              <a:gd name="connsiteX2123" fmla="*/ 5724071 w 17651287"/>
              <a:gd name="connsiteY2123" fmla="*/ 619224 h 8618935"/>
              <a:gd name="connsiteX2124" fmla="*/ 5658366 w 17651287"/>
              <a:gd name="connsiteY2124" fmla="*/ 627255 h 8618935"/>
              <a:gd name="connsiteX2125" fmla="*/ 5574593 w 17651287"/>
              <a:gd name="connsiteY2125" fmla="*/ 575854 h 8618935"/>
              <a:gd name="connsiteX2126" fmla="*/ 5592661 w 17651287"/>
              <a:gd name="connsiteY2126" fmla="*/ 623240 h 8618935"/>
              <a:gd name="connsiteX2127" fmla="*/ 5465358 w 17651287"/>
              <a:gd name="connsiteY2127" fmla="*/ 590712 h 8618935"/>
              <a:gd name="connsiteX2128" fmla="*/ 5186114 w 17651287"/>
              <a:gd name="connsiteY2128" fmla="*/ 424863 h 8618935"/>
              <a:gd name="connsiteX2129" fmla="*/ 5237856 w 17651287"/>
              <a:gd name="connsiteY2129" fmla="*/ 370249 h 8618935"/>
              <a:gd name="connsiteX2130" fmla="*/ 5112196 w 17651287"/>
              <a:gd name="connsiteY2130" fmla="*/ 411210 h 8618935"/>
              <a:gd name="connsiteX2131" fmla="*/ 5121230 w 17651287"/>
              <a:gd name="connsiteY2131" fmla="*/ 363423 h 8618935"/>
              <a:gd name="connsiteX2132" fmla="*/ 5216502 w 17651287"/>
              <a:gd name="connsiteY2132" fmla="*/ 333706 h 8618935"/>
              <a:gd name="connsiteX2133" fmla="*/ 5199254 w 17651287"/>
              <a:gd name="connsiteY2133" fmla="*/ 278691 h 8618935"/>
              <a:gd name="connsiteX2134" fmla="*/ 5159832 w 17651287"/>
              <a:gd name="connsiteY2134" fmla="*/ 344147 h 8618935"/>
              <a:gd name="connsiteX2135" fmla="*/ 5080986 w 17651287"/>
              <a:gd name="connsiteY2135" fmla="*/ 351375 h 8618935"/>
              <a:gd name="connsiteX2136" fmla="*/ 5072773 w 17651287"/>
              <a:gd name="connsiteY2136" fmla="*/ 244959 h 8618935"/>
              <a:gd name="connsiteX2137" fmla="*/ 5085093 w 17651287"/>
              <a:gd name="connsiteY2137" fmla="*/ 223274 h 8618935"/>
              <a:gd name="connsiteX2138" fmla="*/ 5080986 w 17651287"/>
              <a:gd name="connsiteY2138" fmla="*/ 292746 h 8618935"/>
              <a:gd name="connsiteX2139" fmla="*/ 5150797 w 17651287"/>
              <a:gd name="connsiteY2139" fmla="*/ 264234 h 8618935"/>
              <a:gd name="connsiteX2140" fmla="*/ 5121230 w 17651287"/>
              <a:gd name="connsiteY2140" fmla="*/ 227290 h 8618935"/>
              <a:gd name="connsiteX2141" fmla="*/ 5085093 w 17651287"/>
              <a:gd name="connsiteY2141" fmla="*/ 223274 h 8618935"/>
              <a:gd name="connsiteX2142" fmla="*/ 5142584 w 17651287"/>
              <a:gd name="connsiteY2142" fmla="*/ 194361 h 8618935"/>
              <a:gd name="connsiteX2143" fmla="*/ 5155725 w 17651287"/>
              <a:gd name="connsiteY2143" fmla="*/ 124086 h 8618935"/>
              <a:gd name="connsiteX2144" fmla="*/ 5199254 w 17651287"/>
              <a:gd name="connsiteY2144" fmla="*/ 138944 h 8618935"/>
              <a:gd name="connsiteX2145" fmla="*/ 5260031 w 17651287"/>
              <a:gd name="connsiteY2145" fmla="*/ 39354 h 8618935"/>
              <a:gd name="connsiteX2146" fmla="*/ 5233749 w 17651287"/>
              <a:gd name="connsiteY2146" fmla="*/ 84330 h 8618935"/>
              <a:gd name="connsiteX2147" fmla="*/ 5658366 w 17651287"/>
              <a:gd name="connsiteY2147" fmla="*/ 212030 h 8618935"/>
              <a:gd name="connsiteX2148" fmla="*/ 5745425 w 17651287"/>
              <a:gd name="connsiteY2148" fmla="*/ 182314 h 8618935"/>
              <a:gd name="connsiteX2149" fmla="*/ 5758566 w 17651287"/>
              <a:gd name="connsiteY2149" fmla="*/ 216046 h 8618935"/>
              <a:gd name="connsiteX2150" fmla="*/ 5727356 w 17651287"/>
              <a:gd name="connsiteY2150" fmla="*/ 227290 h 8618935"/>
              <a:gd name="connsiteX2151" fmla="*/ 5893260 w 17651287"/>
              <a:gd name="connsiteY2151" fmla="*/ 292746 h 8618935"/>
              <a:gd name="connsiteX2152" fmla="*/ 5876834 w 17651287"/>
              <a:gd name="connsiteY2152" fmla="*/ 234116 h 8618935"/>
              <a:gd name="connsiteX2153" fmla="*/ 5920364 w 17651287"/>
              <a:gd name="connsiteY2153" fmla="*/ 248975 h 8618935"/>
              <a:gd name="connsiteX2154" fmla="*/ 5906401 w 17651287"/>
              <a:gd name="connsiteY2154" fmla="*/ 281904 h 8618935"/>
              <a:gd name="connsiteX2155" fmla="*/ 6007422 w 17651287"/>
              <a:gd name="connsiteY2155" fmla="*/ 300777 h 8618935"/>
              <a:gd name="connsiteX2156" fmla="*/ 5998388 w 17651287"/>
              <a:gd name="connsiteY2156" fmla="*/ 344147 h 8618935"/>
              <a:gd name="connsiteX2157" fmla="*/ 5933504 w 17651287"/>
              <a:gd name="connsiteY2157" fmla="*/ 355391 h 8618935"/>
              <a:gd name="connsiteX2158" fmla="*/ 6011529 w 17651287"/>
              <a:gd name="connsiteY2158" fmla="*/ 391934 h 8618935"/>
              <a:gd name="connsiteX2159" fmla="*/ 6002494 w 17651287"/>
              <a:gd name="connsiteY2159" fmla="*/ 461406 h 8618935"/>
              <a:gd name="connsiteX2160" fmla="*/ 6090374 w 17651287"/>
              <a:gd name="connsiteY2160" fmla="*/ 476666 h 8618935"/>
              <a:gd name="connsiteX2161" fmla="*/ 6133904 w 17651287"/>
              <a:gd name="connsiteY2161" fmla="*/ 447351 h 8618935"/>
              <a:gd name="connsiteX2162" fmla="*/ 6090374 w 17651287"/>
              <a:gd name="connsiteY2162" fmla="*/ 432895 h 8618935"/>
              <a:gd name="connsiteX2163" fmla="*/ 6248066 w 17651287"/>
              <a:gd name="connsiteY2163" fmla="*/ 509595 h 8618935"/>
              <a:gd name="connsiteX2164" fmla="*/ 6036989 w 17651287"/>
              <a:gd name="connsiteY2164" fmla="*/ 532083 h 8618935"/>
              <a:gd name="connsiteX2165" fmla="*/ 5933504 w 17651287"/>
              <a:gd name="connsiteY2165" fmla="*/ 528067 h 8618935"/>
              <a:gd name="connsiteX2166" fmla="*/ 5993460 w 17651287"/>
              <a:gd name="connsiteY2166" fmla="*/ 495138 h 8618935"/>
              <a:gd name="connsiteX2167" fmla="*/ 5871906 w 17651287"/>
              <a:gd name="connsiteY2167" fmla="*/ 465422 h 8618935"/>
              <a:gd name="connsiteX2168" fmla="*/ 5963893 w 17651287"/>
              <a:gd name="connsiteY2168" fmla="*/ 586696 h 8618935"/>
              <a:gd name="connsiteX2169" fmla="*/ 6011529 w 17651287"/>
              <a:gd name="connsiteY2169" fmla="*/ 565012 h 8618935"/>
              <a:gd name="connsiteX2170" fmla="*/ 6007422 w 17651287"/>
              <a:gd name="connsiteY2170" fmla="*/ 601555 h 8618935"/>
              <a:gd name="connsiteX2171" fmla="*/ 6086268 w 17651287"/>
              <a:gd name="connsiteY2171" fmla="*/ 582681 h 8618935"/>
              <a:gd name="connsiteX2172" fmla="*/ 6073127 w 17651287"/>
              <a:gd name="connsiteY2172" fmla="*/ 660184 h 8618935"/>
              <a:gd name="connsiteX2173" fmla="*/ 6120763 w 17651287"/>
              <a:gd name="connsiteY2173" fmla="*/ 605570 h 8618935"/>
              <a:gd name="connsiteX2174" fmla="*/ 6291595 w 17651287"/>
              <a:gd name="connsiteY2174" fmla="*/ 638499 h 8618935"/>
              <a:gd name="connsiteX2175" fmla="*/ 6308021 w 17651287"/>
              <a:gd name="connsiteY2175" fmla="*/ 593523 h 8618935"/>
              <a:gd name="connsiteX2176" fmla="*/ 6216856 w 17651287"/>
              <a:gd name="connsiteY2176" fmla="*/ 590712 h 8618935"/>
              <a:gd name="connsiteX2177" fmla="*/ 6277633 w 17651287"/>
              <a:gd name="connsiteY2177" fmla="*/ 535295 h 8618935"/>
              <a:gd name="connsiteX2178" fmla="*/ 6361406 w 17651287"/>
              <a:gd name="connsiteY2178" fmla="*/ 484296 h 8618935"/>
              <a:gd name="connsiteX2179" fmla="*/ 6348265 w 17651287"/>
              <a:gd name="connsiteY2179" fmla="*/ 528067 h 8618935"/>
              <a:gd name="connsiteX2180" fmla="*/ 6374547 w 17651287"/>
              <a:gd name="connsiteY2180" fmla="*/ 517225 h 8618935"/>
              <a:gd name="connsiteX2181" fmla="*/ 6364692 w 17651287"/>
              <a:gd name="connsiteY2181" fmla="*/ 413619 h 8618935"/>
              <a:gd name="connsiteX2182" fmla="*/ 6409042 w 17651287"/>
              <a:gd name="connsiteY2182" fmla="*/ 428879 h 8618935"/>
              <a:gd name="connsiteX2183" fmla="*/ 6693215 w 17651287"/>
              <a:gd name="connsiteY2183" fmla="*/ 271061 h 8618935"/>
              <a:gd name="connsiteX2184" fmla="*/ 6916611 w 17651287"/>
              <a:gd name="connsiteY2184" fmla="*/ 112842 h 8618935"/>
              <a:gd name="connsiteX2185" fmla="*/ 6994635 w 17651287"/>
              <a:gd name="connsiteY2185" fmla="*/ 80314 h 8618935"/>
              <a:gd name="connsiteX2186" fmla="*/ 7025845 w 17651287"/>
              <a:gd name="connsiteY2186" fmla="*/ 106417 h 8618935"/>
              <a:gd name="connsiteX2187" fmla="*/ 7034058 w 17651287"/>
              <a:gd name="connsiteY2187" fmla="*/ 61441 h 8618935"/>
              <a:gd name="connsiteX2188" fmla="*/ 7047199 w 17651287"/>
              <a:gd name="connsiteY2188" fmla="*/ 84330 h 8618935"/>
              <a:gd name="connsiteX2189" fmla="*/ 7094835 w 17651287"/>
              <a:gd name="connsiteY2189" fmla="*/ 17669 h 8618935"/>
              <a:gd name="connsiteX2190" fmla="*/ 7361760 w 17651287"/>
              <a:gd name="connsiteY2190" fmla="*/ 0 h 8618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</a:cxnLst>
            <a:rect l="l" t="t" r="r" b="b"/>
            <a:pathLst>
              <a:path w="17651287" h="8618935">
                <a:moveTo>
                  <a:pt x="12534362" y="8418149"/>
                </a:moveTo>
                <a:cubicBezTo>
                  <a:pt x="12534362" y="8418952"/>
                  <a:pt x="12534362" y="8419354"/>
                  <a:pt x="12534362" y="8420157"/>
                </a:cubicBezTo>
                <a:lnTo>
                  <a:pt x="12533541" y="8420157"/>
                </a:lnTo>
                <a:cubicBezTo>
                  <a:pt x="12533541" y="8419755"/>
                  <a:pt x="12534362" y="8418952"/>
                  <a:pt x="12534362" y="8418149"/>
                </a:cubicBezTo>
                <a:close/>
                <a:moveTo>
                  <a:pt x="12416094" y="8376787"/>
                </a:moveTo>
                <a:cubicBezTo>
                  <a:pt x="12393919" y="8384016"/>
                  <a:pt x="12371743" y="8390842"/>
                  <a:pt x="12363530" y="8420157"/>
                </a:cubicBezTo>
                <a:cubicBezTo>
                  <a:pt x="12389812" y="8416543"/>
                  <a:pt x="12411987" y="8413330"/>
                  <a:pt x="12416094" y="8376787"/>
                </a:cubicBezTo>
                <a:close/>
                <a:moveTo>
                  <a:pt x="10777583" y="8376787"/>
                </a:moveTo>
                <a:cubicBezTo>
                  <a:pt x="10743088" y="8373173"/>
                  <a:pt x="10743088" y="8417346"/>
                  <a:pt x="10729947" y="8443047"/>
                </a:cubicBezTo>
                <a:cubicBezTo>
                  <a:pt x="10761157" y="8446661"/>
                  <a:pt x="10777583" y="8406102"/>
                  <a:pt x="10777583" y="8376787"/>
                </a:cubicBezTo>
                <a:close/>
                <a:moveTo>
                  <a:pt x="11760690" y="8240655"/>
                </a:moveTo>
                <a:cubicBezTo>
                  <a:pt x="11739336" y="8247883"/>
                  <a:pt x="11704019" y="8240655"/>
                  <a:pt x="11699091" y="8280812"/>
                </a:cubicBezTo>
                <a:cubicBezTo>
                  <a:pt x="11725373" y="8266355"/>
                  <a:pt x="11752476" y="8306512"/>
                  <a:pt x="11760690" y="8240655"/>
                </a:cubicBezTo>
                <a:close/>
                <a:moveTo>
                  <a:pt x="14805281" y="7988066"/>
                </a:moveTo>
                <a:cubicBezTo>
                  <a:pt x="14794604" y="7984452"/>
                  <a:pt x="14788033" y="7987664"/>
                  <a:pt x="14783106" y="8016979"/>
                </a:cubicBezTo>
                <a:cubicBezTo>
                  <a:pt x="14818422" y="8013365"/>
                  <a:pt x="14836491" y="8049506"/>
                  <a:pt x="14853738" y="7998105"/>
                </a:cubicBezTo>
                <a:cubicBezTo>
                  <a:pt x="14831563" y="8001719"/>
                  <a:pt x="14815958" y="7991680"/>
                  <a:pt x="14805281" y="7988066"/>
                </a:cubicBezTo>
                <a:close/>
                <a:moveTo>
                  <a:pt x="12839889" y="7925822"/>
                </a:moveTo>
                <a:cubicBezTo>
                  <a:pt x="12844817" y="7954334"/>
                  <a:pt x="12853851" y="7935862"/>
                  <a:pt x="12875205" y="7935862"/>
                </a:cubicBezTo>
                <a:cubicBezTo>
                  <a:pt x="12870278" y="7961562"/>
                  <a:pt x="12848102" y="7957948"/>
                  <a:pt x="12839068" y="7980035"/>
                </a:cubicBezTo>
                <a:cubicBezTo>
                  <a:pt x="12831676" y="7968389"/>
                  <a:pt x="12833319" y="7942287"/>
                  <a:pt x="12839889" y="7925822"/>
                </a:cubicBezTo>
                <a:close/>
                <a:moveTo>
                  <a:pt x="12604174" y="7837477"/>
                </a:moveTo>
                <a:cubicBezTo>
                  <a:pt x="12599246" y="7851933"/>
                  <a:pt x="12594318" y="7862776"/>
                  <a:pt x="12586105" y="7870405"/>
                </a:cubicBezTo>
                <a:cubicBezTo>
                  <a:pt x="12607459" y="7881248"/>
                  <a:pt x="12638669" y="7873618"/>
                  <a:pt x="12664950" y="7866390"/>
                </a:cubicBezTo>
                <a:cubicBezTo>
                  <a:pt x="12642775" y="7855146"/>
                  <a:pt x="12629634" y="7837477"/>
                  <a:pt x="12604174" y="7837477"/>
                </a:cubicBezTo>
                <a:close/>
                <a:moveTo>
                  <a:pt x="10702844" y="7822618"/>
                </a:moveTo>
                <a:cubicBezTo>
                  <a:pt x="10702844" y="7826233"/>
                  <a:pt x="10702844" y="7825831"/>
                  <a:pt x="10702844" y="7829445"/>
                </a:cubicBezTo>
                <a:cubicBezTo>
                  <a:pt x="10708593" y="7829445"/>
                  <a:pt x="10709414" y="7826634"/>
                  <a:pt x="10713521" y="7825429"/>
                </a:cubicBezTo>
                <a:cubicBezTo>
                  <a:pt x="10709414" y="7824225"/>
                  <a:pt x="10706950" y="7822618"/>
                  <a:pt x="10702844" y="7822618"/>
                </a:cubicBezTo>
                <a:close/>
                <a:moveTo>
                  <a:pt x="10760336" y="7811374"/>
                </a:moveTo>
                <a:cubicBezTo>
                  <a:pt x="10755408" y="7814989"/>
                  <a:pt x="10751301" y="7818201"/>
                  <a:pt x="10747195" y="7818201"/>
                </a:cubicBezTo>
                <a:cubicBezTo>
                  <a:pt x="10751301" y="7818201"/>
                  <a:pt x="10755408" y="7819004"/>
                  <a:pt x="10760336" y="7822618"/>
                </a:cubicBezTo>
                <a:cubicBezTo>
                  <a:pt x="10760336" y="7819004"/>
                  <a:pt x="10760336" y="7814989"/>
                  <a:pt x="10760336" y="7811374"/>
                </a:cubicBezTo>
                <a:close/>
                <a:moveTo>
                  <a:pt x="10725019" y="7808162"/>
                </a:moveTo>
                <a:cubicBezTo>
                  <a:pt x="10720913" y="7807760"/>
                  <a:pt x="10717627" y="7813784"/>
                  <a:pt x="10716806" y="7824626"/>
                </a:cubicBezTo>
                <a:cubicBezTo>
                  <a:pt x="10725841" y="7820209"/>
                  <a:pt x="10734054" y="7814185"/>
                  <a:pt x="10743088" y="7814185"/>
                </a:cubicBezTo>
                <a:cubicBezTo>
                  <a:pt x="10736518" y="7812579"/>
                  <a:pt x="10729947" y="7808965"/>
                  <a:pt x="10725019" y="7808162"/>
                </a:cubicBezTo>
                <a:close/>
                <a:moveTo>
                  <a:pt x="9600648" y="7784871"/>
                </a:moveTo>
                <a:cubicBezTo>
                  <a:pt x="9589971" y="7783666"/>
                  <a:pt x="9578472" y="7784068"/>
                  <a:pt x="9567795" y="7785674"/>
                </a:cubicBezTo>
                <a:cubicBezTo>
                  <a:pt x="9553012" y="7788083"/>
                  <a:pt x="9539049" y="7792902"/>
                  <a:pt x="9528372" y="7800532"/>
                </a:cubicBezTo>
                <a:cubicBezTo>
                  <a:pt x="9532479" y="7811374"/>
                  <a:pt x="9536586" y="7819004"/>
                  <a:pt x="9532479" y="7837477"/>
                </a:cubicBezTo>
                <a:cubicBezTo>
                  <a:pt x="9515232" y="7841091"/>
                  <a:pt x="9497163" y="7844705"/>
                  <a:pt x="9479915" y="7848319"/>
                </a:cubicBezTo>
                <a:cubicBezTo>
                  <a:pt x="9549726" y="7855949"/>
                  <a:pt x="9616252" y="7866791"/>
                  <a:pt x="9681957" y="7863177"/>
                </a:cubicBezTo>
                <a:cubicBezTo>
                  <a:pt x="9830614" y="7954736"/>
                  <a:pt x="9990769" y="7951121"/>
                  <a:pt x="10178849" y="7910563"/>
                </a:cubicBezTo>
                <a:cubicBezTo>
                  <a:pt x="10165708" y="7903334"/>
                  <a:pt x="10153388" y="7892492"/>
                  <a:pt x="10140247" y="7874020"/>
                </a:cubicBezTo>
                <a:cubicBezTo>
                  <a:pt x="10096718" y="7951121"/>
                  <a:pt x="10017872" y="7837075"/>
                  <a:pt x="9978450" y="7906948"/>
                </a:cubicBezTo>
                <a:cubicBezTo>
                  <a:pt x="9965309" y="7895704"/>
                  <a:pt x="9973522" y="7859161"/>
                  <a:pt x="9969415" y="7837477"/>
                </a:cubicBezTo>
                <a:cubicBezTo>
                  <a:pt x="9960381" y="7877634"/>
                  <a:pt x="9939027" y="7881248"/>
                  <a:pt x="9943955" y="7837477"/>
                </a:cubicBezTo>
                <a:cubicBezTo>
                  <a:pt x="9856075" y="7851933"/>
                  <a:pt x="9742734" y="7763587"/>
                  <a:pt x="9672923" y="7833461"/>
                </a:cubicBezTo>
                <a:cubicBezTo>
                  <a:pt x="9665531" y="7804548"/>
                  <a:pt x="9634321" y="7788485"/>
                  <a:pt x="9600648" y="7784871"/>
                </a:cubicBezTo>
                <a:close/>
                <a:moveTo>
                  <a:pt x="12586105" y="7766800"/>
                </a:moveTo>
                <a:cubicBezTo>
                  <a:pt x="12559823" y="7763186"/>
                  <a:pt x="12533541" y="7767202"/>
                  <a:pt x="12520400" y="7785674"/>
                </a:cubicBezTo>
                <a:cubicBezTo>
                  <a:pt x="12559823" y="7778446"/>
                  <a:pt x="12537648" y="7829847"/>
                  <a:pt x="12563929" y="7833461"/>
                </a:cubicBezTo>
                <a:cubicBezTo>
                  <a:pt x="12568857" y="7807760"/>
                  <a:pt x="12586105" y="7803343"/>
                  <a:pt x="12586105" y="7766800"/>
                </a:cubicBezTo>
                <a:close/>
                <a:moveTo>
                  <a:pt x="3808779" y="7720218"/>
                </a:moveTo>
                <a:cubicBezTo>
                  <a:pt x="3799744" y="7722225"/>
                  <a:pt x="3789889" y="7729052"/>
                  <a:pt x="3783318" y="7737887"/>
                </a:cubicBezTo>
                <a:cubicBezTo>
                  <a:pt x="3792352" y="7756359"/>
                  <a:pt x="3827669" y="7759572"/>
                  <a:pt x="3832597" y="7730257"/>
                </a:cubicBezTo>
                <a:cubicBezTo>
                  <a:pt x="3826026" y="7721021"/>
                  <a:pt x="3816992" y="7718210"/>
                  <a:pt x="3808779" y="7720218"/>
                </a:cubicBezTo>
                <a:close/>
                <a:moveTo>
                  <a:pt x="4294994" y="7686486"/>
                </a:moveTo>
                <a:cubicBezTo>
                  <a:pt x="4268712" y="7737887"/>
                  <a:pt x="4242430" y="7700541"/>
                  <a:pt x="4198900" y="7693312"/>
                </a:cubicBezTo>
                <a:cubicBezTo>
                  <a:pt x="4207114" y="7722627"/>
                  <a:pt x="4189866" y="7730658"/>
                  <a:pt x="4203007" y="7737887"/>
                </a:cubicBezTo>
                <a:cubicBezTo>
                  <a:pt x="4225182" y="7701344"/>
                  <a:pt x="4220254" y="7756359"/>
                  <a:pt x="4211220" y="7752745"/>
                </a:cubicBezTo>
                <a:cubicBezTo>
                  <a:pt x="4233395" y="7763587"/>
                  <a:pt x="4342629" y="7752745"/>
                  <a:pt x="4294994" y="7686486"/>
                </a:cubicBezTo>
                <a:close/>
                <a:moveTo>
                  <a:pt x="14779820" y="7668816"/>
                </a:moveTo>
                <a:cubicBezTo>
                  <a:pt x="14766679" y="7698131"/>
                  <a:pt x="14752717" y="7719414"/>
                  <a:pt x="14752717" y="7759973"/>
                </a:cubicBezTo>
                <a:cubicBezTo>
                  <a:pt x="14787212" y="7759973"/>
                  <a:pt x="14827456" y="7755556"/>
                  <a:pt x="14844704" y="7719013"/>
                </a:cubicBezTo>
                <a:cubicBezTo>
                  <a:pt x="14810209" y="7715399"/>
                  <a:pt x="14814315" y="7690501"/>
                  <a:pt x="14779820" y="7668816"/>
                </a:cubicBezTo>
                <a:close/>
                <a:moveTo>
                  <a:pt x="4011642" y="7666809"/>
                </a:moveTo>
                <a:cubicBezTo>
                  <a:pt x="3975505" y="7670423"/>
                  <a:pt x="3939367" y="7686486"/>
                  <a:pt x="3919656" y="7712186"/>
                </a:cubicBezTo>
                <a:cubicBezTo>
                  <a:pt x="3963185" y="7737887"/>
                  <a:pt x="4041209" y="7700942"/>
                  <a:pt x="4097879" y="7697328"/>
                </a:cubicBezTo>
                <a:cubicBezTo>
                  <a:pt x="4083096" y="7671627"/>
                  <a:pt x="4047780" y="7662793"/>
                  <a:pt x="4011642" y="7666809"/>
                </a:cubicBezTo>
                <a:close/>
                <a:moveTo>
                  <a:pt x="13529789" y="7591313"/>
                </a:moveTo>
                <a:cubicBezTo>
                  <a:pt x="13525682" y="7620628"/>
                  <a:pt x="13542929" y="7627455"/>
                  <a:pt x="13529789" y="7660785"/>
                </a:cubicBezTo>
                <a:cubicBezTo>
                  <a:pt x="13551964" y="7660785"/>
                  <a:pt x="13551143" y="7682871"/>
                  <a:pt x="13581531" y="7675242"/>
                </a:cubicBezTo>
                <a:cubicBezTo>
                  <a:pt x="13577424" y="7631470"/>
                  <a:pt x="13608634" y="7641911"/>
                  <a:pt x="13634095" y="7645525"/>
                </a:cubicBezTo>
                <a:cubicBezTo>
                  <a:pt x="13639023" y="7553967"/>
                  <a:pt x="13565105" y="7613400"/>
                  <a:pt x="13529789" y="7591313"/>
                </a:cubicBezTo>
                <a:close/>
                <a:moveTo>
                  <a:pt x="12407060" y="7558384"/>
                </a:moveTo>
                <a:cubicBezTo>
                  <a:pt x="12393919" y="7572841"/>
                  <a:pt x="12333142" y="7576455"/>
                  <a:pt x="12354496" y="7602156"/>
                </a:cubicBezTo>
                <a:cubicBezTo>
                  <a:pt x="12367637" y="7587297"/>
                  <a:pt x="12429235" y="7584085"/>
                  <a:pt x="12407060" y="7558384"/>
                </a:cubicBezTo>
                <a:close/>
                <a:moveTo>
                  <a:pt x="2657304" y="7515416"/>
                </a:moveTo>
                <a:cubicBezTo>
                  <a:pt x="2654019" y="7515014"/>
                  <a:pt x="2649912" y="7517022"/>
                  <a:pt x="2643342" y="7524652"/>
                </a:cubicBezTo>
                <a:cubicBezTo>
                  <a:pt x="2630201" y="7564809"/>
                  <a:pt x="2682765" y="7572439"/>
                  <a:pt x="2686871" y="7539109"/>
                </a:cubicBezTo>
                <a:cubicBezTo>
                  <a:pt x="2667981" y="7541920"/>
                  <a:pt x="2667160" y="7516219"/>
                  <a:pt x="2657304" y="7515416"/>
                </a:cubicBezTo>
                <a:close/>
                <a:moveTo>
                  <a:pt x="3072886" y="7514613"/>
                </a:moveTo>
                <a:cubicBezTo>
                  <a:pt x="3059745" y="7512203"/>
                  <a:pt x="3047425" y="7516219"/>
                  <a:pt x="3040855" y="7536298"/>
                </a:cubicBezTo>
                <a:cubicBezTo>
                  <a:pt x="3063030" y="7543928"/>
                  <a:pt x="3106560" y="7583683"/>
                  <a:pt x="3111488" y="7528668"/>
                </a:cubicBezTo>
                <a:cubicBezTo>
                  <a:pt x="3099989" y="7525054"/>
                  <a:pt x="3086027" y="7517022"/>
                  <a:pt x="3072886" y="7514613"/>
                </a:cubicBezTo>
                <a:close/>
                <a:moveTo>
                  <a:pt x="2294285" y="7506180"/>
                </a:moveTo>
                <a:cubicBezTo>
                  <a:pt x="2261433" y="7511400"/>
                  <a:pt x="2217904" y="7533487"/>
                  <a:pt x="2211333" y="7580069"/>
                </a:cubicBezTo>
                <a:cubicBezTo>
                  <a:pt x="2224474" y="7561597"/>
                  <a:pt x="2286073" y="7531880"/>
                  <a:pt x="2299213" y="7550353"/>
                </a:cubicBezTo>
                <a:cubicBezTo>
                  <a:pt x="2277038" y="7517424"/>
                  <a:pt x="2316461" y="7535896"/>
                  <a:pt x="2320567" y="7506581"/>
                </a:cubicBezTo>
                <a:cubicBezTo>
                  <a:pt x="2313997" y="7504975"/>
                  <a:pt x="2304962" y="7504574"/>
                  <a:pt x="2294285" y="7506180"/>
                </a:cubicBezTo>
                <a:close/>
                <a:moveTo>
                  <a:pt x="2536572" y="7495739"/>
                </a:moveTo>
                <a:cubicBezTo>
                  <a:pt x="2530001" y="7493330"/>
                  <a:pt x="2524252" y="7495739"/>
                  <a:pt x="2525073" y="7506581"/>
                </a:cubicBezTo>
                <a:lnTo>
                  <a:pt x="2543142" y="7506581"/>
                </a:lnTo>
                <a:cubicBezTo>
                  <a:pt x="2525895" y="7528668"/>
                  <a:pt x="2543142" y="7521038"/>
                  <a:pt x="2538214" y="7550353"/>
                </a:cubicBezTo>
                <a:cubicBezTo>
                  <a:pt x="2594063" y="7553164"/>
                  <a:pt x="2557104" y="7502566"/>
                  <a:pt x="2536572" y="7495739"/>
                </a:cubicBezTo>
                <a:close/>
                <a:moveTo>
                  <a:pt x="13590565" y="7491723"/>
                </a:moveTo>
                <a:cubicBezTo>
                  <a:pt x="13586459" y="7492928"/>
                  <a:pt x="13583174" y="7496141"/>
                  <a:pt x="13581531" y="7502566"/>
                </a:cubicBezTo>
                <a:cubicBezTo>
                  <a:pt x="13590565" y="7524652"/>
                  <a:pt x="13626703" y="7535896"/>
                  <a:pt x="13639844" y="7495739"/>
                </a:cubicBezTo>
                <a:cubicBezTo>
                  <a:pt x="13626703" y="7500959"/>
                  <a:pt x="13603706" y="7487708"/>
                  <a:pt x="13590565" y="7491723"/>
                </a:cubicBezTo>
                <a:close/>
                <a:moveTo>
                  <a:pt x="3012931" y="7489715"/>
                </a:moveTo>
                <a:cubicBezTo>
                  <a:pt x="3001432" y="7489314"/>
                  <a:pt x="2989113" y="7499353"/>
                  <a:pt x="2989113" y="7521440"/>
                </a:cubicBezTo>
                <a:lnTo>
                  <a:pt x="3027714" y="7521440"/>
                </a:lnTo>
                <a:cubicBezTo>
                  <a:pt x="3034285" y="7501361"/>
                  <a:pt x="3024429" y="7490117"/>
                  <a:pt x="3012931" y="7489715"/>
                </a:cubicBezTo>
                <a:close/>
                <a:moveTo>
                  <a:pt x="2215440" y="7466023"/>
                </a:moveTo>
                <a:cubicBezTo>
                  <a:pt x="2193265" y="7469637"/>
                  <a:pt x="2176017" y="7484495"/>
                  <a:pt x="2153842" y="7495739"/>
                </a:cubicBezTo>
                <a:cubicBezTo>
                  <a:pt x="2184230" y="7488109"/>
                  <a:pt x="2171910" y="7521440"/>
                  <a:pt x="2189979" y="7521440"/>
                </a:cubicBezTo>
                <a:cubicBezTo>
                  <a:pt x="2185051" y="7477267"/>
                  <a:pt x="2219547" y="7498952"/>
                  <a:pt x="2215440" y="7466023"/>
                </a:cubicBezTo>
                <a:close/>
                <a:moveTo>
                  <a:pt x="12787325" y="7422251"/>
                </a:moveTo>
                <a:cubicBezTo>
                  <a:pt x="12783219" y="7447952"/>
                  <a:pt x="12756116" y="7436708"/>
                  <a:pt x="12760222" y="7469637"/>
                </a:cubicBezTo>
                <a:cubicBezTo>
                  <a:pt x="12769257" y="7469637"/>
                  <a:pt x="12778291" y="7473653"/>
                  <a:pt x="12782398" y="7480881"/>
                </a:cubicBezTo>
                <a:cubicBezTo>
                  <a:pt x="12782398" y="7466424"/>
                  <a:pt x="12805394" y="7422251"/>
                  <a:pt x="12787325" y="7422251"/>
                </a:cubicBezTo>
                <a:close/>
                <a:moveTo>
                  <a:pt x="2513575" y="7413417"/>
                </a:moveTo>
                <a:cubicBezTo>
                  <a:pt x="2502077" y="7414220"/>
                  <a:pt x="2492221" y="7418637"/>
                  <a:pt x="2490578" y="7433094"/>
                </a:cubicBezTo>
                <a:cubicBezTo>
                  <a:pt x="2511932" y="7447952"/>
                  <a:pt x="2534929" y="7444739"/>
                  <a:pt x="2552176" y="7415425"/>
                </a:cubicBezTo>
                <a:cubicBezTo>
                  <a:pt x="2539036" y="7415425"/>
                  <a:pt x="2525073" y="7412614"/>
                  <a:pt x="2513575" y="7413417"/>
                </a:cubicBezTo>
                <a:close/>
                <a:moveTo>
                  <a:pt x="2124274" y="7389724"/>
                </a:moveTo>
                <a:cubicBezTo>
                  <a:pt x="2111134" y="7393338"/>
                  <a:pt x="2093065" y="7385708"/>
                  <a:pt x="2088137" y="7400165"/>
                </a:cubicBezTo>
                <a:cubicBezTo>
                  <a:pt x="2123453" y="7400165"/>
                  <a:pt x="2088137" y="7425866"/>
                  <a:pt x="2088137" y="7447952"/>
                </a:cubicBezTo>
                <a:lnTo>
                  <a:pt x="2115240" y="7447952"/>
                </a:lnTo>
                <a:cubicBezTo>
                  <a:pt x="2119347" y="7418637"/>
                  <a:pt x="2107027" y="7411810"/>
                  <a:pt x="2124274" y="7389724"/>
                </a:cubicBezTo>
                <a:close/>
                <a:moveTo>
                  <a:pt x="2414196" y="7381693"/>
                </a:moveTo>
                <a:cubicBezTo>
                  <a:pt x="2384629" y="7384102"/>
                  <a:pt x="2355884" y="7404181"/>
                  <a:pt x="2372310" y="7426267"/>
                </a:cubicBezTo>
                <a:cubicBezTo>
                  <a:pt x="2381344" y="7396952"/>
                  <a:pt x="2438015" y="7429881"/>
                  <a:pt x="2442943" y="7385708"/>
                </a:cubicBezTo>
                <a:cubicBezTo>
                  <a:pt x="2433908" y="7382094"/>
                  <a:pt x="2424052" y="7380889"/>
                  <a:pt x="2414196" y="7381693"/>
                </a:cubicBezTo>
                <a:close/>
                <a:moveTo>
                  <a:pt x="3274107" y="7380488"/>
                </a:moveTo>
                <a:cubicBezTo>
                  <a:pt x="3237969" y="7381291"/>
                  <a:pt x="3205117" y="7394543"/>
                  <a:pt x="3189512" y="7429480"/>
                </a:cubicBezTo>
                <a:cubicBezTo>
                  <a:pt x="3259323" y="7403779"/>
                  <a:pt x="3329135" y="7462409"/>
                  <a:pt x="3368557" y="7403377"/>
                </a:cubicBezTo>
                <a:cubicBezTo>
                  <a:pt x="3346382" y="7390527"/>
                  <a:pt x="3309423" y="7379685"/>
                  <a:pt x="3274107" y="7380488"/>
                </a:cubicBezTo>
                <a:close/>
                <a:moveTo>
                  <a:pt x="12542575" y="7370449"/>
                </a:moveTo>
                <a:cubicBezTo>
                  <a:pt x="12520400" y="7366834"/>
                  <a:pt x="12503153" y="7374063"/>
                  <a:pt x="12494940" y="7392535"/>
                </a:cubicBezTo>
                <a:cubicBezTo>
                  <a:pt x="12521221" y="7384905"/>
                  <a:pt x="12512187" y="7411007"/>
                  <a:pt x="12538469" y="7407393"/>
                </a:cubicBezTo>
                <a:close/>
                <a:moveTo>
                  <a:pt x="12572964" y="7364023"/>
                </a:moveTo>
                <a:cubicBezTo>
                  <a:pt x="12559823" y="7378480"/>
                  <a:pt x="12555716" y="7403377"/>
                  <a:pt x="12542575" y="7418236"/>
                </a:cubicBezTo>
                <a:cubicBezTo>
                  <a:pt x="12572964" y="7377677"/>
                  <a:pt x="12603352" y="7414220"/>
                  <a:pt x="12616493" y="7366433"/>
                </a:cubicBezTo>
                <a:close/>
                <a:moveTo>
                  <a:pt x="12638669" y="7344748"/>
                </a:moveTo>
                <a:cubicBezTo>
                  <a:pt x="12629634" y="7374063"/>
                  <a:pt x="12608280" y="7389322"/>
                  <a:pt x="12600067" y="7422251"/>
                </a:cubicBezTo>
                <a:cubicBezTo>
                  <a:pt x="12647703" y="7425866"/>
                  <a:pt x="12612387" y="7455180"/>
                  <a:pt x="12638669" y="7469637"/>
                </a:cubicBezTo>
                <a:cubicBezTo>
                  <a:pt x="12651810" y="7455180"/>
                  <a:pt x="12673985" y="7443535"/>
                  <a:pt x="12700267" y="7439921"/>
                </a:cubicBezTo>
                <a:cubicBezTo>
                  <a:pt x="12722442" y="7502566"/>
                  <a:pt x="12651810" y="7488109"/>
                  <a:pt x="12682198" y="7543124"/>
                </a:cubicBezTo>
                <a:cubicBezTo>
                  <a:pt x="12586105" y="7565211"/>
                  <a:pt x="12542575" y="7521841"/>
                  <a:pt x="12429235" y="7536298"/>
                </a:cubicBezTo>
                <a:cubicBezTo>
                  <a:pt x="12420200" y="7569628"/>
                  <a:pt x="12446482" y="7561998"/>
                  <a:pt x="12441554" y="7584085"/>
                </a:cubicBezTo>
                <a:cubicBezTo>
                  <a:pt x="12398025" y="7580471"/>
                  <a:pt x="12376671" y="7609384"/>
                  <a:pt x="12363530" y="7660785"/>
                </a:cubicBezTo>
                <a:cubicBezTo>
                  <a:pt x="12384884" y="7675242"/>
                  <a:pt x="12433341" y="7667612"/>
                  <a:pt x="12407060" y="7719013"/>
                </a:cubicBezTo>
                <a:cubicBezTo>
                  <a:pt x="12446482" y="7711785"/>
                  <a:pt x="12433341" y="7756359"/>
                  <a:pt x="12459623" y="7759973"/>
                </a:cubicBezTo>
                <a:cubicBezTo>
                  <a:pt x="12472764" y="7723029"/>
                  <a:pt x="12451410" y="7723029"/>
                  <a:pt x="12451410" y="7701344"/>
                </a:cubicBezTo>
                <a:cubicBezTo>
                  <a:pt x="12512187" y="7715800"/>
                  <a:pt x="12586105" y="7664399"/>
                  <a:pt x="12625528" y="7712186"/>
                </a:cubicBezTo>
                <a:cubicBezTo>
                  <a:pt x="12621421" y="7727044"/>
                  <a:pt x="12607459" y="7726643"/>
                  <a:pt x="12607459" y="7744713"/>
                </a:cubicBezTo>
                <a:cubicBezTo>
                  <a:pt x="12620600" y="7766800"/>
                  <a:pt x="12639490" y="7741902"/>
                  <a:pt x="12656737" y="7737887"/>
                </a:cubicBezTo>
                <a:cubicBezTo>
                  <a:pt x="12643596" y="7752745"/>
                  <a:pt x="12642775" y="7763186"/>
                  <a:pt x="12660844" y="7770816"/>
                </a:cubicBezTo>
                <a:cubicBezTo>
                  <a:pt x="12664950" y="7759572"/>
                  <a:pt x="12664950" y="7741902"/>
                  <a:pt x="12678091" y="7737887"/>
                </a:cubicBezTo>
                <a:cubicBezTo>
                  <a:pt x="12683019" y="7756359"/>
                  <a:pt x="12673164" y="7782060"/>
                  <a:pt x="12708480" y="7774430"/>
                </a:cubicBezTo>
                <a:cubicBezTo>
                  <a:pt x="12690411" y="7727044"/>
                  <a:pt x="12730655" y="7755556"/>
                  <a:pt x="12743796" y="7719013"/>
                </a:cubicBezTo>
                <a:cubicBezTo>
                  <a:pt x="12722442" y="7704155"/>
                  <a:pt x="12700267" y="7705359"/>
                  <a:pt x="12669057" y="7716202"/>
                </a:cubicBezTo>
                <a:cubicBezTo>
                  <a:pt x="12691232" y="7694115"/>
                  <a:pt x="12669878" y="7694115"/>
                  <a:pt x="12678091" y="7657572"/>
                </a:cubicBezTo>
                <a:cubicBezTo>
                  <a:pt x="12696160" y="7657572"/>
                  <a:pt x="12726549" y="7672029"/>
                  <a:pt x="12722442" y="7638699"/>
                </a:cubicBezTo>
                <a:cubicBezTo>
                  <a:pt x="12669878" y="7642714"/>
                  <a:pt x="12678091" y="7590912"/>
                  <a:pt x="12660844" y="7565211"/>
                </a:cubicBezTo>
                <a:cubicBezTo>
                  <a:pt x="12695339" y="7572439"/>
                  <a:pt x="12717514" y="7583683"/>
                  <a:pt x="12743796" y="7568825"/>
                </a:cubicBezTo>
                <a:cubicBezTo>
                  <a:pt x="12743796" y="7543124"/>
                  <a:pt x="12709301" y="7554368"/>
                  <a:pt x="12700267" y="7532684"/>
                </a:cubicBezTo>
                <a:cubicBezTo>
                  <a:pt x="12722442" y="7514211"/>
                  <a:pt x="12734762" y="7532684"/>
                  <a:pt x="12756937" y="7536298"/>
                </a:cubicBezTo>
                <a:cubicBezTo>
                  <a:pt x="12756937" y="7514613"/>
                  <a:pt x="12769257" y="7513810"/>
                  <a:pt x="12773363" y="7491723"/>
                </a:cubicBezTo>
                <a:cubicBezTo>
                  <a:pt x="12760222" y="7484093"/>
                  <a:pt x="12721621" y="7502566"/>
                  <a:pt x="12729834" y="7476865"/>
                </a:cubicBezTo>
                <a:cubicBezTo>
                  <a:pt x="12760222" y="7440322"/>
                  <a:pt x="12704373" y="7459196"/>
                  <a:pt x="12734762" y="7385708"/>
                </a:cubicBezTo>
                <a:cubicBezTo>
                  <a:pt x="12704373" y="7404181"/>
                  <a:pt x="12660023" y="7396952"/>
                  <a:pt x="12642775" y="7437110"/>
                </a:cubicBezTo>
                <a:cubicBezTo>
                  <a:pt x="12642775" y="7404181"/>
                  <a:pt x="12660844" y="7407393"/>
                  <a:pt x="12660844" y="7381693"/>
                </a:cubicBezTo>
                <a:cubicBezTo>
                  <a:pt x="12621421" y="7381693"/>
                  <a:pt x="12678091" y="7351976"/>
                  <a:pt x="12638669" y="7344748"/>
                </a:cubicBezTo>
                <a:close/>
                <a:moveTo>
                  <a:pt x="2202299" y="7304992"/>
                </a:moveTo>
                <a:cubicBezTo>
                  <a:pt x="2189979" y="7341937"/>
                  <a:pt x="2149735" y="7340732"/>
                  <a:pt x="2128381" y="7366433"/>
                </a:cubicBezTo>
                <a:cubicBezTo>
                  <a:pt x="2149735" y="7366433"/>
                  <a:pt x="2153842" y="7388921"/>
                  <a:pt x="2185051" y="7381693"/>
                </a:cubicBezTo>
                <a:cubicBezTo>
                  <a:pt x="2189158" y="7363220"/>
                  <a:pt x="2220368" y="7312622"/>
                  <a:pt x="2202299" y="7304992"/>
                </a:cubicBezTo>
                <a:close/>
                <a:moveTo>
                  <a:pt x="2355884" y="7220662"/>
                </a:moveTo>
                <a:cubicBezTo>
                  <a:pt x="2311533" y="7213032"/>
                  <a:pt x="2302498" y="7256402"/>
                  <a:pt x="2294285" y="7307803"/>
                </a:cubicBezTo>
                <a:cubicBezTo>
                  <a:pt x="2359169" y="7319047"/>
                  <a:pt x="2311533" y="7238733"/>
                  <a:pt x="2355884" y="7220662"/>
                </a:cubicBezTo>
                <a:close/>
                <a:moveTo>
                  <a:pt x="14667301" y="7202592"/>
                </a:moveTo>
                <a:cubicBezTo>
                  <a:pt x="14650875" y="7201387"/>
                  <a:pt x="14635270" y="7207812"/>
                  <a:pt x="14626236" y="7231505"/>
                </a:cubicBezTo>
                <a:cubicBezTo>
                  <a:pt x="14643483" y="7249977"/>
                  <a:pt x="14691940" y="7231103"/>
                  <a:pt x="14714116" y="7216647"/>
                </a:cubicBezTo>
                <a:cubicBezTo>
                  <a:pt x="14700975" y="7213032"/>
                  <a:pt x="14683727" y="7204198"/>
                  <a:pt x="14667301" y="7202592"/>
                </a:cubicBezTo>
                <a:close/>
                <a:moveTo>
                  <a:pt x="14945725" y="7186930"/>
                </a:moveTo>
                <a:cubicBezTo>
                  <a:pt x="14945725" y="7241946"/>
                  <a:pt x="14985148" y="7253591"/>
                  <a:pt x="14941618" y="7300977"/>
                </a:cubicBezTo>
                <a:lnTo>
                  <a:pt x="14980220" y="7304992"/>
                </a:lnTo>
                <a:cubicBezTo>
                  <a:pt x="14980220" y="7246363"/>
                  <a:pt x="14971185" y="7249174"/>
                  <a:pt x="14980220" y="7186930"/>
                </a:cubicBezTo>
                <a:close/>
                <a:moveTo>
                  <a:pt x="2574352" y="7139143"/>
                </a:moveTo>
                <a:cubicBezTo>
                  <a:pt x="2534929" y="7146372"/>
                  <a:pt x="2477437" y="7212631"/>
                  <a:pt x="2438015" y="7164844"/>
                </a:cubicBezTo>
                <a:cubicBezTo>
                  <a:pt x="2411733" y="7223875"/>
                  <a:pt x="2394485" y="7245961"/>
                  <a:pt x="2372310" y="7300977"/>
                </a:cubicBezTo>
                <a:cubicBezTo>
                  <a:pt x="2403519" y="7290134"/>
                  <a:pt x="2372310" y="7337921"/>
                  <a:pt x="2402698" y="7327079"/>
                </a:cubicBezTo>
                <a:cubicBezTo>
                  <a:pt x="2473331" y="7235119"/>
                  <a:pt x="2573530" y="7319449"/>
                  <a:pt x="2665517" y="7249575"/>
                </a:cubicBezTo>
                <a:cubicBezTo>
                  <a:pt x="2643342" y="7220261"/>
                  <a:pt x="2581743" y="7278890"/>
                  <a:pt x="2581743" y="7197773"/>
                </a:cubicBezTo>
                <a:cubicBezTo>
                  <a:pt x="2612953" y="7176088"/>
                  <a:pt x="2630201" y="7220261"/>
                  <a:pt x="2643342" y="7164844"/>
                </a:cubicBezTo>
                <a:cubicBezTo>
                  <a:pt x="2599812" y="7176088"/>
                  <a:pt x="2600634" y="7142757"/>
                  <a:pt x="2574352" y="7139143"/>
                </a:cubicBezTo>
                <a:close/>
                <a:moveTo>
                  <a:pt x="2215440" y="7095372"/>
                </a:moveTo>
                <a:cubicBezTo>
                  <a:pt x="2180124" y="7139545"/>
                  <a:pt x="2176017" y="7172474"/>
                  <a:pt x="2149735" y="7242347"/>
                </a:cubicBezTo>
                <a:cubicBezTo>
                  <a:pt x="2154663" y="7249575"/>
                  <a:pt x="2202299" y="7283308"/>
                  <a:pt x="2185051" y="7257607"/>
                </a:cubicBezTo>
                <a:cubicBezTo>
                  <a:pt x="2166983" y="7253993"/>
                  <a:pt x="2185051" y="7237930"/>
                  <a:pt x="2193265" y="7234316"/>
                </a:cubicBezTo>
                <a:cubicBezTo>
                  <a:pt x="2224474" y="7263631"/>
                  <a:pt x="2241722" y="7245961"/>
                  <a:pt x="2281145" y="7227891"/>
                </a:cubicBezTo>
                <a:cubicBezTo>
                  <a:pt x="2249935" y="7190946"/>
                  <a:pt x="2245828" y="7128702"/>
                  <a:pt x="2215440" y="7095372"/>
                </a:cubicBezTo>
                <a:close/>
                <a:moveTo>
                  <a:pt x="2307426" y="7043971"/>
                </a:moveTo>
                <a:lnTo>
                  <a:pt x="2303320" y="7087742"/>
                </a:lnTo>
                <a:cubicBezTo>
                  <a:pt x="2320567" y="7087742"/>
                  <a:pt x="2333708" y="7084529"/>
                  <a:pt x="2342743" y="7069671"/>
                </a:cubicBezTo>
                <a:cubicBezTo>
                  <a:pt x="2307426" y="7080915"/>
                  <a:pt x="2337815" y="7033128"/>
                  <a:pt x="2307426" y="7043971"/>
                </a:cubicBezTo>
                <a:close/>
                <a:moveTo>
                  <a:pt x="15189653" y="6996184"/>
                </a:moveTo>
                <a:cubicBezTo>
                  <a:pt x="15154337" y="7003814"/>
                  <a:pt x="15185547" y="7040357"/>
                  <a:pt x="15176513" y="7076900"/>
                </a:cubicBezTo>
                <a:cubicBezTo>
                  <a:pt x="15229076" y="7069671"/>
                  <a:pt x="15242217" y="7102600"/>
                  <a:pt x="15272606" y="7117458"/>
                </a:cubicBezTo>
                <a:cubicBezTo>
                  <a:pt x="15277533" y="7095372"/>
                  <a:pt x="15268499" y="7091758"/>
                  <a:pt x="15272606" y="7069671"/>
                </a:cubicBezTo>
                <a:lnTo>
                  <a:pt x="15216757" y="7065656"/>
                </a:lnTo>
                <a:cubicBezTo>
                  <a:pt x="15211829" y="7039955"/>
                  <a:pt x="15215935" y="7003814"/>
                  <a:pt x="15189653" y="6996184"/>
                </a:cubicBezTo>
                <a:close/>
                <a:moveTo>
                  <a:pt x="15303815" y="6889767"/>
                </a:moveTo>
                <a:cubicBezTo>
                  <a:pt x="15294781" y="6923098"/>
                  <a:pt x="15298888" y="6948397"/>
                  <a:pt x="15316135" y="6959239"/>
                </a:cubicBezTo>
                <a:lnTo>
                  <a:pt x="15329276" y="6889767"/>
                </a:lnTo>
                <a:close/>
                <a:moveTo>
                  <a:pt x="15980574" y="6658060"/>
                </a:moveTo>
                <a:cubicBezTo>
                  <a:pt x="15975646" y="6656052"/>
                  <a:pt x="15969075" y="6655651"/>
                  <a:pt x="15959220" y="6658462"/>
                </a:cubicBezTo>
                <a:cubicBezTo>
                  <a:pt x="15950185" y="6684162"/>
                  <a:pt x="15954292" y="6702635"/>
                  <a:pt x="15959220" y="6717493"/>
                </a:cubicBezTo>
                <a:cubicBezTo>
                  <a:pt x="15980574" y="6713477"/>
                  <a:pt x="16001928" y="6703036"/>
                  <a:pt x="16019997" y="6688178"/>
                </a:cubicBezTo>
                <a:cubicBezTo>
                  <a:pt x="15997000" y="6685769"/>
                  <a:pt x="15996179" y="6664084"/>
                  <a:pt x="15980574" y="6658060"/>
                </a:cubicBezTo>
                <a:close/>
                <a:moveTo>
                  <a:pt x="2294285" y="6639990"/>
                </a:moveTo>
                <a:cubicBezTo>
                  <a:pt x="2285251" y="6665690"/>
                  <a:pt x="2240900" y="6636777"/>
                  <a:pt x="2240900" y="6673722"/>
                </a:cubicBezTo>
                <a:cubicBezTo>
                  <a:pt x="2258969" y="6684564"/>
                  <a:pt x="2254863" y="6717493"/>
                  <a:pt x="2281145" y="6721107"/>
                </a:cubicBezTo>
                <a:cubicBezTo>
                  <a:pt x="2276217" y="6688178"/>
                  <a:pt x="2307426" y="6643604"/>
                  <a:pt x="2294285" y="6639990"/>
                </a:cubicBezTo>
                <a:close/>
                <a:moveTo>
                  <a:pt x="15959220" y="6546423"/>
                </a:moveTo>
                <a:cubicBezTo>
                  <a:pt x="15948543" y="6545620"/>
                  <a:pt x="15937044" y="6556463"/>
                  <a:pt x="15937044" y="6578549"/>
                </a:cubicBezTo>
                <a:lnTo>
                  <a:pt x="15972361" y="6578549"/>
                </a:lnTo>
                <a:cubicBezTo>
                  <a:pt x="15978931" y="6558069"/>
                  <a:pt x="15969075" y="6546825"/>
                  <a:pt x="15959220" y="6546423"/>
                </a:cubicBezTo>
                <a:close/>
                <a:moveTo>
                  <a:pt x="16234358" y="6540400"/>
                </a:moveTo>
                <a:cubicBezTo>
                  <a:pt x="16219575" y="6538392"/>
                  <a:pt x="16207255" y="6541203"/>
                  <a:pt x="16207255" y="6563289"/>
                </a:cubicBezTo>
                <a:cubicBezTo>
                  <a:pt x="16207255" y="6592604"/>
                  <a:pt x="16247499" y="6523132"/>
                  <a:pt x="16243393" y="6574533"/>
                </a:cubicBezTo>
                <a:cubicBezTo>
                  <a:pt x="16217111" y="6593006"/>
                  <a:pt x="16194935" y="6610675"/>
                  <a:pt x="16177688" y="6639990"/>
                </a:cubicBezTo>
                <a:cubicBezTo>
                  <a:pt x="16199863" y="6639990"/>
                  <a:pt x="16199042" y="6662076"/>
                  <a:pt x="16229430" y="6654446"/>
                </a:cubicBezTo>
                <a:cubicBezTo>
                  <a:pt x="16237643" y="6614289"/>
                  <a:pt x="16273781" y="6622320"/>
                  <a:pt x="16308276" y="6625935"/>
                </a:cubicBezTo>
                <a:cubicBezTo>
                  <a:pt x="16317310" y="6582163"/>
                  <a:pt x="16264747" y="6592203"/>
                  <a:pt x="16277888" y="6544415"/>
                </a:cubicBezTo>
                <a:cubicBezTo>
                  <a:pt x="16266389" y="6548030"/>
                  <a:pt x="16249142" y="6542006"/>
                  <a:pt x="16234358" y="6540400"/>
                </a:cubicBezTo>
                <a:close/>
                <a:moveTo>
                  <a:pt x="2541500" y="6452857"/>
                </a:moveTo>
                <a:cubicBezTo>
                  <a:pt x="2534929" y="6452054"/>
                  <a:pt x="2525895" y="6455267"/>
                  <a:pt x="2508647" y="6456873"/>
                </a:cubicBezTo>
                <a:cubicBezTo>
                  <a:pt x="2490578" y="6501046"/>
                  <a:pt x="2556283" y="6503857"/>
                  <a:pt x="2560389" y="6470928"/>
                </a:cubicBezTo>
                <a:cubicBezTo>
                  <a:pt x="2551355" y="6458078"/>
                  <a:pt x="2548070" y="6454062"/>
                  <a:pt x="2541500" y="6452857"/>
                </a:cubicBezTo>
                <a:close/>
                <a:moveTo>
                  <a:pt x="2646011" y="6277069"/>
                </a:moveTo>
                <a:cubicBezTo>
                  <a:pt x="2642726" y="6277069"/>
                  <a:pt x="2638824" y="6277973"/>
                  <a:pt x="2634307" y="6280181"/>
                </a:cubicBezTo>
                <a:cubicBezTo>
                  <a:pt x="2630201" y="6313512"/>
                  <a:pt x="2652376" y="6324354"/>
                  <a:pt x="2665517" y="6339212"/>
                </a:cubicBezTo>
                <a:cubicBezTo>
                  <a:pt x="2656483" y="6309898"/>
                  <a:pt x="2704118" y="6305882"/>
                  <a:pt x="2677837" y="6295039"/>
                </a:cubicBezTo>
                <a:cubicBezTo>
                  <a:pt x="2667981" y="6317126"/>
                  <a:pt x="2668802" y="6287410"/>
                  <a:pt x="2654019" y="6279378"/>
                </a:cubicBezTo>
                <a:cubicBezTo>
                  <a:pt x="2651965" y="6277973"/>
                  <a:pt x="2649296" y="6277069"/>
                  <a:pt x="2646011" y="6277069"/>
                </a:cubicBezTo>
                <a:close/>
                <a:moveTo>
                  <a:pt x="1664342" y="6257693"/>
                </a:moveTo>
                <a:cubicBezTo>
                  <a:pt x="1659414" y="6256488"/>
                  <a:pt x="1652022" y="6256890"/>
                  <a:pt x="1643809" y="6258496"/>
                </a:cubicBezTo>
                <a:cubicBezTo>
                  <a:pt x="1625740" y="6295441"/>
                  <a:pt x="1681589" y="6306283"/>
                  <a:pt x="1694730" y="6284197"/>
                </a:cubicBezTo>
                <a:cubicBezTo>
                  <a:pt x="1684874" y="6276166"/>
                  <a:pt x="1680768" y="6261307"/>
                  <a:pt x="1664342" y="6257693"/>
                </a:cubicBezTo>
                <a:close/>
                <a:moveTo>
                  <a:pt x="1538681" y="6148064"/>
                </a:moveTo>
                <a:cubicBezTo>
                  <a:pt x="1512400" y="6170151"/>
                  <a:pt x="1564142" y="6250866"/>
                  <a:pt x="1586317" y="6195851"/>
                </a:cubicBezTo>
                <a:cubicBezTo>
                  <a:pt x="1573176" y="6180993"/>
                  <a:pt x="1569070" y="6152080"/>
                  <a:pt x="1538681" y="6148064"/>
                </a:cubicBezTo>
                <a:close/>
                <a:moveTo>
                  <a:pt x="1636417" y="6119553"/>
                </a:moveTo>
                <a:cubicBezTo>
                  <a:pt x="1626562" y="6119954"/>
                  <a:pt x="1617527" y="6126781"/>
                  <a:pt x="1612599" y="6141639"/>
                </a:cubicBezTo>
                <a:cubicBezTo>
                  <a:pt x="1625740" y="6148867"/>
                  <a:pt x="1634775" y="6156096"/>
                  <a:pt x="1638881" y="6167340"/>
                </a:cubicBezTo>
                <a:cubicBezTo>
                  <a:pt x="1625740" y="6167340"/>
                  <a:pt x="1616706" y="6166938"/>
                  <a:pt x="1616706" y="6189024"/>
                </a:cubicBezTo>
                <a:cubicBezTo>
                  <a:pt x="1647094" y="6192639"/>
                  <a:pt x="1647094" y="6148064"/>
                  <a:pt x="1660235" y="6133608"/>
                </a:cubicBezTo>
                <a:cubicBezTo>
                  <a:pt x="1656129" y="6124371"/>
                  <a:pt x="1646273" y="6119151"/>
                  <a:pt x="1636417" y="6119553"/>
                </a:cubicBezTo>
                <a:close/>
                <a:moveTo>
                  <a:pt x="2599812" y="6081805"/>
                </a:moveTo>
                <a:lnTo>
                  <a:pt x="2595706" y="6104694"/>
                </a:lnTo>
                <a:cubicBezTo>
                  <a:pt x="2591599" y="6104694"/>
                  <a:pt x="2586671" y="6104694"/>
                  <a:pt x="2586671" y="6115537"/>
                </a:cubicBezTo>
                <a:cubicBezTo>
                  <a:pt x="2591599" y="6108309"/>
                  <a:pt x="2547248" y="6254882"/>
                  <a:pt x="2643342" y="6177780"/>
                </a:cubicBezTo>
                <a:cubicBezTo>
                  <a:pt x="2603919" y="6177780"/>
                  <a:pt x="2643342" y="6159710"/>
                  <a:pt x="2647448" y="6141639"/>
                </a:cubicBezTo>
                <a:cubicBezTo>
                  <a:pt x="2626094" y="6130395"/>
                  <a:pt x="2621988" y="6093049"/>
                  <a:pt x="2599812" y="6081805"/>
                </a:cubicBezTo>
                <a:close/>
                <a:moveTo>
                  <a:pt x="1636417" y="6052892"/>
                </a:moveTo>
                <a:cubicBezTo>
                  <a:pt x="1633132" y="6052088"/>
                  <a:pt x="1629026" y="6053695"/>
                  <a:pt x="1625740" y="6060120"/>
                </a:cubicBezTo>
                <a:cubicBezTo>
                  <a:pt x="1652022" y="6078592"/>
                  <a:pt x="1564142" y="6038033"/>
                  <a:pt x="1560036" y="6081805"/>
                </a:cubicBezTo>
                <a:cubicBezTo>
                  <a:pt x="1573176" y="6085419"/>
                  <a:pt x="1578104" y="6107907"/>
                  <a:pt x="1599458" y="6107907"/>
                </a:cubicBezTo>
                <a:cubicBezTo>
                  <a:pt x="1604386" y="6093049"/>
                  <a:pt x="1603565" y="6074576"/>
                  <a:pt x="1616706" y="6070962"/>
                </a:cubicBezTo>
                <a:cubicBezTo>
                  <a:pt x="1608493" y="6103891"/>
                  <a:pt x="1647915" y="6107505"/>
                  <a:pt x="1656950" y="6096663"/>
                </a:cubicBezTo>
                <a:cubicBezTo>
                  <a:pt x="1660235" y="6083009"/>
                  <a:pt x="1647915" y="6055301"/>
                  <a:pt x="1636417" y="6052892"/>
                </a:cubicBezTo>
                <a:close/>
                <a:moveTo>
                  <a:pt x="16587521" y="5828815"/>
                </a:moveTo>
                <a:cubicBezTo>
                  <a:pt x="16557132" y="5836043"/>
                  <a:pt x="16535778" y="5854515"/>
                  <a:pt x="16518531" y="5891058"/>
                </a:cubicBezTo>
                <a:cubicBezTo>
                  <a:pt x="16530851" y="5909530"/>
                  <a:pt x="16566167" y="5902704"/>
                  <a:pt x="16562060" y="5932019"/>
                </a:cubicBezTo>
                <a:cubicBezTo>
                  <a:pt x="16535778" y="5950089"/>
                  <a:pt x="16508675" y="5909129"/>
                  <a:pt x="16491428" y="5960530"/>
                </a:cubicBezTo>
                <a:cubicBezTo>
                  <a:pt x="16508675" y="5993459"/>
                  <a:pt x="16521816" y="5971774"/>
                  <a:pt x="16553026" y="5964546"/>
                </a:cubicBezTo>
                <a:cubicBezTo>
                  <a:pt x="16570273" y="5997475"/>
                  <a:pt x="16562060" y="6020364"/>
                  <a:pt x="16539885" y="6056907"/>
                </a:cubicBezTo>
                <a:cubicBezTo>
                  <a:pt x="16579308" y="6075380"/>
                  <a:pt x="16570273" y="6008719"/>
                  <a:pt x="16609696" y="6027191"/>
                </a:cubicBezTo>
                <a:cubicBezTo>
                  <a:pt x="16574380" y="5942861"/>
                  <a:pt x="16617909" y="5902302"/>
                  <a:pt x="16587521" y="5828815"/>
                </a:cubicBezTo>
                <a:close/>
                <a:moveTo>
                  <a:pt x="1666806" y="5750910"/>
                </a:moveTo>
                <a:cubicBezTo>
                  <a:pt x="1660235" y="5752516"/>
                  <a:pt x="1654486" y="5756532"/>
                  <a:pt x="1651201" y="5762957"/>
                </a:cubicBezTo>
                <a:cubicBezTo>
                  <a:pt x="1669270" y="5770185"/>
                  <a:pt x="1664342" y="5795886"/>
                  <a:pt x="1694730" y="5788657"/>
                </a:cubicBezTo>
                <a:cubicBezTo>
                  <a:pt x="1707871" y="5763760"/>
                  <a:pt x="1684874" y="5746894"/>
                  <a:pt x="1666806" y="5750910"/>
                </a:cubicBezTo>
                <a:close/>
                <a:moveTo>
                  <a:pt x="16061883" y="5674611"/>
                </a:moveTo>
                <a:cubicBezTo>
                  <a:pt x="16046278" y="5678627"/>
                  <a:pt x="16028210" y="5690272"/>
                  <a:pt x="16006856" y="5715170"/>
                </a:cubicBezTo>
                <a:cubicBezTo>
                  <a:pt x="16019997" y="5718784"/>
                  <a:pt x="16032316" y="5715571"/>
                  <a:pt x="16032316" y="5730429"/>
                </a:cubicBezTo>
                <a:cubicBezTo>
                  <a:pt x="15971539" y="5704729"/>
                  <a:pt x="15937044" y="5719185"/>
                  <a:pt x="15840951" y="5704327"/>
                </a:cubicBezTo>
                <a:cubicBezTo>
                  <a:pt x="15845058" y="5748500"/>
                  <a:pt x="15876268" y="5770185"/>
                  <a:pt x="15902549" y="5788657"/>
                </a:cubicBezTo>
                <a:cubicBezTo>
                  <a:pt x="15915690" y="5770185"/>
                  <a:pt x="15880374" y="5747697"/>
                  <a:pt x="15910763" y="5744083"/>
                </a:cubicBezTo>
                <a:cubicBezTo>
                  <a:pt x="15923903" y="5769784"/>
                  <a:pt x="15941151" y="5773398"/>
                  <a:pt x="15972361" y="5758941"/>
                </a:cubicBezTo>
                <a:cubicBezTo>
                  <a:pt x="15998643" y="5880216"/>
                  <a:pt x="16176867" y="5832429"/>
                  <a:pt x="16281994" y="5876200"/>
                </a:cubicBezTo>
                <a:cubicBezTo>
                  <a:pt x="16286101" y="5821185"/>
                  <a:pt x="16233537" y="5813956"/>
                  <a:pt x="16272960" y="5758941"/>
                </a:cubicBezTo>
                <a:cubicBezTo>
                  <a:pt x="16255712" y="5755327"/>
                  <a:pt x="16250784" y="5773398"/>
                  <a:pt x="16237643" y="5780626"/>
                </a:cubicBezTo>
                <a:cubicBezTo>
                  <a:pt x="16242571" y="5744083"/>
                  <a:pt x="16242571" y="5714768"/>
                  <a:pt x="16237643" y="5685453"/>
                </a:cubicBezTo>
                <a:cubicBezTo>
                  <a:pt x="16143193" y="5718382"/>
                  <a:pt x="16109519" y="5662965"/>
                  <a:pt x="16061883" y="5674611"/>
                </a:cubicBezTo>
                <a:close/>
                <a:moveTo>
                  <a:pt x="16291028" y="5656942"/>
                </a:moveTo>
                <a:cubicBezTo>
                  <a:pt x="16264747" y="5704729"/>
                  <a:pt x="16333737" y="5715170"/>
                  <a:pt x="16303348" y="5736855"/>
                </a:cubicBezTo>
                <a:cubicBezTo>
                  <a:pt x="16303348" y="5711154"/>
                  <a:pt x="16281994" y="5711154"/>
                  <a:pt x="16268853" y="5722398"/>
                </a:cubicBezTo>
                <a:cubicBezTo>
                  <a:pt x="16268853" y="5777413"/>
                  <a:pt x="16290207" y="5788657"/>
                  <a:pt x="16325523" y="5762957"/>
                </a:cubicBezTo>
                <a:cubicBezTo>
                  <a:pt x="16325523" y="5795886"/>
                  <a:pt x="16326345" y="5832830"/>
                  <a:pt x="16352627" y="5847287"/>
                </a:cubicBezTo>
                <a:cubicBezTo>
                  <a:pt x="16373981" y="5817972"/>
                  <a:pt x="16412582" y="5858129"/>
                  <a:pt x="16456933" y="5817571"/>
                </a:cubicBezTo>
                <a:cubicBezTo>
                  <a:pt x="16478287" y="5836043"/>
                  <a:pt x="16479108" y="5869373"/>
                  <a:pt x="16505390" y="5880216"/>
                </a:cubicBezTo>
                <a:cubicBezTo>
                  <a:pt x="16513603" y="5832429"/>
                  <a:pt x="16495534" y="5814760"/>
                  <a:pt x="16521816" y="5777815"/>
                </a:cubicBezTo>
                <a:cubicBezTo>
                  <a:pt x="16483215" y="5781429"/>
                  <a:pt x="16487321" y="5744083"/>
                  <a:pt x="16496356" y="5707138"/>
                </a:cubicBezTo>
                <a:cubicBezTo>
                  <a:pt x="16439685" y="5641281"/>
                  <a:pt x="16351805" y="5697099"/>
                  <a:pt x="16291028" y="5656942"/>
                </a:cubicBezTo>
                <a:close/>
                <a:moveTo>
                  <a:pt x="1433554" y="5611966"/>
                </a:moveTo>
                <a:cubicBezTo>
                  <a:pt x="1428626" y="5634052"/>
                  <a:pt x="1402344" y="5619997"/>
                  <a:pt x="1398238" y="5645698"/>
                </a:cubicBezTo>
                <a:cubicBezTo>
                  <a:pt x="1411379" y="5656942"/>
                  <a:pt x="1425341" y="5663367"/>
                  <a:pt x="1446695" y="5659753"/>
                </a:cubicBezTo>
                <a:cubicBezTo>
                  <a:pt x="1451623" y="5634052"/>
                  <a:pt x="1450801" y="5615580"/>
                  <a:pt x="1433554" y="5611966"/>
                </a:cubicBezTo>
                <a:close/>
                <a:moveTo>
                  <a:pt x="1491045" y="5594297"/>
                </a:moveTo>
                <a:cubicBezTo>
                  <a:pt x="1482011" y="5630840"/>
                  <a:pt x="1521434" y="5660154"/>
                  <a:pt x="1534575" y="5619997"/>
                </a:cubicBezTo>
                <a:cubicBezTo>
                  <a:pt x="1516506" y="5612769"/>
                  <a:pt x="1516506" y="5594297"/>
                  <a:pt x="1491045" y="5594297"/>
                </a:cubicBezTo>
                <a:close/>
                <a:moveTo>
                  <a:pt x="1940301" y="5340905"/>
                </a:moveTo>
                <a:cubicBezTo>
                  <a:pt x="1905806" y="5344519"/>
                  <a:pt x="1888559" y="5362991"/>
                  <a:pt x="1862277" y="5373834"/>
                </a:cubicBezTo>
                <a:cubicBezTo>
                  <a:pt x="1875418" y="5385078"/>
                  <a:pt x="1865562" y="5425235"/>
                  <a:pt x="1900879" y="5421621"/>
                </a:cubicBezTo>
                <a:cubicBezTo>
                  <a:pt x="1927160" y="5373834"/>
                  <a:pt x="1927160" y="5425235"/>
                  <a:pt x="1953442" y="5436077"/>
                </a:cubicBezTo>
                <a:cubicBezTo>
                  <a:pt x="1944408" y="5381062"/>
                  <a:pt x="1958370" y="5392708"/>
                  <a:pt x="1992865" y="5403550"/>
                </a:cubicBezTo>
                <a:cubicBezTo>
                  <a:pt x="2001900" y="5337692"/>
                  <a:pt x="1900879" y="5432865"/>
                  <a:pt x="1940301" y="5340905"/>
                </a:cubicBezTo>
                <a:close/>
                <a:moveTo>
                  <a:pt x="1673376" y="5315204"/>
                </a:moveTo>
                <a:cubicBezTo>
                  <a:pt x="1673376" y="5340905"/>
                  <a:pt x="1647915" y="5344117"/>
                  <a:pt x="1634775" y="5380660"/>
                </a:cubicBezTo>
                <a:cubicBezTo>
                  <a:pt x="1683232" y="5380660"/>
                  <a:pt x="1721833" y="5388290"/>
                  <a:pt x="1721833" y="5432062"/>
                </a:cubicBezTo>
                <a:cubicBezTo>
                  <a:pt x="1704586" y="5436077"/>
                  <a:pt x="1674197" y="5417203"/>
                  <a:pt x="1678304" y="5454148"/>
                </a:cubicBezTo>
                <a:cubicBezTo>
                  <a:pt x="1695551" y="5446920"/>
                  <a:pt x="1748115" y="5462180"/>
                  <a:pt x="1782610" y="5447321"/>
                </a:cubicBezTo>
                <a:cubicBezTo>
                  <a:pt x="1800679" y="5465794"/>
                  <a:pt x="1762077" y="5483864"/>
                  <a:pt x="1796572" y="5483864"/>
                </a:cubicBezTo>
                <a:cubicBezTo>
                  <a:pt x="1813820" y="5428849"/>
                  <a:pt x="1844208" y="5479849"/>
                  <a:pt x="1874597" y="5454148"/>
                </a:cubicBezTo>
                <a:cubicBezTo>
                  <a:pt x="1870490" y="5380660"/>
                  <a:pt x="1753043" y="5439692"/>
                  <a:pt x="1721833" y="5410377"/>
                </a:cubicBezTo>
                <a:cubicBezTo>
                  <a:pt x="1761256" y="5384676"/>
                  <a:pt x="1800679" y="5369818"/>
                  <a:pt x="1844208" y="5358976"/>
                </a:cubicBezTo>
                <a:cubicBezTo>
                  <a:pt x="1791645" y="5329661"/>
                  <a:pt x="1743187" y="5340905"/>
                  <a:pt x="1691445" y="5373834"/>
                </a:cubicBezTo>
                <a:cubicBezTo>
                  <a:pt x="1699658" y="5351747"/>
                  <a:pt x="1721833" y="5352149"/>
                  <a:pt x="1725940" y="5330062"/>
                </a:cubicBezTo>
                <a:cubicBezTo>
                  <a:pt x="1673376" y="5341306"/>
                  <a:pt x="1699658" y="5333677"/>
                  <a:pt x="1673376" y="5315204"/>
                </a:cubicBezTo>
                <a:close/>
                <a:moveTo>
                  <a:pt x="1691445" y="5259787"/>
                </a:moveTo>
                <a:lnTo>
                  <a:pt x="1682410" y="5304362"/>
                </a:lnTo>
                <a:lnTo>
                  <a:pt x="1721833" y="5307173"/>
                </a:lnTo>
                <a:cubicBezTo>
                  <a:pt x="1730868" y="5270630"/>
                  <a:pt x="1721833" y="5255772"/>
                  <a:pt x="1691445" y="5259787"/>
                </a:cubicBezTo>
                <a:close/>
                <a:moveTo>
                  <a:pt x="1866384" y="4958609"/>
                </a:moveTo>
                <a:cubicBezTo>
                  <a:pt x="1840102" y="4962624"/>
                  <a:pt x="1826961" y="4988325"/>
                  <a:pt x="1818748" y="5024868"/>
                </a:cubicBezTo>
                <a:cubicBezTo>
                  <a:pt x="1831889" y="5058198"/>
                  <a:pt x="1866384" y="5025269"/>
                  <a:pt x="1840102" y="5061812"/>
                </a:cubicBezTo>
                <a:cubicBezTo>
                  <a:pt x="1888559" y="5076671"/>
                  <a:pt x="1927160" y="5006396"/>
                  <a:pt x="1953442" y="5042939"/>
                </a:cubicBezTo>
                <a:cubicBezTo>
                  <a:pt x="1905806" y="5087111"/>
                  <a:pt x="1866384" y="5072655"/>
                  <a:pt x="1822854" y="5116828"/>
                </a:cubicBezTo>
                <a:cubicBezTo>
                  <a:pt x="1796572" y="5109198"/>
                  <a:pt x="1813820" y="5065427"/>
                  <a:pt x="1831067" y="5058198"/>
                </a:cubicBezTo>
                <a:cubicBezTo>
                  <a:pt x="1796572" y="5061812"/>
                  <a:pt x="1753043" y="5043742"/>
                  <a:pt x="1744009" y="5087915"/>
                </a:cubicBezTo>
                <a:cubicBezTo>
                  <a:pt x="1774397" y="5091529"/>
                  <a:pt x="1783431" y="5072655"/>
                  <a:pt x="1800679" y="5091127"/>
                </a:cubicBezTo>
                <a:cubicBezTo>
                  <a:pt x="1800679" y="5134899"/>
                  <a:pt x="1769469" y="5124458"/>
                  <a:pt x="1769469" y="5161001"/>
                </a:cubicBezTo>
                <a:cubicBezTo>
                  <a:pt x="1826139" y="5139316"/>
                  <a:pt x="1896772" y="5134899"/>
                  <a:pt x="1905806" y="5179071"/>
                </a:cubicBezTo>
                <a:cubicBezTo>
                  <a:pt x="1862277" y="5186300"/>
                  <a:pt x="1817926" y="5150158"/>
                  <a:pt x="1791645" y="5208788"/>
                </a:cubicBezTo>
                <a:cubicBezTo>
                  <a:pt x="1808892" y="5227260"/>
                  <a:pt x="1835174" y="5212000"/>
                  <a:pt x="1812998" y="5252559"/>
                </a:cubicBezTo>
                <a:cubicBezTo>
                  <a:pt x="1839280" y="5263402"/>
                  <a:pt x="1874597" y="5267819"/>
                  <a:pt x="1878703" y="5304362"/>
                </a:cubicBezTo>
                <a:cubicBezTo>
                  <a:pt x="1826139" y="5286291"/>
                  <a:pt x="1800679" y="5241315"/>
                  <a:pt x="1744009" y="5226858"/>
                </a:cubicBezTo>
                <a:cubicBezTo>
                  <a:pt x="1734974" y="5256173"/>
                  <a:pt x="1739902" y="5314803"/>
                  <a:pt x="1753043" y="5332873"/>
                </a:cubicBezTo>
                <a:cubicBezTo>
                  <a:pt x="1778504" y="5336889"/>
                  <a:pt x="1739081" y="5289102"/>
                  <a:pt x="1769469" y="5285488"/>
                </a:cubicBezTo>
                <a:cubicBezTo>
                  <a:pt x="1793287" y="5328456"/>
                  <a:pt x="1841744" y="5339299"/>
                  <a:pt x="1886095" y="5338897"/>
                </a:cubicBezTo>
                <a:cubicBezTo>
                  <a:pt x="1880346" y="5331267"/>
                  <a:pt x="1899236" y="5309984"/>
                  <a:pt x="1905806" y="5304362"/>
                </a:cubicBezTo>
                <a:cubicBezTo>
                  <a:pt x="1927982" y="5315606"/>
                  <a:pt x="1944408" y="5326047"/>
                  <a:pt x="1978903" y="5322433"/>
                </a:cubicBezTo>
                <a:lnTo>
                  <a:pt x="1983831" y="5274244"/>
                </a:lnTo>
                <a:cubicBezTo>
                  <a:pt x="1970690" y="5270630"/>
                  <a:pt x="1936195" y="5285086"/>
                  <a:pt x="1953442" y="5248543"/>
                </a:cubicBezTo>
                <a:cubicBezTo>
                  <a:pt x="1975618" y="5252157"/>
                  <a:pt x="1975618" y="5271031"/>
                  <a:pt x="2006006" y="5263402"/>
                </a:cubicBezTo>
                <a:cubicBezTo>
                  <a:pt x="2006006" y="5208386"/>
                  <a:pt x="2062676" y="5252559"/>
                  <a:pt x="2071711" y="5212000"/>
                </a:cubicBezTo>
                <a:cubicBezTo>
                  <a:pt x="2062676" y="5182686"/>
                  <a:pt x="2032288" y="5234890"/>
                  <a:pt x="2027360" y="5197945"/>
                </a:cubicBezTo>
                <a:cubicBezTo>
                  <a:pt x="2019147" y="5154174"/>
                  <a:pt x="2053642" y="5175457"/>
                  <a:pt x="2053642" y="5142528"/>
                </a:cubicBezTo>
                <a:cubicBezTo>
                  <a:pt x="2036395" y="5142528"/>
                  <a:pt x="2032288" y="5127269"/>
                  <a:pt x="2019147" y="5127269"/>
                </a:cubicBezTo>
                <a:cubicBezTo>
                  <a:pt x="2010113" y="5145741"/>
                  <a:pt x="2027360" y="5157387"/>
                  <a:pt x="2010113" y="5161001"/>
                </a:cubicBezTo>
                <a:cubicBezTo>
                  <a:pt x="2001078" y="5150158"/>
                  <a:pt x="1996972" y="5130883"/>
                  <a:pt x="2001078" y="5101568"/>
                </a:cubicBezTo>
                <a:cubicBezTo>
                  <a:pt x="2018326" y="5105182"/>
                  <a:pt x="2023254" y="5091127"/>
                  <a:pt x="2040501" y="5094741"/>
                </a:cubicBezTo>
                <a:cubicBezTo>
                  <a:pt x="2066783" y="5113214"/>
                  <a:pt x="2071711" y="5150158"/>
                  <a:pt x="2093886" y="5168229"/>
                </a:cubicBezTo>
                <a:cubicBezTo>
                  <a:pt x="2102099" y="5120442"/>
                  <a:pt x="2057748" y="5142930"/>
                  <a:pt x="2088137" y="5098757"/>
                </a:cubicBezTo>
                <a:cubicBezTo>
                  <a:pt x="2053642" y="5087915"/>
                  <a:pt x="2049536" y="5061411"/>
                  <a:pt x="2015040" y="5079883"/>
                </a:cubicBezTo>
                <a:lnTo>
                  <a:pt x="2023254" y="5014427"/>
                </a:lnTo>
                <a:cubicBezTo>
                  <a:pt x="1992044" y="4977482"/>
                  <a:pt x="1936195" y="5024466"/>
                  <a:pt x="1844208" y="4980695"/>
                </a:cubicBezTo>
                <a:cubicBezTo>
                  <a:pt x="1853243" y="4977081"/>
                  <a:pt x="1861456" y="4966238"/>
                  <a:pt x="1866384" y="4958609"/>
                </a:cubicBezTo>
                <a:close/>
                <a:moveTo>
                  <a:pt x="2075817" y="4925680"/>
                </a:moveTo>
                <a:cubicBezTo>
                  <a:pt x="2066783" y="4929695"/>
                  <a:pt x="2062676" y="4940538"/>
                  <a:pt x="2062676" y="4958609"/>
                </a:cubicBezTo>
                <a:cubicBezTo>
                  <a:pt x="2066783" y="4958609"/>
                  <a:pt x="2075817" y="4959010"/>
                  <a:pt x="2084030" y="4951782"/>
                </a:cubicBezTo>
                <a:cubicBezTo>
                  <a:pt x="2088958" y="4944152"/>
                  <a:pt x="2079924" y="4933310"/>
                  <a:pt x="2075817" y="4925680"/>
                </a:cubicBezTo>
                <a:close/>
                <a:moveTo>
                  <a:pt x="1694730" y="4903995"/>
                </a:moveTo>
                <a:cubicBezTo>
                  <a:pt x="1673376" y="4893152"/>
                  <a:pt x="1652022" y="4947766"/>
                  <a:pt x="1669270" y="4958609"/>
                </a:cubicBezTo>
                <a:cubicBezTo>
                  <a:pt x="1673376" y="4947766"/>
                  <a:pt x="1678304" y="4944152"/>
                  <a:pt x="1691445" y="4947766"/>
                </a:cubicBezTo>
                <a:close/>
                <a:moveTo>
                  <a:pt x="1298038" y="4893152"/>
                </a:moveTo>
                <a:cubicBezTo>
                  <a:pt x="1228227" y="4893152"/>
                  <a:pt x="1280790" y="4981498"/>
                  <a:pt x="1298038" y="4893152"/>
                </a:cubicBezTo>
                <a:close/>
                <a:moveTo>
                  <a:pt x="1250402" y="4830507"/>
                </a:moveTo>
                <a:cubicBezTo>
                  <a:pt x="1237261" y="4871066"/>
                  <a:pt x="1289825" y="4878696"/>
                  <a:pt x="1293931" y="4845767"/>
                </a:cubicBezTo>
                <a:cubicBezTo>
                  <a:pt x="1267650" y="4852995"/>
                  <a:pt x="1276684" y="4826893"/>
                  <a:pt x="1250402" y="4830507"/>
                </a:cubicBezTo>
                <a:close/>
                <a:moveTo>
                  <a:pt x="913665" y="4720075"/>
                </a:moveTo>
                <a:cubicBezTo>
                  <a:pt x="904631" y="4757019"/>
                  <a:pt x="953088" y="4768264"/>
                  <a:pt x="957195" y="4735335"/>
                </a:cubicBezTo>
                <a:cubicBezTo>
                  <a:pt x="948982" y="4724492"/>
                  <a:pt x="935841" y="4716461"/>
                  <a:pt x="913665" y="4720075"/>
                </a:cubicBezTo>
                <a:close/>
                <a:moveTo>
                  <a:pt x="648383" y="4551415"/>
                </a:moveTo>
                <a:cubicBezTo>
                  <a:pt x="635242" y="4553423"/>
                  <a:pt x="621280" y="4562659"/>
                  <a:pt x="608139" y="4577517"/>
                </a:cubicBezTo>
                <a:cubicBezTo>
                  <a:pt x="647561" y="4573903"/>
                  <a:pt x="655775" y="4609643"/>
                  <a:pt x="686163" y="4569485"/>
                </a:cubicBezTo>
                <a:cubicBezTo>
                  <a:pt x="675486" y="4554627"/>
                  <a:pt x="662345" y="4549808"/>
                  <a:pt x="648383" y="4551415"/>
                </a:cubicBezTo>
                <a:close/>
                <a:moveTo>
                  <a:pt x="760081" y="4452227"/>
                </a:moveTo>
                <a:cubicBezTo>
                  <a:pt x="744476" y="4453431"/>
                  <a:pt x="728871" y="4455439"/>
                  <a:pt x="713266" y="4456242"/>
                </a:cubicBezTo>
                <a:cubicBezTo>
                  <a:pt x="704232" y="4536958"/>
                  <a:pt x="774043" y="4492785"/>
                  <a:pt x="804431" y="4518486"/>
                </a:cubicBezTo>
                <a:cubicBezTo>
                  <a:pt x="765009" y="4551816"/>
                  <a:pt x="800325" y="4548202"/>
                  <a:pt x="804431" y="4588359"/>
                </a:cubicBezTo>
                <a:cubicBezTo>
                  <a:pt x="791290" y="4577517"/>
                  <a:pt x="738727" y="4532942"/>
                  <a:pt x="729692" y="4584344"/>
                </a:cubicBezTo>
                <a:cubicBezTo>
                  <a:pt x="747761" y="4595588"/>
                  <a:pt x="786363" y="4636146"/>
                  <a:pt x="808538" y="4610446"/>
                </a:cubicBezTo>
                <a:cubicBezTo>
                  <a:pt x="786363" y="4606832"/>
                  <a:pt x="812645" y="4573903"/>
                  <a:pt x="821679" y="4577517"/>
                </a:cubicBezTo>
                <a:cubicBezTo>
                  <a:pt x="847961" y="4621288"/>
                  <a:pt x="953088" y="4632532"/>
                  <a:pt x="948982" y="4562659"/>
                </a:cubicBezTo>
                <a:cubicBezTo>
                  <a:pt x="900525" y="4599603"/>
                  <a:pt x="852889" y="4573501"/>
                  <a:pt x="817572" y="4540572"/>
                </a:cubicBezTo>
                <a:cubicBezTo>
                  <a:pt x="839748" y="4529328"/>
                  <a:pt x="870136" y="4536557"/>
                  <a:pt x="879170" y="4510856"/>
                </a:cubicBezTo>
                <a:cubicBezTo>
                  <a:pt x="861923" y="4554627"/>
                  <a:pt x="896418" y="4547801"/>
                  <a:pt x="922700" y="4547801"/>
                </a:cubicBezTo>
                <a:cubicBezTo>
                  <a:pt x="931734" y="4514470"/>
                  <a:pt x="896418" y="4521698"/>
                  <a:pt x="879170" y="4510856"/>
                </a:cubicBezTo>
                <a:cubicBezTo>
                  <a:pt x="863566" y="4472305"/>
                  <a:pt x="838105" y="4457849"/>
                  <a:pt x="807717" y="4453030"/>
                </a:cubicBezTo>
                <a:cubicBezTo>
                  <a:pt x="792933" y="4451022"/>
                  <a:pt x="776507" y="4451423"/>
                  <a:pt x="760081" y="4452227"/>
                </a:cubicBezTo>
                <a:close/>
                <a:moveTo>
                  <a:pt x="17048276" y="4122134"/>
                </a:moveTo>
                <a:cubicBezTo>
                  <a:pt x="17044168" y="4121331"/>
                  <a:pt x="17039240" y="4120930"/>
                  <a:pt x="17035134" y="4122536"/>
                </a:cubicBezTo>
                <a:cubicBezTo>
                  <a:pt x="17029384" y="4124946"/>
                  <a:pt x="17022814" y="4130166"/>
                  <a:pt x="17015422" y="4140607"/>
                </a:cubicBezTo>
                <a:cubicBezTo>
                  <a:pt x="17037598" y="4169921"/>
                  <a:pt x="17068808" y="4162292"/>
                  <a:pt x="17095090" y="4136591"/>
                </a:cubicBezTo>
                <a:cubicBezTo>
                  <a:pt x="17072914" y="4136591"/>
                  <a:pt x="17060594" y="4124946"/>
                  <a:pt x="17048276" y="4122134"/>
                </a:cubicBezTo>
                <a:close/>
                <a:moveTo>
                  <a:pt x="16912760" y="4090009"/>
                </a:moveTo>
                <a:cubicBezTo>
                  <a:pt x="16905368" y="4089206"/>
                  <a:pt x="16898796" y="4090410"/>
                  <a:pt x="16893048" y="4096032"/>
                </a:cubicBezTo>
                <a:cubicBezTo>
                  <a:pt x="16915224" y="4099646"/>
                  <a:pt x="16888942" y="4136993"/>
                  <a:pt x="16880728" y="4129764"/>
                </a:cubicBezTo>
                <a:cubicBezTo>
                  <a:pt x="16854446" y="4085592"/>
                  <a:pt x="16749319" y="4073946"/>
                  <a:pt x="16753425" y="4143418"/>
                </a:cubicBezTo>
                <a:cubicBezTo>
                  <a:pt x="16801882" y="4106875"/>
                  <a:pt x="16849518" y="4136993"/>
                  <a:pt x="16880728" y="4166308"/>
                </a:cubicBezTo>
                <a:cubicBezTo>
                  <a:pt x="16862660" y="4177150"/>
                  <a:pt x="16832270" y="4169520"/>
                  <a:pt x="16819130" y="4195221"/>
                </a:cubicBezTo>
                <a:cubicBezTo>
                  <a:pt x="16840484" y="4151048"/>
                  <a:pt x="16805990" y="4161890"/>
                  <a:pt x="16779708" y="4158276"/>
                </a:cubicBezTo>
                <a:cubicBezTo>
                  <a:pt x="16771494" y="4191205"/>
                  <a:pt x="16805990" y="4184378"/>
                  <a:pt x="16819130" y="4195221"/>
                </a:cubicBezTo>
                <a:cubicBezTo>
                  <a:pt x="16849518" y="4272322"/>
                  <a:pt x="16928364" y="4253448"/>
                  <a:pt x="16989962" y="4253448"/>
                </a:cubicBezTo>
                <a:cubicBezTo>
                  <a:pt x="16998176" y="4172732"/>
                  <a:pt x="16929186" y="4217709"/>
                  <a:pt x="16897976" y="4192008"/>
                </a:cubicBezTo>
                <a:cubicBezTo>
                  <a:pt x="16937398" y="4159079"/>
                  <a:pt x="16902904" y="4158677"/>
                  <a:pt x="16897976" y="4121733"/>
                </a:cubicBezTo>
                <a:cubicBezTo>
                  <a:pt x="16911116" y="4128961"/>
                  <a:pt x="16962858" y="4177150"/>
                  <a:pt x="16971894" y="4125749"/>
                </a:cubicBezTo>
                <a:cubicBezTo>
                  <a:pt x="16962038" y="4117316"/>
                  <a:pt x="16934934" y="4092418"/>
                  <a:pt x="16912760" y="4090009"/>
                </a:cubicBezTo>
                <a:close/>
                <a:moveTo>
                  <a:pt x="16776422" y="3952671"/>
                </a:moveTo>
                <a:cubicBezTo>
                  <a:pt x="16764924" y="3949459"/>
                  <a:pt x="16751783" y="3955081"/>
                  <a:pt x="16749319" y="3971947"/>
                </a:cubicBezTo>
                <a:cubicBezTo>
                  <a:pt x="16758353" y="3982789"/>
                  <a:pt x="16771494" y="3990017"/>
                  <a:pt x="16792848" y="3986403"/>
                </a:cubicBezTo>
                <a:cubicBezTo>
                  <a:pt x="16797776" y="3967931"/>
                  <a:pt x="16787920" y="3955884"/>
                  <a:pt x="16776422" y="3952671"/>
                </a:cubicBezTo>
                <a:close/>
                <a:moveTo>
                  <a:pt x="16443792" y="3833806"/>
                </a:moveTo>
                <a:cubicBezTo>
                  <a:pt x="16430651" y="3830995"/>
                  <a:pt x="16415046" y="3837019"/>
                  <a:pt x="16412582" y="3853483"/>
                </a:cubicBezTo>
                <a:cubicBezTo>
                  <a:pt x="16438864" y="3846255"/>
                  <a:pt x="16434757" y="3872357"/>
                  <a:pt x="16456933" y="3868743"/>
                </a:cubicBezTo>
                <a:cubicBezTo>
                  <a:pt x="16465146" y="3848263"/>
                  <a:pt x="16456112" y="3836215"/>
                  <a:pt x="16443792" y="3833806"/>
                </a:cubicBezTo>
                <a:close/>
                <a:moveTo>
                  <a:pt x="16442316" y="3771876"/>
                </a:moveTo>
                <a:cubicBezTo>
                  <a:pt x="16438915" y="3769178"/>
                  <a:pt x="16434141" y="3768651"/>
                  <a:pt x="16429008" y="3771964"/>
                </a:cubicBezTo>
                <a:cubicBezTo>
                  <a:pt x="16422438" y="3776381"/>
                  <a:pt x="16414225" y="3787625"/>
                  <a:pt x="16408476" y="3809712"/>
                </a:cubicBezTo>
                <a:cubicBezTo>
                  <a:pt x="16450363" y="3807603"/>
                  <a:pt x="16452518" y="3779970"/>
                  <a:pt x="16442316" y="3771876"/>
                </a:cubicBezTo>
                <a:close/>
                <a:moveTo>
                  <a:pt x="16037244" y="3736224"/>
                </a:moveTo>
                <a:cubicBezTo>
                  <a:pt x="16037244" y="3743854"/>
                  <a:pt x="16028210" y="3747066"/>
                  <a:pt x="16019997" y="3747066"/>
                </a:cubicBezTo>
                <a:lnTo>
                  <a:pt x="16011783" y="3792043"/>
                </a:lnTo>
                <a:cubicBezTo>
                  <a:pt x="16033959" y="3802885"/>
                  <a:pt x="16059419" y="3743854"/>
                  <a:pt x="16037244" y="3736224"/>
                </a:cubicBezTo>
                <a:close/>
                <a:moveTo>
                  <a:pt x="15636445" y="3723374"/>
                </a:moveTo>
                <a:cubicBezTo>
                  <a:pt x="15631518" y="3722570"/>
                  <a:pt x="15625768" y="3723374"/>
                  <a:pt x="15619198" y="3725381"/>
                </a:cubicBezTo>
                <a:cubicBezTo>
                  <a:pt x="15606878" y="3729397"/>
                  <a:pt x="15593737" y="3738232"/>
                  <a:pt x="15587167" y="3751082"/>
                </a:cubicBezTo>
                <a:cubicBezTo>
                  <a:pt x="15609342" y="3758310"/>
                  <a:pt x="15643837" y="3780799"/>
                  <a:pt x="15647944" y="3729397"/>
                </a:cubicBezTo>
                <a:cubicBezTo>
                  <a:pt x="15646301" y="3725783"/>
                  <a:pt x="15642195" y="3723775"/>
                  <a:pt x="15636445" y="3723374"/>
                </a:cubicBezTo>
                <a:close/>
                <a:moveTo>
                  <a:pt x="6601228" y="3710524"/>
                </a:moveTo>
                <a:cubicBezTo>
                  <a:pt x="6601228" y="3736224"/>
                  <a:pt x="6579053" y="3733012"/>
                  <a:pt x="6583981" y="3766342"/>
                </a:cubicBezTo>
                <a:cubicBezTo>
                  <a:pt x="6614369" y="3780799"/>
                  <a:pt x="6627510" y="3710524"/>
                  <a:pt x="6601228" y="3710524"/>
                </a:cubicBezTo>
                <a:close/>
                <a:moveTo>
                  <a:pt x="15997821" y="3388061"/>
                </a:moveTo>
                <a:cubicBezTo>
                  <a:pt x="15984680" y="3420990"/>
                  <a:pt x="15993715" y="3439061"/>
                  <a:pt x="16024103" y="3435447"/>
                </a:cubicBezTo>
                <a:lnTo>
                  <a:pt x="16032316" y="3388061"/>
                </a:lnTo>
                <a:close/>
                <a:moveTo>
                  <a:pt x="15830274" y="3352321"/>
                </a:moveTo>
                <a:cubicBezTo>
                  <a:pt x="15836023" y="3359550"/>
                  <a:pt x="15816312" y="3381234"/>
                  <a:pt x="15809742" y="3384045"/>
                </a:cubicBezTo>
                <a:cubicBezTo>
                  <a:pt x="15788388" y="3376817"/>
                  <a:pt x="15770319" y="3365172"/>
                  <a:pt x="15735824" y="3368786"/>
                </a:cubicBezTo>
                <a:lnTo>
                  <a:pt x="15731717" y="3413762"/>
                </a:lnTo>
                <a:cubicBezTo>
                  <a:pt x="15744858" y="3417376"/>
                  <a:pt x="15780174" y="3406534"/>
                  <a:pt x="15762106" y="3439463"/>
                </a:cubicBezTo>
                <a:cubicBezTo>
                  <a:pt x="15740752" y="3439463"/>
                  <a:pt x="15739930" y="3416975"/>
                  <a:pt x="15709542" y="3424604"/>
                </a:cubicBezTo>
                <a:cubicBezTo>
                  <a:pt x="15709542" y="3479620"/>
                  <a:pt x="15652872" y="3435848"/>
                  <a:pt x="15643837" y="3476005"/>
                </a:cubicBezTo>
                <a:cubicBezTo>
                  <a:pt x="15648765" y="3505320"/>
                  <a:pt x="15683260" y="3456730"/>
                  <a:pt x="15688188" y="3490061"/>
                </a:cubicBezTo>
                <a:cubicBezTo>
                  <a:pt x="15692294" y="3533832"/>
                  <a:pt x="15657799" y="3512950"/>
                  <a:pt x="15661906" y="3545879"/>
                </a:cubicBezTo>
                <a:cubicBezTo>
                  <a:pt x="15679975" y="3545879"/>
                  <a:pt x="15679153" y="3560737"/>
                  <a:pt x="15697222" y="3560737"/>
                </a:cubicBezTo>
                <a:cubicBezTo>
                  <a:pt x="15701329" y="3542265"/>
                  <a:pt x="15688188" y="3530619"/>
                  <a:pt x="15701329" y="3527005"/>
                </a:cubicBezTo>
                <a:cubicBezTo>
                  <a:pt x="15714470" y="3537847"/>
                  <a:pt x="15714470" y="3557123"/>
                  <a:pt x="15709542" y="3586438"/>
                </a:cubicBezTo>
                <a:cubicBezTo>
                  <a:pt x="15692294" y="3582823"/>
                  <a:pt x="15687367" y="3597280"/>
                  <a:pt x="15670119" y="3593666"/>
                </a:cubicBezTo>
                <a:cubicBezTo>
                  <a:pt x="15643837" y="3575194"/>
                  <a:pt x="15644658" y="3538249"/>
                  <a:pt x="15618377" y="3519777"/>
                </a:cubicBezTo>
                <a:cubicBezTo>
                  <a:pt x="15609342" y="3567564"/>
                  <a:pt x="15652872" y="3545477"/>
                  <a:pt x="15626590" y="3589650"/>
                </a:cubicBezTo>
                <a:cubicBezTo>
                  <a:pt x="15634803" y="3589650"/>
                  <a:pt x="15648765" y="3593265"/>
                  <a:pt x="15652872" y="3604107"/>
                </a:cubicBezTo>
                <a:cubicBezTo>
                  <a:pt x="15661906" y="3611737"/>
                  <a:pt x="15675047" y="3619367"/>
                  <a:pt x="15697222" y="3608123"/>
                </a:cubicBezTo>
                <a:lnTo>
                  <a:pt x="15684081" y="3670768"/>
                </a:lnTo>
                <a:cubicBezTo>
                  <a:pt x="15688188" y="3674783"/>
                  <a:pt x="15688188" y="3673981"/>
                  <a:pt x="15688188" y="3677594"/>
                </a:cubicBezTo>
                <a:cubicBezTo>
                  <a:pt x="15722683" y="3706909"/>
                  <a:pt x="15779353" y="3666752"/>
                  <a:pt x="15866412" y="3710524"/>
                </a:cubicBezTo>
                <a:cubicBezTo>
                  <a:pt x="15853271" y="3714138"/>
                  <a:pt x="15849164" y="3721366"/>
                  <a:pt x="15845058" y="3732610"/>
                </a:cubicBezTo>
                <a:cubicBezTo>
                  <a:pt x="15870518" y="3728594"/>
                  <a:pt x="15884481" y="3703697"/>
                  <a:pt x="15893515" y="3667154"/>
                </a:cubicBezTo>
                <a:cubicBezTo>
                  <a:pt x="15880374" y="3633823"/>
                  <a:pt x="15845058" y="3666752"/>
                  <a:pt x="15871340" y="3630209"/>
                </a:cubicBezTo>
                <a:cubicBezTo>
                  <a:pt x="15823704" y="3615351"/>
                  <a:pt x="15784281" y="3682012"/>
                  <a:pt x="15753071" y="3645067"/>
                </a:cubicBezTo>
                <a:cubicBezTo>
                  <a:pt x="15805635" y="3604910"/>
                  <a:pt x="15849164" y="3618563"/>
                  <a:pt x="15888587" y="3574391"/>
                </a:cubicBezTo>
                <a:cubicBezTo>
                  <a:pt x="15918976" y="3582021"/>
                  <a:pt x="15897622" y="3626595"/>
                  <a:pt x="15880374" y="3633823"/>
                </a:cubicBezTo>
                <a:cubicBezTo>
                  <a:pt x="15915690" y="3633823"/>
                  <a:pt x="15959220" y="3648280"/>
                  <a:pt x="15968254" y="3604107"/>
                </a:cubicBezTo>
                <a:cubicBezTo>
                  <a:pt x="15941972" y="3604107"/>
                  <a:pt x="15928010" y="3622178"/>
                  <a:pt x="15915690" y="3600091"/>
                </a:cubicBezTo>
                <a:cubicBezTo>
                  <a:pt x="15910763" y="3556320"/>
                  <a:pt x="15941151" y="3567966"/>
                  <a:pt x="15941151" y="3534635"/>
                </a:cubicBezTo>
                <a:cubicBezTo>
                  <a:pt x="15888587" y="3553107"/>
                  <a:pt x="15819597" y="3553509"/>
                  <a:pt x="15806456" y="3512950"/>
                </a:cubicBezTo>
                <a:cubicBezTo>
                  <a:pt x="15854092" y="3502108"/>
                  <a:pt x="15898443" y="3542265"/>
                  <a:pt x="15924725" y="3487250"/>
                </a:cubicBezTo>
                <a:cubicBezTo>
                  <a:pt x="15906656" y="3465163"/>
                  <a:pt x="15880374" y="3480021"/>
                  <a:pt x="15902549" y="3439463"/>
                </a:cubicBezTo>
                <a:cubicBezTo>
                  <a:pt x="15876268" y="3428620"/>
                  <a:pt x="15840951" y="3420990"/>
                  <a:pt x="15836845" y="3388061"/>
                </a:cubicBezTo>
                <a:cubicBezTo>
                  <a:pt x="15889408" y="3406132"/>
                  <a:pt x="15914869" y="3450706"/>
                  <a:pt x="15972361" y="3465163"/>
                </a:cubicBezTo>
                <a:cubicBezTo>
                  <a:pt x="15980574" y="3435848"/>
                  <a:pt x="15975646" y="3380432"/>
                  <a:pt x="15963326" y="3362361"/>
                </a:cubicBezTo>
                <a:cubicBezTo>
                  <a:pt x="15937044" y="3354731"/>
                  <a:pt x="15981395" y="3405730"/>
                  <a:pt x="15946079" y="3405730"/>
                </a:cubicBezTo>
                <a:cubicBezTo>
                  <a:pt x="15922261" y="3362762"/>
                  <a:pt x="15877089" y="3349510"/>
                  <a:pt x="15830274" y="3352321"/>
                </a:cubicBezTo>
                <a:close/>
                <a:moveTo>
                  <a:pt x="15766212" y="3255944"/>
                </a:moveTo>
                <a:cubicBezTo>
                  <a:pt x="15775247" y="3307346"/>
                  <a:pt x="15762106" y="3295700"/>
                  <a:pt x="15722683" y="3284857"/>
                </a:cubicBezTo>
                <a:cubicBezTo>
                  <a:pt x="15714470" y="3354329"/>
                  <a:pt x="15813848" y="3255141"/>
                  <a:pt x="15779353" y="3347101"/>
                </a:cubicBezTo>
                <a:cubicBezTo>
                  <a:pt x="15809742" y="3347101"/>
                  <a:pt x="15832738" y="3329432"/>
                  <a:pt x="15858199" y="3318590"/>
                </a:cubicBezTo>
                <a:cubicBezTo>
                  <a:pt x="15840951" y="3307346"/>
                  <a:pt x="15854092" y="3266787"/>
                  <a:pt x="15818776" y="3270401"/>
                </a:cubicBezTo>
                <a:cubicBezTo>
                  <a:pt x="15792494" y="3314574"/>
                  <a:pt x="15792494" y="3263172"/>
                  <a:pt x="15766212" y="3255944"/>
                </a:cubicBezTo>
                <a:close/>
                <a:moveTo>
                  <a:pt x="15924725" y="3208157"/>
                </a:moveTo>
                <a:cubicBezTo>
                  <a:pt x="15902549" y="3263172"/>
                  <a:pt x="15875446" y="3210968"/>
                  <a:pt x="15845058" y="3236669"/>
                </a:cubicBezTo>
                <a:cubicBezTo>
                  <a:pt x="15845058" y="3310157"/>
                  <a:pt x="15967433" y="3255944"/>
                  <a:pt x="15993715" y="3281645"/>
                </a:cubicBezTo>
                <a:cubicBezTo>
                  <a:pt x="15959220" y="3307346"/>
                  <a:pt x="15918976" y="3321401"/>
                  <a:pt x="15875446" y="3332243"/>
                </a:cubicBezTo>
                <a:cubicBezTo>
                  <a:pt x="15923903" y="3365573"/>
                  <a:pt x="15976467" y="3350715"/>
                  <a:pt x="16024103" y="3321401"/>
                </a:cubicBezTo>
                <a:cubicBezTo>
                  <a:pt x="16019997" y="3343487"/>
                  <a:pt x="15998643" y="3340274"/>
                  <a:pt x="15989608" y="3362361"/>
                </a:cubicBezTo>
                <a:cubicBezTo>
                  <a:pt x="16047100" y="3351117"/>
                  <a:pt x="16019997" y="3362361"/>
                  <a:pt x="16046278" y="3380833"/>
                </a:cubicBezTo>
                <a:cubicBezTo>
                  <a:pt x="16046278" y="3355133"/>
                  <a:pt x="16067632" y="3347101"/>
                  <a:pt x="16084880" y="3310558"/>
                </a:cubicBezTo>
                <a:cubicBezTo>
                  <a:pt x="16037244" y="3314172"/>
                  <a:pt x="15997821" y="3307346"/>
                  <a:pt x="15997821" y="3259960"/>
                </a:cubicBezTo>
                <a:cubicBezTo>
                  <a:pt x="16015069" y="3259960"/>
                  <a:pt x="16041351" y="3273613"/>
                  <a:pt x="16041351" y="3240685"/>
                </a:cubicBezTo>
                <a:cubicBezTo>
                  <a:pt x="16024103" y="3244298"/>
                  <a:pt x="15972361" y="3233858"/>
                  <a:pt x="15937044" y="3244700"/>
                </a:cubicBezTo>
                <a:cubicBezTo>
                  <a:pt x="15919797" y="3226228"/>
                  <a:pt x="15959220" y="3208157"/>
                  <a:pt x="15924725" y="3208157"/>
                </a:cubicBezTo>
                <a:close/>
                <a:moveTo>
                  <a:pt x="16203970" y="3059174"/>
                </a:moveTo>
                <a:cubicBezTo>
                  <a:pt x="16199042" y="3061985"/>
                  <a:pt x="16193293" y="3068009"/>
                  <a:pt x="16190007" y="3079252"/>
                </a:cubicBezTo>
                <a:cubicBezTo>
                  <a:pt x="16208076" y="3082867"/>
                  <a:pt x="16208076" y="3104953"/>
                  <a:pt x="16234358" y="3104953"/>
                </a:cubicBezTo>
                <a:cubicBezTo>
                  <a:pt x="16240929" y="3077646"/>
                  <a:pt x="16220396" y="3051946"/>
                  <a:pt x="16203970" y="3059174"/>
                </a:cubicBezTo>
                <a:close/>
                <a:moveTo>
                  <a:pt x="16281994" y="3039497"/>
                </a:moveTo>
                <a:cubicBezTo>
                  <a:pt x="16272960" y="3065198"/>
                  <a:pt x="16272960" y="3083268"/>
                  <a:pt x="16291028" y="3087284"/>
                </a:cubicBezTo>
                <a:cubicBezTo>
                  <a:pt x="16295135" y="3065198"/>
                  <a:pt x="16320596" y="3079252"/>
                  <a:pt x="16325523" y="3053552"/>
                </a:cubicBezTo>
                <a:cubicBezTo>
                  <a:pt x="16316489" y="3042308"/>
                  <a:pt x="16303348" y="3035883"/>
                  <a:pt x="16281994" y="3039497"/>
                </a:cubicBezTo>
                <a:close/>
                <a:moveTo>
                  <a:pt x="16049564" y="2905372"/>
                </a:moveTo>
                <a:cubicBezTo>
                  <a:pt x="16045457" y="2904167"/>
                  <a:pt x="16039708" y="2904569"/>
                  <a:pt x="16032316" y="2907380"/>
                </a:cubicBezTo>
                <a:cubicBezTo>
                  <a:pt x="16015069" y="2940309"/>
                  <a:pt x="16063526" y="2957576"/>
                  <a:pt x="16071739" y="2931876"/>
                </a:cubicBezTo>
                <a:cubicBezTo>
                  <a:pt x="16061883" y="2926254"/>
                  <a:pt x="16061883" y="2908986"/>
                  <a:pt x="16049564" y="2905372"/>
                </a:cubicBezTo>
                <a:close/>
                <a:moveTo>
                  <a:pt x="1381812" y="2822648"/>
                </a:moveTo>
                <a:cubicBezTo>
                  <a:pt x="1376884" y="2878065"/>
                  <a:pt x="1429447" y="2884892"/>
                  <a:pt x="1394131" y="2939907"/>
                </a:cubicBezTo>
                <a:cubicBezTo>
                  <a:pt x="1411379" y="2943521"/>
                  <a:pt x="1412200" y="2925451"/>
                  <a:pt x="1425341" y="2918222"/>
                </a:cubicBezTo>
                <a:cubicBezTo>
                  <a:pt x="1421234" y="2954765"/>
                  <a:pt x="1424520" y="2983679"/>
                  <a:pt x="1429447" y="3009379"/>
                </a:cubicBezTo>
                <a:cubicBezTo>
                  <a:pt x="1551822" y="2965206"/>
                  <a:pt x="1573998" y="3079654"/>
                  <a:pt x="1656950" y="2976852"/>
                </a:cubicBezTo>
                <a:cubicBezTo>
                  <a:pt x="1647915" y="2973238"/>
                  <a:pt x="1629847" y="2976852"/>
                  <a:pt x="1629847" y="2965608"/>
                </a:cubicBezTo>
                <a:cubicBezTo>
                  <a:pt x="1690624" y="2991308"/>
                  <a:pt x="1730868" y="2972836"/>
                  <a:pt x="1822854" y="2987694"/>
                </a:cubicBezTo>
                <a:cubicBezTo>
                  <a:pt x="1817926" y="2943521"/>
                  <a:pt x="1790823" y="2921837"/>
                  <a:pt x="1760435" y="2903364"/>
                </a:cubicBezTo>
                <a:cubicBezTo>
                  <a:pt x="1747294" y="2921837"/>
                  <a:pt x="1782610" y="2943521"/>
                  <a:pt x="1756328" y="2947136"/>
                </a:cubicBezTo>
                <a:cubicBezTo>
                  <a:pt x="1739081" y="2925049"/>
                  <a:pt x="1721833" y="2917419"/>
                  <a:pt x="1691445" y="2931876"/>
                </a:cubicBezTo>
                <a:cubicBezTo>
                  <a:pt x="1665163" y="2811002"/>
                  <a:pt x="1486118" y="2863207"/>
                  <a:pt x="1381812" y="2822648"/>
                </a:cubicBezTo>
                <a:close/>
                <a:moveTo>
                  <a:pt x="1158415" y="2822648"/>
                </a:moveTo>
                <a:cubicBezTo>
                  <a:pt x="1149381" y="2870435"/>
                  <a:pt x="1166629" y="2888506"/>
                  <a:pt x="1145275" y="2925049"/>
                </a:cubicBezTo>
                <a:cubicBezTo>
                  <a:pt x="1179770" y="2917821"/>
                  <a:pt x="1174842" y="2957978"/>
                  <a:pt x="1170735" y="2994521"/>
                </a:cubicBezTo>
                <a:cubicBezTo>
                  <a:pt x="1227405" y="3060780"/>
                  <a:pt x="1315285" y="3001749"/>
                  <a:pt x="1376062" y="3042308"/>
                </a:cubicBezTo>
                <a:cubicBezTo>
                  <a:pt x="1398238" y="2994521"/>
                  <a:pt x="1328426" y="2983679"/>
                  <a:pt x="1363743" y="2961592"/>
                </a:cubicBezTo>
                <a:cubicBezTo>
                  <a:pt x="1359636" y="2987293"/>
                  <a:pt x="1380990" y="2987694"/>
                  <a:pt x="1398238" y="2972836"/>
                </a:cubicBezTo>
                <a:cubicBezTo>
                  <a:pt x="1394131" y="2921435"/>
                  <a:pt x="1372777" y="2910191"/>
                  <a:pt x="1338282" y="2935892"/>
                </a:cubicBezTo>
                <a:cubicBezTo>
                  <a:pt x="1338282" y="2902963"/>
                  <a:pt x="1337461" y="2866821"/>
                  <a:pt x="1311179" y="2855577"/>
                </a:cubicBezTo>
                <a:cubicBezTo>
                  <a:pt x="1289004" y="2885293"/>
                  <a:pt x="1250402" y="2841120"/>
                  <a:pt x="1206873" y="2881679"/>
                </a:cubicBezTo>
                <a:cubicBezTo>
                  <a:pt x="1184697" y="2866821"/>
                  <a:pt x="1184697" y="2833892"/>
                  <a:pt x="1158415" y="2822648"/>
                </a:cubicBezTo>
                <a:close/>
                <a:moveTo>
                  <a:pt x="1105030" y="2643146"/>
                </a:moveTo>
                <a:cubicBezTo>
                  <a:pt x="1101745" y="2643146"/>
                  <a:pt x="1098460" y="2644350"/>
                  <a:pt x="1095175" y="2646358"/>
                </a:cubicBezTo>
                <a:cubicBezTo>
                  <a:pt x="1078749" y="2656397"/>
                  <a:pt x="1078749" y="2689728"/>
                  <a:pt x="1049181" y="2678885"/>
                </a:cubicBezTo>
                <a:cubicBezTo>
                  <a:pt x="1083676" y="2759601"/>
                  <a:pt x="1040968" y="2800160"/>
                  <a:pt x="1075463" y="2873648"/>
                </a:cubicBezTo>
                <a:cubicBezTo>
                  <a:pt x="1105852" y="2866419"/>
                  <a:pt x="1128027" y="2847546"/>
                  <a:pt x="1141168" y="2811002"/>
                </a:cubicBezTo>
                <a:cubicBezTo>
                  <a:pt x="1132134" y="2792530"/>
                  <a:pt x="1096817" y="2804577"/>
                  <a:pt x="1101745" y="2775262"/>
                </a:cubicBezTo>
                <a:cubicBezTo>
                  <a:pt x="1127206" y="2753176"/>
                  <a:pt x="1153488" y="2792932"/>
                  <a:pt x="1170735" y="2741531"/>
                </a:cubicBezTo>
                <a:cubicBezTo>
                  <a:pt x="1149381" y="2704586"/>
                  <a:pt x="1136240" y="2727074"/>
                  <a:pt x="1105030" y="2738318"/>
                </a:cubicBezTo>
                <a:cubicBezTo>
                  <a:pt x="1087783" y="2705389"/>
                  <a:pt x="1097639" y="2682901"/>
                  <a:pt x="1118993" y="2646358"/>
                </a:cubicBezTo>
                <a:cubicBezTo>
                  <a:pt x="1114065" y="2643949"/>
                  <a:pt x="1109137" y="2642744"/>
                  <a:pt x="1105030" y="2643146"/>
                </a:cubicBezTo>
                <a:close/>
                <a:moveTo>
                  <a:pt x="16133337" y="2587327"/>
                </a:moveTo>
                <a:cubicBezTo>
                  <a:pt x="16129231" y="2602185"/>
                  <a:pt x="16129231" y="2620658"/>
                  <a:pt x="16116090" y="2624272"/>
                </a:cubicBezTo>
                <a:cubicBezTo>
                  <a:pt x="16124303" y="2591343"/>
                  <a:pt x="16084880" y="2583713"/>
                  <a:pt x="16075846" y="2598571"/>
                </a:cubicBezTo>
                <a:cubicBezTo>
                  <a:pt x="16071739" y="2617043"/>
                  <a:pt x="16093914" y="2660815"/>
                  <a:pt x="16107055" y="2635114"/>
                </a:cubicBezTo>
                <a:cubicBezTo>
                  <a:pt x="16080773" y="2613028"/>
                  <a:pt x="16167832" y="2657602"/>
                  <a:pt x="16172760" y="2617043"/>
                </a:cubicBezTo>
                <a:cubicBezTo>
                  <a:pt x="16159619" y="2609815"/>
                  <a:pt x="16155513" y="2587327"/>
                  <a:pt x="16133337" y="2587327"/>
                </a:cubicBezTo>
                <a:close/>
                <a:moveTo>
                  <a:pt x="16119375" y="2507013"/>
                </a:moveTo>
                <a:cubicBezTo>
                  <a:pt x="16088987" y="2503399"/>
                  <a:pt x="16089808" y="2547170"/>
                  <a:pt x="16071739" y="2561626"/>
                </a:cubicBezTo>
                <a:cubicBezTo>
                  <a:pt x="16080773" y="2580099"/>
                  <a:pt x="16115268" y="2584114"/>
                  <a:pt x="16119375" y="2554800"/>
                </a:cubicBezTo>
                <a:cubicBezTo>
                  <a:pt x="16111162" y="2547571"/>
                  <a:pt x="16102949" y="2539942"/>
                  <a:pt x="16093914" y="2529099"/>
                </a:cubicBezTo>
                <a:cubicBezTo>
                  <a:pt x="16107055" y="2529099"/>
                  <a:pt x="16119375" y="2529099"/>
                  <a:pt x="16119375" y="2507013"/>
                </a:cubicBezTo>
                <a:close/>
                <a:moveTo>
                  <a:pt x="16168653" y="2480911"/>
                </a:moveTo>
                <a:cubicBezTo>
                  <a:pt x="16160440" y="2480509"/>
                  <a:pt x="16153049" y="2485328"/>
                  <a:pt x="16146478" y="2498981"/>
                </a:cubicBezTo>
                <a:cubicBezTo>
                  <a:pt x="16164547" y="2513839"/>
                  <a:pt x="16167832" y="2543154"/>
                  <a:pt x="16194114" y="2547170"/>
                </a:cubicBezTo>
                <a:cubicBezTo>
                  <a:pt x="16213825" y="2533115"/>
                  <a:pt x="16191650" y="2482517"/>
                  <a:pt x="16168653" y="2480911"/>
                </a:cubicBezTo>
                <a:close/>
                <a:moveTo>
                  <a:pt x="15137911" y="2480911"/>
                </a:moveTo>
                <a:cubicBezTo>
                  <a:pt x="15128055" y="2478501"/>
                  <a:pt x="15113272" y="2483722"/>
                  <a:pt x="15088632" y="2502997"/>
                </a:cubicBezTo>
                <a:cubicBezTo>
                  <a:pt x="15128055" y="2502997"/>
                  <a:pt x="15085347" y="2521068"/>
                  <a:pt x="15085347" y="2535926"/>
                </a:cubicBezTo>
                <a:cubicBezTo>
                  <a:pt x="15106701" y="2550382"/>
                  <a:pt x="15106701" y="2583713"/>
                  <a:pt x="15128877" y="2598571"/>
                </a:cubicBezTo>
                <a:lnTo>
                  <a:pt x="15132983" y="2576886"/>
                </a:lnTo>
                <a:cubicBezTo>
                  <a:pt x="15137090" y="2576886"/>
                  <a:pt x="15146124" y="2572870"/>
                  <a:pt x="15146124" y="2565642"/>
                </a:cubicBezTo>
                <a:cubicBezTo>
                  <a:pt x="15142839" y="2568453"/>
                  <a:pt x="15166657" y="2488540"/>
                  <a:pt x="15137911" y="2480911"/>
                </a:cubicBezTo>
                <a:close/>
                <a:moveTo>
                  <a:pt x="16074280" y="2398789"/>
                </a:moveTo>
                <a:cubicBezTo>
                  <a:pt x="16068865" y="2397660"/>
                  <a:pt x="16063116" y="2397685"/>
                  <a:pt x="16057777" y="2398990"/>
                </a:cubicBezTo>
                <a:cubicBezTo>
                  <a:pt x="16051206" y="2400596"/>
                  <a:pt x="16044636" y="2404612"/>
                  <a:pt x="16041351" y="2411037"/>
                </a:cubicBezTo>
                <a:cubicBezTo>
                  <a:pt x="16054492" y="2421879"/>
                  <a:pt x="16058598" y="2443966"/>
                  <a:pt x="16093914" y="2436738"/>
                </a:cubicBezTo>
                <a:cubicBezTo>
                  <a:pt x="16103770" y="2415956"/>
                  <a:pt x="16090526" y="2402177"/>
                  <a:pt x="16074280" y="2398789"/>
                </a:cubicBezTo>
                <a:close/>
                <a:moveTo>
                  <a:pt x="15072206" y="2341565"/>
                </a:moveTo>
                <a:cubicBezTo>
                  <a:pt x="15077134" y="2370880"/>
                  <a:pt x="15028677" y="2374896"/>
                  <a:pt x="15054138" y="2385738"/>
                </a:cubicBezTo>
                <a:cubicBezTo>
                  <a:pt x="15067278" y="2352809"/>
                  <a:pt x="15067278" y="2414250"/>
                  <a:pt x="15098488" y="2399793"/>
                </a:cubicBezTo>
                <a:cubicBezTo>
                  <a:pt x="15102595" y="2366864"/>
                  <a:pt x="15085347" y="2356022"/>
                  <a:pt x="15072206" y="2341565"/>
                </a:cubicBezTo>
                <a:close/>
                <a:moveTo>
                  <a:pt x="15212650" y="2187362"/>
                </a:moveTo>
                <a:cubicBezTo>
                  <a:pt x="15197867" y="2184952"/>
                  <a:pt x="15181440" y="2192582"/>
                  <a:pt x="15176513" y="2209046"/>
                </a:cubicBezTo>
                <a:cubicBezTo>
                  <a:pt x="15194581" y="2234747"/>
                  <a:pt x="15194581" y="2227519"/>
                  <a:pt x="15229076" y="2223905"/>
                </a:cubicBezTo>
                <a:cubicBezTo>
                  <a:pt x="15238111" y="2201818"/>
                  <a:pt x="15226612" y="2189771"/>
                  <a:pt x="15212650" y="2187362"/>
                </a:cubicBezTo>
                <a:close/>
                <a:moveTo>
                  <a:pt x="1673376" y="2113874"/>
                </a:moveTo>
                <a:cubicBezTo>
                  <a:pt x="1660235" y="2158047"/>
                  <a:pt x="1713620" y="2162063"/>
                  <a:pt x="1708692" y="2117890"/>
                </a:cubicBezTo>
                <a:close/>
                <a:moveTo>
                  <a:pt x="1416306" y="2040386"/>
                </a:moveTo>
                <a:cubicBezTo>
                  <a:pt x="1407272" y="2084559"/>
                  <a:pt x="1367849" y="2076929"/>
                  <a:pt x="1332533" y="2073315"/>
                </a:cubicBezTo>
                <a:cubicBezTo>
                  <a:pt x="1328426" y="2117087"/>
                  <a:pt x="1380990" y="2106646"/>
                  <a:pt x="1367849" y="2154433"/>
                </a:cubicBezTo>
                <a:cubicBezTo>
                  <a:pt x="1389203" y="2147204"/>
                  <a:pt x="1437660" y="2179732"/>
                  <a:pt x="1437660" y="2135960"/>
                </a:cubicBezTo>
                <a:cubicBezTo>
                  <a:pt x="1433554" y="2106646"/>
                  <a:pt x="1399059" y="2175716"/>
                  <a:pt x="1403165" y="2120701"/>
                </a:cubicBezTo>
                <a:cubicBezTo>
                  <a:pt x="1425341" y="2106244"/>
                  <a:pt x="1451623" y="2084559"/>
                  <a:pt x="1468870" y="2055244"/>
                </a:cubicBezTo>
                <a:cubicBezTo>
                  <a:pt x="1446695" y="2055244"/>
                  <a:pt x="1442588" y="2036772"/>
                  <a:pt x="1416306" y="2040386"/>
                </a:cubicBezTo>
                <a:close/>
                <a:moveTo>
                  <a:pt x="1687338" y="1977741"/>
                </a:moveTo>
                <a:cubicBezTo>
                  <a:pt x="1661056" y="1981355"/>
                  <a:pt x="1638881" y="1989387"/>
                  <a:pt x="1625740" y="2007457"/>
                </a:cubicBezTo>
                <a:cubicBezTo>
                  <a:pt x="1652022" y="2007457"/>
                  <a:pt x="1643809" y="2044402"/>
                  <a:pt x="1687338" y="2033560"/>
                </a:cubicBezTo>
                <a:cubicBezTo>
                  <a:pt x="1691445" y="2007859"/>
                  <a:pt x="1691445" y="1988985"/>
                  <a:pt x="1687338" y="1977741"/>
                </a:cubicBezTo>
                <a:close/>
                <a:moveTo>
                  <a:pt x="15460685" y="1962883"/>
                </a:moveTo>
                <a:cubicBezTo>
                  <a:pt x="15464792" y="1995812"/>
                  <a:pt x="15434403" y="2040788"/>
                  <a:pt x="15447544" y="2044402"/>
                </a:cubicBezTo>
                <a:cubicBezTo>
                  <a:pt x="15456579" y="2018701"/>
                  <a:pt x="15500108" y="2047615"/>
                  <a:pt x="15500108" y="2014284"/>
                </a:cubicBezTo>
                <a:cubicBezTo>
                  <a:pt x="15482861" y="1999828"/>
                  <a:pt x="15491074" y="1966497"/>
                  <a:pt x="15460685" y="1962883"/>
                </a:cubicBezTo>
                <a:close/>
                <a:moveTo>
                  <a:pt x="2320567" y="1724751"/>
                </a:moveTo>
                <a:lnTo>
                  <a:pt x="2307426" y="1794223"/>
                </a:lnTo>
                <a:lnTo>
                  <a:pt x="2337815" y="1794223"/>
                </a:lnTo>
                <a:cubicBezTo>
                  <a:pt x="2341921" y="1760892"/>
                  <a:pt x="2338636" y="1735593"/>
                  <a:pt x="2320567" y="1724751"/>
                </a:cubicBezTo>
                <a:close/>
                <a:moveTo>
                  <a:pt x="15451651" y="1592634"/>
                </a:moveTo>
                <a:cubicBezTo>
                  <a:pt x="15434403" y="1596248"/>
                  <a:pt x="15417156" y="1599460"/>
                  <a:pt x="15408122" y="1614319"/>
                </a:cubicBezTo>
                <a:cubicBezTo>
                  <a:pt x="15443438" y="1603476"/>
                  <a:pt x="15408943" y="1651263"/>
                  <a:pt x="15443438" y="1640019"/>
                </a:cubicBezTo>
                <a:close/>
                <a:moveTo>
                  <a:pt x="2359169" y="1566532"/>
                </a:moveTo>
                <a:cubicBezTo>
                  <a:pt x="2355062" y="1588618"/>
                  <a:pt x="2369024" y="1593035"/>
                  <a:pt x="2364918" y="1611508"/>
                </a:cubicBezTo>
                <a:lnTo>
                  <a:pt x="2420767" y="1614319"/>
                </a:lnTo>
                <a:cubicBezTo>
                  <a:pt x="2425695" y="1640019"/>
                  <a:pt x="2420767" y="1676562"/>
                  <a:pt x="2447049" y="1683791"/>
                </a:cubicBezTo>
                <a:cubicBezTo>
                  <a:pt x="2481544" y="1676562"/>
                  <a:pt x="2451156" y="1640822"/>
                  <a:pt x="2460190" y="1607492"/>
                </a:cubicBezTo>
                <a:cubicBezTo>
                  <a:pt x="2407626" y="1611106"/>
                  <a:pt x="2394485" y="1577776"/>
                  <a:pt x="2359169" y="1566532"/>
                </a:cubicBezTo>
                <a:close/>
                <a:moveTo>
                  <a:pt x="2989934" y="1434414"/>
                </a:moveTo>
                <a:cubicBezTo>
                  <a:pt x="2983363" y="1434013"/>
                  <a:pt x="2975150" y="1435619"/>
                  <a:pt x="2966116" y="1437627"/>
                </a:cubicBezTo>
                <a:cubicBezTo>
                  <a:pt x="2948868" y="1442446"/>
                  <a:pt x="2929157" y="1451280"/>
                  <a:pt x="2918480" y="1460517"/>
                </a:cubicBezTo>
                <a:cubicBezTo>
                  <a:pt x="2944762" y="1464131"/>
                  <a:pt x="2993219" y="1489430"/>
                  <a:pt x="3006360" y="1441643"/>
                </a:cubicBezTo>
                <a:cubicBezTo>
                  <a:pt x="3003075" y="1437225"/>
                  <a:pt x="2997326" y="1434816"/>
                  <a:pt x="2989934" y="1434414"/>
                </a:cubicBezTo>
                <a:close/>
                <a:moveTo>
                  <a:pt x="15569919" y="1420761"/>
                </a:moveTo>
                <a:cubicBezTo>
                  <a:pt x="15568277" y="1421163"/>
                  <a:pt x="15569098" y="1423974"/>
                  <a:pt x="15574847" y="1430399"/>
                </a:cubicBezTo>
                <a:cubicBezTo>
                  <a:pt x="15587988" y="1434414"/>
                  <a:pt x="15569919" y="1450076"/>
                  <a:pt x="15556778" y="1453690"/>
                </a:cubicBezTo>
                <a:cubicBezTo>
                  <a:pt x="15530497" y="1424375"/>
                  <a:pt x="15513249" y="1438029"/>
                  <a:pt x="15473826" y="1456501"/>
                </a:cubicBezTo>
                <a:cubicBezTo>
                  <a:pt x="15504215" y="1493044"/>
                  <a:pt x="15504215" y="1555689"/>
                  <a:pt x="15535424" y="1588618"/>
                </a:cubicBezTo>
                <a:cubicBezTo>
                  <a:pt x="15569919" y="1548059"/>
                  <a:pt x="15574026" y="1511918"/>
                  <a:pt x="15609342" y="1445658"/>
                </a:cubicBezTo>
                <a:cubicBezTo>
                  <a:pt x="15602772" y="1437225"/>
                  <a:pt x="15574026" y="1418753"/>
                  <a:pt x="15569919" y="1420761"/>
                </a:cubicBezTo>
                <a:close/>
                <a:moveTo>
                  <a:pt x="2652376" y="1376187"/>
                </a:moveTo>
                <a:cubicBezTo>
                  <a:pt x="2652376" y="1434816"/>
                  <a:pt x="2661410" y="1427588"/>
                  <a:pt x="2652376" y="1490233"/>
                </a:cubicBezTo>
                <a:lnTo>
                  <a:pt x="2690978" y="1493445"/>
                </a:lnTo>
                <a:cubicBezTo>
                  <a:pt x="2686871" y="1438029"/>
                  <a:pt x="2648269" y="1427588"/>
                  <a:pt x="2686871" y="1376187"/>
                </a:cubicBezTo>
                <a:close/>
                <a:moveTo>
                  <a:pt x="15440974" y="1374580"/>
                </a:moveTo>
                <a:cubicBezTo>
                  <a:pt x="15405658" y="1380604"/>
                  <a:pt x="15437689" y="1444855"/>
                  <a:pt x="15399908" y="1464131"/>
                </a:cubicBezTo>
                <a:cubicBezTo>
                  <a:pt x="15443438" y="1471761"/>
                  <a:pt x="15451651" y="1427588"/>
                  <a:pt x="15460685" y="1376187"/>
                </a:cubicBezTo>
                <a:cubicBezTo>
                  <a:pt x="15452472" y="1374179"/>
                  <a:pt x="15445902" y="1373777"/>
                  <a:pt x="15440974" y="1374580"/>
                </a:cubicBezTo>
                <a:close/>
                <a:moveTo>
                  <a:pt x="15364592" y="1356911"/>
                </a:moveTo>
                <a:cubicBezTo>
                  <a:pt x="15362950" y="1354100"/>
                  <a:pt x="15358843" y="1353297"/>
                  <a:pt x="15351451" y="1357313"/>
                </a:cubicBezTo>
                <a:cubicBezTo>
                  <a:pt x="15276712" y="1445257"/>
                  <a:pt x="15181440" y="1360927"/>
                  <a:pt x="15085347" y="1430399"/>
                </a:cubicBezTo>
                <a:cubicBezTo>
                  <a:pt x="15111629" y="1460115"/>
                  <a:pt x="15171585" y="1401486"/>
                  <a:pt x="15167478" y="1482202"/>
                </a:cubicBezTo>
                <a:cubicBezTo>
                  <a:pt x="15137090" y="1504288"/>
                  <a:pt x="15119842" y="1456902"/>
                  <a:pt x="15106701" y="1511918"/>
                </a:cubicBezTo>
                <a:cubicBezTo>
                  <a:pt x="15150231" y="1504690"/>
                  <a:pt x="15150231" y="1533603"/>
                  <a:pt x="15176513" y="1540831"/>
                </a:cubicBezTo>
                <a:cubicBezTo>
                  <a:pt x="15215935" y="1533603"/>
                  <a:pt x="15273427" y="1467343"/>
                  <a:pt x="15312850" y="1515130"/>
                </a:cubicBezTo>
                <a:cubicBezTo>
                  <a:pt x="15343238" y="1460115"/>
                  <a:pt x="15359664" y="1438029"/>
                  <a:pt x="15381840" y="1383013"/>
                </a:cubicBezTo>
                <a:cubicBezTo>
                  <a:pt x="15358843" y="1391045"/>
                  <a:pt x="15370341" y="1364541"/>
                  <a:pt x="15364592" y="1356911"/>
                </a:cubicBezTo>
                <a:close/>
                <a:moveTo>
                  <a:pt x="15574847" y="1302699"/>
                </a:moveTo>
                <a:cubicBezTo>
                  <a:pt x="15570741" y="1324785"/>
                  <a:pt x="15535424" y="1371769"/>
                  <a:pt x="15552672" y="1383013"/>
                </a:cubicBezTo>
                <a:cubicBezTo>
                  <a:pt x="15570741" y="1346069"/>
                  <a:pt x="15604414" y="1346872"/>
                  <a:pt x="15626590" y="1317557"/>
                </a:cubicBezTo>
                <a:cubicBezTo>
                  <a:pt x="15604414" y="1317557"/>
                  <a:pt x="15605236" y="1299085"/>
                  <a:pt x="15574847" y="1302699"/>
                </a:cubicBezTo>
                <a:close/>
                <a:moveTo>
                  <a:pt x="15385946" y="1254912"/>
                </a:moveTo>
                <a:cubicBezTo>
                  <a:pt x="15372805" y="1287841"/>
                  <a:pt x="15321063" y="1251699"/>
                  <a:pt x="15312850" y="1295471"/>
                </a:cubicBezTo>
                <a:cubicBezTo>
                  <a:pt x="15351451" y="1310329"/>
                  <a:pt x="15408122" y="1287841"/>
                  <a:pt x="15385946" y="1254912"/>
                </a:cubicBezTo>
                <a:close/>
                <a:moveTo>
                  <a:pt x="14450476" y="1240455"/>
                </a:moveTo>
                <a:cubicBezTo>
                  <a:pt x="14438156" y="1239251"/>
                  <a:pt x="14427479" y="1238849"/>
                  <a:pt x="14416802" y="1240857"/>
                </a:cubicBezTo>
                <a:cubicBezTo>
                  <a:pt x="14403661" y="1243668"/>
                  <a:pt x="14390520" y="1251298"/>
                  <a:pt x="14380664" y="1265754"/>
                </a:cubicBezTo>
                <a:cubicBezTo>
                  <a:pt x="14425015" y="1291455"/>
                  <a:pt x="14530143" y="1310329"/>
                  <a:pt x="14564638" y="1244069"/>
                </a:cubicBezTo>
                <a:cubicBezTo>
                  <a:pt x="14525215" y="1258526"/>
                  <a:pt x="14484971" y="1244471"/>
                  <a:pt x="14450476" y="1240455"/>
                </a:cubicBezTo>
                <a:close/>
                <a:moveTo>
                  <a:pt x="15643837" y="1240054"/>
                </a:moveTo>
                <a:cubicBezTo>
                  <a:pt x="15639731" y="1269369"/>
                  <a:pt x="15652872" y="1277400"/>
                  <a:pt x="15631518" y="1295471"/>
                </a:cubicBezTo>
                <a:cubicBezTo>
                  <a:pt x="15648765" y="1295471"/>
                  <a:pt x="15666013" y="1302297"/>
                  <a:pt x="15670119" y="1287841"/>
                </a:cubicBezTo>
                <a:cubicBezTo>
                  <a:pt x="15630696" y="1287841"/>
                  <a:pt x="15670119" y="1262140"/>
                  <a:pt x="15670119" y="1240054"/>
                </a:cubicBezTo>
                <a:close/>
                <a:moveTo>
                  <a:pt x="15234004" y="1240054"/>
                </a:moveTo>
                <a:cubicBezTo>
                  <a:pt x="15224970" y="1242865"/>
                  <a:pt x="15215935" y="1251298"/>
                  <a:pt x="15206901" y="1265754"/>
                </a:cubicBezTo>
                <a:cubicBezTo>
                  <a:pt x="15229076" y="1265754"/>
                  <a:pt x="15259465" y="1277400"/>
                  <a:pt x="15264393" y="1248085"/>
                </a:cubicBezTo>
                <a:cubicBezTo>
                  <a:pt x="15252894" y="1240857"/>
                  <a:pt x="15243860" y="1237243"/>
                  <a:pt x="15234004" y="1240054"/>
                </a:cubicBezTo>
                <a:close/>
                <a:moveTo>
                  <a:pt x="5099055" y="1240054"/>
                </a:moveTo>
                <a:lnTo>
                  <a:pt x="5094127" y="1272983"/>
                </a:lnTo>
                <a:cubicBezTo>
                  <a:pt x="5116302" y="1276597"/>
                  <a:pt x="5133550" y="1268967"/>
                  <a:pt x="5142584" y="1250896"/>
                </a:cubicBezTo>
                <a:cubicBezTo>
                  <a:pt x="5116302" y="1258124"/>
                  <a:pt x="5121230" y="1236440"/>
                  <a:pt x="5099055" y="1240054"/>
                </a:cubicBezTo>
                <a:close/>
                <a:moveTo>
                  <a:pt x="5090020" y="1225196"/>
                </a:moveTo>
                <a:cubicBezTo>
                  <a:pt x="5059632" y="1265353"/>
                  <a:pt x="5032529" y="1229613"/>
                  <a:pt x="5019388" y="1281014"/>
                </a:cubicBezTo>
                <a:lnTo>
                  <a:pt x="5062917" y="1281014"/>
                </a:lnTo>
                <a:cubicBezTo>
                  <a:pt x="5076058" y="1269770"/>
                  <a:pt x="5081807" y="1239652"/>
                  <a:pt x="5090020" y="1225196"/>
                </a:cubicBezTo>
                <a:close/>
                <a:moveTo>
                  <a:pt x="4850198" y="1166566"/>
                </a:moveTo>
                <a:cubicBezTo>
                  <a:pt x="4850198" y="1181424"/>
                  <a:pt x="4828023" y="1225196"/>
                  <a:pt x="4850198" y="1225196"/>
                </a:cubicBezTo>
                <a:cubicBezTo>
                  <a:pt x="4854305" y="1199495"/>
                  <a:pt x="4875659" y="1210338"/>
                  <a:pt x="4875659" y="1177409"/>
                </a:cubicBezTo>
                <a:cubicBezTo>
                  <a:pt x="4862518" y="1177409"/>
                  <a:pt x="4854305" y="1174196"/>
                  <a:pt x="4850198" y="1166566"/>
                </a:cubicBezTo>
                <a:close/>
                <a:moveTo>
                  <a:pt x="15569919" y="1163353"/>
                </a:moveTo>
                <a:cubicBezTo>
                  <a:pt x="15578132" y="1207527"/>
                  <a:pt x="15539531" y="1185440"/>
                  <a:pt x="15543638" y="1222385"/>
                </a:cubicBezTo>
                <a:cubicBezTo>
                  <a:pt x="15565813" y="1214755"/>
                  <a:pt x="15583060" y="1203109"/>
                  <a:pt x="15604414" y="1188653"/>
                </a:cubicBezTo>
                <a:cubicBezTo>
                  <a:pt x="15578132" y="1195881"/>
                  <a:pt x="15587167" y="1166968"/>
                  <a:pt x="15569919" y="1163353"/>
                </a:cubicBezTo>
                <a:close/>
                <a:moveTo>
                  <a:pt x="14730542" y="1151708"/>
                </a:moveTo>
                <a:cubicBezTo>
                  <a:pt x="14713294" y="1191865"/>
                  <a:pt x="14766679" y="1195479"/>
                  <a:pt x="14766679" y="1151708"/>
                </a:cubicBezTo>
                <a:close/>
                <a:moveTo>
                  <a:pt x="4019034" y="1135645"/>
                </a:moveTo>
                <a:cubicBezTo>
                  <a:pt x="4007535" y="1135243"/>
                  <a:pt x="3995216" y="1143275"/>
                  <a:pt x="3988646" y="1163353"/>
                </a:cubicBezTo>
                <a:cubicBezTo>
                  <a:pt x="4006714" y="1156125"/>
                  <a:pt x="4041209" y="1181424"/>
                  <a:pt x="4045316" y="1155724"/>
                </a:cubicBezTo>
                <a:cubicBezTo>
                  <a:pt x="4041209" y="1144480"/>
                  <a:pt x="4030532" y="1136047"/>
                  <a:pt x="4019034" y="1135645"/>
                </a:cubicBezTo>
                <a:close/>
                <a:moveTo>
                  <a:pt x="15220042" y="1129622"/>
                </a:moveTo>
                <a:cubicBezTo>
                  <a:pt x="15146124" y="1126007"/>
                  <a:pt x="15237289" y="1218770"/>
                  <a:pt x="15233183" y="1174598"/>
                </a:cubicBezTo>
                <a:lnTo>
                  <a:pt x="15211007" y="1174598"/>
                </a:lnTo>
                <a:cubicBezTo>
                  <a:pt x="15233183" y="1152511"/>
                  <a:pt x="15215935" y="1158936"/>
                  <a:pt x="15220042" y="1129622"/>
                </a:cubicBezTo>
                <a:close/>
                <a:moveTo>
                  <a:pt x="15099309" y="1121189"/>
                </a:moveTo>
                <a:cubicBezTo>
                  <a:pt x="15086990" y="1118378"/>
                  <a:pt x="15071385" y="1124401"/>
                  <a:pt x="15067278" y="1140865"/>
                </a:cubicBezTo>
                <a:cubicBezTo>
                  <a:pt x="15097667" y="1137251"/>
                  <a:pt x="15084526" y="1181424"/>
                  <a:pt x="15110808" y="1155724"/>
                </a:cubicBezTo>
                <a:cubicBezTo>
                  <a:pt x="15119842" y="1135243"/>
                  <a:pt x="15110808" y="1123598"/>
                  <a:pt x="15099309" y="1121189"/>
                </a:cubicBezTo>
                <a:close/>
                <a:moveTo>
                  <a:pt x="14674693" y="1117976"/>
                </a:moveTo>
                <a:cubicBezTo>
                  <a:pt x="14661552" y="1113559"/>
                  <a:pt x="14650875" y="1117173"/>
                  <a:pt x="14648411" y="1144881"/>
                </a:cubicBezTo>
                <a:cubicBezTo>
                  <a:pt x="14665658" y="1152109"/>
                  <a:pt x="14700975" y="1178212"/>
                  <a:pt x="14714116" y="1137653"/>
                </a:cubicBezTo>
                <a:cubicBezTo>
                  <a:pt x="14703439" y="1134039"/>
                  <a:pt x="14687013" y="1121992"/>
                  <a:pt x="14674693" y="1117976"/>
                </a:cubicBezTo>
                <a:close/>
                <a:moveTo>
                  <a:pt x="15552672" y="1103921"/>
                </a:moveTo>
                <a:cubicBezTo>
                  <a:pt x="15535424" y="1122393"/>
                  <a:pt x="15474648" y="1152109"/>
                  <a:pt x="15465613" y="1133637"/>
                </a:cubicBezTo>
                <a:cubicBezTo>
                  <a:pt x="15482861" y="1166566"/>
                  <a:pt x="15443438" y="1148094"/>
                  <a:pt x="15438510" y="1177409"/>
                </a:cubicBezTo>
                <a:cubicBezTo>
                  <a:pt x="15464792" y="1184637"/>
                  <a:pt x="15539531" y="1166164"/>
                  <a:pt x="15552672" y="1103921"/>
                </a:cubicBezTo>
                <a:close/>
                <a:moveTo>
                  <a:pt x="5277279" y="1042480"/>
                </a:moveTo>
                <a:cubicBezTo>
                  <a:pt x="5264138" y="1056937"/>
                  <a:pt x="5203361" y="1060551"/>
                  <a:pt x="5225536" y="1086252"/>
                </a:cubicBezTo>
                <a:cubicBezTo>
                  <a:pt x="5238677" y="1071394"/>
                  <a:pt x="5299454" y="1064567"/>
                  <a:pt x="5277279" y="1042480"/>
                </a:cubicBezTo>
                <a:close/>
                <a:moveTo>
                  <a:pt x="4063385" y="981843"/>
                </a:moveTo>
                <a:cubicBezTo>
                  <a:pt x="4059278" y="981040"/>
                  <a:pt x="4052708" y="981040"/>
                  <a:pt x="4045316" y="983048"/>
                </a:cubicBezTo>
                <a:cubicBezTo>
                  <a:pt x="4049422" y="1026819"/>
                  <a:pt x="4019855" y="1016378"/>
                  <a:pt x="3993573" y="1012764"/>
                </a:cubicBezTo>
                <a:cubicBezTo>
                  <a:pt x="3989467" y="1104322"/>
                  <a:pt x="4063385" y="1046095"/>
                  <a:pt x="4097879" y="1064165"/>
                </a:cubicBezTo>
                <a:cubicBezTo>
                  <a:pt x="4102807" y="1038465"/>
                  <a:pt x="4084738" y="1030433"/>
                  <a:pt x="4097879" y="997504"/>
                </a:cubicBezTo>
                <a:cubicBezTo>
                  <a:pt x="4081453" y="994693"/>
                  <a:pt x="4077347" y="983851"/>
                  <a:pt x="4063385" y="981843"/>
                </a:cubicBezTo>
                <a:close/>
                <a:moveTo>
                  <a:pt x="13797535" y="940080"/>
                </a:moveTo>
                <a:cubicBezTo>
                  <a:pt x="13754006" y="938473"/>
                  <a:pt x="13698978" y="956946"/>
                  <a:pt x="13656270" y="956946"/>
                </a:cubicBezTo>
                <a:cubicBezTo>
                  <a:pt x="13686659" y="1012363"/>
                  <a:pt x="13796714" y="1001520"/>
                  <a:pt x="13836137" y="950119"/>
                </a:cubicBezTo>
                <a:cubicBezTo>
                  <a:pt x="13825460" y="943694"/>
                  <a:pt x="13811497" y="940481"/>
                  <a:pt x="13797535" y="940080"/>
                </a:cubicBezTo>
                <a:close/>
                <a:moveTo>
                  <a:pt x="2870844" y="913576"/>
                </a:moveTo>
                <a:cubicBezTo>
                  <a:pt x="2831421" y="917190"/>
                  <a:pt x="2796105" y="920403"/>
                  <a:pt x="2778858" y="956946"/>
                </a:cubicBezTo>
                <a:cubicBezTo>
                  <a:pt x="2813352" y="960961"/>
                  <a:pt x="2809246" y="983449"/>
                  <a:pt x="2843741" y="1005536"/>
                </a:cubicBezTo>
                <a:cubicBezTo>
                  <a:pt x="2856882" y="979835"/>
                  <a:pt x="2866738" y="953733"/>
                  <a:pt x="2870844" y="913576"/>
                </a:cubicBezTo>
                <a:close/>
                <a:moveTo>
                  <a:pt x="13947013" y="910363"/>
                </a:moveTo>
                <a:cubicBezTo>
                  <a:pt x="13937158" y="910765"/>
                  <a:pt x="13928123" y="917592"/>
                  <a:pt x="13923195" y="932048"/>
                </a:cubicBezTo>
                <a:cubicBezTo>
                  <a:pt x="13936336" y="950520"/>
                  <a:pt x="13962618" y="942489"/>
                  <a:pt x="13970831" y="924017"/>
                </a:cubicBezTo>
                <a:cubicBezTo>
                  <a:pt x="13966725" y="915182"/>
                  <a:pt x="13956869" y="909962"/>
                  <a:pt x="13947013" y="910363"/>
                </a:cubicBezTo>
                <a:close/>
                <a:moveTo>
                  <a:pt x="13512541" y="900726"/>
                </a:moveTo>
                <a:cubicBezTo>
                  <a:pt x="13473940" y="900726"/>
                  <a:pt x="13423840" y="919600"/>
                  <a:pt x="13459977" y="968993"/>
                </a:cubicBezTo>
                <a:cubicBezTo>
                  <a:pt x="13486259" y="921206"/>
                  <a:pt x="13508435" y="957749"/>
                  <a:pt x="13551964" y="964977"/>
                </a:cubicBezTo>
                <a:cubicBezTo>
                  <a:pt x="13547857" y="935662"/>
                  <a:pt x="13565105" y="928434"/>
                  <a:pt x="13551964" y="917592"/>
                </a:cubicBezTo>
                <a:cubicBezTo>
                  <a:pt x="13529789" y="954135"/>
                  <a:pt x="13534716" y="899119"/>
                  <a:pt x="13542929" y="906348"/>
                </a:cubicBezTo>
                <a:cubicBezTo>
                  <a:pt x="13536359" y="902733"/>
                  <a:pt x="13524861" y="900726"/>
                  <a:pt x="13512541" y="900726"/>
                </a:cubicBezTo>
                <a:close/>
                <a:moveTo>
                  <a:pt x="4919188" y="869805"/>
                </a:moveTo>
                <a:cubicBezTo>
                  <a:pt x="4936436" y="921206"/>
                  <a:pt x="4897834" y="891489"/>
                  <a:pt x="4884693" y="928033"/>
                </a:cubicBezTo>
                <a:cubicBezTo>
                  <a:pt x="4906869" y="942891"/>
                  <a:pt x="4932329" y="943292"/>
                  <a:pt x="4958611" y="932048"/>
                </a:cubicBezTo>
                <a:cubicBezTo>
                  <a:pt x="4937257" y="950520"/>
                  <a:pt x="4963539" y="950119"/>
                  <a:pt x="4950398" y="987064"/>
                </a:cubicBezTo>
                <a:cubicBezTo>
                  <a:pt x="4932329" y="990678"/>
                  <a:pt x="4906047" y="971804"/>
                  <a:pt x="4910154" y="1008748"/>
                </a:cubicBezTo>
                <a:cubicBezTo>
                  <a:pt x="4958611" y="1005134"/>
                  <a:pt x="4954504" y="1056536"/>
                  <a:pt x="4971752" y="1082236"/>
                </a:cubicBezTo>
                <a:cubicBezTo>
                  <a:pt x="4937257" y="1074606"/>
                  <a:pt x="4915082" y="1064567"/>
                  <a:pt x="4888800" y="1075409"/>
                </a:cubicBezTo>
                <a:cubicBezTo>
                  <a:pt x="4888800" y="1104724"/>
                  <a:pt x="4923295" y="1093480"/>
                  <a:pt x="4932329" y="1111952"/>
                </a:cubicBezTo>
                <a:cubicBezTo>
                  <a:pt x="4910154" y="1134039"/>
                  <a:pt x="4897834" y="1115567"/>
                  <a:pt x="4875659" y="1111952"/>
                </a:cubicBezTo>
                <a:cubicBezTo>
                  <a:pt x="4875659" y="1134039"/>
                  <a:pt x="4863339" y="1133637"/>
                  <a:pt x="4859233" y="1155724"/>
                </a:cubicBezTo>
                <a:cubicBezTo>
                  <a:pt x="4872374" y="1162952"/>
                  <a:pt x="4910975" y="1144881"/>
                  <a:pt x="4902762" y="1170582"/>
                </a:cubicBezTo>
                <a:cubicBezTo>
                  <a:pt x="4872374" y="1207527"/>
                  <a:pt x="4928223" y="1184637"/>
                  <a:pt x="4897834" y="1261739"/>
                </a:cubicBezTo>
                <a:cubicBezTo>
                  <a:pt x="4928223" y="1240054"/>
                  <a:pt x="4976680" y="1251298"/>
                  <a:pt x="4989821" y="1211141"/>
                </a:cubicBezTo>
                <a:cubicBezTo>
                  <a:pt x="4993927" y="1240455"/>
                  <a:pt x="4971752" y="1236440"/>
                  <a:pt x="4971752" y="1265754"/>
                </a:cubicBezTo>
                <a:cubicBezTo>
                  <a:pt x="5011175" y="1262140"/>
                  <a:pt x="4958611" y="1295471"/>
                  <a:pt x="4998034" y="1302699"/>
                </a:cubicBezTo>
                <a:cubicBezTo>
                  <a:pt x="5006247" y="1269770"/>
                  <a:pt x="5024316" y="1255313"/>
                  <a:pt x="5037457" y="1222385"/>
                </a:cubicBezTo>
                <a:cubicBezTo>
                  <a:pt x="4989821" y="1222385"/>
                  <a:pt x="5024316" y="1189456"/>
                  <a:pt x="4998034" y="1174598"/>
                </a:cubicBezTo>
                <a:cubicBezTo>
                  <a:pt x="4979965" y="1193070"/>
                  <a:pt x="4958611" y="1203511"/>
                  <a:pt x="4937257" y="1207125"/>
                </a:cubicBezTo>
                <a:cubicBezTo>
                  <a:pt x="4910975" y="1144881"/>
                  <a:pt x="4984893" y="1155322"/>
                  <a:pt x="4950398" y="1103921"/>
                </a:cubicBezTo>
                <a:cubicBezTo>
                  <a:pt x="5046491" y="1078220"/>
                  <a:pt x="5094127" y="1122393"/>
                  <a:pt x="5203361" y="1103921"/>
                </a:cubicBezTo>
                <a:cubicBezTo>
                  <a:pt x="5216502" y="1074606"/>
                  <a:pt x="5186114" y="1082236"/>
                  <a:pt x="5190220" y="1060150"/>
                </a:cubicBezTo>
                <a:cubicBezTo>
                  <a:pt x="5233749" y="1060150"/>
                  <a:pt x="5255925" y="1030433"/>
                  <a:pt x="5269066" y="983048"/>
                </a:cubicBezTo>
                <a:cubicBezTo>
                  <a:pt x="5246890" y="968190"/>
                  <a:pt x="5195148" y="975418"/>
                  <a:pt x="5221430" y="924017"/>
                </a:cubicBezTo>
                <a:cubicBezTo>
                  <a:pt x="5186114" y="931647"/>
                  <a:pt x="5198433" y="888277"/>
                  <a:pt x="5172151" y="884663"/>
                </a:cubicBezTo>
                <a:cubicBezTo>
                  <a:pt x="5154904" y="921206"/>
                  <a:pt x="5181186" y="921206"/>
                  <a:pt x="5181186" y="943292"/>
                </a:cubicBezTo>
                <a:cubicBezTo>
                  <a:pt x="5116302" y="928434"/>
                  <a:pt x="5041563" y="983449"/>
                  <a:pt x="5006247" y="932048"/>
                </a:cubicBezTo>
                <a:cubicBezTo>
                  <a:pt x="5006247" y="917592"/>
                  <a:pt x="5019388" y="916789"/>
                  <a:pt x="5019388" y="898316"/>
                </a:cubicBezTo>
                <a:cubicBezTo>
                  <a:pt x="5006247" y="876230"/>
                  <a:pt x="4993927" y="902332"/>
                  <a:pt x="4971752" y="909560"/>
                </a:cubicBezTo>
                <a:cubicBezTo>
                  <a:pt x="4984893" y="891088"/>
                  <a:pt x="4985714" y="879844"/>
                  <a:pt x="4968467" y="872616"/>
                </a:cubicBezTo>
                <a:cubicBezTo>
                  <a:pt x="4963539" y="887072"/>
                  <a:pt x="4962718" y="906348"/>
                  <a:pt x="4954504" y="906348"/>
                </a:cubicBezTo>
                <a:cubicBezTo>
                  <a:pt x="4945470" y="891489"/>
                  <a:pt x="4949577" y="862576"/>
                  <a:pt x="4919188" y="869805"/>
                </a:cubicBezTo>
                <a:close/>
                <a:moveTo>
                  <a:pt x="5059632" y="811175"/>
                </a:moveTo>
                <a:cubicBezTo>
                  <a:pt x="5054704" y="836876"/>
                  <a:pt x="5041563" y="843702"/>
                  <a:pt x="5041563" y="876631"/>
                </a:cubicBezTo>
                <a:cubicBezTo>
                  <a:pt x="5067845" y="880245"/>
                  <a:pt x="5094948" y="877033"/>
                  <a:pt x="5112196" y="858561"/>
                </a:cubicBezTo>
                <a:cubicBezTo>
                  <a:pt x="5068666" y="869805"/>
                  <a:pt x="5090020" y="814789"/>
                  <a:pt x="5059632" y="811175"/>
                </a:cubicBezTo>
                <a:close/>
                <a:moveTo>
                  <a:pt x="6933037" y="792301"/>
                </a:moveTo>
                <a:cubicBezTo>
                  <a:pt x="6897721" y="792301"/>
                  <a:pt x="6902649" y="822419"/>
                  <a:pt x="6876367" y="800333"/>
                </a:cubicBezTo>
                <a:cubicBezTo>
                  <a:pt x="6863226" y="844506"/>
                  <a:pt x="6942072" y="832860"/>
                  <a:pt x="6933037" y="792301"/>
                </a:cubicBezTo>
                <a:close/>
                <a:moveTo>
                  <a:pt x="5002140" y="772223"/>
                </a:moveTo>
                <a:cubicBezTo>
                  <a:pt x="4988999" y="773829"/>
                  <a:pt x="4975858" y="777443"/>
                  <a:pt x="4962718" y="781459"/>
                </a:cubicBezTo>
                <a:cubicBezTo>
                  <a:pt x="4980786" y="792301"/>
                  <a:pt x="4993927" y="807159"/>
                  <a:pt x="5024316" y="807159"/>
                </a:cubicBezTo>
                <a:cubicBezTo>
                  <a:pt x="5024316" y="792301"/>
                  <a:pt x="5033350" y="781860"/>
                  <a:pt x="5037457" y="774632"/>
                </a:cubicBezTo>
                <a:cubicBezTo>
                  <a:pt x="5026780" y="771018"/>
                  <a:pt x="5014460" y="770616"/>
                  <a:pt x="5002140" y="772223"/>
                </a:cubicBezTo>
                <a:close/>
                <a:moveTo>
                  <a:pt x="7658253" y="678255"/>
                </a:moveTo>
                <a:cubicBezTo>
                  <a:pt x="7622936" y="679460"/>
                  <a:pt x="7586799" y="683475"/>
                  <a:pt x="7549840" y="689900"/>
                </a:cubicBezTo>
                <a:cubicBezTo>
                  <a:pt x="7562981" y="697530"/>
                  <a:pt x="7570373" y="707971"/>
                  <a:pt x="7579407" y="722428"/>
                </a:cubicBezTo>
                <a:cubicBezTo>
                  <a:pt x="7627864" y="645326"/>
                  <a:pt x="7706709" y="759372"/>
                  <a:pt x="7746133" y="685885"/>
                </a:cubicBezTo>
                <a:cubicBezTo>
                  <a:pt x="7759274" y="700743"/>
                  <a:pt x="7746133" y="737286"/>
                  <a:pt x="7750239" y="755357"/>
                </a:cubicBezTo>
                <a:cubicBezTo>
                  <a:pt x="7763380" y="718814"/>
                  <a:pt x="7781449" y="715601"/>
                  <a:pt x="7781449" y="759372"/>
                </a:cubicBezTo>
                <a:cubicBezTo>
                  <a:pt x="7864401" y="744916"/>
                  <a:pt x="7981848" y="832860"/>
                  <a:pt x="8052481" y="766601"/>
                </a:cubicBezTo>
                <a:cubicBezTo>
                  <a:pt x="8065622" y="818002"/>
                  <a:pt x="8152680" y="829647"/>
                  <a:pt x="8196209" y="800333"/>
                </a:cubicBezTo>
                <a:cubicBezTo>
                  <a:pt x="8192103" y="789490"/>
                  <a:pt x="8186354" y="781459"/>
                  <a:pt x="8191282" y="766601"/>
                </a:cubicBezTo>
                <a:cubicBezTo>
                  <a:pt x="8112436" y="759372"/>
                  <a:pt x="8034412" y="744514"/>
                  <a:pt x="7955567" y="748530"/>
                </a:cubicBezTo>
                <a:cubicBezTo>
                  <a:pt x="7863579" y="693113"/>
                  <a:pt x="7764202" y="673838"/>
                  <a:pt x="7658253" y="678255"/>
                </a:cubicBezTo>
                <a:close/>
                <a:moveTo>
                  <a:pt x="4784494" y="667011"/>
                </a:moveTo>
                <a:cubicBezTo>
                  <a:pt x="4791885" y="679460"/>
                  <a:pt x="4789421" y="709979"/>
                  <a:pt x="4784494" y="726443"/>
                </a:cubicBezTo>
                <a:cubicBezTo>
                  <a:pt x="4779566" y="689900"/>
                  <a:pt x="4771353" y="711987"/>
                  <a:pt x="4749177" y="711987"/>
                </a:cubicBezTo>
                <a:cubicBezTo>
                  <a:pt x="4754105" y="689900"/>
                  <a:pt x="4775459" y="689097"/>
                  <a:pt x="4784494" y="667011"/>
                </a:cubicBezTo>
                <a:close/>
                <a:moveTo>
                  <a:pt x="2790356" y="650948"/>
                </a:moveTo>
                <a:cubicBezTo>
                  <a:pt x="2779679" y="648940"/>
                  <a:pt x="2772287" y="653357"/>
                  <a:pt x="2765717" y="679058"/>
                </a:cubicBezTo>
                <a:cubicBezTo>
                  <a:pt x="2805139" y="667814"/>
                  <a:pt x="2822387" y="715199"/>
                  <a:pt x="2831421" y="660184"/>
                </a:cubicBezTo>
                <a:cubicBezTo>
                  <a:pt x="2814174" y="662192"/>
                  <a:pt x="2801033" y="653357"/>
                  <a:pt x="2790356" y="650948"/>
                </a:cubicBezTo>
                <a:close/>
                <a:moveTo>
                  <a:pt x="5924470" y="351375"/>
                </a:moveTo>
                <a:cubicBezTo>
                  <a:pt x="5893260" y="366234"/>
                  <a:pt x="5866978" y="329691"/>
                  <a:pt x="5862872" y="395950"/>
                </a:cubicBezTo>
                <a:cubicBezTo>
                  <a:pt x="5884226" y="385107"/>
                  <a:pt x="5919542" y="395548"/>
                  <a:pt x="5924470" y="351375"/>
                </a:cubicBezTo>
                <a:close/>
                <a:moveTo>
                  <a:pt x="5251818" y="223274"/>
                </a:moveTo>
                <a:cubicBezTo>
                  <a:pt x="5229643" y="226888"/>
                  <a:pt x="5204182" y="231305"/>
                  <a:pt x="5199254" y="264234"/>
                </a:cubicBezTo>
                <a:cubicBezTo>
                  <a:pt x="5221430" y="260620"/>
                  <a:pt x="5242784" y="252589"/>
                  <a:pt x="5251818" y="223274"/>
                </a:cubicBezTo>
                <a:close/>
                <a:moveTo>
                  <a:pt x="6894436" y="179503"/>
                </a:moveTo>
                <a:cubicBezTo>
                  <a:pt x="6864047" y="175889"/>
                  <a:pt x="6845978" y="219258"/>
                  <a:pt x="6845978" y="244959"/>
                </a:cubicBezTo>
                <a:cubicBezTo>
                  <a:pt x="6880473" y="252589"/>
                  <a:pt x="6881295" y="205203"/>
                  <a:pt x="6894436" y="179503"/>
                </a:cubicBezTo>
                <a:close/>
                <a:moveTo>
                  <a:pt x="7361760" y="0"/>
                </a:moveTo>
                <a:cubicBezTo>
                  <a:pt x="7374901" y="7228"/>
                  <a:pt x="7379829" y="18472"/>
                  <a:pt x="7383936" y="36945"/>
                </a:cubicBezTo>
                <a:cubicBezTo>
                  <a:pt x="7567087" y="-29315"/>
                  <a:pt x="7672215" y="99188"/>
                  <a:pt x="7833191" y="84330"/>
                </a:cubicBezTo>
                <a:cubicBezTo>
                  <a:pt x="7846332" y="135731"/>
                  <a:pt x="7876720" y="113243"/>
                  <a:pt x="7929285" y="124086"/>
                </a:cubicBezTo>
                <a:cubicBezTo>
                  <a:pt x="7924357" y="146172"/>
                  <a:pt x="7938319" y="149786"/>
                  <a:pt x="7934212" y="171873"/>
                </a:cubicBezTo>
                <a:cubicBezTo>
                  <a:pt x="8038518" y="142157"/>
                  <a:pt x="8090261" y="241345"/>
                  <a:pt x="8191282" y="244959"/>
                </a:cubicBezTo>
                <a:lnTo>
                  <a:pt x="8187176" y="278691"/>
                </a:lnTo>
                <a:cubicBezTo>
                  <a:pt x="8252880" y="242148"/>
                  <a:pt x="8238918" y="311620"/>
                  <a:pt x="8300516" y="275077"/>
                </a:cubicBezTo>
                <a:cubicBezTo>
                  <a:pt x="8304622" y="308006"/>
                  <a:pt x="8339938" y="315234"/>
                  <a:pt x="8371148" y="300777"/>
                </a:cubicBezTo>
                <a:cubicBezTo>
                  <a:pt x="8358007" y="333706"/>
                  <a:pt x="8379361" y="333706"/>
                  <a:pt x="8371148" y="359407"/>
                </a:cubicBezTo>
                <a:cubicBezTo>
                  <a:pt x="8401537" y="370249"/>
                  <a:pt x="8397430" y="329289"/>
                  <a:pt x="8423712" y="340533"/>
                </a:cubicBezTo>
                <a:cubicBezTo>
                  <a:pt x="8476276" y="413619"/>
                  <a:pt x="8575654" y="487910"/>
                  <a:pt x="8680782" y="480280"/>
                </a:cubicBezTo>
                <a:cubicBezTo>
                  <a:pt x="8698029" y="546539"/>
                  <a:pt x="8741559" y="583082"/>
                  <a:pt x="8790017" y="612799"/>
                </a:cubicBezTo>
                <a:cubicBezTo>
                  <a:pt x="8785909" y="627255"/>
                  <a:pt x="8776875" y="641712"/>
                  <a:pt x="8772768" y="660184"/>
                </a:cubicBezTo>
                <a:cubicBezTo>
                  <a:pt x="8776875" y="656570"/>
                  <a:pt x="8776054" y="656972"/>
                  <a:pt x="8780982" y="652956"/>
                </a:cubicBezTo>
                <a:cubicBezTo>
                  <a:pt x="8828617" y="748530"/>
                  <a:pt x="8920604" y="590712"/>
                  <a:pt x="8933745" y="689900"/>
                </a:cubicBezTo>
                <a:cubicBezTo>
                  <a:pt x="8951814" y="686286"/>
                  <a:pt x="8964955" y="681869"/>
                  <a:pt x="8973989" y="667011"/>
                </a:cubicBezTo>
                <a:cubicBezTo>
                  <a:pt x="8991237" y="681869"/>
                  <a:pt x="9000271" y="699940"/>
                  <a:pt x="9013412" y="714798"/>
                </a:cubicBezTo>
                <a:cubicBezTo>
                  <a:pt x="9026553" y="710782"/>
                  <a:pt x="9038872" y="696326"/>
                  <a:pt x="9025732" y="692711"/>
                </a:cubicBezTo>
                <a:cubicBezTo>
                  <a:pt x="9056941" y="678255"/>
                  <a:pt x="9073367" y="693113"/>
                  <a:pt x="9086508" y="722428"/>
                </a:cubicBezTo>
                <a:cubicBezTo>
                  <a:pt x="9200670" y="722428"/>
                  <a:pt x="9282801" y="696326"/>
                  <a:pt x="9383822" y="740498"/>
                </a:cubicBezTo>
                <a:cubicBezTo>
                  <a:pt x="9466774" y="685483"/>
                  <a:pt x="9589149" y="752546"/>
                  <a:pt x="9667995" y="774632"/>
                </a:cubicBezTo>
                <a:cubicBezTo>
                  <a:pt x="9868394" y="737687"/>
                  <a:pt x="10039226" y="844104"/>
                  <a:pt x="10191990" y="785073"/>
                </a:cubicBezTo>
                <a:cubicBezTo>
                  <a:pt x="10182956" y="814789"/>
                  <a:pt x="10205131" y="810774"/>
                  <a:pt x="10191990" y="844104"/>
                </a:cubicBezTo>
                <a:cubicBezTo>
                  <a:pt x="10218272" y="851332"/>
                  <a:pt x="10228127" y="821616"/>
                  <a:pt x="10228127" y="788286"/>
                </a:cubicBezTo>
                <a:cubicBezTo>
                  <a:pt x="10258516" y="803144"/>
                  <a:pt x="10241268" y="822419"/>
                  <a:pt x="10249482" y="848120"/>
                </a:cubicBezTo>
                <a:cubicBezTo>
                  <a:pt x="10271657" y="803947"/>
                  <a:pt x="10275763" y="825230"/>
                  <a:pt x="10306152" y="840088"/>
                </a:cubicBezTo>
                <a:cubicBezTo>
                  <a:pt x="10323399" y="792301"/>
                  <a:pt x="10262622" y="821616"/>
                  <a:pt x="10275763" y="781459"/>
                </a:cubicBezTo>
                <a:cubicBezTo>
                  <a:pt x="10306152" y="807159"/>
                  <a:pt x="10384176" y="825632"/>
                  <a:pt x="10366929" y="865789"/>
                </a:cubicBezTo>
                <a:cubicBezTo>
                  <a:pt x="10393211" y="880647"/>
                  <a:pt x="10398138" y="855348"/>
                  <a:pt x="10402245" y="822018"/>
                </a:cubicBezTo>
                <a:cubicBezTo>
                  <a:pt x="10511479" y="840490"/>
                  <a:pt x="10515586" y="920403"/>
                  <a:pt x="10646995" y="876631"/>
                </a:cubicBezTo>
                <a:cubicBezTo>
                  <a:pt x="10633854" y="887474"/>
                  <a:pt x="10637961" y="891088"/>
                  <a:pt x="10637961" y="909560"/>
                </a:cubicBezTo>
                <a:cubicBezTo>
                  <a:pt x="10672456" y="916789"/>
                  <a:pt x="10690524" y="902733"/>
                  <a:pt x="10699559" y="880647"/>
                </a:cubicBezTo>
                <a:cubicBezTo>
                  <a:pt x="10729947" y="877033"/>
                  <a:pt x="10720913" y="909962"/>
                  <a:pt x="10743088" y="917592"/>
                </a:cubicBezTo>
                <a:cubicBezTo>
                  <a:pt x="10786617" y="921206"/>
                  <a:pt x="10790724" y="854946"/>
                  <a:pt x="10843288" y="865789"/>
                </a:cubicBezTo>
                <a:cubicBezTo>
                  <a:pt x="10803865" y="924418"/>
                  <a:pt x="10904886" y="891489"/>
                  <a:pt x="10918027" y="928033"/>
                </a:cubicBezTo>
                <a:cubicBezTo>
                  <a:pt x="10948415" y="924418"/>
                  <a:pt x="10956628" y="887474"/>
                  <a:pt x="10991123" y="887474"/>
                </a:cubicBezTo>
                <a:cubicBezTo>
                  <a:pt x="10987017" y="913174"/>
                  <a:pt x="10960735" y="899521"/>
                  <a:pt x="10956628" y="921206"/>
                </a:cubicBezTo>
                <a:cubicBezTo>
                  <a:pt x="11052721" y="943292"/>
                  <a:pt x="11083110" y="920403"/>
                  <a:pt x="11175096" y="946103"/>
                </a:cubicBezTo>
                <a:cubicBezTo>
                  <a:pt x="11218626" y="956946"/>
                  <a:pt x="11280224" y="942891"/>
                  <a:pt x="11305685" y="954135"/>
                </a:cubicBezTo>
                <a:cubicBezTo>
                  <a:pt x="11331966" y="968591"/>
                  <a:pt x="11336073" y="1009150"/>
                  <a:pt x="11362355" y="1016780"/>
                </a:cubicBezTo>
                <a:cubicBezTo>
                  <a:pt x="11405884" y="1034851"/>
                  <a:pt x="11503620" y="994693"/>
                  <a:pt x="11507726" y="1049709"/>
                </a:cubicBezTo>
                <a:cubicBezTo>
                  <a:pt x="11599713" y="1031236"/>
                  <a:pt x="11681844" y="1056536"/>
                  <a:pt x="11804219" y="1071394"/>
                </a:cubicBezTo>
                <a:cubicBezTo>
                  <a:pt x="11817360" y="1023607"/>
                  <a:pt x="11908525" y="1079023"/>
                  <a:pt x="11930700" y="1089866"/>
                </a:cubicBezTo>
                <a:cubicBezTo>
                  <a:pt x="11956982" y="1082638"/>
                  <a:pt x="11943841" y="1075008"/>
                  <a:pt x="11948769" y="1045693"/>
                </a:cubicBezTo>
                <a:cubicBezTo>
                  <a:pt x="11975051" y="1060150"/>
                  <a:pt x="11983264" y="1089866"/>
                  <a:pt x="12022687" y="1086252"/>
                </a:cubicBezTo>
                <a:cubicBezTo>
                  <a:pt x="12053075" y="1078622"/>
                  <a:pt x="12039935" y="1056134"/>
                  <a:pt x="12044862" y="1030433"/>
                </a:cubicBezTo>
                <a:cubicBezTo>
                  <a:pt x="12062110" y="1026819"/>
                  <a:pt x="12058003" y="1049709"/>
                  <a:pt x="12058003" y="1064165"/>
                </a:cubicBezTo>
                <a:cubicBezTo>
                  <a:pt x="12140955" y="1111952"/>
                  <a:pt x="12253475" y="1012764"/>
                  <a:pt x="12323286" y="1097094"/>
                </a:cubicBezTo>
                <a:cubicBezTo>
                  <a:pt x="12362709" y="1060551"/>
                  <a:pt x="12446482" y="1144881"/>
                  <a:pt x="12485905" y="1060150"/>
                </a:cubicBezTo>
                <a:cubicBezTo>
                  <a:pt x="12499046" y="1075008"/>
                  <a:pt x="12525328" y="1075008"/>
                  <a:pt x="12516294" y="1107937"/>
                </a:cubicBezTo>
                <a:cubicBezTo>
                  <a:pt x="12542575" y="1111551"/>
                  <a:pt x="12546682" y="1078622"/>
                  <a:pt x="12559823" y="1067378"/>
                </a:cubicBezTo>
                <a:cubicBezTo>
                  <a:pt x="12546682" y="1144480"/>
                  <a:pt x="12664129" y="1082638"/>
                  <a:pt x="12708480" y="1089866"/>
                </a:cubicBezTo>
                <a:cubicBezTo>
                  <a:pt x="12742975" y="1093882"/>
                  <a:pt x="12773363" y="1159739"/>
                  <a:pt x="12817714" y="1097094"/>
                </a:cubicBezTo>
                <a:cubicBezTo>
                  <a:pt x="12848102" y="1181826"/>
                  <a:pt x="12922841" y="1119181"/>
                  <a:pt x="13000866" y="1119181"/>
                </a:cubicBezTo>
                <a:cubicBezTo>
                  <a:pt x="13014007" y="1119181"/>
                  <a:pt x="13014828" y="1100708"/>
                  <a:pt x="13018935" y="1086252"/>
                </a:cubicBezTo>
                <a:cubicBezTo>
                  <a:pt x="13115028" y="1137653"/>
                  <a:pt x="13193873" y="1093078"/>
                  <a:pt x="13271898" y="1082236"/>
                </a:cubicBezTo>
                <a:cubicBezTo>
                  <a:pt x="13303107" y="1085850"/>
                  <a:pt x="13311320" y="1111551"/>
                  <a:pt x="13315427" y="1140865"/>
                </a:cubicBezTo>
                <a:cubicBezTo>
                  <a:pt x="13359778" y="1155724"/>
                  <a:pt x="13372097" y="1115165"/>
                  <a:pt x="13407414" y="1115165"/>
                </a:cubicBezTo>
                <a:cubicBezTo>
                  <a:pt x="13389345" y="1166566"/>
                  <a:pt x="13485438" y="1115165"/>
                  <a:pt x="13472297" y="1166566"/>
                </a:cubicBezTo>
                <a:cubicBezTo>
                  <a:pt x="13511720" y="1126409"/>
                  <a:pt x="13564284" y="1148897"/>
                  <a:pt x="13603706" y="1163353"/>
                </a:cubicBezTo>
                <a:cubicBezTo>
                  <a:pt x="13577424" y="1156125"/>
                  <a:pt x="13643950" y="1199495"/>
                  <a:pt x="13661198" y="1203109"/>
                </a:cubicBezTo>
                <a:cubicBezTo>
                  <a:pt x="13692408" y="1206723"/>
                  <a:pt x="13713762" y="1181826"/>
                  <a:pt x="13740044" y="1185440"/>
                </a:cubicBezTo>
                <a:cubicBezTo>
                  <a:pt x="13770432" y="1185440"/>
                  <a:pt x="13796714" y="1228810"/>
                  <a:pt x="13827102" y="1236038"/>
                </a:cubicBezTo>
                <a:cubicBezTo>
                  <a:pt x="13870632" y="1247282"/>
                  <a:pt x="13957690" y="1272983"/>
                  <a:pt x="14036536" y="1261739"/>
                </a:cubicBezTo>
                <a:cubicBezTo>
                  <a:pt x="14045570" y="1291455"/>
                  <a:pt x="14053783" y="1283825"/>
                  <a:pt x="14036536" y="1320770"/>
                </a:cubicBezTo>
                <a:cubicBezTo>
                  <a:pt x="14119488" y="1240054"/>
                  <a:pt x="14150698" y="1342856"/>
                  <a:pt x="14220509" y="1335226"/>
                </a:cubicBezTo>
                <a:cubicBezTo>
                  <a:pt x="14220509" y="1302297"/>
                  <a:pt x="14185193" y="1302297"/>
                  <a:pt x="14193406" y="1261739"/>
                </a:cubicBezTo>
                <a:cubicBezTo>
                  <a:pt x="14211475" y="1353699"/>
                  <a:pt x="14360132" y="1299085"/>
                  <a:pt x="14429943" y="1324785"/>
                </a:cubicBezTo>
                <a:cubicBezTo>
                  <a:pt x="14434049" y="1273384"/>
                  <a:pt x="14346169" y="1306313"/>
                  <a:pt x="14368345" y="1240054"/>
                </a:cubicBezTo>
                <a:cubicBezTo>
                  <a:pt x="14319888" y="1302297"/>
                  <a:pt x="14272252" y="1236038"/>
                  <a:pt x="14215581" y="1250896"/>
                </a:cubicBezTo>
                <a:cubicBezTo>
                  <a:pt x="14372451" y="1195881"/>
                  <a:pt x="14578600" y="1217967"/>
                  <a:pt x="14691940" y="1207125"/>
                </a:cubicBezTo>
                <a:cubicBezTo>
                  <a:pt x="14665658" y="1104322"/>
                  <a:pt x="14461153" y="1214755"/>
                  <a:pt x="14438977" y="1097094"/>
                </a:cubicBezTo>
                <a:cubicBezTo>
                  <a:pt x="14373273" y="1119181"/>
                  <a:pt x="14364238" y="1111551"/>
                  <a:pt x="14320709" y="1133637"/>
                </a:cubicBezTo>
                <a:cubicBezTo>
                  <a:pt x="14333850" y="1104322"/>
                  <a:pt x="14333028" y="1079023"/>
                  <a:pt x="14311674" y="1064165"/>
                </a:cubicBezTo>
                <a:cubicBezTo>
                  <a:pt x="14241863" y="1148897"/>
                  <a:pt x="14137557" y="1030835"/>
                  <a:pt x="14089100" y="1115165"/>
                </a:cubicBezTo>
                <a:cubicBezTo>
                  <a:pt x="14080887" y="1052520"/>
                  <a:pt x="14024216" y="1104322"/>
                  <a:pt x="14002041" y="1086252"/>
                </a:cubicBezTo>
                <a:cubicBezTo>
                  <a:pt x="14006148" y="1071394"/>
                  <a:pt x="14028323" y="1085850"/>
                  <a:pt x="14032429" y="1067378"/>
                </a:cubicBezTo>
                <a:cubicBezTo>
                  <a:pt x="14036536" y="1005134"/>
                  <a:pt x="13901020" y="1041677"/>
                  <a:pt x="13909233" y="1067378"/>
                </a:cubicBezTo>
                <a:cubicBezTo>
                  <a:pt x="13874738" y="1001520"/>
                  <a:pt x="13800820" y="1048906"/>
                  <a:pt x="13731009" y="1067378"/>
                </a:cubicBezTo>
                <a:cubicBezTo>
                  <a:pt x="13700621" y="1023205"/>
                  <a:pt x="13538823" y="968591"/>
                  <a:pt x="13486259" y="1038465"/>
                </a:cubicBezTo>
                <a:cubicBezTo>
                  <a:pt x="13469012" y="1034851"/>
                  <a:pt x="13464084" y="1019189"/>
                  <a:pt x="13472297" y="993489"/>
                </a:cubicBezTo>
                <a:cubicBezTo>
                  <a:pt x="13372097" y="989875"/>
                  <a:pt x="13311320" y="1005134"/>
                  <a:pt x="13219334" y="950119"/>
                </a:cubicBezTo>
                <a:cubicBezTo>
                  <a:pt x="13311320" y="928033"/>
                  <a:pt x="13372919" y="987465"/>
                  <a:pt x="13437802" y="921206"/>
                </a:cubicBezTo>
                <a:cubicBezTo>
                  <a:pt x="13433695" y="910363"/>
                  <a:pt x="13420554" y="906348"/>
                  <a:pt x="13424661" y="884663"/>
                </a:cubicBezTo>
                <a:cubicBezTo>
                  <a:pt x="13390166" y="891891"/>
                  <a:pt x="13385238" y="891891"/>
                  <a:pt x="13363063" y="869805"/>
                </a:cubicBezTo>
                <a:cubicBezTo>
                  <a:pt x="13324461" y="895505"/>
                  <a:pt x="13262863" y="912773"/>
                  <a:pt x="13241509" y="872616"/>
                </a:cubicBezTo>
                <a:cubicBezTo>
                  <a:pt x="13202086" y="927631"/>
                  <a:pt x="13154450" y="891891"/>
                  <a:pt x="13105993" y="943292"/>
                </a:cubicBezTo>
                <a:cubicBezTo>
                  <a:pt x="13154450" y="902733"/>
                  <a:pt x="13096959" y="906749"/>
                  <a:pt x="13066570" y="895505"/>
                </a:cubicBezTo>
                <a:cubicBezTo>
                  <a:pt x="13232475" y="833262"/>
                  <a:pt x="13389345" y="877434"/>
                  <a:pt x="13515826" y="848120"/>
                </a:cubicBezTo>
                <a:cubicBezTo>
                  <a:pt x="13533895" y="858962"/>
                  <a:pt x="13560177" y="916789"/>
                  <a:pt x="13590565" y="861773"/>
                </a:cubicBezTo>
                <a:cubicBezTo>
                  <a:pt x="13612741" y="876631"/>
                  <a:pt x="13612741" y="909560"/>
                  <a:pt x="13634095" y="924017"/>
                </a:cubicBezTo>
                <a:cubicBezTo>
                  <a:pt x="13625882" y="902332"/>
                  <a:pt x="13647236" y="906348"/>
                  <a:pt x="13678445" y="880647"/>
                </a:cubicBezTo>
                <a:cubicBezTo>
                  <a:pt x="13695693" y="884261"/>
                  <a:pt x="13678445" y="917592"/>
                  <a:pt x="13699799" y="917592"/>
                </a:cubicBezTo>
                <a:cubicBezTo>
                  <a:pt x="13739222" y="928434"/>
                  <a:pt x="13726081" y="861372"/>
                  <a:pt x="13765504" y="872616"/>
                </a:cubicBezTo>
                <a:cubicBezTo>
                  <a:pt x="13756470" y="894702"/>
                  <a:pt x="13769611" y="894702"/>
                  <a:pt x="13778645" y="898316"/>
                </a:cubicBezTo>
                <a:cubicBezTo>
                  <a:pt x="13870632" y="824829"/>
                  <a:pt x="14023395" y="931245"/>
                  <a:pt x="14098134" y="898316"/>
                </a:cubicBezTo>
                <a:cubicBezTo>
                  <a:pt x="14163839" y="960961"/>
                  <a:pt x="14259111" y="887875"/>
                  <a:pt x="14364238" y="939276"/>
                </a:cubicBezTo>
                <a:cubicBezTo>
                  <a:pt x="14412695" y="917190"/>
                  <a:pt x="14485792" y="902332"/>
                  <a:pt x="14490720" y="950119"/>
                </a:cubicBezTo>
                <a:cubicBezTo>
                  <a:pt x="14512074" y="942489"/>
                  <a:pt x="14525215" y="928434"/>
                  <a:pt x="14543283" y="917592"/>
                </a:cubicBezTo>
                <a:cubicBezTo>
                  <a:pt x="14538356" y="906348"/>
                  <a:pt x="14526036" y="906348"/>
                  <a:pt x="14530143" y="884663"/>
                </a:cubicBezTo>
                <a:cubicBezTo>
                  <a:pt x="14539177" y="928434"/>
                  <a:pt x="14569565" y="894702"/>
                  <a:pt x="14595847" y="898316"/>
                </a:cubicBezTo>
                <a:cubicBezTo>
                  <a:pt x="14700975" y="916789"/>
                  <a:pt x="14853738" y="935261"/>
                  <a:pt x="14976113" y="960961"/>
                </a:cubicBezTo>
                <a:cubicBezTo>
                  <a:pt x="14967079" y="1001520"/>
                  <a:pt x="14958044" y="990678"/>
                  <a:pt x="14935869" y="979835"/>
                </a:cubicBezTo>
                <a:cubicBezTo>
                  <a:pt x="14935869" y="994292"/>
                  <a:pt x="14932584" y="1001520"/>
                  <a:pt x="14923549" y="1001520"/>
                </a:cubicBezTo>
                <a:cubicBezTo>
                  <a:pt x="14923549" y="1016378"/>
                  <a:pt x="14941618" y="1016378"/>
                  <a:pt x="14941618" y="1005536"/>
                </a:cubicBezTo>
                <a:cubicBezTo>
                  <a:pt x="14967900" y="1016378"/>
                  <a:pt x="14923549" y="1034851"/>
                  <a:pt x="14945725" y="1049709"/>
                </a:cubicBezTo>
                <a:cubicBezTo>
                  <a:pt x="15019643" y="950520"/>
                  <a:pt x="15102595" y="1060150"/>
                  <a:pt x="15185547" y="1067378"/>
                </a:cubicBezTo>
                <a:cubicBezTo>
                  <a:pt x="15185547" y="1060150"/>
                  <a:pt x="15171585" y="1052520"/>
                  <a:pt x="15167478" y="1056134"/>
                </a:cubicBezTo>
                <a:cubicBezTo>
                  <a:pt x="15272606" y="1008748"/>
                  <a:pt x="15408122" y="1005536"/>
                  <a:pt x="15447544" y="1064165"/>
                </a:cubicBezTo>
                <a:cubicBezTo>
                  <a:pt x="15473826" y="1071795"/>
                  <a:pt x="15460685" y="1008748"/>
                  <a:pt x="15491074" y="1019992"/>
                </a:cubicBezTo>
                <a:cubicBezTo>
                  <a:pt x="15456579" y="1056536"/>
                  <a:pt x="15522283" y="1046095"/>
                  <a:pt x="15509143" y="1089866"/>
                </a:cubicBezTo>
                <a:cubicBezTo>
                  <a:pt x="15535424" y="1071795"/>
                  <a:pt x="15560885" y="1075008"/>
                  <a:pt x="15569919" y="1107937"/>
                </a:cubicBezTo>
                <a:cubicBezTo>
                  <a:pt x="15583060" y="1116370"/>
                  <a:pt x="15585524" y="1125204"/>
                  <a:pt x="15585524" y="1133637"/>
                </a:cubicBezTo>
                <a:cubicBezTo>
                  <a:pt x="15562528" y="1133637"/>
                  <a:pt x="15558421" y="1130023"/>
                  <a:pt x="15556778" y="1124803"/>
                </a:cubicBezTo>
                <a:cubicBezTo>
                  <a:pt x="15555136" y="1142070"/>
                  <a:pt x="15580596" y="1158535"/>
                  <a:pt x="15587167" y="1166566"/>
                </a:cubicBezTo>
                <a:cubicBezTo>
                  <a:pt x="15622483" y="1126409"/>
                  <a:pt x="15652872" y="1126811"/>
                  <a:pt x="15688188" y="1126811"/>
                </a:cubicBezTo>
                <a:cubicBezTo>
                  <a:pt x="15683260" y="1152511"/>
                  <a:pt x="15661085" y="1152511"/>
                  <a:pt x="15647944" y="1137653"/>
                </a:cubicBezTo>
                <a:cubicBezTo>
                  <a:pt x="15639731" y="1166968"/>
                  <a:pt x="15626590" y="1177409"/>
                  <a:pt x="15634803" y="1225196"/>
                </a:cubicBezTo>
                <a:cubicBezTo>
                  <a:pt x="15666013" y="1181023"/>
                  <a:pt x="15661906" y="1248085"/>
                  <a:pt x="15701329" y="1222385"/>
                </a:cubicBezTo>
                <a:cubicBezTo>
                  <a:pt x="15696401" y="1233227"/>
                  <a:pt x="15701329" y="1240455"/>
                  <a:pt x="15705435" y="1244069"/>
                </a:cubicBezTo>
                <a:cubicBezTo>
                  <a:pt x="15679153" y="1291856"/>
                  <a:pt x="15666013" y="1336029"/>
                  <a:pt x="15634803" y="1343258"/>
                </a:cubicBezTo>
                <a:cubicBezTo>
                  <a:pt x="15639731" y="1354100"/>
                  <a:pt x="15639731" y="1368557"/>
                  <a:pt x="15634803" y="1387029"/>
                </a:cubicBezTo>
                <a:cubicBezTo>
                  <a:pt x="15652872" y="1390643"/>
                  <a:pt x="15657799" y="1376588"/>
                  <a:pt x="15675047" y="1380202"/>
                </a:cubicBezTo>
                <a:cubicBezTo>
                  <a:pt x="15666834" y="1409517"/>
                  <a:pt x="15679153" y="1420360"/>
                  <a:pt x="15705435" y="1416745"/>
                </a:cubicBezTo>
                <a:cubicBezTo>
                  <a:pt x="15675047" y="1442446"/>
                  <a:pt x="15679153" y="1478587"/>
                  <a:pt x="15691473" y="1507902"/>
                </a:cubicBezTo>
                <a:cubicBezTo>
                  <a:pt x="15679153" y="1493445"/>
                  <a:pt x="15670119" y="1493044"/>
                  <a:pt x="15652872" y="1503886"/>
                </a:cubicBezTo>
                <a:cubicBezTo>
                  <a:pt x="15670119" y="1537217"/>
                  <a:pt x="15639731" y="1581390"/>
                  <a:pt x="15609342" y="1592634"/>
                </a:cubicBezTo>
                <a:cubicBezTo>
                  <a:pt x="15613449" y="1629177"/>
                  <a:pt x="15635624" y="1581791"/>
                  <a:pt x="15656978" y="1596649"/>
                </a:cubicBezTo>
                <a:lnTo>
                  <a:pt x="15643837" y="1676964"/>
                </a:lnTo>
                <a:cubicBezTo>
                  <a:pt x="15609342" y="1658491"/>
                  <a:pt x="15600308" y="1699452"/>
                  <a:pt x="15560885" y="1669736"/>
                </a:cubicBezTo>
                <a:cubicBezTo>
                  <a:pt x="15543638" y="1695436"/>
                  <a:pt x="15526390" y="1717121"/>
                  <a:pt x="15509143" y="1735192"/>
                </a:cubicBezTo>
                <a:cubicBezTo>
                  <a:pt x="15496002" y="1713507"/>
                  <a:pt x="15487789" y="1736396"/>
                  <a:pt x="15465613" y="1732782"/>
                </a:cubicBezTo>
                <a:cubicBezTo>
                  <a:pt x="15469720" y="1699452"/>
                  <a:pt x="15408122" y="1695838"/>
                  <a:pt x="15394981" y="1706680"/>
                </a:cubicBezTo>
                <a:cubicBezTo>
                  <a:pt x="15399087" y="1725152"/>
                  <a:pt x="15404015" y="1743223"/>
                  <a:pt x="15426190" y="1743223"/>
                </a:cubicBezTo>
                <a:cubicBezTo>
                  <a:pt x="15386768" y="1794624"/>
                  <a:pt x="15417156" y="1813097"/>
                  <a:pt x="15456579" y="1838797"/>
                </a:cubicBezTo>
                <a:cubicBezTo>
                  <a:pt x="15469720" y="1827955"/>
                  <a:pt x="15478754" y="1808679"/>
                  <a:pt x="15491074" y="1794223"/>
                </a:cubicBezTo>
                <a:cubicBezTo>
                  <a:pt x="15491074" y="1878553"/>
                  <a:pt x="15578954" y="1834782"/>
                  <a:pt x="15597023" y="1893411"/>
                </a:cubicBezTo>
                <a:cubicBezTo>
                  <a:pt x="15627411" y="1871325"/>
                  <a:pt x="15679153" y="1802254"/>
                  <a:pt x="15631518" y="1791412"/>
                </a:cubicBezTo>
                <a:cubicBezTo>
                  <a:pt x="15644658" y="1754467"/>
                  <a:pt x="15692294" y="1783380"/>
                  <a:pt x="15705435" y="1798238"/>
                </a:cubicBezTo>
                <a:cubicBezTo>
                  <a:pt x="15710363" y="1834782"/>
                  <a:pt x="15675047" y="1813097"/>
                  <a:pt x="15661906" y="1827955"/>
                </a:cubicBezTo>
                <a:cubicBezTo>
                  <a:pt x="15657799" y="1860884"/>
                  <a:pt x="15705435" y="1875742"/>
                  <a:pt x="15661906" y="1886584"/>
                </a:cubicBezTo>
                <a:cubicBezTo>
                  <a:pt x="15679975" y="1897427"/>
                  <a:pt x="15684081" y="1919513"/>
                  <a:pt x="15705435" y="1923127"/>
                </a:cubicBezTo>
                <a:cubicBezTo>
                  <a:pt x="15697222" y="1933970"/>
                  <a:pt x="15688188" y="1945214"/>
                  <a:pt x="15701329" y="1948828"/>
                </a:cubicBezTo>
                <a:cubicBezTo>
                  <a:pt x="15683260" y="1963686"/>
                  <a:pt x="15626590" y="1981355"/>
                  <a:pt x="15643837" y="1999828"/>
                </a:cubicBezTo>
                <a:cubicBezTo>
                  <a:pt x="15596201" y="2021914"/>
                  <a:pt x="15565813" y="1985371"/>
                  <a:pt x="15513249" y="2003843"/>
                </a:cubicBezTo>
                <a:cubicBezTo>
                  <a:pt x="15513249" y="2040386"/>
                  <a:pt x="15543638" y="2022316"/>
                  <a:pt x="15565813" y="2018701"/>
                </a:cubicBezTo>
                <a:cubicBezTo>
                  <a:pt x="15548565" y="2062874"/>
                  <a:pt x="15587167" y="2054843"/>
                  <a:pt x="15569919" y="2099016"/>
                </a:cubicBezTo>
                <a:cubicBezTo>
                  <a:pt x="15560885" y="2109858"/>
                  <a:pt x="15491895" y="2088173"/>
                  <a:pt x="15509143" y="2128732"/>
                </a:cubicBezTo>
                <a:cubicBezTo>
                  <a:pt x="15482861" y="2113874"/>
                  <a:pt x="15465613" y="2102630"/>
                  <a:pt x="15413049" y="2099016"/>
                </a:cubicBezTo>
                <a:cubicBezTo>
                  <a:pt x="15373627" y="2186960"/>
                  <a:pt x="15312028" y="2147204"/>
                  <a:pt x="15254537" y="2191377"/>
                </a:cubicBezTo>
                <a:cubicBezTo>
                  <a:pt x="15285747" y="2224306"/>
                  <a:pt x="15303815" y="2168889"/>
                  <a:pt x="15347345" y="2198204"/>
                </a:cubicBezTo>
                <a:cubicBezTo>
                  <a:pt x="15343238" y="2238361"/>
                  <a:pt x="15312850" y="2186558"/>
                  <a:pt x="15303815" y="2241975"/>
                </a:cubicBezTo>
                <a:cubicBezTo>
                  <a:pt x="15303815" y="2208645"/>
                  <a:pt x="15285747" y="2220692"/>
                  <a:pt x="15285747" y="2276109"/>
                </a:cubicBezTo>
                <a:cubicBezTo>
                  <a:pt x="15272606" y="2264865"/>
                  <a:pt x="15254537" y="2246393"/>
                  <a:pt x="15276712" y="2227920"/>
                </a:cubicBezTo>
                <a:cubicBezTo>
                  <a:pt x="15241396" y="2227920"/>
                  <a:pt x="15224970" y="2231133"/>
                  <a:pt x="15203616" y="2278518"/>
                </a:cubicBezTo>
                <a:cubicBezTo>
                  <a:pt x="15164193" y="2241975"/>
                  <a:pt x="15124770" y="2301006"/>
                  <a:pt x="15085347" y="2304621"/>
                </a:cubicBezTo>
                <a:cubicBezTo>
                  <a:pt x="15102595" y="2344778"/>
                  <a:pt x="15172406" y="2429911"/>
                  <a:pt x="15203616" y="2396982"/>
                </a:cubicBezTo>
                <a:cubicBezTo>
                  <a:pt x="15224970" y="2422683"/>
                  <a:pt x="15171585" y="2439950"/>
                  <a:pt x="15167478" y="2473281"/>
                </a:cubicBezTo>
                <a:cubicBezTo>
                  <a:pt x="15180619" y="2506210"/>
                  <a:pt x="15176513" y="2557611"/>
                  <a:pt x="15206901" y="2568855"/>
                </a:cubicBezTo>
                <a:cubicBezTo>
                  <a:pt x="15220042" y="2568855"/>
                  <a:pt x="15215935" y="2557611"/>
                  <a:pt x="15211007" y="2557611"/>
                </a:cubicBezTo>
                <a:cubicBezTo>
                  <a:pt x="15224148" y="2524682"/>
                  <a:pt x="15234004" y="2572870"/>
                  <a:pt x="15260286" y="2561626"/>
                </a:cubicBezTo>
                <a:cubicBezTo>
                  <a:pt x="15277533" y="2565241"/>
                  <a:pt x="15259465" y="2528698"/>
                  <a:pt x="15254537" y="2525083"/>
                </a:cubicBezTo>
                <a:cubicBezTo>
                  <a:pt x="15267678" y="2510627"/>
                  <a:pt x="15320242" y="2536327"/>
                  <a:pt x="15320242" y="2565642"/>
                </a:cubicBezTo>
                <a:cubicBezTo>
                  <a:pt x="15385946" y="2521469"/>
                  <a:pt x="15530497" y="2539942"/>
                  <a:pt x="15560885" y="2492155"/>
                </a:cubicBezTo>
                <a:cubicBezTo>
                  <a:pt x="15574026" y="2466454"/>
                  <a:pt x="15592095" y="2521469"/>
                  <a:pt x="15597023" y="2539942"/>
                </a:cubicBezTo>
                <a:cubicBezTo>
                  <a:pt x="15605236" y="2536327"/>
                  <a:pt x="15609342" y="2529099"/>
                  <a:pt x="15618377" y="2529099"/>
                </a:cubicBezTo>
                <a:cubicBezTo>
                  <a:pt x="15640552" y="2499784"/>
                  <a:pt x="15583060" y="2503399"/>
                  <a:pt x="15613449" y="2496170"/>
                </a:cubicBezTo>
                <a:cubicBezTo>
                  <a:pt x="15621662" y="2488942"/>
                  <a:pt x="15631518" y="2484123"/>
                  <a:pt x="15643837" y="2484123"/>
                </a:cubicBezTo>
                <a:cubicBezTo>
                  <a:pt x="15631518" y="2579697"/>
                  <a:pt x="15806456" y="2517454"/>
                  <a:pt x="15858199" y="2498981"/>
                </a:cubicBezTo>
                <a:cubicBezTo>
                  <a:pt x="15880374" y="2535524"/>
                  <a:pt x="15932938" y="2568453"/>
                  <a:pt x="15968254" y="2520666"/>
                </a:cubicBezTo>
                <a:cubicBezTo>
                  <a:pt x="16002749" y="2520666"/>
                  <a:pt x="15967433" y="2529099"/>
                  <a:pt x="15972361" y="2554800"/>
                </a:cubicBezTo>
                <a:cubicBezTo>
                  <a:pt x="16002749" y="2532713"/>
                  <a:pt x="15997821" y="2539540"/>
                  <a:pt x="16037244" y="2535926"/>
                </a:cubicBezTo>
                <a:cubicBezTo>
                  <a:pt x="16002749" y="2498981"/>
                  <a:pt x="16019997" y="2470068"/>
                  <a:pt x="16002749" y="2418667"/>
                </a:cubicBezTo>
                <a:cubicBezTo>
                  <a:pt x="15980574" y="2440753"/>
                  <a:pt x="15976467" y="2411037"/>
                  <a:pt x="15946079" y="2414651"/>
                </a:cubicBezTo>
                <a:cubicBezTo>
                  <a:pt x="15989608" y="2385336"/>
                  <a:pt x="16046278" y="2385738"/>
                  <a:pt x="16111983" y="2392966"/>
                </a:cubicBezTo>
                <a:cubicBezTo>
                  <a:pt x="16111983" y="2418667"/>
                  <a:pt x="16129231" y="2451194"/>
                  <a:pt x="16107055" y="2473281"/>
                </a:cubicBezTo>
                <a:cubicBezTo>
                  <a:pt x="16133337" y="2473281"/>
                  <a:pt x="16151406" y="2418667"/>
                  <a:pt x="16125124" y="2414651"/>
                </a:cubicBezTo>
                <a:cubicBezTo>
                  <a:pt x="16138265" y="2378108"/>
                  <a:pt x="16199042" y="2451596"/>
                  <a:pt x="16159619" y="2440753"/>
                </a:cubicBezTo>
                <a:cubicBezTo>
                  <a:pt x="16159619" y="2473682"/>
                  <a:pt x="16190007" y="2426297"/>
                  <a:pt x="16212183" y="2444769"/>
                </a:cubicBezTo>
                <a:cubicBezTo>
                  <a:pt x="16212183" y="2510627"/>
                  <a:pt x="16234358" y="2558012"/>
                  <a:pt x="16291028" y="2587327"/>
                </a:cubicBezTo>
                <a:cubicBezTo>
                  <a:pt x="16264747" y="2631500"/>
                  <a:pt x="16159619" y="2551186"/>
                  <a:pt x="16137444" y="2554800"/>
                </a:cubicBezTo>
                <a:cubicBezTo>
                  <a:pt x="16163726" y="2584114"/>
                  <a:pt x="16173581" y="2623870"/>
                  <a:pt x="16221217" y="2631098"/>
                </a:cubicBezTo>
                <a:cubicBezTo>
                  <a:pt x="16208076" y="2671657"/>
                  <a:pt x="16163726" y="2664429"/>
                  <a:pt x="16137444" y="2656799"/>
                </a:cubicBezTo>
                <a:cubicBezTo>
                  <a:pt x="16137444" y="2708200"/>
                  <a:pt x="16185901" y="2683303"/>
                  <a:pt x="16212183" y="2723460"/>
                </a:cubicBezTo>
                <a:cubicBezTo>
                  <a:pt x="16190007" y="2745546"/>
                  <a:pt x="16120196" y="2734302"/>
                  <a:pt x="16133337" y="2693744"/>
                </a:cubicBezTo>
                <a:cubicBezTo>
                  <a:pt x="16085701" y="2693744"/>
                  <a:pt x="16093914" y="2770845"/>
                  <a:pt x="16041351" y="2734302"/>
                </a:cubicBezTo>
                <a:cubicBezTo>
                  <a:pt x="16058598" y="2760003"/>
                  <a:pt x="16072560" y="2793333"/>
                  <a:pt x="16102949" y="2808191"/>
                </a:cubicBezTo>
                <a:cubicBezTo>
                  <a:pt x="16098842" y="2815420"/>
                  <a:pt x="16089808" y="2826262"/>
                  <a:pt x="16102949" y="2829876"/>
                </a:cubicBezTo>
                <a:cubicBezTo>
                  <a:pt x="16093914" y="2851963"/>
                  <a:pt x="16059419" y="2830278"/>
                  <a:pt x="16059419" y="2859592"/>
                </a:cubicBezTo>
                <a:cubicBezTo>
                  <a:pt x="16059419" y="2903766"/>
                  <a:pt x="16085701" y="2918222"/>
                  <a:pt x="16089808" y="2955167"/>
                </a:cubicBezTo>
                <a:cubicBezTo>
                  <a:pt x="16164547" y="2943923"/>
                  <a:pt x="16229430" y="2980064"/>
                  <a:pt x="16316489" y="2983679"/>
                </a:cubicBezTo>
                <a:cubicBezTo>
                  <a:pt x="16294314" y="3005765"/>
                  <a:pt x="16321417" y="3027450"/>
                  <a:pt x="16334558" y="3042308"/>
                </a:cubicBezTo>
                <a:cubicBezTo>
                  <a:pt x="16317310" y="2994521"/>
                  <a:pt x="16342771" y="3024237"/>
                  <a:pt x="16346877" y="2961592"/>
                </a:cubicBezTo>
                <a:cubicBezTo>
                  <a:pt x="16346877" y="3012993"/>
                  <a:pt x="16382194" y="3006167"/>
                  <a:pt x="16403548" y="3013395"/>
                </a:cubicBezTo>
                <a:cubicBezTo>
                  <a:pt x="16412582" y="3042709"/>
                  <a:pt x="16369874" y="3057166"/>
                  <a:pt x="16396156" y="3068009"/>
                </a:cubicBezTo>
                <a:cubicBezTo>
                  <a:pt x="16391228" y="3086481"/>
                  <a:pt x="16369053" y="3071623"/>
                  <a:pt x="16364946" y="3090095"/>
                </a:cubicBezTo>
                <a:cubicBezTo>
                  <a:pt x="16342771" y="3133866"/>
                  <a:pt x="16404369" y="3097323"/>
                  <a:pt x="16396156" y="3126638"/>
                </a:cubicBezTo>
                <a:cubicBezTo>
                  <a:pt x="16391228" y="3163583"/>
                  <a:pt x="16355912" y="3141898"/>
                  <a:pt x="16346877" y="3134670"/>
                </a:cubicBezTo>
                <a:cubicBezTo>
                  <a:pt x="16312382" y="3141898"/>
                  <a:pt x="16334558" y="3248716"/>
                  <a:pt x="16286922" y="3233858"/>
                </a:cubicBezTo>
                <a:lnTo>
                  <a:pt x="16291028" y="3189283"/>
                </a:lnTo>
                <a:cubicBezTo>
                  <a:pt x="16242571" y="3189283"/>
                  <a:pt x="16282815" y="3251928"/>
                  <a:pt x="16243393" y="3266385"/>
                </a:cubicBezTo>
                <a:cubicBezTo>
                  <a:pt x="16243393" y="3299716"/>
                  <a:pt x="16259819" y="3241086"/>
                  <a:pt x="16281994" y="3255944"/>
                </a:cubicBezTo>
                <a:cubicBezTo>
                  <a:pt x="16277066" y="3314574"/>
                  <a:pt x="16212183" y="3269999"/>
                  <a:pt x="16203148" y="3321401"/>
                </a:cubicBezTo>
                <a:cubicBezTo>
                  <a:pt x="16212183" y="3343487"/>
                  <a:pt x="16229430" y="3357944"/>
                  <a:pt x="16250784" y="3368786"/>
                </a:cubicBezTo>
                <a:cubicBezTo>
                  <a:pt x="16237643" y="3420187"/>
                  <a:pt x="16230252" y="3574391"/>
                  <a:pt x="16330451" y="3515761"/>
                </a:cubicBezTo>
                <a:cubicBezTo>
                  <a:pt x="16317310" y="3500903"/>
                  <a:pt x="16312382" y="3479620"/>
                  <a:pt x="16291028" y="3476005"/>
                </a:cubicBezTo>
                <a:cubicBezTo>
                  <a:pt x="16312382" y="3450305"/>
                  <a:pt x="16355912" y="3486446"/>
                  <a:pt x="16378087" y="3494076"/>
                </a:cubicBezTo>
                <a:cubicBezTo>
                  <a:pt x="16342771" y="3519777"/>
                  <a:pt x="16369053" y="3586438"/>
                  <a:pt x="16338664" y="3619367"/>
                </a:cubicBezTo>
                <a:lnTo>
                  <a:pt x="16291028" y="3582422"/>
                </a:lnTo>
                <a:cubicBezTo>
                  <a:pt x="16259819" y="3578808"/>
                  <a:pt x="16242571" y="3589249"/>
                  <a:pt x="16229430" y="3611335"/>
                </a:cubicBezTo>
                <a:cubicBezTo>
                  <a:pt x="16255712" y="3633422"/>
                  <a:pt x="16295135" y="3633823"/>
                  <a:pt x="16330451" y="3630209"/>
                </a:cubicBezTo>
                <a:cubicBezTo>
                  <a:pt x="16286922" y="3688839"/>
                  <a:pt x="16259819" y="3633823"/>
                  <a:pt x="16207255" y="3633823"/>
                </a:cubicBezTo>
                <a:cubicBezTo>
                  <a:pt x="16203148" y="3645067"/>
                  <a:pt x="16203148" y="3652296"/>
                  <a:pt x="16212183" y="3655910"/>
                </a:cubicBezTo>
                <a:cubicBezTo>
                  <a:pt x="16216289" y="3685224"/>
                  <a:pt x="16176867" y="3608123"/>
                  <a:pt x="16155513" y="3593666"/>
                </a:cubicBezTo>
                <a:cubicBezTo>
                  <a:pt x="16116090" y="3619367"/>
                  <a:pt x="16129231" y="3678398"/>
                  <a:pt x="16089808" y="3670768"/>
                </a:cubicBezTo>
                <a:cubicBezTo>
                  <a:pt x="16102949" y="3696468"/>
                  <a:pt x="16116090" y="3717752"/>
                  <a:pt x="16155513" y="3721366"/>
                </a:cubicBezTo>
                <a:cubicBezTo>
                  <a:pt x="16133337" y="3754295"/>
                  <a:pt x="16116090" y="3707713"/>
                  <a:pt x="16089808" y="3718555"/>
                </a:cubicBezTo>
                <a:cubicBezTo>
                  <a:pt x="16072560" y="3733413"/>
                  <a:pt x="16063526" y="3769153"/>
                  <a:pt x="16041351" y="3779995"/>
                </a:cubicBezTo>
                <a:cubicBezTo>
                  <a:pt x="16041351" y="3791239"/>
                  <a:pt x="16046278" y="3794854"/>
                  <a:pt x="16046278" y="3805696"/>
                </a:cubicBezTo>
                <a:cubicBezTo>
                  <a:pt x="16081595" y="3787625"/>
                  <a:pt x="16216289" y="3743452"/>
                  <a:pt x="16185901" y="3758310"/>
                </a:cubicBezTo>
                <a:cubicBezTo>
                  <a:pt x="16180973" y="3776783"/>
                  <a:pt x="16190007" y="3777184"/>
                  <a:pt x="16190007" y="3792043"/>
                </a:cubicBezTo>
                <a:cubicBezTo>
                  <a:pt x="16221217" y="3792043"/>
                  <a:pt x="16234358" y="3762326"/>
                  <a:pt x="16277888" y="3776783"/>
                </a:cubicBezTo>
                <a:cubicBezTo>
                  <a:pt x="16277888" y="3810113"/>
                  <a:pt x="16255712" y="3809712"/>
                  <a:pt x="16255712" y="3842641"/>
                </a:cubicBezTo>
                <a:cubicBezTo>
                  <a:pt x="16272960" y="3850270"/>
                  <a:pt x="16281994" y="3824570"/>
                  <a:pt x="16268853" y="3820956"/>
                </a:cubicBezTo>
                <a:cubicBezTo>
                  <a:pt x="16291028" y="3810113"/>
                  <a:pt x="16351805" y="3858302"/>
                  <a:pt x="16378087" y="3828987"/>
                </a:cubicBezTo>
                <a:cubicBezTo>
                  <a:pt x="16369053" y="3814129"/>
                  <a:pt x="16378087" y="3776381"/>
                  <a:pt x="16346877" y="3779995"/>
                </a:cubicBezTo>
                <a:cubicBezTo>
                  <a:pt x="16325523" y="3779995"/>
                  <a:pt x="16360840" y="3803286"/>
                  <a:pt x="16342771" y="3828987"/>
                </a:cubicBezTo>
                <a:cubicBezTo>
                  <a:pt x="16299242" y="3825373"/>
                  <a:pt x="16334558" y="3784011"/>
                  <a:pt x="16342771" y="3758310"/>
                </a:cubicBezTo>
                <a:cubicBezTo>
                  <a:pt x="16355912" y="3758310"/>
                  <a:pt x="16369874" y="3761925"/>
                  <a:pt x="16373981" y="3747066"/>
                </a:cubicBezTo>
                <a:cubicBezTo>
                  <a:pt x="16391228" y="3750681"/>
                  <a:pt x="16373981" y="3787625"/>
                  <a:pt x="16396156" y="3784011"/>
                </a:cubicBezTo>
                <a:cubicBezTo>
                  <a:pt x="16413403" y="3765539"/>
                  <a:pt x="16416689" y="3747869"/>
                  <a:pt x="16425723" y="3707311"/>
                </a:cubicBezTo>
                <a:cubicBezTo>
                  <a:pt x="16438864" y="3710925"/>
                  <a:pt x="16430651" y="3736224"/>
                  <a:pt x="16430651" y="3751082"/>
                </a:cubicBezTo>
                <a:lnTo>
                  <a:pt x="16474180" y="3755098"/>
                </a:lnTo>
                <a:cubicBezTo>
                  <a:pt x="16505390" y="3747869"/>
                  <a:pt x="16518531" y="3670366"/>
                  <a:pt x="16548919" y="3714539"/>
                </a:cubicBezTo>
                <a:cubicBezTo>
                  <a:pt x="16543992" y="3733012"/>
                  <a:pt x="16518531" y="3718153"/>
                  <a:pt x="16518531" y="3736224"/>
                </a:cubicBezTo>
                <a:cubicBezTo>
                  <a:pt x="16539885" y="3743854"/>
                  <a:pt x="16539885" y="3776783"/>
                  <a:pt x="16566167" y="3784011"/>
                </a:cubicBezTo>
                <a:cubicBezTo>
                  <a:pt x="16521816" y="3794854"/>
                  <a:pt x="16548098" y="3799271"/>
                  <a:pt x="16491428" y="3813728"/>
                </a:cubicBezTo>
                <a:cubicBezTo>
                  <a:pt x="16499641" y="3784413"/>
                  <a:pt x="16483215" y="3790838"/>
                  <a:pt x="16500462" y="3769153"/>
                </a:cubicBezTo>
                <a:lnTo>
                  <a:pt x="16483215" y="3769153"/>
                </a:lnTo>
                <a:cubicBezTo>
                  <a:pt x="16479108" y="3769153"/>
                  <a:pt x="16469252" y="3769554"/>
                  <a:pt x="16469252" y="3776783"/>
                </a:cubicBezTo>
                <a:cubicBezTo>
                  <a:pt x="16478287" y="3780397"/>
                  <a:pt x="16483215" y="3780799"/>
                  <a:pt x="16478287" y="3792043"/>
                </a:cubicBezTo>
                <a:cubicBezTo>
                  <a:pt x="16461039" y="3788428"/>
                  <a:pt x="16452005" y="3798869"/>
                  <a:pt x="16447898" y="3809712"/>
                </a:cubicBezTo>
                <a:cubicBezTo>
                  <a:pt x="16469252" y="3813326"/>
                  <a:pt x="16473359" y="3835814"/>
                  <a:pt x="16491428" y="3813728"/>
                </a:cubicBezTo>
                <a:cubicBezTo>
                  <a:pt x="16473359" y="3868743"/>
                  <a:pt x="16500462" y="3879987"/>
                  <a:pt x="16539885" y="3876372"/>
                </a:cubicBezTo>
                <a:cubicBezTo>
                  <a:pt x="16530851" y="3824971"/>
                  <a:pt x="16556311" y="3843444"/>
                  <a:pt x="16556311" y="3876372"/>
                </a:cubicBezTo>
                <a:cubicBezTo>
                  <a:pt x="16600662" y="3879987"/>
                  <a:pt x="16613803" y="3836215"/>
                  <a:pt x="16666367" y="3850672"/>
                </a:cubicBezTo>
                <a:cubicBezTo>
                  <a:pt x="16666367" y="3876372"/>
                  <a:pt x="16649119" y="3872357"/>
                  <a:pt x="16631050" y="3872357"/>
                </a:cubicBezTo>
                <a:cubicBezTo>
                  <a:pt x="16635978" y="3887215"/>
                  <a:pt x="16644191" y="3890427"/>
                  <a:pt x="16644191" y="3904884"/>
                </a:cubicBezTo>
                <a:cubicBezTo>
                  <a:pt x="16718109" y="3864727"/>
                  <a:pt x="16796954" y="3897656"/>
                  <a:pt x="16849518" y="3853483"/>
                </a:cubicBezTo>
                <a:cubicBezTo>
                  <a:pt x="16862660" y="3868341"/>
                  <a:pt x="16862660" y="3897656"/>
                  <a:pt x="16902082" y="3890427"/>
                </a:cubicBezTo>
                <a:cubicBezTo>
                  <a:pt x="16893870" y="3919742"/>
                  <a:pt x="16862660" y="3942230"/>
                  <a:pt x="16849518" y="3920144"/>
                </a:cubicBezTo>
                <a:cubicBezTo>
                  <a:pt x="16836378" y="3949459"/>
                  <a:pt x="16845412" y="3963915"/>
                  <a:pt x="16871694" y="3956687"/>
                </a:cubicBezTo>
                <a:cubicBezTo>
                  <a:pt x="16897976" y="3971545"/>
                  <a:pt x="16846234" y="3967931"/>
                  <a:pt x="16833092" y="3967931"/>
                </a:cubicBezTo>
                <a:cubicBezTo>
                  <a:pt x="16850340" y="4055875"/>
                  <a:pt x="16998176" y="3986002"/>
                  <a:pt x="16958752" y="3894443"/>
                </a:cubicBezTo>
                <a:lnTo>
                  <a:pt x="16985856" y="3898459"/>
                </a:lnTo>
                <a:cubicBezTo>
                  <a:pt x="16980928" y="3887215"/>
                  <a:pt x="16971894" y="3879987"/>
                  <a:pt x="16958752" y="3872357"/>
                </a:cubicBezTo>
                <a:cubicBezTo>
                  <a:pt x="16985034" y="3810113"/>
                  <a:pt x="17033492" y="3842641"/>
                  <a:pt x="17067986" y="3831798"/>
                </a:cubicBezTo>
                <a:cubicBezTo>
                  <a:pt x="17037598" y="3868341"/>
                  <a:pt x="17081948" y="3883199"/>
                  <a:pt x="17108230" y="3894443"/>
                </a:cubicBezTo>
                <a:cubicBezTo>
                  <a:pt x="17129584" y="3894443"/>
                  <a:pt x="17129584" y="3854286"/>
                  <a:pt x="17142726" y="3839428"/>
                </a:cubicBezTo>
                <a:cubicBezTo>
                  <a:pt x="17169008" y="3865129"/>
                  <a:pt x="17178042" y="3861113"/>
                  <a:pt x="17208430" y="3842641"/>
                </a:cubicBezTo>
                <a:cubicBezTo>
                  <a:pt x="17208430" y="3897656"/>
                  <a:pt x="17199396" y="3926971"/>
                  <a:pt x="17242926" y="3926971"/>
                </a:cubicBezTo>
                <a:cubicBezTo>
                  <a:pt x="17225678" y="3956285"/>
                  <a:pt x="17226500" y="4004474"/>
                  <a:pt x="17182148" y="3989616"/>
                </a:cubicBezTo>
                <a:cubicBezTo>
                  <a:pt x="17256888" y="4000458"/>
                  <a:pt x="17316844" y="4070332"/>
                  <a:pt x="17308630" y="4183976"/>
                </a:cubicBezTo>
                <a:cubicBezTo>
                  <a:pt x="17325878" y="4217307"/>
                  <a:pt x="17357088" y="4210480"/>
                  <a:pt x="17382548" y="4192008"/>
                </a:cubicBezTo>
                <a:cubicBezTo>
                  <a:pt x="17343946" y="4265496"/>
                  <a:pt x="17273314" y="4195221"/>
                  <a:pt x="17277420" y="4320109"/>
                </a:cubicBezTo>
                <a:cubicBezTo>
                  <a:pt x="17299596" y="4327739"/>
                  <a:pt x="17291382" y="4275937"/>
                  <a:pt x="17317664" y="4290393"/>
                </a:cubicBezTo>
                <a:cubicBezTo>
                  <a:pt x="17287276" y="4367495"/>
                  <a:pt x="17378442" y="4268307"/>
                  <a:pt x="17304524" y="4264692"/>
                </a:cubicBezTo>
                <a:cubicBezTo>
                  <a:pt x="17334912" y="4206063"/>
                  <a:pt x="17374334" y="4328141"/>
                  <a:pt x="17325878" y="4349826"/>
                </a:cubicBezTo>
                <a:cubicBezTo>
                  <a:pt x="17325878" y="4383156"/>
                  <a:pt x="17347232" y="4363881"/>
                  <a:pt x="17373514" y="4363881"/>
                </a:cubicBezTo>
                <a:cubicBezTo>
                  <a:pt x="17360372" y="4389581"/>
                  <a:pt x="17317664" y="4404841"/>
                  <a:pt x="17304524" y="4382755"/>
                </a:cubicBezTo>
                <a:cubicBezTo>
                  <a:pt x="17308630" y="4390384"/>
                  <a:pt x="17304524" y="4411668"/>
                  <a:pt x="17317664" y="4415282"/>
                </a:cubicBezTo>
                <a:cubicBezTo>
                  <a:pt x="17278242" y="4444998"/>
                  <a:pt x="17278242" y="4389180"/>
                  <a:pt x="17226500" y="4385566"/>
                </a:cubicBezTo>
                <a:cubicBezTo>
                  <a:pt x="17234712" y="4400424"/>
                  <a:pt x="17243746" y="4411668"/>
                  <a:pt x="17247854" y="4422510"/>
                </a:cubicBezTo>
                <a:cubicBezTo>
                  <a:pt x="17226500" y="4455841"/>
                  <a:pt x="17182148" y="4400424"/>
                  <a:pt x="17208430" y="4385566"/>
                </a:cubicBezTo>
                <a:cubicBezTo>
                  <a:pt x="17195290" y="4396810"/>
                  <a:pt x="17173114" y="4393597"/>
                  <a:pt x="17159974" y="4404841"/>
                </a:cubicBezTo>
                <a:cubicBezTo>
                  <a:pt x="17155866" y="4426927"/>
                  <a:pt x="17164900" y="4430542"/>
                  <a:pt x="17159974" y="4452227"/>
                </a:cubicBezTo>
                <a:cubicBezTo>
                  <a:pt x="17138620" y="4426526"/>
                  <a:pt x="17146832" y="4419298"/>
                  <a:pt x="17120550" y="4415282"/>
                </a:cubicBezTo>
                <a:cubicBezTo>
                  <a:pt x="17137798" y="4367896"/>
                  <a:pt x="17142726" y="4345810"/>
                  <a:pt x="17095090" y="4342196"/>
                </a:cubicBezTo>
                <a:cubicBezTo>
                  <a:pt x="17095090" y="4316495"/>
                  <a:pt x="17116444" y="4327739"/>
                  <a:pt x="17120550" y="4309669"/>
                </a:cubicBezTo>
                <a:cubicBezTo>
                  <a:pt x="17120550" y="4294810"/>
                  <a:pt x="17099196" y="4298023"/>
                  <a:pt x="17086056" y="4294409"/>
                </a:cubicBezTo>
                <a:cubicBezTo>
                  <a:pt x="17059774" y="4290795"/>
                  <a:pt x="17081948" y="4360267"/>
                  <a:pt x="17050740" y="4338180"/>
                </a:cubicBezTo>
                <a:cubicBezTo>
                  <a:pt x="17072914" y="4308865"/>
                  <a:pt x="17050740" y="4305653"/>
                  <a:pt x="17067986" y="4272724"/>
                </a:cubicBezTo>
                <a:cubicBezTo>
                  <a:pt x="17103302" y="4279952"/>
                  <a:pt x="17112338" y="4290393"/>
                  <a:pt x="17138620" y="4264692"/>
                </a:cubicBezTo>
                <a:cubicBezTo>
                  <a:pt x="17125478" y="4227748"/>
                  <a:pt x="17077020" y="4283566"/>
                  <a:pt x="17077020" y="4235779"/>
                </a:cubicBezTo>
                <a:cubicBezTo>
                  <a:pt x="17050740" y="4235779"/>
                  <a:pt x="17002282" y="4279551"/>
                  <a:pt x="17037598" y="4290393"/>
                </a:cubicBezTo>
                <a:cubicBezTo>
                  <a:pt x="16980106" y="4279551"/>
                  <a:pt x="16915224" y="4298425"/>
                  <a:pt x="16824058" y="4276740"/>
                </a:cubicBezTo>
                <a:cubicBezTo>
                  <a:pt x="16810916" y="4287582"/>
                  <a:pt x="16824058" y="4294409"/>
                  <a:pt x="16810916" y="4320109"/>
                </a:cubicBezTo>
                <a:cubicBezTo>
                  <a:pt x="16780528" y="4320109"/>
                  <a:pt x="16754247" y="4290393"/>
                  <a:pt x="16727965" y="4316094"/>
                </a:cubicBezTo>
                <a:cubicBezTo>
                  <a:pt x="16758353" y="4349424"/>
                  <a:pt x="16687721" y="4404038"/>
                  <a:pt x="16740284" y="4385566"/>
                </a:cubicBezTo>
                <a:cubicBezTo>
                  <a:pt x="16749319" y="4414880"/>
                  <a:pt x="16705789" y="4389983"/>
                  <a:pt x="16684435" y="4404841"/>
                </a:cubicBezTo>
                <a:cubicBezTo>
                  <a:pt x="16679507" y="4444998"/>
                  <a:pt x="16723858" y="4426927"/>
                  <a:pt x="16745212" y="4419298"/>
                </a:cubicBezTo>
                <a:cubicBezTo>
                  <a:pt x="16736999" y="4444998"/>
                  <a:pt x="16741106" y="4456242"/>
                  <a:pt x="16758353" y="4456242"/>
                </a:cubicBezTo>
                <a:cubicBezTo>
                  <a:pt x="16732071" y="4456242"/>
                  <a:pt x="16701683" y="4462667"/>
                  <a:pt x="16684435" y="4506840"/>
                </a:cubicBezTo>
                <a:cubicBezTo>
                  <a:pt x="16684435" y="4517683"/>
                  <a:pt x="16687721" y="4521698"/>
                  <a:pt x="16687721" y="4532541"/>
                </a:cubicBezTo>
                <a:cubicBezTo>
                  <a:pt x="16718930" y="4517683"/>
                  <a:pt x="16749319" y="4504029"/>
                  <a:pt x="16779708" y="4492785"/>
                </a:cubicBezTo>
                <a:cubicBezTo>
                  <a:pt x="16779708" y="4551415"/>
                  <a:pt x="16875800" y="4617674"/>
                  <a:pt x="16893048" y="4525714"/>
                </a:cubicBezTo>
                <a:cubicBezTo>
                  <a:pt x="16919330" y="4547801"/>
                  <a:pt x="16932470" y="4584344"/>
                  <a:pt x="16945612" y="4620887"/>
                </a:cubicBezTo>
                <a:cubicBezTo>
                  <a:pt x="16980928" y="4569485"/>
                  <a:pt x="17020350" y="4617674"/>
                  <a:pt x="17063880" y="4603218"/>
                </a:cubicBezTo>
                <a:cubicBezTo>
                  <a:pt x="17020350" y="4651005"/>
                  <a:pt x="17064702" y="4742964"/>
                  <a:pt x="16985856" y="4761035"/>
                </a:cubicBezTo>
                <a:cubicBezTo>
                  <a:pt x="16998996" y="4805208"/>
                  <a:pt x="16968608" y="4830106"/>
                  <a:pt x="16963680" y="4885522"/>
                </a:cubicBezTo>
                <a:cubicBezTo>
                  <a:pt x="16916044" y="4892751"/>
                  <a:pt x="16893870" y="4871467"/>
                  <a:pt x="16876622" y="4845767"/>
                </a:cubicBezTo>
                <a:cubicBezTo>
                  <a:pt x="16867588" y="4845767"/>
                  <a:pt x="16866766" y="4867050"/>
                  <a:pt x="16862660" y="4878294"/>
                </a:cubicBezTo>
                <a:cubicBezTo>
                  <a:pt x="16814202" y="4867050"/>
                  <a:pt x="16770673" y="4848979"/>
                  <a:pt x="16762460" y="4804807"/>
                </a:cubicBezTo>
                <a:cubicBezTo>
                  <a:pt x="16740284" y="4826893"/>
                  <a:pt x="16727965" y="4860223"/>
                  <a:pt x="16680329" y="4841751"/>
                </a:cubicBezTo>
                <a:cubicBezTo>
                  <a:pt x="16667188" y="4871066"/>
                  <a:pt x="16701683" y="4892751"/>
                  <a:pt x="16671294" y="4899979"/>
                </a:cubicBezTo>
                <a:cubicBezTo>
                  <a:pt x="16688542" y="4922065"/>
                  <a:pt x="16701683" y="4936924"/>
                  <a:pt x="16745212" y="4951782"/>
                </a:cubicBezTo>
                <a:cubicBezTo>
                  <a:pt x="16693470" y="4973467"/>
                  <a:pt x="16740284" y="4995553"/>
                  <a:pt x="16718930" y="5065025"/>
                </a:cubicBezTo>
                <a:cubicBezTo>
                  <a:pt x="16770673" y="5021254"/>
                  <a:pt x="16783814" y="5054584"/>
                  <a:pt x="16849518" y="5061812"/>
                </a:cubicBezTo>
                <a:cubicBezTo>
                  <a:pt x="16810096" y="5102371"/>
                  <a:pt x="16757532" y="5032096"/>
                  <a:pt x="16732071" y="5101568"/>
                </a:cubicBezTo>
                <a:cubicBezTo>
                  <a:pt x="16718930" y="5079482"/>
                  <a:pt x="16679507" y="5087513"/>
                  <a:pt x="16649119" y="5083899"/>
                </a:cubicBezTo>
                <a:cubicBezTo>
                  <a:pt x="16522638" y="5201158"/>
                  <a:pt x="16732071" y="5237701"/>
                  <a:pt x="16745212" y="5332873"/>
                </a:cubicBezTo>
                <a:cubicBezTo>
                  <a:pt x="16758353" y="5322031"/>
                  <a:pt x="16770673" y="5322433"/>
                  <a:pt x="16783814" y="5322433"/>
                </a:cubicBezTo>
                <a:cubicBezTo>
                  <a:pt x="16779708" y="5336889"/>
                  <a:pt x="16784634" y="5344519"/>
                  <a:pt x="16792848" y="5348133"/>
                </a:cubicBezTo>
                <a:cubicBezTo>
                  <a:pt x="16797776" y="5384676"/>
                  <a:pt x="16758353" y="5354960"/>
                  <a:pt x="16767388" y="5391904"/>
                </a:cubicBezTo>
                <a:cubicBezTo>
                  <a:pt x="16789562" y="5395519"/>
                  <a:pt x="16779708" y="5410778"/>
                  <a:pt x="16783814" y="5451337"/>
                </a:cubicBezTo>
                <a:cubicBezTo>
                  <a:pt x="16862660" y="5429251"/>
                  <a:pt x="16928364" y="5436479"/>
                  <a:pt x="16937398" y="5520809"/>
                </a:cubicBezTo>
                <a:cubicBezTo>
                  <a:pt x="16950540" y="5509565"/>
                  <a:pt x="16963680" y="5509565"/>
                  <a:pt x="16976822" y="5509565"/>
                </a:cubicBezTo>
                <a:cubicBezTo>
                  <a:pt x="16967786" y="5557352"/>
                  <a:pt x="17007210" y="5557352"/>
                  <a:pt x="17011316" y="5594297"/>
                </a:cubicBezTo>
                <a:cubicBezTo>
                  <a:pt x="16989962" y="5719185"/>
                  <a:pt x="16907010" y="5741272"/>
                  <a:pt x="16867588" y="5836846"/>
                </a:cubicBezTo>
                <a:cubicBezTo>
                  <a:pt x="16941504" y="5884231"/>
                  <a:pt x="16985034" y="5813956"/>
                  <a:pt x="17081128" y="5828815"/>
                </a:cubicBezTo>
                <a:cubicBezTo>
                  <a:pt x="17076200" y="5781028"/>
                  <a:pt x="17059774" y="5754925"/>
                  <a:pt x="17050740" y="5733240"/>
                </a:cubicBezTo>
                <a:cubicBezTo>
                  <a:pt x="17072914" y="5725611"/>
                  <a:pt x="17077020" y="5770185"/>
                  <a:pt x="17090162" y="5736855"/>
                </a:cubicBezTo>
                <a:cubicBezTo>
                  <a:pt x="17103302" y="5784642"/>
                  <a:pt x="17134512" y="5821988"/>
                  <a:pt x="17204324" y="5814760"/>
                </a:cubicBezTo>
                <a:cubicBezTo>
                  <a:pt x="17217464" y="5847688"/>
                  <a:pt x="17195290" y="5851303"/>
                  <a:pt x="17204324" y="5884231"/>
                </a:cubicBezTo>
                <a:cubicBezTo>
                  <a:pt x="17335734" y="5887846"/>
                  <a:pt x="17435112" y="5946877"/>
                  <a:pt x="17513958" y="6045663"/>
                </a:cubicBezTo>
                <a:cubicBezTo>
                  <a:pt x="17693002" y="6075380"/>
                  <a:pt x="17692182" y="6397440"/>
                  <a:pt x="17539418" y="6518313"/>
                </a:cubicBezTo>
                <a:cubicBezTo>
                  <a:pt x="17539418" y="6492613"/>
                  <a:pt x="17531204" y="6474944"/>
                  <a:pt x="17536132" y="6438401"/>
                </a:cubicBezTo>
                <a:cubicBezTo>
                  <a:pt x="17487676" y="6442015"/>
                  <a:pt x="17478640" y="6408283"/>
                  <a:pt x="17440040" y="6397440"/>
                </a:cubicBezTo>
                <a:cubicBezTo>
                  <a:pt x="17343946" y="6459684"/>
                  <a:pt x="17260994" y="6382984"/>
                  <a:pt x="17159974" y="6401456"/>
                </a:cubicBezTo>
                <a:cubicBezTo>
                  <a:pt x="17164900" y="6390212"/>
                  <a:pt x="17173114" y="6390613"/>
                  <a:pt x="17173114" y="6379771"/>
                </a:cubicBezTo>
                <a:cubicBezTo>
                  <a:pt x="17099196" y="6354070"/>
                  <a:pt x="17033492" y="6379771"/>
                  <a:pt x="17003104" y="6343228"/>
                </a:cubicBezTo>
                <a:cubicBezTo>
                  <a:pt x="16985034" y="6350456"/>
                  <a:pt x="16971894" y="6369330"/>
                  <a:pt x="16949718" y="6372944"/>
                </a:cubicBezTo>
                <a:cubicBezTo>
                  <a:pt x="16923436" y="6372944"/>
                  <a:pt x="16933292" y="6338811"/>
                  <a:pt x="16920150" y="6323953"/>
                </a:cubicBezTo>
                <a:cubicBezTo>
                  <a:pt x="16884834" y="6364511"/>
                  <a:pt x="16766566" y="6277370"/>
                  <a:pt x="16762460" y="6372944"/>
                </a:cubicBezTo>
                <a:cubicBezTo>
                  <a:pt x="16740284" y="6343630"/>
                  <a:pt x="16727965" y="6353669"/>
                  <a:pt x="16684435" y="6353669"/>
                </a:cubicBezTo>
                <a:cubicBezTo>
                  <a:pt x="16709896" y="6291425"/>
                  <a:pt x="16736178" y="6323953"/>
                  <a:pt x="16779708" y="6291024"/>
                </a:cubicBezTo>
                <a:cubicBezTo>
                  <a:pt x="16888942" y="6203079"/>
                  <a:pt x="16863480" y="6060521"/>
                  <a:pt x="16810916" y="5946475"/>
                </a:cubicBezTo>
                <a:cubicBezTo>
                  <a:pt x="16767388" y="5942861"/>
                  <a:pt x="16745212" y="5920774"/>
                  <a:pt x="16714824" y="5905916"/>
                </a:cubicBezTo>
                <a:cubicBezTo>
                  <a:pt x="16692648" y="5917160"/>
                  <a:pt x="16679507" y="5939247"/>
                  <a:pt x="16674580" y="5972577"/>
                </a:cubicBezTo>
                <a:cubicBezTo>
                  <a:pt x="16775601" y="5899090"/>
                  <a:pt x="16796954" y="6064136"/>
                  <a:pt x="16740284" y="6137623"/>
                </a:cubicBezTo>
                <a:cubicBezTo>
                  <a:pt x="16714002" y="6141237"/>
                  <a:pt x="16723037" y="6115135"/>
                  <a:pt x="16692648" y="6122364"/>
                </a:cubicBezTo>
                <a:cubicBezTo>
                  <a:pt x="16684435" y="6125978"/>
                  <a:pt x="16674580" y="6144048"/>
                  <a:pt x="16661439" y="6144048"/>
                </a:cubicBezTo>
                <a:cubicBezTo>
                  <a:pt x="16679507" y="6177379"/>
                  <a:pt x="16670473" y="6185410"/>
                  <a:pt x="16674580" y="6236811"/>
                </a:cubicBezTo>
                <a:cubicBezTo>
                  <a:pt x="16657332" y="6233197"/>
                  <a:pt x="16649119" y="6243638"/>
                  <a:pt x="16635978" y="6247252"/>
                </a:cubicBezTo>
                <a:cubicBezTo>
                  <a:pt x="16718930" y="6324354"/>
                  <a:pt x="16587521" y="6372141"/>
                  <a:pt x="16556311" y="6438401"/>
                </a:cubicBezTo>
                <a:cubicBezTo>
                  <a:pt x="16548098" y="6419928"/>
                  <a:pt x="16509497" y="6423944"/>
                  <a:pt x="16505390" y="6456873"/>
                </a:cubicBezTo>
                <a:cubicBezTo>
                  <a:pt x="16513603" y="6490203"/>
                  <a:pt x="16543992" y="6445629"/>
                  <a:pt x="16570273" y="6460085"/>
                </a:cubicBezTo>
                <a:cubicBezTo>
                  <a:pt x="16570273" y="6482172"/>
                  <a:pt x="16557132" y="6485786"/>
                  <a:pt x="16553026" y="6507872"/>
                </a:cubicBezTo>
                <a:cubicBezTo>
                  <a:pt x="16543992" y="6485786"/>
                  <a:pt x="16509497" y="6493416"/>
                  <a:pt x="16483215" y="6489802"/>
                </a:cubicBezTo>
                <a:cubicBezTo>
                  <a:pt x="16474180" y="6526746"/>
                  <a:pt x="16504569" y="6522731"/>
                  <a:pt x="16487321" y="6570518"/>
                </a:cubicBezTo>
                <a:cubicBezTo>
                  <a:pt x="16478287" y="6577746"/>
                  <a:pt x="16465146" y="6582163"/>
                  <a:pt x="16447898" y="6578549"/>
                </a:cubicBezTo>
                <a:cubicBezTo>
                  <a:pt x="16452005" y="6615092"/>
                  <a:pt x="16447898" y="6625935"/>
                  <a:pt x="16425723" y="6648021"/>
                </a:cubicBezTo>
                <a:cubicBezTo>
                  <a:pt x="16429830" y="6677336"/>
                  <a:pt x="16461039" y="6680950"/>
                  <a:pt x="16474180" y="6695406"/>
                </a:cubicBezTo>
                <a:cubicBezTo>
                  <a:pt x="16456933" y="6790981"/>
                  <a:pt x="16438864" y="6809051"/>
                  <a:pt x="16443792" y="6889767"/>
                </a:cubicBezTo>
                <a:cubicBezTo>
                  <a:pt x="16425723" y="6901011"/>
                  <a:pt x="16403548" y="6896995"/>
                  <a:pt x="16390407" y="6907838"/>
                </a:cubicBezTo>
                <a:cubicBezTo>
                  <a:pt x="16390407" y="6929924"/>
                  <a:pt x="16403548" y="6937153"/>
                  <a:pt x="16425723" y="6933539"/>
                </a:cubicBezTo>
                <a:cubicBezTo>
                  <a:pt x="16421617" y="6966467"/>
                  <a:pt x="16387122" y="6941570"/>
                  <a:pt x="16387122" y="6978515"/>
                </a:cubicBezTo>
                <a:cubicBezTo>
                  <a:pt x="16364946" y="6967271"/>
                  <a:pt x="16347699" y="6959641"/>
                  <a:pt x="16330451" y="6985341"/>
                </a:cubicBezTo>
                <a:cubicBezTo>
                  <a:pt x="16369874" y="6959641"/>
                  <a:pt x="16360018" y="7132718"/>
                  <a:pt x="16294314" y="7099388"/>
                </a:cubicBezTo>
                <a:cubicBezTo>
                  <a:pt x="16299242" y="7051601"/>
                  <a:pt x="16334558" y="7036742"/>
                  <a:pt x="16312382" y="6985341"/>
                </a:cubicBezTo>
                <a:cubicBezTo>
                  <a:pt x="16277888" y="7025498"/>
                  <a:pt x="16250784" y="7037144"/>
                  <a:pt x="16229430" y="7084931"/>
                </a:cubicBezTo>
                <a:cubicBezTo>
                  <a:pt x="16277066" y="7103002"/>
                  <a:pt x="16272960" y="7187733"/>
                  <a:pt x="16203148" y="7184119"/>
                </a:cubicBezTo>
                <a:cubicBezTo>
                  <a:pt x="16203148" y="7220662"/>
                  <a:pt x="16225324" y="7235119"/>
                  <a:pt x="16225324" y="7268048"/>
                </a:cubicBezTo>
                <a:cubicBezTo>
                  <a:pt x="16225324" y="7279292"/>
                  <a:pt x="16208076" y="7275276"/>
                  <a:pt x="16199863" y="7275276"/>
                </a:cubicBezTo>
                <a:cubicBezTo>
                  <a:pt x="16190829" y="7300977"/>
                  <a:pt x="16208076" y="7297363"/>
                  <a:pt x="16221217" y="7300977"/>
                </a:cubicBezTo>
                <a:cubicBezTo>
                  <a:pt x="16217111" y="7334307"/>
                  <a:pt x="16190007" y="7326677"/>
                  <a:pt x="16185901" y="7355992"/>
                </a:cubicBezTo>
                <a:cubicBezTo>
                  <a:pt x="16203148" y="7388921"/>
                  <a:pt x="16212183" y="7327079"/>
                  <a:pt x="16243393" y="7337921"/>
                </a:cubicBezTo>
                <a:cubicBezTo>
                  <a:pt x="16194935" y="7385708"/>
                  <a:pt x="16176867" y="7487708"/>
                  <a:pt x="16137444" y="7561195"/>
                </a:cubicBezTo>
                <a:cubicBezTo>
                  <a:pt x="16116090" y="7557581"/>
                  <a:pt x="16107055" y="7576455"/>
                  <a:pt x="16081595" y="7568825"/>
                </a:cubicBezTo>
                <a:cubicBezTo>
                  <a:pt x="16072560" y="7602156"/>
                  <a:pt x="16084880" y="7616612"/>
                  <a:pt x="16098021" y="7627856"/>
                </a:cubicBezTo>
                <a:cubicBezTo>
                  <a:pt x="16062705" y="7660785"/>
                  <a:pt x="16080773" y="7719414"/>
                  <a:pt x="16032316" y="7748729"/>
                </a:cubicBezTo>
                <a:cubicBezTo>
                  <a:pt x="16006034" y="7734273"/>
                  <a:pt x="16042172" y="7701344"/>
                  <a:pt x="16046278" y="7679257"/>
                </a:cubicBezTo>
                <a:cubicBezTo>
                  <a:pt x="16015890" y="7672029"/>
                  <a:pt x="16002749" y="7690100"/>
                  <a:pt x="15993715" y="7712186"/>
                </a:cubicBezTo>
                <a:cubicBezTo>
                  <a:pt x="15972361" y="7664399"/>
                  <a:pt x="16045457" y="7642313"/>
                  <a:pt x="16063526" y="7612998"/>
                </a:cubicBezTo>
                <a:cubicBezTo>
                  <a:pt x="16028210" y="7587297"/>
                  <a:pt x="16029031" y="7481282"/>
                  <a:pt x="16059419" y="7426267"/>
                </a:cubicBezTo>
                <a:cubicBezTo>
                  <a:pt x="16042172" y="7404181"/>
                  <a:pt x="15998643" y="7404181"/>
                  <a:pt x="15972361" y="7385708"/>
                </a:cubicBezTo>
                <a:cubicBezTo>
                  <a:pt x="15972361" y="7396551"/>
                  <a:pt x="15985502" y="7396551"/>
                  <a:pt x="15989608" y="7400165"/>
                </a:cubicBezTo>
                <a:cubicBezTo>
                  <a:pt x="15981395" y="7440724"/>
                  <a:pt x="15946079" y="7443535"/>
                  <a:pt x="15937044" y="7487708"/>
                </a:cubicBezTo>
                <a:cubicBezTo>
                  <a:pt x="15923903" y="7487708"/>
                  <a:pt x="15923903" y="7477267"/>
                  <a:pt x="15910763" y="7473653"/>
                </a:cubicBezTo>
                <a:cubicBezTo>
                  <a:pt x="15884481" y="7484897"/>
                  <a:pt x="15901728" y="7532282"/>
                  <a:pt x="15897622" y="7554368"/>
                </a:cubicBezTo>
                <a:cubicBezTo>
                  <a:pt x="15892694" y="7535896"/>
                  <a:pt x="15867233" y="7488109"/>
                  <a:pt x="15862305" y="7550353"/>
                </a:cubicBezTo>
                <a:cubicBezTo>
                  <a:pt x="15779353" y="7565211"/>
                  <a:pt x="15757999" y="7477267"/>
                  <a:pt x="15697222" y="7528668"/>
                </a:cubicBezTo>
                <a:cubicBezTo>
                  <a:pt x="15723504" y="7484495"/>
                  <a:pt x="15713648" y="7440322"/>
                  <a:pt x="15670119" y="7469637"/>
                </a:cubicBezTo>
                <a:cubicBezTo>
                  <a:pt x="15696401" y="7433094"/>
                  <a:pt x="15688188" y="7437110"/>
                  <a:pt x="15684081" y="7400165"/>
                </a:cubicBezTo>
                <a:cubicBezTo>
                  <a:pt x="15718576" y="7389322"/>
                  <a:pt x="15739930" y="7440322"/>
                  <a:pt x="15757178" y="7392535"/>
                </a:cubicBezTo>
                <a:cubicBezTo>
                  <a:pt x="15757178" y="7363220"/>
                  <a:pt x="15679153" y="7403377"/>
                  <a:pt x="15709542" y="7344748"/>
                </a:cubicBezTo>
                <a:cubicBezTo>
                  <a:pt x="15675047" y="7341134"/>
                  <a:pt x="15656978" y="7370850"/>
                  <a:pt x="15622483" y="7374464"/>
                </a:cubicBezTo>
                <a:cubicBezTo>
                  <a:pt x="15618377" y="7411409"/>
                  <a:pt x="15631518" y="7429480"/>
                  <a:pt x="15643837" y="7455180"/>
                </a:cubicBezTo>
                <a:cubicBezTo>
                  <a:pt x="15635624" y="7473653"/>
                  <a:pt x="15591273" y="7411409"/>
                  <a:pt x="15560885" y="7447952"/>
                </a:cubicBezTo>
                <a:cubicBezTo>
                  <a:pt x="15560885" y="7488511"/>
                  <a:pt x="15578132" y="7455582"/>
                  <a:pt x="15604414" y="7463212"/>
                </a:cubicBezTo>
                <a:cubicBezTo>
                  <a:pt x="15613449" y="7484897"/>
                  <a:pt x="15591273" y="7506983"/>
                  <a:pt x="15613449" y="7532684"/>
                </a:cubicBezTo>
                <a:cubicBezTo>
                  <a:pt x="15583060" y="7572841"/>
                  <a:pt x="15596201" y="7492125"/>
                  <a:pt x="15583060" y="7484897"/>
                </a:cubicBezTo>
                <a:cubicBezTo>
                  <a:pt x="15560885" y="7477668"/>
                  <a:pt x="15578954" y="7539510"/>
                  <a:pt x="15556778" y="7528668"/>
                </a:cubicBezTo>
                <a:cubicBezTo>
                  <a:pt x="15569919" y="7572439"/>
                  <a:pt x="15583060" y="7561597"/>
                  <a:pt x="15600308" y="7602156"/>
                </a:cubicBezTo>
                <a:cubicBezTo>
                  <a:pt x="15574026" y="7609384"/>
                  <a:pt x="15547744" y="7679257"/>
                  <a:pt x="15538710" y="7631872"/>
                </a:cubicBezTo>
                <a:cubicBezTo>
                  <a:pt x="15504215" y="7639100"/>
                  <a:pt x="15530497" y="7653557"/>
                  <a:pt x="15522283" y="7690501"/>
                </a:cubicBezTo>
                <a:lnTo>
                  <a:pt x="15565813" y="7690501"/>
                </a:lnTo>
                <a:cubicBezTo>
                  <a:pt x="15526390" y="7760375"/>
                  <a:pt x="15513249" y="7653155"/>
                  <a:pt x="15469720" y="7660785"/>
                </a:cubicBezTo>
                <a:cubicBezTo>
                  <a:pt x="15456579" y="7697328"/>
                  <a:pt x="15469720" y="7712186"/>
                  <a:pt x="15500108" y="7708170"/>
                </a:cubicBezTo>
                <a:cubicBezTo>
                  <a:pt x="15477933" y="7730257"/>
                  <a:pt x="15504215" y="7744713"/>
                  <a:pt x="15478754" y="7766800"/>
                </a:cubicBezTo>
                <a:cubicBezTo>
                  <a:pt x="15465613" y="7759170"/>
                  <a:pt x="15496002" y="7729855"/>
                  <a:pt x="15469720" y="7719013"/>
                </a:cubicBezTo>
                <a:cubicBezTo>
                  <a:pt x="15434403" y="7704155"/>
                  <a:pt x="15447544" y="7759973"/>
                  <a:pt x="15417156" y="7748729"/>
                </a:cubicBezTo>
                <a:cubicBezTo>
                  <a:pt x="15417156" y="7726643"/>
                  <a:pt x="15394981" y="7711785"/>
                  <a:pt x="15417156" y="7693312"/>
                </a:cubicBezTo>
                <a:cubicBezTo>
                  <a:pt x="15355558" y="7696926"/>
                  <a:pt x="15381840" y="7620226"/>
                  <a:pt x="15316135" y="7627856"/>
                </a:cubicBezTo>
                <a:cubicBezTo>
                  <a:pt x="15321063" y="7675643"/>
                  <a:pt x="15338310" y="7708170"/>
                  <a:pt x="15351451" y="7744713"/>
                </a:cubicBezTo>
                <a:cubicBezTo>
                  <a:pt x="15364592" y="7741099"/>
                  <a:pt x="15364592" y="7715800"/>
                  <a:pt x="15369520" y="7701344"/>
                </a:cubicBezTo>
                <a:cubicBezTo>
                  <a:pt x="15382661" y="7708572"/>
                  <a:pt x="15390874" y="7719816"/>
                  <a:pt x="15404015" y="7727044"/>
                </a:cubicBezTo>
                <a:cubicBezTo>
                  <a:pt x="15395802" y="7749131"/>
                  <a:pt x="15360486" y="7726643"/>
                  <a:pt x="15360486" y="7755958"/>
                </a:cubicBezTo>
                <a:cubicBezTo>
                  <a:pt x="15385946" y="7748729"/>
                  <a:pt x="15359664" y="7818201"/>
                  <a:pt x="15394981" y="7829445"/>
                </a:cubicBezTo>
                <a:cubicBezTo>
                  <a:pt x="15368699" y="7869602"/>
                  <a:pt x="15368699" y="7873618"/>
                  <a:pt x="15363771" y="7932649"/>
                </a:cubicBezTo>
                <a:cubicBezTo>
                  <a:pt x="15359664" y="7906948"/>
                  <a:pt x="15333382" y="7899319"/>
                  <a:pt x="15320242" y="7880846"/>
                </a:cubicBezTo>
                <a:cubicBezTo>
                  <a:pt x="15325169" y="7851532"/>
                  <a:pt x="15355558" y="7866791"/>
                  <a:pt x="15363771" y="7837477"/>
                </a:cubicBezTo>
                <a:cubicBezTo>
                  <a:pt x="15346523" y="7822618"/>
                  <a:pt x="15329276" y="7810973"/>
                  <a:pt x="15360486" y="7792501"/>
                </a:cubicBezTo>
                <a:cubicBezTo>
                  <a:pt x="15355558" y="7770414"/>
                  <a:pt x="15290674" y="7785272"/>
                  <a:pt x="15334204" y="7744713"/>
                </a:cubicBezTo>
                <a:cubicBezTo>
                  <a:pt x="15299709" y="7744713"/>
                  <a:pt x="15281640" y="7737887"/>
                  <a:pt x="15260286" y="7727044"/>
                </a:cubicBezTo>
                <a:cubicBezTo>
                  <a:pt x="15281640" y="7672029"/>
                  <a:pt x="15298888" y="7583683"/>
                  <a:pt x="15254537" y="7543124"/>
                </a:cubicBezTo>
                <a:cubicBezTo>
                  <a:pt x="15293960" y="7543124"/>
                  <a:pt x="15334204" y="7543124"/>
                  <a:pt x="15338310" y="7491723"/>
                </a:cubicBezTo>
                <a:cubicBezTo>
                  <a:pt x="15338310" y="7476865"/>
                  <a:pt x="15325169" y="7480479"/>
                  <a:pt x="15312850" y="7476865"/>
                </a:cubicBezTo>
                <a:cubicBezTo>
                  <a:pt x="15316956" y="7451165"/>
                  <a:pt x="15321063" y="7433094"/>
                  <a:pt x="15334204" y="7422251"/>
                </a:cubicBezTo>
                <a:cubicBezTo>
                  <a:pt x="15364592" y="7440724"/>
                  <a:pt x="15377733" y="7422653"/>
                  <a:pt x="15404015" y="7437110"/>
                </a:cubicBezTo>
                <a:cubicBezTo>
                  <a:pt x="15404015" y="7470440"/>
                  <a:pt x="15382661" y="7458794"/>
                  <a:pt x="15377733" y="7480881"/>
                </a:cubicBezTo>
                <a:cubicBezTo>
                  <a:pt x="15404015" y="7543124"/>
                  <a:pt x="15477933" y="7473653"/>
                  <a:pt x="15513249" y="7459196"/>
                </a:cubicBezTo>
                <a:cubicBezTo>
                  <a:pt x="15486967" y="7444338"/>
                  <a:pt x="15474648" y="7406992"/>
                  <a:pt x="15422084" y="7392535"/>
                </a:cubicBezTo>
                <a:cubicBezTo>
                  <a:pt x="15426190" y="7344748"/>
                  <a:pt x="15434403" y="7396551"/>
                  <a:pt x="15460685" y="7385708"/>
                </a:cubicBezTo>
                <a:cubicBezTo>
                  <a:pt x="15468898" y="7345150"/>
                  <a:pt x="15439331" y="7348764"/>
                  <a:pt x="15434403" y="7323063"/>
                </a:cubicBezTo>
                <a:cubicBezTo>
                  <a:pt x="15399908" y="7333906"/>
                  <a:pt x="15430297" y="7348362"/>
                  <a:pt x="15408122" y="7366433"/>
                </a:cubicBezTo>
                <a:cubicBezTo>
                  <a:pt x="15368699" y="7340732"/>
                  <a:pt x="15356379" y="7293748"/>
                  <a:pt x="15356379" y="7227891"/>
                </a:cubicBezTo>
                <a:cubicBezTo>
                  <a:pt x="15325169" y="7242347"/>
                  <a:pt x="15316956" y="7227891"/>
                  <a:pt x="15281640" y="7220662"/>
                </a:cubicBezTo>
                <a:cubicBezTo>
                  <a:pt x="15316956" y="7194962"/>
                  <a:pt x="15294781" y="7150789"/>
                  <a:pt x="15303815" y="7095372"/>
                </a:cubicBezTo>
                <a:cubicBezTo>
                  <a:pt x="15277533" y="7103002"/>
                  <a:pt x="15272606" y="7142757"/>
                  <a:pt x="15242217" y="7139143"/>
                </a:cubicBezTo>
                <a:cubicBezTo>
                  <a:pt x="15242217" y="7183316"/>
                  <a:pt x="15193760" y="7223875"/>
                  <a:pt x="15233183" y="7242347"/>
                </a:cubicBezTo>
                <a:cubicBezTo>
                  <a:pt x="15224148" y="7257205"/>
                  <a:pt x="15211829" y="7260418"/>
                  <a:pt x="15194581" y="7260418"/>
                </a:cubicBezTo>
                <a:cubicBezTo>
                  <a:pt x="15203616" y="7219859"/>
                  <a:pt x="15193760" y="7198174"/>
                  <a:pt x="15189653" y="7168860"/>
                </a:cubicBezTo>
                <a:cubicBezTo>
                  <a:pt x="15154337" y="7183718"/>
                  <a:pt x="15115736" y="7194962"/>
                  <a:pt x="15085347" y="7172875"/>
                </a:cubicBezTo>
                <a:cubicBezTo>
                  <a:pt x="15067278" y="7217048"/>
                  <a:pt x="15101773" y="7208615"/>
                  <a:pt x="15123949" y="7208615"/>
                </a:cubicBezTo>
                <a:cubicBezTo>
                  <a:pt x="15106701" y="7215843"/>
                  <a:pt x="15089454" y="7260820"/>
                  <a:pt x="15115736" y="7268048"/>
                </a:cubicBezTo>
                <a:cubicBezTo>
                  <a:pt x="15089454" y="7245961"/>
                  <a:pt x="15019643" y="7296961"/>
                  <a:pt x="15010608" y="7234316"/>
                </a:cubicBezTo>
                <a:cubicBezTo>
                  <a:pt x="15002395" y="7230702"/>
                  <a:pt x="14998289" y="7297764"/>
                  <a:pt x="15006502" y="7304992"/>
                </a:cubicBezTo>
                <a:cubicBezTo>
                  <a:pt x="14985148" y="7330693"/>
                  <a:pt x="14949010" y="7333906"/>
                  <a:pt x="14914515" y="7344748"/>
                </a:cubicBezTo>
                <a:cubicBezTo>
                  <a:pt x="14914515" y="7366834"/>
                  <a:pt x="14940797" y="7359205"/>
                  <a:pt x="14927656" y="7392535"/>
                </a:cubicBezTo>
                <a:cubicBezTo>
                  <a:pt x="14892340" y="7374063"/>
                  <a:pt x="14880020" y="7396551"/>
                  <a:pt x="14853738" y="7374464"/>
                </a:cubicBezTo>
                <a:cubicBezTo>
                  <a:pt x="14805281" y="7411409"/>
                  <a:pt x="14875092" y="7436708"/>
                  <a:pt x="14861951" y="7491723"/>
                </a:cubicBezTo>
                <a:cubicBezTo>
                  <a:pt x="14888233" y="7484093"/>
                  <a:pt x="14893161" y="7492125"/>
                  <a:pt x="14923549" y="7473653"/>
                </a:cubicBezTo>
                <a:cubicBezTo>
                  <a:pt x="14953938" y="7502967"/>
                  <a:pt x="14875092" y="7502967"/>
                  <a:pt x="14905481" y="7528668"/>
                </a:cubicBezTo>
                <a:cubicBezTo>
                  <a:pt x="14888233" y="7539510"/>
                  <a:pt x="14875914" y="7561998"/>
                  <a:pt x="14853738" y="7558384"/>
                </a:cubicBezTo>
                <a:cubicBezTo>
                  <a:pt x="14866879" y="7572841"/>
                  <a:pt x="14857845" y="7601754"/>
                  <a:pt x="14892340" y="7598140"/>
                </a:cubicBezTo>
                <a:cubicBezTo>
                  <a:pt x="14888233" y="7638297"/>
                  <a:pt x="14880020" y="7661187"/>
                  <a:pt x="14853738" y="7664801"/>
                </a:cubicBezTo>
                <a:cubicBezTo>
                  <a:pt x="14893161" y="7719816"/>
                  <a:pt x="14888233" y="7634683"/>
                  <a:pt x="14935869" y="7623840"/>
                </a:cubicBezTo>
                <a:cubicBezTo>
                  <a:pt x="14935869" y="7620226"/>
                  <a:pt x="14949831" y="7719414"/>
                  <a:pt x="14901374" y="7701344"/>
                </a:cubicBezTo>
                <a:cubicBezTo>
                  <a:pt x="14940797" y="7708572"/>
                  <a:pt x="14993361" y="7730658"/>
                  <a:pt x="15032783" y="7701344"/>
                </a:cubicBezTo>
                <a:cubicBezTo>
                  <a:pt x="15019643" y="7748729"/>
                  <a:pt x="15045103" y="7748729"/>
                  <a:pt x="15067278" y="7781658"/>
                </a:cubicBezTo>
                <a:cubicBezTo>
                  <a:pt x="15031962" y="7778044"/>
                  <a:pt x="15031962" y="7763989"/>
                  <a:pt x="15001574" y="7778446"/>
                </a:cubicBezTo>
                <a:lnTo>
                  <a:pt x="15006502" y="7744713"/>
                </a:lnTo>
                <a:cubicBezTo>
                  <a:pt x="14954759" y="7741099"/>
                  <a:pt x="14958866" y="7771217"/>
                  <a:pt x="14923549" y="7737887"/>
                </a:cubicBezTo>
                <a:cubicBezTo>
                  <a:pt x="14932584" y="7785674"/>
                  <a:pt x="14984326" y="7796115"/>
                  <a:pt x="15045103" y="7792501"/>
                </a:cubicBezTo>
                <a:cubicBezTo>
                  <a:pt x="15054138" y="7792501"/>
                  <a:pt x="15050852" y="7806957"/>
                  <a:pt x="15050852" y="7814185"/>
                </a:cubicBezTo>
                <a:lnTo>
                  <a:pt x="15045103" y="7840288"/>
                </a:lnTo>
                <a:cubicBezTo>
                  <a:pt x="15031962" y="7840288"/>
                  <a:pt x="15032783" y="7826634"/>
                  <a:pt x="15019643" y="7826634"/>
                </a:cubicBezTo>
                <a:cubicBezTo>
                  <a:pt x="15015536" y="7855949"/>
                  <a:pt x="15036890" y="7855949"/>
                  <a:pt x="15040997" y="7874020"/>
                </a:cubicBezTo>
                <a:cubicBezTo>
                  <a:pt x="15032783" y="7888878"/>
                  <a:pt x="15019643" y="7899319"/>
                  <a:pt x="15006502" y="7906948"/>
                </a:cubicBezTo>
                <a:cubicBezTo>
                  <a:pt x="14985148" y="7873618"/>
                  <a:pt x="14958866" y="7899319"/>
                  <a:pt x="14932584" y="7866390"/>
                </a:cubicBezTo>
                <a:cubicBezTo>
                  <a:pt x="14932584" y="7829445"/>
                  <a:pt x="14975292" y="7859161"/>
                  <a:pt x="14980220" y="7833461"/>
                </a:cubicBezTo>
                <a:cubicBezTo>
                  <a:pt x="14962151" y="7807760"/>
                  <a:pt x="14914515" y="7844705"/>
                  <a:pt x="14879199" y="7837477"/>
                </a:cubicBezTo>
                <a:lnTo>
                  <a:pt x="14870986" y="7896106"/>
                </a:lnTo>
                <a:cubicBezTo>
                  <a:pt x="14875092" y="7906948"/>
                  <a:pt x="14914515" y="7943492"/>
                  <a:pt x="14870986" y="7939877"/>
                </a:cubicBezTo>
                <a:cubicBezTo>
                  <a:pt x="14875092" y="7987263"/>
                  <a:pt x="14888233" y="7939877"/>
                  <a:pt x="14914515" y="7943492"/>
                </a:cubicBezTo>
                <a:cubicBezTo>
                  <a:pt x="14927656" y="7958350"/>
                  <a:pt x="14914515" y="7987263"/>
                  <a:pt x="14897268" y="8002121"/>
                </a:cubicBezTo>
                <a:cubicBezTo>
                  <a:pt x="14919443" y="8060750"/>
                  <a:pt x="14993361" y="7990877"/>
                  <a:pt x="14993361" y="7928633"/>
                </a:cubicBezTo>
                <a:cubicBezTo>
                  <a:pt x="15010608" y="7961562"/>
                  <a:pt x="15002395" y="7954334"/>
                  <a:pt x="15032783" y="7965578"/>
                </a:cubicBezTo>
                <a:cubicBezTo>
                  <a:pt x="15036890" y="8002121"/>
                  <a:pt x="15002395" y="7980436"/>
                  <a:pt x="14985148" y="7984050"/>
                </a:cubicBezTo>
                <a:cubicBezTo>
                  <a:pt x="14989254" y="8006137"/>
                  <a:pt x="14971185" y="8046695"/>
                  <a:pt x="15001574" y="8043081"/>
                </a:cubicBezTo>
                <a:cubicBezTo>
                  <a:pt x="14962151" y="8098097"/>
                  <a:pt x="14949831" y="8160742"/>
                  <a:pt x="14962972" y="8226600"/>
                </a:cubicBezTo>
                <a:cubicBezTo>
                  <a:pt x="14949831" y="8204513"/>
                  <a:pt x="14940797" y="8175198"/>
                  <a:pt x="14927656" y="8153112"/>
                </a:cubicBezTo>
                <a:cubicBezTo>
                  <a:pt x="14884127" y="8160742"/>
                  <a:pt x="14905481" y="8189655"/>
                  <a:pt x="14905481" y="8222584"/>
                </a:cubicBezTo>
                <a:cubicBezTo>
                  <a:pt x="14875092" y="8218970"/>
                  <a:pt x="14866058" y="8196482"/>
                  <a:pt x="14848810" y="8181624"/>
                </a:cubicBezTo>
                <a:cubicBezTo>
                  <a:pt x="14844704" y="8141466"/>
                  <a:pt x="14888233" y="8175198"/>
                  <a:pt x="14901374" y="8153112"/>
                </a:cubicBezTo>
                <a:cubicBezTo>
                  <a:pt x="14897268" y="8135041"/>
                  <a:pt x="14888233" y="8131026"/>
                  <a:pt x="14888233" y="8116167"/>
                </a:cubicBezTo>
                <a:cubicBezTo>
                  <a:pt x="14862773" y="8127411"/>
                  <a:pt x="14848810" y="8159939"/>
                  <a:pt x="14827456" y="8181624"/>
                </a:cubicBezTo>
                <a:cubicBezTo>
                  <a:pt x="14805281" y="8159939"/>
                  <a:pt x="14849632" y="8131026"/>
                  <a:pt x="14844704" y="8090467"/>
                </a:cubicBezTo>
                <a:cubicBezTo>
                  <a:pt x="14818422" y="8079624"/>
                  <a:pt x="14822528" y="8119380"/>
                  <a:pt x="14796247" y="8108538"/>
                </a:cubicBezTo>
                <a:cubicBezTo>
                  <a:pt x="14817601" y="8053121"/>
                  <a:pt x="14770786" y="8005735"/>
                  <a:pt x="14735470" y="7976019"/>
                </a:cubicBezTo>
                <a:cubicBezTo>
                  <a:pt x="14740398" y="7954334"/>
                  <a:pt x="14769965" y="7972405"/>
                  <a:pt x="14769965" y="7935862"/>
                </a:cubicBezTo>
                <a:cubicBezTo>
                  <a:pt x="14774893" y="7884460"/>
                  <a:pt x="14735470" y="7876831"/>
                  <a:pt x="14718222" y="7851130"/>
                </a:cubicBezTo>
                <a:cubicBezTo>
                  <a:pt x="14726435" y="7803343"/>
                  <a:pt x="14748611" y="7865988"/>
                  <a:pt x="14766679" y="7829445"/>
                </a:cubicBezTo>
                <a:cubicBezTo>
                  <a:pt x="14761752" y="7851532"/>
                  <a:pt x="14769965" y="7880846"/>
                  <a:pt x="14814315" y="7880846"/>
                </a:cubicBezTo>
                <a:cubicBezTo>
                  <a:pt x="14774893" y="7833059"/>
                  <a:pt x="14748611" y="7771217"/>
                  <a:pt x="14722329" y="7712186"/>
                </a:cubicBezTo>
                <a:cubicBezTo>
                  <a:pt x="14735470" y="7657171"/>
                  <a:pt x="14783106" y="7653155"/>
                  <a:pt x="14835669" y="7660785"/>
                </a:cubicBezTo>
                <a:cubicBezTo>
                  <a:pt x="14844704" y="7660785"/>
                  <a:pt x="14844704" y="7639100"/>
                  <a:pt x="14857845" y="7642714"/>
                </a:cubicBezTo>
                <a:cubicBezTo>
                  <a:pt x="14857845" y="7617014"/>
                  <a:pt x="14810209" y="7627455"/>
                  <a:pt x="14810209" y="7649541"/>
                </a:cubicBezTo>
                <a:cubicBezTo>
                  <a:pt x="14805281" y="7601754"/>
                  <a:pt x="14778999" y="7590912"/>
                  <a:pt x="14752717" y="7587297"/>
                </a:cubicBezTo>
                <a:cubicBezTo>
                  <a:pt x="14760930" y="7572439"/>
                  <a:pt x="14769965" y="7565211"/>
                  <a:pt x="14783106" y="7565211"/>
                </a:cubicBezTo>
                <a:cubicBezTo>
                  <a:pt x="14778999" y="7553967"/>
                  <a:pt x="14769965" y="7546739"/>
                  <a:pt x="14761752" y="7543124"/>
                </a:cubicBezTo>
                <a:cubicBezTo>
                  <a:pt x="14735470" y="7550754"/>
                  <a:pt x="14770786" y="7572439"/>
                  <a:pt x="14744504" y="7587297"/>
                </a:cubicBezTo>
                <a:cubicBezTo>
                  <a:pt x="14709188" y="7532282"/>
                  <a:pt x="14656624" y="7561597"/>
                  <a:pt x="14595847" y="7576053"/>
                </a:cubicBezTo>
                <a:cubicBezTo>
                  <a:pt x="14622129" y="7553967"/>
                  <a:pt x="14613916" y="7514211"/>
                  <a:pt x="14591741" y="7506581"/>
                </a:cubicBezTo>
                <a:cubicBezTo>
                  <a:pt x="14539177" y="7495739"/>
                  <a:pt x="14477579" y="7587699"/>
                  <a:pt x="14477579" y="7499755"/>
                </a:cubicBezTo>
                <a:cubicBezTo>
                  <a:pt x="14512074" y="7455582"/>
                  <a:pt x="14647590" y="7502566"/>
                  <a:pt x="14630342" y="7429480"/>
                </a:cubicBezTo>
                <a:cubicBezTo>
                  <a:pt x="14651696" y="7411007"/>
                  <a:pt x="14696868" y="7455582"/>
                  <a:pt x="14722329" y="7400165"/>
                </a:cubicBezTo>
                <a:cubicBezTo>
                  <a:pt x="14722329" y="7378480"/>
                  <a:pt x="14687834" y="7389322"/>
                  <a:pt x="14700975" y="7352779"/>
                </a:cubicBezTo>
                <a:cubicBezTo>
                  <a:pt x="14665658" y="7352779"/>
                  <a:pt x="14652518" y="7388921"/>
                  <a:pt x="14613916" y="7381693"/>
                </a:cubicBezTo>
                <a:cubicBezTo>
                  <a:pt x="14648411" y="7355992"/>
                  <a:pt x="14639377" y="7300575"/>
                  <a:pt x="14586813" y="7307803"/>
                </a:cubicBezTo>
                <a:cubicBezTo>
                  <a:pt x="14595026" y="7300575"/>
                  <a:pt x="14604060" y="7293748"/>
                  <a:pt x="14617201" y="7290134"/>
                </a:cubicBezTo>
                <a:cubicBezTo>
                  <a:pt x="14604060" y="7268048"/>
                  <a:pt x="14604060" y="7235119"/>
                  <a:pt x="14582706" y="7216647"/>
                </a:cubicBezTo>
                <a:cubicBezTo>
                  <a:pt x="14539177" y="7245961"/>
                  <a:pt x="14494826" y="7275678"/>
                  <a:pt x="14468544" y="7337921"/>
                </a:cubicBezTo>
                <a:cubicBezTo>
                  <a:pt x="14451297" y="7334307"/>
                  <a:pt x="14469366" y="7297363"/>
                  <a:pt x="14461153" y="7290134"/>
                </a:cubicBezTo>
                <a:cubicBezTo>
                  <a:pt x="14386414" y="7271662"/>
                  <a:pt x="14378200" y="7366834"/>
                  <a:pt x="14316602" y="7370449"/>
                </a:cubicBezTo>
                <a:cubicBezTo>
                  <a:pt x="14316602" y="7385307"/>
                  <a:pt x="14329743" y="7382094"/>
                  <a:pt x="14342884" y="7385708"/>
                </a:cubicBezTo>
                <a:cubicBezTo>
                  <a:pt x="14298533" y="7422251"/>
                  <a:pt x="14259111" y="7488109"/>
                  <a:pt x="14268145" y="7528668"/>
                </a:cubicBezTo>
                <a:cubicBezTo>
                  <a:pt x="14224616" y="7528668"/>
                  <a:pt x="14277179" y="7433094"/>
                  <a:pt x="14229544" y="7433094"/>
                </a:cubicBezTo>
                <a:cubicBezTo>
                  <a:pt x="14233650" y="7418637"/>
                  <a:pt x="14255004" y="7426267"/>
                  <a:pt x="14268145" y="7426267"/>
                </a:cubicBezTo>
                <a:cubicBezTo>
                  <a:pt x="14281286" y="7385708"/>
                  <a:pt x="14273073" y="7366834"/>
                  <a:pt x="14250898" y="7355992"/>
                </a:cubicBezTo>
                <a:cubicBezTo>
                  <a:pt x="14259932" y="7341134"/>
                  <a:pt x="14276358" y="7348362"/>
                  <a:pt x="14289499" y="7344748"/>
                </a:cubicBezTo>
                <a:cubicBezTo>
                  <a:pt x="14268145" y="7278890"/>
                  <a:pt x="14268145" y="7334307"/>
                  <a:pt x="14298533" y="7253591"/>
                </a:cubicBezTo>
                <a:cubicBezTo>
                  <a:pt x="14277179" y="7238733"/>
                  <a:pt x="14246791" y="7227891"/>
                  <a:pt x="14264039" y="7172875"/>
                </a:cubicBezTo>
                <a:cubicBezTo>
                  <a:pt x="14224616" y="7136332"/>
                  <a:pt x="14185193" y="7154001"/>
                  <a:pt x="14132629" y="7139143"/>
                </a:cubicBezTo>
                <a:cubicBezTo>
                  <a:pt x="14119488" y="7168458"/>
                  <a:pt x="14136736" y="7168458"/>
                  <a:pt x="14127701" y="7197773"/>
                </a:cubicBezTo>
                <a:cubicBezTo>
                  <a:pt x="14088278" y="7172072"/>
                  <a:pt x="14132629" y="7128301"/>
                  <a:pt x="14102241" y="7091758"/>
                </a:cubicBezTo>
                <a:cubicBezTo>
                  <a:pt x="14084172" y="7091758"/>
                  <a:pt x="14089100" y="7129104"/>
                  <a:pt x="14075959" y="7136332"/>
                </a:cubicBezTo>
                <a:cubicBezTo>
                  <a:pt x="14062818" y="7125490"/>
                  <a:pt x="14058711" y="7106214"/>
                  <a:pt x="14067746" y="7076900"/>
                </a:cubicBezTo>
                <a:cubicBezTo>
                  <a:pt x="14045570" y="7076900"/>
                  <a:pt x="14053783" y="7125088"/>
                  <a:pt x="14036536" y="7132317"/>
                </a:cubicBezTo>
                <a:cubicBezTo>
                  <a:pt x="14006148" y="7121474"/>
                  <a:pt x="14006148" y="7128301"/>
                  <a:pt x="13983972" y="7117458"/>
                </a:cubicBezTo>
                <a:cubicBezTo>
                  <a:pt x="13918268" y="7154001"/>
                  <a:pt x="13874738" y="7260820"/>
                  <a:pt x="13844350" y="7337921"/>
                </a:cubicBezTo>
                <a:cubicBezTo>
                  <a:pt x="13822174" y="7334307"/>
                  <a:pt x="13804927" y="7304591"/>
                  <a:pt x="13804927" y="7355992"/>
                </a:cubicBezTo>
                <a:cubicBezTo>
                  <a:pt x="13778645" y="7355992"/>
                  <a:pt x="13731009" y="7363220"/>
                  <a:pt x="13761398" y="7330291"/>
                </a:cubicBezTo>
                <a:cubicBezTo>
                  <a:pt x="13731009" y="7341134"/>
                  <a:pt x="13756470" y="7355992"/>
                  <a:pt x="13735116" y="7374464"/>
                </a:cubicBezTo>
                <a:cubicBezTo>
                  <a:pt x="13721975" y="7360008"/>
                  <a:pt x="13726081" y="7319449"/>
                  <a:pt x="13699799" y="7315835"/>
                </a:cubicBezTo>
                <a:cubicBezTo>
                  <a:pt x="13678445" y="7315835"/>
                  <a:pt x="13692408" y="7352779"/>
                  <a:pt x="13705549" y="7352779"/>
                </a:cubicBezTo>
                <a:cubicBezTo>
                  <a:pt x="13683373" y="7360008"/>
                  <a:pt x="13665304" y="7359606"/>
                  <a:pt x="13630810" y="7344748"/>
                </a:cubicBezTo>
                <a:cubicBezTo>
                  <a:pt x="13661198" y="7374063"/>
                  <a:pt x="13617669" y="7374063"/>
                  <a:pt x="13608634" y="7344748"/>
                </a:cubicBezTo>
                <a:cubicBezTo>
                  <a:pt x="13595493" y="7355992"/>
                  <a:pt x="13586459" y="7374866"/>
                  <a:pt x="13560177" y="7364023"/>
                </a:cubicBezTo>
                <a:cubicBezTo>
                  <a:pt x="13568390" y="7400566"/>
                  <a:pt x="13595493" y="7374464"/>
                  <a:pt x="13630810" y="7381693"/>
                </a:cubicBezTo>
                <a:cubicBezTo>
                  <a:pt x="13604528" y="7403779"/>
                  <a:pt x="13639023" y="7414621"/>
                  <a:pt x="13652164" y="7429480"/>
                </a:cubicBezTo>
                <a:cubicBezTo>
                  <a:pt x="13652164" y="7455180"/>
                  <a:pt x="13621775" y="7437110"/>
                  <a:pt x="13617669" y="7459196"/>
                </a:cubicBezTo>
                <a:cubicBezTo>
                  <a:pt x="13612741" y="7400165"/>
                  <a:pt x="13595493" y="7470038"/>
                  <a:pt x="13577424" y="7422251"/>
                </a:cubicBezTo>
                <a:cubicBezTo>
                  <a:pt x="13560177" y="7473653"/>
                  <a:pt x="13556070" y="7429078"/>
                  <a:pt x="13529789" y="7487708"/>
                </a:cubicBezTo>
                <a:cubicBezTo>
                  <a:pt x="13529789" y="7498550"/>
                  <a:pt x="13538823" y="7499755"/>
                  <a:pt x="13533895" y="7510597"/>
                </a:cubicBezTo>
                <a:cubicBezTo>
                  <a:pt x="13590565" y="7466424"/>
                  <a:pt x="13634916" y="7484093"/>
                  <a:pt x="13683373" y="7476865"/>
                </a:cubicBezTo>
                <a:cubicBezTo>
                  <a:pt x="13679267" y="7484093"/>
                  <a:pt x="13669411" y="7488511"/>
                  <a:pt x="13669411" y="7499755"/>
                </a:cubicBezTo>
                <a:cubicBezTo>
                  <a:pt x="13721975" y="7510597"/>
                  <a:pt x="13748257" y="7474054"/>
                  <a:pt x="13804927" y="7463212"/>
                </a:cubicBezTo>
                <a:cubicBezTo>
                  <a:pt x="13800820" y="7499755"/>
                  <a:pt x="13822174" y="7506983"/>
                  <a:pt x="13852563" y="7510597"/>
                </a:cubicBezTo>
                <a:cubicBezTo>
                  <a:pt x="13857491" y="7551156"/>
                  <a:pt x="13822996" y="7517424"/>
                  <a:pt x="13827102" y="7554368"/>
                </a:cubicBezTo>
                <a:cubicBezTo>
                  <a:pt x="13796714" y="7561597"/>
                  <a:pt x="13799999" y="7531880"/>
                  <a:pt x="13778645" y="7550353"/>
                </a:cubicBezTo>
                <a:cubicBezTo>
                  <a:pt x="13787679" y="7583282"/>
                  <a:pt x="13826281" y="7554770"/>
                  <a:pt x="13844350" y="7558384"/>
                </a:cubicBezTo>
                <a:cubicBezTo>
                  <a:pt x="13839422" y="7572841"/>
                  <a:pt x="13835315" y="7587699"/>
                  <a:pt x="13848456" y="7591313"/>
                </a:cubicBezTo>
                <a:cubicBezTo>
                  <a:pt x="13804927" y="7580069"/>
                  <a:pt x="13778645" y="7653155"/>
                  <a:pt x="13765504" y="7734273"/>
                </a:cubicBezTo>
                <a:cubicBezTo>
                  <a:pt x="13739222" y="7745115"/>
                  <a:pt x="13722796" y="7766800"/>
                  <a:pt x="13726903" y="7803745"/>
                </a:cubicBezTo>
                <a:cubicBezTo>
                  <a:pt x="13692408" y="7807359"/>
                  <a:pt x="13678445" y="7811374"/>
                  <a:pt x="13656270" y="7785674"/>
                </a:cubicBezTo>
                <a:cubicBezTo>
                  <a:pt x="13634095" y="7826233"/>
                  <a:pt x="13547857" y="7796918"/>
                  <a:pt x="13565105" y="7896106"/>
                </a:cubicBezTo>
                <a:cubicBezTo>
                  <a:pt x="13551964" y="7906948"/>
                  <a:pt x="13529789" y="7902933"/>
                  <a:pt x="13508435" y="7902933"/>
                </a:cubicBezTo>
                <a:cubicBezTo>
                  <a:pt x="13508435" y="7888075"/>
                  <a:pt x="13525682" y="7892090"/>
                  <a:pt x="13533895" y="7892090"/>
                </a:cubicBezTo>
                <a:cubicBezTo>
                  <a:pt x="13542929" y="7866390"/>
                  <a:pt x="13533895" y="7855146"/>
                  <a:pt x="13512541" y="7855146"/>
                </a:cubicBezTo>
                <a:cubicBezTo>
                  <a:pt x="13525682" y="7825831"/>
                  <a:pt x="13564284" y="7840288"/>
                  <a:pt x="13569211" y="7803745"/>
                </a:cubicBezTo>
                <a:cubicBezTo>
                  <a:pt x="13551143" y="7778044"/>
                  <a:pt x="13482153" y="7741099"/>
                  <a:pt x="13464905" y="7770816"/>
                </a:cubicBezTo>
                <a:cubicBezTo>
                  <a:pt x="13459977" y="7737485"/>
                  <a:pt x="13446836" y="7730257"/>
                  <a:pt x="13412341" y="7744713"/>
                </a:cubicBezTo>
                <a:cubicBezTo>
                  <a:pt x="13416448" y="7726643"/>
                  <a:pt x="13412341" y="7715800"/>
                  <a:pt x="13399200" y="7708170"/>
                </a:cubicBezTo>
                <a:cubicBezTo>
                  <a:pt x="13421376" y="7668013"/>
                  <a:pt x="13408235" y="7737485"/>
                  <a:pt x="13433695" y="7723029"/>
                </a:cubicBezTo>
                <a:cubicBezTo>
                  <a:pt x="13446836" y="7712186"/>
                  <a:pt x="13421376" y="7661187"/>
                  <a:pt x="13390166" y="7664801"/>
                </a:cubicBezTo>
                <a:cubicBezTo>
                  <a:pt x="13399200" y="7653557"/>
                  <a:pt x="13403307" y="7639100"/>
                  <a:pt x="13403307" y="7617014"/>
                </a:cubicBezTo>
                <a:cubicBezTo>
                  <a:pt x="13346637" y="7631872"/>
                  <a:pt x="13333496" y="7557581"/>
                  <a:pt x="13267791" y="7550353"/>
                </a:cubicBezTo>
                <a:cubicBezTo>
                  <a:pt x="13237403" y="7553967"/>
                  <a:pt x="13285039" y="7594927"/>
                  <a:pt x="13241509" y="7584085"/>
                </a:cubicBezTo>
                <a:cubicBezTo>
                  <a:pt x="13223440" y="7569227"/>
                  <a:pt x="13258757" y="7528668"/>
                  <a:pt x="13184839" y="7532684"/>
                </a:cubicBezTo>
                <a:cubicBezTo>
                  <a:pt x="13197980" y="7492125"/>
                  <a:pt x="13176626" y="7487708"/>
                  <a:pt x="13180732" y="7451165"/>
                </a:cubicBezTo>
                <a:cubicBezTo>
                  <a:pt x="13154450" y="7451165"/>
                  <a:pt x="13137203" y="7462810"/>
                  <a:pt x="13137203" y="7506581"/>
                </a:cubicBezTo>
                <a:cubicBezTo>
                  <a:pt x="13106815" y="7517825"/>
                  <a:pt x="13079711" y="7502967"/>
                  <a:pt x="13088746" y="7455180"/>
                </a:cubicBezTo>
                <a:cubicBezTo>
                  <a:pt x="13110100" y="7458794"/>
                  <a:pt x="13088746" y="7506581"/>
                  <a:pt x="13128169" y="7495739"/>
                </a:cubicBezTo>
                <a:cubicBezTo>
                  <a:pt x="13141310" y="7458794"/>
                  <a:pt x="13084639" y="7433094"/>
                  <a:pt x="13071498" y="7455180"/>
                </a:cubicBezTo>
                <a:cubicBezTo>
                  <a:pt x="13066570" y="7477267"/>
                  <a:pt x="13061643" y="7425866"/>
                  <a:pt x="13101065" y="7422251"/>
                </a:cubicBezTo>
                <a:cubicBezTo>
                  <a:pt x="13070677" y="7345150"/>
                  <a:pt x="12957336" y="7407393"/>
                  <a:pt x="12957336" y="7296961"/>
                </a:cubicBezTo>
                <a:cubicBezTo>
                  <a:pt x="12922841" y="7337520"/>
                  <a:pt x="12926948" y="7308607"/>
                  <a:pt x="12896560" y="7315835"/>
                </a:cubicBezTo>
                <a:cubicBezTo>
                  <a:pt x="12901487" y="7326677"/>
                  <a:pt x="12901487" y="7338323"/>
                  <a:pt x="12909700" y="7341937"/>
                </a:cubicBezTo>
                <a:cubicBezTo>
                  <a:pt x="12888346" y="7353181"/>
                  <a:pt x="12843996" y="7330291"/>
                  <a:pt x="12791432" y="7344748"/>
                </a:cubicBezTo>
                <a:lnTo>
                  <a:pt x="12782398" y="7389724"/>
                </a:lnTo>
                <a:cubicBezTo>
                  <a:pt x="12799645" y="7396952"/>
                  <a:pt x="12799645" y="7374063"/>
                  <a:pt x="12804573" y="7355992"/>
                </a:cubicBezTo>
                <a:cubicBezTo>
                  <a:pt x="12830855" y="7352378"/>
                  <a:pt x="12826748" y="7425866"/>
                  <a:pt x="12857137" y="7381693"/>
                </a:cubicBezTo>
                <a:cubicBezTo>
                  <a:pt x="12853030" y="7385307"/>
                  <a:pt x="12830855" y="7473653"/>
                  <a:pt x="12843996" y="7473653"/>
                </a:cubicBezTo>
                <a:cubicBezTo>
                  <a:pt x="12866171" y="7514211"/>
                  <a:pt x="12979512" y="7448354"/>
                  <a:pt x="13009900" y="7463212"/>
                </a:cubicBezTo>
                <a:cubicBezTo>
                  <a:pt x="12961443" y="7492526"/>
                  <a:pt x="12869456" y="7532282"/>
                  <a:pt x="12804573" y="7517424"/>
                </a:cubicBezTo>
                <a:cubicBezTo>
                  <a:pt x="12791432" y="7524652"/>
                  <a:pt x="12809501" y="7557581"/>
                  <a:pt x="12809501" y="7565211"/>
                </a:cubicBezTo>
                <a:cubicBezTo>
                  <a:pt x="12809501" y="7579667"/>
                  <a:pt x="12752009" y="7576053"/>
                  <a:pt x="12782398" y="7598140"/>
                </a:cubicBezTo>
                <a:cubicBezTo>
                  <a:pt x="12769257" y="7631069"/>
                  <a:pt x="12756116" y="7587699"/>
                  <a:pt x="12738868" y="7595329"/>
                </a:cubicBezTo>
                <a:cubicBezTo>
                  <a:pt x="12752009" y="7635486"/>
                  <a:pt x="12812786" y="7642714"/>
                  <a:pt x="12795539" y="7690501"/>
                </a:cubicBezTo>
                <a:cubicBezTo>
                  <a:pt x="12834961" y="7683273"/>
                  <a:pt x="12834961" y="7715399"/>
                  <a:pt x="12866171" y="7719013"/>
                </a:cubicBezTo>
                <a:cubicBezTo>
                  <a:pt x="12896560" y="7667612"/>
                  <a:pt x="12778291" y="7656769"/>
                  <a:pt x="12800466" y="7598140"/>
                </a:cubicBezTo>
                <a:cubicBezTo>
                  <a:pt x="12830855" y="7598140"/>
                  <a:pt x="12817714" y="7635084"/>
                  <a:pt x="12843996" y="7635084"/>
                </a:cubicBezTo>
                <a:cubicBezTo>
                  <a:pt x="12866171" y="7620226"/>
                  <a:pt x="12830034" y="7583683"/>
                  <a:pt x="12839068" y="7554368"/>
                </a:cubicBezTo>
                <a:cubicBezTo>
                  <a:pt x="12874384" y="7576455"/>
                  <a:pt x="12883419" y="7623840"/>
                  <a:pt x="12891632" y="7675242"/>
                </a:cubicBezTo>
                <a:cubicBezTo>
                  <a:pt x="12917914" y="7660785"/>
                  <a:pt x="12909700" y="7675643"/>
                  <a:pt x="12940089" y="7664801"/>
                </a:cubicBezTo>
                <a:cubicBezTo>
                  <a:pt x="12922841" y="7682871"/>
                  <a:pt x="12922020" y="7715800"/>
                  <a:pt x="12948302" y="7712186"/>
                </a:cubicBezTo>
                <a:cubicBezTo>
                  <a:pt x="12935161" y="7719816"/>
                  <a:pt x="12944195" y="7766800"/>
                  <a:pt x="12922841" y="7766800"/>
                </a:cubicBezTo>
                <a:cubicBezTo>
                  <a:pt x="12953230" y="7759170"/>
                  <a:pt x="12922841" y="7848319"/>
                  <a:pt x="12940089" y="7874020"/>
                </a:cubicBezTo>
                <a:cubicBezTo>
                  <a:pt x="12992653" y="7833862"/>
                  <a:pt x="13018935" y="7851933"/>
                  <a:pt x="13062464" y="7870405"/>
                </a:cubicBezTo>
                <a:cubicBezTo>
                  <a:pt x="13092852" y="7844705"/>
                  <a:pt x="13054251" y="7848319"/>
                  <a:pt x="13062464" y="7811374"/>
                </a:cubicBezTo>
                <a:cubicBezTo>
                  <a:pt x="13079711" y="7829847"/>
                  <a:pt x="13101887" y="7840689"/>
                  <a:pt x="13088746" y="7884862"/>
                </a:cubicBezTo>
                <a:cubicBezTo>
                  <a:pt x="13049323" y="7906948"/>
                  <a:pt x="12992653" y="7947106"/>
                  <a:pt x="12962264" y="7932649"/>
                </a:cubicBezTo>
                <a:cubicBezTo>
                  <a:pt x="12958158" y="7958350"/>
                  <a:pt x="12979512" y="7958350"/>
                  <a:pt x="13000866" y="7958350"/>
                </a:cubicBezTo>
                <a:cubicBezTo>
                  <a:pt x="12974584" y="7987664"/>
                  <a:pt x="12935982" y="7947106"/>
                  <a:pt x="12944195" y="7906948"/>
                </a:cubicBezTo>
                <a:cubicBezTo>
                  <a:pt x="12896560" y="7935862"/>
                  <a:pt x="12882597" y="7910964"/>
                  <a:pt x="12839889" y="7924618"/>
                </a:cubicBezTo>
                <a:cubicBezTo>
                  <a:pt x="12841532" y="7921405"/>
                  <a:pt x="12841532" y="7915783"/>
                  <a:pt x="12843996" y="7913775"/>
                </a:cubicBezTo>
                <a:lnTo>
                  <a:pt x="12821820" y="7910563"/>
                </a:lnTo>
                <a:cubicBezTo>
                  <a:pt x="12795539" y="7906948"/>
                  <a:pt x="12839889" y="7947507"/>
                  <a:pt x="12809501" y="7943492"/>
                </a:cubicBezTo>
                <a:cubicBezTo>
                  <a:pt x="12800466" y="7965578"/>
                  <a:pt x="12808679" y="7918193"/>
                  <a:pt x="12795539" y="7900122"/>
                </a:cubicBezTo>
                <a:cubicBezTo>
                  <a:pt x="12773363" y="7914578"/>
                  <a:pt x="12734762" y="7957948"/>
                  <a:pt x="12716693" y="7892090"/>
                </a:cubicBezTo>
                <a:cubicBezTo>
                  <a:pt x="12742975" y="7892090"/>
                  <a:pt x="12774185" y="7903334"/>
                  <a:pt x="12791432" y="7884862"/>
                </a:cubicBezTo>
                <a:cubicBezTo>
                  <a:pt x="12743796" y="7884862"/>
                  <a:pt x="12700267" y="7803745"/>
                  <a:pt x="12656737" y="7807359"/>
                </a:cubicBezTo>
                <a:cubicBezTo>
                  <a:pt x="12660844" y="7833059"/>
                  <a:pt x="12687126" y="7840689"/>
                  <a:pt x="12691232" y="7866390"/>
                </a:cubicBezTo>
                <a:cubicBezTo>
                  <a:pt x="12655916" y="7921405"/>
                  <a:pt x="12581998" y="7881248"/>
                  <a:pt x="12516294" y="7910563"/>
                </a:cubicBezTo>
                <a:cubicBezTo>
                  <a:pt x="12521221" y="7921807"/>
                  <a:pt x="12521221" y="7939877"/>
                  <a:pt x="12516294" y="7958350"/>
                </a:cubicBezTo>
                <a:cubicBezTo>
                  <a:pt x="12472764" y="7961964"/>
                  <a:pt x="12472764" y="7965578"/>
                  <a:pt x="12433341" y="7954334"/>
                </a:cubicBezTo>
                <a:cubicBezTo>
                  <a:pt x="12437448" y="7983649"/>
                  <a:pt x="12472764" y="7976420"/>
                  <a:pt x="12472764" y="8012963"/>
                </a:cubicBezTo>
                <a:cubicBezTo>
                  <a:pt x="12442376" y="8005735"/>
                  <a:pt x="12403774" y="7947507"/>
                  <a:pt x="12381599" y="7995294"/>
                </a:cubicBezTo>
                <a:cubicBezTo>
                  <a:pt x="12381599" y="8028223"/>
                  <a:pt x="12402953" y="7983247"/>
                  <a:pt x="12416094" y="7998105"/>
                </a:cubicBezTo>
                <a:cubicBezTo>
                  <a:pt x="12380778" y="8045892"/>
                  <a:pt x="12372565" y="8039066"/>
                  <a:pt x="12337248" y="8039066"/>
                </a:cubicBezTo>
                <a:cubicBezTo>
                  <a:pt x="12381599" y="8016979"/>
                  <a:pt x="12359424" y="7998908"/>
                  <a:pt x="12350389" y="7958350"/>
                </a:cubicBezTo>
                <a:cubicBezTo>
                  <a:pt x="12324107" y="7947507"/>
                  <a:pt x="12328214" y="7987263"/>
                  <a:pt x="12297825" y="7976019"/>
                </a:cubicBezTo>
                <a:cubicBezTo>
                  <a:pt x="12284685" y="7935862"/>
                  <a:pt x="12232942" y="7936263"/>
                  <a:pt x="12219801" y="7892090"/>
                </a:cubicBezTo>
                <a:cubicBezTo>
                  <a:pt x="12276471" y="7943492"/>
                  <a:pt x="12389812" y="7961964"/>
                  <a:pt x="12476871" y="7910563"/>
                </a:cubicBezTo>
                <a:cubicBezTo>
                  <a:pt x="12454695" y="7918193"/>
                  <a:pt x="12402132" y="7884862"/>
                  <a:pt x="12345461" y="7910563"/>
                </a:cubicBezTo>
                <a:cubicBezTo>
                  <a:pt x="12354496" y="7881248"/>
                  <a:pt x="12315894" y="7899720"/>
                  <a:pt x="12329035" y="7863177"/>
                </a:cubicBezTo>
                <a:cubicBezTo>
                  <a:pt x="12237049" y="7866791"/>
                  <a:pt x="12189413" y="7837477"/>
                  <a:pt x="12132742" y="7874020"/>
                </a:cubicBezTo>
                <a:cubicBezTo>
                  <a:pt x="12119601" y="7870405"/>
                  <a:pt x="12126993" y="7851933"/>
                  <a:pt x="12126993" y="7837477"/>
                </a:cubicBezTo>
                <a:cubicBezTo>
                  <a:pt x="12079357" y="7870405"/>
                  <a:pt x="12053897" y="7814989"/>
                  <a:pt x="12010367" y="7866390"/>
                </a:cubicBezTo>
                <a:cubicBezTo>
                  <a:pt x="11992299" y="7906547"/>
                  <a:pt x="12053897" y="7870004"/>
                  <a:pt x="12031721" y="7913775"/>
                </a:cubicBezTo>
                <a:cubicBezTo>
                  <a:pt x="12001333" y="7939476"/>
                  <a:pt x="12005440" y="7896106"/>
                  <a:pt x="11979158" y="7896106"/>
                </a:cubicBezTo>
                <a:cubicBezTo>
                  <a:pt x="11948769" y="7906948"/>
                  <a:pt x="11984086" y="7925019"/>
                  <a:pt x="11966838" y="7954334"/>
                </a:cubicBezTo>
                <a:cubicBezTo>
                  <a:pt x="11927415" y="7965578"/>
                  <a:pt x="11914274" y="7947106"/>
                  <a:pt x="11901133" y="7913775"/>
                </a:cubicBezTo>
                <a:cubicBezTo>
                  <a:pt x="11787793" y="7932248"/>
                  <a:pt x="11747549" y="7957547"/>
                  <a:pt x="11786971" y="8045491"/>
                </a:cubicBezTo>
                <a:cubicBezTo>
                  <a:pt x="11817360" y="8041877"/>
                  <a:pt x="11830501" y="8013365"/>
                  <a:pt x="11848570" y="7991279"/>
                </a:cubicBezTo>
                <a:cubicBezTo>
                  <a:pt x="11848570" y="7958350"/>
                  <a:pt x="11817360" y="7998507"/>
                  <a:pt x="11804219" y="7987263"/>
                </a:cubicBezTo>
                <a:cubicBezTo>
                  <a:pt x="11826394" y="7954334"/>
                  <a:pt x="11835429" y="7973208"/>
                  <a:pt x="11856783" y="7958350"/>
                </a:cubicBezTo>
                <a:cubicBezTo>
                  <a:pt x="11856783" y="7973208"/>
                  <a:pt x="11860889" y="7984050"/>
                  <a:pt x="11887171" y="7995294"/>
                </a:cubicBezTo>
                <a:cubicBezTo>
                  <a:pt x="11883065" y="8009751"/>
                  <a:pt x="11860889" y="8002121"/>
                  <a:pt x="11848570" y="8002121"/>
                </a:cubicBezTo>
                <a:cubicBezTo>
                  <a:pt x="11848570" y="8016578"/>
                  <a:pt x="11843642" y="8023806"/>
                  <a:pt x="11835429" y="8023806"/>
                </a:cubicBezTo>
                <a:cubicBezTo>
                  <a:pt x="11843642" y="8056735"/>
                  <a:pt x="11887992" y="8061554"/>
                  <a:pt x="11901133" y="8020995"/>
                </a:cubicBezTo>
                <a:cubicBezTo>
                  <a:pt x="11901133" y="8050310"/>
                  <a:pt x="11961910" y="8053522"/>
                  <a:pt x="11966838" y="8012963"/>
                </a:cubicBezTo>
                <a:cubicBezTo>
                  <a:pt x="11975051" y="8068380"/>
                  <a:pt x="12005440" y="8083239"/>
                  <a:pt x="12053897" y="8064766"/>
                </a:cubicBezTo>
                <a:cubicBezTo>
                  <a:pt x="12053897" y="8042680"/>
                  <a:pt x="12018580" y="8053924"/>
                  <a:pt x="12031721" y="8016979"/>
                </a:cubicBezTo>
                <a:cubicBezTo>
                  <a:pt x="12088392" y="7994893"/>
                  <a:pt x="12122887" y="8023806"/>
                  <a:pt x="12158203" y="8049506"/>
                </a:cubicBezTo>
                <a:cubicBezTo>
                  <a:pt x="12109746" y="8200096"/>
                  <a:pt x="12355317" y="8189253"/>
                  <a:pt x="12438269" y="8218568"/>
                </a:cubicBezTo>
                <a:cubicBezTo>
                  <a:pt x="12420200" y="8237040"/>
                  <a:pt x="12394740" y="8244670"/>
                  <a:pt x="12381599" y="8270371"/>
                </a:cubicBezTo>
                <a:cubicBezTo>
                  <a:pt x="12425128" y="8237442"/>
                  <a:pt x="12450589" y="8233426"/>
                  <a:pt x="12507259" y="8233426"/>
                </a:cubicBezTo>
                <a:lnTo>
                  <a:pt x="12499046" y="8280812"/>
                </a:lnTo>
                <a:cubicBezTo>
                  <a:pt x="12472764" y="8237040"/>
                  <a:pt x="12421022" y="8259127"/>
                  <a:pt x="12403774" y="8306914"/>
                </a:cubicBezTo>
                <a:cubicBezTo>
                  <a:pt x="12434163" y="8324985"/>
                  <a:pt x="12454695" y="8306914"/>
                  <a:pt x="12420200" y="8365543"/>
                </a:cubicBezTo>
                <a:cubicBezTo>
                  <a:pt x="12459623" y="8384016"/>
                  <a:pt x="12451410" y="8331811"/>
                  <a:pt x="12459623" y="8298883"/>
                </a:cubicBezTo>
                <a:cubicBezTo>
                  <a:pt x="12485905" y="8324583"/>
                  <a:pt x="12503974" y="8324985"/>
                  <a:pt x="12534362" y="8292056"/>
                </a:cubicBezTo>
                <a:cubicBezTo>
                  <a:pt x="12560644" y="8306914"/>
                  <a:pt x="12529435" y="8372772"/>
                  <a:pt x="12546682" y="8398472"/>
                </a:cubicBezTo>
                <a:cubicBezTo>
                  <a:pt x="12544218" y="8406905"/>
                  <a:pt x="12538469" y="8411724"/>
                  <a:pt x="12534362" y="8418149"/>
                </a:cubicBezTo>
                <a:cubicBezTo>
                  <a:pt x="12537648" y="8394456"/>
                  <a:pt x="12522043" y="8386425"/>
                  <a:pt x="12534362" y="8350685"/>
                </a:cubicBezTo>
                <a:cubicBezTo>
                  <a:pt x="12486726" y="8343457"/>
                  <a:pt x="12494118" y="8388031"/>
                  <a:pt x="12463730" y="8380803"/>
                </a:cubicBezTo>
                <a:cubicBezTo>
                  <a:pt x="12467836" y="8398874"/>
                  <a:pt x="12508080" y="8380402"/>
                  <a:pt x="12494940" y="8416944"/>
                </a:cubicBezTo>
                <a:lnTo>
                  <a:pt x="12533541" y="8420157"/>
                </a:lnTo>
                <a:cubicBezTo>
                  <a:pt x="12519579" y="8441440"/>
                  <a:pt x="12502331" y="8455495"/>
                  <a:pt x="12472764" y="8449873"/>
                </a:cubicBezTo>
                <a:lnTo>
                  <a:pt x="12459623" y="8519345"/>
                </a:lnTo>
                <a:cubicBezTo>
                  <a:pt x="12433341" y="8526975"/>
                  <a:pt x="12438269" y="8502078"/>
                  <a:pt x="12416094" y="8505692"/>
                </a:cubicBezTo>
                <a:cubicBezTo>
                  <a:pt x="12446482" y="8553479"/>
                  <a:pt x="12398846" y="8600463"/>
                  <a:pt x="12350389" y="8604077"/>
                </a:cubicBezTo>
                <a:cubicBezTo>
                  <a:pt x="12350389" y="8571148"/>
                  <a:pt x="12371743" y="8581990"/>
                  <a:pt x="12376671" y="8559904"/>
                </a:cubicBezTo>
                <a:cubicBezTo>
                  <a:pt x="12197626" y="8578376"/>
                  <a:pt x="12066216" y="8483204"/>
                  <a:pt x="11961089" y="8428188"/>
                </a:cubicBezTo>
                <a:cubicBezTo>
                  <a:pt x="11934807" y="8443047"/>
                  <a:pt x="11917560" y="8465133"/>
                  <a:pt x="11874030" y="8453889"/>
                </a:cubicBezTo>
                <a:cubicBezTo>
                  <a:pt x="11878137" y="8435818"/>
                  <a:pt x="11869924" y="8424173"/>
                  <a:pt x="11860889" y="8420157"/>
                </a:cubicBezTo>
                <a:cubicBezTo>
                  <a:pt x="11864996" y="8405700"/>
                  <a:pt x="11878958" y="8409315"/>
                  <a:pt x="11892099" y="8409315"/>
                </a:cubicBezTo>
                <a:cubicBezTo>
                  <a:pt x="11856783" y="8328599"/>
                  <a:pt x="11826394" y="8343457"/>
                  <a:pt x="11726195" y="8339843"/>
                </a:cubicBezTo>
                <a:cubicBezTo>
                  <a:pt x="11713054" y="8380000"/>
                  <a:pt x="11760690" y="8357914"/>
                  <a:pt x="11742621" y="8398472"/>
                </a:cubicBezTo>
                <a:cubicBezTo>
                  <a:pt x="11725373" y="8380000"/>
                  <a:pt x="11730301" y="8373575"/>
                  <a:pt x="11699091" y="8384417"/>
                </a:cubicBezTo>
                <a:cubicBezTo>
                  <a:pt x="11699091" y="8366347"/>
                  <a:pt x="11712232" y="8365543"/>
                  <a:pt x="11712232" y="8350685"/>
                </a:cubicBezTo>
                <a:cubicBezTo>
                  <a:pt x="11663775" y="8384016"/>
                  <a:pt x="11669524" y="8292457"/>
                  <a:pt x="11616961" y="8333016"/>
                </a:cubicBezTo>
                <a:cubicBezTo>
                  <a:pt x="11581644" y="8322174"/>
                  <a:pt x="11651455" y="8291654"/>
                  <a:pt x="11621067" y="8288040"/>
                </a:cubicBezTo>
                <a:cubicBezTo>
                  <a:pt x="11629280" y="8262340"/>
                  <a:pt x="11668703" y="8284828"/>
                  <a:pt x="11690057" y="8280812"/>
                </a:cubicBezTo>
                <a:cubicBezTo>
                  <a:pt x="11699091" y="8214954"/>
                  <a:pt x="11629280" y="8262741"/>
                  <a:pt x="11612033" y="8240655"/>
                </a:cubicBezTo>
                <a:cubicBezTo>
                  <a:pt x="11663775" y="8214954"/>
                  <a:pt x="11589857" y="8200497"/>
                  <a:pt x="11624352" y="8171183"/>
                </a:cubicBezTo>
                <a:cubicBezTo>
                  <a:pt x="11563575" y="8163553"/>
                  <a:pt x="11555362" y="8208127"/>
                  <a:pt x="11533187" y="8153112"/>
                </a:cubicBezTo>
                <a:cubicBezTo>
                  <a:pt x="11511833" y="8149498"/>
                  <a:pt x="11502799" y="8171183"/>
                  <a:pt x="11489658" y="8185639"/>
                </a:cubicBezTo>
                <a:cubicBezTo>
                  <a:pt x="11481445" y="8207726"/>
                  <a:pt x="11524974" y="8226600"/>
                  <a:pt x="11533187" y="8200899"/>
                </a:cubicBezTo>
                <a:cubicBezTo>
                  <a:pt x="11493764" y="8278001"/>
                  <a:pt x="11455163" y="8137852"/>
                  <a:pt x="11380424" y="8119380"/>
                </a:cubicBezTo>
                <a:cubicBezTo>
                  <a:pt x="11437094" y="8045892"/>
                  <a:pt x="11502799" y="8153112"/>
                  <a:pt x="11589857" y="8101711"/>
                </a:cubicBezTo>
                <a:cubicBezTo>
                  <a:pt x="11620246" y="8160340"/>
                  <a:pt x="11650634" y="8071593"/>
                  <a:pt x="11690057" y="8108538"/>
                </a:cubicBezTo>
                <a:cubicBezTo>
                  <a:pt x="11681844" y="8134238"/>
                  <a:pt x="11651455" y="8130624"/>
                  <a:pt x="11630101" y="8138254"/>
                </a:cubicBezTo>
                <a:cubicBezTo>
                  <a:pt x="11651455" y="8189655"/>
                  <a:pt x="11707304" y="8145482"/>
                  <a:pt x="11755762" y="8171183"/>
                </a:cubicBezTo>
                <a:cubicBezTo>
                  <a:pt x="11729480" y="8123396"/>
                  <a:pt x="11694985" y="8086451"/>
                  <a:pt x="11664596" y="8049506"/>
                </a:cubicBezTo>
                <a:cubicBezTo>
                  <a:pt x="11638315" y="8038664"/>
                  <a:pt x="11637493" y="8079624"/>
                  <a:pt x="11612033" y="8068782"/>
                </a:cubicBezTo>
                <a:lnTo>
                  <a:pt x="11621067" y="8035050"/>
                </a:lnTo>
                <a:cubicBezTo>
                  <a:pt x="11581644" y="8023806"/>
                  <a:pt x="11581644" y="8067979"/>
                  <a:pt x="11542221" y="8049506"/>
                </a:cubicBezTo>
                <a:cubicBezTo>
                  <a:pt x="11581644" y="8027420"/>
                  <a:pt x="11542221" y="8016176"/>
                  <a:pt x="11555362" y="7972405"/>
                </a:cubicBezTo>
                <a:cubicBezTo>
                  <a:pt x="11502799" y="7961161"/>
                  <a:pt x="11534008" y="8001719"/>
                  <a:pt x="11507726" y="8023806"/>
                </a:cubicBezTo>
                <a:cubicBezTo>
                  <a:pt x="11437915" y="8031034"/>
                  <a:pt x="11393565" y="7994893"/>
                  <a:pt x="11336894" y="7991279"/>
                </a:cubicBezTo>
                <a:cubicBezTo>
                  <a:pt x="11323753" y="7994893"/>
                  <a:pt x="11322932" y="8020192"/>
                  <a:pt x="11318825" y="8035050"/>
                </a:cubicBezTo>
                <a:cubicBezTo>
                  <a:pt x="11349214" y="8020192"/>
                  <a:pt x="11398492" y="8006137"/>
                  <a:pt x="11411633" y="8043081"/>
                </a:cubicBezTo>
                <a:cubicBezTo>
                  <a:pt x="11402599" y="8028223"/>
                  <a:pt x="11297471" y="8064365"/>
                  <a:pt x="11345929" y="8093679"/>
                </a:cubicBezTo>
                <a:cubicBezTo>
                  <a:pt x="11315540" y="8108538"/>
                  <a:pt x="11310612" y="8104923"/>
                  <a:pt x="11262155" y="8145081"/>
                </a:cubicBezTo>
                <a:cubicBezTo>
                  <a:pt x="11267083" y="8127010"/>
                  <a:pt x="11280224" y="8123797"/>
                  <a:pt x="11280224" y="8101711"/>
                </a:cubicBezTo>
                <a:cubicBezTo>
                  <a:pt x="11267083" y="8098097"/>
                  <a:pt x="11262155" y="8112152"/>
                  <a:pt x="11249014" y="8112152"/>
                </a:cubicBezTo>
                <a:cubicBezTo>
                  <a:pt x="11235873" y="8178411"/>
                  <a:pt x="11249014" y="8170781"/>
                  <a:pt x="11262155" y="8214552"/>
                </a:cubicBezTo>
                <a:cubicBezTo>
                  <a:pt x="11253942" y="8185238"/>
                  <a:pt x="11222732" y="8237442"/>
                  <a:pt x="11218626" y="8200899"/>
                </a:cubicBezTo>
                <a:cubicBezTo>
                  <a:pt x="11135674" y="8296473"/>
                  <a:pt x="11052721" y="8380402"/>
                  <a:pt x="10930346" y="8354701"/>
                </a:cubicBezTo>
                <a:cubicBezTo>
                  <a:pt x="10873676" y="8431803"/>
                  <a:pt x="10769370" y="8435417"/>
                  <a:pt x="10708593" y="8512518"/>
                </a:cubicBezTo>
                <a:cubicBezTo>
                  <a:pt x="10678205" y="8512518"/>
                  <a:pt x="10633033" y="8490030"/>
                  <a:pt x="10628926" y="8541432"/>
                </a:cubicBezTo>
                <a:cubicBezTo>
                  <a:pt x="10611679" y="8537818"/>
                  <a:pt x="10598538" y="8530991"/>
                  <a:pt x="10598538" y="8516534"/>
                </a:cubicBezTo>
                <a:cubicBezTo>
                  <a:pt x="10564043" y="8516534"/>
                  <a:pt x="10624820" y="8552676"/>
                  <a:pt x="10590325" y="8559904"/>
                </a:cubicBezTo>
                <a:cubicBezTo>
                  <a:pt x="10546795" y="8567534"/>
                  <a:pt x="10598538" y="8538219"/>
                  <a:pt x="10572256" y="8538219"/>
                </a:cubicBezTo>
                <a:cubicBezTo>
                  <a:pt x="10559115" y="8560306"/>
                  <a:pt x="10541867" y="8581990"/>
                  <a:pt x="10524620" y="8604077"/>
                </a:cubicBezTo>
                <a:cubicBezTo>
                  <a:pt x="10458915" y="8614919"/>
                  <a:pt x="10332434" y="8589219"/>
                  <a:pt x="10262622" y="8618935"/>
                </a:cubicBezTo>
                <a:cubicBezTo>
                  <a:pt x="10249482" y="8611305"/>
                  <a:pt x="10244554" y="8600463"/>
                  <a:pt x="10240447" y="8582392"/>
                </a:cubicBezTo>
                <a:cubicBezTo>
                  <a:pt x="10057295" y="8644636"/>
                  <a:pt x="9952168" y="8520148"/>
                  <a:pt x="9794476" y="8527377"/>
                </a:cubicBezTo>
                <a:cubicBezTo>
                  <a:pt x="9781336" y="8479590"/>
                  <a:pt x="9750947" y="8501274"/>
                  <a:pt x="9698383" y="8486416"/>
                </a:cubicBezTo>
                <a:cubicBezTo>
                  <a:pt x="9702490" y="8468346"/>
                  <a:pt x="9690170" y="8461117"/>
                  <a:pt x="9694277" y="8443047"/>
                </a:cubicBezTo>
                <a:cubicBezTo>
                  <a:pt x="9594077" y="8468747"/>
                  <a:pt x="9541513" y="8369158"/>
                  <a:pt x="9441314" y="8365543"/>
                </a:cubicBezTo>
                <a:lnTo>
                  <a:pt x="9445420" y="8333016"/>
                </a:lnTo>
                <a:cubicBezTo>
                  <a:pt x="9379716" y="8365945"/>
                  <a:pt x="9397784" y="8298883"/>
                  <a:pt x="9332080" y="8335827"/>
                </a:cubicBezTo>
                <a:cubicBezTo>
                  <a:pt x="9327973" y="8298883"/>
                  <a:pt x="9291836" y="8292056"/>
                  <a:pt x="9261447" y="8306914"/>
                </a:cubicBezTo>
                <a:cubicBezTo>
                  <a:pt x="9274588" y="8277599"/>
                  <a:pt x="9252413" y="8276796"/>
                  <a:pt x="9261447" y="8251096"/>
                </a:cubicBezTo>
                <a:cubicBezTo>
                  <a:pt x="9235165" y="8240253"/>
                  <a:pt x="9240093" y="8281213"/>
                  <a:pt x="9213811" y="8270371"/>
                </a:cubicBezTo>
                <a:cubicBezTo>
                  <a:pt x="9161247" y="8193269"/>
                  <a:pt x="9061048" y="8120183"/>
                  <a:pt x="8955920" y="8127411"/>
                </a:cubicBezTo>
                <a:cubicBezTo>
                  <a:pt x="8942779" y="8061152"/>
                  <a:pt x="8899250" y="8020593"/>
                  <a:pt x="8851614" y="7991279"/>
                </a:cubicBezTo>
                <a:cubicBezTo>
                  <a:pt x="8859827" y="7972806"/>
                  <a:pt x="8868862" y="7950720"/>
                  <a:pt x="8877075" y="7928633"/>
                </a:cubicBezTo>
                <a:cubicBezTo>
                  <a:pt x="8837652" y="7943090"/>
                  <a:pt x="8803158" y="7976420"/>
                  <a:pt x="8794945" y="7917791"/>
                </a:cubicBezTo>
                <a:cubicBezTo>
                  <a:pt x="8776875" y="7917791"/>
                  <a:pt x="8763734" y="7925019"/>
                  <a:pt x="8754700" y="7939877"/>
                </a:cubicBezTo>
                <a:cubicBezTo>
                  <a:pt x="8741559" y="7925019"/>
                  <a:pt x="8728418" y="7906547"/>
                  <a:pt x="8715277" y="7888075"/>
                </a:cubicBezTo>
                <a:cubicBezTo>
                  <a:pt x="8706242" y="7891689"/>
                  <a:pt x="8689816" y="7910563"/>
                  <a:pt x="8702957" y="7910563"/>
                </a:cubicBezTo>
                <a:cubicBezTo>
                  <a:pt x="8676675" y="7929035"/>
                  <a:pt x="8659428" y="7914177"/>
                  <a:pt x="8642180" y="7884862"/>
                </a:cubicBezTo>
                <a:cubicBezTo>
                  <a:pt x="8528018" y="7884862"/>
                  <a:pt x="8449173" y="7910161"/>
                  <a:pt x="8348973" y="7866390"/>
                </a:cubicBezTo>
                <a:cubicBezTo>
                  <a:pt x="8266021" y="7925019"/>
                  <a:pt x="8143646" y="7862374"/>
                  <a:pt x="8064800" y="7840288"/>
                </a:cubicBezTo>
                <a:cubicBezTo>
                  <a:pt x="7863579" y="7877232"/>
                  <a:pt x="7692748" y="7770816"/>
                  <a:pt x="7544912" y="7829445"/>
                </a:cubicBezTo>
                <a:cubicBezTo>
                  <a:pt x="7553125" y="7803745"/>
                  <a:pt x="7531771" y="7804146"/>
                  <a:pt x="7544912" y="7774430"/>
                </a:cubicBezTo>
                <a:cubicBezTo>
                  <a:pt x="7513702" y="7767202"/>
                  <a:pt x="7510417" y="7796516"/>
                  <a:pt x="7510417" y="7829445"/>
                </a:cubicBezTo>
                <a:cubicBezTo>
                  <a:pt x="7479207" y="7810973"/>
                  <a:pt x="7497276" y="7796516"/>
                  <a:pt x="7488242" y="7770816"/>
                </a:cubicBezTo>
                <a:cubicBezTo>
                  <a:pt x="7466067" y="7814587"/>
                  <a:pt x="7461960" y="7793304"/>
                  <a:pt x="7431572" y="7778446"/>
                </a:cubicBezTo>
                <a:cubicBezTo>
                  <a:pt x="7414324" y="7826233"/>
                  <a:pt x="7475101" y="7796918"/>
                  <a:pt x="7462781" y="7837477"/>
                </a:cubicBezTo>
                <a:cubicBezTo>
                  <a:pt x="7431572" y="7811776"/>
                  <a:pt x="7352726" y="7793304"/>
                  <a:pt x="7369973" y="7752745"/>
                </a:cubicBezTo>
                <a:cubicBezTo>
                  <a:pt x="7343692" y="7737887"/>
                  <a:pt x="7339585" y="7767202"/>
                  <a:pt x="7335478" y="7796516"/>
                </a:cubicBezTo>
                <a:cubicBezTo>
                  <a:pt x="7226244" y="7778044"/>
                  <a:pt x="7222138" y="7700942"/>
                  <a:pt x="7090728" y="7748729"/>
                </a:cubicBezTo>
                <a:cubicBezTo>
                  <a:pt x="7108797" y="7734273"/>
                  <a:pt x="7099763" y="7730658"/>
                  <a:pt x="7099763" y="7712186"/>
                </a:cubicBezTo>
                <a:cubicBezTo>
                  <a:pt x="7065268" y="7704958"/>
                  <a:pt x="7047199" y="7719013"/>
                  <a:pt x="7038165" y="7744713"/>
                </a:cubicBezTo>
                <a:cubicBezTo>
                  <a:pt x="7007776" y="7748328"/>
                  <a:pt x="7015989" y="7712186"/>
                  <a:pt x="6994635" y="7708170"/>
                </a:cubicBezTo>
                <a:cubicBezTo>
                  <a:pt x="6951106" y="7704556"/>
                  <a:pt x="6946999" y="7767202"/>
                  <a:pt x="6894436" y="7759973"/>
                </a:cubicBezTo>
                <a:cubicBezTo>
                  <a:pt x="6933858" y="7701344"/>
                  <a:pt x="6832837" y="7733871"/>
                  <a:pt x="6819697" y="7697328"/>
                </a:cubicBezTo>
                <a:cubicBezTo>
                  <a:pt x="6789308" y="7700942"/>
                  <a:pt x="6781095" y="7737887"/>
                  <a:pt x="6750707" y="7737887"/>
                </a:cubicBezTo>
                <a:cubicBezTo>
                  <a:pt x="6750707" y="7712186"/>
                  <a:pt x="6780274" y="7727044"/>
                  <a:pt x="6785202" y="7704958"/>
                </a:cubicBezTo>
                <a:cubicBezTo>
                  <a:pt x="6689108" y="7686887"/>
                  <a:pt x="6652971" y="7704556"/>
                  <a:pt x="6561806" y="7682470"/>
                </a:cubicBezTo>
                <a:cubicBezTo>
                  <a:pt x="6522383" y="7671627"/>
                  <a:pt x="6457499" y="7686486"/>
                  <a:pt x="6435324" y="7675242"/>
                </a:cubicBezTo>
                <a:cubicBezTo>
                  <a:pt x="6404936" y="7660785"/>
                  <a:pt x="6404936" y="7620226"/>
                  <a:pt x="6378654" y="7612998"/>
                </a:cubicBezTo>
                <a:cubicBezTo>
                  <a:pt x="6335124" y="7598541"/>
                  <a:pt x="6238210" y="7635084"/>
                  <a:pt x="6234103" y="7580069"/>
                </a:cubicBezTo>
                <a:cubicBezTo>
                  <a:pt x="6142117" y="7602156"/>
                  <a:pt x="6055879" y="7576053"/>
                  <a:pt x="5941718" y="7565211"/>
                </a:cubicBezTo>
                <a:cubicBezTo>
                  <a:pt x="5924470" y="7612596"/>
                  <a:pt x="5832483" y="7557983"/>
                  <a:pt x="5811129" y="7543124"/>
                </a:cubicBezTo>
                <a:cubicBezTo>
                  <a:pt x="5784848" y="7554368"/>
                  <a:pt x="5797989" y="7561998"/>
                  <a:pt x="5797989" y="7591313"/>
                </a:cubicBezTo>
                <a:cubicBezTo>
                  <a:pt x="5771707" y="7576455"/>
                  <a:pt x="5761851" y="7546739"/>
                  <a:pt x="5718322" y="7550353"/>
                </a:cubicBezTo>
                <a:cubicBezTo>
                  <a:pt x="5687933" y="7557581"/>
                  <a:pt x="5701895" y="7579667"/>
                  <a:pt x="5701895" y="7608982"/>
                </a:cubicBezTo>
                <a:cubicBezTo>
                  <a:pt x="5679720" y="7612596"/>
                  <a:pt x="5684648" y="7590510"/>
                  <a:pt x="5688754" y="7572038"/>
                </a:cubicBezTo>
                <a:cubicBezTo>
                  <a:pt x="5605802" y="7524652"/>
                  <a:pt x="5491640" y="7627856"/>
                  <a:pt x="5421829" y="7547140"/>
                </a:cubicBezTo>
                <a:cubicBezTo>
                  <a:pt x="5382406" y="7584085"/>
                  <a:pt x="5299454" y="7499755"/>
                  <a:pt x="5260031" y="7584085"/>
                </a:cubicBezTo>
                <a:cubicBezTo>
                  <a:pt x="5246890" y="7569227"/>
                  <a:pt x="5216502" y="7569628"/>
                  <a:pt x="5229643" y="7536298"/>
                </a:cubicBezTo>
                <a:cubicBezTo>
                  <a:pt x="5204182" y="7532684"/>
                  <a:pt x="5199254" y="7565211"/>
                  <a:pt x="5186114" y="7576053"/>
                </a:cubicBezTo>
                <a:cubicBezTo>
                  <a:pt x="5195148" y="7498952"/>
                  <a:pt x="5080986" y="7561998"/>
                  <a:pt x="5037457" y="7558384"/>
                </a:cubicBezTo>
                <a:cubicBezTo>
                  <a:pt x="5002962" y="7554770"/>
                  <a:pt x="4971752" y="7488109"/>
                  <a:pt x="4928223" y="7550353"/>
                </a:cubicBezTo>
                <a:cubicBezTo>
                  <a:pt x="4897834" y="7466023"/>
                  <a:pt x="4823095" y="7528668"/>
                  <a:pt x="4744249" y="7528668"/>
                </a:cubicBezTo>
                <a:cubicBezTo>
                  <a:pt x="4736036" y="7532282"/>
                  <a:pt x="4736036" y="7549951"/>
                  <a:pt x="4731930" y="7561195"/>
                </a:cubicBezTo>
                <a:cubicBezTo>
                  <a:pt x="4630909" y="7513408"/>
                  <a:pt x="4552884" y="7557581"/>
                  <a:pt x="4478145" y="7572038"/>
                </a:cubicBezTo>
                <a:cubicBezTo>
                  <a:pt x="4447757" y="7568423"/>
                  <a:pt x="4434616" y="7543526"/>
                  <a:pt x="4429688" y="7510597"/>
                </a:cubicBezTo>
                <a:cubicBezTo>
                  <a:pt x="4386159" y="7496141"/>
                  <a:pt x="4377946" y="7539109"/>
                  <a:pt x="4342629" y="7539109"/>
                </a:cubicBezTo>
                <a:cubicBezTo>
                  <a:pt x="4355770" y="7487708"/>
                  <a:pt x="4263784" y="7539510"/>
                  <a:pt x="4276925" y="7491723"/>
                </a:cubicBezTo>
                <a:cubicBezTo>
                  <a:pt x="4237502" y="7528266"/>
                  <a:pt x="4186581" y="7506581"/>
                  <a:pt x="4147158" y="7495739"/>
                </a:cubicBezTo>
                <a:cubicBezTo>
                  <a:pt x="4173440" y="7502967"/>
                  <a:pt x="4106914" y="7458794"/>
                  <a:pt x="4085560" y="7455180"/>
                </a:cubicBezTo>
                <a:cubicBezTo>
                  <a:pt x="4059278" y="7451566"/>
                  <a:pt x="4037103" y="7477267"/>
                  <a:pt x="4010821" y="7473653"/>
                </a:cubicBezTo>
                <a:cubicBezTo>
                  <a:pt x="3980432" y="7473653"/>
                  <a:pt x="3954150" y="7433495"/>
                  <a:pt x="3923762" y="7426267"/>
                </a:cubicBezTo>
                <a:cubicBezTo>
                  <a:pt x="3880233" y="7411409"/>
                  <a:pt x="3792352" y="7389322"/>
                  <a:pt x="3714328" y="7400165"/>
                </a:cubicBezTo>
                <a:cubicBezTo>
                  <a:pt x="3705294" y="7374464"/>
                  <a:pt x="3696259" y="7378882"/>
                  <a:pt x="3714328" y="7341937"/>
                </a:cubicBezTo>
                <a:cubicBezTo>
                  <a:pt x="3630555" y="7422653"/>
                  <a:pt x="3600166" y="7323063"/>
                  <a:pt x="3530355" y="7333906"/>
                </a:cubicBezTo>
                <a:cubicBezTo>
                  <a:pt x="3530355" y="7363622"/>
                  <a:pt x="3565671" y="7363220"/>
                  <a:pt x="3557458" y="7403377"/>
                </a:cubicBezTo>
                <a:cubicBezTo>
                  <a:pt x="3539389" y="7311819"/>
                  <a:pt x="3394839" y="7370449"/>
                  <a:pt x="3320921" y="7344748"/>
                </a:cubicBezTo>
                <a:cubicBezTo>
                  <a:pt x="3320921" y="7396149"/>
                  <a:pt x="3403874" y="7359606"/>
                  <a:pt x="3385805" y="7429480"/>
                </a:cubicBezTo>
                <a:cubicBezTo>
                  <a:pt x="3430156" y="7363220"/>
                  <a:pt x="3477791" y="7430283"/>
                  <a:pt x="3535283" y="7415425"/>
                </a:cubicBezTo>
                <a:cubicBezTo>
                  <a:pt x="3381698" y="7474054"/>
                  <a:pt x="3176371" y="7454779"/>
                  <a:pt x="3063030" y="7466023"/>
                </a:cubicBezTo>
                <a:cubicBezTo>
                  <a:pt x="3089312" y="7568423"/>
                  <a:pt x="3294639" y="7454779"/>
                  <a:pt x="3316815" y="7572038"/>
                </a:cubicBezTo>
                <a:cubicBezTo>
                  <a:pt x="3382519" y="7550353"/>
                  <a:pt x="3389911" y="7558384"/>
                  <a:pt x="3433441" y="7536298"/>
                </a:cubicBezTo>
                <a:cubicBezTo>
                  <a:pt x="3420300" y="7566014"/>
                  <a:pt x="3421121" y="7587699"/>
                  <a:pt x="3443297" y="7605770"/>
                </a:cubicBezTo>
                <a:cubicBezTo>
                  <a:pt x="3513108" y="7521440"/>
                  <a:pt x="3618235" y="7635486"/>
                  <a:pt x="3666692" y="7547140"/>
                </a:cubicBezTo>
                <a:cubicBezTo>
                  <a:pt x="3674906" y="7609785"/>
                  <a:pt x="3731576" y="7557983"/>
                  <a:pt x="3753751" y="7576053"/>
                </a:cubicBezTo>
                <a:cubicBezTo>
                  <a:pt x="3749645" y="7590912"/>
                  <a:pt x="3722541" y="7576053"/>
                  <a:pt x="3722541" y="7598140"/>
                </a:cubicBezTo>
                <a:cubicBezTo>
                  <a:pt x="3718435" y="7656769"/>
                  <a:pt x="3849023" y="7620628"/>
                  <a:pt x="3844916" y="7591313"/>
                </a:cubicBezTo>
                <a:cubicBezTo>
                  <a:pt x="3875305" y="7657171"/>
                  <a:pt x="3950044" y="7613400"/>
                  <a:pt x="4019855" y="7591313"/>
                </a:cubicBezTo>
                <a:cubicBezTo>
                  <a:pt x="4054350" y="7635486"/>
                  <a:pt x="4212041" y="7686887"/>
                  <a:pt x="4268712" y="7617014"/>
                </a:cubicBezTo>
                <a:cubicBezTo>
                  <a:pt x="4281853" y="7620628"/>
                  <a:pt x="4285138" y="7639100"/>
                  <a:pt x="4276925" y="7664801"/>
                </a:cubicBezTo>
                <a:cubicBezTo>
                  <a:pt x="4377124" y="7664801"/>
                  <a:pt x="4438723" y="7649943"/>
                  <a:pt x="4534816" y="7701344"/>
                </a:cubicBezTo>
                <a:cubicBezTo>
                  <a:pt x="4443650" y="7727044"/>
                  <a:pt x="4377946" y="7668013"/>
                  <a:pt x="4317169" y="7734273"/>
                </a:cubicBezTo>
                <a:cubicBezTo>
                  <a:pt x="4317169" y="7745115"/>
                  <a:pt x="4333595" y="7748729"/>
                  <a:pt x="4329489" y="7770816"/>
                </a:cubicBezTo>
                <a:cubicBezTo>
                  <a:pt x="4364805" y="7763186"/>
                  <a:pt x="4368911" y="7763587"/>
                  <a:pt x="4391087" y="7785674"/>
                </a:cubicBezTo>
                <a:cubicBezTo>
                  <a:pt x="4425582" y="7759973"/>
                  <a:pt x="4487180" y="7737887"/>
                  <a:pt x="4513462" y="7781658"/>
                </a:cubicBezTo>
                <a:cubicBezTo>
                  <a:pt x="4552884" y="7726643"/>
                  <a:pt x="4596414" y="7759572"/>
                  <a:pt x="4644050" y="7708170"/>
                </a:cubicBezTo>
                <a:cubicBezTo>
                  <a:pt x="4596414" y="7748729"/>
                  <a:pt x="4653084" y="7745115"/>
                  <a:pt x="4684294" y="7755958"/>
                </a:cubicBezTo>
                <a:cubicBezTo>
                  <a:pt x="4522496" y="7818201"/>
                  <a:pt x="4360698" y="7778446"/>
                  <a:pt x="4238323" y="7811374"/>
                </a:cubicBezTo>
                <a:cubicBezTo>
                  <a:pt x="4221076" y="7796918"/>
                  <a:pt x="4189866" y="7741501"/>
                  <a:pt x="4163584" y="7796516"/>
                </a:cubicBezTo>
                <a:cubicBezTo>
                  <a:pt x="4141409" y="7781658"/>
                  <a:pt x="4141409" y="7748729"/>
                  <a:pt x="4120055" y="7734273"/>
                </a:cubicBezTo>
                <a:cubicBezTo>
                  <a:pt x="4129089" y="7755958"/>
                  <a:pt x="4106914" y="7752745"/>
                  <a:pt x="4076526" y="7778446"/>
                </a:cubicBezTo>
                <a:cubicBezTo>
                  <a:pt x="4058457" y="7774831"/>
                  <a:pt x="4076526" y="7741902"/>
                  <a:pt x="4054350" y="7741902"/>
                </a:cubicBezTo>
                <a:cubicBezTo>
                  <a:pt x="4014927" y="7731060"/>
                  <a:pt x="4028068" y="7796918"/>
                  <a:pt x="3988646" y="7785674"/>
                </a:cubicBezTo>
                <a:cubicBezTo>
                  <a:pt x="3997680" y="7767202"/>
                  <a:pt x="3988646" y="7763587"/>
                  <a:pt x="3975505" y="7759973"/>
                </a:cubicBezTo>
                <a:cubicBezTo>
                  <a:pt x="3884339" y="7837075"/>
                  <a:pt x="3735682" y="7733469"/>
                  <a:pt x="3656837" y="7766800"/>
                </a:cubicBezTo>
                <a:cubicBezTo>
                  <a:pt x="3596060" y="7704155"/>
                  <a:pt x="3499967" y="7778446"/>
                  <a:pt x="3395660" y="7727044"/>
                </a:cubicBezTo>
                <a:cubicBezTo>
                  <a:pt x="3347203" y="7752745"/>
                  <a:pt x="3272464" y="7766800"/>
                  <a:pt x="3267536" y="7719013"/>
                </a:cubicBezTo>
                <a:cubicBezTo>
                  <a:pt x="3246182" y="7726241"/>
                  <a:pt x="3233041" y="7741902"/>
                  <a:pt x="3215794" y="7752745"/>
                </a:cubicBezTo>
                <a:cubicBezTo>
                  <a:pt x="3219900" y="7763587"/>
                  <a:pt x="3233863" y="7763989"/>
                  <a:pt x="3229756" y="7789690"/>
                </a:cubicBezTo>
                <a:cubicBezTo>
                  <a:pt x="3220722" y="7741902"/>
                  <a:pt x="3190333" y="7774430"/>
                  <a:pt x="3164052" y="7770816"/>
                </a:cubicBezTo>
                <a:cubicBezTo>
                  <a:pt x="3058924" y="7755958"/>
                  <a:pt x="2905339" y="7738288"/>
                  <a:pt x="2782964" y="7716202"/>
                </a:cubicBezTo>
                <a:cubicBezTo>
                  <a:pt x="2791998" y="7676045"/>
                  <a:pt x="2800212" y="7686084"/>
                  <a:pt x="2822387" y="7693312"/>
                </a:cubicBezTo>
                <a:cubicBezTo>
                  <a:pt x="2822387" y="7682068"/>
                  <a:pt x="2827315" y="7675242"/>
                  <a:pt x="2836349" y="7671226"/>
                </a:cubicBezTo>
                <a:cubicBezTo>
                  <a:pt x="2836349" y="7656769"/>
                  <a:pt x="2818280" y="7660383"/>
                  <a:pt x="2818280" y="7671226"/>
                </a:cubicBezTo>
                <a:cubicBezTo>
                  <a:pt x="2791998" y="7660383"/>
                  <a:pt x="2836349" y="7642313"/>
                  <a:pt x="2814174" y="7627856"/>
                </a:cubicBezTo>
                <a:cubicBezTo>
                  <a:pt x="2740256" y="7727044"/>
                  <a:pt x="2656483" y="7616612"/>
                  <a:pt x="2578458" y="7612998"/>
                </a:cubicBezTo>
                <a:cubicBezTo>
                  <a:pt x="2573530" y="7620226"/>
                  <a:pt x="2586671" y="7627455"/>
                  <a:pt x="2590778" y="7623840"/>
                </a:cubicBezTo>
                <a:cubicBezTo>
                  <a:pt x="2490578" y="7671627"/>
                  <a:pt x="2355062" y="7679659"/>
                  <a:pt x="2315639" y="7621029"/>
                </a:cubicBezTo>
                <a:cubicBezTo>
                  <a:pt x="2285251" y="7613801"/>
                  <a:pt x="2302498" y="7675643"/>
                  <a:pt x="2272110" y="7664801"/>
                </a:cubicBezTo>
                <a:cubicBezTo>
                  <a:pt x="2307426" y="7627856"/>
                  <a:pt x="2237615" y="7639100"/>
                  <a:pt x="2254863" y="7595329"/>
                </a:cubicBezTo>
                <a:cubicBezTo>
                  <a:pt x="2228581" y="7613400"/>
                  <a:pt x="2202299" y="7609384"/>
                  <a:pt x="2189979" y="7580069"/>
                </a:cubicBezTo>
                <a:cubicBezTo>
                  <a:pt x="2192443" y="7578463"/>
                  <a:pt x="2191622" y="7576856"/>
                  <a:pt x="2193265" y="7575250"/>
                </a:cubicBezTo>
                <a:cubicBezTo>
                  <a:pt x="2187515" y="7569628"/>
                  <a:pt x="2171910" y="7561597"/>
                  <a:pt x="2171910" y="7548345"/>
                </a:cubicBezTo>
                <a:cubicBezTo>
                  <a:pt x="2195729" y="7548345"/>
                  <a:pt x="2200656" y="7553164"/>
                  <a:pt x="2201478" y="7559187"/>
                </a:cubicBezTo>
                <a:cubicBezTo>
                  <a:pt x="2199835" y="7543526"/>
                  <a:pt x="2177660" y="7529069"/>
                  <a:pt x="2171910" y="7521440"/>
                </a:cubicBezTo>
                <a:cubicBezTo>
                  <a:pt x="2141522" y="7557983"/>
                  <a:pt x="2111134" y="7557581"/>
                  <a:pt x="2071711" y="7561195"/>
                </a:cubicBezTo>
                <a:cubicBezTo>
                  <a:pt x="2080745" y="7535495"/>
                  <a:pt x="2101278" y="7535495"/>
                  <a:pt x="2110312" y="7550353"/>
                </a:cubicBezTo>
                <a:cubicBezTo>
                  <a:pt x="2123453" y="7517424"/>
                  <a:pt x="2132488" y="7510597"/>
                  <a:pt x="2124274" y="7459196"/>
                </a:cubicBezTo>
                <a:cubicBezTo>
                  <a:pt x="2093886" y="7506983"/>
                  <a:pt x="2097993" y="7436306"/>
                  <a:pt x="2058570" y="7466023"/>
                </a:cubicBezTo>
                <a:cubicBezTo>
                  <a:pt x="2062676" y="7454779"/>
                  <a:pt x="2058570" y="7447550"/>
                  <a:pt x="2053642" y="7443936"/>
                </a:cubicBezTo>
                <a:cubicBezTo>
                  <a:pt x="2079924" y="7396149"/>
                  <a:pt x="2093886" y="7348362"/>
                  <a:pt x="2124274" y="7344748"/>
                </a:cubicBezTo>
                <a:cubicBezTo>
                  <a:pt x="2119347" y="7333906"/>
                  <a:pt x="2119347" y="7319047"/>
                  <a:pt x="2119347" y="7296961"/>
                </a:cubicBezTo>
                <a:cubicBezTo>
                  <a:pt x="2106206" y="7296961"/>
                  <a:pt x="2097171" y="7311418"/>
                  <a:pt x="2084030" y="7307803"/>
                </a:cubicBezTo>
                <a:cubicBezTo>
                  <a:pt x="2088958" y="7278489"/>
                  <a:pt x="2075817" y="7267646"/>
                  <a:pt x="2049536" y="7271260"/>
                </a:cubicBezTo>
                <a:cubicBezTo>
                  <a:pt x="2080745" y="7245560"/>
                  <a:pt x="2075817" y="7209418"/>
                  <a:pt x="2062676" y="7180104"/>
                </a:cubicBezTo>
                <a:cubicBezTo>
                  <a:pt x="2075817" y="7194962"/>
                  <a:pt x="2084852" y="7194962"/>
                  <a:pt x="2102099" y="7184119"/>
                </a:cubicBezTo>
                <a:cubicBezTo>
                  <a:pt x="2084852" y="7151190"/>
                  <a:pt x="2110312" y="7106214"/>
                  <a:pt x="2141522" y="7091758"/>
                </a:cubicBezTo>
                <a:cubicBezTo>
                  <a:pt x="2141522" y="7058427"/>
                  <a:pt x="2115240" y="7105813"/>
                  <a:pt x="2097171" y="7087742"/>
                </a:cubicBezTo>
                <a:lnTo>
                  <a:pt x="2106206" y="7011042"/>
                </a:lnTo>
                <a:cubicBezTo>
                  <a:pt x="2141522" y="7029514"/>
                  <a:pt x="2150556" y="6989357"/>
                  <a:pt x="2189979" y="7015058"/>
                </a:cubicBezTo>
                <a:cubicBezTo>
                  <a:pt x="2207227" y="6992971"/>
                  <a:pt x="2219547" y="6966869"/>
                  <a:pt x="2237615" y="6948798"/>
                </a:cubicBezTo>
                <a:cubicBezTo>
                  <a:pt x="2254863" y="6970885"/>
                  <a:pt x="2258969" y="6952814"/>
                  <a:pt x="2285251" y="6952814"/>
                </a:cubicBezTo>
                <a:cubicBezTo>
                  <a:pt x="2281145" y="6985743"/>
                  <a:pt x="2342743" y="6989357"/>
                  <a:pt x="2355884" y="6978515"/>
                </a:cubicBezTo>
                <a:cubicBezTo>
                  <a:pt x="2350956" y="6960042"/>
                  <a:pt x="2346849" y="6941570"/>
                  <a:pt x="2324674" y="6941570"/>
                </a:cubicBezTo>
                <a:cubicBezTo>
                  <a:pt x="2359990" y="6890169"/>
                  <a:pt x="2333708" y="6871295"/>
                  <a:pt x="2290179" y="6845594"/>
                </a:cubicBezTo>
                <a:cubicBezTo>
                  <a:pt x="2277038" y="6856437"/>
                  <a:pt x="2268004" y="6875311"/>
                  <a:pt x="2254863" y="6889767"/>
                </a:cubicBezTo>
                <a:cubicBezTo>
                  <a:pt x="2254863" y="6805437"/>
                  <a:pt x="2166983" y="6853626"/>
                  <a:pt x="2149735" y="6794595"/>
                </a:cubicBezTo>
                <a:cubicBezTo>
                  <a:pt x="2123453" y="6816681"/>
                  <a:pt x="2071711" y="6886555"/>
                  <a:pt x="2115240" y="6893783"/>
                </a:cubicBezTo>
                <a:cubicBezTo>
                  <a:pt x="2107027" y="6934342"/>
                  <a:pt x="2058570" y="6904625"/>
                  <a:pt x="2040501" y="6889767"/>
                </a:cubicBezTo>
                <a:cubicBezTo>
                  <a:pt x="2040501" y="6853224"/>
                  <a:pt x="2075817" y="6874909"/>
                  <a:pt x="2084030" y="6860051"/>
                </a:cubicBezTo>
                <a:cubicBezTo>
                  <a:pt x="2088958" y="6827122"/>
                  <a:pt x="2040501" y="6812665"/>
                  <a:pt x="2084030" y="6801421"/>
                </a:cubicBezTo>
                <a:cubicBezTo>
                  <a:pt x="2066783" y="6790579"/>
                  <a:pt x="2062676" y="6768493"/>
                  <a:pt x="2040501" y="6764878"/>
                </a:cubicBezTo>
                <a:cubicBezTo>
                  <a:pt x="2049536" y="6754036"/>
                  <a:pt x="2057748" y="6743193"/>
                  <a:pt x="2044607" y="6743193"/>
                </a:cubicBezTo>
                <a:cubicBezTo>
                  <a:pt x="2061855" y="6724721"/>
                  <a:pt x="2115240" y="6706650"/>
                  <a:pt x="2102099" y="6688178"/>
                </a:cubicBezTo>
                <a:cubicBezTo>
                  <a:pt x="2145629" y="6666493"/>
                  <a:pt x="2176838" y="6699021"/>
                  <a:pt x="2233509" y="6684564"/>
                </a:cubicBezTo>
                <a:cubicBezTo>
                  <a:pt x="2233509" y="6644005"/>
                  <a:pt x="2197371" y="6666092"/>
                  <a:pt x="2176017" y="6669706"/>
                </a:cubicBezTo>
                <a:cubicBezTo>
                  <a:pt x="2193265" y="6621919"/>
                  <a:pt x="2154663" y="6633163"/>
                  <a:pt x="2171910" y="6588990"/>
                </a:cubicBezTo>
                <a:cubicBezTo>
                  <a:pt x="2180124" y="6578147"/>
                  <a:pt x="2250756" y="6595817"/>
                  <a:pt x="2233509" y="6555258"/>
                </a:cubicBezTo>
                <a:cubicBezTo>
                  <a:pt x="2259790" y="6573730"/>
                  <a:pt x="2276217" y="6581360"/>
                  <a:pt x="2328780" y="6584974"/>
                </a:cubicBezTo>
                <a:cubicBezTo>
                  <a:pt x="2364097" y="6497030"/>
                  <a:pt x="2428980" y="6533975"/>
                  <a:pt x="2481544" y="6489802"/>
                </a:cubicBezTo>
                <a:cubicBezTo>
                  <a:pt x="2451156" y="6456873"/>
                  <a:pt x="2433908" y="6511487"/>
                  <a:pt x="2390378" y="6485786"/>
                </a:cubicBezTo>
                <a:cubicBezTo>
                  <a:pt x="2394485" y="6445629"/>
                  <a:pt x="2425695" y="6493817"/>
                  <a:pt x="2433908" y="6442416"/>
                </a:cubicBezTo>
                <a:cubicBezTo>
                  <a:pt x="2438836" y="6475345"/>
                  <a:pt x="2451977" y="6460889"/>
                  <a:pt x="2451977" y="6409487"/>
                </a:cubicBezTo>
                <a:cubicBezTo>
                  <a:pt x="2465118" y="6420330"/>
                  <a:pt x="2481544" y="6434786"/>
                  <a:pt x="2460190" y="6452857"/>
                </a:cubicBezTo>
                <a:cubicBezTo>
                  <a:pt x="2498791" y="6452857"/>
                  <a:pt x="2511932" y="6449243"/>
                  <a:pt x="2534108" y="6401456"/>
                </a:cubicBezTo>
                <a:cubicBezTo>
                  <a:pt x="2573530" y="6437999"/>
                  <a:pt x="2612953" y="6376558"/>
                  <a:pt x="2652376" y="6372944"/>
                </a:cubicBezTo>
                <a:cubicBezTo>
                  <a:pt x="2635128" y="6332386"/>
                  <a:pt x="2560389" y="6251268"/>
                  <a:pt x="2534108" y="6284197"/>
                </a:cubicBezTo>
                <a:cubicBezTo>
                  <a:pt x="2507826" y="6258496"/>
                  <a:pt x="2565317" y="6240024"/>
                  <a:pt x="2565317" y="6207095"/>
                </a:cubicBezTo>
                <a:cubicBezTo>
                  <a:pt x="2552176" y="6173765"/>
                  <a:pt x="2556283" y="6122765"/>
                  <a:pt x="2520967" y="6111521"/>
                </a:cubicBezTo>
                <a:cubicBezTo>
                  <a:pt x="2512754" y="6115537"/>
                  <a:pt x="2516860" y="6122364"/>
                  <a:pt x="2520967" y="6122364"/>
                </a:cubicBezTo>
                <a:cubicBezTo>
                  <a:pt x="2508647" y="6155292"/>
                  <a:pt x="2499613" y="6107505"/>
                  <a:pt x="2474152" y="6118348"/>
                </a:cubicBezTo>
                <a:cubicBezTo>
                  <a:pt x="2456083" y="6114734"/>
                  <a:pt x="2469224" y="6151678"/>
                  <a:pt x="2477437" y="6155292"/>
                </a:cubicBezTo>
                <a:cubicBezTo>
                  <a:pt x="2464297" y="6170151"/>
                  <a:pt x="2412554" y="6144852"/>
                  <a:pt x="2408447" y="6115537"/>
                </a:cubicBezTo>
                <a:cubicBezTo>
                  <a:pt x="2346849" y="6159710"/>
                  <a:pt x="2202299" y="6144450"/>
                  <a:pt x="2176017" y="6195851"/>
                </a:cubicBezTo>
                <a:cubicBezTo>
                  <a:pt x="2157948" y="6217938"/>
                  <a:pt x="2141522" y="6162922"/>
                  <a:pt x="2137415" y="6148064"/>
                </a:cubicBezTo>
                <a:cubicBezTo>
                  <a:pt x="2128381" y="6148064"/>
                  <a:pt x="2124274" y="6159308"/>
                  <a:pt x="2115240" y="6159308"/>
                </a:cubicBezTo>
                <a:cubicBezTo>
                  <a:pt x="2093886" y="6188623"/>
                  <a:pt x="2149735" y="6180993"/>
                  <a:pt x="2119347" y="6191835"/>
                </a:cubicBezTo>
                <a:cubicBezTo>
                  <a:pt x="2110312" y="6199064"/>
                  <a:pt x="2101278" y="6203079"/>
                  <a:pt x="2088137" y="6203079"/>
                </a:cubicBezTo>
                <a:cubicBezTo>
                  <a:pt x="2101278" y="6107505"/>
                  <a:pt x="1927160" y="6173363"/>
                  <a:pt x="1878703" y="6191835"/>
                </a:cubicBezTo>
                <a:cubicBezTo>
                  <a:pt x="1852421" y="6155292"/>
                  <a:pt x="1800679" y="6122765"/>
                  <a:pt x="1769469" y="6174166"/>
                </a:cubicBezTo>
                <a:cubicBezTo>
                  <a:pt x="1730046" y="6174166"/>
                  <a:pt x="1765363" y="6163324"/>
                  <a:pt x="1765363" y="6137623"/>
                </a:cubicBezTo>
                <a:cubicBezTo>
                  <a:pt x="1734974" y="6163324"/>
                  <a:pt x="1739081" y="6152080"/>
                  <a:pt x="1694730" y="6159308"/>
                </a:cubicBezTo>
                <a:cubicBezTo>
                  <a:pt x="1734153" y="6192237"/>
                  <a:pt x="1712799" y="6225567"/>
                  <a:pt x="1734974" y="6273355"/>
                </a:cubicBezTo>
                <a:cubicBezTo>
                  <a:pt x="1756328" y="6251268"/>
                  <a:pt x="1761256" y="6280181"/>
                  <a:pt x="1791645" y="6276567"/>
                </a:cubicBezTo>
                <a:cubicBezTo>
                  <a:pt x="1748115" y="6305882"/>
                  <a:pt x="1691445" y="6309496"/>
                  <a:pt x="1625740" y="6302268"/>
                </a:cubicBezTo>
                <a:cubicBezTo>
                  <a:pt x="1625740" y="6276567"/>
                  <a:pt x="1607671" y="6243638"/>
                  <a:pt x="1629847" y="6221552"/>
                </a:cubicBezTo>
                <a:cubicBezTo>
                  <a:pt x="1603565" y="6217938"/>
                  <a:pt x="1587139" y="6280181"/>
                  <a:pt x="1612599" y="6280181"/>
                </a:cubicBezTo>
                <a:cubicBezTo>
                  <a:pt x="1599458" y="6317126"/>
                  <a:pt x="1534575" y="6243638"/>
                  <a:pt x="1578104" y="6254481"/>
                </a:cubicBezTo>
                <a:cubicBezTo>
                  <a:pt x="1573998" y="6221552"/>
                  <a:pt x="1547716" y="6269740"/>
                  <a:pt x="1525540" y="6251268"/>
                </a:cubicBezTo>
                <a:cubicBezTo>
                  <a:pt x="1521434" y="6185410"/>
                  <a:pt x="1503365" y="6137222"/>
                  <a:pt x="1441767" y="6107907"/>
                </a:cubicBezTo>
                <a:cubicBezTo>
                  <a:pt x="1468049" y="6063734"/>
                  <a:pt x="1577283" y="6148867"/>
                  <a:pt x="1595352" y="6141639"/>
                </a:cubicBezTo>
                <a:cubicBezTo>
                  <a:pt x="1573176" y="6111923"/>
                  <a:pt x="1564963" y="6071765"/>
                  <a:pt x="1512400" y="6068151"/>
                </a:cubicBezTo>
                <a:cubicBezTo>
                  <a:pt x="1525540" y="6027593"/>
                  <a:pt x="1569070" y="6030404"/>
                  <a:pt x="1595352" y="6038033"/>
                </a:cubicBezTo>
                <a:cubicBezTo>
                  <a:pt x="1595352" y="5986632"/>
                  <a:pt x="1546895" y="6012333"/>
                  <a:pt x="1516506" y="5975388"/>
                </a:cubicBezTo>
                <a:cubicBezTo>
                  <a:pt x="1538681" y="5953703"/>
                  <a:pt x="1608493" y="5960932"/>
                  <a:pt x="1599458" y="6001490"/>
                </a:cubicBezTo>
                <a:cubicBezTo>
                  <a:pt x="1647915" y="6001490"/>
                  <a:pt x="1638881" y="5923585"/>
                  <a:pt x="1687338" y="5960530"/>
                </a:cubicBezTo>
                <a:cubicBezTo>
                  <a:pt x="1670091" y="5934830"/>
                  <a:pt x="1656129" y="5903105"/>
                  <a:pt x="1625740" y="5888247"/>
                </a:cubicBezTo>
                <a:cubicBezTo>
                  <a:pt x="1629847" y="5881019"/>
                  <a:pt x="1638060" y="5868972"/>
                  <a:pt x="1629847" y="5865358"/>
                </a:cubicBezTo>
                <a:cubicBezTo>
                  <a:pt x="1633953" y="5843271"/>
                  <a:pt x="1669270" y="5865759"/>
                  <a:pt x="1669270" y="5832830"/>
                </a:cubicBezTo>
                <a:cubicBezTo>
                  <a:pt x="1669270" y="5792272"/>
                  <a:pt x="1642988" y="5777815"/>
                  <a:pt x="1638881" y="5740870"/>
                </a:cubicBezTo>
                <a:cubicBezTo>
                  <a:pt x="1560036" y="5752114"/>
                  <a:pt x="1499259" y="5715170"/>
                  <a:pt x="1407272" y="5715170"/>
                </a:cubicBezTo>
                <a:cubicBezTo>
                  <a:pt x="1433554" y="5693083"/>
                  <a:pt x="1402344" y="5671398"/>
                  <a:pt x="1389203" y="5656942"/>
                </a:cubicBezTo>
                <a:cubicBezTo>
                  <a:pt x="1407272" y="5701115"/>
                  <a:pt x="1385097" y="5674611"/>
                  <a:pt x="1376062" y="5736855"/>
                </a:cubicBezTo>
                <a:cubicBezTo>
                  <a:pt x="1376062" y="5685855"/>
                  <a:pt x="1341567" y="5692682"/>
                  <a:pt x="1320213" y="5685453"/>
                </a:cubicBezTo>
                <a:cubicBezTo>
                  <a:pt x="1311179" y="5656139"/>
                  <a:pt x="1354708" y="5642084"/>
                  <a:pt x="1328426" y="5631241"/>
                </a:cubicBezTo>
                <a:cubicBezTo>
                  <a:pt x="1333354" y="5612769"/>
                  <a:pt x="1355530" y="5627627"/>
                  <a:pt x="1359636" y="5609155"/>
                </a:cubicBezTo>
                <a:cubicBezTo>
                  <a:pt x="1381812" y="5565383"/>
                  <a:pt x="1320213" y="5601525"/>
                  <a:pt x="1328426" y="5572210"/>
                </a:cubicBezTo>
                <a:cubicBezTo>
                  <a:pt x="1333354" y="5535667"/>
                  <a:pt x="1367849" y="5556950"/>
                  <a:pt x="1376062" y="5564580"/>
                </a:cubicBezTo>
                <a:cubicBezTo>
                  <a:pt x="1411379" y="5556950"/>
                  <a:pt x="1390025" y="5450936"/>
                  <a:pt x="1437660" y="5462180"/>
                </a:cubicBezTo>
                <a:lnTo>
                  <a:pt x="1429447" y="5509565"/>
                </a:lnTo>
                <a:cubicBezTo>
                  <a:pt x="1482011" y="5505951"/>
                  <a:pt x="1437660" y="5446920"/>
                  <a:pt x="1477083" y="5432062"/>
                </a:cubicBezTo>
                <a:cubicBezTo>
                  <a:pt x="1477083" y="5395519"/>
                  <a:pt x="1459836" y="5458565"/>
                  <a:pt x="1437660" y="5440093"/>
                </a:cubicBezTo>
                <a:cubicBezTo>
                  <a:pt x="1442588" y="5385078"/>
                  <a:pt x="1507472" y="5425636"/>
                  <a:pt x="1516506" y="5377849"/>
                </a:cubicBezTo>
                <a:cubicBezTo>
                  <a:pt x="1507472" y="5352149"/>
                  <a:pt x="1485296" y="5337291"/>
                  <a:pt x="1463942" y="5326448"/>
                </a:cubicBezTo>
                <a:cubicBezTo>
                  <a:pt x="1477083" y="5278661"/>
                  <a:pt x="1486118" y="5120442"/>
                  <a:pt x="1385918" y="5183087"/>
                </a:cubicBezTo>
                <a:cubicBezTo>
                  <a:pt x="1398238" y="5197544"/>
                  <a:pt x="1403165" y="5220032"/>
                  <a:pt x="1425341" y="5220032"/>
                </a:cubicBezTo>
                <a:cubicBezTo>
                  <a:pt x="1403165" y="5245732"/>
                  <a:pt x="1359636" y="5212000"/>
                  <a:pt x="1338282" y="5204772"/>
                </a:cubicBezTo>
                <a:cubicBezTo>
                  <a:pt x="1372777" y="5179071"/>
                  <a:pt x="1346495" y="5112812"/>
                  <a:pt x="1372777" y="5079883"/>
                </a:cubicBezTo>
                <a:lnTo>
                  <a:pt x="1425341" y="5116828"/>
                </a:lnTo>
                <a:cubicBezTo>
                  <a:pt x="1451623" y="5120442"/>
                  <a:pt x="1472977" y="5109600"/>
                  <a:pt x="1481190" y="5087915"/>
                </a:cubicBezTo>
                <a:cubicBezTo>
                  <a:pt x="1455729" y="5062214"/>
                  <a:pt x="1416306" y="5065427"/>
                  <a:pt x="1385918" y="5069041"/>
                </a:cubicBezTo>
                <a:cubicBezTo>
                  <a:pt x="1424520" y="5010411"/>
                  <a:pt x="1450801" y="5065025"/>
                  <a:pt x="1503365" y="5065025"/>
                </a:cubicBezTo>
                <a:cubicBezTo>
                  <a:pt x="1507472" y="5050568"/>
                  <a:pt x="1507472" y="5043742"/>
                  <a:pt x="1498437" y="5040128"/>
                </a:cubicBezTo>
                <a:cubicBezTo>
                  <a:pt x="1494331" y="5010813"/>
                  <a:pt x="1538681" y="5090726"/>
                  <a:pt x="1555929" y="5101568"/>
                </a:cubicBezTo>
                <a:cubicBezTo>
                  <a:pt x="1595352" y="5075867"/>
                  <a:pt x="1582211" y="5017640"/>
                  <a:pt x="1621634" y="5024868"/>
                </a:cubicBezTo>
                <a:cubicBezTo>
                  <a:pt x="1608493" y="4999167"/>
                  <a:pt x="1595352" y="4977081"/>
                  <a:pt x="1555929" y="4973467"/>
                </a:cubicBezTo>
                <a:cubicBezTo>
                  <a:pt x="1573998" y="4940538"/>
                  <a:pt x="1595352" y="4988325"/>
                  <a:pt x="1621634" y="4977482"/>
                </a:cubicBezTo>
                <a:cubicBezTo>
                  <a:pt x="1638881" y="4959010"/>
                  <a:pt x="1647094" y="4925680"/>
                  <a:pt x="1669270" y="4911223"/>
                </a:cubicBezTo>
                <a:cubicBezTo>
                  <a:pt x="1669270" y="4903995"/>
                  <a:pt x="1660235" y="4900381"/>
                  <a:pt x="1660235" y="4889137"/>
                </a:cubicBezTo>
                <a:cubicBezTo>
                  <a:pt x="1625740" y="4903995"/>
                  <a:pt x="1491045" y="4955396"/>
                  <a:pt x="1525540" y="4936924"/>
                </a:cubicBezTo>
                <a:cubicBezTo>
                  <a:pt x="1529647" y="4918451"/>
                  <a:pt x="1516506" y="4918853"/>
                  <a:pt x="1520613" y="4903995"/>
                </a:cubicBezTo>
                <a:cubicBezTo>
                  <a:pt x="1490224" y="4907609"/>
                  <a:pt x="1472156" y="4932908"/>
                  <a:pt x="1433554" y="4922065"/>
                </a:cubicBezTo>
                <a:cubicBezTo>
                  <a:pt x="1433554" y="4885121"/>
                  <a:pt x="1455729" y="4889137"/>
                  <a:pt x="1450801" y="4852594"/>
                </a:cubicBezTo>
                <a:cubicBezTo>
                  <a:pt x="1433554" y="4844964"/>
                  <a:pt x="1428626" y="4874680"/>
                  <a:pt x="1441767" y="4878294"/>
                </a:cubicBezTo>
                <a:cubicBezTo>
                  <a:pt x="1415485" y="4885522"/>
                  <a:pt x="1354708" y="4840948"/>
                  <a:pt x="1328426" y="4870263"/>
                </a:cubicBezTo>
                <a:cubicBezTo>
                  <a:pt x="1337461" y="4888735"/>
                  <a:pt x="1329248" y="4922869"/>
                  <a:pt x="1359636" y="4919254"/>
                </a:cubicBezTo>
                <a:cubicBezTo>
                  <a:pt x="1385918" y="4915239"/>
                  <a:pt x="1350602" y="4895963"/>
                  <a:pt x="1367849" y="4870263"/>
                </a:cubicBezTo>
                <a:cubicBezTo>
                  <a:pt x="1411379" y="4870263"/>
                  <a:pt x="1376884" y="4915239"/>
                  <a:pt x="1363743" y="4940939"/>
                </a:cubicBezTo>
                <a:cubicBezTo>
                  <a:pt x="1350602" y="4940939"/>
                  <a:pt x="1338282" y="4936924"/>
                  <a:pt x="1338282" y="4951782"/>
                </a:cubicBezTo>
                <a:cubicBezTo>
                  <a:pt x="1320213" y="4947766"/>
                  <a:pt x="1337461" y="4911625"/>
                  <a:pt x="1311179" y="4915239"/>
                </a:cubicBezTo>
                <a:cubicBezTo>
                  <a:pt x="1298038" y="4933310"/>
                  <a:pt x="1293931" y="4951380"/>
                  <a:pt x="1284897" y="4995152"/>
                </a:cubicBezTo>
                <a:cubicBezTo>
                  <a:pt x="1271756" y="4987923"/>
                  <a:pt x="1279969" y="4965837"/>
                  <a:pt x="1279969" y="4947766"/>
                </a:cubicBezTo>
                <a:lnTo>
                  <a:pt x="1232333" y="4943750"/>
                </a:lnTo>
                <a:cubicBezTo>
                  <a:pt x="1206051" y="4950979"/>
                  <a:pt x="1197838" y="5032498"/>
                  <a:pt x="1162522" y="4988726"/>
                </a:cubicBezTo>
                <a:cubicBezTo>
                  <a:pt x="1167450" y="4970254"/>
                  <a:pt x="1192910" y="4985112"/>
                  <a:pt x="1192910" y="4966640"/>
                </a:cubicBezTo>
                <a:cubicBezTo>
                  <a:pt x="1170735" y="4955798"/>
                  <a:pt x="1166629" y="4926483"/>
                  <a:pt x="1145275" y="4919254"/>
                </a:cubicBezTo>
                <a:cubicBezTo>
                  <a:pt x="1184697" y="4904396"/>
                  <a:pt x="1157594" y="4899979"/>
                  <a:pt x="1214264" y="4885522"/>
                </a:cubicBezTo>
                <a:cubicBezTo>
                  <a:pt x="1210158" y="4918451"/>
                  <a:pt x="1228227" y="4910821"/>
                  <a:pt x="1206873" y="4932908"/>
                </a:cubicBezTo>
                <a:lnTo>
                  <a:pt x="1228227" y="4932908"/>
                </a:lnTo>
                <a:cubicBezTo>
                  <a:pt x="1232333" y="4932908"/>
                  <a:pt x="1236440" y="4932908"/>
                  <a:pt x="1236440" y="4922065"/>
                </a:cubicBezTo>
                <a:cubicBezTo>
                  <a:pt x="1232333" y="4922065"/>
                  <a:pt x="1228227" y="4918451"/>
                  <a:pt x="1228227" y="4911223"/>
                </a:cubicBezTo>
                <a:cubicBezTo>
                  <a:pt x="1245474" y="4911223"/>
                  <a:pt x="1254509" y="4903995"/>
                  <a:pt x="1263543" y="4889137"/>
                </a:cubicBezTo>
                <a:cubicBezTo>
                  <a:pt x="1237261" y="4885522"/>
                  <a:pt x="1236440" y="4867050"/>
                  <a:pt x="1214264" y="4885522"/>
                </a:cubicBezTo>
                <a:cubicBezTo>
                  <a:pt x="1232333" y="4834121"/>
                  <a:pt x="1210158" y="4822877"/>
                  <a:pt x="1166629" y="4826491"/>
                </a:cubicBezTo>
                <a:cubicBezTo>
                  <a:pt x="1179770" y="4877893"/>
                  <a:pt x="1149381" y="4859822"/>
                  <a:pt x="1149381" y="4826491"/>
                </a:cubicBezTo>
                <a:cubicBezTo>
                  <a:pt x="1105030" y="4822877"/>
                  <a:pt x="1092711" y="4867050"/>
                  <a:pt x="1045075" y="4852594"/>
                </a:cubicBezTo>
                <a:cubicBezTo>
                  <a:pt x="1040968" y="4830507"/>
                  <a:pt x="1058216" y="4834523"/>
                  <a:pt x="1075463" y="4834523"/>
                </a:cubicBezTo>
                <a:cubicBezTo>
                  <a:pt x="1075463" y="4816051"/>
                  <a:pt x="1061501" y="4812838"/>
                  <a:pt x="1061501" y="4797980"/>
                </a:cubicBezTo>
                <a:cubicBezTo>
                  <a:pt x="991690" y="4842153"/>
                  <a:pt x="909559" y="4808822"/>
                  <a:pt x="856995" y="4856208"/>
                </a:cubicBezTo>
                <a:cubicBezTo>
                  <a:pt x="843854" y="4838137"/>
                  <a:pt x="843854" y="4808822"/>
                  <a:pt x="804431" y="4820066"/>
                </a:cubicBezTo>
                <a:cubicBezTo>
                  <a:pt x="813466" y="4790350"/>
                  <a:pt x="843854" y="4767460"/>
                  <a:pt x="856995" y="4785933"/>
                </a:cubicBezTo>
                <a:cubicBezTo>
                  <a:pt x="866030" y="4756216"/>
                  <a:pt x="861923" y="4745374"/>
                  <a:pt x="835641" y="4749390"/>
                </a:cubicBezTo>
                <a:cubicBezTo>
                  <a:pt x="809359" y="4734531"/>
                  <a:pt x="861102" y="4738547"/>
                  <a:pt x="874243" y="4742161"/>
                </a:cubicBezTo>
                <a:cubicBezTo>
                  <a:pt x="852067" y="4650201"/>
                  <a:pt x="708338" y="4724091"/>
                  <a:pt x="751868" y="4816051"/>
                </a:cubicBezTo>
                <a:lnTo>
                  <a:pt x="721479" y="4812035"/>
                </a:lnTo>
                <a:cubicBezTo>
                  <a:pt x="729692" y="4822877"/>
                  <a:pt x="738727" y="4830507"/>
                  <a:pt x="747761" y="4837735"/>
                </a:cubicBezTo>
                <a:cubicBezTo>
                  <a:pt x="725586" y="4896365"/>
                  <a:pt x="677950" y="4867050"/>
                  <a:pt x="638527" y="4878294"/>
                </a:cubicBezTo>
                <a:cubicBezTo>
                  <a:pt x="668915" y="4845365"/>
                  <a:pt x="626207" y="4827295"/>
                  <a:pt x="604032" y="4820066"/>
                </a:cubicBezTo>
                <a:cubicBezTo>
                  <a:pt x="577750" y="4820066"/>
                  <a:pt x="581857" y="4859420"/>
                  <a:pt x="564609" y="4874278"/>
                </a:cubicBezTo>
                <a:cubicBezTo>
                  <a:pt x="542434" y="4844964"/>
                  <a:pt x="528472" y="4848176"/>
                  <a:pt x="502190" y="4870263"/>
                </a:cubicBezTo>
                <a:cubicBezTo>
                  <a:pt x="498083" y="4815247"/>
                  <a:pt x="507118" y="4785933"/>
                  <a:pt x="467695" y="4785933"/>
                </a:cubicBezTo>
                <a:cubicBezTo>
                  <a:pt x="480836" y="4756216"/>
                  <a:pt x="480836" y="4709232"/>
                  <a:pt x="524365" y="4720075"/>
                </a:cubicBezTo>
                <a:cubicBezTo>
                  <a:pt x="450447" y="4712847"/>
                  <a:pt x="388849" y="4643375"/>
                  <a:pt x="392956" y="4529730"/>
                </a:cubicBezTo>
                <a:cubicBezTo>
                  <a:pt x="375708" y="4496801"/>
                  <a:pt x="346141" y="4507242"/>
                  <a:pt x="319859" y="4525714"/>
                </a:cubicBezTo>
                <a:cubicBezTo>
                  <a:pt x="359282" y="4448612"/>
                  <a:pt x="429093" y="4518486"/>
                  <a:pt x="424165" y="4393597"/>
                </a:cubicBezTo>
                <a:cubicBezTo>
                  <a:pt x="397884" y="4389983"/>
                  <a:pt x="406918" y="4437770"/>
                  <a:pt x="380636" y="4426526"/>
                </a:cubicBezTo>
                <a:cubicBezTo>
                  <a:pt x="411025" y="4345810"/>
                  <a:pt x="319038" y="4448211"/>
                  <a:pt x="392956" y="4448211"/>
                </a:cubicBezTo>
                <a:cubicBezTo>
                  <a:pt x="367495" y="4507242"/>
                  <a:pt x="323144" y="4389983"/>
                  <a:pt x="371602" y="4367896"/>
                </a:cubicBezTo>
                <a:cubicBezTo>
                  <a:pt x="367495" y="4330952"/>
                  <a:pt x="350248" y="4349424"/>
                  <a:pt x="323966" y="4353038"/>
                </a:cubicBezTo>
                <a:cubicBezTo>
                  <a:pt x="337107" y="4327338"/>
                  <a:pt x="375708" y="4309669"/>
                  <a:pt x="392956" y="4335369"/>
                </a:cubicBezTo>
                <a:cubicBezTo>
                  <a:pt x="388849" y="4324125"/>
                  <a:pt x="393777" y="4302039"/>
                  <a:pt x="380636" y="4298425"/>
                </a:cubicBezTo>
                <a:cubicBezTo>
                  <a:pt x="415953" y="4269110"/>
                  <a:pt x="420059" y="4323724"/>
                  <a:pt x="467695" y="4327338"/>
                </a:cubicBezTo>
                <a:lnTo>
                  <a:pt x="446341" y="4290393"/>
                </a:lnTo>
                <a:cubicBezTo>
                  <a:pt x="467695" y="4257464"/>
                  <a:pt x="512045" y="4312480"/>
                  <a:pt x="489870" y="4327338"/>
                </a:cubicBezTo>
                <a:cubicBezTo>
                  <a:pt x="503011" y="4316495"/>
                  <a:pt x="525186" y="4320511"/>
                  <a:pt x="538327" y="4309669"/>
                </a:cubicBezTo>
                <a:cubicBezTo>
                  <a:pt x="543255" y="4287582"/>
                  <a:pt x="529293" y="4283566"/>
                  <a:pt x="533400" y="4261480"/>
                </a:cubicBezTo>
                <a:cubicBezTo>
                  <a:pt x="555575" y="4287181"/>
                  <a:pt x="550647" y="4291196"/>
                  <a:pt x="576929" y="4298425"/>
                </a:cubicBezTo>
                <a:cubicBezTo>
                  <a:pt x="559681" y="4342597"/>
                  <a:pt x="556396" y="4364282"/>
                  <a:pt x="604032" y="4367896"/>
                </a:cubicBezTo>
                <a:cubicBezTo>
                  <a:pt x="604032" y="4393597"/>
                  <a:pt x="581857" y="4382353"/>
                  <a:pt x="576929" y="4400825"/>
                </a:cubicBezTo>
                <a:cubicBezTo>
                  <a:pt x="581857" y="4419298"/>
                  <a:pt x="599104" y="4411668"/>
                  <a:pt x="617173" y="4415282"/>
                </a:cubicBezTo>
                <a:cubicBezTo>
                  <a:pt x="638527" y="4419298"/>
                  <a:pt x="617173" y="4349826"/>
                  <a:pt x="647561" y="4371912"/>
                </a:cubicBezTo>
                <a:cubicBezTo>
                  <a:pt x="630314" y="4401227"/>
                  <a:pt x="647561" y="4404439"/>
                  <a:pt x="629493" y="4441384"/>
                </a:cubicBezTo>
                <a:cubicBezTo>
                  <a:pt x="594998" y="4430140"/>
                  <a:pt x="590891" y="4418896"/>
                  <a:pt x="564609" y="4448211"/>
                </a:cubicBezTo>
                <a:cubicBezTo>
                  <a:pt x="577750" y="4481541"/>
                  <a:pt x="621280" y="4426526"/>
                  <a:pt x="626207" y="4474313"/>
                </a:cubicBezTo>
                <a:cubicBezTo>
                  <a:pt x="652489" y="4474313"/>
                  <a:pt x="695197" y="4430542"/>
                  <a:pt x="660703" y="4419298"/>
                </a:cubicBezTo>
                <a:cubicBezTo>
                  <a:pt x="717373" y="4430542"/>
                  <a:pt x="782256" y="4412069"/>
                  <a:pt x="874243" y="4430542"/>
                </a:cubicBezTo>
                <a:cubicBezTo>
                  <a:pt x="887384" y="4419699"/>
                  <a:pt x="874243" y="4411266"/>
                  <a:pt x="887384" y="4385566"/>
                </a:cubicBezTo>
                <a:cubicBezTo>
                  <a:pt x="917772" y="4385566"/>
                  <a:pt x="944054" y="4415282"/>
                  <a:pt x="970336" y="4389581"/>
                </a:cubicBezTo>
                <a:cubicBezTo>
                  <a:pt x="939947" y="4356652"/>
                  <a:pt x="1008937" y="4302039"/>
                  <a:pt x="952267" y="4320109"/>
                </a:cubicBezTo>
                <a:cubicBezTo>
                  <a:pt x="944054" y="4290795"/>
                  <a:pt x="987583" y="4312881"/>
                  <a:pt x="1013865" y="4298425"/>
                </a:cubicBezTo>
                <a:cubicBezTo>
                  <a:pt x="1013865" y="4261480"/>
                  <a:pt x="970336" y="4279551"/>
                  <a:pt x="948982" y="4283165"/>
                </a:cubicBezTo>
                <a:cubicBezTo>
                  <a:pt x="957195" y="4261078"/>
                  <a:pt x="953088" y="4250637"/>
                  <a:pt x="935841" y="4250637"/>
                </a:cubicBezTo>
                <a:cubicBezTo>
                  <a:pt x="961301" y="4247023"/>
                  <a:pt x="992511" y="4239393"/>
                  <a:pt x="1009759" y="4195221"/>
                </a:cubicBezTo>
                <a:cubicBezTo>
                  <a:pt x="1009759" y="4187992"/>
                  <a:pt x="1000724" y="4184378"/>
                  <a:pt x="1004831" y="4173536"/>
                </a:cubicBezTo>
                <a:cubicBezTo>
                  <a:pt x="974442" y="4184378"/>
                  <a:pt x="948982" y="4202850"/>
                  <a:pt x="913665" y="4213693"/>
                </a:cubicBezTo>
                <a:cubicBezTo>
                  <a:pt x="913665" y="4155064"/>
                  <a:pt x="817572" y="4092418"/>
                  <a:pt x="799504" y="4183976"/>
                </a:cubicBezTo>
                <a:cubicBezTo>
                  <a:pt x="769115" y="4161890"/>
                  <a:pt x="760902" y="4125347"/>
                  <a:pt x="747761" y="4088804"/>
                </a:cubicBezTo>
                <a:cubicBezTo>
                  <a:pt x="712445" y="4140205"/>
                  <a:pt x="673843" y="4093221"/>
                  <a:pt x="629493" y="4108079"/>
                </a:cubicBezTo>
                <a:cubicBezTo>
                  <a:pt x="673843" y="4060293"/>
                  <a:pt x="625386" y="3968332"/>
                  <a:pt x="704232" y="3949860"/>
                </a:cubicBezTo>
                <a:cubicBezTo>
                  <a:pt x="691091" y="3905687"/>
                  <a:pt x="716551" y="3879585"/>
                  <a:pt x="721479" y="3820956"/>
                </a:cubicBezTo>
                <a:cubicBezTo>
                  <a:pt x="769115" y="3817341"/>
                  <a:pt x="791290" y="3835814"/>
                  <a:pt x="808538" y="3861515"/>
                </a:cubicBezTo>
                <a:cubicBezTo>
                  <a:pt x="817572" y="3861515"/>
                  <a:pt x="817572" y="3843444"/>
                  <a:pt x="821679" y="3828987"/>
                </a:cubicBezTo>
                <a:cubicBezTo>
                  <a:pt x="869315" y="3839830"/>
                  <a:pt x="913665" y="3853483"/>
                  <a:pt x="922700" y="3901270"/>
                </a:cubicBezTo>
                <a:cubicBezTo>
                  <a:pt x="944875" y="3879183"/>
                  <a:pt x="957195" y="3846656"/>
                  <a:pt x="1004831" y="3861515"/>
                </a:cubicBezTo>
                <a:cubicBezTo>
                  <a:pt x="1017972" y="3835814"/>
                  <a:pt x="983477" y="3813326"/>
                  <a:pt x="1013865" y="3805696"/>
                </a:cubicBezTo>
                <a:cubicBezTo>
                  <a:pt x="996618" y="3779995"/>
                  <a:pt x="979370" y="3769554"/>
                  <a:pt x="935841" y="3755098"/>
                </a:cubicBezTo>
                <a:cubicBezTo>
                  <a:pt x="987583" y="3733012"/>
                  <a:pt x="939126" y="3710925"/>
                  <a:pt x="961301" y="3641052"/>
                </a:cubicBezTo>
                <a:cubicBezTo>
                  <a:pt x="912844" y="3681610"/>
                  <a:pt x="895597" y="3652296"/>
                  <a:pt x="830713" y="3645067"/>
                </a:cubicBezTo>
                <a:cubicBezTo>
                  <a:pt x="869315" y="3604910"/>
                  <a:pt x="926806" y="3673981"/>
                  <a:pt x="948982" y="3604107"/>
                </a:cubicBezTo>
                <a:cubicBezTo>
                  <a:pt x="961301" y="3626193"/>
                  <a:pt x="1001545" y="3619768"/>
                  <a:pt x="1031934" y="3623382"/>
                </a:cubicBezTo>
                <a:cubicBezTo>
                  <a:pt x="1154309" y="3502108"/>
                  <a:pt x="948982" y="3468376"/>
                  <a:pt x="926806" y="3372801"/>
                </a:cubicBezTo>
                <a:cubicBezTo>
                  <a:pt x="917772" y="3380030"/>
                  <a:pt x="904631" y="3384045"/>
                  <a:pt x="887384" y="3384045"/>
                </a:cubicBezTo>
                <a:cubicBezTo>
                  <a:pt x="891490" y="3369188"/>
                  <a:pt x="891490" y="3361959"/>
                  <a:pt x="883277" y="3358345"/>
                </a:cubicBezTo>
                <a:cubicBezTo>
                  <a:pt x="878349" y="3321401"/>
                  <a:pt x="913665" y="3351117"/>
                  <a:pt x="908738" y="3314574"/>
                </a:cubicBezTo>
                <a:cubicBezTo>
                  <a:pt x="882456" y="3310959"/>
                  <a:pt x="891490" y="3296102"/>
                  <a:pt x="887384" y="3255944"/>
                </a:cubicBezTo>
                <a:cubicBezTo>
                  <a:pt x="812645" y="3277629"/>
                  <a:pt x="747761" y="3269999"/>
                  <a:pt x="729692" y="3189283"/>
                </a:cubicBezTo>
                <a:cubicBezTo>
                  <a:pt x="721479" y="3196512"/>
                  <a:pt x="709160" y="3200126"/>
                  <a:pt x="691091" y="3200126"/>
                </a:cubicBezTo>
                <a:cubicBezTo>
                  <a:pt x="704232" y="3148725"/>
                  <a:pt x="659881" y="3152339"/>
                  <a:pt x="655775" y="3115796"/>
                </a:cubicBezTo>
                <a:cubicBezTo>
                  <a:pt x="677129" y="2990907"/>
                  <a:pt x="760902" y="2969623"/>
                  <a:pt x="795397" y="2870435"/>
                </a:cubicBezTo>
                <a:cubicBezTo>
                  <a:pt x="717373" y="2826262"/>
                  <a:pt x="678771" y="2896136"/>
                  <a:pt x="582678" y="2881679"/>
                </a:cubicBezTo>
                <a:cubicBezTo>
                  <a:pt x="586785" y="2929466"/>
                  <a:pt x="603211" y="2958379"/>
                  <a:pt x="612245" y="2976852"/>
                </a:cubicBezTo>
                <a:cubicBezTo>
                  <a:pt x="594176" y="2987694"/>
                  <a:pt x="585963" y="2939907"/>
                  <a:pt x="576929" y="2972836"/>
                </a:cubicBezTo>
                <a:cubicBezTo>
                  <a:pt x="559681" y="2925049"/>
                  <a:pt x="528472" y="2892120"/>
                  <a:pt x="458660" y="2899348"/>
                </a:cubicBezTo>
                <a:cubicBezTo>
                  <a:pt x="445519" y="2866419"/>
                  <a:pt x="467695" y="2862805"/>
                  <a:pt x="458660" y="2829876"/>
                </a:cubicBezTo>
                <a:cubicBezTo>
                  <a:pt x="323144" y="2829876"/>
                  <a:pt x="223766" y="2771247"/>
                  <a:pt x="144920" y="2676074"/>
                </a:cubicBezTo>
                <a:cubicBezTo>
                  <a:pt x="-34125" y="2646760"/>
                  <a:pt x="-47266" y="2323093"/>
                  <a:pt x="105498" y="2198204"/>
                </a:cubicBezTo>
                <a:cubicBezTo>
                  <a:pt x="105498" y="2223905"/>
                  <a:pt x="118639" y="2245589"/>
                  <a:pt x="109604" y="2278518"/>
                </a:cubicBezTo>
                <a:cubicBezTo>
                  <a:pt x="158061" y="2278518"/>
                  <a:pt x="170381" y="2312250"/>
                  <a:pt x="205697" y="2319479"/>
                </a:cubicBezTo>
                <a:cubicBezTo>
                  <a:pt x="305897" y="2253621"/>
                  <a:pt x="389670" y="2330723"/>
                  <a:pt x="489870" y="2312250"/>
                </a:cubicBezTo>
                <a:cubicBezTo>
                  <a:pt x="485764" y="2323494"/>
                  <a:pt x="476729" y="2323093"/>
                  <a:pt x="476729" y="2334337"/>
                </a:cubicBezTo>
                <a:cubicBezTo>
                  <a:pt x="550647" y="2356423"/>
                  <a:pt x="617173" y="2330321"/>
                  <a:pt x="647561" y="2367266"/>
                </a:cubicBezTo>
                <a:cubicBezTo>
                  <a:pt x="665630" y="2360037"/>
                  <a:pt x="677129" y="2341967"/>
                  <a:pt x="699304" y="2338353"/>
                </a:cubicBezTo>
                <a:cubicBezTo>
                  <a:pt x="725586" y="2334738"/>
                  <a:pt x="716551" y="2371281"/>
                  <a:pt x="729692" y="2385738"/>
                </a:cubicBezTo>
                <a:cubicBezTo>
                  <a:pt x="765009" y="2345581"/>
                  <a:pt x="882456" y="2429509"/>
                  <a:pt x="887384" y="2334337"/>
                </a:cubicBezTo>
                <a:cubicBezTo>
                  <a:pt x="908738" y="2363652"/>
                  <a:pt x="926806" y="2352006"/>
                  <a:pt x="966229" y="2352006"/>
                </a:cubicBezTo>
                <a:cubicBezTo>
                  <a:pt x="944875" y="2414651"/>
                  <a:pt x="913665" y="2381722"/>
                  <a:pt x="874243" y="2414651"/>
                </a:cubicBezTo>
                <a:cubicBezTo>
                  <a:pt x="765009" y="2506611"/>
                  <a:pt x="795397" y="2646358"/>
                  <a:pt x="852067" y="2760003"/>
                </a:cubicBezTo>
                <a:cubicBezTo>
                  <a:pt x="891490" y="2763617"/>
                  <a:pt x="917772" y="2785704"/>
                  <a:pt x="948982" y="2800160"/>
                </a:cubicBezTo>
                <a:cubicBezTo>
                  <a:pt x="966229" y="2789317"/>
                  <a:pt x="978549" y="2767231"/>
                  <a:pt x="983477" y="2730286"/>
                </a:cubicBezTo>
                <a:cubicBezTo>
                  <a:pt x="887384" y="2807388"/>
                  <a:pt x="861102" y="2646358"/>
                  <a:pt x="917772" y="2565642"/>
                </a:cubicBezTo>
                <a:cubicBezTo>
                  <a:pt x="939126" y="2565642"/>
                  <a:pt x="935019" y="2588130"/>
                  <a:pt x="961301" y="2580902"/>
                </a:cubicBezTo>
                <a:cubicBezTo>
                  <a:pt x="974442" y="2576886"/>
                  <a:pt x="979370" y="2561225"/>
                  <a:pt x="992511" y="2557611"/>
                </a:cubicBezTo>
                <a:cubicBezTo>
                  <a:pt x="974442" y="2528296"/>
                  <a:pt x="983477" y="2517855"/>
                  <a:pt x="979370" y="2466454"/>
                </a:cubicBezTo>
                <a:cubicBezTo>
                  <a:pt x="996618" y="2473682"/>
                  <a:pt x="1004831" y="2459226"/>
                  <a:pt x="1017972" y="2459226"/>
                </a:cubicBezTo>
                <a:cubicBezTo>
                  <a:pt x="930913" y="2382124"/>
                  <a:pt x="1062322" y="2330723"/>
                  <a:pt x="1092711" y="2264865"/>
                </a:cubicBezTo>
                <a:cubicBezTo>
                  <a:pt x="1101745" y="2283337"/>
                  <a:pt x="1137062" y="2278920"/>
                  <a:pt x="1141168" y="2245589"/>
                </a:cubicBezTo>
                <a:cubicBezTo>
                  <a:pt x="1132134" y="2209046"/>
                  <a:pt x="1101745" y="2256432"/>
                  <a:pt x="1075463" y="2241975"/>
                </a:cubicBezTo>
                <a:cubicBezTo>
                  <a:pt x="1079570" y="2219889"/>
                  <a:pt x="1092711" y="2220290"/>
                  <a:pt x="1092711" y="2198204"/>
                </a:cubicBezTo>
                <a:cubicBezTo>
                  <a:pt x="1101745" y="2216676"/>
                  <a:pt x="1136240" y="2209448"/>
                  <a:pt x="1166629" y="2213062"/>
                </a:cubicBezTo>
                <a:cubicBezTo>
                  <a:pt x="1171556" y="2176519"/>
                  <a:pt x="1140347" y="2176519"/>
                  <a:pt x="1158415" y="2132748"/>
                </a:cubicBezTo>
                <a:cubicBezTo>
                  <a:pt x="1166629" y="2121504"/>
                  <a:pt x="1180591" y="2120701"/>
                  <a:pt x="1197838" y="2120701"/>
                </a:cubicBezTo>
                <a:cubicBezTo>
                  <a:pt x="1188804" y="2087772"/>
                  <a:pt x="1197017" y="2077331"/>
                  <a:pt x="1214264" y="2055244"/>
                </a:cubicBezTo>
                <a:cubicBezTo>
                  <a:pt x="1214264" y="2025930"/>
                  <a:pt x="1184697" y="2021914"/>
                  <a:pt x="1166629" y="2003843"/>
                </a:cubicBezTo>
                <a:cubicBezTo>
                  <a:pt x="1184697" y="1908269"/>
                  <a:pt x="1197838" y="1893813"/>
                  <a:pt x="1197838" y="1813097"/>
                </a:cubicBezTo>
                <a:cubicBezTo>
                  <a:pt x="1210979" y="1802254"/>
                  <a:pt x="1232333" y="1802254"/>
                  <a:pt x="1245474" y="1791412"/>
                </a:cubicBezTo>
                <a:cubicBezTo>
                  <a:pt x="1245474" y="1769325"/>
                  <a:pt x="1232333" y="1765310"/>
                  <a:pt x="1210158" y="1765310"/>
                </a:cubicBezTo>
                <a:cubicBezTo>
                  <a:pt x="1215086" y="1735593"/>
                  <a:pt x="1249581" y="1757278"/>
                  <a:pt x="1245474" y="1720735"/>
                </a:cubicBezTo>
                <a:cubicBezTo>
                  <a:pt x="1267650" y="1731578"/>
                  <a:pt x="1284897" y="1739207"/>
                  <a:pt x="1302145" y="1713507"/>
                </a:cubicBezTo>
                <a:cubicBezTo>
                  <a:pt x="1262722" y="1742822"/>
                  <a:pt x="1272577" y="1570146"/>
                  <a:pt x="1338282" y="1599460"/>
                </a:cubicBezTo>
                <a:cubicBezTo>
                  <a:pt x="1333354" y="1647247"/>
                  <a:pt x="1298038" y="1662106"/>
                  <a:pt x="1324320" y="1713507"/>
                </a:cubicBezTo>
                <a:cubicBezTo>
                  <a:pt x="1358815" y="1673350"/>
                  <a:pt x="1385918" y="1658491"/>
                  <a:pt x="1403165" y="1614319"/>
                </a:cubicBezTo>
                <a:cubicBezTo>
                  <a:pt x="1355530" y="1595846"/>
                  <a:pt x="1359636" y="1511918"/>
                  <a:pt x="1429447" y="1511918"/>
                </a:cubicBezTo>
                <a:cubicBezTo>
                  <a:pt x="1429447" y="1478989"/>
                  <a:pt x="1408093" y="1463729"/>
                  <a:pt x="1403165" y="1430399"/>
                </a:cubicBezTo>
                <a:cubicBezTo>
                  <a:pt x="1408093" y="1415942"/>
                  <a:pt x="1420413" y="1423572"/>
                  <a:pt x="1429447" y="1419958"/>
                </a:cubicBezTo>
                <a:cubicBezTo>
                  <a:pt x="1437660" y="1397871"/>
                  <a:pt x="1420413" y="1397871"/>
                  <a:pt x="1407272" y="1397871"/>
                </a:cubicBezTo>
                <a:cubicBezTo>
                  <a:pt x="1411379" y="1364943"/>
                  <a:pt x="1437660" y="1372572"/>
                  <a:pt x="1441767" y="1343258"/>
                </a:cubicBezTo>
                <a:cubicBezTo>
                  <a:pt x="1424520" y="1310329"/>
                  <a:pt x="1416306" y="1368557"/>
                  <a:pt x="1385918" y="1361328"/>
                </a:cubicBezTo>
                <a:cubicBezTo>
                  <a:pt x="1433554" y="1309927"/>
                  <a:pt x="1446695" y="1207527"/>
                  <a:pt x="1481190" y="1137653"/>
                </a:cubicBezTo>
                <a:cubicBezTo>
                  <a:pt x="1503365" y="1137653"/>
                  <a:pt x="1512400" y="1119582"/>
                  <a:pt x="1538681" y="1126811"/>
                </a:cubicBezTo>
                <a:cubicBezTo>
                  <a:pt x="1551822" y="1093882"/>
                  <a:pt x="1533754" y="1082236"/>
                  <a:pt x="1520613" y="1067378"/>
                </a:cubicBezTo>
                <a:cubicBezTo>
                  <a:pt x="1555107" y="1034449"/>
                  <a:pt x="1537860" y="975418"/>
                  <a:pt x="1586317" y="946103"/>
                </a:cubicBezTo>
                <a:cubicBezTo>
                  <a:pt x="1607671" y="956946"/>
                  <a:pt x="1578104" y="994693"/>
                  <a:pt x="1578104" y="1016780"/>
                </a:cubicBezTo>
                <a:cubicBezTo>
                  <a:pt x="1604386" y="1024008"/>
                  <a:pt x="1616706" y="1001119"/>
                  <a:pt x="1625740" y="983048"/>
                </a:cubicBezTo>
                <a:cubicBezTo>
                  <a:pt x="1647094" y="1026819"/>
                  <a:pt x="1578104" y="1052921"/>
                  <a:pt x="1555929" y="1082236"/>
                </a:cubicBezTo>
                <a:cubicBezTo>
                  <a:pt x="1595352" y="1107937"/>
                  <a:pt x="1594530" y="1214353"/>
                  <a:pt x="1564142" y="1265754"/>
                </a:cubicBezTo>
                <a:cubicBezTo>
                  <a:pt x="1586317" y="1291455"/>
                  <a:pt x="1624919" y="1292258"/>
                  <a:pt x="1651201" y="1306715"/>
                </a:cubicBezTo>
                <a:cubicBezTo>
                  <a:pt x="1656129" y="1295872"/>
                  <a:pt x="1642988" y="1299486"/>
                  <a:pt x="1638881" y="1295471"/>
                </a:cubicBezTo>
                <a:cubicBezTo>
                  <a:pt x="1642988" y="1251699"/>
                  <a:pt x="1678304" y="1247282"/>
                  <a:pt x="1687338" y="1203109"/>
                </a:cubicBezTo>
                <a:cubicBezTo>
                  <a:pt x="1704586" y="1203109"/>
                  <a:pt x="1699658" y="1218369"/>
                  <a:pt x="1712799" y="1218369"/>
                </a:cubicBezTo>
                <a:cubicBezTo>
                  <a:pt x="1739081" y="1207125"/>
                  <a:pt x="1721833" y="1159739"/>
                  <a:pt x="1725940" y="1137653"/>
                </a:cubicBezTo>
                <a:cubicBezTo>
                  <a:pt x="1730046" y="1156125"/>
                  <a:pt x="1756328" y="1207125"/>
                  <a:pt x="1760435" y="1140865"/>
                </a:cubicBezTo>
                <a:cubicBezTo>
                  <a:pt x="1843387" y="1122393"/>
                  <a:pt x="1870490" y="1214755"/>
                  <a:pt x="1927982" y="1159338"/>
                </a:cubicBezTo>
                <a:cubicBezTo>
                  <a:pt x="1901700" y="1203511"/>
                  <a:pt x="1909092" y="1248085"/>
                  <a:pt x="1957549" y="1222385"/>
                </a:cubicBezTo>
                <a:cubicBezTo>
                  <a:pt x="1931267" y="1255313"/>
                  <a:pt x="1935374" y="1254510"/>
                  <a:pt x="1944408" y="1287841"/>
                </a:cubicBezTo>
                <a:cubicBezTo>
                  <a:pt x="1904985" y="1298683"/>
                  <a:pt x="1887737" y="1251699"/>
                  <a:pt x="1870490" y="1295471"/>
                </a:cubicBezTo>
                <a:cubicBezTo>
                  <a:pt x="1870490" y="1328801"/>
                  <a:pt x="1949336" y="1284227"/>
                  <a:pt x="1918126" y="1346470"/>
                </a:cubicBezTo>
                <a:cubicBezTo>
                  <a:pt x="1957549" y="1346470"/>
                  <a:pt x="1970690" y="1317155"/>
                  <a:pt x="2006006" y="1313541"/>
                </a:cubicBezTo>
                <a:cubicBezTo>
                  <a:pt x="2010113" y="1276597"/>
                  <a:pt x="1992865" y="1258526"/>
                  <a:pt x="1983831" y="1232825"/>
                </a:cubicBezTo>
                <a:cubicBezTo>
                  <a:pt x="1992865" y="1214755"/>
                  <a:pt x="2035573" y="1272983"/>
                  <a:pt x="2066783" y="1236038"/>
                </a:cubicBezTo>
                <a:cubicBezTo>
                  <a:pt x="2061855" y="1199495"/>
                  <a:pt x="2049536" y="1232424"/>
                  <a:pt x="2019147" y="1225196"/>
                </a:cubicBezTo>
                <a:cubicBezTo>
                  <a:pt x="2010113" y="1203109"/>
                  <a:pt x="2031467" y="1177409"/>
                  <a:pt x="2010113" y="1155724"/>
                </a:cubicBezTo>
                <a:cubicBezTo>
                  <a:pt x="2040501" y="1115165"/>
                  <a:pt x="2027360" y="1195881"/>
                  <a:pt x="2040501" y="1203109"/>
                </a:cubicBezTo>
                <a:cubicBezTo>
                  <a:pt x="2066783" y="1210338"/>
                  <a:pt x="2044607" y="1148094"/>
                  <a:pt x="2066783" y="1155724"/>
                </a:cubicBezTo>
                <a:cubicBezTo>
                  <a:pt x="2053642" y="1111551"/>
                  <a:pt x="2040501" y="1122795"/>
                  <a:pt x="2023254" y="1086252"/>
                </a:cubicBezTo>
                <a:cubicBezTo>
                  <a:pt x="2048714" y="1078622"/>
                  <a:pt x="2071711" y="1005937"/>
                  <a:pt x="2084030" y="1053725"/>
                </a:cubicBezTo>
                <a:cubicBezTo>
                  <a:pt x="2115240" y="1046095"/>
                  <a:pt x="2088958" y="1034449"/>
                  <a:pt x="2102099" y="997504"/>
                </a:cubicBezTo>
                <a:lnTo>
                  <a:pt x="2053642" y="993489"/>
                </a:lnTo>
                <a:cubicBezTo>
                  <a:pt x="2093065" y="924017"/>
                  <a:pt x="2110312" y="1034851"/>
                  <a:pt x="2153842" y="1023607"/>
                </a:cubicBezTo>
                <a:cubicBezTo>
                  <a:pt x="2162876" y="987064"/>
                  <a:pt x="2154663" y="972205"/>
                  <a:pt x="2124274" y="975820"/>
                </a:cubicBezTo>
                <a:cubicBezTo>
                  <a:pt x="2141522" y="957347"/>
                  <a:pt x="2115240" y="943292"/>
                  <a:pt x="2141522" y="921206"/>
                </a:cubicBezTo>
                <a:cubicBezTo>
                  <a:pt x="2154663" y="925222"/>
                  <a:pt x="2127560" y="954135"/>
                  <a:pt x="2153842" y="964977"/>
                </a:cubicBezTo>
                <a:cubicBezTo>
                  <a:pt x="2184230" y="979835"/>
                  <a:pt x="2171910" y="924418"/>
                  <a:pt x="2202299" y="935261"/>
                </a:cubicBezTo>
                <a:cubicBezTo>
                  <a:pt x="2207227" y="957347"/>
                  <a:pt x="2224474" y="971402"/>
                  <a:pt x="2202299" y="993489"/>
                </a:cubicBezTo>
                <a:cubicBezTo>
                  <a:pt x="2263897" y="986260"/>
                  <a:pt x="2241722" y="1063764"/>
                  <a:pt x="2307426" y="1056134"/>
                </a:cubicBezTo>
                <a:cubicBezTo>
                  <a:pt x="2302498" y="1008748"/>
                  <a:pt x="2281145" y="975820"/>
                  <a:pt x="2268004" y="939276"/>
                </a:cubicBezTo>
                <a:cubicBezTo>
                  <a:pt x="2254863" y="942891"/>
                  <a:pt x="2254863" y="968190"/>
                  <a:pt x="2249935" y="983048"/>
                </a:cubicBezTo>
                <a:cubicBezTo>
                  <a:pt x="2241722" y="975418"/>
                  <a:pt x="2232687" y="964575"/>
                  <a:pt x="2219547" y="956946"/>
                </a:cubicBezTo>
                <a:cubicBezTo>
                  <a:pt x="2223653" y="935261"/>
                  <a:pt x="2258969" y="957347"/>
                  <a:pt x="2258969" y="928033"/>
                </a:cubicBezTo>
                <a:cubicBezTo>
                  <a:pt x="2236794" y="935662"/>
                  <a:pt x="2259790" y="865789"/>
                  <a:pt x="2224474" y="854545"/>
                </a:cubicBezTo>
                <a:cubicBezTo>
                  <a:pt x="2246649" y="814388"/>
                  <a:pt x="2245828" y="810372"/>
                  <a:pt x="2249935" y="751341"/>
                </a:cubicBezTo>
                <a:cubicBezTo>
                  <a:pt x="2258969" y="777042"/>
                  <a:pt x="2286073" y="781057"/>
                  <a:pt x="2299213" y="803144"/>
                </a:cubicBezTo>
                <a:cubicBezTo>
                  <a:pt x="2295107" y="832458"/>
                  <a:pt x="2259790" y="818403"/>
                  <a:pt x="2254863" y="844104"/>
                </a:cubicBezTo>
                <a:cubicBezTo>
                  <a:pt x="2272932" y="862175"/>
                  <a:pt x="2290179" y="873419"/>
                  <a:pt x="2254863" y="891489"/>
                </a:cubicBezTo>
                <a:cubicBezTo>
                  <a:pt x="2263897" y="913576"/>
                  <a:pt x="2328780" y="898718"/>
                  <a:pt x="2285251" y="939276"/>
                </a:cubicBezTo>
                <a:cubicBezTo>
                  <a:pt x="2320567" y="935662"/>
                  <a:pt x="2337815" y="946505"/>
                  <a:pt x="2359169" y="954135"/>
                </a:cubicBezTo>
                <a:cubicBezTo>
                  <a:pt x="2341921" y="1012764"/>
                  <a:pt x="2324674" y="1100307"/>
                  <a:pt x="2368203" y="1140865"/>
                </a:cubicBezTo>
                <a:cubicBezTo>
                  <a:pt x="2329602" y="1140865"/>
                  <a:pt x="2294285" y="1140865"/>
                  <a:pt x="2285251" y="1192267"/>
                </a:cubicBezTo>
                <a:cubicBezTo>
                  <a:pt x="2285251" y="1207125"/>
                  <a:pt x="2303320" y="1203511"/>
                  <a:pt x="2311533" y="1207125"/>
                </a:cubicBezTo>
                <a:cubicBezTo>
                  <a:pt x="2311533" y="1232825"/>
                  <a:pt x="2302498" y="1250896"/>
                  <a:pt x="2294285" y="1261739"/>
                </a:cubicBezTo>
                <a:cubicBezTo>
                  <a:pt x="2263076" y="1240054"/>
                  <a:pt x="2250756" y="1262542"/>
                  <a:pt x="2224474" y="1248085"/>
                </a:cubicBezTo>
                <a:cubicBezTo>
                  <a:pt x="2220368" y="1215156"/>
                  <a:pt x="2246649" y="1225196"/>
                  <a:pt x="2246649" y="1203109"/>
                </a:cubicBezTo>
                <a:cubicBezTo>
                  <a:pt x="2220368" y="1140865"/>
                  <a:pt x="2145629" y="1214353"/>
                  <a:pt x="2115240" y="1228810"/>
                </a:cubicBezTo>
                <a:cubicBezTo>
                  <a:pt x="2141522" y="1243668"/>
                  <a:pt x="2153842" y="1280612"/>
                  <a:pt x="2206406" y="1291856"/>
                </a:cubicBezTo>
                <a:cubicBezTo>
                  <a:pt x="2202299" y="1339242"/>
                  <a:pt x="2194086" y="1288242"/>
                  <a:pt x="2167804" y="1302699"/>
                </a:cubicBezTo>
                <a:cubicBezTo>
                  <a:pt x="2158769" y="1339644"/>
                  <a:pt x="2189158" y="1335628"/>
                  <a:pt x="2197371" y="1361328"/>
                </a:cubicBezTo>
                <a:cubicBezTo>
                  <a:pt x="2227759" y="1350084"/>
                  <a:pt x="2201478" y="1335628"/>
                  <a:pt x="2219547" y="1317557"/>
                </a:cubicBezTo>
                <a:cubicBezTo>
                  <a:pt x="2258969" y="1343258"/>
                  <a:pt x="2277038" y="1390242"/>
                  <a:pt x="2277038" y="1456501"/>
                </a:cubicBezTo>
                <a:cubicBezTo>
                  <a:pt x="2307426" y="1441643"/>
                  <a:pt x="2315639" y="1456501"/>
                  <a:pt x="2350956" y="1460517"/>
                </a:cubicBezTo>
                <a:cubicBezTo>
                  <a:pt x="2315639" y="1489831"/>
                  <a:pt x="2341921" y="1530792"/>
                  <a:pt x="2328780" y="1585807"/>
                </a:cubicBezTo>
                <a:cubicBezTo>
                  <a:pt x="2355062" y="1582193"/>
                  <a:pt x="2359169" y="1541233"/>
                  <a:pt x="2394485" y="1544847"/>
                </a:cubicBezTo>
                <a:cubicBezTo>
                  <a:pt x="2390378" y="1497060"/>
                  <a:pt x="2438836" y="1456501"/>
                  <a:pt x="2399413" y="1441643"/>
                </a:cubicBezTo>
                <a:cubicBezTo>
                  <a:pt x="2407626" y="1427186"/>
                  <a:pt x="2420767" y="1419958"/>
                  <a:pt x="2438015" y="1419958"/>
                </a:cubicBezTo>
                <a:cubicBezTo>
                  <a:pt x="2428980" y="1460115"/>
                  <a:pt x="2438015" y="1486217"/>
                  <a:pt x="2442943" y="1511918"/>
                </a:cubicBezTo>
                <a:cubicBezTo>
                  <a:pt x="2477437" y="1501075"/>
                  <a:pt x="2516860" y="1485816"/>
                  <a:pt x="2547248" y="1507902"/>
                </a:cubicBezTo>
                <a:cubicBezTo>
                  <a:pt x="2564496" y="1463729"/>
                  <a:pt x="2530001" y="1471359"/>
                  <a:pt x="2508647" y="1471359"/>
                </a:cubicBezTo>
                <a:cubicBezTo>
                  <a:pt x="2525895" y="1464131"/>
                  <a:pt x="2542321" y="1419958"/>
                  <a:pt x="2516039" y="1412730"/>
                </a:cubicBezTo>
                <a:cubicBezTo>
                  <a:pt x="2542321" y="1434816"/>
                  <a:pt x="2612953" y="1379399"/>
                  <a:pt x="2621988" y="1441643"/>
                </a:cubicBezTo>
                <a:cubicBezTo>
                  <a:pt x="2630201" y="1448871"/>
                  <a:pt x="2635128" y="1379399"/>
                  <a:pt x="2621988" y="1372171"/>
                </a:cubicBezTo>
                <a:cubicBezTo>
                  <a:pt x="2648269" y="1350084"/>
                  <a:pt x="2682765" y="1343659"/>
                  <a:pt x="2713153" y="1332415"/>
                </a:cubicBezTo>
                <a:cubicBezTo>
                  <a:pt x="2717259" y="1310329"/>
                  <a:pt x="2690978" y="1317959"/>
                  <a:pt x="2700012" y="1285030"/>
                </a:cubicBezTo>
                <a:cubicBezTo>
                  <a:pt x="2734507" y="1303100"/>
                  <a:pt x="2752576" y="1280612"/>
                  <a:pt x="2774751" y="1302699"/>
                </a:cubicBezTo>
                <a:cubicBezTo>
                  <a:pt x="2822387" y="1266156"/>
                  <a:pt x="2752576" y="1236841"/>
                  <a:pt x="2761610" y="1185440"/>
                </a:cubicBezTo>
                <a:cubicBezTo>
                  <a:pt x="2739435" y="1192668"/>
                  <a:pt x="2735328" y="1184637"/>
                  <a:pt x="2704940" y="1203109"/>
                </a:cubicBezTo>
                <a:cubicBezTo>
                  <a:pt x="2674551" y="1173794"/>
                  <a:pt x="2752576" y="1174598"/>
                  <a:pt x="2722187" y="1148897"/>
                </a:cubicBezTo>
                <a:cubicBezTo>
                  <a:pt x="2739435" y="1137653"/>
                  <a:pt x="2748469" y="1115165"/>
                  <a:pt x="2774751" y="1115165"/>
                </a:cubicBezTo>
                <a:cubicBezTo>
                  <a:pt x="2761610" y="1103921"/>
                  <a:pt x="2765717" y="1074606"/>
                  <a:pt x="2731222" y="1078220"/>
                </a:cubicBezTo>
                <a:cubicBezTo>
                  <a:pt x="2735328" y="1037662"/>
                  <a:pt x="2744363" y="1016378"/>
                  <a:pt x="2770645" y="1012764"/>
                </a:cubicBezTo>
                <a:cubicBezTo>
                  <a:pt x="2727115" y="957749"/>
                  <a:pt x="2734507" y="1042480"/>
                  <a:pt x="2690978" y="1053725"/>
                </a:cubicBezTo>
                <a:cubicBezTo>
                  <a:pt x="2686871" y="1060953"/>
                  <a:pt x="2669624" y="960961"/>
                  <a:pt x="2722187" y="975820"/>
                </a:cubicBezTo>
                <a:cubicBezTo>
                  <a:pt x="2677837" y="968591"/>
                  <a:pt x="2626094" y="946505"/>
                  <a:pt x="2590778" y="979835"/>
                </a:cubicBezTo>
                <a:cubicBezTo>
                  <a:pt x="2599812" y="928434"/>
                  <a:pt x="2578458" y="931245"/>
                  <a:pt x="2556283" y="898316"/>
                </a:cubicBezTo>
                <a:cubicBezTo>
                  <a:pt x="2586671" y="901930"/>
                  <a:pt x="2587493" y="913174"/>
                  <a:pt x="2617881" y="902332"/>
                </a:cubicBezTo>
                <a:lnTo>
                  <a:pt x="2612953" y="935261"/>
                </a:lnTo>
                <a:cubicBezTo>
                  <a:pt x="2664696" y="935261"/>
                  <a:pt x="2661410" y="906348"/>
                  <a:pt x="2695906" y="939276"/>
                </a:cubicBezTo>
                <a:cubicBezTo>
                  <a:pt x="2686871" y="891489"/>
                  <a:pt x="2635128" y="880245"/>
                  <a:pt x="2574352" y="887474"/>
                </a:cubicBezTo>
                <a:cubicBezTo>
                  <a:pt x="2565317" y="883860"/>
                  <a:pt x="2568602" y="873017"/>
                  <a:pt x="2568602" y="861773"/>
                </a:cubicBezTo>
                <a:lnTo>
                  <a:pt x="2574352" y="840088"/>
                </a:lnTo>
                <a:cubicBezTo>
                  <a:pt x="2587493" y="840088"/>
                  <a:pt x="2586671" y="850931"/>
                  <a:pt x="2599812" y="854545"/>
                </a:cubicBezTo>
                <a:cubicBezTo>
                  <a:pt x="2603919" y="825230"/>
                  <a:pt x="2582565" y="825632"/>
                  <a:pt x="2578458" y="807159"/>
                </a:cubicBezTo>
                <a:cubicBezTo>
                  <a:pt x="2586671" y="788687"/>
                  <a:pt x="2595706" y="778246"/>
                  <a:pt x="2608847" y="774632"/>
                </a:cubicBezTo>
                <a:cubicBezTo>
                  <a:pt x="2635128" y="807561"/>
                  <a:pt x="2661410" y="781057"/>
                  <a:pt x="2686871" y="814388"/>
                </a:cubicBezTo>
                <a:cubicBezTo>
                  <a:pt x="2686871" y="847317"/>
                  <a:pt x="2644163" y="818403"/>
                  <a:pt x="2639235" y="844104"/>
                </a:cubicBezTo>
                <a:cubicBezTo>
                  <a:pt x="2657304" y="873419"/>
                  <a:pt x="2704940" y="832860"/>
                  <a:pt x="2739435" y="840088"/>
                </a:cubicBezTo>
                <a:lnTo>
                  <a:pt x="2748469" y="781459"/>
                </a:lnTo>
                <a:cubicBezTo>
                  <a:pt x="2744363" y="770215"/>
                  <a:pt x="2700833" y="733672"/>
                  <a:pt x="2748469" y="733672"/>
                </a:cubicBezTo>
                <a:cubicBezTo>
                  <a:pt x="2740256" y="689499"/>
                  <a:pt x="2726294" y="737286"/>
                  <a:pt x="2700012" y="733672"/>
                </a:cubicBezTo>
                <a:cubicBezTo>
                  <a:pt x="2690978" y="718814"/>
                  <a:pt x="2704940" y="689499"/>
                  <a:pt x="2718081" y="675042"/>
                </a:cubicBezTo>
                <a:cubicBezTo>
                  <a:pt x="2695906" y="616011"/>
                  <a:pt x="2626094" y="685483"/>
                  <a:pt x="2621988" y="751341"/>
                </a:cubicBezTo>
                <a:cubicBezTo>
                  <a:pt x="2603919" y="714798"/>
                  <a:pt x="2612953" y="725640"/>
                  <a:pt x="2581743" y="714798"/>
                </a:cubicBezTo>
                <a:cubicBezTo>
                  <a:pt x="2577637" y="674239"/>
                  <a:pt x="2612953" y="696326"/>
                  <a:pt x="2630201" y="692711"/>
                </a:cubicBezTo>
                <a:cubicBezTo>
                  <a:pt x="2626094" y="674239"/>
                  <a:pt x="2639235" y="634484"/>
                  <a:pt x="2612953" y="634484"/>
                </a:cubicBezTo>
                <a:cubicBezTo>
                  <a:pt x="2647448" y="583082"/>
                  <a:pt x="2660589" y="520839"/>
                  <a:pt x="2647448" y="454579"/>
                </a:cubicBezTo>
                <a:cubicBezTo>
                  <a:pt x="2660589" y="473052"/>
                  <a:pt x="2670445" y="501965"/>
                  <a:pt x="2683586" y="524051"/>
                </a:cubicBezTo>
                <a:cubicBezTo>
                  <a:pt x="2731222" y="516823"/>
                  <a:pt x="2704940" y="487910"/>
                  <a:pt x="2704940" y="454579"/>
                </a:cubicBezTo>
                <a:cubicBezTo>
                  <a:pt x="2735328" y="458194"/>
                  <a:pt x="2743541" y="480280"/>
                  <a:pt x="2765717" y="495138"/>
                </a:cubicBezTo>
                <a:cubicBezTo>
                  <a:pt x="2765717" y="535697"/>
                  <a:pt x="2722187" y="501965"/>
                  <a:pt x="2713153" y="524051"/>
                </a:cubicBezTo>
                <a:cubicBezTo>
                  <a:pt x="2713153" y="542524"/>
                  <a:pt x="2727115" y="546539"/>
                  <a:pt x="2727115" y="560996"/>
                </a:cubicBezTo>
                <a:cubicBezTo>
                  <a:pt x="2753397" y="550153"/>
                  <a:pt x="2761610" y="517225"/>
                  <a:pt x="2782964" y="495138"/>
                </a:cubicBezTo>
                <a:cubicBezTo>
                  <a:pt x="2805139" y="517225"/>
                  <a:pt x="2761610" y="546539"/>
                  <a:pt x="2770645" y="586696"/>
                </a:cubicBezTo>
                <a:cubicBezTo>
                  <a:pt x="2796926" y="597940"/>
                  <a:pt x="2791998" y="557783"/>
                  <a:pt x="2818280" y="565012"/>
                </a:cubicBezTo>
                <a:cubicBezTo>
                  <a:pt x="2796105" y="623641"/>
                  <a:pt x="2844562" y="671027"/>
                  <a:pt x="2883985" y="696727"/>
                </a:cubicBezTo>
                <a:cubicBezTo>
                  <a:pt x="2874951" y="718814"/>
                  <a:pt x="2844562" y="703554"/>
                  <a:pt x="2849490" y="740498"/>
                </a:cubicBezTo>
                <a:cubicBezTo>
                  <a:pt x="2844562" y="788286"/>
                  <a:pt x="2883985" y="799128"/>
                  <a:pt x="2901233" y="824829"/>
                </a:cubicBezTo>
                <a:cubicBezTo>
                  <a:pt x="2893019" y="872616"/>
                  <a:pt x="2870844" y="810774"/>
                  <a:pt x="2852776" y="844104"/>
                </a:cubicBezTo>
                <a:cubicBezTo>
                  <a:pt x="2857703" y="825632"/>
                  <a:pt x="2843741" y="792703"/>
                  <a:pt x="2800212" y="796317"/>
                </a:cubicBezTo>
                <a:cubicBezTo>
                  <a:pt x="2843741" y="840490"/>
                  <a:pt x="2870844" y="902332"/>
                  <a:pt x="2901233" y="960961"/>
                </a:cubicBezTo>
                <a:cubicBezTo>
                  <a:pt x="2888092" y="1015977"/>
                  <a:pt x="2840456" y="1019992"/>
                  <a:pt x="2787892" y="1012764"/>
                </a:cubicBezTo>
                <a:cubicBezTo>
                  <a:pt x="2778858" y="1016378"/>
                  <a:pt x="2778858" y="1034449"/>
                  <a:pt x="2765717" y="1034449"/>
                </a:cubicBezTo>
                <a:cubicBezTo>
                  <a:pt x="2765717" y="1060150"/>
                  <a:pt x="2818280" y="1049709"/>
                  <a:pt x="2814174" y="1027622"/>
                </a:cubicBezTo>
                <a:cubicBezTo>
                  <a:pt x="2823208" y="1071795"/>
                  <a:pt x="2849490" y="1082638"/>
                  <a:pt x="2870844" y="1089866"/>
                </a:cubicBezTo>
                <a:cubicBezTo>
                  <a:pt x="2866738" y="1101110"/>
                  <a:pt x="2857703" y="1111551"/>
                  <a:pt x="2840456" y="1107937"/>
                </a:cubicBezTo>
                <a:cubicBezTo>
                  <a:pt x="2844562" y="1118779"/>
                  <a:pt x="2852776" y="1126409"/>
                  <a:pt x="2865916" y="1133637"/>
                </a:cubicBezTo>
                <a:cubicBezTo>
                  <a:pt x="2892198" y="1122795"/>
                  <a:pt x="2857703" y="1101110"/>
                  <a:pt x="2879878" y="1089866"/>
                </a:cubicBezTo>
                <a:cubicBezTo>
                  <a:pt x="2919301" y="1145283"/>
                  <a:pt x="2971044" y="1111952"/>
                  <a:pt x="3027714" y="1097094"/>
                </a:cubicBezTo>
                <a:cubicBezTo>
                  <a:pt x="3005539" y="1119181"/>
                  <a:pt x="3014573" y="1159338"/>
                  <a:pt x="3036748" y="1166566"/>
                </a:cubicBezTo>
                <a:cubicBezTo>
                  <a:pt x="3089312" y="1177810"/>
                  <a:pt x="3150089" y="1082638"/>
                  <a:pt x="3150089" y="1174598"/>
                </a:cubicBezTo>
                <a:cubicBezTo>
                  <a:pt x="3114773" y="1218770"/>
                  <a:pt x="2979257" y="1170582"/>
                  <a:pt x="2996504" y="1244069"/>
                </a:cubicBezTo>
                <a:cubicBezTo>
                  <a:pt x="2979257" y="1262542"/>
                  <a:pt x="2931621" y="1221581"/>
                  <a:pt x="2909446" y="1272983"/>
                </a:cubicBezTo>
                <a:cubicBezTo>
                  <a:pt x="2909446" y="1295069"/>
                  <a:pt x="2944762" y="1283825"/>
                  <a:pt x="2931621" y="1320770"/>
                </a:cubicBezTo>
                <a:cubicBezTo>
                  <a:pt x="2966116" y="1320770"/>
                  <a:pt x="2979257" y="1284227"/>
                  <a:pt x="3018680" y="1291856"/>
                </a:cubicBezTo>
                <a:cubicBezTo>
                  <a:pt x="2983363" y="1317557"/>
                  <a:pt x="2993219" y="1372171"/>
                  <a:pt x="3045783" y="1361328"/>
                </a:cubicBezTo>
                <a:cubicBezTo>
                  <a:pt x="3036748" y="1372171"/>
                  <a:pt x="3027714" y="1379399"/>
                  <a:pt x="3014573" y="1383013"/>
                </a:cubicBezTo>
                <a:cubicBezTo>
                  <a:pt x="3027714" y="1405100"/>
                  <a:pt x="3031821" y="1438832"/>
                  <a:pt x="3049889" y="1453690"/>
                </a:cubicBezTo>
                <a:cubicBezTo>
                  <a:pt x="3093419" y="1427989"/>
                  <a:pt x="3137769" y="1394257"/>
                  <a:pt x="3164052" y="1335226"/>
                </a:cubicBezTo>
                <a:cubicBezTo>
                  <a:pt x="3177193" y="1335226"/>
                  <a:pt x="3163230" y="1372974"/>
                  <a:pt x="3171443" y="1380202"/>
                </a:cubicBezTo>
                <a:cubicBezTo>
                  <a:pt x="3246182" y="1398675"/>
                  <a:pt x="3255217" y="1302297"/>
                  <a:pt x="3316815" y="1298683"/>
                </a:cubicBezTo>
                <a:cubicBezTo>
                  <a:pt x="3316815" y="1284227"/>
                  <a:pt x="3298746" y="1288644"/>
                  <a:pt x="3289712" y="1285030"/>
                </a:cubicBezTo>
                <a:cubicBezTo>
                  <a:pt x="3329135" y="1248085"/>
                  <a:pt x="3369378" y="1181826"/>
                  <a:pt x="3360344" y="1137653"/>
                </a:cubicBezTo>
                <a:cubicBezTo>
                  <a:pt x="3403874" y="1137653"/>
                  <a:pt x="3351310" y="1232825"/>
                  <a:pt x="3398946" y="1232825"/>
                </a:cubicBezTo>
                <a:cubicBezTo>
                  <a:pt x="3394839" y="1247684"/>
                  <a:pt x="3377592" y="1240455"/>
                  <a:pt x="3360344" y="1244069"/>
                </a:cubicBezTo>
                <a:cubicBezTo>
                  <a:pt x="3351310" y="1280612"/>
                  <a:pt x="3360344" y="1302297"/>
                  <a:pt x="3377592" y="1313541"/>
                </a:cubicBezTo>
                <a:cubicBezTo>
                  <a:pt x="3372664" y="1327998"/>
                  <a:pt x="3355416" y="1320770"/>
                  <a:pt x="3342276" y="1320770"/>
                </a:cubicBezTo>
                <a:cubicBezTo>
                  <a:pt x="3364451" y="1386627"/>
                  <a:pt x="3364451" y="1335628"/>
                  <a:pt x="3338169" y="1412730"/>
                </a:cubicBezTo>
                <a:cubicBezTo>
                  <a:pt x="3360344" y="1431202"/>
                  <a:pt x="3389911" y="1438430"/>
                  <a:pt x="3368557" y="1497060"/>
                </a:cubicBezTo>
                <a:cubicBezTo>
                  <a:pt x="3412087" y="1530390"/>
                  <a:pt x="3447403" y="1512319"/>
                  <a:pt x="3504073" y="1527178"/>
                </a:cubicBezTo>
                <a:cubicBezTo>
                  <a:pt x="3517214" y="1493847"/>
                  <a:pt x="3495860" y="1496658"/>
                  <a:pt x="3504073" y="1467343"/>
                </a:cubicBezTo>
                <a:cubicBezTo>
                  <a:pt x="3548424" y="1493044"/>
                  <a:pt x="3504073" y="1538020"/>
                  <a:pt x="3535283" y="1574563"/>
                </a:cubicBezTo>
                <a:cubicBezTo>
                  <a:pt x="3552530" y="1574563"/>
                  <a:pt x="3548424" y="1537618"/>
                  <a:pt x="3561565" y="1530390"/>
                </a:cubicBezTo>
                <a:cubicBezTo>
                  <a:pt x="3573885" y="1541233"/>
                  <a:pt x="3578812" y="1559303"/>
                  <a:pt x="3569778" y="1588618"/>
                </a:cubicBezTo>
                <a:cubicBezTo>
                  <a:pt x="3591953" y="1585004"/>
                  <a:pt x="3583740" y="1538020"/>
                  <a:pt x="3600988" y="1534004"/>
                </a:cubicBezTo>
                <a:cubicBezTo>
                  <a:pt x="3635483" y="1541634"/>
                  <a:pt x="3630555" y="1534004"/>
                  <a:pt x="3652730" y="1544847"/>
                </a:cubicBezTo>
                <a:cubicBezTo>
                  <a:pt x="3717613" y="1508304"/>
                  <a:pt x="3761964" y="1401887"/>
                  <a:pt x="3788246" y="1324785"/>
                </a:cubicBezTo>
                <a:cubicBezTo>
                  <a:pt x="3810421" y="1328400"/>
                  <a:pt x="3826848" y="1354100"/>
                  <a:pt x="3826848" y="1302699"/>
                </a:cubicBezTo>
                <a:cubicBezTo>
                  <a:pt x="3853129" y="1306313"/>
                  <a:pt x="3905693" y="1299085"/>
                  <a:pt x="3870377" y="1328400"/>
                </a:cubicBezTo>
                <a:cubicBezTo>
                  <a:pt x="3905693" y="1321171"/>
                  <a:pt x="3876126" y="1303100"/>
                  <a:pt x="3897480" y="1285030"/>
                </a:cubicBezTo>
                <a:cubicBezTo>
                  <a:pt x="3915549" y="1303100"/>
                  <a:pt x="3905693" y="1339644"/>
                  <a:pt x="3936082" y="1343258"/>
                </a:cubicBezTo>
                <a:cubicBezTo>
                  <a:pt x="3958257" y="1343258"/>
                  <a:pt x="3941009" y="1305911"/>
                  <a:pt x="3931975" y="1309526"/>
                </a:cubicBezTo>
                <a:cubicBezTo>
                  <a:pt x="3950044" y="1298683"/>
                  <a:pt x="3967291" y="1302297"/>
                  <a:pt x="4006714" y="1313541"/>
                </a:cubicBezTo>
                <a:cubicBezTo>
                  <a:pt x="3972219" y="1284227"/>
                  <a:pt x="4019034" y="1284227"/>
                  <a:pt x="4023140" y="1313541"/>
                </a:cubicBezTo>
                <a:cubicBezTo>
                  <a:pt x="4036281" y="1302297"/>
                  <a:pt x="4046137" y="1284628"/>
                  <a:pt x="4072419" y="1295471"/>
                </a:cubicBezTo>
                <a:cubicBezTo>
                  <a:pt x="4063385" y="1258928"/>
                  <a:pt x="4036281" y="1284628"/>
                  <a:pt x="4001786" y="1281014"/>
                </a:cubicBezTo>
                <a:cubicBezTo>
                  <a:pt x="4028068" y="1255313"/>
                  <a:pt x="3992752" y="1244069"/>
                  <a:pt x="3979611" y="1232825"/>
                </a:cubicBezTo>
                <a:cubicBezTo>
                  <a:pt x="3979611" y="1203511"/>
                  <a:pt x="4006714" y="1221180"/>
                  <a:pt x="4010821" y="1199094"/>
                </a:cubicBezTo>
                <a:cubicBezTo>
                  <a:pt x="4019855" y="1258124"/>
                  <a:pt x="4037103" y="1188251"/>
                  <a:pt x="4054350" y="1236038"/>
                </a:cubicBezTo>
                <a:cubicBezTo>
                  <a:pt x="4071598" y="1184637"/>
                  <a:pt x="4077347" y="1225597"/>
                  <a:pt x="4103628" y="1170582"/>
                </a:cubicBezTo>
                <a:cubicBezTo>
                  <a:pt x="4103628" y="1159739"/>
                  <a:pt x="4093773" y="1155724"/>
                  <a:pt x="4093773" y="1144881"/>
                </a:cubicBezTo>
                <a:cubicBezTo>
                  <a:pt x="4042030" y="1192668"/>
                  <a:pt x="3993573" y="1174196"/>
                  <a:pt x="3950044" y="1185440"/>
                </a:cubicBezTo>
                <a:cubicBezTo>
                  <a:pt x="3954150" y="1174196"/>
                  <a:pt x="3959078" y="1174598"/>
                  <a:pt x="3963185" y="1163353"/>
                </a:cubicBezTo>
                <a:cubicBezTo>
                  <a:pt x="3906515" y="1148897"/>
                  <a:pt x="3883518" y="1184637"/>
                  <a:pt x="3826848" y="1199094"/>
                </a:cubicBezTo>
                <a:cubicBezTo>
                  <a:pt x="3831776" y="1162550"/>
                  <a:pt x="3806315" y="1155322"/>
                  <a:pt x="3775105" y="1151708"/>
                </a:cubicBezTo>
                <a:cubicBezTo>
                  <a:pt x="3770998" y="1111149"/>
                  <a:pt x="3810421" y="1144480"/>
                  <a:pt x="3801387" y="1103921"/>
                </a:cubicBezTo>
                <a:cubicBezTo>
                  <a:pt x="3831776" y="1100307"/>
                  <a:pt x="3826848" y="1130023"/>
                  <a:pt x="3849023" y="1107937"/>
                </a:cubicBezTo>
                <a:cubicBezTo>
                  <a:pt x="3839989" y="1078622"/>
                  <a:pt x="3800566" y="1107535"/>
                  <a:pt x="3783318" y="1103921"/>
                </a:cubicBezTo>
                <a:cubicBezTo>
                  <a:pt x="3787425" y="1089464"/>
                  <a:pt x="3788246" y="1071394"/>
                  <a:pt x="3779212" y="1071394"/>
                </a:cubicBezTo>
                <a:cubicBezTo>
                  <a:pt x="3822741" y="1082236"/>
                  <a:pt x="3849023" y="1004733"/>
                  <a:pt x="3858057" y="924017"/>
                </a:cubicBezTo>
                <a:cubicBezTo>
                  <a:pt x="3888446" y="913174"/>
                  <a:pt x="3906515" y="895505"/>
                  <a:pt x="3897480" y="858561"/>
                </a:cubicBezTo>
                <a:cubicBezTo>
                  <a:pt x="3932797" y="851332"/>
                  <a:pt x="3945116" y="850529"/>
                  <a:pt x="3967291" y="872616"/>
                </a:cubicBezTo>
                <a:cubicBezTo>
                  <a:pt x="3988646" y="832057"/>
                  <a:pt x="4081453" y="862576"/>
                  <a:pt x="4059278" y="763388"/>
                </a:cubicBezTo>
                <a:cubicBezTo>
                  <a:pt x="4072419" y="752546"/>
                  <a:pt x="4093773" y="751742"/>
                  <a:pt x="4115948" y="755357"/>
                </a:cubicBezTo>
                <a:cubicBezTo>
                  <a:pt x="4111842" y="770215"/>
                  <a:pt x="4098701" y="762987"/>
                  <a:pt x="4085560" y="766601"/>
                </a:cubicBezTo>
                <a:cubicBezTo>
                  <a:pt x="4081453" y="788687"/>
                  <a:pt x="4089666" y="803947"/>
                  <a:pt x="4111020" y="800333"/>
                </a:cubicBezTo>
                <a:cubicBezTo>
                  <a:pt x="4097879" y="833262"/>
                  <a:pt x="4058457" y="814388"/>
                  <a:pt x="4054350" y="854545"/>
                </a:cubicBezTo>
                <a:cubicBezTo>
                  <a:pt x="4076526" y="880245"/>
                  <a:pt x="4146337" y="913978"/>
                  <a:pt x="4163584" y="884663"/>
                </a:cubicBezTo>
                <a:cubicBezTo>
                  <a:pt x="4167691" y="917592"/>
                  <a:pt x="4181653" y="928033"/>
                  <a:pt x="4216148" y="909560"/>
                </a:cubicBezTo>
                <a:cubicBezTo>
                  <a:pt x="4212041" y="931647"/>
                  <a:pt x="4216148" y="942489"/>
                  <a:pt x="4229289" y="946103"/>
                </a:cubicBezTo>
                <a:cubicBezTo>
                  <a:pt x="4207114" y="986260"/>
                  <a:pt x="4216148" y="921206"/>
                  <a:pt x="4194794" y="932048"/>
                </a:cubicBezTo>
                <a:cubicBezTo>
                  <a:pt x="4176725" y="943292"/>
                  <a:pt x="4207935" y="997103"/>
                  <a:pt x="4238323" y="993489"/>
                </a:cubicBezTo>
                <a:cubicBezTo>
                  <a:pt x="4229289" y="1001119"/>
                  <a:pt x="4225182" y="1019992"/>
                  <a:pt x="4225182" y="1038465"/>
                </a:cubicBezTo>
                <a:cubicBezTo>
                  <a:pt x="4281853" y="1023607"/>
                  <a:pt x="4299100" y="1096693"/>
                  <a:pt x="4364805" y="1103921"/>
                </a:cubicBezTo>
                <a:cubicBezTo>
                  <a:pt x="4395193" y="1100307"/>
                  <a:pt x="4342629" y="1056536"/>
                  <a:pt x="4386159" y="1071394"/>
                </a:cubicBezTo>
                <a:cubicBezTo>
                  <a:pt x="4403406" y="1082236"/>
                  <a:pt x="4373839" y="1126409"/>
                  <a:pt x="4443650" y="1119181"/>
                </a:cubicBezTo>
                <a:cubicBezTo>
                  <a:pt x="4430509" y="1162952"/>
                  <a:pt x="4455970" y="1166164"/>
                  <a:pt x="4451864" y="1199094"/>
                </a:cubicBezTo>
                <a:cubicBezTo>
                  <a:pt x="4478145" y="1199094"/>
                  <a:pt x="4495393" y="1189054"/>
                  <a:pt x="4495393" y="1144881"/>
                </a:cubicBezTo>
                <a:cubicBezTo>
                  <a:pt x="4525781" y="1133637"/>
                  <a:pt x="4552884" y="1148897"/>
                  <a:pt x="4543850" y="1196282"/>
                </a:cubicBezTo>
                <a:cubicBezTo>
                  <a:pt x="4521675" y="1192668"/>
                  <a:pt x="4543850" y="1144881"/>
                  <a:pt x="4504427" y="1159338"/>
                </a:cubicBezTo>
                <a:cubicBezTo>
                  <a:pt x="4495393" y="1196282"/>
                  <a:pt x="4548778" y="1218369"/>
                  <a:pt x="4566025" y="1196282"/>
                </a:cubicBezTo>
                <a:cubicBezTo>
                  <a:pt x="4566025" y="1174598"/>
                  <a:pt x="4575060" y="1225196"/>
                  <a:pt x="4530709" y="1228810"/>
                </a:cubicBezTo>
                <a:cubicBezTo>
                  <a:pt x="4566025" y="1305911"/>
                  <a:pt x="4679366" y="1244069"/>
                  <a:pt x="4679366" y="1354502"/>
                </a:cubicBezTo>
                <a:cubicBezTo>
                  <a:pt x="4713861" y="1310329"/>
                  <a:pt x="4709754" y="1343659"/>
                  <a:pt x="4740964" y="1332415"/>
                </a:cubicBezTo>
                <a:cubicBezTo>
                  <a:pt x="4736036" y="1321573"/>
                  <a:pt x="4736036" y="1309526"/>
                  <a:pt x="4722895" y="1309526"/>
                </a:cubicBezTo>
                <a:cubicBezTo>
                  <a:pt x="4749177" y="1294667"/>
                  <a:pt x="4792707" y="1317557"/>
                  <a:pt x="4845270" y="1302699"/>
                </a:cubicBezTo>
                <a:lnTo>
                  <a:pt x="4853483" y="1258928"/>
                </a:lnTo>
                <a:cubicBezTo>
                  <a:pt x="4836236" y="1251298"/>
                  <a:pt x="4832129" y="1273384"/>
                  <a:pt x="4828023" y="1291856"/>
                </a:cubicBezTo>
                <a:cubicBezTo>
                  <a:pt x="4805848" y="1295471"/>
                  <a:pt x="4805848" y="1225597"/>
                  <a:pt x="4775459" y="1265754"/>
                </a:cubicBezTo>
                <a:cubicBezTo>
                  <a:pt x="4779566" y="1262140"/>
                  <a:pt x="4801741" y="1174598"/>
                  <a:pt x="4792707" y="1174598"/>
                </a:cubicBezTo>
                <a:cubicBezTo>
                  <a:pt x="4767246" y="1138054"/>
                  <a:pt x="4653084" y="1203109"/>
                  <a:pt x="4622696" y="1188653"/>
                </a:cubicBezTo>
                <a:cubicBezTo>
                  <a:pt x="4670332" y="1155322"/>
                  <a:pt x="4758212" y="1118779"/>
                  <a:pt x="4828023" y="1129622"/>
                </a:cubicBezTo>
                <a:cubicBezTo>
                  <a:pt x="4841164" y="1122393"/>
                  <a:pt x="4823095" y="1093480"/>
                  <a:pt x="4823095" y="1086252"/>
                </a:cubicBezTo>
                <a:cubicBezTo>
                  <a:pt x="4823095" y="1067780"/>
                  <a:pt x="4879765" y="1071795"/>
                  <a:pt x="4845270" y="1049709"/>
                </a:cubicBezTo>
                <a:cubicBezTo>
                  <a:pt x="4858411" y="1016378"/>
                  <a:pt x="4875659" y="1060953"/>
                  <a:pt x="4893728" y="1053725"/>
                </a:cubicBezTo>
                <a:cubicBezTo>
                  <a:pt x="4875659" y="1009552"/>
                  <a:pt x="4818989" y="1004733"/>
                  <a:pt x="4832129" y="956946"/>
                </a:cubicBezTo>
                <a:cubicBezTo>
                  <a:pt x="4792707" y="964575"/>
                  <a:pt x="4792707" y="932048"/>
                  <a:pt x="4762318" y="932048"/>
                </a:cubicBezTo>
                <a:cubicBezTo>
                  <a:pt x="4736036" y="979835"/>
                  <a:pt x="4850198" y="990678"/>
                  <a:pt x="4828023" y="1049709"/>
                </a:cubicBezTo>
                <a:cubicBezTo>
                  <a:pt x="4801741" y="1049709"/>
                  <a:pt x="4809954" y="1016378"/>
                  <a:pt x="4788600" y="1012764"/>
                </a:cubicBezTo>
                <a:cubicBezTo>
                  <a:pt x="4766425" y="1027221"/>
                  <a:pt x="4801741" y="1063764"/>
                  <a:pt x="4792707" y="1093078"/>
                </a:cubicBezTo>
                <a:cubicBezTo>
                  <a:pt x="4754105" y="1075008"/>
                  <a:pt x="4744249" y="1027221"/>
                  <a:pt x="4735215" y="975820"/>
                </a:cubicBezTo>
                <a:cubicBezTo>
                  <a:pt x="4713861" y="990276"/>
                  <a:pt x="4718789" y="971804"/>
                  <a:pt x="4687579" y="983048"/>
                </a:cubicBezTo>
                <a:cubicBezTo>
                  <a:pt x="4705648" y="968190"/>
                  <a:pt x="4705648" y="935662"/>
                  <a:pt x="4679366" y="939276"/>
                </a:cubicBezTo>
                <a:cubicBezTo>
                  <a:pt x="4692507" y="932048"/>
                  <a:pt x="4684294" y="884261"/>
                  <a:pt x="4705648" y="880647"/>
                </a:cubicBezTo>
                <a:cubicBezTo>
                  <a:pt x="4675259" y="891489"/>
                  <a:pt x="4705648" y="803144"/>
                  <a:pt x="4684294" y="777443"/>
                </a:cubicBezTo>
                <a:cubicBezTo>
                  <a:pt x="4631730" y="813986"/>
                  <a:pt x="4604627" y="799529"/>
                  <a:pt x="4561098" y="781459"/>
                </a:cubicBezTo>
                <a:cubicBezTo>
                  <a:pt x="4534816" y="807159"/>
                  <a:pt x="4569311" y="803144"/>
                  <a:pt x="4561098" y="840088"/>
                </a:cubicBezTo>
                <a:cubicBezTo>
                  <a:pt x="4547957" y="821616"/>
                  <a:pt x="4526603" y="810774"/>
                  <a:pt x="4534816" y="766601"/>
                </a:cubicBezTo>
                <a:cubicBezTo>
                  <a:pt x="4574239" y="744514"/>
                  <a:pt x="4631730" y="703955"/>
                  <a:pt x="4662119" y="718412"/>
                </a:cubicBezTo>
                <a:cubicBezTo>
                  <a:pt x="4666225" y="692711"/>
                  <a:pt x="4644050" y="692711"/>
                  <a:pt x="4622696" y="692711"/>
                </a:cubicBezTo>
                <a:cubicBezTo>
                  <a:pt x="4648978" y="663397"/>
                  <a:pt x="4687579" y="699940"/>
                  <a:pt x="4679366" y="740498"/>
                </a:cubicBezTo>
                <a:cubicBezTo>
                  <a:pt x="4727002" y="711184"/>
                  <a:pt x="4740964" y="737687"/>
                  <a:pt x="4784494" y="726443"/>
                </a:cubicBezTo>
                <a:cubicBezTo>
                  <a:pt x="4783672" y="729656"/>
                  <a:pt x="4785315" y="736081"/>
                  <a:pt x="4784494" y="737687"/>
                </a:cubicBezTo>
                <a:lnTo>
                  <a:pt x="4800920" y="737687"/>
                </a:lnTo>
                <a:cubicBezTo>
                  <a:pt x="4827202" y="741302"/>
                  <a:pt x="4784494" y="703955"/>
                  <a:pt x="4814882" y="703955"/>
                </a:cubicBezTo>
                <a:cubicBezTo>
                  <a:pt x="4823916" y="681869"/>
                  <a:pt x="4814882" y="729656"/>
                  <a:pt x="4828023" y="751341"/>
                </a:cubicBezTo>
                <a:cubicBezTo>
                  <a:pt x="4854305" y="733270"/>
                  <a:pt x="4888800" y="689499"/>
                  <a:pt x="4910154" y="755357"/>
                </a:cubicBezTo>
                <a:cubicBezTo>
                  <a:pt x="4884693" y="755357"/>
                  <a:pt x="4850198" y="744916"/>
                  <a:pt x="4837057" y="763388"/>
                </a:cubicBezTo>
                <a:cubicBezTo>
                  <a:pt x="4885515" y="763388"/>
                  <a:pt x="4928223" y="843702"/>
                  <a:pt x="4971752" y="840088"/>
                </a:cubicBezTo>
                <a:cubicBezTo>
                  <a:pt x="4967645" y="814388"/>
                  <a:pt x="4941364" y="807159"/>
                  <a:pt x="4932329" y="781459"/>
                </a:cubicBezTo>
                <a:cubicBezTo>
                  <a:pt x="4967645" y="726042"/>
                  <a:pt x="5046491" y="762987"/>
                  <a:pt x="5112196" y="733672"/>
                </a:cubicBezTo>
                <a:cubicBezTo>
                  <a:pt x="5103161" y="722829"/>
                  <a:pt x="5102340" y="704357"/>
                  <a:pt x="5107268" y="685885"/>
                </a:cubicBezTo>
                <a:cubicBezTo>
                  <a:pt x="5150797" y="682271"/>
                  <a:pt x="5155725" y="679058"/>
                  <a:pt x="5190220" y="689900"/>
                </a:cubicBezTo>
                <a:cubicBezTo>
                  <a:pt x="5190220" y="660586"/>
                  <a:pt x="5150797" y="667011"/>
                  <a:pt x="5150797" y="630468"/>
                </a:cubicBezTo>
                <a:cubicBezTo>
                  <a:pt x="5181186" y="637696"/>
                  <a:pt x="5221430" y="696727"/>
                  <a:pt x="5242784" y="648940"/>
                </a:cubicBezTo>
                <a:cubicBezTo>
                  <a:pt x="5242784" y="612397"/>
                  <a:pt x="5221430" y="656168"/>
                  <a:pt x="5208289" y="645326"/>
                </a:cubicBezTo>
                <a:cubicBezTo>
                  <a:pt x="5242784" y="597539"/>
                  <a:pt x="5251818" y="601956"/>
                  <a:pt x="5287134" y="605570"/>
                </a:cubicBezTo>
                <a:cubicBezTo>
                  <a:pt x="5242784" y="623641"/>
                  <a:pt x="5269066" y="645728"/>
                  <a:pt x="5277279" y="685885"/>
                </a:cubicBezTo>
                <a:cubicBezTo>
                  <a:pt x="5303561" y="693515"/>
                  <a:pt x="5299454" y="653357"/>
                  <a:pt x="5325736" y="664200"/>
                </a:cubicBezTo>
                <a:cubicBezTo>
                  <a:pt x="5338877" y="704759"/>
                  <a:pt x="5396369" y="704357"/>
                  <a:pt x="5405403" y="748530"/>
                </a:cubicBezTo>
                <a:cubicBezTo>
                  <a:pt x="5347911" y="697129"/>
                  <a:pt x="5233749" y="682271"/>
                  <a:pt x="5146691" y="733672"/>
                </a:cubicBezTo>
                <a:cubicBezTo>
                  <a:pt x="5168866" y="726443"/>
                  <a:pt x="5220608" y="758971"/>
                  <a:pt x="5277279" y="729656"/>
                </a:cubicBezTo>
                <a:cubicBezTo>
                  <a:pt x="5269066" y="758971"/>
                  <a:pt x="5312595" y="740498"/>
                  <a:pt x="5299454" y="777443"/>
                </a:cubicBezTo>
                <a:cubicBezTo>
                  <a:pt x="5391441" y="773829"/>
                  <a:pt x="5439898" y="803144"/>
                  <a:pt x="5496568" y="766601"/>
                </a:cubicBezTo>
                <a:cubicBezTo>
                  <a:pt x="5509709" y="770215"/>
                  <a:pt x="5500675" y="789490"/>
                  <a:pt x="5500675" y="800333"/>
                </a:cubicBezTo>
                <a:cubicBezTo>
                  <a:pt x="5548311" y="771018"/>
                  <a:pt x="5574593" y="822419"/>
                  <a:pt x="5618943" y="774632"/>
                </a:cubicBezTo>
                <a:cubicBezTo>
                  <a:pt x="5636191" y="730459"/>
                  <a:pt x="5574593" y="767002"/>
                  <a:pt x="5596768" y="726443"/>
                </a:cubicBezTo>
                <a:cubicBezTo>
                  <a:pt x="5627156" y="697129"/>
                  <a:pt x="5623050" y="740498"/>
                  <a:pt x="5649332" y="740498"/>
                </a:cubicBezTo>
                <a:cubicBezTo>
                  <a:pt x="5679720" y="733270"/>
                  <a:pt x="5645225" y="711585"/>
                  <a:pt x="5658366" y="682271"/>
                </a:cubicBezTo>
                <a:cubicBezTo>
                  <a:pt x="5701895" y="671027"/>
                  <a:pt x="5710108" y="689499"/>
                  <a:pt x="5727356" y="722428"/>
                </a:cubicBezTo>
                <a:cubicBezTo>
                  <a:pt x="5841518" y="704357"/>
                  <a:pt x="5880941" y="679058"/>
                  <a:pt x="5842339" y="590712"/>
                </a:cubicBezTo>
                <a:cubicBezTo>
                  <a:pt x="5811129" y="594326"/>
                  <a:pt x="5797989" y="623240"/>
                  <a:pt x="5775813" y="645326"/>
                </a:cubicBezTo>
                <a:cubicBezTo>
                  <a:pt x="5780741" y="678255"/>
                  <a:pt x="5807023" y="637696"/>
                  <a:pt x="5824270" y="645326"/>
                </a:cubicBezTo>
                <a:cubicBezTo>
                  <a:pt x="5802095" y="681869"/>
                  <a:pt x="5793061" y="664200"/>
                  <a:pt x="5771707" y="679058"/>
                </a:cubicBezTo>
                <a:cubicBezTo>
                  <a:pt x="5771707" y="660586"/>
                  <a:pt x="5766779" y="653357"/>
                  <a:pt x="5740497" y="642515"/>
                </a:cubicBezTo>
                <a:cubicBezTo>
                  <a:pt x="5744603" y="627657"/>
                  <a:pt x="5762672" y="634082"/>
                  <a:pt x="5779920" y="630468"/>
                </a:cubicBezTo>
                <a:cubicBezTo>
                  <a:pt x="5779920" y="619625"/>
                  <a:pt x="5784026" y="612397"/>
                  <a:pt x="5793061" y="608783"/>
                </a:cubicBezTo>
                <a:cubicBezTo>
                  <a:pt x="5784026" y="579468"/>
                  <a:pt x="5741318" y="575453"/>
                  <a:pt x="5724071" y="619224"/>
                </a:cubicBezTo>
                <a:cubicBezTo>
                  <a:pt x="5724071" y="586295"/>
                  <a:pt x="5662473" y="583082"/>
                  <a:pt x="5658366" y="627255"/>
                </a:cubicBezTo>
                <a:cubicBezTo>
                  <a:pt x="5654259" y="568626"/>
                  <a:pt x="5618943" y="553768"/>
                  <a:pt x="5574593" y="575854"/>
                </a:cubicBezTo>
                <a:cubicBezTo>
                  <a:pt x="5574593" y="597940"/>
                  <a:pt x="5605802" y="586696"/>
                  <a:pt x="5592661" y="623240"/>
                </a:cubicBezTo>
                <a:cubicBezTo>
                  <a:pt x="5540098" y="641712"/>
                  <a:pt x="5500675" y="616413"/>
                  <a:pt x="5465358" y="590712"/>
                </a:cubicBezTo>
                <a:cubicBezTo>
                  <a:pt x="5508888" y="440123"/>
                  <a:pt x="5269066" y="450564"/>
                  <a:pt x="5186114" y="424863"/>
                </a:cubicBezTo>
                <a:cubicBezTo>
                  <a:pt x="5199254" y="406391"/>
                  <a:pt x="5224715" y="399564"/>
                  <a:pt x="5237856" y="370249"/>
                </a:cubicBezTo>
                <a:cubicBezTo>
                  <a:pt x="5194327" y="406792"/>
                  <a:pt x="5168866" y="411210"/>
                  <a:pt x="5112196" y="411210"/>
                </a:cubicBezTo>
                <a:lnTo>
                  <a:pt x="5121230" y="363423"/>
                </a:lnTo>
                <a:cubicBezTo>
                  <a:pt x="5146691" y="407595"/>
                  <a:pt x="5198433" y="385107"/>
                  <a:pt x="5216502" y="333706"/>
                </a:cubicBezTo>
                <a:cubicBezTo>
                  <a:pt x="5181186" y="315234"/>
                  <a:pt x="5159832" y="337722"/>
                  <a:pt x="5199254" y="278691"/>
                </a:cubicBezTo>
                <a:cubicBezTo>
                  <a:pt x="5159832" y="257006"/>
                  <a:pt x="5168866" y="311218"/>
                  <a:pt x="5159832" y="344147"/>
                </a:cubicBezTo>
                <a:cubicBezTo>
                  <a:pt x="5129443" y="318447"/>
                  <a:pt x="5111374" y="318447"/>
                  <a:pt x="5080986" y="351375"/>
                </a:cubicBezTo>
                <a:cubicBezTo>
                  <a:pt x="5054704" y="336919"/>
                  <a:pt x="5085914" y="270660"/>
                  <a:pt x="5072773" y="244959"/>
                </a:cubicBezTo>
                <a:cubicBezTo>
                  <a:pt x="5074416" y="235321"/>
                  <a:pt x="5080986" y="230502"/>
                  <a:pt x="5085093" y="223274"/>
                </a:cubicBezTo>
                <a:cubicBezTo>
                  <a:pt x="5080986" y="252589"/>
                  <a:pt x="5094127" y="259817"/>
                  <a:pt x="5080986" y="292746"/>
                </a:cubicBezTo>
                <a:cubicBezTo>
                  <a:pt x="5129443" y="299974"/>
                  <a:pt x="5124515" y="257006"/>
                  <a:pt x="5150797" y="264234"/>
                </a:cubicBezTo>
                <a:cubicBezTo>
                  <a:pt x="5145869" y="245762"/>
                  <a:pt x="5108089" y="263833"/>
                  <a:pt x="5121230" y="227290"/>
                </a:cubicBezTo>
                <a:lnTo>
                  <a:pt x="5085093" y="223274"/>
                </a:lnTo>
                <a:cubicBezTo>
                  <a:pt x="5096591" y="202794"/>
                  <a:pt x="5113838" y="188739"/>
                  <a:pt x="5142584" y="194361"/>
                </a:cubicBezTo>
                <a:lnTo>
                  <a:pt x="5155725" y="124086"/>
                </a:lnTo>
                <a:cubicBezTo>
                  <a:pt x="5182007" y="116857"/>
                  <a:pt x="5177900" y="142558"/>
                  <a:pt x="5199254" y="138944"/>
                </a:cubicBezTo>
                <a:cubicBezTo>
                  <a:pt x="5168866" y="91157"/>
                  <a:pt x="5215681" y="43370"/>
                  <a:pt x="5260031" y="39354"/>
                </a:cubicBezTo>
                <a:cubicBezTo>
                  <a:pt x="5264138" y="69071"/>
                  <a:pt x="5238677" y="62244"/>
                  <a:pt x="5233749" y="84330"/>
                </a:cubicBezTo>
                <a:cubicBezTo>
                  <a:pt x="5412795" y="62244"/>
                  <a:pt x="5549132" y="153401"/>
                  <a:pt x="5658366" y="212030"/>
                </a:cubicBezTo>
                <a:cubicBezTo>
                  <a:pt x="5679720" y="193959"/>
                  <a:pt x="5701895" y="171471"/>
                  <a:pt x="5745425" y="182314"/>
                </a:cubicBezTo>
                <a:cubicBezTo>
                  <a:pt x="5741318" y="200786"/>
                  <a:pt x="5745425" y="212432"/>
                  <a:pt x="5758566" y="216046"/>
                </a:cubicBezTo>
                <a:cubicBezTo>
                  <a:pt x="5753638" y="230904"/>
                  <a:pt x="5740497" y="227290"/>
                  <a:pt x="5727356" y="227290"/>
                </a:cubicBezTo>
                <a:cubicBezTo>
                  <a:pt x="5762672" y="308006"/>
                  <a:pt x="5793061" y="289132"/>
                  <a:pt x="5893260" y="292746"/>
                </a:cubicBezTo>
                <a:cubicBezTo>
                  <a:pt x="5906401" y="256203"/>
                  <a:pt x="5858765" y="277888"/>
                  <a:pt x="5876834" y="234116"/>
                </a:cubicBezTo>
                <a:cubicBezTo>
                  <a:pt x="5894082" y="252187"/>
                  <a:pt x="5889975" y="260219"/>
                  <a:pt x="5920364" y="248975"/>
                </a:cubicBezTo>
                <a:cubicBezTo>
                  <a:pt x="5920364" y="267447"/>
                  <a:pt x="5910508" y="267447"/>
                  <a:pt x="5906401" y="281904"/>
                </a:cubicBezTo>
                <a:cubicBezTo>
                  <a:pt x="5954037" y="252589"/>
                  <a:pt x="5954858" y="340935"/>
                  <a:pt x="6007422" y="300777"/>
                </a:cubicBezTo>
                <a:cubicBezTo>
                  <a:pt x="6042738" y="311620"/>
                  <a:pt x="5967999" y="340533"/>
                  <a:pt x="5998388" y="344147"/>
                </a:cubicBezTo>
                <a:cubicBezTo>
                  <a:pt x="5990175" y="369848"/>
                  <a:pt x="5954858" y="348163"/>
                  <a:pt x="5933504" y="355391"/>
                </a:cubicBezTo>
                <a:cubicBezTo>
                  <a:pt x="5924470" y="418036"/>
                  <a:pt x="5994281" y="369848"/>
                  <a:pt x="6011529" y="391934"/>
                </a:cubicBezTo>
                <a:cubicBezTo>
                  <a:pt x="5958965" y="417635"/>
                  <a:pt x="6032883" y="432091"/>
                  <a:pt x="6002494" y="461406"/>
                </a:cubicBezTo>
                <a:cubicBezTo>
                  <a:pt x="6059165" y="468634"/>
                  <a:pt x="6068199" y="425265"/>
                  <a:pt x="6090374" y="476666"/>
                </a:cubicBezTo>
                <a:cubicBezTo>
                  <a:pt x="6115835" y="480280"/>
                  <a:pt x="6124869" y="462209"/>
                  <a:pt x="6133904" y="447351"/>
                </a:cubicBezTo>
                <a:cubicBezTo>
                  <a:pt x="6142117" y="425666"/>
                  <a:pt x="6098587" y="407194"/>
                  <a:pt x="6090374" y="432895"/>
                </a:cubicBezTo>
                <a:cubicBezTo>
                  <a:pt x="6128976" y="355793"/>
                  <a:pt x="6173327" y="494737"/>
                  <a:pt x="6248066" y="509595"/>
                </a:cubicBezTo>
                <a:cubicBezTo>
                  <a:pt x="6191395" y="582681"/>
                  <a:pt x="6124869" y="480682"/>
                  <a:pt x="6036989" y="532083"/>
                </a:cubicBezTo>
                <a:cubicBezTo>
                  <a:pt x="6002494" y="473453"/>
                  <a:pt x="5977034" y="560996"/>
                  <a:pt x="5933504" y="528067"/>
                </a:cubicBezTo>
                <a:cubicBezTo>
                  <a:pt x="5946645" y="498752"/>
                  <a:pt x="5972106" y="502366"/>
                  <a:pt x="5993460" y="495138"/>
                </a:cubicBezTo>
                <a:cubicBezTo>
                  <a:pt x="5972106" y="443737"/>
                  <a:pt x="5915436" y="491122"/>
                  <a:pt x="5871906" y="465422"/>
                </a:cubicBezTo>
                <a:cubicBezTo>
                  <a:pt x="5893260" y="509595"/>
                  <a:pt x="5928577" y="550153"/>
                  <a:pt x="5963893" y="586696"/>
                </a:cubicBezTo>
                <a:cubicBezTo>
                  <a:pt x="5990175" y="597940"/>
                  <a:pt x="5985247" y="554169"/>
                  <a:pt x="6011529" y="565012"/>
                </a:cubicBezTo>
                <a:lnTo>
                  <a:pt x="6007422" y="601555"/>
                </a:lnTo>
                <a:cubicBezTo>
                  <a:pt x="6046845" y="612397"/>
                  <a:pt x="6046845" y="564610"/>
                  <a:pt x="6086268" y="582681"/>
                </a:cubicBezTo>
                <a:cubicBezTo>
                  <a:pt x="6042738" y="604767"/>
                  <a:pt x="6086268" y="616011"/>
                  <a:pt x="6073127" y="660184"/>
                </a:cubicBezTo>
                <a:cubicBezTo>
                  <a:pt x="6125691" y="671428"/>
                  <a:pt x="6094481" y="631271"/>
                  <a:pt x="6120763" y="605570"/>
                </a:cubicBezTo>
                <a:cubicBezTo>
                  <a:pt x="6190574" y="601956"/>
                  <a:pt x="6234925" y="638499"/>
                  <a:pt x="6291595" y="638499"/>
                </a:cubicBezTo>
                <a:cubicBezTo>
                  <a:pt x="6304736" y="638499"/>
                  <a:pt x="6303915" y="611995"/>
                  <a:pt x="6308021" y="593523"/>
                </a:cubicBezTo>
                <a:cubicBezTo>
                  <a:pt x="6277633" y="611995"/>
                  <a:pt x="6229997" y="627657"/>
                  <a:pt x="6216856" y="590712"/>
                </a:cubicBezTo>
                <a:cubicBezTo>
                  <a:pt x="6225890" y="601956"/>
                  <a:pt x="6330197" y="564610"/>
                  <a:pt x="6277633" y="535295"/>
                </a:cubicBezTo>
                <a:cubicBezTo>
                  <a:pt x="6312949" y="524051"/>
                  <a:pt x="6317056" y="524854"/>
                  <a:pt x="6361406" y="484296"/>
                </a:cubicBezTo>
                <a:cubicBezTo>
                  <a:pt x="6361406" y="502768"/>
                  <a:pt x="6348265" y="505981"/>
                  <a:pt x="6348265" y="528067"/>
                </a:cubicBezTo>
                <a:cubicBezTo>
                  <a:pt x="6361406" y="531681"/>
                  <a:pt x="6365513" y="517225"/>
                  <a:pt x="6374547" y="517225"/>
                </a:cubicBezTo>
                <a:cubicBezTo>
                  <a:pt x="6387688" y="451367"/>
                  <a:pt x="6377832" y="457792"/>
                  <a:pt x="6364692" y="413619"/>
                </a:cubicBezTo>
                <a:cubicBezTo>
                  <a:pt x="6369619" y="443335"/>
                  <a:pt x="6400008" y="392336"/>
                  <a:pt x="6409042" y="428879"/>
                </a:cubicBezTo>
                <a:cubicBezTo>
                  <a:pt x="6487067" y="329691"/>
                  <a:pt x="6570840" y="245360"/>
                  <a:pt x="6693215" y="271061"/>
                </a:cubicBezTo>
                <a:cubicBezTo>
                  <a:pt x="6749885" y="193959"/>
                  <a:pt x="6855013" y="189944"/>
                  <a:pt x="6916611" y="112842"/>
                </a:cubicBezTo>
                <a:cubicBezTo>
                  <a:pt x="6946999" y="109228"/>
                  <a:pt x="6989707" y="131716"/>
                  <a:pt x="6994635" y="80314"/>
                </a:cubicBezTo>
                <a:cubicBezTo>
                  <a:pt x="7011883" y="83929"/>
                  <a:pt x="7025845" y="91558"/>
                  <a:pt x="7025845" y="106417"/>
                </a:cubicBezTo>
                <a:cubicBezTo>
                  <a:pt x="7060340" y="106417"/>
                  <a:pt x="6994635" y="68669"/>
                  <a:pt x="7034058" y="61441"/>
                </a:cubicBezTo>
                <a:cubicBezTo>
                  <a:pt x="7077587" y="54212"/>
                  <a:pt x="7020917" y="84330"/>
                  <a:pt x="7047199" y="84330"/>
                </a:cubicBezTo>
                <a:cubicBezTo>
                  <a:pt x="7064447" y="62244"/>
                  <a:pt x="7077587" y="39756"/>
                  <a:pt x="7094835" y="17669"/>
                </a:cubicBezTo>
                <a:cubicBezTo>
                  <a:pt x="7164646" y="3213"/>
                  <a:pt x="7291949" y="32929"/>
                  <a:pt x="736176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90BC542-1F47-4D6F-98F0-C3169911A7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211612" y="7680192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1B4B459-5D9D-412A-9DA6-EE750F07AD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149266" y="2240559"/>
            <a:ext cx="7024934" cy="2954896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68D94449-660E-49A2-AB53-9DD07D87E4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254504" y="8645393"/>
            <a:ext cx="7024934" cy="2946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68651096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04810265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14B4D38-3D0A-492A-8F9E-0C7A20770CA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497913" y="-1437144"/>
            <a:ext cx="21876926" cy="6580513"/>
          </a:xfrm>
          <a:custGeom>
            <a:avLst/>
            <a:gdLst>
              <a:gd name="connsiteX0" fmla="*/ 11139155 w 21876926"/>
              <a:gd name="connsiteY0" fmla="*/ 6480841 h 6580513"/>
              <a:gd name="connsiteX1" fmla="*/ 11132061 w 21876926"/>
              <a:gd name="connsiteY1" fmla="*/ 6524124 h 6580513"/>
              <a:gd name="connsiteX2" fmla="*/ 11085439 w 21876926"/>
              <a:gd name="connsiteY2" fmla="*/ 6522295 h 6580513"/>
              <a:gd name="connsiteX3" fmla="*/ 11100642 w 21876926"/>
              <a:gd name="connsiteY3" fmla="*/ 6509798 h 6580513"/>
              <a:gd name="connsiteX4" fmla="*/ 11093547 w 21876926"/>
              <a:gd name="connsiteY4" fmla="*/ 6501568 h 6580513"/>
              <a:gd name="connsiteX5" fmla="*/ 11100642 w 21876926"/>
              <a:gd name="connsiteY5" fmla="*/ 6501568 h 6580513"/>
              <a:gd name="connsiteX6" fmla="*/ 11139155 w 21876926"/>
              <a:gd name="connsiteY6" fmla="*/ 6480841 h 6580513"/>
              <a:gd name="connsiteX7" fmla="*/ 11145237 w 21876926"/>
              <a:gd name="connsiteY7" fmla="*/ 6464077 h 6580513"/>
              <a:gd name="connsiteX8" fmla="*/ 11148277 w 21876926"/>
              <a:gd name="connsiteY8" fmla="*/ 6468954 h 6580513"/>
              <a:gd name="connsiteX9" fmla="*/ 11147264 w 21876926"/>
              <a:gd name="connsiteY9" fmla="*/ 6471087 h 6580513"/>
              <a:gd name="connsiteX10" fmla="*/ 11145237 w 21876926"/>
              <a:gd name="connsiteY10" fmla="*/ 6464077 h 6580513"/>
              <a:gd name="connsiteX11" fmla="*/ 14789867 w 21876926"/>
              <a:gd name="connsiteY11" fmla="*/ 6453408 h 6580513"/>
              <a:gd name="connsiteX12" fmla="*/ 14775679 w 21876926"/>
              <a:gd name="connsiteY12" fmla="*/ 6485413 h 6580513"/>
              <a:gd name="connsiteX13" fmla="*/ 14809125 w 21876926"/>
              <a:gd name="connsiteY13" fmla="*/ 6483280 h 6580513"/>
              <a:gd name="connsiteX14" fmla="*/ 14789867 w 21876926"/>
              <a:gd name="connsiteY14" fmla="*/ 6453408 h 6580513"/>
              <a:gd name="connsiteX15" fmla="*/ 11137128 w 21876926"/>
              <a:gd name="connsiteY15" fmla="*/ 6453408 h 6580513"/>
              <a:gd name="connsiteX16" fmla="*/ 11145237 w 21876926"/>
              <a:gd name="connsiteY16" fmla="*/ 6464077 h 6580513"/>
              <a:gd name="connsiteX17" fmla="*/ 11137128 w 21876926"/>
              <a:gd name="connsiteY17" fmla="*/ 6453408 h 6580513"/>
              <a:gd name="connsiteX18" fmla="*/ 15094939 w 21876926"/>
              <a:gd name="connsiteY18" fmla="*/ 6438168 h 6580513"/>
              <a:gd name="connsiteX19" fmla="*/ 15086831 w 21876926"/>
              <a:gd name="connsiteY19" fmla="*/ 6448227 h 6580513"/>
              <a:gd name="connsiteX20" fmla="*/ 15094939 w 21876926"/>
              <a:gd name="connsiteY20" fmla="*/ 6438168 h 6580513"/>
              <a:gd name="connsiteX21" fmla="*/ 15094939 w 21876926"/>
              <a:gd name="connsiteY21" fmla="*/ 6437254 h 6580513"/>
              <a:gd name="connsiteX22" fmla="*/ 15096967 w 21876926"/>
              <a:gd name="connsiteY22" fmla="*/ 6437254 h 6580513"/>
              <a:gd name="connsiteX23" fmla="*/ 15094939 w 21876926"/>
              <a:gd name="connsiteY23" fmla="*/ 6438168 h 6580513"/>
              <a:gd name="connsiteX24" fmla="*/ 15094939 w 21876926"/>
              <a:gd name="connsiteY24" fmla="*/ 6437254 h 6580513"/>
              <a:gd name="connsiteX25" fmla="*/ 14741219 w 21876926"/>
              <a:gd name="connsiteY25" fmla="*/ 6411345 h 6580513"/>
              <a:gd name="connsiteX26" fmla="*/ 14739191 w 21876926"/>
              <a:gd name="connsiteY26" fmla="*/ 6413479 h 6580513"/>
              <a:gd name="connsiteX27" fmla="*/ 14741219 w 21876926"/>
              <a:gd name="connsiteY27" fmla="*/ 6413479 h 6580513"/>
              <a:gd name="connsiteX28" fmla="*/ 14741219 w 21876926"/>
              <a:gd name="connsiteY28" fmla="*/ 6411345 h 6580513"/>
              <a:gd name="connsiteX29" fmla="*/ 16761171 w 21876926"/>
              <a:gd name="connsiteY29" fmla="*/ 6407382 h 6580513"/>
              <a:gd name="connsiteX30" fmla="*/ 16746983 w 21876926"/>
              <a:gd name="connsiteY30" fmla="*/ 6425061 h 6580513"/>
              <a:gd name="connsiteX31" fmla="*/ 16783471 w 21876926"/>
              <a:gd name="connsiteY31" fmla="*/ 6454323 h 6580513"/>
              <a:gd name="connsiteX32" fmla="*/ 16828063 w 21876926"/>
              <a:gd name="connsiteY32" fmla="*/ 6427805 h 6580513"/>
              <a:gd name="connsiteX33" fmla="*/ 16761171 w 21876926"/>
              <a:gd name="connsiteY33" fmla="*/ 6407382 h 6580513"/>
              <a:gd name="connsiteX34" fmla="*/ 12400993 w 21876926"/>
              <a:gd name="connsiteY34" fmla="*/ 6406163 h 6580513"/>
              <a:gd name="connsiteX35" fmla="*/ 12389843 w 21876926"/>
              <a:gd name="connsiteY35" fmla="*/ 6407382 h 6580513"/>
              <a:gd name="connsiteX36" fmla="*/ 12375655 w 21876926"/>
              <a:gd name="connsiteY36" fmla="*/ 6425061 h 6580513"/>
              <a:gd name="connsiteX37" fmla="*/ 12411127 w 21876926"/>
              <a:gd name="connsiteY37" fmla="*/ 6412564 h 6580513"/>
              <a:gd name="connsiteX38" fmla="*/ 12400993 w 21876926"/>
              <a:gd name="connsiteY38" fmla="*/ 6406163 h 6580513"/>
              <a:gd name="connsiteX39" fmla="*/ 11234427 w 21876926"/>
              <a:gd name="connsiteY39" fmla="*/ 6403420 h 6580513"/>
              <a:gd name="connsiteX40" fmla="*/ 11161453 w 21876926"/>
              <a:gd name="connsiteY40" fmla="*/ 6471087 h 6580513"/>
              <a:gd name="connsiteX41" fmla="*/ 11223278 w 21876926"/>
              <a:gd name="connsiteY41" fmla="*/ 6439082 h 6580513"/>
              <a:gd name="connsiteX42" fmla="*/ 11234427 w 21876926"/>
              <a:gd name="connsiteY42" fmla="*/ 6403420 h 6580513"/>
              <a:gd name="connsiteX43" fmla="*/ 10930370 w 21876926"/>
              <a:gd name="connsiteY43" fmla="*/ 6397019 h 6580513"/>
              <a:gd name="connsiteX44" fmla="*/ 10978005 w 21876926"/>
              <a:gd name="connsiteY44" fmla="*/ 6457371 h 6580513"/>
              <a:gd name="connsiteX45" fmla="*/ 10927329 w 21876926"/>
              <a:gd name="connsiteY45" fmla="*/ 6469868 h 6580513"/>
              <a:gd name="connsiteX46" fmla="*/ 10909086 w 21876926"/>
              <a:gd name="connsiteY46" fmla="*/ 6423842 h 6580513"/>
              <a:gd name="connsiteX47" fmla="*/ 10930370 w 21876926"/>
              <a:gd name="connsiteY47" fmla="*/ 6397019 h 6580513"/>
              <a:gd name="connsiteX48" fmla="*/ 14786827 w 21876926"/>
              <a:gd name="connsiteY48" fmla="*/ 6390008 h 6580513"/>
              <a:gd name="connsiteX49" fmla="*/ 14763515 w 21876926"/>
              <a:gd name="connsiteY49" fmla="*/ 6409516 h 6580513"/>
              <a:gd name="connsiteX50" fmla="*/ 14790883 w 21876926"/>
              <a:gd name="connsiteY50" fmla="*/ 6390008 h 6580513"/>
              <a:gd name="connsiteX51" fmla="*/ 14786827 w 21876926"/>
              <a:gd name="connsiteY51" fmla="*/ 6390008 h 6580513"/>
              <a:gd name="connsiteX52" fmla="*/ 11147264 w 21876926"/>
              <a:gd name="connsiteY52" fmla="*/ 6382998 h 6580513"/>
              <a:gd name="connsiteX53" fmla="*/ 11108750 w 21876926"/>
              <a:gd name="connsiteY53" fmla="*/ 6412564 h 6580513"/>
              <a:gd name="connsiteX54" fmla="*/ 11137128 w 21876926"/>
              <a:gd name="connsiteY54" fmla="*/ 6426890 h 6580513"/>
              <a:gd name="connsiteX55" fmla="*/ 11147264 w 21876926"/>
              <a:gd name="connsiteY55" fmla="*/ 6382998 h 6580513"/>
              <a:gd name="connsiteX56" fmla="*/ 11490847 w 21876926"/>
              <a:gd name="connsiteY56" fmla="*/ 6375073 h 6580513"/>
              <a:gd name="connsiteX57" fmla="*/ 11482739 w 21876926"/>
              <a:gd name="connsiteY57" fmla="*/ 6382998 h 6580513"/>
              <a:gd name="connsiteX58" fmla="*/ 11517199 w 21876926"/>
              <a:gd name="connsiteY58" fmla="*/ 6388789 h 6580513"/>
              <a:gd name="connsiteX59" fmla="*/ 11496929 w 21876926"/>
              <a:gd name="connsiteY59" fmla="*/ 6379645 h 6580513"/>
              <a:gd name="connsiteX60" fmla="*/ 11490847 w 21876926"/>
              <a:gd name="connsiteY60" fmla="*/ 6375073 h 6580513"/>
              <a:gd name="connsiteX61" fmla="*/ 11394563 w 21876926"/>
              <a:gd name="connsiteY61" fmla="*/ 6371720 h 6580513"/>
              <a:gd name="connsiteX62" fmla="*/ 11388483 w 21876926"/>
              <a:gd name="connsiteY62" fmla="*/ 6380864 h 6580513"/>
              <a:gd name="connsiteX63" fmla="*/ 11401659 w 21876926"/>
              <a:gd name="connsiteY63" fmla="*/ 6380864 h 6580513"/>
              <a:gd name="connsiteX64" fmla="*/ 11405711 w 21876926"/>
              <a:gd name="connsiteY64" fmla="*/ 6415307 h 6580513"/>
              <a:gd name="connsiteX65" fmla="*/ 11394563 w 21876926"/>
              <a:gd name="connsiteY65" fmla="*/ 6371720 h 6580513"/>
              <a:gd name="connsiteX66" fmla="*/ 14568919 w 21876926"/>
              <a:gd name="connsiteY66" fmla="*/ 6366538 h 6580513"/>
              <a:gd name="connsiteX67" fmla="*/ 14609461 w 21876926"/>
              <a:gd name="connsiteY67" fmla="*/ 6399153 h 6580513"/>
              <a:gd name="connsiteX68" fmla="*/ 14564867 w 21876926"/>
              <a:gd name="connsiteY68" fmla="*/ 6393056 h 6580513"/>
              <a:gd name="connsiteX69" fmla="*/ 14568919 w 21876926"/>
              <a:gd name="connsiteY69" fmla="*/ 6366538 h 6580513"/>
              <a:gd name="connsiteX70" fmla="*/ 14978383 w 21876926"/>
              <a:gd name="connsiteY70" fmla="*/ 6358308 h 6580513"/>
              <a:gd name="connsiteX71" fmla="*/ 14802031 w 21876926"/>
              <a:gd name="connsiteY71" fmla="*/ 6386046 h 6580513"/>
              <a:gd name="connsiteX72" fmla="*/ 14839531 w 21876926"/>
              <a:gd name="connsiteY72" fmla="*/ 6415307 h 6580513"/>
              <a:gd name="connsiteX73" fmla="*/ 14961153 w 21876926"/>
              <a:gd name="connsiteY73" fmla="*/ 6425061 h 6580513"/>
              <a:gd name="connsiteX74" fmla="*/ 14978383 w 21876926"/>
              <a:gd name="connsiteY74" fmla="*/ 6358308 h 6580513"/>
              <a:gd name="connsiteX75" fmla="*/ 8915484 w 21876926"/>
              <a:gd name="connsiteY75" fmla="*/ 6345202 h 6580513"/>
              <a:gd name="connsiteX76" fmla="*/ 8995553 w 21876926"/>
              <a:gd name="connsiteY76" fmla="*/ 6408297 h 6580513"/>
              <a:gd name="connsiteX77" fmla="*/ 9023931 w 21876926"/>
              <a:gd name="connsiteY77" fmla="*/ 6379645 h 6580513"/>
              <a:gd name="connsiteX78" fmla="*/ 9092851 w 21876926"/>
              <a:gd name="connsiteY78" fmla="*/ 6400372 h 6580513"/>
              <a:gd name="connsiteX79" fmla="*/ 9115149 w 21876926"/>
              <a:gd name="connsiteY79" fmla="*/ 6425671 h 6580513"/>
              <a:gd name="connsiteX80" fmla="*/ 9102986 w 21876926"/>
              <a:gd name="connsiteY80" fmla="*/ 6459505 h 6580513"/>
              <a:gd name="connsiteX81" fmla="*/ 9138460 w 21876926"/>
              <a:gd name="connsiteY81" fmla="*/ 6473830 h 6580513"/>
              <a:gd name="connsiteX82" fmla="*/ 9012783 w 21876926"/>
              <a:gd name="connsiteY82" fmla="*/ 6508579 h 6580513"/>
              <a:gd name="connsiteX83" fmla="*/ 8964134 w 21876926"/>
              <a:gd name="connsiteY83" fmla="*/ 6488461 h 6580513"/>
              <a:gd name="connsiteX84" fmla="*/ 8995553 w 21876926"/>
              <a:gd name="connsiteY84" fmla="*/ 6459505 h 6580513"/>
              <a:gd name="connsiteX85" fmla="*/ 8939809 w 21876926"/>
              <a:gd name="connsiteY85" fmla="*/ 6439997 h 6580513"/>
              <a:gd name="connsiteX86" fmla="*/ 8915484 w 21876926"/>
              <a:gd name="connsiteY86" fmla="*/ 6345202 h 6580513"/>
              <a:gd name="connsiteX87" fmla="*/ 12544913 w 21876926"/>
              <a:gd name="connsiteY87" fmla="*/ 6342458 h 6580513"/>
              <a:gd name="connsiteX88" fmla="*/ 12472953 w 21876926"/>
              <a:gd name="connsiteY88" fmla="*/ 6388789 h 6580513"/>
              <a:gd name="connsiteX89" fmla="*/ 12605723 w 21876926"/>
              <a:gd name="connsiteY89" fmla="*/ 6359528 h 6580513"/>
              <a:gd name="connsiteX90" fmla="*/ 12574305 w 21876926"/>
              <a:gd name="connsiteY90" fmla="*/ 6342763 h 6580513"/>
              <a:gd name="connsiteX91" fmla="*/ 12544913 w 21876926"/>
              <a:gd name="connsiteY91" fmla="*/ 6342458 h 6580513"/>
              <a:gd name="connsiteX92" fmla="*/ 13255393 w 21876926"/>
              <a:gd name="connsiteY92" fmla="*/ 6341849 h 6580513"/>
              <a:gd name="connsiteX93" fmla="*/ 13259447 w 21876926"/>
              <a:gd name="connsiteY93" fmla="*/ 6375682 h 6580513"/>
              <a:gd name="connsiteX94" fmla="*/ 13228027 w 21876926"/>
              <a:gd name="connsiteY94" fmla="*/ 6379035 h 6580513"/>
              <a:gd name="connsiteX95" fmla="*/ 13255393 w 21876926"/>
              <a:gd name="connsiteY95" fmla="*/ 6341849 h 6580513"/>
              <a:gd name="connsiteX96" fmla="*/ 13136811 w 21876926"/>
              <a:gd name="connsiteY96" fmla="*/ 6340934 h 6580513"/>
              <a:gd name="connsiteX97" fmla="*/ 13168231 w 21876926"/>
              <a:gd name="connsiteY97" fmla="*/ 6379035 h 6580513"/>
              <a:gd name="connsiteX98" fmla="*/ 13127689 w 21876926"/>
              <a:gd name="connsiteY98" fmla="*/ 6343982 h 6580513"/>
              <a:gd name="connsiteX99" fmla="*/ 13136811 w 21876926"/>
              <a:gd name="connsiteY99" fmla="*/ 6340934 h 6580513"/>
              <a:gd name="connsiteX100" fmla="*/ 11070236 w 21876926"/>
              <a:gd name="connsiteY100" fmla="*/ 6336972 h 6580513"/>
              <a:gd name="connsiteX101" fmla="*/ 11042871 w 21876926"/>
              <a:gd name="connsiteY101" fmla="*/ 6347945 h 6580513"/>
              <a:gd name="connsiteX102" fmla="*/ 11049965 w 21876926"/>
              <a:gd name="connsiteY102" fmla="*/ 6382998 h 6580513"/>
              <a:gd name="connsiteX103" fmla="*/ 11070236 w 21876926"/>
              <a:gd name="connsiteY103" fmla="*/ 6380864 h 6580513"/>
              <a:gd name="connsiteX104" fmla="*/ 11070236 w 21876926"/>
              <a:gd name="connsiteY104" fmla="*/ 6336972 h 6580513"/>
              <a:gd name="connsiteX105" fmla="*/ 12752685 w 21876926"/>
              <a:gd name="connsiteY105" fmla="*/ 6330571 h 6580513"/>
              <a:gd name="connsiteX106" fmla="*/ 12682751 w 21876926"/>
              <a:gd name="connsiteY106" fmla="*/ 6345202 h 6580513"/>
              <a:gd name="connsiteX107" fmla="*/ 12689847 w 21876926"/>
              <a:gd name="connsiteY107" fmla="*/ 6380864 h 6580513"/>
              <a:gd name="connsiteX108" fmla="*/ 12700995 w 21876926"/>
              <a:gd name="connsiteY108" fmla="*/ 6388789 h 6580513"/>
              <a:gd name="connsiteX109" fmla="*/ 12752685 w 21876926"/>
              <a:gd name="connsiteY109" fmla="*/ 6330571 h 6580513"/>
              <a:gd name="connsiteX110" fmla="*/ 11803015 w 21876926"/>
              <a:gd name="connsiteY110" fmla="*/ 6329656 h 6580513"/>
              <a:gd name="connsiteX111" fmla="*/ 11782743 w 21876926"/>
              <a:gd name="connsiteY111" fmla="*/ 6347945 h 6580513"/>
              <a:gd name="connsiteX112" fmla="*/ 11831391 w 21876926"/>
              <a:gd name="connsiteY112" fmla="*/ 6336972 h 6580513"/>
              <a:gd name="connsiteX113" fmla="*/ 11803015 w 21876926"/>
              <a:gd name="connsiteY113" fmla="*/ 6329656 h 6580513"/>
              <a:gd name="connsiteX114" fmla="*/ 10264484 w 21876926"/>
              <a:gd name="connsiteY114" fmla="*/ 6318683 h 6580513"/>
              <a:gd name="connsiteX115" fmla="*/ 10210768 w 21876926"/>
              <a:gd name="connsiteY115" fmla="*/ 6345202 h 6580513"/>
              <a:gd name="connsiteX116" fmla="*/ 10264484 w 21876926"/>
              <a:gd name="connsiteY116" fmla="*/ 6318683 h 6580513"/>
              <a:gd name="connsiteX117" fmla="*/ 11752337 w 21876926"/>
              <a:gd name="connsiteY117" fmla="*/ 6317464 h 6580513"/>
              <a:gd name="connsiteX118" fmla="*/ 11740175 w 21876926"/>
              <a:gd name="connsiteY118" fmla="*/ 6345202 h 6580513"/>
              <a:gd name="connsiteX119" fmla="*/ 11768555 w 21876926"/>
              <a:gd name="connsiteY119" fmla="*/ 6341849 h 6580513"/>
              <a:gd name="connsiteX120" fmla="*/ 11752337 w 21876926"/>
              <a:gd name="connsiteY120" fmla="*/ 6317464 h 6580513"/>
              <a:gd name="connsiteX121" fmla="*/ 11391523 w 21876926"/>
              <a:gd name="connsiteY121" fmla="*/ 6310149 h 6580513"/>
              <a:gd name="connsiteX122" fmla="*/ 11353009 w 21876926"/>
              <a:gd name="connsiteY122" fmla="*/ 6330571 h 6580513"/>
              <a:gd name="connsiteX123" fmla="*/ 11391523 w 21876926"/>
              <a:gd name="connsiteY123" fmla="*/ 6310149 h 6580513"/>
              <a:gd name="connsiteX124" fmla="*/ 13459111 w 21876926"/>
              <a:gd name="connsiteY124" fmla="*/ 6303748 h 6580513"/>
              <a:gd name="connsiteX125" fmla="*/ 13460125 w 21876926"/>
              <a:gd name="connsiteY125" fmla="*/ 6303748 h 6580513"/>
              <a:gd name="connsiteX126" fmla="*/ 13460125 w 21876926"/>
              <a:gd name="connsiteY126" fmla="*/ 6306186 h 6580513"/>
              <a:gd name="connsiteX127" fmla="*/ 13459111 w 21876926"/>
              <a:gd name="connsiteY127" fmla="*/ 6303748 h 6580513"/>
              <a:gd name="connsiteX128" fmla="*/ 11285103 w 21876926"/>
              <a:gd name="connsiteY128" fmla="*/ 6300395 h 6580513"/>
              <a:gd name="connsiteX129" fmla="*/ 11258751 w 21876926"/>
              <a:gd name="connsiteY129" fmla="*/ 6338801 h 6580513"/>
              <a:gd name="connsiteX130" fmla="*/ 11307399 w 21876926"/>
              <a:gd name="connsiteY130" fmla="*/ 6301004 h 6580513"/>
              <a:gd name="connsiteX131" fmla="*/ 11285103 w 21876926"/>
              <a:gd name="connsiteY131" fmla="*/ 6300395 h 6580513"/>
              <a:gd name="connsiteX132" fmla="*/ 13453031 w 21876926"/>
              <a:gd name="connsiteY132" fmla="*/ 6285764 h 6580513"/>
              <a:gd name="connsiteX133" fmla="*/ 13486475 w 21876926"/>
              <a:gd name="connsiteY133" fmla="*/ 6291555 h 6580513"/>
              <a:gd name="connsiteX134" fmla="*/ 13460125 w 21876926"/>
              <a:gd name="connsiteY134" fmla="*/ 6303748 h 6580513"/>
              <a:gd name="connsiteX135" fmla="*/ 13453031 w 21876926"/>
              <a:gd name="connsiteY135" fmla="*/ 6285764 h 6580513"/>
              <a:gd name="connsiteX136" fmla="*/ 13694249 w 21876926"/>
              <a:gd name="connsiteY136" fmla="*/ 6272048 h 6580513"/>
              <a:gd name="connsiteX137" fmla="*/ 13729723 w 21876926"/>
              <a:gd name="connsiteY137" fmla="*/ 6294908 h 6580513"/>
              <a:gd name="connsiteX138" fmla="*/ 13671951 w 21876926"/>
              <a:gd name="connsiteY138" fmla="*/ 6288812 h 6580513"/>
              <a:gd name="connsiteX139" fmla="*/ 13676005 w 21876926"/>
              <a:gd name="connsiteY139" fmla="*/ 6322646 h 6580513"/>
              <a:gd name="connsiteX140" fmla="*/ 13635463 w 21876926"/>
              <a:gd name="connsiteY140" fmla="*/ 6299785 h 6580513"/>
              <a:gd name="connsiteX141" fmla="*/ 13694249 w 21876926"/>
              <a:gd name="connsiteY141" fmla="*/ 6272048 h 6580513"/>
              <a:gd name="connsiteX142" fmla="*/ 11115844 w 21876926"/>
              <a:gd name="connsiteY142" fmla="*/ 6262903 h 6580513"/>
              <a:gd name="connsiteX143" fmla="*/ 11067195 w 21876926"/>
              <a:gd name="connsiteY143" fmla="*/ 6318683 h 6580513"/>
              <a:gd name="connsiteX144" fmla="*/ 11111790 w 21876926"/>
              <a:gd name="connsiteY144" fmla="*/ 6324475 h 6580513"/>
              <a:gd name="connsiteX145" fmla="*/ 11115844 w 21876926"/>
              <a:gd name="connsiteY145" fmla="*/ 6262903 h 6580513"/>
              <a:gd name="connsiteX146" fmla="*/ 14855747 w 21876926"/>
              <a:gd name="connsiteY146" fmla="*/ 6262294 h 6580513"/>
              <a:gd name="connsiteX147" fmla="*/ 14844599 w 21876926"/>
              <a:gd name="connsiteY147" fmla="*/ 6262903 h 6580513"/>
              <a:gd name="connsiteX148" fmla="*/ 14846625 w 21876926"/>
              <a:gd name="connsiteY148" fmla="*/ 6272048 h 6580513"/>
              <a:gd name="connsiteX149" fmla="*/ 14842571 w 21876926"/>
              <a:gd name="connsiteY149" fmla="*/ 6267476 h 6580513"/>
              <a:gd name="connsiteX150" fmla="*/ 14834463 w 21876926"/>
              <a:gd name="connsiteY150" fmla="*/ 6287593 h 6580513"/>
              <a:gd name="connsiteX151" fmla="*/ 14890207 w 21876926"/>
              <a:gd name="connsiteY151" fmla="*/ 6299176 h 6580513"/>
              <a:gd name="connsiteX152" fmla="*/ 14872977 w 21876926"/>
              <a:gd name="connsiteY152" fmla="*/ 6318683 h 6580513"/>
              <a:gd name="connsiteX153" fmla="*/ 14966221 w 21876926"/>
              <a:gd name="connsiteY153" fmla="*/ 6296737 h 6580513"/>
              <a:gd name="connsiteX154" fmla="*/ 14855747 w 21876926"/>
              <a:gd name="connsiteY154" fmla="*/ 6262294 h 6580513"/>
              <a:gd name="connsiteX155" fmla="*/ 13625329 w 21876926"/>
              <a:gd name="connsiteY155" fmla="*/ 6242786 h 6580513"/>
              <a:gd name="connsiteX156" fmla="*/ 13621275 w 21876926"/>
              <a:gd name="connsiteY156" fmla="*/ 6319293 h 6580513"/>
              <a:gd name="connsiteX157" fmla="*/ 13476341 w 21876926"/>
              <a:gd name="connsiteY157" fmla="*/ 6379035 h 6580513"/>
              <a:gd name="connsiteX158" fmla="*/ 13460125 w 21876926"/>
              <a:gd name="connsiteY158" fmla="*/ 6306186 h 6580513"/>
              <a:gd name="connsiteX159" fmla="*/ 13490531 w 21876926"/>
              <a:gd name="connsiteY159" fmla="*/ 6328437 h 6580513"/>
              <a:gd name="connsiteX160" fmla="*/ 13625329 w 21876926"/>
              <a:gd name="connsiteY160" fmla="*/ 6242786 h 6580513"/>
              <a:gd name="connsiteX161" fmla="*/ 17174691 w 21876926"/>
              <a:gd name="connsiteY161" fmla="*/ 6237604 h 6580513"/>
              <a:gd name="connsiteX162" fmla="*/ 17022659 w 21876926"/>
              <a:gd name="connsiteY162" fmla="*/ 6272048 h 6580513"/>
              <a:gd name="connsiteX163" fmla="*/ 17105771 w 21876926"/>
              <a:gd name="connsiteY163" fmla="*/ 6308320 h 6580513"/>
              <a:gd name="connsiteX164" fmla="*/ 17109823 w 21876926"/>
              <a:gd name="connsiteY164" fmla="*/ 6360137 h 6580513"/>
              <a:gd name="connsiteX165" fmla="*/ 17234487 w 21876926"/>
              <a:gd name="connsiteY165" fmla="*/ 6317464 h 6580513"/>
              <a:gd name="connsiteX166" fmla="*/ 17231447 w 21876926"/>
              <a:gd name="connsiteY166" fmla="*/ 6275401 h 6580513"/>
              <a:gd name="connsiteX167" fmla="*/ 17207123 w 21876926"/>
              <a:gd name="connsiteY167" fmla="*/ 6265037 h 6580513"/>
              <a:gd name="connsiteX168" fmla="*/ 17188879 w 21876926"/>
              <a:gd name="connsiteY168" fmla="*/ 6242786 h 6580513"/>
              <a:gd name="connsiteX169" fmla="*/ 17174691 w 21876926"/>
              <a:gd name="connsiteY169" fmla="*/ 6237604 h 6580513"/>
              <a:gd name="connsiteX170" fmla="*/ 14478715 w 21876926"/>
              <a:gd name="connsiteY170" fmla="*/ 6230594 h 6580513"/>
              <a:gd name="connsiteX171" fmla="*/ 14473649 w 21876926"/>
              <a:gd name="connsiteY171" fmla="*/ 6241567 h 6580513"/>
              <a:gd name="connsiteX172" fmla="*/ 14485811 w 21876926"/>
              <a:gd name="connsiteY172" fmla="*/ 6240652 h 6580513"/>
              <a:gd name="connsiteX173" fmla="*/ 14478715 w 21876926"/>
              <a:gd name="connsiteY173" fmla="*/ 6230594 h 6580513"/>
              <a:gd name="connsiteX174" fmla="*/ 14801017 w 21876926"/>
              <a:gd name="connsiteY174" fmla="*/ 6214134 h 6580513"/>
              <a:gd name="connsiteX175" fmla="*/ 14811151 w 21876926"/>
              <a:gd name="connsiteY175" fmla="*/ 6216268 h 6580513"/>
              <a:gd name="connsiteX176" fmla="*/ 14813179 w 21876926"/>
              <a:gd name="connsiteY176" fmla="*/ 6215049 h 6580513"/>
              <a:gd name="connsiteX177" fmla="*/ 14801017 w 21876926"/>
              <a:gd name="connsiteY177" fmla="*/ 6214134 h 6580513"/>
              <a:gd name="connsiteX178" fmla="*/ 11977339 w 21876926"/>
              <a:gd name="connsiteY178" fmla="*/ 6208343 h 6580513"/>
              <a:gd name="connsiteX179" fmla="*/ 11936799 w 21876926"/>
              <a:gd name="connsiteY179" fmla="*/ 6208952 h 6580513"/>
              <a:gd name="connsiteX180" fmla="*/ 11880041 w 21876926"/>
              <a:gd name="connsiteY180" fmla="*/ 6253759 h 6580513"/>
              <a:gd name="connsiteX181" fmla="*/ 12012813 w 21876926"/>
              <a:gd name="connsiteY181" fmla="*/ 6216268 h 6580513"/>
              <a:gd name="connsiteX182" fmla="*/ 11977339 w 21876926"/>
              <a:gd name="connsiteY182" fmla="*/ 6208343 h 6580513"/>
              <a:gd name="connsiteX183" fmla="*/ 14775679 w 21876926"/>
              <a:gd name="connsiteY183" fmla="*/ 6194626 h 6580513"/>
              <a:gd name="connsiteX184" fmla="*/ 14787841 w 21876926"/>
              <a:gd name="connsiteY184" fmla="*/ 6231203 h 6580513"/>
              <a:gd name="connsiteX185" fmla="*/ 14785815 w 21876926"/>
              <a:gd name="connsiteY185" fmla="*/ 6205904 h 6580513"/>
              <a:gd name="connsiteX186" fmla="*/ 14775679 w 21876926"/>
              <a:gd name="connsiteY186" fmla="*/ 6194626 h 6580513"/>
              <a:gd name="connsiteX187" fmla="*/ 11216183 w 21876926"/>
              <a:gd name="connsiteY187" fmla="*/ 6183349 h 6580513"/>
              <a:gd name="connsiteX188" fmla="*/ 11185778 w 21876926"/>
              <a:gd name="connsiteY188" fmla="*/ 6257112 h 6580513"/>
              <a:gd name="connsiteX189" fmla="*/ 11216183 w 21876926"/>
              <a:gd name="connsiteY189" fmla="*/ 6183349 h 6580513"/>
              <a:gd name="connsiteX190" fmla="*/ 13400327 w 21876926"/>
              <a:gd name="connsiteY190" fmla="*/ 6165670 h 6580513"/>
              <a:gd name="connsiteX191" fmla="*/ 13403367 w 21876926"/>
              <a:gd name="connsiteY191" fmla="*/ 6169023 h 6580513"/>
              <a:gd name="connsiteX192" fmla="*/ 13404381 w 21876926"/>
              <a:gd name="connsiteY192" fmla="*/ 6167803 h 6580513"/>
              <a:gd name="connsiteX193" fmla="*/ 13400327 w 21876926"/>
              <a:gd name="connsiteY193" fmla="*/ 6165670 h 6580513"/>
              <a:gd name="connsiteX194" fmla="*/ 11365171 w 21876926"/>
              <a:gd name="connsiteY194" fmla="*/ 6142504 h 6580513"/>
              <a:gd name="connsiteX195" fmla="*/ 11312467 w 21876926"/>
              <a:gd name="connsiteY195" fmla="*/ 6172985 h 6580513"/>
              <a:gd name="connsiteX196" fmla="*/ 11335779 w 21876926"/>
              <a:gd name="connsiteY196" fmla="*/ 6145552 h 6580513"/>
              <a:gd name="connsiteX197" fmla="*/ 11327671 w 21876926"/>
              <a:gd name="connsiteY197" fmla="*/ 6154697 h 6580513"/>
              <a:gd name="connsiteX198" fmla="*/ 11365171 w 21876926"/>
              <a:gd name="connsiteY198" fmla="*/ 6142504 h 6580513"/>
              <a:gd name="connsiteX199" fmla="*/ 11094560 w 21876926"/>
              <a:gd name="connsiteY199" fmla="*/ 6107451 h 6580513"/>
              <a:gd name="connsiteX200" fmla="*/ 11063141 w 21876926"/>
              <a:gd name="connsiteY200" fmla="*/ 6222059 h 6580513"/>
              <a:gd name="connsiteX201" fmla="*/ 11091520 w 21876926"/>
              <a:gd name="connsiteY201" fmla="*/ 6230594 h 6580513"/>
              <a:gd name="connsiteX202" fmla="*/ 11098615 w 21876926"/>
              <a:gd name="connsiteY202" fmla="*/ 6209867 h 6580513"/>
              <a:gd name="connsiteX203" fmla="*/ 11161453 w 21876926"/>
              <a:gd name="connsiteY203" fmla="*/ 6198589 h 6580513"/>
              <a:gd name="connsiteX204" fmla="*/ 11094560 w 21876926"/>
              <a:gd name="connsiteY204" fmla="*/ 6107451 h 6580513"/>
              <a:gd name="connsiteX205" fmla="*/ 11371251 w 21876926"/>
              <a:gd name="connsiteY205" fmla="*/ 6101355 h 6580513"/>
              <a:gd name="connsiteX206" fmla="*/ 11272941 w 21876926"/>
              <a:gd name="connsiteY206" fmla="*/ 6136408 h 6580513"/>
              <a:gd name="connsiteX207" fmla="*/ 11241521 w 21876926"/>
              <a:gd name="connsiteY207" fmla="*/ 6242786 h 6580513"/>
              <a:gd name="connsiteX208" fmla="*/ 11269900 w 21876926"/>
              <a:gd name="connsiteY208" fmla="*/ 6260160 h 6580513"/>
              <a:gd name="connsiteX209" fmla="*/ 11458415 w 21876926"/>
              <a:gd name="connsiteY209" fmla="*/ 6172071 h 6580513"/>
              <a:gd name="connsiteX210" fmla="*/ 11384427 w 21876926"/>
              <a:gd name="connsiteY210" fmla="*/ 6142504 h 6580513"/>
              <a:gd name="connsiteX211" fmla="*/ 11425983 w 21876926"/>
              <a:gd name="connsiteY211" fmla="*/ 6112633 h 6580513"/>
              <a:gd name="connsiteX212" fmla="*/ 11371251 w 21876926"/>
              <a:gd name="connsiteY212" fmla="*/ 6101355 h 6580513"/>
              <a:gd name="connsiteX213" fmla="*/ 10815841 w 21876926"/>
              <a:gd name="connsiteY213" fmla="*/ 6097393 h 6580513"/>
              <a:gd name="connsiteX214" fmla="*/ 10852328 w 21876926"/>
              <a:gd name="connsiteY214" fmla="*/ 6111719 h 6580513"/>
              <a:gd name="connsiteX215" fmla="*/ 10846247 w 21876926"/>
              <a:gd name="connsiteY215" fmla="*/ 6137323 h 6580513"/>
              <a:gd name="connsiteX216" fmla="*/ 10855369 w 21876926"/>
              <a:gd name="connsiteY216" fmla="*/ 6132141 h 6580513"/>
              <a:gd name="connsiteX217" fmla="*/ 10880707 w 21876926"/>
              <a:gd name="connsiteY217" fmla="*/ 6139151 h 6580513"/>
              <a:gd name="connsiteX218" fmla="*/ 10837125 w 21876926"/>
              <a:gd name="connsiteY218" fmla="*/ 6155916 h 6580513"/>
              <a:gd name="connsiteX219" fmla="*/ 10838139 w 21876926"/>
              <a:gd name="connsiteY219" fmla="*/ 6151039 h 6580513"/>
              <a:gd name="connsiteX220" fmla="*/ 10815841 w 21876926"/>
              <a:gd name="connsiteY220" fmla="*/ 6097393 h 6580513"/>
              <a:gd name="connsiteX221" fmla="*/ 14609461 w 21876926"/>
              <a:gd name="connsiteY221" fmla="*/ 6078800 h 6580513"/>
              <a:gd name="connsiteX222" fmla="*/ 14590203 w 21876926"/>
              <a:gd name="connsiteY222" fmla="*/ 6100136 h 6580513"/>
              <a:gd name="connsiteX223" fmla="*/ 14609461 w 21876926"/>
              <a:gd name="connsiteY223" fmla="*/ 6089163 h 6580513"/>
              <a:gd name="connsiteX224" fmla="*/ 14609461 w 21876926"/>
              <a:gd name="connsiteY224" fmla="*/ 6078800 h 6580513"/>
              <a:gd name="connsiteX225" fmla="*/ 14779733 w 21876926"/>
              <a:gd name="connsiteY225" fmla="*/ 6069655 h 6580513"/>
              <a:gd name="connsiteX226" fmla="*/ 14732097 w 21876926"/>
              <a:gd name="connsiteY226" fmla="*/ 6104708 h 6580513"/>
              <a:gd name="connsiteX227" fmla="*/ 14695611 w 21876926"/>
              <a:gd name="connsiteY227" fmla="*/ 6076971 h 6580513"/>
              <a:gd name="connsiteX228" fmla="*/ 14680407 w 21876926"/>
              <a:gd name="connsiteY228" fmla="*/ 6092211 h 6580513"/>
              <a:gd name="connsiteX229" fmla="*/ 14802031 w 21876926"/>
              <a:gd name="connsiteY229" fmla="*/ 6085200 h 6580513"/>
              <a:gd name="connsiteX230" fmla="*/ 14779733 w 21876926"/>
              <a:gd name="connsiteY230" fmla="*/ 6069655 h 6580513"/>
              <a:gd name="connsiteX231" fmla="*/ 9762790 w 21876926"/>
              <a:gd name="connsiteY231" fmla="*/ 6060511 h 6580513"/>
              <a:gd name="connsiteX232" fmla="*/ 9800291 w 21876926"/>
              <a:gd name="connsiteY232" fmla="*/ 6066607 h 6580513"/>
              <a:gd name="connsiteX233" fmla="*/ 9810426 w 21876926"/>
              <a:gd name="connsiteY233" fmla="*/ 6103489 h 6580513"/>
              <a:gd name="connsiteX234" fmla="*/ 9767858 w 21876926"/>
              <a:gd name="connsiteY234" fmla="*/ 6151344 h 6580513"/>
              <a:gd name="connsiteX235" fmla="*/ 9738466 w 21876926"/>
              <a:gd name="connsiteY235" fmla="*/ 6117815 h 6580513"/>
              <a:gd name="connsiteX236" fmla="*/ 9734412 w 21876926"/>
              <a:gd name="connsiteY236" fmla="*/ 6063254 h 6580513"/>
              <a:gd name="connsiteX237" fmla="*/ 9762790 w 21876926"/>
              <a:gd name="connsiteY237" fmla="*/ 6060511 h 6580513"/>
              <a:gd name="connsiteX238" fmla="*/ 11165507 w 21876926"/>
              <a:gd name="connsiteY238" fmla="*/ 6056244 h 6580513"/>
              <a:gd name="connsiteX239" fmla="*/ 11154358 w 21876926"/>
              <a:gd name="connsiteY239" fmla="*/ 6057463 h 6580513"/>
              <a:gd name="connsiteX240" fmla="*/ 11158412 w 21876926"/>
              <a:gd name="connsiteY240" fmla="*/ 6092211 h 6580513"/>
              <a:gd name="connsiteX241" fmla="*/ 11181723 w 21876926"/>
              <a:gd name="connsiteY241" fmla="*/ 6071789 h 6580513"/>
              <a:gd name="connsiteX242" fmla="*/ 11165507 w 21876926"/>
              <a:gd name="connsiteY242" fmla="*/ 6056244 h 6580513"/>
              <a:gd name="connsiteX243" fmla="*/ 19142951 w 21876926"/>
              <a:gd name="connsiteY243" fmla="*/ 5973031 h 6580513"/>
              <a:gd name="connsiteX244" fmla="*/ 19160183 w 21876926"/>
              <a:gd name="connsiteY244" fmla="*/ 5973641 h 6580513"/>
              <a:gd name="connsiteX245" fmla="*/ 19276739 w 21876926"/>
              <a:gd name="connsiteY245" fmla="*/ 5990710 h 6580513"/>
              <a:gd name="connsiteX246" fmla="*/ 19125723 w 21876926"/>
              <a:gd name="connsiteY246" fmla="*/ 5978518 h 6580513"/>
              <a:gd name="connsiteX247" fmla="*/ 19142951 w 21876926"/>
              <a:gd name="connsiteY247" fmla="*/ 5973031 h 6580513"/>
              <a:gd name="connsiteX248" fmla="*/ 8859741 w 21876926"/>
              <a:gd name="connsiteY248" fmla="*/ 5956876 h 6580513"/>
              <a:gd name="connsiteX249" fmla="*/ 8818186 w 21876926"/>
              <a:gd name="connsiteY249" fmla="*/ 5972422 h 6580513"/>
              <a:gd name="connsiteX250" fmla="*/ 8906363 w 21876926"/>
              <a:gd name="connsiteY250" fmla="*/ 5962058 h 6580513"/>
              <a:gd name="connsiteX251" fmla="*/ 8859741 w 21876926"/>
              <a:gd name="connsiteY251" fmla="*/ 5956876 h 6580513"/>
              <a:gd name="connsiteX252" fmla="*/ 20428099 w 21876926"/>
              <a:gd name="connsiteY252" fmla="*/ 5931577 h 6580513"/>
              <a:gd name="connsiteX253" fmla="*/ 20487899 w 21876926"/>
              <a:gd name="connsiteY253" fmla="*/ 5964192 h 6580513"/>
              <a:gd name="connsiteX254" fmla="*/ 20357155 w 21876926"/>
              <a:gd name="connsiteY254" fmla="*/ 5944684 h 6580513"/>
              <a:gd name="connsiteX255" fmla="*/ 20428099 w 21876926"/>
              <a:gd name="connsiteY255" fmla="*/ 5931577 h 6580513"/>
              <a:gd name="connsiteX256" fmla="*/ 9284407 w 21876926"/>
              <a:gd name="connsiteY256" fmla="*/ 5916032 h 6580513"/>
              <a:gd name="connsiteX257" fmla="*/ 9205352 w 21876926"/>
              <a:gd name="connsiteY257" fmla="*/ 5955048 h 6580513"/>
              <a:gd name="connsiteX258" fmla="*/ 9294542 w 21876926"/>
              <a:gd name="connsiteY258" fmla="*/ 5956876 h 6580513"/>
              <a:gd name="connsiteX259" fmla="*/ 9284407 w 21876926"/>
              <a:gd name="connsiteY259" fmla="*/ 5916032 h 6580513"/>
              <a:gd name="connsiteX260" fmla="*/ 9224609 w 21876926"/>
              <a:gd name="connsiteY260" fmla="*/ 5859033 h 6580513"/>
              <a:gd name="connsiteX261" fmla="*/ 9163798 w 21876926"/>
              <a:gd name="connsiteY261" fmla="*/ 5862996 h 6580513"/>
              <a:gd name="connsiteX262" fmla="*/ 9224609 w 21876926"/>
              <a:gd name="connsiteY262" fmla="*/ 5859033 h 6580513"/>
              <a:gd name="connsiteX263" fmla="*/ 19453091 w 21876926"/>
              <a:gd name="connsiteY263" fmla="*/ 5810873 h 6580513"/>
              <a:gd name="connsiteX264" fmla="*/ 19492619 w 21876926"/>
              <a:gd name="connsiteY264" fmla="*/ 5826114 h 6580513"/>
              <a:gd name="connsiteX265" fmla="*/ 19453091 w 21876926"/>
              <a:gd name="connsiteY265" fmla="*/ 5810873 h 6580513"/>
              <a:gd name="connsiteX266" fmla="*/ 19294983 w 21876926"/>
              <a:gd name="connsiteY266" fmla="*/ 5794414 h 6580513"/>
              <a:gd name="connsiteX267" fmla="*/ 19345659 w 21876926"/>
              <a:gd name="connsiteY267" fmla="*/ 5797462 h 6580513"/>
              <a:gd name="connsiteX268" fmla="*/ 19294983 w 21876926"/>
              <a:gd name="connsiteY268" fmla="*/ 5794414 h 6580513"/>
              <a:gd name="connsiteX269" fmla="*/ 10901991 w 21876926"/>
              <a:gd name="connsiteY269" fmla="*/ 5792280 h 6580513"/>
              <a:gd name="connsiteX270" fmla="*/ 10912126 w 21876926"/>
              <a:gd name="connsiteY270" fmla="*/ 5807825 h 6580513"/>
              <a:gd name="connsiteX271" fmla="*/ 10935437 w 21876926"/>
              <a:gd name="connsiteY271" fmla="*/ 5807825 h 6580513"/>
              <a:gd name="connsiteX272" fmla="*/ 10901991 w 21876926"/>
              <a:gd name="connsiteY272" fmla="*/ 5792280 h 6580513"/>
              <a:gd name="connsiteX273" fmla="*/ 9693871 w 21876926"/>
              <a:gd name="connsiteY273" fmla="*/ 5781307 h 6580513"/>
              <a:gd name="connsiteX274" fmla="*/ 9627992 w 21876926"/>
              <a:gd name="connsiteY274" fmla="*/ 5797462 h 6580513"/>
              <a:gd name="connsiteX275" fmla="*/ 9769885 w 21876926"/>
              <a:gd name="connsiteY275" fmla="*/ 5783136 h 6580513"/>
              <a:gd name="connsiteX276" fmla="*/ 9693871 w 21876926"/>
              <a:gd name="connsiteY276" fmla="*/ 5781307 h 6580513"/>
              <a:gd name="connsiteX277" fmla="*/ 4478277 w 21876926"/>
              <a:gd name="connsiteY277" fmla="*/ 5758446 h 6580513"/>
              <a:gd name="connsiteX278" fmla="*/ 4464088 w 21876926"/>
              <a:gd name="connsiteY278" fmla="*/ 5763628 h 6580513"/>
              <a:gd name="connsiteX279" fmla="*/ 4466115 w 21876926"/>
              <a:gd name="connsiteY279" fmla="*/ 5769724 h 6580513"/>
              <a:gd name="connsiteX280" fmla="*/ 4482331 w 21876926"/>
              <a:gd name="connsiteY280" fmla="*/ 5765762 h 6580513"/>
              <a:gd name="connsiteX281" fmla="*/ 4478277 w 21876926"/>
              <a:gd name="connsiteY281" fmla="*/ 5758446 h 6580513"/>
              <a:gd name="connsiteX282" fmla="*/ 4524899 w 21876926"/>
              <a:gd name="connsiteY282" fmla="*/ 5756618 h 6580513"/>
              <a:gd name="connsiteX283" fmla="*/ 4525913 w 21876926"/>
              <a:gd name="connsiteY283" fmla="*/ 5761799 h 6580513"/>
              <a:gd name="connsiteX284" fmla="*/ 4527940 w 21876926"/>
              <a:gd name="connsiteY284" fmla="*/ 5761799 h 6580513"/>
              <a:gd name="connsiteX285" fmla="*/ 4524899 w 21876926"/>
              <a:gd name="connsiteY285" fmla="*/ 5756618 h 6580513"/>
              <a:gd name="connsiteX286" fmla="*/ 11084425 w 21876926"/>
              <a:gd name="connsiteY286" fmla="*/ 5754484 h 6580513"/>
              <a:gd name="connsiteX287" fmla="*/ 11049965 w 21876926"/>
              <a:gd name="connsiteY287" fmla="*/ 5784355 h 6580513"/>
              <a:gd name="connsiteX288" fmla="*/ 11087466 w 21876926"/>
              <a:gd name="connsiteY288" fmla="*/ 5816970 h 6580513"/>
              <a:gd name="connsiteX289" fmla="*/ 11084425 w 21876926"/>
              <a:gd name="connsiteY289" fmla="*/ 5754484 h 6580513"/>
              <a:gd name="connsiteX290" fmla="*/ 10357729 w 21876926"/>
              <a:gd name="connsiteY290" fmla="*/ 5749302 h 6580513"/>
              <a:gd name="connsiteX291" fmla="*/ 10313134 w 21876926"/>
              <a:gd name="connsiteY291" fmla="*/ 5776125 h 6580513"/>
              <a:gd name="connsiteX292" fmla="*/ 10357729 w 21876926"/>
              <a:gd name="connsiteY292" fmla="*/ 5749302 h 6580513"/>
              <a:gd name="connsiteX293" fmla="*/ 8902309 w 21876926"/>
              <a:gd name="connsiteY293" fmla="*/ 5747473 h 6580513"/>
              <a:gd name="connsiteX294" fmla="*/ 8872916 w 21876926"/>
              <a:gd name="connsiteY294" fmla="*/ 5772163 h 6580513"/>
              <a:gd name="connsiteX295" fmla="*/ 8927647 w 21876926"/>
              <a:gd name="connsiteY295" fmla="*/ 5776735 h 6580513"/>
              <a:gd name="connsiteX296" fmla="*/ 8902309 w 21876926"/>
              <a:gd name="connsiteY296" fmla="*/ 5747473 h 6580513"/>
              <a:gd name="connsiteX297" fmla="*/ 4764091 w 21876926"/>
              <a:gd name="connsiteY297" fmla="*/ 5747473 h 6580513"/>
              <a:gd name="connsiteX298" fmla="*/ 4719496 w 21876926"/>
              <a:gd name="connsiteY298" fmla="*/ 5766981 h 6580513"/>
              <a:gd name="connsiteX299" fmla="*/ 4705307 w 21876926"/>
              <a:gd name="connsiteY299" fmla="*/ 5800510 h 6580513"/>
              <a:gd name="connsiteX300" fmla="*/ 4800578 w 21876926"/>
              <a:gd name="connsiteY300" fmla="*/ 5769724 h 6580513"/>
              <a:gd name="connsiteX301" fmla="*/ 4764091 w 21876926"/>
              <a:gd name="connsiteY301" fmla="*/ 5747473 h 6580513"/>
              <a:gd name="connsiteX302" fmla="*/ 7855339 w 21876926"/>
              <a:gd name="connsiteY302" fmla="*/ 5675539 h 6580513"/>
              <a:gd name="connsiteX303" fmla="*/ 7742837 w 21876926"/>
              <a:gd name="connsiteY303" fmla="*/ 5717602 h 6580513"/>
              <a:gd name="connsiteX304" fmla="*/ 7855339 w 21876926"/>
              <a:gd name="connsiteY304" fmla="*/ 5675539 h 6580513"/>
              <a:gd name="connsiteX305" fmla="*/ 18399027 w 21876926"/>
              <a:gd name="connsiteY305" fmla="*/ 5661213 h 6580513"/>
              <a:gd name="connsiteX306" fmla="*/ 18306795 w 21876926"/>
              <a:gd name="connsiteY306" fmla="*/ 5680720 h 6580513"/>
              <a:gd name="connsiteX307" fmla="*/ 18415243 w 21876926"/>
              <a:gd name="connsiteY307" fmla="*/ 5678892 h 6580513"/>
              <a:gd name="connsiteX308" fmla="*/ 18399027 w 21876926"/>
              <a:gd name="connsiteY308" fmla="*/ 5661213 h 6580513"/>
              <a:gd name="connsiteX309" fmla="*/ 17902399 w 21876926"/>
              <a:gd name="connsiteY309" fmla="*/ 5595069 h 6580513"/>
              <a:gd name="connsiteX310" fmla="*/ 17832467 w 21876926"/>
              <a:gd name="connsiteY310" fmla="*/ 5599032 h 6580513"/>
              <a:gd name="connsiteX311" fmla="*/ 17792939 w 21876926"/>
              <a:gd name="connsiteY311" fmla="*/ 5617320 h 6580513"/>
              <a:gd name="connsiteX312" fmla="*/ 17894291 w 21876926"/>
              <a:gd name="connsiteY312" fmla="*/ 5716383 h 6580513"/>
              <a:gd name="connsiteX313" fmla="*/ 17907467 w 21876926"/>
              <a:gd name="connsiteY313" fmla="*/ 5689255 h 6580513"/>
              <a:gd name="connsiteX314" fmla="*/ 17907467 w 21876926"/>
              <a:gd name="connsiteY314" fmla="*/ 5688036 h 6580513"/>
              <a:gd name="connsiteX315" fmla="*/ 17902399 w 21876926"/>
              <a:gd name="connsiteY315" fmla="*/ 5595069 h 6580513"/>
              <a:gd name="connsiteX316" fmla="*/ 20167623 w 21876926"/>
              <a:gd name="connsiteY316" fmla="*/ 5536851 h 6580513"/>
              <a:gd name="connsiteX317" fmla="*/ 20171679 w 21876926"/>
              <a:gd name="connsiteY317" fmla="*/ 5590802 h 6580513"/>
              <a:gd name="connsiteX318" fmla="*/ 20063231 w 21876926"/>
              <a:gd name="connsiteY318" fmla="*/ 5593850 h 6580513"/>
              <a:gd name="connsiteX319" fmla="*/ 20114923 w 21876926"/>
              <a:gd name="connsiteY319" fmla="*/ 5551787 h 6580513"/>
              <a:gd name="connsiteX320" fmla="*/ 20131139 w 21876926"/>
              <a:gd name="connsiteY320" fmla="*/ 5587449 h 6580513"/>
              <a:gd name="connsiteX321" fmla="*/ 20134179 w 21876926"/>
              <a:gd name="connsiteY321" fmla="*/ 5542642 h 6580513"/>
              <a:gd name="connsiteX322" fmla="*/ 2586028 w 21876926"/>
              <a:gd name="connsiteY322" fmla="*/ 5529841 h 6580513"/>
              <a:gd name="connsiteX323" fmla="*/ 2568799 w 21876926"/>
              <a:gd name="connsiteY323" fmla="*/ 5531669 h 6580513"/>
              <a:gd name="connsiteX324" fmla="*/ 2553596 w 21876926"/>
              <a:gd name="connsiteY324" fmla="*/ 5578305 h 6580513"/>
              <a:gd name="connsiteX325" fmla="*/ 2615421 w 21876926"/>
              <a:gd name="connsiteY325" fmla="*/ 5570380 h 6580513"/>
              <a:gd name="connsiteX326" fmla="*/ 2605285 w 21876926"/>
              <a:gd name="connsiteY326" fmla="*/ 5547824 h 6580513"/>
              <a:gd name="connsiteX327" fmla="*/ 2631637 w 21876926"/>
              <a:gd name="connsiteY327" fmla="*/ 5535632 h 6580513"/>
              <a:gd name="connsiteX328" fmla="*/ 2586028 w 21876926"/>
              <a:gd name="connsiteY328" fmla="*/ 5529841 h 6580513"/>
              <a:gd name="connsiteX329" fmla="*/ 1940414 w 21876926"/>
              <a:gd name="connsiteY329" fmla="*/ 5247893 h 6580513"/>
              <a:gd name="connsiteX330" fmla="*/ 1970820 w 21876926"/>
              <a:gd name="connsiteY330" fmla="*/ 5247893 h 6580513"/>
              <a:gd name="connsiteX331" fmla="*/ 1959671 w 21876926"/>
              <a:gd name="connsiteY331" fmla="*/ 5282641 h 6580513"/>
              <a:gd name="connsiteX332" fmla="*/ 1920144 w 21876926"/>
              <a:gd name="connsiteY332" fmla="*/ 5259171 h 6580513"/>
              <a:gd name="connsiteX333" fmla="*/ 1940414 w 21876926"/>
              <a:gd name="connsiteY333" fmla="*/ 5247893 h 6580513"/>
              <a:gd name="connsiteX334" fmla="*/ 1732641 w 21876926"/>
              <a:gd name="connsiteY334" fmla="*/ 5231434 h 6580513"/>
              <a:gd name="connsiteX335" fmla="*/ 1845143 w 21876926"/>
              <a:gd name="connsiteY335" fmla="*/ 5238749 h 6580513"/>
              <a:gd name="connsiteX336" fmla="*/ 1845143 w 21876926"/>
              <a:gd name="connsiteY336" fmla="*/ 5282641 h 6580513"/>
              <a:gd name="connsiteX337" fmla="*/ 1704263 w 21876926"/>
              <a:gd name="connsiteY337" fmla="*/ 5250027 h 6580513"/>
              <a:gd name="connsiteX338" fmla="*/ 1732641 w 21876926"/>
              <a:gd name="connsiteY338" fmla="*/ 5231434 h 6580513"/>
              <a:gd name="connsiteX339" fmla="*/ 1999199 w 21876926"/>
              <a:gd name="connsiteY339" fmla="*/ 5191809 h 6580513"/>
              <a:gd name="connsiteX340" fmla="*/ 2042780 w 21876926"/>
              <a:gd name="connsiteY340" fmla="*/ 5191809 h 6580513"/>
              <a:gd name="connsiteX341" fmla="*/ 2010347 w 21876926"/>
              <a:gd name="connsiteY341" fmla="*/ 5236615 h 6580513"/>
              <a:gd name="connsiteX342" fmla="*/ 1999199 w 21876926"/>
              <a:gd name="connsiteY342" fmla="*/ 5191809 h 6580513"/>
              <a:gd name="connsiteX343" fmla="*/ 1768115 w 21876926"/>
              <a:gd name="connsiteY343" fmla="*/ 5175044 h 6580513"/>
              <a:gd name="connsiteX344" fmla="*/ 1811697 w 21876926"/>
              <a:gd name="connsiteY344" fmla="*/ 5182360 h 6580513"/>
              <a:gd name="connsiteX345" fmla="*/ 1725547 w 21876926"/>
              <a:gd name="connsiteY345" fmla="*/ 5199734 h 6580513"/>
              <a:gd name="connsiteX346" fmla="*/ 1768115 w 21876926"/>
              <a:gd name="connsiteY346" fmla="*/ 5175044 h 6580513"/>
              <a:gd name="connsiteX347" fmla="*/ 766754 w 21876926"/>
              <a:gd name="connsiteY347" fmla="*/ 5171082 h 6580513"/>
              <a:gd name="connsiteX348" fmla="*/ 818443 w 21876926"/>
              <a:gd name="connsiteY348" fmla="*/ 5180226 h 6580513"/>
              <a:gd name="connsiteX349" fmla="*/ 731280 w 21876926"/>
              <a:gd name="connsiteY349" fmla="*/ 5196686 h 6580513"/>
              <a:gd name="connsiteX350" fmla="*/ 766754 w 21876926"/>
              <a:gd name="connsiteY350" fmla="*/ 5171082 h 6580513"/>
              <a:gd name="connsiteX351" fmla="*/ 2962046 w 21876926"/>
              <a:gd name="connsiteY351" fmla="*/ 5144563 h 6580513"/>
              <a:gd name="connsiteX352" fmla="*/ 2901235 w 21876926"/>
              <a:gd name="connsiteY352" fmla="*/ 5171082 h 6580513"/>
              <a:gd name="connsiteX353" fmla="*/ 2915424 w 21876926"/>
              <a:gd name="connsiteY353" fmla="*/ 5193942 h 6580513"/>
              <a:gd name="connsiteX354" fmla="*/ 2962046 w 21876926"/>
              <a:gd name="connsiteY354" fmla="*/ 5144563 h 6580513"/>
              <a:gd name="connsiteX355" fmla="*/ 1760007 w 21876926"/>
              <a:gd name="connsiteY355" fmla="*/ 5007400 h 6580513"/>
              <a:gd name="connsiteX356" fmla="*/ 1793453 w 21876926"/>
              <a:gd name="connsiteY356" fmla="*/ 5011667 h 6580513"/>
              <a:gd name="connsiteX357" fmla="*/ 1776223 w 21876926"/>
              <a:gd name="connsiteY357" fmla="*/ 5082383 h 6580513"/>
              <a:gd name="connsiteX358" fmla="*/ 2244471 w 21876926"/>
              <a:gd name="connsiteY358" fmla="*/ 5138162 h 6580513"/>
              <a:gd name="connsiteX359" fmla="*/ 1978928 w 21876926"/>
              <a:gd name="connsiteY359" fmla="*/ 5152793 h 6580513"/>
              <a:gd name="connsiteX360" fmla="*/ 1950549 w 21876926"/>
              <a:gd name="connsiteY360" fmla="*/ 5149745 h 6580513"/>
              <a:gd name="connsiteX361" fmla="*/ 1660682 w 21876926"/>
              <a:gd name="connsiteY361" fmla="*/ 5088174 h 6580513"/>
              <a:gd name="connsiteX362" fmla="*/ 1738723 w 21876926"/>
              <a:gd name="connsiteY362" fmla="*/ 5082383 h 6580513"/>
              <a:gd name="connsiteX363" fmla="*/ 1754939 w 21876926"/>
              <a:gd name="connsiteY363" fmla="*/ 5045501 h 6580513"/>
              <a:gd name="connsiteX364" fmla="*/ 1681966 w 21876926"/>
              <a:gd name="connsiteY364" fmla="*/ 5033918 h 6580513"/>
              <a:gd name="connsiteX365" fmla="*/ 1733655 w 21876926"/>
              <a:gd name="connsiteY365" fmla="*/ 5010448 h 6580513"/>
              <a:gd name="connsiteX366" fmla="*/ 1760007 w 21876926"/>
              <a:gd name="connsiteY366" fmla="*/ 5007400 h 6580513"/>
              <a:gd name="connsiteX367" fmla="*/ 3083669 w 21876926"/>
              <a:gd name="connsiteY367" fmla="*/ 4958326 h 6580513"/>
              <a:gd name="connsiteX368" fmla="*/ 3073533 w 21876926"/>
              <a:gd name="connsiteY368" fmla="*/ 4961374 h 6580513"/>
              <a:gd name="connsiteX369" fmla="*/ 3074547 w 21876926"/>
              <a:gd name="connsiteY369" fmla="*/ 4964422 h 6580513"/>
              <a:gd name="connsiteX370" fmla="*/ 3086709 w 21876926"/>
              <a:gd name="connsiteY370" fmla="*/ 4962288 h 6580513"/>
              <a:gd name="connsiteX371" fmla="*/ 3083669 w 21876926"/>
              <a:gd name="connsiteY371" fmla="*/ 4958326 h 6580513"/>
              <a:gd name="connsiteX372" fmla="*/ 3143467 w 21876926"/>
              <a:gd name="connsiteY372" fmla="*/ 4946133 h 6580513"/>
              <a:gd name="connsiteX373" fmla="*/ 3113061 w 21876926"/>
              <a:gd name="connsiteY373" fmla="*/ 4952230 h 6580513"/>
              <a:gd name="connsiteX374" fmla="*/ 3110020 w 21876926"/>
              <a:gd name="connsiteY374" fmla="*/ 4957411 h 6580513"/>
              <a:gd name="connsiteX375" fmla="*/ 3142453 w 21876926"/>
              <a:gd name="connsiteY375" fmla="*/ 4948267 h 6580513"/>
              <a:gd name="connsiteX376" fmla="*/ 3143467 w 21876926"/>
              <a:gd name="connsiteY376" fmla="*/ 4946133 h 6580513"/>
              <a:gd name="connsiteX377" fmla="*/ 2976235 w 21876926"/>
              <a:gd name="connsiteY377" fmla="*/ 4946133 h 6580513"/>
              <a:gd name="connsiteX378" fmla="*/ 2947857 w 21876926"/>
              <a:gd name="connsiteY378" fmla="*/ 5002523 h 6580513"/>
              <a:gd name="connsiteX379" fmla="*/ 2987384 w 21876926"/>
              <a:gd name="connsiteY379" fmla="*/ 5022031 h 6580513"/>
              <a:gd name="connsiteX380" fmla="*/ 3005627 w 21876926"/>
              <a:gd name="connsiteY380" fmla="*/ 5013496 h 6580513"/>
              <a:gd name="connsiteX381" fmla="*/ 3006641 w 21876926"/>
              <a:gd name="connsiteY381" fmla="*/ 5002523 h 6580513"/>
              <a:gd name="connsiteX382" fmla="*/ 3015763 w 21876926"/>
              <a:gd name="connsiteY382" fmla="*/ 5005266 h 6580513"/>
              <a:gd name="connsiteX383" fmla="*/ 3017790 w 21876926"/>
              <a:gd name="connsiteY383" fmla="*/ 4980577 h 6580513"/>
              <a:gd name="connsiteX384" fmla="*/ 3006641 w 21876926"/>
              <a:gd name="connsiteY384" fmla="*/ 4978748 h 6580513"/>
              <a:gd name="connsiteX385" fmla="*/ 2976235 w 21876926"/>
              <a:gd name="connsiteY385" fmla="*/ 4946133 h 6580513"/>
              <a:gd name="connsiteX386" fmla="*/ 3167791 w 21876926"/>
              <a:gd name="connsiteY386" fmla="*/ 4931808 h 6580513"/>
              <a:gd name="connsiteX387" fmla="*/ 3160697 w 21876926"/>
              <a:gd name="connsiteY387" fmla="*/ 4937904 h 6580513"/>
              <a:gd name="connsiteX388" fmla="*/ 3167791 w 21876926"/>
              <a:gd name="connsiteY388" fmla="*/ 4934551 h 6580513"/>
              <a:gd name="connsiteX389" fmla="*/ 3167791 w 21876926"/>
              <a:gd name="connsiteY389" fmla="*/ 4931808 h 6580513"/>
              <a:gd name="connsiteX390" fmla="*/ 3148534 w 21876926"/>
              <a:gd name="connsiteY390" fmla="*/ 4926321 h 6580513"/>
              <a:gd name="connsiteX391" fmla="*/ 3133331 w 21876926"/>
              <a:gd name="connsiteY391" fmla="*/ 4934551 h 6580513"/>
              <a:gd name="connsiteX392" fmla="*/ 3164751 w 21876926"/>
              <a:gd name="connsiteY392" fmla="*/ 4928759 h 6580513"/>
              <a:gd name="connsiteX393" fmla="*/ 3148534 w 21876926"/>
              <a:gd name="connsiteY393" fmla="*/ 4926321 h 6580513"/>
              <a:gd name="connsiteX394" fmla="*/ 2993465 w 21876926"/>
              <a:gd name="connsiteY394" fmla="*/ 4872370 h 6580513"/>
              <a:gd name="connsiteX395" fmla="*/ 2969141 w 21876926"/>
              <a:gd name="connsiteY395" fmla="*/ 4875418 h 6580513"/>
              <a:gd name="connsiteX396" fmla="*/ 2965087 w 21876926"/>
              <a:gd name="connsiteY396" fmla="*/ 4875418 h 6580513"/>
              <a:gd name="connsiteX397" fmla="*/ 2959005 w 21876926"/>
              <a:gd name="connsiteY397" fmla="*/ 4875418 h 6580513"/>
              <a:gd name="connsiteX398" fmla="*/ 2892113 w 21876926"/>
              <a:gd name="connsiteY398" fmla="*/ 4875418 h 6580513"/>
              <a:gd name="connsiteX399" fmla="*/ 2847518 w 21876926"/>
              <a:gd name="connsiteY399" fmla="*/ 4922358 h 6580513"/>
              <a:gd name="connsiteX400" fmla="*/ 3028939 w 21876926"/>
              <a:gd name="connsiteY400" fmla="*/ 4887915 h 6580513"/>
              <a:gd name="connsiteX401" fmla="*/ 2993465 w 21876926"/>
              <a:gd name="connsiteY401" fmla="*/ 4872370 h 6580513"/>
              <a:gd name="connsiteX402" fmla="*/ 1000878 w 21876926"/>
              <a:gd name="connsiteY402" fmla="*/ 4835488 h 6580513"/>
              <a:gd name="connsiteX403" fmla="*/ 1055608 w 21876926"/>
              <a:gd name="connsiteY403" fmla="*/ 4873589 h 6580513"/>
              <a:gd name="connsiteX404" fmla="*/ 979594 w 21876926"/>
              <a:gd name="connsiteY404" fmla="*/ 4848900 h 6580513"/>
              <a:gd name="connsiteX405" fmla="*/ 1000878 w 21876926"/>
              <a:gd name="connsiteY405" fmla="*/ 4835488 h 6580513"/>
              <a:gd name="connsiteX406" fmla="*/ 1099189 w 21876926"/>
              <a:gd name="connsiteY406" fmla="*/ 4828173 h 6580513"/>
              <a:gd name="connsiteX407" fmla="*/ 1147839 w 21876926"/>
              <a:gd name="connsiteY407" fmla="*/ 4828173 h 6580513"/>
              <a:gd name="connsiteX408" fmla="*/ 1127568 w 21876926"/>
              <a:gd name="connsiteY408" fmla="*/ 4838536 h 6580513"/>
              <a:gd name="connsiteX409" fmla="*/ 1137703 w 21876926"/>
              <a:gd name="connsiteY409" fmla="*/ 4858044 h 6580513"/>
              <a:gd name="connsiteX410" fmla="*/ 1147839 w 21876926"/>
              <a:gd name="connsiteY410" fmla="*/ 4849814 h 6580513"/>
              <a:gd name="connsiteX411" fmla="*/ 1137703 w 21876926"/>
              <a:gd name="connsiteY411" fmla="*/ 4880600 h 6580513"/>
              <a:gd name="connsiteX412" fmla="*/ 1089054 w 21876926"/>
              <a:gd name="connsiteY412" fmla="*/ 4891878 h 6580513"/>
              <a:gd name="connsiteX413" fmla="*/ 1068784 w 21876926"/>
              <a:gd name="connsiteY413" fmla="*/ 4891878 h 6580513"/>
              <a:gd name="connsiteX414" fmla="*/ 1099189 w 21876926"/>
              <a:gd name="connsiteY414" fmla="*/ 4828173 h 6580513"/>
              <a:gd name="connsiteX415" fmla="*/ 2344810 w 21876926"/>
              <a:gd name="connsiteY415" fmla="*/ 4826344 h 6580513"/>
              <a:gd name="connsiteX416" fmla="*/ 2363053 w 21876926"/>
              <a:gd name="connsiteY416" fmla="*/ 4840670 h 6580513"/>
              <a:gd name="connsiteX417" fmla="*/ 2431973 w 21876926"/>
              <a:gd name="connsiteY417" fmla="*/ 4834574 h 6580513"/>
              <a:gd name="connsiteX418" fmla="*/ 2344810 w 21876926"/>
              <a:gd name="connsiteY418" fmla="*/ 4826344 h 6580513"/>
              <a:gd name="connsiteX419" fmla="*/ 2937721 w 21876926"/>
              <a:gd name="connsiteY419" fmla="*/ 4815066 h 6580513"/>
              <a:gd name="connsiteX420" fmla="*/ 2888059 w 21876926"/>
              <a:gd name="connsiteY420" fmla="*/ 4817200 h 6580513"/>
              <a:gd name="connsiteX421" fmla="*/ 2982317 w 21876926"/>
              <a:gd name="connsiteY421" fmla="*/ 4828173 h 6580513"/>
              <a:gd name="connsiteX422" fmla="*/ 2937721 w 21876926"/>
              <a:gd name="connsiteY422" fmla="*/ 4815066 h 6580513"/>
              <a:gd name="connsiteX423" fmla="*/ 1999199 w 21876926"/>
              <a:gd name="connsiteY423" fmla="*/ 4813847 h 6580513"/>
              <a:gd name="connsiteX424" fmla="*/ 1985009 w 21876926"/>
              <a:gd name="connsiteY424" fmla="*/ 4820248 h 6580513"/>
              <a:gd name="connsiteX425" fmla="*/ 2002239 w 21876926"/>
              <a:gd name="connsiteY425" fmla="*/ 4820248 h 6580513"/>
              <a:gd name="connsiteX426" fmla="*/ 1999199 w 21876926"/>
              <a:gd name="connsiteY426" fmla="*/ 4813847 h 6580513"/>
              <a:gd name="connsiteX427" fmla="*/ 3006641 w 21876926"/>
              <a:gd name="connsiteY427" fmla="*/ 4808056 h 6580513"/>
              <a:gd name="connsiteX428" fmla="*/ 3003601 w 21876926"/>
              <a:gd name="connsiteY428" fmla="*/ 4831526 h 6580513"/>
              <a:gd name="connsiteX429" fmla="*/ 3059344 w 21876926"/>
              <a:gd name="connsiteY429" fmla="*/ 4837317 h 6580513"/>
              <a:gd name="connsiteX430" fmla="*/ 3066439 w 21876926"/>
              <a:gd name="connsiteY430" fmla="*/ 4831526 h 6580513"/>
              <a:gd name="connsiteX431" fmla="*/ 3006641 w 21876926"/>
              <a:gd name="connsiteY431" fmla="*/ 4808056 h 6580513"/>
              <a:gd name="connsiteX432" fmla="*/ 2135011 w 21876926"/>
              <a:gd name="connsiteY432" fmla="*/ 4805617 h 6580513"/>
              <a:gd name="connsiteX433" fmla="*/ 2142105 w 21876926"/>
              <a:gd name="connsiteY433" fmla="*/ 4813847 h 6580513"/>
              <a:gd name="connsiteX434" fmla="*/ 2145146 w 21876926"/>
              <a:gd name="connsiteY434" fmla="*/ 4805617 h 6580513"/>
              <a:gd name="connsiteX435" fmla="*/ 2135011 w 21876926"/>
              <a:gd name="connsiteY435" fmla="*/ 4805617 h 6580513"/>
              <a:gd name="connsiteX436" fmla="*/ 3156643 w 21876926"/>
              <a:gd name="connsiteY436" fmla="*/ 4805007 h 6580513"/>
              <a:gd name="connsiteX437" fmla="*/ 3119142 w 21876926"/>
              <a:gd name="connsiteY437" fmla="*/ 4831526 h 6580513"/>
              <a:gd name="connsiteX438" fmla="*/ 3210359 w 21876926"/>
              <a:gd name="connsiteY438" fmla="*/ 4820248 h 6580513"/>
              <a:gd name="connsiteX439" fmla="*/ 3156643 w 21876926"/>
              <a:gd name="connsiteY439" fmla="*/ 4805007 h 6580513"/>
              <a:gd name="connsiteX440" fmla="*/ 20860875 w 21876926"/>
              <a:gd name="connsiteY440" fmla="*/ 4794644 h 6580513"/>
              <a:gd name="connsiteX441" fmla="*/ 20888239 w 21876926"/>
              <a:gd name="connsiteY441" fmla="*/ 4803788 h 6580513"/>
              <a:gd name="connsiteX442" fmla="*/ 20867971 w 21876926"/>
              <a:gd name="connsiteY442" fmla="*/ 4861092 h 6580513"/>
              <a:gd name="connsiteX443" fmla="*/ 20808171 w 21876926"/>
              <a:gd name="connsiteY443" fmla="*/ 4902851 h 6580513"/>
              <a:gd name="connsiteX444" fmla="*/ 20833511 w 21876926"/>
              <a:gd name="connsiteY444" fmla="*/ 4905289 h 6580513"/>
              <a:gd name="connsiteX445" fmla="*/ 20760535 w 21876926"/>
              <a:gd name="connsiteY445" fmla="*/ 4900107 h 6580513"/>
              <a:gd name="connsiteX446" fmla="*/ 20779795 w 21876926"/>
              <a:gd name="connsiteY446" fmla="*/ 4901022 h 6580513"/>
              <a:gd name="connsiteX447" fmla="*/ 20836551 w 21876926"/>
              <a:gd name="connsiteY447" fmla="*/ 4795863 h 6580513"/>
              <a:gd name="connsiteX448" fmla="*/ 20860875 w 21876926"/>
              <a:gd name="connsiteY448" fmla="*/ 4794644 h 6580513"/>
              <a:gd name="connsiteX449" fmla="*/ 2711705 w 21876926"/>
              <a:gd name="connsiteY449" fmla="*/ 4793730 h 6580513"/>
              <a:gd name="connsiteX450" fmla="*/ 2721841 w 21876926"/>
              <a:gd name="connsiteY450" fmla="*/ 4810799 h 6580513"/>
              <a:gd name="connsiteX451" fmla="*/ 2731976 w 21876926"/>
              <a:gd name="connsiteY451" fmla="*/ 4796473 h 6580513"/>
              <a:gd name="connsiteX452" fmla="*/ 2711705 w 21876926"/>
              <a:gd name="connsiteY452" fmla="*/ 4793730 h 6580513"/>
              <a:gd name="connsiteX453" fmla="*/ 3255968 w 21876926"/>
              <a:gd name="connsiteY453" fmla="*/ 4766906 h 6580513"/>
              <a:gd name="connsiteX454" fmla="*/ 3224549 w 21876926"/>
              <a:gd name="connsiteY454" fmla="*/ 4776355 h 6580513"/>
              <a:gd name="connsiteX455" fmla="*/ 3307657 w 21876926"/>
              <a:gd name="connsiteY455" fmla="*/ 4796473 h 6580513"/>
              <a:gd name="connsiteX456" fmla="*/ 3255968 w 21876926"/>
              <a:gd name="connsiteY456" fmla="*/ 4766906 h 6580513"/>
              <a:gd name="connsiteX457" fmla="*/ 2435014 w 21876926"/>
              <a:gd name="connsiteY457" fmla="*/ 4749837 h 6580513"/>
              <a:gd name="connsiteX458" fmla="*/ 2437041 w 21876926"/>
              <a:gd name="connsiteY458" fmla="*/ 4750447 h 6580513"/>
              <a:gd name="connsiteX459" fmla="*/ 2434000 w 21876926"/>
              <a:gd name="connsiteY459" fmla="*/ 4751666 h 6580513"/>
              <a:gd name="connsiteX460" fmla="*/ 2435014 w 21876926"/>
              <a:gd name="connsiteY460" fmla="*/ 4749837 h 6580513"/>
              <a:gd name="connsiteX461" fmla="*/ 20584183 w 21876926"/>
              <a:gd name="connsiteY461" fmla="*/ 4748618 h 6580513"/>
              <a:gd name="connsiteX462" fmla="*/ 20667291 w 21876926"/>
              <a:gd name="connsiteY462" fmla="*/ 4763858 h 6580513"/>
              <a:gd name="connsiteX463" fmla="*/ 20584183 w 21876926"/>
              <a:gd name="connsiteY463" fmla="*/ 4748618 h 6580513"/>
              <a:gd name="connsiteX464" fmla="*/ 3237724 w 21876926"/>
              <a:gd name="connsiteY464" fmla="*/ 4681865 h 6580513"/>
              <a:gd name="connsiteX465" fmla="*/ 3244819 w 21876926"/>
              <a:gd name="connsiteY465" fmla="*/ 4708688 h 6580513"/>
              <a:gd name="connsiteX466" fmla="*/ 3277252 w 21876926"/>
              <a:gd name="connsiteY466" fmla="*/ 4719966 h 6580513"/>
              <a:gd name="connsiteX467" fmla="*/ 3288401 w 21876926"/>
              <a:gd name="connsiteY467" fmla="*/ 4716613 h 6580513"/>
              <a:gd name="connsiteX468" fmla="*/ 3237724 w 21876926"/>
              <a:gd name="connsiteY468" fmla="*/ 4681865 h 6580513"/>
              <a:gd name="connsiteX469" fmla="*/ 3157656 w 21876926"/>
              <a:gd name="connsiteY469" fmla="*/ 4670587 h 6580513"/>
              <a:gd name="connsiteX470" fmla="*/ 3097858 w 21876926"/>
              <a:gd name="connsiteY470" fmla="*/ 4694057 h 6580513"/>
              <a:gd name="connsiteX471" fmla="*/ 3090763 w 21876926"/>
              <a:gd name="connsiteY471" fmla="*/ 4716613 h 6580513"/>
              <a:gd name="connsiteX472" fmla="*/ 3195156 w 21876926"/>
              <a:gd name="connsiteY472" fmla="*/ 4723014 h 6580513"/>
              <a:gd name="connsiteX473" fmla="*/ 3181981 w 21876926"/>
              <a:gd name="connsiteY473" fmla="*/ 4705640 h 6580513"/>
              <a:gd name="connsiteX474" fmla="*/ 3217454 w 21876926"/>
              <a:gd name="connsiteY474" fmla="*/ 4702592 h 6580513"/>
              <a:gd name="connsiteX475" fmla="*/ 3189075 w 21876926"/>
              <a:gd name="connsiteY475" fmla="*/ 4670587 h 6580513"/>
              <a:gd name="connsiteX476" fmla="*/ 3157656 w 21876926"/>
              <a:gd name="connsiteY476" fmla="*/ 4670587 h 6580513"/>
              <a:gd name="connsiteX477" fmla="*/ 3590431 w 21876926"/>
              <a:gd name="connsiteY477" fmla="*/ 4611454 h 6580513"/>
              <a:gd name="connsiteX478" fmla="*/ 3609687 w 21876926"/>
              <a:gd name="connsiteY478" fmla="*/ 4650470 h 6580513"/>
              <a:gd name="connsiteX479" fmla="*/ 3617796 w 21876926"/>
              <a:gd name="connsiteY479" fmla="*/ 4612369 h 6580513"/>
              <a:gd name="connsiteX480" fmla="*/ 3622863 w 21876926"/>
              <a:gd name="connsiteY480" fmla="*/ 4611454 h 6580513"/>
              <a:gd name="connsiteX481" fmla="*/ 3317793 w 21876926"/>
              <a:gd name="connsiteY481" fmla="*/ 4611454 h 6580513"/>
              <a:gd name="connsiteX482" fmla="*/ 3296509 w 21876926"/>
              <a:gd name="connsiteY482" fmla="*/ 4681865 h 6580513"/>
              <a:gd name="connsiteX483" fmla="*/ 3359347 w 21876926"/>
              <a:gd name="connsiteY483" fmla="*/ 4697410 h 6580513"/>
              <a:gd name="connsiteX484" fmla="*/ 3387726 w 21876926"/>
              <a:gd name="connsiteY484" fmla="*/ 4689485 h 6580513"/>
              <a:gd name="connsiteX485" fmla="*/ 3494146 w 21876926"/>
              <a:gd name="connsiteY485" fmla="*/ 4667539 h 6580513"/>
              <a:gd name="connsiteX486" fmla="*/ 3519484 w 21876926"/>
              <a:gd name="connsiteY486" fmla="*/ 4662357 h 6580513"/>
              <a:gd name="connsiteX487" fmla="*/ 3509349 w 21876926"/>
              <a:gd name="connsiteY487" fmla="*/ 4611454 h 6580513"/>
              <a:gd name="connsiteX488" fmla="*/ 3419145 w 21876926"/>
              <a:gd name="connsiteY488" fmla="*/ 4670587 h 6580513"/>
              <a:gd name="connsiteX489" fmla="*/ 3397861 w 21876926"/>
              <a:gd name="connsiteY489" fmla="*/ 4670587 h 6580513"/>
              <a:gd name="connsiteX490" fmla="*/ 3407996 w 21876926"/>
              <a:gd name="connsiteY490" fmla="*/ 4623647 h 6580513"/>
              <a:gd name="connsiteX491" fmla="*/ 3317793 w 21876926"/>
              <a:gd name="connsiteY491" fmla="*/ 4611454 h 6580513"/>
              <a:gd name="connsiteX492" fmla="*/ 20924727 w 21876926"/>
              <a:gd name="connsiteY492" fmla="*/ 4601396 h 6580513"/>
              <a:gd name="connsiteX493" fmla="*/ 20968307 w 21876926"/>
              <a:gd name="connsiteY493" fmla="*/ 4601396 h 6580513"/>
              <a:gd name="connsiteX494" fmla="*/ 20935875 w 21876926"/>
              <a:gd name="connsiteY494" fmla="*/ 4746484 h 6580513"/>
              <a:gd name="connsiteX495" fmla="*/ 20881147 w 21876926"/>
              <a:gd name="connsiteY495" fmla="*/ 4780318 h 6580513"/>
              <a:gd name="connsiteX496" fmla="*/ 20852767 w 21876926"/>
              <a:gd name="connsiteY496" fmla="*/ 4780318 h 6580513"/>
              <a:gd name="connsiteX497" fmla="*/ 20924727 w 21876926"/>
              <a:gd name="connsiteY497" fmla="*/ 4601396 h 6580513"/>
              <a:gd name="connsiteX498" fmla="*/ 3729283 w 21876926"/>
              <a:gd name="connsiteY498" fmla="*/ 4567562 h 6580513"/>
              <a:gd name="connsiteX499" fmla="*/ 3620836 w 21876926"/>
              <a:gd name="connsiteY499" fmla="*/ 4603225 h 6580513"/>
              <a:gd name="connsiteX500" fmla="*/ 3637053 w 21876926"/>
              <a:gd name="connsiteY500" fmla="*/ 4608406 h 6580513"/>
              <a:gd name="connsiteX501" fmla="*/ 3720162 w 21876926"/>
              <a:gd name="connsiteY501" fmla="*/ 4589813 h 6580513"/>
              <a:gd name="connsiteX502" fmla="*/ 3729283 w 21876926"/>
              <a:gd name="connsiteY502" fmla="*/ 4567562 h 6580513"/>
              <a:gd name="connsiteX503" fmla="*/ 2920491 w 21876926"/>
              <a:gd name="connsiteY503" fmla="*/ 4546226 h 6580513"/>
              <a:gd name="connsiteX504" fmla="*/ 2888059 w 21876926"/>
              <a:gd name="connsiteY504" fmla="*/ 4579754 h 6580513"/>
              <a:gd name="connsiteX505" fmla="*/ 2947857 w 21876926"/>
              <a:gd name="connsiteY505" fmla="*/ 4579754 h 6580513"/>
              <a:gd name="connsiteX506" fmla="*/ 2920491 w 21876926"/>
              <a:gd name="connsiteY506" fmla="*/ 4546226 h 6580513"/>
              <a:gd name="connsiteX507" fmla="*/ 3509349 w 21876926"/>
              <a:gd name="connsiteY507" fmla="*/ 4543787 h 6580513"/>
              <a:gd name="connsiteX508" fmla="*/ 3569147 w 21876926"/>
              <a:gd name="connsiteY508" fmla="*/ 4623647 h 6580513"/>
              <a:gd name="connsiteX509" fmla="*/ 3600566 w 21876926"/>
              <a:gd name="connsiteY509" fmla="*/ 4555979 h 6580513"/>
              <a:gd name="connsiteX510" fmla="*/ 3509349 w 21876926"/>
              <a:gd name="connsiteY510" fmla="*/ 4543787 h 6580513"/>
              <a:gd name="connsiteX511" fmla="*/ 3330969 w 21876926"/>
              <a:gd name="connsiteY511" fmla="*/ 4520317 h 6580513"/>
              <a:gd name="connsiteX512" fmla="*/ 3300563 w 21876926"/>
              <a:gd name="connsiteY512" fmla="*/ 4555979 h 6580513"/>
              <a:gd name="connsiteX513" fmla="*/ 3478943 w 21876926"/>
              <a:gd name="connsiteY513" fmla="*/ 4603225 h 6580513"/>
              <a:gd name="connsiteX514" fmla="*/ 3509349 w 21876926"/>
              <a:gd name="connsiteY514" fmla="*/ 4579754 h 6580513"/>
              <a:gd name="connsiteX515" fmla="*/ 3467794 w 21876926"/>
              <a:gd name="connsiteY515" fmla="*/ 4543787 h 6580513"/>
              <a:gd name="connsiteX516" fmla="*/ 3377591 w 21876926"/>
              <a:gd name="connsiteY516" fmla="*/ 4526718 h 6580513"/>
              <a:gd name="connsiteX517" fmla="*/ 3330969 w 21876926"/>
              <a:gd name="connsiteY517" fmla="*/ 4535862 h 6580513"/>
              <a:gd name="connsiteX518" fmla="*/ 3330969 w 21876926"/>
              <a:gd name="connsiteY518" fmla="*/ 4520317 h 6580513"/>
              <a:gd name="connsiteX519" fmla="*/ 3815433 w 21876926"/>
              <a:gd name="connsiteY519" fmla="*/ 4508125 h 6580513"/>
              <a:gd name="connsiteX520" fmla="*/ 3799217 w 21876926"/>
              <a:gd name="connsiteY520" fmla="*/ 4509344 h 6580513"/>
              <a:gd name="connsiteX521" fmla="*/ 3799217 w 21876926"/>
              <a:gd name="connsiteY521" fmla="*/ 4532509 h 6580513"/>
              <a:gd name="connsiteX522" fmla="*/ 3850906 w 21876926"/>
              <a:gd name="connsiteY522" fmla="*/ 4520317 h 6580513"/>
              <a:gd name="connsiteX523" fmla="*/ 3815433 w 21876926"/>
              <a:gd name="connsiteY523" fmla="*/ 4508125 h 6580513"/>
              <a:gd name="connsiteX524" fmla="*/ 3764757 w 21876926"/>
              <a:gd name="connsiteY524" fmla="*/ 4503552 h 6580513"/>
              <a:gd name="connsiteX525" fmla="*/ 3744486 w 21876926"/>
              <a:gd name="connsiteY525" fmla="*/ 4508125 h 6580513"/>
              <a:gd name="connsiteX526" fmla="*/ 3709013 w 21876926"/>
              <a:gd name="connsiteY526" fmla="*/ 4532509 h 6580513"/>
              <a:gd name="connsiteX527" fmla="*/ 3781987 w 21876926"/>
              <a:gd name="connsiteY527" fmla="*/ 4509344 h 6580513"/>
              <a:gd name="connsiteX528" fmla="*/ 3764757 w 21876926"/>
              <a:gd name="connsiteY528" fmla="*/ 4503552 h 6580513"/>
              <a:gd name="connsiteX529" fmla="*/ 4263411 w 21876926"/>
              <a:gd name="connsiteY529" fmla="*/ 4465147 h 6580513"/>
              <a:gd name="connsiteX530" fmla="*/ 4266451 w 21876926"/>
              <a:gd name="connsiteY530" fmla="*/ 4473072 h 6580513"/>
              <a:gd name="connsiteX531" fmla="*/ 4277599 w 21876926"/>
              <a:gd name="connsiteY531" fmla="*/ 4472157 h 6580513"/>
              <a:gd name="connsiteX532" fmla="*/ 4263411 w 21876926"/>
              <a:gd name="connsiteY532" fmla="*/ 4465147 h 6580513"/>
              <a:gd name="connsiteX533" fmla="*/ 3461840 w 21876926"/>
              <a:gd name="connsiteY533" fmla="*/ 4464004 h 6580513"/>
              <a:gd name="connsiteX534" fmla="*/ 3435361 w 21876926"/>
              <a:gd name="connsiteY534" fmla="*/ 4465147 h 6580513"/>
              <a:gd name="connsiteX535" fmla="*/ 3407996 w 21876926"/>
              <a:gd name="connsiteY535" fmla="*/ 4496847 h 6580513"/>
              <a:gd name="connsiteX536" fmla="*/ 3489078 w 21876926"/>
              <a:gd name="connsiteY536" fmla="*/ 4465147 h 6580513"/>
              <a:gd name="connsiteX537" fmla="*/ 3461840 w 21876926"/>
              <a:gd name="connsiteY537" fmla="*/ 4464004 h 6580513"/>
              <a:gd name="connsiteX538" fmla="*/ 3177927 w 21876926"/>
              <a:gd name="connsiteY538" fmla="*/ 4441676 h 6580513"/>
              <a:gd name="connsiteX539" fmla="*/ 3077587 w 21876926"/>
              <a:gd name="connsiteY539" fmla="*/ 4473072 h 6580513"/>
              <a:gd name="connsiteX540" fmla="*/ 3039074 w 21876926"/>
              <a:gd name="connsiteY540" fmla="*/ 4532509 h 6580513"/>
              <a:gd name="connsiteX541" fmla="*/ 3199211 w 21876926"/>
              <a:gd name="connsiteY541" fmla="*/ 4485264 h 6580513"/>
              <a:gd name="connsiteX542" fmla="*/ 3177927 w 21876926"/>
              <a:gd name="connsiteY542" fmla="*/ 4485264 h 6580513"/>
              <a:gd name="connsiteX543" fmla="*/ 3177927 w 21876926"/>
              <a:gd name="connsiteY543" fmla="*/ 4441676 h 6580513"/>
              <a:gd name="connsiteX544" fmla="*/ 3549890 w 21876926"/>
              <a:gd name="connsiteY544" fmla="*/ 4427350 h 6580513"/>
              <a:gd name="connsiteX545" fmla="*/ 3530633 w 21876926"/>
              <a:gd name="connsiteY545" fmla="*/ 4429484 h 6580513"/>
              <a:gd name="connsiteX546" fmla="*/ 3590431 w 21876926"/>
              <a:gd name="connsiteY546" fmla="*/ 4441676 h 6580513"/>
              <a:gd name="connsiteX547" fmla="*/ 3549890 w 21876926"/>
              <a:gd name="connsiteY547" fmla="*/ 4427350 h 6580513"/>
              <a:gd name="connsiteX548" fmla="*/ 3314752 w 21876926"/>
              <a:gd name="connsiteY548" fmla="*/ 4421864 h 6580513"/>
              <a:gd name="connsiteX549" fmla="*/ 3299549 w 21876926"/>
              <a:gd name="connsiteY549" fmla="*/ 4423083 h 6580513"/>
              <a:gd name="connsiteX550" fmla="*/ 3289414 w 21876926"/>
              <a:gd name="connsiteY550" fmla="*/ 4441676 h 6580513"/>
              <a:gd name="connsiteX551" fmla="*/ 3300563 w 21876926"/>
              <a:gd name="connsiteY551" fmla="*/ 4465147 h 6580513"/>
              <a:gd name="connsiteX552" fmla="*/ 3349212 w 21876926"/>
              <a:gd name="connsiteY552" fmla="*/ 4465147 h 6580513"/>
              <a:gd name="connsiteX553" fmla="*/ 3314752 w 21876926"/>
              <a:gd name="connsiteY553" fmla="*/ 4421864 h 6580513"/>
              <a:gd name="connsiteX554" fmla="*/ 3771851 w 21876926"/>
              <a:gd name="connsiteY554" fmla="*/ 4417901 h 6580513"/>
              <a:gd name="connsiteX555" fmla="*/ 3739419 w 21876926"/>
              <a:gd name="connsiteY555" fmla="*/ 4465147 h 6580513"/>
              <a:gd name="connsiteX556" fmla="*/ 3719148 w 21876926"/>
              <a:gd name="connsiteY556" fmla="*/ 4476120 h 6580513"/>
              <a:gd name="connsiteX557" fmla="*/ 3781987 w 21876926"/>
              <a:gd name="connsiteY557" fmla="*/ 4465147 h 6580513"/>
              <a:gd name="connsiteX558" fmla="*/ 3771851 w 21876926"/>
              <a:gd name="connsiteY558" fmla="*/ 4417901 h 6580513"/>
              <a:gd name="connsiteX559" fmla="*/ 3939083 w 21876926"/>
              <a:gd name="connsiteY559" fmla="*/ 4397784 h 6580513"/>
              <a:gd name="connsiteX560" fmla="*/ 3890434 w 21876926"/>
              <a:gd name="connsiteY560" fmla="*/ 4405709 h 6580513"/>
              <a:gd name="connsiteX561" fmla="*/ 4033341 w 21876926"/>
              <a:gd name="connsiteY561" fmla="*/ 4488617 h 6580513"/>
              <a:gd name="connsiteX562" fmla="*/ 4068814 w 21876926"/>
              <a:gd name="connsiteY562" fmla="*/ 4514221 h 6580513"/>
              <a:gd name="connsiteX563" fmla="*/ 4114423 w 21876926"/>
              <a:gd name="connsiteY563" fmla="*/ 4504162 h 6580513"/>
              <a:gd name="connsiteX564" fmla="*/ 4059692 w 21876926"/>
              <a:gd name="connsiteY564" fmla="*/ 4498980 h 6580513"/>
              <a:gd name="connsiteX565" fmla="*/ 4048543 w 21876926"/>
              <a:gd name="connsiteY565" fmla="*/ 4456917 h 6580513"/>
              <a:gd name="connsiteX566" fmla="*/ 4080976 w 21876926"/>
              <a:gd name="connsiteY566" fmla="*/ 4469109 h 6580513"/>
              <a:gd name="connsiteX567" fmla="*/ 4093139 w 21876926"/>
              <a:gd name="connsiteY567" fmla="*/ 4405709 h 6580513"/>
              <a:gd name="connsiteX568" fmla="*/ 3939083 w 21876926"/>
              <a:gd name="connsiteY568" fmla="*/ 4397784 h 6580513"/>
              <a:gd name="connsiteX569" fmla="*/ 3307657 w 21876926"/>
              <a:gd name="connsiteY569" fmla="*/ 4394431 h 6580513"/>
              <a:gd name="connsiteX570" fmla="*/ 3219481 w 21876926"/>
              <a:gd name="connsiteY570" fmla="*/ 4429484 h 6580513"/>
              <a:gd name="connsiteX571" fmla="*/ 3269143 w 21876926"/>
              <a:gd name="connsiteY571" fmla="*/ 4465147 h 6580513"/>
              <a:gd name="connsiteX572" fmla="*/ 3307657 w 21876926"/>
              <a:gd name="connsiteY572" fmla="*/ 4394431 h 6580513"/>
              <a:gd name="connsiteX573" fmla="*/ 4363749 w 21876926"/>
              <a:gd name="connsiteY573" fmla="*/ 4361512 h 6580513"/>
              <a:gd name="connsiteX574" fmla="*/ 4370844 w 21876926"/>
              <a:gd name="connsiteY574" fmla="*/ 4420950 h 6580513"/>
              <a:gd name="connsiteX575" fmla="*/ 4406317 w 21876926"/>
              <a:gd name="connsiteY575" fmla="*/ 4427046 h 6580513"/>
              <a:gd name="connsiteX576" fmla="*/ 4432669 w 21876926"/>
              <a:gd name="connsiteY576" fmla="*/ 4397784 h 6580513"/>
              <a:gd name="connsiteX577" fmla="*/ 4534021 w 21876926"/>
              <a:gd name="connsiteY577" fmla="*/ 4378886 h 6580513"/>
              <a:gd name="connsiteX578" fmla="*/ 4482331 w 21876926"/>
              <a:gd name="connsiteY578" fmla="*/ 4397784 h 6580513"/>
              <a:gd name="connsiteX579" fmla="*/ 4472197 w 21876926"/>
              <a:gd name="connsiteY579" fmla="*/ 4361512 h 6580513"/>
              <a:gd name="connsiteX580" fmla="*/ 4434696 w 21876926"/>
              <a:gd name="connsiteY580" fmla="*/ 4361512 h 6580513"/>
              <a:gd name="connsiteX581" fmla="*/ 3914758 w 21876926"/>
              <a:gd name="connsiteY581" fmla="*/ 4327069 h 6580513"/>
              <a:gd name="connsiteX582" fmla="*/ 3931988 w 21876926"/>
              <a:gd name="connsiteY582" fmla="*/ 4338042 h 6580513"/>
              <a:gd name="connsiteX583" fmla="*/ 3927934 w 21876926"/>
              <a:gd name="connsiteY583" fmla="*/ 4327069 h 6580513"/>
              <a:gd name="connsiteX584" fmla="*/ 3914758 w 21876926"/>
              <a:gd name="connsiteY584" fmla="*/ 4327069 h 6580513"/>
              <a:gd name="connsiteX585" fmla="*/ 4515778 w 21876926"/>
              <a:gd name="connsiteY585" fmla="*/ 4317924 h 6580513"/>
              <a:gd name="connsiteX586" fmla="*/ 4463075 w 21876926"/>
              <a:gd name="connsiteY586" fmla="*/ 4327069 h 6580513"/>
              <a:gd name="connsiteX587" fmla="*/ 4542129 w 21876926"/>
              <a:gd name="connsiteY587" fmla="*/ 4350539 h 6580513"/>
              <a:gd name="connsiteX588" fmla="*/ 4534021 w 21876926"/>
              <a:gd name="connsiteY588" fmla="*/ 4319753 h 6580513"/>
              <a:gd name="connsiteX589" fmla="*/ 4515778 w 21876926"/>
              <a:gd name="connsiteY589" fmla="*/ 4317924 h 6580513"/>
              <a:gd name="connsiteX590" fmla="*/ 4464088 w 21876926"/>
              <a:gd name="connsiteY590" fmla="*/ 4270679 h 6580513"/>
              <a:gd name="connsiteX591" fmla="*/ 4454967 w 21876926"/>
              <a:gd name="connsiteY591" fmla="*/ 4282872 h 6580513"/>
              <a:gd name="connsiteX592" fmla="*/ 4459021 w 21876926"/>
              <a:gd name="connsiteY592" fmla="*/ 4305732 h 6580513"/>
              <a:gd name="connsiteX593" fmla="*/ 4489426 w 21876926"/>
              <a:gd name="connsiteY593" fmla="*/ 4298417 h 6580513"/>
              <a:gd name="connsiteX594" fmla="*/ 4464088 w 21876926"/>
              <a:gd name="connsiteY594" fmla="*/ 4270679 h 6580513"/>
              <a:gd name="connsiteX595" fmla="*/ 3789081 w 21876926"/>
              <a:gd name="connsiteY595" fmla="*/ 4253305 h 6580513"/>
              <a:gd name="connsiteX596" fmla="*/ 3771851 w 21876926"/>
              <a:gd name="connsiteY596" fmla="*/ 4279823 h 6580513"/>
              <a:gd name="connsiteX597" fmla="*/ 3792122 w 21876926"/>
              <a:gd name="connsiteY597" fmla="*/ 4374009 h 6580513"/>
              <a:gd name="connsiteX598" fmla="*/ 3830636 w 21876926"/>
              <a:gd name="connsiteY598" fmla="*/ 4327069 h 6580513"/>
              <a:gd name="connsiteX599" fmla="*/ 3792122 w 21876926"/>
              <a:gd name="connsiteY599" fmla="*/ 4292016 h 6580513"/>
              <a:gd name="connsiteX600" fmla="*/ 3900569 w 21876926"/>
              <a:gd name="connsiteY600" fmla="*/ 4338042 h 6580513"/>
              <a:gd name="connsiteX601" fmla="*/ 3893474 w 21876926"/>
              <a:gd name="connsiteY601" fmla="*/ 4329812 h 6580513"/>
              <a:gd name="connsiteX602" fmla="*/ 3880299 w 21876926"/>
              <a:gd name="connsiteY602" fmla="*/ 4314572 h 6580513"/>
              <a:gd name="connsiteX603" fmla="*/ 3865095 w 21876926"/>
              <a:gd name="connsiteY603" fmla="*/ 4312743 h 6580513"/>
              <a:gd name="connsiteX604" fmla="*/ 3844825 w 21876926"/>
              <a:gd name="connsiteY604" fmla="*/ 4303294 h 6580513"/>
              <a:gd name="connsiteX605" fmla="*/ 3880299 w 21876926"/>
              <a:gd name="connsiteY605" fmla="*/ 4259706 h 6580513"/>
              <a:gd name="connsiteX606" fmla="*/ 3848879 w 21876926"/>
              <a:gd name="connsiteY606" fmla="*/ 4259706 h 6580513"/>
              <a:gd name="connsiteX607" fmla="*/ 3781987 w 21876926"/>
              <a:gd name="connsiteY607" fmla="*/ 4268546 h 6580513"/>
              <a:gd name="connsiteX608" fmla="*/ 3789081 w 21876926"/>
              <a:gd name="connsiteY608" fmla="*/ 4253305 h 6580513"/>
              <a:gd name="connsiteX609" fmla="*/ 4413412 w 21876926"/>
              <a:gd name="connsiteY609" fmla="*/ 4248123 h 6580513"/>
              <a:gd name="connsiteX610" fmla="*/ 4263411 w 21876926"/>
              <a:gd name="connsiteY610" fmla="*/ 4259706 h 6580513"/>
              <a:gd name="connsiteX611" fmla="*/ 4413412 w 21876926"/>
              <a:gd name="connsiteY611" fmla="*/ 4248123 h 6580513"/>
              <a:gd name="connsiteX612" fmla="*/ 4022192 w 21876926"/>
              <a:gd name="connsiteY612" fmla="*/ 4248123 h 6580513"/>
              <a:gd name="connsiteX613" fmla="*/ 3991786 w 21876926"/>
              <a:gd name="connsiteY613" fmla="*/ 4292016 h 6580513"/>
              <a:gd name="connsiteX614" fmla="*/ 4019151 w 21876926"/>
              <a:gd name="connsiteY614" fmla="*/ 4288968 h 6580513"/>
              <a:gd name="connsiteX615" fmla="*/ 4022192 w 21876926"/>
              <a:gd name="connsiteY615" fmla="*/ 4268546 h 6580513"/>
              <a:gd name="connsiteX616" fmla="*/ 4033341 w 21876926"/>
              <a:gd name="connsiteY616" fmla="*/ 4268546 h 6580513"/>
              <a:gd name="connsiteX617" fmla="*/ 4022192 w 21876926"/>
              <a:gd name="connsiteY617" fmla="*/ 4248123 h 6580513"/>
              <a:gd name="connsiteX618" fmla="*/ 3890434 w 21876926"/>
              <a:gd name="connsiteY618" fmla="*/ 4248123 h 6580513"/>
              <a:gd name="connsiteX619" fmla="*/ 3886379 w 21876926"/>
              <a:gd name="connsiteY619" fmla="*/ 4253305 h 6580513"/>
              <a:gd name="connsiteX620" fmla="*/ 3897528 w 21876926"/>
              <a:gd name="connsiteY620" fmla="*/ 4256353 h 6580513"/>
              <a:gd name="connsiteX621" fmla="*/ 3890434 w 21876926"/>
              <a:gd name="connsiteY621" fmla="*/ 4248123 h 6580513"/>
              <a:gd name="connsiteX622" fmla="*/ 4471183 w 21876926"/>
              <a:gd name="connsiteY622" fmla="*/ 4233797 h 6580513"/>
              <a:gd name="connsiteX623" fmla="*/ 4423547 w 21876926"/>
              <a:gd name="connsiteY623" fmla="*/ 4259706 h 6580513"/>
              <a:gd name="connsiteX624" fmla="*/ 4472197 w 21876926"/>
              <a:gd name="connsiteY624" fmla="*/ 4248123 h 6580513"/>
              <a:gd name="connsiteX625" fmla="*/ 4514765 w 21876926"/>
              <a:gd name="connsiteY625" fmla="*/ 4282872 h 6580513"/>
              <a:gd name="connsiteX626" fmla="*/ 4503615 w 21876926"/>
              <a:gd name="connsiteY626" fmla="*/ 4295978 h 6580513"/>
              <a:gd name="connsiteX627" fmla="*/ 4537062 w 21876926"/>
              <a:gd name="connsiteY627" fmla="*/ 4290797 h 6580513"/>
              <a:gd name="connsiteX628" fmla="*/ 4542129 w 21876926"/>
              <a:gd name="connsiteY628" fmla="*/ 4270679 h 6580513"/>
              <a:gd name="connsiteX629" fmla="*/ 4555305 w 21876926"/>
              <a:gd name="connsiteY629" fmla="*/ 4288968 h 6580513"/>
              <a:gd name="connsiteX630" fmla="*/ 4568481 w 21876926"/>
              <a:gd name="connsiteY630" fmla="*/ 4286834 h 6580513"/>
              <a:gd name="connsiteX631" fmla="*/ 4542129 w 21876926"/>
              <a:gd name="connsiteY631" fmla="*/ 4235626 h 6580513"/>
              <a:gd name="connsiteX632" fmla="*/ 4471183 w 21876926"/>
              <a:gd name="connsiteY632" fmla="*/ 4233797 h 6580513"/>
              <a:gd name="connsiteX633" fmla="*/ 4090098 w 21876926"/>
              <a:gd name="connsiteY633" fmla="*/ 4231359 h 6580513"/>
              <a:gd name="connsiteX634" fmla="*/ 4080976 w 21876926"/>
              <a:gd name="connsiteY634" fmla="*/ 4235626 h 6580513"/>
              <a:gd name="connsiteX635" fmla="*/ 4113409 w 21876926"/>
              <a:gd name="connsiteY635" fmla="*/ 4279823 h 6580513"/>
              <a:gd name="connsiteX636" fmla="*/ 4103274 w 21876926"/>
              <a:gd name="connsiteY636" fmla="*/ 4338042 h 6580513"/>
              <a:gd name="connsiteX637" fmla="*/ 4071855 w 21876926"/>
              <a:gd name="connsiteY637" fmla="*/ 4338042 h 6580513"/>
              <a:gd name="connsiteX638" fmla="*/ 4200572 w 21876926"/>
              <a:gd name="connsiteY638" fmla="*/ 4408757 h 6580513"/>
              <a:gd name="connsiteX639" fmla="*/ 4162058 w 21876926"/>
              <a:gd name="connsiteY639" fmla="*/ 4408757 h 6580513"/>
              <a:gd name="connsiteX640" fmla="*/ 4183342 w 21876926"/>
              <a:gd name="connsiteY640" fmla="*/ 4465147 h 6580513"/>
              <a:gd name="connsiteX641" fmla="*/ 4252261 w 21876926"/>
              <a:gd name="connsiteY641" fmla="*/ 4465147 h 6580513"/>
              <a:gd name="connsiteX642" fmla="*/ 4210707 w 21876926"/>
              <a:gd name="connsiteY642" fmla="*/ 4420950 h 6580513"/>
              <a:gd name="connsiteX643" fmla="*/ 4343479 w 21876926"/>
              <a:gd name="connsiteY643" fmla="*/ 4361512 h 6580513"/>
              <a:gd name="connsiteX644" fmla="*/ 4204626 w 21876926"/>
              <a:gd name="connsiteY644" fmla="*/ 4350539 h 6580513"/>
              <a:gd name="connsiteX645" fmla="*/ 4113409 w 21876926"/>
              <a:gd name="connsiteY645" fmla="*/ 4350539 h 6580513"/>
              <a:gd name="connsiteX646" fmla="*/ 4103274 w 21876926"/>
              <a:gd name="connsiteY646" fmla="*/ 4292016 h 6580513"/>
              <a:gd name="connsiteX647" fmla="*/ 4151923 w 21876926"/>
              <a:gd name="connsiteY647" fmla="*/ 4303294 h 6580513"/>
              <a:gd name="connsiteX648" fmla="*/ 4101247 w 21876926"/>
              <a:gd name="connsiteY648" fmla="*/ 4232883 h 6580513"/>
              <a:gd name="connsiteX649" fmla="*/ 4090098 w 21876926"/>
              <a:gd name="connsiteY649" fmla="*/ 4231359 h 6580513"/>
              <a:gd name="connsiteX650" fmla="*/ 4231991 w 21876926"/>
              <a:gd name="connsiteY650" fmla="*/ 4224653 h 6580513"/>
              <a:gd name="connsiteX651" fmla="*/ 4162058 w 21876926"/>
              <a:gd name="connsiteY651" fmla="*/ 4259706 h 6580513"/>
              <a:gd name="connsiteX652" fmla="*/ 4221856 w 21876926"/>
              <a:gd name="connsiteY652" fmla="*/ 4235626 h 6580513"/>
              <a:gd name="connsiteX653" fmla="*/ 4231991 w 21876926"/>
              <a:gd name="connsiteY653" fmla="*/ 4224653 h 6580513"/>
              <a:gd name="connsiteX654" fmla="*/ 3770838 w 21876926"/>
              <a:gd name="connsiteY654" fmla="*/ 4224653 h 6580513"/>
              <a:gd name="connsiteX655" fmla="*/ 3721175 w 21876926"/>
              <a:gd name="connsiteY655" fmla="*/ 4227701 h 6580513"/>
              <a:gd name="connsiteX656" fmla="*/ 3729283 w 21876926"/>
              <a:gd name="connsiteY656" fmla="*/ 4235626 h 6580513"/>
              <a:gd name="connsiteX657" fmla="*/ 3670499 w 21876926"/>
              <a:gd name="connsiteY657" fmla="*/ 4256353 h 6580513"/>
              <a:gd name="connsiteX658" fmla="*/ 3770838 w 21876926"/>
              <a:gd name="connsiteY658" fmla="*/ 4224653 h 6580513"/>
              <a:gd name="connsiteX659" fmla="*/ 4033341 w 21876926"/>
              <a:gd name="connsiteY659" fmla="*/ 4208498 h 6580513"/>
              <a:gd name="connsiteX660" fmla="*/ 3975570 w 21876926"/>
              <a:gd name="connsiteY660" fmla="*/ 4212461 h 6580513"/>
              <a:gd name="connsiteX661" fmla="*/ 4009016 w 21876926"/>
              <a:gd name="connsiteY661" fmla="*/ 4221605 h 6580513"/>
              <a:gd name="connsiteX662" fmla="*/ 4043476 w 21876926"/>
              <a:gd name="connsiteY662" fmla="*/ 4212461 h 6580513"/>
              <a:gd name="connsiteX663" fmla="*/ 4033341 w 21876926"/>
              <a:gd name="connsiteY663" fmla="*/ 4208498 h 6580513"/>
              <a:gd name="connsiteX664" fmla="*/ 4824903 w 21876926"/>
              <a:gd name="connsiteY664" fmla="*/ 4203317 h 6580513"/>
              <a:gd name="connsiteX665" fmla="*/ 4793483 w 21876926"/>
              <a:gd name="connsiteY665" fmla="*/ 4258487 h 6580513"/>
              <a:gd name="connsiteX666" fmla="*/ 4850241 w 21876926"/>
              <a:gd name="connsiteY666" fmla="*/ 4257268 h 6580513"/>
              <a:gd name="connsiteX667" fmla="*/ 4824903 w 21876926"/>
              <a:gd name="connsiteY667" fmla="*/ 4203317 h 6580513"/>
              <a:gd name="connsiteX668" fmla="*/ 4643482 w 21876926"/>
              <a:gd name="connsiteY668" fmla="*/ 4191734 h 6580513"/>
              <a:gd name="connsiteX669" fmla="*/ 4581657 w 21876926"/>
              <a:gd name="connsiteY669" fmla="*/ 4285005 h 6580513"/>
              <a:gd name="connsiteX670" fmla="*/ 4617130 w 21876926"/>
              <a:gd name="connsiteY670" fmla="*/ 4279823 h 6580513"/>
              <a:gd name="connsiteX671" fmla="*/ 4643482 w 21876926"/>
              <a:gd name="connsiteY671" fmla="*/ 4270679 h 6580513"/>
              <a:gd name="connsiteX672" fmla="*/ 4693145 w 21876926"/>
              <a:gd name="connsiteY672" fmla="*/ 4253305 h 6580513"/>
              <a:gd name="connsiteX673" fmla="*/ 4774227 w 21876926"/>
              <a:gd name="connsiteY673" fmla="*/ 4257268 h 6580513"/>
              <a:gd name="connsiteX674" fmla="*/ 4776253 w 21876926"/>
              <a:gd name="connsiteY674" fmla="*/ 4224653 h 6580513"/>
              <a:gd name="connsiteX675" fmla="*/ 4643482 w 21876926"/>
              <a:gd name="connsiteY675" fmla="*/ 4191734 h 6580513"/>
              <a:gd name="connsiteX676" fmla="*/ 992769 w 21876926"/>
              <a:gd name="connsiteY676" fmla="*/ 4188991 h 6580513"/>
              <a:gd name="connsiteX677" fmla="*/ 1047500 w 21876926"/>
              <a:gd name="connsiteY677" fmla="*/ 4261535 h 6580513"/>
              <a:gd name="connsiteX678" fmla="*/ 992769 w 21876926"/>
              <a:gd name="connsiteY678" fmla="*/ 4188991 h 6580513"/>
              <a:gd name="connsiteX679" fmla="*/ 3778946 w 21876926"/>
              <a:gd name="connsiteY679" fmla="*/ 4186857 h 6580513"/>
              <a:gd name="connsiteX680" fmla="*/ 3762730 w 21876926"/>
              <a:gd name="connsiteY680" fmla="*/ 4209108 h 6580513"/>
              <a:gd name="connsiteX681" fmla="*/ 3788068 w 21876926"/>
              <a:gd name="connsiteY681" fmla="*/ 4206060 h 6580513"/>
              <a:gd name="connsiteX682" fmla="*/ 3803271 w 21876926"/>
              <a:gd name="connsiteY682" fmla="*/ 4188991 h 6580513"/>
              <a:gd name="connsiteX683" fmla="*/ 3778946 w 21876926"/>
              <a:gd name="connsiteY683" fmla="*/ 4186857 h 6580513"/>
              <a:gd name="connsiteX684" fmla="*/ 5776601 w 21876926"/>
              <a:gd name="connsiteY684" fmla="*/ 4186552 h 6580513"/>
              <a:gd name="connsiteX685" fmla="*/ 5773561 w 21876926"/>
              <a:gd name="connsiteY685" fmla="*/ 4192953 h 6580513"/>
              <a:gd name="connsiteX686" fmla="*/ 5802953 w 21876926"/>
              <a:gd name="connsiteY686" fmla="*/ 4192953 h 6580513"/>
              <a:gd name="connsiteX687" fmla="*/ 5793831 w 21876926"/>
              <a:gd name="connsiteY687" fmla="*/ 4186552 h 6580513"/>
              <a:gd name="connsiteX688" fmla="*/ 5776601 w 21876926"/>
              <a:gd name="connsiteY688" fmla="*/ 4186552 h 6580513"/>
              <a:gd name="connsiteX689" fmla="*/ 4993147 w 21876926"/>
              <a:gd name="connsiteY689" fmla="*/ 4181675 h 6580513"/>
              <a:gd name="connsiteX690" fmla="*/ 4957674 w 21876926"/>
              <a:gd name="connsiteY690" fmla="*/ 4203317 h 6580513"/>
              <a:gd name="connsiteX691" fmla="*/ 5016459 w 21876926"/>
              <a:gd name="connsiteY691" fmla="*/ 4215509 h 6580513"/>
              <a:gd name="connsiteX692" fmla="*/ 4993147 w 21876926"/>
              <a:gd name="connsiteY692" fmla="*/ 4181675 h 6580513"/>
              <a:gd name="connsiteX693" fmla="*/ 5856669 w 21876926"/>
              <a:gd name="connsiteY693" fmla="*/ 4179237 h 6580513"/>
              <a:gd name="connsiteX694" fmla="*/ 5849575 w 21876926"/>
              <a:gd name="connsiteY694" fmla="*/ 4190819 h 6580513"/>
              <a:gd name="connsiteX695" fmla="*/ 5853629 w 21876926"/>
              <a:gd name="connsiteY695" fmla="*/ 4190819 h 6580513"/>
              <a:gd name="connsiteX696" fmla="*/ 5884035 w 21876926"/>
              <a:gd name="connsiteY696" fmla="*/ 4187771 h 6580513"/>
              <a:gd name="connsiteX697" fmla="*/ 5856669 w 21876926"/>
              <a:gd name="connsiteY697" fmla="*/ 4179237 h 6580513"/>
              <a:gd name="connsiteX698" fmla="*/ 1565410 w 21876926"/>
              <a:gd name="connsiteY698" fmla="*/ 4178627 h 6580513"/>
              <a:gd name="connsiteX699" fmla="*/ 1619127 w 21876926"/>
              <a:gd name="connsiteY699" fmla="*/ 4201183 h 6580513"/>
              <a:gd name="connsiteX700" fmla="*/ 1511693 w 21876926"/>
              <a:gd name="connsiteY700" fmla="*/ 4201183 h 6580513"/>
              <a:gd name="connsiteX701" fmla="*/ 1565410 w 21876926"/>
              <a:gd name="connsiteY701" fmla="*/ 4178627 h 6580513"/>
              <a:gd name="connsiteX702" fmla="*/ 4312059 w 21876926"/>
              <a:gd name="connsiteY702" fmla="*/ 4177408 h 6580513"/>
              <a:gd name="connsiteX703" fmla="*/ 4252261 w 21876926"/>
              <a:gd name="connsiteY703" fmla="*/ 4188991 h 6580513"/>
              <a:gd name="connsiteX704" fmla="*/ 4312059 w 21876926"/>
              <a:gd name="connsiteY704" fmla="*/ 4177408 h 6580513"/>
              <a:gd name="connsiteX705" fmla="*/ 2184673 w 21876926"/>
              <a:gd name="connsiteY705" fmla="*/ 4163082 h 6580513"/>
              <a:gd name="connsiteX706" fmla="*/ 2224201 w 21876926"/>
              <a:gd name="connsiteY706" fmla="*/ 4173445 h 6580513"/>
              <a:gd name="connsiteX707" fmla="*/ 2194809 w 21876926"/>
              <a:gd name="connsiteY707" fmla="*/ 4173445 h 6580513"/>
              <a:gd name="connsiteX708" fmla="*/ 2183660 w 21876926"/>
              <a:gd name="connsiteY708" fmla="*/ 4198135 h 6580513"/>
              <a:gd name="connsiteX709" fmla="*/ 2149200 w 21876926"/>
              <a:gd name="connsiteY709" fmla="*/ 4185638 h 6580513"/>
              <a:gd name="connsiteX710" fmla="*/ 2184673 w 21876926"/>
              <a:gd name="connsiteY710" fmla="*/ 4163082 h 6580513"/>
              <a:gd name="connsiteX711" fmla="*/ 5113757 w 21876926"/>
              <a:gd name="connsiteY711" fmla="*/ 4159119 h 6580513"/>
              <a:gd name="connsiteX712" fmla="*/ 5108689 w 21876926"/>
              <a:gd name="connsiteY712" fmla="*/ 4191734 h 6580513"/>
              <a:gd name="connsiteX713" fmla="*/ 5158352 w 21876926"/>
              <a:gd name="connsiteY713" fmla="*/ 4198745 h 6580513"/>
              <a:gd name="connsiteX714" fmla="*/ 5173555 w 21876926"/>
              <a:gd name="connsiteY714" fmla="*/ 4192953 h 6580513"/>
              <a:gd name="connsiteX715" fmla="*/ 5136055 w 21876926"/>
              <a:gd name="connsiteY715" fmla="*/ 4180456 h 6580513"/>
              <a:gd name="connsiteX716" fmla="*/ 5136055 w 21876926"/>
              <a:gd name="connsiteY716" fmla="*/ 4159119 h 6580513"/>
              <a:gd name="connsiteX717" fmla="*/ 5113757 w 21876926"/>
              <a:gd name="connsiteY717" fmla="*/ 4159119 h 6580513"/>
              <a:gd name="connsiteX718" fmla="*/ 4837065 w 21876926"/>
              <a:gd name="connsiteY718" fmla="*/ 4157900 h 6580513"/>
              <a:gd name="connsiteX719" fmla="*/ 4814767 w 21876926"/>
              <a:gd name="connsiteY719" fmla="*/ 4180456 h 6580513"/>
              <a:gd name="connsiteX720" fmla="*/ 4856322 w 21876926"/>
              <a:gd name="connsiteY720" fmla="*/ 4203317 h 6580513"/>
              <a:gd name="connsiteX721" fmla="*/ 4866457 w 21876926"/>
              <a:gd name="connsiteY721" fmla="*/ 4168264 h 6580513"/>
              <a:gd name="connsiteX722" fmla="*/ 4837065 w 21876926"/>
              <a:gd name="connsiteY722" fmla="*/ 4157900 h 6580513"/>
              <a:gd name="connsiteX723" fmla="*/ 4406317 w 21876926"/>
              <a:gd name="connsiteY723" fmla="*/ 4157900 h 6580513"/>
              <a:gd name="connsiteX724" fmla="*/ 4344493 w 21876926"/>
              <a:gd name="connsiteY724" fmla="*/ 4169483 h 6580513"/>
              <a:gd name="connsiteX725" fmla="*/ 4406317 w 21876926"/>
              <a:gd name="connsiteY725" fmla="*/ 4157900 h 6580513"/>
              <a:gd name="connsiteX726" fmla="*/ 1806629 w 21876926"/>
              <a:gd name="connsiteY726" fmla="*/ 4156071 h 6580513"/>
              <a:gd name="connsiteX727" fmla="*/ 1845143 w 21876926"/>
              <a:gd name="connsiteY727" fmla="*/ 4157900 h 6580513"/>
              <a:gd name="connsiteX728" fmla="*/ 1857305 w 21876926"/>
              <a:gd name="connsiteY728" fmla="*/ 4181675 h 6580513"/>
              <a:gd name="connsiteX729" fmla="*/ 1782304 w 21876926"/>
              <a:gd name="connsiteY729" fmla="*/ 4170397 h 6580513"/>
              <a:gd name="connsiteX730" fmla="*/ 1806629 w 21876926"/>
              <a:gd name="connsiteY730" fmla="*/ 4156071 h 6580513"/>
              <a:gd name="connsiteX731" fmla="*/ 3670499 w 21876926"/>
              <a:gd name="connsiteY731" fmla="*/ 4153938 h 6580513"/>
              <a:gd name="connsiteX732" fmla="*/ 3600566 w 21876926"/>
              <a:gd name="connsiteY732" fmla="*/ 4201183 h 6580513"/>
              <a:gd name="connsiteX733" fmla="*/ 3670499 w 21876926"/>
              <a:gd name="connsiteY733" fmla="*/ 4153938 h 6580513"/>
              <a:gd name="connsiteX734" fmla="*/ 6353297 w 21876926"/>
              <a:gd name="connsiteY734" fmla="*/ 4152718 h 6580513"/>
              <a:gd name="connsiteX735" fmla="*/ 6337080 w 21876926"/>
              <a:gd name="connsiteY735" fmla="*/ 4162472 h 6580513"/>
              <a:gd name="connsiteX736" fmla="*/ 6350256 w 21876926"/>
              <a:gd name="connsiteY736" fmla="*/ 4157900 h 6580513"/>
              <a:gd name="connsiteX737" fmla="*/ 6353297 w 21876926"/>
              <a:gd name="connsiteY737" fmla="*/ 4152718 h 6580513"/>
              <a:gd name="connsiteX738" fmla="*/ 6021874 w 21876926"/>
              <a:gd name="connsiteY738" fmla="*/ 4152109 h 6580513"/>
              <a:gd name="connsiteX739" fmla="*/ 6014779 w 21876926"/>
              <a:gd name="connsiteY739" fmla="*/ 4171312 h 6580513"/>
              <a:gd name="connsiteX740" fmla="*/ 6042145 w 21876926"/>
              <a:gd name="connsiteY740" fmla="*/ 4167044 h 6580513"/>
              <a:gd name="connsiteX741" fmla="*/ 6021874 w 21876926"/>
              <a:gd name="connsiteY741" fmla="*/ 4152109 h 6580513"/>
              <a:gd name="connsiteX742" fmla="*/ 4800578 w 21876926"/>
              <a:gd name="connsiteY742" fmla="*/ 4145708 h 6580513"/>
              <a:gd name="connsiteX743" fmla="*/ 4546183 w 21876926"/>
              <a:gd name="connsiteY743" fmla="*/ 4170397 h 6580513"/>
              <a:gd name="connsiteX744" fmla="*/ 4522873 w 21876926"/>
              <a:gd name="connsiteY744" fmla="*/ 4150890 h 6580513"/>
              <a:gd name="connsiteX745" fmla="*/ 4494494 w 21876926"/>
              <a:gd name="connsiteY745" fmla="*/ 4168264 h 6580513"/>
              <a:gd name="connsiteX746" fmla="*/ 4804632 w 21876926"/>
              <a:gd name="connsiteY746" fmla="*/ 4157291 h 6580513"/>
              <a:gd name="connsiteX747" fmla="*/ 4800578 w 21876926"/>
              <a:gd name="connsiteY747" fmla="*/ 4145708 h 6580513"/>
              <a:gd name="connsiteX748" fmla="*/ 4484359 w 21876926"/>
              <a:gd name="connsiteY748" fmla="*/ 4143574 h 6580513"/>
              <a:gd name="connsiteX749" fmla="*/ 4446858 w 21876926"/>
              <a:gd name="connsiteY749" fmla="*/ 4150890 h 6580513"/>
              <a:gd name="connsiteX750" fmla="*/ 4434696 w 21876926"/>
              <a:gd name="connsiteY750" fmla="*/ 4168264 h 6580513"/>
              <a:gd name="connsiteX751" fmla="*/ 4484359 w 21876926"/>
              <a:gd name="connsiteY751" fmla="*/ 4143574 h 6580513"/>
              <a:gd name="connsiteX752" fmla="*/ 4273545 w 21876926"/>
              <a:gd name="connsiteY752" fmla="*/ 4142965 h 6580513"/>
              <a:gd name="connsiteX753" fmla="*/ 4271519 w 21876926"/>
              <a:gd name="connsiteY753" fmla="*/ 4143574 h 6580513"/>
              <a:gd name="connsiteX754" fmla="*/ 4277599 w 21876926"/>
              <a:gd name="connsiteY754" fmla="*/ 4143574 h 6580513"/>
              <a:gd name="connsiteX755" fmla="*/ 4273545 w 21876926"/>
              <a:gd name="connsiteY755" fmla="*/ 4142965 h 6580513"/>
              <a:gd name="connsiteX756" fmla="*/ 3890434 w 21876926"/>
              <a:gd name="connsiteY756" fmla="*/ 4133211 h 6580513"/>
              <a:gd name="connsiteX757" fmla="*/ 3850906 w 21876926"/>
              <a:gd name="connsiteY757" fmla="*/ 4165216 h 6580513"/>
              <a:gd name="connsiteX758" fmla="*/ 3921853 w 21876926"/>
              <a:gd name="connsiteY758" fmla="*/ 4177408 h 6580513"/>
              <a:gd name="connsiteX759" fmla="*/ 3912731 w 21876926"/>
              <a:gd name="connsiteY759" fmla="*/ 4187771 h 6580513"/>
              <a:gd name="connsiteX760" fmla="*/ 3958340 w 21876926"/>
              <a:gd name="connsiteY760" fmla="*/ 4181675 h 6580513"/>
              <a:gd name="connsiteX761" fmla="*/ 3890434 w 21876926"/>
              <a:gd name="connsiteY761" fmla="*/ 4133211 h 6580513"/>
              <a:gd name="connsiteX762" fmla="*/ 3270157 w 21876926"/>
              <a:gd name="connsiteY762" fmla="*/ 4128334 h 6580513"/>
              <a:gd name="connsiteX763" fmla="*/ 3259008 w 21876926"/>
              <a:gd name="connsiteY763" fmla="*/ 4141745 h 6580513"/>
              <a:gd name="connsiteX764" fmla="*/ 3177927 w 21876926"/>
              <a:gd name="connsiteY764" fmla="*/ 4177408 h 6580513"/>
              <a:gd name="connsiteX765" fmla="*/ 3269143 w 21876926"/>
              <a:gd name="connsiteY765" fmla="*/ 4177408 h 6580513"/>
              <a:gd name="connsiteX766" fmla="*/ 3270157 w 21876926"/>
              <a:gd name="connsiteY766" fmla="*/ 4128334 h 6580513"/>
              <a:gd name="connsiteX767" fmla="*/ 5839440 w 21876926"/>
              <a:gd name="connsiteY767" fmla="*/ 4124371 h 6580513"/>
              <a:gd name="connsiteX768" fmla="*/ 5807007 w 21876926"/>
              <a:gd name="connsiteY768" fmla="*/ 4165216 h 6580513"/>
              <a:gd name="connsiteX769" fmla="*/ 5838427 w 21876926"/>
              <a:gd name="connsiteY769" fmla="*/ 4165216 h 6580513"/>
              <a:gd name="connsiteX770" fmla="*/ 5839440 w 21876926"/>
              <a:gd name="connsiteY770" fmla="*/ 4124371 h 6580513"/>
              <a:gd name="connsiteX771" fmla="*/ 5958022 w 21876926"/>
              <a:gd name="connsiteY771" fmla="*/ 4118275 h 6580513"/>
              <a:gd name="connsiteX772" fmla="*/ 5869845 w 21876926"/>
              <a:gd name="connsiteY772" fmla="*/ 4157900 h 6580513"/>
              <a:gd name="connsiteX773" fmla="*/ 5889103 w 21876926"/>
              <a:gd name="connsiteY773" fmla="*/ 4153938 h 6580513"/>
              <a:gd name="connsiteX774" fmla="*/ 5900251 w 21876926"/>
              <a:gd name="connsiteY774" fmla="*/ 4177408 h 6580513"/>
              <a:gd name="connsiteX775" fmla="*/ 5895183 w 21876926"/>
              <a:gd name="connsiteY775" fmla="*/ 4185638 h 6580513"/>
              <a:gd name="connsiteX776" fmla="*/ 5936738 w 21876926"/>
              <a:gd name="connsiteY776" fmla="*/ 4180456 h 6580513"/>
              <a:gd name="connsiteX777" fmla="*/ 5958022 w 21876926"/>
              <a:gd name="connsiteY777" fmla="*/ 4118275 h 6580513"/>
              <a:gd name="connsiteX778" fmla="*/ 5803967 w 21876926"/>
              <a:gd name="connsiteY778" fmla="*/ 4117056 h 6580513"/>
              <a:gd name="connsiteX779" fmla="*/ 5711736 w 21876926"/>
              <a:gd name="connsiteY779" fmla="*/ 4176493 h 6580513"/>
              <a:gd name="connsiteX780" fmla="*/ 5668155 w 21876926"/>
              <a:gd name="connsiteY780" fmla="*/ 4181675 h 6580513"/>
              <a:gd name="connsiteX781" fmla="*/ 5680317 w 21876926"/>
              <a:gd name="connsiteY781" fmla="*/ 4188991 h 6580513"/>
              <a:gd name="connsiteX782" fmla="*/ 5680317 w 21876926"/>
              <a:gd name="connsiteY782" fmla="*/ 4194782 h 6580513"/>
              <a:gd name="connsiteX783" fmla="*/ 5734033 w 21876926"/>
              <a:gd name="connsiteY783" fmla="*/ 4194172 h 6580513"/>
              <a:gd name="connsiteX784" fmla="*/ 5741128 w 21876926"/>
              <a:gd name="connsiteY784" fmla="*/ 4185638 h 6580513"/>
              <a:gd name="connsiteX785" fmla="*/ 5727952 w 21876926"/>
              <a:gd name="connsiteY785" fmla="*/ 4185638 h 6580513"/>
              <a:gd name="connsiteX786" fmla="*/ 5749236 w 21876926"/>
              <a:gd name="connsiteY786" fmla="*/ 4172226 h 6580513"/>
              <a:gd name="connsiteX787" fmla="*/ 5760385 w 21876926"/>
              <a:gd name="connsiteY787" fmla="*/ 4153938 h 6580513"/>
              <a:gd name="connsiteX788" fmla="*/ 5786737 w 21876926"/>
              <a:gd name="connsiteY788" fmla="*/ 4160034 h 6580513"/>
              <a:gd name="connsiteX789" fmla="*/ 5803967 w 21876926"/>
              <a:gd name="connsiteY789" fmla="*/ 4117056 h 6580513"/>
              <a:gd name="connsiteX790" fmla="*/ 5115784 w 21876926"/>
              <a:gd name="connsiteY790" fmla="*/ 4111874 h 6580513"/>
              <a:gd name="connsiteX791" fmla="*/ 5090446 w 21876926"/>
              <a:gd name="connsiteY791" fmla="*/ 4118275 h 6580513"/>
              <a:gd name="connsiteX792" fmla="*/ 5108689 w 21876926"/>
              <a:gd name="connsiteY792" fmla="*/ 4136564 h 6580513"/>
              <a:gd name="connsiteX793" fmla="*/ 5118825 w 21876926"/>
              <a:gd name="connsiteY793" fmla="*/ 4135649 h 6580513"/>
              <a:gd name="connsiteX794" fmla="*/ 5115784 w 21876926"/>
              <a:gd name="connsiteY794" fmla="*/ 4111874 h 6580513"/>
              <a:gd name="connsiteX795" fmla="*/ 4016111 w 21876926"/>
              <a:gd name="connsiteY795" fmla="*/ 4110045 h 6580513"/>
              <a:gd name="connsiteX796" fmla="*/ 4001921 w 21876926"/>
              <a:gd name="connsiteY796" fmla="*/ 4153938 h 6580513"/>
              <a:gd name="connsiteX797" fmla="*/ 3980637 w 21876926"/>
              <a:gd name="connsiteY797" fmla="*/ 4121018 h 6580513"/>
              <a:gd name="connsiteX798" fmla="*/ 3991786 w 21876926"/>
              <a:gd name="connsiteY798" fmla="*/ 4165216 h 6580513"/>
              <a:gd name="connsiteX799" fmla="*/ 4030300 w 21876926"/>
              <a:gd name="connsiteY799" fmla="*/ 4171312 h 6580513"/>
              <a:gd name="connsiteX800" fmla="*/ 4040435 w 21876926"/>
              <a:gd name="connsiteY800" fmla="*/ 4170397 h 6580513"/>
              <a:gd name="connsiteX801" fmla="*/ 4043476 w 21876926"/>
              <a:gd name="connsiteY801" fmla="*/ 4165216 h 6580513"/>
              <a:gd name="connsiteX802" fmla="*/ 4033341 w 21876926"/>
              <a:gd name="connsiteY802" fmla="*/ 4153938 h 6580513"/>
              <a:gd name="connsiteX803" fmla="*/ 4043476 w 21876926"/>
              <a:gd name="connsiteY803" fmla="*/ 4110045 h 6580513"/>
              <a:gd name="connsiteX804" fmla="*/ 4016111 w 21876926"/>
              <a:gd name="connsiteY804" fmla="*/ 4110045 h 6580513"/>
              <a:gd name="connsiteX805" fmla="*/ 5638762 w 21876926"/>
              <a:gd name="connsiteY805" fmla="*/ 4106692 h 6580513"/>
              <a:gd name="connsiteX806" fmla="*/ 5646871 w 21876926"/>
              <a:gd name="connsiteY806" fmla="*/ 4153938 h 6580513"/>
              <a:gd name="connsiteX807" fmla="*/ 5604303 w 21876926"/>
              <a:gd name="connsiteY807" fmla="*/ 4147537 h 6580513"/>
              <a:gd name="connsiteX808" fmla="*/ 5615451 w 21876926"/>
              <a:gd name="connsiteY808" fmla="*/ 4167044 h 6580513"/>
              <a:gd name="connsiteX809" fmla="*/ 5613424 w 21876926"/>
              <a:gd name="connsiteY809" fmla="*/ 4169483 h 6580513"/>
              <a:gd name="connsiteX810" fmla="*/ 5659033 w 21876926"/>
              <a:gd name="connsiteY810" fmla="*/ 4176493 h 6580513"/>
              <a:gd name="connsiteX811" fmla="*/ 5638762 w 21876926"/>
              <a:gd name="connsiteY811" fmla="*/ 4106692 h 6580513"/>
              <a:gd name="connsiteX812" fmla="*/ 3758675 w 21876926"/>
              <a:gd name="connsiteY812" fmla="*/ 4106692 h 6580513"/>
              <a:gd name="connsiteX813" fmla="*/ 3680634 w 21876926"/>
              <a:gd name="connsiteY813" fmla="*/ 4165216 h 6580513"/>
              <a:gd name="connsiteX814" fmla="*/ 3712053 w 21876926"/>
              <a:gd name="connsiteY814" fmla="*/ 4165216 h 6580513"/>
              <a:gd name="connsiteX815" fmla="*/ 3649215 w 21876926"/>
              <a:gd name="connsiteY815" fmla="*/ 4201183 h 6580513"/>
              <a:gd name="connsiteX816" fmla="*/ 3663404 w 21876926"/>
              <a:gd name="connsiteY816" fmla="*/ 4223434 h 6580513"/>
              <a:gd name="connsiteX817" fmla="*/ 3760703 w 21876926"/>
              <a:gd name="connsiteY817" fmla="*/ 4210327 h 6580513"/>
              <a:gd name="connsiteX818" fmla="*/ 3729283 w 21876926"/>
              <a:gd name="connsiteY818" fmla="*/ 4141745 h 6580513"/>
              <a:gd name="connsiteX819" fmla="*/ 3722189 w 21876926"/>
              <a:gd name="connsiteY819" fmla="*/ 4141745 h 6580513"/>
              <a:gd name="connsiteX820" fmla="*/ 3781987 w 21876926"/>
              <a:gd name="connsiteY820" fmla="*/ 4130468 h 6580513"/>
              <a:gd name="connsiteX821" fmla="*/ 3758675 w 21876926"/>
              <a:gd name="connsiteY821" fmla="*/ 4106692 h 6580513"/>
              <a:gd name="connsiteX822" fmla="*/ 2042780 w 21876926"/>
              <a:gd name="connsiteY822" fmla="*/ 4106692 h 6580513"/>
              <a:gd name="connsiteX823" fmla="*/ 2048861 w 21876926"/>
              <a:gd name="connsiteY823" fmla="*/ 4106692 h 6580513"/>
              <a:gd name="connsiteX824" fmla="*/ 2095483 w 21876926"/>
              <a:gd name="connsiteY824" fmla="*/ 4149975 h 6580513"/>
              <a:gd name="connsiteX825" fmla="*/ 2084335 w 21876926"/>
              <a:gd name="connsiteY825" fmla="*/ 4184418 h 6580513"/>
              <a:gd name="connsiteX826" fmla="*/ 1954603 w 21876926"/>
              <a:gd name="connsiteY826" fmla="*/ 4149975 h 6580513"/>
              <a:gd name="connsiteX827" fmla="*/ 2024537 w 21876926"/>
              <a:gd name="connsiteY827" fmla="*/ 4161253 h 6580513"/>
              <a:gd name="connsiteX828" fmla="*/ 2034672 w 21876926"/>
              <a:gd name="connsiteY828" fmla="*/ 4115227 h 6580513"/>
              <a:gd name="connsiteX829" fmla="*/ 2042780 w 21876926"/>
              <a:gd name="connsiteY829" fmla="*/ 4106692 h 6580513"/>
              <a:gd name="connsiteX830" fmla="*/ 6077618 w 21876926"/>
              <a:gd name="connsiteY830" fmla="*/ 4101511 h 6580513"/>
              <a:gd name="connsiteX831" fmla="*/ 6039104 w 21876926"/>
              <a:gd name="connsiteY831" fmla="*/ 4149975 h 6580513"/>
              <a:gd name="connsiteX832" fmla="*/ 6090793 w 21876926"/>
              <a:gd name="connsiteY832" fmla="*/ 4153938 h 6580513"/>
              <a:gd name="connsiteX833" fmla="*/ 6078631 w 21876926"/>
              <a:gd name="connsiteY833" fmla="*/ 4163082 h 6580513"/>
              <a:gd name="connsiteX834" fmla="*/ 6098902 w 21876926"/>
              <a:gd name="connsiteY834" fmla="*/ 4160034 h 6580513"/>
              <a:gd name="connsiteX835" fmla="*/ 6091807 w 21876926"/>
              <a:gd name="connsiteY835" fmla="*/ 4118275 h 6580513"/>
              <a:gd name="connsiteX836" fmla="*/ 6099915 w 21876926"/>
              <a:gd name="connsiteY836" fmla="*/ 4117056 h 6580513"/>
              <a:gd name="connsiteX837" fmla="*/ 6092821 w 21876926"/>
              <a:gd name="connsiteY837" fmla="*/ 4109131 h 6580513"/>
              <a:gd name="connsiteX838" fmla="*/ 6077618 w 21876926"/>
              <a:gd name="connsiteY838" fmla="*/ 4101511 h 6580513"/>
              <a:gd name="connsiteX839" fmla="*/ 5139095 w 21876926"/>
              <a:gd name="connsiteY839" fmla="*/ 4100901 h 6580513"/>
              <a:gd name="connsiteX840" fmla="*/ 5127946 w 21876926"/>
              <a:gd name="connsiteY840" fmla="*/ 4134430 h 6580513"/>
              <a:gd name="connsiteX841" fmla="*/ 5143149 w 21876926"/>
              <a:gd name="connsiteY841" fmla="*/ 4133211 h 6580513"/>
              <a:gd name="connsiteX842" fmla="*/ 5184703 w 21876926"/>
              <a:gd name="connsiteY842" fmla="*/ 4143574 h 6580513"/>
              <a:gd name="connsiteX843" fmla="*/ 5171527 w 21876926"/>
              <a:gd name="connsiteY843" fmla="*/ 4111874 h 6580513"/>
              <a:gd name="connsiteX844" fmla="*/ 5146189 w 21876926"/>
              <a:gd name="connsiteY844" fmla="*/ 4124371 h 6580513"/>
              <a:gd name="connsiteX845" fmla="*/ 5139095 w 21876926"/>
              <a:gd name="connsiteY845" fmla="*/ 4100901 h 6580513"/>
              <a:gd name="connsiteX846" fmla="*/ 6466811 w 21876926"/>
              <a:gd name="connsiteY846" fmla="*/ 4097548 h 6580513"/>
              <a:gd name="connsiteX847" fmla="*/ 6432351 w 21876926"/>
              <a:gd name="connsiteY847" fmla="*/ 4113093 h 6580513"/>
              <a:gd name="connsiteX848" fmla="*/ 6469851 w 21876926"/>
              <a:gd name="connsiteY848" fmla="*/ 4120104 h 6580513"/>
              <a:gd name="connsiteX849" fmla="*/ 6490122 w 21876926"/>
              <a:gd name="connsiteY849" fmla="*/ 4110045 h 6580513"/>
              <a:gd name="connsiteX850" fmla="*/ 6488095 w 21876926"/>
              <a:gd name="connsiteY850" fmla="*/ 4098767 h 6580513"/>
              <a:gd name="connsiteX851" fmla="*/ 6466811 w 21876926"/>
              <a:gd name="connsiteY851" fmla="*/ 4097548 h 6580513"/>
              <a:gd name="connsiteX852" fmla="*/ 6019847 w 21876926"/>
              <a:gd name="connsiteY852" fmla="*/ 4091757 h 6580513"/>
              <a:gd name="connsiteX853" fmla="*/ 6011739 w 21876926"/>
              <a:gd name="connsiteY853" fmla="*/ 4094500 h 6580513"/>
              <a:gd name="connsiteX854" fmla="*/ 6032009 w 21876926"/>
              <a:gd name="connsiteY854" fmla="*/ 4106692 h 6580513"/>
              <a:gd name="connsiteX855" fmla="*/ 6016807 w 21876926"/>
              <a:gd name="connsiteY855" fmla="*/ 4125286 h 6580513"/>
              <a:gd name="connsiteX856" fmla="*/ 6018833 w 21876926"/>
              <a:gd name="connsiteY856" fmla="*/ 4132601 h 6580513"/>
              <a:gd name="connsiteX857" fmla="*/ 5983360 w 21876926"/>
              <a:gd name="connsiteY857" fmla="*/ 4170397 h 6580513"/>
              <a:gd name="connsiteX858" fmla="*/ 6041131 w 21876926"/>
              <a:gd name="connsiteY858" fmla="*/ 4104864 h 6580513"/>
              <a:gd name="connsiteX859" fmla="*/ 6019847 w 21876926"/>
              <a:gd name="connsiteY859" fmla="*/ 4091757 h 6580513"/>
              <a:gd name="connsiteX860" fmla="*/ 5724911 w 21876926"/>
              <a:gd name="connsiteY860" fmla="*/ 4087185 h 6580513"/>
              <a:gd name="connsiteX861" fmla="*/ 5697547 w 21876926"/>
              <a:gd name="connsiteY861" fmla="*/ 4093586 h 6580513"/>
              <a:gd name="connsiteX862" fmla="*/ 5669168 w 21876926"/>
              <a:gd name="connsiteY862" fmla="*/ 4126200 h 6580513"/>
              <a:gd name="connsiteX863" fmla="*/ 5724911 w 21876926"/>
              <a:gd name="connsiteY863" fmla="*/ 4087185 h 6580513"/>
              <a:gd name="connsiteX864" fmla="*/ 3942123 w 21876926"/>
              <a:gd name="connsiteY864" fmla="*/ 4086575 h 6580513"/>
              <a:gd name="connsiteX865" fmla="*/ 3910704 w 21876926"/>
              <a:gd name="connsiteY865" fmla="*/ 4133211 h 6580513"/>
              <a:gd name="connsiteX866" fmla="*/ 3953272 w 21876926"/>
              <a:gd name="connsiteY866" fmla="*/ 4121018 h 6580513"/>
              <a:gd name="connsiteX867" fmla="*/ 3953272 w 21876926"/>
              <a:gd name="connsiteY867" fmla="*/ 4110045 h 6580513"/>
              <a:gd name="connsiteX868" fmla="*/ 3942123 w 21876926"/>
              <a:gd name="connsiteY868" fmla="*/ 4086575 h 6580513"/>
              <a:gd name="connsiteX869" fmla="*/ 6342147 w 21876926"/>
              <a:gd name="connsiteY869" fmla="*/ 4080174 h 6580513"/>
              <a:gd name="connsiteX870" fmla="*/ 6338093 w 21876926"/>
              <a:gd name="connsiteY870" fmla="*/ 4081393 h 6580513"/>
              <a:gd name="connsiteX871" fmla="*/ 6345188 w 21876926"/>
              <a:gd name="connsiteY871" fmla="*/ 4082003 h 6580513"/>
              <a:gd name="connsiteX872" fmla="*/ 6342147 w 21876926"/>
              <a:gd name="connsiteY872" fmla="*/ 4080174 h 6580513"/>
              <a:gd name="connsiteX873" fmla="*/ 3368469 w 21876926"/>
              <a:gd name="connsiteY873" fmla="*/ 4080174 h 6580513"/>
              <a:gd name="connsiteX874" fmla="*/ 3351239 w 21876926"/>
              <a:gd name="connsiteY874" fmla="*/ 4100901 h 6580513"/>
              <a:gd name="connsiteX875" fmla="*/ 3360361 w 21876926"/>
              <a:gd name="connsiteY875" fmla="*/ 4106692 h 6580513"/>
              <a:gd name="connsiteX876" fmla="*/ 3289414 w 21876926"/>
              <a:gd name="connsiteY876" fmla="*/ 4165216 h 6580513"/>
              <a:gd name="connsiteX877" fmla="*/ 3317793 w 21876926"/>
              <a:gd name="connsiteY877" fmla="*/ 4188991 h 6580513"/>
              <a:gd name="connsiteX878" fmla="*/ 3380631 w 21876926"/>
              <a:gd name="connsiteY878" fmla="*/ 4165216 h 6580513"/>
              <a:gd name="connsiteX879" fmla="*/ 3349212 w 21876926"/>
              <a:gd name="connsiteY879" fmla="*/ 4141745 h 6580513"/>
              <a:gd name="connsiteX880" fmla="*/ 3440429 w 21876926"/>
              <a:gd name="connsiteY880" fmla="*/ 4130468 h 6580513"/>
              <a:gd name="connsiteX881" fmla="*/ 3390767 w 21876926"/>
              <a:gd name="connsiteY881" fmla="*/ 4165216 h 6580513"/>
              <a:gd name="connsiteX882" fmla="*/ 3569147 w 21876926"/>
              <a:gd name="connsiteY882" fmla="*/ 4165216 h 6580513"/>
              <a:gd name="connsiteX883" fmla="*/ 3560025 w 21876926"/>
              <a:gd name="connsiteY883" fmla="*/ 4121018 h 6580513"/>
              <a:gd name="connsiteX884" fmla="*/ 3553944 w 21876926"/>
              <a:gd name="connsiteY884" fmla="*/ 4120104 h 6580513"/>
              <a:gd name="connsiteX885" fmla="*/ 3562052 w 21876926"/>
              <a:gd name="connsiteY885" fmla="*/ 4109131 h 6580513"/>
              <a:gd name="connsiteX886" fmla="*/ 3562052 w 21876926"/>
              <a:gd name="connsiteY886" fmla="*/ 4106692 h 6580513"/>
              <a:gd name="connsiteX887" fmla="*/ 3519484 w 21876926"/>
              <a:gd name="connsiteY887" fmla="*/ 4086575 h 6580513"/>
              <a:gd name="connsiteX888" fmla="*/ 3431307 w 21876926"/>
              <a:gd name="connsiteY888" fmla="*/ 4098767 h 6580513"/>
              <a:gd name="connsiteX889" fmla="*/ 3437389 w 21876926"/>
              <a:gd name="connsiteY889" fmla="*/ 4103949 h 6580513"/>
              <a:gd name="connsiteX890" fmla="*/ 3416105 w 21876926"/>
              <a:gd name="connsiteY890" fmla="*/ 4081393 h 6580513"/>
              <a:gd name="connsiteX891" fmla="*/ 3415091 w 21876926"/>
              <a:gd name="connsiteY891" fmla="*/ 4080174 h 6580513"/>
              <a:gd name="connsiteX892" fmla="*/ 5607343 w 21876926"/>
              <a:gd name="connsiteY892" fmla="*/ 4064934 h 6580513"/>
              <a:gd name="connsiteX893" fmla="*/ 5524234 w 21876926"/>
              <a:gd name="connsiteY893" fmla="*/ 4106083 h 6580513"/>
              <a:gd name="connsiteX894" fmla="*/ 5459369 w 21876926"/>
              <a:gd name="connsiteY894" fmla="*/ 4078041 h 6580513"/>
              <a:gd name="connsiteX895" fmla="*/ 5436057 w 21876926"/>
              <a:gd name="connsiteY895" fmla="*/ 4122238 h 6580513"/>
              <a:gd name="connsiteX896" fmla="*/ 5288083 w 21876926"/>
              <a:gd name="connsiteY896" fmla="*/ 4127419 h 6580513"/>
              <a:gd name="connsiteX897" fmla="*/ 5185717 w 21876926"/>
              <a:gd name="connsiteY897" fmla="*/ 4106083 h 6580513"/>
              <a:gd name="connsiteX898" fmla="*/ 5190785 w 21876926"/>
              <a:gd name="connsiteY898" fmla="*/ 4145708 h 6580513"/>
              <a:gd name="connsiteX899" fmla="*/ 5247542 w 21876926"/>
              <a:gd name="connsiteY899" fmla="*/ 4168264 h 6580513"/>
              <a:gd name="connsiteX900" fmla="*/ 5215109 w 21876926"/>
              <a:gd name="connsiteY900" fmla="*/ 4168264 h 6580513"/>
              <a:gd name="connsiteX901" fmla="*/ 5234366 w 21876926"/>
              <a:gd name="connsiteY901" fmla="*/ 4202097 h 6580513"/>
              <a:gd name="connsiteX902" fmla="*/ 5378287 w 21876926"/>
              <a:gd name="connsiteY902" fmla="*/ 4199964 h 6580513"/>
              <a:gd name="connsiteX903" fmla="*/ 5376259 w 21876926"/>
              <a:gd name="connsiteY903" fmla="*/ 4191734 h 6580513"/>
              <a:gd name="connsiteX904" fmla="*/ 5450247 w 21876926"/>
              <a:gd name="connsiteY904" fmla="*/ 4198745 h 6580513"/>
              <a:gd name="connsiteX905" fmla="*/ 5507004 w 21876926"/>
              <a:gd name="connsiteY905" fmla="*/ 4198135 h 6580513"/>
              <a:gd name="connsiteX906" fmla="*/ 5487747 w 21876926"/>
              <a:gd name="connsiteY906" fmla="*/ 4177408 h 6580513"/>
              <a:gd name="connsiteX907" fmla="*/ 5557680 w 21876926"/>
              <a:gd name="connsiteY907" fmla="*/ 4141745 h 6580513"/>
              <a:gd name="connsiteX908" fmla="*/ 5596194 w 21876926"/>
              <a:gd name="connsiteY908" fmla="*/ 4167044 h 6580513"/>
              <a:gd name="connsiteX909" fmla="*/ 5617478 w 21876926"/>
              <a:gd name="connsiteY909" fmla="*/ 4122238 h 6580513"/>
              <a:gd name="connsiteX910" fmla="*/ 5607343 w 21876926"/>
              <a:gd name="connsiteY910" fmla="*/ 4064934 h 6580513"/>
              <a:gd name="connsiteX911" fmla="*/ 3850906 w 21876926"/>
              <a:gd name="connsiteY911" fmla="*/ 4062800 h 6580513"/>
              <a:gd name="connsiteX912" fmla="*/ 3792122 w 21876926"/>
              <a:gd name="connsiteY912" fmla="*/ 4130468 h 6580513"/>
              <a:gd name="connsiteX913" fmla="*/ 3883339 w 21876926"/>
              <a:gd name="connsiteY913" fmla="*/ 4097548 h 6580513"/>
              <a:gd name="connsiteX914" fmla="*/ 3850906 w 21876926"/>
              <a:gd name="connsiteY914" fmla="*/ 4062800 h 6580513"/>
              <a:gd name="connsiteX915" fmla="*/ 1029256 w 21876926"/>
              <a:gd name="connsiteY915" fmla="*/ 4061886 h 6580513"/>
              <a:gd name="connsiteX916" fmla="*/ 1068784 w 21876926"/>
              <a:gd name="connsiteY916" fmla="*/ 4061886 h 6580513"/>
              <a:gd name="connsiteX917" fmla="*/ 1058648 w 21876926"/>
              <a:gd name="connsiteY917" fmla="*/ 4095719 h 6580513"/>
              <a:gd name="connsiteX918" fmla="*/ 991756 w 21876926"/>
              <a:gd name="connsiteY918" fmla="*/ 4115227 h 6580513"/>
              <a:gd name="connsiteX919" fmla="*/ 1029256 w 21876926"/>
              <a:gd name="connsiteY919" fmla="*/ 4061886 h 6580513"/>
              <a:gd name="connsiteX920" fmla="*/ 5965117 w 21876926"/>
              <a:gd name="connsiteY920" fmla="*/ 4056704 h 6580513"/>
              <a:gd name="connsiteX921" fmla="*/ 5904305 w 21876926"/>
              <a:gd name="connsiteY921" fmla="*/ 4101511 h 6580513"/>
              <a:gd name="connsiteX922" fmla="*/ 5975252 w 21876926"/>
              <a:gd name="connsiteY922" fmla="*/ 4115227 h 6580513"/>
              <a:gd name="connsiteX923" fmla="*/ 5987415 w 21876926"/>
              <a:gd name="connsiteY923" fmla="*/ 4100901 h 6580513"/>
              <a:gd name="connsiteX924" fmla="*/ 5991469 w 21876926"/>
              <a:gd name="connsiteY924" fmla="*/ 4101511 h 6580513"/>
              <a:gd name="connsiteX925" fmla="*/ 5977279 w 21876926"/>
              <a:gd name="connsiteY925" fmla="*/ 4084442 h 6580513"/>
              <a:gd name="connsiteX926" fmla="*/ 5965117 w 21876926"/>
              <a:gd name="connsiteY926" fmla="*/ 4056704 h 6580513"/>
              <a:gd name="connsiteX927" fmla="*/ 2226228 w 21876926"/>
              <a:gd name="connsiteY927" fmla="*/ 4047255 h 6580513"/>
              <a:gd name="connsiteX928" fmla="*/ 2242444 w 21876926"/>
              <a:gd name="connsiteY928" fmla="*/ 4057923 h 6580513"/>
              <a:gd name="connsiteX929" fmla="*/ 2210011 w 21876926"/>
              <a:gd name="connsiteY929" fmla="*/ 4097548 h 6580513"/>
              <a:gd name="connsiteX930" fmla="*/ 2170484 w 21876926"/>
              <a:gd name="connsiteY930" fmla="*/ 4071030 h 6580513"/>
              <a:gd name="connsiteX931" fmla="*/ 2205957 w 21876926"/>
              <a:gd name="connsiteY931" fmla="*/ 4048474 h 6580513"/>
              <a:gd name="connsiteX932" fmla="*/ 2226228 w 21876926"/>
              <a:gd name="connsiteY932" fmla="*/ 4047255 h 6580513"/>
              <a:gd name="connsiteX933" fmla="*/ 5901265 w 21876926"/>
              <a:gd name="connsiteY933" fmla="*/ 4041159 h 6580513"/>
              <a:gd name="connsiteX934" fmla="*/ 5860724 w 21876926"/>
              <a:gd name="connsiteY934" fmla="*/ 4043292 h 6580513"/>
              <a:gd name="connsiteX935" fmla="*/ 5882008 w 21876926"/>
              <a:gd name="connsiteY935" fmla="*/ 4070116 h 6580513"/>
              <a:gd name="connsiteX936" fmla="*/ 5901265 w 21876926"/>
              <a:gd name="connsiteY936" fmla="*/ 4041159 h 6580513"/>
              <a:gd name="connsiteX937" fmla="*/ 2088389 w 21876926"/>
              <a:gd name="connsiteY937" fmla="*/ 4040549 h 6580513"/>
              <a:gd name="connsiteX938" fmla="*/ 2104605 w 21876926"/>
              <a:gd name="connsiteY938" fmla="*/ 4049693 h 6580513"/>
              <a:gd name="connsiteX939" fmla="*/ 2093456 w 21876926"/>
              <a:gd name="connsiteY939" fmla="*/ 4060667 h 6580513"/>
              <a:gd name="connsiteX940" fmla="*/ 2138051 w 21876926"/>
              <a:gd name="connsiteY940" fmla="*/ 4072249 h 6580513"/>
              <a:gd name="connsiteX941" fmla="*/ 2145146 w 21876926"/>
              <a:gd name="connsiteY941" fmla="*/ 4116142 h 6580513"/>
              <a:gd name="connsiteX942" fmla="*/ 2071159 w 21876926"/>
              <a:gd name="connsiteY942" fmla="*/ 4107912 h 6580513"/>
              <a:gd name="connsiteX943" fmla="*/ 2040753 w 21876926"/>
              <a:gd name="connsiteY943" fmla="*/ 4060667 h 6580513"/>
              <a:gd name="connsiteX944" fmla="*/ 2071159 w 21876926"/>
              <a:gd name="connsiteY944" fmla="*/ 4049693 h 6580513"/>
              <a:gd name="connsiteX945" fmla="*/ 2088389 w 21876926"/>
              <a:gd name="connsiteY945" fmla="*/ 4040549 h 6580513"/>
              <a:gd name="connsiteX946" fmla="*/ 4108310 w 21876926"/>
              <a:gd name="connsiteY946" fmla="*/ 4039016 h 6580513"/>
              <a:gd name="connsiteX947" fmla="*/ 4033341 w 21876926"/>
              <a:gd name="connsiteY947" fmla="*/ 4074078 h 6580513"/>
              <a:gd name="connsiteX948" fmla="*/ 4144828 w 21876926"/>
              <a:gd name="connsiteY948" fmla="*/ 4039330 h 6580513"/>
              <a:gd name="connsiteX949" fmla="*/ 4108310 w 21876926"/>
              <a:gd name="connsiteY949" fmla="*/ 4039016 h 6580513"/>
              <a:gd name="connsiteX950" fmla="*/ 3399888 w 21876926"/>
              <a:gd name="connsiteY950" fmla="*/ 4035367 h 6580513"/>
              <a:gd name="connsiteX951" fmla="*/ 3413064 w 21876926"/>
              <a:gd name="connsiteY951" fmla="*/ 4061886 h 6580513"/>
              <a:gd name="connsiteX952" fmla="*/ 3419145 w 21876926"/>
              <a:gd name="connsiteY952" fmla="*/ 4039330 h 6580513"/>
              <a:gd name="connsiteX953" fmla="*/ 3399888 w 21876926"/>
              <a:gd name="connsiteY953" fmla="*/ 4035367 h 6580513"/>
              <a:gd name="connsiteX954" fmla="*/ 6027955 w 21876926"/>
              <a:gd name="connsiteY954" fmla="*/ 4034148 h 6580513"/>
              <a:gd name="connsiteX955" fmla="*/ 5965117 w 21876926"/>
              <a:gd name="connsiteY955" fmla="*/ 4038416 h 6580513"/>
              <a:gd name="connsiteX956" fmla="*/ 5975252 w 21876926"/>
              <a:gd name="connsiteY956" fmla="*/ 4055485 h 6580513"/>
              <a:gd name="connsiteX957" fmla="*/ 6027955 w 21876926"/>
              <a:gd name="connsiteY957" fmla="*/ 4034148 h 6580513"/>
              <a:gd name="connsiteX958" fmla="*/ 6430324 w 21876926"/>
              <a:gd name="connsiteY958" fmla="*/ 4030186 h 6580513"/>
              <a:gd name="connsiteX959" fmla="*/ 6413094 w 21876926"/>
              <a:gd name="connsiteY959" fmla="*/ 4045731 h 6580513"/>
              <a:gd name="connsiteX960" fmla="*/ 6405999 w 21876926"/>
              <a:gd name="connsiteY960" fmla="*/ 4047560 h 6580513"/>
              <a:gd name="connsiteX961" fmla="*/ 6371540 w 21876926"/>
              <a:gd name="connsiteY961" fmla="*/ 4050913 h 6580513"/>
              <a:gd name="connsiteX962" fmla="*/ 6364445 w 21876926"/>
              <a:gd name="connsiteY962" fmla="*/ 4086575 h 6580513"/>
              <a:gd name="connsiteX963" fmla="*/ 6365459 w 21876926"/>
              <a:gd name="connsiteY963" fmla="*/ 4087185 h 6580513"/>
              <a:gd name="connsiteX964" fmla="*/ 6405999 w 21876926"/>
              <a:gd name="connsiteY964" fmla="*/ 4097548 h 6580513"/>
              <a:gd name="connsiteX965" fmla="*/ 6437419 w 21876926"/>
              <a:gd name="connsiteY965" fmla="*/ 4091757 h 6580513"/>
              <a:gd name="connsiteX966" fmla="*/ 6421203 w 21876926"/>
              <a:gd name="connsiteY966" fmla="*/ 4091757 h 6580513"/>
              <a:gd name="connsiteX967" fmla="*/ 6437419 w 21876926"/>
              <a:gd name="connsiteY967" fmla="*/ 4074992 h 6580513"/>
              <a:gd name="connsiteX968" fmla="*/ 6460730 w 21876926"/>
              <a:gd name="connsiteY968" fmla="*/ 4042378 h 6580513"/>
              <a:gd name="connsiteX969" fmla="*/ 6464784 w 21876926"/>
              <a:gd name="connsiteY969" fmla="*/ 4039330 h 6580513"/>
              <a:gd name="connsiteX970" fmla="*/ 6430324 w 21876926"/>
              <a:gd name="connsiteY970" fmla="*/ 4030186 h 6580513"/>
              <a:gd name="connsiteX971" fmla="*/ 5209028 w 21876926"/>
              <a:gd name="connsiteY971" fmla="*/ 4030186 h 6580513"/>
              <a:gd name="connsiteX972" fmla="*/ 5215109 w 21876926"/>
              <a:gd name="connsiteY972" fmla="*/ 4034148 h 6580513"/>
              <a:gd name="connsiteX973" fmla="*/ 5223217 w 21876926"/>
              <a:gd name="connsiteY973" fmla="*/ 4032015 h 6580513"/>
              <a:gd name="connsiteX974" fmla="*/ 5209028 w 21876926"/>
              <a:gd name="connsiteY974" fmla="*/ 4030186 h 6580513"/>
              <a:gd name="connsiteX975" fmla="*/ 6413094 w 21876926"/>
              <a:gd name="connsiteY975" fmla="*/ 4026833 h 6580513"/>
              <a:gd name="connsiteX976" fmla="*/ 6413094 w 21876926"/>
              <a:gd name="connsiteY976" fmla="*/ 4030186 h 6580513"/>
              <a:gd name="connsiteX977" fmla="*/ 6419175 w 21876926"/>
              <a:gd name="connsiteY977" fmla="*/ 4026833 h 6580513"/>
              <a:gd name="connsiteX978" fmla="*/ 6413094 w 21876926"/>
              <a:gd name="connsiteY978" fmla="*/ 4026833 h 6580513"/>
              <a:gd name="connsiteX979" fmla="*/ 6380661 w 21876926"/>
              <a:gd name="connsiteY979" fmla="*/ 4026833 h 6580513"/>
              <a:gd name="connsiteX980" fmla="*/ 6380661 w 21876926"/>
              <a:gd name="connsiteY980" fmla="*/ 4030186 h 6580513"/>
              <a:gd name="connsiteX981" fmla="*/ 6391810 w 21876926"/>
              <a:gd name="connsiteY981" fmla="*/ 4030186 h 6580513"/>
              <a:gd name="connsiteX982" fmla="*/ 6380661 w 21876926"/>
              <a:gd name="connsiteY982" fmla="*/ 4026833 h 6580513"/>
              <a:gd name="connsiteX983" fmla="*/ 3338063 w 21876926"/>
              <a:gd name="connsiteY983" fmla="*/ 4026833 h 6580513"/>
              <a:gd name="connsiteX984" fmla="*/ 3328941 w 21876926"/>
              <a:gd name="connsiteY984" fmla="*/ 4057923 h 6580513"/>
              <a:gd name="connsiteX985" fmla="*/ 3397861 w 21876926"/>
              <a:gd name="connsiteY985" fmla="*/ 4035367 h 6580513"/>
              <a:gd name="connsiteX986" fmla="*/ 3370496 w 21876926"/>
              <a:gd name="connsiteY986" fmla="*/ 4026833 h 6580513"/>
              <a:gd name="connsiteX987" fmla="*/ 3338063 w 21876926"/>
              <a:gd name="connsiteY987" fmla="*/ 4026833 h 6580513"/>
              <a:gd name="connsiteX988" fmla="*/ 5333691 w 21876926"/>
              <a:gd name="connsiteY988" fmla="*/ 4026223 h 6580513"/>
              <a:gd name="connsiteX989" fmla="*/ 5288083 w 21876926"/>
              <a:gd name="connsiteY989" fmla="*/ 4038416 h 6580513"/>
              <a:gd name="connsiteX990" fmla="*/ 5344840 w 21876926"/>
              <a:gd name="connsiteY990" fmla="*/ 4057923 h 6580513"/>
              <a:gd name="connsiteX991" fmla="*/ 5333691 w 21876926"/>
              <a:gd name="connsiteY991" fmla="*/ 4026223 h 6580513"/>
              <a:gd name="connsiteX992" fmla="*/ 6314783 w 21876926"/>
              <a:gd name="connsiteY992" fmla="*/ 4019822 h 6580513"/>
              <a:gd name="connsiteX993" fmla="*/ 6304647 w 21876926"/>
              <a:gd name="connsiteY993" fmla="*/ 4042378 h 6580513"/>
              <a:gd name="connsiteX994" fmla="*/ 6222552 w 21876926"/>
              <a:gd name="connsiteY994" fmla="*/ 4070116 h 6580513"/>
              <a:gd name="connsiteX995" fmla="*/ 6223565 w 21876926"/>
              <a:gd name="connsiteY995" fmla="*/ 4077431 h 6580513"/>
              <a:gd name="connsiteX996" fmla="*/ 6117145 w 21876926"/>
              <a:gd name="connsiteY996" fmla="*/ 4116142 h 6580513"/>
              <a:gd name="connsiteX997" fmla="*/ 6278295 w 21876926"/>
              <a:gd name="connsiteY997" fmla="*/ 4097548 h 6580513"/>
              <a:gd name="connsiteX998" fmla="*/ 6323904 w 21876926"/>
              <a:gd name="connsiteY998" fmla="*/ 4082003 h 6580513"/>
              <a:gd name="connsiteX999" fmla="*/ 6356337 w 21876926"/>
              <a:gd name="connsiteY999" fmla="*/ 4047560 h 6580513"/>
              <a:gd name="connsiteX1000" fmla="*/ 6301607 w 21876926"/>
              <a:gd name="connsiteY1000" fmla="*/ 4056704 h 6580513"/>
              <a:gd name="connsiteX1001" fmla="*/ 6304647 w 21876926"/>
              <a:gd name="connsiteY1001" fmla="*/ 4042378 h 6580513"/>
              <a:gd name="connsiteX1002" fmla="*/ 6366472 w 21876926"/>
              <a:gd name="connsiteY1002" fmla="*/ 4033234 h 6580513"/>
              <a:gd name="connsiteX1003" fmla="*/ 6364445 w 21876926"/>
              <a:gd name="connsiteY1003" fmla="*/ 4021041 h 6580513"/>
              <a:gd name="connsiteX1004" fmla="*/ 6314783 w 21876926"/>
              <a:gd name="connsiteY1004" fmla="*/ 4019822 h 6580513"/>
              <a:gd name="connsiteX1005" fmla="*/ 4786389 w 21876926"/>
              <a:gd name="connsiteY1005" fmla="*/ 4018908 h 6580513"/>
              <a:gd name="connsiteX1006" fmla="*/ 4877606 w 21876926"/>
              <a:gd name="connsiteY1006" fmla="*/ 4053656 h 6580513"/>
              <a:gd name="connsiteX1007" fmla="*/ 4866457 w 21876926"/>
              <a:gd name="connsiteY1007" fmla="*/ 4100901 h 6580513"/>
              <a:gd name="connsiteX1008" fmla="*/ 4916119 w 21876926"/>
              <a:gd name="connsiteY1008" fmla="*/ 4089623 h 6580513"/>
              <a:gd name="connsiteX1009" fmla="*/ 4921187 w 21876926"/>
              <a:gd name="connsiteY1009" fmla="*/ 4072249 h 6580513"/>
              <a:gd name="connsiteX1010" fmla="*/ 4919161 w 21876926"/>
              <a:gd name="connsiteY1010" fmla="*/ 4069201 h 6580513"/>
              <a:gd name="connsiteX1011" fmla="*/ 4921187 w 21876926"/>
              <a:gd name="connsiteY1011" fmla="*/ 4070116 h 6580513"/>
              <a:gd name="connsiteX1012" fmla="*/ 4926255 w 21876926"/>
              <a:gd name="connsiteY1012" fmla="*/ 4053656 h 6580513"/>
              <a:gd name="connsiteX1013" fmla="*/ 4786389 w 21876926"/>
              <a:gd name="connsiteY1013" fmla="*/ 4018908 h 6580513"/>
              <a:gd name="connsiteX1014" fmla="*/ 21572367 w 21876926"/>
              <a:gd name="connsiteY1014" fmla="*/ 4014031 h 6580513"/>
              <a:gd name="connsiteX1015" fmla="*/ 21562235 w 21876926"/>
              <a:gd name="connsiteY1015" fmla="*/ 4052741 h 6580513"/>
              <a:gd name="connsiteX1016" fmla="*/ 21485207 w 21876926"/>
              <a:gd name="connsiteY1016" fmla="*/ 4040549 h 6580513"/>
              <a:gd name="connsiteX1017" fmla="*/ 21572367 w 21876926"/>
              <a:gd name="connsiteY1017" fmla="*/ 4014031 h 6580513"/>
              <a:gd name="connsiteX1018" fmla="*/ 21596565 w 21876926"/>
              <a:gd name="connsiteY1018" fmla="*/ 4013031 h 6580513"/>
              <a:gd name="connsiteX1019" fmla="*/ 21643315 w 21876926"/>
              <a:gd name="connsiteY1019" fmla="*/ 4015860 h 6580513"/>
              <a:gd name="connsiteX1020" fmla="*/ 21603787 w 21876926"/>
              <a:gd name="connsiteY1020" fmla="*/ 4046341 h 6580513"/>
              <a:gd name="connsiteX1021" fmla="*/ 21578451 w 21876926"/>
              <a:gd name="connsiteY1021" fmla="*/ 4014031 h 6580513"/>
              <a:gd name="connsiteX1022" fmla="*/ 21596565 w 21876926"/>
              <a:gd name="connsiteY1022" fmla="*/ 4013031 h 6580513"/>
              <a:gd name="connsiteX1023" fmla="*/ 6487081 w 21876926"/>
              <a:gd name="connsiteY1023" fmla="*/ 4010678 h 6580513"/>
              <a:gd name="connsiteX1024" fmla="*/ 6479987 w 21876926"/>
              <a:gd name="connsiteY1024" fmla="*/ 4014031 h 6580513"/>
              <a:gd name="connsiteX1025" fmla="*/ 6492149 w 21876926"/>
              <a:gd name="connsiteY1025" fmla="*/ 4033234 h 6580513"/>
              <a:gd name="connsiteX1026" fmla="*/ 6495189 w 21876926"/>
              <a:gd name="connsiteY1026" fmla="*/ 4033234 h 6580513"/>
              <a:gd name="connsiteX1027" fmla="*/ 6487081 w 21876926"/>
              <a:gd name="connsiteY1027" fmla="*/ 4010678 h 6580513"/>
              <a:gd name="connsiteX1028" fmla="*/ 5146189 w 21876926"/>
              <a:gd name="connsiteY1028" fmla="*/ 4006716 h 6580513"/>
              <a:gd name="connsiteX1029" fmla="*/ 5117811 w 21876926"/>
              <a:gd name="connsiteY1029" fmla="*/ 4015860 h 6580513"/>
              <a:gd name="connsiteX1030" fmla="*/ 5117811 w 21876926"/>
              <a:gd name="connsiteY1030" fmla="*/ 4026833 h 6580513"/>
              <a:gd name="connsiteX1031" fmla="*/ 5100581 w 21876926"/>
              <a:gd name="connsiteY1031" fmla="*/ 4018908 h 6580513"/>
              <a:gd name="connsiteX1032" fmla="*/ 5070175 w 21876926"/>
              <a:gd name="connsiteY1032" fmla="*/ 4043292 h 6580513"/>
              <a:gd name="connsiteX1033" fmla="*/ 5097541 w 21876926"/>
              <a:gd name="connsiteY1033" fmla="*/ 4028052 h 6580513"/>
              <a:gd name="connsiteX1034" fmla="*/ 5099567 w 21876926"/>
              <a:gd name="connsiteY1034" fmla="*/ 4049693 h 6580513"/>
              <a:gd name="connsiteX1035" fmla="*/ 5113757 w 21876926"/>
              <a:gd name="connsiteY1035" fmla="*/ 4048474 h 6580513"/>
              <a:gd name="connsiteX1036" fmla="*/ 5145176 w 21876926"/>
              <a:gd name="connsiteY1036" fmla="*/ 4048474 h 6580513"/>
              <a:gd name="connsiteX1037" fmla="*/ 5146929 w 21876926"/>
              <a:gd name="connsiteY1037" fmla="*/ 4050715 h 6580513"/>
              <a:gd name="connsiteX1038" fmla="*/ 5146189 w 21876926"/>
              <a:gd name="connsiteY1038" fmla="*/ 4050913 h 6580513"/>
              <a:gd name="connsiteX1039" fmla="*/ 5147203 w 21876926"/>
              <a:gd name="connsiteY1039" fmla="*/ 4051065 h 6580513"/>
              <a:gd name="connsiteX1040" fmla="*/ 5146929 w 21876926"/>
              <a:gd name="connsiteY1040" fmla="*/ 4050715 h 6580513"/>
              <a:gd name="connsiteX1041" fmla="*/ 5155311 w 21876926"/>
              <a:gd name="connsiteY1041" fmla="*/ 4048474 h 6580513"/>
              <a:gd name="connsiteX1042" fmla="*/ 5146189 w 21876926"/>
              <a:gd name="connsiteY1042" fmla="*/ 4006716 h 6580513"/>
              <a:gd name="connsiteX1043" fmla="*/ 6633029 w 21876926"/>
              <a:gd name="connsiteY1043" fmla="*/ 4000315 h 6580513"/>
              <a:gd name="connsiteX1044" fmla="*/ 6614785 w 21876926"/>
              <a:gd name="connsiteY1044" fmla="*/ 4006716 h 6580513"/>
              <a:gd name="connsiteX1045" fmla="*/ 6632015 w 21876926"/>
              <a:gd name="connsiteY1045" fmla="*/ 4026833 h 6580513"/>
              <a:gd name="connsiteX1046" fmla="*/ 6646205 w 21876926"/>
              <a:gd name="connsiteY1046" fmla="*/ 4026833 h 6580513"/>
              <a:gd name="connsiteX1047" fmla="*/ 6647218 w 21876926"/>
              <a:gd name="connsiteY1047" fmla="*/ 4016774 h 6580513"/>
              <a:gd name="connsiteX1048" fmla="*/ 6643164 w 21876926"/>
              <a:gd name="connsiteY1048" fmla="*/ 4012812 h 6580513"/>
              <a:gd name="connsiteX1049" fmla="*/ 6651273 w 21876926"/>
              <a:gd name="connsiteY1049" fmla="*/ 4007630 h 6580513"/>
              <a:gd name="connsiteX1050" fmla="*/ 6653299 w 21876926"/>
              <a:gd name="connsiteY1050" fmla="*/ 4003667 h 6580513"/>
              <a:gd name="connsiteX1051" fmla="*/ 6633029 w 21876926"/>
              <a:gd name="connsiteY1051" fmla="*/ 4000315 h 6580513"/>
              <a:gd name="connsiteX1052" fmla="*/ 1862372 w 21876926"/>
              <a:gd name="connsiteY1052" fmla="*/ 3989341 h 6580513"/>
              <a:gd name="connsiteX1053" fmla="*/ 1882643 w 21876926"/>
              <a:gd name="connsiteY1053" fmla="*/ 4047560 h 6580513"/>
              <a:gd name="connsiteX1054" fmla="*/ 1852238 w 21876926"/>
              <a:gd name="connsiteY1054" fmla="*/ 4071030 h 6580513"/>
              <a:gd name="connsiteX1055" fmla="*/ 1813724 w 21876926"/>
              <a:gd name="connsiteY1055" fmla="*/ 4023785 h 6580513"/>
              <a:gd name="connsiteX1056" fmla="*/ 1862372 w 21876926"/>
              <a:gd name="connsiteY1056" fmla="*/ 3989341 h 6580513"/>
              <a:gd name="connsiteX1057" fmla="*/ 6873234 w 21876926"/>
              <a:gd name="connsiteY1057" fmla="*/ 3985989 h 6580513"/>
              <a:gd name="connsiteX1058" fmla="*/ 6858031 w 21876926"/>
              <a:gd name="connsiteY1058" fmla="*/ 3994523 h 6580513"/>
              <a:gd name="connsiteX1059" fmla="*/ 6857017 w 21876926"/>
              <a:gd name="connsiteY1059" fmla="*/ 3987208 h 6580513"/>
              <a:gd name="connsiteX1060" fmla="*/ 6844855 w 21876926"/>
              <a:gd name="connsiteY1060" fmla="*/ 3998486 h 6580513"/>
              <a:gd name="connsiteX1061" fmla="*/ 6882355 w 21876926"/>
              <a:gd name="connsiteY1061" fmla="*/ 4007630 h 6580513"/>
              <a:gd name="connsiteX1062" fmla="*/ 6918843 w 21876926"/>
              <a:gd name="connsiteY1062" fmla="*/ 3998486 h 6580513"/>
              <a:gd name="connsiteX1063" fmla="*/ 6873234 w 21876926"/>
              <a:gd name="connsiteY1063" fmla="*/ 3985989 h 6580513"/>
              <a:gd name="connsiteX1064" fmla="*/ 6752625 w 21876926"/>
              <a:gd name="connsiteY1064" fmla="*/ 3982940 h 6580513"/>
              <a:gd name="connsiteX1065" fmla="*/ 6735395 w 21876926"/>
              <a:gd name="connsiteY1065" fmla="*/ 4003667 h 6580513"/>
              <a:gd name="connsiteX1066" fmla="*/ 6779990 w 21876926"/>
              <a:gd name="connsiteY1066" fmla="*/ 3998486 h 6580513"/>
              <a:gd name="connsiteX1067" fmla="*/ 6783031 w 21876926"/>
              <a:gd name="connsiteY1067" fmla="*/ 3995133 h 6580513"/>
              <a:gd name="connsiteX1068" fmla="*/ 6744517 w 21876926"/>
              <a:gd name="connsiteY1068" fmla="*/ 3992390 h 6580513"/>
              <a:gd name="connsiteX1069" fmla="*/ 6758706 w 21876926"/>
              <a:gd name="connsiteY1069" fmla="*/ 3984160 h 6580513"/>
              <a:gd name="connsiteX1070" fmla="*/ 6752625 w 21876926"/>
              <a:gd name="connsiteY1070" fmla="*/ 3982940 h 6580513"/>
              <a:gd name="connsiteX1071" fmla="*/ 6007685 w 21876926"/>
              <a:gd name="connsiteY1071" fmla="*/ 3980197 h 6580513"/>
              <a:gd name="connsiteX1072" fmla="*/ 5980319 w 21876926"/>
              <a:gd name="connsiteY1072" fmla="*/ 3992390 h 6580513"/>
              <a:gd name="connsiteX1073" fmla="*/ 6004644 w 21876926"/>
              <a:gd name="connsiteY1073" fmla="*/ 3995133 h 6580513"/>
              <a:gd name="connsiteX1074" fmla="*/ 6025928 w 21876926"/>
              <a:gd name="connsiteY1074" fmla="*/ 3993304 h 6580513"/>
              <a:gd name="connsiteX1075" fmla="*/ 6007685 w 21876926"/>
              <a:gd name="connsiteY1075" fmla="*/ 3980197 h 6580513"/>
              <a:gd name="connsiteX1076" fmla="*/ 7958718 w 21876926"/>
              <a:gd name="connsiteY1076" fmla="*/ 3975015 h 6580513"/>
              <a:gd name="connsiteX1077" fmla="*/ 7945542 w 21876926"/>
              <a:gd name="connsiteY1077" fmla="*/ 3975930 h 6580513"/>
              <a:gd name="connsiteX1078" fmla="*/ 7958718 w 21876926"/>
              <a:gd name="connsiteY1078" fmla="*/ 3977759 h 6580513"/>
              <a:gd name="connsiteX1079" fmla="*/ 7958718 w 21876926"/>
              <a:gd name="connsiteY1079" fmla="*/ 3975015 h 6580513"/>
              <a:gd name="connsiteX1080" fmla="*/ 4916119 w 21876926"/>
              <a:gd name="connsiteY1080" fmla="*/ 3975015 h 6580513"/>
              <a:gd name="connsiteX1081" fmla="*/ 4856322 w 21876926"/>
              <a:gd name="connsiteY1081" fmla="*/ 4006716 h 6580513"/>
              <a:gd name="connsiteX1082" fmla="*/ 4926255 w 21876926"/>
              <a:gd name="connsiteY1082" fmla="*/ 3995133 h 6580513"/>
              <a:gd name="connsiteX1083" fmla="*/ 4916119 w 21876926"/>
              <a:gd name="connsiteY1083" fmla="*/ 3975015 h 6580513"/>
              <a:gd name="connsiteX1084" fmla="*/ 5289097 w 21876926"/>
              <a:gd name="connsiteY1084" fmla="*/ 3968615 h 6580513"/>
              <a:gd name="connsiteX1085" fmla="*/ 5296191 w 21876926"/>
              <a:gd name="connsiteY1085" fmla="*/ 4001534 h 6580513"/>
              <a:gd name="connsiteX1086" fmla="*/ 5316461 w 21876926"/>
              <a:gd name="connsiteY1086" fmla="*/ 3998486 h 6580513"/>
              <a:gd name="connsiteX1087" fmla="*/ 5299231 w 21876926"/>
              <a:gd name="connsiteY1087" fmla="*/ 3971967 h 6580513"/>
              <a:gd name="connsiteX1088" fmla="*/ 5289097 w 21876926"/>
              <a:gd name="connsiteY1088" fmla="*/ 3968615 h 6580513"/>
              <a:gd name="connsiteX1089" fmla="*/ 5009364 w 21876926"/>
              <a:gd name="connsiteY1089" fmla="*/ 3968615 h 6580513"/>
              <a:gd name="connsiteX1090" fmla="*/ 4996188 w 21876926"/>
              <a:gd name="connsiteY1090" fmla="*/ 3975015 h 6580513"/>
              <a:gd name="connsiteX1091" fmla="*/ 4996188 w 21876926"/>
              <a:gd name="connsiteY1091" fmla="*/ 4006716 h 6580513"/>
              <a:gd name="connsiteX1092" fmla="*/ 4957674 w 21876926"/>
              <a:gd name="connsiteY1092" fmla="*/ 4006716 h 6580513"/>
              <a:gd name="connsiteX1093" fmla="*/ 4947539 w 21876926"/>
              <a:gd name="connsiteY1093" fmla="*/ 3982940 h 6580513"/>
              <a:gd name="connsiteX1094" fmla="*/ 4967809 w 21876926"/>
              <a:gd name="connsiteY1094" fmla="*/ 4053656 h 6580513"/>
              <a:gd name="connsiteX1095" fmla="*/ 4937403 w 21876926"/>
              <a:gd name="connsiteY1095" fmla="*/ 4053656 h 6580513"/>
              <a:gd name="connsiteX1096" fmla="*/ 4996188 w 21876926"/>
              <a:gd name="connsiteY1096" fmla="*/ 4065848 h 6580513"/>
              <a:gd name="connsiteX1097" fmla="*/ 5037743 w 21876926"/>
              <a:gd name="connsiteY1097" fmla="*/ 4018908 h 6580513"/>
              <a:gd name="connsiteX1098" fmla="*/ 5034702 w 21876926"/>
              <a:gd name="connsiteY1098" fmla="*/ 4006716 h 6580513"/>
              <a:gd name="connsiteX1099" fmla="*/ 5016459 w 21876926"/>
              <a:gd name="connsiteY1099" fmla="*/ 4003667 h 6580513"/>
              <a:gd name="connsiteX1100" fmla="*/ 5037743 w 21876926"/>
              <a:gd name="connsiteY1100" fmla="*/ 3992390 h 6580513"/>
              <a:gd name="connsiteX1101" fmla="*/ 5041797 w 21876926"/>
              <a:gd name="connsiteY1101" fmla="*/ 3980197 h 6580513"/>
              <a:gd name="connsiteX1102" fmla="*/ 5009364 w 21876926"/>
              <a:gd name="connsiteY1102" fmla="*/ 3968615 h 6580513"/>
              <a:gd name="connsiteX1103" fmla="*/ 6849923 w 21876926"/>
              <a:gd name="connsiteY1103" fmla="*/ 3967700 h 6580513"/>
              <a:gd name="connsiteX1104" fmla="*/ 6844855 w 21876926"/>
              <a:gd name="connsiteY1104" fmla="*/ 3973796 h 6580513"/>
              <a:gd name="connsiteX1105" fmla="*/ 6856004 w 21876926"/>
              <a:gd name="connsiteY1105" fmla="*/ 3977759 h 6580513"/>
              <a:gd name="connsiteX1106" fmla="*/ 6849923 w 21876926"/>
              <a:gd name="connsiteY1106" fmla="*/ 3967700 h 6580513"/>
              <a:gd name="connsiteX1107" fmla="*/ 5863765 w 21876926"/>
              <a:gd name="connsiteY1107" fmla="*/ 3965871 h 6580513"/>
              <a:gd name="connsiteX1108" fmla="*/ 5858697 w 21876926"/>
              <a:gd name="connsiteY1108" fmla="*/ 3969834 h 6580513"/>
              <a:gd name="connsiteX1109" fmla="*/ 5921535 w 21876926"/>
              <a:gd name="connsiteY1109" fmla="*/ 3995133 h 6580513"/>
              <a:gd name="connsiteX1110" fmla="*/ 5951941 w 21876926"/>
              <a:gd name="connsiteY1110" fmla="*/ 3968615 h 6580513"/>
              <a:gd name="connsiteX1111" fmla="*/ 5863765 w 21876926"/>
              <a:gd name="connsiteY1111" fmla="*/ 3965871 h 6580513"/>
              <a:gd name="connsiteX1112" fmla="*/ 3707999 w 21876926"/>
              <a:gd name="connsiteY1112" fmla="*/ 3963433 h 6580513"/>
              <a:gd name="connsiteX1113" fmla="*/ 3642120 w 21876926"/>
              <a:gd name="connsiteY1113" fmla="*/ 4015860 h 6580513"/>
              <a:gd name="connsiteX1114" fmla="*/ 3921853 w 21876926"/>
              <a:gd name="connsiteY1114" fmla="*/ 4015860 h 6580513"/>
              <a:gd name="connsiteX1115" fmla="*/ 3820501 w 21876926"/>
              <a:gd name="connsiteY1115" fmla="*/ 3982940 h 6580513"/>
              <a:gd name="connsiteX1116" fmla="*/ 3792122 w 21876926"/>
              <a:gd name="connsiteY1116" fmla="*/ 4015860 h 6580513"/>
              <a:gd name="connsiteX1117" fmla="*/ 3701918 w 21876926"/>
              <a:gd name="connsiteY1117" fmla="*/ 3992390 h 6580513"/>
              <a:gd name="connsiteX1118" fmla="*/ 3732324 w 21876926"/>
              <a:gd name="connsiteY1118" fmla="*/ 3971967 h 6580513"/>
              <a:gd name="connsiteX1119" fmla="*/ 3707999 w 21876926"/>
              <a:gd name="connsiteY1119" fmla="*/ 3963433 h 6580513"/>
              <a:gd name="connsiteX1120" fmla="*/ 5417814 w 21876926"/>
              <a:gd name="connsiteY1120" fmla="*/ 3959470 h 6580513"/>
              <a:gd name="connsiteX1121" fmla="*/ 5407679 w 21876926"/>
              <a:gd name="connsiteY1121" fmla="*/ 3998486 h 6580513"/>
              <a:gd name="connsiteX1122" fmla="*/ 5348895 w 21876926"/>
              <a:gd name="connsiteY1122" fmla="*/ 3985989 h 6580513"/>
              <a:gd name="connsiteX1123" fmla="*/ 5347881 w 21876926"/>
              <a:gd name="connsiteY1123" fmla="*/ 4015860 h 6580513"/>
              <a:gd name="connsiteX1124" fmla="*/ 5371192 w 21876926"/>
              <a:gd name="connsiteY1124" fmla="*/ 4042378 h 6580513"/>
              <a:gd name="connsiteX1125" fmla="*/ 5601261 w 21876926"/>
              <a:gd name="connsiteY1125" fmla="*/ 4012812 h 6580513"/>
              <a:gd name="connsiteX1126" fmla="*/ 5609370 w 21876926"/>
              <a:gd name="connsiteY1126" fmla="*/ 4007630 h 6580513"/>
              <a:gd name="connsiteX1127" fmla="*/ 5531329 w 21876926"/>
              <a:gd name="connsiteY1127" fmla="*/ 4007630 h 6580513"/>
              <a:gd name="connsiteX1128" fmla="*/ 5729979 w 21876926"/>
              <a:gd name="connsiteY1128" fmla="*/ 3965871 h 6580513"/>
              <a:gd name="connsiteX1129" fmla="*/ 5728965 w 21876926"/>
              <a:gd name="connsiteY1129" fmla="*/ 3962823 h 6580513"/>
              <a:gd name="connsiteX1130" fmla="*/ 5417814 w 21876926"/>
              <a:gd name="connsiteY1130" fmla="*/ 3959470 h 6580513"/>
              <a:gd name="connsiteX1131" fmla="*/ 6049239 w 21876926"/>
              <a:gd name="connsiteY1131" fmla="*/ 3957641 h 6580513"/>
              <a:gd name="connsiteX1132" fmla="*/ 6021874 w 21876926"/>
              <a:gd name="connsiteY1132" fmla="*/ 3971967 h 6580513"/>
              <a:gd name="connsiteX1133" fmla="*/ 6081672 w 21876926"/>
              <a:gd name="connsiteY1133" fmla="*/ 3977759 h 6580513"/>
              <a:gd name="connsiteX1134" fmla="*/ 6049239 w 21876926"/>
              <a:gd name="connsiteY1134" fmla="*/ 3957641 h 6580513"/>
              <a:gd name="connsiteX1135" fmla="*/ 8078314 w 21876926"/>
              <a:gd name="connsiteY1135" fmla="*/ 3955508 h 6580513"/>
              <a:gd name="connsiteX1136" fmla="*/ 8061084 w 21876926"/>
              <a:gd name="connsiteY1136" fmla="*/ 3958251 h 6580513"/>
              <a:gd name="connsiteX1137" fmla="*/ 8039800 w 21876926"/>
              <a:gd name="connsiteY1137" fmla="*/ 3973796 h 6580513"/>
              <a:gd name="connsiteX1138" fmla="*/ 8046895 w 21876926"/>
              <a:gd name="connsiteY1138" fmla="*/ 3980197 h 6580513"/>
              <a:gd name="connsiteX1139" fmla="*/ 8066151 w 21876926"/>
              <a:gd name="connsiteY1139" fmla="*/ 3975015 h 6580513"/>
              <a:gd name="connsiteX1140" fmla="*/ 8061084 w 21876926"/>
              <a:gd name="connsiteY1140" fmla="*/ 3985379 h 6580513"/>
              <a:gd name="connsiteX1141" fmla="*/ 8084395 w 21876926"/>
              <a:gd name="connsiteY1141" fmla="*/ 3971967 h 6580513"/>
              <a:gd name="connsiteX1142" fmla="*/ 8078314 w 21876926"/>
              <a:gd name="connsiteY1142" fmla="*/ 3955508 h 6580513"/>
              <a:gd name="connsiteX1143" fmla="*/ 5027607 w 21876926"/>
              <a:gd name="connsiteY1143" fmla="*/ 3951240 h 6580513"/>
              <a:gd name="connsiteX1144" fmla="*/ 5020513 w 21876926"/>
              <a:gd name="connsiteY1144" fmla="*/ 3959470 h 6580513"/>
              <a:gd name="connsiteX1145" fmla="*/ 5041797 w 21876926"/>
              <a:gd name="connsiteY1145" fmla="*/ 3959470 h 6580513"/>
              <a:gd name="connsiteX1146" fmla="*/ 5027607 w 21876926"/>
              <a:gd name="connsiteY1146" fmla="*/ 3951240 h 6580513"/>
              <a:gd name="connsiteX1147" fmla="*/ 7362766 w 21876926"/>
              <a:gd name="connsiteY1147" fmla="*/ 3943925 h 6580513"/>
              <a:gd name="connsiteX1148" fmla="*/ 7280671 w 21876926"/>
              <a:gd name="connsiteY1148" fmla="*/ 3955508 h 6580513"/>
              <a:gd name="connsiteX1149" fmla="*/ 7294860 w 21876926"/>
              <a:gd name="connsiteY1149" fmla="*/ 3982940 h 6580513"/>
              <a:gd name="connsiteX1150" fmla="*/ 7289793 w 21876926"/>
              <a:gd name="connsiteY1150" fmla="*/ 3987208 h 6580513"/>
              <a:gd name="connsiteX1151" fmla="*/ 7362766 w 21876926"/>
              <a:gd name="connsiteY1151" fmla="*/ 3943925 h 6580513"/>
              <a:gd name="connsiteX1152" fmla="*/ 7807703 w 21876926"/>
              <a:gd name="connsiteY1152" fmla="*/ 3938743 h 6580513"/>
              <a:gd name="connsiteX1153" fmla="*/ 7754999 w 21876926"/>
              <a:gd name="connsiteY1153" fmla="*/ 3956422 h 6580513"/>
              <a:gd name="connsiteX1154" fmla="*/ 7813784 w 21876926"/>
              <a:gd name="connsiteY1154" fmla="*/ 3955508 h 6580513"/>
              <a:gd name="connsiteX1155" fmla="*/ 7807703 w 21876926"/>
              <a:gd name="connsiteY1155" fmla="*/ 3938743 h 6580513"/>
              <a:gd name="connsiteX1156" fmla="*/ 8617508 w 21876926"/>
              <a:gd name="connsiteY1156" fmla="*/ 3936915 h 6580513"/>
              <a:gd name="connsiteX1157" fmla="*/ 8597238 w 21876926"/>
              <a:gd name="connsiteY1157" fmla="*/ 3939963 h 6580513"/>
              <a:gd name="connsiteX1158" fmla="*/ 8597238 w 21876926"/>
              <a:gd name="connsiteY1158" fmla="*/ 3943925 h 6580513"/>
              <a:gd name="connsiteX1159" fmla="*/ 8618522 w 21876926"/>
              <a:gd name="connsiteY1159" fmla="*/ 3938134 h 6580513"/>
              <a:gd name="connsiteX1160" fmla="*/ 8617508 w 21876926"/>
              <a:gd name="connsiteY1160" fmla="*/ 3936915 h 6580513"/>
              <a:gd name="connsiteX1161" fmla="*/ 7741824 w 21876926"/>
              <a:gd name="connsiteY1161" fmla="*/ 3936000 h 6580513"/>
              <a:gd name="connsiteX1162" fmla="*/ 7714459 w 21876926"/>
              <a:gd name="connsiteY1162" fmla="*/ 3958251 h 6580513"/>
              <a:gd name="connsiteX1163" fmla="*/ 7747905 w 21876926"/>
              <a:gd name="connsiteY1163" fmla="*/ 3957641 h 6580513"/>
              <a:gd name="connsiteX1164" fmla="*/ 7741824 w 21876926"/>
              <a:gd name="connsiteY1164" fmla="*/ 3936000 h 6580513"/>
              <a:gd name="connsiteX1165" fmla="*/ 6195187 w 21876926"/>
              <a:gd name="connsiteY1165" fmla="*/ 3934171 h 6580513"/>
              <a:gd name="connsiteX1166" fmla="*/ 6119173 w 21876926"/>
              <a:gd name="connsiteY1166" fmla="*/ 3938743 h 6580513"/>
              <a:gd name="connsiteX1167" fmla="*/ 6133361 w 21876926"/>
              <a:gd name="connsiteY1167" fmla="*/ 3977759 h 6580513"/>
              <a:gd name="connsiteX1168" fmla="*/ 6213430 w 21876926"/>
              <a:gd name="connsiteY1168" fmla="*/ 3942096 h 6580513"/>
              <a:gd name="connsiteX1169" fmla="*/ 6223565 w 21876926"/>
              <a:gd name="connsiteY1169" fmla="*/ 3965871 h 6580513"/>
              <a:gd name="connsiteX1170" fmla="*/ 6290458 w 21876926"/>
              <a:gd name="connsiteY1170" fmla="*/ 3954289 h 6580513"/>
              <a:gd name="connsiteX1171" fmla="*/ 6283363 w 21876926"/>
              <a:gd name="connsiteY1171" fmla="*/ 3936000 h 6580513"/>
              <a:gd name="connsiteX1172" fmla="*/ 6195187 w 21876926"/>
              <a:gd name="connsiteY1172" fmla="*/ 3934171 h 6580513"/>
              <a:gd name="connsiteX1173" fmla="*/ 8139125 w 21876926"/>
              <a:gd name="connsiteY1173" fmla="*/ 3924722 h 6580513"/>
              <a:gd name="connsiteX1174" fmla="*/ 8139125 w 21876926"/>
              <a:gd name="connsiteY1174" fmla="*/ 3931733 h 6580513"/>
              <a:gd name="connsiteX1175" fmla="*/ 8144193 w 21876926"/>
              <a:gd name="connsiteY1175" fmla="*/ 3936000 h 6580513"/>
              <a:gd name="connsiteX1176" fmla="*/ 8156355 w 21876926"/>
              <a:gd name="connsiteY1176" fmla="*/ 3929599 h 6580513"/>
              <a:gd name="connsiteX1177" fmla="*/ 8150274 w 21876926"/>
              <a:gd name="connsiteY1177" fmla="*/ 3924722 h 6580513"/>
              <a:gd name="connsiteX1178" fmla="*/ 8149261 w 21876926"/>
              <a:gd name="connsiteY1178" fmla="*/ 3924722 h 6580513"/>
              <a:gd name="connsiteX1179" fmla="*/ 8139125 w 21876926"/>
              <a:gd name="connsiteY1179" fmla="*/ 3924722 h 6580513"/>
              <a:gd name="connsiteX1180" fmla="*/ 7563443 w 21876926"/>
              <a:gd name="connsiteY1180" fmla="*/ 3921674 h 6580513"/>
              <a:gd name="connsiteX1181" fmla="*/ 7524930 w 21876926"/>
              <a:gd name="connsiteY1181" fmla="*/ 3922589 h 6580513"/>
              <a:gd name="connsiteX1182" fmla="*/ 7487429 w 21876926"/>
              <a:gd name="connsiteY1182" fmla="*/ 3948497 h 6580513"/>
              <a:gd name="connsiteX1183" fmla="*/ 7491483 w 21876926"/>
              <a:gd name="connsiteY1183" fmla="*/ 3923808 h 6580513"/>
              <a:gd name="connsiteX1184" fmla="*/ 7364793 w 21876926"/>
              <a:gd name="connsiteY1184" fmla="*/ 3976844 h 6580513"/>
              <a:gd name="connsiteX1185" fmla="*/ 7565471 w 21876926"/>
              <a:gd name="connsiteY1185" fmla="*/ 3952460 h 6580513"/>
              <a:gd name="connsiteX1186" fmla="*/ 7539119 w 21876926"/>
              <a:gd name="connsiteY1186" fmla="*/ 3938743 h 6580513"/>
              <a:gd name="connsiteX1187" fmla="*/ 7563443 w 21876926"/>
              <a:gd name="connsiteY1187" fmla="*/ 3921674 h 6580513"/>
              <a:gd name="connsiteX1188" fmla="*/ 4322195 w 21876926"/>
              <a:gd name="connsiteY1188" fmla="*/ 3910396 h 6580513"/>
              <a:gd name="connsiteX1189" fmla="*/ 4361722 w 21876926"/>
              <a:gd name="connsiteY1189" fmla="*/ 3910396 h 6580513"/>
              <a:gd name="connsiteX1190" fmla="*/ 4361722 w 21876926"/>
              <a:gd name="connsiteY1190" fmla="*/ 3946364 h 6580513"/>
              <a:gd name="connsiteX1191" fmla="*/ 4322195 w 21876926"/>
              <a:gd name="connsiteY1191" fmla="*/ 3910396 h 6580513"/>
              <a:gd name="connsiteX1192" fmla="*/ 8053989 w 21876926"/>
              <a:gd name="connsiteY1192" fmla="*/ 3903081 h 6580513"/>
              <a:gd name="connsiteX1193" fmla="*/ 8051962 w 21876926"/>
              <a:gd name="connsiteY1193" fmla="*/ 3909482 h 6580513"/>
              <a:gd name="connsiteX1194" fmla="*/ 8061084 w 21876926"/>
              <a:gd name="connsiteY1194" fmla="*/ 3905214 h 6580513"/>
              <a:gd name="connsiteX1195" fmla="*/ 8053989 w 21876926"/>
              <a:gd name="connsiteY1195" fmla="*/ 3903081 h 6580513"/>
              <a:gd name="connsiteX1196" fmla="*/ 8041827 w 21876926"/>
              <a:gd name="connsiteY1196" fmla="*/ 3899118 h 6580513"/>
              <a:gd name="connsiteX1197" fmla="*/ 8028651 w 21876926"/>
              <a:gd name="connsiteY1197" fmla="*/ 3906434 h 6580513"/>
              <a:gd name="connsiteX1198" fmla="*/ 8041827 w 21876926"/>
              <a:gd name="connsiteY1198" fmla="*/ 3899118 h 6580513"/>
              <a:gd name="connsiteX1199" fmla="*/ 7694189 w 21876926"/>
              <a:gd name="connsiteY1199" fmla="*/ 3893937 h 6580513"/>
              <a:gd name="connsiteX1200" fmla="*/ 7636417 w 21876926"/>
              <a:gd name="connsiteY1200" fmla="*/ 3919540 h 6580513"/>
              <a:gd name="connsiteX1201" fmla="*/ 7618174 w 21876926"/>
              <a:gd name="connsiteY1201" fmla="*/ 3919540 h 6580513"/>
              <a:gd name="connsiteX1202" fmla="*/ 7619187 w 21876926"/>
              <a:gd name="connsiteY1202" fmla="*/ 3951240 h 6580513"/>
              <a:gd name="connsiteX1203" fmla="*/ 7620201 w 21876926"/>
              <a:gd name="connsiteY1203" fmla="*/ 3963433 h 6580513"/>
              <a:gd name="connsiteX1204" fmla="*/ 7688107 w 21876926"/>
              <a:gd name="connsiteY1204" fmla="*/ 3960690 h 6580513"/>
              <a:gd name="connsiteX1205" fmla="*/ 7670877 w 21876926"/>
              <a:gd name="connsiteY1205" fmla="*/ 3958251 h 6580513"/>
              <a:gd name="connsiteX1206" fmla="*/ 7740811 w 21876926"/>
              <a:gd name="connsiteY1206" fmla="*/ 3929599 h 6580513"/>
              <a:gd name="connsiteX1207" fmla="*/ 7694189 w 21876926"/>
              <a:gd name="connsiteY1207" fmla="*/ 3893937 h 6580513"/>
              <a:gd name="connsiteX1208" fmla="*/ 8028651 w 21876926"/>
              <a:gd name="connsiteY1208" fmla="*/ 3881744 h 6580513"/>
              <a:gd name="connsiteX1209" fmla="*/ 8020543 w 21876926"/>
              <a:gd name="connsiteY1209" fmla="*/ 3889974 h 6580513"/>
              <a:gd name="connsiteX1210" fmla="*/ 8010407 w 21876926"/>
              <a:gd name="connsiteY1210" fmla="*/ 3915578 h 6580513"/>
              <a:gd name="connsiteX1211" fmla="*/ 8013448 w 21876926"/>
              <a:gd name="connsiteY1211" fmla="*/ 3915578 h 6580513"/>
              <a:gd name="connsiteX1212" fmla="*/ 8020543 w 21876926"/>
              <a:gd name="connsiteY1212" fmla="*/ 3908263 h 6580513"/>
              <a:gd name="connsiteX1213" fmla="*/ 8028651 w 21876926"/>
              <a:gd name="connsiteY1213" fmla="*/ 3881744 h 6580513"/>
              <a:gd name="connsiteX1214" fmla="*/ 7760067 w 21876926"/>
              <a:gd name="connsiteY1214" fmla="*/ 3880525 h 6580513"/>
              <a:gd name="connsiteX1215" fmla="*/ 7749932 w 21876926"/>
              <a:gd name="connsiteY1215" fmla="*/ 3902471 h 6580513"/>
              <a:gd name="connsiteX1216" fmla="*/ 7754999 w 21876926"/>
              <a:gd name="connsiteY1216" fmla="*/ 3900033 h 6580513"/>
              <a:gd name="connsiteX1217" fmla="*/ 7770203 w 21876926"/>
              <a:gd name="connsiteY1217" fmla="*/ 3892108 h 6580513"/>
              <a:gd name="connsiteX1218" fmla="*/ 7760067 w 21876926"/>
              <a:gd name="connsiteY1218" fmla="*/ 3880525 h 6580513"/>
              <a:gd name="connsiteX1219" fmla="*/ 1743791 w 21876926"/>
              <a:gd name="connsiteY1219" fmla="*/ 3878696 h 6580513"/>
              <a:gd name="connsiteX1220" fmla="*/ 1815751 w 21876926"/>
              <a:gd name="connsiteY1220" fmla="*/ 3892717 h 6580513"/>
              <a:gd name="connsiteX1221" fmla="*/ 1725547 w 21876926"/>
              <a:gd name="connsiteY1221" fmla="*/ 3892717 h 6580513"/>
              <a:gd name="connsiteX1222" fmla="*/ 1743791 w 21876926"/>
              <a:gd name="connsiteY1222" fmla="*/ 3878696 h 6580513"/>
              <a:gd name="connsiteX1223" fmla="*/ 8142166 w 21876926"/>
              <a:gd name="connsiteY1223" fmla="*/ 3877782 h 6580513"/>
              <a:gd name="connsiteX1224" fmla="*/ 8137098 w 21876926"/>
              <a:gd name="connsiteY1224" fmla="*/ 3883573 h 6580513"/>
              <a:gd name="connsiteX1225" fmla="*/ 8131017 w 21876926"/>
              <a:gd name="connsiteY1225" fmla="*/ 3881744 h 6580513"/>
              <a:gd name="connsiteX1226" fmla="*/ 8131017 w 21876926"/>
              <a:gd name="connsiteY1226" fmla="*/ 3895156 h 6580513"/>
              <a:gd name="connsiteX1227" fmla="*/ 8139125 w 21876926"/>
              <a:gd name="connsiteY1227" fmla="*/ 3892108 h 6580513"/>
              <a:gd name="connsiteX1228" fmla="*/ 8139125 w 21876926"/>
              <a:gd name="connsiteY1228" fmla="*/ 3906434 h 6580513"/>
              <a:gd name="connsiteX1229" fmla="*/ 8142166 w 21876926"/>
              <a:gd name="connsiteY1229" fmla="*/ 3877782 h 6580513"/>
              <a:gd name="connsiteX1230" fmla="*/ 5870859 w 21876926"/>
              <a:gd name="connsiteY1230" fmla="*/ 3875648 h 6580513"/>
              <a:gd name="connsiteX1231" fmla="*/ 5851602 w 21876926"/>
              <a:gd name="connsiteY1231" fmla="*/ 3889974 h 6580513"/>
              <a:gd name="connsiteX1232" fmla="*/ 5856669 w 21876926"/>
              <a:gd name="connsiteY1232" fmla="*/ 3913444 h 6580513"/>
              <a:gd name="connsiteX1233" fmla="*/ 5890116 w 21876926"/>
              <a:gd name="connsiteY1233" fmla="*/ 3903081 h 6580513"/>
              <a:gd name="connsiteX1234" fmla="*/ 5889103 w 21876926"/>
              <a:gd name="connsiteY1234" fmla="*/ 3889974 h 6580513"/>
              <a:gd name="connsiteX1235" fmla="*/ 5882008 w 21876926"/>
              <a:gd name="connsiteY1235" fmla="*/ 3901252 h 6580513"/>
              <a:gd name="connsiteX1236" fmla="*/ 5870859 w 21876926"/>
              <a:gd name="connsiteY1236" fmla="*/ 3875648 h 6580513"/>
              <a:gd name="connsiteX1237" fmla="*/ 2828261 w 21876926"/>
              <a:gd name="connsiteY1237" fmla="*/ 3875648 h 6580513"/>
              <a:gd name="connsiteX1238" fmla="*/ 2809004 w 21876926"/>
              <a:gd name="connsiteY1238" fmla="*/ 3889974 h 6580513"/>
              <a:gd name="connsiteX1239" fmla="*/ 2819139 w 21876926"/>
              <a:gd name="connsiteY1239" fmla="*/ 3936000 h 6580513"/>
              <a:gd name="connsiteX1240" fmla="*/ 2847518 w 21876926"/>
              <a:gd name="connsiteY1240" fmla="*/ 3889974 h 6580513"/>
              <a:gd name="connsiteX1241" fmla="*/ 2836369 w 21876926"/>
              <a:gd name="connsiteY1241" fmla="*/ 3901252 h 6580513"/>
              <a:gd name="connsiteX1242" fmla="*/ 2828261 w 21876926"/>
              <a:gd name="connsiteY1242" fmla="*/ 3875648 h 6580513"/>
              <a:gd name="connsiteX1243" fmla="*/ 1511693 w 21876926"/>
              <a:gd name="connsiteY1243" fmla="*/ 3843948 h 6580513"/>
              <a:gd name="connsiteX1244" fmla="*/ 1555275 w 21876926"/>
              <a:gd name="connsiteY1244" fmla="*/ 3843948 h 6580513"/>
              <a:gd name="connsiteX1245" fmla="*/ 1576559 w 21876926"/>
              <a:gd name="connsiteY1245" fmla="*/ 3863456 h 6580513"/>
              <a:gd name="connsiteX1246" fmla="*/ 1511693 w 21876926"/>
              <a:gd name="connsiteY1246" fmla="*/ 3843948 h 6580513"/>
              <a:gd name="connsiteX1247" fmla="*/ 8234397 w 21876926"/>
              <a:gd name="connsiteY1247" fmla="*/ 3842729 h 6580513"/>
              <a:gd name="connsiteX1248" fmla="*/ 8232369 w 21876926"/>
              <a:gd name="connsiteY1248" fmla="*/ 3846082 h 6580513"/>
              <a:gd name="connsiteX1249" fmla="*/ 8232369 w 21876926"/>
              <a:gd name="connsiteY1249" fmla="*/ 3849130 h 6580513"/>
              <a:gd name="connsiteX1250" fmla="*/ 8238451 w 21876926"/>
              <a:gd name="connsiteY1250" fmla="*/ 3846691 h 6580513"/>
              <a:gd name="connsiteX1251" fmla="*/ 8238451 w 21876926"/>
              <a:gd name="connsiteY1251" fmla="*/ 3843948 h 6580513"/>
              <a:gd name="connsiteX1252" fmla="*/ 8234397 w 21876926"/>
              <a:gd name="connsiteY1252" fmla="*/ 3842729 h 6580513"/>
              <a:gd name="connsiteX1253" fmla="*/ 8208045 w 21876926"/>
              <a:gd name="connsiteY1253" fmla="*/ 3839681 h 6580513"/>
              <a:gd name="connsiteX1254" fmla="*/ 8211085 w 21876926"/>
              <a:gd name="connsiteY1254" fmla="*/ 3849130 h 6580513"/>
              <a:gd name="connsiteX1255" fmla="*/ 8215139 w 21876926"/>
              <a:gd name="connsiteY1255" fmla="*/ 3847911 h 6580513"/>
              <a:gd name="connsiteX1256" fmla="*/ 8217167 w 21876926"/>
              <a:gd name="connsiteY1256" fmla="*/ 3840900 h 6580513"/>
              <a:gd name="connsiteX1257" fmla="*/ 8208045 w 21876926"/>
              <a:gd name="connsiteY1257" fmla="*/ 3839681 h 6580513"/>
              <a:gd name="connsiteX1258" fmla="*/ 7039452 w 21876926"/>
              <a:gd name="connsiteY1258" fmla="*/ 3838766 h 6580513"/>
              <a:gd name="connsiteX1259" fmla="*/ 7026276 w 21876926"/>
              <a:gd name="connsiteY1259" fmla="*/ 3842729 h 6580513"/>
              <a:gd name="connsiteX1260" fmla="*/ 7024249 w 21876926"/>
              <a:gd name="connsiteY1260" fmla="*/ 3847911 h 6580513"/>
              <a:gd name="connsiteX1261" fmla="*/ 7039452 w 21876926"/>
              <a:gd name="connsiteY1261" fmla="*/ 3838766 h 6580513"/>
              <a:gd name="connsiteX1262" fmla="*/ 2416770 w 21876926"/>
              <a:gd name="connsiteY1262" fmla="*/ 3838766 h 6580513"/>
              <a:gd name="connsiteX1263" fmla="*/ 2401567 w 21876926"/>
              <a:gd name="connsiteY1263" fmla="*/ 3839681 h 6580513"/>
              <a:gd name="connsiteX1264" fmla="*/ 2398527 w 21876926"/>
              <a:gd name="connsiteY1264" fmla="*/ 3859189 h 6580513"/>
              <a:gd name="connsiteX1265" fmla="*/ 2414743 w 21876926"/>
              <a:gd name="connsiteY1265" fmla="*/ 3889974 h 6580513"/>
              <a:gd name="connsiteX1266" fmla="*/ 2416770 w 21876926"/>
              <a:gd name="connsiteY1266" fmla="*/ 3838766 h 6580513"/>
              <a:gd name="connsiteX1267" fmla="*/ 8057030 w 21876926"/>
              <a:gd name="connsiteY1267" fmla="*/ 3837547 h 6580513"/>
              <a:gd name="connsiteX1268" fmla="*/ 7996219 w 21876926"/>
              <a:gd name="connsiteY1268" fmla="*/ 3838766 h 6580513"/>
              <a:gd name="connsiteX1269" fmla="*/ 7996219 w 21876926"/>
              <a:gd name="connsiteY1269" fmla="*/ 3842729 h 6580513"/>
              <a:gd name="connsiteX1270" fmla="*/ 8041827 w 21876926"/>
              <a:gd name="connsiteY1270" fmla="*/ 3846082 h 6580513"/>
              <a:gd name="connsiteX1271" fmla="*/ 8038787 w 21876926"/>
              <a:gd name="connsiteY1271" fmla="*/ 3865589 h 6580513"/>
              <a:gd name="connsiteX1272" fmla="*/ 8057030 w 21876926"/>
              <a:gd name="connsiteY1272" fmla="*/ 3837547 h 6580513"/>
              <a:gd name="connsiteX1273" fmla="*/ 8118855 w 21876926"/>
              <a:gd name="connsiteY1273" fmla="*/ 3835718 h 6580513"/>
              <a:gd name="connsiteX1274" fmla="*/ 8092503 w 21876926"/>
              <a:gd name="connsiteY1274" fmla="*/ 3836938 h 6580513"/>
              <a:gd name="connsiteX1275" fmla="*/ 8080341 w 21876926"/>
              <a:gd name="connsiteY1275" fmla="*/ 3854007 h 6580513"/>
              <a:gd name="connsiteX1276" fmla="*/ 8094530 w 21876926"/>
              <a:gd name="connsiteY1276" fmla="*/ 3888145 h 6580513"/>
              <a:gd name="connsiteX1277" fmla="*/ 8127977 w 21876926"/>
              <a:gd name="connsiteY1277" fmla="*/ 3876563 h 6580513"/>
              <a:gd name="connsiteX1278" fmla="*/ 8106693 w 21876926"/>
              <a:gd name="connsiteY1278" fmla="*/ 3853092 h 6580513"/>
              <a:gd name="connsiteX1279" fmla="*/ 8118855 w 21876926"/>
              <a:gd name="connsiteY1279" fmla="*/ 3835718 h 6580513"/>
              <a:gd name="connsiteX1280" fmla="*/ 2454271 w 21876926"/>
              <a:gd name="connsiteY1280" fmla="*/ 3835718 h 6580513"/>
              <a:gd name="connsiteX1281" fmla="*/ 2446162 w 21876926"/>
              <a:gd name="connsiteY1281" fmla="*/ 3836938 h 6580513"/>
              <a:gd name="connsiteX1282" fmla="*/ 2456298 w 21876926"/>
              <a:gd name="connsiteY1282" fmla="*/ 3889974 h 6580513"/>
              <a:gd name="connsiteX1283" fmla="*/ 2526231 w 21876926"/>
              <a:gd name="connsiteY1283" fmla="*/ 3854007 h 6580513"/>
              <a:gd name="connsiteX1284" fmla="*/ 2505960 w 21876926"/>
              <a:gd name="connsiteY1284" fmla="*/ 3842729 h 6580513"/>
              <a:gd name="connsiteX1285" fmla="*/ 2504947 w 21876926"/>
              <a:gd name="connsiteY1285" fmla="*/ 3842729 h 6580513"/>
              <a:gd name="connsiteX1286" fmla="*/ 2454271 w 21876926"/>
              <a:gd name="connsiteY1286" fmla="*/ 3835718 h 6580513"/>
              <a:gd name="connsiteX1287" fmla="*/ 8958052 w 21876926"/>
              <a:gd name="connsiteY1287" fmla="*/ 3835413 h 6580513"/>
              <a:gd name="connsiteX1288" fmla="*/ 8941836 w 21876926"/>
              <a:gd name="connsiteY1288" fmla="*/ 3838766 h 6580513"/>
              <a:gd name="connsiteX1289" fmla="*/ 8944877 w 21876926"/>
              <a:gd name="connsiteY1289" fmla="*/ 3840900 h 6580513"/>
              <a:gd name="connsiteX1290" fmla="*/ 8958052 w 21876926"/>
              <a:gd name="connsiteY1290" fmla="*/ 3835413 h 6580513"/>
              <a:gd name="connsiteX1291" fmla="*/ 8972242 w 21876926"/>
              <a:gd name="connsiteY1291" fmla="*/ 3827488 h 6580513"/>
              <a:gd name="connsiteX1292" fmla="*/ 8959066 w 21876926"/>
              <a:gd name="connsiteY1292" fmla="*/ 3834804 h 6580513"/>
              <a:gd name="connsiteX1293" fmla="*/ 8973255 w 21876926"/>
              <a:gd name="connsiteY1293" fmla="*/ 3828403 h 6580513"/>
              <a:gd name="connsiteX1294" fmla="*/ 8972242 w 21876926"/>
              <a:gd name="connsiteY1294" fmla="*/ 3827488 h 6580513"/>
              <a:gd name="connsiteX1295" fmla="*/ 6980667 w 21876926"/>
              <a:gd name="connsiteY1295" fmla="*/ 3822612 h 6580513"/>
              <a:gd name="connsiteX1296" fmla="*/ 6967491 w 21876926"/>
              <a:gd name="connsiteY1296" fmla="*/ 3830537 h 6580513"/>
              <a:gd name="connsiteX1297" fmla="*/ 7012087 w 21876926"/>
              <a:gd name="connsiteY1297" fmla="*/ 3842729 h 6580513"/>
              <a:gd name="connsiteX1298" fmla="*/ 7026276 w 21876926"/>
              <a:gd name="connsiteY1298" fmla="*/ 3833585 h 6580513"/>
              <a:gd name="connsiteX1299" fmla="*/ 6980667 w 21876926"/>
              <a:gd name="connsiteY1299" fmla="*/ 3822612 h 6580513"/>
              <a:gd name="connsiteX1300" fmla="*/ 6869180 w 21876926"/>
              <a:gd name="connsiteY1300" fmla="*/ 3819563 h 6580513"/>
              <a:gd name="connsiteX1301" fmla="*/ 6838774 w 21876926"/>
              <a:gd name="connsiteY1301" fmla="*/ 3830537 h 6580513"/>
              <a:gd name="connsiteX1302" fmla="*/ 6886410 w 21876926"/>
              <a:gd name="connsiteY1302" fmla="*/ 3830537 h 6580513"/>
              <a:gd name="connsiteX1303" fmla="*/ 6869180 w 21876926"/>
              <a:gd name="connsiteY1303" fmla="*/ 3819563 h 6580513"/>
              <a:gd name="connsiteX1304" fmla="*/ 2278931 w 21876926"/>
              <a:gd name="connsiteY1304" fmla="*/ 3817430 h 6580513"/>
              <a:gd name="connsiteX1305" fmla="*/ 2299201 w 21876926"/>
              <a:gd name="connsiteY1305" fmla="*/ 3862237 h 6580513"/>
              <a:gd name="connsiteX1306" fmla="*/ 2246498 w 21876926"/>
              <a:gd name="connsiteY1306" fmla="*/ 3827488 h 6580513"/>
              <a:gd name="connsiteX1307" fmla="*/ 2278931 w 21876926"/>
              <a:gd name="connsiteY1307" fmla="*/ 3817430 h 6580513"/>
              <a:gd name="connsiteX1308" fmla="*/ 4647536 w 21876926"/>
              <a:gd name="connsiteY1308" fmla="*/ 3801885 h 6580513"/>
              <a:gd name="connsiteX1309" fmla="*/ 4741793 w 21876926"/>
              <a:gd name="connsiteY1309" fmla="*/ 3836938 h 6580513"/>
              <a:gd name="connsiteX1310" fmla="*/ 4736726 w 21876926"/>
              <a:gd name="connsiteY1310" fmla="*/ 3808590 h 6580513"/>
              <a:gd name="connsiteX1311" fmla="*/ 4737739 w 21876926"/>
              <a:gd name="connsiteY1311" fmla="*/ 3824440 h 6580513"/>
              <a:gd name="connsiteX1312" fmla="*/ 4647536 w 21876926"/>
              <a:gd name="connsiteY1312" fmla="*/ 3801885 h 6580513"/>
              <a:gd name="connsiteX1313" fmla="*/ 4122531 w 21876926"/>
              <a:gd name="connsiteY1313" fmla="*/ 3798837 h 6580513"/>
              <a:gd name="connsiteX1314" fmla="*/ 4167126 w 21876926"/>
              <a:gd name="connsiteY1314" fmla="*/ 3800665 h 6580513"/>
              <a:gd name="connsiteX1315" fmla="*/ 4102260 w 21876926"/>
              <a:gd name="connsiteY1315" fmla="*/ 3831756 h 6580513"/>
              <a:gd name="connsiteX1316" fmla="*/ 4122531 w 21876926"/>
              <a:gd name="connsiteY1316" fmla="*/ 3798837 h 6580513"/>
              <a:gd name="connsiteX1317" fmla="*/ 6987762 w 21876926"/>
              <a:gd name="connsiteY1317" fmla="*/ 3795484 h 6580513"/>
              <a:gd name="connsiteX1318" fmla="*/ 6980667 w 21876926"/>
              <a:gd name="connsiteY1318" fmla="*/ 3798837 h 6580513"/>
              <a:gd name="connsiteX1319" fmla="*/ 7010059 w 21876926"/>
              <a:gd name="connsiteY1319" fmla="*/ 3798837 h 6580513"/>
              <a:gd name="connsiteX1320" fmla="*/ 6987762 w 21876926"/>
              <a:gd name="connsiteY1320" fmla="*/ 3795484 h 6580513"/>
              <a:gd name="connsiteX1321" fmla="*/ 6119173 w 21876926"/>
              <a:gd name="connsiteY1321" fmla="*/ 3795484 h 6580513"/>
              <a:gd name="connsiteX1322" fmla="*/ 6123227 w 21876926"/>
              <a:gd name="connsiteY1322" fmla="*/ 3798837 h 6580513"/>
              <a:gd name="connsiteX1323" fmla="*/ 6123227 w 21876926"/>
              <a:gd name="connsiteY1323" fmla="*/ 3795484 h 6580513"/>
              <a:gd name="connsiteX1324" fmla="*/ 6119173 w 21876926"/>
              <a:gd name="connsiteY1324" fmla="*/ 3795484 h 6580513"/>
              <a:gd name="connsiteX1325" fmla="*/ 2483663 w 21876926"/>
              <a:gd name="connsiteY1325" fmla="*/ 3790912 h 6580513"/>
              <a:gd name="connsiteX1326" fmla="*/ 2453257 w 21876926"/>
              <a:gd name="connsiteY1326" fmla="*/ 3816211 h 6580513"/>
              <a:gd name="connsiteX1327" fmla="*/ 2483663 w 21876926"/>
              <a:gd name="connsiteY1327" fmla="*/ 3790912 h 6580513"/>
              <a:gd name="connsiteX1328" fmla="*/ 6700935 w 21876926"/>
              <a:gd name="connsiteY1328" fmla="*/ 3789692 h 6580513"/>
              <a:gd name="connsiteX1329" fmla="*/ 6700935 w 21876926"/>
              <a:gd name="connsiteY1329" fmla="*/ 3790912 h 6580513"/>
              <a:gd name="connsiteX1330" fmla="*/ 6708029 w 21876926"/>
              <a:gd name="connsiteY1330" fmla="*/ 3789692 h 6580513"/>
              <a:gd name="connsiteX1331" fmla="*/ 6700935 w 21876926"/>
              <a:gd name="connsiteY1331" fmla="*/ 3789692 h 6580513"/>
              <a:gd name="connsiteX1332" fmla="*/ 9255015 w 21876926"/>
              <a:gd name="connsiteY1332" fmla="*/ 3788473 h 6580513"/>
              <a:gd name="connsiteX1333" fmla="*/ 9231704 w 21876926"/>
              <a:gd name="connsiteY1333" fmla="*/ 3790912 h 6580513"/>
              <a:gd name="connsiteX1334" fmla="*/ 9240825 w 21876926"/>
              <a:gd name="connsiteY1334" fmla="*/ 3800665 h 6580513"/>
              <a:gd name="connsiteX1335" fmla="*/ 9255015 w 21876926"/>
              <a:gd name="connsiteY1335" fmla="*/ 3788473 h 6580513"/>
              <a:gd name="connsiteX1336" fmla="*/ 9301637 w 21876926"/>
              <a:gd name="connsiteY1336" fmla="*/ 3784511 h 6580513"/>
              <a:gd name="connsiteX1337" fmla="*/ 9281366 w 21876926"/>
              <a:gd name="connsiteY1337" fmla="*/ 3786339 h 6580513"/>
              <a:gd name="connsiteX1338" fmla="*/ 9302650 w 21876926"/>
              <a:gd name="connsiteY1338" fmla="*/ 3787559 h 6580513"/>
              <a:gd name="connsiteX1339" fmla="*/ 9301637 w 21876926"/>
              <a:gd name="connsiteY1339" fmla="*/ 3784511 h 6580513"/>
              <a:gd name="connsiteX1340" fmla="*/ 1822845 w 21876926"/>
              <a:gd name="connsiteY1340" fmla="*/ 3771404 h 6580513"/>
              <a:gd name="connsiteX1341" fmla="*/ 1833994 w 21876926"/>
              <a:gd name="connsiteY1341" fmla="*/ 3817430 h 6580513"/>
              <a:gd name="connsiteX1342" fmla="*/ 1771156 w 21876926"/>
              <a:gd name="connsiteY1342" fmla="*/ 3805238 h 6580513"/>
              <a:gd name="connsiteX1343" fmla="*/ 1815751 w 21876926"/>
              <a:gd name="connsiteY1343" fmla="*/ 3793655 h 6580513"/>
              <a:gd name="connsiteX1344" fmla="*/ 1822845 w 21876926"/>
              <a:gd name="connsiteY1344" fmla="*/ 3771404 h 6580513"/>
              <a:gd name="connsiteX1345" fmla="*/ 6729313 w 21876926"/>
              <a:gd name="connsiteY1345" fmla="*/ 3770185 h 6580513"/>
              <a:gd name="connsiteX1346" fmla="*/ 6726273 w 21876926"/>
              <a:gd name="connsiteY1346" fmla="*/ 3775366 h 6580513"/>
              <a:gd name="connsiteX1347" fmla="*/ 6724246 w 21876926"/>
              <a:gd name="connsiteY1347" fmla="*/ 3771404 h 6580513"/>
              <a:gd name="connsiteX1348" fmla="*/ 6721205 w 21876926"/>
              <a:gd name="connsiteY1348" fmla="*/ 3786339 h 6580513"/>
              <a:gd name="connsiteX1349" fmla="*/ 6746543 w 21876926"/>
              <a:gd name="connsiteY1349" fmla="*/ 3773233 h 6580513"/>
              <a:gd name="connsiteX1350" fmla="*/ 6729313 w 21876926"/>
              <a:gd name="connsiteY1350" fmla="*/ 3770185 h 6580513"/>
              <a:gd name="connsiteX1351" fmla="*/ 8446223 w 21876926"/>
              <a:gd name="connsiteY1351" fmla="*/ 3764393 h 6580513"/>
              <a:gd name="connsiteX1352" fmla="*/ 8427979 w 21876926"/>
              <a:gd name="connsiteY1352" fmla="*/ 3768356 h 6580513"/>
              <a:gd name="connsiteX1353" fmla="*/ 8427979 w 21876926"/>
              <a:gd name="connsiteY1353" fmla="*/ 3782377 h 6580513"/>
              <a:gd name="connsiteX1354" fmla="*/ 8457372 w 21876926"/>
              <a:gd name="connsiteY1354" fmla="*/ 3790912 h 6580513"/>
              <a:gd name="connsiteX1355" fmla="*/ 8461426 w 21876926"/>
              <a:gd name="connsiteY1355" fmla="*/ 3778414 h 6580513"/>
              <a:gd name="connsiteX1356" fmla="*/ 8446223 w 21876926"/>
              <a:gd name="connsiteY1356" fmla="*/ 3764393 h 6580513"/>
              <a:gd name="connsiteX1357" fmla="*/ 9624951 w 21876926"/>
              <a:gd name="connsiteY1357" fmla="*/ 3761040 h 6580513"/>
              <a:gd name="connsiteX1358" fmla="*/ 9532720 w 21876926"/>
              <a:gd name="connsiteY1358" fmla="*/ 3779329 h 6580513"/>
              <a:gd name="connsiteX1359" fmla="*/ 9472922 w 21876926"/>
              <a:gd name="connsiteY1359" fmla="*/ 3796703 h 6580513"/>
              <a:gd name="connsiteX1360" fmla="*/ 9470895 w 21876926"/>
              <a:gd name="connsiteY1360" fmla="*/ 3812248 h 6580513"/>
              <a:gd name="connsiteX1361" fmla="*/ 9482044 w 21876926"/>
              <a:gd name="connsiteY1361" fmla="*/ 3811029 h 6580513"/>
              <a:gd name="connsiteX1362" fmla="*/ 9483058 w 21876926"/>
              <a:gd name="connsiteY1362" fmla="*/ 3796703 h 6580513"/>
              <a:gd name="connsiteX1363" fmla="*/ 9537788 w 21876926"/>
              <a:gd name="connsiteY1363" fmla="*/ 3807066 h 6580513"/>
              <a:gd name="connsiteX1364" fmla="*/ 9556031 w 21876926"/>
              <a:gd name="connsiteY1364" fmla="*/ 3803104 h 6580513"/>
              <a:gd name="connsiteX1365" fmla="*/ 9560085 w 21876926"/>
              <a:gd name="connsiteY1365" fmla="*/ 3790912 h 6580513"/>
              <a:gd name="connsiteX1366" fmla="*/ 9604681 w 21876926"/>
              <a:gd name="connsiteY1366" fmla="*/ 3800665 h 6580513"/>
              <a:gd name="connsiteX1367" fmla="*/ 9618870 w 21876926"/>
              <a:gd name="connsiteY1367" fmla="*/ 3781462 h 6580513"/>
              <a:gd name="connsiteX1368" fmla="*/ 9653330 w 21876926"/>
              <a:gd name="connsiteY1368" fmla="*/ 3792740 h 6580513"/>
              <a:gd name="connsiteX1369" fmla="*/ 9664478 w 21876926"/>
              <a:gd name="connsiteY1369" fmla="*/ 3783596 h 6580513"/>
              <a:gd name="connsiteX1370" fmla="*/ 9624951 w 21876926"/>
              <a:gd name="connsiteY1370" fmla="*/ 3761040 h 6580513"/>
              <a:gd name="connsiteX1371" fmla="*/ 1490409 w 21876926"/>
              <a:gd name="connsiteY1371" fmla="*/ 3759212 h 6580513"/>
              <a:gd name="connsiteX1372" fmla="*/ 1695141 w 21876926"/>
              <a:gd name="connsiteY1372" fmla="*/ 3805847 h 6580513"/>
              <a:gd name="connsiteX1373" fmla="*/ 1436693 w 21876926"/>
              <a:gd name="connsiteY1373" fmla="*/ 3783596 h 6580513"/>
              <a:gd name="connsiteX1374" fmla="*/ 1490409 w 21876926"/>
              <a:gd name="connsiteY1374" fmla="*/ 3759212 h 6580513"/>
              <a:gd name="connsiteX1375" fmla="*/ 4484359 w 21876926"/>
              <a:gd name="connsiteY1375" fmla="*/ 3748848 h 6580513"/>
              <a:gd name="connsiteX1376" fmla="*/ 4493481 w 21876926"/>
              <a:gd name="connsiteY1376" fmla="*/ 3761040 h 6580513"/>
              <a:gd name="connsiteX1377" fmla="*/ 4494494 w 21876926"/>
              <a:gd name="connsiteY1377" fmla="*/ 3748848 h 6580513"/>
              <a:gd name="connsiteX1378" fmla="*/ 4484359 w 21876926"/>
              <a:gd name="connsiteY1378" fmla="*/ 3748848 h 6580513"/>
              <a:gd name="connsiteX1379" fmla="*/ 6936073 w 21876926"/>
              <a:gd name="connsiteY1379" fmla="*/ 3745495 h 6580513"/>
              <a:gd name="connsiteX1380" fmla="*/ 6890464 w 21876926"/>
              <a:gd name="connsiteY1380" fmla="*/ 3830537 h 6580513"/>
              <a:gd name="connsiteX1381" fmla="*/ 6936073 w 21876926"/>
              <a:gd name="connsiteY1381" fmla="*/ 3830537 h 6580513"/>
              <a:gd name="connsiteX1382" fmla="*/ 6946207 w 21876926"/>
              <a:gd name="connsiteY1382" fmla="*/ 3819563 h 6580513"/>
              <a:gd name="connsiteX1383" fmla="*/ 6925937 w 21876926"/>
              <a:gd name="connsiteY1383" fmla="*/ 3822612 h 6580513"/>
              <a:gd name="connsiteX1384" fmla="*/ 6953303 w 21876926"/>
              <a:gd name="connsiteY1384" fmla="*/ 3804018 h 6580513"/>
              <a:gd name="connsiteX1385" fmla="*/ 6956343 w 21876926"/>
              <a:gd name="connsiteY1385" fmla="*/ 3763174 h 6580513"/>
              <a:gd name="connsiteX1386" fmla="*/ 6936073 w 21876926"/>
              <a:gd name="connsiteY1386" fmla="*/ 3745495 h 6580513"/>
              <a:gd name="connsiteX1387" fmla="*/ 7004992 w 21876926"/>
              <a:gd name="connsiteY1387" fmla="*/ 3742447 h 6580513"/>
              <a:gd name="connsiteX1388" fmla="*/ 6991817 w 21876926"/>
              <a:gd name="connsiteY1388" fmla="*/ 3748848 h 6580513"/>
              <a:gd name="connsiteX1389" fmla="*/ 7010059 w 21876926"/>
              <a:gd name="connsiteY1389" fmla="*/ 3756773 h 6580513"/>
              <a:gd name="connsiteX1390" fmla="*/ 7004992 w 21876926"/>
              <a:gd name="connsiteY1390" fmla="*/ 3742447 h 6580513"/>
              <a:gd name="connsiteX1391" fmla="*/ 1654600 w 21876926"/>
              <a:gd name="connsiteY1391" fmla="*/ 3739704 h 6580513"/>
              <a:gd name="connsiteX1392" fmla="*/ 1749872 w 21876926"/>
              <a:gd name="connsiteY1392" fmla="*/ 3794874 h 6580513"/>
              <a:gd name="connsiteX1393" fmla="*/ 1619127 w 21876926"/>
              <a:gd name="connsiteY1393" fmla="*/ 3747629 h 6580513"/>
              <a:gd name="connsiteX1394" fmla="*/ 1654600 w 21876926"/>
              <a:gd name="connsiteY1394" fmla="*/ 3739704 h 6580513"/>
              <a:gd name="connsiteX1395" fmla="*/ 9283393 w 21876926"/>
              <a:gd name="connsiteY1395" fmla="*/ 3737570 h 6580513"/>
              <a:gd name="connsiteX1396" fmla="*/ 9215487 w 21876926"/>
              <a:gd name="connsiteY1396" fmla="*/ 3756773 h 6580513"/>
              <a:gd name="connsiteX1397" fmla="*/ 9221569 w 21876926"/>
              <a:gd name="connsiteY1397" fmla="*/ 3771404 h 6580513"/>
              <a:gd name="connsiteX1398" fmla="*/ 9280353 w 21876926"/>
              <a:gd name="connsiteY1398" fmla="*/ 3767137 h 6580513"/>
              <a:gd name="connsiteX1399" fmla="*/ 9283393 w 21876926"/>
              <a:gd name="connsiteY1399" fmla="*/ 3737570 h 6580513"/>
              <a:gd name="connsiteX1400" fmla="*/ 8675279 w 21876926"/>
              <a:gd name="connsiteY1400" fmla="*/ 3737570 h 6580513"/>
              <a:gd name="connsiteX1401" fmla="*/ 8663117 w 21876926"/>
              <a:gd name="connsiteY1401" fmla="*/ 3743666 h 6580513"/>
              <a:gd name="connsiteX1402" fmla="*/ 8677306 w 21876926"/>
              <a:gd name="connsiteY1402" fmla="*/ 3744886 h 6580513"/>
              <a:gd name="connsiteX1403" fmla="*/ 8675279 w 21876926"/>
              <a:gd name="connsiteY1403" fmla="*/ 3737570 h 6580513"/>
              <a:gd name="connsiteX1404" fmla="*/ 8798929 w 21876926"/>
              <a:gd name="connsiteY1404" fmla="*/ 3735132 h 6580513"/>
              <a:gd name="connsiteX1405" fmla="*/ 8794875 w 21876926"/>
              <a:gd name="connsiteY1405" fmla="*/ 3768356 h 6580513"/>
              <a:gd name="connsiteX1406" fmla="*/ 8813118 w 21876926"/>
              <a:gd name="connsiteY1406" fmla="*/ 3759821 h 6580513"/>
              <a:gd name="connsiteX1407" fmla="*/ 8798929 w 21876926"/>
              <a:gd name="connsiteY1407" fmla="*/ 3735132 h 6580513"/>
              <a:gd name="connsiteX1408" fmla="*/ 8591157 w 21876926"/>
              <a:gd name="connsiteY1408" fmla="*/ 3730255 h 6580513"/>
              <a:gd name="connsiteX1409" fmla="*/ 8585076 w 21876926"/>
              <a:gd name="connsiteY1409" fmla="*/ 3731169 h 6580513"/>
              <a:gd name="connsiteX1410" fmla="*/ 8591157 w 21876926"/>
              <a:gd name="connsiteY1410" fmla="*/ 3734522 h 6580513"/>
              <a:gd name="connsiteX1411" fmla="*/ 4776253 w 21876926"/>
              <a:gd name="connsiteY1411" fmla="*/ 3728121 h 6580513"/>
              <a:gd name="connsiteX1412" fmla="*/ 4776253 w 21876926"/>
              <a:gd name="connsiteY1412" fmla="*/ 3731169 h 6580513"/>
              <a:gd name="connsiteX1413" fmla="*/ 4779294 w 21876926"/>
              <a:gd name="connsiteY1413" fmla="*/ 3728121 h 6580513"/>
              <a:gd name="connsiteX1414" fmla="*/ 4776253 w 21876926"/>
              <a:gd name="connsiteY1414" fmla="*/ 3728121 h 6580513"/>
              <a:gd name="connsiteX1415" fmla="*/ 9088797 w 21876926"/>
              <a:gd name="connsiteY1415" fmla="*/ 3725378 h 6580513"/>
              <a:gd name="connsiteX1416" fmla="*/ 9062445 w 21876926"/>
              <a:gd name="connsiteY1416" fmla="*/ 3765003 h 6580513"/>
              <a:gd name="connsiteX1417" fmla="*/ 9077648 w 21876926"/>
              <a:gd name="connsiteY1417" fmla="*/ 3755859 h 6580513"/>
              <a:gd name="connsiteX1418" fmla="*/ 9088797 w 21876926"/>
              <a:gd name="connsiteY1418" fmla="*/ 3725378 h 6580513"/>
              <a:gd name="connsiteX1419" fmla="*/ 6694854 w 21876926"/>
              <a:gd name="connsiteY1419" fmla="*/ 3725378 h 6580513"/>
              <a:gd name="connsiteX1420" fmla="*/ 6698402 w 21876926"/>
              <a:gd name="connsiteY1420" fmla="*/ 3726521 h 6580513"/>
              <a:gd name="connsiteX1421" fmla="*/ 6698540 w 21876926"/>
              <a:gd name="connsiteY1421" fmla="*/ 3726209 h 6580513"/>
              <a:gd name="connsiteX1422" fmla="*/ 6698908 w 21876926"/>
              <a:gd name="connsiteY1422" fmla="*/ 3726292 h 6580513"/>
              <a:gd name="connsiteX1423" fmla="*/ 6698908 w 21876926"/>
              <a:gd name="connsiteY1423" fmla="*/ 3725378 h 6580513"/>
              <a:gd name="connsiteX1424" fmla="*/ 6698540 w 21876926"/>
              <a:gd name="connsiteY1424" fmla="*/ 3726209 h 6580513"/>
              <a:gd name="connsiteX1425" fmla="*/ 8872916 w 21876926"/>
              <a:gd name="connsiteY1425" fmla="*/ 3721111 h 6580513"/>
              <a:gd name="connsiteX1426" fmla="*/ 8811091 w 21876926"/>
              <a:gd name="connsiteY1426" fmla="*/ 3784511 h 6580513"/>
              <a:gd name="connsiteX1427" fmla="*/ 8833389 w 21876926"/>
              <a:gd name="connsiteY1427" fmla="*/ 3784511 h 6580513"/>
              <a:gd name="connsiteX1428" fmla="*/ 8833389 w 21876926"/>
              <a:gd name="connsiteY1428" fmla="*/ 3768356 h 6580513"/>
              <a:gd name="connsiteX1429" fmla="*/ 8896227 w 21876926"/>
              <a:gd name="connsiteY1429" fmla="*/ 3761040 h 6580513"/>
              <a:gd name="connsiteX1430" fmla="*/ 8872916 w 21876926"/>
              <a:gd name="connsiteY1430" fmla="*/ 3721111 h 6580513"/>
              <a:gd name="connsiteX1431" fmla="*/ 9304677 w 21876926"/>
              <a:gd name="connsiteY1431" fmla="*/ 3720196 h 6580513"/>
              <a:gd name="connsiteX1432" fmla="*/ 9287448 w 21876926"/>
              <a:gd name="connsiteY1432" fmla="*/ 3734522 h 6580513"/>
              <a:gd name="connsiteX1433" fmla="*/ 9323934 w 21876926"/>
              <a:gd name="connsiteY1433" fmla="*/ 3742447 h 6580513"/>
              <a:gd name="connsiteX1434" fmla="*/ 9304677 w 21876926"/>
              <a:gd name="connsiteY1434" fmla="*/ 3720196 h 6580513"/>
              <a:gd name="connsiteX1435" fmla="*/ 4405303 w 21876926"/>
              <a:gd name="connsiteY1435" fmla="*/ 3718062 h 6580513"/>
              <a:gd name="connsiteX1436" fmla="*/ 4413412 w 21876926"/>
              <a:gd name="connsiteY1436" fmla="*/ 3728121 h 6580513"/>
              <a:gd name="connsiteX1437" fmla="*/ 4413412 w 21876926"/>
              <a:gd name="connsiteY1437" fmla="*/ 3718977 h 6580513"/>
              <a:gd name="connsiteX1438" fmla="*/ 4405303 w 21876926"/>
              <a:gd name="connsiteY1438" fmla="*/ 3718062 h 6580513"/>
              <a:gd name="connsiteX1439" fmla="*/ 8731023 w 21876926"/>
              <a:gd name="connsiteY1439" fmla="*/ 3717148 h 6580513"/>
              <a:gd name="connsiteX1440" fmla="*/ 8678320 w 21876926"/>
              <a:gd name="connsiteY1440" fmla="*/ 3736351 h 6580513"/>
              <a:gd name="connsiteX1441" fmla="*/ 8713793 w 21876926"/>
              <a:gd name="connsiteY1441" fmla="*/ 3745495 h 6580513"/>
              <a:gd name="connsiteX1442" fmla="*/ 8736091 w 21876926"/>
              <a:gd name="connsiteY1442" fmla="*/ 3746714 h 6580513"/>
              <a:gd name="connsiteX1443" fmla="*/ 8731023 w 21876926"/>
              <a:gd name="connsiteY1443" fmla="*/ 3717148 h 6580513"/>
              <a:gd name="connsiteX1444" fmla="*/ 4394155 w 21876926"/>
              <a:gd name="connsiteY1444" fmla="*/ 3717148 h 6580513"/>
              <a:gd name="connsiteX1445" fmla="*/ 4377939 w 21876926"/>
              <a:gd name="connsiteY1445" fmla="*/ 3725378 h 6580513"/>
              <a:gd name="connsiteX1446" fmla="*/ 4383006 w 21876926"/>
              <a:gd name="connsiteY1446" fmla="*/ 3736351 h 6580513"/>
              <a:gd name="connsiteX1447" fmla="*/ 4396182 w 21876926"/>
              <a:gd name="connsiteY1447" fmla="*/ 3759821 h 6580513"/>
              <a:gd name="connsiteX1448" fmla="*/ 4403277 w 21876926"/>
              <a:gd name="connsiteY1448" fmla="*/ 3763174 h 6580513"/>
              <a:gd name="connsiteX1449" fmla="*/ 4396182 w 21876926"/>
              <a:gd name="connsiteY1449" fmla="*/ 3786339 h 6580513"/>
              <a:gd name="connsiteX1450" fmla="*/ 4374898 w 21876926"/>
              <a:gd name="connsiteY1450" fmla="*/ 3786339 h 6580513"/>
              <a:gd name="connsiteX1451" fmla="*/ 4367803 w 21876926"/>
              <a:gd name="connsiteY1451" fmla="*/ 3772318 h 6580513"/>
              <a:gd name="connsiteX1452" fmla="*/ 4353614 w 21876926"/>
              <a:gd name="connsiteY1452" fmla="*/ 3789692 h 6580513"/>
              <a:gd name="connsiteX1453" fmla="*/ 4413412 w 21876926"/>
              <a:gd name="connsiteY1453" fmla="*/ 3857055 h 6580513"/>
              <a:gd name="connsiteX1454" fmla="*/ 4465101 w 21876926"/>
              <a:gd name="connsiteY1454" fmla="*/ 3846082 h 6580513"/>
              <a:gd name="connsiteX1455" fmla="*/ 4454967 w 21876926"/>
              <a:gd name="connsiteY1455" fmla="*/ 3801885 h 6580513"/>
              <a:gd name="connsiteX1456" fmla="*/ 4491453 w 21876926"/>
              <a:gd name="connsiteY1456" fmla="*/ 3765003 h 6580513"/>
              <a:gd name="connsiteX1457" fmla="*/ 4413412 w 21876926"/>
              <a:gd name="connsiteY1457" fmla="*/ 3775366 h 6580513"/>
              <a:gd name="connsiteX1458" fmla="*/ 4417466 w 21876926"/>
              <a:gd name="connsiteY1458" fmla="*/ 3756773 h 6580513"/>
              <a:gd name="connsiteX1459" fmla="*/ 4410371 w 21876926"/>
              <a:gd name="connsiteY1459" fmla="*/ 3739704 h 6580513"/>
              <a:gd name="connsiteX1460" fmla="*/ 4404290 w 21876926"/>
              <a:gd name="connsiteY1460" fmla="*/ 3718062 h 6580513"/>
              <a:gd name="connsiteX1461" fmla="*/ 4394155 w 21876926"/>
              <a:gd name="connsiteY1461" fmla="*/ 3717148 h 6580513"/>
              <a:gd name="connsiteX1462" fmla="*/ 7539119 w 21876926"/>
              <a:gd name="connsiteY1462" fmla="*/ 3710747 h 6580513"/>
              <a:gd name="connsiteX1463" fmla="*/ 7507700 w 21876926"/>
              <a:gd name="connsiteY1463" fmla="*/ 3718977 h 6580513"/>
              <a:gd name="connsiteX1464" fmla="*/ 7509727 w 21876926"/>
              <a:gd name="connsiteY1464" fmla="*/ 3744886 h 6580513"/>
              <a:gd name="connsiteX1465" fmla="*/ 7527971 w 21876926"/>
              <a:gd name="connsiteY1465" fmla="*/ 3739704 h 6580513"/>
              <a:gd name="connsiteX1466" fmla="*/ 7517835 w 21876926"/>
              <a:gd name="connsiteY1466" fmla="*/ 3731169 h 6580513"/>
              <a:gd name="connsiteX1467" fmla="*/ 7577633 w 21876926"/>
              <a:gd name="connsiteY1467" fmla="*/ 3742447 h 6580513"/>
              <a:gd name="connsiteX1468" fmla="*/ 7555335 w 21876926"/>
              <a:gd name="connsiteY1468" fmla="*/ 3773233 h 6580513"/>
              <a:gd name="connsiteX1469" fmla="*/ 7565471 w 21876926"/>
              <a:gd name="connsiteY1469" fmla="*/ 3768356 h 6580513"/>
              <a:gd name="connsiteX1470" fmla="*/ 7588782 w 21876926"/>
              <a:gd name="connsiteY1470" fmla="*/ 3739704 h 6580513"/>
              <a:gd name="connsiteX1471" fmla="*/ 7539119 w 21876926"/>
              <a:gd name="connsiteY1471" fmla="*/ 3710747 h 6580513"/>
              <a:gd name="connsiteX1472" fmla="*/ 8952985 w 21876926"/>
              <a:gd name="connsiteY1472" fmla="*/ 3708613 h 6580513"/>
              <a:gd name="connsiteX1473" fmla="*/ 8948931 w 21876926"/>
              <a:gd name="connsiteY1473" fmla="*/ 3717148 h 6580513"/>
              <a:gd name="connsiteX1474" fmla="*/ 8952985 w 21876926"/>
              <a:gd name="connsiteY1474" fmla="*/ 3718062 h 6580513"/>
              <a:gd name="connsiteX1475" fmla="*/ 8958052 w 21876926"/>
              <a:gd name="connsiteY1475" fmla="*/ 3710747 h 6580513"/>
              <a:gd name="connsiteX1476" fmla="*/ 8952985 w 21876926"/>
              <a:gd name="connsiteY1476" fmla="*/ 3708613 h 6580513"/>
              <a:gd name="connsiteX1477" fmla="*/ 7403307 w 21876926"/>
              <a:gd name="connsiteY1477" fmla="*/ 3708004 h 6580513"/>
              <a:gd name="connsiteX1478" fmla="*/ 7368847 w 21876926"/>
              <a:gd name="connsiteY1478" fmla="*/ 3742447 h 6580513"/>
              <a:gd name="connsiteX1479" fmla="*/ 7438781 w 21876926"/>
              <a:gd name="connsiteY1479" fmla="*/ 3766222 h 6580513"/>
              <a:gd name="connsiteX1480" fmla="*/ 7407361 w 21876926"/>
              <a:gd name="connsiteY1480" fmla="*/ 3777195 h 6580513"/>
              <a:gd name="connsiteX1481" fmla="*/ 7467159 w 21876926"/>
              <a:gd name="connsiteY1481" fmla="*/ 3759212 h 6580513"/>
              <a:gd name="connsiteX1482" fmla="*/ 7459051 w 21876926"/>
              <a:gd name="connsiteY1482" fmla="*/ 3718977 h 6580513"/>
              <a:gd name="connsiteX1483" fmla="*/ 7427631 w 21876926"/>
              <a:gd name="connsiteY1483" fmla="*/ 3722330 h 6580513"/>
              <a:gd name="connsiteX1484" fmla="*/ 7427631 w 21876926"/>
              <a:gd name="connsiteY1484" fmla="*/ 3728121 h 6580513"/>
              <a:gd name="connsiteX1485" fmla="*/ 7423577 w 21876926"/>
              <a:gd name="connsiteY1485" fmla="*/ 3725378 h 6580513"/>
              <a:gd name="connsiteX1486" fmla="*/ 7406347 w 21876926"/>
              <a:gd name="connsiteY1486" fmla="*/ 3710747 h 6580513"/>
              <a:gd name="connsiteX1487" fmla="*/ 7403307 w 21876926"/>
              <a:gd name="connsiteY1487" fmla="*/ 3708004 h 6580513"/>
              <a:gd name="connsiteX1488" fmla="*/ 4363749 w 21876926"/>
              <a:gd name="connsiteY1488" fmla="*/ 3708004 h 6580513"/>
              <a:gd name="connsiteX1489" fmla="*/ 4326249 w 21876926"/>
              <a:gd name="connsiteY1489" fmla="*/ 3742447 h 6580513"/>
              <a:gd name="connsiteX1490" fmla="*/ 4343479 w 21876926"/>
              <a:gd name="connsiteY1490" fmla="*/ 3742447 h 6580513"/>
              <a:gd name="connsiteX1491" fmla="*/ 4353614 w 21876926"/>
              <a:gd name="connsiteY1491" fmla="*/ 3715929 h 6580513"/>
              <a:gd name="connsiteX1492" fmla="*/ 4363749 w 21876926"/>
              <a:gd name="connsiteY1492" fmla="*/ 3715929 h 6580513"/>
              <a:gd name="connsiteX1493" fmla="*/ 4363749 w 21876926"/>
              <a:gd name="connsiteY1493" fmla="*/ 3708004 h 6580513"/>
              <a:gd name="connsiteX1494" fmla="*/ 9000620 w 21876926"/>
              <a:gd name="connsiteY1494" fmla="*/ 3706785 h 6580513"/>
              <a:gd name="connsiteX1495" fmla="*/ 9005688 w 21876926"/>
              <a:gd name="connsiteY1495" fmla="*/ 3726292 h 6580513"/>
              <a:gd name="connsiteX1496" fmla="*/ 9019877 w 21876926"/>
              <a:gd name="connsiteY1496" fmla="*/ 3718977 h 6580513"/>
              <a:gd name="connsiteX1497" fmla="*/ 9000620 w 21876926"/>
              <a:gd name="connsiteY1497" fmla="*/ 3706785 h 6580513"/>
              <a:gd name="connsiteX1498" fmla="*/ 7368847 w 21876926"/>
              <a:gd name="connsiteY1498" fmla="*/ 3692459 h 6580513"/>
              <a:gd name="connsiteX1499" fmla="*/ 7368847 w 21876926"/>
              <a:gd name="connsiteY1499" fmla="*/ 3695507 h 6580513"/>
              <a:gd name="connsiteX1500" fmla="*/ 7378983 w 21876926"/>
              <a:gd name="connsiteY1500" fmla="*/ 3695507 h 6580513"/>
              <a:gd name="connsiteX1501" fmla="*/ 7368847 w 21876926"/>
              <a:gd name="connsiteY1501" fmla="*/ 3692459 h 6580513"/>
              <a:gd name="connsiteX1502" fmla="*/ 7192368 w 21876926"/>
              <a:gd name="connsiteY1502" fmla="*/ 3691925 h 6580513"/>
              <a:gd name="connsiteX1503" fmla="*/ 7176277 w 21876926"/>
              <a:gd name="connsiteY1503" fmla="*/ 3692459 h 6580513"/>
              <a:gd name="connsiteX1504" fmla="*/ 7176277 w 21876926"/>
              <a:gd name="connsiteY1504" fmla="*/ 3742447 h 6580513"/>
              <a:gd name="connsiteX1505" fmla="*/ 7137763 w 21876926"/>
              <a:gd name="connsiteY1505" fmla="*/ 3736351 h 6580513"/>
              <a:gd name="connsiteX1506" fmla="*/ 7130669 w 21876926"/>
              <a:gd name="connsiteY1506" fmla="*/ 3751896 h 6580513"/>
              <a:gd name="connsiteX1507" fmla="*/ 7137763 w 21876926"/>
              <a:gd name="connsiteY1507" fmla="*/ 3766222 h 6580513"/>
              <a:gd name="connsiteX1508" fmla="*/ 7128642 w 21876926"/>
              <a:gd name="connsiteY1508" fmla="*/ 3759821 h 6580513"/>
              <a:gd name="connsiteX1509" fmla="*/ 7128642 w 21876926"/>
              <a:gd name="connsiteY1509" fmla="*/ 3786339 h 6580513"/>
              <a:gd name="connsiteX1510" fmla="*/ 7057695 w 21876926"/>
              <a:gd name="connsiteY1510" fmla="*/ 3798837 h 6580513"/>
              <a:gd name="connsiteX1511" fmla="*/ 7074925 w 21876926"/>
              <a:gd name="connsiteY1511" fmla="*/ 3798837 h 6580513"/>
              <a:gd name="connsiteX1512" fmla="*/ 7065803 w 21876926"/>
              <a:gd name="connsiteY1512" fmla="*/ 3818344 h 6580513"/>
              <a:gd name="connsiteX1513" fmla="*/ 7351617 w 21876926"/>
              <a:gd name="connsiteY1513" fmla="*/ 3795484 h 6580513"/>
              <a:gd name="connsiteX1514" fmla="*/ 7309049 w 21876926"/>
              <a:gd name="connsiteY1514" fmla="*/ 3754639 h 6580513"/>
              <a:gd name="connsiteX1515" fmla="*/ 7235062 w 21876926"/>
              <a:gd name="connsiteY1515" fmla="*/ 3766222 h 6580513"/>
              <a:gd name="connsiteX1516" fmla="*/ 7246211 w 21876926"/>
              <a:gd name="connsiteY1516" fmla="*/ 3708004 h 6580513"/>
              <a:gd name="connsiteX1517" fmla="*/ 7197561 w 21876926"/>
              <a:gd name="connsiteY1517" fmla="*/ 3718977 h 6580513"/>
              <a:gd name="connsiteX1518" fmla="*/ 7207697 w 21876926"/>
              <a:gd name="connsiteY1518" fmla="*/ 3695507 h 6580513"/>
              <a:gd name="connsiteX1519" fmla="*/ 7192368 w 21876926"/>
              <a:gd name="connsiteY1519" fmla="*/ 3691925 h 6580513"/>
              <a:gd name="connsiteX1520" fmla="*/ 7332994 w 21876926"/>
              <a:gd name="connsiteY1520" fmla="*/ 3691316 h 6580513"/>
              <a:gd name="connsiteX1521" fmla="*/ 7312090 w 21876926"/>
              <a:gd name="connsiteY1521" fmla="*/ 3692459 h 6580513"/>
              <a:gd name="connsiteX1522" fmla="*/ 7316144 w 21876926"/>
              <a:gd name="connsiteY1522" fmla="*/ 3718977 h 6580513"/>
              <a:gd name="connsiteX1523" fmla="*/ 7358712 w 21876926"/>
              <a:gd name="connsiteY1523" fmla="*/ 3708004 h 6580513"/>
              <a:gd name="connsiteX1524" fmla="*/ 7351617 w 21876926"/>
              <a:gd name="connsiteY1524" fmla="*/ 3692459 h 6580513"/>
              <a:gd name="connsiteX1525" fmla="*/ 7332994 w 21876926"/>
              <a:gd name="connsiteY1525" fmla="*/ 3691316 h 6580513"/>
              <a:gd name="connsiteX1526" fmla="*/ 1531964 w 21876926"/>
              <a:gd name="connsiteY1526" fmla="*/ 3689106 h 6580513"/>
              <a:gd name="connsiteX1527" fmla="*/ 1544126 w 21876926"/>
              <a:gd name="connsiteY1527" fmla="*/ 3734522 h 6580513"/>
              <a:gd name="connsiteX1528" fmla="*/ 1446828 w 21876926"/>
              <a:gd name="connsiteY1528" fmla="*/ 3725378 h 6580513"/>
              <a:gd name="connsiteX1529" fmla="*/ 1531964 w 21876926"/>
              <a:gd name="connsiteY1529" fmla="*/ 3689106 h 6580513"/>
              <a:gd name="connsiteX1530" fmla="*/ 1619127 w 21876926"/>
              <a:gd name="connsiteY1530" fmla="*/ 3688496 h 6580513"/>
              <a:gd name="connsiteX1531" fmla="*/ 1656628 w 21876926"/>
              <a:gd name="connsiteY1531" fmla="*/ 3700688 h 6580513"/>
              <a:gd name="connsiteX1532" fmla="*/ 1586694 w 21876926"/>
              <a:gd name="connsiteY1532" fmla="*/ 3743666 h 6580513"/>
              <a:gd name="connsiteX1533" fmla="*/ 1586694 w 21876926"/>
              <a:gd name="connsiteY1533" fmla="*/ 3711966 h 6580513"/>
              <a:gd name="connsiteX1534" fmla="*/ 1619127 w 21876926"/>
              <a:gd name="connsiteY1534" fmla="*/ 3688496 h 6580513"/>
              <a:gd name="connsiteX1535" fmla="*/ 7832027 w 21876926"/>
              <a:gd name="connsiteY1535" fmla="*/ 3684229 h 6580513"/>
              <a:gd name="connsiteX1536" fmla="*/ 7770203 w 21876926"/>
              <a:gd name="connsiteY1536" fmla="*/ 3695507 h 6580513"/>
              <a:gd name="connsiteX1537" fmla="*/ 7773243 w 21876926"/>
              <a:gd name="connsiteY1537" fmla="*/ 3708004 h 6580513"/>
              <a:gd name="connsiteX1538" fmla="*/ 7848244 w 21876926"/>
              <a:gd name="connsiteY1538" fmla="*/ 3705870 h 6580513"/>
              <a:gd name="connsiteX1539" fmla="*/ 7832027 w 21876926"/>
              <a:gd name="connsiteY1539" fmla="*/ 3684229 h 6580513"/>
              <a:gd name="connsiteX1540" fmla="*/ 9514477 w 21876926"/>
              <a:gd name="connsiteY1540" fmla="*/ 3679352 h 6580513"/>
              <a:gd name="connsiteX1541" fmla="*/ 9482044 w 21876926"/>
              <a:gd name="connsiteY1541" fmla="*/ 3683314 h 6580513"/>
              <a:gd name="connsiteX1542" fmla="*/ 9500288 w 21876926"/>
              <a:gd name="connsiteY1542" fmla="*/ 3705870 h 6580513"/>
              <a:gd name="connsiteX1543" fmla="*/ 9520558 w 21876926"/>
              <a:gd name="connsiteY1543" fmla="*/ 3685143 h 6580513"/>
              <a:gd name="connsiteX1544" fmla="*/ 9514477 w 21876926"/>
              <a:gd name="connsiteY1544" fmla="*/ 3679352 h 6580513"/>
              <a:gd name="connsiteX1545" fmla="*/ 8952985 w 21876926"/>
              <a:gd name="connsiteY1545" fmla="*/ 3679352 h 6580513"/>
              <a:gd name="connsiteX1546" fmla="*/ 8939809 w 21876926"/>
              <a:gd name="connsiteY1546" fmla="*/ 3683314 h 6580513"/>
              <a:gd name="connsiteX1547" fmla="*/ 8960079 w 21876926"/>
              <a:gd name="connsiteY1547" fmla="*/ 3685143 h 6580513"/>
              <a:gd name="connsiteX1548" fmla="*/ 8952985 w 21876926"/>
              <a:gd name="connsiteY1548" fmla="*/ 3679352 h 6580513"/>
              <a:gd name="connsiteX1549" fmla="*/ 1805615 w 21876926"/>
              <a:gd name="connsiteY1549" fmla="*/ 3669903 h 6580513"/>
              <a:gd name="connsiteX1550" fmla="*/ 1852238 w 21876926"/>
              <a:gd name="connsiteY1550" fmla="*/ 3703432 h 6580513"/>
              <a:gd name="connsiteX1551" fmla="*/ 1976901 w 21876926"/>
              <a:gd name="connsiteY1551" fmla="*/ 3692459 h 6580513"/>
              <a:gd name="connsiteX1552" fmla="*/ 1929265 w 21876926"/>
              <a:gd name="connsiteY1552" fmla="*/ 3681181 h 6580513"/>
              <a:gd name="connsiteX1553" fmla="*/ 1920144 w 21876926"/>
              <a:gd name="connsiteY1553" fmla="*/ 3727207 h 6580513"/>
              <a:gd name="connsiteX1554" fmla="*/ 1738723 w 21876926"/>
              <a:gd name="connsiteY1554" fmla="*/ 3692459 h 6580513"/>
              <a:gd name="connsiteX1555" fmla="*/ 1805615 w 21876926"/>
              <a:gd name="connsiteY1555" fmla="*/ 3669903 h 6580513"/>
              <a:gd name="connsiteX1556" fmla="*/ 7594863 w 21876926"/>
              <a:gd name="connsiteY1556" fmla="*/ 3668988 h 6580513"/>
              <a:gd name="connsiteX1557" fmla="*/ 7609053 w 21876926"/>
              <a:gd name="connsiteY1557" fmla="*/ 3742447 h 6580513"/>
              <a:gd name="connsiteX1558" fmla="*/ 7606011 w 21876926"/>
              <a:gd name="connsiteY1558" fmla="*/ 3750677 h 6580513"/>
              <a:gd name="connsiteX1559" fmla="*/ 7629323 w 21876926"/>
              <a:gd name="connsiteY1559" fmla="*/ 3741533 h 6580513"/>
              <a:gd name="connsiteX1560" fmla="*/ 7594863 w 21876926"/>
              <a:gd name="connsiteY1560" fmla="*/ 3668988 h 6580513"/>
              <a:gd name="connsiteX1561" fmla="*/ 8985418 w 21876926"/>
              <a:gd name="connsiteY1561" fmla="*/ 3667160 h 6580513"/>
              <a:gd name="connsiteX1562" fmla="*/ 8975282 w 21876926"/>
              <a:gd name="connsiteY1562" fmla="*/ 3681181 h 6580513"/>
              <a:gd name="connsiteX1563" fmla="*/ 8977309 w 21876926"/>
              <a:gd name="connsiteY1563" fmla="*/ 3681181 h 6580513"/>
              <a:gd name="connsiteX1564" fmla="*/ 8981363 w 21876926"/>
              <a:gd name="connsiteY1564" fmla="*/ 3674170 h 6580513"/>
              <a:gd name="connsiteX1565" fmla="*/ 8984404 w 21876926"/>
              <a:gd name="connsiteY1565" fmla="*/ 3672951 h 6580513"/>
              <a:gd name="connsiteX1566" fmla="*/ 8985418 w 21876926"/>
              <a:gd name="connsiteY1566" fmla="*/ 3667160 h 6580513"/>
              <a:gd name="connsiteX1567" fmla="*/ 2149200 w 21876926"/>
              <a:gd name="connsiteY1567" fmla="*/ 3664721 h 6580513"/>
              <a:gd name="connsiteX1568" fmla="*/ 2149200 w 21876926"/>
              <a:gd name="connsiteY1568" fmla="*/ 3703432 h 6580513"/>
              <a:gd name="connsiteX1569" fmla="*/ 2105618 w 21876926"/>
              <a:gd name="connsiteY1569" fmla="*/ 3691239 h 6580513"/>
              <a:gd name="connsiteX1570" fmla="*/ 2149200 w 21876926"/>
              <a:gd name="connsiteY1570" fmla="*/ 3664721 h 6580513"/>
              <a:gd name="connsiteX1571" fmla="*/ 4546183 w 21876926"/>
              <a:gd name="connsiteY1571" fmla="*/ 3663807 h 6580513"/>
              <a:gd name="connsiteX1572" fmla="*/ 4465101 w 21876926"/>
              <a:gd name="connsiteY1572" fmla="*/ 3718977 h 6580513"/>
              <a:gd name="connsiteX1573" fmla="*/ 4465101 w 21876926"/>
              <a:gd name="connsiteY1573" fmla="*/ 3739704 h 6580513"/>
              <a:gd name="connsiteX1574" fmla="*/ 4479291 w 21876926"/>
              <a:gd name="connsiteY1574" fmla="*/ 3734522 h 6580513"/>
              <a:gd name="connsiteX1575" fmla="*/ 4477264 w 21876926"/>
              <a:gd name="connsiteY1575" fmla="*/ 3731169 h 6580513"/>
              <a:gd name="connsiteX1576" fmla="*/ 4482331 w 21876926"/>
              <a:gd name="connsiteY1576" fmla="*/ 3731169 h 6580513"/>
              <a:gd name="connsiteX1577" fmla="*/ 4524899 w 21876926"/>
              <a:gd name="connsiteY1577" fmla="*/ 3728121 h 6580513"/>
              <a:gd name="connsiteX1578" fmla="*/ 4524899 w 21876926"/>
              <a:gd name="connsiteY1578" fmla="*/ 3731169 h 6580513"/>
              <a:gd name="connsiteX1579" fmla="*/ 4536049 w 21876926"/>
              <a:gd name="connsiteY1579" fmla="*/ 3742447 h 6580513"/>
              <a:gd name="connsiteX1580" fmla="*/ 4514765 w 21876926"/>
              <a:gd name="connsiteY1580" fmla="*/ 3789692 h 6580513"/>
              <a:gd name="connsiteX1581" fmla="*/ 4616117 w 21876926"/>
              <a:gd name="connsiteY1581" fmla="*/ 3754639 h 6580513"/>
              <a:gd name="connsiteX1582" fmla="*/ 4546183 w 21876926"/>
              <a:gd name="connsiteY1582" fmla="*/ 3663807 h 6580513"/>
              <a:gd name="connsiteX1583" fmla="*/ 2194809 w 21876926"/>
              <a:gd name="connsiteY1583" fmla="*/ 3660759 h 6580513"/>
              <a:gd name="connsiteX1584" fmla="*/ 2246498 w 21876926"/>
              <a:gd name="connsiteY1584" fmla="*/ 3663807 h 6580513"/>
              <a:gd name="connsiteX1585" fmla="*/ 2166430 w 21876926"/>
              <a:gd name="connsiteY1585" fmla="*/ 3693678 h 6580513"/>
              <a:gd name="connsiteX1586" fmla="*/ 2194809 w 21876926"/>
              <a:gd name="connsiteY1586" fmla="*/ 3660759 h 6580513"/>
              <a:gd name="connsiteX1587" fmla="*/ 8994539 w 21876926"/>
              <a:gd name="connsiteY1587" fmla="*/ 3658625 h 6580513"/>
              <a:gd name="connsiteX1588" fmla="*/ 8995553 w 21876926"/>
              <a:gd name="connsiteY1588" fmla="*/ 3668988 h 6580513"/>
              <a:gd name="connsiteX1589" fmla="*/ 8996566 w 21876926"/>
              <a:gd name="connsiteY1589" fmla="*/ 3668988 h 6580513"/>
              <a:gd name="connsiteX1590" fmla="*/ 9012783 w 21876926"/>
              <a:gd name="connsiteY1590" fmla="*/ 3669903 h 6580513"/>
              <a:gd name="connsiteX1591" fmla="*/ 9015823 w 21876926"/>
              <a:gd name="connsiteY1591" fmla="*/ 3667160 h 6580513"/>
              <a:gd name="connsiteX1592" fmla="*/ 8994539 w 21876926"/>
              <a:gd name="connsiteY1592" fmla="*/ 3658625 h 6580513"/>
              <a:gd name="connsiteX1593" fmla="*/ 7161075 w 21876926"/>
              <a:gd name="connsiteY1593" fmla="*/ 3655577 h 6580513"/>
              <a:gd name="connsiteX1594" fmla="*/ 7128642 w 21876926"/>
              <a:gd name="connsiteY1594" fmla="*/ 3671732 h 6580513"/>
              <a:gd name="connsiteX1595" fmla="*/ 7166143 w 21876926"/>
              <a:gd name="connsiteY1595" fmla="*/ 3684229 h 6580513"/>
              <a:gd name="connsiteX1596" fmla="*/ 7176277 w 21876926"/>
              <a:gd name="connsiteY1596" fmla="*/ 3692154 h 6580513"/>
              <a:gd name="connsiteX1597" fmla="*/ 7204657 w 21876926"/>
              <a:gd name="connsiteY1597" fmla="*/ 3663807 h 6580513"/>
              <a:gd name="connsiteX1598" fmla="*/ 7161075 w 21876926"/>
              <a:gd name="connsiteY1598" fmla="*/ 3655577 h 6580513"/>
              <a:gd name="connsiteX1599" fmla="*/ 7058709 w 21876926"/>
              <a:gd name="connsiteY1599" fmla="*/ 3655577 h 6580513"/>
              <a:gd name="connsiteX1600" fmla="*/ 6977627 w 21876926"/>
              <a:gd name="connsiteY1600" fmla="*/ 3681181 h 6580513"/>
              <a:gd name="connsiteX1601" fmla="*/ 6967491 w 21876926"/>
              <a:gd name="connsiteY1601" fmla="*/ 3728121 h 6580513"/>
              <a:gd name="connsiteX1602" fmla="*/ 6974587 w 21876926"/>
              <a:gd name="connsiteY1602" fmla="*/ 3736351 h 6580513"/>
              <a:gd name="connsiteX1603" fmla="*/ 7023235 w 21876926"/>
              <a:gd name="connsiteY1603" fmla="*/ 3742447 h 6580513"/>
              <a:gd name="connsiteX1604" fmla="*/ 7057695 w 21876926"/>
              <a:gd name="connsiteY1604" fmla="*/ 3739704 h 6580513"/>
              <a:gd name="connsiteX1605" fmla="*/ 7004992 w 21876926"/>
              <a:gd name="connsiteY1605" fmla="*/ 3704651 h 6580513"/>
              <a:gd name="connsiteX1606" fmla="*/ 7114453 w 21876926"/>
              <a:gd name="connsiteY1606" fmla="*/ 3704651 h 6580513"/>
              <a:gd name="connsiteX1607" fmla="*/ 7058709 w 21876926"/>
              <a:gd name="connsiteY1607" fmla="*/ 3655577 h 6580513"/>
              <a:gd name="connsiteX1608" fmla="*/ 5752277 w 21876926"/>
              <a:gd name="connsiteY1608" fmla="*/ 3654662 h 6580513"/>
              <a:gd name="connsiteX1609" fmla="*/ 5749236 w 21876926"/>
              <a:gd name="connsiteY1609" fmla="*/ 3684229 h 6580513"/>
              <a:gd name="connsiteX1610" fmla="*/ 5803967 w 21876926"/>
              <a:gd name="connsiteY1610" fmla="*/ 3675694 h 6580513"/>
              <a:gd name="connsiteX1611" fmla="*/ 5752277 w 21876926"/>
              <a:gd name="connsiteY1611" fmla="*/ 3654662 h 6580513"/>
              <a:gd name="connsiteX1612" fmla="*/ 9183055 w 21876926"/>
              <a:gd name="connsiteY1612" fmla="*/ 3648261 h 6580513"/>
              <a:gd name="connsiteX1613" fmla="*/ 9205352 w 21876926"/>
              <a:gd name="connsiteY1613" fmla="*/ 3692459 h 6580513"/>
              <a:gd name="connsiteX1614" fmla="*/ 9168865 w 21876926"/>
              <a:gd name="connsiteY1614" fmla="*/ 3678133 h 6580513"/>
              <a:gd name="connsiteX1615" fmla="*/ 9117176 w 21876926"/>
              <a:gd name="connsiteY1615" fmla="*/ 3683314 h 6580513"/>
              <a:gd name="connsiteX1616" fmla="*/ 9142514 w 21876926"/>
              <a:gd name="connsiteY1616" fmla="*/ 3663807 h 6580513"/>
              <a:gd name="connsiteX1617" fmla="*/ 9159744 w 21876926"/>
              <a:gd name="connsiteY1617" fmla="*/ 3654662 h 6580513"/>
              <a:gd name="connsiteX1618" fmla="*/ 9109067 w 21876926"/>
              <a:gd name="connsiteY1618" fmla="*/ 3667160 h 6580513"/>
              <a:gd name="connsiteX1619" fmla="*/ 9108054 w 21876926"/>
              <a:gd name="connsiteY1619" fmla="*/ 3687277 h 6580513"/>
              <a:gd name="connsiteX1620" fmla="*/ 9119203 w 21876926"/>
              <a:gd name="connsiteY1620" fmla="*/ 3691239 h 6580513"/>
              <a:gd name="connsiteX1621" fmla="*/ 9099946 w 21876926"/>
              <a:gd name="connsiteY1621" fmla="*/ 3700688 h 6580513"/>
              <a:gd name="connsiteX1622" fmla="*/ 9091838 w 21876926"/>
              <a:gd name="connsiteY1622" fmla="*/ 3715014 h 6580513"/>
              <a:gd name="connsiteX1623" fmla="*/ 9047242 w 21876926"/>
              <a:gd name="connsiteY1623" fmla="*/ 3705870 h 6580513"/>
              <a:gd name="connsiteX1624" fmla="*/ 9068526 w 21876926"/>
              <a:gd name="connsiteY1624" fmla="*/ 3744886 h 6580513"/>
              <a:gd name="connsiteX1625" fmla="*/ 9012783 w 21876926"/>
              <a:gd name="connsiteY1625" fmla="*/ 3765003 h 6580513"/>
              <a:gd name="connsiteX1626" fmla="*/ 9031026 w 21876926"/>
              <a:gd name="connsiteY1626" fmla="*/ 3785730 h 6580513"/>
              <a:gd name="connsiteX1627" fmla="*/ 9033053 w 21876926"/>
              <a:gd name="connsiteY1627" fmla="*/ 3796703 h 6580513"/>
              <a:gd name="connsiteX1628" fmla="*/ 9037107 w 21876926"/>
              <a:gd name="connsiteY1628" fmla="*/ 3820173 h 6580513"/>
              <a:gd name="connsiteX1629" fmla="*/ 8968188 w 21876926"/>
              <a:gd name="connsiteY1629" fmla="*/ 3759821 h 6580513"/>
              <a:gd name="connsiteX1630" fmla="*/ 8998593 w 21876926"/>
              <a:gd name="connsiteY1630" fmla="*/ 3730255 h 6580513"/>
              <a:gd name="connsiteX1631" fmla="*/ 8987445 w 21876926"/>
              <a:gd name="connsiteY1631" fmla="*/ 3705870 h 6580513"/>
              <a:gd name="connsiteX1632" fmla="*/ 8966161 w 21876926"/>
              <a:gd name="connsiteY1632" fmla="*/ 3713186 h 6580513"/>
              <a:gd name="connsiteX1633" fmla="*/ 8939809 w 21876926"/>
              <a:gd name="connsiteY1633" fmla="*/ 3732388 h 6580513"/>
              <a:gd name="connsiteX1634" fmla="*/ 8915484 w 21876926"/>
              <a:gd name="connsiteY1634" fmla="*/ 3778414 h 6580513"/>
              <a:gd name="connsiteX1635" fmla="*/ 8990485 w 21876926"/>
              <a:gd name="connsiteY1635" fmla="*/ 3791521 h 6580513"/>
              <a:gd name="connsiteX1636" fmla="*/ 8980350 w 21876926"/>
              <a:gd name="connsiteY1636" fmla="*/ 3820173 h 6580513"/>
              <a:gd name="connsiteX1637" fmla="*/ 8994539 w 21876926"/>
              <a:gd name="connsiteY1637" fmla="*/ 3828403 h 6580513"/>
              <a:gd name="connsiteX1638" fmla="*/ 8996566 w 21876926"/>
              <a:gd name="connsiteY1638" fmla="*/ 3828403 h 6580513"/>
              <a:gd name="connsiteX1639" fmla="*/ 9003661 w 21876926"/>
              <a:gd name="connsiteY1639" fmla="*/ 3798837 h 6580513"/>
              <a:gd name="connsiteX1640" fmla="*/ 9003661 w 21876926"/>
              <a:gd name="connsiteY1640" fmla="*/ 3829622 h 6580513"/>
              <a:gd name="connsiteX1641" fmla="*/ 9024945 w 21876926"/>
              <a:gd name="connsiteY1641" fmla="*/ 3837547 h 6580513"/>
              <a:gd name="connsiteX1642" fmla="*/ 9064472 w 21876926"/>
              <a:gd name="connsiteY1642" fmla="*/ 3828403 h 6580513"/>
              <a:gd name="connsiteX1643" fmla="*/ 9054337 w 21876926"/>
              <a:gd name="connsiteY1643" fmla="*/ 3856445 h 6580513"/>
              <a:gd name="connsiteX1644" fmla="*/ 9067513 w 21876926"/>
              <a:gd name="connsiteY1644" fmla="*/ 3864370 h 6580513"/>
              <a:gd name="connsiteX1645" fmla="*/ 9075621 w 21876926"/>
              <a:gd name="connsiteY1645" fmla="*/ 3858274 h 6580513"/>
              <a:gd name="connsiteX1646" fmla="*/ 9072581 w 21876926"/>
              <a:gd name="connsiteY1646" fmla="*/ 3868638 h 6580513"/>
              <a:gd name="connsiteX1647" fmla="*/ 9086770 w 21876926"/>
              <a:gd name="connsiteY1647" fmla="*/ 3876563 h 6580513"/>
              <a:gd name="connsiteX1648" fmla="*/ 9089810 w 21876926"/>
              <a:gd name="connsiteY1648" fmla="*/ 3843948 h 6580513"/>
              <a:gd name="connsiteX1649" fmla="*/ 9112108 w 21876926"/>
              <a:gd name="connsiteY1649" fmla="*/ 3851873 h 6580513"/>
              <a:gd name="connsiteX1650" fmla="*/ 9113122 w 21876926"/>
              <a:gd name="connsiteY1650" fmla="*/ 3820173 h 6580513"/>
              <a:gd name="connsiteX1651" fmla="*/ 9149608 w 21876926"/>
              <a:gd name="connsiteY1651" fmla="*/ 3826574 h 6580513"/>
              <a:gd name="connsiteX1652" fmla="*/ 9126297 w 21876926"/>
              <a:gd name="connsiteY1652" fmla="*/ 3854007 h 6580513"/>
              <a:gd name="connsiteX1653" fmla="*/ 9164811 w 21876926"/>
              <a:gd name="connsiteY1653" fmla="*/ 3869552 h 6580513"/>
              <a:gd name="connsiteX1654" fmla="*/ 9205352 w 21876926"/>
              <a:gd name="connsiteY1654" fmla="*/ 3863456 h 6580513"/>
              <a:gd name="connsiteX1655" fmla="*/ 9217514 w 21876926"/>
              <a:gd name="connsiteY1655" fmla="*/ 3828403 h 6580513"/>
              <a:gd name="connsiteX1656" fmla="*/ 9214474 w 21876926"/>
              <a:gd name="connsiteY1656" fmla="*/ 3826574 h 6580513"/>
              <a:gd name="connsiteX1657" fmla="*/ 9162784 w 21876926"/>
              <a:gd name="connsiteY1657" fmla="*/ 3838766 h 6580513"/>
              <a:gd name="connsiteX1658" fmla="*/ 9197244 w 21876926"/>
              <a:gd name="connsiteY1658" fmla="*/ 3818344 h 6580513"/>
              <a:gd name="connsiteX1659" fmla="*/ 9175960 w 21876926"/>
              <a:gd name="connsiteY1659" fmla="*/ 3822612 h 6580513"/>
              <a:gd name="connsiteX1660" fmla="*/ 9177987 w 21876926"/>
              <a:gd name="connsiteY1660" fmla="*/ 3804018 h 6580513"/>
              <a:gd name="connsiteX1661" fmla="*/ 9134405 w 21876926"/>
              <a:gd name="connsiteY1661" fmla="*/ 3817430 h 6580513"/>
              <a:gd name="connsiteX1662" fmla="*/ 9050283 w 21876926"/>
              <a:gd name="connsiteY1662" fmla="*/ 3814382 h 6580513"/>
              <a:gd name="connsiteX1663" fmla="*/ 9033053 w 21876926"/>
              <a:gd name="connsiteY1663" fmla="*/ 3773233 h 6580513"/>
              <a:gd name="connsiteX1664" fmla="*/ 9171906 w 21876926"/>
              <a:gd name="connsiteY1664" fmla="*/ 3774147 h 6580513"/>
              <a:gd name="connsiteX1665" fmla="*/ 9156703 w 21876926"/>
              <a:gd name="connsiteY1665" fmla="*/ 3754639 h 6580513"/>
              <a:gd name="connsiteX1666" fmla="*/ 9277312 w 21876926"/>
              <a:gd name="connsiteY1666" fmla="*/ 3708004 h 6580513"/>
              <a:gd name="connsiteX1667" fmla="*/ 9224609 w 21876926"/>
              <a:gd name="connsiteY1667" fmla="*/ 3711966 h 6580513"/>
              <a:gd name="connsiteX1668" fmla="*/ 9205352 w 21876926"/>
              <a:gd name="connsiteY1668" fmla="*/ 3653443 h 6580513"/>
              <a:gd name="connsiteX1669" fmla="*/ 9183055 w 21876926"/>
              <a:gd name="connsiteY1669" fmla="*/ 3648261 h 6580513"/>
              <a:gd name="connsiteX1670" fmla="*/ 7470199 w 21876926"/>
              <a:gd name="connsiteY1670" fmla="*/ 3648261 h 6580513"/>
              <a:gd name="connsiteX1671" fmla="*/ 7463105 w 21876926"/>
              <a:gd name="connsiteY1671" fmla="*/ 3651614 h 6580513"/>
              <a:gd name="connsiteX1672" fmla="*/ 7448915 w 21876926"/>
              <a:gd name="connsiteY1672" fmla="*/ 3684229 h 6580513"/>
              <a:gd name="connsiteX1673" fmla="*/ 7463105 w 21876926"/>
              <a:gd name="connsiteY1673" fmla="*/ 3695507 h 6580513"/>
              <a:gd name="connsiteX1674" fmla="*/ 7470199 w 21876926"/>
              <a:gd name="connsiteY1674" fmla="*/ 3648261 h 6580513"/>
              <a:gd name="connsiteX1675" fmla="*/ 6796206 w 21876926"/>
              <a:gd name="connsiteY1675" fmla="*/ 3648261 h 6580513"/>
              <a:gd name="connsiteX1676" fmla="*/ 6786071 w 21876926"/>
              <a:gd name="connsiteY1676" fmla="*/ 3669293 h 6580513"/>
              <a:gd name="connsiteX1677" fmla="*/ 6807355 w 21876926"/>
              <a:gd name="connsiteY1677" fmla="*/ 3736351 h 6580513"/>
              <a:gd name="connsiteX1678" fmla="*/ 6814449 w 21876926"/>
              <a:gd name="connsiteY1678" fmla="*/ 3742447 h 6580513"/>
              <a:gd name="connsiteX1679" fmla="*/ 6807355 w 21876926"/>
              <a:gd name="connsiteY1679" fmla="*/ 3751896 h 6580513"/>
              <a:gd name="connsiteX1680" fmla="*/ 6807355 w 21876926"/>
              <a:gd name="connsiteY1680" fmla="*/ 3759821 h 6580513"/>
              <a:gd name="connsiteX1681" fmla="*/ 6799247 w 21876926"/>
              <a:gd name="connsiteY1681" fmla="*/ 3756773 h 6580513"/>
              <a:gd name="connsiteX1682" fmla="*/ 6754651 w 21876926"/>
              <a:gd name="connsiteY1682" fmla="*/ 3786339 h 6580513"/>
              <a:gd name="connsiteX1683" fmla="*/ 6911748 w 21876926"/>
              <a:gd name="connsiteY1683" fmla="*/ 3739704 h 6580513"/>
              <a:gd name="connsiteX1684" fmla="*/ 6907694 w 21876926"/>
              <a:gd name="connsiteY1684" fmla="*/ 3739704 h 6580513"/>
              <a:gd name="connsiteX1685" fmla="*/ 6914789 w 21876926"/>
              <a:gd name="connsiteY1685" fmla="*/ 3722330 h 6580513"/>
              <a:gd name="connsiteX1686" fmla="*/ 6914789 w 21876926"/>
              <a:gd name="connsiteY1686" fmla="*/ 3718977 h 6580513"/>
              <a:gd name="connsiteX1687" fmla="*/ 6967491 w 21876926"/>
              <a:gd name="connsiteY1687" fmla="*/ 3684229 h 6580513"/>
              <a:gd name="connsiteX1688" fmla="*/ 6903639 w 21876926"/>
              <a:gd name="connsiteY1688" fmla="*/ 3663807 h 6580513"/>
              <a:gd name="connsiteX1689" fmla="*/ 6897559 w 21876926"/>
              <a:gd name="connsiteY1689" fmla="*/ 3668988 h 6580513"/>
              <a:gd name="connsiteX1690" fmla="*/ 6897559 w 21876926"/>
              <a:gd name="connsiteY1690" fmla="*/ 3663807 h 6580513"/>
              <a:gd name="connsiteX1691" fmla="*/ 6796206 w 21876926"/>
              <a:gd name="connsiteY1691" fmla="*/ 3648261 h 6580513"/>
              <a:gd name="connsiteX1692" fmla="*/ 5973225 w 21876926"/>
              <a:gd name="connsiteY1692" fmla="*/ 3648261 h 6580513"/>
              <a:gd name="connsiteX1693" fmla="*/ 5816129 w 21876926"/>
              <a:gd name="connsiteY1693" fmla="*/ 3651614 h 6580513"/>
              <a:gd name="connsiteX1694" fmla="*/ 5831331 w 21876926"/>
              <a:gd name="connsiteY1694" fmla="*/ 3664721 h 6580513"/>
              <a:gd name="connsiteX1695" fmla="*/ 5821197 w 21876926"/>
              <a:gd name="connsiteY1695" fmla="*/ 3676913 h 6580513"/>
              <a:gd name="connsiteX1696" fmla="*/ 5940792 w 21876926"/>
              <a:gd name="connsiteY1696" fmla="*/ 3684229 h 6580513"/>
              <a:gd name="connsiteX1697" fmla="*/ 5700587 w 21876926"/>
              <a:gd name="connsiteY1697" fmla="*/ 3739704 h 6580513"/>
              <a:gd name="connsiteX1698" fmla="*/ 5781669 w 21876926"/>
              <a:gd name="connsiteY1698" fmla="*/ 3822612 h 6580513"/>
              <a:gd name="connsiteX1699" fmla="*/ 5749236 w 21876926"/>
              <a:gd name="connsiteY1699" fmla="*/ 3889974 h 6580513"/>
              <a:gd name="connsiteX1700" fmla="*/ 5749236 w 21876926"/>
              <a:gd name="connsiteY1700" fmla="*/ 3895156 h 6580513"/>
              <a:gd name="connsiteX1701" fmla="*/ 5798899 w 21876926"/>
              <a:gd name="connsiteY1701" fmla="*/ 3895156 h 6580513"/>
              <a:gd name="connsiteX1702" fmla="*/ 5781669 w 21876926"/>
              <a:gd name="connsiteY1702" fmla="*/ 3877782 h 6580513"/>
              <a:gd name="connsiteX1703" fmla="*/ 5893157 w 21876926"/>
              <a:gd name="connsiteY1703" fmla="*/ 3854007 h 6580513"/>
              <a:gd name="connsiteX1704" fmla="*/ 5860724 w 21876926"/>
              <a:gd name="connsiteY1704" fmla="*/ 3810419 h 6580513"/>
              <a:gd name="connsiteX1705" fmla="*/ 5829305 w 21876926"/>
              <a:gd name="connsiteY1705" fmla="*/ 3842729 h 6580513"/>
              <a:gd name="connsiteX1706" fmla="*/ 5740115 w 21876926"/>
              <a:gd name="connsiteY1706" fmla="*/ 3763174 h 6580513"/>
              <a:gd name="connsiteX1707" fmla="*/ 5940792 w 21876926"/>
              <a:gd name="connsiteY1707" fmla="*/ 3775366 h 6580513"/>
              <a:gd name="connsiteX1708" fmla="*/ 5940792 w 21876926"/>
              <a:gd name="connsiteY1708" fmla="*/ 3768965 h 6580513"/>
              <a:gd name="connsiteX1709" fmla="*/ 5963089 w 21876926"/>
              <a:gd name="connsiteY1709" fmla="*/ 3763174 h 6580513"/>
              <a:gd name="connsiteX1710" fmla="*/ 5951941 w 21876926"/>
              <a:gd name="connsiteY1710" fmla="*/ 3728121 h 6580513"/>
              <a:gd name="connsiteX1711" fmla="*/ 5893157 w 21876926"/>
              <a:gd name="connsiteY1711" fmla="*/ 3739704 h 6580513"/>
              <a:gd name="connsiteX1712" fmla="*/ 5980319 w 21876926"/>
              <a:gd name="connsiteY1712" fmla="*/ 3715929 h 6580513"/>
              <a:gd name="connsiteX1713" fmla="*/ 5973225 w 21876926"/>
              <a:gd name="connsiteY1713" fmla="*/ 3648261 h 6580513"/>
              <a:gd name="connsiteX1714" fmla="*/ 5732007 w 21876926"/>
              <a:gd name="connsiteY1714" fmla="*/ 3647652 h 6580513"/>
              <a:gd name="connsiteX1715" fmla="*/ 5718831 w 21876926"/>
              <a:gd name="connsiteY1715" fmla="*/ 3648261 h 6580513"/>
              <a:gd name="connsiteX1716" fmla="*/ 5600248 w 21876926"/>
              <a:gd name="connsiteY1716" fmla="*/ 3661978 h 6580513"/>
              <a:gd name="connsiteX1717" fmla="*/ 5608357 w 21876926"/>
              <a:gd name="connsiteY1717" fmla="*/ 3691239 h 6580513"/>
              <a:gd name="connsiteX1718" fmla="*/ 5704641 w 21876926"/>
              <a:gd name="connsiteY1718" fmla="*/ 3678133 h 6580513"/>
              <a:gd name="connsiteX1719" fmla="*/ 5745182 w 21876926"/>
              <a:gd name="connsiteY1719" fmla="*/ 3651614 h 6580513"/>
              <a:gd name="connsiteX1720" fmla="*/ 5732007 w 21876926"/>
              <a:gd name="connsiteY1720" fmla="*/ 3647652 h 6580513"/>
              <a:gd name="connsiteX1721" fmla="*/ 74517 w 21876926"/>
              <a:gd name="connsiteY1721" fmla="*/ 3641251 h 6580513"/>
              <a:gd name="connsiteX1722" fmla="*/ 119112 w 21876926"/>
              <a:gd name="connsiteY1722" fmla="*/ 3645213 h 6580513"/>
              <a:gd name="connsiteX1723" fmla="*/ 63368 w 21876926"/>
              <a:gd name="connsiteY1723" fmla="*/ 3658625 h 6580513"/>
              <a:gd name="connsiteX1724" fmla="*/ 74517 w 21876926"/>
              <a:gd name="connsiteY1724" fmla="*/ 3641251 h 6580513"/>
              <a:gd name="connsiteX1725" fmla="*/ 9267177 w 21876926"/>
              <a:gd name="connsiteY1725" fmla="*/ 3637898 h 6580513"/>
              <a:gd name="connsiteX1726" fmla="*/ 9265150 w 21876926"/>
              <a:gd name="connsiteY1726" fmla="*/ 3649481 h 6580513"/>
              <a:gd name="connsiteX1727" fmla="*/ 9254001 w 21876926"/>
              <a:gd name="connsiteY1727" fmla="*/ 3647652 h 6580513"/>
              <a:gd name="connsiteX1728" fmla="*/ 9238798 w 21876926"/>
              <a:gd name="connsiteY1728" fmla="*/ 3659844 h 6580513"/>
              <a:gd name="connsiteX1729" fmla="*/ 9231704 w 21876926"/>
              <a:gd name="connsiteY1729" fmla="*/ 3658625 h 6580513"/>
              <a:gd name="connsiteX1730" fmla="*/ 9238798 w 21876926"/>
              <a:gd name="connsiteY1730" fmla="*/ 3667769 h 6580513"/>
              <a:gd name="connsiteX1731" fmla="*/ 9274272 w 21876926"/>
              <a:gd name="connsiteY1731" fmla="*/ 3652224 h 6580513"/>
              <a:gd name="connsiteX1732" fmla="*/ 9267177 w 21876926"/>
              <a:gd name="connsiteY1732" fmla="*/ 3637898 h 6580513"/>
              <a:gd name="connsiteX1733" fmla="*/ 7267495 w 21876926"/>
              <a:gd name="connsiteY1733" fmla="*/ 3637288 h 6580513"/>
              <a:gd name="connsiteX1734" fmla="*/ 7240129 w 21876926"/>
              <a:gd name="connsiteY1734" fmla="*/ 3678133 h 6580513"/>
              <a:gd name="connsiteX1735" fmla="*/ 7309049 w 21876926"/>
              <a:gd name="connsiteY1735" fmla="*/ 3671732 h 6580513"/>
              <a:gd name="connsiteX1736" fmla="*/ 7304995 w 21876926"/>
              <a:gd name="connsiteY1736" fmla="*/ 3645213 h 6580513"/>
              <a:gd name="connsiteX1737" fmla="*/ 7267495 w 21876926"/>
              <a:gd name="connsiteY1737" fmla="*/ 3637288 h 6580513"/>
              <a:gd name="connsiteX1738" fmla="*/ 9637113 w 21876926"/>
              <a:gd name="connsiteY1738" fmla="*/ 3635155 h 6580513"/>
              <a:gd name="connsiteX1739" fmla="*/ 9597586 w 21876926"/>
              <a:gd name="connsiteY1739" fmla="*/ 3653443 h 6580513"/>
              <a:gd name="connsiteX1740" fmla="*/ 9596572 w 21876926"/>
              <a:gd name="connsiteY1740" fmla="*/ 3655577 h 6580513"/>
              <a:gd name="connsiteX1741" fmla="*/ 9637113 w 21876926"/>
              <a:gd name="connsiteY1741" fmla="*/ 3671122 h 6580513"/>
              <a:gd name="connsiteX1742" fmla="*/ 9587451 w 21876926"/>
              <a:gd name="connsiteY1742" fmla="*/ 3654662 h 6580513"/>
              <a:gd name="connsiteX1743" fmla="*/ 9559072 w 21876926"/>
              <a:gd name="connsiteY1743" fmla="*/ 3651614 h 6580513"/>
              <a:gd name="connsiteX1744" fmla="*/ 9541842 w 21876926"/>
              <a:gd name="connsiteY1744" fmla="*/ 3665940 h 6580513"/>
              <a:gd name="connsiteX1745" fmla="*/ 9563126 w 21876926"/>
              <a:gd name="connsiteY1745" fmla="*/ 3687277 h 6580513"/>
              <a:gd name="connsiteX1746" fmla="*/ 9570221 w 21876926"/>
              <a:gd name="connsiteY1746" fmla="*/ 3683314 h 6580513"/>
              <a:gd name="connsiteX1747" fmla="*/ 9570221 w 21876926"/>
              <a:gd name="connsiteY1747" fmla="*/ 3718977 h 6580513"/>
              <a:gd name="connsiteX1748" fmla="*/ 9646235 w 21876926"/>
              <a:gd name="connsiteY1748" fmla="*/ 3708613 h 6580513"/>
              <a:gd name="connsiteX1749" fmla="*/ 9637113 w 21876926"/>
              <a:gd name="connsiteY1749" fmla="*/ 3635155 h 6580513"/>
              <a:gd name="connsiteX1750" fmla="*/ 1604937 w 21876926"/>
              <a:gd name="connsiteY1750" fmla="*/ 3633021 h 6580513"/>
              <a:gd name="connsiteX1751" fmla="*/ 1604937 w 21876926"/>
              <a:gd name="connsiteY1751" fmla="*/ 3667160 h 6580513"/>
              <a:gd name="connsiteX1752" fmla="*/ 1533991 w 21876926"/>
              <a:gd name="connsiteY1752" fmla="*/ 3689106 h 6580513"/>
              <a:gd name="connsiteX1753" fmla="*/ 1511693 w 21876926"/>
              <a:gd name="connsiteY1753" fmla="*/ 3644299 h 6580513"/>
              <a:gd name="connsiteX1754" fmla="*/ 1604937 w 21876926"/>
              <a:gd name="connsiteY1754" fmla="*/ 3633021 h 6580513"/>
              <a:gd name="connsiteX1755" fmla="*/ 2219133 w 21876926"/>
              <a:gd name="connsiteY1755" fmla="*/ 3625096 h 6580513"/>
              <a:gd name="connsiteX1756" fmla="*/ 2246498 w 21876926"/>
              <a:gd name="connsiteY1756" fmla="*/ 3632107 h 6580513"/>
              <a:gd name="connsiteX1757" fmla="*/ 2138051 w 21876926"/>
              <a:gd name="connsiteY1757" fmla="*/ 3645213 h 6580513"/>
              <a:gd name="connsiteX1758" fmla="*/ 2190754 w 21876926"/>
              <a:gd name="connsiteY1758" fmla="*/ 3625706 h 6580513"/>
              <a:gd name="connsiteX1759" fmla="*/ 2219133 w 21876926"/>
              <a:gd name="connsiteY1759" fmla="*/ 3625096 h 6580513"/>
              <a:gd name="connsiteX1760" fmla="*/ 9299610 w 21876926"/>
              <a:gd name="connsiteY1760" fmla="*/ 3622962 h 6580513"/>
              <a:gd name="connsiteX1761" fmla="*/ 9273258 w 21876926"/>
              <a:gd name="connsiteY1761" fmla="*/ 3633021 h 6580513"/>
              <a:gd name="connsiteX1762" fmla="*/ 9297583 w 21876926"/>
              <a:gd name="connsiteY1762" fmla="*/ 3629059 h 6580513"/>
              <a:gd name="connsiteX1763" fmla="*/ 9299610 w 21876926"/>
              <a:gd name="connsiteY1763" fmla="*/ 3622962 h 6580513"/>
              <a:gd name="connsiteX1764" fmla="*/ 9485085 w 21876926"/>
              <a:gd name="connsiteY1764" fmla="*/ 3619914 h 6580513"/>
              <a:gd name="connsiteX1765" fmla="*/ 9479004 w 21876926"/>
              <a:gd name="connsiteY1765" fmla="*/ 3620829 h 6580513"/>
              <a:gd name="connsiteX1766" fmla="*/ 9481031 w 21876926"/>
              <a:gd name="connsiteY1766" fmla="*/ 3629059 h 6580513"/>
              <a:gd name="connsiteX1767" fmla="*/ 9486098 w 21876926"/>
              <a:gd name="connsiteY1767" fmla="*/ 3629059 h 6580513"/>
              <a:gd name="connsiteX1768" fmla="*/ 9485085 w 21876926"/>
              <a:gd name="connsiteY1768" fmla="*/ 3619914 h 6580513"/>
              <a:gd name="connsiteX1769" fmla="*/ 6737422 w 21876926"/>
              <a:gd name="connsiteY1769" fmla="*/ 3619914 h 6580513"/>
              <a:gd name="connsiteX1770" fmla="*/ 6733368 w 21876926"/>
              <a:gd name="connsiteY1770" fmla="*/ 3625096 h 6580513"/>
              <a:gd name="connsiteX1771" fmla="*/ 6744517 w 21876926"/>
              <a:gd name="connsiteY1771" fmla="*/ 3622962 h 6580513"/>
              <a:gd name="connsiteX1772" fmla="*/ 6737422 w 21876926"/>
              <a:gd name="connsiteY1772" fmla="*/ 3619914 h 6580513"/>
              <a:gd name="connsiteX1773" fmla="*/ 1782304 w 21876926"/>
              <a:gd name="connsiteY1773" fmla="*/ 3615952 h 6580513"/>
              <a:gd name="connsiteX1774" fmla="*/ 1716425 w 21876926"/>
              <a:gd name="connsiteY1774" fmla="*/ 3633021 h 6580513"/>
              <a:gd name="connsiteX1775" fmla="*/ 1782304 w 21876926"/>
              <a:gd name="connsiteY1775" fmla="*/ 3615952 h 6580513"/>
              <a:gd name="connsiteX1776" fmla="*/ 5791804 w 21876926"/>
              <a:gd name="connsiteY1776" fmla="*/ 3613818 h 6580513"/>
              <a:gd name="connsiteX1777" fmla="*/ 5727952 w 21876926"/>
              <a:gd name="connsiteY1777" fmla="*/ 3625096 h 6580513"/>
              <a:gd name="connsiteX1778" fmla="*/ 5726939 w 21876926"/>
              <a:gd name="connsiteY1778" fmla="*/ 3628144 h 6580513"/>
              <a:gd name="connsiteX1779" fmla="*/ 5800926 w 21876926"/>
              <a:gd name="connsiteY1779" fmla="*/ 3641251 h 6580513"/>
              <a:gd name="connsiteX1780" fmla="*/ 5791804 w 21876926"/>
              <a:gd name="connsiteY1780" fmla="*/ 3613818 h 6580513"/>
              <a:gd name="connsiteX1781" fmla="*/ 6844855 w 21876926"/>
              <a:gd name="connsiteY1781" fmla="*/ 3607417 h 6580513"/>
              <a:gd name="connsiteX1782" fmla="*/ 6838774 w 21876926"/>
              <a:gd name="connsiteY1782" fmla="*/ 3613818 h 6580513"/>
              <a:gd name="connsiteX1783" fmla="*/ 6831679 w 21876926"/>
              <a:gd name="connsiteY1783" fmla="*/ 3610770 h 6580513"/>
              <a:gd name="connsiteX1784" fmla="*/ 6824585 w 21876926"/>
              <a:gd name="connsiteY1784" fmla="*/ 3637288 h 6580513"/>
              <a:gd name="connsiteX1785" fmla="*/ 6844855 w 21876926"/>
              <a:gd name="connsiteY1785" fmla="*/ 3607417 h 6580513"/>
              <a:gd name="connsiteX1786" fmla="*/ 6424243 w 21876926"/>
              <a:gd name="connsiteY1786" fmla="*/ 3600407 h 6580513"/>
              <a:gd name="connsiteX1787" fmla="*/ 6385729 w 21876926"/>
              <a:gd name="connsiteY1787" fmla="*/ 3616561 h 6580513"/>
              <a:gd name="connsiteX1788" fmla="*/ 6424243 w 21876926"/>
              <a:gd name="connsiteY1788" fmla="*/ 3600407 h 6580513"/>
              <a:gd name="connsiteX1789" fmla="*/ 6124240 w 21876926"/>
              <a:gd name="connsiteY1789" fmla="*/ 3591262 h 6580513"/>
              <a:gd name="connsiteX1790" fmla="*/ 6147551 w 21876926"/>
              <a:gd name="connsiteY1790" fmla="*/ 3605588 h 6580513"/>
              <a:gd name="connsiteX1791" fmla="*/ 6103969 w 21876926"/>
              <a:gd name="connsiteY1791" fmla="*/ 3609551 h 6580513"/>
              <a:gd name="connsiteX1792" fmla="*/ 6124240 w 21876926"/>
              <a:gd name="connsiteY1792" fmla="*/ 3591262 h 6580513"/>
              <a:gd name="connsiteX1793" fmla="*/ 9491166 w 21876926"/>
              <a:gd name="connsiteY1793" fmla="*/ 3590043 h 6580513"/>
              <a:gd name="connsiteX1794" fmla="*/ 9497247 w 21876926"/>
              <a:gd name="connsiteY1794" fmla="*/ 3629059 h 6580513"/>
              <a:gd name="connsiteX1795" fmla="*/ 9509409 w 21876926"/>
              <a:gd name="connsiteY1795" fmla="*/ 3629059 h 6580513"/>
              <a:gd name="connsiteX1796" fmla="*/ 9507382 w 21876926"/>
              <a:gd name="connsiteY1796" fmla="*/ 3628144 h 6580513"/>
              <a:gd name="connsiteX1797" fmla="*/ 9516504 w 21876926"/>
              <a:gd name="connsiteY1797" fmla="*/ 3614733 h 6580513"/>
              <a:gd name="connsiteX1798" fmla="*/ 9504342 w 21876926"/>
              <a:gd name="connsiteY1798" fmla="*/ 3594310 h 6580513"/>
              <a:gd name="connsiteX1799" fmla="*/ 9491166 w 21876926"/>
              <a:gd name="connsiteY1799" fmla="*/ 3590043 h 6580513"/>
              <a:gd name="connsiteX1800" fmla="*/ 6822558 w 21876926"/>
              <a:gd name="connsiteY1800" fmla="*/ 3580899 h 6580513"/>
              <a:gd name="connsiteX1801" fmla="*/ 6814449 w 21876926"/>
              <a:gd name="connsiteY1801" fmla="*/ 3606198 h 6580513"/>
              <a:gd name="connsiteX1802" fmla="*/ 6827625 w 21876926"/>
              <a:gd name="connsiteY1802" fmla="*/ 3604369 h 6580513"/>
              <a:gd name="connsiteX1803" fmla="*/ 6822558 w 21876926"/>
              <a:gd name="connsiteY1803" fmla="*/ 3580899 h 6580513"/>
              <a:gd name="connsiteX1804" fmla="*/ 6581339 w 21876926"/>
              <a:gd name="connsiteY1804" fmla="*/ 3570535 h 6580513"/>
              <a:gd name="connsiteX1805" fmla="*/ 6601609 w 21876926"/>
              <a:gd name="connsiteY1805" fmla="*/ 3599187 h 6580513"/>
              <a:gd name="connsiteX1806" fmla="*/ 6558028 w 21876926"/>
              <a:gd name="connsiteY1806" fmla="*/ 3582728 h 6580513"/>
              <a:gd name="connsiteX1807" fmla="*/ 6581339 w 21876926"/>
              <a:gd name="connsiteY1807" fmla="*/ 3570535 h 6580513"/>
              <a:gd name="connsiteX1808" fmla="*/ 6960397 w 21876926"/>
              <a:gd name="connsiteY1808" fmla="*/ 3569926 h 6580513"/>
              <a:gd name="connsiteX1809" fmla="*/ 6956343 w 21876926"/>
              <a:gd name="connsiteY1809" fmla="*/ 3593091 h 6580513"/>
              <a:gd name="connsiteX1810" fmla="*/ 6987762 w 21876926"/>
              <a:gd name="connsiteY1810" fmla="*/ 3590043 h 6580513"/>
              <a:gd name="connsiteX1811" fmla="*/ 6960397 w 21876926"/>
              <a:gd name="connsiteY1811" fmla="*/ 3569926 h 6580513"/>
              <a:gd name="connsiteX1812" fmla="*/ 6641137 w 21876926"/>
              <a:gd name="connsiteY1812" fmla="*/ 3569926 h 6580513"/>
              <a:gd name="connsiteX1813" fmla="*/ 6655327 w 21876926"/>
              <a:gd name="connsiteY1813" fmla="*/ 3593091 h 6580513"/>
              <a:gd name="connsiteX1814" fmla="*/ 6612759 w 21876926"/>
              <a:gd name="connsiteY1814" fmla="*/ 3597054 h 6580513"/>
              <a:gd name="connsiteX1815" fmla="*/ 6641137 w 21876926"/>
              <a:gd name="connsiteY1815" fmla="*/ 3569926 h 6580513"/>
              <a:gd name="connsiteX1816" fmla="*/ 9489139 w 21876926"/>
              <a:gd name="connsiteY1816" fmla="*/ 3568707 h 6580513"/>
              <a:gd name="connsiteX1817" fmla="*/ 9484071 w 21876926"/>
              <a:gd name="connsiteY1817" fmla="*/ 3569926 h 6580513"/>
              <a:gd name="connsiteX1818" fmla="*/ 9482044 w 21876926"/>
              <a:gd name="connsiteY1818" fmla="*/ 3570535 h 6580513"/>
              <a:gd name="connsiteX1819" fmla="*/ 9465828 w 21876926"/>
              <a:gd name="connsiteY1819" fmla="*/ 3580899 h 6580513"/>
              <a:gd name="connsiteX1820" fmla="*/ 9463801 w 21876926"/>
              <a:gd name="connsiteY1820" fmla="*/ 3599187 h 6580513"/>
              <a:gd name="connsiteX1821" fmla="*/ 9476977 w 21876926"/>
              <a:gd name="connsiteY1821" fmla="*/ 3614733 h 6580513"/>
              <a:gd name="connsiteX1822" fmla="*/ 9489139 w 21876926"/>
              <a:gd name="connsiteY1822" fmla="*/ 3568707 h 6580513"/>
              <a:gd name="connsiteX1823" fmla="*/ 9507382 w 21876926"/>
              <a:gd name="connsiteY1823" fmla="*/ 3565354 h 6580513"/>
              <a:gd name="connsiteX1824" fmla="*/ 9502315 w 21876926"/>
              <a:gd name="connsiteY1824" fmla="*/ 3566573 h 6580513"/>
              <a:gd name="connsiteX1825" fmla="*/ 9507382 w 21876926"/>
              <a:gd name="connsiteY1825" fmla="*/ 3568707 h 6580513"/>
              <a:gd name="connsiteX1826" fmla="*/ 9507382 w 21876926"/>
              <a:gd name="connsiteY1826" fmla="*/ 3565354 h 6580513"/>
              <a:gd name="connsiteX1827" fmla="*/ 7130669 w 21876926"/>
              <a:gd name="connsiteY1827" fmla="*/ 3563525 h 6580513"/>
              <a:gd name="connsiteX1828" fmla="*/ 7128642 w 21876926"/>
              <a:gd name="connsiteY1828" fmla="*/ 3569926 h 6580513"/>
              <a:gd name="connsiteX1829" fmla="*/ 7141818 w 21876926"/>
              <a:gd name="connsiteY1829" fmla="*/ 3575717 h 6580513"/>
              <a:gd name="connsiteX1830" fmla="*/ 7130669 w 21876926"/>
              <a:gd name="connsiteY1830" fmla="*/ 3563525 h 6580513"/>
              <a:gd name="connsiteX1831" fmla="*/ 7337428 w 21876926"/>
              <a:gd name="connsiteY1831" fmla="*/ 3557429 h 6580513"/>
              <a:gd name="connsiteX1832" fmla="*/ 7309049 w 21876926"/>
              <a:gd name="connsiteY1832" fmla="*/ 3593091 h 6580513"/>
              <a:gd name="connsiteX1833" fmla="*/ 7323239 w 21876926"/>
              <a:gd name="connsiteY1833" fmla="*/ 3601626 h 6580513"/>
              <a:gd name="connsiteX1834" fmla="*/ 7371887 w 21876926"/>
              <a:gd name="connsiteY1834" fmla="*/ 3586995 h 6580513"/>
              <a:gd name="connsiteX1835" fmla="*/ 7337428 w 21876926"/>
              <a:gd name="connsiteY1835" fmla="*/ 3557429 h 6580513"/>
              <a:gd name="connsiteX1836" fmla="*/ 9554004 w 21876926"/>
              <a:gd name="connsiteY1836" fmla="*/ 3556209 h 6580513"/>
              <a:gd name="connsiteX1837" fmla="*/ 9522585 w 21876926"/>
              <a:gd name="connsiteY1837" fmla="*/ 3562610 h 6580513"/>
              <a:gd name="connsiteX1838" fmla="*/ 9569207 w 21876926"/>
              <a:gd name="connsiteY1838" fmla="*/ 3636069 h 6580513"/>
              <a:gd name="connsiteX1839" fmla="*/ 9584410 w 21876926"/>
              <a:gd name="connsiteY1839" fmla="*/ 3636069 h 6580513"/>
              <a:gd name="connsiteX1840" fmla="*/ 9612789 w 21876926"/>
              <a:gd name="connsiteY1840" fmla="*/ 3607417 h 6580513"/>
              <a:gd name="connsiteX1841" fmla="*/ 9604681 w 21876926"/>
              <a:gd name="connsiteY1841" fmla="*/ 3633021 h 6580513"/>
              <a:gd name="connsiteX1842" fmla="*/ 9621910 w 21876926"/>
              <a:gd name="connsiteY1842" fmla="*/ 3608636 h 6580513"/>
              <a:gd name="connsiteX1843" fmla="*/ 9658397 w 21876926"/>
              <a:gd name="connsiteY1843" fmla="*/ 3614733 h 6580513"/>
              <a:gd name="connsiteX1844" fmla="*/ 9687789 w 21876926"/>
              <a:gd name="connsiteY1844" fmla="*/ 3602235 h 6580513"/>
              <a:gd name="connsiteX1845" fmla="*/ 9691844 w 21876926"/>
              <a:gd name="connsiteY1845" fmla="*/ 3587910 h 6580513"/>
              <a:gd name="connsiteX1846" fmla="*/ 9554004 w 21876926"/>
              <a:gd name="connsiteY1846" fmla="*/ 3556209 h 6580513"/>
              <a:gd name="connsiteX1847" fmla="*/ 8314465 w 21876926"/>
              <a:gd name="connsiteY1847" fmla="*/ 3525729 h 6580513"/>
              <a:gd name="connsiteX1848" fmla="*/ 8319533 w 21876926"/>
              <a:gd name="connsiteY1848" fmla="*/ 3545236 h 6580513"/>
              <a:gd name="connsiteX1849" fmla="*/ 8341830 w 21876926"/>
              <a:gd name="connsiteY1849" fmla="*/ 3537921 h 6580513"/>
              <a:gd name="connsiteX1850" fmla="*/ 8334735 w 21876926"/>
              <a:gd name="connsiteY1850" fmla="*/ 3530910 h 6580513"/>
              <a:gd name="connsiteX1851" fmla="*/ 8314465 w 21876926"/>
              <a:gd name="connsiteY1851" fmla="*/ 3525729 h 6580513"/>
              <a:gd name="connsiteX1852" fmla="*/ 3382658 w 21876926"/>
              <a:gd name="connsiteY1852" fmla="*/ 3525729 h 6580513"/>
              <a:gd name="connsiteX1853" fmla="*/ 3435361 w 21876926"/>
              <a:gd name="connsiteY1853" fmla="*/ 3525729 h 6580513"/>
              <a:gd name="connsiteX1854" fmla="*/ 3382658 w 21876926"/>
              <a:gd name="connsiteY1854" fmla="*/ 3525729 h 6580513"/>
              <a:gd name="connsiteX1855" fmla="*/ 6734381 w 21876926"/>
              <a:gd name="connsiteY1855" fmla="*/ 3522681 h 6580513"/>
              <a:gd name="connsiteX1856" fmla="*/ 6748571 w 21876926"/>
              <a:gd name="connsiteY1856" fmla="*/ 3522681 h 6580513"/>
              <a:gd name="connsiteX1857" fmla="*/ 6720192 w 21876926"/>
              <a:gd name="connsiteY1857" fmla="*/ 3553161 h 6580513"/>
              <a:gd name="connsiteX1858" fmla="*/ 6734381 w 21876926"/>
              <a:gd name="connsiteY1858" fmla="*/ 3522681 h 6580513"/>
              <a:gd name="connsiteX1859" fmla="*/ 3629958 w 21876926"/>
              <a:gd name="connsiteY1859" fmla="*/ 3516584 h 6580513"/>
              <a:gd name="connsiteX1860" fmla="*/ 3679621 w 21876926"/>
              <a:gd name="connsiteY1860" fmla="*/ 3516584 h 6580513"/>
              <a:gd name="connsiteX1861" fmla="*/ 3629958 w 21876926"/>
              <a:gd name="connsiteY1861" fmla="*/ 3516584 h 6580513"/>
              <a:gd name="connsiteX1862" fmla="*/ 7267495 w 21876926"/>
              <a:gd name="connsiteY1862" fmla="*/ 3513536 h 6580513"/>
              <a:gd name="connsiteX1863" fmla="*/ 7159047 w 21876926"/>
              <a:gd name="connsiteY1863" fmla="*/ 3536702 h 6580513"/>
              <a:gd name="connsiteX1864" fmla="*/ 7169183 w 21876926"/>
              <a:gd name="connsiteY1864" fmla="*/ 3545846 h 6580513"/>
              <a:gd name="connsiteX1865" fmla="*/ 7148913 w 21876926"/>
              <a:gd name="connsiteY1865" fmla="*/ 3577851 h 6580513"/>
              <a:gd name="connsiteX1866" fmla="*/ 7267495 w 21876926"/>
              <a:gd name="connsiteY1866" fmla="*/ 3513536 h 6580513"/>
              <a:gd name="connsiteX1867" fmla="*/ 4224897 w 21876926"/>
              <a:gd name="connsiteY1867" fmla="*/ 3513536 h 6580513"/>
              <a:gd name="connsiteX1868" fmla="*/ 4086044 w 21876926"/>
              <a:gd name="connsiteY1868" fmla="*/ 3569926 h 6580513"/>
              <a:gd name="connsiteX1869" fmla="*/ 4224897 w 21876926"/>
              <a:gd name="connsiteY1869" fmla="*/ 3513536 h 6580513"/>
              <a:gd name="connsiteX1870" fmla="*/ 2558663 w 21876926"/>
              <a:gd name="connsiteY1870" fmla="*/ 3511403 h 6580513"/>
              <a:gd name="connsiteX1871" fmla="*/ 2580961 w 21876926"/>
              <a:gd name="connsiteY1871" fmla="*/ 3513536 h 6580513"/>
              <a:gd name="connsiteX1872" fmla="*/ 2610353 w 21876926"/>
              <a:gd name="connsiteY1872" fmla="*/ 3544017 h 6580513"/>
              <a:gd name="connsiteX1873" fmla="*/ 2548528 w 21876926"/>
              <a:gd name="connsiteY1873" fmla="*/ 3518718 h 6580513"/>
              <a:gd name="connsiteX1874" fmla="*/ 2558663 w 21876926"/>
              <a:gd name="connsiteY1874" fmla="*/ 3511403 h 6580513"/>
              <a:gd name="connsiteX1875" fmla="*/ 8284059 w 21876926"/>
              <a:gd name="connsiteY1875" fmla="*/ 3510183 h 6580513"/>
              <a:gd name="connsiteX1876" fmla="*/ 8230343 w 21876926"/>
              <a:gd name="connsiteY1876" fmla="*/ 3536702 h 6580513"/>
              <a:gd name="connsiteX1877" fmla="*/ 8274937 w 21876926"/>
              <a:gd name="connsiteY1877" fmla="*/ 3536702 h 6580513"/>
              <a:gd name="connsiteX1878" fmla="*/ 8284059 w 21876926"/>
              <a:gd name="connsiteY1878" fmla="*/ 3510183 h 6580513"/>
              <a:gd name="connsiteX1879" fmla="*/ 21412231 w 21876926"/>
              <a:gd name="connsiteY1879" fmla="*/ 3507135 h 6580513"/>
              <a:gd name="connsiteX1880" fmla="*/ 21448719 w 21876926"/>
              <a:gd name="connsiteY1880" fmla="*/ 3522681 h 6580513"/>
              <a:gd name="connsiteX1881" fmla="*/ 21405139 w 21876926"/>
              <a:gd name="connsiteY1881" fmla="*/ 3544017 h 6580513"/>
              <a:gd name="connsiteX1882" fmla="*/ 21412231 w 21876926"/>
              <a:gd name="connsiteY1882" fmla="*/ 3507135 h 6580513"/>
              <a:gd name="connsiteX1883" fmla="*/ 8388452 w 21876926"/>
              <a:gd name="connsiteY1883" fmla="*/ 3503173 h 6580513"/>
              <a:gd name="connsiteX1884" fmla="*/ 8384398 w 21876926"/>
              <a:gd name="connsiteY1884" fmla="*/ 3506221 h 6580513"/>
              <a:gd name="connsiteX1885" fmla="*/ 8393520 w 21876926"/>
              <a:gd name="connsiteY1885" fmla="*/ 3521461 h 6580513"/>
              <a:gd name="connsiteX1886" fmla="*/ 8400614 w 21876926"/>
              <a:gd name="connsiteY1886" fmla="*/ 3519328 h 6580513"/>
              <a:gd name="connsiteX1887" fmla="*/ 8388452 w 21876926"/>
              <a:gd name="connsiteY1887" fmla="*/ 3503173 h 6580513"/>
              <a:gd name="connsiteX1888" fmla="*/ 5902279 w 21876926"/>
              <a:gd name="connsiteY1888" fmla="*/ 3502258 h 6580513"/>
              <a:gd name="connsiteX1889" fmla="*/ 5949914 w 21876926"/>
              <a:gd name="connsiteY1889" fmla="*/ 3519328 h 6580513"/>
              <a:gd name="connsiteX1890" fmla="*/ 5886062 w 21876926"/>
              <a:gd name="connsiteY1890" fmla="*/ 3531825 h 6580513"/>
              <a:gd name="connsiteX1891" fmla="*/ 5894170 w 21876926"/>
              <a:gd name="connsiteY1891" fmla="*/ 3503173 h 6580513"/>
              <a:gd name="connsiteX1892" fmla="*/ 5902279 w 21876926"/>
              <a:gd name="connsiteY1892" fmla="*/ 3502258 h 6580513"/>
              <a:gd name="connsiteX1893" fmla="*/ 7128642 w 21876926"/>
              <a:gd name="connsiteY1893" fmla="*/ 3501954 h 6580513"/>
              <a:gd name="connsiteX1894" fmla="*/ 7068844 w 21876926"/>
              <a:gd name="connsiteY1894" fmla="*/ 3557429 h 6580513"/>
              <a:gd name="connsiteX1895" fmla="*/ 7019181 w 21876926"/>
              <a:gd name="connsiteY1895" fmla="*/ 3555600 h 6580513"/>
              <a:gd name="connsiteX1896" fmla="*/ 7010059 w 21876926"/>
              <a:gd name="connsiteY1896" fmla="*/ 3601626 h 6580513"/>
              <a:gd name="connsiteX1897" fmla="*/ 7002965 w 21876926"/>
              <a:gd name="connsiteY1897" fmla="*/ 3601626 h 6580513"/>
              <a:gd name="connsiteX1898" fmla="*/ 6936073 w 21876926"/>
              <a:gd name="connsiteY1898" fmla="*/ 3616561 h 6580513"/>
              <a:gd name="connsiteX1899" fmla="*/ 7047560 w 21876926"/>
              <a:gd name="connsiteY1899" fmla="*/ 3569926 h 6580513"/>
              <a:gd name="connsiteX1900" fmla="*/ 7057695 w 21876926"/>
              <a:gd name="connsiteY1900" fmla="*/ 3616561 h 6580513"/>
              <a:gd name="connsiteX1901" fmla="*/ 7121547 w 21876926"/>
              <a:gd name="connsiteY1901" fmla="*/ 3533654 h 6580513"/>
              <a:gd name="connsiteX1902" fmla="*/ 7116479 w 21876926"/>
              <a:gd name="connsiteY1902" fmla="*/ 3522681 h 6580513"/>
              <a:gd name="connsiteX1903" fmla="*/ 7123575 w 21876926"/>
              <a:gd name="connsiteY1903" fmla="*/ 3519328 h 6580513"/>
              <a:gd name="connsiteX1904" fmla="*/ 7128642 w 21876926"/>
              <a:gd name="connsiteY1904" fmla="*/ 3501954 h 6580513"/>
              <a:gd name="connsiteX1905" fmla="*/ 8994539 w 21876926"/>
              <a:gd name="connsiteY1905" fmla="*/ 3497991 h 6580513"/>
              <a:gd name="connsiteX1906" fmla="*/ 8971228 w 21876926"/>
              <a:gd name="connsiteY1906" fmla="*/ 3520547 h 6580513"/>
              <a:gd name="connsiteX1907" fmla="*/ 9032040 w 21876926"/>
              <a:gd name="connsiteY1907" fmla="*/ 3506221 h 6580513"/>
              <a:gd name="connsiteX1908" fmla="*/ 8994539 w 21876926"/>
              <a:gd name="connsiteY1908" fmla="*/ 3497991 h 6580513"/>
              <a:gd name="connsiteX1909" fmla="*/ 8497913 w 21876926"/>
              <a:gd name="connsiteY1909" fmla="*/ 3490676 h 6580513"/>
              <a:gd name="connsiteX1910" fmla="*/ 8452304 w 21876926"/>
              <a:gd name="connsiteY1910" fmla="*/ 3504392 h 6580513"/>
              <a:gd name="connsiteX1911" fmla="*/ 8437101 w 21876926"/>
              <a:gd name="connsiteY1911" fmla="*/ 3561391 h 6580513"/>
              <a:gd name="connsiteX1912" fmla="*/ 8405682 w 21876926"/>
              <a:gd name="connsiteY1912" fmla="*/ 3557429 h 6580513"/>
              <a:gd name="connsiteX1913" fmla="*/ 8412777 w 21876926"/>
              <a:gd name="connsiteY1913" fmla="*/ 3603455 h 6580513"/>
              <a:gd name="connsiteX1914" fmla="*/ 8516156 w 21876926"/>
              <a:gd name="connsiteY1914" fmla="*/ 3608636 h 6580513"/>
              <a:gd name="connsiteX1915" fmla="*/ 8521224 w 21876926"/>
              <a:gd name="connsiteY1915" fmla="*/ 3575717 h 6580513"/>
              <a:gd name="connsiteX1916" fmla="*/ 8808051 w 21876926"/>
              <a:gd name="connsiteY1916" fmla="*/ 3513536 h 6580513"/>
              <a:gd name="connsiteX1917" fmla="*/ 8624603 w 21876926"/>
              <a:gd name="connsiteY1917" fmla="*/ 3497991 h 6580513"/>
              <a:gd name="connsiteX1918" fmla="*/ 8565819 w 21876926"/>
              <a:gd name="connsiteY1918" fmla="*/ 3519328 h 6580513"/>
              <a:gd name="connsiteX1919" fmla="*/ 8537440 w 21876926"/>
              <a:gd name="connsiteY1919" fmla="*/ 3495858 h 6580513"/>
              <a:gd name="connsiteX1920" fmla="*/ 8495886 w 21876926"/>
              <a:gd name="connsiteY1920" fmla="*/ 3525729 h 6580513"/>
              <a:gd name="connsiteX1921" fmla="*/ 8525278 w 21876926"/>
              <a:gd name="connsiteY1921" fmla="*/ 3491895 h 6580513"/>
              <a:gd name="connsiteX1922" fmla="*/ 8507034 w 21876926"/>
              <a:gd name="connsiteY1922" fmla="*/ 3490676 h 6580513"/>
              <a:gd name="connsiteX1923" fmla="*/ 8502980 w 21876926"/>
              <a:gd name="connsiteY1923" fmla="*/ 3494029 h 6580513"/>
              <a:gd name="connsiteX1924" fmla="*/ 8503994 w 21876926"/>
              <a:gd name="connsiteY1924" fmla="*/ 3490676 h 6580513"/>
              <a:gd name="connsiteX1925" fmla="*/ 8497913 w 21876926"/>
              <a:gd name="connsiteY1925" fmla="*/ 3490676 h 6580513"/>
              <a:gd name="connsiteX1926" fmla="*/ 21278447 w 21876926"/>
              <a:gd name="connsiteY1926" fmla="*/ 3490066 h 6580513"/>
              <a:gd name="connsiteX1927" fmla="*/ 21294663 w 21876926"/>
              <a:gd name="connsiteY1927" fmla="*/ 3549199 h 6580513"/>
              <a:gd name="connsiteX1928" fmla="*/ 21252095 w 21876926"/>
              <a:gd name="connsiteY1928" fmla="*/ 3517499 h 6580513"/>
              <a:gd name="connsiteX1929" fmla="*/ 21278447 w 21876926"/>
              <a:gd name="connsiteY1929" fmla="*/ 3490066 h 6580513"/>
              <a:gd name="connsiteX1930" fmla="*/ 7034385 w 21876926"/>
              <a:gd name="connsiteY1930" fmla="*/ 3486713 h 6580513"/>
              <a:gd name="connsiteX1931" fmla="*/ 6974587 w 21876926"/>
              <a:gd name="connsiteY1931" fmla="*/ 3511403 h 6580513"/>
              <a:gd name="connsiteX1932" fmla="*/ 7019181 w 21876926"/>
              <a:gd name="connsiteY1932" fmla="*/ 3499210 h 6580513"/>
              <a:gd name="connsiteX1933" fmla="*/ 7026276 w 21876926"/>
              <a:gd name="connsiteY1933" fmla="*/ 3540055 h 6580513"/>
              <a:gd name="connsiteX1934" fmla="*/ 7057695 w 21876926"/>
              <a:gd name="connsiteY1934" fmla="*/ 3533654 h 6580513"/>
              <a:gd name="connsiteX1935" fmla="*/ 7086074 w 21876926"/>
              <a:gd name="connsiteY1935" fmla="*/ 3490066 h 6580513"/>
              <a:gd name="connsiteX1936" fmla="*/ 7034385 w 21876926"/>
              <a:gd name="connsiteY1936" fmla="*/ 3486713 h 6580513"/>
              <a:gd name="connsiteX1937" fmla="*/ 8330681 w 21876926"/>
              <a:gd name="connsiteY1937" fmla="*/ 3481532 h 6580513"/>
              <a:gd name="connsiteX1938" fmla="*/ 8317505 w 21876926"/>
              <a:gd name="connsiteY1938" fmla="*/ 3488847 h 6580513"/>
              <a:gd name="connsiteX1939" fmla="*/ 8317505 w 21876926"/>
              <a:gd name="connsiteY1939" fmla="*/ 3490066 h 6580513"/>
              <a:gd name="connsiteX1940" fmla="*/ 8338789 w 21876926"/>
              <a:gd name="connsiteY1940" fmla="*/ 3486713 h 6580513"/>
              <a:gd name="connsiteX1941" fmla="*/ 8330681 w 21876926"/>
              <a:gd name="connsiteY1941" fmla="*/ 3481532 h 6580513"/>
              <a:gd name="connsiteX1942" fmla="*/ 8351965 w 21876926"/>
              <a:gd name="connsiteY1942" fmla="*/ 3477569 h 6580513"/>
              <a:gd name="connsiteX1943" fmla="*/ 8332708 w 21876926"/>
              <a:gd name="connsiteY1943" fmla="*/ 3504392 h 6580513"/>
              <a:gd name="connsiteX1944" fmla="*/ 8368181 w 21876926"/>
              <a:gd name="connsiteY1944" fmla="*/ 3501039 h 6580513"/>
              <a:gd name="connsiteX1945" fmla="*/ 8383385 w 21876926"/>
              <a:gd name="connsiteY1945" fmla="*/ 3503173 h 6580513"/>
              <a:gd name="connsiteX1946" fmla="*/ 8388452 w 21876926"/>
              <a:gd name="connsiteY1946" fmla="*/ 3501039 h 6580513"/>
              <a:gd name="connsiteX1947" fmla="*/ 8399601 w 21876926"/>
              <a:gd name="connsiteY1947" fmla="*/ 3481532 h 6580513"/>
              <a:gd name="connsiteX1948" fmla="*/ 8351965 w 21876926"/>
              <a:gd name="connsiteY1948" fmla="*/ 3477569 h 6580513"/>
              <a:gd name="connsiteX1949" fmla="*/ 6911748 w 21876926"/>
              <a:gd name="connsiteY1949" fmla="*/ 3475435 h 6580513"/>
              <a:gd name="connsiteX1950" fmla="*/ 6893505 w 21876926"/>
              <a:gd name="connsiteY1950" fmla="*/ 3481532 h 6580513"/>
              <a:gd name="connsiteX1951" fmla="*/ 6897559 w 21876926"/>
              <a:gd name="connsiteY1951" fmla="*/ 3501954 h 6580513"/>
              <a:gd name="connsiteX1952" fmla="*/ 6866139 w 21876926"/>
              <a:gd name="connsiteY1952" fmla="*/ 3499210 h 6580513"/>
              <a:gd name="connsiteX1953" fmla="*/ 6856004 w 21876926"/>
              <a:gd name="connsiteY1953" fmla="*/ 3511403 h 6580513"/>
              <a:gd name="connsiteX1954" fmla="*/ 6851950 w 21876926"/>
              <a:gd name="connsiteY1954" fmla="*/ 3513536 h 6580513"/>
              <a:gd name="connsiteX1955" fmla="*/ 6838774 w 21876926"/>
              <a:gd name="connsiteY1955" fmla="*/ 3543103 h 6580513"/>
              <a:gd name="connsiteX1956" fmla="*/ 6824585 w 21876926"/>
              <a:gd name="connsiteY1956" fmla="*/ 3531825 h 6580513"/>
              <a:gd name="connsiteX1957" fmla="*/ 6824585 w 21876926"/>
              <a:gd name="connsiteY1957" fmla="*/ 3533654 h 6580513"/>
              <a:gd name="connsiteX1958" fmla="*/ 6774922 w 21876926"/>
              <a:gd name="connsiteY1958" fmla="*/ 3575717 h 6580513"/>
              <a:gd name="connsiteX1959" fmla="*/ 6785057 w 21876926"/>
              <a:gd name="connsiteY1959" fmla="*/ 3609551 h 6580513"/>
              <a:gd name="connsiteX1960" fmla="*/ 6868167 w 21876926"/>
              <a:gd name="connsiteY1960" fmla="*/ 3507135 h 6580513"/>
              <a:gd name="connsiteX1961" fmla="*/ 6845869 w 21876926"/>
              <a:gd name="connsiteY1961" fmla="*/ 3556209 h 6580513"/>
              <a:gd name="connsiteX1962" fmla="*/ 6866139 w 21876926"/>
              <a:gd name="connsiteY1962" fmla="*/ 3555600 h 6580513"/>
              <a:gd name="connsiteX1963" fmla="*/ 6900599 w 21876926"/>
              <a:gd name="connsiteY1963" fmla="*/ 3593091 h 6580513"/>
              <a:gd name="connsiteX1964" fmla="*/ 6897559 w 21876926"/>
              <a:gd name="connsiteY1964" fmla="*/ 3557429 h 6580513"/>
              <a:gd name="connsiteX1965" fmla="*/ 6925937 w 21876926"/>
              <a:gd name="connsiteY1965" fmla="*/ 3590043 h 6580513"/>
              <a:gd name="connsiteX1966" fmla="*/ 6936073 w 21876926"/>
              <a:gd name="connsiteY1966" fmla="*/ 3590043 h 6580513"/>
              <a:gd name="connsiteX1967" fmla="*/ 6950262 w 21876926"/>
              <a:gd name="connsiteY1967" fmla="*/ 3560172 h 6580513"/>
              <a:gd name="connsiteX1968" fmla="*/ 6956343 w 21876926"/>
              <a:gd name="connsiteY1968" fmla="*/ 3531825 h 6580513"/>
              <a:gd name="connsiteX1969" fmla="*/ 6903639 w 21876926"/>
              <a:gd name="connsiteY1969" fmla="*/ 3533654 h 6580513"/>
              <a:gd name="connsiteX1970" fmla="*/ 6911748 w 21876926"/>
              <a:gd name="connsiteY1970" fmla="*/ 3475435 h 6580513"/>
              <a:gd name="connsiteX1971" fmla="*/ 772834 w 21876926"/>
              <a:gd name="connsiteY1971" fmla="*/ 3474521 h 6580513"/>
              <a:gd name="connsiteX1972" fmla="*/ 841754 w 21876926"/>
              <a:gd name="connsiteY1972" fmla="*/ 3490066 h 6580513"/>
              <a:gd name="connsiteX1973" fmla="*/ 754591 w 21876926"/>
              <a:gd name="connsiteY1973" fmla="*/ 3490066 h 6580513"/>
              <a:gd name="connsiteX1974" fmla="*/ 772834 w 21876926"/>
              <a:gd name="connsiteY1974" fmla="*/ 3474521 h 6580513"/>
              <a:gd name="connsiteX1975" fmla="*/ 8203991 w 21876926"/>
              <a:gd name="connsiteY1975" fmla="*/ 3472692 h 6580513"/>
              <a:gd name="connsiteX1976" fmla="*/ 8165477 w 21876926"/>
              <a:gd name="connsiteY1976" fmla="*/ 3481532 h 6580513"/>
              <a:gd name="connsiteX1977" fmla="*/ 8165477 w 21876926"/>
              <a:gd name="connsiteY1977" fmla="*/ 3485494 h 6580513"/>
              <a:gd name="connsiteX1978" fmla="*/ 8166491 w 21876926"/>
              <a:gd name="connsiteY1978" fmla="*/ 3485494 h 6580513"/>
              <a:gd name="connsiteX1979" fmla="*/ 8152301 w 21876926"/>
              <a:gd name="connsiteY1979" fmla="*/ 3497077 h 6580513"/>
              <a:gd name="connsiteX1980" fmla="*/ 8149261 w 21876926"/>
              <a:gd name="connsiteY1980" fmla="*/ 3497991 h 6580513"/>
              <a:gd name="connsiteX1981" fmla="*/ 8145207 w 21876926"/>
              <a:gd name="connsiteY1981" fmla="*/ 3506221 h 6580513"/>
              <a:gd name="connsiteX1982" fmla="*/ 8227301 w 21876926"/>
              <a:gd name="connsiteY1982" fmla="*/ 3494638 h 6580513"/>
              <a:gd name="connsiteX1983" fmla="*/ 8234397 w 21876926"/>
              <a:gd name="connsiteY1983" fmla="*/ 3482446 h 6580513"/>
              <a:gd name="connsiteX1984" fmla="*/ 8203991 w 21876926"/>
              <a:gd name="connsiteY1984" fmla="*/ 3472692 h 6580513"/>
              <a:gd name="connsiteX1985" fmla="*/ 5646871 w 21876926"/>
              <a:gd name="connsiteY1985" fmla="*/ 3471473 h 6580513"/>
              <a:gd name="connsiteX1986" fmla="*/ 5617478 w 21876926"/>
              <a:gd name="connsiteY1986" fmla="*/ 3513536 h 6580513"/>
              <a:gd name="connsiteX1987" fmla="*/ 5646871 w 21876926"/>
              <a:gd name="connsiteY1987" fmla="*/ 3540664 h 6580513"/>
              <a:gd name="connsiteX1988" fmla="*/ 5585045 w 21876926"/>
              <a:gd name="connsiteY1988" fmla="*/ 3518718 h 6580513"/>
              <a:gd name="connsiteX1989" fmla="*/ 5596194 w 21876926"/>
              <a:gd name="connsiteY1989" fmla="*/ 3513536 h 6580513"/>
              <a:gd name="connsiteX1990" fmla="*/ 5646871 w 21876926"/>
              <a:gd name="connsiteY1990" fmla="*/ 3471473 h 6580513"/>
              <a:gd name="connsiteX1991" fmla="*/ 21189255 w 21876926"/>
              <a:gd name="connsiteY1991" fmla="*/ 3470558 h 6580513"/>
              <a:gd name="connsiteX1992" fmla="*/ 21265271 w 21876926"/>
              <a:gd name="connsiteY1992" fmla="*/ 3473302 h 6580513"/>
              <a:gd name="connsiteX1993" fmla="*/ 21179123 w 21876926"/>
              <a:gd name="connsiteY1993" fmla="*/ 3503173 h 6580513"/>
              <a:gd name="connsiteX1994" fmla="*/ 21189255 w 21876926"/>
              <a:gd name="connsiteY1994" fmla="*/ 3470558 h 6580513"/>
              <a:gd name="connsiteX1995" fmla="*/ 6984721 w 21876926"/>
              <a:gd name="connsiteY1995" fmla="*/ 3461109 h 6580513"/>
              <a:gd name="connsiteX1996" fmla="*/ 6950262 w 21876926"/>
              <a:gd name="connsiteY1996" fmla="*/ 3466291 h 6580513"/>
              <a:gd name="connsiteX1997" fmla="*/ 6925937 w 21876926"/>
              <a:gd name="connsiteY1997" fmla="*/ 3478483 h 6580513"/>
              <a:gd name="connsiteX1998" fmla="*/ 6984721 w 21876926"/>
              <a:gd name="connsiteY1998" fmla="*/ 3461109 h 6580513"/>
              <a:gd name="connsiteX1999" fmla="*/ 8291153 w 21876926"/>
              <a:gd name="connsiteY1999" fmla="*/ 3455013 h 6580513"/>
              <a:gd name="connsiteX2000" fmla="*/ 8254667 w 21876926"/>
              <a:gd name="connsiteY2000" fmla="*/ 3475435 h 6580513"/>
              <a:gd name="connsiteX2001" fmla="*/ 8298249 w 21876926"/>
              <a:gd name="connsiteY2001" fmla="*/ 3473302 h 6580513"/>
              <a:gd name="connsiteX2002" fmla="*/ 8302303 w 21876926"/>
              <a:gd name="connsiteY2002" fmla="*/ 3462938 h 6580513"/>
              <a:gd name="connsiteX2003" fmla="*/ 8291153 w 21876926"/>
              <a:gd name="connsiteY2003" fmla="*/ 3455013 h 6580513"/>
              <a:gd name="connsiteX2004" fmla="*/ 7287765 w 21876926"/>
              <a:gd name="connsiteY2004" fmla="*/ 3455013 h 6580513"/>
              <a:gd name="connsiteX2005" fmla="*/ 7207697 w 21876926"/>
              <a:gd name="connsiteY2005" fmla="*/ 3490066 h 6580513"/>
              <a:gd name="connsiteX2006" fmla="*/ 7287765 w 21876926"/>
              <a:gd name="connsiteY2006" fmla="*/ 3513536 h 6580513"/>
              <a:gd name="connsiteX2007" fmla="*/ 7309049 w 21876926"/>
              <a:gd name="connsiteY2007" fmla="*/ 3501954 h 6580513"/>
              <a:gd name="connsiteX2008" fmla="*/ 7337428 w 21876926"/>
              <a:gd name="connsiteY2008" fmla="*/ 3536702 h 6580513"/>
              <a:gd name="connsiteX2009" fmla="*/ 7287765 w 21876926"/>
              <a:gd name="connsiteY2009" fmla="*/ 3569926 h 6580513"/>
              <a:gd name="connsiteX2010" fmla="*/ 7368847 w 21876926"/>
              <a:gd name="connsiteY2010" fmla="*/ 3513536 h 6580513"/>
              <a:gd name="connsiteX2011" fmla="*/ 7287765 w 21876926"/>
              <a:gd name="connsiteY2011" fmla="*/ 3455013 h 6580513"/>
              <a:gd name="connsiteX2012" fmla="*/ 4246181 w 21876926"/>
              <a:gd name="connsiteY2012" fmla="*/ 3455013 h 6580513"/>
              <a:gd name="connsiteX2013" fmla="*/ 4166112 w 21876926"/>
              <a:gd name="connsiteY2013" fmla="*/ 3490066 h 6580513"/>
              <a:gd name="connsiteX2014" fmla="*/ 4246181 w 21876926"/>
              <a:gd name="connsiteY2014" fmla="*/ 3513536 h 6580513"/>
              <a:gd name="connsiteX2015" fmla="*/ 4263411 w 21876926"/>
              <a:gd name="connsiteY2015" fmla="*/ 3501954 h 6580513"/>
              <a:gd name="connsiteX2016" fmla="*/ 4294829 w 21876926"/>
              <a:gd name="connsiteY2016" fmla="*/ 3536702 h 6580513"/>
              <a:gd name="connsiteX2017" fmla="*/ 4246181 w 21876926"/>
              <a:gd name="connsiteY2017" fmla="*/ 3569926 h 6580513"/>
              <a:gd name="connsiteX2018" fmla="*/ 4326249 w 21876926"/>
              <a:gd name="connsiteY2018" fmla="*/ 3513536 h 6580513"/>
              <a:gd name="connsiteX2019" fmla="*/ 4246181 w 21876926"/>
              <a:gd name="connsiteY2019" fmla="*/ 3455013 h 6580513"/>
              <a:gd name="connsiteX2020" fmla="*/ 21623551 w 21876926"/>
              <a:gd name="connsiteY2020" fmla="*/ 3452803 h 6580513"/>
              <a:gd name="connsiteX2021" fmla="*/ 21629127 w 21876926"/>
              <a:gd name="connsiteY2021" fmla="*/ 3453184 h 6580513"/>
              <a:gd name="connsiteX2022" fmla="*/ 21650411 w 21876926"/>
              <a:gd name="connsiteY2022" fmla="*/ 3516584 h 6580513"/>
              <a:gd name="connsiteX2023" fmla="*/ 21617979 w 21876926"/>
              <a:gd name="connsiteY2023" fmla="*/ 3458366 h 6580513"/>
              <a:gd name="connsiteX2024" fmla="*/ 21623551 w 21876926"/>
              <a:gd name="connsiteY2024" fmla="*/ 3452803 h 6580513"/>
              <a:gd name="connsiteX2025" fmla="*/ 7887771 w 21876926"/>
              <a:gd name="connsiteY2025" fmla="*/ 3443431 h 6580513"/>
              <a:gd name="connsiteX2026" fmla="*/ 7843176 w 21876926"/>
              <a:gd name="connsiteY2026" fmla="*/ 3490066 h 6580513"/>
              <a:gd name="connsiteX2027" fmla="*/ 7861419 w 21876926"/>
              <a:gd name="connsiteY2027" fmla="*/ 3455013 h 6580513"/>
              <a:gd name="connsiteX2028" fmla="*/ 7887771 w 21876926"/>
              <a:gd name="connsiteY2028" fmla="*/ 3443431 h 6580513"/>
              <a:gd name="connsiteX2029" fmla="*/ 6986242 w 21876926"/>
              <a:gd name="connsiteY2029" fmla="*/ 3436992 h 6580513"/>
              <a:gd name="connsiteX2030" fmla="*/ 6977627 w 21876926"/>
              <a:gd name="connsiteY2030" fmla="*/ 3440687 h 6580513"/>
              <a:gd name="connsiteX2031" fmla="*/ 6994857 w 21876926"/>
              <a:gd name="connsiteY2031" fmla="*/ 3437639 h 6580513"/>
              <a:gd name="connsiteX2032" fmla="*/ 6986242 w 21876926"/>
              <a:gd name="connsiteY2032" fmla="*/ 3436992 h 6580513"/>
              <a:gd name="connsiteX2033" fmla="*/ 3943137 w 21876926"/>
              <a:gd name="connsiteY2033" fmla="*/ 3436420 h 6580513"/>
              <a:gd name="connsiteX2034" fmla="*/ 3883339 w 21876926"/>
              <a:gd name="connsiteY2034" fmla="*/ 3478483 h 6580513"/>
              <a:gd name="connsiteX2035" fmla="*/ 3962394 w 21876926"/>
              <a:gd name="connsiteY2035" fmla="*/ 3443431 h 6580513"/>
              <a:gd name="connsiteX2036" fmla="*/ 3943137 w 21876926"/>
              <a:gd name="connsiteY2036" fmla="*/ 3436420 h 6580513"/>
              <a:gd name="connsiteX2037" fmla="*/ 8306357 w 21876926"/>
              <a:gd name="connsiteY2037" fmla="*/ 3435506 h 6580513"/>
              <a:gd name="connsiteX2038" fmla="*/ 8301289 w 21876926"/>
              <a:gd name="connsiteY2038" fmla="*/ 3436420 h 6580513"/>
              <a:gd name="connsiteX2039" fmla="*/ 8316492 w 21876926"/>
              <a:gd name="connsiteY2039" fmla="*/ 3441602 h 6580513"/>
              <a:gd name="connsiteX2040" fmla="*/ 8306357 w 21876926"/>
              <a:gd name="connsiteY2040" fmla="*/ 3435506 h 6580513"/>
              <a:gd name="connsiteX2041" fmla="*/ 21254123 w 21876926"/>
              <a:gd name="connsiteY2041" fmla="*/ 3425447 h 6580513"/>
              <a:gd name="connsiteX2042" fmla="*/ 21286555 w 21876926"/>
              <a:gd name="connsiteY2042" fmla="*/ 3471473 h 6580513"/>
              <a:gd name="connsiteX2043" fmla="*/ 21254123 w 21876926"/>
              <a:gd name="connsiteY2043" fmla="*/ 3425447 h 6580513"/>
              <a:gd name="connsiteX2044" fmla="*/ 544792 w 21876926"/>
              <a:gd name="connsiteY2044" fmla="*/ 3416303 h 6580513"/>
              <a:gd name="connsiteX2045" fmla="*/ 592428 w 21876926"/>
              <a:gd name="connsiteY2045" fmla="*/ 3461109 h 6580513"/>
              <a:gd name="connsiteX2046" fmla="*/ 575197 w 21876926"/>
              <a:gd name="connsiteY2046" fmla="*/ 3449832 h 6580513"/>
              <a:gd name="connsiteX2047" fmla="*/ 534656 w 21876926"/>
              <a:gd name="connsiteY2047" fmla="*/ 3461109 h 6580513"/>
              <a:gd name="connsiteX2048" fmla="*/ 544792 w 21876926"/>
              <a:gd name="connsiteY2048" fmla="*/ 3416303 h 6580513"/>
              <a:gd name="connsiteX2049" fmla="*/ 2490757 w 21876926"/>
              <a:gd name="connsiteY2049" fmla="*/ 3411731 h 6580513"/>
              <a:gd name="connsiteX2050" fmla="*/ 2505960 w 21876926"/>
              <a:gd name="connsiteY2050" fmla="*/ 3418132 h 6580513"/>
              <a:gd name="connsiteX2051" fmla="*/ 2505960 w 21876926"/>
              <a:gd name="connsiteY2051" fmla="*/ 3453184 h 6580513"/>
              <a:gd name="connsiteX2052" fmla="*/ 2481636 w 21876926"/>
              <a:gd name="connsiteY2052" fmla="*/ 3412340 h 6580513"/>
              <a:gd name="connsiteX2053" fmla="*/ 2490757 w 21876926"/>
              <a:gd name="connsiteY2053" fmla="*/ 3411731 h 6580513"/>
              <a:gd name="connsiteX2054" fmla="*/ 7166143 w 21876926"/>
              <a:gd name="connsiteY2054" fmla="*/ 3407768 h 6580513"/>
              <a:gd name="connsiteX2055" fmla="*/ 7186413 w 21876926"/>
              <a:gd name="connsiteY2055" fmla="*/ 3437639 h 6580513"/>
              <a:gd name="connsiteX2056" fmla="*/ 7214791 w 21876926"/>
              <a:gd name="connsiteY2056" fmla="*/ 3428495 h 6580513"/>
              <a:gd name="connsiteX2057" fmla="*/ 7218845 w 21876926"/>
              <a:gd name="connsiteY2057" fmla="*/ 3420265 h 6580513"/>
              <a:gd name="connsiteX2058" fmla="*/ 7166143 w 21876926"/>
              <a:gd name="connsiteY2058" fmla="*/ 3407768 h 6580513"/>
              <a:gd name="connsiteX2059" fmla="*/ 4123544 w 21876926"/>
              <a:gd name="connsiteY2059" fmla="*/ 3407768 h 6580513"/>
              <a:gd name="connsiteX2060" fmla="*/ 4144828 w 21876926"/>
              <a:gd name="connsiteY2060" fmla="*/ 3455013 h 6580513"/>
              <a:gd name="connsiteX2061" fmla="*/ 4176247 w 21876926"/>
              <a:gd name="connsiteY2061" fmla="*/ 3420265 h 6580513"/>
              <a:gd name="connsiteX2062" fmla="*/ 4123544 w 21876926"/>
              <a:gd name="connsiteY2062" fmla="*/ 3407768 h 6580513"/>
              <a:gd name="connsiteX2063" fmla="*/ 3029952 w 21876926"/>
              <a:gd name="connsiteY2063" fmla="*/ 3407768 h 6580513"/>
              <a:gd name="connsiteX2064" fmla="*/ 3088736 w 21876926"/>
              <a:gd name="connsiteY2064" fmla="*/ 3431543 h 6580513"/>
              <a:gd name="connsiteX2065" fmla="*/ 2948870 w 21876926"/>
              <a:gd name="connsiteY2065" fmla="*/ 3443431 h 6580513"/>
              <a:gd name="connsiteX2066" fmla="*/ 3029952 w 21876926"/>
              <a:gd name="connsiteY2066" fmla="*/ 3407768 h 6580513"/>
              <a:gd name="connsiteX2067" fmla="*/ 2165416 w 21876926"/>
              <a:gd name="connsiteY2067" fmla="*/ 3407768 h 6580513"/>
              <a:gd name="connsiteX2068" fmla="*/ 2253593 w 21876926"/>
              <a:gd name="connsiteY2068" fmla="*/ 3440687 h 6580513"/>
              <a:gd name="connsiteX2069" fmla="*/ 2223187 w 21876926"/>
              <a:gd name="connsiteY2069" fmla="*/ 3474521 h 6580513"/>
              <a:gd name="connsiteX2070" fmla="*/ 2116767 w 21876926"/>
              <a:gd name="connsiteY2070" fmla="*/ 3451965 h 6580513"/>
              <a:gd name="connsiteX2071" fmla="*/ 2165416 w 21876926"/>
              <a:gd name="connsiteY2071" fmla="*/ 3407768 h 6580513"/>
              <a:gd name="connsiteX2072" fmla="*/ 2848531 w 21876926"/>
              <a:gd name="connsiteY2072" fmla="*/ 3403806 h 6580513"/>
              <a:gd name="connsiteX2073" fmla="*/ 2872856 w 21876926"/>
              <a:gd name="connsiteY2073" fmla="*/ 3415083 h 6580513"/>
              <a:gd name="connsiteX2074" fmla="*/ 2844477 w 21876926"/>
              <a:gd name="connsiteY2074" fmla="*/ 3462329 h 6580513"/>
              <a:gd name="connsiteX2075" fmla="*/ 2848531 w 21876926"/>
              <a:gd name="connsiteY2075" fmla="*/ 3403806 h 6580513"/>
              <a:gd name="connsiteX2076" fmla="*/ 8320546 w 21876926"/>
              <a:gd name="connsiteY2076" fmla="*/ 3396795 h 6580513"/>
              <a:gd name="connsiteX2077" fmla="*/ 8241491 w 21876926"/>
              <a:gd name="connsiteY2077" fmla="*/ 3426361 h 6580513"/>
              <a:gd name="connsiteX2078" fmla="*/ 8320546 w 21876926"/>
              <a:gd name="connsiteY2078" fmla="*/ 3399843 h 6580513"/>
              <a:gd name="connsiteX2079" fmla="*/ 8170545 w 21876926"/>
              <a:gd name="connsiteY2079" fmla="*/ 3394661 h 6580513"/>
              <a:gd name="connsiteX2080" fmla="*/ 8079327 w 21876926"/>
              <a:gd name="connsiteY2080" fmla="*/ 3445869 h 6580513"/>
              <a:gd name="connsiteX2081" fmla="*/ 8145207 w 21876926"/>
              <a:gd name="connsiteY2081" fmla="*/ 3442821 h 6580513"/>
              <a:gd name="connsiteX2082" fmla="*/ 8151287 w 21876926"/>
              <a:gd name="connsiteY2082" fmla="*/ 3453794 h 6580513"/>
              <a:gd name="connsiteX2083" fmla="*/ 8152301 w 21876926"/>
              <a:gd name="connsiteY2083" fmla="*/ 3451051 h 6580513"/>
              <a:gd name="connsiteX2084" fmla="*/ 8234397 w 21876926"/>
              <a:gd name="connsiteY2084" fmla="*/ 3453184 h 6580513"/>
              <a:gd name="connsiteX2085" fmla="*/ 8172571 w 21876926"/>
              <a:gd name="connsiteY2085" fmla="*/ 3445869 h 6580513"/>
              <a:gd name="connsiteX2086" fmla="*/ 8170545 w 21876926"/>
              <a:gd name="connsiteY2086" fmla="*/ 3423313 h 6580513"/>
              <a:gd name="connsiteX2087" fmla="*/ 8181693 w 21876926"/>
              <a:gd name="connsiteY2087" fmla="*/ 3445869 h 6580513"/>
              <a:gd name="connsiteX2088" fmla="*/ 8213113 w 21876926"/>
              <a:gd name="connsiteY2088" fmla="*/ 3434591 h 6580513"/>
              <a:gd name="connsiteX2089" fmla="*/ 8170545 w 21876926"/>
              <a:gd name="connsiteY2089" fmla="*/ 3394661 h 6580513"/>
              <a:gd name="connsiteX2090" fmla="*/ 332965 w 21876926"/>
              <a:gd name="connsiteY2090" fmla="*/ 3387651 h 6580513"/>
              <a:gd name="connsiteX2091" fmla="*/ 376547 w 21876926"/>
              <a:gd name="connsiteY2091" fmla="*/ 3394661 h 6580513"/>
              <a:gd name="connsiteX2092" fmla="*/ 301546 w 21876926"/>
              <a:gd name="connsiteY2092" fmla="*/ 3418132 h 6580513"/>
              <a:gd name="connsiteX2093" fmla="*/ 332965 w 21876926"/>
              <a:gd name="connsiteY2093" fmla="*/ 3387651 h 6580513"/>
              <a:gd name="connsiteX2094" fmla="*/ 5327611 w 21876926"/>
              <a:gd name="connsiteY2094" fmla="*/ 3380335 h 6580513"/>
              <a:gd name="connsiteX2095" fmla="*/ 5359029 w 21876926"/>
              <a:gd name="connsiteY2095" fmla="*/ 3414169 h 6580513"/>
              <a:gd name="connsiteX2096" fmla="*/ 5318489 w 21876926"/>
              <a:gd name="connsiteY2096" fmla="*/ 3416912 h 6580513"/>
              <a:gd name="connsiteX2097" fmla="*/ 5315448 w 21876926"/>
              <a:gd name="connsiteY2097" fmla="*/ 3389480 h 6580513"/>
              <a:gd name="connsiteX2098" fmla="*/ 5327611 w 21876926"/>
              <a:gd name="connsiteY2098" fmla="*/ 3380335 h 6580513"/>
              <a:gd name="connsiteX2099" fmla="*/ 7205670 w 21876926"/>
              <a:gd name="connsiteY2099" fmla="*/ 3375458 h 6580513"/>
              <a:gd name="connsiteX2100" fmla="*/ 7181345 w 21876926"/>
              <a:gd name="connsiteY2100" fmla="*/ 3378202 h 6580513"/>
              <a:gd name="connsiteX2101" fmla="*/ 7205670 w 21876926"/>
              <a:gd name="connsiteY2101" fmla="*/ 3386432 h 6580513"/>
              <a:gd name="connsiteX2102" fmla="*/ 5470517 w 21876926"/>
              <a:gd name="connsiteY2102" fmla="*/ 3372106 h 6580513"/>
              <a:gd name="connsiteX2103" fmla="*/ 5531329 w 21876926"/>
              <a:gd name="connsiteY2103" fmla="*/ 3376068 h 6580513"/>
              <a:gd name="connsiteX2104" fmla="*/ 5470517 w 21876926"/>
              <a:gd name="connsiteY2104" fmla="*/ 3372106 h 6580513"/>
              <a:gd name="connsiteX2105" fmla="*/ 1962917 w 21876926"/>
              <a:gd name="connsiteY2105" fmla="*/ 3364042 h 6580513"/>
              <a:gd name="connsiteX2106" fmla="*/ 2008320 w 21876926"/>
              <a:gd name="connsiteY2106" fmla="*/ 3365095 h 6580513"/>
              <a:gd name="connsiteX2107" fmla="*/ 1927238 w 21876926"/>
              <a:gd name="connsiteY2107" fmla="*/ 3414169 h 6580513"/>
              <a:gd name="connsiteX2108" fmla="*/ 1968793 w 21876926"/>
              <a:gd name="connsiteY2108" fmla="*/ 3414169 h 6580513"/>
              <a:gd name="connsiteX2109" fmla="*/ 1857305 w 21876926"/>
              <a:gd name="connsiteY2109" fmla="*/ 3401977 h 6580513"/>
              <a:gd name="connsiteX2110" fmla="*/ 1962917 w 21876926"/>
              <a:gd name="connsiteY2110" fmla="*/ 3364042 h 6580513"/>
              <a:gd name="connsiteX2111" fmla="*/ 500197 w 21876926"/>
              <a:gd name="connsiteY2111" fmla="*/ 3358694 h 6580513"/>
              <a:gd name="connsiteX2112" fmla="*/ 538711 w 21876926"/>
              <a:gd name="connsiteY2112" fmla="*/ 3370886 h 6580513"/>
              <a:gd name="connsiteX2113" fmla="*/ 490061 w 21876926"/>
              <a:gd name="connsiteY2113" fmla="*/ 3427276 h 6580513"/>
              <a:gd name="connsiteX2114" fmla="*/ 511345 w 21876926"/>
              <a:gd name="connsiteY2114" fmla="*/ 3475435 h 6580513"/>
              <a:gd name="connsiteX2115" fmla="*/ 478913 w 21876926"/>
              <a:gd name="connsiteY2115" fmla="*/ 3475435 h 6580513"/>
              <a:gd name="connsiteX2116" fmla="*/ 518440 w 21876926"/>
              <a:gd name="connsiteY2116" fmla="*/ 3499210 h 6580513"/>
              <a:gd name="connsiteX2117" fmla="*/ 429250 w 21876926"/>
              <a:gd name="connsiteY2117" fmla="*/ 3486713 h 6580513"/>
              <a:gd name="connsiteX2118" fmla="*/ 365398 w 21876926"/>
              <a:gd name="connsiteY2118" fmla="*/ 3451965 h 6580513"/>
              <a:gd name="connsiteX2119" fmla="*/ 397831 w 21876926"/>
              <a:gd name="connsiteY2119" fmla="*/ 3394661 h 6580513"/>
              <a:gd name="connsiteX2120" fmla="*/ 490061 w 21876926"/>
              <a:gd name="connsiteY2120" fmla="*/ 3403806 h 6580513"/>
              <a:gd name="connsiteX2121" fmla="*/ 500197 w 21876926"/>
              <a:gd name="connsiteY2121" fmla="*/ 3358694 h 6580513"/>
              <a:gd name="connsiteX2122" fmla="*/ 7670877 w 21876926"/>
              <a:gd name="connsiteY2122" fmla="*/ 3355951 h 6580513"/>
              <a:gd name="connsiteX2123" fmla="*/ 7677972 w 21876926"/>
              <a:gd name="connsiteY2123" fmla="*/ 3365095 h 6580513"/>
              <a:gd name="connsiteX2124" fmla="*/ 7693175 w 21876926"/>
              <a:gd name="connsiteY2124" fmla="*/ 3361742 h 6580513"/>
              <a:gd name="connsiteX2125" fmla="*/ 7682026 w 21876926"/>
              <a:gd name="connsiteY2125" fmla="*/ 3392832 h 6580513"/>
              <a:gd name="connsiteX2126" fmla="*/ 7735743 w 21876926"/>
              <a:gd name="connsiteY2126" fmla="*/ 3368143 h 6580513"/>
              <a:gd name="connsiteX2127" fmla="*/ 7731689 w 21876926"/>
              <a:gd name="connsiteY2127" fmla="*/ 3404720 h 6580513"/>
              <a:gd name="connsiteX2128" fmla="*/ 7724594 w 21876926"/>
              <a:gd name="connsiteY2128" fmla="*/ 3389480 h 6580513"/>
              <a:gd name="connsiteX2129" fmla="*/ 7652634 w 21876926"/>
              <a:gd name="connsiteY2129" fmla="*/ 3395576 h 6580513"/>
              <a:gd name="connsiteX2130" fmla="*/ 7670877 w 21876926"/>
              <a:gd name="connsiteY2130" fmla="*/ 3355951 h 6580513"/>
              <a:gd name="connsiteX2131" fmla="*/ 21876427 w 21876926"/>
              <a:gd name="connsiteY2131" fmla="*/ 3343454 h 6580513"/>
              <a:gd name="connsiteX2132" fmla="*/ 21837911 w 21876926"/>
              <a:gd name="connsiteY2132" fmla="*/ 3380335 h 6580513"/>
              <a:gd name="connsiteX2133" fmla="*/ 21876427 w 21876926"/>
              <a:gd name="connsiteY2133" fmla="*/ 3343454 h 6580513"/>
              <a:gd name="connsiteX2134" fmla="*/ 8186761 w 21876926"/>
              <a:gd name="connsiteY2134" fmla="*/ 3339186 h 6580513"/>
              <a:gd name="connsiteX2135" fmla="*/ 8165477 w 21876926"/>
              <a:gd name="connsiteY2135" fmla="*/ 3350769 h 6580513"/>
              <a:gd name="connsiteX2136" fmla="*/ 8163450 w 21876926"/>
              <a:gd name="connsiteY2136" fmla="*/ 3366924 h 6580513"/>
              <a:gd name="connsiteX2137" fmla="*/ 8216153 w 21876926"/>
              <a:gd name="connsiteY2137" fmla="*/ 3346806 h 6580513"/>
              <a:gd name="connsiteX2138" fmla="*/ 8186761 w 21876926"/>
              <a:gd name="connsiteY2138" fmla="*/ 3339186 h 6580513"/>
              <a:gd name="connsiteX2139" fmla="*/ 8036759 w 21876926"/>
              <a:gd name="connsiteY2139" fmla="*/ 3336443 h 6580513"/>
              <a:gd name="connsiteX2140" fmla="*/ 8002299 w 21876926"/>
              <a:gd name="connsiteY2140" fmla="*/ 3342234 h 6580513"/>
              <a:gd name="connsiteX2141" fmla="*/ 8002299 w 21876926"/>
              <a:gd name="connsiteY2141" fmla="*/ 3338272 h 6580513"/>
              <a:gd name="connsiteX2142" fmla="*/ 7970880 w 21876926"/>
              <a:gd name="connsiteY2142" fmla="*/ 3366924 h 6580513"/>
              <a:gd name="connsiteX2143" fmla="*/ 8002299 w 21876926"/>
              <a:gd name="connsiteY2143" fmla="*/ 3391613 h 6580513"/>
              <a:gd name="connsiteX2144" fmla="*/ 8040813 w 21876926"/>
              <a:gd name="connsiteY2144" fmla="*/ 3352598 h 6580513"/>
              <a:gd name="connsiteX2145" fmla="*/ 8036759 w 21876926"/>
              <a:gd name="connsiteY2145" fmla="*/ 3336443 h 6580513"/>
              <a:gd name="connsiteX2146" fmla="*/ 21432503 w 21876926"/>
              <a:gd name="connsiteY2146" fmla="*/ 3331566 h 6580513"/>
              <a:gd name="connsiteX2147" fmla="*/ 21439599 w 21876926"/>
              <a:gd name="connsiteY2147" fmla="*/ 3334309 h 6580513"/>
              <a:gd name="connsiteX2148" fmla="*/ 21458855 w 21876926"/>
              <a:gd name="connsiteY2148" fmla="*/ 3339186 h 6580513"/>
              <a:gd name="connsiteX2149" fmla="*/ 21455815 w 21876926"/>
              <a:gd name="connsiteY2149" fmla="*/ 3389480 h 6580513"/>
              <a:gd name="connsiteX2150" fmla="*/ 21420339 w 21876926"/>
              <a:gd name="connsiteY2150" fmla="*/ 3366924 h 6580513"/>
              <a:gd name="connsiteX2151" fmla="*/ 21427435 w 21876926"/>
              <a:gd name="connsiteY2151" fmla="*/ 3341625 h 6580513"/>
              <a:gd name="connsiteX2152" fmla="*/ 21432503 w 21876926"/>
              <a:gd name="connsiteY2152" fmla="*/ 3331566 h 6580513"/>
              <a:gd name="connsiteX2153" fmla="*/ 21467975 w 21876926"/>
              <a:gd name="connsiteY2153" fmla="*/ 3326080 h 6580513"/>
              <a:gd name="connsiteX2154" fmla="*/ 21496355 w 21876926"/>
              <a:gd name="connsiteY2154" fmla="*/ 3341625 h 6580513"/>
              <a:gd name="connsiteX2155" fmla="*/ 21492299 w 21876926"/>
              <a:gd name="connsiteY2155" fmla="*/ 3389480 h 6580513"/>
              <a:gd name="connsiteX2156" fmla="*/ 21467975 w 21876926"/>
              <a:gd name="connsiteY2156" fmla="*/ 3326080 h 6580513"/>
              <a:gd name="connsiteX2157" fmla="*/ 8244531 w 21876926"/>
              <a:gd name="connsiteY2157" fmla="*/ 3324251 h 6580513"/>
              <a:gd name="connsiteX2158" fmla="*/ 8252640 w 21876926"/>
              <a:gd name="connsiteY2158" fmla="*/ 3333090 h 6580513"/>
              <a:gd name="connsiteX2159" fmla="*/ 8264802 w 21876926"/>
              <a:gd name="connsiteY2159" fmla="*/ 3328213 h 6580513"/>
              <a:gd name="connsiteX2160" fmla="*/ 8244531 w 21876926"/>
              <a:gd name="connsiteY2160" fmla="*/ 3324251 h 6580513"/>
              <a:gd name="connsiteX2161" fmla="*/ 8364127 w 21876926"/>
              <a:gd name="connsiteY2161" fmla="*/ 3310534 h 6580513"/>
              <a:gd name="connsiteX2162" fmla="*/ 8359060 w 21876926"/>
              <a:gd name="connsiteY2162" fmla="*/ 3324251 h 6580513"/>
              <a:gd name="connsiteX2163" fmla="*/ 8369195 w 21876926"/>
              <a:gd name="connsiteY2163" fmla="*/ 3322117 h 6580513"/>
              <a:gd name="connsiteX2164" fmla="*/ 8364127 w 21876926"/>
              <a:gd name="connsiteY2164" fmla="*/ 3310534 h 6580513"/>
              <a:gd name="connsiteX2165" fmla="*/ 5902279 w 21876926"/>
              <a:gd name="connsiteY2165" fmla="*/ 3299561 h 6580513"/>
              <a:gd name="connsiteX2166" fmla="*/ 5903292 w 21876926"/>
              <a:gd name="connsiteY2166" fmla="*/ 3302609 h 6580513"/>
              <a:gd name="connsiteX2167" fmla="*/ 5901265 w 21876926"/>
              <a:gd name="connsiteY2167" fmla="*/ 3300171 h 6580513"/>
              <a:gd name="connsiteX2168" fmla="*/ 5902279 w 21876926"/>
              <a:gd name="connsiteY2168" fmla="*/ 3299561 h 6580513"/>
              <a:gd name="connsiteX2169" fmla="*/ 2285012 w 21876926"/>
              <a:gd name="connsiteY2169" fmla="*/ 3298342 h 6580513"/>
              <a:gd name="connsiteX2170" fmla="*/ 2409676 w 21876926"/>
              <a:gd name="connsiteY2170" fmla="*/ 3298342 h 6580513"/>
              <a:gd name="connsiteX2171" fmla="*/ 2419811 w 21876926"/>
              <a:gd name="connsiteY2171" fmla="*/ 3323031 h 6580513"/>
              <a:gd name="connsiteX2172" fmla="*/ 2372175 w 21876926"/>
              <a:gd name="connsiteY2172" fmla="*/ 3323031 h 6580513"/>
              <a:gd name="connsiteX2173" fmla="*/ 2351905 w 21876926"/>
              <a:gd name="connsiteY2173" fmla="*/ 3361132 h 6580513"/>
              <a:gd name="connsiteX2174" fmla="*/ 2399540 w 21876926"/>
              <a:gd name="connsiteY2174" fmla="*/ 3419351 h 6580513"/>
              <a:gd name="connsiteX2175" fmla="*/ 2301229 w 21876926"/>
              <a:gd name="connsiteY2175" fmla="*/ 3394661 h 6580513"/>
              <a:gd name="connsiteX2176" fmla="*/ 2341769 w 21876926"/>
              <a:gd name="connsiteY2176" fmla="*/ 3370277 h 6580513"/>
              <a:gd name="connsiteX2177" fmla="*/ 2305283 w 21876926"/>
              <a:gd name="connsiteY2177" fmla="*/ 3323031 h 6580513"/>
              <a:gd name="connsiteX2178" fmla="*/ 2295147 w 21876926"/>
              <a:gd name="connsiteY2178" fmla="*/ 3407158 h 6580513"/>
              <a:gd name="connsiteX2179" fmla="*/ 2224201 w 21876926"/>
              <a:gd name="connsiteY2179" fmla="*/ 3407158 h 6580513"/>
              <a:gd name="connsiteX2180" fmla="*/ 2227241 w 21876926"/>
              <a:gd name="connsiteY2180" fmla="*/ 3361132 h 6580513"/>
              <a:gd name="connsiteX2181" fmla="*/ 2285012 w 21876926"/>
              <a:gd name="connsiteY2181" fmla="*/ 3298342 h 6580513"/>
              <a:gd name="connsiteX2182" fmla="*/ 8361087 w 21876926"/>
              <a:gd name="connsiteY2182" fmla="*/ 3292246 h 6580513"/>
              <a:gd name="connsiteX2183" fmla="*/ 8363114 w 21876926"/>
              <a:gd name="connsiteY2183" fmla="*/ 3307791 h 6580513"/>
              <a:gd name="connsiteX2184" fmla="*/ 8390479 w 21876926"/>
              <a:gd name="connsiteY2184" fmla="*/ 3315716 h 6580513"/>
              <a:gd name="connsiteX2185" fmla="*/ 8399601 w 21876926"/>
              <a:gd name="connsiteY2185" fmla="*/ 3313887 h 6580513"/>
              <a:gd name="connsiteX2186" fmla="*/ 8361087 w 21876926"/>
              <a:gd name="connsiteY2186" fmla="*/ 3292246 h 6580513"/>
              <a:gd name="connsiteX2187" fmla="*/ 2079267 w 21876926"/>
              <a:gd name="connsiteY2187" fmla="*/ 3289198 h 6580513"/>
              <a:gd name="connsiteX2188" fmla="*/ 2202917 w 21876926"/>
              <a:gd name="connsiteY2188" fmla="*/ 3338272 h 6580513"/>
              <a:gd name="connsiteX2189" fmla="*/ 2192782 w 21876926"/>
              <a:gd name="connsiteY2189" fmla="*/ 3407768 h 6580513"/>
              <a:gd name="connsiteX2190" fmla="*/ 2149200 w 21876926"/>
              <a:gd name="connsiteY2190" fmla="*/ 3338272 h 6580513"/>
              <a:gd name="connsiteX2191" fmla="*/ 2029604 w 21876926"/>
              <a:gd name="connsiteY2191" fmla="*/ 3361742 h 6580513"/>
              <a:gd name="connsiteX2192" fmla="*/ 2008320 w 21876926"/>
              <a:gd name="connsiteY2192" fmla="*/ 3326080 h 6580513"/>
              <a:gd name="connsiteX2193" fmla="*/ 2079267 w 21876926"/>
              <a:gd name="connsiteY2193" fmla="*/ 3289198 h 6580513"/>
              <a:gd name="connsiteX2194" fmla="*/ 5928630 w 21876926"/>
              <a:gd name="connsiteY2194" fmla="*/ 3280054 h 6580513"/>
              <a:gd name="connsiteX2195" fmla="*/ 5902279 w 21876926"/>
              <a:gd name="connsiteY2195" fmla="*/ 3299561 h 6580513"/>
              <a:gd name="connsiteX2196" fmla="*/ 5928630 w 21876926"/>
              <a:gd name="connsiteY2196" fmla="*/ 3280054 h 6580513"/>
              <a:gd name="connsiteX2197" fmla="*/ 21212567 w 21876926"/>
              <a:gd name="connsiteY2197" fmla="*/ 3277005 h 6580513"/>
              <a:gd name="connsiteX2198" fmla="*/ 21251083 w 21876926"/>
              <a:gd name="connsiteY2198" fmla="*/ 3319069 h 6580513"/>
              <a:gd name="connsiteX2199" fmla="*/ 21258175 w 21876926"/>
              <a:gd name="connsiteY2199" fmla="*/ 3309925 h 6580513"/>
              <a:gd name="connsiteX2200" fmla="*/ 21232839 w 21876926"/>
              <a:gd name="connsiteY2200" fmla="*/ 3277005 h 6580513"/>
              <a:gd name="connsiteX2201" fmla="*/ 21347367 w 21876926"/>
              <a:gd name="connsiteY2201" fmla="*/ 3319069 h 6580513"/>
              <a:gd name="connsiteX2202" fmla="*/ 21374731 w 21876926"/>
              <a:gd name="connsiteY2202" fmla="*/ 3280054 h 6580513"/>
              <a:gd name="connsiteX2203" fmla="*/ 21374731 w 21876926"/>
              <a:gd name="connsiteY2203" fmla="*/ 3289198 h 6580513"/>
              <a:gd name="connsiteX2204" fmla="*/ 21413247 w 21876926"/>
              <a:gd name="connsiteY2204" fmla="*/ 3322117 h 6580513"/>
              <a:gd name="connsiteX2205" fmla="*/ 21416287 w 21876926"/>
              <a:gd name="connsiteY2205" fmla="*/ 3375458 h 6580513"/>
              <a:gd name="connsiteX2206" fmla="*/ 21388923 w 21876926"/>
              <a:gd name="connsiteY2206" fmla="*/ 3423313 h 6580513"/>
              <a:gd name="connsiteX2207" fmla="*/ 21354463 w 21876926"/>
              <a:gd name="connsiteY2207" fmla="*/ 3399843 h 6580513"/>
              <a:gd name="connsiteX2208" fmla="*/ 21340271 w 21876926"/>
              <a:gd name="connsiteY2208" fmla="*/ 3426361 h 6580513"/>
              <a:gd name="connsiteX2209" fmla="*/ 21351419 w 21876926"/>
              <a:gd name="connsiteY2209" fmla="*/ 3448003 h 6580513"/>
              <a:gd name="connsiteX2210" fmla="*/ 21167971 w 21876926"/>
              <a:gd name="connsiteY2210" fmla="*/ 3363876 h 6580513"/>
              <a:gd name="connsiteX2211" fmla="*/ 21219663 w 21876926"/>
              <a:gd name="connsiteY2211" fmla="*/ 3357780 h 6580513"/>
              <a:gd name="connsiteX2212" fmla="*/ 21182163 w 21876926"/>
              <a:gd name="connsiteY2212" fmla="*/ 3342234 h 6580513"/>
              <a:gd name="connsiteX2213" fmla="*/ 21237907 w 21876926"/>
              <a:gd name="connsiteY2213" fmla="*/ 3331261 h 6580513"/>
              <a:gd name="connsiteX2214" fmla="*/ 21178107 w 21876926"/>
              <a:gd name="connsiteY2214" fmla="*/ 3298342 h 6580513"/>
              <a:gd name="connsiteX2215" fmla="*/ 21212567 w 21876926"/>
              <a:gd name="connsiteY2215" fmla="*/ 3277005 h 6580513"/>
              <a:gd name="connsiteX2216" fmla="*/ 4443817 w 21876926"/>
              <a:gd name="connsiteY2216" fmla="*/ 3270909 h 6580513"/>
              <a:gd name="connsiteX2217" fmla="*/ 4353614 w 21876926"/>
              <a:gd name="connsiteY2217" fmla="*/ 3309925 h 6580513"/>
              <a:gd name="connsiteX2218" fmla="*/ 4443817 w 21876926"/>
              <a:gd name="connsiteY2218" fmla="*/ 3270909 h 6580513"/>
              <a:gd name="connsiteX2219" fmla="*/ 3911718 w 21876926"/>
              <a:gd name="connsiteY2219" fmla="*/ 3268166 h 6580513"/>
              <a:gd name="connsiteX2220" fmla="*/ 3960367 w 21876926"/>
              <a:gd name="connsiteY2220" fmla="*/ 3273043 h 6580513"/>
              <a:gd name="connsiteX2221" fmla="*/ 3910704 w 21876926"/>
              <a:gd name="connsiteY2221" fmla="*/ 3307791 h 6580513"/>
              <a:gd name="connsiteX2222" fmla="*/ 3899555 w 21876926"/>
              <a:gd name="connsiteY2222" fmla="*/ 3273043 h 6580513"/>
              <a:gd name="connsiteX2223" fmla="*/ 3911718 w 21876926"/>
              <a:gd name="connsiteY2223" fmla="*/ 3268166 h 6580513"/>
              <a:gd name="connsiteX2224" fmla="*/ 20973375 w 21876926"/>
              <a:gd name="connsiteY2224" fmla="*/ 3262680 h 6580513"/>
              <a:gd name="connsiteX2225" fmla="*/ 21167971 w 21876926"/>
              <a:gd name="connsiteY2225" fmla="*/ 3293160 h 6580513"/>
              <a:gd name="connsiteX2226" fmla="*/ 21142635 w 21876926"/>
              <a:gd name="connsiteY2226" fmla="*/ 3332176 h 6580513"/>
              <a:gd name="connsiteX2227" fmla="*/ 21133515 w 21876926"/>
              <a:gd name="connsiteY2227" fmla="*/ 3297428 h 6580513"/>
              <a:gd name="connsiteX2228" fmla="*/ 21107163 w 21876926"/>
              <a:gd name="connsiteY2228" fmla="*/ 3335224 h 6580513"/>
              <a:gd name="connsiteX2229" fmla="*/ 20976415 w 21876926"/>
              <a:gd name="connsiteY2229" fmla="*/ 3300171 h 6580513"/>
              <a:gd name="connsiteX2230" fmla="*/ 20973375 w 21876926"/>
              <a:gd name="connsiteY2230" fmla="*/ 3262680 h 6580513"/>
              <a:gd name="connsiteX2231" fmla="*/ 5909373 w 21876926"/>
              <a:gd name="connsiteY2231" fmla="*/ 3255364 h 6580513"/>
              <a:gd name="connsiteX2232" fmla="*/ 5900251 w 21876926"/>
              <a:gd name="connsiteY2232" fmla="*/ 3269080 h 6580513"/>
              <a:gd name="connsiteX2233" fmla="*/ 5883021 w 21876926"/>
              <a:gd name="connsiteY2233" fmla="*/ 3306572 h 6580513"/>
              <a:gd name="connsiteX2234" fmla="*/ 5904305 w 21876926"/>
              <a:gd name="connsiteY2234" fmla="*/ 3317850 h 6580513"/>
              <a:gd name="connsiteX2235" fmla="*/ 5903292 w 21876926"/>
              <a:gd name="connsiteY2235" fmla="*/ 3302609 h 6580513"/>
              <a:gd name="connsiteX2236" fmla="*/ 5931671 w 21876926"/>
              <a:gd name="connsiteY2236" fmla="*/ 3316935 h 6580513"/>
              <a:gd name="connsiteX2237" fmla="*/ 5928630 w 21876926"/>
              <a:gd name="connsiteY2237" fmla="*/ 3280054 h 6580513"/>
              <a:gd name="connsiteX2238" fmla="*/ 5909373 w 21876926"/>
              <a:gd name="connsiteY2238" fmla="*/ 3255364 h 6580513"/>
              <a:gd name="connsiteX2239" fmla="*/ 4468840 w 21876926"/>
              <a:gd name="connsiteY2239" fmla="*/ 3248154 h 6580513"/>
              <a:gd name="connsiteX2240" fmla="*/ 4494494 w 21876926"/>
              <a:gd name="connsiteY2240" fmla="*/ 3265728 h 6580513"/>
              <a:gd name="connsiteX2241" fmla="*/ 4479291 w 21876926"/>
              <a:gd name="connsiteY2241" fmla="*/ 3258717 h 6580513"/>
              <a:gd name="connsiteX2242" fmla="*/ 4465101 w 21876926"/>
              <a:gd name="connsiteY2242" fmla="*/ 3280054 h 6580513"/>
              <a:gd name="connsiteX2243" fmla="*/ 4450913 w 21876926"/>
              <a:gd name="connsiteY2243" fmla="*/ 3261460 h 6580513"/>
              <a:gd name="connsiteX2244" fmla="*/ 4459021 w 21876926"/>
              <a:gd name="connsiteY2244" fmla="*/ 3248354 h 6580513"/>
              <a:gd name="connsiteX2245" fmla="*/ 4468840 w 21876926"/>
              <a:gd name="connsiteY2245" fmla="*/ 3248154 h 6580513"/>
              <a:gd name="connsiteX2246" fmla="*/ 2312377 w 21876926"/>
              <a:gd name="connsiteY2246" fmla="*/ 3228846 h 6580513"/>
              <a:gd name="connsiteX2247" fmla="*/ 2365081 w 21876926"/>
              <a:gd name="connsiteY2247" fmla="*/ 3254145 h 6580513"/>
              <a:gd name="connsiteX2248" fmla="*/ 2300215 w 21876926"/>
              <a:gd name="connsiteY2248" fmla="*/ 3242257 h 6580513"/>
              <a:gd name="connsiteX2249" fmla="*/ 2312377 w 21876926"/>
              <a:gd name="connsiteY2249" fmla="*/ 3228846 h 6580513"/>
              <a:gd name="connsiteX2250" fmla="*/ 8337776 w 21876926"/>
              <a:gd name="connsiteY2250" fmla="*/ 3213301 h 6580513"/>
              <a:gd name="connsiteX2251" fmla="*/ 8323587 w 21876926"/>
              <a:gd name="connsiteY2251" fmla="*/ 3262680 h 6580513"/>
              <a:gd name="connsiteX2252" fmla="*/ 8287099 w 21876926"/>
              <a:gd name="connsiteY2252" fmla="*/ 3230979 h 6580513"/>
              <a:gd name="connsiteX2253" fmla="*/ 8296221 w 21876926"/>
              <a:gd name="connsiteY2253" fmla="*/ 3221835 h 6580513"/>
              <a:gd name="connsiteX2254" fmla="*/ 8270883 w 21876926"/>
              <a:gd name="connsiteY2254" fmla="*/ 3219702 h 6580513"/>
              <a:gd name="connsiteX2255" fmla="*/ 8323587 w 21876926"/>
              <a:gd name="connsiteY2255" fmla="*/ 3262680 h 6580513"/>
              <a:gd name="connsiteX2256" fmla="*/ 8330681 w 21876926"/>
              <a:gd name="connsiteY2256" fmla="*/ 3280054 h 6580513"/>
              <a:gd name="connsiteX2257" fmla="*/ 8337776 w 21876926"/>
              <a:gd name="connsiteY2257" fmla="*/ 3213301 h 6580513"/>
              <a:gd name="connsiteX2258" fmla="*/ 3975570 w 21876926"/>
              <a:gd name="connsiteY2258" fmla="*/ 3207509 h 6580513"/>
              <a:gd name="connsiteX2259" fmla="*/ 4018138 w 21876926"/>
              <a:gd name="connsiteY2259" fmla="*/ 3253535 h 6580513"/>
              <a:gd name="connsiteX2260" fmla="*/ 3975570 w 21876926"/>
              <a:gd name="connsiteY2260" fmla="*/ 3207509 h 6580513"/>
              <a:gd name="connsiteX2261" fmla="*/ 8315479 w 21876926"/>
              <a:gd name="connsiteY2261" fmla="*/ 3206290 h 6580513"/>
              <a:gd name="connsiteX2262" fmla="*/ 8309397 w 21876926"/>
              <a:gd name="connsiteY2262" fmla="*/ 3214520 h 6580513"/>
              <a:gd name="connsiteX2263" fmla="*/ 8333721 w 21876926"/>
              <a:gd name="connsiteY2263" fmla="*/ 3211472 h 6580513"/>
              <a:gd name="connsiteX2264" fmla="*/ 8315479 w 21876926"/>
              <a:gd name="connsiteY2264" fmla="*/ 3206290 h 6580513"/>
              <a:gd name="connsiteX2265" fmla="*/ 21166959 w 21876926"/>
              <a:gd name="connsiteY2265" fmla="*/ 3205376 h 6580513"/>
              <a:gd name="connsiteX2266" fmla="*/ 21210539 w 21876926"/>
              <a:gd name="connsiteY2266" fmla="*/ 3209338 h 6580513"/>
              <a:gd name="connsiteX2267" fmla="*/ 21157839 w 21876926"/>
              <a:gd name="connsiteY2267" fmla="*/ 3216654 h 6580513"/>
              <a:gd name="connsiteX2268" fmla="*/ 21166959 w 21876926"/>
              <a:gd name="connsiteY2268" fmla="*/ 3205376 h 6580513"/>
              <a:gd name="connsiteX2269" fmla="*/ 1911022 w 21876926"/>
              <a:gd name="connsiteY2269" fmla="*/ 3198365 h 6580513"/>
              <a:gd name="connsiteX2270" fmla="*/ 1940414 w 21876926"/>
              <a:gd name="connsiteY2270" fmla="*/ 3264508 h 6580513"/>
              <a:gd name="connsiteX2271" fmla="*/ 1930279 w 21876926"/>
              <a:gd name="connsiteY2271" fmla="*/ 3298342 h 6580513"/>
              <a:gd name="connsiteX2272" fmla="*/ 1824872 w 21876926"/>
              <a:gd name="connsiteY2272" fmla="*/ 3287064 h 6580513"/>
              <a:gd name="connsiteX2273" fmla="*/ 1845143 w 21876926"/>
              <a:gd name="connsiteY2273" fmla="*/ 3241038 h 6580513"/>
              <a:gd name="connsiteX2274" fmla="*/ 1911022 w 21876926"/>
              <a:gd name="connsiteY2274" fmla="*/ 3198365 h 6580513"/>
              <a:gd name="connsiteX2275" fmla="*/ 21829803 w 21876926"/>
              <a:gd name="connsiteY2275" fmla="*/ 3197146 h 6580513"/>
              <a:gd name="connsiteX2276" fmla="*/ 21859195 w 21876926"/>
              <a:gd name="connsiteY2276" fmla="*/ 3214520 h 6580513"/>
              <a:gd name="connsiteX2277" fmla="*/ 21805479 w 21876926"/>
              <a:gd name="connsiteY2277" fmla="*/ 3221835 h 6580513"/>
              <a:gd name="connsiteX2278" fmla="*/ 21829803 w 21876926"/>
              <a:gd name="connsiteY2278" fmla="*/ 3197146 h 6580513"/>
              <a:gd name="connsiteX2279" fmla="*/ 8249599 w 21876926"/>
              <a:gd name="connsiteY2279" fmla="*/ 3185868 h 6580513"/>
              <a:gd name="connsiteX2280" fmla="*/ 8092503 w 21876926"/>
              <a:gd name="connsiteY2280" fmla="*/ 3256583 h 6580513"/>
              <a:gd name="connsiteX2281" fmla="*/ 8042841 w 21876926"/>
              <a:gd name="connsiteY2281" fmla="*/ 3267861 h 6580513"/>
              <a:gd name="connsiteX2282" fmla="*/ 8103652 w 21876926"/>
              <a:gd name="connsiteY2282" fmla="*/ 3285235 h 6580513"/>
              <a:gd name="connsiteX2283" fmla="*/ 8016489 w 21876926"/>
              <a:gd name="connsiteY2283" fmla="*/ 3285235 h 6580513"/>
              <a:gd name="connsiteX2284" fmla="*/ 8030678 w 21876926"/>
              <a:gd name="connsiteY2284" fmla="*/ 3270909 h 6580513"/>
              <a:gd name="connsiteX2285" fmla="*/ 7801622 w 21876926"/>
              <a:gd name="connsiteY2285" fmla="*/ 3323031 h 6580513"/>
              <a:gd name="connsiteX2286" fmla="*/ 7805676 w 21876926"/>
              <a:gd name="connsiteY2286" fmla="*/ 3324860 h 6580513"/>
              <a:gd name="connsiteX2287" fmla="*/ 7843176 w 21876926"/>
              <a:gd name="connsiteY2287" fmla="*/ 3366924 h 6580513"/>
              <a:gd name="connsiteX2288" fmla="*/ 7798581 w 21876926"/>
              <a:gd name="connsiteY2288" fmla="*/ 3361132 h 6580513"/>
              <a:gd name="connsiteX2289" fmla="*/ 7781351 w 21876926"/>
              <a:gd name="connsiteY2289" fmla="*/ 3416912 h 6580513"/>
              <a:gd name="connsiteX2290" fmla="*/ 7745878 w 21876926"/>
              <a:gd name="connsiteY2290" fmla="*/ 3375458 h 6580513"/>
              <a:gd name="connsiteX2291" fmla="*/ 7785405 w 21876926"/>
              <a:gd name="connsiteY2291" fmla="*/ 3363876 h 6580513"/>
              <a:gd name="connsiteX2292" fmla="*/ 7764121 w 21876926"/>
              <a:gd name="connsiteY2292" fmla="*/ 3332176 h 6580513"/>
              <a:gd name="connsiteX2293" fmla="*/ 7745878 w 21876926"/>
              <a:gd name="connsiteY2293" fmla="*/ 3336443 h 6580513"/>
              <a:gd name="connsiteX2294" fmla="*/ 7643512 w 21876926"/>
              <a:gd name="connsiteY2294" fmla="*/ 3340406 h 6580513"/>
              <a:gd name="connsiteX2295" fmla="*/ 7569525 w 21876926"/>
              <a:gd name="connsiteY2295" fmla="*/ 3343454 h 6580513"/>
              <a:gd name="connsiteX2296" fmla="*/ 7516821 w 21876926"/>
              <a:gd name="connsiteY2296" fmla="*/ 3345587 h 6580513"/>
              <a:gd name="connsiteX2297" fmla="*/ 7480335 w 21876926"/>
              <a:gd name="connsiteY2297" fmla="*/ 3353817 h 6580513"/>
              <a:gd name="connsiteX2298" fmla="*/ 7495537 w 21876926"/>
              <a:gd name="connsiteY2298" fmla="*/ 3346806 h 6580513"/>
              <a:gd name="connsiteX2299" fmla="*/ 7222899 w 21876926"/>
              <a:gd name="connsiteY2299" fmla="*/ 3373325 h 6580513"/>
              <a:gd name="connsiteX2300" fmla="*/ 7239116 w 21876926"/>
              <a:gd name="connsiteY2300" fmla="*/ 3379421 h 6580513"/>
              <a:gd name="connsiteX2301" fmla="*/ 7235062 w 21876926"/>
              <a:gd name="connsiteY2301" fmla="*/ 3387651 h 6580513"/>
              <a:gd name="connsiteX2302" fmla="*/ 7257359 w 21876926"/>
              <a:gd name="connsiteY2302" fmla="*/ 3387651 h 6580513"/>
              <a:gd name="connsiteX2303" fmla="*/ 7240129 w 21876926"/>
              <a:gd name="connsiteY2303" fmla="*/ 3420265 h 6580513"/>
              <a:gd name="connsiteX2304" fmla="*/ 7281684 w 21876926"/>
              <a:gd name="connsiteY2304" fmla="*/ 3416912 h 6580513"/>
              <a:gd name="connsiteX2305" fmla="*/ 7298914 w 21876926"/>
              <a:gd name="connsiteY2305" fmla="*/ 3396795 h 6580513"/>
              <a:gd name="connsiteX2306" fmla="*/ 7361753 w 21876926"/>
              <a:gd name="connsiteY2306" fmla="*/ 3407768 h 6580513"/>
              <a:gd name="connsiteX2307" fmla="*/ 7294860 w 21876926"/>
              <a:gd name="connsiteY2307" fmla="*/ 3445869 h 6580513"/>
              <a:gd name="connsiteX2308" fmla="*/ 7298914 w 21876926"/>
              <a:gd name="connsiteY2308" fmla="*/ 3455013 h 6580513"/>
              <a:gd name="connsiteX2309" fmla="*/ 7438781 w 21876926"/>
              <a:gd name="connsiteY2309" fmla="*/ 3422094 h 6580513"/>
              <a:gd name="connsiteX2310" fmla="*/ 7507700 w 21876926"/>
              <a:gd name="connsiteY2310" fmla="*/ 3478483 h 6580513"/>
              <a:gd name="connsiteX2311" fmla="*/ 7528984 w 21876926"/>
              <a:gd name="connsiteY2311" fmla="*/ 3455013 h 6580513"/>
              <a:gd name="connsiteX2312" fmla="*/ 7480335 w 21876926"/>
              <a:gd name="connsiteY2312" fmla="*/ 3422094 h 6580513"/>
              <a:gd name="connsiteX2313" fmla="*/ 7575606 w 21876926"/>
              <a:gd name="connsiteY2313" fmla="*/ 3408987 h 6580513"/>
              <a:gd name="connsiteX2314" fmla="*/ 7613107 w 21876926"/>
              <a:gd name="connsiteY2314" fmla="*/ 3374239 h 6580513"/>
              <a:gd name="connsiteX2315" fmla="*/ 7638445 w 21876926"/>
              <a:gd name="connsiteY2315" fmla="*/ 3412950 h 6580513"/>
              <a:gd name="connsiteX2316" fmla="*/ 7587769 w 21876926"/>
              <a:gd name="connsiteY2316" fmla="*/ 3414169 h 6580513"/>
              <a:gd name="connsiteX2317" fmla="*/ 7539119 w 21876926"/>
              <a:gd name="connsiteY2317" fmla="*/ 3422094 h 6580513"/>
              <a:gd name="connsiteX2318" fmla="*/ 7550268 w 21876926"/>
              <a:gd name="connsiteY2318" fmla="*/ 3455013 h 6580513"/>
              <a:gd name="connsiteX2319" fmla="*/ 7619187 w 21876926"/>
              <a:gd name="connsiteY2319" fmla="*/ 3443431 h 6580513"/>
              <a:gd name="connsiteX2320" fmla="*/ 7594863 w 21876926"/>
              <a:gd name="connsiteY2320" fmla="*/ 3481532 h 6580513"/>
              <a:gd name="connsiteX2321" fmla="*/ 7612093 w 21876926"/>
              <a:gd name="connsiteY2321" fmla="*/ 3499210 h 6580513"/>
              <a:gd name="connsiteX2322" fmla="*/ 7647566 w 21876926"/>
              <a:gd name="connsiteY2322" fmla="*/ 3437639 h 6580513"/>
              <a:gd name="connsiteX2323" fmla="*/ 7640471 w 21876926"/>
              <a:gd name="connsiteY2323" fmla="*/ 3434591 h 6580513"/>
              <a:gd name="connsiteX2324" fmla="*/ 7741824 w 21876926"/>
              <a:gd name="connsiteY2324" fmla="*/ 3411121 h 6580513"/>
              <a:gd name="connsiteX2325" fmla="*/ 7700269 w 21876926"/>
              <a:gd name="connsiteY2325" fmla="*/ 3440687 h 6580513"/>
              <a:gd name="connsiteX2326" fmla="*/ 7714459 w 21876926"/>
              <a:gd name="connsiteY2326" fmla="*/ 3445869 h 6580513"/>
              <a:gd name="connsiteX2327" fmla="*/ 7674931 w 21876926"/>
              <a:gd name="connsiteY2327" fmla="*/ 3466291 h 6580513"/>
              <a:gd name="connsiteX2328" fmla="*/ 7640471 w 21876926"/>
              <a:gd name="connsiteY2328" fmla="*/ 3533654 h 6580513"/>
              <a:gd name="connsiteX2329" fmla="*/ 7532025 w 21876926"/>
              <a:gd name="connsiteY2329" fmla="*/ 3511403 h 6580513"/>
              <a:gd name="connsiteX2330" fmla="*/ 7427631 w 21876926"/>
              <a:gd name="connsiteY2330" fmla="*/ 3525729 h 6580513"/>
              <a:gd name="connsiteX2331" fmla="*/ 7358712 w 21876926"/>
              <a:gd name="connsiteY2331" fmla="*/ 3557429 h 6580513"/>
              <a:gd name="connsiteX2332" fmla="*/ 7416483 w 21876926"/>
              <a:gd name="connsiteY2332" fmla="*/ 3569926 h 6580513"/>
              <a:gd name="connsiteX2333" fmla="*/ 7403307 w 21876926"/>
              <a:gd name="connsiteY2333" fmla="*/ 3583947 h 6580513"/>
              <a:gd name="connsiteX2334" fmla="*/ 7430672 w 21876926"/>
              <a:gd name="connsiteY2334" fmla="*/ 3604369 h 6580513"/>
              <a:gd name="connsiteX2335" fmla="*/ 7452969 w 21876926"/>
              <a:gd name="connsiteY2335" fmla="*/ 3637288 h 6580513"/>
              <a:gd name="connsiteX2336" fmla="*/ 7504659 w 21876926"/>
              <a:gd name="connsiteY2336" fmla="*/ 3613818 h 6580513"/>
              <a:gd name="connsiteX2337" fmla="*/ 7480335 w 21876926"/>
              <a:gd name="connsiteY2337" fmla="*/ 3593091 h 6580513"/>
              <a:gd name="connsiteX2338" fmla="*/ 7497565 w 21876926"/>
              <a:gd name="connsiteY2338" fmla="*/ 3549199 h 6580513"/>
              <a:gd name="connsiteX2339" fmla="*/ 7560403 w 21876926"/>
              <a:gd name="connsiteY2339" fmla="*/ 3593091 h 6580513"/>
              <a:gd name="connsiteX2340" fmla="*/ 7619187 w 21876926"/>
              <a:gd name="connsiteY2340" fmla="*/ 3580899 h 6580513"/>
              <a:gd name="connsiteX2341" fmla="*/ 7601957 w 21876926"/>
              <a:gd name="connsiteY2341" fmla="*/ 3593091 h 6580513"/>
              <a:gd name="connsiteX2342" fmla="*/ 7598917 w 21876926"/>
              <a:gd name="connsiteY2342" fmla="*/ 3596444 h 6580513"/>
              <a:gd name="connsiteX2343" fmla="*/ 7657701 w 21876926"/>
              <a:gd name="connsiteY2343" fmla="*/ 3593091 h 6580513"/>
              <a:gd name="connsiteX2344" fmla="*/ 7619187 w 21876926"/>
              <a:gd name="connsiteY2344" fmla="*/ 3560172 h 6580513"/>
              <a:gd name="connsiteX2345" fmla="*/ 7828987 w 21876926"/>
              <a:gd name="connsiteY2345" fmla="*/ 3572669 h 6580513"/>
              <a:gd name="connsiteX2346" fmla="*/ 7871555 w 21876926"/>
              <a:gd name="connsiteY2346" fmla="*/ 3533654 h 6580513"/>
              <a:gd name="connsiteX2347" fmla="*/ 7888785 w 21876926"/>
              <a:gd name="connsiteY2347" fmla="*/ 3531825 h 6580513"/>
              <a:gd name="connsiteX2348" fmla="*/ 8031691 w 21876926"/>
              <a:gd name="connsiteY2348" fmla="*/ 3572669 h 6580513"/>
              <a:gd name="connsiteX2349" fmla="*/ 7940475 w 21876926"/>
              <a:gd name="connsiteY2349" fmla="*/ 3572669 h 6580513"/>
              <a:gd name="connsiteX2350" fmla="*/ 7961759 w 21876926"/>
              <a:gd name="connsiteY2350" fmla="*/ 3616561 h 6580513"/>
              <a:gd name="connsiteX2351" fmla="*/ 7891825 w 21876926"/>
              <a:gd name="connsiteY2351" fmla="*/ 3628144 h 6580513"/>
              <a:gd name="connsiteX2352" fmla="*/ 7909055 w 21876926"/>
              <a:gd name="connsiteY2352" fmla="*/ 3651614 h 6580513"/>
              <a:gd name="connsiteX2353" fmla="*/ 7909055 w 21876926"/>
              <a:gd name="connsiteY2353" fmla="*/ 3663807 h 6580513"/>
              <a:gd name="connsiteX2354" fmla="*/ 7909055 w 21876926"/>
              <a:gd name="connsiteY2354" fmla="*/ 3687277 h 6580513"/>
              <a:gd name="connsiteX2355" fmla="*/ 7839122 w 21876926"/>
              <a:gd name="connsiteY2355" fmla="*/ 3616561 h 6580513"/>
              <a:gd name="connsiteX2356" fmla="*/ 7909055 w 21876926"/>
              <a:gd name="connsiteY2356" fmla="*/ 3583947 h 6580513"/>
              <a:gd name="connsiteX2357" fmla="*/ 7873582 w 21876926"/>
              <a:gd name="connsiteY2357" fmla="*/ 3557429 h 6580513"/>
              <a:gd name="connsiteX2358" fmla="*/ 7741824 w 21876926"/>
              <a:gd name="connsiteY2358" fmla="*/ 3560172 h 6580513"/>
              <a:gd name="connsiteX2359" fmla="*/ 7609053 w 21876926"/>
              <a:gd name="connsiteY2359" fmla="*/ 3628144 h 6580513"/>
              <a:gd name="connsiteX2360" fmla="*/ 7640471 w 21876926"/>
              <a:gd name="connsiteY2360" fmla="*/ 3675085 h 6580513"/>
              <a:gd name="connsiteX2361" fmla="*/ 7650607 w 21876926"/>
              <a:gd name="connsiteY2361" fmla="*/ 3660759 h 6580513"/>
              <a:gd name="connsiteX2362" fmla="*/ 7671891 w 21876926"/>
              <a:gd name="connsiteY2362" fmla="*/ 3640336 h 6580513"/>
              <a:gd name="connsiteX2363" fmla="*/ 7678985 w 21876926"/>
              <a:gd name="connsiteY2363" fmla="*/ 3604369 h 6580513"/>
              <a:gd name="connsiteX2364" fmla="*/ 7770203 w 21876926"/>
              <a:gd name="connsiteY2364" fmla="*/ 3604369 h 6580513"/>
              <a:gd name="connsiteX2365" fmla="*/ 7766149 w 21876926"/>
              <a:gd name="connsiteY2365" fmla="*/ 3625096 h 6580513"/>
              <a:gd name="connsiteX2366" fmla="*/ 7859393 w 21876926"/>
              <a:gd name="connsiteY2366" fmla="*/ 3651614 h 6580513"/>
              <a:gd name="connsiteX2367" fmla="*/ 7842163 w 21876926"/>
              <a:gd name="connsiteY2367" fmla="*/ 3678133 h 6580513"/>
              <a:gd name="connsiteX2368" fmla="*/ 7940475 w 21876926"/>
              <a:gd name="connsiteY2368" fmla="*/ 3698860 h 6580513"/>
              <a:gd name="connsiteX2369" fmla="*/ 7938447 w 21876926"/>
              <a:gd name="connsiteY2369" fmla="*/ 3703432 h 6580513"/>
              <a:gd name="connsiteX2370" fmla="*/ 7988110 w 21876926"/>
              <a:gd name="connsiteY2370" fmla="*/ 3702822 h 6580513"/>
              <a:gd name="connsiteX2371" fmla="*/ 7967839 w 21876926"/>
              <a:gd name="connsiteY2371" fmla="*/ 3691239 h 6580513"/>
              <a:gd name="connsiteX2372" fmla="*/ 8059057 w 21876926"/>
              <a:gd name="connsiteY2372" fmla="*/ 3679352 h 6580513"/>
              <a:gd name="connsiteX2373" fmla="*/ 8080341 w 21876926"/>
              <a:gd name="connsiteY2373" fmla="*/ 3664721 h 6580513"/>
              <a:gd name="connsiteX2374" fmla="*/ 8062097 w 21876926"/>
              <a:gd name="connsiteY2374" fmla="*/ 3640336 h 6580513"/>
              <a:gd name="connsiteX2375" fmla="*/ 8087435 w 21876926"/>
              <a:gd name="connsiteY2375" fmla="*/ 3612599 h 6580513"/>
              <a:gd name="connsiteX2376" fmla="*/ 8088449 w 21876926"/>
              <a:gd name="connsiteY2376" fmla="*/ 3612599 h 6580513"/>
              <a:gd name="connsiteX2377" fmla="*/ 8091489 w 21876926"/>
              <a:gd name="connsiteY2377" fmla="*/ 3608636 h 6580513"/>
              <a:gd name="connsiteX2378" fmla="*/ 8095543 w 21876926"/>
              <a:gd name="connsiteY2378" fmla="*/ 3608636 h 6580513"/>
              <a:gd name="connsiteX2379" fmla="*/ 8106693 w 21876926"/>
              <a:gd name="connsiteY2379" fmla="*/ 3603455 h 6580513"/>
              <a:gd name="connsiteX2380" fmla="*/ 8091489 w 21876926"/>
              <a:gd name="connsiteY2380" fmla="*/ 3608636 h 6580513"/>
              <a:gd name="connsiteX2381" fmla="*/ 8052975 w 21876926"/>
              <a:gd name="connsiteY2381" fmla="*/ 3620829 h 6580513"/>
              <a:gd name="connsiteX2382" fmla="*/ 8120882 w 21876926"/>
              <a:gd name="connsiteY2382" fmla="*/ 3580899 h 6580513"/>
              <a:gd name="connsiteX2383" fmla="*/ 8130003 w 21876926"/>
              <a:gd name="connsiteY2383" fmla="*/ 3547980 h 6580513"/>
              <a:gd name="connsiteX2384" fmla="*/ 8150274 w 21876926"/>
              <a:gd name="connsiteY2384" fmla="*/ 3582118 h 6580513"/>
              <a:gd name="connsiteX2385" fmla="*/ 8228315 w 21876926"/>
              <a:gd name="connsiteY2385" fmla="*/ 3579680 h 6580513"/>
              <a:gd name="connsiteX2386" fmla="*/ 8215139 w 21876926"/>
              <a:gd name="connsiteY2386" fmla="*/ 3543103 h 6580513"/>
              <a:gd name="connsiteX2387" fmla="*/ 8130003 w 21876926"/>
              <a:gd name="connsiteY2387" fmla="*/ 3547980 h 6580513"/>
              <a:gd name="connsiteX2388" fmla="*/ 8091489 w 21876926"/>
              <a:gd name="connsiteY2388" fmla="*/ 3540664 h 6580513"/>
              <a:gd name="connsiteX2389" fmla="*/ 8203991 w 21876926"/>
              <a:gd name="connsiteY2389" fmla="*/ 3517499 h 6580513"/>
              <a:gd name="connsiteX2390" fmla="*/ 8135071 w 21876926"/>
              <a:gd name="connsiteY2390" fmla="*/ 3511403 h 6580513"/>
              <a:gd name="connsiteX2391" fmla="*/ 8004327 w 21876926"/>
              <a:gd name="connsiteY2391" fmla="*/ 3475435 h 6580513"/>
              <a:gd name="connsiteX2392" fmla="*/ 8010407 w 21876926"/>
              <a:gd name="connsiteY2392" fmla="*/ 3469339 h 6580513"/>
              <a:gd name="connsiteX2393" fmla="*/ 7992164 w 21876926"/>
              <a:gd name="connsiteY2393" fmla="*/ 3462938 h 6580513"/>
              <a:gd name="connsiteX2394" fmla="*/ 7956691 w 21876926"/>
              <a:gd name="connsiteY2394" fmla="*/ 3501954 h 6580513"/>
              <a:gd name="connsiteX2395" fmla="*/ 7946555 w 21876926"/>
              <a:gd name="connsiteY2395" fmla="*/ 3460195 h 6580513"/>
              <a:gd name="connsiteX2396" fmla="*/ 8026624 w 21876926"/>
              <a:gd name="connsiteY2396" fmla="*/ 3453184 h 6580513"/>
              <a:gd name="connsiteX2397" fmla="*/ 8046895 w 21876926"/>
              <a:gd name="connsiteY2397" fmla="*/ 3448003 h 6580513"/>
              <a:gd name="connsiteX2398" fmla="*/ 7967839 w 21876926"/>
              <a:gd name="connsiteY2398" fmla="*/ 3430324 h 6580513"/>
              <a:gd name="connsiteX2399" fmla="*/ 7956691 w 21876926"/>
              <a:gd name="connsiteY2399" fmla="*/ 3394661 h 6580513"/>
              <a:gd name="connsiteX2400" fmla="*/ 7887771 w 21876926"/>
              <a:gd name="connsiteY2400" fmla="*/ 3391613 h 6580513"/>
              <a:gd name="connsiteX2401" fmla="*/ 7887771 w 21876926"/>
              <a:gd name="connsiteY2401" fmla="*/ 3357780 h 6580513"/>
              <a:gd name="connsiteX2402" fmla="*/ 7949596 w 21876926"/>
              <a:gd name="connsiteY2402" fmla="*/ 3370277 h 6580513"/>
              <a:gd name="connsiteX2403" fmla="*/ 7946555 w 21876926"/>
              <a:gd name="connsiteY2403" fmla="*/ 3334309 h 6580513"/>
              <a:gd name="connsiteX2404" fmla="*/ 8003313 w 21876926"/>
              <a:gd name="connsiteY2404" fmla="*/ 3329128 h 6580513"/>
              <a:gd name="connsiteX2405" fmla="*/ 8040813 w 21876926"/>
              <a:gd name="connsiteY2405" fmla="*/ 3308706 h 6580513"/>
              <a:gd name="connsiteX2406" fmla="*/ 8117841 w 21876926"/>
              <a:gd name="connsiteY2406" fmla="*/ 3310534 h 6580513"/>
              <a:gd name="connsiteX2407" fmla="*/ 8123923 w 21876926"/>
              <a:gd name="connsiteY2407" fmla="*/ 3326080 h 6580513"/>
              <a:gd name="connsiteX2408" fmla="*/ 8144193 w 21876926"/>
              <a:gd name="connsiteY2408" fmla="*/ 3320898 h 6580513"/>
              <a:gd name="connsiteX2409" fmla="*/ 8146220 w 21876926"/>
              <a:gd name="connsiteY2409" fmla="*/ 3307791 h 6580513"/>
              <a:gd name="connsiteX2410" fmla="*/ 8159395 w 21876926"/>
              <a:gd name="connsiteY2410" fmla="*/ 3319069 h 6580513"/>
              <a:gd name="connsiteX2411" fmla="*/ 8214126 w 21876926"/>
              <a:gd name="connsiteY2411" fmla="*/ 3311754 h 6580513"/>
              <a:gd name="connsiteX2412" fmla="*/ 8217167 w 21876926"/>
              <a:gd name="connsiteY2412" fmla="*/ 3311754 h 6580513"/>
              <a:gd name="connsiteX2413" fmla="*/ 8216153 w 21876926"/>
              <a:gd name="connsiteY2413" fmla="*/ 3299561 h 6580513"/>
              <a:gd name="connsiteX2414" fmla="*/ 8313451 w 21876926"/>
              <a:gd name="connsiteY2414" fmla="*/ 3326080 h 6580513"/>
              <a:gd name="connsiteX2415" fmla="*/ 8320546 w 21876926"/>
              <a:gd name="connsiteY2415" fmla="*/ 3315716 h 6580513"/>
              <a:gd name="connsiteX2416" fmla="*/ 8323587 w 21876926"/>
              <a:gd name="connsiteY2416" fmla="*/ 3329128 h 6580513"/>
              <a:gd name="connsiteX2417" fmla="*/ 8337776 w 21876926"/>
              <a:gd name="connsiteY2417" fmla="*/ 3330042 h 6580513"/>
              <a:gd name="connsiteX2418" fmla="*/ 8350951 w 21876926"/>
              <a:gd name="connsiteY2418" fmla="*/ 3291027 h 6580513"/>
              <a:gd name="connsiteX2419" fmla="*/ 8276965 w 21876926"/>
              <a:gd name="connsiteY2419" fmla="*/ 3284016 h 6580513"/>
              <a:gd name="connsiteX2420" fmla="*/ 8252640 w 21876926"/>
              <a:gd name="connsiteY2420" fmla="*/ 3230979 h 6580513"/>
              <a:gd name="connsiteX2421" fmla="*/ 8118855 w 21876926"/>
              <a:gd name="connsiteY2421" fmla="*/ 3245001 h 6580513"/>
              <a:gd name="connsiteX2422" fmla="*/ 8310411 w 21876926"/>
              <a:gd name="connsiteY2422" fmla="*/ 3204156 h 6580513"/>
              <a:gd name="connsiteX2423" fmla="*/ 8282032 w 21876926"/>
              <a:gd name="connsiteY2423" fmla="*/ 3191964 h 6580513"/>
              <a:gd name="connsiteX2424" fmla="*/ 8249599 w 21876926"/>
              <a:gd name="connsiteY2424" fmla="*/ 3185868 h 6580513"/>
              <a:gd name="connsiteX2425" fmla="*/ 3975570 w 21876926"/>
              <a:gd name="connsiteY2425" fmla="*/ 3175809 h 6580513"/>
              <a:gd name="connsiteX2426" fmla="*/ 3955299 w 21876926"/>
              <a:gd name="connsiteY2426" fmla="*/ 3185868 h 6580513"/>
              <a:gd name="connsiteX2427" fmla="*/ 3949218 w 21876926"/>
              <a:gd name="connsiteY2427" fmla="*/ 3206290 h 6580513"/>
              <a:gd name="connsiteX2428" fmla="*/ 3920839 w 21876926"/>
              <a:gd name="connsiteY2428" fmla="*/ 3178857 h 6580513"/>
              <a:gd name="connsiteX2429" fmla="*/ 3975570 w 21876926"/>
              <a:gd name="connsiteY2429" fmla="*/ 3175809 h 6580513"/>
              <a:gd name="connsiteX2430" fmla="*/ 21349395 w 21876926"/>
              <a:gd name="connsiteY2430" fmla="*/ 3167275 h 6580513"/>
              <a:gd name="connsiteX2431" fmla="*/ 21346355 w 21876926"/>
              <a:gd name="connsiteY2431" fmla="*/ 3216654 h 6580513"/>
              <a:gd name="connsiteX2432" fmla="*/ 21206487 w 21876926"/>
              <a:gd name="connsiteY2432" fmla="*/ 3186782 h 6580513"/>
              <a:gd name="connsiteX2433" fmla="*/ 21223715 w 21876926"/>
              <a:gd name="connsiteY2433" fmla="*/ 3178857 h 6580513"/>
              <a:gd name="connsiteX2434" fmla="*/ 21349395 w 21876926"/>
              <a:gd name="connsiteY2434" fmla="*/ 3167275 h 6580513"/>
              <a:gd name="connsiteX2435" fmla="*/ 8477642 w 21876926"/>
              <a:gd name="connsiteY2435" fmla="*/ 3147157 h 6580513"/>
              <a:gd name="connsiteX2436" fmla="*/ 8393520 w 21876926"/>
              <a:gd name="connsiteY2436" fmla="*/ 3160264 h 6580513"/>
              <a:gd name="connsiteX2437" fmla="*/ 8395547 w 21876926"/>
              <a:gd name="connsiteY2437" fmla="*/ 3171847 h 6580513"/>
              <a:gd name="connsiteX2438" fmla="*/ 8383385 w 21876926"/>
              <a:gd name="connsiteY2438" fmla="*/ 3163312 h 6580513"/>
              <a:gd name="connsiteX2439" fmla="*/ 8328654 w 21876926"/>
              <a:gd name="connsiteY2439" fmla="*/ 3184039 h 6580513"/>
              <a:gd name="connsiteX2440" fmla="*/ 8334735 w 21876926"/>
              <a:gd name="connsiteY2440" fmla="*/ 3184039 h 6580513"/>
              <a:gd name="connsiteX2441" fmla="*/ 8383385 w 21876926"/>
              <a:gd name="connsiteY2441" fmla="*/ 3205376 h 6580513"/>
              <a:gd name="connsiteX2442" fmla="*/ 8348925 w 21876926"/>
              <a:gd name="connsiteY2442" fmla="*/ 3209338 h 6580513"/>
              <a:gd name="connsiteX2443" fmla="*/ 8344871 w 21876926"/>
              <a:gd name="connsiteY2443" fmla="*/ 3213301 h 6580513"/>
              <a:gd name="connsiteX2444" fmla="*/ 8373249 w 21876926"/>
              <a:gd name="connsiteY2444" fmla="*/ 3230979 h 6580513"/>
              <a:gd name="connsiteX2445" fmla="*/ 8513115 w 21876926"/>
              <a:gd name="connsiteY2445" fmla="*/ 3174590 h 6580513"/>
              <a:gd name="connsiteX2446" fmla="*/ 8477642 w 21876926"/>
              <a:gd name="connsiteY2446" fmla="*/ 3147157 h 6580513"/>
              <a:gd name="connsiteX2447" fmla="*/ 20928783 w 21876926"/>
              <a:gd name="connsiteY2447" fmla="*/ 3141976 h 6580513"/>
              <a:gd name="connsiteX2448" fmla="*/ 20952091 w 21876926"/>
              <a:gd name="connsiteY2448" fmla="*/ 3143804 h 6580513"/>
              <a:gd name="connsiteX2449" fmla="*/ 20952091 w 21876926"/>
              <a:gd name="connsiteY2449" fmla="*/ 3171847 h 6580513"/>
              <a:gd name="connsiteX2450" fmla="*/ 20919659 w 21876926"/>
              <a:gd name="connsiteY2450" fmla="*/ 3156302 h 6580513"/>
              <a:gd name="connsiteX2451" fmla="*/ 20928783 w 21876926"/>
              <a:gd name="connsiteY2451" fmla="*/ 3141976 h 6580513"/>
              <a:gd name="connsiteX2452" fmla="*/ 21197367 w 21876926"/>
              <a:gd name="connsiteY2452" fmla="*/ 3134660 h 6580513"/>
              <a:gd name="connsiteX2453" fmla="*/ 21157839 w 21876926"/>
              <a:gd name="connsiteY2453" fmla="*/ 3145938 h 6580513"/>
              <a:gd name="connsiteX2454" fmla="*/ 21197367 w 21876926"/>
              <a:gd name="connsiteY2454" fmla="*/ 3134660 h 6580513"/>
              <a:gd name="connsiteX2455" fmla="*/ 21730351 w 21876926"/>
              <a:gd name="connsiteY2455" fmla="*/ 3123154 h 6580513"/>
              <a:gd name="connsiteX2456" fmla="*/ 21740615 w 21876926"/>
              <a:gd name="connsiteY2456" fmla="*/ 3131612 h 6580513"/>
              <a:gd name="connsiteX2457" fmla="*/ 21704127 w 21876926"/>
              <a:gd name="connsiteY2457" fmla="*/ 3154168 h 6580513"/>
              <a:gd name="connsiteX2458" fmla="*/ 21716291 w 21876926"/>
              <a:gd name="connsiteY2458" fmla="*/ 3123382 h 6580513"/>
              <a:gd name="connsiteX2459" fmla="*/ 21730351 w 21876926"/>
              <a:gd name="connsiteY2459" fmla="*/ 3123154 h 6580513"/>
              <a:gd name="connsiteX2460" fmla="*/ 1477234 w 21876926"/>
              <a:gd name="connsiteY2460" fmla="*/ 3099912 h 6580513"/>
              <a:gd name="connsiteX2461" fmla="*/ 1522842 w 21876926"/>
              <a:gd name="connsiteY2461" fmla="*/ 3101741 h 6580513"/>
              <a:gd name="connsiteX2462" fmla="*/ 1453923 w 21876926"/>
              <a:gd name="connsiteY2462" fmla="*/ 3132831 h 6580513"/>
              <a:gd name="connsiteX2463" fmla="*/ 1477234 w 21876926"/>
              <a:gd name="connsiteY2463" fmla="*/ 3099912 h 6580513"/>
              <a:gd name="connsiteX2464" fmla="*/ 1846156 w 21876926"/>
              <a:gd name="connsiteY2464" fmla="*/ 3079490 h 6580513"/>
              <a:gd name="connsiteX2465" fmla="*/ 1864400 w 21876926"/>
              <a:gd name="connsiteY2465" fmla="*/ 3080404 h 6580513"/>
              <a:gd name="connsiteX2466" fmla="*/ 1816764 w 21876926"/>
              <a:gd name="connsiteY2466" fmla="*/ 3115457 h 6580513"/>
              <a:gd name="connsiteX2467" fmla="*/ 1823859 w 21876926"/>
              <a:gd name="connsiteY2467" fmla="*/ 3152949 h 6580513"/>
              <a:gd name="connsiteX2468" fmla="*/ 1806629 w 21876926"/>
              <a:gd name="connsiteY2468" fmla="*/ 3093816 h 6580513"/>
              <a:gd name="connsiteX2469" fmla="*/ 1846156 w 21876926"/>
              <a:gd name="connsiteY2469" fmla="*/ 3079490 h 6580513"/>
              <a:gd name="connsiteX2470" fmla="*/ 4377939 w 21876926"/>
              <a:gd name="connsiteY2470" fmla="*/ 3077356 h 6580513"/>
              <a:gd name="connsiteX2471" fmla="*/ 4413412 w 21876926"/>
              <a:gd name="connsiteY2471" fmla="*/ 3080404 h 6580513"/>
              <a:gd name="connsiteX2472" fmla="*/ 4358681 w 21876926"/>
              <a:gd name="connsiteY2472" fmla="*/ 3080404 h 6580513"/>
              <a:gd name="connsiteX2473" fmla="*/ 4377939 w 21876926"/>
              <a:gd name="connsiteY2473" fmla="*/ 3077356 h 6580513"/>
              <a:gd name="connsiteX2474" fmla="*/ 1559329 w 21876926"/>
              <a:gd name="connsiteY2474" fmla="*/ 3035598 h 6580513"/>
              <a:gd name="connsiteX2475" fmla="*/ 1566424 w 21876926"/>
              <a:gd name="connsiteY2475" fmla="*/ 3083452 h 6580513"/>
              <a:gd name="connsiteX2476" fmla="*/ 1629262 w 21876926"/>
              <a:gd name="connsiteY2476" fmla="*/ 3083452 h 6580513"/>
              <a:gd name="connsiteX2477" fmla="*/ 1576559 w 21876926"/>
              <a:gd name="connsiteY2477" fmla="*/ 3095950 h 6580513"/>
              <a:gd name="connsiteX2478" fmla="*/ 1629262 w 21876926"/>
              <a:gd name="connsiteY2478" fmla="*/ 3128564 h 6580513"/>
              <a:gd name="connsiteX2479" fmla="*/ 1727574 w 21876926"/>
              <a:gd name="connsiteY2479" fmla="*/ 3095950 h 6580513"/>
              <a:gd name="connsiteX2480" fmla="*/ 1639398 w 21876926"/>
              <a:gd name="connsiteY2480" fmla="*/ 3177638 h 6580513"/>
              <a:gd name="connsiteX2481" fmla="*/ 1597843 w 21876926"/>
              <a:gd name="connsiteY2481" fmla="*/ 3128564 h 6580513"/>
              <a:gd name="connsiteX2482" fmla="*/ 1539058 w 21876926"/>
              <a:gd name="connsiteY2482" fmla="*/ 3152949 h 6580513"/>
              <a:gd name="connsiteX2483" fmla="*/ 1566424 w 21876926"/>
              <a:gd name="connsiteY2483" fmla="*/ 3140756 h 6580513"/>
              <a:gd name="connsiteX2484" fmla="*/ 1526896 w 21876926"/>
              <a:gd name="connsiteY2484" fmla="*/ 3117286 h 6580513"/>
              <a:gd name="connsiteX2485" fmla="*/ 1566424 w 21876926"/>
              <a:gd name="connsiteY2485" fmla="*/ 3105094 h 6580513"/>
              <a:gd name="connsiteX2486" fmla="*/ 1457977 w 21876926"/>
              <a:gd name="connsiteY2486" fmla="*/ 3095950 h 6580513"/>
              <a:gd name="connsiteX2487" fmla="*/ 1506626 w 21876926"/>
              <a:gd name="connsiteY2487" fmla="*/ 3046571 h 6580513"/>
              <a:gd name="connsiteX2488" fmla="*/ 1549194 w 21876926"/>
              <a:gd name="connsiteY2488" fmla="*/ 3083452 h 6580513"/>
              <a:gd name="connsiteX2489" fmla="*/ 1559329 w 21876926"/>
              <a:gd name="connsiteY2489" fmla="*/ 3035598 h 6580513"/>
              <a:gd name="connsiteX2490" fmla="*/ 4147869 w 21876926"/>
              <a:gd name="connsiteY2490" fmla="*/ 3026149 h 6580513"/>
              <a:gd name="connsiteX2491" fmla="*/ 4138747 w 21876926"/>
              <a:gd name="connsiteY2491" fmla="*/ 3091682 h 6580513"/>
              <a:gd name="connsiteX2492" fmla="*/ 4182329 w 21876926"/>
              <a:gd name="connsiteY2492" fmla="*/ 3096559 h 6580513"/>
              <a:gd name="connsiteX2493" fmla="*/ 4070841 w 21876926"/>
              <a:gd name="connsiteY2493" fmla="*/ 3128564 h 6580513"/>
              <a:gd name="connsiteX2494" fmla="*/ 4059692 w 21876926"/>
              <a:gd name="connsiteY2494" fmla="*/ 3108142 h 6580513"/>
              <a:gd name="connsiteX2495" fmla="*/ 4075909 w 21876926"/>
              <a:gd name="connsiteY2495" fmla="*/ 3091682 h 6580513"/>
              <a:gd name="connsiteX2496" fmla="*/ 4061719 w 21876926"/>
              <a:gd name="connsiteY2496" fmla="*/ 3084367 h 6580513"/>
              <a:gd name="connsiteX2497" fmla="*/ 4147869 w 21876926"/>
              <a:gd name="connsiteY2497" fmla="*/ 3026149 h 6580513"/>
              <a:gd name="connsiteX2498" fmla="*/ 2867788 w 21876926"/>
              <a:gd name="connsiteY2498" fmla="*/ 2999326 h 6580513"/>
              <a:gd name="connsiteX2499" fmla="*/ 2906302 w 21876926"/>
              <a:gd name="connsiteY2499" fmla="*/ 3011823 h 6580513"/>
              <a:gd name="connsiteX2500" fmla="*/ 2906302 w 21876926"/>
              <a:gd name="connsiteY2500" fmla="*/ 3062116 h 6580513"/>
              <a:gd name="connsiteX2501" fmla="*/ 2840423 w 21876926"/>
              <a:gd name="connsiteY2501" fmla="*/ 3024015 h 6580513"/>
              <a:gd name="connsiteX2502" fmla="*/ 2867788 w 21876926"/>
              <a:gd name="connsiteY2502" fmla="*/ 2999326 h 6580513"/>
              <a:gd name="connsiteX2503" fmla="*/ 3038060 w 21876926"/>
              <a:gd name="connsiteY2503" fmla="*/ 2998716 h 6580513"/>
              <a:gd name="connsiteX2504" fmla="*/ 3070493 w 21876926"/>
              <a:gd name="connsiteY2504" fmla="*/ 3004507 h 6580513"/>
              <a:gd name="connsiteX2505" fmla="*/ 3058331 w 21876926"/>
              <a:gd name="connsiteY2505" fmla="*/ 3052667 h 6580513"/>
              <a:gd name="connsiteX2506" fmla="*/ 3012722 w 21876926"/>
              <a:gd name="connsiteY2506" fmla="*/ 3017004 h 6580513"/>
              <a:gd name="connsiteX2507" fmla="*/ 3038060 w 21876926"/>
              <a:gd name="connsiteY2507" fmla="*/ 2998716 h 6580513"/>
              <a:gd name="connsiteX2508" fmla="*/ 3541781 w 21876926"/>
              <a:gd name="connsiteY2508" fmla="*/ 2991401 h 6580513"/>
              <a:gd name="connsiteX2509" fmla="*/ 3560025 w 21876926"/>
              <a:gd name="connsiteY2509" fmla="*/ 3002678 h 6580513"/>
              <a:gd name="connsiteX2510" fmla="*/ 3530633 w 21876926"/>
              <a:gd name="connsiteY2510" fmla="*/ 3002678 h 6580513"/>
              <a:gd name="connsiteX2511" fmla="*/ 3541781 w 21876926"/>
              <a:gd name="connsiteY2511" fmla="*/ 2991401 h 6580513"/>
              <a:gd name="connsiteX2512" fmla="*/ 3203265 w 21876926"/>
              <a:gd name="connsiteY2512" fmla="*/ 2991401 h 6580513"/>
              <a:gd name="connsiteX2513" fmla="*/ 3391780 w 21876926"/>
              <a:gd name="connsiteY2513" fmla="*/ 3017004 h 6580513"/>
              <a:gd name="connsiteX2514" fmla="*/ 3381645 w 21876926"/>
              <a:gd name="connsiteY2514" fmla="*/ 3038341 h 6580513"/>
              <a:gd name="connsiteX2515" fmla="*/ 3154615 w 21876926"/>
              <a:gd name="connsiteY2515" fmla="*/ 3013651 h 6580513"/>
              <a:gd name="connsiteX2516" fmla="*/ 3203265 w 21876926"/>
              <a:gd name="connsiteY2516" fmla="*/ 2991401 h 6580513"/>
              <a:gd name="connsiteX2517" fmla="*/ 21420339 w 21876926"/>
              <a:gd name="connsiteY2517" fmla="*/ 2985609 h 6580513"/>
              <a:gd name="connsiteX2518" fmla="*/ 21437571 w 21876926"/>
              <a:gd name="connsiteY2518" fmla="*/ 2989572 h 6580513"/>
              <a:gd name="connsiteX2519" fmla="*/ 21409191 w 21876926"/>
              <a:gd name="connsiteY2519" fmla="*/ 3020052 h 6580513"/>
              <a:gd name="connsiteX2520" fmla="*/ 21408179 w 21876926"/>
              <a:gd name="connsiteY2520" fmla="*/ 2988352 h 6580513"/>
              <a:gd name="connsiteX2521" fmla="*/ 21420339 w 21876926"/>
              <a:gd name="connsiteY2521" fmla="*/ 2985609 h 6580513"/>
              <a:gd name="connsiteX2522" fmla="*/ 3685702 w 21876926"/>
              <a:gd name="connsiteY2522" fmla="*/ 2951471 h 6580513"/>
              <a:gd name="connsiteX2523" fmla="*/ 3781987 w 21876926"/>
              <a:gd name="connsiteY2523" fmla="*/ 2959700 h 6580513"/>
              <a:gd name="connsiteX2524" fmla="*/ 3751581 w 21876926"/>
              <a:gd name="connsiteY2524" fmla="*/ 3026149 h 6580513"/>
              <a:gd name="connsiteX2525" fmla="*/ 3662391 w 21876926"/>
              <a:gd name="connsiteY2525" fmla="*/ 2970064 h 6580513"/>
              <a:gd name="connsiteX2526" fmla="*/ 3685702 w 21876926"/>
              <a:gd name="connsiteY2526" fmla="*/ 2951471 h 6580513"/>
              <a:gd name="connsiteX2527" fmla="*/ 3524551 w 21876926"/>
              <a:gd name="connsiteY2527" fmla="*/ 2946289 h 6580513"/>
              <a:gd name="connsiteX2528" fmla="*/ 3603607 w 21876926"/>
              <a:gd name="connsiteY2528" fmla="*/ 2946289 h 6580513"/>
              <a:gd name="connsiteX2529" fmla="*/ 3541781 w 21876926"/>
              <a:gd name="connsiteY2529" fmla="*/ 2991401 h 6580513"/>
              <a:gd name="connsiteX2530" fmla="*/ 3552930 w 21876926"/>
              <a:gd name="connsiteY2530" fmla="*/ 2980123 h 6580513"/>
              <a:gd name="connsiteX2531" fmla="*/ 3446510 w 21876926"/>
              <a:gd name="connsiteY2531" fmla="*/ 2968845 h 6580513"/>
              <a:gd name="connsiteX2532" fmla="*/ 3524551 w 21876926"/>
              <a:gd name="connsiteY2532" fmla="*/ 2946289 h 6580513"/>
              <a:gd name="connsiteX2533" fmla="*/ 21571355 w 21876926"/>
              <a:gd name="connsiteY2533" fmla="*/ 2936230 h 6580513"/>
              <a:gd name="connsiteX2534" fmla="*/ 21599735 w 21876926"/>
              <a:gd name="connsiteY2534" fmla="*/ 2955738 h 6580513"/>
              <a:gd name="connsiteX2535" fmla="*/ 21556151 w 21876926"/>
              <a:gd name="connsiteY2535" fmla="*/ 2937145 h 6580513"/>
              <a:gd name="connsiteX2536" fmla="*/ 21571355 w 21876926"/>
              <a:gd name="connsiteY2536" fmla="*/ 2936230 h 6580513"/>
              <a:gd name="connsiteX2537" fmla="*/ 21524735 w 21876926"/>
              <a:gd name="connsiteY2537" fmla="*/ 2935316 h 6580513"/>
              <a:gd name="connsiteX2538" fmla="*/ 21546019 w 21876926"/>
              <a:gd name="connsiteY2538" fmla="*/ 2941107 h 6580513"/>
              <a:gd name="connsiteX2539" fmla="*/ 21520679 w 21876926"/>
              <a:gd name="connsiteY2539" fmla="*/ 2967625 h 6580513"/>
              <a:gd name="connsiteX2540" fmla="*/ 21502435 w 21876926"/>
              <a:gd name="connsiteY2540" fmla="*/ 2945375 h 6580513"/>
              <a:gd name="connsiteX2541" fmla="*/ 21524735 w 21876926"/>
              <a:gd name="connsiteY2541" fmla="*/ 2935316 h 6580513"/>
              <a:gd name="connsiteX2542" fmla="*/ 2109673 w 21876926"/>
              <a:gd name="connsiteY2542" fmla="*/ 2931049 h 6580513"/>
              <a:gd name="connsiteX2543" fmla="*/ 2235350 w 21876926"/>
              <a:gd name="connsiteY2543" fmla="*/ 2952690 h 6580513"/>
              <a:gd name="connsiteX2544" fmla="*/ 2084335 w 21876926"/>
              <a:gd name="connsiteY2544" fmla="*/ 2941107 h 6580513"/>
              <a:gd name="connsiteX2545" fmla="*/ 2109673 w 21876926"/>
              <a:gd name="connsiteY2545" fmla="*/ 2931049 h 6580513"/>
              <a:gd name="connsiteX2546" fmla="*/ 694794 w 21876926"/>
              <a:gd name="connsiteY2546" fmla="*/ 2926172 h 6580513"/>
              <a:gd name="connsiteX2547" fmla="*/ 733307 w 21876926"/>
              <a:gd name="connsiteY2547" fmla="*/ 2926172 h 6580513"/>
              <a:gd name="connsiteX2548" fmla="*/ 733307 w 21876926"/>
              <a:gd name="connsiteY2548" fmla="*/ 2963053 h 6580513"/>
              <a:gd name="connsiteX2549" fmla="*/ 694794 w 21876926"/>
              <a:gd name="connsiteY2549" fmla="*/ 2926172 h 6580513"/>
              <a:gd name="connsiteX2550" fmla="*/ 21347367 w 21876926"/>
              <a:gd name="connsiteY2550" fmla="*/ 2914894 h 6580513"/>
              <a:gd name="connsiteX2551" fmla="*/ 21356487 w 21876926"/>
              <a:gd name="connsiteY2551" fmla="*/ 2917637 h 6580513"/>
              <a:gd name="connsiteX2552" fmla="*/ 21380811 w 21876926"/>
              <a:gd name="connsiteY2552" fmla="*/ 2921600 h 6580513"/>
              <a:gd name="connsiteX2553" fmla="*/ 21290611 w 21876926"/>
              <a:gd name="connsiteY2553" fmla="*/ 3026149 h 6580513"/>
              <a:gd name="connsiteX2554" fmla="*/ 21340271 w 21876926"/>
              <a:gd name="connsiteY2554" fmla="*/ 2924952 h 6580513"/>
              <a:gd name="connsiteX2555" fmla="*/ 21347367 w 21876926"/>
              <a:gd name="connsiteY2555" fmla="*/ 2914894 h 6580513"/>
              <a:gd name="connsiteX2556" fmla="*/ 2042780 w 21876926"/>
              <a:gd name="connsiteY2556" fmla="*/ 2910626 h 6580513"/>
              <a:gd name="connsiteX2557" fmla="*/ 2073186 w 21876926"/>
              <a:gd name="connsiteY2557" fmla="*/ 2926172 h 6580513"/>
              <a:gd name="connsiteX2558" fmla="*/ 2042780 w 21876926"/>
              <a:gd name="connsiteY2558" fmla="*/ 2910626 h 6580513"/>
              <a:gd name="connsiteX2559" fmla="*/ 21745683 w 21876926"/>
              <a:gd name="connsiteY2559" fmla="*/ 2908493 h 6580513"/>
              <a:gd name="connsiteX2560" fmla="*/ 21772035 w 21876926"/>
              <a:gd name="connsiteY2560" fmla="*/ 2926172 h 6580513"/>
              <a:gd name="connsiteX2561" fmla="*/ 21733519 w 21876926"/>
              <a:gd name="connsiteY2561" fmla="*/ 2941107 h 6580513"/>
              <a:gd name="connsiteX2562" fmla="*/ 21745683 w 21876926"/>
              <a:gd name="connsiteY2562" fmla="*/ 2908493 h 6580513"/>
              <a:gd name="connsiteX2563" fmla="*/ 1959671 w 21876926"/>
              <a:gd name="connsiteY2563" fmla="*/ 2908493 h 6580513"/>
              <a:gd name="connsiteX2564" fmla="*/ 2019469 w 21876926"/>
              <a:gd name="connsiteY2564" fmla="*/ 2928000 h 6580513"/>
              <a:gd name="connsiteX2565" fmla="*/ 1943455 w 21876926"/>
              <a:gd name="connsiteY2565" fmla="*/ 2917637 h 6580513"/>
              <a:gd name="connsiteX2566" fmla="*/ 1959671 w 21876926"/>
              <a:gd name="connsiteY2566" fmla="*/ 2908493 h 6580513"/>
              <a:gd name="connsiteX2567" fmla="*/ 3526579 w 21876926"/>
              <a:gd name="connsiteY2567" fmla="*/ 2881974 h 6580513"/>
              <a:gd name="connsiteX2568" fmla="*/ 3553944 w 21876926"/>
              <a:gd name="connsiteY2568" fmla="*/ 2917637 h 6580513"/>
              <a:gd name="connsiteX2569" fmla="*/ 3534687 w 21876926"/>
              <a:gd name="connsiteY2569" fmla="*/ 2906664 h 6580513"/>
              <a:gd name="connsiteX2570" fmla="*/ 3490092 w 21876926"/>
              <a:gd name="connsiteY2570" fmla="*/ 2900263 h 6580513"/>
              <a:gd name="connsiteX2571" fmla="*/ 3526579 w 21876926"/>
              <a:gd name="connsiteY2571" fmla="*/ 2881974 h 6580513"/>
              <a:gd name="connsiteX2572" fmla="*/ 1861359 w 21876926"/>
              <a:gd name="connsiteY2572" fmla="*/ 2880146 h 6580513"/>
              <a:gd name="connsiteX2573" fmla="*/ 1900887 w 21876926"/>
              <a:gd name="connsiteY2573" fmla="*/ 2909407 h 6580513"/>
              <a:gd name="connsiteX2574" fmla="*/ 1857305 w 21876926"/>
              <a:gd name="connsiteY2574" fmla="*/ 2906664 h 6580513"/>
              <a:gd name="connsiteX2575" fmla="*/ 1861359 w 21876926"/>
              <a:gd name="connsiteY2575" fmla="*/ 2880146 h 6580513"/>
              <a:gd name="connsiteX2576" fmla="*/ 614725 w 21876926"/>
              <a:gd name="connsiteY2576" fmla="*/ 2878012 h 6580513"/>
              <a:gd name="connsiteX2577" fmla="*/ 689725 w 21876926"/>
              <a:gd name="connsiteY2577" fmla="*/ 2888071 h 6580513"/>
              <a:gd name="connsiteX2578" fmla="*/ 620806 w 21876926"/>
              <a:gd name="connsiteY2578" fmla="*/ 2944155 h 6580513"/>
              <a:gd name="connsiteX2579" fmla="*/ 559995 w 21876926"/>
              <a:gd name="connsiteY2579" fmla="*/ 2899349 h 6580513"/>
              <a:gd name="connsiteX2580" fmla="*/ 614725 w 21876926"/>
              <a:gd name="connsiteY2580" fmla="*/ 2878012 h 6580513"/>
              <a:gd name="connsiteX2581" fmla="*/ 4059692 w 21876926"/>
              <a:gd name="connsiteY2581" fmla="*/ 2871001 h 6580513"/>
              <a:gd name="connsiteX2582" fmla="*/ 4017124 w 21876926"/>
              <a:gd name="connsiteY2582" fmla="*/ 2885023 h 6580513"/>
              <a:gd name="connsiteX2583" fmla="*/ 4059692 w 21876926"/>
              <a:gd name="connsiteY2583" fmla="*/ 2871001 h 6580513"/>
              <a:gd name="connsiteX2584" fmla="*/ 931958 w 21876926"/>
              <a:gd name="connsiteY2584" fmla="*/ 2862467 h 6580513"/>
              <a:gd name="connsiteX2585" fmla="*/ 1047500 w 21876926"/>
              <a:gd name="connsiteY2585" fmla="*/ 2873745 h 6580513"/>
              <a:gd name="connsiteX2586" fmla="*/ 1017094 w 21876926"/>
              <a:gd name="connsiteY2586" fmla="*/ 2908493 h 6580513"/>
              <a:gd name="connsiteX2587" fmla="*/ 941080 w 21876926"/>
              <a:gd name="connsiteY2587" fmla="*/ 2920990 h 6580513"/>
              <a:gd name="connsiteX2588" fmla="*/ 931958 w 21876926"/>
              <a:gd name="connsiteY2588" fmla="*/ 2862467 h 6580513"/>
              <a:gd name="connsiteX2589" fmla="*/ 877228 w 21876926"/>
              <a:gd name="connsiteY2589" fmla="*/ 2862467 h 6580513"/>
              <a:gd name="connsiteX2590" fmla="*/ 927904 w 21876926"/>
              <a:gd name="connsiteY2590" fmla="*/ 2910626 h 6580513"/>
              <a:gd name="connsiteX2591" fmla="*/ 917769 w 21876926"/>
              <a:gd name="connsiteY2591" fmla="*/ 2935316 h 6580513"/>
              <a:gd name="connsiteX2592" fmla="*/ 898512 w 21876926"/>
              <a:gd name="connsiteY2592" fmla="*/ 2935316 h 6580513"/>
              <a:gd name="connsiteX2593" fmla="*/ 867093 w 21876926"/>
              <a:gd name="connsiteY2593" fmla="*/ 2910626 h 6580513"/>
              <a:gd name="connsiteX2594" fmla="*/ 877228 w 21876926"/>
              <a:gd name="connsiteY2594" fmla="*/ 2862467 h 6580513"/>
              <a:gd name="connsiteX2595" fmla="*/ 3189075 w 21876926"/>
              <a:gd name="connsiteY2595" fmla="*/ 2843874 h 6580513"/>
              <a:gd name="connsiteX2596" fmla="*/ 3326915 w 21876926"/>
              <a:gd name="connsiteY2596" fmla="*/ 2867649 h 6580513"/>
              <a:gd name="connsiteX2597" fmla="*/ 3338063 w 21876926"/>
              <a:gd name="connsiteY2597" fmla="*/ 2889899 h 6580513"/>
              <a:gd name="connsiteX2598" fmla="*/ 3279279 w 21876926"/>
              <a:gd name="connsiteY2598" fmla="*/ 2933182 h 6580513"/>
              <a:gd name="connsiteX2599" fmla="*/ 3437389 w 21876926"/>
              <a:gd name="connsiteY2599" fmla="*/ 2867649 h 6580513"/>
              <a:gd name="connsiteX2600" fmla="*/ 3405969 w 21876926"/>
              <a:gd name="connsiteY2600" fmla="*/ 2977989 h 6580513"/>
              <a:gd name="connsiteX2601" fmla="*/ 3348199 w 21876926"/>
              <a:gd name="connsiteY2601" fmla="*/ 2989572 h 6580513"/>
              <a:gd name="connsiteX2602" fmla="*/ 3190089 w 21876926"/>
              <a:gd name="connsiteY2602" fmla="*/ 2944155 h 6580513"/>
              <a:gd name="connsiteX2603" fmla="*/ 3279279 w 21876926"/>
              <a:gd name="connsiteY2603" fmla="*/ 2878926 h 6580513"/>
              <a:gd name="connsiteX2604" fmla="*/ 3248873 w 21876926"/>
              <a:gd name="connsiteY2604" fmla="*/ 2920990 h 6580513"/>
              <a:gd name="connsiteX2605" fmla="*/ 3221508 w 21876926"/>
              <a:gd name="connsiteY2605" fmla="*/ 2867649 h 6580513"/>
              <a:gd name="connsiteX2606" fmla="*/ 3069479 w 21876926"/>
              <a:gd name="connsiteY2606" fmla="*/ 2878926 h 6580513"/>
              <a:gd name="connsiteX2607" fmla="*/ 2970154 w 21876926"/>
              <a:gd name="connsiteY2607" fmla="*/ 2878926 h 6580513"/>
              <a:gd name="connsiteX2608" fmla="*/ 3056303 w 21876926"/>
              <a:gd name="connsiteY2608" fmla="*/ 2872830 h 6580513"/>
              <a:gd name="connsiteX2609" fmla="*/ 3179953 w 21876926"/>
              <a:gd name="connsiteY2609" fmla="*/ 2875574 h 6580513"/>
              <a:gd name="connsiteX2610" fmla="*/ 3189075 w 21876926"/>
              <a:gd name="connsiteY2610" fmla="*/ 2843874 h 6580513"/>
              <a:gd name="connsiteX2611" fmla="*/ 1541086 w 21876926"/>
              <a:gd name="connsiteY2611" fmla="*/ 2827719 h 6580513"/>
              <a:gd name="connsiteX2612" fmla="*/ 1586694 w 21876926"/>
              <a:gd name="connsiteY2612" fmla="*/ 2845093 h 6580513"/>
              <a:gd name="connsiteX2613" fmla="*/ 1533991 w 21876926"/>
              <a:gd name="connsiteY2613" fmla="*/ 2838997 h 6580513"/>
              <a:gd name="connsiteX2614" fmla="*/ 1541086 w 21876926"/>
              <a:gd name="connsiteY2614" fmla="*/ 2827719 h 6580513"/>
              <a:gd name="connsiteX2615" fmla="*/ 1784331 w 21876926"/>
              <a:gd name="connsiteY2615" fmla="*/ 2762185 h 6580513"/>
              <a:gd name="connsiteX2616" fmla="*/ 1814737 w 21876926"/>
              <a:gd name="connsiteY2616" fmla="*/ 2786874 h 6580513"/>
              <a:gd name="connsiteX2617" fmla="*/ 1706290 w 21876926"/>
              <a:gd name="connsiteY2617" fmla="*/ 2822537 h 6580513"/>
              <a:gd name="connsiteX2618" fmla="*/ 1706290 w 21876926"/>
              <a:gd name="connsiteY2618" fmla="*/ 2774377 h 6580513"/>
              <a:gd name="connsiteX2619" fmla="*/ 1784331 w 21876926"/>
              <a:gd name="connsiteY2619" fmla="*/ 2762185 h 6580513"/>
              <a:gd name="connsiteX2620" fmla="*/ 2897181 w 21876926"/>
              <a:gd name="connsiteY2620" fmla="*/ 2736581 h 6580513"/>
              <a:gd name="connsiteX2621" fmla="*/ 3154615 w 21876926"/>
              <a:gd name="connsiteY2621" fmla="*/ 2749078 h 6580513"/>
              <a:gd name="connsiteX2622" fmla="*/ 3094817 w 21876926"/>
              <a:gd name="connsiteY2622" fmla="*/ 2760051 h 6580513"/>
              <a:gd name="connsiteX2623" fmla="*/ 3094817 w 21876926"/>
              <a:gd name="connsiteY2623" fmla="*/ 2804858 h 6580513"/>
              <a:gd name="connsiteX2624" fmla="*/ 3063398 w 21876926"/>
              <a:gd name="connsiteY2624" fmla="*/ 2817355 h 6580513"/>
              <a:gd name="connsiteX2625" fmla="*/ 3073533 w 21876926"/>
              <a:gd name="connsiteY2625" fmla="*/ 2771329 h 6580513"/>
              <a:gd name="connsiteX2626" fmla="*/ 2813058 w 21876926"/>
              <a:gd name="connsiteY2626" fmla="*/ 2817355 h 6580513"/>
              <a:gd name="connsiteX2627" fmla="*/ 2645826 w 21876926"/>
              <a:gd name="connsiteY2627" fmla="*/ 2793885 h 6580513"/>
              <a:gd name="connsiteX2628" fmla="*/ 2897181 w 21876926"/>
              <a:gd name="connsiteY2628" fmla="*/ 2736581 h 6580513"/>
              <a:gd name="connsiteX2629" fmla="*/ 2001226 w 21876926"/>
              <a:gd name="connsiteY2629" fmla="*/ 2735667 h 6580513"/>
              <a:gd name="connsiteX2630" fmla="*/ 2033658 w 21876926"/>
              <a:gd name="connsiteY2630" fmla="*/ 2817355 h 6580513"/>
              <a:gd name="connsiteX2631" fmla="*/ 1991090 w 21876926"/>
              <a:gd name="connsiteY2631" fmla="*/ 2817355 h 6580513"/>
              <a:gd name="connsiteX2632" fmla="*/ 2001226 w 21876926"/>
              <a:gd name="connsiteY2632" fmla="*/ 2735667 h 6580513"/>
              <a:gd name="connsiteX2633" fmla="*/ 1975887 w 21876926"/>
              <a:gd name="connsiteY2633" fmla="*/ 2671962 h 6580513"/>
              <a:gd name="connsiteX2634" fmla="*/ 1982982 w 21876926"/>
              <a:gd name="connsiteY2634" fmla="*/ 2707015 h 6580513"/>
              <a:gd name="connsiteX2635" fmla="*/ 2095483 w 21876926"/>
              <a:gd name="connsiteY2635" fmla="*/ 2694518 h 6580513"/>
              <a:gd name="connsiteX2636" fmla="*/ 1975887 w 21876926"/>
              <a:gd name="connsiteY2636" fmla="*/ 2671962 h 6580513"/>
              <a:gd name="connsiteX2637" fmla="*/ 2128930 w 21876926"/>
              <a:gd name="connsiteY2637" fmla="*/ 2642396 h 6580513"/>
              <a:gd name="connsiteX2638" fmla="*/ 2202917 w 21876926"/>
              <a:gd name="connsiteY2638" fmla="*/ 2680496 h 6580513"/>
              <a:gd name="connsiteX2639" fmla="*/ 2051902 w 21876926"/>
              <a:gd name="connsiteY2639" fmla="*/ 2669219 h 6580513"/>
              <a:gd name="connsiteX2640" fmla="*/ 2128930 w 21876926"/>
              <a:gd name="connsiteY2640" fmla="*/ 2642396 h 6580513"/>
              <a:gd name="connsiteX2641" fmla="*/ 3302590 w 21876926"/>
              <a:gd name="connsiteY2641" fmla="*/ 2640262 h 6580513"/>
              <a:gd name="connsiteX2642" fmla="*/ 3349212 w 21876926"/>
              <a:gd name="connsiteY2642" fmla="*/ 2682325 h 6580513"/>
              <a:gd name="connsiteX2643" fmla="*/ 3283333 w 21876926"/>
              <a:gd name="connsiteY2643" fmla="*/ 2726522 h 6580513"/>
              <a:gd name="connsiteX2644" fmla="*/ 3283333 w 21876926"/>
              <a:gd name="connsiteY2644" fmla="*/ 2703662 h 6580513"/>
              <a:gd name="connsiteX2645" fmla="*/ 3302590 w 21876926"/>
              <a:gd name="connsiteY2645" fmla="*/ 2640262 h 6580513"/>
              <a:gd name="connsiteX2646" fmla="*/ 3120155 w 21876926"/>
              <a:gd name="connsiteY2646" fmla="*/ 2583263 h 6580513"/>
              <a:gd name="connsiteX2647" fmla="*/ 3143467 w 21876926"/>
              <a:gd name="connsiteY2647" fmla="*/ 2590273 h 6580513"/>
              <a:gd name="connsiteX2648" fmla="*/ 3035019 w 21876926"/>
              <a:gd name="connsiteY2648" fmla="*/ 2601246 h 6580513"/>
              <a:gd name="connsiteX2649" fmla="*/ 3120155 w 21876926"/>
              <a:gd name="connsiteY2649" fmla="*/ 2583263 h 6580513"/>
              <a:gd name="connsiteX2650" fmla="*/ 3338063 w 21876926"/>
              <a:gd name="connsiteY2650" fmla="*/ 2535103 h 6580513"/>
              <a:gd name="connsiteX2651" fmla="*/ 3338063 w 21876926"/>
              <a:gd name="connsiteY2651" fmla="*/ 2569546 h 6580513"/>
              <a:gd name="connsiteX2652" fmla="*/ 3219481 w 21876926"/>
              <a:gd name="connsiteY2652" fmla="*/ 2569546 h 6580513"/>
              <a:gd name="connsiteX2653" fmla="*/ 3338063 w 21876926"/>
              <a:gd name="connsiteY2653" fmla="*/ 2535103 h 6580513"/>
              <a:gd name="connsiteX2654" fmla="*/ 1543 w 21876926"/>
              <a:gd name="connsiteY2654" fmla="*/ 2533274 h 6580513"/>
              <a:gd name="connsiteX2655" fmla="*/ 47152 w 21876926"/>
              <a:gd name="connsiteY2655" fmla="*/ 2533274 h 6580513"/>
              <a:gd name="connsiteX2656" fmla="*/ 1543 w 21876926"/>
              <a:gd name="connsiteY2656" fmla="*/ 2533274 h 6580513"/>
              <a:gd name="connsiteX2657" fmla="*/ 2281972 w 21876926"/>
              <a:gd name="connsiteY2657" fmla="*/ 2517729 h 6580513"/>
              <a:gd name="connsiteX2658" fmla="*/ 2322513 w 21876926"/>
              <a:gd name="connsiteY2658" fmla="*/ 2535103 h 6580513"/>
              <a:gd name="connsiteX2659" fmla="*/ 2267782 w 21876926"/>
              <a:gd name="connsiteY2659" fmla="*/ 2547295 h 6580513"/>
              <a:gd name="connsiteX2660" fmla="*/ 2274877 w 21876926"/>
              <a:gd name="connsiteY2660" fmla="*/ 2518339 h 6580513"/>
              <a:gd name="connsiteX2661" fmla="*/ 2281972 w 21876926"/>
              <a:gd name="connsiteY2661" fmla="*/ 2517729 h 6580513"/>
              <a:gd name="connsiteX2662" fmla="*/ 2935694 w 21876926"/>
              <a:gd name="connsiteY2662" fmla="*/ 2512852 h 6580513"/>
              <a:gd name="connsiteX2663" fmla="*/ 2955965 w 21876926"/>
              <a:gd name="connsiteY2663" fmla="*/ 2516510 h 6580513"/>
              <a:gd name="connsiteX2664" fmla="*/ 3010695 w 21876926"/>
              <a:gd name="connsiteY2664" fmla="*/ 2520777 h 6580513"/>
              <a:gd name="connsiteX2665" fmla="*/ 2927586 w 21876926"/>
              <a:gd name="connsiteY2665" fmla="*/ 2554611 h 6580513"/>
              <a:gd name="connsiteX2666" fmla="*/ 2915424 w 21876926"/>
              <a:gd name="connsiteY2666" fmla="*/ 2520777 h 6580513"/>
              <a:gd name="connsiteX2667" fmla="*/ 2935694 w 21876926"/>
              <a:gd name="connsiteY2667" fmla="*/ 2512852 h 6580513"/>
              <a:gd name="connsiteX2668" fmla="*/ 20548711 w 21876926"/>
              <a:gd name="connsiteY2668" fmla="*/ 2490906 h 6580513"/>
              <a:gd name="connsiteX2669" fmla="*/ 20497019 w 21876926"/>
              <a:gd name="connsiteY2669" fmla="*/ 2512547 h 6580513"/>
              <a:gd name="connsiteX2670" fmla="*/ 20548711 w 21876926"/>
              <a:gd name="connsiteY2670" fmla="*/ 2490906 h 6580513"/>
              <a:gd name="connsiteX2671" fmla="*/ 3228603 w 21876926"/>
              <a:gd name="connsiteY2671" fmla="*/ 2459206 h 6580513"/>
              <a:gd name="connsiteX2672" fmla="*/ 3294482 w 21876926"/>
              <a:gd name="connsiteY2672" fmla="*/ 2462559 h 6580513"/>
              <a:gd name="connsiteX2673" fmla="*/ 3175899 w 21876926"/>
              <a:gd name="connsiteY2673" fmla="*/ 2480847 h 6580513"/>
              <a:gd name="connsiteX2674" fmla="*/ 3228603 w 21876926"/>
              <a:gd name="connsiteY2674" fmla="*/ 2459206 h 6580513"/>
              <a:gd name="connsiteX2675" fmla="*/ 3101912 w 21876926"/>
              <a:gd name="connsiteY2675" fmla="*/ 2457377 h 6580513"/>
              <a:gd name="connsiteX2676" fmla="*/ 3164751 w 21876926"/>
              <a:gd name="connsiteY2676" fmla="*/ 2475666 h 6580513"/>
              <a:gd name="connsiteX2677" fmla="*/ 3099885 w 21876926"/>
              <a:gd name="connsiteY2677" fmla="*/ 2517729 h 6580513"/>
              <a:gd name="connsiteX2678" fmla="*/ 3088736 w 21876926"/>
              <a:gd name="connsiteY2678" fmla="*/ 2475666 h 6580513"/>
              <a:gd name="connsiteX2679" fmla="*/ 3101912 w 21876926"/>
              <a:gd name="connsiteY2679" fmla="*/ 2457377 h 6580513"/>
              <a:gd name="connsiteX2680" fmla="*/ 2620488 w 21876926"/>
              <a:gd name="connsiteY2680" fmla="*/ 2372336 h 6580513"/>
              <a:gd name="connsiteX2681" fmla="*/ 2573866 w 21876926"/>
              <a:gd name="connsiteY2681" fmla="*/ 2426287 h 6580513"/>
              <a:gd name="connsiteX2682" fmla="*/ 2620488 w 21876926"/>
              <a:gd name="connsiteY2682" fmla="*/ 2372336 h 6580513"/>
              <a:gd name="connsiteX2683" fmla="*/ 3492119 w 21876926"/>
              <a:gd name="connsiteY2683" fmla="*/ 2358924 h 6580513"/>
              <a:gd name="connsiteX2684" fmla="*/ 3521511 w 21876926"/>
              <a:gd name="connsiteY2684" fmla="*/ 2372336 h 6580513"/>
              <a:gd name="connsiteX2685" fmla="*/ 3477929 w 21876926"/>
              <a:gd name="connsiteY2685" fmla="*/ 2395806 h 6580513"/>
              <a:gd name="connsiteX2686" fmla="*/ 3477929 w 21876926"/>
              <a:gd name="connsiteY2686" fmla="*/ 2360143 h 6580513"/>
              <a:gd name="connsiteX2687" fmla="*/ 3492119 w 21876926"/>
              <a:gd name="connsiteY2687" fmla="*/ 2358924 h 6580513"/>
              <a:gd name="connsiteX2688" fmla="*/ 20487899 w 21876926"/>
              <a:gd name="connsiteY2688" fmla="*/ 2317166 h 6580513"/>
              <a:gd name="connsiteX2689" fmla="*/ 20573035 w 21876926"/>
              <a:gd name="connsiteY2689" fmla="*/ 2345817 h 6580513"/>
              <a:gd name="connsiteX2690" fmla="*/ 20576075 w 21876926"/>
              <a:gd name="connsiteY2690" fmla="*/ 2364106 h 6580513"/>
              <a:gd name="connsiteX2691" fmla="*/ 20487899 w 21876926"/>
              <a:gd name="connsiteY2691" fmla="*/ 2317166 h 6580513"/>
              <a:gd name="connsiteX2692" fmla="*/ 3199211 w 21876926"/>
              <a:gd name="connsiteY2692" fmla="*/ 2284246 h 6580513"/>
              <a:gd name="connsiteX2693" fmla="*/ 3241779 w 21876926"/>
              <a:gd name="connsiteY2693" fmla="*/ 2288209 h 6580513"/>
              <a:gd name="connsiteX2694" fmla="*/ 3316779 w 21876926"/>
              <a:gd name="connsiteY2694" fmla="*/ 2290342 h 6580513"/>
              <a:gd name="connsiteX2695" fmla="*/ 3164751 w 21876926"/>
              <a:gd name="connsiteY2695" fmla="*/ 2290342 h 6580513"/>
              <a:gd name="connsiteX2696" fmla="*/ 3199211 w 21876926"/>
              <a:gd name="connsiteY2696" fmla="*/ 2284246 h 6580513"/>
              <a:gd name="connsiteX2697" fmla="*/ 2940762 w 21876926"/>
              <a:gd name="connsiteY2697" fmla="*/ 2247060 h 6580513"/>
              <a:gd name="connsiteX2698" fmla="*/ 2991438 w 21876926"/>
              <a:gd name="connsiteY2698" fmla="*/ 2261690 h 6580513"/>
              <a:gd name="connsiteX2699" fmla="*/ 2915424 w 21876926"/>
              <a:gd name="connsiteY2699" fmla="*/ 2272054 h 6580513"/>
              <a:gd name="connsiteX2700" fmla="*/ 2930627 w 21876926"/>
              <a:gd name="connsiteY2700" fmla="*/ 2247365 h 6580513"/>
              <a:gd name="connsiteX2701" fmla="*/ 2940762 w 21876926"/>
              <a:gd name="connsiteY2701" fmla="*/ 2247060 h 6580513"/>
              <a:gd name="connsiteX2702" fmla="*/ 20640939 w 21876926"/>
              <a:gd name="connsiteY2702" fmla="*/ 2214140 h 6580513"/>
              <a:gd name="connsiteX2703" fmla="*/ 20643983 w 21876926"/>
              <a:gd name="connsiteY2703" fmla="*/ 2222675 h 6580513"/>
              <a:gd name="connsiteX2704" fmla="*/ 20640939 w 21876926"/>
              <a:gd name="connsiteY2704" fmla="*/ 2214140 h 6580513"/>
              <a:gd name="connsiteX2705" fmla="*/ 2866775 w 21876926"/>
              <a:gd name="connsiteY2705" fmla="*/ 2202558 h 6580513"/>
              <a:gd name="connsiteX2706" fmla="*/ 2915424 w 21876926"/>
              <a:gd name="connsiteY2706" fmla="*/ 2222675 h 6580513"/>
              <a:gd name="connsiteX2707" fmla="*/ 2819139 w 21876926"/>
              <a:gd name="connsiteY2707" fmla="*/ 2222675 h 6580513"/>
              <a:gd name="connsiteX2708" fmla="*/ 2866775 w 21876926"/>
              <a:gd name="connsiteY2708" fmla="*/ 2202558 h 6580513"/>
              <a:gd name="connsiteX2709" fmla="*/ 20340225 w 21876926"/>
              <a:gd name="connsiteY2709" fmla="*/ 2197305 h 6580513"/>
              <a:gd name="connsiteX2710" fmla="*/ 20368303 w 21876926"/>
              <a:gd name="connsiteY2710" fmla="*/ 2231210 h 6580513"/>
              <a:gd name="connsiteX2711" fmla="*/ 20324723 w 21876926"/>
              <a:gd name="connsiteY2711" fmla="*/ 2197376 h 6580513"/>
              <a:gd name="connsiteX2712" fmla="*/ 20340225 w 21876926"/>
              <a:gd name="connsiteY2712" fmla="*/ 2197305 h 6580513"/>
              <a:gd name="connsiteX2713" fmla="*/ 20281139 w 21876926"/>
              <a:gd name="connsiteY2713" fmla="*/ 2181221 h 6580513"/>
              <a:gd name="connsiteX2714" fmla="*/ 20314587 w 21876926"/>
              <a:gd name="connsiteY2714" fmla="*/ 2217493 h 6580513"/>
              <a:gd name="connsiteX2715" fmla="*/ 20293303 w 21876926"/>
              <a:gd name="connsiteY2715" fmla="*/ 2226028 h 6580513"/>
              <a:gd name="connsiteX2716" fmla="*/ 20281139 w 21876926"/>
              <a:gd name="connsiteY2716" fmla="*/ 2181221 h 6580513"/>
              <a:gd name="connsiteX2717" fmla="*/ 20537563 w 21876926"/>
              <a:gd name="connsiteY2717" fmla="*/ 2105934 h 6580513"/>
              <a:gd name="connsiteX2718" fmla="*/ 20474723 w 21876926"/>
              <a:gd name="connsiteY2718" fmla="*/ 2116297 h 6580513"/>
              <a:gd name="connsiteX2719" fmla="*/ 20467627 w 21876926"/>
              <a:gd name="connsiteY2719" fmla="*/ 2185793 h 6580513"/>
              <a:gd name="connsiteX2720" fmla="*/ 20509183 w 21876926"/>
              <a:gd name="connsiteY2720" fmla="*/ 2199205 h 6580513"/>
              <a:gd name="connsiteX2721" fmla="*/ 20487899 w 21876926"/>
              <a:gd name="connsiteY2721" fmla="*/ 2190975 h 6580513"/>
              <a:gd name="connsiteX2722" fmla="*/ 20625739 w 21876926"/>
              <a:gd name="connsiteY2722" fmla="*/ 2149216 h 6580513"/>
              <a:gd name="connsiteX2723" fmla="*/ 20537563 w 21876926"/>
              <a:gd name="connsiteY2723" fmla="*/ 2105934 h 6580513"/>
              <a:gd name="connsiteX2724" fmla="*/ 2970154 w 21876926"/>
              <a:gd name="connsiteY2724" fmla="*/ 2101971 h 6580513"/>
              <a:gd name="connsiteX2725" fmla="*/ 2894140 w 21876926"/>
              <a:gd name="connsiteY2725" fmla="*/ 2135195 h 6580513"/>
              <a:gd name="connsiteX2726" fmla="*/ 2970154 w 21876926"/>
              <a:gd name="connsiteY2726" fmla="*/ 2101971 h 6580513"/>
              <a:gd name="connsiteX2727" fmla="*/ 3718135 w 21876926"/>
              <a:gd name="connsiteY2727" fmla="*/ 2098923 h 6580513"/>
              <a:gd name="connsiteX2728" fmla="*/ 3671513 w 21876926"/>
              <a:gd name="connsiteY2728" fmla="*/ 2153179 h 6580513"/>
              <a:gd name="connsiteX2729" fmla="*/ 3718135 w 21876926"/>
              <a:gd name="connsiteY2729" fmla="*/ 2098923 h 6580513"/>
              <a:gd name="connsiteX2730" fmla="*/ 4277599 w 21876926"/>
              <a:gd name="connsiteY2730" fmla="*/ 2097094 h 6580513"/>
              <a:gd name="connsiteX2731" fmla="*/ 4202599 w 21876926"/>
              <a:gd name="connsiteY2731" fmla="*/ 2131842 h 6580513"/>
              <a:gd name="connsiteX2732" fmla="*/ 4277599 w 21876926"/>
              <a:gd name="connsiteY2732" fmla="*/ 2097094 h 6580513"/>
              <a:gd name="connsiteX2733" fmla="*/ 755604 w 21876926"/>
              <a:gd name="connsiteY2733" fmla="*/ 2092522 h 6580513"/>
              <a:gd name="connsiteX2734" fmla="*/ 784997 w 21876926"/>
              <a:gd name="connsiteY2734" fmla="*/ 2096180 h 6580513"/>
              <a:gd name="connsiteX2735" fmla="*/ 739389 w 21876926"/>
              <a:gd name="connsiteY2735" fmla="*/ 2096180 h 6580513"/>
              <a:gd name="connsiteX2736" fmla="*/ 755604 w 21876926"/>
              <a:gd name="connsiteY2736" fmla="*/ 2092522 h 6580513"/>
              <a:gd name="connsiteX2737" fmla="*/ 20029787 w 21876926"/>
              <a:gd name="connsiteY2737" fmla="*/ 2089779 h 6580513"/>
              <a:gd name="connsiteX2738" fmla="*/ 20077423 w 21876926"/>
              <a:gd name="connsiteY2738" fmla="*/ 2135195 h 6580513"/>
              <a:gd name="connsiteX2739" fmla="*/ 20029787 w 21876926"/>
              <a:gd name="connsiteY2739" fmla="*/ 2089779 h 6580513"/>
              <a:gd name="connsiteX2740" fmla="*/ 4155977 w 21876926"/>
              <a:gd name="connsiteY2740" fmla="*/ 2089779 h 6580513"/>
              <a:gd name="connsiteX2741" fmla="*/ 4191450 w 21876926"/>
              <a:gd name="connsiteY2741" fmla="*/ 2130013 h 6580513"/>
              <a:gd name="connsiteX2742" fmla="*/ 4151923 w 21876926"/>
              <a:gd name="connsiteY2742" fmla="*/ 2126661 h 6580513"/>
              <a:gd name="connsiteX2743" fmla="*/ 4155977 w 21876926"/>
              <a:gd name="connsiteY2743" fmla="*/ 2089779 h 6580513"/>
              <a:gd name="connsiteX2744" fmla="*/ 3099885 w 21876926"/>
              <a:gd name="connsiteY2744" fmla="*/ 2085816 h 6580513"/>
              <a:gd name="connsiteX2745" fmla="*/ 3067452 w 21876926"/>
              <a:gd name="connsiteY2745" fmla="*/ 2103190 h 6580513"/>
              <a:gd name="connsiteX2746" fmla="*/ 3099885 w 21876926"/>
              <a:gd name="connsiteY2746" fmla="*/ 2130013 h 6580513"/>
              <a:gd name="connsiteX2747" fmla="*/ 3091777 w 21876926"/>
              <a:gd name="connsiteY2747" fmla="*/ 2153179 h 6580513"/>
              <a:gd name="connsiteX2748" fmla="*/ 3068466 w 21876926"/>
              <a:gd name="connsiteY2748" fmla="*/ 2153179 h 6580513"/>
              <a:gd name="connsiteX2749" fmla="*/ 3057317 w 21876926"/>
              <a:gd name="connsiteY2749" fmla="*/ 2117516 h 6580513"/>
              <a:gd name="connsiteX2750" fmla="*/ 3067452 w 21876926"/>
              <a:gd name="connsiteY2750" fmla="*/ 2103800 h 6580513"/>
              <a:gd name="connsiteX2751" fmla="*/ 2991438 w 21876926"/>
              <a:gd name="connsiteY2751" fmla="*/ 2118431 h 6580513"/>
              <a:gd name="connsiteX2752" fmla="*/ 3099885 w 21876926"/>
              <a:gd name="connsiteY2752" fmla="*/ 2085816 h 6580513"/>
              <a:gd name="connsiteX2753" fmla="*/ 3430294 w 21876926"/>
              <a:gd name="connsiteY2753" fmla="*/ 2082768 h 6580513"/>
              <a:gd name="connsiteX2754" fmla="*/ 3477929 w 21876926"/>
              <a:gd name="connsiteY2754" fmla="*/ 2089169 h 6580513"/>
              <a:gd name="connsiteX2755" fmla="*/ 3391780 w 21876926"/>
              <a:gd name="connsiteY2755" fmla="*/ 2103190 h 6580513"/>
              <a:gd name="connsiteX2756" fmla="*/ 3430294 w 21876926"/>
              <a:gd name="connsiteY2756" fmla="*/ 2082768 h 6580513"/>
              <a:gd name="connsiteX2757" fmla="*/ 21146687 w 21876926"/>
              <a:gd name="connsiteY2757" fmla="*/ 2078806 h 6580513"/>
              <a:gd name="connsiteX2758" fmla="*/ 21179123 w 21876926"/>
              <a:gd name="connsiteY2758" fmla="*/ 2110506 h 6580513"/>
              <a:gd name="connsiteX2759" fmla="*/ 21146687 w 21876926"/>
              <a:gd name="connsiteY2759" fmla="*/ 2078806 h 6580513"/>
              <a:gd name="connsiteX2760" fmla="*/ 6213430 w 21876926"/>
              <a:gd name="connsiteY2760" fmla="*/ 2074234 h 6580513"/>
              <a:gd name="connsiteX2761" fmla="*/ 6185051 w 21876926"/>
              <a:gd name="connsiteY2761" fmla="*/ 2101057 h 6580513"/>
              <a:gd name="connsiteX2762" fmla="*/ 6251944 w 21876926"/>
              <a:gd name="connsiteY2762" fmla="*/ 2081549 h 6580513"/>
              <a:gd name="connsiteX2763" fmla="*/ 6213430 w 21876926"/>
              <a:gd name="connsiteY2763" fmla="*/ 2074234 h 6580513"/>
              <a:gd name="connsiteX2764" fmla="*/ 4739767 w 21876926"/>
              <a:gd name="connsiteY2764" fmla="*/ 2074234 h 6580513"/>
              <a:gd name="connsiteX2765" fmla="*/ 4752943 w 21876926"/>
              <a:gd name="connsiteY2765" fmla="*/ 2085816 h 6580513"/>
              <a:gd name="connsiteX2766" fmla="*/ 4700239 w 21876926"/>
              <a:gd name="connsiteY2766" fmla="*/ 2105934 h 6580513"/>
              <a:gd name="connsiteX2767" fmla="*/ 4725577 w 21876926"/>
              <a:gd name="connsiteY2767" fmla="*/ 2076672 h 6580513"/>
              <a:gd name="connsiteX2768" fmla="*/ 4739767 w 21876926"/>
              <a:gd name="connsiteY2768" fmla="*/ 2074234 h 6580513"/>
              <a:gd name="connsiteX2769" fmla="*/ 4105301 w 21876926"/>
              <a:gd name="connsiteY2769" fmla="*/ 2072405 h 6580513"/>
              <a:gd name="connsiteX2770" fmla="*/ 4059692 w 21876926"/>
              <a:gd name="connsiteY2770" fmla="*/ 2108372 h 6580513"/>
              <a:gd name="connsiteX2771" fmla="*/ 4105301 w 21876926"/>
              <a:gd name="connsiteY2771" fmla="*/ 2072405 h 6580513"/>
              <a:gd name="connsiteX2772" fmla="*/ 3944151 w 21876926"/>
              <a:gd name="connsiteY2772" fmla="*/ 2072405 h 6580513"/>
              <a:gd name="connsiteX2773" fmla="*/ 3960367 w 21876926"/>
              <a:gd name="connsiteY2773" fmla="*/ 2127880 h 6580513"/>
              <a:gd name="connsiteX2774" fmla="*/ 3874217 w 21876926"/>
              <a:gd name="connsiteY2774" fmla="*/ 2135805 h 6580513"/>
              <a:gd name="connsiteX2775" fmla="*/ 3823541 w 21876926"/>
              <a:gd name="connsiteY2775" fmla="*/ 2116297 h 6580513"/>
              <a:gd name="connsiteX2776" fmla="*/ 3944151 w 21876926"/>
              <a:gd name="connsiteY2776" fmla="*/ 2072405 h 6580513"/>
              <a:gd name="connsiteX2777" fmla="*/ 21131487 w 21876926"/>
              <a:gd name="connsiteY2777" fmla="*/ 2057774 h 6580513"/>
              <a:gd name="connsiteX2778" fmla="*/ 21142635 w 21876926"/>
              <a:gd name="connsiteY2778" fmla="*/ 2063261 h 6580513"/>
              <a:gd name="connsiteX2779" fmla="*/ 21119323 w 21876926"/>
              <a:gd name="connsiteY2779" fmla="*/ 2074234 h 6580513"/>
              <a:gd name="connsiteX2780" fmla="*/ 21146687 w 21876926"/>
              <a:gd name="connsiteY2780" fmla="*/ 2098923 h 6580513"/>
              <a:gd name="connsiteX2781" fmla="*/ 21103107 w 21876926"/>
              <a:gd name="connsiteY2781" fmla="*/ 2093132 h 6580513"/>
              <a:gd name="connsiteX2782" fmla="*/ 21131487 w 21876926"/>
              <a:gd name="connsiteY2782" fmla="*/ 2057774 h 6580513"/>
              <a:gd name="connsiteX2783" fmla="*/ 3675567 w 21876926"/>
              <a:gd name="connsiteY2783" fmla="*/ 2048020 h 6580513"/>
              <a:gd name="connsiteX2784" fmla="*/ 3716107 w 21876926"/>
              <a:gd name="connsiteY2784" fmla="*/ 2063261 h 6580513"/>
              <a:gd name="connsiteX2785" fmla="*/ 3655296 w 21876926"/>
              <a:gd name="connsiteY2785" fmla="*/ 2048935 h 6580513"/>
              <a:gd name="connsiteX2786" fmla="*/ 3675567 w 21876926"/>
              <a:gd name="connsiteY2786" fmla="*/ 2048020 h 6580513"/>
              <a:gd name="connsiteX2787" fmla="*/ 20634859 w 21876926"/>
              <a:gd name="connsiteY2787" fmla="*/ 2022416 h 6580513"/>
              <a:gd name="connsiteX2788" fmla="*/ 20630807 w 21876926"/>
              <a:gd name="connsiteY2788" fmla="*/ 2023026 h 6580513"/>
              <a:gd name="connsiteX2789" fmla="*/ 20631819 w 21876926"/>
              <a:gd name="connsiteY2789" fmla="*/ 2025464 h 6580513"/>
              <a:gd name="connsiteX2790" fmla="*/ 20634859 w 21876926"/>
              <a:gd name="connsiteY2790" fmla="*/ 2022416 h 6580513"/>
              <a:gd name="connsiteX2791" fmla="*/ 3030965 w 21876926"/>
              <a:gd name="connsiteY2791" fmla="*/ 2002909 h 6580513"/>
              <a:gd name="connsiteX2792" fmla="*/ 3085696 w 21876926"/>
              <a:gd name="connsiteY2792" fmla="*/ 2002909 h 6580513"/>
              <a:gd name="connsiteX2793" fmla="*/ 3030965 w 21876926"/>
              <a:gd name="connsiteY2793" fmla="*/ 2002909 h 6580513"/>
              <a:gd name="connsiteX2794" fmla="*/ 20236289 w 21876926"/>
              <a:gd name="connsiteY2794" fmla="*/ 1966636 h 6580513"/>
              <a:gd name="connsiteX2795" fmla="*/ 20222355 w 21876926"/>
              <a:gd name="connsiteY2795" fmla="*/ 1967856 h 6580513"/>
              <a:gd name="connsiteX2796" fmla="*/ 20211207 w 21876926"/>
              <a:gd name="connsiteY2796" fmla="*/ 1999860 h 6580513"/>
              <a:gd name="connsiteX2797" fmla="*/ 20248707 w 21876926"/>
              <a:gd name="connsiteY2797" fmla="*/ 1969989 h 6580513"/>
              <a:gd name="connsiteX2798" fmla="*/ 20236289 w 21876926"/>
              <a:gd name="connsiteY2798" fmla="*/ 1966636 h 6580513"/>
              <a:gd name="connsiteX2799" fmla="*/ 3460699 w 21876926"/>
              <a:gd name="connsiteY2799" fmla="*/ 1963588 h 6580513"/>
              <a:gd name="connsiteX2800" fmla="*/ 3482997 w 21876926"/>
              <a:gd name="connsiteY2800" fmla="*/ 1966027 h 6580513"/>
              <a:gd name="connsiteX2801" fmla="*/ 3528606 w 21876926"/>
              <a:gd name="connsiteY2801" fmla="*/ 1984620 h 6580513"/>
              <a:gd name="connsiteX2802" fmla="*/ 3446510 w 21876926"/>
              <a:gd name="connsiteY2802" fmla="*/ 1969989 h 6580513"/>
              <a:gd name="connsiteX2803" fmla="*/ 3460699 w 21876926"/>
              <a:gd name="connsiteY2803" fmla="*/ 1963588 h 6580513"/>
              <a:gd name="connsiteX2804" fmla="*/ 3561039 w 21876926"/>
              <a:gd name="connsiteY2804" fmla="*/ 1949567 h 6580513"/>
              <a:gd name="connsiteX2805" fmla="*/ 3579282 w 21876926"/>
              <a:gd name="connsiteY2805" fmla="*/ 1950482 h 6580513"/>
              <a:gd name="connsiteX2806" fmla="*/ 3597525 w 21876926"/>
              <a:gd name="connsiteY2806" fmla="*/ 1967856 h 6580513"/>
              <a:gd name="connsiteX2807" fmla="*/ 3528606 w 21876926"/>
              <a:gd name="connsiteY2807" fmla="*/ 1977000 h 6580513"/>
              <a:gd name="connsiteX2808" fmla="*/ 3561039 w 21876926"/>
              <a:gd name="connsiteY2808" fmla="*/ 1949567 h 6580513"/>
              <a:gd name="connsiteX2809" fmla="*/ 2960019 w 21876926"/>
              <a:gd name="connsiteY2809" fmla="*/ 1933412 h 6580513"/>
              <a:gd name="connsiteX2810" fmla="*/ 3031979 w 21876926"/>
              <a:gd name="connsiteY2810" fmla="*/ 1933412 h 6580513"/>
              <a:gd name="connsiteX2811" fmla="*/ 2960019 w 21876926"/>
              <a:gd name="connsiteY2811" fmla="*/ 1933412 h 6580513"/>
              <a:gd name="connsiteX2812" fmla="*/ 3421172 w 21876926"/>
              <a:gd name="connsiteY2812" fmla="*/ 1926402 h 6580513"/>
              <a:gd name="connsiteX2813" fmla="*/ 3489078 w 21876926"/>
              <a:gd name="connsiteY2813" fmla="*/ 1926402 h 6580513"/>
              <a:gd name="connsiteX2814" fmla="*/ 3421172 w 21876926"/>
              <a:gd name="connsiteY2814" fmla="*/ 1959931 h 6580513"/>
              <a:gd name="connsiteX2815" fmla="*/ 3442456 w 21876926"/>
              <a:gd name="connsiteY2815" fmla="*/ 1993764 h 6580513"/>
              <a:gd name="connsiteX2816" fmla="*/ 3283333 w 21876926"/>
              <a:gd name="connsiteY2816" fmla="*/ 1982182 h 6580513"/>
              <a:gd name="connsiteX2817" fmla="*/ 3421172 w 21876926"/>
              <a:gd name="connsiteY2817" fmla="*/ 1926402 h 6580513"/>
              <a:gd name="connsiteX2818" fmla="*/ 19924379 w 21876926"/>
              <a:gd name="connsiteY2818" fmla="*/ 1920001 h 6580513"/>
              <a:gd name="connsiteX2819" fmla="*/ 19924379 w 21876926"/>
              <a:gd name="connsiteY2819" fmla="*/ 1952920 h 6580513"/>
              <a:gd name="connsiteX2820" fmla="*/ 19980123 w 21876926"/>
              <a:gd name="connsiteY2820" fmla="*/ 1949567 h 6580513"/>
              <a:gd name="connsiteX2821" fmla="*/ 19924379 w 21876926"/>
              <a:gd name="connsiteY2821" fmla="*/ 1920001 h 6580513"/>
              <a:gd name="connsiteX2822" fmla="*/ 3704959 w 21876926"/>
              <a:gd name="connsiteY2822" fmla="*/ 1905675 h 6580513"/>
              <a:gd name="connsiteX2823" fmla="*/ 3673539 w 21876926"/>
              <a:gd name="connsiteY2823" fmla="*/ 1960845 h 6580513"/>
              <a:gd name="connsiteX2824" fmla="*/ 3712053 w 21876926"/>
              <a:gd name="connsiteY2824" fmla="*/ 1948653 h 6580513"/>
              <a:gd name="connsiteX2825" fmla="*/ 3704959 w 21876926"/>
              <a:gd name="connsiteY2825" fmla="*/ 1905675 h 6580513"/>
              <a:gd name="connsiteX2826" fmla="*/ 3154615 w 21876926"/>
              <a:gd name="connsiteY2826" fmla="*/ 1890130 h 6580513"/>
              <a:gd name="connsiteX2827" fmla="*/ 3154615 w 21876926"/>
              <a:gd name="connsiteY2827" fmla="*/ 1975171 h 6580513"/>
              <a:gd name="connsiteX2828" fmla="*/ 3068466 w 21876926"/>
              <a:gd name="connsiteY2828" fmla="*/ 1996508 h 6580513"/>
              <a:gd name="connsiteX2829" fmla="*/ 3035019 w 21876926"/>
              <a:gd name="connsiteY2829" fmla="*/ 1914819 h 6580513"/>
              <a:gd name="connsiteX2830" fmla="*/ 3154615 w 21876926"/>
              <a:gd name="connsiteY2830" fmla="*/ 1890130 h 6580513"/>
              <a:gd name="connsiteX2831" fmla="*/ 431277 w 21876926"/>
              <a:gd name="connsiteY2831" fmla="*/ 1886167 h 6580513"/>
              <a:gd name="connsiteX2832" fmla="*/ 392763 w 21876926"/>
              <a:gd name="connsiteY2832" fmla="*/ 1900493 h 6580513"/>
              <a:gd name="connsiteX2833" fmla="*/ 431277 w 21876926"/>
              <a:gd name="connsiteY2833" fmla="*/ 1886167 h 6580513"/>
              <a:gd name="connsiteX2834" fmla="*/ 19829107 w 21876926"/>
              <a:gd name="connsiteY2834" fmla="*/ 1877937 h 6580513"/>
              <a:gd name="connsiteX2835" fmla="*/ 19859515 w 21876926"/>
              <a:gd name="connsiteY2835" fmla="*/ 1893483 h 6580513"/>
              <a:gd name="connsiteX2836" fmla="*/ 19806811 w 21876926"/>
              <a:gd name="connsiteY2836" fmla="*/ 1910857 h 6580513"/>
              <a:gd name="connsiteX2837" fmla="*/ 19829107 w 21876926"/>
              <a:gd name="connsiteY2837" fmla="*/ 1877937 h 6580513"/>
              <a:gd name="connsiteX2838" fmla="*/ 3803271 w 21876926"/>
              <a:gd name="connsiteY2838" fmla="*/ 1870622 h 6580513"/>
              <a:gd name="connsiteX2839" fmla="*/ 3786041 w 21876926"/>
              <a:gd name="connsiteY2839" fmla="*/ 1882205 h 6580513"/>
              <a:gd name="connsiteX2840" fmla="*/ 3793135 w 21876926"/>
              <a:gd name="connsiteY2840" fmla="*/ 1937375 h 6580513"/>
              <a:gd name="connsiteX2841" fmla="*/ 3722189 w 21876926"/>
              <a:gd name="connsiteY2841" fmla="*/ 1916648 h 6580513"/>
              <a:gd name="connsiteX2842" fmla="*/ 3753608 w 21876926"/>
              <a:gd name="connsiteY2842" fmla="*/ 1960845 h 6580513"/>
              <a:gd name="connsiteX2843" fmla="*/ 3744486 w 21876926"/>
              <a:gd name="connsiteY2843" fmla="*/ 1937375 h 6580513"/>
              <a:gd name="connsiteX2844" fmla="*/ 3868136 w 21876926"/>
              <a:gd name="connsiteY2844" fmla="*/ 1937375 h 6580513"/>
              <a:gd name="connsiteX2845" fmla="*/ 3868136 w 21876926"/>
              <a:gd name="connsiteY2845" fmla="*/ 1994679 h 6580513"/>
              <a:gd name="connsiteX2846" fmla="*/ 3693810 w 21876926"/>
              <a:gd name="connsiteY2846" fmla="*/ 2018454 h 6580513"/>
              <a:gd name="connsiteX2847" fmla="*/ 3744486 w 21876926"/>
              <a:gd name="connsiteY2847" fmla="*/ 1994679 h 6580513"/>
              <a:gd name="connsiteX2848" fmla="*/ 3651242 w 21876926"/>
              <a:gd name="connsiteY2848" fmla="*/ 1994679 h 6580513"/>
              <a:gd name="connsiteX2849" fmla="*/ 3510362 w 21876926"/>
              <a:gd name="connsiteY2849" fmla="*/ 1937375 h 6580513"/>
              <a:gd name="connsiteX2850" fmla="*/ 3527592 w 21876926"/>
              <a:gd name="connsiteY2850" fmla="*/ 1888301 h 6580513"/>
              <a:gd name="connsiteX2851" fmla="*/ 3803271 w 21876926"/>
              <a:gd name="connsiteY2851" fmla="*/ 1870622 h 6580513"/>
              <a:gd name="connsiteX2852" fmla="*/ 4606995 w 21876926"/>
              <a:gd name="connsiteY2852" fmla="*/ 1867879 h 6580513"/>
              <a:gd name="connsiteX2853" fmla="*/ 4624225 w 21876926"/>
              <a:gd name="connsiteY2853" fmla="*/ 1900493 h 6580513"/>
              <a:gd name="connsiteX2854" fmla="*/ 4586725 w 21876926"/>
              <a:gd name="connsiteY2854" fmla="*/ 1893483 h 6580513"/>
              <a:gd name="connsiteX2855" fmla="*/ 4606995 w 21876926"/>
              <a:gd name="connsiteY2855" fmla="*/ 1867879 h 6580513"/>
              <a:gd name="connsiteX2856" fmla="*/ 5289984 w 21876926"/>
              <a:gd name="connsiteY2856" fmla="*/ 1862964 h 6580513"/>
              <a:gd name="connsiteX2857" fmla="*/ 5465449 w 21876926"/>
              <a:gd name="connsiteY2857" fmla="*/ 1916648 h 6580513"/>
              <a:gd name="connsiteX2858" fmla="*/ 5531329 w 21876926"/>
              <a:gd name="connsiteY2858" fmla="*/ 1902627 h 6580513"/>
              <a:gd name="connsiteX2859" fmla="*/ 5452273 w 21876926"/>
              <a:gd name="connsiteY2859" fmla="*/ 1920001 h 6580513"/>
              <a:gd name="connsiteX2860" fmla="*/ 5419841 w 21876926"/>
              <a:gd name="connsiteY2860" fmla="*/ 1939509 h 6580513"/>
              <a:gd name="connsiteX2861" fmla="*/ 5403625 w 21876926"/>
              <a:gd name="connsiteY2861" fmla="*/ 1905675 h 6580513"/>
              <a:gd name="connsiteX2862" fmla="*/ 5369165 w 21876926"/>
              <a:gd name="connsiteY2862" fmla="*/ 1936156 h 6580513"/>
              <a:gd name="connsiteX2863" fmla="*/ 5382341 w 21876926"/>
              <a:gd name="connsiteY2863" fmla="*/ 1899274 h 6580513"/>
              <a:gd name="connsiteX2864" fmla="*/ 5302272 w 21876926"/>
              <a:gd name="connsiteY2864" fmla="*/ 1883119 h 6580513"/>
              <a:gd name="connsiteX2865" fmla="*/ 5347881 w 21876926"/>
              <a:gd name="connsiteY2865" fmla="*/ 1902627 h 6580513"/>
              <a:gd name="connsiteX2866" fmla="*/ 5347881 w 21876926"/>
              <a:gd name="connsiteY2866" fmla="*/ 1936156 h 6580513"/>
              <a:gd name="connsiteX2867" fmla="*/ 5286056 w 21876926"/>
              <a:gd name="connsiteY2867" fmla="*/ 1941337 h 6580513"/>
              <a:gd name="connsiteX2868" fmla="*/ 5258691 w 21876926"/>
              <a:gd name="connsiteY2868" fmla="*/ 1920001 h 6580513"/>
              <a:gd name="connsiteX2869" fmla="*/ 5289097 w 21876926"/>
              <a:gd name="connsiteY2869" fmla="*/ 1908723 h 6580513"/>
              <a:gd name="connsiteX2870" fmla="*/ 5227271 w 21876926"/>
              <a:gd name="connsiteY2870" fmla="*/ 1888301 h 6580513"/>
              <a:gd name="connsiteX2871" fmla="*/ 5254637 w 21876926"/>
              <a:gd name="connsiteY2871" fmla="*/ 1894397 h 6580513"/>
              <a:gd name="connsiteX2872" fmla="*/ 5154298 w 21876926"/>
              <a:gd name="connsiteY2872" fmla="*/ 1886167 h 6580513"/>
              <a:gd name="connsiteX2873" fmla="*/ 5098554 w 21876926"/>
              <a:gd name="connsiteY2873" fmla="*/ 1883119 h 6580513"/>
              <a:gd name="connsiteX2874" fmla="*/ 5289984 w 21876926"/>
              <a:gd name="connsiteY2874" fmla="*/ 1862964 h 6580513"/>
              <a:gd name="connsiteX2875" fmla="*/ 5053959 w 21876926"/>
              <a:gd name="connsiteY2875" fmla="*/ 1854467 h 6580513"/>
              <a:gd name="connsiteX2876" fmla="*/ 5098554 w 21876926"/>
              <a:gd name="connsiteY2876" fmla="*/ 1883119 h 6580513"/>
              <a:gd name="connsiteX2877" fmla="*/ 4916119 w 21876926"/>
              <a:gd name="connsiteY2877" fmla="*/ 1883119 h 6580513"/>
              <a:gd name="connsiteX2878" fmla="*/ 5053959 w 21876926"/>
              <a:gd name="connsiteY2878" fmla="*/ 1854467 h 6580513"/>
              <a:gd name="connsiteX2879" fmla="*/ 4858349 w 21876926"/>
              <a:gd name="connsiteY2879" fmla="*/ 1853248 h 6580513"/>
              <a:gd name="connsiteX2880" fmla="*/ 4893822 w 21876926"/>
              <a:gd name="connsiteY2880" fmla="*/ 1889520 h 6580513"/>
              <a:gd name="connsiteX2881" fmla="*/ 4874565 w 21876926"/>
              <a:gd name="connsiteY2881" fmla="*/ 1899274 h 6580513"/>
              <a:gd name="connsiteX2882" fmla="*/ 4861389 w 21876926"/>
              <a:gd name="connsiteY2882" fmla="*/ 1863611 h 6580513"/>
              <a:gd name="connsiteX2883" fmla="*/ 4828957 w 21876926"/>
              <a:gd name="connsiteY2883" fmla="*/ 1886167 h 6580513"/>
              <a:gd name="connsiteX2884" fmla="*/ 4858349 w 21876926"/>
              <a:gd name="connsiteY2884" fmla="*/ 1853248 h 6580513"/>
              <a:gd name="connsiteX2885" fmla="*/ 1966006 w 21876926"/>
              <a:gd name="connsiteY2885" fmla="*/ 1849133 h 6580513"/>
              <a:gd name="connsiteX2886" fmla="*/ 1987036 w 21876926"/>
              <a:gd name="connsiteY2886" fmla="*/ 1854467 h 6580513"/>
              <a:gd name="connsiteX2887" fmla="*/ 1889738 w 21876926"/>
              <a:gd name="connsiteY2887" fmla="*/ 1879157 h 6580513"/>
              <a:gd name="connsiteX2888" fmla="*/ 1934333 w 21876926"/>
              <a:gd name="connsiteY2888" fmla="*/ 1849285 h 6580513"/>
              <a:gd name="connsiteX2889" fmla="*/ 1966006 w 21876926"/>
              <a:gd name="connsiteY2889" fmla="*/ 1849133 h 6580513"/>
              <a:gd name="connsiteX2890" fmla="*/ 7685067 w 21876926"/>
              <a:gd name="connsiteY2890" fmla="*/ 1845323 h 6580513"/>
              <a:gd name="connsiteX2891" fmla="*/ 7677972 w 21876926"/>
              <a:gd name="connsiteY2891" fmla="*/ 1855686 h 6580513"/>
              <a:gd name="connsiteX2892" fmla="*/ 7671891 w 21876926"/>
              <a:gd name="connsiteY2892" fmla="*/ 1850505 h 6580513"/>
              <a:gd name="connsiteX2893" fmla="*/ 7667837 w 21876926"/>
              <a:gd name="connsiteY2893" fmla="*/ 1859649 h 6580513"/>
              <a:gd name="connsiteX2894" fmla="*/ 7677972 w 21876926"/>
              <a:gd name="connsiteY2894" fmla="*/ 1855686 h 6580513"/>
              <a:gd name="connsiteX2895" fmla="*/ 7690134 w 21876926"/>
              <a:gd name="connsiteY2895" fmla="*/ 1850505 h 6580513"/>
              <a:gd name="connsiteX2896" fmla="*/ 7685067 w 21876926"/>
              <a:gd name="connsiteY2896" fmla="*/ 1845323 h 6580513"/>
              <a:gd name="connsiteX2897" fmla="*/ 2021496 w 21876926"/>
              <a:gd name="connsiteY2897" fmla="*/ 1833740 h 6580513"/>
              <a:gd name="connsiteX2898" fmla="*/ 2047848 w 21876926"/>
              <a:gd name="connsiteY2898" fmla="*/ 1834959 h 6580513"/>
              <a:gd name="connsiteX2899" fmla="*/ 2013388 w 21876926"/>
              <a:gd name="connsiteY2899" fmla="*/ 1890130 h 6580513"/>
              <a:gd name="connsiteX2900" fmla="*/ 2021496 w 21876926"/>
              <a:gd name="connsiteY2900" fmla="*/ 1833740 h 6580513"/>
              <a:gd name="connsiteX2901" fmla="*/ 7486416 w 21876926"/>
              <a:gd name="connsiteY2901" fmla="*/ 1831911 h 6580513"/>
              <a:gd name="connsiteX2902" fmla="*/ 7511754 w 21876926"/>
              <a:gd name="connsiteY2902" fmla="*/ 1863611 h 6580513"/>
              <a:gd name="connsiteX2903" fmla="*/ 7535065 w 21876926"/>
              <a:gd name="connsiteY2903" fmla="*/ 1858430 h 6580513"/>
              <a:gd name="connsiteX2904" fmla="*/ 7486416 w 21876926"/>
              <a:gd name="connsiteY2904" fmla="*/ 1831911 h 6580513"/>
              <a:gd name="connsiteX2905" fmla="*/ 3191102 w 21876926"/>
              <a:gd name="connsiteY2905" fmla="*/ 1830997 h 6580513"/>
              <a:gd name="connsiteX2906" fmla="*/ 3224549 w 21876926"/>
              <a:gd name="connsiteY2906" fmla="*/ 1875804 h 6580513"/>
              <a:gd name="connsiteX2907" fmla="*/ 3366442 w 21876926"/>
              <a:gd name="connsiteY2907" fmla="*/ 1855686 h 6580513"/>
              <a:gd name="connsiteX2908" fmla="*/ 3335023 w 21876926"/>
              <a:gd name="connsiteY2908" fmla="*/ 1843494 h 6580513"/>
              <a:gd name="connsiteX2909" fmla="*/ 3435361 w 21876926"/>
              <a:gd name="connsiteY2909" fmla="*/ 1855686 h 6580513"/>
              <a:gd name="connsiteX2910" fmla="*/ 3286373 w 21876926"/>
              <a:gd name="connsiteY2910" fmla="*/ 1899274 h 6580513"/>
              <a:gd name="connsiteX2911" fmla="*/ 3372523 w 21876926"/>
              <a:gd name="connsiteY2911" fmla="*/ 1923049 h 6580513"/>
              <a:gd name="connsiteX2912" fmla="*/ 3224549 w 21876926"/>
              <a:gd name="connsiteY2912" fmla="*/ 1981572 h 6580513"/>
              <a:gd name="connsiteX2913" fmla="*/ 3224549 w 21876926"/>
              <a:gd name="connsiteY2913" fmla="*/ 1934327 h 6580513"/>
              <a:gd name="connsiteX2914" fmla="*/ 3276238 w 21876926"/>
              <a:gd name="connsiteY2914" fmla="*/ 1923049 h 6580513"/>
              <a:gd name="connsiteX2915" fmla="*/ 3196170 w 21876926"/>
              <a:gd name="connsiteY2915" fmla="*/ 1899274 h 6580513"/>
              <a:gd name="connsiteX2916" fmla="*/ 3175899 w 21876926"/>
              <a:gd name="connsiteY2916" fmla="*/ 1843494 h 6580513"/>
              <a:gd name="connsiteX2917" fmla="*/ 3191102 w 21876926"/>
              <a:gd name="connsiteY2917" fmla="*/ 1830997 h 6580513"/>
              <a:gd name="connsiteX2918" fmla="*/ 6105997 w 21876926"/>
              <a:gd name="connsiteY2918" fmla="*/ 1802345 h 6580513"/>
              <a:gd name="connsiteX2919" fmla="*/ 6125253 w 21876926"/>
              <a:gd name="connsiteY2919" fmla="*/ 1818805 h 6580513"/>
              <a:gd name="connsiteX2920" fmla="*/ 6112077 w 21876926"/>
              <a:gd name="connsiteY2920" fmla="*/ 1812404 h 6580513"/>
              <a:gd name="connsiteX2921" fmla="*/ 6105997 w 21876926"/>
              <a:gd name="connsiteY2921" fmla="*/ 1833131 h 6580513"/>
              <a:gd name="connsiteX2922" fmla="*/ 6081672 w 21876926"/>
              <a:gd name="connsiteY2922" fmla="*/ 1815452 h 6580513"/>
              <a:gd name="connsiteX2923" fmla="*/ 6105997 w 21876926"/>
              <a:gd name="connsiteY2923" fmla="*/ 1802345 h 6580513"/>
              <a:gd name="connsiteX2924" fmla="*/ 7528984 w 21876926"/>
              <a:gd name="connsiteY2924" fmla="*/ 1761196 h 6580513"/>
              <a:gd name="connsiteX2925" fmla="*/ 7573579 w 21876926"/>
              <a:gd name="connsiteY2925" fmla="*/ 1792286 h 6580513"/>
              <a:gd name="connsiteX2926" fmla="*/ 7491483 w 21876926"/>
              <a:gd name="connsiteY2926" fmla="*/ 1778570 h 6580513"/>
              <a:gd name="connsiteX2927" fmla="*/ 7528984 w 21876926"/>
              <a:gd name="connsiteY2927" fmla="*/ 1761196 h 6580513"/>
              <a:gd name="connsiteX2928" fmla="*/ 2602245 w 21876926"/>
              <a:gd name="connsiteY2928" fmla="*/ 1754185 h 6580513"/>
              <a:gd name="connsiteX2929" fmla="*/ 2513055 w 21876926"/>
              <a:gd name="connsiteY2929" fmla="*/ 1833740 h 6580513"/>
              <a:gd name="connsiteX2930" fmla="*/ 2499879 w 21876926"/>
              <a:gd name="connsiteY2930" fmla="*/ 1854467 h 6580513"/>
              <a:gd name="connsiteX2931" fmla="*/ 2510014 w 21876926"/>
              <a:gd name="connsiteY2931" fmla="*/ 1879157 h 6580513"/>
              <a:gd name="connsiteX2932" fmla="*/ 2419811 w 21876926"/>
              <a:gd name="connsiteY2932" fmla="*/ 1872756 h 6580513"/>
              <a:gd name="connsiteX2933" fmla="*/ 2602245 w 21876926"/>
              <a:gd name="connsiteY2933" fmla="*/ 1754185 h 6580513"/>
              <a:gd name="connsiteX2934" fmla="*/ 8184734 w 21876926"/>
              <a:gd name="connsiteY2934" fmla="*/ 1722181 h 6580513"/>
              <a:gd name="connsiteX2935" fmla="*/ 8081355 w 21876926"/>
              <a:gd name="connsiteY2935" fmla="*/ 1737116 h 6580513"/>
              <a:gd name="connsiteX2936" fmla="*/ 8184734 w 21876926"/>
              <a:gd name="connsiteY2936" fmla="*/ 1722181 h 6580513"/>
              <a:gd name="connsiteX2937" fmla="*/ 21635207 w 21876926"/>
              <a:gd name="connsiteY2937" fmla="*/ 1604829 h 6580513"/>
              <a:gd name="connsiteX2938" fmla="*/ 21675747 w 21876926"/>
              <a:gd name="connsiteY2938" fmla="*/ 1610926 h 6580513"/>
              <a:gd name="connsiteX2939" fmla="*/ 21610883 w 21876926"/>
              <a:gd name="connsiteY2939" fmla="*/ 1636529 h 6580513"/>
              <a:gd name="connsiteX2940" fmla="*/ 21635207 w 21876926"/>
              <a:gd name="connsiteY2940" fmla="*/ 1604829 h 6580513"/>
              <a:gd name="connsiteX2941" fmla="*/ 7354658 w 21876926"/>
              <a:gd name="connsiteY2941" fmla="*/ 1602696 h 6580513"/>
              <a:gd name="connsiteX2942" fmla="*/ 7394185 w 21876926"/>
              <a:gd name="connsiteY2942" fmla="*/ 1633481 h 6580513"/>
              <a:gd name="connsiteX2943" fmla="*/ 7325265 w 21876926"/>
              <a:gd name="connsiteY2943" fmla="*/ 1628300 h 6580513"/>
              <a:gd name="connsiteX2944" fmla="*/ 7354658 w 21876926"/>
              <a:gd name="connsiteY2944" fmla="*/ 1602696 h 6580513"/>
              <a:gd name="connsiteX2945" fmla="*/ 21563247 w 21876926"/>
              <a:gd name="connsiteY2945" fmla="*/ 1598429 h 6580513"/>
              <a:gd name="connsiteX2946" fmla="*/ 21596695 w 21876926"/>
              <a:gd name="connsiteY2946" fmla="*/ 1613059 h 6580513"/>
              <a:gd name="connsiteX2947" fmla="*/ 21563247 w 21876926"/>
              <a:gd name="connsiteY2947" fmla="*/ 1598429 h 6580513"/>
              <a:gd name="connsiteX2948" fmla="*/ 21477099 w 21876926"/>
              <a:gd name="connsiteY2948" fmla="*/ 1590504 h 6580513"/>
              <a:gd name="connsiteX2949" fmla="*/ 21477099 w 21876926"/>
              <a:gd name="connsiteY2949" fmla="*/ 1615193 h 6580513"/>
              <a:gd name="connsiteX2950" fmla="*/ 21510543 w 21876926"/>
              <a:gd name="connsiteY2950" fmla="*/ 1595685 h 6580513"/>
              <a:gd name="connsiteX2951" fmla="*/ 21524735 w 21876926"/>
              <a:gd name="connsiteY2951" fmla="*/ 1611840 h 6580513"/>
              <a:gd name="connsiteX2952" fmla="*/ 21448719 w 21876926"/>
              <a:gd name="connsiteY2952" fmla="*/ 1634701 h 6580513"/>
              <a:gd name="connsiteX2953" fmla="*/ 21318987 w 21876926"/>
              <a:gd name="connsiteY2953" fmla="*/ 1611840 h 6580513"/>
              <a:gd name="connsiteX2954" fmla="*/ 21477099 w 21876926"/>
              <a:gd name="connsiteY2954" fmla="*/ 1590504 h 6580513"/>
              <a:gd name="connsiteX2955" fmla="*/ 8577981 w 21876926"/>
              <a:gd name="connsiteY2955" fmla="*/ 1542649 h 6580513"/>
              <a:gd name="connsiteX2956" fmla="*/ 8502980 w 21876926"/>
              <a:gd name="connsiteY2956" fmla="*/ 1578311 h 6580513"/>
              <a:gd name="connsiteX2957" fmla="*/ 8577981 w 21876926"/>
              <a:gd name="connsiteY2957" fmla="*/ 1542649 h 6580513"/>
              <a:gd name="connsiteX2958" fmla="*/ 9149608 w 21876926"/>
              <a:gd name="connsiteY2958" fmla="*/ 1474677 h 6580513"/>
              <a:gd name="connsiteX2959" fmla="*/ 9063459 w 21876926"/>
              <a:gd name="connsiteY2959" fmla="*/ 1498452 h 6580513"/>
              <a:gd name="connsiteX2960" fmla="*/ 9182041 w 21876926"/>
              <a:gd name="connsiteY2960" fmla="*/ 1475896 h 6580513"/>
              <a:gd name="connsiteX2961" fmla="*/ 9149608 w 21876926"/>
              <a:gd name="connsiteY2961" fmla="*/ 1474677 h 6580513"/>
              <a:gd name="connsiteX2962" fmla="*/ 19918299 w 21876926"/>
              <a:gd name="connsiteY2962" fmla="*/ 1463399 h 6580513"/>
              <a:gd name="connsiteX2963" fmla="*/ 19946675 w 21876926"/>
              <a:gd name="connsiteY2963" fmla="*/ 1481077 h 6580513"/>
              <a:gd name="connsiteX2964" fmla="*/ 19938567 w 21876926"/>
              <a:gd name="connsiteY2964" fmla="*/ 1508815 h 6580513"/>
              <a:gd name="connsiteX2965" fmla="*/ 19918299 w 21876926"/>
              <a:gd name="connsiteY2965" fmla="*/ 1463399 h 6580513"/>
              <a:gd name="connsiteX2966" fmla="*/ 8996566 w 21876926"/>
              <a:gd name="connsiteY2966" fmla="*/ 1440843 h 6580513"/>
              <a:gd name="connsiteX2967" fmla="*/ 8973255 w 21876926"/>
              <a:gd name="connsiteY2967" fmla="*/ 1485040 h 6580513"/>
              <a:gd name="connsiteX2968" fmla="*/ 9034067 w 21876926"/>
              <a:gd name="connsiteY2968" fmla="*/ 1457607 h 6580513"/>
              <a:gd name="connsiteX2969" fmla="*/ 8996566 w 21876926"/>
              <a:gd name="connsiteY2969" fmla="*/ 1440843 h 6580513"/>
              <a:gd name="connsiteX2970" fmla="*/ 9135419 w 21876926"/>
              <a:gd name="connsiteY2970" fmla="*/ 1427126 h 6580513"/>
              <a:gd name="connsiteX2971" fmla="*/ 9119203 w 21876926"/>
              <a:gd name="connsiteY2971" fmla="*/ 1431089 h 6580513"/>
              <a:gd name="connsiteX2972" fmla="*/ 9099946 w 21876926"/>
              <a:gd name="connsiteY2972" fmla="*/ 1462484 h 6580513"/>
              <a:gd name="connsiteX2973" fmla="*/ 9152649 w 21876926"/>
              <a:gd name="connsiteY2973" fmla="*/ 1435661 h 6580513"/>
              <a:gd name="connsiteX2974" fmla="*/ 9135419 w 21876926"/>
              <a:gd name="connsiteY2974" fmla="*/ 1427126 h 6580513"/>
              <a:gd name="connsiteX2975" fmla="*/ 9292515 w 21876926"/>
              <a:gd name="connsiteY2975" fmla="*/ 1425907 h 6580513"/>
              <a:gd name="connsiteX2976" fmla="*/ 9273258 w 21876926"/>
              <a:gd name="connsiteY2976" fmla="*/ 1429870 h 6580513"/>
              <a:gd name="connsiteX2977" fmla="*/ 9242853 w 21876926"/>
              <a:gd name="connsiteY2977" fmla="*/ 1460351 h 6580513"/>
              <a:gd name="connsiteX2978" fmla="*/ 9316840 w 21876926"/>
              <a:gd name="connsiteY2978" fmla="*/ 1452426 h 6580513"/>
              <a:gd name="connsiteX2979" fmla="*/ 9269204 w 21876926"/>
              <a:gd name="connsiteY2979" fmla="*/ 1446025 h 6580513"/>
              <a:gd name="connsiteX2980" fmla="*/ 9314813 w 21876926"/>
              <a:gd name="connsiteY2980" fmla="*/ 1432918 h 6580513"/>
              <a:gd name="connsiteX2981" fmla="*/ 9292515 w 21876926"/>
              <a:gd name="connsiteY2981" fmla="*/ 1425907 h 6580513"/>
              <a:gd name="connsiteX2982" fmla="*/ 9607721 w 21876926"/>
              <a:gd name="connsiteY2982" fmla="*/ 1409448 h 6580513"/>
              <a:gd name="connsiteX2983" fmla="*/ 9595559 w 21876926"/>
              <a:gd name="connsiteY2983" fmla="*/ 1413105 h 6580513"/>
              <a:gd name="connsiteX2984" fmla="*/ 9633059 w 21876926"/>
              <a:gd name="connsiteY2984" fmla="*/ 1433832 h 6580513"/>
              <a:gd name="connsiteX2985" fmla="*/ 9632046 w 21876926"/>
              <a:gd name="connsiteY2985" fmla="*/ 1426517 h 6580513"/>
              <a:gd name="connsiteX2986" fmla="*/ 9607721 w 21876926"/>
              <a:gd name="connsiteY2986" fmla="*/ 1409448 h 6580513"/>
              <a:gd name="connsiteX2987" fmla="*/ 9714141 w 21876926"/>
              <a:gd name="connsiteY2987" fmla="*/ 1403961 h 6580513"/>
              <a:gd name="connsiteX2988" fmla="*/ 9687789 w 21876926"/>
              <a:gd name="connsiteY2988" fmla="*/ 1439014 h 6580513"/>
              <a:gd name="connsiteX2989" fmla="*/ 9707046 w 21876926"/>
              <a:gd name="connsiteY2989" fmla="*/ 1432918 h 6580513"/>
              <a:gd name="connsiteX2990" fmla="*/ 9713128 w 21876926"/>
              <a:gd name="connsiteY2990" fmla="*/ 1417373 h 6580513"/>
              <a:gd name="connsiteX2991" fmla="*/ 9717182 w 21876926"/>
              <a:gd name="connsiteY2991" fmla="*/ 1429870 h 6580513"/>
              <a:gd name="connsiteX2992" fmla="*/ 9730357 w 21876926"/>
              <a:gd name="connsiteY2992" fmla="*/ 1405180 h 6580513"/>
              <a:gd name="connsiteX2993" fmla="*/ 9713128 w 21876926"/>
              <a:gd name="connsiteY2993" fmla="*/ 1406400 h 6580513"/>
              <a:gd name="connsiteX2994" fmla="*/ 9714141 w 21876926"/>
              <a:gd name="connsiteY2994" fmla="*/ 1403961 h 6580513"/>
              <a:gd name="connsiteX2995" fmla="*/ 6796206 w 21876926"/>
              <a:gd name="connsiteY2995" fmla="*/ 1394207 h 6580513"/>
              <a:gd name="connsiteX2996" fmla="*/ 6777963 w 21876926"/>
              <a:gd name="connsiteY2996" fmla="*/ 1413410 h 6580513"/>
              <a:gd name="connsiteX2997" fmla="*/ 6821545 w 21876926"/>
              <a:gd name="connsiteY2997" fmla="*/ 1410362 h 6580513"/>
              <a:gd name="connsiteX2998" fmla="*/ 6796206 w 21876926"/>
              <a:gd name="connsiteY2998" fmla="*/ 1394207 h 6580513"/>
              <a:gd name="connsiteX2999" fmla="*/ 9626978 w 21876926"/>
              <a:gd name="connsiteY2999" fmla="*/ 1392074 h 6580513"/>
              <a:gd name="connsiteX3000" fmla="*/ 9624951 w 21876926"/>
              <a:gd name="connsiteY3000" fmla="*/ 1401218 h 6580513"/>
              <a:gd name="connsiteX3001" fmla="*/ 9639140 w 21876926"/>
              <a:gd name="connsiteY3001" fmla="*/ 1412191 h 6580513"/>
              <a:gd name="connsiteX3002" fmla="*/ 9658397 w 21876926"/>
              <a:gd name="connsiteY3002" fmla="*/ 1399389 h 6580513"/>
              <a:gd name="connsiteX3003" fmla="*/ 9626978 w 21876926"/>
              <a:gd name="connsiteY3003" fmla="*/ 1392074 h 6580513"/>
              <a:gd name="connsiteX3004" fmla="*/ 9611775 w 21876926"/>
              <a:gd name="connsiteY3004" fmla="*/ 1390854 h 6580513"/>
              <a:gd name="connsiteX3005" fmla="*/ 9576302 w 21876926"/>
              <a:gd name="connsiteY3005" fmla="*/ 1405180 h 6580513"/>
              <a:gd name="connsiteX3006" fmla="*/ 9594545 w 21876926"/>
              <a:gd name="connsiteY3006" fmla="*/ 1412801 h 6580513"/>
              <a:gd name="connsiteX3007" fmla="*/ 9611775 w 21876926"/>
              <a:gd name="connsiteY3007" fmla="*/ 1390854 h 6580513"/>
              <a:gd name="connsiteX3008" fmla="*/ 9797250 w 21876926"/>
              <a:gd name="connsiteY3008" fmla="*/ 1387806 h 6580513"/>
              <a:gd name="connsiteX3009" fmla="*/ 9755696 w 21876926"/>
              <a:gd name="connsiteY3009" fmla="*/ 1408228 h 6580513"/>
              <a:gd name="connsiteX3010" fmla="*/ 9755696 w 21876926"/>
              <a:gd name="connsiteY3010" fmla="*/ 1425907 h 6580513"/>
              <a:gd name="connsiteX3011" fmla="*/ 9774953 w 21876926"/>
              <a:gd name="connsiteY3011" fmla="*/ 1429870 h 6580513"/>
              <a:gd name="connsiteX3012" fmla="*/ 9780020 w 21876926"/>
              <a:gd name="connsiteY3012" fmla="*/ 1426517 h 6580513"/>
              <a:gd name="connsiteX3013" fmla="*/ 9785088 w 21876926"/>
              <a:gd name="connsiteY3013" fmla="*/ 1415544 h 6580513"/>
              <a:gd name="connsiteX3014" fmla="*/ 9798264 w 21876926"/>
              <a:gd name="connsiteY3014" fmla="*/ 1399999 h 6580513"/>
              <a:gd name="connsiteX3015" fmla="*/ 9797250 w 21876926"/>
              <a:gd name="connsiteY3015" fmla="*/ 1387806 h 6580513"/>
              <a:gd name="connsiteX3016" fmla="*/ 9966508 w 21876926"/>
              <a:gd name="connsiteY3016" fmla="*/ 1380491 h 6580513"/>
              <a:gd name="connsiteX3017" fmla="*/ 9958400 w 21876926"/>
              <a:gd name="connsiteY3017" fmla="*/ 1381710 h 6580513"/>
              <a:gd name="connsiteX3018" fmla="*/ 9966508 w 21876926"/>
              <a:gd name="connsiteY3018" fmla="*/ 1382625 h 6580513"/>
              <a:gd name="connsiteX3019" fmla="*/ 9966508 w 21876926"/>
              <a:gd name="connsiteY3019" fmla="*/ 1380491 h 6580513"/>
              <a:gd name="connsiteX3020" fmla="*/ 9998941 w 21876926"/>
              <a:gd name="connsiteY3020" fmla="*/ 1373480 h 6580513"/>
              <a:gd name="connsiteX3021" fmla="*/ 9980698 w 21876926"/>
              <a:gd name="connsiteY3021" fmla="*/ 1377443 h 6580513"/>
              <a:gd name="connsiteX3022" fmla="*/ 9986779 w 21876926"/>
              <a:gd name="connsiteY3022" fmla="*/ 1386892 h 6580513"/>
              <a:gd name="connsiteX3023" fmla="*/ 9990833 w 21876926"/>
              <a:gd name="connsiteY3023" fmla="*/ 1387806 h 6580513"/>
              <a:gd name="connsiteX3024" fmla="*/ 9998941 w 21876926"/>
              <a:gd name="connsiteY3024" fmla="*/ 1373480 h 6580513"/>
              <a:gd name="connsiteX3025" fmla="*/ 9865156 w 21876926"/>
              <a:gd name="connsiteY3025" fmla="*/ 1369518 h 6580513"/>
              <a:gd name="connsiteX3026" fmla="*/ 9836777 w 21876926"/>
              <a:gd name="connsiteY3026" fmla="*/ 1371347 h 6580513"/>
              <a:gd name="connsiteX3027" fmla="*/ 9852994 w 21876926"/>
              <a:gd name="connsiteY3027" fmla="*/ 1382625 h 6580513"/>
              <a:gd name="connsiteX3028" fmla="*/ 9865156 w 21876926"/>
              <a:gd name="connsiteY3028" fmla="*/ 1369518 h 6580513"/>
              <a:gd name="connsiteX3029" fmla="*/ 10156037 w 21876926"/>
              <a:gd name="connsiteY3029" fmla="*/ 1339647 h 6580513"/>
              <a:gd name="connsiteX3030" fmla="*/ 10012117 w 21876926"/>
              <a:gd name="connsiteY3030" fmla="*/ 1370127 h 6580513"/>
              <a:gd name="connsiteX3031" fmla="*/ 10061780 w 21876926"/>
              <a:gd name="connsiteY3031" fmla="*/ 1394817 h 6580513"/>
              <a:gd name="connsiteX3032" fmla="*/ 10087118 w 21876926"/>
              <a:gd name="connsiteY3032" fmla="*/ 1394207 h 6580513"/>
              <a:gd name="connsiteX3033" fmla="*/ 10135767 w 21876926"/>
              <a:gd name="connsiteY3033" fmla="*/ 1367384 h 6580513"/>
              <a:gd name="connsiteX3034" fmla="*/ 10148943 w 21876926"/>
              <a:gd name="connsiteY3034" fmla="*/ 1386892 h 6580513"/>
              <a:gd name="connsiteX3035" fmla="*/ 10158064 w 21876926"/>
              <a:gd name="connsiteY3035" fmla="*/ 1385673 h 6580513"/>
              <a:gd name="connsiteX3036" fmla="*/ 10156037 w 21876926"/>
              <a:gd name="connsiteY3036" fmla="*/ 1339647 h 6580513"/>
              <a:gd name="connsiteX3037" fmla="*/ 9568194 w 21876926"/>
              <a:gd name="connsiteY3037" fmla="*/ 1339647 h 6580513"/>
              <a:gd name="connsiteX3038" fmla="*/ 9534747 w 21876926"/>
              <a:gd name="connsiteY3038" fmla="*/ 1366165 h 6580513"/>
              <a:gd name="connsiteX3039" fmla="*/ 9606708 w 21876926"/>
              <a:gd name="connsiteY3039" fmla="*/ 1357021 h 6580513"/>
              <a:gd name="connsiteX3040" fmla="*/ 9614816 w 21876926"/>
              <a:gd name="connsiteY3040" fmla="*/ 1340866 h 6580513"/>
              <a:gd name="connsiteX3041" fmla="*/ 9568194 w 21876926"/>
              <a:gd name="connsiteY3041" fmla="*/ 1339647 h 6580513"/>
              <a:gd name="connsiteX3042" fmla="*/ 10180362 w 21876926"/>
              <a:gd name="connsiteY3042" fmla="*/ 1334465 h 6580513"/>
              <a:gd name="connsiteX3043" fmla="*/ 10164146 w 21876926"/>
              <a:gd name="connsiteY3043" fmla="*/ 1337818 h 6580513"/>
              <a:gd name="connsiteX3044" fmla="*/ 10180362 w 21876926"/>
              <a:gd name="connsiteY3044" fmla="*/ 1346048 h 6580513"/>
              <a:gd name="connsiteX3045" fmla="*/ 10180362 w 21876926"/>
              <a:gd name="connsiteY3045" fmla="*/ 1334465 h 6580513"/>
              <a:gd name="connsiteX3046" fmla="*/ 20404791 w 21876926"/>
              <a:gd name="connsiteY3046" fmla="*/ 1327454 h 6580513"/>
              <a:gd name="connsiteX3047" fmla="*/ 20487899 w 21876926"/>
              <a:gd name="connsiteY3047" fmla="*/ 1411581 h 6580513"/>
              <a:gd name="connsiteX3048" fmla="*/ 20390599 w 21876926"/>
              <a:gd name="connsiteY3048" fmla="*/ 1390854 h 6580513"/>
              <a:gd name="connsiteX3049" fmla="*/ 20404791 w 21876926"/>
              <a:gd name="connsiteY3049" fmla="*/ 1327454 h 6580513"/>
              <a:gd name="connsiteX3050" fmla="*/ 10211781 w 21876926"/>
              <a:gd name="connsiteY3050" fmla="*/ 1327454 h 6580513"/>
              <a:gd name="connsiteX3051" fmla="*/ 10187457 w 21876926"/>
              <a:gd name="connsiteY3051" fmla="*/ 1332636 h 6580513"/>
              <a:gd name="connsiteX3052" fmla="*/ 10200632 w 21876926"/>
              <a:gd name="connsiteY3052" fmla="*/ 1340866 h 6580513"/>
              <a:gd name="connsiteX3053" fmla="*/ 10211781 w 21876926"/>
              <a:gd name="connsiteY3053" fmla="*/ 1327454 h 6580513"/>
              <a:gd name="connsiteX3054" fmla="*/ 9706033 w 21876926"/>
              <a:gd name="connsiteY3054" fmla="*/ 1318920 h 6580513"/>
              <a:gd name="connsiteX3055" fmla="*/ 9684749 w 21876926"/>
              <a:gd name="connsiteY3055" fmla="*/ 1326540 h 6580513"/>
              <a:gd name="connsiteX3056" fmla="*/ 9663465 w 21876926"/>
              <a:gd name="connsiteY3056" fmla="*/ 1339647 h 6580513"/>
              <a:gd name="connsiteX3057" fmla="*/ 9635086 w 21876926"/>
              <a:gd name="connsiteY3057" fmla="*/ 1357935 h 6580513"/>
              <a:gd name="connsiteX3058" fmla="*/ 9753669 w 21876926"/>
              <a:gd name="connsiteY3058" fmla="*/ 1346048 h 6580513"/>
              <a:gd name="connsiteX3059" fmla="*/ 9726303 w 21876926"/>
              <a:gd name="connsiteY3059" fmla="*/ 1318920 h 6580513"/>
              <a:gd name="connsiteX3060" fmla="*/ 9706033 w 21876926"/>
              <a:gd name="connsiteY3060" fmla="*/ 1318920 h 6580513"/>
              <a:gd name="connsiteX3061" fmla="*/ 9075621 w 21876926"/>
              <a:gd name="connsiteY3061" fmla="*/ 1313128 h 6580513"/>
              <a:gd name="connsiteX3062" fmla="*/ 8999607 w 21876926"/>
              <a:gd name="connsiteY3062" fmla="*/ 1340866 h 6580513"/>
              <a:gd name="connsiteX3063" fmla="*/ 9075621 w 21876926"/>
              <a:gd name="connsiteY3063" fmla="*/ 1313128 h 6580513"/>
              <a:gd name="connsiteX3064" fmla="*/ 20336883 w 21876926"/>
              <a:gd name="connsiteY3064" fmla="*/ 1309166 h 6580513"/>
              <a:gd name="connsiteX3065" fmla="*/ 20368303 w 21876926"/>
              <a:gd name="connsiteY3065" fmla="*/ 1390854 h 6580513"/>
              <a:gd name="connsiteX3066" fmla="*/ 20326747 w 21876926"/>
              <a:gd name="connsiteY3066" fmla="*/ 1385673 h 6580513"/>
              <a:gd name="connsiteX3067" fmla="*/ 20343979 w 21876926"/>
              <a:gd name="connsiteY3067" fmla="*/ 1331417 h 6580513"/>
              <a:gd name="connsiteX3068" fmla="*/ 20313571 w 21876926"/>
              <a:gd name="connsiteY3068" fmla="*/ 1360374 h 6580513"/>
              <a:gd name="connsiteX3069" fmla="*/ 20281139 w 21876926"/>
              <a:gd name="connsiteY3069" fmla="*/ 1328674 h 6580513"/>
              <a:gd name="connsiteX3070" fmla="*/ 20336883 w 21876926"/>
              <a:gd name="connsiteY3070" fmla="*/ 1309166 h 6580513"/>
              <a:gd name="connsiteX3071" fmla="*/ 10235092 w 21876926"/>
              <a:gd name="connsiteY3071" fmla="*/ 1278075 h 6580513"/>
              <a:gd name="connsiteX3072" fmla="*/ 10214822 w 21876926"/>
              <a:gd name="connsiteY3072" fmla="*/ 1280209 h 6580513"/>
              <a:gd name="connsiteX3073" fmla="*/ 10187457 w 21876926"/>
              <a:gd name="connsiteY3073" fmla="*/ 1283257 h 6580513"/>
              <a:gd name="connsiteX3074" fmla="*/ 10210768 w 21876926"/>
              <a:gd name="connsiteY3074" fmla="*/ 1299717 h 6580513"/>
              <a:gd name="connsiteX3075" fmla="*/ 10171240 w 21876926"/>
              <a:gd name="connsiteY3075" fmla="*/ 1311909 h 6580513"/>
              <a:gd name="connsiteX3076" fmla="*/ 10171240 w 21876926"/>
              <a:gd name="connsiteY3076" fmla="*/ 1287829 h 6580513"/>
              <a:gd name="connsiteX3077" fmla="*/ 10158064 w 21876926"/>
              <a:gd name="connsiteY3077" fmla="*/ 1307032 h 6580513"/>
              <a:gd name="connsiteX3078" fmla="*/ 10225971 w 21876926"/>
              <a:gd name="connsiteY3078" fmla="*/ 1324101 h 6580513"/>
              <a:gd name="connsiteX3079" fmla="*/ 10212795 w 21876926"/>
              <a:gd name="connsiteY3079" fmla="*/ 1327454 h 6580513"/>
              <a:gd name="connsiteX3080" fmla="*/ 10211781 w 21876926"/>
              <a:gd name="connsiteY3080" fmla="*/ 1348791 h 6580513"/>
              <a:gd name="connsiteX3081" fmla="*/ 10222930 w 21876926"/>
              <a:gd name="connsiteY3081" fmla="*/ 1356106 h 6580513"/>
              <a:gd name="connsiteX3082" fmla="*/ 10220903 w 21876926"/>
              <a:gd name="connsiteY3082" fmla="*/ 1359154 h 6580513"/>
              <a:gd name="connsiteX3083" fmla="*/ 10247255 w 21876926"/>
              <a:gd name="connsiteY3083" fmla="*/ 1353058 h 6580513"/>
              <a:gd name="connsiteX3084" fmla="*/ 10245228 w 21876926"/>
              <a:gd name="connsiteY3084" fmla="*/ 1325321 h 6580513"/>
              <a:gd name="connsiteX3085" fmla="*/ 10219889 w 21876926"/>
              <a:gd name="connsiteY3085" fmla="*/ 1335684 h 6580513"/>
              <a:gd name="connsiteX3086" fmla="*/ 10244214 w 21876926"/>
              <a:gd name="connsiteY3086" fmla="*/ 1314957 h 6580513"/>
              <a:gd name="connsiteX3087" fmla="*/ 10238133 w 21876926"/>
              <a:gd name="connsiteY3087" fmla="*/ 1278075 h 6580513"/>
              <a:gd name="connsiteX3088" fmla="*/ 10235092 w 21876926"/>
              <a:gd name="connsiteY3088" fmla="*/ 1278075 h 6580513"/>
              <a:gd name="connsiteX3089" fmla="*/ 10474284 w 21876926"/>
              <a:gd name="connsiteY3089" fmla="*/ 1268931 h 6580513"/>
              <a:gd name="connsiteX3090" fmla="*/ 10462122 w 21876926"/>
              <a:gd name="connsiteY3090" fmla="*/ 1276247 h 6580513"/>
              <a:gd name="connsiteX3091" fmla="*/ 10459081 w 21876926"/>
              <a:gd name="connsiteY3091" fmla="*/ 1285391 h 6580513"/>
              <a:gd name="connsiteX3092" fmla="*/ 10451986 w 21876926"/>
              <a:gd name="connsiteY3092" fmla="*/ 1281428 h 6580513"/>
              <a:gd name="connsiteX3093" fmla="*/ 10434756 w 21876926"/>
              <a:gd name="connsiteY3093" fmla="*/ 1314348 h 6580513"/>
              <a:gd name="connsiteX3094" fmla="*/ 10446919 w 21876926"/>
              <a:gd name="connsiteY3094" fmla="*/ 1313128 h 6580513"/>
              <a:gd name="connsiteX3095" fmla="*/ 10448946 w 21876926"/>
              <a:gd name="connsiteY3095" fmla="*/ 1310080 h 6580513"/>
              <a:gd name="connsiteX3096" fmla="*/ 10449959 w 21876926"/>
              <a:gd name="connsiteY3096" fmla="*/ 1306118 h 6580513"/>
              <a:gd name="connsiteX3097" fmla="*/ 10451986 w 21876926"/>
              <a:gd name="connsiteY3097" fmla="*/ 1306118 h 6580513"/>
              <a:gd name="connsiteX3098" fmla="*/ 10453000 w 21876926"/>
              <a:gd name="connsiteY3098" fmla="*/ 1303984 h 6580513"/>
              <a:gd name="connsiteX3099" fmla="*/ 10457054 w 21876926"/>
              <a:gd name="connsiteY3099" fmla="*/ 1304899 h 6580513"/>
              <a:gd name="connsiteX3100" fmla="*/ 10470230 w 21876926"/>
              <a:gd name="connsiteY3100" fmla="*/ 1303984 h 6580513"/>
              <a:gd name="connsiteX3101" fmla="*/ 10474284 w 21876926"/>
              <a:gd name="connsiteY3101" fmla="*/ 1268931 h 6580513"/>
              <a:gd name="connsiteX3102" fmla="*/ 20051071 w 21876926"/>
              <a:gd name="connsiteY3102" fmla="*/ 1261921 h 6580513"/>
              <a:gd name="connsiteX3103" fmla="*/ 20070327 w 21876926"/>
              <a:gd name="connsiteY3103" fmla="*/ 1309166 h 6580513"/>
              <a:gd name="connsiteX3104" fmla="*/ 19987219 w 21876926"/>
              <a:gd name="connsiteY3104" fmla="*/ 1281428 h 6580513"/>
              <a:gd name="connsiteX3105" fmla="*/ 20032827 w 21876926"/>
              <a:gd name="connsiteY3105" fmla="*/ 1286610 h 6580513"/>
              <a:gd name="connsiteX3106" fmla="*/ 10419554 w 21876926"/>
              <a:gd name="connsiteY3106" fmla="*/ 1259787 h 6580513"/>
              <a:gd name="connsiteX3107" fmla="*/ 10358742 w 21876926"/>
              <a:gd name="connsiteY3107" fmla="*/ 1287829 h 6580513"/>
              <a:gd name="connsiteX3108" fmla="*/ 10419554 w 21876926"/>
              <a:gd name="connsiteY3108" fmla="*/ 1259787 h 6580513"/>
              <a:gd name="connsiteX3109" fmla="*/ 9120216 w 21876926"/>
              <a:gd name="connsiteY3109" fmla="*/ 1225344 h 6580513"/>
              <a:gd name="connsiteX3110" fmla="*/ 9069540 w 21876926"/>
              <a:gd name="connsiteY3110" fmla="*/ 1226258 h 6580513"/>
              <a:gd name="connsiteX3111" fmla="*/ 9131365 w 21876926"/>
              <a:gd name="connsiteY3111" fmla="*/ 1231440 h 6580513"/>
              <a:gd name="connsiteX3112" fmla="*/ 9120216 w 21876926"/>
              <a:gd name="connsiteY3112" fmla="*/ 1225344 h 6580513"/>
              <a:gd name="connsiteX3113" fmla="*/ 21064595 w 21876926"/>
              <a:gd name="connsiteY3113" fmla="*/ 1180842 h 6580513"/>
              <a:gd name="connsiteX3114" fmla="*/ 21055471 w 21876926"/>
              <a:gd name="connsiteY3114" fmla="*/ 1196387 h 6580513"/>
              <a:gd name="connsiteX3115" fmla="*/ 21027095 w 21876926"/>
              <a:gd name="connsiteY3115" fmla="*/ 1201569 h 6580513"/>
              <a:gd name="connsiteX3116" fmla="*/ 21064595 w 21876926"/>
              <a:gd name="connsiteY3116" fmla="*/ 1180842 h 6580513"/>
              <a:gd name="connsiteX3117" fmla="*/ 8269869 w 21876926"/>
              <a:gd name="connsiteY3117" fmla="*/ 1171697 h 6580513"/>
              <a:gd name="connsiteX3118" fmla="*/ 8191829 w 21876926"/>
              <a:gd name="connsiteY3118" fmla="*/ 1213761 h 6580513"/>
              <a:gd name="connsiteX3119" fmla="*/ 8212099 w 21876926"/>
              <a:gd name="connsiteY3119" fmla="*/ 1232049 h 6580513"/>
              <a:gd name="connsiteX3120" fmla="*/ 8263789 w 21876926"/>
              <a:gd name="connsiteY3120" fmla="*/ 1204617 h 6580513"/>
              <a:gd name="connsiteX3121" fmla="*/ 8269869 w 21876926"/>
              <a:gd name="connsiteY3121" fmla="*/ 1171697 h 6580513"/>
              <a:gd name="connsiteX3122" fmla="*/ 19853431 w 21876926"/>
              <a:gd name="connsiteY3122" fmla="*/ 1153714 h 6580513"/>
              <a:gd name="connsiteX3123" fmla="*/ 19882823 w 21876926"/>
              <a:gd name="connsiteY3123" fmla="*/ 1163772 h 6580513"/>
              <a:gd name="connsiteX3124" fmla="*/ 19838231 w 21876926"/>
              <a:gd name="connsiteY3124" fmla="*/ 1178098 h 6580513"/>
              <a:gd name="connsiteX3125" fmla="*/ 19853431 w 21876926"/>
              <a:gd name="connsiteY3125" fmla="*/ 1153714 h 6580513"/>
              <a:gd name="connsiteX3126" fmla="*/ 21325071 w 21876926"/>
              <a:gd name="connsiteY3126" fmla="*/ 1149142 h 6580513"/>
              <a:gd name="connsiteX3127" fmla="*/ 21405139 w 21876926"/>
              <a:gd name="connsiteY3127" fmla="*/ 1166516 h 6580513"/>
              <a:gd name="connsiteX3128" fmla="*/ 21242975 w 21876926"/>
              <a:gd name="connsiteY3128" fmla="*/ 1173831 h 6580513"/>
              <a:gd name="connsiteX3129" fmla="*/ 21325071 w 21876926"/>
              <a:gd name="connsiteY3129" fmla="*/ 1149142 h 6580513"/>
              <a:gd name="connsiteX3130" fmla="*/ 10774287 w 21876926"/>
              <a:gd name="connsiteY3130" fmla="*/ 1141217 h 6580513"/>
              <a:gd name="connsiteX3131" fmla="*/ 10729692 w 21876926"/>
              <a:gd name="connsiteY3131" fmla="*/ 1157676 h 6580513"/>
              <a:gd name="connsiteX3132" fmla="*/ 10730705 w 21876926"/>
              <a:gd name="connsiteY3132" fmla="*/ 1176879 h 6580513"/>
              <a:gd name="connsiteX3133" fmla="*/ 10774287 w 21876926"/>
              <a:gd name="connsiteY3133" fmla="*/ 1141217 h 6580513"/>
              <a:gd name="connsiteX3134" fmla="*/ 10681043 w 21876926"/>
              <a:gd name="connsiteY3134" fmla="*/ 1138169 h 6580513"/>
              <a:gd name="connsiteX3135" fmla="*/ 10674962 w 21876926"/>
              <a:gd name="connsiteY3135" fmla="*/ 1161639 h 6580513"/>
              <a:gd name="connsiteX3136" fmla="*/ 10641515 w 21876926"/>
              <a:gd name="connsiteY3136" fmla="*/ 1176879 h 6580513"/>
              <a:gd name="connsiteX3137" fmla="*/ 10696246 w 21876926"/>
              <a:gd name="connsiteY3137" fmla="*/ 1183280 h 6580513"/>
              <a:gd name="connsiteX3138" fmla="*/ 10681043 w 21876926"/>
              <a:gd name="connsiteY3138" fmla="*/ 1138169 h 6580513"/>
              <a:gd name="connsiteX3139" fmla="*/ 20066271 w 21876926"/>
              <a:gd name="connsiteY3139" fmla="*/ 1098544 h 6580513"/>
              <a:gd name="connsiteX3140" fmla="*/ 20105799 w 21876926"/>
              <a:gd name="connsiteY3140" fmla="*/ 1101287 h 6580513"/>
              <a:gd name="connsiteX3141" fmla="*/ 20257827 w 21876926"/>
              <a:gd name="connsiteY3141" fmla="*/ 1168649 h 6580513"/>
              <a:gd name="connsiteX3142" fmla="*/ 20246679 w 21876926"/>
              <a:gd name="connsiteY3142" fmla="*/ 1221076 h 6580513"/>
              <a:gd name="connsiteX3143" fmla="*/ 20314587 w 21876926"/>
              <a:gd name="connsiteY3143" fmla="*/ 1294840 h 6580513"/>
              <a:gd name="connsiteX3144" fmla="*/ 20250735 w 21876926"/>
              <a:gd name="connsiteY3144" fmla="*/ 1300936 h 6580513"/>
              <a:gd name="connsiteX3145" fmla="*/ 20264923 w 21876926"/>
              <a:gd name="connsiteY3145" fmla="*/ 1335684 h 6580513"/>
              <a:gd name="connsiteX3146" fmla="*/ 19980123 w 21876926"/>
              <a:gd name="connsiteY3146" fmla="*/ 1171697 h 6580513"/>
              <a:gd name="connsiteX3147" fmla="*/ 20066271 w 21876926"/>
              <a:gd name="connsiteY3147" fmla="*/ 1098544 h 6580513"/>
              <a:gd name="connsiteX3148" fmla="*/ 10486446 w 21876926"/>
              <a:gd name="connsiteY3148" fmla="*/ 1080865 h 6580513"/>
              <a:gd name="connsiteX3149" fmla="*/ 10463135 w 21876926"/>
              <a:gd name="connsiteY3149" fmla="*/ 1093362 h 6580513"/>
              <a:gd name="connsiteX3150" fmla="*/ 10473270 w 21876926"/>
              <a:gd name="connsiteY3150" fmla="*/ 1106469 h 6580513"/>
              <a:gd name="connsiteX3151" fmla="*/ 10486446 w 21876926"/>
              <a:gd name="connsiteY3151" fmla="*/ 1080865 h 6580513"/>
              <a:gd name="connsiteX3152" fmla="*/ 10529014 w 21876926"/>
              <a:gd name="connsiteY3152" fmla="*/ 1076597 h 6580513"/>
              <a:gd name="connsiteX3153" fmla="*/ 10530028 w 21876926"/>
              <a:gd name="connsiteY3153" fmla="*/ 1077817 h 6580513"/>
              <a:gd name="connsiteX3154" fmla="*/ 10495568 w 21876926"/>
              <a:gd name="connsiteY3154" fmla="*/ 1106469 h 6580513"/>
              <a:gd name="connsiteX3155" fmla="*/ 10507730 w 21876926"/>
              <a:gd name="connsiteY3155" fmla="*/ 1129634 h 6580513"/>
              <a:gd name="connsiteX3156" fmla="*/ 10542190 w 21876926"/>
              <a:gd name="connsiteY3156" fmla="*/ 1076597 h 6580513"/>
              <a:gd name="connsiteX3157" fmla="*/ 10529014 w 21876926"/>
              <a:gd name="connsiteY3157" fmla="*/ 1076597 h 6580513"/>
              <a:gd name="connsiteX3158" fmla="*/ 10971924 w 21876926"/>
              <a:gd name="connsiteY3158" fmla="*/ 1040935 h 6580513"/>
              <a:gd name="connsiteX3159" fmla="*/ 10939491 w 21876926"/>
              <a:gd name="connsiteY3159" fmla="*/ 1062271 h 6580513"/>
              <a:gd name="connsiteX3160" fmla="*/ 10979019 w 21876926"/>
              <a:gd name="connsiteY3160" fmla="*/ 1058309 h 6580513"/>
              <a:gd name="connsiteX3161" fmla="*/ 10971924 w 21876926"/>
              <a:gd name="connsiteY3161" fmla="*/ 1040935 h 6580513"/>
              <a:gd name="connsiteX3162" fmla="*/ 11002330 w 21876926"/>
              <a:gd name="connsiteY3162" fmla="*/ 1034839 h 6580513"/>
              <a:gd name="connsiteX3163" fmla="*/ 10978005 w 21876926"/>
              <a:gd name="connsiteY3163" fmla="*/ 1040021 h 6580513"/>
              <a:gd name="connsiteX3164" fmla="*/ 10987127 w 21876926"/>
              <a:gd name="connsiteY3164" fmla="*/ 1050079 h 6580513"/>
              <a:gd name="connsiteX3165" fmla="*/ 11001316 w 21876926"/>
              <a:gd name="connsiteY3165" fmla="*/ 1044897 h 6580513"/>
              <a:gd name="connsiteX3166" fmla="*/ 11002330 w 21876926"/>
              <a:gd name="connsiteY3166" fmla="*/ 1034839 h 6580513"/>
              <a:gd name="connsiteX3167" fmla="*/ 5686397 w 21876926"/>
              <a:gd name="connsiteY3167" fmla="*/ 1034229 h 6580513"/>
              <a:gd name="connsiteX3168" fmla="*/ 5714777 w 21876926"/>
              <a:gd name="connsiteY3168" fmla="*/ 1049165 h 6580513"/>
              <a:gd name="connsiteX3169" fmla="*/ 5675249 w 21876926"/>
              <a:gd name="connsiteY3169" fmla="*/ 1065320 h 6580513"/>
              <a:gd name="connsiteX3170" fmla="*/ 5672209 w 21876926"/>
              <a:gd name="connsiteY3170" fmla="*/ 1036972 h 6580513"/>
              <a:gd name="connsiteX3171" fmla="*/ 5686397 w 21876926"/>
              <a:gd name="connsiteY3171" fmla="*/ 1034229 h 6580513"/>
              <a:gd name="connsiteX3172" fmla="*/ 19724715 w 21876926"/>
              <a:gd name="connsiteY3172" fmla="*/ 1009235 h 6580513"/>
              <a:gd name="connsiteX3173" fmla="*/ 19773363 w 21876926"/>
              <a:gd name="connsiteY3173" fmla="*/ 1032400 h 6580513"/>
              <a:gd name="connsiteX3174" fmla="*/ 19741943 w 21876926"/>
              <a:gd name="connsiteY3174" fmla="*/ 1062271 h 6580513"/>
              <a:gd name="connsiteX3175" fmla="*/ 19796675 w 21876926"/>
              <a:gd name="connsiteY3175" fmla="*/ 1082998 h 6580513"/>
              <a:gd name="connsiteX3176" fmla="*/ 19820999 w 21876926"/>
              <a:gd name="connsiteY3176" fmla="*/ 1180842 h 6580513"/>
              <a:gd name="connsiteX3177" fmla="*/ 19741943 w 21876926"/>
              <a:gd name="connsiteY3177" fmla="*/ 1115613 h 6580513"/>
              <a:gd name="connsiteX3178" fmla="*/ 19717619 w 21876926"/>
              <a:gd name="connsiteY3178" fmla="*/ 1146398 h 6580513"/>
              <a:gd name="connsiteX3179" fmla="*/ 19645659 w 21876926"/>
              <a:gd name="connsiteY3179" fmla="*/ 1121709 h 6580513"/>
              <a:gd name="connsiteX3180" fmla="*/ 19625391 w 21876926"/>
              <a:gd name="connsiteY3180" fmla="*/ 1098544 h 6580513"/>
              <a:gd name="connsiteX3181" fmla="*/ 19635527 w 21876926"/>
              <a:gd name="connsiteY3181" fmla="*/ 1062271 h 6580513"/>
              <a:gd name="connsiteX3182" fmla="*/ 19601067 w 21876926"/>
              <a:gd name="connsiteY3182" fmla="*/ 1047946 h 6580513"/>
              <a:gd name="connsiteX3183" fmla="*/ 19724715 w 21876926"/>
              <a:gd name="connsiteY3183" fmla="*/ 1009235 h 6580513"/>
              <a:gd name="connsiteX3184" fmla="*/ 11092533 w 21876926"/>
              <a:gd name="connsiteY3184" fmla="*/ 990946 h 6580513"/>
              <a:gd name="connsiteX3185" fmla="*/ 11070236 w 21876926"/>
              <a:gd name="connsiteY3185" fmla="*/ 1000091 h 6580513"/>
              <a:gd name="connsiteX3186" fmla="*/ 11085439 w 21876926"/>
              <a:gd name="connsiteY3186" fmla="*/ 1004053 h 6580513"/>
              <a:gd name="connsiteX3187" fmla="*/ 11076317 w 21876926"/>
              <a:gd name="connsiteY3187" fmla="*/ 1014417 h 6580513"/>
              <a:gd name="connsiteX3188" fmla="*/ 11136115 w 21876926"/>
              <a:gd name="connsiteY3188" fmla="*/ 997957 h 6580513"/>
              <a:gd name="connsiteX3189" fmla="*/ 11092533 w 21876926"/>
              <a:gd name="connsiteY3189" fmla="*/ 990946 h 6580513"/>
              <a:gd name="connsiteX3190" fmla="*/ 10969897 w 21876926"/>
              <a:gd name="connsiteY3190" fmla="*/ 962295 h 6580513"/>
              <a:gd name="connsiteX3191" fmla="*/ 10874626 w 21876926"/>
              <a:gd name="connsiteY3191" fmla="*/ 1034839 h 6580513"/>
              <a:gd name="connsiteX3192" fmla="*/ 10845234 w 21876926"/>
              <a:gd name="connsiteY3192" fmla="*/ 1005272 h 6580513"/>
              <a:gd name="connsiteX3193" fmla="*/ 10688137 w 21876926"/>
              <a:gd name="connsiteY3193" fmla="*/ 1086046 h 6580513"/>
              <a:gd name="connsiteX3194" fmla="*/ 10728678 w 21876926"/>
              <a:gd name="connsiteY3194" fmla="*/ 1050079 h 6580513"/>
              <a:gd name="connsiteX3195" fmla="*/ 10616177 w 21876926"/>
              <a:gd name="connsiteY3195" fmla="*/ 1101287 h 6580513"/>
              <a:gd name="connsiteX3196" fmla="*/ 10585771 w 21876926"/>
              <a:gd name="connsiteY3196" fmla="*/ 1061357 h 6580513"/>
              <a:gd name="connsiteX3197" fmla="*/ 10543204 w 21876926"/>
              <a:gd name="connsiteY3197" fmla="*/ 1076597 h 6580513"/>
              <a:gd name="connsiteX3198" fmla="*/ 10547258 w 21876926"/>
              <a:gd name="connsiteY3198" fmla="*/ 1145179 h 6580513"/>
              <a:gd name="connsiteX3199" fmla="*/ 10577663 w 21876926"/>
              <a:gd name="connsiteY3199" fmla="*/ 1125062 h 6580513"/>
              <a:gd name="connsiteX3200" fmla="*/ 10588812 w 21876926"/>
              <a:gd name="connsiteY3200" fmla="*/ 1155543 h 6580513"/>
              <a:gd name="connsiteX3201" fmla="*/ 10593880 w 21876926"/>
              <a:gd name="connsiteY3201" fmla="*/ 1148532 h 6580513"/>
              <a:gd name="connsiteX3202" fmla="*/ 10603001 w 21876926"/>
              <a:gd name="connsiteY3202" fmla="*/ 1180232 h 6580513"/>
              <a:gd name="connsiteX3203" fmla="*/ 10637461 w 21876926"/>
              <a:gd name="connsiteY3203" fmla="*/ 1122623 h 6580513"/>
              <a:gd name="connsiteX3204" fmla="*/ 10661786 w 21876926"/>
              <a:gd name="connsiteY3204" fmla="*/ 1088180 h 6580513"/>
              <a:gd name="connsiteX3205" fmla="*/ 10663813 w 21876926"/>
              <a:gd name="connsiteY3205" fmla="*/ 1119880 h 6580513"/>
              <a:gd name="connsiteX3206" fmla="*/ 10878680 w 21876926"/>
              <a:gd name="connsiteY3206" fmla="*/ 1076597 h 6580513"/>
              <a:gd name="connsiteX3207" fmla="*/ 10888815 w 21876926"/>
              <a:gd name="connsiteY3207" fmla="*/ 1109517 h 6580513"/>
              <a:gd name="connsiteX3208" fmla="*/ 10911113 w 21876926"/>
              <a:gd name="connsiteY3208" fmla="*/ 1042154 h 6580513"/>
              <a:gd name="connsiteX3209" fmla="*/ 10963816 w 21876926"/>
              <a:gd name="connsiteY3209" fmla="*/ 1027828 h 6580513"/>
              <a:gd name="connsiteX3210" fmla="*/ 10969897 w 21876926"/>
              <a:gd name="connsiteY3210" fmla="*/ 962295 h 6580513"/>
              <a:gd name="connsiteX3211" fmla="*/ 17396651 w 21876926"/>
              <a:gd name="connsiteY3211" fmla="*/ 947664 h 6580513"/>
              <a:gd name="connsiteX3212" fmla="*/ 17394623 w 21876926"/>
              <a:gd name="connsiteY3212" fmla="*/ 948883 h 6580513"/>
              <a:gd name="connsiteX3213" fmla="*/ 17377395 w 21876926"/>
              <a:gd name="connsiteY3213" fmla="*/ 972048 h 6580513"/>
              <a:gd name="connsiteX3214" fmla="*/ 17380435 w 21876926"/>
              <a:gd name="connsiteY3214" fmla="*/ 984545 h 6580513"/>
              <a:gd name="connsiteX3215" fmla="*/ 17398679 w 21876926"/>
              <a:gd name="connsiteY3215" fmla="*/ 954979 h 6580513"/>
              <a:gd name="connsiteX3216" fmla="*/ 17396651 w 21876926"/>
              <a:gd name="connsiteY3216" fmla="*/ 947664 h 6580513"/>
              <a:gd name="connsiteX3217" fmla="*/ 17438207 w 21876926"/>
              <a:gd name="connsiteY3217" fmla="*/ 945530 h 6580513"/>
              <a:gd name="connsiteX3218" fmla="*/ 17427055 w 21876926"/>
              <a:gd name="connsiteY3218" fmla="*/ 952845 h 6580513"/>
              <a:gd name="connsiteX3219" fmla="*/ 17434151 w 21876926"/>
              <a:gd name="connsiteY3219" fmla="*/ 961075 h 6580513"/>
              <a:gd name="connsiteX3220" fmla="*/ 17387531 w 21876926"/>
              <a:gd name="connsiteY3220" fmla="*/ 984545 h 6580513"/>
              <a:gd name="connsiteX3221" fmla="*/ 17389555 w 21876926"/>
              <a:gd name="connsiteY3221" fmla="*/ 991556 h 6580513"/>
              <a:gd name="connsiteX3222" fmla="*/ 17478747 w 21876926"/>
              <a:gd name="connsiteY3222" fmla="*/ 992775 h 6580513"/>
              <a:gd name="connsiteX3223" fmla="*/ 17506111 w 21876926"/>
              <a:gd name="connsiteY3223" fmla="*/ 1058309 h 6580513"/>
              <a:gd name="connsiteX3224" fmla="*/ 17534491 w 21876926"/>
              <a:gd name="connsiteY3224" fmla="*/ 1042764 h 6580513"/>
              <a:gd name="connsiteX3225" fmla="*/ 17535503 w 21876926"/>
              <a:gd name="connsiteY3225" fmla="*/ 1042154 h 6580513"/>
              <a:gd name="connsiteX3226" fmla="*/ 17542599 w 21876926"/>
              <a:gd name="connsiteY3226" fmla="*/ 1028438 h 6580513"/>
              <a:gd name="connsiteX3227" fmla="*/ 17520299 w 21876926"/>
              <a:gd name="connsiteY3227" fmla="*/ 1009235 h 6580513"/>
              <a:gd name="connsiteX3228" fmla="*/ 17510167 w 21876926"/>
              <a:gd name="connsiteY3228" fmla="*/ 1007101 h 6580513"/>
              <a:gd name="connsiteX3229" fmla="*/ 17515235 w 21876926"/>
              <a:gd name="connsiteY3229" fmla="*/ 1004053 h 6580513"/>
              <a:gd name="connsiteX3230" fmla="*/ 17438207 w 21876926"/>
              <a:gd name="connsiteY3230" fmla="*/ 945530 h 6580513"/>
              <a:gd name="connsiteX3231" fmla="*/ 11018546 w 21876926"/>
              <a:gd name="connsiteY3231" fmla="*/ 935776 h 6580513"/>
              <a:gd name="connsiteX3232" fmla="*/ 11011451 w 21876926"/>
              <a:gd name="connsiteY3232" fmla="*/ 939739 h 6580513"/>
              <a:gd name="connsiteX3233" fmla="*/ 11009424 w 21876926"/>
              <a:gd name="connsiteY3233" fmla="*/ 936386 h 6580513"/>
              <a:gd name="connsiteX3234" fmla="*/ 10985100 w 21876926"/>
              <a:gd name="connsiteY3234" fmla="*/ 961075 h 6580513"/>
              <a:gd name="connsiteX3235" fmla="*/ 10981046 w 21876926"/>
              <a:gd name="connsiteY3235" fmla="*/ 1004053 h 6580513"/>
              <a:gd name="connsiteX3236" fmla="*/ 11018546 w 21876926"/>
              <a:gd name="connsiteY3236" fmla="*/ 986374 h 6580513"/>
              <a:gd name="connsiteX3237" fmla="*/ 11020573 w 21876926"/>
              <a:gd name="connsiteY3237" fmla="*/ 972048 h 6580513"/>
              <a:gd name="connsiteX3238" fmla="*/ 11030708 w 21876926"/>
              <a:gd name="connsiteY3238" fmla="*/ 980583 h 6580513"/>
              <a:gd name="connsiteX3239" fmla="*/ 11061114 w 21876926"/>
              <a:gd name="connsiteY3239" fmla="*/ 954979 h 6580513"/>
              <a:gd name="connsiteX3240" fmla="*/ 11054019 w 21876926"/>
              <a:gd name="connsiteY3240" fmla="*/ 938519 h 6580513"/>
              <a:gd name="connsiteX3241" fmla="*/ 11018546 w 21876926"/>
              <a:gd name="connsiteY3241" fmla="*/ 935776 h 6580513"/>
              <a:gd name="connsiteX3242" fmla="*/ 17310503 w 21876926"/>
              <a:gd name="connsiteY3242" fmla="*/ 920231 h 6580513"/>
              <a:gd name="connsiteX3243" fmla="*/ 17296311 w 21876926"/>
              <a:gd name="connsiteY3243" fmla="*/ 928156 h 6580513"/>
              <a:gd name="connsiteX3244" fmla="*/ 17309487 w 21876926"/>
              <a:gd name="connsiteY3244" fmla="*/ 936386 h 6580513"/>
              <a:gd name="connsiteX3245" fmla="*/ 17292259 w 21876926"/>
              <a:gd name="connsiteY3245" fmla="*/ 932423 h 6580513"/>
              <a:gd name="connsiteX3246" fmla="*/ 17290231 w 21876926"/>
              <a:gd name="connsiteY3246" fmla="*/ 933338 h 6580513"/>
              <a:gd name="connsiteX3247" fmla="*/ 17289219 w 21876926"/>
              <a:gd name="connsiteY3247" fmla="*/ 937605 h 6580513"/>
              <a:gd name="connsiteX3248" fmla="*/ 17297327 w 21876926"/>
              <a:gd name="connsiteY3248" fmla="*/ 952845 h 6580513"/>
              <a:gd name="connsiteX3249" fmla="*/ 17281111 w 21876926"/>
              <a:gd name="connsiteY3249" fmla="*/ 958027 h 6580513"/>
              <a:gd name="connsiteX3250" fmla="*/ 17279083 w 21876926"/>
              <a:gd name="connsiteY3250" fmla="*/ 964123 h 6580513"/>
              <a:gd name="connsiteX3251" fmla="*/ 17340907 w 21876926"/>
              <a:gd name="connsiteY3251" fmla="*/ 980583 h 6580513"/>
              <a:gd name="connsiteX3252" fmla="*/ 17342935 w 21876926"/>
              <a:gd name="connsiteY3252" fmla="*/ 951931 h 6580513"/>
              <a:gd name="connsiteX3253" fmla="*/ 17364219 w 21876926"/>
              <a:gd name="connsiteY3253" fmla="*/ 957113 h 6580513"/>
              <a:gd name="connsiteX3254" fmla="*/ 17370299 w 21876926"/>
              <a:gd name="connsiteY3254" fmla="*/ 946749 h 6580513"/>
              <a:gd name="connsiteX3255" fmla="*/ 17369287 w 21876926"/>
              <a:gd name="connsiteY3255" fmla="*/ 944920 h 6580513"/>
              <a:gd name="connsiteX3256" fmla="*/ 17360163 w 21876926"/>
              <a:gd name="connsiteY3256" fmla="*/ 924193 h 6580513"/>
              <a:gd name="connsiteX3257" fmla="*/ 17360163 w 21876926"/>
              <a:gd name="connsiteY3257" fmla="*/ 923279 h 6580513"/>
              <a:gd name="connsiteX3258" fmla="*/ 17357123 w 21876926"/>
              <a:gd name="connsiteY3258" fmla="*/ 920231 h 6580513"/>
              <a:gd name="connsiteX3259" fmla="*/ 17322663 w 21876926"/>
              <a:gd name="connsiteY3259" fmla="*/ 951931 h 6580513"/>
              <a:gd name="connsiteX3260" fmla="*/ 17310503 w 21876926"/>
              <a:gd name="connsiteY3260" fmla="*/ 920231 h 6580513"/>
              <a:gd name="connsiteX3261" fmla="*/ 20174719 w 21876926"/>
              <a:gd name="connsiteY3261" fmla="*/ 887312 h 6580513"/>
              <a:gd name="connsiteX3262" fmla="*/ 20335871 w 21876926"/>
              <a:gd name="connsiteY3262" fmla="*/ 933338 h 6580513"/>
              <a:gd name="connsiteX3263" fmla="*/ 20295327 w 21876926"/>
              <a:gd name="connsiteY3263" fmla="*/ 939739 h 6580513"/>
              <a:gd name="connsiteX3264" fmla="*/ 20242627 w 21876926"/>
              <a:gd name="connsiteY3264" fmla="*/ 898894 h 6580513"/>
              <a:gd name="connsiteX3265" fmla="*/ 20208167 w 21876926"/>
              <a:gd name="connsiteY3265" fmla="*/ 919012 h 6580513"/>
              <a:gd name="connsiteX3266" fmla="*/ 20174719 w 21876926"/>
              <a:gd name="connsiteY3266" fmla="*/ 887312 h 6580513"/>
              <a:gd name="connsiteX3267" fmla="*/ 20133167 w 21876926"/>
              <a:gd name="connsiteY3267" fmla="*/ 883959 h 6580513"/>
              <a:gd name="connsiteX3268" fmla="*/ 20153435 w 21876926"/>
              <a:gd name="connsiteY3268" fmla="*/ 906819 h 6580513"/>
              <a:gd name="connsiteX3269" fmla="*/ 20136207 w 21876926"/>
              <a:gd name="connsiteY3269" fmla="*/ 927242 h 6580513"/>
              <a:gd name="connsiteX3270" fmla="*/ 20121003 w 21876926"/>
              <a:gd name="connsiteY3270" fmla="*/ 884569 h 6580513"/>
              <a:gd name="connsiteX3271" fmla="*/ 20133167 w 21876926"/>
              <a:gd name="connsiteY3271" fmla="*/ 883959 h 6580513"/>
              <a:gd name="connsiteX3272" fmla="*/ 19925391 w 21876926"/>
              <a:gd name="connsiteY3272" fmla="*/ 872986 h 6580513"/>
              <a:gd name="connsiteX3273" fmla="*/ 19932487 w 21876926"/>
              <a:gd name="connsiteY3273" fmla="*/ 908648 h 6580513"/>
              <a:gd name="connsiteX3274" fmla="*/ 19925391 w 21876926"/>
              <a:gd name="connsiteY3274" fmla="*/ 872986 h 6580513"/>
              <a:gd name="connsiteX3275" fmla="*/ 17715911 w 21876926"/>
              <a:gd name="connsiteY3275" fmla="*/ 872986 h 6580513"/>
              <a:gd name="connsiteX3276" fmla="*/ 17698683 w 21876926"/>
              <a:gd name="connsiteY3276" fmla="*/ 876034 h 6580513"/>
              <a:gd name="connsiteX3277" fmla="*/ 17701723 w 21876926"/>
              <a:gd name="connsiteY3277" fmla="*/ 881216 h 6580513"/>
              <a:gd name="connsiteX3278" fmla="*/ 17715911 w 21876926"/>
              <a:gd name="connsiteY3278" fmla="*/ 872986 h 6580513"/>
              <a:gd name="connsiteX3279" fmla="*/ 17289219 w 21876926"/>
              <a:gd name="connsiteY3279" fmla="*/ 840371 h 6580513"/>
              <a:gd name="connsiteX3280" fmla="*/ 17261851 w 21876926"/>
              <a:gd name="connsiteY3280" fmla="*/ 847687 h 6580513"/>
              <a:gd name="connsiteX3281" fmla="*/ 17300367 w 21876926"/>
              <a:gd name="connsiteY3281" fmla="*/ 869023 h 6580513"/>
              <a:gd name="connsiteX3282" fmla="*/ 17299351 w 21876926"/>
              <a:gd name="connsiteY3282" fmla="*/ 891579 h 6580513"/>
              <a:gd name="connsiteX3283" fmla="*/ 17300367 w 21876926"/>
              <a:gd name="connsiteY3283" fmla="*/ 889750 h 6580513"/>
              <a:gd name="connsiteX3284" fmla="*/ 17326719 w 21876926"/>
              <a:gd name="connsiteY3284" fmla="*/ 854697 h 6580513"/>
              <a:gd name="connsiteX3285" fmla="*/ 17326719 w 21876926"/>
              <a:gd name="connsiteY3285" fmla="*/ 869023 h 6580513"/>
              <a:gd name="connsiteX3286" fmla="*/ 17361179 w 21876926"/>
              <a:gd name="connsiteY3286" fmla="*/ 879996 h 6580513"/>
              <a:gd name="connsiteX3287" fmla="*/ 17342935 w 21876926"/>
              <a:gd name="connsiteY3287" fmla="*/ 844334 h 6580513"/>
              <a:gd name="connsiteX3288" fmla="*/ 17289219 w 21876926"/>
              <a:gd name="connsiteY3288" fmla="*/ 840371 h 6580513"/>
              <a:gd name="connsiteX3289" fmla="*/ 17077391 w 21876926"/>
              <a:gd name="connsiteY3289" fmla="*/ 836104 h 6580513"/>
              <a:gd name="connsiteX3290" fmla="*/ 17086511 w 21876926"/>
              <a:gd name="connsiteY3290" fmla="*/ 842505 h 6580513"/>
              <a:gd name="connsiteX3291" fmla="*/ 17086511 w 21876926"/>
              <a:gd name="connsiteY3291" fmla="*/ 837323 h 6580513"/>
              <a:gd name="connsiteX3292" fmla="*/ 17077391 w 21876926"/>
              <a:gd name="connsiteY3292" fmla="*/ 836104 h 6580513"/>
              <a:gd name="connsiteX3293" fmla="*/ 17143271 w 21876926"/>
              <a:gd name="connsiteY3293" fmla="*/ 821778 h 6580513"/>
              <a:gd name="connsiteX3294" fmla="*/ 17137187 w 21876926"/>
              <a:gd name="connsiteY3294" fmla="*/ 824826 h 6580513"/>
              <a:gd name="connsiteX3295" fmla="*/ 17147323 w 21876926"/>
              <a:gd name="connsiteY3295" fmla="*/ 830008 h 6580513"/>
              <a:gd name="connsiteX3296" fmla="*/ 17143271 w 21876926"/>
              <a:gd name="connsiteY3296" fmla="*/ 821778 h 6580513"/>
              <a:gd name="connsiteX3297" fmla="*/ 17390571 w 21876926"/>
              <a:gd name="connsiteY3297" fmla="*/ 797089 h 6580513"/>
              <a:gd name="connsiteX3298" fmla="*/ 17387531 w 21876926"/>
              <a:gd name="connsiteY3298" fmla="*/ 804404 h 6580513"/>
              <a:gd name="connsiteX3299" fmla="*/ 17393611 w 21876926"/>
              <a:gd name="connsiteY3299" fmla="*/ 797089 h 6580513"/>
              <a:gd name="connsiteX3300" fmla="*/ 17390571 w 21876926"/>
              <a:gd name="connsiteY3300" fmla="*/ 797089 h 6580513"/>
              <a:gd name="connsiteX3301" fmla="*/ 10717530 w 21876926"/>
              <a:gd name="connsiteY3301" fmla="*/ 749234 h 6580513"/>
              <a:gd name="connsiteX3302" fmla="*/ 10655705 w 21876926"/>
              <a:gd name="connsiteY3302" fmla="*/ 764779 h 6580513"/>
              <a:gd name="connsiteX3303" fmla="*/ 10705367 w 21876926"/>
              <a:gd name="connsiteY3303" fmla="*/ 771790 h 6580513"/>
              <a:gd name="connsiteX3304" fmla="*/ 10722597 w 21876926"/>
              <a:gd name="connsiteY3304" fmla="*/ 750453 h 6580513"/>
              <a:gd name="connsiteX3305" fmla="*/ 10717530 w 21876926"/>
              <a:gd name="connsiteY3305" fmla="*/ 749234 h 6580513"/>
              <a:gd name="connsiteX3306" fmla="*/ 8960079 w 21876926"/>
              <a:gd name="connsiteY3306" fmla="*/ 728507 h 6580513"/>
              <a:gd name="connsiteX3307" fmla="*/ 8990485 w 21876926"/>
              <a:gd name="connsiteY3307" fmla="*/ 733993 h 6580513"/>
              <a:gd name="connsiteX3308" fmla="*/ 9033053 w 21876926"/>
              <a:gd name="connsiteY3308" fmla="*/ 756244 h 6580513"/>
              <a:gd name="connsiteX3309" fmla="*/ 8980350 w 21876926"/>
              <a:gd name="connsiteY3309" fmla="*/ 761426 h 6580513"/>
              <a:gd name="connsiteX3310" fmla="*/ 8953998 w 21876926"/>
              <a:gd name="connsiteY3310" fmla="*/ 736127 h 6580513"/>
              <a:gd name="connsiteX3311" fmla="*/ 8960079 w 21876926"/>
              <a:gd name="connsiteY3311" fmla="*/ 728507 h 6580513"/>
              <a:gd name="connsiteX3312" fmla="*/ 17070295 w 21876926"/>
              <a:gd name="connsiteY3312" fmla="*/ 725764 h 6580513"/>
              <a:gd name="connsiteX3313" fmla="*/ 17073335 w 21876926"/>
              <a:gd name="connsiteY3313" fmla="*/ 787335 h 6580513"/>
              <a:gd name="connsiteX3314" fmla="*/ 17107795 w 21876926"/>
              <a:gd name="connsiteY3314" fmla="*/ 757464 h 6580513"/>
              <a:gd name="connsiteX3315" fmla="*/ 17070295 w 21876926"/>
              <a:gd name="connsiteY3315" fmla="*/ 725764 h 6580513"/>
              <a:gd name="connsiteX3316" fmla="*/ 17241583 w 21876926"/>
              <a:gd name="connsiteY3316" fmla="*/ 712352 h 6580513"/>
              <a:gd name="connsiteX3317" fmla="*/ 17256783 w 21876926"/>
              <a:gd name="connsiteY3317" fmla="*/ 744052 h 6580513"/>
              <a:gd name="connsiteX3318" fmla="*/ 17245635 w 21876926"/>
              <a:gd name="connsiteY3318" fmla="*/ 723630 h 6580513"/>
              <a:gd name="connsiteX3319" fmla="*/ 17223339 w 21876926"/>
              <a:gd name="connsiteY3319" fmla="*/ 726983 h 6580513"/>
              <a:gd name="connsiteX3320" fmla="*/ 17241583 w 21876926"/>
              <a:gd name="connsiteY3320" fmla="*/ 712352 h 6580513"/>
              <a:gd name="connsiteX3321" fmla="*/ 8837443 w 21876926"/>
              <a:gd name="connsiteY3321" fmla="*/ 707475 h 6580513"/>
              <a:gd name="connsiteX3322" fmla="*/ 8860754 w 21876926"/>
              <a:gd name="connsiteY3322" fmla="*/ 738870 h 6580513"/>
              <a:gd name="connsiteX3323" fmla="*/ 8813118 w 21876926"/>
              <a:gd name="connsiteY3323" fmla="*/ 736127 h 6580513"/>
              <a:gd name="connsiteX3324" fmla="*/ 8837443 w 21876926"/>
              <a:gd name="connsiteY3324" fmla="*/ 707475 h 6580513"/>
              <a:gd name="connsiteX3325" fmla="*/ 10944559 w 21876926"/>
              <a:gd name="connsiteY3325" fmla="*/ 697112 h 6580513"/>
              <a:gd name="connsiteX3326" fmla="*/ 10959762 w 21876926"/>
              <a:gd name="connsiteY3326" fmla="*/ 707475 h 6580513"/>
              <a:gd name="connsiteX3327" fmla="*/ 10962802 w 21876926"/>
              <a:gd name="connsiteY3327" fmla="*/ 704427 h 6580513"/>
              <a:gd name="connsiteX3328" fmla="*/ 10944559 w 21876926"/>
              <a:gd name="connsiteY3328" fmla="*/ 697112 h 6580513"/>
              <a:gd name="connsiteX3329" fmla="*/ 8687442 w 21876926"/>
              <a:gd name="connsiteY3329" fmla="*/ 692844 h 6580513"/>
              <a:gd name="connsiteX3330" fmla="*/ 8704671 w 21876926"/>
              <a:gd name="connsiteY3330" fmla="*/ 729726 h 6580513"/>
              <a:gd name="connsiteX3331" fmla="*/ 8665144 w 21876926"/>
              <a:gd name="connsiteY3331" fmla="*/ 712352 h 6580513"/>
              <a:gd name="connsiteX3332" fmla="*/ 8687442 w 21876926"/>
              <a:gd name="connsiteY3332" fmla="*/ 692844 h 6580513"/>
              <a:gd name="connsiteX3333" fmla="*/ 17054079 w 21876926"/>
              <a:gd name="connsiteY3333" fmla="*/ 618166 h 6580513"/>
              <a:gd name="connsiteX3334" fmla="*/ 17025703 w 21876926"/>
              <a:gd name="connsiteY3334" fmla="*/ 620300 h 6580513"/>
              <a:gd name="connsiteX3335" fmla="*/ 17045971 w 21876926"/>
              <a:gd name="connsiteY3335" fmla="*/ 631578 h 6580513"/>
              <a:gd name="connsiteX3336" fmla="*/ 17054079 w 21876926"/>
              <a:gd name="connsiteY3336" fmla="*/ 618166 h 6580513"/>
              <a:gd name="connsiteX3337" fmla="*/ 17180771 w 21876926"/>
              <a:gd name="connsiteY3337" fmla="*/ 605974 h 6580513"/>
              <a:gd name="connsiteX3338" fmla="*/ 17079419 w 21876926"/>
              <a:gd name="connsiteY3338" fmla="*/ 615118 h 6580513"/>
              <a:gd name="connsiteX3339" fmla="*/ 17161515 w 21876926"/>
              <a:gd name="connsiteY3339" fmla="*/ 658401 h 6580513"/>
              <a:gd name="connsiteX3340" fmla="*/ 17185839 w 21876926"/>
              <a:gd name="connsiteY3340" fmla="*/ 605974 h 6580513"/>
              <a:gd name="connsiteX3341" fmla="*/ 17180771 w 21876926"/>
              <a:gd name="connsiteY3341" fmla="*/ 605974 h 6580513"/>
              <a:gd name="connsiteX3342" fmla="*/ 17173675 w 21876926"/>
              <a:gd name="connsiteY3342" fmla="*/ 576103 h 6580513"/>
              <a:gd name="connsiteX3343" fmla="*/ 17139215 w 21876926"/>
              <a:gd name="connsiteY3343" fmla="*/ 589515 h 6580513"/>
              <a:gd name="connsiteX3344" fmla="*/ 17186851 w 21876926"/>
              <a:gd name="connsiteY3344" fmla="*/ 587686 h 6580513"/>
              <a:gd name="connsiteX3345" fmla="*/ 17173675 w 21876926"/>
              <a:gd name="connsiteY3345" fmla="*/ 576103 h 6580513"/>
              <a:gd name="connsiteX3346" fmla="*/ 7670877 w 21876926"/>
              <a:gd name="connsiteY3346" fmla="*/ 575189 h 6580513"/>
              <a:gd name="connsiteX3347" fmla="*/ 7800609 w 21876926"/>
              <a:gd name="connsiteY3347" fmla="*/ 595611 h 6580513"/>
              <a:gd name="connsiteX3348" fmla="*/ 7670877 w 21876926"/>
              <a:gd name="connsiteY3348" fmla="*/ 575189 h 6580513"/>
              <a:gd name="connsiteX3349" fmla="*/ 11602335 w 21876926"/>
              <a:gd name="connsiteY3349" fmla="*/ 573360 h 6580513"/>
              <a:gd name="connsiteX3350" fmla="*/ 11597267 w 21876926"/>
              <a:gd name="connsiteY3350" fmla="*/ 578541 h 6580513"/>
              <a:gd name="connsiteX3351" fmla="*/ 11608417 w 21876926"/>
              <a:gd name="connsiteY3351" fmla="*/ 576103 h 6580513"/>
              <a:gd name="connsiteX3352" fmla="*/ 11602335 w 21876926"/>
              <a:gd name="connsiteY3352" fmla="*/ 573360 h 6580513"/>
              <a:gd name="connsiteX3353" fmla="*/ 11504023 w 21876926"/>
              <a:gd name="connsiteY3353" fmla="*/ 571226 h 6580513"/>
              <a:gd name="connsiteX3354" fmla="*/ 11472605 w 21876926"/>
              <a:gd name="connsiteY3354" fmla="*/ 589515 h 6580513"/>
              <a:gd name="connsiteX3355" fmla="*/ 11537471 w 21876926"/>
              <a:gd name="connsiteY3355" fmla="*/ 584333 h 6580513"/>
              <a:gd name="connsiteX3356" fmla="*/ 11504023 w 21876926"/>
              <a:gd name="connsiteY3356" fmla="*/ 571226 h 6580513"/>
              <a:gd name="connsiteX3357" fmla="*/ 11583079 w 21876926"/>
              <a:gd name="connsiteY3357" fmla="*/ 557814 h 6580513"/>
              <a:gd name="connsiteX3358" fmla="*/ 11584091 w 21876926"/>
              <a:gd name="connsiteY3358" fmla="*/ 574274 h 6580513"/>
              <a:gd name="connsiteX3359" fmla="*/ 11603349 w 21876926"/>
              <a:gd name="connsiteY3359" fmla="*/ 562996 h 6580513"/>
              <a:gd name="connsiteX3360" fmla="*/ 11583079 w 21876926"/>
              <a:gd name="connsiteY3360" fmla="*/ 557814 h 6580513"/>
              <a:gd name="connsiteX3361" fmla="*/ 8956025 w 21876926"/>
              <a:gd name="connsiteY3361" fmla="*/ 522152 h 6580513"/>
              <a:gd name="connsiteX3362" fmla="*/ 9033053 w 21876926"/>
              <a:gd name="connsiteY3362" fmla="*/ 554766 h 6580513"/>
              <a:gd name="connsiteX3363" fmla="*/ 8881025 w 21876926"/>
              <a:gd name="connsiteY3363" fmla="*/ 539526 h 6580513"/>
              <a:gd name="connsiteX3364" fmla="*/ 8956025 w 21876926"/>
              <a:gd name="connsiteY3364" fmla="*/ 522152 h 6580513"/>
              <a:gd name="connsiteX3365" fmla="*/ 17094619 w 21876926"/>
              <a:gd name="connsiteY3365" fmla="*/ 493500 h 6580513"/>
              <a:gd name="connsiteX3366" fmla="*/ 17088539 w 21876926"/>
              <a:gd name="connsiteY3366" fmla="*/ 508740 h 6580513"/>
              <a:gd name="connsiteX3367" fmla="*/ 17100703 w 21876926"/>
              <a:gd name="connsiteY3367" fmla="*/ 493500 h 6580513"/>
              <a:gd name="connsiteX3368" fmla="*/ 17094619 w 21876926"/>
              <a:gd name="connsiteY3368" fmla="*/ 493500 h 6580513"/>
              <a:gd name="connsiteX3369" fmla="*/ 12832755 w 21876926"/>
              <a:gd name="connsiteY3369" fmla="*/ 477955 h 6580513"/>
              <a:gd name="connsiteX3370" fmla="*/ 12823631 w 21876926"/>
              <a:gd name="connsiteY3370" fmla="*/ 481917 h 6580513"/>
              <a:gd name="connsiteX3371" fmla="*/ 12796267 w 21876926"/>
              <a:gd name="connsiteY3371" fmla="*/ 497463 h 6580513"/>
              <a:gd name="connsiteX3372" fmla="*/ 12836807 w 21876926"/>
              <a:gd name="connsiteY3372" fmla="*/ 543488 h 6580513"/>
              <a:gd name="connsiteX3373" fmla="*/ 12843903 w 21876926"/>
              <a:gd name="connsiteY3373" fmla="*/ 503559 h 6580513"/>
              <a:gd name="connsiteX3374" fmla="*/ 12816537 w 21876926"/>
              <a:gd name="connsiteY3374" fmla="*/ 496243 h 6580513"/>
              <a:gd name="connsiteX3375" fmla="*/ 12849983 w 21876926"/>
              <a:gd name="connsiteY3375" fmla="*/ 484051 h 6580513"/>
              <a:gd name="connsiteX3376" fmla="*/ 12832755 w 21876926"/>
              <a:gd name="connsiteY3376" fmla="*/ 477955 h 6580513"/>
              <a:gd name="connsiteX3377" fmla="*/ 10905031 w 21876926"/>
              <a:gd name="connsiteY3377" fmla="*/ 456618 h 6580513"/>
              <a:gd name="connsiteX3378" fmla="*/ 10848274 w 21876926"/>
              <a:gd name="connsiteY3378" fmla="*/ 489233 h 6580513"/>
              <a:gd name="connsiteX3379" fmla="*/ 10905031 w 21876926"/>
              <a:gd name="connsiteY3379" fmla="*/ 456618 h 6580513"/>
              <a:gd name="connsiteX3380" fmla="*/ 13254379 w 21876926"/>
              <a:gd name="connsiteY3380" fmla="*/ 409373 h 6580513"/>
              <a:gd name="connsiteX3381" fmla="*/ 13258435 w 21876926"/>
              <a:gd name="connsiteY3381" fmla="*/ 443207 h 6580513"/>
              <a:gd name="connsiteX3382" fmla="*/ 13232083 w 21876926"/>
              <a:gd name="connsiteY3382" fmla="*/ 454789 h 6580513"/>
              <a:gd name="connsiteX3383" fmla="*/ 13207757 w 21876926"/>
              <a:gd name="connsiteY3383" fmla="*/ 420956 h 6580513"/>
              <a:gd name="connsiteX3384" fmla="*/ 13254379 w 21876926"/>
              <a:gd name="connsiteY3384" fmla="*/ 409373 h 6580513"/>
              <a:gd name="connsiteX3385" fmla="*/ 13572627 w 21876926"/>
              <a:gd name="connsiteY3385" fmla="*/ 402362 h 6580513"/>
              <a:gd name="connsiteX3386" fmla="*/ 13548301 w 21876926"/>
              <a:gd name="connsiteY3386" fmla="*/ 457533 h 6580513"/>
              <a:gd name="connsiteX3387" fmla="*/ 13572627 w 21876926"/>
              <a:gd name="connsiteY3387" fmla="*/ 402362 h 6580513"/>
              <a:gd name="connsiteX3388" fmla="*/ 18389903 w 21876926"/>
              <a:gd name="connsiteY3388" fmla="*/ 391085 h 6580513"/>
              <a:gd name="connsiteX3389" fmla="*/ 18423351 w 21876926"/>
              <a:gd name="connsiteY3389" fmla="*/ 424918 h 6580513"/>
              <a:gd name="connsiteX3390" fmla="*/ 18423351 w 21876926"/>
              <a:gd name="connsiteY3390" fmla="*/ 479174 h 6580513"/>
              <a:gd name="connsiteX3391" fmla="*/ 18394971 w 21876926"/>
              <a:gd name="connsiteY3391" fmla="*/ 481917 h 6580513"/>
              <a:gd name="connsiteX3392" fmla="*/ 18358487 w 21876926"/>
              <a:gd name="connsiteY3392" fmla="*/ 476126 h 6580513"/>
              <a:gd name="connsiteX3393" fmla="*/ 18347335 w 21876926"/>
              <a:gd name="connsiteY3393" fmla="*/ 439244 h 6580513"/>
              <a:gd name="connsiteX3394" fmla="*/ 18389903 w 21876926"/>
              <a:gd name="connsiteY3394" fmla="*/ 391085 h 6580513"/>
              <a:gd name="connsiteX3395" fmla="*/ 17323679 w 21876926"/>
              <a:gd name="connsiteY3395" fmla="*/ 391085 h 6580513"/>
              <a:gd name="connsiteX3396" fmla="*/ 17344963 w 21876926"/>
              <a:gd name="connsiteY3396" fmla="*/ 440463 h 6580513"/>
              <a:gd name="connsiteX3397" fmla="*/ 17312527 w 21876926"/>
              <a:gd name="connsiteY3397" fmla="*/ 426747 h 6580513"/>
              <a:gd name="connsiteX3398" fmla="*/ 17323679 w 21876926"/>
              <a:gd name="connsiteY3398" fmla="*/ 391085 h 6580513"/>
              <a:gd name="connsiteX3399" fmla="*/ 17293271 w 21876926"/>
              <a:gd name="connsiteY3399" fmla="*/ 377673 h 6580513"/>
              <a:gd name="connsiteX3400" fmla="*/ 17320635 w 21876926"/>
              <a:gd name="connsiteY3400" fmla="*/ 384074 h 6580513"/>
              <a:gd name="connsiteX3401" fmla="*/ 17278067 w 21876926"/>
              <a:gd name="connsiteY3401" fmla="*/ 400229 h 6580513"/>
              <a:gd name="connsiteX3402" fmla="*/ 17293271 w 21876926"/>
              <a:gd name="connsiteY3402" fmla="*/ 377673 h 6580513"/>
              <a:gd name="connsiteX3403" fmla="*/ 13318231 w 21876926"/>
              <a:gd name="connsiteY3403" fmla="*/ 363347 h 6580513"/>
              <a:gd name="connsiteX3404" fmla="*/ 13336475 w 21876926"/>
              <a:gd name="connsiteY3404" fmla="*/ 435891 h 6580513"/>
              <a:gd name="connsiteX3405" fmla="*/ 13318231 w 21876926"/>
              <a:gd name="connsiteY3405" fmla="*/ 363347 h 6580513"/>
              <a:gd name="connsiteX3406" fmla="*/ 17063203 w 21876926"/>
              <a:gd name="connsiteY3406" fmla="*/ 304214 h 6580513"/>
              <a:gd name="connsiteX3407" fmla="*/ 17067255 w 21876926"/>
              <a:gd name="connsiteY3407" fmla="*/ 311530 h 6580513"/>
              <a:gd name="connsiteX3408" fmla="*/ 17060163 w 21876926"/>
              <a:gd name="connsiteY3408" fmla="*/ 329513 h 6580513"/>
              <a:gd name="connsiteX3409" fmla="*/ 16996311 w 21876926"/>
              <a:gd name="connsiteY3409" fmla="*/ 343839 h 6580513"/>
              <a:gd name="connsiteX3410" fmla="*/ 17029755 w 21876926"/>
              <a:gd name="connsiteY3410" fmla="*/ 389865 h 6580513"/>
              <a:gd name="connsiteX3411" fmla="*/ 17043943 w 21876926"/>
              <a:gd name="connsiteY3411" fmla="*/ 391999 h 6580513"/>
              <a:gd name="connsiteX3412" fmla="*/ 17049011 w 21876926"/>
              <a:gd name="connsiteY3412" fmla="*/ 411507 h 6580513"/>
              <a:gd name="connsiteX3413" fmla="*/ 17056107 w 21876926"/>
              <a:gd name="connsiteY3413" fmla="*/ 421870 h 6580513"/>
              <a:gd name="connsiteX3414" fmla="*/ 17071311 w 21876926"/>
              <a:gd name="connsiteY3414" fmla="*/ 416688 h 6580513"/>
              <a:gd name="connsiteX3415" fmla="*/ 17094619 w 21876926"/>
              <a:gd name="connsiteY3415" fmla="*/ 317321 h 6580513"/>
              <a:gd name="connsiteX3416" fmla="*/ 17063203 w 21876926"/>
              <a:gd name="connsiteY3416" fmla="*/ 304214 h 6580513"/>
              <a:gd name="connsiteX3417" fmla="*/ 13681073 w 21876926"/>
              <a:gd name="connsiteY3417" fmla="*/ 299033 h 6580513"/>
              <a:gd name="connsiteX3418" fmla="*/ 13664857 w 21876926"/>
              <a:gd name="connsiteY3418" fmla="*/ 301166 h 6580513"/>
              <a:gd name="connsiteX3419" fmla="*/ 13673979 w 21876926"/>
              <a:gd name="connsiteY3419" fmla="*/ 314273 h 6580513"/>
              <a:gd name="connsiteX3420" fmla="*/ 13681073 w 21876926"/>
              <a:gd name="connsiteY3420" fmla="*/ 299033 h 6580513"/>
              <a:gd name="connsiteX3421" fmla="*/ 11642877 w 21876926"/>
              <a:gd name="connsiteY3421" fmla="*/ 297204 h 6580513"/>
              <a:gd name="connsiteX3422" fmla="*/ 11685445 w 21876926"/>
              <a:gd name="connsiteY3422" fmla="*/ 313359 h 6580513"/>
              <a:gd name="connsiteX3423" fmla="*/ 11725987 w 21876926"/>
              <a:gd name="connsiteY3423" fmla="*/ 311530 h 6580513"/>
              <a:gd name="connsiteX3424" fmla="*/ 11671255 w 21876926"/>
              <a:gd name="connsiteY3424" fmla="*/ 330733 h 6580513"/>
              <a:gd name="connsiteX3425" fmla="*/ 11654027 w 21876926"/>
              <a:gd name="connsiteY3425" fmla="*/ 308177 h 6580513"/>
              <a:gd name="connsiteX3426" fmla="*/ 11604363 w 21876926"/>
              <a:gd name="connsiteY3426" fmla="*/ 311530 h 6580513"/>
              <a:gd name="connsiteX3427" fmla="*/ 11642877 w 21876926"/>
              <a:gd name="connsiteY3427" fmla="*/ 297204 h 6580513"/>
              <a:gd name="connsiteX3428" fmla="*/ 12752685 w 21876926"/>
              <a:gd name="connsiteY3428" fmla="*/ 292632 h 6580513"/>
              <a:gd name="connsiteX3429" fmla="*/ 12760793 w 21876926"/>
              <a:gd name="connsiteY3429" fmla="*/ 299033 h 6580513"/>
              <a:gd name="connsiteX3430" fmla="*/ 12717211 w 21876926"/>
              <a:gd name="connsiteY3430" fmla="*/ 315492 h 6580513"/>
              <a:gd name="connsiteX3431" fmla="*/ 12740523 w 21876926"/>
              <a:gd name="connsiteY3431" fmla="*/ 295985 h 6580513"/>
              <a:gd name="connsiteX3432" fmla="*/ 12752685 w 21876926"/>
              <a:gd name="connsiteY3432" fmla="*/ 292632 h 6580513"/>
              <a:gd name="connsiteX3433" fmla="*/ 16280761 w 21876926"/>
              <a:gd name="connsiteY3433" fmla="*/ 287450 h 6580513"/>
              <a:gd name="connsiteX3434" fmla="*/ 16149003 w 21876926"/>
              <a:gd name="connsiteY3434" fmla="*/ 326465 h 6580513"/>
              <a:gd name="connsiteX3435" fmla="*/ 16280761 w 21876926"/>
              <a:gd name="connsiteY3435" fmla="*/ 287450 h 6580513"/>
              <a:gd name="connsiteX3436" fmla="*/ 16971983 w 21876926"/>
              <a:gd name="connsiteY3436" fmla="*/ 285621 h 6580513"/>
              <a:gd name="connsiteX3437" fmla="*/ 16941579 w 21876926"/>
              <a:gd name="connsiteY3437" fmla="*/ 358165 h 6580513"/>
              <a:gd name="connsiteX3438" fmla="*/ 16971983 w 21876926"/>
              <a:gd name="connsiteY3438" fmla="*/ 285621 h 6580513"/>
              <a:gd name="connsiteX3439" fmla="*/ 11604363 w 21876926"/>
              <a:gd name="connsiteY3439" fmla="*/ 285621 h 6580513"/>
              <a:gd name="connsiteX3440" fmla="*/ 11540511 w 21876926"/>
              <a:gd name="connsiteY3440" fmla="*/ 304214 h 6580513"/>
              <a:gd name="connsiteX3441" fmla="*/ 11604363 w 21876926"/>
              <a:gd name="connsiteY3441" fmla="*/ 285621 h 6580513"/>
              <a:gd name="connsiteX3442" fmla="*/ 12698969 w 21876926"/>
              <a:gd name="connsiteY3442" fmla="*/ 282268 h 6580513"/>
              <a:gd name="connsiteX3443" fmla="*/ 12563155 w 21876926"/>
              <a:gd name="connsiteY3443" fmla="*/ 331647 h 6580513"/>
              <a:gd name="connsiteX3444" fmla="*/ 12544913 w 21876926"/>
              <a:gd name="connsiteY3444" fmla="*/ 310310 h 6580513"/>
              <a:gd name="connsiteX3445" fmla="*/ 12698969 w 21876926"/>
              <a:gd name="connsiteY3445" fmla="*/ 282268 h 6580513"/>
              <a:gd name="connsiteX3446" fmla="*/ 16899011 w 21876926"/>
              <a:gd name="connsiteY3446" fmla="*/ 281963 h 6580513"/>
              <a:gd name="connsiteX3447" fmla="*/ 16888875 w 21876926"/>
              <a:gd name="connsiteY3447" fmla="*/ 282268 h 6580513"/>
              <a:gd name="connsiteX3448" fmla="*/ 16699347 w 21876926"/>
              <a:gd name="connsiteY3448" fmla="*/ 367310 h 6580513"/>
              <a:gd name="connsiteX3449" fmla="*/ 16770293 w 21876926"/>
              <a:gd name="connsiteY3449" fmla="*/ 389865 h 6580513"/>
              <a:gd name="connsiteX3450" fmla="*/ 16776375 w 21876926"/>
              <a:gd name="connsiteY3450" fmla="*/ 354203 h 6580513"/>
              <a:gd name="connsiteX3451" fmla="*/ 16793603 w 21876926"/>
              <a:gd name="connsiteY3451" fmla="*/ 365481 h 6580513"/>
              <a:gd name="connsiteX3452" fmla="*/ 16845295 w 21876926"/>
              <a:gd name="connsiteY3452" fmla="*/ 365481 h 6580513"/>
              <a:gd name="connsiteX3453" fmla="*/ 16833131 w 21876926"/>
              <a:gd name="connsiteY3453" fmla="*/ 378892 h 6580513"/>
              <a:gd name="connsiteX3454" fmla="*/ 16890903 w 21876926"/>
              <a:gd name="connsiteY3454" fmla="*/ 384684 h 6580513"/>
              <a:gd name="connsiteX3455" fmla="*/ 16916239 w 21876926"/>
              <a:gd name="connsiteY3455" fmla="*/ 297204 h 6580513"/>
              <a:gd name="connsiteX3456" fmla="*/ 16899011 w 21876926"/>
              <a:gd name="connsiteY3456" fmla="*/ 281963 h 6580513"/>
              <a:gd name="connsiteX3457" fmla="*/ 11491417 w 21876926"/>
              <a:gd name="connsiteY3457" fmla="*/ 280963 h 6580513"/>
              <a:gd name="connsiteX3458" fmla="*/ 11518213 w 21876926"/>
              <a:gd name="connsiteY3458" fmla="*/ 292022 h 6580513"/>
              <a:gd name="connsiteX3459" fmla="*/ 11474631 w 21876926"/>
              <a:gd name="connsiteY3459" fmla="*/ 295985 h 6580513"/>
              <a:gd name="connsiteX3460" fmla="*/ 11482739 w 21876926"/>
              <a:gd name="connsiteY3460" fmla="*/ 281659 h 6580513"/>
              <a:gd name="connsiteX3461" fmla="*/ 11491417 w 21876926"/>
              <a:gd name="connsiteY3461" fmla="*/ 280963 h 6580513"/>
              <a:gd name="connsiteX3462" fmla="*/ 12897619 w 21876926"/>
              <a:gd name="connsiteY3462" fmla="*/ 278306 h 6580513"/>
              <a:gd name="connsiteX3463" fmla="*/ 12852011 w 21876926"/>
              <a:gd name="connsiteY3463" fmla="*/ 285621 h 6580513"/>
              <a:gd name="connsiteX3464" fmla="*/ 12948295 w 21876926"/>
              <a:gd name="connsiteY3464" fmla="*/ 285621 h 6580513"/>
              <a:gd name="connsiteX3465" fmla="*/ 12897619 w 21876926"/>
              <a:gd name="connsiteY3465" fmla="*/ 278306 h 6580513"/>
              <a:gd name="connsiteX3466" fmla="*/ 10702327 w 21876926"/>
              <a:gd name="connsiteY3466" fmla="*/ 273429 h 6580513"/>
              <a:gd name="connsiteX3467" fmla="*/ 10828004 w 21876926"/>
              <a:gd name="connsiteY3467" fmla="*/ 279525 h 6580513"/>
              <a:gd name="connsiteX3468" fmla="*/ 10804693 w 21876926"/>
              <a:gd name="connsiteY3468" fmla="*/ 315492 h 6580513"/>
              <a:gd name="connsiteX3469" fmla="*/ 10696246 w 21876926"/>
              <a:gd name="connsiteY3469" fmla="*/ 318540 h 6580513"/>
              <a:gd name="connsiteX3470" fmla="*/ 10702327 w 21876926"/>
              <a:gd name="connsiteY3470" fmla="*/ 273429 h 6580513"/>
              <a:gd name="connsiteX3471" fmla="*/ 13311137 w 21876926"/>
              <a:gd name="connsiteY3471" fmla="*/ 272514 h 6580513"/>
              <a:gd name="connsiteX3472" fmla="*/ 13318231 w 21876926"/>
              <a:gd name="connsiteY3472" fmla="*/ 280439 h 6580513"/>
              <a:gd name="connsiteX3473" fmla="*/ 13430733 w 21876926"/>
              <a:gd name="connsiteY3473" fmla="*/ 297204 h 6580513"/>
              <a:gd name="connsiteX3474" fmla="*/ 13365867 w 21876926"/>
              <a:gd name="connsiteY3474" fmla="*/ 326465 h 6580513"/>
              <a:gd name="connsiteX3475" fmla="*/ 13311137 w 21876926"/>
              <a:gd name="connsiteY3475" fmla="*/ 313359 h 6580513"/>
              <a:gd name="connsiteX3476" fmla="*/ 13311137 w 21876926"/>
              <a:gd name="connsiteY3476" fmla="*/ 272514 h 6580513"/>
              <a:gd name="connsiteX3477" fmla="*/ 10949627 w 21876926"/>
              <a:gd name="connsiteY3477" fmla="*/ 267332 h 6580513"/>
              <a:gd name="connsiteX3478" fmla="*/ 10969897 w 21876926"/>
              <a:gd name="connsiteY3478" fmla="*/ 299947 h 6580513"/>
              <a:gd name="connsiteX3479" fmla="*/ 10923275 w 21876926"/>
              <a:gd name="connsiteY3479" fmla="*/ 293851 h 6580513"/>
              <a:gd name="connsiteX3480" fmla="*/ 10949627 w 21876926"/>
              <a:gd name="connsiteY3480" fmla="*/ 267332 h 6580513"/>
              <a:gd name="connsiteX3481" fmla="*/ 11344901 w 21876926"/>
              <a:gd name="connsiteY3481" fmla="*/ 264284 h 6580513"/>
              <a:gd name="connsiteX3482" fmla="*/ 11464497 w 21876926"/>
              <a:gd name="connsiteY3482" fmla="*/ 286840 h 6580513"/>
              <a:gd name="connsiteX3483" fmla="*/ 11388483 w 21876926"/>
              <a:gd name="connsiteY3483" fmla="*/ 310310 h 6580513"/>
              <a:gd name="connsiteX3484" fmla="*/ 11333751 w 21876926"/>
              <a:gd name="connsiteY3484" fmla="*/ 281659 h 6580513"/>
              <a:gd name="connsiteX3485" fmla="*/ 11344901 w 21876926"/>
              <a:gd name="connsiteY3485" fmla="*/ 264284 h 6580513"/>
              <a:gd name="connsiteX3486" fmla="*/ 13579721 w 21876926"/>
              <a:gd name="connsiteY3486" fmla="*/ 255140 h 6580513"/>
              <a:gd name="connsiteX3487" fmla="*/ 13585803 w 21876926"/>
              <a:gd name="connsiteY3487" fmla="*/ 313359 h 6580513"/>
              <a:gd name="connsiteX3488" fmla="*/ 13538167 w 21876926"/>
              <a:gd name="connsiteY3488" fmla="*/ 301776 h 6580513"/>
              <a:gd name="connsiteX3489" fmla="*/ 13579721 w 21876926"/>
              <a:gd name="connsiteY3489" fmla="*/ 279525 h 6580513"/>
              <a:gd name="connsiteX3490" fmla="*/ 11179696 w 21876926"/>
              <a:gd name="connsiteY3490" fmla="*/ 255140 h 6580513"/>
              <a:gd name="connsiteX3491" fmla="*/ 11200980 w 21876926"/>
              <a:gd name="connsiteY3491" fmla="*/ 297204 h 6580513"/>
              <a:gd name="connsiteX3492" fmla="*/ 11251657 w 21876926"/>
              <a:gd name="connsiteY3492" fmla="*/ 258188 h 6580513"/>
              <a:gd name="connsiteX3493" fmla="*/ 11272941 w 21876926"/>
              <a:gd name="connsiteY3493" fmla="*/ 258188 h 6580513"/>
              <a:gd name="connsiteX3494" fmla="*/ 11333751 w 21876926"/>
              <a:gd name="connsiteY3494" fmla="*/ 311530 h 6580513"/>
              <a:gd name="connsiteX3495" fmla="*/ 11110777 w 21876926"/>
              <a:gd name="connsiteY3495" fmla="*/ 336829 h 6580513"/>
              <a:gd name="connsiteX3496" fmla="*/ 11106723 w 21876926"/>
              <a:gd name="connsiteY3496" fmla="*/ 285621 h 6580513"/>
              <a:gd name="connsiteX3497" fmla="*/ 11179696 w 21876926"/>
              <a:gd name="connsiteY3497" fmla="*/ 255140 h 6580513"/>
              <a:gd name="connsiteX3498" fmla="*/ 12900659 w 21876926"/>
              <a:gd name="connsiteY3498" fmla="*/ 253921 h 6580513"/>
              <a:gd name="connsiteX3499" fmla="*/ 12952349 w 21876926"/>
              <a:gd name="connsiteY3499" fmla="*/ 282268 h 6580513"/>
              <a:gd name="connsiteX3500" fmla="*/ 12969579 w 21876926"/>
              <a:gd name="connsiteY3500" fmla="*/ 270381 h 6580513"/>
              <a:gd name="connsiteX3501" fmla="*/ 13198635 w 21876926"/>
              <a:gd name="connsiteY3501" fmla="*/ 276477 h 6580513"/>
              <a:gd name="connsiteX3502" fmla="*/ 13301003 w 21876926"/>
              <a:gd name="connsiteY3502" fmla="*/ 302995 h 6580513"/>
              <a:gd name="connsiteX3503" fmla="*/ 13145931 w 21876926"/>
              <a:gd name="connsiteY3503" fmla="*/ 309091 h 6580513"/>
              <a:gd name="connsiteX3504" fmla="*/ 13153027 w 21876926"/>
              <a:gd name="connsiteY3504" fmla="*/ 327685 h 6580513"/>
              <a:gd name="connsiteX3505" fmla="*/ 13000999 w 21876926"/>
              <a:gd name="connsiteY3505" fmla="*/ 339877 h 6580513"/>
              <a:gd name="connsiteX3506" fmla="*/ 13019243 w 21876926"/>
              <a:gd name="connsiteY3506" fmla="*/ 345973 h 6580513"/>
              <a:gd name="connsiteX3507" fmla="*/ 12825659 w 21876926"/>
              <a:gd name="connsiteY3507" fmla="*/ 391085 h 6580513"/>
              <a:gd name="connsiteX3508" fmla="*/ 12814511 w 21876926"/>
              <a:gd name="connsiteY3508" fmla="*/ 273429 h 6580513"/>
              <a:gd name="connsiteX3509" fmla="*/ 12848971 w 21876926"/>
              <a:gd name="connsiteY3509" fmla="*/ 284706 h 6580513"/>
              <a:gd name="connsiteX3510" fmla="*/ 12900659 w 21876926"/>
              <a:gd name="connsiteY3510" fmla="*/ 253921 h 6580513"/>
              <a:gd name="connsiteX3511" fmla="*/ 14699663 w 21876926"/>
              <a:gd name="connsiteY3511" fmla="*/ 234413 h 6580513"/>
              <a:gd name="connsiteX3512" fmla="*/ 14706759 w 21876926"/>
              <a:gd name="connsiteY3512" fmla="*/ 249959 h 6580513"/>
              <a:gd name="connsiteX3513" fmla="*/ 14671287 w 21876926"/>
              <a:gd name="connsiteY3513" fmla="*/ 243558 h 6580513"/>
              <a:gd name="connsiteX3514" fmla="*/ 14699663 w 21876926"/>
              <a:gd name="connsiteY3514" fmla="*/ 234413 h 6580513"/>
              <a:gd name="connsiteX3515" fmla="*/ 17062189 w 21876926"/>
              <a:gd name="connsiteY3515" fmla="*/ 214906 h 6580513"/>
              <a:gd name="connsiteX3516" fmla="*/ 17050027 w 21876926"/>
              <a:gd name="connsiteY3516" fmla="*/ 218259 h 6580513"/>
              <a:gd name="connsiteX3517" fmla="*/ 17042931 w 21876926"/>
              <a:gd name="connsiteY3517" fmla="*/ 279525 h 6580513"/>
              <a:gd name="connsiteX3518" fmla="*/ 17090567 w 21876926"/>
              <a:gd name="connsiteY3518" fmla="*/ 223135 h 6580513"/>
              <a:gd name="connsiteX3519" fmla="*/ 17071311 w 21876926"/>
              <a:gd name="connsiteY3519" fmla="*/ 217039 h 6580513"/>
              <a:gd name="connsiteX3520" fmla="*/ 17062189 w 21876926"/>
              <a:gd name="connsiteY3520" fmla="*/ 214906 h 6580513"/>
              <a:gd name="connsiteX3521" fmla="*/ 14489865 w 21876926"/>
              <a:gd name="connsiteY3521" fmla="*/ 214296 h 6580513"/>
              <a:gd name="connsiteX3522" fmla="*/ 14502027 w 21876926"/>
              <a:gd name="connsiteY3522" fmla="*/ 217039 h 6580513"/>
              <a:gd name="connsiteX3523" fmla="*/ 14519257 w 21876926"/>
              <a:gd name="connsiteY3523" fmla="*/ 242643 h 6580513"/>
              <a:gd name="connsiteX3524" fmla="*/ 14462499 w 21876926"/>
              <a:gd name="connsiteY3524" fmla="*/ 270381 h 6580513"/>
              <a:gd name="connsiteX3525" fmla="*/ 14428039 w 21876926"/>
              <a:gd name="connsiteY3525" fmla="*/ 247825 h 6580513"/>
              <a:gd name="connsiteX3526" fmla="*/ 14483783 w 21876926"/>
              <a:gd name="connsiteY3526" fmla="*/ 253921 h 6580513"/>
              <a:gd name="connsiteX3527" fmla="*/ 14483783 w 21876926"/>
              <a:gd name="connsiteY3527" fmla="*/ 220087 h 6580513"/>
              <a:gd name="connsiteX3528" fmla="*/ 14489865 w 21876926"/>
              <a:gd name="connsiteY3528" fmla="*/ 214296 h 6580513"/>
              <a:gd name="connsiteX3529" fmla="*/ 16782455 w 21876926"/>
              <a:gd name="connsiteY3529" fmla="*/ 209114 h 6580513"/>
              <a:gd name="connsiteX3530" fmla="*/ 16766239 w 21876926"/>
              <a:gd name="connsiteY3530" fmla="*/ 232280 h 6580513"/>
              <a:gd name="connsiteX3531" fmla="*/ 16807795 w 21876926"/>
              <a:gd name="connsiteY3531" fmla="*/ 209114 h 6580513"/>
              <a:gd name="connsiteX3532" fmla="*/ 16782455 w 21876926"/>
              <a:gd name="connsiteY3532" fmla="*/ 209114 h 6580513"/>
              <a:gd name="connsiteX3533" fmla="*/ 16899011 w 21876926"/>
              <a:gd name="connsiteY3533" fmla="*/ 202713 h 6580513"/>
              <a:gd name="connsiteX3534" fmla="*/ 16850363 w 21876926"/>
              <a:gd name="connsiteY3534" fmla="*/ 241424 h 6580513"/>
              <a:gd name="connsiteX3535" fmla="*/ 16899011 w 21876926"/>
              <a:gd name="connsiteY3535" fmla="*/ 202713 h 6580513"/>
              <a:gd name="connsiteX3536" fmla="*/ 16417587 w 21876926"/>
              <a:gd name="connsiteY3536" fmla="*/ 197531 h 6580513"/>
              <a:gd name="connsiteX3537" fmla="*/ 16389207 w 21876926"/>
              <a:gd name="connsiteY3537" fmla="*/ 199970 h 6580513"/>
              <a:gd name="connsiteX3538" fmla="*/ 16417587 w 21876926"/>
              <a:gd name="connsiteY3538" fmla="*/ 197531 h 6580513"/>
              <a:gd name="connsiteX3539" fmla="*/ 17934831 w 21876926"/>
              <a:gd name="connsiteY3539" fmla="*/ 189911 h 6580513"/>
              <a:gd name="connsiteX3540" fmla="*/ 17946995 w 21876926"/>
              <a:gd name="connsiteY3540" fmla="*/ 197531 h 6580513"/>
              <a:gd name="connsiteX3541" fmla="*/ 17894291 w 21876926"/>
              <a:gd name="connsiteY3541" fmla="*/ 222221 h 6580513"/>
              <a:gd name="connsiteX3542" fmla="*/ 17917603 w 21876926"/>
              <a:gd name="connsiteY3542" fmla="*/ 195398 h 6580513"/>
              <a:gd name="connsiteX3543" fmla="*/ 17934831 w 21876926"/>
              <a:gd name="connsiteY3543" fmla="*/ 189911 h 6580513"/>
              <a:gd name="connsiteX3544" fmla="*/ 10383067 w 21876926"/>
              <a:gd name="connsiteY3544" fmla="*/ 188387 h 6580513"/>
              <a:gd name="connsiteX3545" fmla="*/ 10407391 w 21876926"/>
              <a:gd name="connsiteY3545" fmla="*/ 193569 h 6580513"/>
              <a:gd name="connsiteX3546" fmla="*/ 10398270 w 21876926"/>
              <a:gd name="connsiteY3546" fmla="*/ 227403 h 6580513"/>
              <a:gd name="connsiteX3547" fmla="*/ 10383067 w 21876926"/>
              <a:gd name="connsiteY3547" fmla="*/ 188387 h 6580513"/>
              <a:gd name="connsiteX3548" fmla="*/ 16342587 w 21876926"/>
              <a:gd name="connsiteY3548" fmla="*/ 181072 h 6580513"/>
              <a:gd name="connsiteX3549" fmla="*/ 16327383 w 21876926"/>
              <a:gd name="connsiteY3549" fmla="*/ 205761 h 6580513"/>
              <a:gd name="connsiteX3550" fmla="*/ 16375019 w 21876926"/>
              <a:gd name="connsiteY3550" fmla="*/ 191435 h 6580513"/>
              <a:gd name="connsiteX3551" fmla="*/ 16342587 w 21876926"/>
              <a:gd name="connsiteY3551" fmla="*/ 181072 h 6580513"/>
              <a:gd name="connsiteX3552" fmla="*/ 14931761 w 21876926"/>
              <a:gd name="connsiteY3552" fmla="*/ 163698 h 6580513"/>
              <a:gd name="connsiteX3553" fmla="*/ 14899329 w 21876926"/>
              <a:gd name="connsiteY3553" fmla="*/ 200580 h 6580513"/>
              <a:gd name="connsiteX3554" fmla="*/ 14899329 w 21876926"/>
              <a:gd name="connsiteY3554" fmla="*/ 167051 h 6580513"/>
              <a:gd name="connsiteX3555" fmla="*/ 14681421 w 21876926"/>
              <a:gd name="connsiteY3555" fmla="*/ 163698 h 6580513"/>
              <a:gd name="connsiteX3556" fmla="*/ 14699663 w 21876926"/>
              <a:gd name="connsiteY3556" fmla="*/ 234413 h 6580513"/>
              <a:gd name="connsiteX3557" fmla="*/ 14667231 w 21876926"/>
              <a:gd name="connsiteY3557" fmla="*/ 207895 h 6580513"/>
              <a:gd name="connsiteX3558" fmla="*/ 14533447 w 21876926"/>
              <a:gd name="connsiteY3558" fmla="*/ 290803 h 6580513"/>
              <a:gd name="connsiteX3559" fmla="*/ 14536487 w 21876926"/>
              <a:gd name="connsiteY3559" fmla="*/ 220087 h 6580513"/>
              <a:gd name="connsiteX3560" fmla="*/ 14681421 w 21876926"/>
              <a:gd name="connsiteY3560" fmla="*/ 163698 h 6580513"/>
              <a:gd name="connsiteX3561" fmla="*/ 17107795 w 21876926"/>
              <a:gd name="connsiteY3561" fmla="*/ 158516 h 6580513"/>
              <a:gd name="connsiteX3562" fmla="*/ 17087527 w 21876926"/>
              <a:gd name="connsiteY3562" fmla="*/ 161869 h 6580513"/>
              <a:gd name="connsiteX3563" fmla="*/ 17090567 w 21876926"/>
              <a:gd name="connsiteY3563" fmla="*/ 205761 h 6580513"/>
              <a:gd name="connsiteX3564" fmla="*/ 17118947 w 21876926"/>
              <a:gd name="connsiteY3564" fmla="*/ 194788 h 6580513"/>
              <a:gd name="connsiteX3565" fmla="*/ 17107795 w 21876926"/>
              <a:gd name="connsiteY3565" fmla="*/ 158516 h 6580513"/>
              <a:gd name="connsiteX3566" fmla="*/ 14990547 w 21876926"/>
              <a:gd name="connsiteY3566" fmla="*/ 154554 h 6580513"/>
              <a:gd name="connsiteX3567" fmla="*/ 15041223 w 21876926"/>
              <a:gd name="connsiteY3567" fmla="*/ 197531 h 6580513"/>
              <a:gd name="connsiteX3568" fmla="*/ 14990547 w 21876926"/>
              <a:gd name="connsiteY3568" fmla="*/ 154554 h 6580513"/>
              <a:gd name="connsiteX3569" fmla="*/ 15435483 w 21876926"/>
              <a:gd name="connsiteY3569" fmla="*/ 153030 h 6580513"/>
              <a:gd name="connsiteX3570" fmla="*/ 15405077 w 21876926"/>
              <a:gd name="connsiteY3570" fmla="*/ 212162 h 6580513"/>
              <a:gd name="connsiteX3571" fmla="*/ 15475011 w 21876926"/>
              <a:gd name="connsiteY3571" fmla="*/ 197531 h 6580513"/>
              <a:gd name="connsiteX3572" fmla="*/ 15468929 w 21876926"/>
              <a:gd name="connsiteY3572" fmla="*/ 161869 h 6580513"/>
              <a:gd name="connsiteX3573" fmla="*/ 15460821 w 21876926"/>
              <a:gd name="connsiteY3573" fmla="*/ 153944 h 6580513"/>
              <a:gd name="connsiteX3574" fmla="*/ 15435483 w 21876926"/>
              <a:gd name="connsiteY3574" fmla="*/ 153030 h 6580513"/>
              <a:gd name="connsiteX3575" fmla="*/ 15655417 w 21876926"/>
              <a:gd name="connsiteY3575" fmla="*/ 150591 h 6580513"/>
              <a:gd name="connsiteX3576" fmla="*/ 15551023 w 21876926"/>
              <a:gd name="connsiteY3576" fmla="*/ 179243 h 6580513"/>
              <a:gd name="connsiteX3577" fmla="*/ 15684809 w 21876926"/>
              <a:gd name="connsiteY3577" fmla="*/ 153944 h 6580513"/>
              <a:gd name="connsiteX3578" fmla="*/ 15655417 w 21876926"/>
              <a:gd name="connsiteY3578" fmla="*/ 150591 h 6580513"/>
              <a:gd name="connsiteX3579" fmla="*/ 13550327 w 21876926"/>
              <a:gd name="connsiteY3579" fmla="*/ 136265 h 6580513"/>
              <a:gd name="connsiteX3580" fmla="*/ 13592895 w 21876926"/>
              <a:gd name="connsiteY3580" fmla="*/ 143581 h 6580513"/>
              <a:gd name="connsiteX3581" fmla="*/ 13585803 w 21876926"/>
              <a:gd name="connsiteY3581" fmla="*/ 173147 h 6580513"/>
              <a:gd name="connsiteX3582" fmla="*/ 13550327 w 21876926"/>
              <a:gd name="connsiteY3582" fmla="*/ 136265 h 6580513"/>
              <a:gd name="connsiteX3583" fmla="*/ 13534111 w 21876926"/>
              <a:gd name="connsiteY3583" fmla="*/ 136265 h 6580513"/>
              <a:gd name="connsiteX3584" fmla="*/ 13537153 w 21876926"/>
              <a:gd name="connsiteY3584" fmla="*/ 175281 h 6580513"/>
              <a:gd name="connsiteX3585" fmla="*/ 13511815 w 21876926"/>
              <a:gd name="connsiteY3585" fmla="*/ 178024 h 6580513"/>
              <a:gd name="connsiteX3586" fmla="*/ 13534111 w 21876926"/>
              <a:gd name="connsiteY3586" fmla="*/ 136265 h 6580513"/>
              <a:gd name="connsiteX3587" fmla="*/ 10394216 w 21876926"/>
              <a:gd name="connsiteY3587" fmla="*/ 136265 h 6580513"/>
              <a:gd name="connsiteX3588" fmla="*/ 10400297 w 21876926"/>
              <a:gd name="connsiteY3588" fmla="*/ 182291 h 6580513"/>
              <a:gd name="connsiteX3589" fmla="*/ 10366850 w 21876926"/>
              <a:gd name="connsiteY3589" fmla="*/ 176195 h 6580513"/>
              <a:gd name="connsiteX3590" fmla="*/ 10394216 w 21876926"/>
              <a:gd name="connsiteY3590" fmla="*/ 136265 h 6580513"/>
              <a:gd name="connsiteX3591" fmla="*/ 16660833 w 21876926"/>
              <a:gd name="connsiteY3591" fmla="*/ 134436 h 6580513"/>
              <a:gd name="connsiteX3592" fmla="*/ 16641575 w 21876926"/>
              <a:gd name="connsiteY3592" fmla="*/ 153944 h 6580513"/>
              <a:gd name="connsiteX3593" fmla="*/ 16676035 w 21876926"/>
              <a:gd name="connsiteY3593" fmla="*/ 158516 h 6580513"/>
              <a:gd name="connsiteX3594" fmla="*/ 16660833 w 21876926"/>
              <a:gd name="connsiteY3594" fmla="*/ 134436 h 6580513"/>
              <a:gd name="connsiteX3595" fmla="*/ 16753063 w 21876926"/>
              <a:gd name="connsiteY3595" fmla="*/ 127121 h 6580513"/>
              <a:gd name="connsiteX3596" fmla="*/ 16770293 w 21876926"/>
              <a:gd name="connsiteY3596" fmla="*/ 158516 h 6580513"/>
              <a:gd name="connsiteX3597" fmla="*/ 16756103 w 21876926"/>
              <a:gd name="connsiteY3597" fmla="*/ 161869 h 6580513"/>
              <a:gd name="connsiteX3598" fmla="*/ 16753063 w 21876926"/>
              <a:gd name="connsiteY3598" fmla="*/ 127121 h 6580513"/>
              <a:gd name="connsiteX3599" fmla="*/ 17020635 w 21876926"/>
              <a:gd name="connsiteY3599" fmla="*/ 112490 h 6580513"/>
              <a:gd name="connsiteX3600" fmla="*/ 17010499 w 21876926"/>
              <a:gd name="connsiteY3600" fmla="*/ 158516 h 6580513"/>
              <a:gd name="connsiteX3601" fmla="*/ 17050027 w 21876926"/>
              <a:gd name="connsiteY3601" fmla="*/ 129864 h 6580513"/>
              <a:gd name="connsiteX3602" fmla="*/ 17020635 w 21876926"/>
              <a:gd name="connsiteY3602" fmla="*/ 112490 h 6580513"/>
              <a:gd name="connsiteX3603" fmla="*/ 15762851 w 21876926"/>
              <a:gd name="connsiteY3603" fmla="*/ 110661 h 6580513"/>
              <a:gd name="connsiteX3604" fmla="*/ 15746635 w 21876926"/>
              <a:gd name="connsiteY3604" fmla="*/ 129864 h 6580513"/>
              <a:gd name="connsiteX3605" fmla="*/ 15783121 w 21876926"/>
              <a:gd name="connsiteY3605" fmla="*/ 117672 h 6580513"/>
              <a:gd name="connsiteX3606" fmla="*/ 15762851 w 21876926"/>
              <a:gd name="connsiteY3606" fmla="*/ 110661 h 6580513"/>
              <a:gd name="connsiteX3607" fmla="*/ 17014551 w 21876926"/>
              <a:gd name="connsiteY3607" fmla="*/ 78352 h 6580513"/>
              <a:gd name="connsiteX3608" fmla="*/ 17020635 w 21876926"/>
              <a:gd name="connsiteY3608" fmla="*/ 85972 h 6580513"/>
              <a:gd name="connsiteX3609" fmla="*/ 17014551 w 21876926"/>
              <a:gd name="connsiteY3609" fmla="*/ 78352 h 6580513"/>
              <a:gd name="connsiteX3610" fmla="*/ 17231447 w 21876926"/>
              <a:gd name="connsiteY3610" fmla="*/ 71646 h 6580513"/>
              <a:gd name="connsiteX3611" fmla="*/ 17249691 w 21876926"/>
              <a:gd name="connsiteY3611" fmla="*/ 109747 h 6580513"/>
              <a:gd name="connsiteX3612" fmla="*/ 17226379 w 21876926"/>
              <a:gd name="connsiteY3612" fmla="*/ 136265 h 6580513"/>
              <a:gd name="connsiteX3613" fmla="*/ 17180771 w 21876926"/>
              <a:gd name="connsiteY3613" fmla="*/ 83229 h 6580513"/>
              <a:gd name="connsiteX3614" fmla="*/ 17231447 w 21876926"/>
              <a:gd name="connsiteY3614" fmla="*/ 71646 h 6580513"/>
              <a:gd name="connsiteX3615" fmla="*/ 17013539 w 21876926"/>
              <a:gd name="connsiteY3615" fmla="*/ 70731 h 6580513"/>
              <a:gd name="connsiteX3616" fmla="*/ 17014551 w 21876926"/>
              <a:gd name="connsiteY3616" fmla="*/ 78352 h 6580513"/>
              <a:gd name="connsiteX3617" fmla="*/ 17011511 w 21876926"/>
              <a:gd name="connsiteY3617" fmla="*/ 74999 h 6580513"/>
              <a:gd name="connsiteX3618" fmla="*/ 17013539 w 21876926"/>
              <a:gd name="connsiteY3618" fmla="*/ 70731 h 6580513"/>
              <a:gd name="connsiteX3619" fmla="*/ 16996311 w 21876926"/>
              <a:gd name="connsiteY3619" fmla="*/ 70731 h 6580513"/>
              <a:gd name="connsiteX3620" fmla="*/ 16937523 w 21876926"/>
              <a:gd name="connsiteY3620" fmla="*/ 103346 h 6580513"/>
              <a:gd name="connsiteX3621" fmla="*/ 16923335 w 21876926"/>
              <a:gd name="connsiteY3621" fmla="*/ 138399 h 6580513"/>
              <a:gd name="connsiteX3622" fmla="*/ 16996311 w 21876926"/>
              <a:gd name="connsiteY3622" fmla="*/ 70731 h 6580513"/>
              <a:gd name="connsiteX3623" fmla="*/ 16937523 w 21876926"/>
              <a:gd name="connsiteY3623" fmla="*/ 15256 h 6580513"/>
              <a:gd name="connsiteX3624" fmla="*/ 16961851 w 21876926"/>
              <a:gd name="connsiteY3624" fmla="*/ 65855 h 6580513"/>
              <a:gd name="connsiteX3625" fmla="*/ 17011511 w 21876926"/>
              <a:gd name="connsiteY3625" fmla="*/ 74999 h 6580513"/>
              <a:gd name="connsiteX3626" fmla="*/ 17034823 w 21876926"/>
              <a:gd name="connsiteY3626" fmla="*/ 112490 h 6580513"/>
              <a:gd name="connsiteX3627" fmla="*/ 17104755 w 21876926"/>
              <a:gd name="connsiteY3627" fmla="*/ 70731 h 6580513"/>
              <a:gd name="connsiteX3628" fmla="*/ 17077391 w 21876926"/>
              <a:gd name="connsiteY3628" fmla="*/ 83229 h 6580513"/>
              <a:gd name="connsiteX3629" fmla="*/ 17080431 w 21876926"/>
              <a:gd name="connsiteY3629" fmla="*/ 153944 h 6580513"/>
              <a:gd name="connsiteX3630" fmla="*/ 17129079 w 21876926"/>
              <a:gd name="connsiteY3630" fmla="*/ 138399 h 6580513"/>
              <a:gd name="connsiteX3631" fmla="*/ 17137187 w 21876926"/>
              <a:gd name="connsiteY3631" fmla="*/ 156687 h 6580513"/>
              <a:gd name="connsiteX3632" fmla="*/ 17097663 w 21876926"/>
              <a:gd name="connsiteY3632" fmla="*/ 238681 h 6580513"/>
              <a:gd name="connsiteX3633" fmla="*/ 17107795 w 21876926"/>
              <a:gd name="connsiteY3633" fmla="*/ 273429 h 6580513"/>
              <a:gd name="connsiteX3634" fmla="*/ 17137187 w 21876926"/>
              <a:gd name="connsiteY3634" fmla="*/ 262151 h 6580513"/>
              <a:gd name="connsiteX3635" fmla="*/ 17164555 w 21876926"/>
              <a:gd name="connsiteY3635" fmla="*/ 285621 h 6580513"/>
              <a:gd name="connsiteX3636" fmla="*/ 17167595 w 21876926"/>
              <a:gd name="connsiteY3636" fmla="*/ 355422 h 6580513"/>
              <a:gd name="connsiteX3637" fmla="*/ 17139215 w 21876926"/>
              <a:gd name="connsiteY3637" fmla="*/ 358165 h 6580513"/>
              <a:gd name="connsiteX3638" fmla="*/ 17121987 w 21876926"/>
              <a:gd name="connsiteY3638" fmla="*/ 431929 h 6580513"/>
              <a:gd name="connsiteX3639" fmla="*/ 17157459 w 21876926"/>
              <a:gd name="connsiteY3639" fmla="*/ 428881 h 6580513"/>
              <a:gd name="connsiteX3640" fmla="*/ 17161515 w 21876926"/>
              <a:gd name="connsiteY3640" fmla="*/ 490452 h 6580513"/>
              <a:gd name="connsiteX3641" fmla="*/ 17113879 w 21876926"/>
              <a:gd name="connsiteY3641" fmla="*/ 493500 h 6580513"/>
              <a:gd name="connsiteX3642" fmla="*/ 17188879 w 21876926"/>
              <a:gd name="connsiteY3642" fmla="*/ 520933 h 6580513"/>
              <a:gd name="connsiteX3643" fmla="*/ 17136175 w 21876926"/>
              <a:gd name="connsiteY3643" fmla="*/ 534344 h 6580513"/>
              <a:gd name="connsiteX3644" fmla="*/ 17177731 w 21876926"/>
              <a:gd name="connsiteY3644" fmla="*/ 562996 h 6580513"/>
              <a:gd name="connsiteX3645" fmla="*/ 17226379 w 21876926"/>
              <a:gd name="connsiteY3645" fmla="*/ 573360 h 6580513"/>
              <a:gd name="connsiteX3646" fmla="*/ 17220299 w 21876926"/>
              <a:gd name="connsiteY3646" fmla="*/ 586466 h 6580513"/>
              <a:gd name="connsiteX3647" fmla="*/ 17352055 w 21876926"/>
              <a:gd name="connsiteY3647" fmla="*/ 518189 h 6580513"/>
              <a:gd name="connsiteX3648" fmla="*/ 17404759 w 21876926"/>
              <a:gd name="connsiteY3648" fmla="*/ 500815 h 6580513"/>
              <a:gd name="connsiteX3649" fmla="*/ 17595303 w 21876926"/>
              <a:gd name="connsiteY3649" fmla="*/ 504778 h 6580513"/>
              <a:gd name="connsiteX3650" fmla="*/ 17554759 w 21876926"/>
              <a:gd name="connsiteY3650" fmla="*/ 540440 h 6580513"/>
              <a:gd name="connsiteX3651" fmla="*/ 17576043 w 21876926"/>
              <a:gd name="connsiteY3651" fmla="*/ 594696 h 6580513"/>
              <a:gd name="connsiteX3652" fmla="*/ 17938887 w 21876926"/>
              <a:gd name="connsiteY3652" fmla="*/ 572140 h 6580513"/>
              <a:gd name="connsiteX3653" fmla="*/ 18143619 w 21876926"/>
              <a:gd name="connsiteY3653" fmla="*/ 609022 h 6580513"/>
              <a:gd name="connsiteX3654" fmla="*/ 17677399 w 21876926"/>
              <a:gd name="connsiteY3654" fmla="*/ 605974 h 6580513"/>
              <a:gd name="connsiteX3655" fmla="*/ 17565911 w 21876926"/>
              <a:gd name="connsiteY3655" fmla="*/ 585552 h 6580513"/>
              <a:gd name="connsiteX3656" fmla="*/ 17479759 w 21876926"/>
              <a:gd name="connsiteY3656" fmla="*/ 612375 h 6580513"/>
              <a:gd name="connsiteX3657" fmla="*/ 17423003 w 21876926"/>
              <a:gd name="connsiteY3657" fmla="*/ 587686 h 6580513"/>
              <a:gd name="connsiteX3658" fmla="*/ 17404759 w 21876926"/>
              <a:gd name="connsiteY3658" fmla="*/ 598659 h 6580513"/>
              <a:gd name="connsiteX3659" fmla="*/ 17401719 w 21876926"/>
              <a:gd name="connsiteY3659" fmla="*/ 653829 h 6580513"/>
              <a:gd name="connsiteX3660" fmla="*/ 17361179 w 21876926"/>
              <a:gd name="connsiteY3660" fmla="*/ 634321 h 6580513"/>
              <a:gd name="connsiteX3661" fmla="*/ 17203067 w 21876926"/>
              <a:gd name="connsiteY3661" fmla="*/ 607193 h 6580513"/>
              <a:gd name="connsiteX3662" fmla="*/ 17209151 w 21876926"/>
              <a:gd name="connsiteY3662" fmla="*/ 642856 h 6580513"/>
              <a:gd name="connsiteX3663" fmla="*/ 17243607 w 21876926"/>
              <a:gd name="connsiteY3663" fmla="*/ 666326 h 6580513"/>
              <a:gd name="connsiteX3664" fmla="*/ 17248675 w 21876926"/>
              <a:gd name="connsiteY3664" fmla="*/ 683700 h 6580513"/>
              <a:gd name="connsiteX3665" fmla="*/ 17213203 w 21876926"/>
              <a:gd name="connsiteY3665" fmla="*/ 730945 h 6580513"/>
              <a:gd name="connsiteX3666" fmla="*/ 17114891 w 21876926"/>
              <a:gd name="connsiteY3666" fmla="*/ 749234 h 6580513"/>
              <a:gd name="connsiteX3667" fmla="*/ 17157459 w 21876926"/>
              <a:gd name="connsiteY3667" fmla="*/ 754416 h 6580513"/>
              <a:gd name="connsiteX3668" fmla="*/ 17167595 w 21876926"/>
              <a:gd name="connsiteY3668" fmla="*/ 789164 h 6580513"/>
              <a:gd name="connsiteX3669" fmla="*/ 17210163 w 21876926"/>
              <a:gd name="connsiteY3669" fmla="*/ 787335 h 6580513"/>
              <a:gd name="connsiteX3670" fmla="*/ 17211175 w 21876926"/>
              <a:gd name="connsiteY3670" fmla="*/ 789164 h 6580513"/>
              <a:gd name="connsiteX3671" fmla="*/ 17236515 w 21876926"/>
              <a:gd name="connsiteY3671" fmla="*/ 787335 h 6580513"/>
              <a:gd name="connsiteX3672" fmla="*/ 17264891 w 21876926"/>
              <a:gd name="connsiteY3672" fmla="*/ 782763 h 6580513"/>
              <a:gd name="connsiteX3673" fmla="*/ 17265907 w 21876926"/>
              <a:gd name="connsiteY3673" fmla="*/ 783982 h 6580513"/>
              <a:gd name="connsiteX3674" fmla="*/ 17269959 w 21876926"/>
              <a:gd name="connsiteY3674" fmla="*/ 783982 h 6580513"/>
              <a:gd name="connsiteX3675" fmla="*/ 17288203 w 21876926"/>
              <a:gd name="connsiteY3675" fmla="*/ 765693 h 6580513"/>
              <a:gd name="connsiteX3676" fmla="*/ 17355095 w 21876926"/>
              <a:gd name="connsiteY3676" fmla="*/ 775752 h 6580513"/>
              <a:gd name="connsiteX3677" fmla="*/ 17398679 w 21876926"/>
              <a:gd name="connsiteY3677" fmla="*/ 771790 h 6580513"/>
              <a:gd name="connsiteX3678" fmla="*/ 17394623 w 21876926"/>
              <a:gd name="connsiteY3678" fmla="*/ 782153 h 6580513"/>
              <a:gd name="connsiteX3679" fmla="*/ 17413879 w 21876926"/>
              <a:gd name="connsiteY3679" fmla="*/ 784896 h 6580513"/>
              <a:gd name="connsiteX3680" fmla="*/ 17423003 w 21876926"/>
              <a:gd name="connsiteY3680" fmla="*/ 782153 h 6580513"/>
              <a:gd name="connsiteX3681" fmla="*/ 17421991 w 21876926"/>
              <a:gd name="connsiteY3681" fmla="*/ 786116 h 6580513"/>
              <a:gd name="connsiteX3682" fmla="*/ 17440231 w 21876926"/>
              <a:gd name="connsiteY3682" fmla="*/ 789164 h 6580513"/>
              <a:gd name="connsiteX3683" fmla="*/ 17419963 w 21876926"/>
              <a:gd name="connsiteY3683" fmla="*/ 792517 h 6580513"/>
              <a:gd name="connsiteX3684" fmla="*/ 17419963 w 21876926"/>
              <a:gd name="connsiteY3684" fmla="*/ 813853 h 6580513"/>
              <a:gd name="connsiteX3685" fmla="*/ 17440231 w 21876926"/>
              <a:gd name="connsiteY3685" fmla="*/ 820864 h 6580513"/>
              <a:gd name="connsiteX3686" fmla="*/ 17432123 w 21876926"/>
              <a:gd name="connsiteY3686" fmla="*/ 823912 h 6580513"/>
              <a:gd name="connsiteX3687" fmla="*/ 17474691 w 21876926"/>
              <a:gd name="connsiteY3687" fmla="*/ 889750 h 6580513"/>
              <a:gd name="connsiteX3688" fmla="*/ 17592263 w 21876926"/>
              <a:gd name="connsiteY3688" fmla="*/ 883349 h 6580513"/>
              <a:gd name="connsiteX3689" fmla="*/ 17608479 w 21876926"/>
              <a:gd name="connsiteY3689" fmla="*/ 928156 h 6580513"/>
              <a:gd name="connsiteX3690" fmla="*/ 17584151 w 21876926"/>
              <a:gd name="connsiteY3690" fmla="*/ 828179 h 6580513"/>
              <a:gd name="connsiteX3691" fmla="*/ 17614559 w 21876926"/>
              <a:gd name="connsiteY3691" fmla="*/ 833361 h 6580513"/>
              <a:gd name="connsiteX3692" fmla="*/ 17666247 w 21876926"/>
              <a:gd name="connsiteY3692" fmla="*/ 813853 h 6580513"/>
              <a:gd name="connsiteX3693" fmla="*/ 17646991 w 21876926"/>
              <a:gd name="connsiteY3693" fmla="*/ 838542 h 6580513"/>
              <a:gd name="connsiteX3694" fmla="*/ 17695639 w 21876926"/>
              <a:gd name="connsiteY3694" fmla="*/ 872071 h 6580513"/>
              <a:gd name="connsiteX3695" fmla="*/ 17753411 w 21876926"/>
              <a:gd name="connsiteY3695" fmla="*/ 848296 h 6580513"/>
              <a:gd name="connsiteX3696" fmla="*/ 17940915 w 21876926"/>
              <a:gd name="connsiteY3696" fmla="*/ 939739 h 6580513"/>
              <a:gd name="connsiteX3697" fmla="*/ 17990575 w 21876926"/>
              <a:gd name="connsiteY3697" fmla="*/ 872986 h 6580513"/>
              <a:gd name="connsiteX3698" fmla="*/ 17936859 w 21876926"/>
              <a:gd name="connsiteY3698" fmla="*/ 838542 h 6580513"/>
              <a:gd name="connsiteX3699" fmla="*/ 17904427 w 21876926"/>
              <a:gd name="connsiteY3699" fmla="*/ 812634 h 6580513"/>
              <a:gd name="connsiteX3700" fmla="*/ 17941927 w 21876926"/>
              <a:gd name="connsiteY3700" fmla="*/ 819644 h 6580513"/>
              <a:gd name="connsiteX3701" fmla="*/ 18044291 w 21876926"/>
              <a:gd name="connsiteY3701" fmla="*/ 819644 h 6580513"/>
              <a:gd name="connsiteX3702" fmla="*/ 18012875 w 21876926"/>
              <a:gd name="connsiteY3702" fmla="*/ 673337 h 6580513"/>
              <a:gd name="connsiteX3703" fmla="*/ 18101051 w 21876926"/>
              <a:gd name="connsiteY3703" fmla="*/ 858660 h 6580513"/>
              <a:gd name="connsiteX3704" fmla="*/ 18060511 w 21876926"/>
              <a:gd name="connsiteY3704" fmla="*/ 828789 h 6580513"/>
              <a:gd name="connsiteX3705" fmla="*/ 18087875 w 21876926"/>
              <a:gd name="connsiteY3705" fmla="*/ 893713 h 6580513"/>
              <a:gd name="connsiteX3706" fmla="*/ 18217607 w 21876926"/>
              <a:gd name="connsiteY3706" fmla="*/ 908648 h 6580513"/>
              <a:gd name="connsiteX3707" fmla="*/ 18138551 w 21876926"/>
              <a:gd name="connsiteY3707" fmla="*/ 841286 h 6580513"/>
              <a:gd name="connsiteX3708" fmla="*/ 18177063 w 21876926"/>
              <a:gd name="connsiteY3708" fmla="*/ 799527 h 6580513"/>
              <a:gd name="connsiteX3709" fmla="*/ 18126387 w 21876926"/>
              <a:gd name="connsiteY3709" fmla="*/ 679738 h 6580513"/>
              <a:gd name="connsiteX3710" fmla="*/ 18224699 w 21876926"/>
              <a:gd name="connsiteY3710" fmla="*/ 782763 h 6580513"/>
              <a:gd name="connsiteX3711" fmla="*/ 18333147 w 21876926"/>
              <a:gd name="connsiteY3711" fmla="*/ 950712 h 6580513"/>
              <a:gd name="connsiteX3712" fmla="*/ 18366595 w 21876926"/>
              <a:gd name="connsiteY3712" fmla="*/ 936386 h 6580513"/>
              <a:gd name="connsiteX3713" fmla="*/ 18382811 w 21876926"/>
              <a:gd name="connsiteY3713" fmla="*/ 922060 h 6580513"/>
              <a:gd name="connsiteX3714" fmla="*/ 18323011 w 21876926"/>
              <a:gd name="connsiteY3714" fmla="*/ 744052 h 6580513"/>
              <a:gd name="connsiteX3715" fmla="*/ 18389903 w 21876926"/>
              <a:gd name="connsiteY3715" fmla="*/ 746491 h 6580513"/>
              <a:gd name="connsiteX3716" fmla="*/ 18408147 w 21876926"/>
              <a:gd name="connsiteY3716" fmla="*/ 814768 h 6580513"/>
              <a:gd name="connsiteX3717" fmla="*/ 18453755 w 21876926"/>
              <a:gd name="connsiteY3717" fmla="*/ 831227 h 6580513"/>
              <a:gd name="connsiteX3718" fmla="*/ 18475039 w 21876926"/>
              <a:gd name="connsiteY3718" fmla="*/ 792517 h 6580513"/>
              <a:gd name="connsiteX3719" fmla="*/ 18674703 w 21876926"/>
              <a:gd name="connsiteY3719" fmla="*/ 820864 h 6580513"/>
              <a:gd name="connsiteX3720" fmla="*/ 18741599 w 21876926"/>
              <a:gd name="connsiteY3720" fmla="*/ 813853 h 6580513"/>
              <a:gd name="connsiteX3721" fmla="*/ 18850043 w 21876926"/>
              <a:gd name="connsiteY3721" fmla="*/ 865975 h 6580513"/>
              <a:gd name="connsiteX3722" fmla="*/ 19094303 w 21876926"/>
              <a:gd name="connsiteY3722" fmla="*/ 970220 h 6580513"/>
              <a:gd name="connsiteX3723" fmla="*/ 19134843 w 21876926"/>
              <a:gd name="connsiteY3723" fmla="*/ 951931 h 6580513"/>
              <a:gd name="connsiteX3724" fmla="*/ 19654783 w 21876926"/>
              <a:gd name="connsiteY3724" fmla="*/ 1737116 h 6580513"/>
              <a:gd name="connsiteX3725" fmla="*/ 19687215 w 21876926"/>
              <a:gd name="connsiteY3725" fmla="*/ 1708159 h 6580513"/>
              <a:gd name="connsiteX3726" fmla="*/ 19701403 w 21876926"/>
              <a:gd name="connsiteY3726" fmla="*/ 1765463 h 6580513"/>
              <a:gd name="connsiteX3727" fmla="*/ 19777419 w 21876926"/>
              <a:gd name="connsiteY3727" fmla="*/ 1875804 h 6580513"/>
              <a:gd name="connsiteX3728" fmla="*/ 19802755 w 21876926"/>
              <a:gd name="connsiteY3728" fmla="*/ 1875804 h 6580513"/>
              <a:gd name="connsiteX3729" fmla="*/ 19780459 w 21876926"/>
              <a:gd name="connsiteY3729" fmla="*/ 1893483 h 6580513"/>
              <a:gd name="connsiteX3730" fmla="*/ 19789579 w 21876926"/>
              <a:gd name="connsiteY3730" fmla="*/ 1950482 h 6580513"/>
              <a:gd name="connsiteX3731" fmla="*/ 19789579 w 21876926"/>
              <a:gd name="connsiteY3731" fmla="*/ 1952920 h 6580513"/>
              <a:gd name="connsiteX3732" fmla="*/ 19897015 w 21876926"/>
              <a:gd name="connsiteY3732" fmla="*/ 1929145 h 6580513"/>
              <a:gd name="connsiteX3733" fmla="*/ 19872691 w 21876926"/>
              <a:gd name="connsiteY3733" fmla="*/ 1888301 h 6580513"/>
              <a:gd name="connsiteX3734" fmla="*/ 19911203 w 21876926"/>
              <a:gd name="connsiteY3734" fmla="*/ 1911466 h 6580513"/>
              <a:gd name="connsiteX3735" fmla="*/ 19914243 w 21876926"/>
              <a:gd name="connsiteY3735" fmla="*/ 1884948 h 6580513"/>
              <a:gd name="connsiteX3736" fmla="*/ 20053095 w 21876926"/>
              <a:gd name="connsiteY3736" fmla="*/ 1987363 h 6580513"/>
              <a:gd name="connsiteX3737" fmla="*/ 20154451 w 21876926"/>
              <a:gd name="connsiteY3737" fmla="*/ 1996508 h 6580513"/>
              <a:gd name="connsiteX3738" fmla="*/ 20171679 w 21876926"/>
              <a:gd name="connsiteY3738" fmla="*/ 1957797 h 6580513"/>
              <a:gd name="connsiteX3739" fmla="*/ 20262895 w 21876926"/>
              <a:gd name="connsiteY3739" fmla="*/ 1949567 h 6580513"/>
              <a:gd name="connsiteX3740" fmla="*/ 20273031 w 21876926"/>
              <a:gd name="connsiteY3740" fmla="*/ 1984620 h 6580513"/>
              <a:gd name="connsiteX3741" fmla="*/ 20295327 w 21876926"/>
              <a:gd name="connsiteY3741" fmla="*/ 1967856 h 6580513"/>
              <a:gd name="connsiteX3742" fmla="*/ 20297355 w 21876926"/>
              <a:gd name="connsiteY3742" fmla="*/ 1966027 h 6580513"/>
              <a:gd name="connsiteX3743" fmla="*/ 20300395 w 21876926"/>
              <a:gd name="connsiteY3743" fmla="*/ 1971209 h 6580513"/>
              <a:gd name="connsiteX3744" fmla="*/ 20302423 w 21876926"/>
              <a:gd name="connsiteY3744" fmla="*/ 1973037 h 6580513"/>
              <a:gd name="connsiteX3745" fmla="*/ 20332831 w 21876926"/>
              <a:gd name="connsiteY3745" fmla="*/ 1935546 h 6580513"/>
              <a:gd name="connsiteX3746" fmla="*/ 20350059 w 21876926"/>
              <a:gd name="connsiteY3746" fmla="*/ 1982182 h 6580513"/>
              <a:gd name="connsiteX3747" fmla="*/ 20352087 w 21876926"/>
              <a:gd name="connsiteY3747" fmla="*/ 1986754 h 6580513"/>
              <a:gd name="connsiteX3748" fmla="*/ 20399723 w 21876926"/>
              <a:gd name="connsiteY3748" fmla="*/ 1955663 h 6580513"/>
              <a:gd name="connsiteX3749" fmla="*/ 20416951 w 21876926"/>
              <a:gd name="connsiteY3749" fmla="*/ 1981572 h 6580513"/>
              <a:gd name="connsiteX3750" fmla="*/ 20502087 w 21876926"/>
              <a:gd name="connsiteY3750" fmla="*/ 1986754 h 6580513"/>
              <a:gd name="connsiteX3751" fmla="*/ 20489927 w 21876926"/>
              <a:gd name="connsiteY3751" fmla="*/ 1963893 h 6580513"/>
              <a:gd name="connsiteX3752" fmla="*/ 20521343 w 21876926"/>
              <a:gd name="connsiteY3752" fmla="*/ 1989497 h 6580513"/>
              <a:gd name="connsiteX3753" fmla="*/ 20557831 w 21876926"/>
              <a:gd name="connsiteY3753" fmla="*/ 2013882 h 6580513"/>
              <a:gd name="connsiteX3754" fmla="*/ 20585195 w 21876926"/>
              <a:gd name="connsiteY3754" fmla="*/ 2005957 h 6580513"/>
              <a:gd name="connsiteX3755" fmla="*/ 20649047 w 21876926"/>
              <a:gd name="connsiteY3755" fmla="*/ 2009919 h 6580513"/>
              <a:gd name="connsiteX3756" fmla="*/ 20722023 w 21876926"/>
              <a:gd name="connsiteY3756" fmla="*/ 2008090 h 6580513"/>
              <a:gd name="connsiteX3757" fmla="*/ 20736211 w 21876926"/>
              <a:gd name="connsiteY3757" fmla="*/ 2034609 h 6580513"/>
              <a:gd name="connsiteX3758" fmla="*/ 21053443 w 21876926"/>
              <a:gd name="connsiteY3758" fmla="*/ 2076672 h 6580513"/>
              <a:gd name="connsiteX3759" fmla="*/ 21029119 w 21876926"/>
              <a:gd name="connsiteY3759" fmla="*/ 2115688 h 6580513"/>
              <a:gd name="connsiteX3760" fmla="*/ 21053443 w 21876926"/>
              <a:gd name="connsiteY3760" fmla="*/ 2148302 h 6580513"/>
              <a:gd name="connsiteX3761" fmla="*/ 21056487 w 21876926"/>
              <a:gd name="connsiteY3761" fmla="*/ 2121479 h 6580513"/>
              <a:gd name="connsiteX3762" fmla="*/ 21122363 w 21876926"/>
              <a:gd name="connsiteY3762" fmla="*/ 2160494 h 6580513"/>
              <a:gd name="connsiteX3763" fmla="*/ 21060539 w 21876926"/>
              <a:gd name="connsiteY3763" fmla="*/ 2193414 h 6580513"/>
              <a:gd name="connsiteX3764" fmla="*/ 20763575 w 21876926"/>
              <a:gd name="connsiteY3764" fmla="*/ 2139158 h 6580513"/>
              <a:gd name="connsiteX3765" fmla="*/ 20749387 w 21876926"/>
              <a:gd name="connsiteY3765" fmla="*/ 2160494 h 6580513"/>
              <a:gd name="connsiteX3766" fmla="*/ 20679455 w 21876926"/>
              <a:gd name="connsiteY3766" fmla="*/ 2139158 h 6580513"/>
              <a:gd name="connsiteX3767" fmla="*/ 20658171 w 21876926"/>
              <a:gd name="connsiteY3767" fmla="*/ 2148302 h 6580513"/>
              <a:gd name="connsiteX3768" fmla="*/ 20661211 w 21876926"/>
              <a:gd name="connsiteY3768" fmla="*/ 2168724 h 6580513"/>
              <a:gd name="connsiteX3769" fmla="*/ 20619655 w 21876926"/>
              <a:gd name="connsiteY3769" fmla="*/ 2197376 h 6580513"/>
              <a:gd name="connsiteX3770" fmla="*/ 20640939 w 21876926"/>
              <a:gd name="connsiteY3770" fmla="*/ 2212921 h 6580513"/>
              <a:gd name="connsiteX3771" fmla="*/ 20757495 w 21876926"/>
              <a:gd name="connsiteY3771" fmla="*/ 2185793 h 6580513"/>
              <a:gd name="connsiteX3772" fmla="*/ 20753443 w 21876926"/>
              <a:gd name="connsiteY3772" fmla="*/ 2245536 h 6580513"/>
              <a:gd name="connsiteX3773" fmla="*/ 20712899 w 21876926"/>
              <a:gd name="connsiteY3773" fmla="*/ 2240354 h 6580513"/>
              <a:gd name="connsiteX3774" fmla="*/ 20747359 w 21876926"/>
              <a:gd name="connsiteY3774" fmla="*/ 2219932 h 6580513"/>
              <a:gd name="connsiteX3775" fmla="*/ 20730131 w 21876926"/>
              <a:gd name="connsiteY3775" fmla="*/ 2188232 h 6580513"/>
              <a:gd name="connsiteX3776" fmla="*/ 20712899 w 21876926"/>
              <a:gd name="connsiteY3776" fmla="*/ 2222675 h 6580513"/>
              <a:gd name="connsiteX3777" fmla="*/ 20661211 w 21876926"/>
              <a:gd name="connsiteY3777" fmla="*/ 2211702 h 6580513"/>
              <a:gd name="connsiteX3778" fmla="*/ 20650063 w 21876926"/>
              <a:gd name="connsiteY3778" fmla="*/ 2237001 h 6580513"/>
              <a:gd name="connsiteX3779" fmla="*/ 20399723 w 21876926"/>
              <a:gd name="connsiteY3779" fmla="*/ 2216884 h 6580513"/>
              <a:gd name="connsiteX3780" fmla="*/ 20357155 w 21876926"/>
              <a:gd name="connsiteY3780" fmla="*/ 2133976 h 6580513"/>
              <a:gd name="connsiteX3781" fmla="*/ 20387559 w 21876926"/>
              <a:gd name="connsiteY3781" fmla="*/ 2148302 h 6580513"/>
              <a:gd name="connsiteX3782" fmla="*/ 20387559 w 21876926"/>
              <a:gd name="connsiteY3782" fmla="*/ 2173906 h 6580513"/>
              <a:gd name="connsiteX3783" fmla="*/ 20415939 w 21876926"/>
              <a:gd name="connsiteY3783" fmla="*/ 2183050 h 6580513"/>
              <a:gd name="connsiteX3784" fmla="*/ 20402763 w 21876926"/>
              <a:gd name="connsiteY3784" fmla="*/ 2148302 h 6580513"/>
              <a:gd name="connsiteX3785" fmla="*/ 20470667 w 21876926"/>
              <a:gd name="connsiteY3785" fmla="*/ 2115688 h 6580513"/>
              <a:gd name="connsiteX3786" fmla="*/ 20383507 w 21876926"/>
              <a:gd name="connsiteY3786" fmla="*/ 2068442 h 6580513"/>
              <a:gd name="connsiteX3787" fmla="*/ 20381479 w 21876926"/>
              <a:gd name="connsiteY3787" fmla="*/ 2072405 h 6580513"/>
              <a:gd name="connsiteX3788" fmla="*/ 20335871 w 21876926"/>
              <a:gd name="connsiteY3788" fmla="*/ 2041924 h 6580513"/>
              <a:gd name="connsiteX3789" fmla="*/ 20309519 w 21876926"/>
              <a:gd name="connsiteY3789" fmla="*/ 2036742 h 6580513"/>
              <a:gd name="connsiteX3790" fmla="*/ 20188907 w 21876926"/>
              <a:gd name="connsiteY3790" fmla="*/ 2034609 h 6580513"/>
              <a:gd name="connsiteX3791" fmla="*/ 19958839 w 21876926"/>
              <a:gd name="connsiteY3791" fmla="*/ 2031560 h 6580513"/>
              <a:gd name="connsiteX3792" fmla="*/ 19900055 w 21876926"/>
              <a:gd name="connsiteY3792" fmla="*/ 2008090 h 6580513"/>
              <a:gd name="connsiteX3793" fmla="*/ 19893975 w 21876926"/>
              <a:gd name="connsiteY3793" fmla="*/ 1967246 h 6580513"/>
              <a:gd name="connsiteX3794" fmla="*/ 19868635 w 21876926"/>
              <a:gd name="connsiteY3794" fmla="*/ 1967246 h 6580513"/>
              <a:gd name="connsiteX3795" fmla="*/ 19872691 w 21876926"/>
              <a:gd name="connsiteY3795" fmla="*/ 1984620 h 6580513"/>
              <a:gd name="connsiteX3796" fmla="*/ 19796675 w 21876926"/>
              <a:gd name="connsiteY3796" fmla="*/ 1986754 h 6580513"/>
              <a:gd name="connsiteX3797" fmla="*/ 19815931 w 21876926"/>
              <a:gd name="connsiteY3797" fmla="*/ 2080635 h 6580513"/>
              <a:gd name="connsiteX3798" fmla="*/ 19847351 w 21876926"/>
              <a:gd name="connsiteY3798" fmla="*/ 2067223 h 6580513"/>
              <a:gd name="connsiteX3799" fmla="*/ 19819987 w 21876926"/>
              <a:gd name="connsiteY3799" fmla="*/ 2087950 h 6580513"/>
              <a:gd name="connsiteX3800" fmla="*/ 19875731 w 21876926"/>
              <a:gd name="connsiteY3800" fmla="*/ 2090998 h 6580513"/>
              <a:gd name="connsiteX3801" fmla="*/ 19886879 w 21876926"/>
              <a:gd name="connsiteY3801" fmla="*/ 2135195 h 6580513"/>
              <a:gd name="connsiteX3802" fmla="*/ 19830123 w 21876926"/>
              <a:gd name="connsiteY3802" fmla="*/ 2111115 h 6580513"/>
              <a:gd name="connsiteX3803" fmla="*/ 19823027 w 21876926"/>
              <a:gd name="connsiteY3803" fmla="*/ 2119650 h 6580513"/>
              <a:gd name="connsiteX3804" fmla="*/ 19832147 w 21876926"/>
              <a:gd name="connsiteY3804" fmla="*/ 2171467 h 6580513"/>
              <a:gd name="connsiteX3805" fmla="*/ 19863567 w 21876926"/>
              <a:gd name="connsiteY3805" fmla="*/ 2176649 h 6580513"/>
              <a:gd name="connsiteX3806" fmla="*/ 19863567 w 21876926"/>
              <a:gd name="connsiteY3806" fmla="*/ 2185793 h 6580513"/>
              <a:gd name="connsiteX3807" fmla="*/ 19897015 w 21876926"/>
              <a:gd name="connsiteY3807" fmla="*/ 2187013 h 6580513"/>
              <a:gd name="connsiteX3808" fmla="*/ 19913231 w 21876926"/>
              <a:gd name="connsiteY3808" fmla="*/ 2198290 h 6580513"/>
              <a:gd name="connsiteX3809" fmla="*/ 19913231 w 21876926"/>
              <a:gd name="connsiteY3809" fmla="*/ 2167505 h 6580513"/>
              <a:gd name="connsiteX3810" fmla="*/ 19934515 w 21876926"/>
              <a:gd name="connsiteY3810" fmla="*/ 2165676 h 6580513"/>
              <a:gd name="connsiteX3811" fmla="*/ 19895999 w 21876926"/>
              <a:gd name="connsiteY3811" fmla="*/ 2132757 h 6580513"/>
              <a:gd name="connsiteX3812" fmla="*/ 19895999 w 21876926"/>
              <a:gd name="connsiteY3812" fmla="*/ 2089169 h 6580513"/>
              <a:gd name="connsiteX3813" fmla="*/ 19934515 w 21876926"/>
              <a:gd name="connsiteY3813" fmla="*/ 2147083 h 6580513"/>
              <a:gd name="connsiteX3814" fmla="*/ 19951743 w 21876926"/>
              <a:gd name="connsiteY3814" fmla="*/ 2130013 h 6580513"/>
              <a:gd name="connsiteX3815" fmla="*/ 19930459 w 21876926"/>
              <a:gd name="connsiteY3815" fmla="*/ 2104105 h 6580513"/>
              <a:gd name="connsiteX3816" fmla="*/ 19954783 w 21876926"/>
              <a:gd name="connsiteY3816" fmla="*/ 2066309 h 6580513"/>
              <a:gd name="connsiteX3817" fmla="*/ 19951743 w 21876926"/>
              <a:gd name="connsiteY3817" fmla="*/ 2094961 h 6580513"/>
              <a:gd name="connsiteX3818" fmla="*/ 19987219 w 21876926"/>
              <a:gd name="connsiteY3818" fmla="*/ 2126661 h 6580513"/>
              <a:gd name="connsiteX3819" fmla="*/ 19994311 w 21876926"/>
              <a:gd name="connsiteY3819" fmla="*/ 2098009 h 6580513"/>
              <a:gd name="connsiteX3820" fmla="*/ 20086543 w 21876926"/>
              <a:gd name="connsiteY3820" fmla="*/ 2159275 h 6580513"/>
              <a:gd name="connsiteX3821" fmla="*/ 20004447 w 21876926"/>
              <a:gd name="connsiteY3821" fmla="*/ 2167505 h 6580513"/>
              <a:gd name="connsiteX3822" fmla="*/ 20038907 w 21876926"/>
              <a:gd name="connsiteY3822" fmla="*/ 2173906 h 6580513"/>
              <a:gd name="connsiteX3823" fmla="*/ 19927419 w 21876926"/>
              <a:gd name="connsiteY3823" fmla="*/ 2183050 h 6580513"/>
              <a:gd name="connsiteX3824" fmla="*/ 19994311 w 21876926"/>
              <a:gd name="connsiteY3824" fmla="*/ 2211702 h 6580513"/>
              <a:gd name="connsiteX3825" fmla="*/ 19921339 w 21876926"/>
              <a:gd name="connsiteY3825" fmla="*/ 2204387 h 6580513"/>
              <a:gd name="connsiteX3826" fmla="*/ 20015595 w 21876926"/>
              <a:gd name="connsiteY3826" fmla="*/ 2254375 h 6580513"/>
              <a:gd name="connsiteX3827" fmla="*/ 20283167 w 21876926"/>
              <a:gd name="connsiteY3827" fmla="*/ 2395806 h 6580513"/>
              <a:gd name="connsiteX3828" fmla="*/ 20336883 w 21876926"/>
              <a:gd name="connsiteY3828" fmla="*/ 2383614 h 6580513"/>
              <a:gd name="connsiteX3829" fmla="*/ 20808171 w 21876926"/>
              <a:gd name="connsiteY3829" fmla="*/ 3237990 h 6580513"/>
              <a:gd name="connsiteX3830" fmla="*/ 20849727 w 21876926"/>
              <a:gd name="connsiteY3830" fmla="*/ 3214520 h 6580513"/>
              <a:gd name="connsiteX3831" fmla="*/ 20854795 w 21876926"/>
              <a:gd name="connsiteY3831" fmla="*/ 3253535 h 6580513"/>
              <a:gd name="connsiteX3832" fmla="*/ 20930807 w 21876926"/>
              <a:gd name="connsiteY3832" fmla="*/ 3264508 h 6580513"/>
              <a:gd name="connsiteX3833" fmla="*/ 20873039 w 21876926"/>
              <a:gd name="connsiteY3833" fmla="*/ 3277920 h 6580513"/>
              <a:gd name="connsiteX3834" fmla="*/ 20926755 w 21876926"/>
              <a:gd name="connsiteY3834" fmla="*/ 3469339 h 6580513"/>
              <a:gd name="connsiteX3835" fmla="*/ 20869995 w 21876926"/>
              <a:gd name="connsiteY3835" fmla="*/ 3868638 h 6580513"/>
              <a:gd name="connsiteX3836" fmla="*/ 20877091 w 21876926"/>
              <a:gd name="connsiteY3836" fmla="*/ 4006716 h 6580513"/>
              <a:gd name="connsiteX3837" fmla="*/ 20835539 w 21876926"/>
              <a:gd name="connsiteY3837" fmla="*/ 4006716 h 6580513"/>
              <a:gd name="connsiteX3838" fmla="*/ 20751415 w 21876926"/>
              <a:gd name="connsiteY3838" fmla="*/ 4465147 h 6580513"/>
              <a:gd name="connsiteX3839" fmla="*/ 20688575 w 21876926"/>
              <a:gd name="connsiteY3839" fmla="*/ 4499590 h 6580513"/>
              <a:gd name="connsiteX3840" fmla="*/ 20536547 w 21876926"/>
              <a:gd name="connsiteY3840" fmla="*/ 4750447 h 6580513"/>
              <a:gd name="connsiteX3841" fmla="*/ 20585195 w 21876926"/>
              <a:gd name="connsiteY3841" fmla="*/ 4795863 h 6580513"/>
              <a:gd name="connsiteX3842" fmla="*/ 20497019 w 21876926"/>
              <a:gd name="connsiteY3842" fmla="*/ 4788548 h 6580513"/>
              <a:gd name="connsiteX3843" fmla="*/ 20362223 w 21876926"/>
              <a:gd name="connsiteY3843" fmla="*/ 4950096 h 6580513"/>
              <a:gd name="connsiteX3844" fmla="*/ 20432155 w 21876926"/>
              <a:gd name="connsiteY3844" fmla="*/ 4916262 h 6580513"/>
              <a:gd name="connsiteX3845" fmla="*/ 20428099 w 21876926"/>
              <a:gd name="connsiteY3845" fmla="*/ 4962288 h 6580513"/>
              <a:gd name="connsiteX3846" fmla="*/ 20661211 w 21876926"/>
              <a:gd name="connsiteY3846" fmla="*/ 5165900 h 6580513"/>
              <a:gd name="connsiteX3847" fmla="*/ 20723035 w 21876926"/>
              <a:gd name="connsiteY3847" fmla="*/ 5173215 h 6580513"/>
              <a:gd name="connsiteX3848" fmla="*/ 20446343 w 21876926"/>
              <a:gd name="connsiteY3848" fmla="*/ 5100671 h 6580513"/>
              <a:gd name="connsiteX3849" fmla="*/ 20434183 w 21876926"/>
              <a:gd name="connsiteY3849" fmla="*/ 5186627 h 6580513"/>
              <a:gd name="connsiteX3850" fmla="*/ 20379451 w 21876926"/>
              <a:gd name="connsiteY3850" fmla="*/ 5190589 h 6580513"/>
              <a:gd name="connsiteX3851" fmla="*/ 20322695 w 21876926"/>
              <a:gd name="connsiteY3851" fmla="*/ 5152793 h 6580513"/>
              <a:gd name="connsiteX3852" fmla="*/ 20368303 w 21876926"/>
              <a:gd name="connsiteY3852" fmla="*/ 5149745 h 6580513"/>
              <a:gd name="connsiteX3853" fmla="*/ 20284179 w 21876926"/>
              <a:gd name="connsiteY3853" fmla="*/ 5123227 h 6580513"/>
              <a:gd name="connsiteX3854" fmla="*/ 20272019 w 21876926"/>
              <a:gd name="connsiteY3854" fmla="*/ 5086345 h 6580513"/>
              <a:gd name="connsiteX3855" fmla="*/ 20228435 w 21876926"/>
              <a:gd name="connsiteY3855" fmla="*/ 5148526 h 6580513"/>
              <a:gd name="connsiteX3856" fmla="*/ 19715595 w 21876926"/>
              <a:gd name="connsiteY3856" fmla="*/ 5442361 h 6580513"/>
              <a:gd name="connsiteX3857" fmla="*/ 19621335 w 21876926"/>
              <a:gd name="connsiteY3857" fmla="*/ 5497836 h 6580513"/>
              <a:gd name="connsiteX3858" fmla="*/ 19411535 w 21876926"/>
              <a:gd name="connsiteY3858" fmla="*/ 5553920 h 6580513"/>
              <a:gd name="connsiteX3859" fmla="*/ 19232143 w 21876926"/>
              <a:gd name="connsiteY3859" fmla="*/ 5554835 h 6580513"/>
              <a:gd name="connsiteX3860" fmla="*/ 19246331 w 21876926"/>
              <a:gd name="connsiteY3860" fmla="*/ 5649020 h 6580513"/>
              <a:gd name="connsiteX3861" fmla="*/ 19212887 w 21876926"/>
              <a:gd name="connsiteY3861" fmla="*/ 5662432 h 6580513"/>
              <a:gd name="connsiteX3862" fmla="*/ 19224035 w 21876926"/>
              <a:gd name="connsiteY3862" fmla="*/ 5899877 h 6580513"/>
              <a:gd name="connsiteX3863" fmla="*/ 18765923 w 21876926"/>
              <a:gd name="connsiteY3863" fmla="*/ 6190359 h 6580513"/>
              <a:gd name="connsiteX3864" fmla="*/ 18695987 w 21876926"/>
              <a:gd name="connsiteY3864" fmla="*/ 6098307 h 6580513"/>
              <a:gd name="connsiteX3865" fmla="*/ 18982815 w 21876926"/>
              <a:gd name="connsiteY3865" fmla="*/ 5837696 h 6580513"/>
              <a:gd name="connsiteX3866" fmla="*/ 18951395 w 21876926"/>
              <a:gd name="connsiteY3866" fmla="*/ 5784355 h 6580513"/>
              <a:gd name="connsiteX3867" fmla="*/ 18926059 w 21876926"/>
              <a:gd name="connsiteY3867" fmla="*/ 5818189 h 6580513"/>
              <a:gd name="connsiteX3868" fmla="*/ 18710179 w 21876926"/>
              <a:gd name="connsiteY3868" fmla="*/ 5815750 h 6580513"/>
              <a:gd name="connsiteX3869" fmla="*/ 18659503 w 21876926"/>
              <a:gd name="connsiteY3869" fmla="*/ 5776735 h 6580513"/>
              <a:gd name="connsiteX3870" fmla="*/ 18491255 w 21876926"/>
              <a:gd name="connsiteY3870" fmla="*/ 5813617 h 6580513"/>
              <a:gd name="connsiteX3871" fmla="*/ 18213551 w 21876926"/>
              <a:gd name="connsiteY3871" fmla="*/ 5871225 h 6580513"/>
              <a:gd name="connsiteX3872" fmla="*/ 18503419 w 21876926"/>
              <a:gd name="connsiteY3872" fmla="*/ 5760580 h 6580513"/>
              <a:gd name="connsiteX3873" fmla="*/ 18394971 w 21876926"/>
              <a:gd name="connsiteY3873" fmla="*/ 5779173 h 6580513"/>
              <a:gd name="connsiteX3874" fmla="*/ 18445647 w 21876926"/>
              <a:gd name="connsiteY3874" fmla="*/ 5722784 h 6580513"/>
              <a:gd name="connsiteX3875" fmla="*/ 18340243 w 21876926"/>
              <a:gd name="connsiteY3875" fmla="*/ 5763628 h 6580513"/>
              <a:gd name="connsiteX3876" fmla="*/ 18150711 w 21876926"/>
              <a:gd name="connsiteY3876" fmla="*/ 5768810 h 6580513"/>
              <a:gd name="connsiteX3877" fmla="*/ 18194295 w 21876926"/>
              <a:gd name="connsiteY3877" fmla="*/ 5820932 h 6580513"/>
              <a:gd name="connsiteX3878" fmla="*/ 18157807 w 21876926"/>
              <a:gd name="connsiteY3878" fmla="*/ 5866044 h 6580513"/>
              <a:gd name="connsiteX3879" fmla="*/ 18214563 w 21876926"/>
              <a:gd name="connsiteY3879" fmla="*/ 5894696 h 6580513"/>
              <a:gd name="connsiteX3880" fmla="*/ 18287539 w 21876926"/>
              <a:gd name="connsiteY3880" fmla="*/ 5982785 h 6580513"/>
              <a:gd name="connsiteX3881" fmla="*/ 18231795 w 21876926"/>
              <a:gd name="connsiteY3881" fmla="*/ 5958096 h 6580513"/>
              <a:gd name="connsiteX3882" fmla="*/ 18213551 w 21876926"/>
              <a:gd name="connsiteY3882" fmla="*/ 5969373 h 6580513"/>
              <a:gd name="connsiteX3883" fmla="*/ 18185171 w 21876926"/>
              <a:gd name="connsiteY3883" fmla="*/ 5971202 h 6580513"/>
              <a:gd name="connsiteX3884" fmla="*/ 18188215 w 21876926"/>
              <a:gd name="connsiteY3884" fmla="*/ 6092211 h 6580513"/>
              <a:gd name="connsiteX3885" fmla="*/ 18058483 w 21876926"/>
              <a:gd name="connsiteY3885" fmla="*/ 6187311 h 6580513"/>
              <a:gd name="connsiteX3886" fmla="*/ 18071659 w 21876926"/>
              <a:gd name="connsiteY3886" fmla="*/ 6241567 h 6580513"/>
              <a:gd name="connsiteX3887" fmla="*/ 18050375 w 21876926"/>
              <a:gd name="connsiteY3887" fmla="*/ 6221450 h 6580513"/>
              <a:gd name="connsiteX3888" fmla="*/ 17917603 w 21876926"/>
              <a:gd name="connsiteY3888" fmla="*/ 6257112 h 6580513"/>
              <a:gd name="connsiteX3889" fmla="*/ 17808143 w 21876926"/>
              <a:gd name="connsiteY3889" fmla="*/ 6350993 h 6580513"/>
              <a:gd name="connsiteX3890" fmla="*/ 17829427 w 21876926"/>
              <a:gd name="connsiteY3890" fmla="*/ 6480231 h 6580513"/>
              <a:gd name="connsiteX3891" fmla="*/ 17788883 w 21876926"/>
              <a:gd name="connsiteY3891" fmla="*/ 6501568 h 6580513"/>
              <a:gd name="connsiteX3892" fmla="*/ 17788883 w 21876926"/>
              <a:gd name="connsiteY3892" fmla="*/ 6504616 h 6580513"/>
              <a:gd name="connsiteX3893" fmla="*/ 17807127 w 21876926"/>
              <a:gd name="connsiteY3893" fmla="*/ 6518942 h 6580513"/>
              <a:gd name="connsiteX3894" fmla="*/ 17776723 w 21876926"/>
              <a:gd name="connsiteY3894" fmla="*/ 6522295 h 6580513"/>
              <a:gd name="connsiteX3895" fmla="*/ 17774695 w 21876926"/>
              <a:gd name="connsiteY3895" fmla="*/ 6502787 h 6580513"/>
              <a:gd name="connsiteX3896" fmla="*/ 17490907 w 21876926"/>
              <a:gd name="connsiteY3896" fmla="*/ 6564968 h 6580513"/>
              <a:gd name="connsiteX3897" fmla="*/ 17472667 w 21876926"/>
              <a:gd name="connsiteY3897" fmla="*/ 6468954 h 6580513"/>
              <a:gd name="connsiteX3898" fmla="*/ 17042931 w 21876926"/>
              <a:gd name="connsiteY3898" fmla="*/ 6387875 h 6580513"/>
              <a:gd name="connsiteX3899" fmla="*/ 17083471 w 21876926"/>
              <a:gd name="connsiteY3899" fmla="*/ 6460724 h 6580513"/>
              <a:gd name="connsiteX3900" fmla="*/ 17092595 w 21876926"/>
              <a:gd name="connsiteY3900" fmla="*/ 6580513 h 6580513"/>
              <a:gd name="connsiteX3901" fmla="*/ 17015567 w 21876926"/>
              <a:gd name="connsiteY3901" fmla="*/ 6543631 h 6580513"/>
              <a:gd name="connsiteX3902" fmla="*/ 17005431 w 21876926"/>
              <a:gd name="connsiteY3902" fmla="*/ 6511931 h 6580513"/>
              <a:gd name="connsiteX3903" fmla="*/ 17029755 w 21876926"/>
              <a:gd name="connsiteY3903" fmla="*/ 6478098 h 6580513"/>
              <a:gd name="connsiteX3904" fmla="*/ 16974011 w 21876926"/>
              <a:gd name="connsiteY3904" fmla="*/ 6459505 h 6580513"/>
              <a:gd name="connsiteX3905" fmla="*/ 16958807 w 21876926"/>
              <a:gd name="connsiteY3905" fmla="*/ 6505531 h 6580513"/>
              <a:gd name="connsiteX3906" fmla="*/ 16927391 w 21876926"/>
              <a:gd name="connsiteY3906" fmla="*/ 6443045 h 6580513"/>
              <a:gd name="connsiteX3907" fmla="*/ 16889891 w 21876926"/>
              <a:gd name="connsiteY3907" fmla="*/ 6423842 h 6580513"/>
              <a:gd name="connsiteX3908" fmla="*/ 16892931 w 21876926"/>
              <a:gd name="connsiteY3908" fmla="*/ 6468954 h 6580513"/>
              <a:gd name="connsiteX3909" fmla="*/ 16760159 w 21876926"/>
              <a:gd name="connsiteY3909" fmla="*/ 6502787 h 6580513"/>
              <a:gd name="connsiteX3910" fmla="*/ 16737861 w 21876926"/>
              <a:gd name="connsiteY3910" fmla="*/ 6458590 h 6580513"/>
              <a:gd name="connsiteX3911" fmla="*/ 16461169 w 21876926"/>
              <a:gd name="connsiteY3911" fmla="*/ 6408297 h 6580513"/>
              <a:gd name="connsiteX3912" fmla="*/ 16456101 w 21876926"/>
              <a:gd name="connsiteY3912" fmla="*/ 6441216 h 6580513"/>
              <a:gd name="connsiteX3913" fmla="*/ 16329411 w 21876926"/>
              <a:gd name="connsiteY3913" fmla="*/ 6347030 h 6580513"/>
              <a:gd name="connsiteX3914" fmla="*/ 16206775 w 21876926"/>
              <a:gd name="connsiteY3914" fmla="*/ 6366538 h 6580513"/>
              <a:gd name="connsiteX3915" fmla="*/ 16222991 w 21876926"/>
              <a:gd name="connsiteY3915" fmla="*/ 6387875 h 6580513"/>
              <a:gd name="connsiteX3916" fmla="*/ 16177383 w 21876926"/>
              <a:gd name="connsiteY3916" fmla="*/ 6349164 h 6580513"/>
              <a:gd name="connsiteX3917" fmla="*/ 16006095 w 21876926"/>
              <a:gd name="connsiteY3917" fmla="*/ 6384827 h 6580513"/>
              <a:gd name="connsiteX3918" fmla="*/ 15973663 w 21876926"/>
              <a:gd name="connsiteY3918" fmla="*/ 6322646 h 6580513"/>
              <a:gd name="connsiteX3919" fmla="*/ 15948327 w 21876926"/>
              <a:gd name="connsiteY3919" fmla="*/ 6347030 h 6580513"/>
              <a:gd name="connsiteX3920" fmla="*/ 15987853 w 21876926"/>
              <a:gd name="connsiteY3920" fmla="*/ 6354346 h 6580513"/>
              <a:gd name="connsiteX3921" fmla="*/ 15748661 w 21876926"/>
              <a:gd name="connsiteY3921" fmla="*/ 6432072 h 6580513"/>
              <a:gd name="connsiteX3922" fmla="*/ 15733459 w 21876926"/>
              <a:gd name="connsiteY3922" fmla="*/ 6386960 h 6580513"/>
              <a:gd name="connsiteX3923" fmla="*/ 15641227 w 21876926"/>
              <a:gd name="connsiteY3923" fmla="*/ 6439997 h 6580513"/>
              <a:gd name="connsiteX3924" fmla="*/ 15697985 w 21876926"/>
              <a:gd name="connsiteY3924" fmla="*/ 6370501 h 6580513"/>
              <a:gd name="connsiteX3925" fmla="*/ 15605755 w 21876926"/>
              <a:gd name="connsiteY3925" fmla="*/ 6334838 h 6580513"/>
              <a:gd name="connsiteX3926" fmla="*/ 15580417 w 21876926"/>
              <a:gd name="connsiteY3926" fmla="*/ 6360137 h 6580513"/>
              <a:gd name="connsiteX3927" fmla="*/ 15601701 w 21876926"/>
              <a:gd name="connsiteY3927" fmla="*/ 6432986 h 6580513"/>
              <a:gd name="connsiteX3928" fmla="*/ 15569267 w 21876926"/>
              <a:gd name="connsiteY3928" fmla="*/ 6361356 h 6580513"/>
              <a:gd name="connsiteX3929" fmla="*/ 15539875 w 21876926"/>
              <a:gd name="connsiteY3929" fmla="*/ 6340020 h 6580513"/>
              <a:gd name="connsiteX3930" fmla="*/ 15475011 w 21876926"/>
              <a:gd name="connsiteY3930" fmla="*/ 6391228 h 6580513"/>
              <a:gd name="connsiteX3931" fmla="*/ 15516565 w 21876926"/>
              <a:gd name="connsiteY3931" fmla="*/ 6387875 h 6580513"/>
              <a:gd name="connsiteX3932" fmla="*/ 15405077 w 21876926"/>
              <a:gd name="connsiteY3932" fmla="*/ 6452189 h 6580513"/>
              <a:gd name="connsiteX3933" fmla="*/ 15462847 w 21876926"/>
              <a:gd name="connsiteY3933" fmla="*/ 6392142 h 6580513"/>
              <a:gd name="connsiteX3934" fmla="*/ 15400009 w 21876926"/>
              <a:gd name="connsiteY3934" fmla="*/ 6386960 h 6580513"/>
              <a:gd name="connsiteX3935" fmla="*/ 15405077 w 21876926"/>
              <a:gd name="connsiteY3935" fmla="*/ 6354346 h 6580513"/>
              <a:gd name="connsiteX3936" fmla="*/ 15272305 w 21876926"/>
              <a:gd name="connsiteY3936" fmla="*/ 6387875 h 6580513"/>
              <a:gd name="connsiteX3937" fmla="*/ 15242913 w 21876926"/>
              <a:gd name="connsiteY3937" fmla="*/ 6357089 h 6580513"/>
              <a:gd name="connsiteX3938" fmla="*/ 15188183 w 21876926"/>
              <a:gd name="connsiteY3938" fmla="*/ 6361356 h 6580513"/>
              <a:gd name="connsiteX3939" fmla="*/ 15175007 w 21876926"/>
              <a:gd name="connsiteY3939" fmla="*/ 6386046 h 6580513"/>
              <a:gd name="connsiteX3940" fmla="*/ 15218589 w 21876926"/>
              <a:gd name="connsiteY3940" fmla="*/ 6400981 h 6580513"/>
              <a:gd name="connsiteX3941" fmla="*/ 15156763 w 21876926"/>
              <a:gd name="connsiteY3941" fmla="*/ 6397019 h 6580513"/>
              <a:gd name="connsiteX3942" fmla="*/ 15094939 w 21876926"/>
              <a:gd name="connsiteY3942" fmla="*/ 6437254 h 6580513"/>
              <a:gd name="connsiteX3943" fmla="*/ 14710813 w 21876926"/>
              <a:gd name="connsiteY3943" fmla="*/ 6494253 h 6580513"/>
              <a:gd name="connsiteX3944" fmla="*/ 14650003 w 21876926"/>
              <a:gd name="connsiteY3944" fmla="*/ 6517723 h 6580513"/>
              <a:gd name="connsiteX3945" fmla="*/ 14638853 w 21876926"/>
              <a:gd name="connsiteY3945" fmla="*/ 6476879 h 6580513"/>
              <a:gd name="connsiteX3946" fmla="*/ 14599327 w 21876926"/>
              <a:gd name="connsiteY3946" fmla="*/ 6469868 h 6580513"/>
              <a:gd name="connsiteX3947" fmla="*/ 14587163 w 21876926"/>
              <a:gd name="connsiteY3947" fmla="*/ 6513760 h 6580513"/>
              <a:gd name="connsiteX3948" fmla="*/ 14565879 w 21876926"/>
              <a:gd name="connsiteY3948" fmla="*/ 6486023 h 6580513"/>
              <a:gd name="connsiteX3949" fmla="*/ 14489865 w 21876926"/>
              <a:gd name="connsiteY3949" fmla="*/ 6468954 h 6580513"/>
              <a:gd name="connsiteX3950" fmla="*/ 14528379 w 21876926"/>
              <a:gd name="connsiteY3950" fmla="*/ 6498215 h 6580513"/>
              <a:gd name="connsiteX3951" fmla="*/ 14381419 w 21876926"/>
              <a:gd name="connsiteY3951" fmla="*/ 6546680 h 6580513"/>
              <a:gd name="connsiteX3952" fmla="*/ 14413851 w 21876926"/>
              <a:gd name="connsiteY3952" fmla="*/ 6521076 h 6580513"/>
              <a:gd name="connsiteX3953" fmla="*/ 14298309 w 21876926"/>
              <a:gd name="connsiteY3953" fmla="*/ 6432072 h 6580513"/>
              <a:gd name="connsiteX3954" fmla="*/ 14417905 w 21876926"/>
              <a:gd name="connsiteY3954" fmla="*/ 6475050 h 6580513"/>
              <a:gd name="connsiteX3955" fmla="*/ 14578043 w 21876926"/>
              <a:gd name="connsiteY3955" fmla="*/ 6452189 h 6580513"/>
              <a:gd name="connsiteX3956" fmla="*/ 14597299 w 21876926"/>
              <a:gd name="connsiteY3956" fmla="*/ 6437254 h 6580513"/>
              <a:gd name="connsiteX3957" fmla="*/ 14576015 w 21876926"/>
              <a:gd name="connsiteY3957" fmla="*/ 6419880 h 6580513"/>
              <a:gd name="connsiteX3958" fmla="*/ 14708787 w 21876926"/>
              <a:gd name="connsiteY3958" fmla="*/ 6382998 h 6580513"/>
              <a:gd name="connsiteX3959" fmla="*/ 14653043 w 21876926"/>
              <a:gd name="connsiteY3959" fmla="*/ 6358308 h 6580513"/>
              <a:gd name="connsiteX3960" fmla="*/ 14645947 w 21876926"/>
              <a:gd name="connsiteY3960" fmla="*/ 6362271 h 6580513"/>
              <a:gd name="connsiteX3961" fmla="*/ 14624663 w 21876926"/>
              <a:gd name="connsiteY3961" fmla="*/ 6397019 h 6580513"/>
              <a:gd name="connsiteX3962" fmla="*/ 14627703 w 21876926"/>
              <a:gd name="connsiteY3962" fmla="*/ 6373854 h 6580513"/>
              <a:gd name="connsiteX3963" fmla="*/ 14599327 w 21876926"/>
              <a:gd name="connsiteY3963" fmla="*/ 6371720 h 6580513"/>
              <a:gd name="connsiteX3964" fmla="*/ 14619595 w 21876926"/>
              <a:gd name="connsiteY3964" fmla="*/ 6363490 h 6580513"/>
              <a:gd name="connsiteX3965" fmla="*/ 14627703 w 21876926"/>
              <a:gd name="connsiteY3965" fmla="*/ 6359528 h 6580513"/>
              <a:gd name="connsiteX3966" fmla="*/ 14701691 w 21876926"/>
              <a:gd name="connsiteY3966" fmla="*/ 6328437 h 6580513"/>
              <a:gd name="connsiteX3967" fmla="*/ 14694597 w 21876926"/>
              <a:gd name="connsiteY3967" fmla="*/ 6322646 h 6580513"/>
              <a:gd name="connsiteX3968" fmla="*/ 14781759 w 21876926"/>
              <a:gd name="connsiteY3968" fmla="*/ 6264123 h 6580513"/>
              <a:gd name="connsiteX3969" fmla="*/ 14770611 w 21876926"/>
              <a:gd name="connsiteY3969" fmla="*/ 6247968 h 6580513"/>
              <a:gd name="connsiteX3970" fmla="*/ 14749327 w 21876926"/>
              <a:gd name="connsiteY3970" fmla="*/ 6246749 h 6580513"/>
              <a:gd name="connsiteX3971" fmla="*/ 14753381 w 21876926"/>
              <a:gd name="connsiteY3971" fmla="*/ 6251930 h 6580513"/>
              <a:gd name="connsiteX3972" fmla="*/ 14604393 w 21876926"/>
              <a:gd name="connsiteY3972" fmla="*/ 6221450 h 6580513"/>
              <a:gd name="connsiteX3973" fmla="*/ 14619595 w 21876926"/>
              <a:gd name="connsiteY3973" fmla="*/ 6232423 h 6580513"/>
              <a:gd name="connsiteX3974" fmla="*/ 14579055 w 21876926"/>
              <a:gd name="connsiteY3974" fmla="*/ 6255893 h 6580513"/>
              <a:gd name="connsiteX3975" fmla="*/ 14582095 w 21876926"/>
              <a:gd name="connsiteY3975" fmla="*/ 6278449 h 6580513"/>
              <a:gd name="connsiteX3976" fmla="*/ 14571959 w 21876926"/>
              <a:gd name="connsiteY3976" fmla="*/ 6221450 h 6580513"/>
              <a:gd name="connsiteX3977" fmla="*/ 14582095 w 21876926"/>
              <a:gd name="connsiteY3977" fmla="*/ 6220230 h 6580513"/>
              <a:gd name="connsiteX3978" fmla="*/ 14499999 w 21876926"/>
              <a:gd name="connsiteY3978" fmla="*/ 6238519 h 6580513"/>
              <a:gd name="connsiteX3979" fmla="*/ 14561825 w 21876926"/>
              <a:gd name="connsiteY3979" fmla="*/ 6231203 h 6580513"/>
              <a:gd name="connsiteX3980" fmla="*/ 14554731 w 21876926"/>
              <a:gd name="connsiteY3980" fmla="*/ 6260160 h 6580513"/>
              <a:gd name="connsiteX3981" fmla="*/ 14464527 w 21876926"/>
              <a:gd name="connsiteY3981" fmla="*/ 6264123 h 6580513"/>
              <a:gd name="connsiteX3982" fmla="*/ 14459459 w 21876926"/>
              <a:gd name="connsiteY3982" fmla="*/ 6275401 h 6580513"/>
              <a:gd name="connsiteX3983" fmla="*/ 14263849 w 21876926"/>
              <a:gd name="connsiteY3983" fmla="*/ 6319293 h 6580513"/>
              <a:gd name="connsiteX3984" fmla="*/ 14243579 w 21876926"/>
              <a:gd name="connsiteY3984" fmla="*/ 6292775 h 6580513"/>
              <a:gd name="connsiteX3985" fmla="*/ 13897967 w 21876926"/>
              <a:gd name="connsiteY3985" fmla="*/ 6304967 h 6580513"/>
              <a:gd name="connsiteX3986" fmla="*/ 13850331 w 21876926"/>
              <a:gd name="connsiteY3986" fmla="*/ 6283630 h 6580513"/>
              <a:gd name="connsiteX3987" fmla="*/ 13859453 w 21876926"/>
              <a:gd name="connsiteY3987" fmla="*/ 6296737 h 6580513"/>
              <a:gd name="connsiteX3988" fmla="*/ 13732763 w 21876926"/>
              <a:gd name="connsiteY3988" fmla="*/ 6299785 h 6580513"/>
              <a:gd name="connsiteX3989" fmla="*/ 13778371 w 21876926"/>
              <a:gd name="connsiteY3989" fmla="*/ 6257112 h 6580513"/>
              <a:gd name="connsiteX3990" fmla="*/ 13737831 w 21876926"/>
              <a:gd name="connsiteY3990" fmla="*/ 6254978 h 6580513"/>
              <a:gd name="connsiteX3991" fmla="*/ 13620263 w 21876926"/>
              <a:gd name="connsiteY3991" fmla="*/ 6269304 h 6580513"/>
              <a:gd name="connsiteX3992" fmla="*/ 13664857 w 21876926"/>
              <a:gd name="connsiteY3992" fmla="*/ 6231203 h 6580513"/>
              <a:gd name="connsiteX3993" fmla="*/ 13605059 w 21876926"/>
              <a:gd name="connsiteY3993" fmla="*/ 6222059 h 6580513"/>
              <a:gd name="connsiteX3994" fmla="*/ 13605059 w 21876926"/>
              <a:gd name="connsiteY3994" fmla="*/ 6204685 h 6580513"/>
              <a:gd name="connsiteX3995" fmla="*/ 13585803 w 21876926"/>
              <a:gd name="connsiteY3995" fmla="*/ 6206514 h 6580513"/>
              <a:gd name="connsiteX3996" fmla="*/ 13575667 w 21876926"/>
              <a:gd name="connsiteY3996" fmla="*/ 6208952 h 6580513"/>
              <a:gd name="connsiteX3997" fmla="*/ 13493571 w 21876926"/>
              <a:gd name="connsiteY3997" fmla="*/ 6227241 h 6580513"/>
              <a:gd name="connsiteX3998" fmla="*/ 13453031 w 21876926"/>
              <a:gd name="connsiteY3998" fmla="*/ 6197675 h 6580513"/>
              <a:gd name="connsiteX3999" fmla="*/ 13438841 w 21876926"/>
              <a:gd name="connsiteY3999" fmla="*/ 6231203 h 6580513"/>
              <a:gd name="connsiteX4000" fmla="*/ 13317219 w 21876926"/>
              <a:gd name="connsiteY4000" fmla="*/ 6208952 h 6580513"/>
              <a:gd name="connsiteX4001" fmla="*/ 13416543 w 21876926"/>
              <a:gd name="connsiteY4001" fmla="*/ 6191578 h 6580513"/>
              <a:gd name="connsiteX4002" fmla="*/ 13334447 w 21876926"/>
              <a:gd name="connsiteY4002" fmla="*/ 6141285 h 6580513"/>
              <a:gd name="connsiteX4003" fmla="*/ 13296947 w 21876926"/>
              <a:gd name="connsiteY4003" fmla="*/ 6154697 h 6580513"/>
              <a:gd name="connsiteX4004" fmla="*/ 13209783 w 21876926"/>
              <a:gd name="connsiteY4004" fmla="*/ 6159878 h 6580513"/>
              <a:gd name="connsiteX4005" fmla="*/ 13069919 w 21876926"/>
              <a:gd name="connsiteY4005" fmla="*/ 6162926 h 6580513"/>
              <a:gd name="connsiteX4006" fmla="*/ 13063837 w 21876926"/>
              <a:gd name="connsiteY4006" fmla="*/ 6189445 h 6580513"/>
              <a:gd name="connsiteX4007" fmla="*/ 12874307 w 21876926"/>
              <a:gd name="connsiteY4007" fmla="*/ 6224193 h 6580513"/>
              <a:gd name="connsiteX4008" fmla="*/ 12829713 w 21876926"/>
              <a:gd name="connsiteY4008" fmla="*/ 6183349 h 6580513"/>
              <a:gd name="connsiteX4009" fmla="*/ 12766875 w 21876926"/>
              <a:gd name="connsiteY4009" fmla="*/ 6216268 h 6580513"/>
              <a:gd name="connsiteX4010" fmla="*/ 12710117 w 21876926"/>
              <a:gd name="connsiteY4010" fmla="*/ 6183349 h 6580513"/>
              <a:gd name="connsiteX4011" fmla="*/ 12612819 w 21876926"/>
              <a:gd name="connsiteY4011" fmla="*/ 6201942 h 6580513"/>
              <a:gd name="connsiteX4012" fmla="*/ 12560115 w 21876926"/>
              <a:gd name="connsiteY4012" fmla="*/ 6179996 h 6580513"/>
              <a:gd name="connsiteX4013" fmla="*/ 12505385 w 21876926"/>
              <a:gd name="connsiteY4013" fmla="*/ 6201942 h 6580513"/>
              <a:gd name="connsiteX4014" fmla="*/ 12435451 w 21876926"/>
              <a:gd name="connsiteY4014" fmla="*/ 6172071 h 6580513"/>
              <a:gd name="connsiteX4015" fmla="*/ 12270247 w 21876926"/>
              <a:gd name="connsiteY4015" fmla="*/ 6178167 h 6580513"/>
              <a:gd name="connsiteX4016" fmla="*/ 12260113 w 21876926"/>
              <a:gd name="connsiteY4016" fmla="*/ 6133970 h 6580513"/>
              <a:gd name="connsiteX4017" fmla="*/ 12121259 w 21876926"/>
              <a:gd name="connsiteY4017" fmla="*/ 6145552 h 6580513"/>
              <a:gd name="connsiteX4018" fmla="*/ 12151667 w 21876926"/>
              <a:gd name="connsiteY4018" fmla="*/ 6195541 h 6580513"/>
              <a:gd name="connsiteX4019" fmla="*/ 11967203 w 21876926"/>
              <a:gd name="connsiteY4019" fmla="*/ 6175424 h 6580513"/>
              <a:gd name="connsiteX4020" fmla="*/ 12027003 w 21876926"/>
              <a:gd name="connsiteY4020" fmla="*/ 6233337 h 6580513"/>
              <a:gd name="connsiteX4021" fmla="*/ 12138491 w 21876926"/>
              <a:gd name="connsiteY4021" fmla="*/ 6203771 h 6580513"/>
              <a:gd name="connsiteX4022" fmla="*/ 11789839 w 21876926"/>
              <a:gd name="connsiteY4022" fmla="*/ 6294908 h 6580513"/>
              <a:gd name="connsiteX4023" fmla="*/ 11995583 w 21876926"/>
              <a:gd name="connsiteY4023" fmla="*/ 6347945 h 6580513"/>
              <a:gd name="connsiteX4024" fmla="*/ 12079705 w 21876926"/>
              <a:gd name="connsiteY4024" fmla="*/ 6307101 h 6580513"/>
              <a:gd name="connsiteX4025" fmla="*/ 12096935 w 21876926"/>
              <a:gd name="connsiteY4025" fmla="*/ 6359528 h 6580513"/>
              <a:gd name="connsiteX4026" fmla="*/ 12257071 w 21876926"/>
              <a:gd name="connsiteY4026" fmla="*/ 6291555 h 6580513"/>
              <a:gd name="connsiteX4027" fmla="*/ 12327005 w 21876926"/>
              <a:gd name="connsiteY4027" fmla="*/ 6303748 h 6580513"/>
              <a:gd name="connsiteX4028" fmla="*/ 12305721 w 21876926"/>
              <a:gd name="connsiteY4028" fmla="*/ 6324475 h 6580513"/>
              <a:gd name="connsiteX4029" fmla="*/ 12396939 w 21876926"/>
              <a:gd name="connsiteY4029" fmla="*/ 6307101 h 6580513"/>
              <a:gd name="connsiteX4030" fmla="*/ 12532751 w 21876926"/>
              <a:gd name="connsiteY4030" fmla="*/ 6289727 h 6580513"/>
              <a:gd name="connsiteX4031" fmla="*/ 12721267 w 21876926"/>
              <a:gd name="connsiteY4031" fmla="*/ 6280582 h 6580513"/>
              <a:gd name="connsiteX4032" fmla="*/ 12738495 w 21876926"/>
              <a:gd name="connsiteY4032" fmla="*/ 6315330 h 6580513"/>
              <a:gd name="connsiteX4033" fmla="*/ 12938159 w 21876926"/>
              <a:gd name="connsiteY4033" fmla="*/ 6315330 h 6580513"/>
              <a:gd name="connsiteX4034" fmla="*/ 12777011 w 21876926"/>
              <a:gd name="connsiteY4034" fmla="*/ 6365319 h 6580513"/>
              <a:gd name="connsiteX4035" fmla="*/ 12791199 w 21876926"/>
              <a:gd name="connsiteY4035" fmla="*/ 6388789 h 6580513"/>
              <a:gd name="connsiteX4036" fmla="*/ 12839847 w 21876926"/>
              <a:gd name="connsiteY4036" fmla="*/ 6395190 h 6580513"/>
              <a:gd name="connsiteX4037" fmla="*/ 12931065 w 21876926"/>
              <a:gd name="connsiteY4037" fmla="*/ 6377816 h 6580513"/>
              <a:gd name="connsiteX4038" fmla="*/ 13021269 w 21876926"/>
              <a:gd name="connsiteY4038" fmla="*/ 6310149 h 6580513"/>
              <a:gd name="connsiteX4039" fmla="*/ 13056743 w 21876926"/>
              <a:gd name="connsiteY4039" fmla="*/ 6341849 h 6580513"/>
              <a:gd name="connsiteX4040" fmla="*/ 12728361 w 21876926"/>
              <a:gd name="connsiteY4040" fmla="*/ 6430243 h 6580513"/>
              <a:gd name="connsiteX4041" fmla="*/ 12672617 w 21876926"/>
              <a:gd name="connsiteY4041" fmla="*/ 6426890 h 6580513"/>
              <a:gd name="connsiteX4042" fmla="*/ 12627007 w 21876926"/>
              <a:gd name="connsiteY4042" fmla="*/ 6386046 h 6580513"/>
              <a:gd name="connsiteX4043" fmla="*/ 12601671 w 21876926"/>
              <a:gd name="connsiteY4043" fmla="*/ 6425061 h 6580513"/>
              <a:gd name="connsiteX4044" fmla="*/ 12578359 w 21876926"/>
              <a:gd name="connsiteY4044" fmla="*/ 6398238 h 6580513"/>
              <a:gd name="connsiteX4045" fmla="*/ 12539845 w 21876926"/>
              <a:gd name="connsiteY4045" fmla="*/ 6436034 h 6580513"/>
              <a:gd name="connsiteX4046" fmla="*/ 12522615 w 21876926"/>
              <a:gd name="connsiteY4046" fmla="*/ 6421708 h 6580513"/>
              <a:gd name="connsiteX4047" fmla="*/ 12285451 w 21876926"/>
              <a:gd name="connsiteY4047" fmla="*/ 6456761 h 6580513"/>
              <a:gd name="connsiteX4048" fmla="*/ 12079705 w 21876926"/>
              <a:gd name="connsiteY4048" fmla="*/ 6456761 h 6580513"/>
              <a:gd name="connsiteX4049" fmla="*/ 11981395 w 21876926"/>
              <a:gd name="connsiteY4049" fmla="*/ 6465905 h 6580513"/>
              <a:gd name="connsiteX4050" fmla="*/ 11945919 w 21876926"/>
              <a:gd name="connsiteY4050" fmla="*/ 6494253 h 6580513"/>
              <a:gd name="connsiteX4051" fmla="*/ 11960111 w 21876926"/>
              <a:gd name="connsiteY4051" fmla="*/ 6517723 h 6580513"/>
              <a:gd name="connsiteX4052" fmla="*/ 11911461 w 21876926"/>
              <a:gd name="connsiteY4052" fmla="*/ 6515894 h 6580513"/>
              <a:gd name="connsiteX4053" fmla="*/ 11614499 w 21876926"/>
              <a:gd name="connsiteY4053" fmla="*/ 6512541 h 6580513"/>
              <a:gd name="connsiteX4054" fmla="*/ 11642877 w 21876926"/>
              <a:gd name="connsiteY4054" fmla="*/ 6492424 h 6580513"/>
              <a:gd name="connsiteX4055" fmla="*/ 11649971 w 21876926"/>
              <a:gd name="connsiteY4055" fmla="*/ 6473830 h 6580513"/>
              <a:gd name="connsiteX4056" fmla="*/ 11635783 w 21876926"/>
              <a:gd name="connsiteY4056" fmla="*/ 6476879 h 6580513"/>
              <a:gd name="connsiteX4057" fmla="*/ 11624633 w 21876926"/>
              <a:gd name="connsiteY4057" fmla="*/ 6442435 h 6580513"/>
              <a:gd name="connsiteX4058" fmla="*/ 11443213 w 21876926"/>
              <a:gd name="connsiteY4058" fmla="*/ 6456761 h 6580513"/>
              <a:gd name="connsiteX4059" fmla="*/ 11458415 w 21876926"/>
              <a:gd name="connsiteY4059" fmla="*/ 6462553 h 6580513"/>
              <a:gd name="connsiteX4060" fmla="*/ 11452335 w 21876926"/>
              <a:gd name="connsiteY4060" fmla="*/ 6464686 h 6580513"/>
              <a:gd name="connsiteX4061" fmla="*/ 11411793 w 21876926"/>
              <a:gd name="connsiteY4061" fmla="*/ 6505531 h 6580513"/>
              <a:gd name="connsiteX4062" fmla="*/ 11407739 w 21876926"/>
              <a:gd name="connsiteY4062" fmla="*/ 6483280 h 6580513"/>
              <a:gd name="connsiteX4063" fmla="*/ 11245575 w 21876926"/>
              <a:gd name="connsiteY4063" fmla="*/ 6489376 h 6580513"/>
              <a:gd name="connsiteX4064" fmla="*/ 11220237 w 21876926"/>
              <a:gd name="connsiteY4064" fmla="*/ 6527477 h 6580513"/>
              <a:gd name="connsiteX4065" fmla="*/ 11195913 w 21876926"/>
              <a:gd name="connsiteY4065" fmla="*/ 6476879 h 6580513"/>
              <a:gd name="connsiteX4066" fmla="*/ 11148277 w 21876926"/>
              <a:gd name="connsiteY4066" fmla="*/ 6468954 h 6580513"/>
              <a:gd name="connsiteX4067" fmla="*/ 11122939 w 21876926"/>
              <a:gd name="connsiteY4067" fmla="*/ 6430243 h 6580513"/>
              <a:gd name="connsiteX4068" fmla="*/ 11053006 w 21876926"/>
              <a:gd name="connsiteY4068" fmla="*/ 6471087 h 6580513"/>
              <a:gd name="connsiteX4069" fmla="*/ 11080371 w 21876926"/>
              <a:gd name="connsiteY4069" fmla="*/ 6459505 h 6580513"/>
              <a:gd name="connsiteX4070" fmla="*/ 11077331 w 21876926"/>
              <a:gd name="connsiteY4070" fmla="*/ 6388789 h 6580513"/>
              <a:gd name="connsiteX4071" fmla="*/ 11027668 w 21876926"/>
              <a:gd name="connsiteY4071" fmla="*/ 6400981 h 6580513"/>
              <a:gd name="connsiteX4072" fmla="*/ 11022600 w 21876926"/>
              <a:gd name="connsiteY4072" fmla="*/ 6386046 h 6580513"/>
              <a:gd name="connsiteX4073" fmla="*/ 11060101 w 21876926"/>
              <a:gd name="connsiteY4073" fmla="*/ 6301004 h 6580513"/>
              <a:gd name="connsiteX4074" fmla="*/ 11053006 w 21876926"/>
              <a:gd name="connsiteY4074" fmla="*/ 6269304 h 6580513"/>
              <a:gd name="connsiteX4075" fmla="*/ 11025641 w 21876926"/>
              <a:gd name="connsiteY4075" fmla="*/ 6280582 h 6580513"/>
              <a:gd name="connsiteX4076" fmla="*/ 10993208 w 21876926"/>
              <a:gd name="connsiteY4076" fmla="*/ 6253759 h 6580513"/>
              <a:gd name="connsiteX4077" fmla="*/ 10990167 w 21876926"/>
              <a:gd name="connsiteY4077" fmla="*/ 6183349 h 6580513"/>
              <a:gd name="connsiteX4078" fmla="*/ 11018546 w 21876926"/>
              <a:gd name="connsiteY4078" fmla="*/ 6183349 h 6580513"/>
              <a:gd name="connsiteX4079" fmla="*/ 11034763 w 21876926"/>
              <a:gd name="connsiteY4079" fmla="*/ 6110500 h 6580513"/>
              <a:gd name="connsiteX4080" fmla="*/ 11000303 w 21876926"/>
              <a:gd name="connsiteY4080" fmla="*/ 6112633 h 6580513"/>
              <a:gd name="connsiteX4081" fmla="*/ 11000303 w 21876926"/>
              <a:gd name="connsiteY4081" fmla="*/ 6051367 h 6580513"/>
              <a:gd name="connsiteX4082" fmla="*/ 11063141 w 21876926"/>
              <a:gd name="connsiteY4082" fmla="*/ 6045271 h 6580513"/>
              <a:gd name="connsiteX4083" fmla="*/ 11087466 w 21876926"/>
              <a:gd name="connsiteY4083" fmla="*/ 5993148 h 6580513"/>
              <a:gd name="connsiteX4084" fmla="*/ 11122939 w 21876926"/>
              <a:gd name="connsiteY4084" fmla="*/ 5990100 h 6580513"/>
              <a:gd name="connsiteX4085" fmla="*/ 11181723 w 21876926"/>
              <a:gd name="connsiteY4085" fmla="*/ 6001073 h 6580513"/>
              <a:gd name="connsiteX4086" fmla="*/ 11151318 w 21876926"/>
              <a:gd name="connsiteY4086" fmla="*/ 5977603 h 6580513"/>
              <a:gd name="connsiteX4087" fmla="*/ 11111790 w 21876926"/>
              <a:gd name="connsiteY4087" fmla="*/ 5910241 h 6580513"/>
              <a:gd name="connsiteX4088" fmla="*/ 11094560 w 21876926"/>
              <a:gd name="connsiteY4088" fmla="*/ 5948951 h 6580513"/>
              <a:gd name="connsiteX4089" fmla="*/ 10997262 w 21876926"/>
              <a:gd name="connsiteY4089" fmla="*/ 5884332 h 6580513"/>
              <a:gd name="connsiteX4090" fmla="*/ 10986113 w 21876926"/>
              <a:gd name="connsiteY4090" fmla="*/ 5963277 h 6580513"/>
              <a:gd name="connsiteX4091" fmla="*/ 10930370 w 21876926"/>
              <a:gd name="connsiteY4091" fmla="*/ 5969373 h 6580513"/>
              <a:gd name="connsiteX4092" fmla="*/ 10958748 w 21876926"/>
              <a:gd name="connsiteY4092" fmla="*/ 5939502 h 6580513"/>
              <a:gd name="connsiteX4093" fmla="*/ 10948613 w 21876926"/>
              <a:gd name="connsiteY4093" fmla="*/ 5898658 h 6580513"/>
              <a:gd name="connsiteX4094" fmla="*/ 10914153 w 21876926"/>
              <a:gd name="connsiteY4094" fmla="*/ 5875188 h 6580513"/>
              <a:gd name="connsiteX4095" fmla="*/ 10914153 w 21876926"/>
              <a:gd name="connsiteY4095" fmla="*/ 5857814 h 6580513"/>
              <a:gd name="connsiteX4096" fmla="*/ 10944559 w 21876926"/>
              <a:gd name="connsiteY4096" fmla="*/ 5810873 h 6580513"/>
              <a:gd name="connsiteX4097" fmla="*/ 11042871 w 21876926"/>
              <a:gd name="connsiteY4097" fmla="*/ 5793499 h 6580513"/>
              <a:gd name="connsiteX4098" fmla="*/ 11000303 w 21876926"/>
              <a:gd name="connsiteY4098" fmla="*/ 5787098 h 6580513"/>
              <a:gd name="connsiteX4099" fmla="*/ 10993208 w 21876926"/>
              <a:gd name="connsiteY4099" fmla="*/ 5756618 h 6580513"/>
              <a:gd name="connsiteX4100" fmla="*/ 10873612 w 21876926"/>
              <a:gd name="connsiteY4100" fmla="*/ 5770944 h 6580513"/>
              <a:gd name="connsiteX4101" fmla="*/ 10869558 w 21876926"/>
              <a:gd name="connsiteY4101" fmla="*/ 5774906 h 6580513"/>
              <a:gd name="connsiteX4102" fmla="*/ 10853342 w 21876926"/>
              <a:gd name="connsiteY4102" fmla="*/ 5772163 h 6580513"/>
              <a:gd name="connsiteX4103" fmla="*/ 10686110 w 21876926"/>
              <a:gd name="connsiteY4103" fmla="*/ 5781917 h 6580513"/>
              <a:gd name="connsiteX4104" fmla="*/ 10700300 w 21876926"/>
              <a:gd name="connsiteY4104" fmla="*/ 5804472 h 6580513"/>
              <a:gd name="connsiteX4105" fmla="*/ 10517865 w 21876926"/>
              <a:gd name="connsiteY4105" fmla="*/ 5808435 h 6580513"/>
              <a:gd name="connsiteX4106" fmla="*/ 10531041 w 21876926"/>
              <a:gd name="connsiteY4106" fmla="*/ 5774906 h 6580513"/>
              <a:gd name="connsiteX4107" fmla="*/ 10473270 w 21876926"/>
              <a:gd name="connsiteY4107" fmla="*/ 5835258 h 6580513"/>
              <a:gd name="connsiteX4108" fmla="*/ 10477324 w 21876926"/>
              <a:gd name="connsiteY4108" fmla="*/ 5792280 h 6580513"/>
              <a:gd name="connsiteX4109" fmla="*/ 10326309 w 21876926"/>
              <a:gd name="connsiteY4109" fmla="*/ 5794414 h 6580513"/>
              <a:gd name="connsiteX4110" fmla="*/ 10282728 w 21876926"/>
              <a:gd name="connsiteY4110" fmla="*/ 5820932 h 6580513"/>
              <a:gd name="connsiteX4111" fmla="*/ 10306039 w 21876926"/>
              <a:gd name="connsiteY4111" fmla="*/ 5873969 h 6580513"/>
              <a:gd name="connsiteX4112" fmla="*/ 10258403 w 21876926"/>
              <a:gd name="connsiteY4112" fmla="*/ 5868177 h 6580513"/>
              <a:gd name="connsiteX4113" fmla="*/ 10275633 w 21876926"/>
              <a:gd name="connsiteY4113" fmla="*/ 5834344 h 6580513"/>
              <a:gd name="connsiteX4114" fmla="*/ 10246241 w 21876926"/>
              <a:gd name="connsiteY4114" fmla="*/ 5813617 h 6580513"/>
              <a:gd name="connsiteX4115" fmla="*/ 10203673 w 21876926"/>
              <a:gd name="connsiteY4115" fmla="*/ 5859643 h 6580513"/>
              <a:gd name="connsiteX4116" fmla="*/ 10192524 w 21876926"/>
              <a:gd name="connsiteY4116" fmla="*/ 5818189 h 6580513"/>
              <a:gd name="connsiteX4117" fmla="*/ 9887454 w 21876926"/>
              <a:gd name="connsiteY4117" fmla="*/ 5881284 h 6580513"/>
              <a:gd name="connsiteX4118" fmla="*/ 9693871 w 21876926"/>
              <a:gd name="connsiteY4118" fmla="*/ 5844707 h 6580513"/>
              <a:gd name="connsiteX4119" fmla="*/ 9619883 w 21876926"/>
              <a:gd name="connsiteY4119" fmla="*/ 5797462 h 6580513"/>
              <a:gd name="connsiteX4120" fmla="*/ 9601640 w 21876926"/>
              <a:gd name="connsiteY4120" fmla="*/ 5809654 h 6580513"/>
              <a:gd name="connsiteX4121" fmla="*/ 9624951 w 21876926"/>
              <a:gd name="connsiteY4121" fmla="*/ 5862996 h 6580513"/>
              <a:gd name="connsiteX4122" fmla="*/ 9546910 w 21876926"/>
              <a:gd name="connsiteY4122" fmla="*/ 5794414 h 6580513"/>
              <a:gd name="connsiteX4123" fmla="*/ 9607721 w 21876926"/>
              <a:gd name="connsiteY4123" fmla="*/ 5789232 h 6580513"/>
              <a:gd name="connsiteX4124" fmla="*/ 9507382 w 21876926"/>
              <a:gd name="connsiteY4124" fmla="*/ 5797462 h 6580513"/>
              <a:gd name="connsiteX4125" fmla="*/ 9548937 w 21876926"/>
              <a:gd name="connsiteY4125" fmla="*/ 5826114 h 6580513"/>
              <a:gd name="connsiteX4126" fmla="*/ 9338124 w 21876926"/>
              <a:gd name="connsiteY4126" fmla="*/ 5813617 h 6580513"/>
              <a:gd name="connsiteX4127" fmla="*/ 9327989 w 21876926"/>
              <a:gd name="connsiteY4127" fmla="*/ 5889514 h 6580513"/>
              <a:gd name="connsiteX4128" fmla="*/ 9520558 w 21876926"/>
              <a:gd name="connsiteY4128" fmla="*/ 5917251 h 6580513"/>
              <a:gd name="connsiteX4129" fmla="*/ 9462787 w 21876926"/>
              <a:gd name="connsiteY4129" fmla="*/ 5964192 h 6580513"/>
              <a:gd name="connsiteX4130" fmla="*/ 9349273 w 21876926"/>
              <a:gd name="connsiteY4130" fmla="*/ 5952914 h 6580513"/>
              <a:gd name="connsiteX4131" fmla="*/ 9301637 w 21876926"/>
              <a:gd name="connsiteY4131" fmla="*/ 5990100 h 6580513"/>
              <a:gd name="connsiteX4132" fmla="*/ 9036094 w 21876926"/>
              <a:gd name="connsiteY4132" fmla="*/ 5971202 h 6580513"/>
              <a:gd name="connsiteX4133" fmla="*/ 9079675 w 21876926"/>
              <a:gd name="connsiteY4133" fmla="*/ 5977603 h 6580513"/>
              <a:gd name="connsiteX4134" fmla="*/ 9008729 w 21876926"/>
              <a:gd name="connsiteY4134" fmla="*/ 5973641 h 6580513"/>
              <a:gd name="connsiteX4135" fmla="*/ 9017850 w 21876926"/>
              <a:gd name="connsiteY4135" fmla="*/ 5995892 h 6580513"/>
              <a:gd name="connsiteX4136" fmla="*/ 8775618 w 21876926"/>
              <a:gd name="connsiteY4136" fmla="*/ 6018448 h 6580513"/>
              <a:gd name="connsiteX4137" fmla="*/ 8583049 w 21876926"/>
              <a:gd name="connsiteY4137" fmla="*/ 6082152 h 6580513"/>
              <a:gd name="connsiteX4138" fmla="*/ 8512102 w 21876926"/>
              <a:gd name="connsiteY4138" fmla="*/ 6022410 h 6580513"/>
              <a:gd name="connsiteX4139" fmla="*/ 8477642 w 21876926"/>
              <a:gd name="connsiteY4139" fmla="*/ 6025763 h 6580513"/>
              <a:gd name="connsiteX4140" fmla="*/ 8016489 w 21876926"/>
              <a:gd name="connsiteY4140" fmla="*/ 6137323 h 6580513"/>
              <a:gd name="connsiteX4141" fmla="*/ 7980002 w 21876926"/>
              <a:gd name="connsiteY4141" fmla="*/ 6107451 h 6580513"/>
              <a:gd name="connsiteX4142" fmla="*/ 7990137 w 21876926"/>
              <a:gd name="connsiteY4142" fmla="*/ 6148296 h 6580513"/>
              <a:gd name="connsiteX4143" fmla="*/ 7914123 w 21876926"/>
              <a:gd name="connsiteY4143" fmla="*/ 6121777 h 6580513"/>
              <a:gd name="connsiteX4144" fmla="*/ 7911083 w 21876926"/>
              <a:gd name="connsiteY4144" fmla="*/ 6080019 h 6580513"/>
              <a:gd name="connsiteX4145" fmla="*/ 8013448 w 21876926"/>
              <a:gd name="connsiteY4145" fmla="*/ 6091297 h 6580513"/>
              <a:gd name="connsiteX4146" fmla="*/ 7956691 w 21876926"/>
              <a:gd name="connsiteY4146" fmla="*/ 6075751 h 6580513"/>
              <a:gd name="connsiteX4147" fmla="*/ 8011421 w 21876926"/>
              <a:gd name="connsiteY4147" fmla="*/ 6071789 h 6580513"/>
              <a:gd name="connsiteX4148" fmla="*/ 7880677 w 21876926"/>
              <a:gd name="connsiteY4148" fmla="*/ 6040089 h 6580513"/>
              <a:gd name="connsiteX4149" fmla="*/ 8519197 w 21876926"/>
              <a:gd name="connsiteY4149" fmla="*/ 5966630 h 6580513"/>
              <a:gd name="connsiteX4150" fmla="*/ 8584062 w 21876926"/>
              <a:gd name="connsiteY4150" fmla="*/ 6004122 h 6580513"/>
              <a:gd name="connsiteX4151" fmla="*/ 8616495 w 21876926"/>
              <a:gd name="connsiteY4151" fmla="*/ 5968459 h 6580513"/>
              <a:gd name="connsiteX4152" fmla="*/ 8685414 w 21876926"/>
              <a:gd name="connsiteY4152" fmla="*/ 5995892 h 6580513"/>
              <a:gd name="connsiteX4153" fmla="*/ 8741158 w 21876926"/>
              <a:gd name="connsiteY4153" fmla="*/ 5926396 h 6580513"/>
              <a:gd name="connsiteX4154" fmla="*/ 8778659 w 21876926"/>
              <a:gd name="connsiteY4154" fmla="*/ 5952914 h 6580513"/>
              <a:gd name="connsiteX4155" fmla="*/ 8948931 w 21876926"/>
              <a:gd name="connsiteY4155" fmla="*/ 5893476 h 6580513"/>
              <a:gd name="connsiteX4156" fmla="*/ 9097919 w 21876926"/>
              <a:gd name="connsiteY4156" fmla="*/ 5878541 h 6580513"/>
              <a:gd name="connsiteX4157" fmla="*/ 8955012 w 21876926"/>
              <a:gd name="connsiteY4157" fmla="*/ 5873359 h 6580513"/>
              <a:gd name="connsiteX4158" fmla="*/ 8778659 w 21876926"/>
              <a:gd name="connsiteY4158" fmla="*/ 5857814 h 6580513"/>
              <a:gd name="connsiteX4159" fmla="*/ 8801970 w 21876926"/>
              <a:gd name="connsiteY4159" fmla="*/ 5809654 h 6580513"/>
              <a:gd name="connsiteX4160" fmla="*/ 8791834 w 21876926"/>
              <a:gd name="connsiteY4160" fmla="*/ 5777954 h 6580513"/>
              <a:gd name="connsiteX4161" fmla="*/ 8686428 w 21876926"/>
              <a:gd name="connsiteY4161" fmla="*/ 5823371 h 6580513"/>
              <a:gd name="connsiteX4162" fmla="*/ 8426966 w 21876926"/>
              <a:gd name="connsiteY4162" fmla="*/ 5770944 h 6580513"/>
              <a:gd name="connsiteX4163" fmla="*/ 8346897 w 21876926"/>
              <a:gd name="connsiteY4163" fmla="*/ 5800510 h 6580513"/>
              <a:gd name="connsiteX4164" fmla="*/ 8384398 w 21876926"/>
              <a:gd name="connsiteY4164" fmla="*/ 5784355 h 6580513"/>
              <a:gd name="connsiteX4165" fmla="*/ 8229329 w 21876926"/>
              <a:gd name="connsiteY4165" fmla="*/ 5780088 h 6580513"/>
              <a:gd name="connsiteX4166" fmla="*/ 8291153 w 21876926"/>
              <a:gd name="connsiteY4166" fmla="*/ 5785270 h 6580513"/>
              <a:gd name="connsiteX4167" fmla="*/ 8177639 w 21876926"/>
              <a:gd name="connsiteY4167" fmla="*/ 5816970 h 6580513"/>
              <a:gd name="connsiteX4168" fmla="*/ 8211085 w 21876926"/>
              <a:gd name="connsiteY4168" fmla="*/ 5791366 h 6580513"/>
              <a:gd name="connsiteX4169" fmla="*/ 8019529 w 21876926"/>
              <a:gd name="connsiteY4169" fmla="*/ 5776735 h 6580513"/>
              <a:gd name="connsiteX4170" fmla="*/ 8041827 w 21876926"/>
              <a:gd name="connsiteY4170" fmla="*/ 5818189 h 6580513"/>
              <a:gd name="connsiteX4171" fmla="*/ 7996219 w 21876926"/>
              <a:gd name="connsiteY4171" fmla="*/ 5822151 h 6580513"/>
              <a:gd name="connsiteX4172" fmla="*/ 7880677 w 21876926"/>
              <a:gd name="connsiteY4172" fmla="*/ 5834344 h 6580513"/>
              <a:gd name="connsiteX4173" fmla="*/ 7816825 w 21876926"/>
              <a:gd name="connsiteY4173" fmla="*/ 5818798 h 6580513"/>
              <a:gd name="connsiteX4174" fmla="*/ 7992164 w 21876926"/>
              <a:gd name="connsiteY4174" fmla="*/ 5769724 h 6580513"/>
              <a:gd name="connsiteX4175" fmla="*/ 7873582 w 21876926"/>
              <a:gd name="connsiteY4175" fmla="*/ 5759666 h 6580513"/>
              <a:gd name="connsiteX4176" fmla="*/ 7687093 w 21876926"/>
              <a:gd name="connsiteY4176" fmla="*/ 5702362 h 6580513"/>
              <a:gd name="connsiteX4177" fmla="*/ 7382023 w 21876926"/>
              <a:gd name="connsiteY4177" fmla="*/ 5719736 h 6580513"/>
              <a:gd name="connsiteX4178" fmla="*/ 7260400 w 21876926"/>
              <a:gd name="connsiteY4178" fmla="*/ 5700228 h 6580513"/>
              <a:gd name="connsiteX4179" fmla="*/ 7301955 w 21876926"/>
              <a:gd name="connsiteY4179" fmla="*/ 5739244 h 6580513"/>
              <a:gd name="connsiteX4180" fmla="*/ 7354658 w 21876926"/>
              <a:gd name="connsiteY4180" fmla="*/ 5712420 h 6580513"/>
              <a:gd name="connsiteX4181" fmla="*/ 7247225 w 21876926"/>
              <a:gd name="connsiteY4181" fmla="*/ 5723698 h 6580513"/>
              <a:gd name="connsiteX4182" fmla="*/ 6925937 w 21876926"/>
              <a:gd name="connsiteY4182" fmla="*/ 5689865 h 6580513"/>
              <a:gd name="connsiteX4183" fmla="*/ 6955329 w 21876926"/>
              <a:gd name="connsiteY4183" fmla="*/ 5717602 h 6580513"/>
              <a:gd name="connsiteX4184" fmla="*/ 6646205 w 21876926"/>
              <a:gd name="connsiteY4184" fmla="*/ 5738024 h 6580513"/>
              <a:gd name="connsiteX4185" fmla="*/ 6374581 w 21876926"/>
              <a:gd name="connsiteY4185" fmla="*/ 5743206 h 6580513"/>
              <a:gd name="connsiteX4186" fmla="*/ 6394851 w 21876926"/>
              <a:gd name="connsiteY4186" fmla="*/ 5751436 h 6580513"/>
              <a:gd name="connsiteX4187" fmla="*/ 5686397 w 21876926"/>
              <a:gd name="connsiteY4187" fmla="*/ 5820932 h 6580513"/>
              <a:gd name="connsiteX4188" fmla="*/ 5697547 w 21876926"/>
              <a:gd name="connsiteY4188" fmla="*/ 5776735 h 6580513"/>
              <a:gd name="connsiteX4189" fmla="*/ 5630654 w 21876926"/>
              <a:gd name="connsiteY4189" fmla="*/ 5815750 h 6580513"/>
              <a:gd name="connsiteX4190" fmla="*/ 5153284 w 21876926"/>
              <a:gd name="connsiteY4190" fmla="*/ 5852632 h 6580513"/>
              <a:gd name="connsiteX4191" fmla="*/ 5151257 w 21876926"/>
              <a:gd name="connsiteY4191" fmla="*/ 5830381 h 6580513"/>
              <a:gd name="connsiteX4192" fmla="*/ 5122879 w 21876926"/>
              <a:gd name="connsiteY4192" fmla="*/ 5823371 h 6580513"/>
              <a:gd name="connsiteX4193" fmla="*/ 4882673 w 21876926"/>
              <a:gd name="connsiteY4193" fmla="*/ 5881284 h 6580513"/>
              <a:gd name="connsiteX4194" fmla="*/ 4871525 w 21876926"/>
              <a:gd name="connsiteY4194" fmla="*/ 5836477 h 6580513"/>
              <a:gd name="connsiteX4195" fmla="*/ 4818821 w 21876926"/>
              <a:gd name="connsiteY4195" fmla="*/ 5843488 h 6580513"/>
              <a:gd name="connsiteX4196" fmla="*/ 4821862 w 21876926"/>
              <a:gd name="connsiteY4196" fmla="*/ 5885551 h 6580513"/>
              <a:gd name="connsiteX4197" fmla="*/ 4622198 w 21876926"/>
              <a:gd name="connsiteY4197" fmla="*/ 5861776 h 6580513"/>
              <a:gd name="connsiteX4198" fmla="*/ 4606995 w 21876926"/>
              <a:gd name="connsiteY4198" fmla="*/ 5820932 h 6580513"/>
              <a:gd name="connsiteX4199" fmla="*/ 4479291 w 21876926"/>
              <a:gd name="connsiteY4199" fmla="*/ 5834344 h 6580513"/>
              <a:gd name="connsiteX4200" fmla="*/ 4509697 w 21876926"/>
              <a:gd name="connsiteY4200" fmla="*/ 5792280 h 6580513"/>
              <a:gd name="connsiteX4201" fmla="*/ 4496521 w 21876926"/>
              <a:gd name="connsiteY4201" fmla="*/ 5785270 h 6580513"/>
              <a:gd name="connsiteX4202" fmla="*/ 4377939 w 21876926"/>
              <a:gd name="connsiteY4202" fmla="*/ 5769724 h 6580513"/>
              <a:gd name="connsiteX4203" fmla="*/ 4348547 w 21876926"/>
              <a:gd name="connsiteY4203" fmla="*/ 5801424 h 6580513"/>
              <a:gd name="connsiteX4204" fmla="*/ 4282667 w 21876926"/>
              <a:gd name="connsiteY4204" fmla="*/ 5757532 h 6580513"/>
              <a:gd name="connsiteX4205" fmla="*/ 4252261 w 21876926"/>
              <a:gd name="connsiteY4205" fmla="*/ 5759666 h 6580513"/>
              <a:gd name="connsiteX4206" fmla="*/ 4294829 w 21876926"/>
              <a:gd name="connsiteY4206" fmla="*/ 5774906 h 6580513"/>
              <a:gd name="connsiteX4207" fmla="*/ 4203613 w 21876926"/>
              <a:gd name="connsiteY4207" fmla="*/ 5836477 h 6580513"/>
              <a:gd name="connsiteX4208" fmla="*/ 4085030 w 21876926"/>
              <a:gd name="connsiteY4208" fmla="*/ 5853851 h 6580513"/>
              <a:gd name="connsiteX4209" fmla="*/ 4050571 w 21876926"/>
              <a:gd name="connsiteY4209" fmla="*/ 5788318 h 6580513"/>
              <a:gd name="connsiteX4210" fmla="*/ 4181315 w 21876926"/>
              <a:gd name="connsiteY4210" fmla="*/ 5776125 h 6580513"/>
              <a:gd name="connsiteX4211" fmla="*/ 4176247 w 21876926"/>
              <a:gd name="connsiteY4211" fmla="*/ 5776735 h 6580513"/>
              <a:gd name="connsiteX4212" fmla="*/ 4173207 w 21876926"/>
              <a:gd name="connsiteY4212" fmla="*/ 5765762 h 6580513"/>
              <a:gd name="connsiteX4213" fmla="*/ 4128612 w 21876926"/>
              <a:gd name="connsiteY4213" fmla="*/ 5744425 h 6580513"/>
              <a:gd name="connsiteX4214" fmla="*/ 3964421 w 21876926"/>
              <a:gd name="connsiteY4214" fmla="*/ 5757532 h 6580513"/>
              <a:gd name="connsiteX4215" fmla="*/ 3944151 w 21876926"/>
              <a:gd name="connsiteY4215" fmla="*/ 5791366 h 6580513"/>
              <a:gd name="connsiteX4216" fmla="*/ 3727256 w 21876926"/>
              <a:gd name="connsiteY4216" fmla="*/ 5792280 h 6580513"/>
              <a:gd name="connsiteX4217" fmla="*/ 3444483 w 21876926"/>
              <a:gd name="connsiteY4217" fmla="*/ 5700228 h 6580513"/>
              <a:gd name="connsiteX4218" fmla="*/ 3238738 w 21876926"/>
              <a:gd name="connsiteY4218" fmla="*/ 5700228 h 6580513"/>
              <a:gd name="connsiteX4219" fmla="*/ 3202251 w 21876926"/>
              <a:gd name="connsiteY4219" fmla="*/ 5735891 h 6580513"/>
              <a:gd name="connsiteX4220" fmla="*/ 3192116 w 21876926"/>
              <a:gd name="connsiteY4220" fmla="*/ 5704191 h 6580513"/>
              <a:gd name="connsiteX4221" fmla="*/ 3140426 w 21876926"/>
              <a:gd name="connsiteY4221" fmla="*/ 5730709 h 6580513"/>
              <a:gd name="connsiteX4222" fmla="*/ 3167791 w 21876926"/>
              <a:gd name="connsiteY4222" fmla="*/ 5742292 h 6580513"/>
              <a:gd name="connsiteX4223" fmla="*/ 2964073 w 21876926"/>
              <a:gd name="connsiteY4223" fmla="*/ 5761799 h 6580513"/>
              <a:gd name="connsiteX4224" fmla="*/ 3122183 w 21876926"/>
              <a:gd name="connsiteY4224" fmla="*/ 5745340 h 6580513"/>
              <a:gd name="connsiteX4225" fmla="*/ 3139413 w 21876926"/>
              <a:gd name="connsiteY4225" fmla="*/ 5721565 h 6580513"/>
              <a:gd name="connsiteX4226" fmla="*/ 3049209 w 21876926"/>
              <a:gd name="connsiteY4226" fmla="*/ 5708458 h 6580513"/>
              <a:gd name="connsiteX4227" fmla="*/ 2960019 w 21876926"/>
              <a:gd name="connsiteY4227" fmla="*/ 5663346 h 6580513"/>
              <a:gd name="connsiteX4228" fmla="*/ 2913397 w 21876926"/>
              <a:gd name="connsiteY4228" fmla="*/ 5722784 h 6580513"/>
              <a:gd name="connsiteX4229" fmla="*/ 2706638 w 21876926"/>
              <a:gd name="connsiteY4229" fmla="*/ 5648106 h 6580513"/>
              <a:gd name="connsiteX4230" fmla="*/ 2461365 w 21876926"/>
              <a:gd name="connsiteY4230" fmla="*/ 5650240 h 6580513"/>
              <a:gd name="connsiteX4231" fmla="*/ 2439068 w 21876926"/>
              <a:gd name="connsiteY4231" fmla="*/ 5599946 h 6580513"/>
              <a:gd name="connsiteX4232" fmla="*/ 2546501 w 21876926"/>
              <a:gd name="connsiteY4232" fmla="*/ 5588668 h 6580513"/>
              <a:gd name="connsiteX4233" fmla="*/ 2488730 w 21876926"/>
              <a:gd name="connsiteY4233" fmla="*/ 5550872 h 6580513"/>
              <a:gd name="connsiteX4234" fmla="*/ 2456298 w 21876926"/>
              <a:gd name="connsiteY4234" fmla="*/ 5575562 h 6580513"/>
              <a:gd name="connsiteX4235" fmla="*/ 2474541 w 21876926"/>
              <a:gd name="connsiteY4235" fmla="*/ 5519172 h 6580513"/>
              <a:gd name="connsiteX4236" fmla="*/ 2755287 w 21876926"/>
              <a:gd name="connsiteY4236" fmla="*/ 5435045 h 6580513"/>
              <a:gd name="connsiteX4237" fmla="*/ 2646840 w 21876926"/>
              <a:gd name="connsiteY4237" fmla="*/ 5436265 h 6580513"/>
              <a:gd name="connsiteX4238" fmla="*/ 2676232 w 21876926"/>
              <a:gd name="connsiteY4238" fmla="*/ 5466745 h 6580513"/>
              <a:gd name="connsiteX4239" fmla="*/ 2634678 w 21876926"/>
              <a:gd name="connsiteY4239" fmla="*/ 5480462 h 6580513"/>
              <a:gd name="connsiteX4240" fmla="*/ 2611367 w 21876926"/>
              <a:gd name="connsiteY4240" fmla="*/ 5420110 h 6580513"/>
              <a:gd name="connsiteX4241" fmla="*/ 2664070 w 21876926"/>
              <a:gd name="connsiteY4241" fmla="*/ 5412794 h 6580513"/>
              <a:gd name="connsiteX4242" fmla="*/ 2541433 w 21876926"/>
              <a:gd name="connsiteY4242" fmla="*/ 5383228 h 6580513"/>
              <a:gd name="connsiteX4243" fmla="*/ 2606299 w 21876926"/>
              <a:gd name="connsiteY4243" fmla="*/ 5364330 h 6580513"/>
              <a:gd name="connsiteX4244" fmla="*/ 2511028 w 21876926"/>
              <a:gd name="connsiteY4244" fmla="*/ 5332630 h 6580513"/>
              <a:gd name="connsiteX4245" fmla="*/ 2649880 w 21876926"/>
              <a:gd name="connsiteY4245" fmla="*/ 5282641 h 6580513"/>
              <a:gd name="connsiteX4246" fmla="*/ 2711705 w 21876926"/>
              <a:gd name="connsiteY4246" fmla="*/ 5268315 h 6580513"/>
              <a:gd name="connsiteX4247" fmla="*/ 2815085 w 21876926"/>
              <a:gd name="connsiteY4247" fmla="*/ 5201867 h 6580513"/>
              <a:gd name="connsiteX4248" fmla="*/ 2801909 w 21876926"/>
              <a:gd name="connsiteY4248" fmla="*/ 5234787 h 6580513"/>
              <a:gd name="connsiteX4249" fmla="*/ 2890086 w 21876926"/>
              <a:gd name="connsiteY4249" fmla="*/ 5130237 h 6580513"/>
              <a:gd name="connsiteX4250" fmla="*/ 2836369 w 21876926"/>
              <a:gd name="connsiteY4250" fmla="*/ 5123836 h 6580513"/>
              <a:gd name="connsiteX4251" fmla="*/ 2892113 w 21876926"/>
              <a:gd name="connsiteY4251" fmla="*/ 5052511 h 6580513"/>
              <a:gd name="connsiteX4252" fmla="*/ 2797855 w 21876926"/>
              <a:gd name="connsiteY4252" fmla="*/ 5025993 h 6580513"/>
              <a:gd name="connsiteX4253" fmla="*/ 2797855 w 21876926"/>
              <a:gd name="connsiteY4253" fmla="*/ 5060741 h 6580513"/>
              <a:gd name="connsiteX4254" fmla="*/ 2665083 w 21876926"/>
              <a:gd name="connsiteY4254" fmla="*/ 5036966 h 6580513"/>
              <a:gd name="connsiteX4255" fmla="*/ 2665083 w 21876926"/>
              <a:gd name="connsiteY4255" fmla="*/ 5002523 h 6580513"/>
              <a:gd name="connsiteX4256" fmla="*/ 2917451 w 21876926"/>
              <a:gd name="connsiteY4256" fmla="*/ 5013496 h 6580513"/>
              <a:gd name="connsiteX4257" fmla="*/ 2959005 w 21876926"/>
              <a:gd name="connsiteY4257" fmla="*/ 4946133 h 6580513"/>
              <a:gd name="connsiteX4258" fmla="*/ 2906302 w 21876926"/>
              <a:gd name="connsiteY4258" fmla="*/ 4946133 h 6580513"/>
              <a:gd name="connsiteX4259" fmla="*/ 2917451 w 21876926"/>
              <a:gd name="connsiteY4259" fmla="*/ 4969604 h 6580513"/>
              <a:gd name="connsiteX4260" fmla="*/ 2895153 w 21876926"/>
              <a:gd name="connsiteY4260" fmla="*/ 4978748 h 6580513"/>
              <a:gd name="connsiteX4261" fmla="*/ 2877924 w 21876926"/>
              <a:gd name="connsiteY4261" fmla="*/ 4978748 h 6580513"/>
              <a:gd name="connsiteX4262" fmla="*/ 2885018 w 21876926"/>
              <a:gd name="connsiteY4262" fmla="*/ 4934551 h 6580513"/>
              <a:gd name="connsiteX4263" fmla="*/ 2816099 w 21876926"/>
              <a:gd name="connsiteY4263" fmla="*/ 4934551 h 6580513"/>
              <a:gd name="connsiteX4264" fmla="*/ 2766436 w 21876926"/>
              <a:gd name="connsiteY4264" fmla="*/ 4969604 h 6580513"/>
              <a:gd name="connsiteX4265" fmla="*/ 2706638 w 21876926"/>
              <a:gd name="connsiteY4265" fmla="*/ 4911385 h 6580513"/>
              <a:gd name="connsiteX4266" fmla="*/ 2766436 w 21876926"/>
              <a:gd name="connsiteY4266" fmla="*/ 4911385 h 6580513"/>
              <a:gd name="connsiteX4267" fmla="*/ 2728936 w 21876926"/>
              <a:gd name="connsiteY4267" fmla="*/ 4872370 h 6580513"/>
              <a:gd name="connsiteX4268" fmla="*/ 2697516 w 21876926"/>
              <a:gd name="connsiteY4268" fmla="*/ 4872370 h 6580513"/>
              <a:gd name="connsiteX4269" fmla="*/ 2613394 w 21876926"/>
              <a:gd name="connsiteY4269" fmla="*/ 4872370 h 6580513"/>
              <a:gd name="connsiteX4270" fmla="*/ 2519136 w 21876926"/>
              <a:gd name="connsiteY4270" fmla="*/ 4878771 h 6580513"/>
              <a:gd name="connsiteX4271" fmla="*/ 2424878 w 21876926"/>
              <a:gd name="connsiteY4271" fmla="*/ 4898888 h 6580513"/>
              <a:gd name="connsiteX4272" fmla="*/ 2407648 w 21876926"/>
              <a:gd name="connsiteY4272" fmla="*/ 4875418 h 6580513"/>
              <a:gd name="connsiteX4273" fmla="*/ 2476568 w 21876926"/>
              <a:gd name="connsiteY4273" fmla="*/ 4864140 h 6580513"/>
              <a:gd name="connsiteX4274" fmla="*/ 2486703 w 21876926"/>
              <a:gd name="connsiteY4274" fmla="*/ 4849814 h 6580513"/>
              <a:gd name="connsiteX4275" fmla="*/ 2452243 w 21876926"/>
              <a:gd name="connsiteY4275" fmla="*/ 4822991 h 6580513"/>
              <a:gd name="connsiteX4276" fmla="*/ 2350891 w 21876926"/>
              <a:gd name="connsiteY4276" fmla="*/ 4870236 h 6580513"/>
              <a:gd name="connsiteX4277" fmla="*/ 2354945 w 21876926"/>
              <a:gd name="connsiteY4277" fmla="*/ 4843718 h 6580513"/>
              <a:gd name="connsiteX4278" fmla="*/ 2354945 w 21876926"/>
              <a:gd name="connsiteY4278" fmla="*/ 4840670 h 6580513"/>
              <a:gd name="connsiteX4279" fmla="*/ 2316431 w 21876926"/>
              <a:gd name="connsiteY4279" fmla="*/ 4851948 h 6580513"/>
              <a:gd name="connsiteX4280" fmla="*/ 2330621 w 21876926"/>
              <a:gd name="connsiteY4280" fmla="*/ 4822991 h 6580513"/>
              <a:gd name="connsiteX4281" fmla="*/ 2236363 w 21876926"/>
              <a:gd name="connsiteY4281" fmla="*/ 4820248 h 6580513"/>
              <a:gd name="connsiteX4282" fmla="*/ 2204944 w 21876926"/>
              <a:gd name="connsiteY4282" fmla="*/ 4831526 h 6580513"/>
              <a:gd name="connsiteX4283" fmla="*/ 2212038 w 21876926"/>
              <a:gd name="connsiteY4283" fmla="*/ 4820248 h 6580513"/>
              <a:gd name="connsiteX4284" fmla="*/ 2184673 w 21876926"/>
              <a:gd name="connsiteY4284" fmla="*/ 4822991 h 6580513"/>
              <a:gd name="connsiteX4285" fmla="*/ 2184673 w 21876926"/>
              <a:gd name="connsiteY4285" fmla="*/ 4831526 h 6580513"/>
              <a:gd name="connsiteX4286" fmla="*/ 2174538 w 21876926"/>
              <a:gd name="connsiteY4286" fmla="*/ 4822991 h 6580513"/>
              <a:gd name="connsiteX4287" fmla="*/ 2131970 w 21876926"/>
              <a:gd name="connsiteY4287" fmla="*/ 4826344 h 6580513"/>
              <a:gd name="connsiteX4288" fmla="*/ 2236363 w 21876926"/>
              <a:gd name="connsiteY4288" fmla="*/ 4958326 h 6580513"/>
              <a:gd name="connsiteX4289" fmla="*/ 2184673 w 21876926"/>
              <a:gd name="connsiteY4289" fmla="*/ 4911385 h 6580513"/>
              <a:gd name="connsiteX4290" fmla="*/ 2023523 w 21876926"/>
              <a:gd name="connsiteY4290" fmla="*/ 4934551 h 6580513"/>
              <a:gd name="connsiteX4291" fmla="*/ 1943455 w 21876926"/>
              <a:gd name="connsiteY4291" fmla="*/ 4851948 h 6580513"/>
              <a:gd name="connsiteX4292" fmla="*/ 1915076 w 21876926"/>
              <a:gd name="connsiteY4292" fmla="*/ 4875418 h 6580513"/>
              <a:gd name="connsiteX4293" fmla="*/ 1963725 w 21876926"/>
              <a:gd name="connsiteY4293" fmla="*/ 4898888 h 6580513"/>
              <a:gd name="connsiteX4294" fmla="*/ 1845143 w 21876926"/>
              <a:gd name="connsiteY4294" fmla="*/ 4946133 h 6580513"/>
              <a:gd name="connsiteX4295" fmla="*/ 1702236 w 21876926"/>
              <a:gd name="connsiteY4295" fmla="*/ 4946133 h 6580513"/>
              <a:gd name="connsiteX4296" fmla="*/ 1675884 w 21876926"/>
              <a:gd name="connsiteY4296" fmla="*/ 4915348 h 6580513"/>
              <a:gd name="connsiteX4297" fmla="*/ 1655614 w 21876926"/>
              <a:gd name="connsiteY4297" fmla="*/ 4933941 h 6580513"/>
              <a:gd name="connsiteX4298" fmla="*/ 1624194 w 21876926"/>
              <a:gd name="connsiteY4298" fmla="*/ 4869017 h 6580513"/>
              <a:gd name="connsiteX4299" fmla="*/ 1645478 w 21876926"/>
              <a:gd name="connsiteY4299" fmla="*/ 4845852 h 6580513"/>
              <a:gd name="connsiteX4300" fmla="*/ 1674871 w 21876926"/>
              <a:gd name="connsiteY4300" fmla="*/ 4879381 h 6580513"/>
              <a:gd name="connsiteX4301" fmla="*/ 1674871 w 21876926"/>
              <a:gd name="connsiteY4301" fmla="*/ 4875418 h 6580513"/>
              <a:gd name="connsiteX4302" fmla="*/ 1843116 w 21876926"/>
              <a:gd name="connsiteY4302" fmla="*/ 4864140 h 6580513"/>
              <a:gd name="connsiteX4303" fmla="*/ 1845143 w 21876926"/>
              <a:gd name="connsiteY4303" fmla="*/ 4851948 h 6580513"/>
              <a:gd name="connsiteX4304" fmla="*/ 1843116 w 21876926"/>
              <a:gd name="connsiteY4304" fmla="*/ 4864140 h 6580513"/>
              <a:gd name="connsiteX4305" fmla="*/ 1750885 w 21876926"/>
              <a:gd name="connsiteY4305" fmla="*/ 4813847 h 6580513"/>
              <a:gd name="connsiteX4306" fmla="*/ 1731628 w 21876926"/>
              <a:gd name="connsiteY4306" fmla="*/ 4813847 h 6580513"/>
              <a:gd name="connsiteX4307" fmla="*/ 1740750 w 21876926"/>
              <a:gd name="connsiteY4307" fmla="*/ 4805617 h 6580513"/>
              <a:gd name="connsiteX4308" fmla="*/ 1723520 w 21876926"/>
              <a:gd name="connsiteY4308" fmla="*/ 4796473 h 6580513"/>
              <a:gd name="connsiteX4309" fmla="*/ 1827913 w 21876926"/>
              <a:gd name="connsiteY4309" fmla="*/ 4760810 h 6580513"/>
              <a:gd name="connsiteX4310" fmla="*/ 1880616 w 21876926"/>
              <a:gd name="connsiteY4310" fmla="*/ 4758981 h 6580513"/>
              <a:gd name="connsiteX4311" fmla="*/ 1873522 w 21876926"/>
              <a:gd name="connsiteY4311" fmla="*/ 4773003 h 6580513"/>
              <a:gd name="connsiteX4312" fmla="*/ 1919130 w 21876926"/>
              <a:gd name="connsiteY4312" fmla="*/ 4787329 h 6580513"/>
              <a:gd name="connsiteX4313" fmla="*/ 2120821 w 21876926"/>
              <a:gd name="connsiteY4313" fmla="*/ 4790681 h 6580513"/>
              <a:gd name="connsiteX4314" fmla="*/ 2117781 w 21876926"/>
              <a:gd name="connsiteY4314" fmla="*/ 4787329 h 6580513"/>
              <a:gd name="connsiteX4315" fmla="*/ 2114740 w 21876926"/>
              <a:gd name="connsiteY4315" fmla="*/ 4784281 h 6580513"/>
              <a:gd name="connsiteX4316" fmla="*/ 2090416 w 21876926"/>
              <a:gd name="connsiteY4316" fmla="*/ 4779099 h 6580513"/>
              <a:gd name="connsiteX4317" fmla="*/ 2149200 w 21876926"/>
              <a:gd name="connsiteY4317" fmla="*/ 4755629 h 6580513"/>
              <a:gd name="connsiteX4318" fmla="*/ 2142105 w 21876926"/>
              <a:gd name="connsiteY4318" fmla="*/ 4784281 h 6580513"/>
              <a:gd name="connsiteX4319" fmla="*/ 2191768 w 21876926"/>
              <a:gd name="connsiteY4319" fmla="*/ 4776355 h 6580513"/>
              <a:gd name="connsiteX4320" fmla="*/ 2229268 w 21876926"/>
              <a:gd name="connsiteY4320" fmla="*/ 4755629 h 6580513"/>
              <a:gd name="connsiteX4321" fmla="*/ 2263728 w 21876926"/>
              <a:gd name="connsiteY4321" fmla="*/ 4766906 h 6580513"/>
              <a:gd name="connsiteX4322" fmla="*/ 2286026 w 21876926"/>
              <a:gd name="connsiteY4322" fmla="*/ 4773003 h 6580513"/>
              <a:gd name="connsiteX4323" fmla="*/ 2333661 w 21876926"/>
              <a:gd name="connsiteY4323" fmla="*/ 4779099 h 6580513"/>
              <a:gd name="connsiteX4324" fmla="*/ 2344810 w 21876926"/>
              <a:gd name="connsiteY4324" fmla="*/ 4760810 h 6580513"/>
              <a:gd name="connsiteX4325" fmla="*/ 2357986 w 21876926"/>
              <a:gd name="connsiteY4325" fmla="*/ 4779099 h 6580513"/>
              <a:gd name="connsiteX4326" fmla="*/ 2407648 w 21876926"/>
              <a:gd name="connsiteY4326" fmla="*/ 4773003 h 6580513"/>
              <a:gd name="connsiteX4327" fmla="*/ 2386364 w 21876926"/>
              <a:gd name="connsiteY4327" fmla="*/ 4760810 h 6580513"/>
              <a:gd name="connsiteX4328" fmla="*/ 2434000 w 21876926"/>
              <a:gd name="connsiteY4328" fmla="*/ 4751666 h 6580513"/>
              <a:gd name="connsiteX4329" fmla="*/ 2414743 w 21876926"/>
              <a:gd name="connsiteY4329" fmla="*/ 4773003 h 6580513"/>
              <a:gd name="connsiteX4330" fmla="*/ 2463392 w 21876926"/>
              <a:gd name="connsiteY4330" fmla="*/ 4763858 h 6580513"/>
              <a:gd name="connsiteX4331" fmla="*/ 2437041 w 21876926"/>
              <a:gd name="connsiteY4331" fmla="*/ 4750447 h 6580513"/>
              <a:gd name="connsiteX4332" fmla="*/ 2567785 w 21876926"/>
              <a:gd name="connsiteY4332" fmla="*/ 4738255 h 6580513"/>
              <a:gd name="connsiteX4333" fmla="*/ 2560690 w 21876926"/>
              <a:gd name="connsiteY4333" fmla="*/ 4743436 h 6580513"/>
              <a:gd name="connsiteX4334" fmla="*/ 2593123 w 21876926"/>
              <a:gd name="connsiteY4334" fmla="*/ 4743436 h 6580513"/>
              <a:gd name="connsiteX4335" fmla="*/ 2599204 w 21876926"/>
              <a:gd name="connsiteY4335" fmla="*/ 4755629 h 6580513"/>
              <a:gd name="connsiteX4336" fmla="*/ 2617448 w 21876926"/>
              <a:gd name="connsiteY4336" fmla="*/ 4760810 h 6580513"/>
              <a:gd name="connsiteX4337" fmla="*/ 2654948 w 21876926"/>
              <a:gd name="connsiteY4337" fmla="*/ 4776355 h 6580513"/>
              <a:gd name="connsiteX4338" fmla="*/ 2694476 w 21876926"/>
              <a:gd name="connsiteY4338" fmla="*/ 4776355 h 6580513"/>
              <a:gd name="connsiteX4339" fmla="*/ 2717787 w 21876926"/>
              <a:gd name="connsiteY4339" fmla="*/ 4738255 h 6580513"/>
              <a:gd name="connsiteX4340" fmla="*/ 2756300 w 21876926"/>
              <a:gd name="connsiteY4340" fmla="*/ 4760810 h 6580513"/>
              <a:gd name="connsiteX4341" fmla="*/ 2735016 w 21876926"/>
              <a:gd name="connsiteY4341" fmla="*/ 4790681 h 6580513"/>
              <a:gd name="connsiteX4342" fmla="*/ 2742111 w 21876926"/>
              <a:gd name="connsiteY4342" fmla="*/ 4776355 h 6580513"/>
              <a:gd name="connsiteX4343" fmla="*/ 2809004 w 21876926"/>
              <a:gd name="connsiteY4343" fmla="*/ 4796473 h 6580513"/>
              <a:gd name="connsiteX4344" fmla="*/ 2853599 w 21876926"/>
              <a:gd name="connsiteY4344" fmla="*/ 4793730 h 6580513"/>
              <a:gd name="connsiteX4345" fmla="*/ 2816099 w 21876926"/>
              <a:gd name="connsiteY4345" fmla="*/ 4773003 h 6580513"/>
              <a:gd name="connsiteX4346" fmla="*/ 2867788 w 21876926"/>
              <a:gd name="connsiteY4346" fmla="*/ 4749837 h 6580513"/>
              <a:gd name="connsiteX4347" fmla="*/ 2857653 w 21876926"/>
              <a:gd name="connsiteY4347" fmla="*/ 4793730 h 6580513"/>
              <a:gd name="connsiteX4348" fmla="*/ 2906302 w 21876926"/>
              <a:gd name="connsiteY4348" fmla="*/ 4796473 h 6580513"/>
              <a:gd name="connsiteX4349" fmla="*/ 2877924 w 21876926"/>
              <a:gd name="connsiteY4349" fmla="*/ 4749837 h 6580513"/>
              <a:gd name="connsiteX4350" fmla="*/ 3107993 w 21876926"/>
              <a:gd name="connsiteY4350" fmla="*/ 4773003 h 6580513"/>
              <a:gd name="connsiteX4351" fmla="*/ 3039074 w 21876926"/>
              <a:gd name="connsiteY4351" fmla="*/ 4749837 h 6580513"/>
              <a:gd name="connsiteX4352" fmla="*/ 3056303 w 21876926"/>
              <a:gd name="connsiteY4352" fmla="*/ 4729110 h 6580513"/>
              <a:gd name="connsiteX4353" fmla="*/ 3042114 w 21876926"/>
              <a:gd name="connsiteY4353" fmla="*/ 4729110 h 6580513"/>
              <a:gd name="connsiteX4354" fmla="*/ 3073533 w 21876926"/>
              <a:gd name="connsiteY4354" fmla="*/ 4705640 h 6580513"/>
              <a:gd name="connsiteX4355" fmla="*/ 3080628 w 21876926"/>
              <a:gd name="connsiteY4355" fmla="*/ 4672721 h 6580513"/>
              <a:gd name="connsiteX4356" fmla="*/ 3097858 w 21876926"/>
              <a:gd name="connsiteY4356" fmla="*/ 4681865 h 6580513"/>
              <a:gd name="connsiteX4357" fmla="*/ 3129277 w 21876926"/>
              <a:gd name="connsiteY4357" fmla="*/ 4681865 h 6580513"/>
              <a:gd name="connsiteX4358" fmla="*/ 3066439 w 21876926"/>
              <a:gd name="connsiteY4358" fmla="*/ 4634925 h 6580513"/>
              <a:gd name="connsiteX4359" fmla="*/ 3066439 w 21876926"/>
              <a:gd name="connsiteY4359" fmla="*/ 4694057 h 6580513"/>
              <a:gd name="connsiteX4360" fmla="*/ 3049209 w 21876926"/>
              <a:gd name="connsiteY4360" fmla="*/ 4634925 h 6580513"/>
              <a:gd name="connsiteX4361" fmla="*/ 3017790 w 21876926"/>
              <a:gd name="connsiteY4361" fmla="*/ 4647422 h 6580513"/>
              <a:gd name="connsiteX4362" fmla="*/ 3107993 w 21876926"/>
              <a:gd name="connsiteY4362" fmla="*/ 4623647 h 6580513"/>
              <a:gd name="connsiteX4363" fmla="*/ 2969141 w 21876926"/>
              <a:gd name="connsiteY4363" fmla="*/ 4591032 h 6580513"/>
              <a:gd name="connsiteX4364" fmla="*/ 3006641 w 21876926"/>
              <a:gd name="connsiteY4364" fmla="*/ 4611454 h 6580513"/>
              <a:gd name="connsiteX4365" fmla="*/ 2917451 w 21876926"/>
              <a:gd name="connsiteY4365" fmla="*/ 4647422 h 6580513"/>
              <a:gd name="connsiteX4366" fmla="*/ 2787720 w 21876926"/>
              <a:gd name="connsiteY4366" fmla="*/ 4634925 h 6580513"/>
              <a:gd name="connsiteX4367" fmla="*/ 2797855 w 21876926"/>
              <a:gd name="connsiteY4367" fmla="*/ 4600177 h 6580513"/>
              <a:gd name="connsiteX4368" fmla="*/ 2906302 w 21876926"/>
              <a:gd name="connsiteY4368" fmla="*/ 4611454 h 6580513"/>
              <a:gd name="connsiteX4369" fmla="*/ 2847518 w 21876926"/>
              <a:gd name="connsiteY4369" fmla="*/ 4532509 h 6580513"/>
              <a:gd name="connsiteX4370" fmla="*/ 2986371 w 21876926"/>
              <a:gd name="connsiteY4370" fmla="*/ 4496847 h 6580513"/>
              <a:gd name="connsiteX4371" fmla="*/ 2986371 w 21876926"/>
              <a:gd name="connsiteY4371" fmla="*/ 4532509 h 6580513"/>
              <a:gd name="connsiteX4372" fmla="*/ 3049209 w 21876926"/>
              <a:gd name="connsiteY4372" fmla="*/ 4496847 h 6580513"/>
              <a:gd name="connsiteX4373" fmla="*/ 2979276 w 21876926"/>
              <a:gd name="connsiteY4373" fmla="*/ 4465147 h 6580513"/>
              <a:gd name="connsiteX4374" fmla="*/ 2888059 w 21876926"/>
              <a:gd name="connsiteY4374" fmla="*/ 4485264 h 6580513"/>
              <a:gd name="connsiteX4375" fmla="*/ 2927586 w 21876926"/>
              <a:gd name="connsiteY4375" fmla="*/ 4441676 h 6580513"/>
              <a:gd name="connsiteX4376" fmla="*/ 2776571 w 21876926"/>
              <a:gd name="connsiteY4376" fmla="*/ 4359683 h 6580513"/>
              <a:gd name="connsiteX4377" fmla="*/ 2888059 w 21876926"/>
              <a:gd name="connsiteY4377" fmla="*/ 4327069 h 6580513"/>
              <a:gd name="connsiteX4378" fmla="*/ 2706638 w 21876926"/>
              <a:gd name="connsiteY4378" fmla="*/ 4292016 h 6580513"/>
              <a:gd name="connsiteX4379" fmla="*/ 2877924 w 21876926"/>
              <a:gd name="connsiteY4379" fmla="*/ 4268546 h 6580513"/>
              <a:gd name="connsiteX4380" fmla="*/ 2867788 w 21876926"/>
              <a:gd name="connsiteY4380" fmla="*/ 4359683 h 6580513"/>
              <a:gd name="connsiteX4381" fmla="*/ 2947857 w 21876926"/>
              <a:gd name="connsiteY4381" fmla="*/ 4338042 h 6580513"/>
              <a:gd name="connsiteX4382" fmla="*/ 3017790 w 21876926"/>
              <a:gd name="connsiteY4382" fmla="*/ 4405709 h 6580513"/>
              <a:gd name="connsiteX4383" fmla="*/ 2979276 w 21876926"/>
              <a:gd name="connsiteY4383" fmla="*/ 4441676 h 6580513"/>
              <a:gd name="connsiteX4384" fmla="*/ 2986371 w 21876926"/>
              <a:gd name="connsiteY4384" fmla="*/ 4465147 h 6580513"/>
              <a:gd name="connsiteX4385" fmla="*/ 3049209 w 21876926"/>
              <a:gd name="connsiteY4385" fmla="*/ 4394431 h 6580513"/>
              <a:gd name="connsiteX4386" fmla="*/ 3107993 w 21876926"/>
              <a:gd name="connsiteY4386" fmla="*/ 4382239 h 6580513"/>
              <a:gd name="connsiteX4387" fmla="*/ 3140426 w 21876926"/>
              <a:gd name="connsiteY4387" fmla="*/ 4429484 h 6580513"/>
              <a:gd name="connsiteX4388" fmla="*/ 3199211 w 21876926"/>
              <a:gd name="connsiteY4388" fmla="*/ 4327069 h 6580513"/>
              <a:gd name="connsiteX4389" fmla="*/ 3279279 w 21876926"/>
              <a:gd name="connsiteY4389" fmla="*/ 4370961 h 6580513"/>
              <a:gd name="connsiteX4390" fmla="*/ 3370496 w 21876926"/>
              <a:gd name="connsiteY4390" fmla="*/ 4417901 h 6580513"/>
              <a:gd name="connsiteX4391" fmla="*/ 3397861 w 21876926"/>
              <a:gd name="connsiteY4391" fmla="*/ 4338042 h 6580513"/>
              <a:gd name="connsiteX4392" fmla="*/ 3397861 w 21876926"/>
              <a:gd name="connsiteY4392" fmla="*/ 4370961 h 6580513"/>
              <a:gd name="connsiteX4393" fmla="*/ 3449551 w 21876926"/>
              <a:gd name="connsiteY4393" fmla="*/ 4394431 h 6580513"/>
              <a:gd name="connsiteX4394" fmla="*/ 3691783 w 21876926"/>
              <a:gd name="connsiteY4394" fmla="*/ 4361512 h 6580513"/>
              <a:gd name="connsiteX4395" fmla="*/ 3660364 w 21876926"/>
              <a:gd name="connsiteY4395" fmla="*/ 4394431 h 6580513"/>
              <a:gd name="connsiteX4396" fmla="*/ 3729283 w 21876926"/>
              <a:gd name="connsiteY4396" fmla="*/ 4417901 h 6580513"/>
              <a:gd name="connsiteX4397" fmla="*/ 3750567 w 21876926"/>
              <a:gd name="connsiteY4397" fmla="*/ 4394431 h 6580513"/>
              <a:gd name="connsiteX4398" fmla="*/ 3712053 w 21876926"/>
              <a:gd name="connsiteY4398" fmla="*/ 4361512 h 6580513"/>
              <a:gd name="connsiteX4399" fmla="*/ 3739419 w 21876926"/>
              <a:gd name="connsiteY4399" fmla="*/ 4370961 h 6580513"/>
              <a:gd name="connsiteX4400" fmla="*/ 3631985 w 21876926"/>
              <a:gd name="connsiteY4400" fmla="*/ 4292016 h 6580513"/>
              <a:gd name="connsiteX4401" fmla="*/ 3569147 w 21876926"/>
              <a:gd name="connsiteY4401" fmla="*/ 4327069 h 6580513"/>
              <a:gd name="connsiteX4402" fmla="*/ 3551917 w 21876926"/>
              <a:gd name="connsiteY4402" fmla="*/ 4292016 h 6580513"/>
              <a:gd name="connsiteX4403" fmla="*/ 3610701 w 21876926"/>
              <a:gd name="connsiteY4403" fmla="*/ 4279823 h 6580513"/>
              <a:gd name="connsiteX4404" fmla="*/ 3279279 w 21876926"/>
              <a:gd name="connsiteY4404" fmla="*/ 4232883 h 6580513"/>
              <a:gd name="connsiteX4405" fmla="*/ 3279279 w 21876926"/>
              <a:gd name="connsiteY4405" fmla="*/ 4201183 h 6580513"/>
              <a:gd name="connsiteX4406" fmla="*/ 3210359 w 21876926"/>
              <a:gd name="connsiteY4406" fmla="*/ 4244771 h 6580513"/>
              <a:gd name="connsiteX4407" fmla="*/ 3237724 w 21876926"/>
              <a:gd name="connsiteY4407" fmla="*/ 4268546 h 6580513"/>
              <a:gd name="connsiteX4408" fmla="*/ 3177927 w 21876926"/>
              <a:gd name="connsiteY4408" fmla="*/ 4279823 h 6580513"/>
              <a:gd name="connsiteX4409" fmla="*/ 3199211 w 21876926"/>
              <a:gd name="connsiteY4409" fmla="*/ 4256353 h 6580513"/>
              <a:gd name="connsiteX4410" fmla="*/ 3087723 w 21876926"/>
              <a:gd name="connsiteY4410" fmla="*/ 4201183 h 6580513"/>
              <a:gd name="connsiteX4411" fmla="*/ 3039074 w 21876926"/>
              <a:gd name="connsiteY4411" fmla="*/ 4177408 h 6580513"/>
              <a:gd name="connsiteX4412" fmla="*/ 3049209 w 21876926"/>
              <a:gd name="connsiteY4412" fmla="*/ 4118275 h 6580513"/>
              <a:gd name="connsiteX4413" fmla="*/ 3280292 w 21876926"/>
              <a:gd name="connsiteY4413" fmla="*/ 4091757 h 6580513"/>
              <a:gd name="connsiteX4414" fmla="*/ 3251914 w 21876926"/>
              <a:gd name="connsiteY4414" fmla="*/ 4069201 h 6580513"/>
              <a:gd name="connsiteX4415" fmla="*/ 3301576 w 21876926"/>
              <a:gd name="connsiteY4415" fmla="*/ 4056704 h 6580513"/>
              <a:gd name="connsiteX4416" fmla="*/ 3321847 w 21876926"/>
              <a:gd name="connsiteY4416" fmla="*/ 4003667 h 6580513"/>
              <a:gd name="connsiteX4417" fmla="*/ 3401915 w 21876926"/>
              <a:gd name="connsiteY4417" fmla="*/ 4003667 h 6580513"/>
              <a:gd name="connsiteX4418" fmla="*/ 3269143 w 21876926"/>
              <a:gd name="connsiteY4418" fmla="*/ 3992390 h 6580513"/>
              <a:gd name="connsiteX4419" fmla="*/ 3237724 w 21876926"/>
              <a:gd name="connsiteY4419" fmla="*/ 3936000 h 6580513"/>
              <a:gd name="connsiteX4420" fmla="*/ 2937721 w 21876926"/>
              <a:gd name="connsiteY4420" fmla="*/ 3992390 h 6580513"/>
              <a:gd name="connsiteX4421" fmla="*/ 3279279 w 21876926"/>
              <a:gd name="connsiteY4421" fmla="*/ 4003667 h 6580513"/>
              <a:gd name="connsiteX4422" fmla="*/ 2969141 w 21876926"/>
              <a:gd name="connsiteY4422" fmla="*/ 4094500 h 6580513"/>
              <a:gd name="connsiteX4423" fmla="*/ 2986371 w 21876926"/>
              <a:gd name="connsiteY4423" fmla="*/ 4106692 h 6580513"/>
              <a:gd name="connsiteX4424" fmla="*/ 2969141 w 21876926"/>
              <a:gd name="connsiteY4424" fmla="*/ 4130468 h 6580513"/>
              <a:gd name="connsiteX4425" fmla="*/ 2947857 w 21876926"/>
              <a:gd name="connsiteY4425" fmla="*/ 4130468 h 6580513"/>
              <a:gd name="connsiteX4426" fmla="*/ 2927586 w 21876926"/>
              <a:gd name="connsiteY4426" fmla="*/ 4074078 h 6580513"/>
              <a:gd name="connsiteX4427" fmla="*/ 3039074 w 21876926"/>
              <a:gd name="connsiteY4427" fmla="*/ 4050913 h 6580513"/>
              <a:gd name="connsiteX4428" fmla="*/ 2867788 w 21876926"/>
              <a:gd name="connsiteY4428" fmla="*/ 4015860 h 6580513"/>
              <a:gd name="connsiteX4429" fmla="*/ 2910356 w 21876926"/>
              <a:gd name="connsiteY4429" fmla="*/ 3968615 h 6580513"/>
              <a:gd name="connsiteX4430" fmla="*/ 2721841 w 21876926"/>
              <a:gd name="connsiteY4430" fmla="*/ 3962823 h 6580513"/>
              <a:gd name="connsiteX4431" fmla="*/ 2739071 w 21876926"/>
              <a:gd name="connsiteY4431" fmla="*/ 3980197 h 6580513"/>
              <a:gd name="connsiteX4432" fmla="*/ 2637718 w 21876926"/>
              <a:gd name="connsiteY4432" fmla="*/ 4015860 h 6580513"/>
              <a:gd name="connsiteX4433" fmla="*/ 2706638 w 21876926"/>
              <a:gd name="connsiteY4433" fmla="*/ 3968615 h 6580513"/>
              <a:gd name="connsiteX4434" fmla="*/ 2711705 w 21876926"/>
              <a:gd name="connsiteY4434" fmla="*/ 3962823 h 6580513"/>
              <a:gd name="connsiteX4435" fmla="*/ 2316431 w 21876926"/>
              <a:gd name="connsiteY4435" fmla="*/ 3957641 h 6580513"/>
              <a:gd name="connsiteX4436" fmla="*/ 2617448 w 21876926"/>
              <a:gd name="connsiteY4436" fmla="*/ 3913444 h 6580513"/>
              <a:gd name="connsiteX4437" fmla="*/ 2675219 w 21876926"/>
              <a:gd name="connsiteY4437" fmla="*/ 3901252 h 6580513"/>
              <a:gd name="connsiteX4438" fmla="*/ 2697516 w 21876926"/>
              <a:gd name="connsiteY4438" fmla="*/ 3866199 h 6580513"/>
              <a:gd name="connsiteX4439" fmla="*/ 2494811 w 21876926"/>
              <a:gd name="connsiteY4439" fmla="*/ 3785730 h 6580513"/>
              <a:gd name="connsiteX4440" fmla="*/ 2501906 w 21876926"/>
              <a:gd name="connsiteY4440" fmla="*/ 3794874 h 6580513"/>
              <a:gd name="connsiteX4441" fmla="*/ 2522177 w 21876926"/>
              <a:gd name="connsiteY4441" fmla="*/ 3794874 h 6580513"/>
              <a:gd name="connsiteX4442" fmla="*/ 2563731 w 21876926"/>
              <a:gd name="connsiteY4442" fmla="*/ 3826574 h 6580513"/>
              <a:gd name="connsiteX4443" fmla="*/ 2627583 w 21876926"/>
              <a:gd name="connsiteY4443" fmla="*/ 3833585 h 6580513"/>
              <a:gd name="connsiteX4444" fmla="*/ 2637718 w 21876926"/>
              <a:gd name="connsiteY4444" fmla="*/ 3877782 h 6580513"/>
              <a:gd name="connsiteX4445" fmla="*/ 2516095 w 21876926"/>
              <a:gd name="connsiteY4445" fmla="*/ 3913444 h 6580513"/>
              <a:gd name="connsiteX4446" fmla="*/ 2375216 w 21876926"/>
              <a:gd name="connsiteY4446" fmla="*/ 3901252 h 6580513"/>
              <a:gd name="connsiteX4447" fmla="*/ 2375216 w 21876926"/>
              <a:gd name="connsiteY4447" fmla="*/ 3860408 h 6580513"/>
              <a:gd name="connsiteX4448" fmla="*/ 2342783 w 21876926"/>
              <a:gd name="connsiteY4448" fmla="*/ 3862237 h 6580513"/>
              <a:gd name="connsiteX4449" fmla="*/ 2332648 w 21876926"/>
              <a:gd name="connsiteY4449" fmla="*/ 3839681 h 6580513"/>
              <a:gd name="connsiteX4450" fmla="*/ 2413730 w 21876926"/>
              <a:gd name="connsiteY4450" fmla="*/ 3821392 h 6580513"/>
              <a:gd name="connsiteX4451" fmla="*/ 2375216 w 21876926"/>
              <a:gd name="connsiteY4451" fmla="*/ 3775366 h 6580513"/>
              <a:gd name="connsiteX4452" fmla="*/ 2333661 w 21876926"/>
              <a:gd name="connsiteY4452" fmla="*/ 3786339 h 6580513"/>
              <a:gd name="connsiteX4453" fmla="*/ 2298188 w 21876926"/>
              <a:gd name="connsiteY4453" fmla="*/ 3751896 h 6580513"/>
              <a:gd name="connsiteX4454" fmla="*/ 2322513 w 21876926"/>
              <a:gd name="connsiteY4454" fmla="*/ 3784511 h 6580513"/>
              <a:gd name="connsiteX4455" fmla="*/ 2202917 w 21876926"/>
              <a:gd name="connsiteY4455" fmla="*/ 3795484 h 6580513"/>
              <a:gd name="connsiteX4456" fmla="*/ 2202917 w 21876926"/>
              <a:gd name="connsiteY4456" fmla="*/ 3831756 h 6580513"/>
              <a:gd name="connsiteX4457" fmla="*/ 2149200 w 21876926"/>
              <a:gd name="connsiteY4457" fmla="*/ 3843948 h 6580513"/>
              <a:gd name="connsiteX4458" fmla="*/ 2058996 w 21876926"/>
              <a:gd name="connsiteY4458" fmla="*/ 3807981 h 6580513"/>
              <a:gd name="connsiteX4459" fmla="*/ 1970820 w 21876926"/>
              <a:gd name="connsiteY4459" fmla="*/ 3748848 h 6580513"/>
              <a:gd name="connsiteX4460" fmla="*/ 1889738 w 21876926"/>
              <a:gd name="connsiteY4460" fmla="*/ 3784511 h 6580513"/>
              <a:gd name="connsiteX4461" fmla="*/ 1938387 w 21876926"/>
              <a:gd name="connsiteY4461" fmla="*/ 3727207 h 6580513"/>
              <a:gd name="connsiteX4462" fmla="*/ 1988050 w 21876926"/>
              <a:gd name="connsiteY4462" fmla="*/ 3736351 h 6580513"/>
              <a:gd name="connsiteX4463" fmla="*/ 2040753 w 21876926"/>
              <a:gd name="connsiteY4463" fmla="*/ 3679961 h 6580513"/>
              <a:gd name="connsiteX4464" fmla="*/ 2019469 w 21876926"/>
              <a:gd name="connsiteY4464" fmla="*/ 3715929 h 6580513"/>
              <a:gd name="connsiteX4465" fmla="*/ 2191768 w 21876926"/>
              <a:gd name="connsiteY4465" fmla="*/ 3715929 h 6580513"/>
              <a:gd name="connsiteX4466" fmla="*/ 2110686 w 21876926"/>
              <a:gd name="connsiteY4466" fmla="*/ 3736351 h 6580513"/>
              <a:gd name="connsiteX4467" fmla="*/ 2220147 w 21876926"/>
              <a:gd name="connsiteY4467" fmla="*/ 3727207 h 6580513"/>
              <a:gd name="connsiteX4468" fmla="*/ 2292107 w 21876926"/>
              <a:gd name="connsiteY4468" fmla="*/ 3744886 h 6580513"/>
              <a:gd name="connsiteX4469" fmla="*/ 2386364 w 21876926"/>
              <a:gd name="connsiteY4469" fmla="*/ 3786339 h 6580513"/>
              <a:gd name="connsiteX4470" fmla="*/ 2706638 w 21876926"/>
              <a:gd name="connsiteY4470" fmla="*/ 3648261 h 6580513"/>
              <a:gd name="connsiteX4471" fmla="*/ 2706638 w 21876926"/>
              <a:gd name="connsiteY4471" fmla="*/ 3684229 h 6580513"/>
              <a:gd name="connsiteX4472" fmla="*/ 2899207 w 21876926"/>
              <a:gd name="connsiteY4472" fmla="*/ 3684229 h 6580513"/>
              <a:gd name="connsiteX4473" fmla="*/ 2657989 w 21876926"/>
              <a:gd name="connsiteY4473" fmla="*/ 3739704 h 6580513"/>
              <a:gd name="connsiteX4474" fmla="*/ 2739071 w 21876926"/>
              <a:gd name="connsiteY4474" fmla="*/ 3822612 h 6580513"/>
              <a:gd name="connsiteX4475" fmla="*/ 2706638 w 21876926"/>
              <a:gd name="connsiteY4475" fmla="*/ 3889974 h 6580513"/>
              <a:gd name="connsiteX4476" fmla="*/ 2717787 w 21876926"/>
              <a:gd name="connsiteY4476" fmla="*/ 3924722 h 6580513"/>
              <a:gd name="connsiteX4477" fmla="*/ 2756300 w 21876926"/>
              <a:gd name="connsiteY4477" fmla="*/ 3901252 h 6580513"/>
              <a:gd name="connsiteX4478" fmla="*/ 2739071 w 21876926"/>
              <a:gd name="connsiteY4478" fmla="*/ 3877782 h 6580513"/>
              <a:gd name="connsiteX4479" fmla="*/ 2847518 w 21876926"/>
              <a:gd name="connsiteY4479" fmla="*/ 3854007 h 6580513"/>
              <a:gd name="connsiteX4480" fmla="*/ 2819139 w 21876926"/>
              <a:gd name="connsiteY4480" fmla="*/ 3810419 h 6580513"/>
              <a:gd name="connsiteX4481" fmla="*/ 2787720 w 21876926"/>
              <a:gd name="connsiteY4481" fmla="*/ 3842729 h 6580513"/>
              <a:gd name="connsiteX4482" fmla="*/ 2697516 w 21876926"/>
              <a:gd name="connsiteY4482" fmla="*/ 3763174 h 6580513"/>
              <a:gd name="connsiteX4483" fmla="*/ 2917451 w 21876926"/>
              <a:gd name="connsiteY4483" fmla="*/ 3763174 h 6580513"/>
              <a:gd name="connsiteX4484" fmla="*/ 2910356 w 21876926"/>
              <a:gd name="connsiteY4484" fmla="*/ 3728121 h 6580513"/>
              <a:gd name="connsiteX4485" fmla="*/ 2847518 w 21876926"/>
              <a:gd name="connsiteY4485" fmla="*/ 3739704 h 6580513"/>
              <a:gd name="connsiteX4486" fmla="*/ 2937721 w 21876926"/>
              <a:gd name="connsiteY4486" fmla="*/ 3715929 h 6580513"/>
              <a:gd name="connsiteX4487" fmla="*/ 2927586 w 21876926"/>
              <a:gd name="connsiteY4487" fmla="*/ 3648261 h 6580513"/>
              <a:gd name="connsiteX4488" fmla="*/ 2749206 w 21876926"/>
              <a:gd name="connsiteY4488" fmla="*/ 3613818 h 6580513"/>
              <a:gd name="connsiteX4489" fmla="*/ 2686368 w 21876926"/>
              <a:gd name="connsiteY4489" fmla="*/ 3625096 h 6580513"/>
              <a:gd name="connsiteX4490" fmla="*/ 2546501 w 21876926"/>
              <a:gd name="connsiteY4490" fmla="*/ 3660759 h 6580513"/>
              <a:gd name="connsiteX4491" fmla="*/ 2563731 w 21876926"/>
              <a:gd name="connsiteY4491" fmla="*/ 3619914 h 6580513"/>
              <a:gd name="connsiteX4492" fmla="*/ 2504947 w 21876926"/>
              <a:gd name="connsiteY4492" fmla="*/ 3619914 h 6580513"/>
              <a:gd name="connsiteX4493" fmla="*/ 2595150 w 21876926"/>
              <a:gd name="connsiteY4493" fmla="*/ 3596444 h 6580513"/>
              <a:gd name="connsiteX4494" fmla="*/ 2595150 w 21876926"/>
              <a:gd name="connsiteY4494" fmla="*/ 3599187 h 6580513"/>
              <a:gd name="connsiteX4495" fmla="*/ 2899207 w 21876926"/>
              <a:gd name="connsiteY4495" fmla="*/ 3637288 h 6580513"/>
              <a:gd name="connsiteX4496" fmla="*/ 3070493 w 21876926"/>
              <a:gd name="connsiteY4496" fmla="*/ 3648261 h 6580513"/>
              <a:gd name="connsiteX4497" fmla="*/ 2969141 w 21876926"/>
              <a:gd name="connsiteY4497" fmla="*/ 3648261 h 6580513"/>
              <a:gd name="connsiteX4498" fmla="*/ 3049209 w 21876926"/>
              <a:gd name="connsiteY4498" fmla="*/ 3671732 h 6580513"/>
              <a:gd name="connsiteX4499" fmla="*/ 2947857 w 21876926"/>
              <a:gd name="connsiteY4499" fmla="*/ 3695507 h 6580513"/>
              <a:gd name="connsiteX4500" fmla="*/ 2969141 w 21876926"/>
              <a:gd name="connsiteY4500" fmla="*/ 3739704 h 6580513"/>
              <a:gd name="connsiteX4501" fmla="*/ 3039074 w 21876926"/>
              <a:gd name="connsiteY4501" fmla="*/ 3708004 h 6580513"/>
              <a:gd name="connsiteX4502" fmla="*/ 3006641 w 21876926"/>
              <a:gd name="connsiteY4502" fmla="*/ 3751896 h 6580513"/>
              <a:gd name="connsiteX4503" fmla="*/ 3077587 w 21876926"/>
              <a:gd name="connsiteY4503" fmla="*/ 3798837 h 6580513"/>
              <a:gd name="connsiteX4504" fmla="*/ 3107993 w 21876926"/>
              <a:gd name="connsiteY4504" fmla="*/ 3739704 h 6580513"/>
              <a:gd name="connsiteX4505" fmla="*/ 3150561 w 21876926"/>
              <a:gd name="connsiteY4505" fmla="*/ 3751896 h 6580513"/>
              <a:gd name="connsiteX4506" fmla="*/ 3210359 w 21876926"/>
              <a:gd name="connsiteY4506" fmla="*/ 3775366 h 6580513"/>
              <a:gd name="connsiteX4507" fmla="*/ 3210359 w 21876926"/>
              <a:gd name="connsiteY4507" fmla="*/ 3822612 h 6580513"/>
              <a:gd name="connsiteX4508" fmla="*/ 3140426 w 21876926"/>
              <a:gd name="connsiteY4508" fmla="*/ 3786339 h 6580513"/>
              <a:gd name="connsiteX4509" fmla="*/ 3140426 w 21876926"/>
              <a:gd name="connsiteY4509" fmla="*/ 3854007 h 6580513"/>
              <a:gd name="connsiteX4510" fmla="*/ 3097858 w 21876926"/>
              <a:gd name="connsiteY4510" fmla="*/ 3854007 h 6580513"/>
              <a:gd name="connsiteX4511" fmla="*/ 3119142 w 21876926"/>
              <a:gd name="connsiteY4511" fmla="*/ 3822612 h 6580513"/>
              <a:gd name="connsiteX4512" fmla="*/ 2877924 w 21876926"/>
              <a:gd name="connsiteY4512" fmla="*/ 3877782 h 6580513"/>
              <a:gd name="connsiteX4513" fmla="*/ 2899207 w 21876926"/>
              <a:gd name="connsiteY4513" fmla="*/ 3854007 h 6580513"/>
              <a:gd name="connsiteX4514" fmla="*/ 2867788 w 21876926"/>
              <a:gd name="connsiteY4514" fmla="*/ 3877782 h 6580513"/>
              <a:gd name="connsiteX4515" fmla="*/ 2899207 w 21876926"/>
              <a:gd name="connsiteY4515" fmla="*/ 3913444 h 6580513"/>
              <a:gd name="connsiteX4516" fmla="*/ 2847518 w 21876926"/>
              <a:gd name="connsiteY4516" fmla="*/ 3924722 h 6580513"/>
              <a:gd name="connsiteX4517" fmla="*/ 2910356 w 21876926"/>
              <a:gd name="connsiteY4517" fmla="*/ 3924722 h 6580513"/>
              <a:gd name="connsiteX4518" fmla="*/ 2979276 w 21876926"/>
              <a:gd name="connsiteY4518" fmla="*/ 3901252 h 6580513"/>
              <a:gd name="connsiteX4519" fmla="*/ 2927586 w 21876926"/>
              <a:gd name="connsiteY4519" fmla="*/ 3924722 h 6580513"/>
              <a:gd name="connsiteX4520" fmla="*/ 3006641 w 21876926"/>
              <a:gd name="connsiteY4520" fmla="*/ 3936000 h 6580513"/>
              <a:gd name="connsiteX4521" fmla="*/ 3006641 w 21876926"/>
              <a:gd name="connsiteY4521" fmla="*/ 3866199 h 6580513"/>
              <a:gd name="connsiteX4522" fmla="*/ 2969141 w 21876926"/>
              <a:gd name="connsiteY4522" fmla="*/ 3877782 h 6580513"/>
              <a:gd name="connsiteX4523" fmla="*/ 3017790 w 21876926"/>
              <a:gd name="connsiteY4523" fmla="*/ 3842729 h 6580513"/>
              <a:gd name="connsiteX4524" fmla="*/ 3017790 w 21876926"/>
              <a:gd name="connsiteY4524" fmla="*/ 3901252 h 6580513"/>
              <a:gd name="connsiteX4525" fmla="*/ 3241779 w 21876926"/>
              <a:gd name="connsiteY4525" fmla="*/ 3854007 h 6580513"/>
              <a:gd name="connsiteX4526" fmla="*/ 3401915 w 21876926"/>
              <a:gd name="connsiteY4526" fmla="*/ 3948497 h 6580513"/>
              <a:gd name="connsiteX4527" fmla="*/ 3401915 w 21876926"/>
              <a:gd name="connsiteY4527" fmla="*/ 3901252 h 6580513"/>
              <a:gd name="connsiteX4528" fmla="*/ 3471848 w 21876926"/>
              <a:gd name="connsiteY4528" fmla="*/ 3971967 h 6580513"/>
              <a:gd name="connsiteX4529" fmla="*/ 3419145 w 21876926"/>
              <a:gd name="connsiteY4529" fmla="*/ 3971967 h 6580513"/>
              <a:gd name="connsiteX4530" fmla="*/ 3509349 w 21876926"/>
              <a:gd name="connsiteY4530" fmla="*/ 4039330 h 6580513"/>
              <a:gd name="connsiteX4531" fmla="*/ 3530633 w 21876926"/>
              <a:gd name="connsiteY4531" fmla="*/ 3971967 h 6580513"/>
              <a:gd name="connsiteX4532" fmla="*/ 3489078 w 21876926"/>
              <a:gd name="connsiteY4532" fmla="*/ 3936000 h 6580513"/>
              <a:gd name="connsiteX4533" fmla="*/ 3569147 w 21876926"/>
              <a:gd name="connsiteY4533" fmla="*/ 3948497 h 6580513"/>
              <a:gd name="connsiteX4534" fmla="*/ 3569147 w 21876926"/>
              <a:gd name="connsiteY4534" fmla="*/ 3980197 h 6580513"/>
              <a:gd name="connsiteX4535" fmla="*/ 3569147 w 21876926"/>
              <a:gd name="connsiteY4535" fmla="*/ 4003667 h 6580513"/>
              <a:gd name="connsiteX4536" fmla="*/ 3530633 w 21876926"/>
              <a:gd name="connsiteY4536" fmla="*/ 4015860 h 6580513"/>
              <a:gd name="connsiteX4537" fmla="*/ 3631985 w 21876926"/>
              <a:gd name="connsiteY4537" fmla="*/ 4015860 h 6580513"/>
              <a:gd name="connsiteX4538" fmla="*/ 3569147 w 21876926"/>
              <a:gd name="connsiteY4538" fmla="*/ 3980197 h 6580513"/>
              <a:gd name="connsiteX4539" fmla="*/ 3809352 w 21876926"/>
              <a:gd name="connsiteY4539" fmla="*/ 3977759 h 6580513"/>
              <a:gd name="connsiteX4540" fmla="*/ 3803271 w 21876926"/>
              <a:gd name="connsiteY4540" fmla="*/ 3959470 h 6580513"/>
              <a:gd name="connsiteX4541" fmla="*/ 4012057 w 21876926"/>
              <a:gd name="connsiteY4541" fmla="*/ 3959470 h 6580513"/>
              <a:gd name="connsiteX4542" fmla="*/ 3953272 w 21876926"/>
              <a:gd name="connsiteY4542" fmla="*/ 3913444 h 6580513"/>
              <a:gd name="connsiteX4543" fmla="*/ 3962394 w 21876926"/>
              <a:gd name="connsiteY4543" fmla="*/ 3895156 h 6580513"/>
              <a:gd name="connsiteX4544" fmla="*/ 4043476 w 21876926"/>
              <a:gd name="connsiteY4544" fmla="*/ 3901252 h 6580513"/>
              <a:gd name="connsiteX4545" fmla="*/ 4012057 w 21876926"/>
              <a:gd name="connsiteY4545" fmla="*/ 3913444 h 6580513"/>
              <a:gd name="connsiteX4546" fmla="*/ 4001921 w 21876926"/>
              <a:gd name="connsiteY4546" fmla="*/ 3924722 h 6580513"/>
              <a:gd name="connsiteX4547" fmla="*/ 4043476 w 21876926"/>
              <a:gd name="connsiteY4547" fmla="*/ 3959470 h 6580513"/>
              <a:gd name="connsiteX4548" fmla="*/ 4103274 w 21876926"/>
              <a:gd name="connsiteY4548" fmla="*/ 3924722 h 6580513"/>
              <a:gd name="connsiteX4549" fmla="*/ 4231991 w 21876926"/>
              <a:gd name="connsiteY4549" fmla="*/ 3948497 h 6580513"/>
              <a:gd name="connsiteX4550" fmla="*/ 4252261 w 21876926"/>
              <a:gd name="connsiteY4550" fmla="*/ 3982940 h 6580513"/>
              <a:gd name="connsiteX4551" fmla="*/ 4204626 w 21876926"/>
              <a:gd name="connsiteY4551" fmla="*/ 3995133 h 6580513"/>
              <a:gd name="connsiteX4552" fmla="*/ 4294829 w 21876926"/>
              <a:gd name="connsiteY4552" fmla="*/ 4006716 h 6580513"/>
              <a:gd name="connsiteX4553" fmla="*/ 4605981 w 21876926"/>
              <a:gd name="connsiteY4553" fmla="*/ 4053656 h 6580513"/>
              <a:gd name="connsiteX4554" fmla="*/ 4563413 w 21876926"/>
              <a:gd name="connsiteY4554" fmla="*/ 3995133 h 6580513"/>
              <a:gd name="connsiteX4555" fmla="*/ 4664766 w 21876926"/>
              <a:gd name="connsiteY4555" fmla="*/ 4042378 h 6580513"/>
              <a:gd name="connsiteX4556" fmla="*/ 4632333 w 21876926"/>
              <a:gd name="connsiteY4556" fmla="*/ 4071030 h 6580513"/>
              <a:gd name="connsiteX4557" fmla="*/ 4634360 w 21876926"/>
              <a:gd name="connsiteY4557" fmla="*/ 4071030 h 6580513"/>
              <a:gd name="connsiteX4558" fmla="*/ 4630306 w 21876926"/>
              <a:gd name="connsiteY4558" fmla="*/ 4087185 h 6580513"/>
              <a:gd name="connsiteX4559" fmla="*/ 4633347 w 21876926"/>
              <a:gd name="connsiteY4559" fmla="*/ 4097548 h 6580513"/>
              <a:gd name="connsiteX4560" fmla="*/ 4629293 w 21876926"/>
              <a:gd name="connsiteY4560" fmla="*/ 4094500 h 6580513"/>
              <a:gd name="connsiteX4561" fmla="*/ 4634360 w 21876926"/>
              <a:gd name="connsiteY4561" fmla="*/ 4111874 h 6580513"/>
              <a:gd name="connsiteX4562" fmla="*/ 4622198 w 21876926"/>
              <a:gd name="connsiteY4562" fmla="*/ 4125286 h 6580513"/>
              <a:gd name="connsiteX4563" fmla="*/ 4602941 w 21876926"/>
              <a:gd name="connsiteY4563" fmla="*/ 4125286 h 6580513"/>
              <a:gd name="connsiteX4564" fmla="*/ 4605981 w 21876926"/>
              <a:gd name="connsiteY4564" fmla="*/ 4085356 h 6580513"/>
              <a:gd name="connsiteX4565" fmla="*/ 4583684 w 21876926"/>
              <a:gd name="connsiteY4565" fmla="*/ 4110045 h 6580513"/>
              <a:gd name="connsiteX4566" fmla="*/ 4524899 w 21876926"/>
              <a:gd name="connsiteY4566" fmla="*/ 4121018 h 6580513"/>
              <a:gd name="connsiteX4567" fmla="*/ 4546183 w 21876926"/>
              <a:gd name="connsiteY4567" fmla="*/ 4074078 h 6580513"/>
              <a:gd name="connsiteX4568" fmla="*/ 4494494 w 21876926"/>
              <a:gd name="connsiteY4568" fmla="*/ 4053656 h 6580513"/>
              <a:gd name="connsiteX4569" fmla="*/ 4524899 w 21876926"/>
              <a:gd name="connsiteY4569" fmla="*/ 4086575 h 6580513"/>
              <a:gd name="connsiteX4570" fmla="*/ 4444831 w 21876926"/>
              <a:gd name="connsiteY4570" fmla="*/ 4110045 h 6580513"/>
              <a:gd name="connsiteX4571" fmla="*/ 4162058 w 21876926"/>
              <a:gd name="connsiteY4571" fmla="*/ 4039330 h 6580513"/>
              <a:gd name="connsiteX4572" fmla="*/ 4214761 w 21876926"/>
              <a:gd name="connsiteY4572" fmla="*/ 4074078 h 6580513"/>
              <a:gd name="connsiteX4573" fmla="*/ 4103274 w 21876926"/>
              <a:gd name="connsiteY4573" fmla="*/ 4133211 h 6580513"/>
              <a:gd name="connsiteX4574" fmla="*/ 4137733 w 21876926"/>
              <a:gd name="connsiteY4574" fmla="*/ 4156071 h 6580513"/>
              <a:gd name="connsiteX4575" fmla="*/ 4151923 w 21876926"/>
              <a:gd name="connsiteY4575" fmla="*/ 4153938 h 6580513"/>
              <a:gd name="connsiteX4576" fmla="*/ 4312059 w 21876926"/>
              <a:gd name="connsiteY4576" fmla="*/ 4086575 h 6580513"/>
              <a:gd name="connsiteX4577" fmla="*/ 4333343 w 21876926"/>
              <a:gd name="connsiteY4577" fmla="*/ 4133211 h 6580513"/>
              <a:gd name="connsiteX4578" fmla="*/ 4329289 w 21876926"/>
              <a:gd name="connsiteY4578" fmla="*/ 4139612 h 6580513"/>
              <a:gd name="connsiteX4579" fmla="*/ 4752943 w 21876926"/>
              <a:gd name="connsiteY4579" fmla="*/ 4127419 h 6580513"/>
              <a:gd name="connsiteX4580" fmla="*/ 4752943 w 21876926"/>
              <a:gd name="connsiteY4580" fmla="*/ 4096939 h 6580513"/>
              <a:gd name="connsiteX4581" fmla="*/ 4724563 w 21876926"/>
              <a:gd name="connsiteY4581" fmla="*/ 4053656 h 6580513"/>
              <a:gd name="connsiteX4582" fmla="*/ 4751929 w 21876926"/>
              <a:gd name="connsiteY4582" fmla="*/ 4086575 h 6580513"/>
              <a:gd name="connsiteX4583" fmla="*/ 4763077 w 21876926"/>
              <a:gd name="connsiteY4583" fmla="*/ 4062800 h 6580513"/>
              <a:gd name="connsiteX4584" fmla="*/ 4776253 w 21876926"/>
              <a:gd name="connsiteY4584" fmla="*/ 4030186 h 6580513"/>
              <a:gd name="connsiteX4585" fmla="*/ 4685037 w 21876926"/>
              <a:gd name="connsiteY4585" fmla="*/ 4006716 h 6580513"/>
              <a:gd name="connsiteX4586" fmla="*/ 4786389 w 21876926"/>
              <a:gd name="connsiteY4586" fmla="*/ 3971967 h 6580513"/>
              <a:gd name="connsiteX4587" fmla="*/ 4766118 w 21876926"/>
              <a:gd name="connsiteY4587" fmla="*/ 3938743 h 6580513"/>
              <a:gd name="connsiteX4588" fmla="*/ 4707334 w 21876926"/>
              <a:gd name="connsiteY4588" fmla="*/ 3959470 h 6580513"/>
              <a:gd name="connsiteX4589" fmla="*/ 4653617 w 21876926"/>
              <a:gd name="connsiteY4589" fmla="*/ 3868638 h 6580513"/>
              <a:gd name="connsiteX4590" fmla="*/ 4727605 w 21876926"/>
              <a:gd name="connsiteY4590" fmla="*/ 3892108 h 6580513"/>
              <a:gd name="connsiteX4591" fmla="*/ 4593819 w 21876926"/>
              <a:gd name="connsiteY4591" fmla="*/ 3857055 h 6580513"/>
              <a:gd name="connsiteX4592" fmla="*/ 4605981 w 21876926"/>
              <a:gd name="connsiteY4592" fmla="*/ 3813163 h 6580513"/>
              <a:gd name="connsiteX4593" fmla="*/ 4573549 w 21876926"/>
              <a:gd name="connsiteY4593" fmla="*/ 3868638 h 6580513"/>
              <a:gd name="connsiteX4594" fmla="*/ 4504629 w 21876926"/>
              <a:gd name="connsiteY4594" fmla="*/ 3833585 h 6580513"/>
              <a:gd name="connsiteX4595" fmla="*/ 4477264 w 21876926"/>
              <a:gd name="connsiteY4595" fmla="*/ 3868638 h 6580513"/>
              <a:gd name="connsiteX4596" fmla="*/ 4504629 w 21876926"/>
              <a:gd name="connsiteY4596" fmla="*/ 3880525 h 6580513"/>
              <a:gd name="connsiteX4597" fmla="*/ 4444831 w 21876926"/>
              <a:gd name="connsiteY4597" fmla="*/ 3948497 h 6580513"/>
              <a:gd name="connsiteX4598" fmla="*/ 4454967 w 21876926"/>
              <a:gd name="connsiteY4598" fmla="*/ 3892108 h 6580513"/>
              <a:gd name="connsiteX4599" fmla="*/ 4396182 w 21876926"/>
              <a:gd name="connsiteY4599" fmla="*/ 3927770 h 6580513"/>
              <a:gd name="connsiteX4600" fmla="*/ 4396182 w 21876926"/>
              <a:gd name="connsiteY4600" fmla="*/ 3857055 h 6580513"/>
              <a:gd name="connsiteX4601" fmla="*/ 4305979 w 21876926"/>
              <a:gd name="connsiteY4601" fmla="*/ 3892108 h 6580513"/>
              <a:gd name="connsiteX4602" fmla="*/ 4252261 w 21876926"/>
              <a:gd name="connsiteY4602" fmla="*/ 3833585 h 6580513"/>
              <a:gd name="connsiteX4603" fmla="*/ 4333343 w 21876926"/>
              <a:gd name="connsiteY4603" fmla="*/ 3846082 h 6580513"/>
              <a:gd name="connsiteX4604" fmla="*/ 4316113 w 21876926"/>
              <a:gd name="connsiteY4604" fmla="*/ 3822612 h 6580513"/>
              <a:gd name="connsiteX4605" fmla="*/ 4333343 w 21876926"/>
              <a:gd name="connsiteY4605" fmla="*/ 3810419 h 6580513"/>
              <a:gd name="connsiteX4606" fmla="*/ 4263411 w 21876926"/>
              <a:gd name="connsiteY4606" fmla="*/ 3754639 h 6580513"/>
              <a:gd name="connsiteX4607" fmla="*/ 4193477 w 21876926"/>
              <a:gd name="connsiteY4607" fmla="*/ 3766222 h 6580513"/>
              <a:gd name="connsiteX4608" fmla="*/ 4204626 w 21876926"/>
              <a:gd name="connsiteY4608" fmla="*/ 3708004 h 6580513"/>
              <a:gd name="connsiteX4609" fmla="*/ 4154963 w 21876926"/>
              <a:gd name="connsiteY4609" fmla="*/ 3718977 h 6580513"/>
              <a:gd name="connsiteX4610" fmla="*/ 4263411 w 21876926"/>
              <a:gd name="connsiteY4610" fmla="*/ 3671732 h 6580513"/>
              <a:gd name="connsiteX4611" fmla="*/ 4273545 w 21876926"/>
              <a:gd name="connsiteY4611" fmla="*/ 3718977 h 6580513"/>
              <a:gd name="connsiteX4612" fmla="*/ 4316113 w 21876926"/>
              <a:gd name="connsiteY4612" fmla="*/ 3708004 h 6580513"/>
              <a:gd name="connsiteX4613" fmla="*/ 4284695 w 21876926"/>
              <a:gd name="connsiteY4613" fmla="*/ 3640336 h 6580513"/>
              <a:gd name="connsiteX4614" fmla="*/ 4173207 w 21876926"/>
              <a:gd name="connsiteY4614" fmla="*/ 3616561 h 6580513"/>
              <a:gd name="connsiteX4615" fmla="*/ 4183342 w 21876926"/>
              <a:gd name="connsiteY4615" fmla="*/ 3663807 h 6580513"/>
              <a:gd name="connsiteX4616" fmla="*/ 4080976 w 21876926"/>
              <a:gd name="connsiteY4616" fmla="*/ 3671732 h 6580513"/>
              <a:gd name="connsiteX4617" fmla="*/ 4123544 w 21876926"/>
              <a:gd name="connsiteY4617" fmla="*/ 3684229 h 6580513"/>
              <a:gd name="connsiteX4618" fmla="*/ 4120503 w 21876926"/>
              <a:gd name="connsiteY4618" fmla="*/ 3731169 h 6580513"/>
              <a:gd name="connsiteX4619" fmla="*/ 4162058 w 21876926"/>
              <a:gd name="connsiteY4619" fmla="*/ 3739704 h 6580513"/>
              <a:gd name="connsiteX4620" fmla="*/ 4093139 w 21876926"/>
              <a:gd name="connsiteY4620" fmla="*/ 3798837 h 6580513"/>
              <a:gd name="connsiteX4621" fmla="*/ 4033341 w 21876926"/>
              <a:gd name="connsiteY4621" fmla="*/ 3751896 h 6580513"/>
              <a:gd name="connsiteX4622" fmla="*/ 4061719 w 21876926"/>
              <a:gd name="connsiteY4622" fmla="*/ 3734522 h 6580513"/>
              <a:gd name="connsiteX4623" fmla="*/ 3921853 w 21876926"/>
              <a:gd name="connsiteY4623" fmla="*/ 3684229 h 6580513"/>
              <a:gd name="connsiteX4624" fmla="*/ 3750567 w 21876926"/>
              <a:gd name="connsiteY4624" fmla="*/ 3648261 h 6580513"/>
              <a:gd name="connsiteX4625" fmla="*/ 3610701 w 21876926"/>
              <a:gd name="connsiteY4625" fmla="*/ 3671732 h 6580513"/>
              <a:gd name="connsiteX4626" fmla="*/ 3701918 w 21876926"/>
              <a:gd name="connsiteY4626" fmla="*/ 3604369 h 6580513"/>
              <a:gd name="connsiteX4627" fmla="*/ 3691783 w 21876926"/>
              <a:gd name="connsiteY4627" fmla="*/ 3625096 h 6580513"/>
              <a:gd name="connsiteX4628" fmla="*/ 3792122 w 21876926"/>
              <a:gd name="connsiteY4628" fmla="*/ 3604369 h 6580513"/>
              <a:gd name="connsiteX4629" fmla="*/ 3781987 w 21876926"/>
              <a:gd name="connsiteY4629" fmla="*/ 3637288 h 6580513"/>
              <a:gd name="connsiteX4630" fmla="*/ 3803271 w 21876926"/>
              <a:gd name="connsiteY4630" fmla="*/ 3593091 h 6580513"/>
              <a:gd name="connsiteX4631" fmla="*/ 3850906 w 21876926"/>
              <a:gd name="connsiteY4631" fmla="*/ 3604369 h 6580513"/>
              <a:gd name="connsiteX4632" fmla="*/ 3850906 w 21876926"/>
              <a:gd name="connsiteY4632" fmla="*/ 3557429 h 6580513"/>
              <a:gd name="connsiteX4633" fmla="*/ 3883339 w 21876926"/>
              <a:gd name="connsiteY4633" fmla="*/ 3593091 h 6580513"/>
              <a:gd name="connsiteX4634" fmla="*/ 3921853 w 21876926"/>
              <a:gd name="connsiteY4634" fmla="*/ 3557429 h 6580513"/>
              <a:gd name="connsiteX4635" fmla="*/ 3914758 w 21876926"/>
              <a:gd name="connsiteY4635" fmla="*/ 3604369 h 6580513"/>
              <a:gd name="connsiteX4636" fmla="*/ 3953272 w 21876926"/>
              <a:gd name="connsiteY4636" fmla="*/ 3593091 h 6580513"/>
              <a:gd name="connsiteX4637" fmla="*/ 3893474 w 21876926"/>
              <a:gd name="connsiteY4637" fmla="*/ 3616561 h 6580513"/>
              <a:gd name="connsiteX4638" fmla="*/ 4004962 w 21876926"/>
              <a:gd name="connsiteY4638" fmla="*/ 3569926 h 6580513"/>
              <a:gd name="connsiteX4639" fmla="*/ 4012057 w 21876926"/>
              <a:gd name="connsiteY4639" fmla="*/ 3616561 h 6580513"/>
              <a:gd name="connsiteX4640" fmla="*/ 4086044 w 21876926"/>
              <a:gd name="connsiteY4640" fmla="*/ 3501954 h 6580513"/>
              <a:gd name="connsiteX4641" fmla="*/ 4022192 w 21876926"/>
              <a:gd name="connsiteY4641" fmla="*/ 3557429 h 6580513"/>
              <a:gd name="connsiteX4642" fmla="*/ 3942123 w 21876926"/>
              <a:gd name="connsiteY4642" fmla="*/ 3545846 h 6580513"/>
              <a:gd name="connsiteX4643" fmla="*/ 4012057 w 21876926"/>
              <a:gd name="connsiteY4643" fmla="*/ 3533654 h 6580513"/>
              <a:gd name="connsiteX4644" fmla="*/ 4043476 w 21876926"/>
              <a:gd name="connsiteY4644" fmla="*/ 3490066 h 6580513"/>
              <a:gd name="connsiteX4645" fmla="*/ 3924893 w 21876926"/>
              <a:gd name="connsiteY4645" fmla="*/ 3533654 h 6580513"/>
              <a:gd name="connsiteX4646" fmla="*/ 3863069 w 21876926"/>
              <a:gd name="connsiteY4646" fmla="*/ 3533654 h 6580513"/>
              <a:gd name="connsiteX4647" fmla="*/ 3850906 w 21876926"/>
              <a:gd name="connsiteY4647" fmla="*/ 3455013 h 6580513"/>
              <a:gd name="connsiteX4648" fmla="*/ 3850906 w 21876926"/>
              <a:gd name="connsiteY4648" fmla="*/ 3501954 h 6580513"/>
              <a:gd name="connsiteX4649" fmla="*/ 3803271 w 21876926"/>
              <a:gd name="connsiteY4649" fmla="*/ 3490066 h 6580513"/>
              <a:gd name="connsiteX4650" fmla="*/ 3813406 w 21876926"/>
              <a:gd name="connsiteY4650" fmla="*/ 3511403 h 6580513"/>
              <a:gd name="connsiteX4651" fmla="*/ 3823541 w 21876926"/>
              <a:gd name="connsiteY4651" fmla="*/ 3466291 h 6580513"/>
              <a:gd name="connsiteX4652" fmla="*/ 3823541 w 21876926"/>
              <a:gd name="connsiteY4652" fmla="*/ 3407768 h 6580513"/>
              <a:gd name="connsiteX4653" fmla="*/ 3792122 w 21876926"/>
              <a:gd name="connsiteY4653" fmla="*/ 3396795 h 6580513"/>
              <a:gd name="connsiteX4654" fmla="*/ 3833676 w 21876926"/>
              <a:gd name="connsiteY4654" fmla="*/ 3352598 h 6580513"/>
              <a:gd name="connsiteX4655" fmla="*/ 3744486 w 21876926"/>
              <a:gd name="connsiteY4655" fmla="*/ 3340406 h 6580513"/>
              <a:gd name="connsiteX4656" fmla="*/ 3984691 w 21876926"/>
              <a:gd name="connsiteY4656" fmla="*/ 3329128 h 6580513"/>
              <a:gd name="connsiteX4657" fmla="*/ 3984691 w 21876926"/>
              <a:gd name="connsiteY4657" fmla="*/ 3316935 h 6580513"/>
              <a:gd name="connsiteX4658" fmla="*/ 4235031 w 21876926"/>
              <a:gd name="connsiteY4658" fmla="*/ 3285235 h 6580513"/>
              <a:gd name="connsiteX4659" fmla="*/ 4204626 w 21876926"/>
              <a:gd name="connsiteY4659" fmla="*/ 3340406 h 6580513"/>
              <a:gd name="connsiteX4660" fmla="*/ 4166112 w 21876926"/>
              <a:gd name="connsiteY4660" fmla="*/ 3329128 h 6580513"/>
              <a:gd name="connsiteX4661" fmla="*/ 4133679 w 21876926"/>
              <a:gd name="connsiteY4661" fmla="*/ 3352598 h 6580513"/>
              <a:gd name="connsiteX4662" fmla="*/ 4214761 w 21876926"/>
              <a:gd name="connsiteY4662" fmla="*/ 3387651 h 6580513"/>
              <a:gd name="connsiteX4663" fmla="*/ 4193477 w 21876926"/>
              <a:gd name="connsiteY4663" fmla="*/ 3420265 h 6580513"/>
              <a:gd name="connsiteX4664" fmla="*/ 4256315 w 21876926"/>
              <a:gd name="connsiteY4664" fmla="*/ 3455013 h 6580513"/>
              <a:gd name="connsiteX4665" fmla="*/ 4396182 w 21876926"/>
              <a:gd name="connsiteY4665" fmla="*/ 3422094 h 6580513"/>
              <a:gd name="connsiteX4666" fmla="*/ 4465101 w 21876926"/>
              <a:gd name="connsiteY4666" fmla="*/ 3478483 h 6580513"/>
              <a:gd name="connsiteX4667" fmla="*/ 4487399 w 21876926"/>
              <a:gd name="connsiteY4667" fmla="*/ 3455013 h 6580513"/>
              <a:gd name="connsiteX4668" fmla="*/ 4434696 w 21876926"/>
              <a:gd name="connsiteY4668" fmla="*/ 3422094 h 6580513"/>
              <a:gd name="connsiteX4669" fmla="*/ 4546183 w 21876926"/>
              <a:gd name="connsiteY4669" fmla="*/ 3411121 h 6580513"/>
              <a:gd name="connsiteX4670" fmla="*/ 4496521 w 21876926"/>
              <a:gd name="connsiteY4670" fmla="*/ 3422094 h 6580513"/>
              <a:gd name="connsiteX4671" fmla="*/ 4507669 w 21876926"/>
              <a:gd name="connsiteY4671" fmla="*/ 3455013 h 6580513"/>
              <a:gd name="connsiteX4672" fmla="*/ 4576589 w 21876926"/>
              <a:gd name="connsiteY4672" fmla="*/ 3443431 h 6580513"/>
              <a:gd name="connsiteX4673" fmla="*/ 4546183 w 21876926"/>
              <a:gd name="connsiteY4673" fmla="*/ 3513536 h 6580513"/>
              <a:gd name="connsiteX4674" fmla="*/ 4385033 w 21876926"/>
              <a:gd name="connsiteY4674" fmla="*/ 3525729 h 6580513"/>
              <a:gd name="connsiteX4675" fmla="*/ 4316113 w 21876926"/>
              <a:gd name="connsiteY4675" fmla="*/ 3557429 h 6580513"/>
              <a:gd name="connsiteX4676" fmla="*/ 4374898 w 21876926"/>
              <a:gd name="connsiteY4676" fmla="*/ 3569926 h 6580513"/>
              <a:gd name="connsiteX4677" fmla="*/ 4294829 w 21876926"/>
              <a:gd name="connsiteY4677" fmla="*/ 3557429 h 6580513"/>
              <a:gd name="connsiteX4678" fmla="*/ 4263411 w 21876926"/>
              <a:gd name="connsiteY4678" fmla="*/ 3593091 h 6580513"/>
              <a:gd name="connsiteX4679" fmla="*/ 4336384 w 21876926"/>
              <a:gd name="connsiteY4679" fmla="*/ 3640336 h 6580513"/>
              <a:gd name="connsiteX4680" fmla="*/ 4305979 w 21876926"/>
              <a:gd name="connsiteY4680" fmla="*/ 3663807 h 6580513"/>
              <a:gd name="connsiteX4681" fmla="*/ 4326249 w 21876926"/>
              <a:gd name="connsiteY4681" fmla="*/ 3695507 h 6580513"/>
              <a:gd name="connsiteX4682" fmla="*/ 4385033 w 21876926"/>
              <a:gd name="connsiteY4682" fmla="*/ 3684229 h 6580513"/>
              <a:gd name="connsiteX4683" fmla="*/ 4385033 w 21876926"/>
              <a:gd name="connsiteY4683" fmla="*/ 3604369 h 6580513"/>
              <a:gd name="connsiteX4684" fmla="*/ 4423547 w 21876926"/>
              <a:gd name="connsiteY4684" fmla="*/ 3640336 h 6580513"/>
              <a:gd name="connsiteX4685" fmla="*/ 4406317 w 21876926"/>
              <a:gd name="connsiteY4685" fmla="*/ 3684229 h 6580513"/>
              <a:gd name="connsiteX4686" fmla="*/ 4496521 w 21876926"/>
              <a:gd name="connsiteY4686" fmla="*/ 3687277 h 6580513"/>
              <a:gd name="connsiteX4687" fmla="*/ 4434696 w 21876926"/>
              <a:gd name="connsiteY4687" fmla="*/ 3593091 h 6580513"/>
              <a:gd name="connsiteX4688" fmla="*/ 4459021 w 21876926"/>
              <a:gd name="connsiteY4688" fmla="*/ 3565354 h 6580513"/>
              <a:gd name="connsiteX4689" fmla="*/ 4439763 w 21876926"/>
              <a:gd name="connsiteY4689" fmla="*/ 3555600 h 6580513"/>
              <a:gd name="connsiteX4690" fmla="*/ 4475237 w 21876926"/>
              <a:gd name="connsiteY4690" fmla="*/ 3550418 h 6580513"/>
              <a:gd name="connsiteX4691" fmla="*/ 4480305 w 21876926"/>
              <a:gd name="connsiteY4691" fmla="*/ 3550418 h 6580513"/>
              <a:gd name="connsiteX4692" fmla="*/ 4494494 w 21876926"/>
              <a:gd name="connsiteY4692" fmla="*/ 3545236 h 6580513"/>
              <a:gd name="connsiteX4693" fmla="*/ 4491453 w 21876926"/>
              <a:gd name="connsiteY4693" fmla="*/ 3550418 h 6580513"/>
              <a:gd name="connsiteX4694" fmla="*/ 4514765 w 21876926"/>
              <a:gd name="connsiteY4694" fmla="*/ 3593091 h 6580513"/>
              <a:gd name="connsiteX4695" fmla="*/ 4576589 w 21876926"/>
              <a:gd name="connsiteY4695" fmla="*/ 3580899 h 6580513"/>
              <a:gd name="connsiteX4696" fmla="*/ 4556319 w 21876926"/>
              <a:gd name="connsiteY4696" fmla="*/ 3593091 h 6580513"/>
              <a:gd name="connsiteX4697" fmla="*/ 4616117 w 21876926"/>
              <a:gd name="connsiteY4697" fmla="*/ 3593091 h 6580513"/>
              <a:gd name="connsiteX4698" fmla="*/ 4576589 w 21876926"/>
              <a:gd name="connsiteY4698" fmla="*/ 3560172 h 6580513"/>
              <a:gd name="connsiteX4699" fmla="*/ 4786389 w 21876926"/>
              <a:gd name="connsiteY4699" fmla="*/ 3572669 h 6580513"/>
              <a:gd name="connsiteX4700" fmla="*/ 4797537 w 21876926"/>
              <a:gd name="connsiteY4700" fmla="*/ 3560172 h 6580513"/>
              <a:gd name="connsiteX4701" fmla="*/ 4776253 w 21876926"/>
              <a:gd name="connsiteY4701" fmla="*/ 3557429 h 6580513"/>
              <a:gd name="connsiteX4702" fmla="*/ 4811727 w 21876926"/>
              <a:gd name="connsiteY4702" fmla="*/ 3543103 h 6580513"/>
              <a:gd name="connsiteX4703" fmla="*/ 4989093 w 21876926"/>
              <a:gd name="connsiteY4703" fmla="*/ 3572669 h 6580513"/>
              <a:gd name="connsiteX4704" fmla="*/ 4897877 w 21876926"/>
              <a:gd name="connsiteY4704" fmla="*/ 3572669 h 6580513"/>
              <a:gd name="connsiteX4705" fmla="*/ 4920174 w 21876926"/>
              <a:gd name="connsiteY4705" fmla="*/ 3616561 h 6580513"/>
              <a:gd name="connsiteX4706" fmla="*/ 4846187 w 21876926"/>
              <a:gd name="connsiteY4706" fmla="*/ 3628144 h 6580513"/>
              <a:gd name="connsiteX4707" fmla="*/ 4866457 w 21876926"/>
              <a:gd name="connsiteY4707" fmla="*/ 3651614 h 6580513"/>
              <a:gd name="connsiteX4708" fmla="*/ 4866457 w 21876926"/>
              <a:gd name="connsiteY4708" fmla="*/ 3663807 h 6580513"/>
              <a:gd name="connsiteX4709" fmla="*/ 4866457 w 21876926"/>
              <a:gd name="connsiteY4709" fmla="*/ 3687277 h 6580513"/>
              <a:gd name="connsiteX4710" fmla="*/ 4797537 w 21876926"/>
              <a:gd name="connsiteY4710" fmla="*/ 3616561 h 6580513"/>
              <a:gd name="connsiteX4711" fmla="*/ 4877606 w 21876926"/>
              <a:gd name="connsiteY4711" fmla="*/ 3560172 h 6580513"/>
              <a:gd name="connsiteX4712" fmla="*/ 4853281 w 21876926"/>
              <a:gd name="connsiteY4712" fmla="*/ 3555600 h 6580513"/>
              <a:gd name="connsiteX4713" fmla="*/ 4814767 w 21876926"/>
              <a:gd name="connsiteY4713" fmla="*/ 3563525 h 6580513"/>
              <a:gd name="connsiteX4714" fmla="*/ 4696185 w 21876926"/>
              <a:gd name="connsiteY4714" fmla="*/ 3560172 h 6580513"/>
              <a:gd name="connsiteX4715" fmla="*/ 4566454 w 21876926"/>
              <a:gd name="connsiteY4715" fmla="*/ 3628144 h 6580513"/>
              <a:gd name="connsiteX4716" fmla="*/ 4593819 w 21876926"/>
              <a:gd name="connsiteY4716" fmla="*/ 3675085 h 6580513"/>
              <a:gd name="connsiteX4717" fmla="*/ 4636387 w 21876926"/>
              <a:gd name="connsiteY4717" fmla="*/ 3604369 h 6580513"/>
              <a:gd name="connsiteX4718" fmla="*/ 4727605 w 21876926"/>
              <a:gd name="connsiteY4718" fmla="*/ 3604369 h 6580513"/>
              <a:gd name="connsiteX4719" fmla="*/ 4657671 w 21876926"/>
              <a:gd name="connsiteY4719" fmla="*/ 3651614 h 6580513"/>
              <a:gd name="connsiteX4720" fmla="*/ 4707334 w 21876926"/>
              <a:gd name="connsiteY4720" fmla="*/ 3675085 h 6580513"/>
              <a:gd name="connsiteX4721" fmla="*/ 4766118 w 21876926"/>
              <a:gd name="connsiteY4721" fmla="*/ 3704651 h 6580513"/>
              <a:gd name="connsiteX4722" fmla="*/ 4754969 w 21876926"/>
              <a:gd name="connsiteY4722" fmla="*/ 3704651 h 6580513"/>
              <a:gd name="connsiteX4723" fmla="*/ 4734699 w 21876926"/>
              <a:gd name="connsiteY4723" fmla="*/ 3710747 h 6580513"/>
              <a:gd name="connsiteX4724" fmla="*/ 4737739 w 21876926"/>
              <a:gd name="connsiteY4724" fmla="*/ 3731169 h 6580513"/>
              <a:gd name="connsiteX4725" fmla="*/ 4759023 w 21876926"/>
              <a:gd name="connsiteY4725" fmla="*/ 3734522 h 6580513"/>
              <a:gd name="connsiteX4726" fmla="*/ 4766118 w 21876926"/>
              <a:gd name="connsiteY4726" fmla="*/ 3704651 h 6580513"/>
              <a:gd name="connsiteX4727" fmla="*/ 4807673 w 21876926"/>
              <a:gd name="connsiteY4727" fmla="*/ 3718977 h 6580513"/>
              <a:gd name="connsiteX4728" fmla="*/ 4797537 w 21876926"/>
              <a:gd name="connsiteY4728" fmla="*/ 3675085 h 6580513"/>
              <a:gd name="connsiteX4729" fmla="*/ 4897877 w 21876926"/>
              <a:gd name="connsiteY4729" fmla="*/ 3698860 h 6580513"/>
              <a:gd name="connsiteX4730" fmla="*/ 4866457 w 21876926"/>
              <a:gd name="connsiteY4730" fmla="*/ 3731169 h 6580513"/>
              <a:gd name="connsiteX4731" fmla="*/ 4947539 w 21876926"/>
              <a:gd name="connsiteY4731" fmla="*/ 3766222 h 6580513"/>
              <a:gd name="connsiteX4732" fmla="*/ 4957674 w 21876926"/>
              <a:gd name="connsiteY4732" fmla="*/ 3698860 h 6580513"/>
              <a:gd name="connsiteX4733" fmla="*/ 4999229 w 21876926"/>
              <a:gd name="connsiteY4733" fmla="*/ 3710747 h 6580513"/>
              <a:gd name="connsiteX4734" fmla="*/ 4967809 w 21876926"/>
              <a:gd name="connsiteY4734" fmla="*/ 3734522 h 6580513"/>
              <a:gd name="connsiteX4735" fmla="*/ 5048891 w 21876926"/>
              <a:gd name="connsiteY4735" fmla="*/ 3754639 h 6580513"/>
              <a:gd name="connsiteX4736" fmla="*/ 4786389 w 21876926"/>
              <a:gd name="connsiteY4736" fmla="*/ 3813163 h 6580513"/>
              <a:gd name="connsiteX4737" fmla="*/ 4766118 w 21876926"/>
              <a:gd name="connsiteY4737" fmla="*/ 3778414 h 6580513"/>
              <a:gd name="connsiteX4738" fmla="*/ 4707334 w 21876926"/>
              <a:gd name="connsiteY4738" fmla="*/ 3778414 h 6580513"/>
              <a:gd name="connsiteX4739" fmla="*/ 4735713 w 21876926"/>
              <a:gd name="connsiteY4739" fmla="*/ 3803104 h 6580513"/>
              <a:gd name="connsiteX4740" fmla="*/ 4734699 w 21876926"/>
              <a:gd name="connsiteY4740" fmla="*/ 3798837 h 6580513"/>
              <a:gd name="connsiteX4741" fmla="*/ 4769159 w 21876926"/>
              <a:gd name="connsiteY4741" fmla="*/ 3833585 h 6580513"/>
              <a:gd name="connsiteX4742" fmla="*/ 4926255 w 21876926"/>
              <a:gd name="connsiteY4742" fmla="*/ 3813163 h 6580513"/>
              <a:gd name="connsiteX4743" fmla="*/ 4977945 w 21876926"/>
              <a:gd name="connsiteY4743" fmla="*/ 3860408 h 6580513"/>
              <a:gd name="connsiteX4744" fmla="*/ 4967809 w 21876926"/>
              <a:gd name="connsiteY4744" fmla="*/ 3910396 h 6580513"/>
              <a:gd name="connsiteX4745" fmla="*/ 4985039 w 21876926"/>
              <a:gd name="connsiteY4745" fmla="*/ 3901252 h 6580513"/>
              <a:gd name="connsiteX4746" fmla="*/ 4989093 w 21876926"/>
              <a:gd name="connsiteY4746" fmla="*/ 3915578 h 6580513"/>
              <a:gd name="connsiteX4747" fmla="*/ 5027607 w 21876926"/>
              <a:gd name="connsiteY4747" fmla="*/ 3927770 h 6580513"/>
              <a:gd name="connsiteX4748" fmla="*/ 5034702 w 21876926"/>
              <a:gd name="connsiteY4748" fmla="*/ 3918626 h 6580513"/>
              <a:gd name="connsiteX4749" fmla="*/ 5037743 w 21876926"/>
              <a:gd name="connsiteY4749" fmla="*/ 3889974 h 6580513"/>
              <a:gd name="connsiteX4750" fmla="*/ 5051932 w 21876926"/>
              <a:gd name="connsiteY4750" fmla="*/ 3897899 h 6580513"/>
              <a:gd name="connsiteX4751" fmla="*/ 5096527 w 21876926"/>
              <a:gd name="connsiteY4751" fmla="*/ 3892108 h 6580513"/>
              <a:gd name="connsiteX4752" fmla="*/ 5096527 w 21876926"/>
              <a:gd name="connsiteY4752" fmla="*/ 3934171 h 6580513"/>
              <a:gd name="connsiteX4753" fmla="*/ 5108689 w 21876926"/>
              <a:gd name="connsiteY4753" fmla="*/ 3936000 h 6580513"/>
              <a:gd name="connsiteX4754" fmla="*/ 5150243 w 21876926"/>
              <a:gd name="connsiteY4754" fmla="*/ 3892108 h 6580513"/>
              <a:gd name="connsiteX4755" fmla="*/ 5190785 w 21876926"/>
              <a:gd name="connsiteY4755" fmla="*/ 3942096 h 6580513"/>
              <a:gd name="connsiteX4756" fmla="*/ 5197879 w 21876926"/>
              <a:gd name="connsiteY4756" fmla="*/ 3945144 h 6580513"/>
              <a:gd name="connsiteX4757" fmla="*/ 5220177 w 21876926"/>
              <a:gd name="connsiteY4757" fmla="*/ 3938743 h 6580513"/>
              <a:gd name="connsiteX4758" fmla="*/ 5227271 w 21876926"/>
              <a:gd name="connsiteY4758" fmla="*/ 4018908 h 6580513"/>
              <a:gd name="connsiteX4759" fmla="*/ 5292137 w 21876926"/>
              <a:gd name="connsiteY4759" fmla="*/ 4001534 h 6580513"/>
              <a:gd name="connsiteX4760" fmla="*/ 5278961 w 21876926"/>
              <a:gd name="connsiteY4760" fmla="*/ 3948497 h 6580513"/>
              <a:gd name="connsiteX4761" fmla="*/ 5289097 w 21876926"/>
              <a:gd name="connsiteY4761" fmla="*/ 3948497 h 6580513"/>
              <a:gd name="connsiteX4762" fmla="*/ 5289097 w 21876926"/>
              <a:gd name="connsiteY4762" fmla="*/ 3927770 h 6580513"/>
              <a:gd name="connsiteX4763" fmla="*/ 5376259 w 21876926"/>
              <a:gd name="connsiteY4763" fmla="*/ 3945144 h 6580513"/>
              <a:gd name="connsiteX4764" fmla="*/ 5659033 w 21876926"/>
              <a:gd name="connsiteY4764" fmla="*/ 3913444 h 6580513"/>
              <a:gd name="connsiteX4765" fmla="*/ 5721871 w 21876926"/>
              <a:gd name="connsiteY4765" fmla="*/ 3901252 h 6580513"/>
              <a:gd name="connsiteX4766" fmla="*/ 5740115 w 21876926"/>
              <a:gd name="connsiteY4766" fmla="*/ 3866199 h 6580513"/>
              <a:gd name="connsiteX4767" fmla="*/ 5497883 w 21876926"/>
              <a:gd name="connsiteY4767" fmla="*/ 3889974 h 6580513"/>
              <a:gd name="connsiteX4768" fmla="*/ 5568829 w 21876926"/>
              <a:gd name="connsiteY4768" fmla="*/ 3854007 h 6580513"/>
              <a:gd name="connsiteX4769" fmla="*/ 5551599 w 21876926"/>
              <a:gd name="connsiteY4769" fmla="*/ 3842729 h 6580513"/>
              <a:gd name="connsiteX4770" fmla="*/ 5578964 w 21876926"/>
              <a:gd name="connsiteY4770" fmla="*/ 3827488 h 6580513"/>
              <a:gd name="connsiteX4771" fmla="*/ 5651938 w 21876926"/>
              <a:gd name="connsiteY4771" fmla="*/ 3824440 h 6580513"/>
              <a:gd name="connsiteX4772" fmla="*/ 5644843 w 21876926"/>
              <a:gd name="connsiteY4772" fmla="*/ 3830537 h 6580513"/>
              <a:gd name="connsiteX4773" fmla="*/ 5670181 w 21876926"/>
              <a:gd name="connsiteY4773" fmla="*/ 3833585 h 6580513"/>
              <a:gd name="connsiteX4774" fmla="*/ 5680317 w 21876926"/>
              <a:gd name="connsiteY4774" fmla="*/ 3877782 h 6580513"/>
              <a:gd name="connsiteX4775" fmla="*/ 5557680 w 21876926"/>
              <a:gd name="connsiteY4775" fmla="*/ 3913444 h 6580513"/>
              <a:gd name="connsiteX4776" fmla="*/ 5417814 w 21876926"/>
              <a:gd name="connsiteY4776" fmla="*/ 3901252 h 6580513"/>
              <a:gd name="connsiteX4777" fmla="*/ 5417814 w 21876926"/>
              <a:gd name="connsiteY4777" fmla="*/ 3842729 h 6580513"/>
              <a:gd name="connsiteX4778" fmla="*/ 5460382 w 21876926"/>
              <a:gd name="connsiteY4778" fmla="*/ 3889974 h 6580513"/>
              <a:gd name="connsiteX4779" fmla="*/ 5460382 w 21876926"/>
              <a:gd name="connsiteY4779" fmla="*/ 3822612 h 6580513"/>
              <a:gd name="connsiteX4780" fmla="*/ 5423895 w 21876926"/>
              <a:gd name="connsiteY4780" fmla="*/ 3804018 h 6580513"/>
              <a:gd name="connsiteX4781" fmla="*/ 5324569 w 21876926"/>
              <a:gd name="connsiteY4781" fmla="*/ 3807066 h 6580513"/>
              <a:gd name="connsiteX4782" fmla="*/ 5324569 w 21876926"/>
              <a:gd name="connsiteY4782" fmla="*/ 3759212 h 6580513"/>
              <a:gd name="connsiteX4783" fmla="*/ 5380313 w 21876926"/>
              <a:gd name="connsiteY4783" fmla="*/ 3766222 h 6580513"/>
              <a:gd name="connsiteX4784" fmla="*/ 5326597 w 21876926"/>
              <a:gd name="connsiteY4784" fmla="*/ 3751896 h 6580513"/>
              <a:gd name="connsiteX4785" fmla="*/ 5406665 w 21876926"/>
              <a:gd name="connsiteY4785" fmla="*/ 3750677 h 6580513"/>
              <a:gd name="connsiteX4786" fmla="*/ 5408692 w 21876926"/>
              <a:gd name="connsiteY4786" fmla="*/ 3746714 h 6580513"/>
              <a:gd name="connsiteX4787" fmla="*/ 5443152 w 21876926"/>
              <a:gd name="connsiteY4787" fmla="*/ 3771404 h 6580513"/>
              <a:gd name="connsiteX4788" fmla="*/ 5439098 w 21876926"/>
              <a:gd name="connsiteY4788" fmla="*/ 3783596 h 6580513"/>
              <a:gd name="connsiteX4789" fmla="*/ 5629641 w 21876926"/>
              <a:gd name="connsiteY4789" fmla="*/ 3727207 h 6580513"/>
              <a:gd name="connsiteX4790" fmla="*/ 5629641 w 21876926"/>
              <a:gd name="connsiteY4790" fmla="*/ 3718977 h 6580513"/>
              <a:gd name="connsiteX4791" fmla="*/ 5633695 w 21876926"/>
              <a:gd name="connsiteY4791" fmla="*/ 3724159 h 6580513"/>
              <a:gd name="connsiteX4792" fmla="*/ 5653965 w 21876926"/>
              <a:gd name="connsiteY4792" fmla="*/ 3711966 h 6580513"/>
              <a:gd name="connsiteX4793" fmla="*/ 5598221 w 21876926"/>
              <a:gd name="connsiteY4793" fmla="*/ 3661978 h 6580513"/>
              <a:gd name="connsiteX4794" fmla="*/ 5589099 w 21876926"/>
              <a:gd name="connsiteY4794" fmla="*/ 3660759 h 6580513"/>
              <a:gd name="connsiteX4795" fmla="*/ 5599235 w 21876926"/>
              <a:gd name="connsiteY4795" fmla="*/ 3613818 h 6580513"/>
              <a:gd name="connsiteX4796" fmla="*/ 5940792 w 21876926"/>
              <a:gd name="connsiteY4796" fmla="*/ 3637288 h 6580513"/>
              <a:gd name="connsiteX4797" fmla="*/ 6112077 w 21876926"/>
              <a:gd name="connsiteY4797" fmla="*/ 3648261 h 6580513"/>
              <a:gd name="connsiteX4798" fmla="*/ 6011739 w 21876926"/>
              <a:gd name="connsiteY4798" fmla="*/ 3648261 h 6580513"/>
              <a:gd name="connsiteX4799" fmla="*/ 6091807 w 21876926"/>
              <a:gd name="connsiteY4799" fmla="*/ 3671732 h 6580513"/>
              <a:gd name="connsiteX4800" fmla="*/ 5990455 w 21876926"/>
              <a:gd name="connsiteY4800" fmla="*/ 3695507 h 6580513"/>
              <a:gd name="connsiteX4801" fmla="*/ 6011739 w 21876926"/>
              <a:gd name="connsiteY4801" fmla="*/ 3739704 h 6580513"/>
              <a:gd name="connsiteX4802" fmla="*/ 6081672 w 21876926"/>
              <a:gd name="connsiteY4802" fmla="*/ 3708004 h 6580513"/>
              <a:gd name="connsiteX4803" fmla="*/ 6053293 w 21876926"/>
              <a:gd name="connsiteY4803" fmla="*/ 3751896 h 6580513"/>
              <a:gd name="connsiteX4804" fmla="*/ 6088767 w 21876926"/>
              <a:gd name="connsiteY4804" fmla="*/ 3768965 h 6580513"/>
              <a:gd name="connsiteX4805" fmla="*/ 6130321 w 21876926"/>
              <a:gd name="connsiteY4805" fmla="*/ 3768965 h 6580513"/>
              <a:gd name="connsiteX4806" fmla="*/ 6133361 w 21876926"/>
              <a:gd name="connsiteY4806" fmla="*/ 3754639 h 6580513"/>
              <a:gd name="connsiteX4807" fmla="*/ 6101943 w 21876926"/>
              <a:gd name="connsiteY4807" fmla="*/ 3736351 h 6580513"/>
              <a:gd name="connsiteX4808" fmla="*/ 6153632 w 21876926"/>
              <a:gd name="connsiteY4808" fmla="*/ 3725378 h 6580513"/>
              <a:gd name="connsiteX4809" fmla="*/ 6153632 w 21876926"/>
              <a:gd name="connsiteY4809" fmla="*/ 3739704 h 6580513"/>
              <a:gd name="connsiteX4810" fmla="*/ 6193159 w 21876926"/>
              <a:gd name="connsiteY4810" fmla="*/ 3751896 h 6580513"/>
              <a:gd name="connsiteX4811" fmla="*/ 6193159 w 21876926"/>
              <a:gd name="connsiteY4811" fmla="*/ 3768965 h 6580513"/>
              <a:gd name="connsiteX4812" fmla="*/ 6251944 w 21876926"/>
              <a:gd name="connsiteY4812" fmla="*/ 3775366 h 6580513"/>
              <a:gd name="connsiteX4813" fmla="*/ 6353297 w 21876926"/>
              <a:gd name="connsiteY4813" fmla="*/ 3816211 h 6580513"/>
              <a:gd name="connsiteX4814" fmla="*/ 6123227 w 21876926"/>
              <a:gd name="connsiteY4814" fmla="*/ 3851264 h 6580513"/>
              <a:gd name="connsiteX4815" fmla="*/ 6143497 w 21876926"/>
              <a:gd name="connsiteY4815" fmla="*/ 3822612 h 6580513"/>
              <a:gd name="connsiteX4816" fmla="*/ 5920521 w 21876926"/>
              <a:gd name="connsiteY4816" fmla="*/ 3877782 h 6580513"/>
              <a:gd name="connsiteX4817" fmla="*/ 5940792 w 21876926"/>
              <a:gd name="connsiteY4817" fmla="*/ 3854007 h 6580513"/>
              <a:gd name="connsiteX4818" fmla="*/ 5910387 w 21876926"/>
              <a:gd name="connsiteY4818" fmla="*/ 3877782 h 6580513"/>
              <a:gd name="connsiteX4819" fmla="*/ 5927617 w 21876926"/>
              <a:gd name="connsiteY4819" fmla="*/ 3890889 h 6580513"/>
              <a:gd name="connsiteX4820" fmla="*/ 5930657 w 21876926"/>
              <a:gd name="connsiteY4820" fmla="*/ 3889974 h 6580513"/>
              <a:gd name="connsiteX4821" fmla="*/ 5930657 w 21876926"/>
              <a:gd name="connsiteY4821" fmla="*/ 3890889 h 6580513"/>
              <a:gd name="connsiteX4822" fmla="*/ 5940792 w 21876926"/>
              <a:gd name="connsiteY4822" fmla="*/ 3913444 h 6580513"/>
              <a:gd name="connsiteX4823" fmla="*/ 5925589 w 21876926"/>
              <a:gd name="connsiteY4823" fmla="*/ 3908263 h 6580513"/>
              <a:gd name="connsiteX4824" fmla="*/ 5918495 w 21876926"/>
              <a:gd name="connsiteY4824" fmla="*/ 3932952 h 6580513"/>
              <a:gd name="connsiteX4825" fmla="*/ 5951941 w 21876926"/>
              <a:gd name="connsiteY4825" fmla="*/ 3924722 h 6580513"/>
              <a:gd name="connsiteX4826" fmla="*/ 6021874 w 21876926"/>
              <a:gd name="connsiteY4826" fmla="*/ 3901252 h 6580513"/>
              <a:gd name="connsiteX4827" fmla="*/ 5973225 w 21876926"/>
              <a:gd name="connsiteY4827" fmla="*/ 3924722 h 6580513"/>
              <a:gd name="connsiteX4828" fmla="*/ 6049239 w 21876926"/>
              <a:gd name="connsiteY4828" fmla="*/ 3930818 h 6580513"/>
              <a:gd name="connsiteX4829" fmla="*/ 6060388 w 21876926"/>
              <a:gd name="connsiteY4829" fmla="*/ 3927770 h 6580513"/>
              <a:gd name="connsiteX4830" fmla="*/ 6053293 w 21876926"/>
              <a:gd name="connsiteY4830" fmla="*/ 3866199 h 6580513"/>
              <a:gd name="connsiteX4831" fmla="*/ 6011739 w 21876926"/>
              <a:gd name="connsiteY4831" fmla="*/ 3877782 h 6580513"/>
              <a:gd name="connsiteX4832" fmla="*/ 6060388 w 21876926"/>
              <a:gd name="connsiteY4832" fmla="*/ 3842729 h 6580513"/>
              <a:gd name="connsiteX4833" fmla="*/ 6060388 w 21876926"/>
              <a:gd name="connsiteY4833" fmla="*/ 3901252 h 6580513"/>
              <a:gd name="connsiteX4834" fmla="*/ 6283363 w 21876926"/>
              <a:gd name="connsiteY4834" fmla="*/ 3854007 h 6580513"/>
              <a:gd name="connsiteX4835" fmla="*/ 6313769 w 21876926"/>
              <a:gd name="connsiteY4835" fmla="*/ 3950326 h 6580513"/>
              <a:gd name="connsiteX4836" fmla="*/ 6321877 w 21876926"/>
              <a:gd name="connsiteY4836" fmla="*/ 3949107 h 6580513"/>
              <a:gd name="connsiteX4837" fmla="*/ 6342147 w 21876926"/>
              <a:gd name="connsiteY4837" fmla="*/ 3942096 h 6580513"/>
              <a:gd name="connsiteX4838" fmla="*/ 6332013 w 21876926"/>
              <a:gd name="connsiteY4838" fmla="*/ 3897899 h 6580513"/>
              <a:gd name="connsiteX4839" fmla="*/ 6349243 w 21876926"/>
              <a:gd name="connsiteY4839" fmla="*/ 3897899 h 6580513"/>
              <a:gd name="connsiteX4840" fmla="*/ 6311742 w 21876926"/>
              <a:gd name="connsiteY4840" fmla="*/ 3877782 h 6580513"/>
              <a:gd name="connsiteX4841" fmla="*/ 6383702 w 21876926"/>
              <a:gd name="connsiteY4841" fmla="*/ 3866199 h 6580513"/>
              <a:gd name="connsiteX4842" fmla="*/ 6383702 w 21876926"/>
              <a:gd name="connsiteY4842" fmla="*/ 3913444 h 6580513"/>
              <a:gd name="connsiteX4843" fmla="*/ 6364445 w 21876926"/>
              <a:gd name="connsiteY4843" fmla="*/ 3907653 h 6580513"/>
              <a:gd name="connsiteX4844" fmla="*/ 6351269 w 21876926"/>
              <a:gd name="connsiteY4844" fmla="*/ 3943925 h 6580513"/>
              <a:gd name="connsiteX4845" fmla="*/ 6401945 w 21876926"/>
              <a:gd name="connsiteY4845" fmla="*/ 3934781 h 6580513"/>
              <a:gd name="connsiteX4846" fmla="*/ 6431337 w 21876926"/>
              <a:gd name="connsiteY4846" fmla="*/ 3929599 h 6580513"/>
              <a:gd name="connsiteX4847" fmla="*/ 6446541 w 21876926"/>
              <a:gd name="connsiteY4847" fmla="*/ 3926856 h 6580513"/>
              <a:gd name="connsiteX4848" fmla="*/ 6443500 w 21876926"/>
              <a:gd name="connsiteY4848" fmla="*/ 3901252 h 6580513"/>
              <a:gd name="connsiteX4849" fmla="*/ 6476946 w 21876926"/>
              <a:gd name="connsiteY4849" fmla="*/ 3921674 h 6580513"/>
              <a:gd name="connsiteX4850" fmla="*/ 6679651 w 21876926"/>
              <a:gd name="connsiteY4850" fmla="*/ 3885707 h 6580513"/>
              <a:gd name="connsiteX4851" fmla="*/ 6636069 w 21876926"/>
              <a:gd name="connsiteY4851" fmla="*/ 3866199 h 6580513"/>
              <a:gd name="connsiteX4852" fmla="*/ 6726273 w 21876926"/>
              <a:gd name="connsiteY4852" fmla="*/ 3847911 h 6580513"/>
              <a:gd name="connsiteX4853" fmla="*/ 6764787 w 21876926"/>
              <a:gd name="connsiteY4853" fmla="*/ 3833585 h 6580513"/>
              <a:gd name="connsiteX4854" fmla="*/ 6663435 w 21876926"/>
              <a:gd name="connsiteY4854" fmla="*/ 3798837 h 6580513"/>
              <a:gd name="connsiteX4855" fmla="*/ 6688773 w 21876926"/>
              <a:gd name="connsiteY4855" fmla="*/ 3793655 h 6580513"/>
              <a:gd name="connsiteX4856" fmla="*/ 6703975 w 21876926"/>
              <a:gd name="connsiteY4856" fmla="*/ 3768965 h 6580513"/>
              <a:gd name="connsiteX4857" fmla="*/ 6637083 w 21876926"/>
              <a:gd name="connsiteY4857" fmla="*/ 3761040 h 6580513"/>
              <a:gd name="connsiteX4858" fmla="*/ 6625934 w 21876926"/>
              <a:gd name="connsiteY4858" fmla="*/ 3783596 h 6580513"/>
              <a:gd name="connsiteX4859" fmla="*/ 6583366 w 21876926"/>
              <a:gd name="connsiteY4859" fmla="*/ 3783596 h 6580513"/>
              <a:gd name="connsiteX4860" fmla="*/ 6580325 w 21876926"/>
              <a:gd name="connsiteY4860" fmla="*/ 3772318 h 6580513"/>
              <a:gd name="connsiteX4861" fmla="*/ 6464784 w 21876926"/>
              <a:gd name="connsiteY4861" fmla="*/ 3778414 h 6580513"/>
              <a:gd name="connsiteX4862" fmla="*/ 6444513 w 21876926"/>
              <a:gd name="connsiteY4862" fmla="*/ 3800665 h 6580513"/>
              <a:gd name="connsiteX4863" fmla="*/ 6274241 w 21876926"/>
              <a:gd name="connsiteY4863" fmla="*/ 3778414 h 6580513"/>
              <a:gd name="connsiteX4864" fmla="*/ 6444513 w 21876926"/>
              <a:gd name="connsiteY4864" fmla="*/ 3729340 h 6580513"/>
              <a:gd name="connsiteX4865" fmla="*/ 6523569 w 21876926"/>
              <a:gd name="connsiteY4865" fmla="*/ 3683314 h 6580513"/>
              <a:gd name="connsiteX4866" fmla="*/ 6523569 w 21876926"/>
              <a:gd name="connsiteY4866" fmla="*/ 3718062 h 6580513"/>
              <a:gd name="connsiteX4867" fmla="*/ 6561069 w 21876926"/>
              <a:gd name="connsiteY4867" fmla="*/ 3711966 h 6580513"/>
              <a:gd name="connsiteX4868" fmla="*/ 6576271 w 21876926"/>
              <a:gd name="connsiteY4868" fmla="*/ 3704651 h 6580513"/>
              <a:gd name="connsiteX4869" fmla="*/ 6587421 w 21876926"/>
              <a:gd name="connsiteY4869" fmla="*/ 3704651 h 6580513"/>
              <a:gd name="connsiteX4870" fmla="*/ 6594515 w 21876926"/>
              <a:gd name="connsiteY4870" fmla="*/ 3692459 h 6580513"/>
              <a:gd name="connsiteX4871" fmla="*/ 6612759 w 21876926"/>
              <a:gd name="connsiteY4871" fmla="*/ 3711966 h 6580513"/>
              <a:gd name="connsiteX4872" fmla="*/ 6654313 w 21876926"/>
              <a:gd name="connsiteY4872" fmla="*/ 3722330 h 6580513"/>
              <a:gd name="connsiteX4873" fmla="*/ 6673570 w 21876926"/>
              <a:gd name="connsiteY4873" fmla="*/ 3695507 h 6580513"/>
              <a:gd name="connsiteX4874" fmla="*/ 6673570 w 21876926"/>
              <a:gd name="connsiteY4874" fmla="*/ 3681181 h 6580513"/>
              <a:gd name="connsiteX4875" fmla="*/ 6737422 w 21876926"/>
              <a:gd name="connsiteY4875" fmla="*/ 3692459 h 6580513"/>
              <a:gd name="connsiteX4876" fmla="*/ 6726273 w 21876926"/>
              <a:gd name="connsiteY4876" fmla="*/ 3708004 h 6580513"/>
              <a:gd name="connsiteX4877" fmla="*/ 6737422 w 21876926"/>
              <a:gd name="connsiteY4877" fmla="*/ 3710747 h 6580513"/>
              <a:gd name="connsiteX4878" fmla="*/ 6744517 w 21876926"/>
              <a:gd name="connsiteY4878" fmla="*/ 3708613 h 6580513"/>
              <a:gd name="connsiteX4879" fmla="*/ 6745530 w 21876926"/>
              <a:gd name="connsiteY4879" fmla="*/ 3713186 h 6580513"/>
              <a:gd name="connsiteX4880" fmla="*/ 6771881 w 21876926"/>
              <a:gd name="connsiteY4880" fmla="*/ 3718977 h 6580513"/>
              <a:gd name="connsiteX4881" fmla="*/ 6785057 w 21876926"/>
              <a:gd name="connsiteY4881" fmla="*/ 3670512 h 6580513"/>
              <a:gd name="connsiteX4882" fmla="*/ 6653299 w 21876926"/>
              <a:gd name="connsiteY4882" fmla="*/ 3671732 h 6580513"/>
              <a:gd name="connsiteX4883" fmla="*/ 6694854 w 21876926"/>
              <a:gd name="connsiteY4883" fmla="*/ 3619914 h 6580513"/>
              <a:gd name="connsiteX4884" fmla="*/ 6703975 w 21876926"/>
              <a:gd name="connsiteY4884" fmla="*/ 3606198 h 6580513"/>
              <a:gd name="connsiteX4885" fmla="*/ 6663435 w 21876926"/>
              <a:gd name="connsiteY4885" fmla="*/ 3586081 h 6580513"/>
              <a:gd name="connsiteX4886" fmla="*/ 6703975 w 21876926"/>
              <a:gd name="connsiteY4886" fmla="*/ 3586081 h 6580513"/>
              <a:gd name="connsiteX4887" fmla="*/ 6694854 w 21876926"/>
              <a:gd name="connsiteY4887" fmla="*/ 3577851 h 6580513"/>
              <a:gd name="connsiteX4888" fmla="*/ 6716138 w 21876926"/>
              <a:gd name="connsiteY4888" fmla="*/ 3579680 h 6580513"/>
              <a:gd name="connsiteX4889" fmla="*/ 6737422 w 21876926"/>
              <a:gd name="connsiteY4889" fmla="*/ 3570535 h 6580513"/>
              <a:gd name="connsiteX4890" fmla="*/ 6785057 w 21876926"/>
              <a:gd name="connsiteY4890" fmla="*/ 3508355 h 6580513"/>
              <a:gd name="connsiteX4891" fmla="*/ 6774922 w 21876926"/>
              <a:gd name="connsiteY4891" fmla="*/ 3490066 h 6580513"/>
              <a:gd name="connsiteX4892" fmla="*/ 6796206 w 21876926"/>
              <a:gd name="connsiteY4892" fmla="*/ 3495858 h 6580513"/>
              <a:gd name="connsiteX4893" fmla="*/ 6807355 w 21876926"/>
              <a:gd name="connsiteY4893" fmla="*/ 3487628 h 6580513"/>
              <a:gd name="connsiteX4894" fmla="*/ 6737422 w 21876926"/>
              <a:gd name="connsiteY4894" fmla="*/ 3475435 h 6580513"/>
              <a:gd name="connsiteX4895" fmla="*/ 6767827 w 21876926"/>
              <a:gd name="connsiteY4895" fmla="*/ 3508355 h 6580513"/>
              <a:gd name="connsiteX4896" fmla="*/ 6677624 w 21876926"/>
              <a:gd name="connsiteY4896" fmla="*/ 3464158 h 6580513"/>
              <a:gd name="connsiteX4897" fmla="*/ 6706003 w 21876926"/>
              <a:gd name="connsiteY4897" fmla="*/ 3428495 h 6580513"/>
              <a:gd name="connsiteX4898" fmla="*/ 6716138 w 21876926"/>
              <a:gd name="connsiteY4898" fmla="*/ 3431543 h 6580513"/>
              <a:gd name="connsiteX4899" fmla="*/ 6708029 w 21876926"/>
              <a:gd name="connsiteY4899" fmla="*/ 3427276 h 6580513"/>
              <a:gd name="connsiteX4900" fmla="*/ 6329985 w 21876926"/>
              <a:gd name="connsiteY4900" fmla="*/ 3408987 h 6580513"/>
              <a:gd name="connsiteX4901" fmla="*/ 6219511 w 21876926"/>
              <a:gd name="connsiteY4901" fmla="*/ 3435506 h 6580513"/>
              <a:gd name="connsiteX4902" fmla="*/ 6225593 w 21876926"/>
              <a:gd name="connsiteY4902" fmla="*/ 3471473 h 6580513"/>
              <a:gd name="connsiteX4903" fmla="*/ 6198227 w 21876926"/>
              <a:gd name="connsiteY4903" fmla="*/ 3446783 h 6580513"/>
              <a:gd name="connsiteX4904" fmla="*/ 6211403 w 21876926"/>
              <a:gd name="connsiteY4904" fmla="*/ 3455928 h 6580513"/>
              <a:gd name="connsiteX4905" fmla="*/ 6218497 w 21876926"/>
              <a:gd name="connsiteY4905" fmla="*/ 3435506 h 6580513"/>
              <a:gd name="connsiteX4906" fmla="*/ 6136403 w 21876926"/>
              <a:gd name="connsiteY4906" fmla="*/ 3469339 h 6580513"/>
              <a:gd name="connsiteX4907" fmla="*/ 6140457 w 21876926"/>
              <a:gd name="connsiteY4907" fmla="*/ 3414169 h 6580513"/>
              <a:gd name="connsiteX4908" fmla="*/ 6182011 w 21876926"/>
              <a:gd name="connsiteY4908" fmla="*/ 3345587 h 6580513"/>
              <a:gd name="connsiteX4909" fmla="*/ 6130321 w 21876926"/>
              <a:gd name="connsiteY4909" fmla="*/ 3336443 h 6580513"/>
              <a:gd name="connsiteX4910" fmla="*/ 6136403 w 21876926"/>
              <a:gd name="connsiteY4910" fmla="*/ 3347416 h 6580513"/>
              <a:gd name="connsiteX4911" fmla="*/ 6067483 w 21876926"/>
              <a:gd name="connsiteY4911" fmla="*/ 3340406 h 6580513"/>
              <a:gd name="connsiteX4912" fmla="*/ 6039104 w 21876926"/>
              <a:gd name="connsiteY4912" fmla="*/ 3342234 h 6580513"/>
              <a:gd name="connsiteX4913" fmla="*/ 6035050 w 21876926"/>
              <a:gd name="connsiteY4913" fmla="*/ 3348635 h 6580513"/>
              <a:gd name="connsiteX4914" fmla="*/ 5982347 w 21876926"/>
              <a:gd name="connsiteY4914" fmla="*/ 3346806 h 6580513"/>
              <a:gd name="connsiteX4915" fmla="*/ 5999577 w 21876926"/>
              <a:gd name="connsiteY4915" fmla="*/ 3384298 h 6580513"/>
              <a:gd name="connsiteX4916" fmla="*/ 5961063 w 21876926"/>
              <a:gd name="connsiteY4916" fmla="*/ 3338272 h 6580513"/>
              <a:gd name="connsiteX4917" fmla="*/ 5963089 w 21876926"/>
              <a:gd name="connsiteY4917" fmla="*/ 3336443 h 6580513"/>
              <a:gd name="connsiteX4918" fmla="*/ 5941805 w 21876926"/>
              <a:gd name="connsiteY4918" fmla="*/ 3329128 h 6580513"/>
              <a:gd name="connsiteX4919" fmla="*/ 5891129 w 21876926"/>
              <a:gd name="connsiteY4919" fmla="*/ 3347416 h 6580513"/>
              <a:gd name="connsiteX4920" fmla="*/ 5880995 w 21876926"/>
              <a:gd name="connsiteY4920" fmla="*/ 3307791 h 6580513"/>
              <a:gd name="connsiteX4921" fmla="*/ 5833359 w 21876926"/>
              <a:gd name="connsiteY4921" fmla="*/ 3346806 h 6580513"/>
              <a:gd name="connsiteX4922" fmla="*/ 5831331 w 21876926"/>
              <a:gd name="connsiteY4922" fmla="*/ 3370886 h 6580513"/>
              <a:gd name="connsiteX4923" fmla="*/ 5821197 w 21876926"/>
              <a:gd name="connsiteY4923" fmla="*/ 3354731 h 6580513"/>
              <a:gd name="connsiteX4924" fmla="*/ 5767479 w 21876926"/>
              <a:gd name="connsiteY4924" fmla="*/ 3407158 h 6580513"/>
              <a:gd name="connsiteX4925" fmla="*/ 5718831 w 21876926"/>
              <a:gd name="connsiteY4925" fmla="*/ 3391613 h 6580513"/>
              <a:gd name="connsiteX4926" fmla="*/ 5814101 w 21876926"/>
              <a:gd name="connsiteY4926" fmla="*/ 3342234 h 6580513"/>
              <a:gd name="connsiteX4927" fmla="*/ 5780655 w 21876926"/>
              <a:gd name="connsiteY4927" fmla="*/ 3330042 h 6580513"/>
              <a:gd name="connsiteX4928" fmla="*/ 5825251 w 21876926"/>
              <a:gd name="connsiteY4928" fmla="*/ 3337357 h 6580513"/>
              <a:gd name="connsiteX4929" fmla="*/ 5849575 w 21876926"/>
              <a:gd name="connsiteY4929" fmla="*/ 3326080 h 6580513"/>
              <a:gd name="connsiteX4930" fmla="*/ 5812075 w 21876926"/>
              <a:gd name="connsiteY4930" fmla="*/ 3286150 h 6580513"/>
              <a:gd name="connsiteX4931" fmla="*/ 5871873 w 21876926"/>
              <a:gd name="connsiteY4931" fmla="*/ 3258717 h 6580513"/>
              <a:gd name="connsiteX4932" fmla="*/ 5868832 w 21876926"/>
              <a:gd name="connsiteY4932" fmla="*/ 3213301 h 6580513"/>
              <a:gd name="connsiteX4933" fmla="*/ 5817143 w 21876926"/>
              <a:gd name="connsiteY4933" fmla="*/ 3253535 h 6580513"/>
              <a:gd name="connsiteX4934" fmla="*/ 5655992 w 21876926"/>
              <a:gd name="connsiteY4934" fmla="*/ 3269080 h 6580513"/>
              <a:gd name="connsiteX4935" fmla="*/ 5380313 w 21876926"/>
              <a:gd name="connsiteY4935" fmla="*/ 3280968 h 6580513"/>
              <a:gd name="connsiteX4936" fmla="*/ 5759371 w 21876926"/>
              <a:gd name="connsiteY4936" fmla="*/ 3326080 h 6580513"/>
              <a:gd name="connsiteX4937" fmla="*/ 5769507 w 21876926"/>
              <a:gd name="connsiteY4937" fmla="*/ 3343454 h 6580513"/>
              <a:gd name="connsiteX4938" fmla="*/ 5769507 w 21876926"/>
              <a:gd name="connsiteY4938" fmla="*/ 3361742 h 6580513"/>
              <a:gd name="connsiteX4939" fmla="*/ 5543491 w 21876926"/>
              <a:gd name="connsiteY4939" fmla="*/ 3319679 h 6580513"/>
              <a:gd name="connsiteX4940" fmla="*/ 5533355 w 21876926"/>
              <a:gd name="connsiteY4940" fmla="*/ 3346806 h 6580513"/>
              <a:gd name="connsiteX4941" fmla="*/ 5462409 w 21876926"/>
              <a:gd name="connsiteY4941" fmla="*/ 3346806 h 6580513"/>
              <a:gd name="connsiteX4942" fmla="*/ 5450247 w 21876926"/>
              <a:gd name="connsiteY4942" fmla="*/ 3319679 h 6580513"/>
              <a:gd name="connsiteX4943" fmla="*/ 5384367 w 21876926"/>
              <a:gd name="connsiteY4943" fmla="*/ 3352598 h 6580513"/>
              <a:gd name="connsiteX4944" fmla="*/ 5324569 w 21876926"/>
              <a:gd name="connsiteY4944" fmla="*/ 3349550 h 6580513"/>
              <a:gd name="connsiteX4945" fmla="*/ 5277947 w 21876926"/>
              <a:gd name="connsiteY4945" fmla="*/ 3289198 h 6580513"/>
              <a:gd name="connsiteX4946" fmla="*/ 5267813 w 21876926"/>
              <a:gd name="connsiteY4946" fmla="*/ 3338272 h 6580513"/>
              <a:gd name="connsiteX4947" fmla="*/ 5239434 w 21876926"/>
              <a:gd name="connsiteY4947" fmla="*/ 3332176 h 6580513"/>
              <a:gd name="connsiteX4948" fmla="*/ 5229299 w 21876926"/>
              <a:gd name="connsiteY4948" fmla="*/ 3295599 h 6580513"/>
              <a:gd name="connsiteX4949" fmla="*/ 5313421 w 21876926"/>
              <a:gd name="connsiteY4949" fmla="*/ 3277005 h 6580513"/>
              <a:gd name="connsiteX4950" fmla="*/ 5345853 w 21876926"/>
              <a:gd name="connsiteY4950" fmla="*/ 3329128 h 6580513"/>
              <a:gd name="connsiteX4951" fmla="*/ 5368151 w 21876926"/>
              <a:gd name="connsiteY4951" fmla="*/ 3284016 h 6580513"/>
              <a:gd name="connsiteX4952" fmla="*/ 5366124 w 21876926"/>
              <a:gd name="connsiteY4952" fmla="*/ 3285235 h 6580513"/>
              <a:gd name="connsiteX4953" fmla="*/ 5324569 w 21876926"/>
              <a:gd name="connsiteY4953" fmla="*/ 3269080 h 6580513"/>
              <a:gd name="connsiteX4954" fmla="*/ 4887741 w 21876926"/>
              <a:gd name="connsiteY4954" fmla="*/ 3330042 h 6580513"/>
              <a:gd name="connsiteX4955" fmla="*/ 4828957 w 21876926"/>
              <a:gd name="connsiteY4955" fmla="*/ 3329128 h 6580513"/>
              <a:gd name="connsiteX4956" fmla="*/ 4834025 w 21876926"/>
              <a:gd name="connsiteY4956" fmla="*/ 3320898 h 6580513"/>
              <a:gd name="connsiteX4957" fmla="*/ 4800578 w 21876926"/>
              <a:gd name="connsiteY4957" fmla="*/ 3310534 h 6580513"/>
              <a:gd name="connsiteX4958" fmla="*/ 4735713 w 21876926"/>
              <a:gd name="connsiteY4958" fmla="*/ 3273043 h 6580513"/>
              <a:gd name="connsiteX4959" fmla="*/ 4864430 w 21876926"/>
              <a:gd name="connsiteY4959" fmla="*/ 3184954 h 6580513"/>
              <a:gd name="connsiteX4960" fmla="*/ 4813754 w 21876926"/>
              <a:gd name="connsiteY4960" fmla="*/ 3123382 h 6580513"/>
              <a:gd name="connsiteX4961" fmla="*/ 4751929 w 21876926"/>
              <a:gd name="connsiteY4961" fmla="*/ 3184039 h 6580513"/>
              <a:gd name="connsiteX4962" fmla="*/ 4747875 w 21876926"/>
              <a:gd name="connsiteY4962" fmla="*/ 3131612 h 6580513"/>
              <a:gd name="connsiteX4963" fmla="*/ 4553278 w 21876926"/>
              <a:gd name="connsiteY4963" fmla="*/ 3075223 h 6580513"/>
              <a:gd name="connsiteX4964" fmla="*/ 4778281 w 21876926"/>
              <a:gd name="connsiteY4964" fmla="*/ 3073394 h 6580513"/>
              <a:gd name="connsiteX4965" fmla="*/ 4780307 w 21876926"/>
              <a:gd name="connsiteY4965" fmla="*/ 3007860 h 6580513"/>
              <a:gd name="connsiteX4966" fmla="*/ 4688077 w 21876926"/>
              <a:gd name="connsiteY4966" fmla="*/ 2972807 h 6580513"/>
              <a:gd name="connsiteX4967" fmla="*/ 4774227 w 21876926"/>
              <a:gd name="connsiteY4967" fmla="*/ 2924038 h 6580513"/>
              <a:gd name="connsiteX4968" fmla="*/ 4952607 w 21876926"/>
              <a:gd name="connsiteY4968" fmla="*/ 2873745 h 6580513"/>
              <a:gd name="connsiteX4969" fmla="*/ 6368499 w 21876926"/>
              <a:gd name="connsiteY4969" fmla="*/ 2625326 h 6580513"/>
              <a:gd name="connsiteX4970" fmla="*/ 6373567 w 21876926"/>
              <a:gd name="connsiteY4970" fmla="*/ 2592407 h 6580513"/>
              <a:gd name="connsiteX4971" fmla="*/ 6466811 w 21876926"/>
              <a:gd name="connsiteY4971" fmla="*/ 2591493 h 6580513"/>
              <a:gd name="connsiteX4972" fmla="*/ 6326945 w 21876926"/>
              <a:gd name="connsiteY4972" fmla="*/ 2586311 h 6580513"/>
              <a:gd name="connsiteX4973" fmla="*/ 6164781 w 21876926"/>
              <a:gd name="connsiteY4973" fmla="*/ 2589054 h 6580513"/>
              <a:gd name="connsiteX4974" fmla="*/ 5821197 w 21876926"/>
              <a:gd name="connsiteY4974" fmla="*/ 2621973 h 6580513"/>
              <a:gd name="connsiteX4975" fmla="*/ 5673222 w 21876926"/>
              <a:gd name="connsiteY4975" fmla="*/ 2604599 h 6580513"/>
              <a:gd name="connsiteX4976" fmla="*/ 5826264 w 21876926"/>
              <a:gd name="connsiteY4976" fmla="*/ 2579910 h 6580513"/>
              <a:gd name="connsiteX4977" fmla="*/ 5927617 w 21876926"/>
              <a:gd name="connsiteY4977" fmla="*/ 2493040 h 6580513"/>
              <a:gd name="connsiteX4978" fmla="*/ 5930657 w 21876926"/>
              <a:gd name="connsiteY4978" fmla="*/ 2525959 h 6580513"/>
              <a:gd name="connsiteX4979" fmla="*/ 5983360 w 21876926"/>
              <a:gd name="connsiteY4979" fmla="*/ 2508585 h 6580513"/>
              <a:gd name="connsiteX4980" fmla="*/ 5973225 w 21876926"/>
              <a:gd name="connsiteY4980" fmla="*/ 2466521 h 6580513"/>
              <a:gd name="connsiteX4981" fmla="*/ 6094848 w 21876926"/>
              <a:gd name="connsiteY4981" fmla="*/ 2434821 h 6580513"/>
              <a:gd name="connsiteX4982" fmla="*/ 6089780 w 21876926"/>
              <a:gd name="connsiteY4982" fmla="*/ 2476885 h 6580513"/>
              <a:gd name="connsiteX4983" fmla="*/ 6154645 w 21876926"/>
              <a:gd name="connsiteY4983" fmla="*/ 2471703 h 6580513"/>
              <a:gd name="connsiteX4984" fmla="*/ 6141470 w 21876926"/>
              <a:gd name="connsiteY4984" fmla="*/ 2440918 h 6580513"/>
              <a:gd name="connsiteX4985" fmla="*/ 6232687 w 21876926"/>
              <a:gd name="connsiteY4985" fmla="*/ 2420495 h 6580513"/>
              <a:gd name="connsiteX4986" fmla="*/ 6210389 w 21876926"/>
              <a:gd name="connsiteY4986" fmla="*/ 2379651 h 6580513"/>
              <a:gd name="connsiteX4987" fmla="*/ 6032009 w 21876926"/>
              <a:gd name="connsiteY4987" fmla="*/ 2341550 h 6580513"/>
              <a:gd name="connsiteX4988" fmla="*/ 6173903 w 21876926"/>
              <a:gd name="connsiteY4988" fmla="*/ 2306802 h 6580513"/>
              <a:gd name="connsiteX4989" fmla="*/ 5963089 w 21876926"/>
              <a:gd name="connsiteY4989" fmla="*/ 2307716 h 6580513"/>
              <a:gd name="connsiteX4990" fmla="*/ 6042145 w 21876926"/>
              <a:gd name="connsiteY4990" fmla="*/ 2264739 h 6580513"/>
              <a:gd name="connsiteX4991" fmla="*/ 6025928 w 21876926"/>
              <a:gd name="connsiteY4991" fmla="*/ 2256509 h 6580513"/>
              <a:gd name="connsiteX4992" fmla="*/ 6051267 w 21876926"/>
              <a:gd name="connsiteY4992" fmla="*/ 2241268 h 6580513"/>
              <a:gd name="connsiteX4993" fmla="*/ 5847548 w 21876926"/>
              <a:gd name="connsiteY4993" fmla="*/ 2218713 h 6580513"/>
              <a:gd name="connsiteX4994" fmla="*/ 5742141 w 21876926"/>
              <a:gd name="connsiteY4994" fmla="*/ 2164457 h 6580513"/>
              <a:gd name="connsiteX4995" fmla="*/ 6119173 w 21876926"/>
              <a:gd name="connsiteY4995" fmla="*/ 2105934 h 6580513"/>
              <a:gd name="connsiteX4996" fmla="*/ 6128294 w 21876926"/>
              <a:gd name="connsiteY4996" fmla="*/ 2085816 h 6580513"/>
              <a:gd name="connsiteX4997" fmla="*/ 6276269 w 21876926"/>
              <a:gd name="connsiteY4997" fmla="*/ 2037961 h 6580513"/>
              <a:gd name="connsiteX4998" fmla="*/ 6485055 w 21876926"/>
              <a:gd name="connsiteY4998" fmla="*/ 2027598 h 6580513"/>
              <a:gd name="connsiteX4999" fmla="*/ 7034385 w 21876926"/>
              <a:gd name="connsiteY4999" fmla="*/ 2050154 h 6580513"/>
              <a:gd name="connsiteX5000" fmla="*/ 7137763 w 21876926"/>
              <a:gd name="connsiteY5000" fmla="*/ 1995898 h 6580513"/>
              <a:gd name="connsiteX5001" fmla="*/ 7126615 w 21876926"/>
              <a:gd name="connsiteY5001" fmla="*/ 2029427 h 6580513"/>
              <a:gd name="connsiteX5002" fmla="*/ 7406347 w 21876926"/>
              <a:gd name="connsiteY5002" fmla="*/ 1912685 h 6580513"/>
              <a:gd name="connsiteX5003" fmla="*/ 7389117 w 21876926"/>
              <a:gd name="connsiteY5003" fmla="*/ 1902627 h 6580513"/>
              <a:gd name="connsiteX5004" fmla="*/ 7389117 w 21876926"/>
              <a:gd name="connsiteY5004" fmla="*/ 1897445 h 6580513"/>
              <a:gd name="connsiteX5005" fmla="*/ 7366820 w 21876926"/>
              <a:gd name="connsiteY5005" fmla="*/ 1877023 h 6580513"/>
              <a:gd name="connsiteX5006" fmla="*/ 7391145 w 21876926"/>
              <a:gd name="connsiteY5006" fmla="*/ 1875194 h 6580513"/>
              <a:gd name="connsiteX5007" fmla="*/ 7427631 w 21876926"/>
              <a:gd name="connsiteY5007" fmla="*/ 1855686 h 6580513"/>
              <a:gd name="connsiteX5008" fmla="*/ 7378983 w 21876926"/>
              <a:gd name="connsiteY5008" fmla="*/ 1819414 h 6580513"/>
              <a:gd name="connsiteX5009" fmla="*/ 7399253 w 21876926"/>
              <a:gd name="connsiteY5009" fmla="*/ 1775522 h 6580513"/>
              <a:gd name="connsiteX5010" fmla="*/ 7346549 w 21876926"/>
              <a:gd name="connsiteY5010" fmla="*/ 1752052 h 6580513"/>
              <a:gd name="connsiteX5011" fmla="*/ 7378983 w 21876926"/>
              <a:gd name="connsiteY5011" fmla="*/ 1775522 h 6580513"/>
              <a:gd name="connsiteX5012" fmla="*/ 7319185 w 21876926"/>
              <a:gd name="connsiteY5012" fmla="*/ 1808441 h 6580513"/>
              <a:gd name="connsiteX5013" fmla="*/ 7288779 w 21876926"/>
              <a:gd name="connsiteY5013" fmla="*/ 1752052 h 6580513"/>
              <a:gd name="connsiteX5014" fmla="*/ 7277630 w 21876926"/>
              <a:gd name="connsiteY5014" fmla="*/ 1796249 h 6580513"/>
              <a:gd name="connsiteX5015" fmla="*/ 7208711 w 21876926"/>
              <a:gd name="connsiteY5015" fmla="*/ 1784971 h 6580513"/>
              <a:gd name="connsiteX5016" fmla="*/ 7257359 w 21876926"/>
              <a:gd name="connsiteY5016" fmla="*/ 1752052 h 6580513"/>
              <a:gd name="connsiteX5017" fmla="*/ 7177291 w 21876926"/>
              <a:gd name="connsiteY5017" fmla="*/ 1741079 h 6580513"/>
              <a:gd name="connsiteX5018" fmla="*/ 7240129 w 21876926"/>
              <a:gd name="connsiteY5018" fmla="*/ 1705111 h 6580513"/>
              <a:gd name="connsiteX5019" fmla="*/ 7436753 w 21876926"/>
              <a:gd name="connsiteY5019" fmla="*/ 1819414 h 6580513"/>
              <a:gd name="connsiteX5020" fmla="*/ 7596890 w 21876926"/>
              <a:gd name="connsiteY5020" fmla="*/ 1822767 h 6580513"/>
              <a:gd name="connsiteX5021" fmla="*/ 7596890 w 21876926"/>
              <a:gd name="connsiteY5021" fmla="*/ 1824596 h 6580513"/>
              <a:gd name="connsiteX5022" fmla="*/ 7598917 w 21876926"/>
              <a:gd name="connsiteY5022" fmla="*/ 1822767 h 6580513"/>
              <a:gd name="connsiteX5023" fmla="*/ 7648579 w 21876926"/>
              <a:gd name="connsiteY5023" fmla="*/ 1860868 h 6580513"/>
              <a:gd name="connsiteX5024" fmla="*/ 7679999 w 21876926"/>
              <a:gd name="connsiteY5024" fmla="*/ 1812404 h 6580513"/>
              <a:gd name="connsiteX5025" fmla="*/ 7677972 w 21876926"/>
              <a:gd name="connsiteY5025" fmla="*/ 1833131 h 6580513"/>
              <a:gd name="connsiteX5026" fmla="*/ 7714459 w 21876926"/>
              <a:gd name="connsiteY5026" fmla="*/ 1817585 h 6580513"/>
              <a:gd name="connsiteX5027" fmla="*/ 7717499 w 21876926"/>
              <a:gd name="connsiteY5027" fmla="*/ 1840141 h 6580513"/>
              <a:gd name="connsiteX5028" fmla="*/ 7740811 w 21876926"/>
              <a:gd name="connsiteY5028" fmla="*/ 1838922 h 6580513"/>
              <a:gd name="connsiteX5029" fmla="*/ 7735743 w 21876926"/>
              <a:gd name="connsiteY5029" fmla="*/ 1827949 h 6580513"/>
              <a:gd name="connsiteX5030" fmla="*/ 7766149 w 21876926"/>
              <a:gd name="connsiteY5030" fmla="*/ 1838312 h 6580513"/>
              <a:gd name="connsiteX5031" fmla="*/ 7772229 w 21876926"/>
              <a:gd name="connsiteY5031" fmla="*/ 1837093 h 6580513"/>
              <a:gd name="connsiteX5032" fmla="*/ 7780338 w 21876926"/>
              <a:gd name="connsiteY5032" fmla="*/ 1833740 h 6580513"/>
              <a:gd name="connsiteX5033" fmla="*/ 7757027 w 21876926"/>
              <a:gd name="connsiteY5033" fmla="*/ 1773388 h 6580513"/>
              <a:gd name="connsiteX5034" fmla="*/ 7698243 w 21876926"/>
              <a:gd name="connsiteY5034" fmla="*/ 1801431 h 6580513"/>
              <a:gd name="connsiteX5035" fmla="*/ 7780338 w 21876926"/>
              <a:gd name="connsiteY5035" fmla="*/ 1716389 h 6580513"/>
              <a:gd name="connsiteX5036" fmla="*/ 7769189 w 21876926"/>
              <a:gd name="connsiteY5036" fmla="*/ 1763634 h 6580513"/>
              <a:gd name="connsiteX5037" fmla="*/ 7868515 w 21876926"/>
              <a:gd name="connsiteY5037" fmla="*/ 1795030 h 6580513"/>
              <a:gd name="connsiteX5038" fmla="*/ 7840135 w 21876926"/>
              <a:gd name="connsiteY5038" fmla="*/ 1787105 h 6580513"/>
              <a:gd name="connsiteX5039" fmla="*/ 7882703 w 21876926"/>
              <a:gd name="connsiteY5039" fmla="*/ 1728581 h 6580513"/>
              <a:gd name="connsiteX5040" fmla="*/ 7927299 w 21876926"/>
              <a:gd name="connsiteY5040" fmla="*/ 1812404 h 6580513"/>
              <a:gd name="connsiteX5041" fmla="*/ 8048921 w 21876926"/>
              <a:gd name="connsiteY5041" fmla="*/ 1780704 h 6580513"/>
              <a:gd name="connsiteX5042" fmla="*/ 7976961 w 21876926"/>
              <a:gd name="connsiteY5042" fmla="*/ 1744127 h 6580513"/>
              <a:gd name="connsiteX5043" fmla="*/ 8032705 w 21876926"/>
              <a:gd name="connsiteY5043" fmla="*/ 1744127 h 6580513"/>
              <a:gd name="connsiteX5044" fmla="*/ 8027637 w 21876926"/>
              <a:gd name="connsiteY5044" fmla="*/ 1745041 h 6580513"/>
              <a:gd name="connsiteX5045" fmla="*/ 8048921 w 21876926"/>
              <a:gd name="connsiteY5045" fmla="*/ 1699015 h 6580513"/>
              <a:gd name="connsiteX5046" fmla="*/ 8081355 w 21876926"/>
              <a:gd name="connsiteY5046" fmla="*/ 1733763 h 6580513"/>
              <a:gd name="connsiteX5047" fmla="*/ 8112773 w 21876926"/>
              <a:gd name="connsiteY5047" fmla="*/ 1699015 h 6580513"/>
              <a:gd name="connsiteX5048" fmla="*/ 8105679 w 21876926"/>
              <a:gd name="connsiteY5048" fmla="*/ 1699015 h 6580513"/>
              <a:gd name="connsiteX5049" fmla="*/ 8105679 w 21876926"/>
              <a:gd name="connsiteY5049" fmla="*/ 1667010 h 6580513"/>
              <a:gd name="connsiteX5050" fmla="*/ 8125949 w 21876926"/>
              <a:gd name="connsiteY5050" fmla="*/ 1699015 h 6580513"/>
              <a:gd name="connsiteX5051" fmla="*/ 8182707 w 21876926"/>
              <a:gd name="connsiteY5051" fmla="*/ 1689871 h 6580513"/>
              <a:gd name="connsiteX5052" fmla="*/ 8188788 w 21876926"/>
              <a:gd name="connsiteY5052" fmla="*/ 1720352 h 6580513"/>
              <a:gd name="connsiteX5053" fmla="*/ 8216153 w 21876926"/>
              <a:gd name="connsiteY5053" fmla="*/ 1675545 h 6580513"/>
              <a:gd name="connsiteX5054" fmla="*/ 8278991 w 21876926"/>
              <a:gd name="connsiteY5054" fmla="*/ 1680727 h 6580513"/>
              <a:gd name="connsiteX5055" fmla="*/ 8381357 w 21876926"/>
              <a:gd name="connsiteY5055" fmla="*/ 1715170 h 6580513"/>
              <a:gd name="connsiteX5056" fmla="*/ 8361087 w 21876926"/>
              <a:gd name="connsiteY5056" fmla="*/ 1693833 h 6580513"/>
              <a:gd name="connsiteX5057" fmla="*/ 8488791 w 21876926"/>
              <a:gd name="connsiteY5057" fmla="*/ 1683470 h 6580513"/>
              <a:gd name="connsiteX5058" fmla="*/ 8501967 w 21876926"/>
              <a:gd name="connsiteY5058" fmla="*/ 1702063 h 6580513"/>
              <a:gd name="connsiteX5059" fmla="*/ 8514129 w 21876926"/>
              <a:gd name="connsiteY5059" fmla="*/ 1668230 h 6580513"/>
              <a:gd name="connsiteX5060" fmla="*/ 8529332 w 21876926"/>
              <a:gd name="connsiteY5060" fmla="*/ 1709988 h 6580513"/>
              <a:gd name="connsiteX5061" fmla="*/ 8604333 w 21876926"/>
              <a:gd name="connsiteY5061" fmla="*/ 1629519 h 6580513"/>
              <a:gd name="connsiteX5062" fmla="*/ 8649941 w 21876926"/>
              <a:gd name="connsiteY5062" fmla="*/ 1667010 h 6580513"/>
              <a:gd name="connsiteX5063" fmla="*/ 8694536 w 21876926"/>
              <a:gd name="connsiteY5063" fmla="*/ 1650855 h 6580513"/>
              <a:gd name="connsiteX5064" fmla="*/ 8711766 w 21876926"/>
              <a:gd name="connsiteY5064" fmla="*/ 1607878 h 6580513"/>
              <a:gd name="connsiteX5065" fmla="*/ 8799943 w 21876926"/>
              <a:gd name="connsiteY5065" fmla="*/ 1600867 h 6580513"/>
              <a:gd name="connsiteX5066" fmla="*/ 8970215 w 21876926"/>
              <a:gd name="connsiteY5066" fmla="*/ 1541430 h 6580513"/>
              <a:gd name="connsiteX5067" fmla="*/ 9024945 w 21876926"/>
              <a:gd name="connsiteY5067" fmla="*/ 1546611 h 6580513"/>
              <a:gd name="connsiteX5068" fmla="*/ 9057378 w 21876926"/>
              <a:gd name="connsiteY5068" fmla="*/ 1508815 h 6580513"/>
              <a:gd name="connsiteX5069" fmla="*/ 8866835 w 21876926"/>
              <a:gd name="connsiteY5069" fmla="*/ 1516740 h 6580513"/>
              <a:gd name="connsiteX5070" fmla="*/ 8925620 w 21876926"/>
              <a:gd name="connsiteY5070" fmla="*/ 1563985 h 6580513"/>
              <a:gd name="connsiteX5071" fmla="*/ 8847578 w 21876926"/>
              <a:gd name="connsiteY5071" fmla="*/ 1606658 h 6580513"/>
              <a:gd name="connsiteX5072" fmla="*/ 8872916 w 21876926"/>
              <a:gd name="connsiteY5072" fmla="*/ 1591418 h 6580513"/>
              <a:gd name="connsiteX5073" fmla="*/ 8719874 w 21876926"/>
              <a:gd name="connsiteY5073" fmla="*/ 1508815 h 6580513"/>
              <a:gd name="connsiteX5074" fmla="*/ 8840484 w 21876926"/>
              <a:gd name="connsiteY5074" fmla="*/ 1518569 h 6580513"/>
              <a:gd name="connsiteX5075" fmla="*/ 8981363 w 21876926"/>
              <a:gd name="connsiteY5075" fmla="*/ 1396951 h 6580513"/>
              <a:gd name="connsiteX5076" fmla="*/ 9105013 w 21876926"/>
              <a:gd name="connsiteY5076" fmla="*/ 1331417 h 6580513"/>
              <a:gd name="connsiteX5077" fmla="*/ 9056364 w 21876926"/>
              <a:gd name="connsiteY5077" fmla="*/ 1399999 h 6580513"/>
              <a:gd name="connsiteX5078" fmla="*/ 9137446 w 21876926"/>
              <a:gd name="connsiteY5078" fmla="*/ 1394207 h 6580513"/>
              <a:gd name="connsiteX5079" fmla="*/ 9133392 w 21876926"/>
              <a:gd name="connsiteY5079" fmla="*/ 1338427 h 6580513"/>
              <a:gd name="connsiteX5080" fmla="*/ 9240825 w 21876926"/>
              <a:gd name="connsiteY5080" fmla="*/ 1348181 h 6580513"/>
              <a:gd name="connsiteX5081" fmla="*/ 9238798 w 21876926"/>
              <a:gd name="connsiteY5081" fmla="*/ 1344828 h 6580513"/>
              <a:gd name="connsiteX5082" fmla="*/ 9242853 w 21876926"/>
              <a:gd name="connsiteY5082" fmla="*/ 1348181 h 6580513"/>
              <a:gd name="connsiteX5083" fmla="*/ 9407043 w 21876926"/>
              <a:gd name="connsiteY5083" fmla="*/ 1323492 h 6580513"/>
              <a:gd name="connsiteX5084" fmla="*/ 9367516 w 21876926"/>
              <a:gd name="connsiteY5084" fmla="*/ 1317091 h 6580513"/>
              <a:gd name="connsiteX5085" fmla="*/ 9391841 w 21876926"/>
              <a:gd name="connsiteY5085" fmla="*/ 1272894 h 6580513"/>
              <a:gd name="connsiteX5086" fmla="*/ 9410084 w 21876926"/>
              <a:gd name="connsiteY5086" fmla="*/ 1271065 h 6580513"/>
              <a:gd name="connsiteX5087" fmla="*/ 9512450 w 21876926"/>
              <a:gd name="connsiteY5087" fmla="*/ 1282648 h 6580513"/>
              <a:gd name="connsiteX5088" fmla="*/ 9503328 w 21876926"/>
              <a:gd name="connsiteY5088" fmla="*/ 1316176 h 6580513"/>
              <a:gd name="connsiteX5089" fmla="*/ 9541842 w 21876926"/>
              <a:gd name="connsiteY5089" fmla="*/ 1313128 h 6580513"/>
              <a:gd name="connsiteX5090" fmla="*/ 9520558 w 21876926"/>
              <a:gd name="connsiteY5090" fmla="*/ 1291792 h 6580513"/>
              <a:gd name="connsiteX5091" fmla="*/ 9975630 w 21876926"/>
              <a:gd name="connsiteY5091" fmla="*/ 1291792 h 6580513"/>
              <a:gd name="connsiteX5092" fmla="*/ 9957387 w 21876926"/>
              <a:gd name="connsiteY5092" fmla="*/ 1274113 h 6580513"/>
              <a:gd name="connsiteX5093" fmla="*/ 10021239 w 21876926"/>
              <a:gd name="connsiteY5093" fmla="*/ 1278075 h 6580513"/>
              <a:gd name="connsiteX5094" fmla="*/ 10207727 w 21876926"/>
              <a:gd name="connsiteY5094" fmla="*/ 1228087 h 6580513"/>
              <a:gd name="connsiteX5095" fmla="*/ 10232052 w 21876926"/>
              <a:gd name="connsiteY5095" fmla="*/ 1258873 h 6580513"/>
              <a:gd name="connsiteX5096" fmla="*/ 10243200 w 21876926"/>
              <a:gd name="connsiteY5096" fmla="*/ 1257958 h 6580513"/>
              <a:gd name="connsiteX5097" fmla="*/ 10243200 w 21876926"/>
              <a:gd name="connsiteY5097" fmla="*/ 1258873 h 6580513"/>
              <a:gd name="connsiteX5098" fmla="*/ 10323269 w 21876926"/>
              <a:gd name="connsiteY5098" fmla="*/ 1271065 h 6580513"/>
              <a:gd name="connsiteX5099" fmla="*/ 10335431 w 21876926"/>
              <a:gd name="connsiteY5099" fmla="*/ 1228087 h 6580513"/>
              <a:gd name="connsiteX5100" fmla="*/ 10448946 w 21876926"/>
              <a:gd name="connsiteY5100" fmla="*/ 1208884 h 6580513"/>
              <a:gd name="connsiteX5101" fmla="*/ 10435770 w 21876926"/>
              <a:gd name="connsiteY5101" fmla="*/ 1197606 h 6580513"/>
              <a:gd name="connsiteX5102" fmla="*/ 10446919 w 21876926"/>
              <a:gd name="connsiteY5102" fmla="*/ 1112565 h 6580513"/>
              <a:gd name="connsiteX5103" fmla="*/ 10442865 w 21876926"/>
              <a:gd name="connsiteY5103" fmla="*/ 1117747 h 6580513"/>
              <a:gd name="connsiteX5104" fmla="*/ 10399283 w 21876926"/>
              <a:gd name="connsiteY5104" fmla="*/ 1102506 h 6580513"/>
              <a:gd name="connsiteX5105" fmla="*/ 10427662 w 21876926"/>
              <a:gd name="connsiteY5105" fmla="*/ 1119880 h 6580513"/>
              <a:gd name="connsiteX5106" fmla="*/ 10252322 w 21876926"/>
              <a:gd name="connsiteY5106" fmla="*/ 1113479 h 6580513"/>
              <a:gd name="connsiteX5107" fmla="*/ 10249282 w 21876926"/>
              <a:gd name="connsiteY5107" fmla="*/ 1071416 h 6580513"/>
              <a:gd name="connsiteX5108" fmla="*/ 10157051 w 21876926"/>
              <a:gd name="connsiteY5108" fmla="*/ 1101287 h 6580513"/>
              <a:gd name="connsiteX5109" fmla="*/ 10156037 w 21876926"/>
              <a:gd name="connsiteY5109" fmla="*/ 1104335 h 6580513"/>
              <a:gd name="connsiteX5110" fmla="*/ 10156037 w 21876926"/>
              <a:gd name="connsiteY5110" fmla="*/ 1101287 h 6580513"/>
              <a:gd name="connsiteX5111" fmla="*/ 10149956 w 21876926"/>
              <a:gd name="connsiteY5111" fmla="*/ 1102506 h 6580513"/>
              <a:gd name="connsiteX5112" fmla="*/ 10156037 w 21876926"/>
              <a:gd name="connsiteY5112" fmla="*/ 1104335 h 6580513"/>
              <a:gd name="connsiteX5113" fmla="*/ 10253336 w 21876926"/>
              <a:gd name="connsiteY5113" fmla="*/ 1126891 h 6580513"/>
              <a:gd name="connsiteX5114" fmla="*/ 10152997 w 21876926"/>
              <a:gd name="connsiteY5114" fmla="*/ 1138473 h 6580513"/>
              <a:gd name="connsiteX5115" fmla="*/ 10079010 w 21876926"/>
              <a:gd name="connsiteY5115" fmla="*/ 1126891 h 6580513"/>
              <a:gd name="connsiteX5116" fmla="*/ 10121578 w 21876926"/>
              <a:gd name="connsiteY5116" fmla="*/ 1139997 h 6580513"/>
              <a:gd name="connsiteX5117" fmla="*/ 10136780 w 21876926"/>
              <a:gd name="connsiteY5117" fmla="*/ 1125672 h 6580513"/>
              <a:gd name="connsiteX5118" fmla="*/ 10059753 w 21876926"/>
              <a:gd name="connsiteY5118" fmla="*/ 1088790 h 6580513"/>
              <a:gd name="connsiteX5119" fmla="*/ 10016171 w 21876926"/>
              <a:gd name="connsiteY5119" fmla="*/ 1115613 h 6580513"/>
              <a:gd name="connsiteX5120" fmla="*/ 10068874 w 21876926"/>
              <a:gd name="connsiteY5120" fmla="*/ 1111650 h 6580513"/>
              <a:gd name="connsiteX5121" fmla="*/ 10038469 w 21876926"/>
              <a:gd name="connsiteY5121" fmla="*/ 1165906 h 6580513"/>
              <a:gd name="connsiteX5122" fmla="*/ 9941170 w 21876926"/>
              <a:gd name="connsiteY5122" fmla="*/ 1111650 h 6580513"/>
              <a:gd name="connsiteX5123" fmla="*/ 9937116 w 21876926"/>
              <a:gd name="connsiteY5123" fmla="*/ 1154323 h 6580513"/>
              <a:gd name="connsiteX5124" fmla="*/ 9915832 w 21876926"/>
              <a:gd name="connsiteY5124" fmla="*/ 1123843 h 6580513"/>
              <a:gd name="connsiteX5125" fmla="*/ 9501301 w 21876926"/>
              <a:gd name="connsiteY5125" fmla="*/ 1195168 h 6580513"/>
              <a:gd name="connsiteX5126" fmla="*/ 9241839 w 21876926"/>
              <a:gd name="connsiteY5126" fmla="*/ 1242413 h 6580513"/>
              <a:gd name="connsiteX5127" fmla="*/ 9060418 w 21876926"/>
              <a:gd name="connsiteY5127" fmla="*/ 1259787 h 6580513"/>
              <a:gd name="connsiteX5128" fmla="*/ 8617508 w 21876926"/>
              <a:gd name="connsiteY5128" fmla="*/ 1300936 h 6580513"/>
              <a:gd name="connsiteX5129" fmla="*/ 8633725 w 21876926"/>
              <a:gd name="connsiteY5129" fmla="*/ 1267102 h 6580513"/>
              <a:gd name="connsiteX5130" fmla="*/ 8586089 w 21876926"/>
              <a:gd name="connsiteY5130" fmla="*/ 1261006 h 6580513"/>
              <a:gd name="connsiteX5131" fmla="*/ 8609400 w 21876926"/>
              <a:gd name="connsiteY5131" fmla="*/ 1302155 h 6580513"/>
              <a:gd name="connsiteX5132" fmla="*/ 8329667 w 21876926"/>
              <a:gd name="connsiteY5132" fmla="*/ 1340866 h 6580513"/>
              <a:gd name="connsiteX5133" fmla="*/ 8353992 w 21876926"/>
              <a:gd name="connsiteY5133" fmla="*/ 1306118 h 6580513"/>
              <a:gd name="connsiteX5134" fmla="*/ 8287099 w 21876926"/>
              <a:gd name="connsiteY5134" fmla="*/ 1343609 h 6580513"/>
              <a:gd name="connsiteX5135" fmla="*/ 8320546 w 21876926"/>
              <a:gd name="connsiteY5135" fmla="*/ 1321358 h 6580513"/>
              <a:gd name="connsiteX5136" fmla="*/ 8212099 w 21876926"/>
              <a:gd name="connsiteY5136" fmla="*/ 1329283 h 6580513"/>
              <a:gd name="connsiteX5137" fmla="*/ 8221221 w 21876926"/>
              <a:gd name="connsiteY5137" fmla="*/ 1352144 h 6580513"/>
              <a:gd name="connsiteX5138" fmla="*/ 8055003 w 21876926"/>
              <a:gd name="connsiteY5138" fmla="*/ 1357021 h 6580513"/>
              <a:gd name="connsiteX5139" fmla="*/ 8052975 w 21876926"/>
              <a:gd name="connsiteY5139" fmla="*/ 1381710 h 6580513"/>
              <a:gd name="connsiteX5140" fmla="*/ 8052975 w 21876926"/>
              <a:gd name="connsiteY5140" fmla="*/ 1368299 h 6580513"/>
              <a:gd name="connsiteX5141" fmla="*/ 8035746 w 21876926"/>
              <a:gd name="connsiteY5141" fmla="*/ 1362202 h 6580513"/>
              <a:gd name="connsiteX5142" fmla="*/ 8007367 w 21876926"/>
              <a:gd name="connsiteY5142" fmla="*/ 1392074 h 6580513"/>
              <a:gd name="connsiteX5143" fmla="*/ 7967839 w 21876926"/>
              <a:gd name="connsiteY5143" fmla="*/ 1375309 h 6580513"/>
              <a:gd name="connsiteX5144" fmla="*/ 7954664 w 21876926"/>
              <a:gd name="connsiteY5144" fmla="*/ 1418592 h 6580513"/>
              <a:gd name="connsiteX5145" fmla="*/ 7752973 w 21876926"/>
              <a:gd name="connsiteY5145" fmla="*/ 1418592 h 6580513"/>
              <a:gd name="connsiteX5146" fmla="*/ 7866487 w 21876926"/>
              <a:gd name="connsiteY5146" fmla="*/ 1340866 h 6580513"/>
              <a:gd name="connsiteX5147" fmla="*/ 7636417 w 21876926"/>
              <a:gd name="connsiteY5147" fmla="*/ 1417373 h 6580513"/>
              <a:gd name="connsiteX5148" fmla="*/ 7091141 w 21876926"/>
              <a:gd name="connsiteY5148" fmla="*/ 1438100 h 6580513"/>
              <a:gd name="connsiteX5149" fmla="*/ 6984721 w 21876926"/>
              <a:gd name="connsiteY5149" fmla="*/ 1469800 h 6580513"/>
              <a:gd name="connsiteX5150" fmla="*/ 6989789 w 21876926"/>
              <a:gd name="connsiteY5150" fmla="*/ 1435661 h 6580513"/>
              <a:gd name="connsiteX5151" fmla="*/ 6743503 w 21876926"/>
              <a:gd name="connsiteY5151" fmla="*/ 1462484 h 6580513"/>
              <a:gd name="connsiteX5152" fmla="*/ 6817490 w 21876926"/>
              <a:gd name="connsiteY5152" fmla="*/ 1465532 h 6580513"/>
              <a:gd name="connsiteX5153" fmla="*/ 6677624 w 21876926"/>
              <a:gd name="connsiteY5153" fmla="*/ 1415544 h 6580513"/>
              <a:gd name="connsiteX5154" fmla="*/ 6725259 w 21876926"/>
              <a:gd name="connsiteY5154" fmla="*/ 1332636 h 6580513"/>
              <a:gd name="connsiteX5155" fmla="*/ 6923910 w 21876926"/>
              <a:gd name="connsiteY5155" fmla="*/ 1336599 h 6580513"/>
              <a:gd name="connsiteX5156" fmla="*/ 6898572 w 21876926"/>
              <a:gd name="connsiteY5156" fmla="*/ 1371347 h 6580513"/>
              <a:gd name="connsiteX5157" fmla="*/ 7050601 w 21876926"/>
              <a:gd name="connsiteY5157" fmla="*/ 1314348 h 6580513"/>
              <a:gd name="connsiteX5158" fmla="*/ 7286751 w 21876926"/>
              <a:gd name="connsiteY5158" fmla="*/ 1310995 h 6580513"/>
              <a:gd name="connsiteX5159" fmla="*/ 7320198 w 21876926"/>
              <a:gd name="connsiteY5159" fmla="*/ 1252776 h 6580513"/>
              <a:gd name="connsiteX5160" fmla="*/ 7534051 w 21876926"/>
              <a:gd name="connsiteY5160" fmla="*/ 1298802 h 6580513"/>
              <a:gd name="connsiteX5161" fmla="*/ 7546214 w 21876926"/>
              <a:gd name="connsiteY5161" fmla="*/ 1264969 h 6580513"/>
              <a:gd name="connsiteX5162" fmla="*/ 8055003 w 21876926"/>
              <a:gd name="connsiteY5162" fmla="*/ 1214676 h 6580513"/>
              <a:gd name="connsiteX5163" fmla="*/ 8038787 w 21876926"/>
              <a:gd name="connsiteY5163" fmla="*/ 1258873 h 6580513"/>
              <a:gd name="connsiteX5164" fmla="*/ 8141152 w 21876926"/>
              <a:gd name="connsiteY5164" fmla="*/ 1175050 h 6580513"/>
              <a:gd name="connsiteX5165" fmla="*/ 8247572 w 21876926"/>
              <a:gd name="connsiteY5165" fmla="*/ 1144570 h 6580513"/>
              <a:gd name="connsiteX5166" fmla="*/ 8421898 w 21876926"/>
              <a:gd name="connsiteY5166" fmla="*/ 1137254 h 6580513"/>
              <a:gd name="connsiteX5167" fmla="*/ 8559738 w 21876926"/>
              <a:gd name="connsiteY5167" fmla="*/ 1168649 h 6580513"/>
              <a:gd name="connsiteX5168" fmla="*/ 8568859 w 21876926"/>
              <a:gd name="connsiteY5168" fmla="*/ 1134816 h 6580513"/>
              <a:gd name="connsiteX5169" fmla="*/ 8637779 w 21876926"/>
              <a:gd name="connsiteY5169" fmla="*/ 1116527 h 6580513"/>
              <a:gd name="connsiteX5170" fmla="*/ 8706698 w 21876926"/>
              <a:gd name="connsiteY5170" fmla="*/ 1163772 h 6580513"/>
              <a:gd name="connsiteX5171" fmla="*/ 8735077 w 21876926"/>
              <a:gd name="connsiteY5171" fmla="*/ 1171088 h 6580513"/>
              <a:gd name="connsiteX5172" fmla="*/ 8793862 w 21876926"/>
              <a:gd name="connsiteY5172" fmla="*/ 1134206 h 6580513"/>
              <a:gd name="connsiteX5173" fmla="*/ 8962106 w 21876926"/>
              <a:gd name="connsiteY5173" fmla="*/ 1139997 h 6580513"/>
              <a:gd name="connsiteX5174" fmla="*/ 9010756 w 21876926"/>
              <a:gd name="connsiteY5174" fmla="*/ 1080865 h 6580513"/>
              <a:gd name="connsiteX5175" fmla="*/ 9180014 w 21876926"/>
              <a:gd name="connsiteY5175" fmla="*/ 1054346 h 6580513"/>
              <a:gd name="connsiteX5176" fmla="*/ 9155689 w 21876926"/>
              <a:gd name="connsiteY5176" fmla="*/ 1088790 h 6580513"/>
              <a:gd name="connsiteX5177" fmla="*/ 9777993 w 21876926"/>
              <a:gd name="connsiteY5177" fmla="*/ 908648 h 6580513"/>
              <a:gd name="connsiteX5178" fmla="*/ 9739479 w 21876926"/>
              <a:gd name="connsiteY5178" fmla="*/ 870243 h 6580513"/>
              <a:gd name="connsiteX5179" fmla="*/ 9818534 w 21876926"/>
              <a:gd name="connsiteY5179" fmla="*/ 831227 h 6580513"/>
              <a:gd name="connsiteX5180" fmla="*/ 9802318 w 21876926"/>
              <a:gd name="connsiteY5180" fmla="*/ 865061 h 6580513"/>
              <a:gd name="connsiteX5181" fmla="*/ 9841845 w 21876926"/>
              <a:gd name="connsiteY5181" fmla="*/ 881216 h 6580513"/>
              <a:gd name="connsiteX5182" fmla="*/ 9846913 w 21876926"/>
              <a:gd name="connsiteY5182" fmla="*/ 851649 h 6580513"/>
              <a:gd name="connsiteX5183" fmla="*/ 9892521 w 21876926"/>
              <a:gd name="connsiteY5183" fmla="*/ 835190 h 6580513"/>
              <a:gd name="connsiteX5184" fmla="*/ 9902656 w 21876926"/>
              <a:gd name="connsiteY5184" fmla="*/ 866890 h 6580513"/>
              <a:gd name="connsiteX5185" fmla="*/ 9924954 w 21876926"/>
              <a:gd name="connsiteY5185" fmla="*/ 809586 h 6580513"/>
              <a:gd name="connsiteX5186" fmla="*/ 9947252 w 21876926"/>
              <a:gd name="connsiteY5186" fmla="*/ 840371 h 6580513"/>
              <a:gd name="connsiteX5187" fmla="*/ 10322255 w 21876926"/>
              <a:gd name="connsiteY5187" fmla="*/ 761426 h 6580513"/>
              <a:gd name="connsiteX5188" fmla="*/ 10360769 w 21876926"/>
              <a:gd name="connsiteY5188" fmla="*/ 768741 h 6580513"/>
              <a:gd name="connsiteX5189" fmla="*/ 10534082 w 21876926"/>
              <a:gd name="connsiteY5189" fmla="*/ 797089 h 6580513"/>
              <a:gd name="connsiteX5190" fmla="*/ 10628339 w 21876926"/>
              <a:gd name="connsiteY5190" fmla="*/ 770570 h 6580513"/>
              <a:gd name="connsiteX5191" fmla="*/ 10634421 w 21876926"/>
              <a:gd name="connsiteY5191" fmla="*/ 743138 h 6580513"/>
              <a:gd name="connsiteX5192" fmla="*/ 10634421 w 21876926"/>
              <a:gd name="connsiteY5192" fmla="*/ 767827 h 6580513"/>
              <a:gd name="connsiteX5193" fmla="*/ 10640502 w 21876926"/>
              <a:gd name="connsiteY5193" fmla="*/ 765693 h 6580513"/>
              <a:gd name="connsiteX5194" fmla="*/ 10640502 w 21876926"/>
              <a:gd name="connsiteY5194" fmla="*/ 766608 h 6580513"/>
              <a:gd name="connsiteX5195" fmla="*/ 10654691 w 21876926"/>
              <a:gd name="connsiteY5195" fmla="*/ 763560 h 6580513"/>
              <a:gd name="connsiteX5196" fmla="*/ 10728678 w 21876926"/>
              <a:gd name="connsiteY5196" fmla="*/ 726983 h 6580513"/>
              <a:gd name="connsiteX5197" fmla="*/ 10725638 w 21876926"/>
              <a:gd name="connsiteY5197" fmla="*/ 710218 h 6580513"/>
              <a:gd name="connsiteX5198" fmla="*/ 10826990 w 21876926"/>
              <a:gd name="connsiteY5198" fmla="*/ 675775 h 6580513"/>
              <a:gd name="connsiteX5199" fmla="*/ 10852328 w 21876926"/>
              <a:gd name="connsiteY5199" fmla="*/ 677604 h 6580513"/>
              <a:gd name="connsiteX5200" fmla="*/ 10861450 w 21876926"/>
              <a:gd name="connsiteY5200" fmla="*/ 667241 h 6580513"/>
              <a:gd name="connsiteX5201" fmla="*/ 11070236 w 21876926"/>
              <a:gd name="connsiteY5201" fmla="*/ 665412 h 6580513"/>
              <a:gd name="connsiteX5202" fmla="*/ 11074290 w 21876926"/>
              <a:gd name="connsiteY5202" fmla="*/ 661144 h 6580513"/>
              <a:gd name="connsiteX5203" fmla="*/ 11075303 w 21876926"/>
              <a:gd name="connsiteY5203" fmla="*/ 664192 h 6580513"/>
              <a:gd name="connsiteX5204" fmla="*/ 11089493 w 21876926"/>
              <a:gd name="connsiteY5204" fmla="*/ 659011 h 6580513"/>
              <a:gd name="connsiteX5205" fmla="*/ 11084425 w 21876926"/>
              <a:gd name="connsiteY5205" fmla="*/ 692844 h 6580513"/>
              <a:gd name="connsiteX5206" fmla="*/ 11086452 w 21876926"/>
              <a:gd name="connsiteY5206" fmla="*/ 697112 h 6580513"/>
              <a:gd name="connsiteX5207" fmla="*/ 11093547 w 21876926"/>
              <a:gd name="connsiteY5207" fmla="*/ 707475 h 6580513"/>
              <a:gd name="connsiteX5208" fmla="*/ 11112804 w 21876926"/>
              <a:gd name="connsiteY5208" fmla="*/ 710218 h 6580513"/>
              <a:gd name="connsiteX5209" fmla="*/ 11120912 w 21876926"/>
              <a:gd name="connsiteY5209" fmla="*/ 710218 h 6580513"/>
              <a:gd name="connsiteX5210" fmla="*/ 11124966 w 21876926"/>
              <a:gd name="connsiteY5210" fmla="*/ 656267 h 6580513"/>
              <a:gd name="connsiteX5211" fmla="*/ 11438145 w 21876926"/>
              <a:gd name="connsiteY5211" fmla="*/ 602012 h 6580513"/>
              <a:gd name="connsiteX5212" fmla="*/ 11455375 w 21876926"/>
              <a:gd name="connsiteY5212" fmla="*/ 557814 h 6580513"/>
              <a:gd name="connsiteX5213" fmla="*/ 11634769 w 21876926"/>
              <a:gd name="connsiteY5213" fmla="*/ 531296 h 6580513"/>
              <a:gd name="connsiteX5214" fmla="*/ 11651999 w 21876926"/>
              <a:gd name="connsiteY5214" fmla="*/ 553852 h 6580513"/>
              <a:gd name="connsiteX5215" fmla="*/ 11845583 w 21876926"/>
              <a:gd name="connsiteY5215" fmla="*/ 516970 h 6580513"/>
              <a:gd name="connsiteX5216" fmla="*/ 11967203 w 21876926"/>
              <a:gd name="connsiteY5216" fmla="*/ 526114 h 6580513"/>
              <a:gd name="connsiteX5217" fmla="*/ 11995583 w 21876926"/>
              <a:gd name="connsiteY5217" fmla="*/ 505997 h 6580513"/>
              <a:gd name="connsiteX5218" fmla="*/ 12030043 w 21876926"/>
              <a:gd name="connsiteY5218" fmla="*/ 537087 h 6580513"/>
              <a:gd name="connsiteX5219" fmla="*/ 12037137 w 21876926"/>
              <a:gd name="connsiteY5219" fmla="*/ 516970 h 6580513"/>
              <a:gd name="connsiteX5220" fmla="*/ 12089841 w 21876926"/>
              <a:gd name="connsiteY5220" fmla="*/ 531296 h 6580513"/>
              <a:gd name="connsiteX5221" fmla="*/ 12290519 w 21876926"/>
              <a:gd name="connsiteY5221" fmla="*/ 510569 h 6580513"/>
              <a:gd name="connsiteX5222" fmla="*/ 12330047 w 21876926"/>
              <a:gd name="connsiteY5222" fmla="*/ 469725 h 6580513"/>
              <a:gd name="connsiteX5223" fmla="*/ 12319911 w 21876926"/>
              <a:gd name="connsiteY5223" fmla="*/ 507826 h 6580513"/>
              <a:gd name="connsiteX5224" fmla="*/ 12511467 w 21876926"/>
              <a:gd name="connsiteY5224" fmla="*/ 499596 h 6580513"/>
              <a:gd name="connsiteX5225" fmla="*/ 12603697 w 21876926"/>
              <a:gd name="connsiteY5225" fmla="*/ 463934 h 6580513"/>
              <a:gd name="connsiteX5226" fmla="*/ 12607751 w 21876926"/>
              <a:gd name="connsiteY5226" fmla="*/ 488318 h 6580513"/>
              <a:gd name="connsiteX5227" fmla="*/ 12618899 w 21876926"/>
              <a:gd name="connsiteY5227" fmla="*/ 486489 h 6580513"/>
              <a:gd name="connsiteX5228" fmla="*/ 12645251 w 21876926"/>
              <a:gd name="connsiteY5228" fmla="*/ 447474 h 6580513"/>
              <a:gd name="connsiteX5229" fmla="*/ 12712143 w 21876926"/>
              <a:gd name="connsiteY5229" fmla="*/ 452351 h 6580513"/>
              <a:gd name="connsiteX5230" fmla="*/ 12710117 w 21876926"/>
              <a:gd name="connsiteY5230" fmla="*/ 481917 h 6580513"/>
              <a:gd name="connsiteX5231" fmla="*/ 12727347 w 21876926"/>
              <a:gd name="connsiteY5231" fmla="*/ 481917 h 6580513"/>
              <a:gd name="connsiteX5232" fmla="*/ 12784103 w 21876926"/>
              <a:gd name="connsiteY5232" fmla="*/ 437111 h 6580513"/>
              <a:gd name="connsiteX5233" fmla="*/ 12828699 w 21876926"/>
              <a:gd name="connsiteY5233" fmla="*/ 453570 h 6580513"/>
              <a:gd name="connsiteX5234" fmla="*/ 12860119 w 21876926"/>
              <a:gd name="connsiteY5234" fmla="*/ 472773 h 6580513"/>
              <a:gd name="connsiteX5235" fmla="*/ 12928025 w 21876926"/>
              <a:gd name="connsiteY5235" fmla="*/ 452351 h 6580513"/>
              <a:gd name="connsiteX5236" fmla="*/ 12935119 w 21876926"/>
              <a:gd name="connsiteY5236" fmla="*/ 496243 h 6580513"/>
              <a:gd name="connsiteX5237" fmla="*/ 12953363 w 21876926"/>
              <a:gd name="connsiteY5237" fmla="*/ 484051 h 6580513"/>
              <a:gd name="connsiteX5238" fmla="*/ 12950323 w 21876926"/>
              <a:gd name="connsiteY5238" fmla="*/ 472773 h 6580513"/>
              <a:gd name="connsiteX5239" fmla="*/ 12955391 w 21876926"/>
              <a:gd name="connsiteY5239" fmla="*/ 472773 h 6580513"/>
              <a:gd name="connsiteX5240" fmla="*/ 12955391 w 21876926"/>
              <a:gd name="connsiteY5240" fmla="*/ 449608 h 6580513"/>
              <a:gd name="connsiteX5241" fmla="*/ 12974647 w 21876926"/>
              <a:gd name="connsiteY5241" fmla="*/ 473992 h 6580513"/>
              <a:gd name="connsiteX5242" fmla="*/ 12988835 w 21876926"/>
              <a:gd name="connsiteY5242" fmla="*/ 474907 h 6580513"/>
              <a:gd name="connsiteX5243" fmla="*/ 13015187 w 21876926"/>
              <a:gd name="connsiteY5243" fmla="*/ 477040 h 6580513"/>
              <a:gd name="connsiteX5244" fmla="*/ 13021269 w 21876926"/>
              <a:gd name="connsiteY5244" fmla="*/ 477040 h 6580513"/>
              <a:gd name="connsiteX5245" fmla="*/ 12989851 w 21876926"/>
              <a:gd name="connsiteY5245" fmla="*/ 438025 h 6580513"/>
              <a:gd name="connsiteX5246" fmla="*/ 13067891 w 21876926"/>
              <a:gd name="connsiteY5246" fmla="*/ 484051 h 6580513"/>
              <a:gd name="connsiteX5247" fmla="*/ 13081067 w 21876926"/>
              <a:gd name="connsiteY5247" fmla="*/ 489233 h 6580513"/>
              <a:gd name="connsiteX5248" fmla="*/ 13088163 w 21876926"/>
              <a:gd name="connsiteY5248" fmla="*/ 455399 h 6580513"/>
              <a:gd name="connsiteX5249" fmla="*/ 13279719 w 21876926"/>
              <a:gd name="connsiteY5249" fmla="*/ 466982 h 6580513"/>
              <a:gd name="connsiteX5250" fmla="*/ 13283771 w 21876926"/>
              <a:gd name="connsiteY5250" fmla="*/ 493500 h 6580513"/>
              <a:gd name="connsiteX5251" fmla="*/ 13321271 w 21876926"/>
              <a:gd name="connsiteY5251" fmla="*/ 463934 h 6580513"/>
              <a:gd name="connsiteX5252" fmla="*/ 13360799 w 21876926"/>
              <a:gd name="connsiteY5252" fmla="*/ 485270 h 6580513"/>
              <a:gd name="connsiteX5253" fmla="*/ 13429719 w 21876926"/>
              <a:gd name="connsiteY5253" fmla="*/ 438025 h 6580513"/>
              <a:gd name="connsiteX5254" fmla="*/ 13458099 w 21876926"/>
              <a:gd name="connsiteY5254" fmla="*/ 464543 h 6580513"/>
              <a:gd name="connsiteX5255" fmla="*/ 13576679 w 21876926"/>
              <a:gd name="connsiteY5255" fmla="*/ 349021 h 6580513"/>
              <a:gd name="connsiteX5256" fmla="*/ 13631411 w 21876926"/>
              <a:gd name="connsiteY5256" fmla="*/ 319455 h 6580513"/>
              <a:gd name="connsiteX5257" fmla="*/ 13659789 w 21876926"/>
              <a:gd name="connsiteY5257" fmla="*/ 334695 h 6580513"/>
              <a:gd name="connsiteX5258" fmla="*/ 13657763 w 21876926"/>
              <a:gd name="connsiteY5258" fmla="*/ 301776 h 6580513"/>
              <a:gd name="connsiteX5259" fmla="*/ 13592895 w 21876926"/>
              <a:gd name="connsiteY5259" fmla="*/ 310310 h 6580513"/>
              <a:gd name="connsiteX5260" fmla="*/ 13599991 w 21876926"/>
              <a:gd name="connsiteY5260" fmla="*/ 283487 h 6580513"/>
              <a:gd name="connsiteX5261" fmla="*/ 13690195 w 21876926"/>
              <a:gd name="connsiteY5261" fmla="*/ 278306 h 6580513"/>
              <a:gd name="connsiteX5262" fmla="*/ 13698303 w 21876926"/>
              <a:gd name="connsiteY5262" fmla="*/ 260932 h 6580513"/>
              <a:gd name="connsiteX5263" fmla="*/ 13893913 w 21876926"/>
              <a:gd name="connsiteY5263" fmla="*/ 217039 h 6580513"/>
              <a:gd name="connsiteX5264" fmla="*/ 13918239 w 21876926"/>
              <a:gd name="connsiteY5264" fmla="*/ 243558 h 6580513"/>
              <a:gd name="connsiteX5265" fmla="*/ 14259795 w 21876926"/>
              <a:gd name="connsiteY5265" fmla="*/ 231670 h 6580513"/>
              <a:gd name="connsiteX5266" fmla="*/ 14304391 w 21876926"/>
              <a:gd name="connsiteY5266" fmla="*/ 251787 h 6580513"/>
              <a:gd name="connsiteX5267" fmla="*/ 14298309 w 21876926"/>
              <a:gd name="connsiteY5267" fmla="*/ 243558 h 6580513"/>
              <a:gd name="connsiteX5268" fmla="*/ 14424999 w 21876926"/>
              <a:gd name="connsiteY5268" fmla="*/ 239595 h 6580513"/>
              <a:gd name="connsiteX5269" fmla="*/ 14383445 w 21876926"/>
              <a:gd name="connsiteY5269" fmla="*/ 279525 h 6580513"/>
              <a:gd name="connsiteX5270" fmla="*/ 14553717 w 21876926"/>
              <a:gd name="connsiteY5270" fmla="*/ 311530 h 6580513"/>
              <a:gd name="connsiteX5271" fmla="*/ 14553717 w 21876926"/>
              <a:gd name="connsiteY5271" fmla="*/ 338048 h 6580513"/>
              <a:gd name="connsiteX5272" fmla="*/ 14637839 w 21876926"/>
              <a:gd name="connsiteY5272" fmla="*/ 322503 h 6580513"/>
              <a:gd name="connsiteX5273" fmla="*/ 14696623 w 21876926"/>
              <a:gd name="connsiteY5273" fmla="*/ 334695 h 6580513"/>
              <a:gd name="connsiteX5274" fmla="*/ 14703719 w 21876926"/>
              <a:gd name="connsiteY5274" fmla="*/ 378892 h 6580513"/>
              <a:gd name="connsiteX5275" fmla="*/ 14738179 w 21876926"/>
              <a:gd name="connsiteY5275" fmla="*/ 358165 h 6580513"/>
              <a:gd name="connsiteX5276" fmla="*/ 14811151 w 21876926"/>
              <a:gd name="connsiteY5276" fmla="*/ 405411 h 6580513"/>
              <a:gd name="connsiteX5277" fmla="*/ 14860815 w 21876926"/>
              <a:gd name="connsiteY5277" fmla="*/ 388036 h 6580513"/>
              <a:gd name="connsiteX5278" fmla="*/ 14948991 w 21876926"/>
              <a:gd name="connsiteY5278" fmla="*/ 378892 h 6580513"/>
              <a:gd name="connsiteX5279" fmla="*/ 15087843 w 21876926"/>
              <a:gd name="connsiteY5279" fmla="*/ 375539 h 6580513"/>
              <a:gd name="connsiteX5280" fmla="*/ 15094939 w 21876926"/>
              <a:gd name="connsiteY5280" fmla="*/ 350240 h 6580513"/>
              <a:gd name="connsiteX5281" fmla="*/ 15283455 w 21876926"/>
              <a:gd name="connsiteY5281" fmla="*/ 317321 h 6580513"/>
              <a:gd name="connsiteX5282" fmla="*/ 15328049 w 21876926"/>
              <a:gd name="connsiteY5282" fmla="*/ 358165 h 6580513"/>
              <a:gd name="connsiteX5283" fmla="*/ 15391901 w 21876926"/>
              <a:gd name="connsiteY5283" fmla="*/ 326465 h 6580513"/>
              <a:gd name="connsiteX5284" fmla="*/ 15446631 w 21876926"/>
              <a:gd name="connsiteY5284" fmla="*/ 355422 h 6580513"/>
              <a:gd name="connsiteX5285" fmla="*/ 15544943 w 21876926"/>
              <a:gd name="connsiteY5285" fmla="*/ 340791 h 6580513"/>
              <a:gd name="connsiteX5286" fmla="*/ 15597647 w 21876926"/>
              <a:gd name="connsiteY5286" fmla="*/ 361518 h 6580513"/>
              <a:gd name="connsiteX5287" fmla="*/ 15653391 w 21876926"/>
              <a:gd name="connsiteY5287" fmla="*/ 340791 h 6580513"/>
              <a:gd name="connsiteX5288" fmla="*/ 15726363 w 21876926"/>
              <a:gd name="connsiteY5288" fmla="*/ 370662 h 6580513"/>
              <a:gd name="connsiteX5289" fmla="*/ 15887515 w 21876926"/>
              <a:gd name="connsiteY5289" fmla="*/ 364566 h 6580513"/>
              <a:gd name="connsiteX5290" fmla="*/ 15897649 w 21876926"/>
              <a:gd name="connsiteY5290" fmla="*/ 408763 h 6580513"/>
              <a:gd name="connsiteX5291" fmla="*/ 16037515 w 21876926"/>
              <a:gd name="connsiteY5291" fmla="*/ 397181 h 6580513"/>
              <a:gd name="connsiteX5292" fmla="*/ 16006095 w 21876926"/>
              <a:gd name="connsiteY5292" fmla="*/ 347192 h 6580513"/>
              <a:gd name="connsiteX5293" fmla="*/ 16191571 w 21876926"/>
              <a:gd name="connsiteY5293" fmla="*/ 367310 h 6580513"/>
              <a:gd name="connsiteX5294" fmla="*/ 16131773 w 21876926"/>
              <a:gd name="connsiteY5294" fmla="*/ 309091 h 6580513"/>
              <a:gd name="connsiteX5295" fmla="*/ 16019271 w 21876926"/>
              <a:gd name="connsiteY5295" fmla="*/ 334695 h 6580513"/>
              <a:gd name="connsiteX5296" fmla="*/ 16368939 w 21876926"/>
              <a:gd name="connsiteY5296" fmla="*/ 246606 h 6580513"/>
              <a:gd name="connsiteX5297" fmla="*/ 16162179 w 21876926"/>
              <a:gd name="connsiteY5297" fmla="*/ 191435 h 6580513"/>
              <a:gd name="connsiteX5298" fmla="*/ 16078057 w 21876926"/>
              <a:gd name="connsiteY5298" fmla="*/ 235633 h 6580513"/>
              <a:gd name="connsiteX5299" fmla="*/ 16061839 w 21876926"/>
              <a:gd name="connsiteY5299" fmla="*/ 182291 h 6580513"/>
              <a:gd name="connsiteX5300" fmla="*/ 15904743 w 21876926"/>
              <a:gd name="connsiteY5300" fmla="*/ 249959 h 6580513"/>
              <a:gd name="connsiteX5301" fmla="*/ 15830757 w 21876926"/>
              <a:gd name="connsiteY5301" fmla="*/ 238681 h 6580513"/>
              <a:gd name="connsiteX5302" fmla="*/ 15852041 w 21876926"/>
              <a:gd name="connsiteY5302" fmla="*/ 218259 h 6580513"/>
              <a:gd name="connsiteX5303" fmla="*/ 15760823 w 21876926"/>
              <a:gd name="connsiteY5303" fmla="*/ 235633 h 6580513"/>
              <a:gd name="connsiteX5304" fmla="*/ 15629067 w 21876926"/>
              <a:gd name="connsiteY5304" fmla="*/ 253007 h 6580513"/>
              <a:gd name="connsiteX5305" fmla="*/ 15437511 w 21876926"/>
              <a:gd name="connsiteY5305" fmla="*/ 262151 h 6580513"/>
              <a:gd name="connsiteX5306" fmla="*/ 15419267 w 21876926"/>
              <a:gd name="connsiteY5306" fmla="*/ 226488 h 6580513"/>
              <a:gd name="connsiteX5307" fmla="*/ 15223655 w 21876926"/>
              <a:gd name="connsiteY5307" fmla="*/ 226488 h 6580513"/>
              <a:gd name="connsiteX5308" fmla="*/ 15384807 w 21876926"/>
              <a:gd name="connsiteY5308" fmla="*/ 177109 h 6580513"/>
              <a:gd name="connsiteX5309" fmla="*/ 15367577 w 21876926"/>
              <a:gd name="connsiteY5309" fmla="*/ 153944 h 6580513"/>
              <a:gd name="connsiteX5310" fmla="*/ 15317915 w 21876926"/>
              <a:gd name="connsiteY5310" fmla="*/ 147543 h 6580513"/>
              <a:gd name="connsiteX5311" fmla="*/ 15226697 w 21876926"/>
              <a:gd name="connsiteY5311" fmla="*/ 164917 h 6580513"/>
              <a:gd name="connsiteX5312" fmla="*/ 15137507 w 21876926"/>
              <a:gd name="connsiteY5312" fmla="*/ 232280 h 6580513"/>
              <a:gd name="connsiteX5313" fmla="*/ 15102033 w 21876926"/>
              <a:gd name="connsiteY5313" fmla="*/ 199970 h 6580513"/>
              <a:gd name="connsiteX5314" fmla="*/ 15430415 w 21876926"/>
              <a:gd name="connsiteY5314" fmla="*/ 112490 h 6580513"/>
              <a:gd name="connsiteX5315" fmla="*/ 15486159 w 21876926"/>
              <a:gd name="connsiteY5315" fmla="*/ 114929 h 6580513"/>
              <a:gd name="connsiteX5316" fmla="*/ 15530755 w 21876926"/>
              <a:gd name="connsiteY5316" fmla="*/ 156687 h 6580513"/>
              <a:gd name="connsiteX5317" fmla="*/ 15558119 w 21876926"/>
              <a:gd name="connsiteY5317" fmla="*/ 117672 h 6580513"/>
              <a:gd name="connsiteX5318" fmla="*/ 15580417 w 21876926"/>
              <a:gd name="connsiteY5318" fmla="*/ 144190 h 6580513"/>
              <a:gd name="connsiteX5319" fmla="*/ 15621971 w 21876926"/>
              <a:gd name="connsiteY5319" fmla="*/ 103346 h 6580513"/>
              <a:gd name="connsiteX5320" fmla="*/ 15635147 w 21876926"/>
              <a:gd name="connsiteY5320" fmla="*/ 121025 h 6580513"/>
              <a:gd name="connsiteX5321" fmla="*/ 15873325 w 21876926"/>
              <a:gd name="connsiteY5321" fmla="*/ 83229 h 6580513"/>
              <a:gd name="connsiteX5322" fmla="*/ 16078057 w 21876926"/>
              <a:gd name="connsiteY5322" fmla="*/ 85972 h 6580513"/>
              <a:gd name="connsiteX5323" fmla="*/ 16176367 w 21876926"/>
              <a:gd name="connsiteY5323" fmla="*/ 76828 h 6580513"/>
              <a:gd name="connsiteX5324" fmla="*/ 16211843 w 21876926"/>
              <a:gd name="connsiteY5324" fmla="*/ 46956 h 6580513"/>
              <a:gd name="connsiteX5325" fmla="*/ 16196639 w 21876926"/>
              <a:gd name="connsiteY5325" fmla="*/ 21657 h 6580513"/>
              <a:gd name="connsiteX5326" fmla="*/ 16246303 w 21876926"/>
              <a:gd name="connsiteY5326" fmla="*/ 26839 h 6580513"/>
              <a:gd name="connsiteX5327" fmla="*/ 16543263 w 21876926"/>
              <a:gd name="connsiteY5327" fmla="*/ 29887 h 6580513"/>
              <a:gd name="connsiteX5328" fmla="*/ 16515899 w 21876926"/>
              <a:gd name="connsiteY5328" fmla="*/ 46956 h 6580513"/>
              <a:gd name="connsiteX5329" fmla="*/ 16507791 w 21876926"/>
              <a:gd name="connsiteY5329" fmla="*/ 68903 h 6580513"/>
              <a:gd name="connsiteX5330" fmla="*/ 16526035 w 21876926"/>
              <a:gd name="connsiteY5330" fmla="*/ 65855 h 6580513"/>
              <a:gd name="connsiteX5331" fmla="*/ 16533129 w 21876926"/>
              <a:gd name="connsiteY5331" fmla="*/ 100298 h 6580513"/>
              <a:gd name="connsiteX5332" fmla="*/ 16718603 w 21876926"/>
              <a:gd name="connsiteY5332" fmla="*/ 85972 h 6580513"/>
              <a:gd name="connsiteX5333" fmla="*/ 16699347 w 21876926"/>
              <a:gd name="connsiteY5333" fmla="*/ 76828 h 6580513"/>
              <a:gd name="connsiteX5334" fmla="*/ 16705427 w 21876926"/>
              <a:gd name="connsiteY5334" fmla="*/ 74999 h 6580513"/>
              <a:gd name="connsiteX5335" fmla="*/ 16746983 w 21876926"/>
              <a:gd name="connsiteY5335" fmla="*/ 37203 h 6580513"/>
              <a:gd name="connsiteX5336" fmla="*/ 16751035 w 21876926"/>
              <a:gd name="connsiteY5336" fmla="*/ 57320 h 6580513"/>
              <a:gd name="connsiteX5337" fmla="*/ 16913199 w 21876926"/>
              <a:gd name="connsiteY5337" fmla="*/ 50309 h 6580513"/>
              <a:gd name="connsiteX5338" fmla="*/ 16937523 w 21876926"/>
              <a:gd name="connsiteY5338" fmla="*/ 15256 h 6580513"/>
              <a:gd name="connsiteX5339" fmla="*/ 17039891 w 21876926"/>
              <a:gd name="connsiteY5339" fmla="*/ 14952 h 6580513"/>
              <a:gd name="connsiteX5340" fmla="*/ 17072323 w 21876926"/>
              <a:gd name="connsiteY5340" fmla="*/ 20438 h 6580513"/>
              <a:gd name="connsiteX5341" fmla="*/ 17057119 w 21876926"/>
              <a:gd name="connsiteY5341" fmla="*/ 32630 h 6580513"/>
              <a:gd name="connsiteX5342" fmla="*/ 17065227 w 21876926"/>
              <a:gd name="connsiteY5342" fmla="*/ 37812 h 6580513"/>
              <a:gd name="connsiteX5343" fmla="*/ 17057119 w 21876926"/>
              <a:gd name="connsiteY5343" fmla="*/ 41165 h 6580513"/>
              <a:gd name="connsiteX5344" fmla="*/ 17017595 w 21876926"/>
              <a:gd name="connsiteY5344" fmla="*/ 58539 h 6580513"/>
              <a:gd name="connsiteX5345" fmla="*/ 17025703 w 21876926"/>
              <a:gd name="connsiteY5345" fmla="*/ 15256 h 6580513"/>
              <a:gd name="connsiteX5346" fmla="*/ 17039891 w 21876926"/>
              <a:gd name="connsiteY5346" fmla="*/ 14952 h 6580513"/>
              <a:gd name="connsiteX5347" fmla="*/ 10352661 w 21876926"/>
              <a:gd name="connsiteY5347" fmla="*/ 321 h 6580513"/>
              <a:gd name="connsiteX5348" fmla="*/ 10382053 w 21876926"/>
              <a:gd name="connsiteY5348" fmla="*/ 14647 h 6580513"/>
              <a:gd name="connsiteX5349" fmla="*/ 10372932 w 21876926"/>
              <a:gd name="connsiteY5349" fmla="*/ 58539 h 6580513"/>
              <a:gd name="connsiteX5350" fmla="*/ 10372932 w 21876926"/>
              <a:gd name="connsiteY5350" fmla="*/ 32021 h 6580513"/>
              <a:gd name="connsiteX5351" fmla="*/ 10350634 w 21876926"/>
              <a:gd name="connsiteY5351" fmla="*/ 17695 h 6580513"/>
              <a:gd name="connsiteX5352" fmla="*/ 10352661 w 21876926"/>
              <a:gd name="connsiteY5352" fmla="*/ 321 h 65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21876926" h="6580513">
                <a:moveTo>
                  <a:pt x="11139155" y="6480841"/>
                </a:moveTo>
                <a:cubicBezTo>
                  <a:pt x="11132061" y="6492424"/>
                  <a:pt x="11128007" y="6507055"/>
                  <a:pt x="11132061" y="6524124"/>
                </a:cubicBezTo>
                <a:cubicBezTo>
                  <a:pt x="11108750" y="6532658"/>
                  <a:pt x="11108750" y="6513456"/>
                  <a:pt x="11085439" y="6522295"/>
                </a:cubicBezTo>
                <a:cubicBezTo>
                  <a:pt x="11085439" y="6513456"/>
                  <a:pt x="11092533" y="6512846"/>
                  <a:pt x="11100642" y="6509798"/>
                </a:cubicBezTo>
                <a:cubicBezTo>
                  <a:pt x="11100642" y="6504006"/>
                  <a:pt x="11097601" y="6504311"/>
                  <a:pt x="11093547" y="6501568"/>
                </a:cubicBezTo>
                <a:cubicBezTo>
                  <a:pt x="11093547" y="6493033"/>
                  <a:pt x="11100642" y="6498520"/>
                  <a:pt x="11100642" y="6501568"/>
                </a:cubicBezTo>
                <a:cubicBezTo>
                  <a:pt x="11123953" y="6507359"/>
                  <a:pt x="11112804" y="6478098"/>
                  <a:pt x="11139155" y="6480841"/>
                </a:cubicBezTo>
                <a:close/>
                <a:moveTo>
                  <a:pt x="11145237" y="6464077"/>
                </a:moveTo>
                <a:cubicBezTo>
                  <a:pt x="11146250" y="6465296"/>
                  <a:pt x="11147264" y="6467430"/>
                  <a:pt x="11148277" y="6468954"/>
                </a:cubicBezTo>
                <a:cubicBezTo>
                  <a:pt x="11147264" y="6469868"/>
                  <a:pt x="11147264" y="6470173"/>
                  <a:pt x="11147264" y="6471087"/>
                </a:cubicBezTo>
                <a:cubicBezTo>
                  <a:pt x="11145237" y="6469258"/>
                  <a:pt x="11145237" y="6466515"/>
                  <a:pt x="11145237" y="6464077"/>
                </a:cubicBezTo>
                <a:close/>
                <a:moveTo>
                  <a:pt x="14789867" y="6453408"/>
                </a:moveTo>
                <a:cubicBezTo>
                  <a:pt x="14779733" y="6454628"/>
                  <a:pt x="14770611" y="6466210"/>
                  <a:pt x="14775679" y="6485413"/>
                </a:cubicBezTo>
                <a:lnTo>
                  <a:pt x="14809125" y="6483280"/>
                </a:lnTo>
                <a:cubicBezTo>
                  <a:pt x="14812167" y="6461943"/>
                  <a:pt x="14801017" y="6452189"/>
                  <a:pt x="14789867" y="6453408"/>
                </a:cubicBezTo>
                <a:close/>
                <a:moveTo>
                  <a:pt x="11137128" y="6453408"/>
                </a:moveTo>
                <a:cubicBezTo>
                  <a:pt x="11142196" y="6453408"/>
                  <a:pt x="11143210" y="6458895"/>
                  <a:pt x="11145237" y="6464077"/>
                </a:cubicBezTo>
                <a:cubicBezTo>
                  <a:pt x="11142196" y="6461638"/>
                  <a:pt x="11139155" y="6459809"/>
                  <a:pt x="11137128" y="6453408"/>
                </a:cubicBezTo>
                <a:close/>
                <a:moveTo>
                  <a:pt x="15094939" y="6438168"/>
                </a:moveTo>
                <a:cubicBezTo>
                  <a:pt x="15091899" y="6441216"/>
                  <a:pt x="15088857" y="6443045"/>
                  <a:pt x="15086831" y="6448227"/>
                </a:cubicBezTo>
                <a:cubicBezTo>
                  <a:pt x="15086831" y="6440302"/>
                  <a:pt x="15089871" y="6438778"/>
                  <a:pt x="15094939" y="6438168"/>
                </a:cubicBezTo>
                <a:close/>
                <a:moveTo>
                  <a:pt x="15094939" y="6437254"/>
                </a:moveTo>
                <a:cubicBezTo>
                  <a:pt x="15095951" y="6437254"/>
                  <a:pt x="15096967" y="6436949"/>
                  <a:pt x="15096967" y="6437254"/>
                </a:cubicBezTo>
                <a:cubicBezTo>
                  <a:pt x="15095951" y="6437254"/>
                  <a:pt x="15095951" y="6437863"/>
                  <a:pt x="15094939" y="6438168"/>
                </a:cubicBezTo>
                <a:cubicBezTo>
                  <a:pt x="15094939" y="6437863"/>
                  <a:pt x="15094939" y="6437558"/>
                  <a:pt x="15094939" y="6437254"/>
                </a:cubicBezTo>
                <a:close/>
                <a:moveTo>
                  <a:pt x="14741219" y="6411345"/>
                </a:moveTo>
                <a:cubicBezTo>
                  <a:pt x="14740205" y="6412259"/>
                  <a:pt x="14739191" y="6412564"/>
                  <a:pt x="14739191" y="6413479"/>
                </a:cubicBezTo>
                <a:cubicBezTo>
                  <a:pt x="14740205" y="6413479"/>
                  <a:pt x="14740205" y="6413479"/>
                  <a:pt x="14741219" y="6413479"/>
                </a:cubicBezTo>
                <a:cubicBezTo>
                  <a:pt x="14741219" y="6412869"/>
                  <a:pt x="14741219" y="6411955"/>
                  <a:pt x="14741219" y="6411345"/>
                </a:cubicBezTo>
                <a:close/>
                <a:moveTo>
                  <a:pt x="16761171" y="6407382"/>
                </a:moveTo>
                <a:cubicBezTo>
                  <a:pt x="16755091" y="6408906"/>
                  <a:pt x="16751035" y="6414088"/>
                  <a:pt x="16746983" y="6425061"/>
                </a:cubicBezTo>
                <a:cubicBezTo>
                  <a:pt x="16773335" y="6413174"/>
                  <a:pt x="16761171" y="6459505"/>
                  <a:pt x="16783471" y="6454323"/>
                </a:cubicBezTo>
                <a:cubicBezTo>
                  <a:pt x="16777387" y="6425366"/>
                  <a:pt x="16835159" y="6459809"/>
                  <a:pt x="16828063" y="6427805"/>
                </a:cubicBezTo>
                <a:cubicBezTo>
                  <a:pt x="16802727" y="6429633"/>
                  <a:pt x="16778403" y="6402810"/>
                  <a:pt x="16761171" y="6407382"/>
                </a:cubicBezTo>
                <a:close/>
                <a:moveTo>
                  <a:pt x="12400993" y="6406163"/>
                </a:moveTo>
                <a:cubicBezTo>
                  <a:pt x="12397951" y="6405554"/>
                  <a:pt x="12393899" y="6405858"/>
                  <a:pt x="12389843" y="6407382"/>
                </a:cubicBezTo>
                <a:cubicBezTo>
                  <a:pt x="12382749" y="6410430"/>
                  <a:pt x="12377681" y="6417746"/>
                  <a:pt x="12375655" y="6425061"/>
                </a:cubicBezTo>
                <a:cubicBezTo>
                  <a:pt x="12386803" y="6436644"/>
                  <a:pt x="12411127" y="6436034"/>
                  <a:pt x="12411127" y="6412564"/>
                </a:cubicBezTo>
                <a:cubicBezTo>
                  <a:pt x="12408087" y="6408906"/>
                  <a:pt x="12405047" y="6407078"/>
                  <a:pt x="12400993" y="6406163"/>
                </a:cubicBezTo>
                <a:close/>
                <a:moveTo>
                  <a:pt x="11234427" y="6403420"/>
                </a:moveTo>
                <a:cubicBezTo>
                  <a:pt x="11214156" y="6400677"/>
                  <a:pt x="11158412" y="6421099"/>
                  <a:pt x="11161453" y="6471087"/>
                </a:cubicBezTo>
                <a:cubicBezTo>
                  <a:pt x="11168548" y="6456152"/>
                  <a:pt x="11213143" y="6427500"/>
                  <a:pt x="11223278" y="6439082"/>
                </a:cubicBezTo>
                <a:cubicBezTo>
                  <a:pt x="11203007" y="6418660"/>
                  <a:pt x="11234427" y="6424147"/>
                  <a:pt x="11234427" y="6403420"/>
                </a:cubicBezTo>
                <a:close/>
                <a:moveTo>
                  <a:pt x="10930370" y="6397019"/>
                </a:moveTo>
                <a:cubicBezTo>
                  <a:pt x="10927329" y="6430548"/>
                  <a:pt x="10949627" y="6445483"/>
                  <a:pt x="10978005" y="6457371"/>
                </a:cubicBezTo>
                <a:cubicBezTo>
                  <a:pt x="10974965" y="6478707"/>
                  <a:pt x="10927329" y="6427500"/>
                  <a:pt x="10927329" y="6469868"/>
                </a:cubicBezTo>
                <a:cubicBezTo>
                  <a:pt x="10901991" y="6460724"/>
                  <a:pt x="10927329" y="6432681"/>
                  <a:pt x="10909086" y="6423842"/>
                </a:cubicBezTo>
                <a:cubicBezTo>
                  <a:pt x="10906045" y="6405554"/>
                  <a:pt x="10930370" y="6415307"/>
                  <a:pt x="10930370" y="6397019"/>
                </a:cubicBezTo>
                <a:close/>
                <a:moveTo>
                  <a:pt x="14786827" y="6390008"/>
                </a:moveTo>
                <a:cubicBezTo>
                  <a:pt x="14779733" y="6395190"/>
                  <a:pt x="14771625" y="6402505"/>
                  <a:pt x="14763515" y="6409516"/>
                </a:cubicBezTo>
                <a:cubicBezTo>
                  <a:pt x="14776691" y="6405858"/>
                  <a:pt x="14786827" y="6400677"/>
                  <a:pt x="14790883" y="6390008"/>
                </a:cubicBezTo>
                <a:cubicBezTo>
                  <a:pt x="14790883" y="6388789"/>
                  <a:pt x="14787841" y="6390923"/>
                  <a:pt x="14786827" y="6390008"/>
                </a:cubicBezTo>
                <a:close/>
                <a:moveTo>
                  <a:pt x="11147264" y="6382998"/>
                </a:moveTo>
                <a:cubicBezTo>
                  <a:pt x="11129020" y="6388789"/>
                  <a:pt x="11119899" y="6403725"/>
                  <a:pt x="11108750" y="6412564"/>
                </a:cubicBezTo>
                <a:cubicBezTo>
                  <a:pt x="11126993" y="6403725"/>
                  <a:pt x="11122939" y="6429938"/>
                  <a:pt x="11137128" y="6426890"/>
                </a:cubicBezTo>
                <a:cubicBezTo>
                  <a:pt x="11125980" y="6394580"/>
                  <a:pt x="11153345" y="6409211"/>
                  <a:pt x="11147264" y="6382998"/>
                </a:cubicBezTo>
                <a:close/>
                <a:moveTo>
                  <a:pt x="11490847" y="6375073"/>
                </a:moveTo>
                <a:cubicBezTo>
                  <a:pt x="11488821" y="6374768"/>
                  <a:pt x="11485781" y="6376902"/>
                  <a:pt x="11482739" y="6382998"/>
                </a:cubicBezTo>
                <a:cubicBezTo>
                  <a:pt x="11475645" y="6415307"/>
                  <a:pt x="11517199" y="6415307"/>
                  <a:pt x="11517199" y="6388789"/>
                </a:cubicBezTo>
                <a:cubicBezTo>
                  <a:pt x="11507065" y="6391837"/>
                  <a:pt x="11500983" y="6384827"/>
                  <a:pt x="11496929" y="6379645"/>
                </a:cubicBezTo>
                <a:cubicBezTo>
                  <a:pt x="11494903" y="6377206"/>
                  <a:pt x="11492875" y="6375073"/>
                  <a:pt x="11490847" y="6375073"/>
                </a:cubicBezTo>
                <a:close/>
                <a:moveTo>
                  <a:pt x="11394563" y="6371720"/>
                </a:moveTo>
                <a:cubicBezTo>
                  <a:pt x="11388483" y="6370501"/>
                  <a:pt x="11385443" y="6372939"/>
                  <a:pt x="11388483" y="6380864"/>
                </a:cubicBezTo>
                <a:lnTo>
                  <a:pt x="11401659" y="6380864"/>
                </a:lnTo>
                <a:cubicBezTo>
                  <a:pt x="11391523" y="6398543"/>
                  <a:pt x="11405711" y="6391837"/>
                  <a:pt x="11405711" y="6415307"/>
                </a:cubicBezTo>
                <a:cubicBezTo>
                  <a:pt x="11448279" y="6411040"/>
                  <a:pt x="11410779" y="6375682"/>
                  <a:pt x="11394563" y="6371720"/>
                </a:cubicBezTo>
                <a:close/>
                <a:moveTo>
                  <a:pt x="14568919" y="6366538"/>
                </a:moveTo>
                <a:cubicBezTo>
                  <a:pt x="14587163" y="6369586"/>
                  <a:pt x="14605407" y="6375378"/>
                  <a:pt x="14609461" y="6399153"/>
                </a:cubicBezTo>
                <a:cubicBezTo>
                  <a:pt x="14591217" y="6384217"/>
                  <a:pt x="14587163" y="6381169"/>
                  <a:pt x="14564867" y="6393056"/>
                </a:cubicBezTo>
                <a:cubicBezTo>
                  <a:pt x="14568919" y="6387265"/>
                  <a:pt x="14568919" y="6378426"/>
                  <a:pt x="14568919" y="6366538"/>
                </a:cubicBezTo>
                <a:close/>
                <a:moveTo>
                  <a:pt x="14978383" y="6358308"/>
                </a:moveTo>
                <a:cubicBezTo>
                  <a:pt x="14933787" y="6381474"/>
                  <a:pt x="14848651" y="6333314"/>
                  <a:pt x="14802031" y="6386046"/>
                </a:cubicBezTo>
                <a:cubicBezTo>
                  <a:pt x="14828383" y="6374158"/>
                  <a:pt x="14830409" y="6399762"/>
                  <a:pt x="14839531" y="6415307"/>
                </a:cubicBezTo>
                <a:cubicBezTo>
                  <a:pt x="14876019" y="6392752"/>
                  <a:pt x="14914531" y="6428719"/>
                  <a:pt x="14961153" y="6425061"/>
                </a:cubicBezTo>
                <a:cubicBezTo>
                  <a:pt x="14959127" y="6395800"/>
                  <a:pt x="14964195" y="6375682"/>
                  <a:pt x="14978383" y="6358308"/>
                </a:cubicBezTo>
                <a:close/>
                <a:moveTo>
                  <a:pt x="8915484" y="6345202"/>
                </a:moveTo>
                <a:cubicBezTo>
                  <a:pt x="8949944" y="6353736"/>
                  <a:pt x="8968188" y="6390923"/>
                  <a:pt x="8995553" y="6408297"/>
                </a:cubicBezTo>
                <a:cubicBezTo>
                  <a:pt x="9009742" y="6405249"/>
                  <a:pt x="9005688" y="6385436"/>
                  <a:pt x="9023931" y="6379645"/>
                </a:cubicBezTo>
                <a:cubicBezTo>
                  <a:pt x="9048256" y="6397019"/>
                  <a:pt x="9051297" y="6420489"/>
                  <a:pt x="9092851" y="6400372"/>
                </a:cubicBezTo>
                <a:cubicBezTo>
                  <a:pt x="9099946" y="6408906"/>
                  <a:pt x="9096905" y="6431462"/>
                  <a:pt x="9115149" y="6425671"/>
                </a:cubicBezTo>
                <a:cubicBezTo>
                  <a:pt x="9121230" y="6448531"/>
                  <a:pt x="9102986" y="6442130"/>
                  <a:pt x="9102986" y="6459505"/>
                </a:cubicBezTo>
                <a:cubicBezTo>
                  <a:pt x="9107040" y="6476574"/>
                  <a:pt x="9134405" y="6459505"/>
                  <a:pt x="9138460" y="6473830"/>
                </a:cubicBezTo>
                <a:cubicBezTo>
                  <a:pt x="9099946" y="6496691"/>
                  <a:pt x="9068526" y="6508579"/>
                  <a:pt x="9012783" y="6508579"/>
                </a:cubicBezTo>
                <a:cubicBezTo>
                  <a:pt x="9009742" y="6482975"/>
                  <a:pt x="8988458" y="6482670"/>
                  <a:pt x="8964134" y="6488461"/>
                </a:cubicBezTo>
                <a:cubicBezTo>
                  <a:pt x="8968188" y="6471087"/>
                  <a:pt x="8971228" y="6453713"/>
                  <a:pt x="8995553" y="6459505"/>
                </a:cubicBezTo>
                <a:cubicBezTo>
                  <a:pt x="8988458" y="6436644"/>
                  <a:pt x="8961093" y="6442740"/>
                  <a:pt x="8939809" y="6439997"/>
                </a:cubicBezTo>
                <a:cubicBezTo>
                  <a:pt x="8932714" y="6385436"/>
                  <a:pt x="8911430" y="6396714"/>
                  <a:pt x="8915484" y="6345202"/>
                </a:cubicBezTo>
                <a:close/>
                <a:moveTo>
                  <a:pt x="12544913" y="6342458"/>
                </a:moveTo>
                <a:cubicBezTo>
                  <a:pt x="12515521" y="6346726"/>
                  <a:pt x="12485115" y="6364100"/>
                  <a:pt x="12472953" y="6388789"/>
                </a:cubicBezTo>
                <a:cubicBezTo>
                  <a:pt x="12511467" y="6403420"/>
                  <a:pt x="12564171" y="6368367"/>
                  <a:pt x="12605723" y="6359528"/>
                </a:cubicBezTo>
                <a:cubicBezTo>
                  <a:pt x="12598631" y="6350688"/>
                  <a:pt x="12587481" y="6345202"/>
                  <a:pt x="12574305" y="6342763"/>
                </a:cubicBezTo>
                <a:cubicBezTo>
                  <a:pt x="12565183" y="6340934"/>
                  <a:pt x="12555047" y="6340934"/>
                  <a:pt x="12544913" y="6342458"/>
                </a:cubicBezTo>
                <a:close/>
                <a:moveTo>
                  <a:pt x="13255393" y="6341849"/>
                </a:moveTo>
                <a:lnTo>
                  <a:pt x="13259447" y="6375682"/>
                </a:lnTo>
                <a:lnTo>
                  <a:pt x="13228027" y="6379035"/>
                </a:lnTo>
                <a:cubicBezTo>
                  <a:pt x="13223975" y="6356479"/>
                  <a:pt x="13235123" y="6344897"/>
                  <a:pt x="13255393" y="6341849"/>
                </a:cubicBezTo>
                <a:close/>
                <a:moveTo>
                  <a:pt x="13136811" y="6340934"/>
                </a:moveTo>
                <a:cubicBezTo>
                  <a:pt x="13148973" y="6342153"/>
                  <a:pt x="13170257" y="6356784"/>
                  <a:pt x="13168231" y="6379035"/>
                </a:cubicBezTo>
                <a:cubicBezTo>
                  <a:pt x="13150999" y="6373549"/>
                  <a:pt x="13144919" y="6349164"/>
                  <a:pt x="13127689" y="6343982"/>
                </a:cubicBezTo>
                <a:cubicBezTo>
                  <a:pt x="13128703" y="6341239"/>
                  <a:pt x="13131743" y="6340325"/>
                  <a:pt x="13136811" y="6340934"/>
                </a:cubicBezTo>
                <a:close/>
                <a:moveTo>
                  <a:pt x="11070236" y="6336972"/>
                </a:moveTo>
                <a:cubicBezTo>
                  <a:pt x="11060101" y="6339715"/>
                  <a:pt x="11042871" y="6336057"/>
                  <a:pt x="11042871" y="6347945"/>
                </a:cubicBezTo>
                <a:cubicBezTo>
                  <a:pt x="11070236" y="6342153"/>
                  <a:pt x="11046925" y="6365319"/>
                  <a:pt x="11049965" y="6382998"/>
                </a:cubicBezTo>
                <a:lnTo>
                  <a:pt x="11070236" y="6380864"/>
                </a:lnTo>
                <a:cubicBezTo>
                  <a:pt x="11070236" y="6360442"/>
                  <a:pt x="11056047" y="6354346"/>
                  <a:pt x="11070236" y="6336972"/>
                </a:cubicBezTo>
                <a:close/>
                <a:moveTo>
                  <a:pt x="12752685" y="6330571"/>
                </a:moveTo>
                <a:cubicBezTo>
                  <a:pt x="12738495" y="6371720"/>
                  <a:pt x="12714171" y="6345202"/>
                  <a:pt x="12682751" y="6345202"/>
                </a:cubicBezTo>
                <a:cubicBezTo>
                  <a:pt x="12693901" y="6365624"/>
                  <a:pt x="12679711" y="6375073"/>
                  <a:pt x="12689847" y="6380864"/>
                </a:cubicBezTo>
                <a:cubicBezTo>
                  <a:pt x="12704035" y="6351603"/>
                  <a:pt x="12707077" y="6391837"/>
                  <a:pt x="12700995" y="6388789"/>
                </a:cubicBezTo>
                <a:cubicBezTo>
                  <a:pt x="12721267" y="6394580"/>
                  <a:pt x="12798295" y="6374463"/>
                  <a:pt x="12752685" y="6330571"/>
                </a:cubicBezTo>
                <a:close/>
                <a:moveTo>
                  <a:pt x="11803015" y="6329656"/>
                </a:moveTo>
                <a:cubicBezTo>
                  <a:pt x="11792879" y="6329352"/>
                  <a:pt x="11784771" y="6333314"/>
                  <a:pt x="11782743" y="6347945"/>
                </a:cubicBezTo>
                <a:cubicBezTo>
                  <a:pt x="11799973" y="6353736"/>
                  <a:pt x="11838487" y="6377816"/>
                  <a:pt x="11831391" y="6336972"/>
                </a:cubicBezTo>
                <a:cubicBezTo>
                  <a:pt x="11825311" y="6335448"/>
                  <a:pt x="11813149" y="6329961"/>
                  <a:pt x="11803015" y="6329656"/>
                </a:cubicBezTo>
                <a:close/>
                <a:moveTo>
                  <a:pt x="10264484" y="6318683"/>
                </a:moveTo>
                <a:cubicBezTo>
                  <a:pt x="10264484" y="6337886"/>
                  <a:pt x="10221916" y="6364709"/>
                  <a:pt x="10210768" y="6345202"/>
                </a:cubicBezTo>
                <a:cubicBezTo>
                  <a:pt x="10210768" y="6312892"/>
                  <a:pt x="10242187" y="6337886"/>
                  <a:pt x="10264484" y="6318683"/>
                </a:cubicBezTo>
                <a:close/>
                <a:moveTo>
                  <a:pt x="11752337" y="6317464"/>
                </a:moveTo>
                <a:cubicBezTo>
                  <a:pt x="11744229" y="6318074"/>
                  <a:pt x="11737135" y="6327523"/>
                  <a:pt x="11740175" y="6345202"/>
                </a:cubicBezTo>
                <a:lnTo>
                  <a:pt x="11768555" y="6341849"/>
                </a:lnTo>
                <a:cubicBezTo>
                  <a:pt x="11769567" y="6324475"/>
                  <a:pt x="11761459" y="6316550"/>
                  <a:pt x="11752337" y="6317464"/>
                </a:cubicBezTo>
                <a:close/>
                <a:moveTo>
                  <a:pt x="11391523" y="6310149"/>
                </a:moveTo>
                <a:cubicBezTo>
                  <a:pt x="11374293" y="6313197"/>
                  <a:pt x="11348955" y="6309844"/>
                  <a:pt x="11353009" y="6330571"/>
                </a:cubicBezTo>
                <a:cubicBezTo>
                  <a:pt x="11370239" y="6339410"/>
                  <a:pt x="11384427" y="6333619"/>
                  <a:pt x="11391523" y="6310149"/>
                </a:cubicBezTo>
                <a:close/>
                <a:moveTo>
                  <a:pt x="13459111" y="6303748"/>
                </a:moveTo>
                <a:cubicBezTo>
                  <a:pt x="13459111" y="6303748"/>
                  <a:pt x="13460125" y="6304053"/>
                  <a:pt x="13460125" y="6303748"/>
                </a:cubicBezTo>
                <a:cubicBezTo>
                  <a:pt x="13461139" y="6304357"/>
                  <a:pt x="13460125" y="6305577"/>
                  <a:pt x="13460125" y="6306186"/>
                </a:cubicBezTo>
                <a:cubicBezTo>
                  <a:pt x="13460125" y="6305272"/>
                  <a:pt x="13459111" y="6305272"/>
                  <a:pt x="13459111" y="6303748"/>
                </a:cubicBezTo>
                <a:close/>
                <a:moveTo>
                  <a:pt x="11285103" y="6300395"/>
                </a:moveTo>
                <a:cubicBezTo>
                  <a:pt x="11262805" y="6304967"/>
                  <a:pt x="11242535" y="6323255"/>
                  <a:pt x="11258751" y="6338801"/>
                </a:cubicBezTo>
                <a:cubicBezTo>
                  <a:pt x="11265846" y="6312282"/>
                  <a:pt x="11311455" y="6333314"/>
                  <a:pt x="11307399" y="6301004"/>
                </a:cubicBezTo>
                <a:cubicBezTo>
                  <a:pt x="11300307" y="6298871"/>
                  <a:pt x="11293211" y="6298871"/>
                  <a:pt x="11285103" y="6300395"/>
                </a:cubicBezTo>
                <a:close/>
                <a:moveTo>
                  <a:pt x="13453031" y="6285764"/>
                </a:moveTo>
                <a:cubicBezTo>
                  <a:pt x="13470259" y="6282411"/>
                  <a:pt x="13469247" y="6301004"/>
                  <a:pt x="13486475" y="6291555"/>
                </a:cubicBezTo>
                <a:cubicBezTo>
                  <a:pt x="13486475" y="6303443"/>
                  <a:pt x="13471275" y="6301614"/>
                  <a:pt x="13460125" y="6303748"/>
                </a:cubicBezTo>
                <a:cubicBezTo>
                  <a:pt x="13458099" y="6297652"/>
                  <a:pt x="13457083" y="6295213"/>
                  <a:pt x="13453031" y="6285764"/>
                </a:cubicBezTo>
                <a:close/>
                <a:moveTo>
                  <a:pt x="13694249" y="6272048"/>
                </a:moveTo>
                <a:cubicBezTo>
                  <a:pt x="13687155" y="6305577"/>
                  <a:pt x="13712491" y="6294908"/>
                  <a:pt x="13729723" y="6294908"/>
                </a:cubicBezTo>
                <a:cubicBezTo>
                  <a:pt x="13733775" y="6342153"/>
                  <a:pt x="13686141" y="6300090"/>
                  <a:pt x="13671951" y="6288812"/>
                </a:cubicBezTo>
                <a:cubicBezTo>
                  <a:pt x="13653707" y="6294299"/>
                  <a:pt x="13660803" y="6316854"/>
                  <a:pt x="13676005" y="6322646"/>
                </a:cubicBezTo>
                <a:cubicBezTo>
                  <a:pt x="13671951" y="6333619"/>
                  <a:pt x="13635463" y="6322341"/>
                  <a:pt x="13635463" y="6299785"/>
                </a:cubicBezTo>
                <a:cubicBezTo>
                  <a:pt x="13656747" y="6291555"/>
                  <a:pt x="13661815" y="6269304"/>
                  <a:pt x="13694249" y="6272048"/>
                </a:cubicBezTo>
                <a:close/>
                <a:moveTo>
                  <a:pt x="11115844" y="6262903"/>
                </a:moveTo>
                <a:cubicBezTo>
                  <a:pt x="11108750" y="6292470"/>
                  <a:pt x="11081385" y="6297956"/>
                  <a:pt x="11067195" y="6318683"/>
                </a:cubicBezTo>
                <a:cubicBezTo>
                  <a:pt x="11084425" y="6318683"/>
                  <a:pt x="11087466" y="6333314"/>
                  <a:pt x="11111790" y="6324475"/>
                </a:cubicBezTo>
                <a:cubicBezTo>
                  <a:pt x="11111790" y="6309844"/>
                  <a:pt x="11130034" y="6269000"/>
                  <a:pt x="11115844" y="6262903"/>
                </a:cubicBezTo>
                <a:close/>
                <a:moveTo>
                  <a:pt x="14855747" y="6262294"/>
                </a:moveTo>
                <a:cubicBezTo>
                  <a:pt x="14851693" y="6261989"/>
                  <a:pt x="14847639" y="6261075"/>
                  <a:pt x="14844599" y="6262903"/>
                </a:cubicBezTo>
                <a:cubicBezTo>
                  <a:pt x="14845611" y="6266256"/>
                  <a:pt x="14846625" y="6267476"/>
                  <a:pt x="14846625" y="6272048"/>
                </a:cubicBezTo>
                <a:cubicBezTo>
                  <a:pt x="14844599" y="6273877"/>
                  <a:pt x="14843585" y="6269914"/>
                  <a:pt x="14842571" y="6267476"/>
                </a:cubicBezTo>
                <a:cubicBezTo>
                  <a:pt x="14838517" y="6271133"/>
                  <a:pt x="14834463" y="6276010"/>
                  <a:pt x="14834463" y="6287593"/>
                </a:cubicBezTo>
                <a:cubicBezTo>
                  <a:pt x="14844599" y="6299176"/>
                  <a:pt x="14865883" y="6301919"/>
                  <a:pt x="14890207" y="6299176"/>
                </a:cubicBezTo>
                <a:cubicBezTo>
                  <a:pt x="14882099" y="6305881"/>
                  <a:pt x="14879059" y="6311673"/>
                  <a:pt x="14872977" y="6318683"/>
                </a:cubicBezTo>
                <a:cubicBezTo>
                  <a:pt x="14909463" y="6316854"/>
                  <a:pt x="14941897" y="6312282"/>
                  <a:pt x="14966221" y="6296737"/>
                </a:cubicBezTo>
                <a:cubicBezTo>
                  <a:pt x="14925679" y="6288812"/>
                  <a:pt x="14890207" y="6277229"/>
                  <a:pt x="14855747" y="6262294"/>
                </a:cubicBezTo>
                <a:close/>
                <a:moveTo>
                  <a:pt x="13625329" y="6242786"/>
                </a:moveTo>
                <a:cubicBezTo>
                  <a:pt x="13622289" y="6276925"/>
                  <a:pt x="13583775" y="6300700"/>
                  <a:pt x="13621275" y="6319293"/>
                </a:cubicBezTo>
                <a:cubicBezTo>
                  <a:pt x="13589855" y="6307101"/>
                  <a:pt x="13486475" y="6292165"/>
                  <a:pt x="13476341" y="6379035"/>
                </a:cubicBezTo>
                <a:cubicBezTo>
                  <a:pt x="13478367" y="6342153"/>
                  <a:pt x="13472287" y="6331485"/>
                  <a:pt x="13460125" y="6306186"/>
                </a:cubicBezTo>
                <a:cubicBezTo>
                  <a:pt x="13466207" y="6319903"/>
                  <a:pt x="13487491" y="6311063"/>
                  <a:pt x="13490531" y="6328437"/>
                </a:cubicBezTo>
                <a:cubicBezTo>
                  <a:pt x="13517895" y="6263513"/>
                  <a:pt x="13577695" y="6267476"/>
                  <a:pt x="13625329" y="6242786"/>
                </a:cubicBezTo>
                <a:close/>
                <a:moveTo>
                  <a:pt x="17174691" y="6237604"/>
                </a:moveTo>
                <a:cubicBezTo>
                  <a:pt x="17128067" y="6286983"/>
                  <a:pt x="17075363" y="6251626"/>
                  <a:pt x="17022659" y="6272048"/>
                </a:cubicBezTo>
                <a:cubicBezTo>
                  <a:pt x="17042931" y="6293384"/>
                  <a:pt x="17078403" y="6297347"/>
                  <a:pt x="17105771" y="6308320"/>
                </a:cubicBezTo>
                <a:cubicBezTo>
                  <a:pt x="17095635" y="6322036"/>
                  <a:pt x="17097663" y="6348250"/>
                  <a:pt x="17109823" y="6360137"/>
                </a:cubicBezTo>
                <a:cubicBezTo>
                  <a:pt x="17159487" y="6349774"/>
                  <a:pt x="17190907" y="6350383"/>
                  <a:pt x="17234487" y="6317464"/>
                </a:cubicBezTo>
                <a:cubicBezTo>
                  <a:pt x="17207123" y="6312892"/>
                  <a:pt x="17240567" y="6294299"/>
                  <a:pt x="17231447" y="6275401"/>
                </a:cubicBezTo>
                <a:cubicBezTo>
                  <a:pt x="17219283" y="6278753"/>
                  <a:pt x="17212191" y="6272352"/>
                  <a:pt x="17207123" y="6265037"/>
                </a:cubicBezTo>
                <a:cubicBezTo>
                  <a:pt x="17197999" y="6264427"/>
                  <a:pt x="17189891" y="6256807"/>
                  <a:pt x="17188879" y="6242786"/>
                </a:cubicBezTo>
                <a:cubicBezTo>
                  <a:pt x="17184823" y="6239738"/>
                  <a:pt x="17181783" y="6236385"/>
                  <a:pt x="17174691" y="6237604"/>
                </a:cubicBezTo>
                <a:close/>
                <a:moveTo>
                  <a:pt x="14478715" y="6230594"/>
                </a:moveTo>
                <a:cubicBezTo>
                  <a:pt x="14477703" y="6234252"/>
                  <a:pt x="14475675" y="6237909"/>
                  <a:pt x="14473649" y="6241567"/>
                </a:cubicBezTo>
                <a:cubicBezTo>
                  <a:pt x="14477703" y="6241567"/>
                  <a:pt x="14482771" y="6240957"/>
                  <a:pt x="14485811" y="6240652"/>
                </a:cubicBezTo>
                <a:cubicBezTo>
                  <a:pt x="14481757" y="6237300"/>
                  <a:pt x="14478715" y="6233947"/>
                  <a:pt x="14478715" y="6230594"/>
                </a:cubicBezTo>
                <a:close/>
                <a:moveTo>
                  <a:pt x="14801017" y="6214134"/>
                </a:moveTo>
                <a:cubicBezTo>
                  <a:pt x="14804057" y="6215963"/>
                  <a:pt x="14808111" y="6215658"/>
                  <a:pt x="14811151" y="6216268"/>
                </a:cubicBezTo>
                <a:cubicBezTo>
                  <a:pt x="14812167" y="6215963"/>
                  <a:pt x="14813179" y="6215353"/>
                  <a:pt x="14813179" y="6215049"/>
                </a:cubicBezTo>
                <a:cubicBezTo>
                  <a:pt x="14809125" y="6215353"/>
                  <a:pt x="14805071" y="6214744"/>
                  <a:pt x="14801017" y="6214134"/>
                </a:cubicBezTo>
                <a:close/>
                <a:moveTo>
                  <a:pt x="11977339" y="6208343"/>
                </a:moveTo>
                <a:cubicBezTo>
                  <a:pt x="11964163" y="6206819"/>
                  <a:pt x="11949975" y="6206819"/>
                  <a:pt x="11936799" y="6208952"/>
                </a:cubicBezTo>
                <a:cubicBezTo>
                  <a:pt x="11910447" y="6213525"/>
                  <a:pt x="11887135" y="6226022"/>
                  <a:pt x="11880041" y="6253759"/>
                </a:cubicBezTo>
                <a:cubicBezTo>
                  <a:pt x="11925651" y="6227546"/>
                  <a:pt x="11991529" y="6263208"/>
                  <a:pt x="12012813" y="6216268"/>
                </a:cubicBezTo>
                <a:cubicBezTo>
                  <a:pt x="12002679" y="6212610"/>
                  <a:pt x="11991529" y="6209562"/>
                  <a:pt x="11977339" y="6208343"/>
                </a:cubicBezTo>
                <a:close/>
                <a:moveTo>
                  <a:pt x="14775679" y="6194626"/>
                </a:moveTo>
                <a:cubicBezTo>
                  <a:pt x="14752367" y="6205600"/>
                  <a:pt x="14787841" y="6210781"/>
                  <a:pt x="14787841" y="6231203"/>
                </a:cubicBezTo>
                <a:cubicBezTo>
                  <a:pt x="14785815" y="6222364"/>
                  <a:pt x="14782773" y="6212305"/>
                  <a:pt x="14785815" y="6205904"/>
                </a:cubicBezTo>
                <a:cubicBezTo>
                  <a:pt x="14782773" y="6202856"/>
                  <a:pt x="14777707" y="6201027"/>
                  <a:pt x="14775679" y="6194626"/>
                </a:cubicBezTo>
                <a:close/>
                <a:moveTo>
                  <a:pt x="11216183" y="6183349"/>
                </a:moveTo>
                <a:cubicBezTo>
                  <a:pt x="11181723" y="6183349"/>
                  <a:pt x="11181723" y="6219011"/>
                  <a:pt x="11185778" y="6257112"/>
                </a:cubicBezTo>
                <a:cubicBezTo>
                  <a:pt x="11238481" y="6259855"/>
                  <a:pt x="11188818" y="6203771"/>
                  <a:pt x="11216183" y="6183349"/>
                </a:cubicBezTo>
                <a:close/>
                <a:moveTo>
                  <a:pt x="13400327" y="6165670"/>
                </a:moveTo>
                <a:cubicBezTo>
                  <a:pt x="13401339" y="6167194"/>
                  <a:pt x="13403367" y="6166889"/>
                  <a:pt x="13403367" y="6169023"/>
                </a:cubicBezTo>
                <a:cubicBezTo>
                  <a:pt x="13403367" y="6168413"/>
                  <a:pt x="13404381" y="6168108"/>
                  <a:pt x="13404381" y="6167803"/>
                </a:cubicBezTo>
                <a:cubicBezTo>
                  <a:pt x="13403367" y="6166889"/>
                  <a:pt x="13401339" y="6166889"/>
                  <a:pt x="13400327" y="6165670"/>
                </a:cubicBezTo>
                <a:close/>
                <a:moveTo>
                  <a:pt x="11365171" y="6142504"/>
                </a:moveTo>
                <a:cubicBezTo>
                  <a:pt x="11398619" y="6172680"/>
                  <a:pt x="11331725" y="6197065"/>
                  <a:pt x="11312467" y="6172985"/>
                </a:cubicBezTo>
                <a:cubicBezTo>
                  <a:pt x="11312467" y="6154697"/>
                  <a:pt x="11320575" y="6145552"/>
                  <a:pt x="11335779" y="6145552"/>
                </a:cubicBezTo>
                <a:cubicBezTo>
                  <a:pt x="11338819" y="6151649"/>
                  <a:pt x="11331725" y="6154697"/>
                  <a:pt x="11327671" y="6154697"/>
                </a:cubicBezTo>
                <a:cubicBezTo>
                  <a:pt x="11327671" y="6154697"/>
                  <a:pt x="11372267" y="6169632"/>
                  <a:pt x="11365171" y="6142504"/>
                </a:cubicBezTo>
                <a:close/>
                <a:moveTo>
                  <a:pt x="11094560" y="6107451"/>
                </a:moveTo>
                <a:cubicBezTo>
                  <a:pt x="11074290" y="6142809"/>
                  <a:pt x="11073276" y="6169327"/>
                  <a:pt x="11063141" y="6222059"/>
                </a:cubicBezTo>
                <a:cubicBezTo>
                  <a:pt x="11070236" y="6228155"/>
                  <a:pt x="11108750" y="6247968"/>
                  <a:pt x="11091520" y="6230594"/>
                </a:cubicBezTo>
                <a:cubicBezTo>
                  <a:pt x="11081385" y="6227546"/>
                  <a:pt x="11091520" y="6215658"/>
                  <a:pt x="11098615" y="6209867"/>
                </a:cubicBezTo>
                <a:cubicBezTo>
                  <a:pt x="11126993" y="6230289"/>
                  <a:pt x="11133074" y="6216268"/>
                  <a:pt x="11161453" y="6198589"/>
                </a:cubicBezTo>
                <a:cubicBezTo>
                  <a:pt x="11133074" y="6175119"/>
                  <a:pt x="11122939" y="6127874"/>
                  <a:pt x="11094560" y="6107451"/>
                </a:cubicBezTo>
                <a:close/>
                <a:moveTo>
                  <a:pt x="11371251" y="6101355"/>
                </a:moveTo>
                <a:cubicBezTo>
                  <a:pt x="11342875" y="6110195"/>
                  <a:pt x="11307399" y="6165670"/>
                  <a:pt x="11272941" y="6136408"/>
                </a:cubicBezTo>
                <a:cubicBezTo>
                  <a:pt x="11258751" y="6180301"/>
                  <a:pt x="11251657" y="6198589"/>
                  <a:pt x="11241521" y="6242786"/>
                </a:cubicBezTo>
                <a:cubicBezTo>
                  <a:pt x="11261792" y="6230899"/>
                  <a:pt x="11248616" y="6272048"/>
                  <a:pt x="11269900" y="6260160"/>
                </a:cubicBezTo>
                <a:cubicBezTo>
                  <a:pt x="11311455" y="6183958"/>
                  <a:pt x="11398619" y="6236690"/>
                  <a:pt x="11458415" y="6172071"/>
                </a:cubicBezTo>
                <a:cubicBezTo>
                  <a:pt x="11433077" y="6154392"/>
                  <a:pt x="11394563" y="6204076"/>
                  <a:pt x="11384427" y="6142504"/>
                </a:cubicBezTo>
                <a:cubicBezTo>
                  <a:pt x="11405711" y="6124825"/>
                  <a:pt x="11425983" y="6156526"/>
                  <a:pt x="11425983" y="6112633"/>
                </a:cubicBezTo>
                <a:cubicBezTo>
                  <a:pt x="11394563" y="6124216"/>
                  <a:pt x="11391523" y="6101355"/>
                  <a:pt x="11371251" y="6101355"/>
                </a:cubicBezTo>
                <a:close/>
                <a:moveTo>
                  <a:pt x="10815841" y="6097393"/>
                </a:moveTo>
                <a:cubicBezTo>
                  <a:pt x="10839152" y="6088553"/>
                  <a:pt x="10824963" y="6126959"/>
                  <a:pt x="10852328" y="6111719"/>
                </a:cubicBezTo>
                <a:cubicBezTo>
                  <a:pt x="10856382" y="6126045"/>
                  <a:pt x="10851315" y="6131836"/>
                  <a:pt x="10846247" y="6137323"/>
                </a:cubicBezTo>
                <a:cubicBezTo>
                  <a:pt x="10849288" y="6135189"/>
                  <a:pt x="10852328" y="6132750"/>
                  <a:pt x="10855369" y="6132141"/>
                </a:cubicBezTo>
                <a:cubicBezTo>
                  <a:pt x="10865504" y="6130007"/>
                  <a:pt x="10876653" y="6133055"/>
                  <a:pt x="10880707" y="6139151"/>
                </a:cubicBezTo>
                <a:cubicBezTo>
                  <a:pt x="10876653" y="6179996"/>
                  <a:pt x="10858409" y="6159878"/>
                  <a:pt x="10837125" y="6155916"/>
                </a:cubicBezTo>
                <a:cubicBezTo>
                  <a:pt x="10837125" y="6153782"/>
                  <a:pt x="10838139" y="6152868"/>
                  <a:pt x="10838139" y="6151039"/>
                </a:cubicBezTo>
                <a:cubicBezTo>
                  <a:pt x="10828004" y="6138847"/>
                  <a:pt x="10805706" y="6115376"/>
                  <a:pt x="10815841" y="6097393"/>
                </a:cubicBezTo>
                <a:close/>
                <a:moveTo>
                  <a:pt x="14609461" y="6078800"/>
                </a:moveTo>
                <a:cubicBezTo>
                  <a:pt x="14596285" y="6077275"/>
                  <a:pt x="14591217" y="6087334"/>
                  <a:pt x="14590203" y="6100136"/>
                </a:cubicBezTo>
                <a:cubicBezTo>
                  <a:pt x="14596285" y="6096478"/>
                  <a:pt x="14603379" y="6092516"/>
                  <a:pt x="14609461" y="6089163"/>
                </a:cubicBezTo>
                <a:cubicBezTo>
                  <a:pt x="14609461" y="6085810"/>
                  <a:pt x="14611487" y="6081848"/>
                  <a:pt x="14609461" y="6078800"/>
                </a:cubicBezTo>
                <a:close/>
                <a:moveTo>
                  <a:pt x="14779733" y="6069655"/>
                </a:moveTo>
                <a:cubicBezTo>
                  <a:pt x="14766557" y="6085200"/>
                  <a:pt x="14759463" y="6106842"/>
                  <a:pt x="14732097" y="6104708"/>
                </a:cubicBezTo>
                <a:cubicBezTo>
                  <a:pt x="14743247" y="6074837"/>
                  <a:pt x="14718921" y="6077275"/>
                  <a:pt x="14695611" y="6076971"/>
                </a:cubicBezTo>
                <a:cubicBezTo>
                  <a:pt x="14691555" y="6082152"/>
                  <a:pt x="14686489" y="6087639"/>
                  <a:pt x="14680407" y="6092211"/>
                </a:cubicBezTo>
                <a:cubicBezTo>
                  <a:pt x="14713855" y="6110500"/>
                  <a:pt x="14751355" y="6114462"/>
                  <a:pt x="14802031" y="6085200"/>
                </a:cubicBezTo>
                <a:cubicBezTo>
                  <a:pt x="14797975" y="6076056"/>
                  <a:pt x="14787841" y="6073618"/>
                  <a:pt x="14779733" y="6069655"/>
                </a:cubicBezTo>
                <a:close/>
                <a:moveTo>
                  <a:pt x="9762790" y="6060511"/>
                </a:moveTo>
                <a:cubicBezTo>
                  <a:pt x="9773939" y="6081848"/>
                  <a:pt x="9779007" y="6075751"/>
                  <a:pt x="9800291" y="6066607"/>
                </a:cubicBezTo>
                <a:cubicBezTo>
                  <a:pt x="9811439" y="6090687"/>
                  <a:pt x="9777993" y="6109585"/>
                  <a:pt x="9810426" y="6103489"/>
                </a:cubicBezTo>
                <a:cubicBezTo>
                  <a:pt x="9810426" y="6136713"/>
                  <a:pt x="9774953" y="6130312"/>
                  <a:pt x="9767858" y="6151344"/>
                </a:cubicBezTo>
                <a:cubicBezTo>
                  <a:pt x="9756709" y="6142504"/>
                  <a:pt x="9756709" y="6114767"/>
                  <a:pt x="9738466" y="6117815"/>
                </a:cubicBezTo>
                <a:lnTo>
                  <a:pt x="9734412" y="6063254"/>
                </a:lnTo>
                <a:cubicBezTo>
                  <a:pt x="9741506" y="6075447"/>
                  <a:pt x="9770898" y="6112024"/>
                  <a:pt x="9762790" y="6060511"/>
                </a:cubicBezTo>
                <a:close/>
                <a:moveTo>
                  <a:pt x="11165507" y="6056244"/>
                </a:moveTo>
                <a:cubicBezTo>
                  <a:pt x="11163480" y="6054415"/>
                  <a:pt x="11160439" y="6054415"/>
                  <a:pt x="11154358" y="6057463"/>
                </a:cubicBezTo>
                <a:lnTo>
                  <a:pt x="11158412" y="6092211"/>
                </a:lnTo>
                <a:cubicBezTo>
                  <a:pt x="11168548" y="6089468"/>
                  <a:pt x="11178683" y="6083372"/>
                  <a:pt x="11181723" y="6071789"/>
                </a:cubicBezTo>
                <a:cubicBezTo>
                  <a:pt x="11165507" y="6080628"/>
                  <a:pt x="11172602" y="6061425"/>
                  <a:pt x="11165507" y="6056244"/>
                </a:cubicBezTo>
                <a:close/>
                <a:moveTo>
                  <a:pt x="19142951" y="5973031"/>
                </a:moveTo>
                <a:cubicBezTo>
                  <a:pt x="19149035" y="5972117"/>
                  <a:pt x="19154103" y="5972726"/>
                  <a:pt x="19160183" y="5973641"/>
                </a:cubicBezTo>
                <a:cubicBezTo>
                  <a:pt x="19193627" y="5979737"/>
                  <a:pt x="19227075" y="6011132"/>
                  <a:pt x="19276739" y="5990710"/>
                </a:cubicBezTo>
                <a:cubicBezTo>
                  <a:pt x="19239239" y="6023934"/>
                  <a:pt x="19166263" y="6011742"/>
                  <a:pt x="19125723" y="5978518"/>
                </a:cubicBezTo>
                <a:cubicBezTo>
                  <a:pt x="19130791" y="5975165"/>
                  <a:pt x="19136871" y="5973641"/>
                  <a:pt x="19142951" y="5973031"/>
                </a:cubicBezTo>
                <a:close/>
                <a:moveTo>
                  <a:pt x="8859741" y="5956876"/>
                </a:moveTo>
                <a:cubicBezTo>
                  <a:pt x="8843524" y="5955048"/>
                  <a:pt x="8827308" y="5957181"/>
                  <a:pt x="8818186" y="5972422"/>
                </a:cubicBezTo>
                <a:cubicBezTo>
                  <a:pt x="8838457" y="5977603"/>
                  <a:pt x="8893187" y="5989491"/>
                  <a:pt x="8906363" y="5962058"/>
                </a:cubicBezTo>
                <a:cubicBezTo>
                  <a:pt x="8893187" y="5964801"/>
                  <a:pt x="8876970" y="5959010"/>
                  <a:pt x="8859741" y="5956876"/>
                </a:cubicBezTo>
                <a:close/>
                <a:moveTo>
                  <a:pt x="20428099" y="5931577"/>
                </a:moveTo>
                <a:cubicBezTo>
                  <a:pt x="20454451" y="5932492"/>
                  <a:pt x="20479791" y="5941026"/>
                  <a:pt x="20487899" y="5964192"/>
                </a:cubicBezTo>
                <a:cubicBezTo>
                  <a:pt x="20461547" y="5956572"/>
                  <a:pt x="20412899" y="5948647"/>
                  <a:pt x="20357155" y="5944684"/>
                </a:cubicBezTo>
                <a:cubicBezTo>
                  <a:pt x="20372355" y="5937064"/>
                  <a:pt x="20400735" y="5930663"/>
                  <a:pt x="20428099" y="5931577"/>
                </a:cubicBezTo>
                <a:close/>
                <a:moveTo>
                  <a:pt x="9284407" y="5916032"/>
                </a:moveTo>
                <a:cubicBezTo>
                  <a:pt x="9275285" y="5949561"/>
                  <a:pt x="9202312" y="5912984"/>
                  <a:pt x="9205352" y="5955048"/>
                </a:cubicBezTo>
                <a:cubicBezTo>
                  <a:pt x="9236771" y="5959010"/>
                  <a:pt x="9276299" y="5968154"/>
                  <a:pt x="9294542" y="5956876"/>
                </a:cubicBezTo>
                <a:cubicBezTo>
                  <a:pt x="9272245" y="5965411"/>
                  <a:pt x="9315826" y="5916947"/>
                  <a:pt x="9284407" y="5916032"/>
                </a:cubicBezTo>
                <a:close/>
                <a:moveTo>
                  <a:pt x="9224609" y="5859033"/>
                </a:moveTo>
                <a:cubicBezTo>
                  <a:pt x="9211433" y="5879760"/>
                  <a:pt x="9183055" y="5864824"/>
                  <a:pt x="9163798" y="5862996"/>
                </a:cubicBezTo>
                <a:cubicBezTo>
                  <a:pt x="9160757" y="5928529"/>
                  <a:pt x="9248934" y="5866958"/>
                  <a:pt x="9224609" y="5859033"/>
                </a:cubicBezTo>
                <a:close/>
                <a:moveTo>
                  <a:pt x="19453091" y="5810873"/>
                </a:moveTo>
                <a:cubicBezTo>
                  <a:pt x="19471335" y="5804777"/>
                  <a:pt x="19467279" y="5838306"/>
                  <a:pt x="19492619" y="5826114"/>
                </a:cubicBezTo>
                <a:cubicBezTo>
                  <a:pt x="19486539" y="5847450"/>
                  <a:pt x="19450051" y="5853851"/>
                  <a:pt x="19453091" y="5810873"/>
                </a:cubicBezTo>
                <a:close/>
                <a:moveTo>
                  <a:pt x="19294983" y="5794414"/>
                </a:moveTo>
                <a:cubicBezTo>
                  <a:pt x="19313223" y="5794414"/>
                  <a:pt x="19323359" y="5808740"/>
                  <a:pt x="19345659" y="5797462"/>
                </a:cubicBezTo>
                <a:cubicBezTo>
                  <a:pt x="19352751" y="5838611"/>
                  <a:pt x="19287887" y="5835258"/>
                  <a:pt x="19294983" y="5794414"/>
                </a:cubicBezTo>
                <a:close/>
                <a:moveTo>
                  <a:pt x="10901991" y="5792280"/>
                </a:moveTo>
                <a:cubicBezTo>
                  <a:pt x="10910099" y="5785879"/>
                  <a:pt x="10912126" y="5798376"/>
                  <a:pt x="10912126" y="5807825"/>
                </a:cubicBezTo>
                <a:cubicBezTo>
                  <a:pt x="10921248" y="5798376"/>
                  <a:pt x="10927329" y="5795023"/>
                  <a:pt x="10935437" y="5807825"/>
                </a:cubicBezTo>
                <a:cubicBezTo>
                  <a:pt x="10929356" y="5814226"/>
                  <a:pt x="10905031" y="5846536"/>
                  <a:pt x="10901991" y="5792280"/>
                </a:cubicBezTo>
                <a:close/>
                <a:moveTo>
                  <a:pt x="9693871" y="5781307"/>
                </a:moveTo>
                <a:cubicBezTo>
                  <a:pt x="9670560" y="5783745"/>
                  <a:pt x="9649276" y="5789232"/>
                  <a:pt x="9627992" y="5797462"/>
                </a:cubicBezTo>
                <a:cubicBezTo>
                  <a:pt x="9675627" y="5809959"/>
                  <a:pt x="9726303" y="5812702"/>
                  <a:pt x="9769885" y="5783136"/>
                </a:cubicBezTo>
                <a:cubicBezTo>
                  <a:pt x="9742520" y="5778869"/>
                  <a:pt x="9717182" y="5778564"/>
                  <a:pt x="9693871" y="5781307"/>
                </a:cubicBezTo>
                <a:close/>
                <a:moveTo>
                  <a:pt x="4478277" y="5758446"/>
                </a:moveTo>
                <a:cubicBezTo>
                  <a:pt x="4474223" y="5762714"/>
                  <a:pt x="4469155" y="5761799"/>
                  <a:pt x="4464088" y="5763628"/>
                </a:cubicBezTo>
                <a:cubicBezTo>
                  <a:pt x="4465101" y="5765762"/>
                  <a:pt x="4462061" y="5768200"/>
                  <a:pt x="4466115" y="5769724"/>
                </a:cubicBezTo>
                <a:cubicBezTo>
                  <a:pt x="4469155" y="5765762"/>
                  <a:pt x="4477264" y="5766981"/>
                  <a:pt x="4482331" y="5765762"/>
                </a:cubicBezTo>
                <a:cubicBezTo>
                  <a:pt x="4481318" y="5763019"/>
                  <a:pt x="4480305" y="5761495"/>
                  <a:pt x="4478277" y="5758446"/>
                </a:cubicBezTo>
                <a:close/>
                <a:moveTo>
                  <a:pt x="4524899" y="5756618"/>
                </a:moveTo>
                <a:cubicBezTo>
                  <a:pt x="4524899" y="5758142"/>
                  <a:pt x="4525913" y="5760275"/>
                  <a:pt x="4525913" y="5761799"/>
                </a:cubicBezTo>
                <a:cubicBezTo>
                  <a:pt x="4526927" y="5761799"/>
                  <a:pt x="4527940" y="5761799"/>
                  <a:pt x="4527940" y="5761799"/>
                </a:cubicBezTo>
                <a:cubicBezTo>
                  <a:pt x="4528953" y="5758751"/>
                  <a:pt x="4524899" y="5759056"/>
                  <a:pt x="4524899" y="5756618"/>
                </a:cubicBezTo>
                <a:close/>
                <a:moveTo>
                  <a:pt x="11084425" y="5754484"/>
                </a:moveTo>
                <a:cubicBezTo>
                  <a:pt x="11081385" y="5775211"/>
                  <a:pt x="11046925" y="5755094"/>
                  <a:pt x="11049965" y="5784355"/>
                </a:cubicBezTo>
                <a:cubicBezTo>
                  <a:pt x="11064155" y="5790146"/>
                  <a:pt x="11067195" y="5816970"/>
                  <a:pt x="11087466" y="5816970"/>
                </a:cubicBezTo>
                <a:cubicBezTo>
                  <a:pt x="11077331" y="5790451"/>
                  <a:pt x="11094560" y="5754484"/>
                  <a:pt x="11084425" y="5754484"/>
                </a:cubicBezTo>
                <a:close/>
                <a:moveTo>
                  <a:pt x="10357729" y="5749302"/>
                </a:moveTo>
                <a:cubicBezTo>
                  <a:pt x="10342526" y="5753874"/>
                  <a:pt x="10301985" y="5741072"/>
                  <a:pt x="10313134" y="5776125"/>
                </a:cubicBezTo>
                <a:cubicBezTo>
                  <a:pt x="10329350" y="5791061"/>
                  <a:pt x="10367864" y="5784660"/>
                  <a:pt x="10357729" y="5749302"/>
                </a:cubicBezTo>
                <a:close/>
                <a:moveTo>
                  <a:pt x="8902309" y="5747473"/>
                </a:moveTo>
                <a:cubicBezTo>
                  <a:pt x="8890146" y="5748388"/>
                  <a:pt x="8875957" y="5758751"/>
                  <a:pt x="8872916" y="5772163"/>
                </a:cubicBezTo>
                <a:cubicBezTo>
                  <a:pt x="8892173" y="5770639"/>
                  <a:pt x="8901295" y="5785574"/>
                  <a:pt x="8927647" y="5776735"/>
                </a:cubicBezTo>
                <a:cubicBezTo>
                  <a:pt x="8927647" y="5753874"/>
                  <a:pt x="8915484" y="5746559"/>
                  <a:pt x="8902309" y="5747473"/>
                </a:cubicBezTo>
                <a:close/>
                <a:moveTo>
                  <a:pt x="4764091" y="5747473"/>
                </a:moveTo>
                <a:cubicBezTo>
                  <a:pt x="4743821" y="5749607"/>
                  <a:pt x="4722537" y="5758446"/>
                  <a:pt x="4719496" y="5766981"/>
                </a:cubicBezTo>
                <a:cubicBezTo>
                  <a:pt x="4746861" y="5774601"/>
                  <a:pt x="4696185" y="5778564"/>
                  <a:pt x="4705307" y="5800510"/>
                </a:cubicBezTo>
                <a:cubicBezTo>
                  <a:pt x="4735713" y="5788622"/>
                  <a:pt x="4753956" y="5763628"/>
                  <a:pt x="4800578" y="5769724"/>
                </a:cubicBezTo>
                <a:cubicBezTo>
                  <a:pt x="4803619" y="5749912"/>
                  <a:pt x="4784361" y="5745340"/>
                  <a:pt x="4764091" y="5747473"/>
                </a:cubicBezTo>
                <a:close/>
                <a:moveTo>
                  <a:pt x="7855339" y="5675539"/>
                </a:moveTo>
                <a:cubicBezTo>
                  <a:pt x="7806689" y="5692608"/>
                  <a:pt x="7766149" y="5670052"/>
                  <a:pt x="7742837" y="5717602"/>
                </a:cubicBezTo>
                <a:cubicBezTo>
                  <a:pt x="7783379" y="5740768"/>
                  <a:pt x="7835068" y="5703276"/>
                  <a:pt x="7855339" y="5675539"/>
                </a:cubicBezTo>
                <a:close/>
                <a:moveTo>
                  <a:pt x="18399027" y="5661213"/>
                </a:moveTo>
                <a:cubicBezTo>
                  <a:pt x="18377743" y="5658774"/>
                  <a:pt x="18339227" y="5692913"/>
                  <a:pt x="18306795" y="5680720"/>
                </a:cubicBezTo>
                <a:cubicBezTo>
                  <a:pt x="18318959" y="5735281"/>
                  <a:pt x="18392943" y="5700228"/>
                  <a:pt x="18415243" y="5678892"/>
                </a:cubicBezTo>
                <a:cubicBezTo>
                  <a:pt x="18412203" y="5666699"/>
                  <a:pt x="18407135" y="5662127"/>
                  <a:pt x="18399027" y="5661213"/>
                </a:cubicBezTo>
                <a:close/>
                <a:moveTo>
                  <a:pt x="17902399" y="5595069"/>
                </a:moveTo>
                <a:cubicBezTo>
                  <a:pt x="17879087" y="5598118"/>
                  <a:pt x="17855779" y="5599946"/>
                  <a:pt x="17832467" y="5599032"/>
                </a:cubicBezTo>
                <a:cubicBezTo>
                  <a:pt x="17821319" y="5605128"/>
                  <a:pt x="17805103" y="5609091"/>
                  <a:pt x="17792939" y="5617320"/>
                </a:cubicBezTo>
                <a:cubicBezTo>
                  <a:pt x="17798007" y="5688645"/>
                  <a:pt x="17853751" y="5690474"/>
                  <a:pt x="17894291" y="5716383"/>
                </a:cubicBezTo>
                <a:cubicBezTo>
                  <a:pt x="17901387" y="5709677"/>
                  <a:pt x="17903411" y="5699009"/>
                  <a:pt x="17907467" y="5689255"/>
                </a:cubicBezTo>
                <a:cubicBezTo>
                  <a:pt x="17907467" y="5688950"/>
                  <a:pt x="17907467" y="5688036"/>
                  <a:pt x="17907467" y="5688036"/>
                </a:cubicBezTo>
                <a:cubicBezTo>
                  <a:pt x="17919631" y="5657860"/>
                  <a:pt x="17916587" y="5623721"/>
                  <a:pt x="17902399" y="5595069"/>
                </a:cubicBezTo>
                <a:close/>
                <a:moveTo>
                  <a:pt x="20167623" y="5536851"/>
                </a:moveTo>
                <a:cubicBezTo>
                  <a:pt x="20164583" y="5563979"/>
                  <a:pt x="20165599" y="5566417"/>
                  <a:pt x="20171679" y="5590802"/>
                </a:cubicBezTo>
                <a:cubicBezTo>
                  <a:pt x="20128099" y="5617930"/>
                  <a:pt x="20103771" y="5581658"/>
                  <a:pt x="20063231" y="5593850"/>
                </a:cubicBezTo>
                <a:cubicBezTo>
                  <a:pt x="20067287" y="5563674"/>
                  <a:pt x="20097691" y="5563979"/>
                  <a:pt x="20114923" y="5551787"/>
                </a:cubicBezTo>
                <a:cubicBezTo>
                  <a:pt x="20114923" y="5573123"/>
                  <a:pt x="20121003" y="5584401"/>
                  <a:pt x="20131139" y="5587449"/>
                </a:cubicBezTo>
                <a:cubicBezTo>
                  <a:pt x="20144315" y="5572514"/>
                  <a:pt x="20124043" y="5567027"/>
                  <a:pt x="20134179" y="5542642"/>
                </a:cubicBezTo>
                <a:close/>
                <a:moveTo>
                  <a:pt x="2586028" y="5529841"/>
                </a:moveTo>
                <a:cubicBezTo>
                  <a:pt x="2580961" y="5528926"/>
                  <a:pt x="2575893" y="5529536"/>
                  <a:pt x="2568799" y="5531669"/>
                </a:cubicBezTo>
                <a:cubicBezTo>
                  <a:pt x="2574880" y="5560321"/>
                  <a:pt x="2552582" y="5555749"/>
                  <a:pt x="2553596" y="5578305"/>
                </a:cubicBezTo>
                <a:cubicBezTo>
                  <a:pt x="2562717" y="5587449"/>
                  <a:pt x="2613394" y="5593545"/>
                  <a:pt x="2615421" y="5570380"/>
                </a:cubicBezTo>
                <a:cubicBezTo>
                  <a:pt x="2611367" y="5567637"/>
                  <a:pt x="2606299" y="5560931"/>
                  <a:pt x="2605285" y="5547824"/>
                </a:cubicBezTo>
                <a:cubicBezTo>
                  <a:pt x="2616434" y="5546910"/>
                  <a:pt x="2632651" y="5548434"/>
                  <a:pt x="2631637" y="5535632"/>
                </a:cubicBezTo>
                <a:cubicBezTo>
                  <a:pt x="2609340" y="5544776"/>
                  <a:pt x="2600218" y="5532889"/>
                  <a:pt x="2586028" y="5529841"/>
                </a:cubicBezTo>
                <a:close/>
                <a:moveTo>
                  <a:pt x="1940414" y="5247893"/>
                </a:moveTo>
                <a:cubicBezTo>
                  <a:pt x="1951563" y="5248503"/>
                  <a:pt x="1963725" y="5250637"/>
                  <a:pt x="1970820" y="5247893"/>
                </a:cubicBezTo>
                <a:cubicBezTo>
                  <a:pt x="1973860" y="5267706"/>
                  <a:pt x="1959671" y="5268620"/>
                  <a:pt x="1959671" y="5282641"/>
                </a:cubicBezTo>
                <a:cubicBezTo>
                  <a:pt x="1946495" y="5277155"/>
                  <a:pt x="1937374" y="5264963"/>
                  <a:pt x="1920144" y="5259171"/>
                </a:cubicBezTo>
                <a:cubicBezTo>
                  <a:pt x="1920144" y="5247893"/>
                  <a:pt x="1929265" y="5246979"/>
                  <a:pt x="1940414" y="5247893"/>
                </a:cubicBezTo>
                <a:close/>
                <a:moveTo>
                  <a:pt x="1732641" y="5231434"/>
                </a:moveTo>
                <a:cubicBezTo>
                  <a:pt x="1763048" y="5229300"/>
                  <a:pt x="1797507" y="5263438"/>
                  <a:pt x="1845143" y="5238749"/>
                </a:cubicBezTo>
                <a:lnTo>
                  <a:pt x="1845143" y="5282641"/>
                </a:lnTo>
                <a:cubicBezTo>
                  <a:pt x="1788386" y="5246979"/>
                  <a:pt x="1768115" y="5291481"/>
                  <a:pt x="1704263" y="5250027"/>
                </a:cubicBezTo>
                <a:cubicBezTo>
                  <a:pt x="1714398" y="5237835"/>
                  <a:pt x="1723520" y="5232348"/>
                  <a:pt x="1732641" y="5231434"/>
                </a:cubicBezTo>
                <a:close/>
                <a:moveTo>
                  <a:pt x="1999199" y="5191809"/>
                </a:moveTo>
                <a:lnTo>
                  <a:pt x="2042780" y="5191809"/>
                </a:lnTo>
                <a:cubicBezTo>
                  <a:pt x="2049875" y="5228081"/>
                  <a:pt x="2007307" y="5206439"/>
                  <a:pt x="2010347" y="5236615"/>
                </a:cubicBezTo>
                <a:cubicBezTo>
                  <a:pt x="1996158" y="5233567"/>
                  <a:pt x="2002239" y="5210097"/>
                  <a:pt x="1999199" y="5191809"/>
                </a:cubicBezTo>
                <a:close/>
                <a:moveTo>
                  <a:pt x="1768115" y="5175044"/>
                </a:moveTo>
                <a:cubicBezTo>
                  <a:pt x="1781291" y="5174130"/>
                  <a:pt x="1795480" y="5178092"/>
                  <a:pt x="1811697" y="5182360"/>
                </a:cubicBezTo>
                <a:cubicBezTo>
                  <a:pt x="1785345" y="5216803"/>
                  <a:pt x="1758993" y="5208268"/>
                  <a:pt x="1725547" y="5199734"/>
                </a:cubicBezTo>
                <a:cubicBezTo>
                  <a:pt x="1740750" y="5182360"/>
                  <a:pt x="1753925" y="5176263"/>
                  <a:pt x="1768115" y="5175044"/>
                </a:cubicBezTo>
                <a:close/>
                <a:moveTo>
                  <a:pt x="766754" y="5171082"/>
                </a:moveTo>
                <a:cubicBezTo>
                  <a:pt x="783984" y="5173825"/>
                  <a:pt x="804254" y="5181750"/>
                  <a:pt x="818443" y="5180226"/>
                </a:cubicBezTo>
                <a:cubicBezTo>
                  <a:pt x="794118" y="5227471"/>
                  <a:pt x="768781" y="5215584"/>
                  <a:pt x="731280" y="5196686"/>
                </a:cubicBezTo>
                <a:cubicBezTo>
                  <a:pt x="734320" y="5171386"/>
                  <a:pt x="749523" y="5168338"/>
                  <a:pt x="766754" y="5171082"/>
                </a:cubicBezTo>
                <a:close/>
                <a:moveTo>
                  <a:pt x="2962046" y="5144563"/>
                </a:moveTo>
                <a:cubicBezTo>
                  <a:pt x="2935694" y="5146697"/>
                  <a:pt x="2907315" y="5147916"/>
                  <a:pt x="2901235" y="5171082"/>
                </a:cubicBezTo>
                <a:cubicBezTo>
                  <a:pt x="2909343" y="5173825"/>
                  <a:pt x="2914410" y="5180836"/>
                  <a:pt x="2915424" y="5193942"/>
                </a:cubicBezTo>
                <a:cubicBezTo>
                  <a:pt x="2933667" y="5179311"/>
                  <a:pt x="2961033" y="5174130"/>
                  <a:pt x="2962046" y="5144563"/>
                </a:cubicBezTo>
                <a:close/>
                <a:moveTo>
                  <a:pt x="1760007" y="5007400"/>
                </a:moveTo>
                <a:cubicBezTo>
                  <a:pt x="1770142" y="5007400"/>
                  <a:pt x="1780277" y="5008924"/>
                  <a:pt x="1793453" y="5011667"/>
                </a:cubicBezTo>
                <a:cubicBezTo>
                  <a:pt x="1776223" y="5031480"/>
                  <a:pt x="1783318" y="5062570"/>
                  <a:pt x="1776223" y="5082383"/>
                </a:cubicBezTo>
                <a:cubicBezTo>
                  <a:pt x="1943455" y="5087869"/>
                  <a:pt x="2111700" y="5138162"/>
                  <a:pt x="2244471" y="5138162"/>
                </a:cubicBezTo>
                <a:cubicBezTo>
                  <a:pt x="2160349" y="5163766"/>
                  <a:pt x="2070145" y="5164071"/>
                  <a:pt x="1978928" y="5152793"/>
                </a:cubicBezTo>
                <a:cubicBezTo>
                  <a:pt x="1971833" y="5158585"/>
                  <a:pt x="1961698" y="5155536"/>
                  <a:pt x="1950549" y="5149745"/>
                </a:cubicBezTo>
                <a:cubicBezTo>
                  <a:pt x="1856292" y="5135724"/>
                  <a:pt x="1754939" y="5110730"/>
                  <a:pt x="1660682" y="5088174"/>
                </a:cubicBezTo>
                <a:cubicBezTo>
                  <a:pt x="1685006" y="5085431"/>
                  <a:pt x="1710344" y="5082383"/>
                  <a:pt x="1738723" y="5082383"/>
                </a:cubicBezTo>
                <a:cubicBezTo>
                  <a:pt x="1741764" y="5068057"/>
                  <a:pt x="1751898" y="5059522"/>
                  <a:pt x="1754939" y="5045501"/>
                </a:cubicBezTo>
                <a:cubicBezTo>
                  <a:pt x="1710344" y="5056779"/>
                  <a:pt x="1720480" y="5045196"/>
                  <a:pt x="1681966" y="5033918"/>
                </a:cubicBezTo>
                <a:cubicBezTo>
                  <a:pt x="1703250" y="5022640"/>
                  <a:pt x="1717439" y="5014715"/>
                  <a:pt x="1733655" y="5010448"/>
                </a:cubicBezTo>
                <a:cubicBezTo>
                  <a:pt x="1741764" y="5008314"/>
                  <a:pt x="1750885" y="5007095"/>
                  <a:pt x="1760007" y="5007400"/>
                </a:cubicBezTo>
                <a:close/>
                <a:moveTo>
                  <a:pt x="3083669" y="4958326"/>
                </a:moveTo>
                <a:cubicBezTo>
                  <a:pt x="3080628" y="4961374"/>
                  <a:pt x="3077587" y="4961374"/>
                  <a:pt x="3073533" y="4961374"/>
                </a:cubicBezTo>
                <a:cubicBezTo>
                  <a:pt x="3075561" y="4962593"/>
                  <a:pt x="3073533" y="4963203"/>
                  <a:pt x="3074547" y="4964422"/>
                </a:cubicBezTo>
                <a:cubicBezTo>
                  <a:pt x="3078601" y="4963812"/>
                  <a:pt x="3082655" y="4963203"/>
                  <a:pt x="3086709" y="4962288"/>
                </a:cubicBezTo>
                <a:cubicBezTo>
                  <a:pt x="3085696" y="4961069"/>
                  <a:pt x="3084682" y="4959545"/>
                  <a:pt x="3083669" y="4958326"/>
                </a:cubicBezTo>
                <a:close/>
                <a:moveTo>
                  <a:pt x="3143467" y="4946133"/>
                </a:moveTo>
                <a:cubicBezTo>
                  <a:pt x="3136372" y="4949182"/>
                  <a:pt x="3123196" y="4952230"/>
                  <a:pt x="3113061" y="4952230"/>
                </a:cubicBezTo>
                <a:cubicBezTo>
                  <a:pt x="3111034" y="4954058"/>
                  <a:pt x="3111034" y="4955278"/>
                  <a:pt x="3110020" y="4957411"/>
                </a:cubicBezTo>
                <a:cubicBezTo>
                  <a:pt x="3121169" y="4955278"/>
                  <a:pt x="3132318" y="4951010"/>
                  <a:pt x="3142453" y="4948267"/>
                </a:cubicBezTo>
                <a:cubicBezTo>
                  <a:pt x="3142453" y="4947962"/>
                  <a:pt x="3142453" y="4946438"/>
                  <a:pt x="3143467" y="4946133"/>
                </a:cubicBezTo>
                <a:close/>
                <a:moveTo>
                  <a:pt x="2976235" y="4946133"/>
                </a:moveTo>
                <a:cubicBezTo>
                  <a:pt x="2951911" y="4946133"/>
                  <a:pt x="2961033" y="4987892"/>
                  <a:pt x="2947857" y="5002523"/>
                </a:cubicBezTo>
                <a:cubicBezTo>
                  <a:pt x="2952924" y="5007400"/>
                  <a:pt x="2972181" y="5018373"/>
                  <a:pt x="2987384" y="5022031"/>
                </a:cubicBezTo>
                <a:cubicBezTo>
                  <a:pt x="2994479" y="5020202"/>
                  <a:pt x="2999546" y="5016849"/>
                  <a:pt x="3005627" y="5013496"/>
                </a:cubicBezTo>
                <a:cubicBezTo>
                  <a:pt x="3006641" y="5010143"/>
                  <a:pt x="3007655" y="5008924"/>
                  <a:pt x="3006641" y="5002523"/>
                </a:cubicBezTo>
                <a:cubicBezTo>
                  <a:pt x="3009681" y="5004352"/>
                  <a:pt x="3012722" y="5003742"/>
                  <a:pt x="3015763" y="5005266"/>
                </a:cubicBezTo>
                <a:cubicBezTo>
                  <a:pt x="3019817" y="4999170"/>
                  <a:pt x="3020830" y="4990940"/>
                  <a:pt x="3017790" y="4980577"/>
                </a:cubicBezTo>
                <a:cubicBezTo>
                  <a:pt x="3014749" y="4979358"/>
                  <a:pt x="3009681" y="4980577"/>
                  <a:pt x="3006641" y="4978748"/>
                </a:cubicBezTo>
                <a:cubicBezTo>
                  <a:pt x="3052249" y="4922968"/>
                  <a:pt x="2983330" y="4987283"/>
                  <a:pt x="2976235" y="4946133"/>
                </a:cubicBezTo>
                <a:close/>
                <a:moveTo>
                  <a:pt x="3167791" y="4931808"/>
                </a:moveTo>
                <a:cubicBezTo>
                  <a:pt x="3164751" y="4934856"/>
                  <a:pt x="3163737" y="4937904"/>
                  <a:pt x="3160697" y="4937904"/>
                </a:cubicBezTo>
                <a:cubicBezTo>
                  <a:pt x="3163737" y="4937904"/>
                  <a:pt x="3164751" y="4934551"/>
                  <a:pt x="3167791" y="4934551"/>
                </a:cubicBezTo>
                <a:cubicBezTo>
                  <a:pt x="3167791" y="4934551"/>
                  <a:pt x="3167791" y="4934856"/>
                  <a:pt x="3167791" y="4931808"/>
                </a:cubicBezTo>
                <a:close/>
                <a:moveTo>
                  <a:pt x="3148534" y="4926321"/>
                </a:moveTo>
                <a:cubicBezTo>
                  <a:pt x="3143467" y="4927540"/>
                  <a:pt x="3138399" y="4930283"/>
                  <a:pt x="3133331" y="4934551"/>
                </a:cubicBezTo>
                <a:cubicBezTo>
                  <a:pt x="3143467" y="4934551"/>
                  <a:pt x="3154615" y="4931503"/>
                  <a:pt x="3164751" y="4928759"/>
                </a:cubicBezTo>
                <a:cubicBezTo>
                  <a:pt x="3159683" y="4925711"/>
                  <a:pt x="3154615" y="4925102"/>
                  <a:pt x="3148534" y="4926321"/>
                </a:cubicBezTo>
                <a:close/>
                <a:moveTo>
                  <a:pt x="2993465" y="4872370"/>
                </a:moveTo>
                <a:cubicBezTo>
                  <a:pt x="2986371" y="4875418"/>
                  <a:pt x="2976235" y="4875418"/>
                  <a:pt x="2969141" y="4875418"/>
                </a:cubicBezTo>
                <a:cubicBezTo>
                  <a:pt x="2969141" y="4875418"/>
                  <a:pt x="2968127" y="4875418"/>
                  <a:pt x="2965087" y="4875418"/>
                </a:cubicBezTo>
                <a:cubicBezTo>
                  <a:pt x="2965087" y="4875418"/>
                  <a:pt x="2963059" y="4875418"/>
                  <a:pt x="2959005" y="4875418"/>
                </a:cubicBezTo>
                <a:cubicBezTo>
                  <a:pt x="2937721" y="4875418"/>
                  <a:pt x="2913397" y="4875418"/>
                  <a:pt x="2892113" y="4875418"/>
                </a:cubicBezTo>
                <a:cubicBezTo>
                  <a:pt x="2871842" y="4881514"/>
                  <a:pt x="2854613" y="4895840"/>
                  <a:pt x="2847518" y="4922358"/>
                </a:cubicBezTo>
                <a:cubicBezTo>
                  <a:pt x="2900221" y="4881209"/>
                  <a:pt x="2969141" y="4905289"/>
                  <a:pt x="3028939" y="4887915"/>
                </a:cubicBezTo>
                <a:cubicBezTo>
                  <a:pt x="3010695" y="4890658"/>
                  <a:pt x="2997519" y="4883953"/>
                  <a:pt x="2993465" y="4872370"/>
                </a:cubicBezTo>
                <a:close/>
                <a:moveTo>
                  <a:pt x="1000878" y="4835488"/>
                </a:moveTo>
                <a:cubicBezTo>
                  <a:pt x="1021148" y="4834574"/>
                  <a:pt x="1041419" y="4866579"/>
                  <a:pt x="1055608" y="4873589"/>
                </a:cubicBezTo>
                <a:cubicBezTo>
                  <a:pt x="1033310" y="4909861"/>
                  <a:pt x="1005945" y="4848900"/>
                  <a:pt x="979594" y="4848900"/>
                </a:cubicBezTo>
                <a:cubicBezTo>
                  <a:pt x="986688" y="4839146"/>
                  <a:pt x="993783" y="4835793"/>
                  <a:pt x="1000878" y="4835488"/>
                </a:cubicBezTo>
                <a:close/>
                <a:moveTo>
                  <a:pt x="1099189" y="4828173"/>
                </a:moveTo>
                <a:lnTo>
                  <a:pt x="1147839" y="4828173"/>
                </a:lnTo>
                <a:cubicBezTo>
                  <a:pt x="1147839" y="4839451"/>
                  <a:pt x="1137703" y="4835793"/>
                  <a:pt x="1127568" y="4838536"/>
                </a:cubicBezTo>
                <a:cubicBezTo>
                  <a:pt x="1130609" y="4846766"/>
                  <a:pt x="1137703" y="4849814"/>
                  <a:pt x="1137703" y="4858044"/>
                </a:cubicBezTo>
                <a:cubicBezTo>
                  <a:pt x="1147839" y="4860787"/>
                  <a:pt x="1147839" y="4855301"/>
                  <a:pt x="1147839" y="4849814"/>
                </a:cubicBezTo>
                <a:cubicBezTo>
                  <a:pt x="1175204" y="4855301"/>
                  <a:pt x="1133649" y="4866883"/>
                  <a:pt x="1137703" y="4880600"/>
                </a:cubicBezTo>
                <a:cubicBezTo>
                  <a:pt x="1113379" y="4855910"/>
                  <a:pt x="1099189" y="4858654"/>
                  <a:pt x="1089054" y="4891878"/>
                </a:cubicBezTo>
                <a:lnTo>
                  <a:pt x="1068784" y="4891878"/>
                </a:lnTo>
                <a:cubicBezTo>
                  <a:pt x="1055608" y="4844632"/>
                  <a:pt x="1103244" y="4864140"/>
                  <a:pt x="1099189" y="4828173"/>
                </a:cubicBezTo>
                <a:close/>
                <a:moveTo>
                  <a:pt x="2344810" y="4826344"/>
                </a:moveTo>
                <a:cubicBezTo>
                  <a:pt x="2348864" y="4832135"/>
                  <a:pt x="2355959" y="4837622"/>
                  <a:pt x="2363053" y="4840670"/>
                </a:cubicBezTo>
                <a:cubicBezTo>
                  <a:pt x="2376229" y="4828782"/>
                  <a:pt x="2407648" y="4837622"/>
                  <a:pt x="2431973" y="4834574"/>
                </a:cubicBezTo>
                <a:cubicBezTo>
                  <a:pt x="2400554" y="4831831"/>
                  <a:pt x="2373189" y="4829087"/>
                  <a:pt x="2344810" y="4826344"/>
                </a:cubicBezTo>
                <a:close/>
                <a:moveTo>
                  <a:pt x="2937721" y="4815066"/>
                </a:moveTo>
                <a:cubicBezTo>
                  <a:pt x="2920491" y="4812628"/>
                  <a:pt x="2902248" y="4812628"/>
                  <a:pt x="2888059" y="4817200"/>
                </a:cubicBezTo>
                <a:cubicBezTo>
                  <a:pt x="2919478" y="4820248"/>
                  <a:pt x="2950897" y="4825430"/>
                  <a:pt x="2982317" y="4828173"/>
                </a:cubicBezTo>
                <a:cubicBezTo>
                  <a:pt x="2970154" y="4822381"/>
                  <a:pt x="2954951" y="4817809"/>
                  <a:pt x="2937721" y="4815066"/>
                </a:cubicBezTo>
                <a:close/>
                <a:moveTo>
                  <a:pt x="1999199" y="4813847"/>
                </a:moveTo>
                <a:cubicBezTo>
                  <a:pt x="1995144" y="4813847"/>
                  <a:pt x="1988050" y="4817505"/>
                  <a:pt x="1985009" y="4820248"/>
                </a:cubicBezTo>
                <a:cubicBezTo>
                  <a:pt x="1992104" y="4820248"/>
                  <a:pt x="1995144" y="4820248"/>
                  <a:pt x="2002239" y="4820248"/>
                </a:cubicBezTo>
                <a:cubicBezTo>
                  <a:pt x="2002239" y="4817505"/>
                  <a:pt x="2002239" y="4816895"/>
                  <a:pt x="1999199" y="4813847"/>
                </a:cubicBezTo>
                <a:close/>
                <a:moveTo>
                  <a:pt x="3006641" y="4808056"/>
                </a:moveTo>
                <a:cubicBezTo>
                  <a:pt x="3006641" y="4816895"/>
                  <a:pt x="3003601" y="4822686"/>
                  <a:pt x="3003601" y="4831526"/>
                </a:cubicBezTo>
                <a:cubicBezTo>
                  <a:pt x="3021844" y="4831526"/>
                  <a:pt x="3038060" y="4834574"/>
                  <a:pt x="3059344" y="4837317"/>
                </a:cubicBezTo>
                <a:cubicBezTo>
                  <a:pt x="3062385" y="4834574"/>
                  <a:pt x="3063398" y="4831526"/>
                  <a:pt x="3066439" y="4831526"/>
                </a:cubicBezTo>
                <a:cubicBezTo>
                  <a:pt x="3056303" y="4810799"/>
                  <a:pt x="3038060" y="4802264"/>
                  <a:pt x="3006641" y="4808056"/>
                </a:cubicBezTo>
                <a:close/>
                <a:moveTo>
                  <a:pt x="2135011" y="4805617"/>
                </a:moveTo>
                <a:cubicBezTo>
                  <a:pt x="2139065" y="4808665"/>
                  <a:pt x="2139065" y="4811104"/>
                  <a:pt x="2142105" y="4813847"/>
                </a:cubicBezTo>
                <a:cubicBezTo>
                  <a:pt x="2142105" y="4811104"/>
                  <a:pt x="2145146" y="4808665"/>
                  <a:pt x="2145146" y="4805617"/>
                </a:cubicBezTo>
                <a:cubicBezTo>
                  <a:pt x="2142105" y="4805617"/>
                  <a:pt x="2139065" y="4805617"/>
                  <a:pt x="2135011" y="4805617"/>
                </a:cubicBezTo>
                <a:close/>
                <a:moveTo>
                  <a:pt x="3156643" y="4805007"/>
                </a:moveTo>
                <a:cubicBezTo>
                  <a:pt x="3134345" y="4803788"/>
                  <a:pt x="3115088" y="4809580"/>
                  <a:pt x="3119142" y="4831526"/>
                </a:cubicBezTo>
                <a:cubicBezTo>
                  <a:pt x="3146507" y="4801959"/>
                  <a:pt x="3189075" y="4846766"/>
                  <a:pt x="3210359" y="4820248"/>
                </a:cubicBezTo>
                <a:cubicBezTo>
                  <a:pt x="3203265" y="4814456"/>
                  <a:pt x="3177927" y="4805922"/>
                  <a:pt x="3156643" y="4805007"/>
                </a:cubicBezTo>
                <a:close/>
                <a:moveTo>
                  <a:pt x="20860875" y="4794644"/>
                </a:moveTo>
                <a:cubicBezTo>
                  <a:pt x="20869995" y="4795863"/>
                  <a:pt x="20878107" y="4798606"/>
                  <a:pt x="20888239" y="4803788"/>
                </a:cubicBezTo>
                <a:cubicBezTo>
                  <a:pt x="20895335" y="4840060"/>
                  <a:pt x="20860875" y="4824820"/>
                  <a:pt x="20867971" y="4861092"/>
                </a:cubicBezTo>
                <a:cubicBezTo>
                  <a:pt x="20805131" y="4843413"/>
                  <a:pt x="20819319" y="4880295"/>
                  <a:pt x="20808171" y="4902851"/>
                </a:cubicBezTo>
                <a:cubicBezTo>
                  <a:pt x="20815267" y="4902546"/>
                  <a:pt x="20819319" y="4905289"/>
                  <a:pt x="20833511" y="4905289"/>
                </a:cubicBezTo>
                <a:cubicBezTo>
                  <a:pt x="20854795" y="4915957"/>
                  <a:pt x="20756483" y="4964422"/>
                  <a:pt x="20760535" y="4900107"/>
                </a:cubicBezTo>
                <a:cubicBezTo>
                  <a:pt x="20768643" y="4902851"/>
                  <a:pt x="20774727" y="4899803"/>
                  <a:pt x="20779795" y="4901022"/>
                </a:cubicBezTo>
                <a:cubicBezTo>
                  <a:pt x="20777767" y="4854996"/>
                  <a:pt x="20797023" y="4805617"/>
                  <a:pt x="20836551" y="4795863"/>
                </a:cubicBezTo>
                <a:cubicBezTo>
                  <a:pt x="20844659" y="4793730"/>
                  <a:pt x="20852767" y="4793120"/>
                  <a:pt x="20860875" y="4794644"/>
                </a:cubicBezTo>
                <a:close/>
                <a:moveTo>
                  <a:pt x="2711705" y="4793730"/>
                </a:moveTo>
                <a:cubicBezTo>
                  <a:pt x="2714746" y="4799521"/>
                  <a:pt x="2717787" y="4801959"/>
                  <a:pt x="2721841" y="4810799"/>
                </a:cubicBezTo>
                <a:cubicBezTo>
                  <a:pt x="2724881" y="4807751"/>
                  <a:pt x="2727922" y="4802264"/>
                  <a:pt x="2731976" y="4796473"/>
                </a:cubicBezTo>
                <a:cubicBezTo>
                  <a:pt x="2724881" y="4799521"/>
                  <a:pt x="2718800" y="4796778"/>
                  <a:pt x="2711705" y="4793730"/>
                </a:cubicBezTo>
                <a:close/>
                <a:moveTo>
                  <a:pt x="3255968" y="4766906"/>
                </a:moveTo>
                <a:cubicBezTo>
                  <a:pt x="3245833" y="4771174"/>
                  <a:pt x="3234684" y="4773917"/>
                  <a:pt x="3224549" y="4776355"/>
                </a:cubicBezTo>
                <a:cubicBezTo>
                  <a:pt x="3260022" y="4790681"/>
                  <a:pt x="3296509" y="4811104"/>
                  <a:pt x="3307657" y="4796473"/>
                </a:cubicBezTo>
                <a:cubicBezTo>
                  <a:pt x="3295495" y="4790986"/>
                  <a:pt x="3275225" y="4777880"/>
                  <a:pt x="3255968" y="4766906"/>
                </a:cubicBezTo>
                <a:close/>
                <a:moveTo>
                  <a:pt x="2435014" y="4749837"/>
                </a:moveTo>
                <a:cubicBezTo>
                  <a:pt x="2436027" y="4750142"/>
                  <a:pt x="2436027" y="4750142"/>
                  <a:pt x="2437041" y="4750447"/>
                </a:cubicBezTo>
                <a:cubicBezTo>
                  <a:pt x="2436027" y="4750752"/>
                  <a:pt x="2435014" y="4751666"/>
                  <a:pt x="2434000" y="4751666"/>
                </a:cubicBezTo>
                <a:cubicBezTo>
                  <a:pt x="2435014" y="4751361"/>
                  <a:pt x="2434000" y="4749837"/>
                  <a:pt x="2435014" y="4749837"/>
                </a:cubicBezTo>
                <a:close/>
                <a:moveTo>
                  <a:pt x="20584183" y="4748618"/>
                </a:moveTo>
                <a:cubicBezTo>
                  <a:pt x="20614587" y="4748618"/>
                  <a:pt x="20636887" y="4763858"/>
                  <a:pt x="20667291" y="4763858"/>
                </a:cubicBezTo>
                <a:cubicBezTo>
                  <a:pt x="20671347" y="4795254"/>
                  <a:pt x="20588239" y="4779708"/>
                  <a:pt x="20584183" y="4748618"/>
                </a:cubicBezTo>
                <a:close/>
                <a:moveTo>
                  <a:pt x="3237724" y="4681865"/>
                </a:moveTo>
                <a:cubicBezTo>
                  <a:pt x="3237724" y="4690704"/>
                  <a:pt x="3240765" y="4700154"/>
                  <a:pt x="3244819" y="4708688"/>
                </a:cubicBezTo>
                <a:cubicBezTo>
                  <a:pt x="3255968" y="4711127"/>
                  <a:pt x="3267117" y="4715394"/>
                  <a:pt x="3277252" y="4719966"/>
                </a:cubicBezTo>
                <a:cubicBezTo>
                  <a:pt x="3281306" y="4718442"/>
                  <a:pt x="3285360" y="4718137"/>
                  <a:pt x="3288401" y="4716613"/>
                </a:cubicBezTo>
                <a:cubicBezTo>
                  <a:pt x="3274211" y="4701373"/>
                  <a:pt x="3262049" y="4683694"/>
                  <a:pt x="3237724" y="4681865"/>
                </a:cubicBezTo>
                <a:close/>
                <a:moveTo>
                  <a:pt x="3157656" y="4670587"/>
                </a:moveTo>
                <a:cubicBezTo>
                  <a:pt x="3153602" y="4708993"/>
                  <a:pt x="3146507" y="4705945"/>
                  <a:pt x="3097858" y="4694057"/>
                </a:cubicBezTo>
                <a:cubicBezTo>
                  <a:pt x="3090763" y="4702897"/>
                  <a:pt x="3076574" y="4713870"/>
                  <a:pt x="3090763" y="4716613"/>
                </a:cubicBezTo>
                <a:cubicBezTo>
                  <a:pt x="3122183" y="4713870"/>
                  <a:pt x="3160697" y="4726062"/>
                  <a:pt x="3195156" y="4723014"/>
                </a:cubicBezTo>
                <a:cubicBezTo>
                  <a:pt x="3192116" y="4714175"/>
                  <a:pt x="3189075" y="4708688"/>
                  <a:pt x="3181981" y="4705640"/>
                </a:cubicBezTo>
                <a:cubicBezTo>
                  <a:pt x="3189075" y="4705640"/>
                  <a:pt x="3203265" y="4702592"/>
                  <a:pt x="3217454" y="4702592"/>
                </a:cubicBezTo>
                <a:cubicBezTo>
                  <a:pt x="3206305" y="4693753"/>
                  <a:pt x="3196170" y="4682475"/>
                  <a:pt x="3189075" y="4670587"/>
                </a:cubicBezTo>
                <a:cubicBezTo>
                  <a:pt x="3168805" y="4694057"/>
                  <a:pt x="3178940" y="4694057"/>
                  <a:pt x="3157656" y="4670587"/>
                </a:cubicBezTo>
                <a:close/>
                <a:moveTo>
                  <a:pt x="3590431" y="4611454"/>
                </a:moveTo>
                <a:cubicBezTo>
                  <a:pt x="3590431" y="4631572"/>
                  <a:pt x="3598539" y="4643154"/>
                  <a:pt x="3609687" y="4650470"/>
                </a:cubicBezTo>
                <a:cubicBezTo>
                  <a:pt x="3615769" y="4642240"/>
                  <a:pt x="3619823" y="4632486"/>
                  <a:pt x="3617796" y="4612369"/>
                </a:cubicBezTo>
                <a:cubicBezTo>
                  <a:pt x="3619823" y="4612064"/>
                  <a:pt x="3621850" y="4611759"/>
                  <a:pt x="3622863" y="4611454"/>
                </a:cubicBezTo>
                <a:close/>
                <a:moveTo>
                  <a:pt x="3317793" y="4611454"/>
                </a:moveTo>
                <a:cubicBezTo>
                  <a:pt x="3311711" y="4634925"/>
                  <a:pt x="3300563" y="4655347"/>
                  <a:pt x="3296509" y="4681865"/>
                </a:cubicBezTo>
                <a:cubicBezTo>
                  <a:pt x="3317793" y="4687352"/>
                  <a:pt x="3338063" y="4692838"/>
                  <a:pt x="3359347" y="4697410"/>
                </a:cubicBezTo>
                <a:cubicBezTo>
                  <a:pt x="3369483" y="4695277"/>
                  <a:pt x="3377591" y="4690400"/>
                  <a:pt x="3387726" y="4689485"/>
                </a:cubicBezTo>
                <a:cubicBezTo>
                  <a:pt x="3422186" y="4683389"/>
                  <a:pt x="3540768" y="4712955"/>
                  <a:pt x="3494146" y="4667539"/>
                </a:cubicBezTo>
                <a:cubicBezTo>
                  <a:pt x="3499213" y="4662053"/>
                  <a:pt x="3510362" y="4662357"/>
                  <a:pt x="3519484" y="4662357"/>
                </a:cubicBezTo>
                <a:cubicBezTo>
                  <a:pt x="3517457" y="4642850"/>
                  <a:pt x="3528606" y="4611454"/>
                  <a:pt x="3509349" y="4611454"/>
                </a:cubicBezTo>
                <a:cubicBezTo>
                  <a:pt x="3502254" y="4658700"/>
                  <a:pt x="3416105" y="4614807"/>
                  <a:pt x="3419145" y="4670587"/>
                </a:cubicBezTo>
                <a:cubicBezTo>
                  <a:pt x="3416105" y="4655956"/>
                  <a:pt x="3409010" y="4664796"/>
                  <a:pt x="3397861" y="4670587"/>
                </a:cubicBezTo>
                <a:cubicBezTo>
                  <a:pt x="3415091" y="4647117"/>
                  <a:pt x="3390767" y="4647117"/>
                  <a:pt x="3407996" y="4623647"/>
                </a:cubicBezTo>
                <a:cubicBezTo>
                  <a:pt x="3366442" y="4614807"/>
                  <a:pt x="3360361" y="4629133"/>
                  <a:pt x="3317793" y="4611454"/>
                </a:cubicBezTo>
                <a:close/>
                <a:moveTo>
                  <a:pt x="20924727" y="4601396"/>
                </a:moveTo>
                <a:lnTo>
                  <a:pt x="20968307" y="4601396"/>
                </a:lnTo>
                <a:cubicBezTo>
                  <a:pt x="20971351" y="4666929"/>
                  <a:pt x="20946011" y="4680951"/>
                  <a:pt x="20935875" y="4746484"/>
                </a:cubicBezTo>
                <a:cubicBezTo>
                  <a:pt x="20924727" y="4758067"/>
                  <a:pt x="20855807" y="4763249"/>
                  <a:pt x="20881147" y="4780318"/>
                </a:cubicBezTo>
                <a:cubicBezTo>
                  <a:pt x="20906483" y="4800131"/>
                  <a:pt x="20862903" y="4780318"/>
                  <a:pt x="20852767" y="4780318"/>
                </a:cubicBezTo>
                <a:cubicBezTo>
                  <a:pt x="20866955" y="4720271"/>
                  <a:pt x="20917631" y="4661138"/>
                  <a:pt x="20924727" y="4601396"/>
                </a:cubicBezTo>
                <a:close/>
                <a:moveTo>
                  <a:pt x="3729283" y="4567562"/>
                </a:moveTo>
                <a:cubicBezTo>
                  <a:pt x="3697864" y="4608711"/>
                  <a:pt x="3666445" y="4579754"/>
                  <a:pt x="3620836" y="4603225"/>
                </a:cubicBezTo>
                <a:cubicBezTo>
                  <a:pt x="3627931" y="4602920"/>
                  <a:pt x="3630971" y="4607492"/>
                  <a:pt x="3637053" y="4608406"/>
                </a:cubicBezTo>
                <a:cubicBezTo>
                  <a:pt x="3665431" y="4603834"/>
                  <a:pt x="3693810" y="4594995"/>
                  <a:pt x="3720162" y="4589813"/>
                </a:cubicBezTo>
                <a:cubicBezTo>
                  <a:pt x="3719148" y="4584022"/>
                  <a:pt x="3721175" y="4577011"/>
                  <a:pt x="3729283" y="4567562"/>
                </a:cubicBezTo>
                <a:close/>
                <a:moveTo>
                  <a:pt x="2920491" y="4546226"/>
                </a:moveTo>
                <a:cubicBezTo>
                  <a:pt x="2907315" y="4550493"/>
                  <a:pt x="2892113" y="4566648"/>
                  <a:pt x="2888059" y="4579754"/>
                </a:cubicBezTo>
                <a:cubicBezTo>
                  <a:pt x="2923532" y="4579754"/>
                  <a:pt x="2916437" y="4591642"/>
                  <a:pt x="2947857" y="4579754"/>
                </a:cubicBezTo>
                <a:cubicBezTo>
                  <a:pt x="2947857" y="4548969"/>
                  <a:pt x="2934681" y="4541653"/>
                  <a:pt x="2920491" y="4546226"/>
                </a:cubicBezTo>
                <a:close/>
                <a:moveTo>
                  <a:pt x="3509349" y="4543787"/>
                </a:moveTo>
                <a:cubicBezTo>
                  <a:pt x="3520497" y="4578840"/>
                  <a:pt x="3540768" y="4608711"/>
                  <a:pt x="3569147" y="4623647"/>
                </a:cubicBezTo>
                <a:cubicBezTo>
                  <a:pt x="3569147" y="4588289"/>
                  <a:pt x="3590431" y="4602920"/>
                  <a:pt x="3600566" y="4555979"/>
                </a:cubicBezTo>
                <a:cubicBezTo>
                  <a:pt x="3576241" y="4523670"/>
                  <a:pt x="3533673" y="4578840"/>
                  <a:pt x="3509349" y="4543787"/>
                </a:cubicBezTo>
                <a:close/>
                <a:moveTo>
                  <a:pt x="3330969" y="4520317"/>
                </a:moveTo>
                <a:cubicBezTo>
                  <a:pt x="3317793" y="4526108"/>
                  <a:pt x="3297522" y="4529461"/>
                  <a:pt x="3300563" y="4555979"/>
                </a:cubicBezTo>
                <a:cubicBezTo>
                  <a:pt x="3374550" y="4529461"/>
                  <a:pt x="3426240" y="4573963"/>
                  <a:pt x="3478943" y="4603225"/>
                </a:cubicBezTo>
                <a:cubicBezTo>
                  <a:pt x="3493132" y="4597433"/>
                  <a:pt x="3502254" y="4588594"/>
                  <a:pt x="3509349" y="4579754"/>
                </a:cubicBezTo>
                <a:cubicBezTo>
                  <a:pt x="3481983" y="4568172"/>
                  <a:pt x="3449551" y="4584936"/>
                  <a:pt x="3467794" y="4543787"/>
                </a:cubicBezTo>
                <a:cubicBezTo>
                  <a:pt x="3425226" y="4564209"/>
                  <a:pt x="3404956" y="4544397"/>
                  <a:pt x="3377591" y="4526718"/>
                </a:cubicBezTo>
                <a:cubicBezTo>
                  <a:pt x="3363401" y="4529461"/>
                  <a:pt x="3345158" y="4532814"/>
                  <a:pt x="3330969" y="4535862"/>
                </a:cubicBezTo>
                <a:cubicBezTo>
                  <a:pt x="3330969" y="4527023"/>
                  <a:pt x="3330969" y="4523365"/>
                  <a:pt x="3330969" y="4520317"/>
                </a:cubicBezTo>
                <a:close/>
                <a:moveTo>
                  <a:pt x="3815433" y="4508125"/>
                </a:moveTo>
                <a:cubicBezTo>
                  <a:pt x="3811379" y="4506905"/>
                  <a:pt x="3806311" y="4506905"/>
                  <a:pt x="3799217" y="4509344"/>
                </a:cubicBezTo>
                <a:lnTo>
                  <a:pt x="3799217" y="4532509"/>
                </a:lnTo>
                <a:cubicBezTo>
                  <a:pt x="3806311" y="4562076"/>
                  <a:pt x="3847866" y="4534948"/>
                  <a:pt x="3850906" y="4520317"/>
                </a:cubicBezTo>
                <a:cubicBezTo>
                  <a:pt x="3832663" y="4524584"/>
                  <a:pt x="3828609" y="4511173"/>
                  <a:pt x="3815433" y="4508125"/>
                </a:cubicBezTo>
                <a:close/>
                <a:moveTo>
                  <a:pt x="3764757" y="4503552"/>
                </a:moveTo>
                <a:cubicBezTo>
                  <a:pt x="3758675" y="4503552"/>
                  <a:pt x="3751581" y="4505381"/>
                  <a:pt x="3744486" y="4508125"/>
                </a:cubicBezTo>
                <a:cubicBezTo>
                  <a:pt x="3731311" y="4513611"/>
                  <a:pt x="3718135" y="4523670"/>
                  <a:pt x="3709013" y="4532509"/>
                </a:cubicBezTo>
                <a:cubicBezTo>
                  <a:pt x="3740432" y="4532509"/>
                  <a:pt x="3777933" y="4544397"/>
                  <a:pt x="3781987" y="4509344"/>
                </a:cubicBezTo>
                <a:cubicBezTo>
                  <a:pt x="3777933" y="4505381"/>
                  <a:pt x="3771851" y="4503552"/>
                  <a:pt x="3764757" y="4503552"/>
                </a:cubicBezTo>
                <a:close/>
                <a:moveTo>
                  <a:pt x="4263411" y="4465147"/>
                </a:moveTo>
                <a:cubicBezTo>
                  <a:pt x="4262397" y="4470328"/>
                  <a:pt x="4266451" y="4469719"/>
                  <a:pt x="4266451" y="4473072"/>
                </a:cubicBezTo>
                <a:cubicBezTo>
                  <a:pt x="4270505" y="4473072"/>
                  <a:pt x="4273545" y="4472462"/>
                  <a:pt x="4277599" y="4472157"/>
                </a:cubicBezTo>
                <a:cubicBezTo>
                  <a:pt x="4272532" y="4469109"/>
                  <a:pt x="4269491" y="4470024"/>
                  <a:pt x="4263411" y="4465147"/>
                </a:cubicBezTo>
                <a:close/>
                <a:moveTo>
                  <a:pt x="3461840" y="4464004"/>
                </a:moveTo>
                <a:cubicBezTo>
                  <a:pt x="3452592" y="4463623"/>
                  <a:pt x="3443470" y="4463623"/>
                  <a:pt x="3435361" y="4465147"/>
                </a:cubicBezTo>
                <a:cubicBezTo>
                  <a:pt x="3420159" y="4468195"/>
                  <a:pt x="3407996" y="4476425"/>
                  <a:pt x="3407996" y="4496847"/>
                </a:cubicBezTo>
                <a:cubicBezTo>
                  <a:pt x="3443470" y="4496847"/>
                  <a:pt x="3460699" y="4473986"/>
                  <a:pt x="3489078" y="4465147"/>
                </a:cubicBezTo>
                <a:cubicBezTo>
                  <a:pt x="3480463" y="4465147"/>
                  <a:pt x="3471088" y="4464385"/>
                  <a:pt x="3461840" y="4464004"/>
                </a:cubicBezTo>
                <a:close/>
                <a:moveTo>
                  <a:pt x="3177927" y="4441676"/>
                </a:moveTo>
                <a:cubicBezTo>
                  <a:pt x="3115088" y="4438933"/>
                  <a:pt x="3161710" y="4505381"/>
                  <a:pt x="3077587" y="4473072"/>
                </a:cubicBezTo>
                <a:cubicBezTo>
                  <a:pt x="3081642" y="4511173"/>
                  <a:pt x="3039074" y="4500200"/>
                  <a:pt x="3039074" y="4532509"/>
                </a:cubicBezTo>
                <a:cubicBezTo>
                  <a:pt x="3084682" y="4512087"/>
                  <a:pt x="3174886" y="4535252"/>
                  <a:pt x="3199211" y="4485264"/>
                </a:cubicBezTo>
                <a:lnTo>
                  <a:pt x="3177927" y="4485264"/>
                </a:lnTo>
                <a:cubicBezTo>
                  <a:pt x="3153602" y="4485264"/>
                  <a:pt x="3174886" y="4447468"/>
                  <a:pt x="3177927" y="4441676"/>
                </a:cubicBezTo>
                <a:close/>
                <a:moveTo>
                  <a:pt x="3549890" y="4427350"/>
                </a:moveTo>
                <a:cubicBezTo>
                  <a:pt x="3544822" y="4426741"/>
                  <a:pt x="3538741" y="4427350"/>
                  <a:pt x="3530633" y="4429484"/>
                </a:cubicBezTo>
                <a:cubicBezTo>
                  <a:pt x="3517457" y="4464537"/>
                  <a:pt x="3590431" y="4459355"/>
                  <a:pt x="3590431" y="4441676"/>
                </a:cubicBezTo>
                <a:cubicBezTo>
                  <a:pt x="3572187" y="4441676"/>
                  <a:pt x="3565093" y="4429789"/>
                  <a:pt x="3549890" y="4427350"/>
                </a:cubicBezTo>
                <a:close/>
                <a:moveTo>
                  <a:pt x="3314752" y="4421864"/>
                </a:moveTo>
                <a:cubicBezTo>
                  <a:pt x="3309685" y="4420645"/>
                  <a:pt x="3303603" y="4420950"/>
                  <a:pt x="3299549" y="4423083"/>
                </a:cubicBezTo>
                <a:cubicBezTo>
                  <a:pt x="3293468" y="4425826"/>
                  <a:pt x="3289414" y="4432227"/>
                  <a:pt x="3289414" y="4441676"/>
                </a:cubicBezTo>
                <a:cubicBezTo>
                  <a:pt x="3296509" y="4444725"/>
                  <a:pt x="3300563" y="4450516"/>
                  <a:pt x="3300563" y="4465147"/>
                </a:cubicBezTo>
                <a:lnTo>
                  <a:pt x="3349212" y="4465147"/>
                </a:lnTo>
                <a:cubicBezTo>
                  <a:pt x="3351239" y="4441981"/>
                  <a:pt x="3331982" y="4425217"/>
                  <a:pt x="3314752" y="4421864"/>
                </a:cubicBezTo>
                <a:close/>
                <a:moveTo>
                  <a:pt x="3771851" y="4417901"/>
                </a:moveTo>
                <a:cubicBezTo>
                  <a:pt x="3760703" y="4432532"/>
                  <a:pt x="3760703" y="4462099"/>
                  <a:pt x="3739419" y="4465147"/>
                </a:cubicBezTo>
                <a:cubicBezTo>
                  <a:pt x="3726243" y="4462099"/>
                  <a:pt x="3701918" y="4467585"/>
                  <a:pt x="3719148" y="4476120"/>
                </a:cubicBezTo>
                <a:cubicBezTo>
                  <a:pt x="3750567" y="4484959"/>
                  <a:pt x="3750567" y="4456307"/>
                  <a:pt x="3781987" y="4465147"/>
                </a:cubicBezTo>
                <a:cubicBezTo>
                  <a:pt x="3767797" y="4435885"/>
                  <a:pt x="3785027" y="4429789"/>
                  <a:pt x="3771851" y="4417901"/>
                </a:cubicBezTo>
                <a:close/>
                <a:moveTo>
                  <a:pt x="3939083" y="4397784"/>
                </a:moveTo>
                <a:cubicBezTo>
                  <a:pt x="3921853" y="4397175"/>
                  <a:pt x="3905637" y="4398394"/>
                  <a:pt x="3890434" y="4405709"/>
                </a:cubicBezTo>
                <a:cubicBezTo>
                  <a:pt x="3956313" y="4423083"/>
                  <a:pt x="4096179" y="4429789"/>
                  <a:pt x="4033341" y="4488617"/>
                </a:cubicBezTo>
                <a:cubicBezTo>
                  <a:pt x="4037395" y="4498066"/>
                  <a:pt x="4052597" y="4507210"/>
                  <a:pt x="4068814" y="4514221"/>
                </a:cubicBezTo>
                <a:cubicBezTo>
                  <a:pt x="4085030" y="4510563"/>
                  <a:pt x="4097193" y="4507820"/>
                  <a:pt x="4114423" y="4504162"/>
                </a:cubicBezTo>
                <a:cubicBezTo>
                  <a:pt x="4112395" y="4481301"/>
                  <a:pt x="4079963" y="4503857"/>
                  <a:pt x="4059692" y="4498980"/>
                </a:cubicBezTo>
                <a:cubicBezTo>
                  <a:pt x="4080976" y="4467890"/>
                  <a:pt x="4047530" y="4492884"/>
                  <a:pt x="4048543" y="4456917"/>
                </a:cubicBezTo>
                <a:cubicBezTo>
                  <a:pt x="4059692" y="4460575"/>
                  <a:pt x="4069827" y="4464842"/>
                  <a:pt x="4080976" y="4469109"/>
                </a:cubicBezTo>
                <a:cubicBezTo>
                  <a:pt x="4070841" y="4452954"/>
                  <a:pt x="4068814" y="4432837"/>
                  <a:pt x="4093139" y="4405709"/>
                </a:cubicBezTo>
                <a:cubicBezTo>
                  <a:pt x="4048543" y="4423083"/>
                  <a:pt x="3990773" y="4399003"/>
                  <a:pt x="3939083" y="4397784"/>
                </a:cubicBezTo>
                <a:close/>
                <a:moveTo>
                  <a:pt x="3307657" y="4394431"/>
                </a:moveTo>
                <a:cubicBezTo>
                  <a:pt x="3251914" y="4388640"/>
                  <a:pt x="3275225" y="4461794"/>
                  <a:pt x="3219481" y="4429484"/>
                </a:cubicBezTo>
                <a:cubicBezTo>
                  <a:pt x="3212386" y="4464537"/>
                  <a:pt x="3251914" y="4453259"/>
                  <a:pt x="3269143" y="4465147"/>
                </a:cubicBezTo>
                <a:cubicBezTo>
                  <a:pt x="3269143" y="4427046"/>
                  <a:pt x="3287387" y="4426741"/>
                  <a:pt x="3307657" y="4394431"/>
                </a:cubicBezTo>
                <a:close/>
                <a:moveTo>
                  <a:pt x="4363749" y="4361512"/>
                </a:moveTo>
                <a:cubicBezTo>
                  <a:pt x="4367803" y="4379191"/>
                  <a:pt x="4350573" y="4420950"/>
                  <a:pt x="4370844" y="4420950"/>
                </a:cubicBezTo>
                <a:cubicBezTo>
                  <a:pt x="4380979" y="4408452"/>
                  <a:pt x="4393141" y="4416073"/>
                  <a:pt x="4406317" y="4427046"/>
                </a:cubicBezTo>
                <a:cubicBezTo>
                  <a:pt x="4425574" y="4427960"/>
                  <a:pt x="4437737" y="4422474"/>
                  <a:pt x="4432669" y="4397784"/>
                </a:cubicBezTo>
                <a:cubicBezTo>
                  <a:pt x="4473210" y="4416987"/>
                  <a:pt x="4502602" y="4393822"/>
                  <a:pt x="4534021" y="4378886"/>
                </a:cubicBezTo>
                <a:cubicBezTo>
                  <a:pt x="4516791" y="4379800"/>
                  <a:pt x="4496521" y="4388945"/>
                  <a:pt x="4482331" y="4397784"/>
                </a:cubicBezTo>
                <a:cubicBezTo>
                  <a:pt x="4482331" y="4382849"/>
                  <a:pt x="4469155" y="4379191"/>
                  <a:pt x="4472197" y="4361512"/>
                </a:cubicBezTo>
                <a:cubicBezTo>
                  <a:pt x="4437737" y="4358769"/>
                  <a:pt x="4417466" y="4431923"/>
                  <a:pt x="4434696" y="4361512"/>
                </a:cubicBezTo>
                <a:close/>
                <a:moveTo>
                  <a:pt x="3914758" y="4327069"/>
                </a:moveTo>
                <a:cubicBezTo>
                  <a:pt x="3917799" y="4332860"/>
                  <a:pt x="3921853" y="4335299"/>
                  <a:pt x="3931988" y="4338042"/>
                </a:cubicBezTo>
                <a:cubicBezTo>
                  <a:pt x="3928947" y="4332250"/>
                  <a:pt x="3927934" y="4329812"/>
                  <a:pt x="3927934" y="4327069"/>
                </a:cubicBezTo>
                <a:cubicBezTo>
                  <a:pt x="3924893" y="4324021"/>
                  <a:pt x="3921853" y="4324021"/>
                  <a:pt x="3914758" y="4327069"/>
                </a:cubicBezTo>
                <a:close/>
                <a:moveTo>
                  <a:pt x="4515778" y="4317924"/>
                </a:moveTo>
                <a:cubicBezTo>
                  <a:pt x="4498548" y="4320058"/>
                  <a:pt x="4480305" y="4324325"/>
                  <a:pt x="4463075" y="4327069"/>
                </a:cubicBezTo>
                <a:cubicBezTo>
                  <a:pt x="4513751" y="4313657"/>
                  <a:pt x="4497535" y="4367913"/>
                  <a:pt x="4542129" y="4350539"/>
                </a:cubicBezTo>
                <a:cubicBezTo>
                  <a:pt x="4537062" y="4350539"/>
                  <a:pt x="4535035" y="4334384"/>
                  <a:pt x="4534021" y="4319753"/>
                </a:cubicBezTo>
                <a:cubicBezTo>
                  <a:pt x="4527940" y="4319753"/>
                  <a:pt x="4522873" y="4317010"/>
                  <a:pt x="4515778" y="4317924"/>
                </a:cubicBezTo>
                <a:close/>
                <a:moveTo>
                  <a:pt x="4464088" y="4270679"/>
                </a:moveTo>
                <a:cubicBezTo>
                  <a:pt x="4461047" y="4270679"/>
                  <a:pt x="4458007" y="4274032"/>
                  <a:pt x="4454967" y="4282872"/>
                </a:cubicBezTo>
                <a:cubicBezTo>
                  <a:pt x="4470169" y="4289273"/>
                  <a:pt x="4464088" y="4297198"/>
                  <a:pt x="4459021" y="4305732"/>
                </a:cubicBezTo>
                <a:cubicBezTo>
                  <a:pt x="4469155" y="4303294"/>
                  <a:pt x="4478277" y="4300246"/>
                  <a:pt x="4489426" y="4298417"/>
                </a:cubicBezTo>
                <a:cubicBezTo>
                  <a:pt x="4481318" y="4288358"/>
                  <a:pt x="4472197" y="4270984"/>
                  <a:pt x="4464088" y="4270679"/>
                </a:cubicBezTo>
                <a:close/>
                <a:moveTo>
                  <a:pt x="3789081" y="4253305"/>
                </a:moveTo>
                <a:cubicBezTo>
                  <a:pt x="3781987" y="4259097"/>
                  <a:pt x="3774892" y="4265193"/>
                  <a:pt x="3771851" y="4279823"/>
                </a:cubicBezTo>
                <a:cubicBezTo>
                  <a:pt x="3789081" y="4300246"/>
                  <a:pt x="3813406" y="4341699"/>
                  <a:pt x="3792122" y="4374009"/>
                </a:cubicBezTo>
                <a:cubicBezTo>
                  <a:pt x="3820501" y="4376752"/>
                  <a:pt x="3806311" y="4329812"/>
                  <a:pt x="3830636" y="4327069"/>
                </a:cubicBezTo>
                <a:cubicBezTo>
                  <a:pt x="3817460" y="4315181"/>
                  <a:pt x="3792122" y="4315486"/>
                  <a:pt x="3792122" y="4292016"/>
                </a:cubicBezTo>
                <a:cubicBezTo>
                  <a:pt x="3847866" y="4236236"/>
                  <a:pt x="3847866" y="4391078"/>
                  <a:pt x="3900569" y="4338042"/>
                </a:cubicBezTo>
                <a:cubicBezTo>
                  <a:pt x="3893474" y="4335299"/>
                  <a:pt x="3893474" y="4332860"/>
                  <a:pt x="3893474" y="4329812"/>
                </a:cubicBezTo>
                <a:cubicBezTo>
                  <a:pt x="3889420" y="4324021"/>
                  <a:pt x="3886379" y="4317620"/>
                  <a:pt x="3880299" y="4314572"/>
                </a:cubicBezTo>
                <a:cubicBezTo>
                  <a:pt x="3873204" y="4314572"/>
                  <a:pt x="3869150" y="4312743"/>
                  <a:pt x="3865095" y="4312743"/>
                </a:cubicBezTo>
                <a:cubicBezTo>
                  <a:pt x="3859015" y="4309695"/>
                  <a:pt x="3851920" y="4303294"/>
                  <a:pt x="3844825" y="4303294"/>
                </a:cubicBezTo>
                <a:cubicBezTo>
                  <a:pt x="3848879" y="4270984"/>
                  <a:pt x="3890434" y="4288968"/>
                  <a:pt x="3880299" y="4259706"/>
                </a:cubicBezTo>
                <a:cubicBezTo>
                  <a:pt x="3869150" y="4265498"/>
                  <a:pt x="3859015" y="4262449"/>
                  <a:pt x="3848879" y="4259706"/>
                </a:cubicBezTo>
                <a:cubicBezTo>
                  <a:pt x="3834690" y="4274337"/>
                  <a:pt x="3806311" y="4268546"/>
                  <a:pt x="3781987" y="4268546"/>
                </a:cubicBezTo>
                <a:cubicBezTo>
                  <a:pt x="3785027" y="4262754"/>
                  <a:pt x="3789081" y="4259097"/>
                  <a:pt x="3789081" y="4253305"/>
                </a:cubicBezTo>
                <a:close/>
                <a:moveTo>
                  <a:pt x="4413412" y="4248123"/>
                </a:moveTo>
                <a:cubicBezTo>
                  <a:pt x="4343479" y="4271594"/>
                  <a:pt x="4319154" y="4259706"/>
                  <a:pt x="4263411" y="4259706"/>
                </a:cubicBezTo>
                <a:cubicBezTo>
                  <a:pt x="4260370" y="4303598"/>
                  <a:pt x="4406317" y="4297807"/>
                  <a:pt x="4413412" y="4248123"/>
                </a:cubicBezTo>
                <a:close/>
                <a:moveTo>
                  <a:pt x="4022192" y="4248123"/>
                </a:moveTo>
                <a:cubicBezTo>
                  <a:pt x="4026246" y="4277385"/>
                  <a:pt x="3984691" y="4256963"/>
                  <a:pt x="3991786" y="4292016"/>
                </a:cubicBezTo>
                <a:cubicBezTo>
                  <a:pt x="4001921" y="4289273"/>
                  <a:pt x="4012057" y="4288968"/>
                  <a:pt x="4019151" y="4288968"/>
                </a:cubicBezTo>
                <a:cubicBezTo>
                  <a:pt x="4016111" y="4283176"/>
                  <a:pt x="4015097" y="4277385"/>
                  <a:pt x="4022192" y="4268546"/>
                </a:cubicBezTo>
                <a:cubicBezTo>
                  <a:pt x="4026246" y="4268546"/>
                  <a:pt x="4030300" y="4268546"/>
                  <a:pt x="4033341" y="4268546"/>
                </a:cubicBezTo>
                <a:cubicBezTo>
                  <a:pt x="4030300" y="4262754"/>
                  <a:pt x="4022192" y="4256963"/>
                  <a:pt x="4022192" y="4248123"/>
                </a:cubicBezTo>
                <a:close/>
                <a:moveTo>
                  <a:pt x="3890434" y="4248123"/>
                </a:moveTo>
                <a:cubicBezTo>
                  <a:pt x="3890434" y="4250867"/>
                  <a:pt x="3886379" y="4250257"/>
                  <a:pt x="3886379" y="4253305"/>
                </a:cubicBezTo>
                <a:cubicBezTo>
                  <a:pt x="3889420" y="4256048"/>
                  <a:pt x="3893474" y="4256353"/>
                  <a:pt x="3897528" y="4256353"/>
                </a:cubicBezTo>
                <a:cubicBezTo>
                  <a:pt x="3897528" y="4253305"/>
                  <a:pt x="3897528" y="4248123"/>
                  <a:pt x="3890434" y="4248123"/>
                </a:cubicBezTo>
                <a:close/>
                <a:moveTo>
                  <a:pt x="4471183" y="4233797"/>
                </a:moveTo>
                <a:cubicBezTo>
                  <a:pt x="4446858" y="4231969"/>
                  <a:pt x="4425574" y="4234712"/>
                  <a:pt x="4423547" y="4259706"/>
                </a:cubicBezTo>
                <a:cubicBezTo>
                  <a:pt x="4451926" y="4268241"/>
                  <a:pt x="4447871" y="4242027"/>
                  <a:pt x="4472197" y="4248123"/>
                </a:cubicBezTo>
                <a:cubicBezTo>
                  <a:pt x="4458007" y="4292016"/>
                  <a:pt x="4517805" y="4250562"/>
                  <a:pt x="4514765" y="4282872"/>
                </a:cubicBezTo>
                <a:cubicBezTo>
                  <a:pt x="4512737" y="4289577"/>
                  <a:pt x="4507669" y="4292016"/>
                  <a:pt x="4503615" y="4295978"/>
                </a:cubicBezTo>
                <a:cubicBezTo>
                  <a:pt x="4514765" y="4294454"/>
                  <a:pt x="4525913" y="4292321"/>
                  <a:pt x="4537062" y="4290797"/>
                </a:cubicBezTo>
                <a:cubicBezTo>
                  <a:pt x="4539089" y="4283176"/>
                  <a:pt x="4539089" y="4270679"/>
                  <a:pt x="4542129" y="4270679"/>
                </a:cubicBezTo>
                <a:cubicBezTo>
                  <a:pt x="4549224" y="4274337"/>
                  <a:pt x="4551251" y="4282262"/>
                  <a:pt x="4555305" y="4288968"/>
                </a:cubicBezTo>
                <a:cubicBezTo>
                  <a:pt x="4559359" y="4288358"/>
                  <a:pt x="4564427" y="4287444"/>
                  <a:pt x="4568481" y="4286834"/>
                </a:cubicBezTo>
                <a:cubicBezTo>
                  <a:pt x="4557333" y="4273423"/>
                  <a:pt x="4544157" y="4261230"/>
                  <a:pt x="4542129" y="4235626"/>
                </a:cubicBezTo>
                <a:cubicBezTo>
                  <a:pt x="4524899" y="4241723"/>
                  <a:pt x="4496521" y="4235626"/>
                  <a:pt x="4471183" y="4233797"/>
                </a:cubicBezTo>
                <a:close/>
                <a:moveTo>
                  <a:pt x="4090098" y="4231359"/>
                </a:moveTo>
                <a:cubicBezTo>
                  <a:pt x="4087057" y="4231969"/>
                  <a:pt x="4084017" y="4233188"/>
                  <a:pt x="4080976" y="4235626"/>
                </a:cubicBezTo>
                <a:cubicBezTo>
                  <a:pt x="4095165" y="4247514"/>
                  <a:pt x="4102260" y="4265193"/>
                  <a:pt x="4113409" y="4279823"/>
                </a:cubicBezTo>
                <a:cubicBezTo>
                  <a:pt x="4067800" y="4291406"/>
                  <a:pt x="4093139" y="4311828"/>
                  <a:pt x="4103274" y="4338042"/>
                </a:cubicBezTo>
                <a:cubicBezTo>
                  <a:pt x="4100233" y="4323411"/>
                  <a:pt x="4040435" y="4323411"/>
                  <a:pt x="4071855" y="4338042"/>
                </a:cubicBezTo>
                <a:cubicBezTo>
                  <a:pt x="4092125" y="4388030"/>
                  <a:pt x="4172193" y="4367608"/>
                  <a:pt x="4200572" y="4408757"/>
                </a:cubicBezTo>
                <a:cubicBezTo>
                  <a:pt x="4183342" y="4417597"/>
                  <a:pt x="4169153" y="4373704"/>
                  <a:pt x="4162058" y="4408757"/>
                </a:cubicBezTo>
                <a:cubicBezTo>
                  <a:pt x="4186383" y="4411805"/>
                  <a:pt x="4203613" y="4441676"/>
                  <a:pt x="4183342" y="4465147"/>
                </a:cubicBezTo>
                <a:cubicBezTo>
                  <a:pt x="4214761" y="4468195"/>
                  <a:pt x="4227937" y="4438628"/>
                  <a:pt x="4252261" y="4465147"/>
                </a:cubicBezTo>
                <a:cubicBezTo>
                  <a:pt x="4263411" y="4423998"/>
                  <a:pt x="4206653" y="4456307"/>
                  <a:pt x="4210707" y="4420950"/>
                </a:cubicBezTo>
                <a:cubicBezTo>
                  <a:pt x="4242127" y="4374009"/>
                  <a:pt x="4340438" y="4449601"/>
                  <a:pt x="4343479" y="4361512"/>
                </a:cubicBezTo>
                <a:cubicBezTo>
                  <a:pt x="4280641" y="4370351"/>
                  <a:pt x="4207667" y="4382849"/>
                  <a:pt x="4204626" y="4350539"/>
                </a:cubicBezTo>
                <a:cubicBezTo>
                  <a:pt x="4183342" y="4376752"/>
                  <a:pt x="4130639" y="4376752"/>
                  <a:pt x="4113409" y="4350539"/>
                </a:cubicBezTo>
                <a:cubicBezTo>
                  <a:pt x="4120503" y="4318229"/>
                  <a:pt x="4100233" y="4321582"/>
                  <a:pt x="4103274" y="4292016"/>
                </a:cubicBezTo>
                <a:cubicBezTo>
                  <a:pt x="4131652" y="4283176"/>
                  <a:pt x="4127598" y="4309085"/>
                  <a:pt x="4151923" y="4303294"/>
                </a:cubicBezTo>
                <a:cubicBezTo>
                  <a:pt x="4149896" y="4276775"/>
                  <a:pt x="4122531" y="4240808"/>
                  <a:pt x="4101247" y="4232883"/>
                </a:cubicBezTo>
                <a:cubicBezTo>
                  <a:pt x="4097193" y="4231664"/>
                  <a:pt x="4094152" y="4231054"/>
                  <a:pt x="4090098" y="4231359"/>
                </a:cubicBezTo>
                <a:close/>
                <a:moveTo>
                  <a:pt x="4231991" y="4224653"/>
                </a:moveTo>
                <a:cubicBezTo>
                  <a:pt x="4207667" y="4233493"/>
                  <a:pt x="4176247" y="4235931"/>
                  <a:pt x="4162058" y="4259706"/>
                </a:cubicBezTo>
                <a:cubicBezTo>
                  <a:pt x="4190437" y="4291711"/>
                  <a:pt x="4204626" y="4247514"/>
                  <a:pt x="4221856" y="4235626"/>
                </a:cubicBezTo>
                <a:cubicBezTo>
                  <a:pt x="4225910" y="4247514"/>
                  <a:pt x="4235031" y="4245075"/>
                  <a:pt x="4231991" y="4224653"/>
                </a:cubicBezTo>
                <a:close/>
                <a:moveTo>
                  <a:pt x="3770838" y="4224653"/>
                </a:moveTo>
                <a:cubicBezTo>
                  <a:pt x="3754621" y="4225568"/>
                  <a:pt x="3737391" y="4226787"/>
                  <a:pt x="3721175" y="4227701"/>
                </a:cubicBezTo>
                <a:cubicBezTo>
                  <a:pt x="3724216" y="4230140"/>
                  <a:pt x="3729283" y="4230445"/>
                  <a:pt x="3729283" y="4235626"/>
                </a:cubicBezTo>
                <a:cubicBezTo>
                  <a:pt x="3712053" y="4244466"/>
                  <a:pt x="3704959" y="4265193"/>
                  <a:pt x="3670499" y="4256353"/>
                </a:cubicBezTo>
                <a:cubicBezTo>
                  <a:pt x="3721175" y="4297198"/>
                  <a:pt x="3743473" y="4260925"/>
                  <a:pt x="3770838" y="4224653"/>
                </a:cubicBezTo>
                <a:close/>
                <a:moveTo>
                  <a:pt x="4033341" y="4208498"/>
                </a:moveTo>
                <a:cubicBezTo>
                  <a:pt x="4014083" y="4210022"/>
                  <a:pt x="3994827" y="4210937"/>
                  <a:pt x="3975570" y="4212461"/>
                </a:cubicBezTo>
                <a:cubicBezTo>
                  <a:pt x="3991786" y="4207279"/>
                  <a:pt x="3998881" y="4215814"/>
                  <a:pt x="4009016" y="4221605"/>
                </a:cubicBezTo>
                <a:cubicBezTo>
                  <a:pt x="4019151" y="4221605"/>
                  <a:pt x="4033341" y="4220996"/>
                  <a:pt x="4043476" y="4212461"/>
                </a:cubicBezTo>
                <a:cubicBezTo>
                  <a:pt x="4040435" y="4211242"/>
                  <a:pt x="4037395" y="4209413"/>
                  <a:pt x="4033341" y="4208498"/>
                </a:cubicBezTo>
                <a:close/>
                <a:moveTo>
                  <a:pt x="4824903" y="4203317"/>
                </a:moveTo>
                <a:cubicBezTo>
                  <a:pt x="4812741" y="4222520"/>
                  <a:pt x="4803619" y="4239894"/>
                  <a:pt x="4793483" y="4258487"/>
                </a:cubicBezTo>
                <a:cubicBezTo>
                  <a:pt x="4815781" y="4258487"/>
                  <a:pt x="4829970" y="4258182"/>
                  <a:pt x="4850241" y="4257268"/>
                </a:cubicBezTo>
                <a:cubicBezTo>
                  <a:pt x="4841119" y="4242332"/>
                  <a:pt x="4852267" y="4201183"/>
                  <a:pt x="4824903" y="4203317"/>
                </a:cubicBezTo>
                <a:close/>
                <a:moveTo>
                  <a:pt x="4643482" y="4191734"/>
                </a:moveTo>
                <a:cubicBezTo>
                  <a:pt x="4617130" y="4223434"/>
                  <a:pt x="4556319" y="4251476"/>
                  <a:pt x="4581657" y="4285005"/>
                </a:cubicBezTo>
                <a:cubicBezTo>
                  <a:pt x="4593819" y="4283176"/>
                  <a:pt x="4605981" y="4281957"/>
                  <a:pt x="4617130" y="4279823"/>
                </a:cubicBezTo>
                <a:cubicBezTo>
                  <a:pt x="4625239" y="4275556"/>
                  <a:pt x="4634360" y="4273727"/>
                  <a:pt x="4643482" y="4270679"/>
                </a:cubicBezTo>
                <a:cubicBezTo>
                  <a:pt x="4660711" y="4265802"/>
                  <a:pt x="4677941" y="4261840"/>
                  <a:pt x="4693145" y="4253305"/>
                </a:cubicBezTo>
                <a:cubicBezTo>
                  <a:pt x="4713415" y="4256963"/>
                  <a:pt x="4744834" y="4256353"/>
                  <a:pt x="4774227" y="4257268"/>
                </a:cubicBezTo>
                <a:cubicBezTo>
                  <a:pt x="4777267" y="4249648"/>
                  <a:pt x="4778281" y="4240808"/>
                  <a:pt x="4776253" y="4224653"/>
                </a:cubicBezTo>
                <a:cubicBezTo>
                  <a:pt x="4713415" y="4236236"/>
                  <a:pt x="4696185" y="4194477"/>
                  <a:pt x="4643482" y="4191734"/>
                </a:cubicBezTo>
                <a:close/>
                <a:moveTo>
                  <a:pt x="992769" y="4188991"/>
                </a:moveTo>
                <a:cubicBezTo>
                  <a:pt x="1018108" y="4202402"/>
                  <a:pt x="1037365" y="4226482"/>
                  <a:pt x="1047500" y="4261535"/>
                </a:cubicBezTo>
                <a:cubicBezTo>
                  <a:pt x="1008986" y="4258792"/>
                  <a:pt x="1008986" y="4215814"/>
                  <a:pt x="992769" y="4188991"/>
                </a:cubicBezTo>
                <a:close/>
                <a:moveTo>
                  <a:pt x="3778946" y="4186857"/>
                </a:moveTo>
                <a:cubicBezTo>
                  <a:pt x="3762730" y="4188686"/>
                  <a:pt x="3766784" y="4200269"/>
                  <a:pt x="3762730" y="4209108"/>
                </a:cubicBezTo>
                <a:cubicBezTo>
                  <a:pt x="3770838" y="4207889"/>
                  <a:pt x="3778946" y="4207279"/>
                  <a:pt x="3788068" y="4206060"/>
                </a:cubicBezTo>
                <a:cubicBezTo>
                  <a:pt x="3793135" y="4200269"/>
                  <a:pt x="3796176" y="4193563"/>
                  <a:pt x="3803271" y="4188991"/>
                </a:cubicBezTo>
                <a:cubicBezTo>
                  <a:pt x="3792122" y="4186857"/>
                  <a:pt x="3784014" y="4186247"/>
                  <a:pt x="3778946" y="4186857"/>
                </a:cubicBezTo>
                <a:close/>
                <a:moveTo>
                  <a:pt x="5776601" y="4186552"/>
                </a:moveTo>
                <a:cubicBezTo>
                  <a:pt x="5774575" y="4188381"/>
                  <a:pt x="5773561" y="4190210"/>
                  <a:pt x="5773561" y="4192953"/>
                </a:cubicBezTo>
                <a:cubicBezTo>
                  <a:pt x="5782683" y="4192344"/>
                  <a:pt x="5792817" y="4193258"/>
                  <a:pt x="5802953" y="4192953"/>
                </a:cubicBezTo>
                <a:cubicBezTo>
                  <a:pt x="5798899" y="4191734"/>
                  <a:pt x="5797885" y="4188076"/>
                  <a:pt x="5793831" y="4186552"/>
                </a:cubicBezTo>
                <a:cubicBezTo>
                  <a:pt x="5784709" y="4187771"/>
                  <a:pt x="5782683" y="4186247"/>
                  <a:pt x="5776601" y="4186552"/>
                </a:cubicBezTo>
                <a:close/>
                <a:moveTo>
                  <a:pt x="4993147" y="4181675"/>
                </a:moveTo>
                <a:cubicBezTo>
                  <a:pt x="4979971" y="4182894"/>
                  <a:pt x="4964769" y="4192953"/>
                  <a:pt x="4957674" y="4203317"/>
                </a:cubicBezTo>
                <a:cubicBezTo>
                  <a:pt x="4986053" y="4194477"/>
                  <a:pt x="4985039" y="4224348"/>
                  <a:pt x="5016459" y="4215509"/>
                </a:cubicBezTo>
                <a:cubicBezTo>
                  <a:pt x="5018485" y="4188991"/>
                  <a:pt x="5007337" y="4180761"/>
                  <a:pt x="4993147" y="4181675"/>
                </a:cubicBezTo>
                <a:close/>
                <a:moveTo>
                  <a:pt x="5856669" y="4179237"/>
                </a:moveTo>
                <a:cubicBezTo>
                  <a:pt x="5854643" y="4183809"/>
                  <a:pt x="5851602" y="4185333"/>
                  <a:pt x="5849575" y="4190819"/>
                </a:cubicBezTo>
                <a:cubicBezTo>
                  <a:pt x="5851602" y="4191124"/>
                  <a:pt x="5851602" y="4190515"/>
                  <a:pt x="5853629" y="4190819"/>
                </a:cubicBezTo>
                <a:cubicBezTo>
                  <a:pt x="5861737" y="4190210"/>
                  <a:pt x="5873899" y="4188686"/>
                  <a:pt x="5884035" y="4187771"/>
                </a:cubicBezTo>
                <a:cubicBezTo>
                  <a:pt x="5875927" y="4184418"/>
                  <a:pt x="5865791" y="4179846"/>
                  <a:pt x="5856669" y="4179237"/>
                </a:cubicBezTo>
                <a:close/>
                <a:moveTo>
                  <a:pt x="1565410" y="4178627"/>
                </a:moveTo>
                <a:cubicBezTo>
                  <a:pt x="1582640" y="4180456"/>
                  <a:pt x="1600883" y="4189905"/>
                  <a:pt x="1619127" y="4201183"/>
                </a:cubicBezTo>
                <a:cubicBezTo>
                  <a:pt x="1585681" y="4223739"/>
                  <a:pt x="1562370" y="4201183"/>
                  <a:pt x="1511693" y="4201183"/>
                </a:cubicBezTo>
                <a:cubicBezTo>
                  <a:pt x="1530950" y="4182590"/>
                  <a:pt x="1547167" y="4176798"/>
                  <a:pt x="1565410" y="4178627"/>
                </a:cubicBezTo>
                <a:close/>
                <a:moveTo>
                  <a:pt x="4312059" y="4177408"/>
                </a:moveTo>
                <a:cubicBezTo>
                  <a:pt x="4304965" y="4200878"/>
                  <a:pt x="4269491" y="4209413"/>
                  <a:pt x="4252261" y="4188991"/>
                </a:cubicBezTo>
                <a:cubicBezTo>
                  <a:pt x="4245167" y="4241723"/>
                  <a:pt x="4353614" y="4200878"/>
                  <a:pt x="4312059" y="4177408"/>
                </a:cubicBezTo>
                <a:close/>
                <a:moveTo>
                  <a:pt x="2184673" y="4163082"/>
                </a:moveTo>
                <a:cubicBezTo>
                  <a:pt x="2199876" y="4160339"/>
                  <a:pt x="2215079" y="4162777"/>
                  <a:pt x="2224201" y="4173445"/>
                </a:cubicBezTo>
                <a:cubicBezTo>
                  <a:pt x="2216093" y="4194782"/>
                  <a:pt x="2205957" y="4176493"/>
                  <a:pt x="2194809" y="4173445"/>
                </a:cubicBezTo>
                <a:cubicBezTo>
                  <a:pt x="2183660" y="4173445"/>
                  <a:pt x="2186700" y="4188991"/>
                  <a:pt x="2183660" y="4198135"/>
                </a:cubicBezTo>
                <a:cubicBezTo>
                  <a:pt x="2175552" y="4192039"/>
                  <a:pt x="2164403" y="4185638"/>
                  <a:pt x="2149200" y="4185638"/>
                </a:cubicBezTo>
                <a:cubicBezTo>
                  <a:pt x="2155281" y="4173750"/>
                  <a:pt x="2169470" y="4165825"/>
                  <a:pt x="2184673" y="4163082"/>
                </a:cubicBezTo>
                <a:close/>
                <a:moveTo>
                  <a:pt x="5113757" y="4159119"/>
                </a:moveTo>
                <a:cubicBezTo>
                  <a:pt x="5117811" y="4171007"/>
                  <a:pt x="5114771" y="4182894"/>
                  <a:pt x="5108689" y="4191734"/>
                </a:cubicBezTo>
                <a:cubicBezTo>
                  <a:pt x="5127946" y="4180151"/>
                  <a:pt x="5142135" y="4187467"/>
                  <a:pt x="5158352" y="4198745"/>
                </a:cubicBezTo>
                <a:cubicBezTo>
                  <a:pt x="5163419" y="4197525"/>
                  <a:pt x="5168487" y="4194782"/>
                  <a:pt x="5173555" y="4192953"/>
                </a:cubicBezTo>
                <a:cubicBezTo>
                  <a:pt x="5165447" y="4183809"/>
                  <a:pt x="5154298" y="4177713"/>
                  <a:pt x="5136055" y="4180456"/>
                </a:cubicBezTo>
                <a:cubicBezTo>
                  <a:pt x="5136055" y="4174665"/>
                  <a:pt x="5136055" y="4164911"/>
                  <a:pt x="5136055" y="4159119"/>
                </a:cubicBezTo>
                <a:cubicBezTo>
                  <a:pt x="5128959" y="4162168"/>
                  <a:pt x="5124905" y="4162168"/>
                  <a:pt x="5113757" y="4159119"/>
                </a:cubicBezTo>
                <a:close/>
                <a:moveTo>
                  <a:pt x="4837065" y="4157900"/>
                </a:moveTo>
                <a:cubicBezTo>
                  <a:pt x="4825916" y="4159119"/>
                  <a:pt x="4815781" y="4165825"/>
                  <a:pt x="4814767" y="4180456"/>
                </a:cubicBezTo>
                <a:cubicBezTo>
                  <a:pt x="4842133" y="4171921"/>
                  <a:pt x="4835038" y="4203317"/>
                  <a:pt x="4856322" y="4203317"/>
                </a:cubicBezTo>
                <a:cubicBezTo>
                  <a:pt x="4856322" y="4185638"/>
                  <a:pt x="4859363" y="4177103"/>
                  <a:pt x="4866457" y="4168264"/>
                </a:cubicBezTo>
                <a:cubicBezTo>
                  <a:pt x="4859363" y="4160948"/>
                  <a:pt x="4847200" y="4156986"/>
                  <a:pt x="4837065" y="4157900"/>
                </a:cubicBezTo>
                <a:close/>
                <a:moveTo>
                  <a:pt x="4406317" y="4157900"/>
                </a:moveTo>
                <a:cubicBezTo>
                  <a:pt x="4386047" y="4161863"/>
                  <a:pt x="4364763" y="4166130"/>
                  <a:pt x="4344493" y="4169483"/>
                </a:cubicBezTo>
                <a:cubicBezTo>
                  <a:pt x="4372871" y="4168568"/>
                  <a:pt x="4395169" y="4165825"/>
                  <a:pt x="4406317" y="4157900"/>
                </a:cubicBezTo>
                <a:close/>
                <a:moveTo>
                  <a:pt x="1806629" y="4156071"/>
                </a:moveTo>
                <a:cubicBezTo>
                  <a:pt x="1819804" y="4156986"/>
                  <a:pt x="1836021" y="4160948"/>
                  <a:pt x="1845143" y="4157900"/>
                </a:cubicBezTo>
                <a:cubicBezTo>
                  <a:pt x="1845143" y="4172531"/>
                  <a:pt x="1849197" y="4178932"/>
                  <a:pt x="1857305" y="4181675"/>
                </a:cubicBezTo>
                <a:cubicBezTo>
                  <a:pt x="1830954" y="4243551"/>
                  <a:pt x="1823859" y="4158510"/>
                  <a:pt x="1782304" y="4170397"/>
                </a:cubicBezTo>
                <a:cubicBezTo>
                  <a:pt x="1782304" y="4156986"/>
                  <a:pt x="1792440" y="4154852"/>
                  <a:pt x="1806629" y="4156071"/>
                </a:cubicBezTo>
                <a:close/>
                <a:moveTo>
                  <a:pt x="3670499" y="4153938"/>
                </a:moveTo>
                <a:cubicBezTo>
                  <a:pt x="3639080" y="4159729"/>
                  <a:pt x="3611715" y="4168873"/>
                  <a:pt x="3600566" y="4201183"/>
                </a:cubicBezTo>
                <a:cubicBezTo>
                  <a:pt x="3631985" y="4195392"/>
                  <a:pt x="3666445" y="4189295"/>
                  <a:pt x="3670499" y="4153938"/>
                </a:cubicBezTo>
                <a:close/>
                <a:moveTo>
                  <a:pt x="6353297" y="4152718"/>
                </a:moveTo>
                <a:cubicBezTo>
                  <a:pt x="6349243" y="4155767"/>
                  <a:pt x="6345188" y="4158205"/>
                  <a:pt x="6337080" y="4162472"/>
                </a:cubicBezTo>
                <a:cubicBezTo>
                  <a:pt x="6341134" y="4161253"/>
                  <a:pt x="6346201" y="4160339"/>
                  <a:pt x="6350256" y="4157900"/>
                </a:cubicBezTo>
                <a:cubicBezTo>
                  <a:pt x="6351269" y="4156071"/>
                  <a:pt x="6353297" y="4154547"/>
                  <a:pt x="6353297" y="4152718"/>
                </a:cubicBezTo>
                <a:close/>
                <a:moveTo>
                  <a:pt x="6021874" y="4152109"/>
                </a:moveTo>
                <a:cubicBezTo>
                  <a:pt x="6015793" y="4154243"/>
                  <a:pt x="6015793" y="4163387"/>
                  <a:pt x="6014779" y="4171312"/>
                </a:cubicBezTo>
                <a:cubicBezTo>
                  <a:pt x="6023901" y="4170093"/>
                  <a:pt x="6033023" y="4168264"/>
                  <a:pt x="6042145" y="4167044"/>
                </a:cubicBezTo>
                <a:cubicBezTo>
                  <a:pt x="6035050" y="4162472"/>
                  <a:pt x="6027955" y="4160643"/>
                  <a:pt x="6021874" y="4152109"/>
                </a:cubicBezTo>
                <a:close/>
                <a:moveTo>
                  <a:pt x="4800578" y="4145708"/>
                </a:moveTo>
                <a:cubicBezTo>
                  <a:pt x="4711388" y="4144793"/>
                  <a:pt x="4621185" y="4145403"/>
                  <a:pt x="4546183" y="4170397"/>
                </a:cubicBezTo>
                <a:cubicBezTo>
                  <a:pt x="4553278" y="4143574"/>
                  <a:pt x="4537062" y="4147842"/>
                  <a:pt x="4522873" y="4150890"/>
                </a:cubicBezTo>
                <a:cubicBezTo>
                  <a:pt x="4520845" y="4164301"/>
                  <a:pt x="4508683" y="4165825"/>
                  <a:pt x="4494494" y="4168264"/>
                </a:cubicBezTo>
                <a:cubicBezTo>
                  <a:pt x="4570508" y="4232883"/>
                  <a:pt x="4660711" y="4124981"/>
                  <a:pt x="4804632" y="4157291"/>
                </a:cubicBezTo>
                <a:cubicBezTo>
                  <a:pt x="4804632" y="4152109"/>
                  <a:pt x="4801591" y="4149670"/>
                  <a:pt x="4800578" y="4145708"/>
                </a:cubicBezTo>
                <a:close/>
                <a:moveTo>
                  <a:pt x="4484359" y="4143574"/>
                </a:moveTo>
                <a:cubicBezTo>
                  <a:pt x="4471183" y="4146318"/>
                  <a:pt x="4459021" y="4148451"/>
                  <a:pt x="4446858" y="4150890"/>
                </a:cubicBezTo>
                <a:cubicBezTo>
                  <a:pt x="4440777" y="4154243"/>
                  <a:pt x="4434696" y="4156986"/>
                  <a:pt x="4434696" y="4168264"/>
                </a:cubicBezTo>
                <a:cubicBezTo>
                  <a:pt x="4446858" y="4194782"/>
                  <a:pt x="4488413" y="4177408"/>
                  <a:pt x="4484359" y="4143574"/>
                </a:cubicBezTo>
                <a:close/>
                <a:moveTo>
                  <a:pt x="4273545" y="4142965"/>
                </a:moveTo>
                <a:cubicBezTo>
                  <a:pt x="4273545" y="4142965"/>
                  <a:pt x="4272532" y="4143574"/>
                  <a:pt x="4271519" y="4143574"/>
                </a:cubicBezTo>
                <a:cubicBezTo>
                  <a:pt x="4273545" y="4143574"/>
                  <a:pt x="4275573" y="4143879"/>
                  <a:pt x="4277599" y="4143574"/>
                </a:cubicBezTo>
                <a:cubicBezTo>
                  <a:pt x="4276586" y="4143574"/>
                  <a:pt x="4275573" y="4142965"/>
                  <a:pt x="4273545" y="4142965"/>
                </a:cubicBezTo>
                <a:close/>
                <a:moveTo>
                  <a:pt x="3890434" y="4133211"/>
                </a:moveTo>
                <a:cubicBezTo>
                  <a:pt x="3890434" y="4156986"/>
                  <a:pt x="3854960" y="4141745"/>
                  <a:pt x="3850906" y="4165216"/>
                </a:cubicBezTo>
                <a:cubicBezTo>
                  <a:pt x="3886379" y="4165216"/>
                  <a:pt x="3904623" y="4142050"/>
                  <a:pt x="3921853" y="4177408"/>
                </a:cubicBezTo>
                <a:cubicBezTo>
                  <a:pt x="3921853" y="4183809"/>
                  <a:pt x="3916785" y="4185333"/>
                  <a:pt x="3912731" y="4187771"/>
                </a:cubicBezTo>
                <a:cubicBezTo>
                  <a:pt x="3927934" y="4185638"/>
                  <a:pt x="3943137" y="4183809"/>
                  <a:pt x="3958340" y="4181675"/>
                </a:cubicBezTo>
                <a:cubicBezTo>
                  <a:pt x="3933002" y="4169178"/>
                  <a:pt x="3909691" y="4153938"/>
                  <a:pt x="3890434" y="4133211"/>
                </a:cubicBezTo>
                <a:close/>
                <a:moveTo>
                  <a:pt x="3270157" y="4128334"/>
                </a:moveTo>
                <a:cubicBezTo>
                  <a:pt x="3267117" y="4127419"/>
                  <a:pt x="3263063" y="4131382"/>
                  <a:pt x="3259008" y="4141745"/>
                </a:cubicBezTo>
                <a:cubicBezTo>
                  <a:pt x="3283333" y="4167959"/>
                  <a:pt x="3174886" y="4139307"/>
                  <a:pt x="3177927" y="4177408"/>
                </a:cubicBezTo>
                <a:cubicBezTo>
                  <a:pt x="3202251" y="4192039"/>
                  <a:pt x="3223535" y="4150890"/>
                  <a:pt x="3269143" y="4177408"/>
                </a:cubicBezTo>
                <a:cubicBezTo>
                  <a:pt x="3284347" y="4170702"/>
                  <a:pt x="3280292" y="4130163"/>
                  <a:pt x="3270157" y="4128334"/>
                </a:cubicBezTo>
                <a:close/>
                <a:moveTo>
                  <a:pt x="5839440" y="4124371"/>
                </a:moveTo>
                <a:cubicBezTo>
                  <a:pt x="5824237" y="4132906"/>
                  <a:pt x="5815115" y="4148146"/>
                  <a:pt x="5807007" y="4165216"/>
                </a:cubicBezTo>
                <a:cubicBezTo>
                  <a:pt x="5817143" y="4165825"/>
                  <a:pt x="5828291" y="4167044"/>
                  <a:pt x="5838427" y="4165216"/>
                </a:cubicBezTo>
                <a:cubicBezTo>
                  <a:pt x="5839440" y="4151499"/>
                  <a:pt x="5838427" y="4140221"/>
                  <a:pt x="5839440" y="4124371"/>
                </a:cubicBezTo>
                <a:close/>
                <a:moveTo>
                  <a:pt x="5958022" y="4118275"/>
                </a:moveTo>
                <a:cubicBezTo>
                  <a:pt x="5933697" y="4142660"/>
                  <a:pt x="5895183" y="4132601"/>
                  <a:pt x="5869845" y="4157900"/>
                </a:cubicBezTo>
                <a:cubicBezTo>
                  <a:pt x="5875927" y="4156071"/>
                  <a:pt x="5882008" y="4156071"/>
                  <a:pt x="5889103" y="4153938"/>
                </a:cubicBezTo>
                <a:cubicBezTo>
                  <a:pt x="5889103" y="4168568"/>
                  <a:pt x="5893157" y="4174360"/>
                  <a:pt x="5900251" y="4177408"/>
                </a:cubicBezTo>
                <a:cubicBezTo>
                  <a:pt x="5899237" y="4182590"/>
                  <a:pt x="5897211" y="4183809"/>
                  <a:pt x="5895183" y="4185638"/>
                </a:cubicBezTo>
                <a:cubicBezTo>
                  <a:pt x="5908359" y="4184418"/>
                  <a:pt x="5923563" y="4182285"/>
                  <a:pt x="5936738" y="4180456"/>
                </a:cubicBezTo>
                <a:cubicBezTo>
                  <a:pt x="5946873" y="4167654"/>
                  <a:pt x="5953968" y="4149366"/>
                  <a:pt x="5958022" y="4118275"/>
                </a:cubicBezTo>
                <a:close/>
                <a:moveTo>
                  <a:pt x="5803967" y="4117056"/>
                </a:moveTo>
                <a:cubicBezTo>
                  <a:pt x="5790791" y="4130772"/>
                  <a:pt x="5711736" y="4096634"/>
                  <a:pt x="5711736" y="4176493"/>
                </a:cubicBezTo>
                <a:cubicBezTo>
                  <a:pt x="5685384" y="4170397"/>
                  <a:pt x="5685384" y="4176798"/>
                  <a:pt x="5668155" y="4181675"/>
                </a:cubicBezTo>
                <a:cubicBezTo>
                  <a:pt x="5672209" y="4184418"/>
                  <a:pt x="5677276" y="4184723"/>
                  <a:pt x="5680317" y="4188991"/>
                </a:cubicBezTo>
                <a:cubicBezTo>
                  <a:pt x="5680317" y="4191429"/>
                  <a:pt x="5680317" y="4192648"/>
                  <a:pt x="5680317" y="4194782"/>
                </a:cubicBezTo>
                <a:cubicBezTo>
                  <a:pt x="5697547" y="4194477"/>
                  <a:pt x="5716803" y="4194782"/>
                  <a:pt x="5734033" y="4194172"/>
                </a:cubicBezTo>
                <a:cubicBezTo>
                  <a:pt x="5738087" y="4192344"/>
                  <a:pt x="5739101" y="4188076"/>
                  <a:pt x="5741128" y="4185638"/>
                </a:cubicBezTo>
                <a:cubicBezTo>
                  <a:pt x="5738087" y="4185028"/>
                  <a:pt x="5732007" y="4186857"/>
                  <a:pt x="5727952" y="4185638"/>
                </a:cubicBezTo>
                <a:cubicBezTo>
                  <a:pt x="5734033" y="4171921"/>
                  <a:pt x="5742141" y="4171312"/>
                  <a:pt x="5749236" y="4172226"/>
                </a:cubicBezTo>
                <a:cubicBezTo>
                  <a:pt x="5753291" y="4166130"/>
                  <a:pt x="5760385" y="4163996"/>
                  <a:pt x="5760385" y="4153938"/>
                </a:cubicBezTo>
                <a:cubicBezTo>
                  <a:pt x="5768493" y="4159729"/>
                  <a:pt x="5777615" y="4157291"/>
                  <a:pt x="5786737" y="4160034"/>
                </a:cubicBezTo>
                <a:cubicBezTo>
                  <a:pt x="5792817" y="4147537"/>
                  <a:pt x="5791804" y="4124371"/>
                  <a:pt x="5803967" y="4117056"/>
                </a:cubicBezTo>
                <a:close/>
                <a:moveTo>
                  <a:pt x="5115784" y="4111874"/>
                </a:moveTo>
                <a:cubicBezTo>
                  <a:pt x="5108689" y="4115227"/>
                  <a:pt x="5098554" y="4115532"/>
                  <a:pt x="5090446" y="4118275"/>
                </a:cubicBezTo>
                <a:cubicBezTo>
                  <a:pt x="5097541" y="4122543"/>
                  <a:pt x="5105649" y="4127115"/>
                  <a:pt x="5108689" y="4136564"/>
                </a:cubicBezTo>
                <a:cubicBezTo>
                  <a:pt x="5111730" y="4134735"/>
                  <a:pt x="5115784" y="4136564"/>
                  <a:pt x="5118825" y="4135649"/>
                </a:cubicBezTo>
                <a:cubicBezTo>
                  <a:pt x="5117811" y="4128943"/>
                  <a:pt x="5116797" y="4119799"/>
                  <a:pt x="5115784" y="4111874"/>
                </a:cubicBezTo>
                <a:close/>
                <a:moveTo>
                  <a:pt x="4016111" y="4110045"/>
                </a:moveTo>
                <a:cubicBezTo>
                  <a:pt x="4000908" y="4117361"/>
                  <a:pt x="4017124" y="4142965"/>
                  <a:pt x="4001921" y="4153938"/>
                </a:cubicBezTo>
                <a:cubicBezTo>
                  <a:pt x="4001921" y="4136259"/>
                  <a:pt x="3993813" y="4124067"/>
                  <a:pt x="3980637" y="4121018"/>
                </a:cubicBezTo>
                <a:cubicBezTo>
                  <a:pt x="3980637" y="4141745"/>
                  <a:pt x="3994827" y="4144489"/>
                  <a:pt x="3991786" y="4165216"/>
                </a:cubicBezTo>
                <a:cubicBezTo>
                  <a:pt x="4006989" y="4156376"/>
                  <a:pt x="4020165" y="4166740"/>
                  <a:pt x="4030300" y="4171312"/>
                </a:cubicBezTo>
                <a:cubicBezTo>
                  <a:pt x="4033341" y="4171007"/>
                  <a:pt x="4037395" y="4170702"/>
                  <a:pt x="4040435" y="4170397"/>
                </a:cubicBezTo>
                <a:cubicBezTo>
                  <a:pt x="4041449" y="4168873"/>
                  <a:pt x="4043476" y="4168568"/>
                  <a:pt x="4043476" y="4165216"/>
                </a:cubicBezTo>
                <a:cubicBezTo>
                  <a:pt x="4036381" y="4165216"/>
                  <a:pt x="4030300" y="4165825"/>
                  <a:pt x="4033341" y="4153938"/>
                </a:cubicBezTo>
                <a:cubicBezTo>
                  <a:pt x="4050571" y="4130468"/>
                  <a:pt x="4026246" y="4133516"/>
                  <a:pt x="4043476" y="4110045"/>
                </a:cubicBezTo>
                <a:cubicBezTo>
                  <a:pt x="4030300" y="4106997"/>
                  <a:pt x="4021178" y="4107607"/>
                  <a:pt x="4016111" y="4110045"/>
                </a:cubicBezTo>
                <a:close/>
                <a:moveTo>
                  <a:pt x="5638762" y="4106692"/>
                </a:moveTo>
                <a:cubicBezTo>
                  <a:pt x="5617478" y="4116142"/>
                  <a:pt x="5651938" y="4129553"/>
                  <a:pt x="5646871" y="4153938"/>
                </a:cubicBezTo>
                <a:cubicBezTo>
                  <a:pt x="5629641" y="4159424"/>
                  <a:pt x="5614437" y="4155157"/>
                  <a:pt x="5604303" y="4147537"/>
                </a:cubicBezTo>
                <a:cubicBezTo>
                  <a:pt x="5606329" y="4159119"/>
                  <a:pt x="5610383" y="4167959"/>
                  <a:pt x="5615451" y="4167044"/>
                </a:cubicBezTo>
                <a:cubicBezTo>
                  <a:pt x="5615451" y="4168873"/>
                  <a:pt x="5614437" y="4168264"/>
                  <a:pt x="5613424" y="4169483"/>
                </a:cubicBezTo>
                <a:cubicBezTo>
                  <a:pt x="5629641" y="4169483"/>
                  <a:pt x="5645857" y="4171312"/>
                  <a:pt x="5659033" y="4176493"/>
                </a:cubicBezTo>
                <a:cubicBezTo>
                  <a:pt x="5653965" y="4140221"/>
                  <a:pt x="5666127" y="4121933"/>
                  <a:pt x="5638762" y="4106692"/>
                </a:cubicBezTo>
                <a:close/>
                <a:moveTo>
                  <a:pt x="3758675" y="4106692"/>
                </a:moveTo>
                <a:cubicBezTo>
                  <a:pt x="3730297" y="4102425"/>
                  <a:pt x="3690769" y="4147537"/>
                  <a:pt x="3680634" y="4165216"/>
                </a:cubicBezTo>
                <a:cubicBezTo>
                  <a:pt x="3697864" y="4171007"/>
                  <a:pt x="3704959" y="4147537"/>
                  <a:pt x="3712053" y="4165216"/>
                </a:cubicBezTo>
                <a:cubicBezTo>
                  <a:pt x="3701918" y="4200269"/>
                  <a:pt x="3680634" y="4215814"/>
                  <a:pt x="3649215" y="4201183"/>
                </a:cubicBezTo>
                <a:cubicBezTo>
                  <a:pt x="3646175" y="4217338"/>
                  <a:pt x="3653269" y="4221910"/>
                  <a:pt x="3663404" y="4223434"/>
                </a:cubicBezTo>
                <a:cubicBezTo>
                  <a:pt x="3694823" y="4218252"/>
                  <a:pt x="3728270" y="4215204"/>
                  <a:pt x="3760703" y="4210327"/>
                </a:cubicBezTo>
                <a:cubicBezTo>
                  <a:pt x="3741446" y="4197221"/>
                  <a:pt x="3746513" y="4158815"/>
                  <a:pt x="3729283" y="4141745"/>
                </a:cubicBezTo>
                <a:cubicBezTo>
                  <a:pt x="3729283" y="4147537"/>
                  <a:pt x="3722189" y="4156376"/>
                  <a:pt x="3722189" y="4141745"/>
                </a:cubicBezTo>
                <a:cubicBezTo>
                  <a:pt x="3746513" y="4127115"/>
                  <a:pt x="3750567" y="4118885"/>
                  <a:pt x="3781987" y="4130468"/>
                </a:cubicBezTo>
                <a:cubicBezTo>
                  <a:pt x="3775905" y="4115227"/>
                  <a:pt x="3767797" y="4108217"/>
                  <a:pt x="3758675" y="4106692"/>
                </a:cubicBezTo>
                <a:close/>
                <a:moveTo>
                  <a:pt x="2042780" y="4106692"/>
                </a:moveTo>
                <a:cubicBezTo>
                  <a:pt x="2044807" y="4105473"/>
                  <a:pt x="2046834" y="4105778"/>
                  <a:pt x="2048861" y="4106692"/>
                </a:cubicBezTo>
                <a:cubicBezTo>
                  <a:pt x="2062037" y="4113093"/>
                  <a:pt x="2074199" y="4154243"/>
                  <a:pt x="2095483" y="4149975"/>
                </a:cubicBezTo>
                <a:cubicBezTo>
                  <a:pt x="2088389" y="4158815"/>
                  <a:pt x="2084335" y="4170093"/>
                  <a:pt x="2084335" y="4184418"/>
                </a:cubicBezTo>
                <a:cubicBezTo>
                  <a:pt x="2034672" y="4131992"/>
                  <a:pt x="2007307" y="4234407"/>
                  <a:pt x="1954603" y="4149975"/>
                </a:cubicBezTo>
                <a:cubicBezTo>
                  <a:pt x="1987036" y="4149975"/>
                  <a:pt x="2007307" y="4126200"/>
                  <a:pt x="2024537" y="4161253"/>
                </a:cubicBezTo>
                <a:cubicBezTo>
                  <a:pt x="2049875" y="4152414"/>
                  <a:pt x="2041767" y="4123762"/>
                  <a:pt x="2034672" y="4115227"/>
                </a:cubicBezTo>
                <a:cubicBezTo>
                  <a:pt x="2037712" y="4110655"/>
                  <a:pt x="2039739" y="4107912"/>
                  <a:pt x="2042780" y="4106692"/>
                </a:cubicBezTo>
                <a:close/>
                <a:moveTo>
                  <a:pt x="6077618" y="4101511"/>
                </a:moveTo>
                <a:cubicBezTo>
                  <a:pt x="6063429" y="4106997"/>
                  <a:pt x="6051267" y="4143574"/>
                  <a:pt x="6039104" y="4149975"/>
                </a:cubicBezTo>
                <a:cubicBezTo>
                  <a:pt x="6043158" y="4176189"/>
                  <a:pt x="6075591" y="4150280"/>
                  <a:pt x="6090793" y="4153938"/>
                </a:cubicBezTo>
                <a:cubicBezTo>
                  <a:pt x="6086739" y="4160948"/>
                  <a:pt x="6082685" y="4159119"/>
                  <a:pt x="6078631" y="4163082"/>
                </a:cubicBezTo>
                <a:cubicBezTo>
                  <a:pt x="6085726" y="4162168"/>
                  <a:pt x="6091807" y="4160643"/>
                  <a:pt x="6098902" y="4160034"/>
                </a:cubicBezTo>
                <a:cubicBezTo>
                  <a:pt x="6114105" y="4143269"/>
                  <a:pt x="6126267" y="4120409"/>
                  <a:pt x="6091807" y="4118275"/>
                </a:cubicBezTo>
                <a:cubicBezTo>
                  <a:pt x="6093835" y="4117666"/>
                  <a:pt x="6096875" y="4117666"/>
                  <a:pt x="6099915" y="4117056"/>
                </a:cubicBezTo>
                <a:cubicBezTo>
                  <a:pt x="6096875" y="4115227"/>
                  <a:pt x="6091807" y="4117361"/>
                  <a:pt x="6092821" y="4109131"/>
                </a:cubicBezTo>
                <a:cubicBezTo>
                  <a:pt x="6086739" y="4101816"/>
                  <a:pt x="6081672" y="4099682"/>
                  <a:pt x="6077618" y="4101511"/>
                </a:cubicBezTo>
                <a:close/>
                <a:moveTo>
                  <a:pt x="5139095" y="4100901"/>
                </a:moveTo>
                <a:cubicBezTo>
                  <a:pt x="5129973" y="4107607"/>
                  <a:pt x="5125919" y="4118885"/>
                  <a:pt x="5127946" y="4134430"/>
                </a:cubicBezTo>
                <a:cubicBezTo>
                  <a:pt x="5133014" y="4134430"/>
                  <a:pt x="5138081" y="4131992"/>
                  <a:pt x="5143149" y="4133211"/>
                </a:cubicBezTo>
                <a:cubicBezTo>
                  <a:pt x="5153284" y="4132296"/>
                  <a:pt x="5169501" y="4138088"/>
                  <a:pt x="5184703" y="4143574"/>
                </a:cubicBezTo>
                <a:cubicBezTo>
                  <a:pt x="5182677" y="4130772"/>
                  <a:pt x="5179636" y="4118885"/>
                  <a:pt x="5171527" y="4111874"/>
                </a:cubicBezTo>
                <a:cubicBezTo>
                  <a:pt x="5171527" y="4119494"/>
                  <a:pt x="5166460" y="4125286"/>
                  <a:pt x="5146189" y="4124371"/>
                </a:cubicBezTo>
                <a:cubicBezTo>
                  <a:pt x="5144163" y="4118885"/>
                  <a:pt x="5140109" y="4108826"/>
                  <a:pt x="5139095" y="4100901"/>
                </a:cubicBezTo>
                <a:close/>
                <a:moveTo>
                  <a:pt x="6466811" y="4097548"/>
                </a:moveTo>
                <a:cubicBezTo>
                  <a:pt x="6463771" y="4120104"/>
                  <a:pt x="6440459" y="4089623"/>
                  <a:pt x="6432351" y="4113093"/>
                </a:cubicBezTo>
                <a:cubicBezTo>
                  <a:pt x="6436405" y="4129553"/>
                  <a:pt x="6454649" y="4123457"/>
                  <a:pt x="6469851" y="4120104"/>
                </a:cubicBezTo>
                <a:cubicBezTo>
                  <a:pt x="6476946" y="4117056"/>
                  <a:pt x="6483027" y="4113703"/>
                  <a:pt x="6490122" y="4110045"/>
                </a:cubicBezTo>
                <a:cubicBezTo>
                  <a:pt x="6489109" y="4107302"/>
                  <a:pt x="6490122" y="4102730"/>
                  <a:pt x="6488095" y="4098767"/>
                </a:cubicBezTo>
                <a:cubicBezTo>
                  <a:pt x="6481001" y="4098463"/>
                  <a:pt x="6475933" y="4096024"/>
                  <a:pt x="6466811" y="4097548"/>
                </a:cubicBezTo>
                <a:close/>
                <a:moveTo>
                  <a:pt x="6019847" y="4091757"/>
                </a:moveTo>
                <a:cubicBezTo>
                  <a:pt x="6017820" y="4093281"/>
                  <a:pt x="6013766" y="4092671"/>
                  <a:pt x="6011739" y="4094500"/>
                </a:cubicBezTo>
                <a:cubicBezTo>
                  <a:pt x="6011739" y="4106083"/>
                  <a:pt x="6021874" y="4106692"/>
                  <a:pt x="6032009" y="4106692"/>
                </a:cubicBezTo>
                <a:cubicBezTo>
                  <a:pt x="6026941" y="4115837"/>
                  <a:pt x="6022887" y="4121323"/>
                  <a:pt x="6016807" y="4125286"/>
                </a:cubicBezTo>
                <a:cubicBezTo>
                  <a:pt x="6016807" y="4128334"/>
                  <a:pt x="6018833" y="4129248"/>
                  <a:pt x="6018833" y="4132601"/>
                </a:cubicBezTo>
                <a:cubicBezTo>
                  <a:pt x="5999577" y="4138697"/>
                  <a:pt x="5985387" y="4149061"/>
                  <a:pt x="5983360" y="4170397"/>
                </a:cubicBezTo>
                <a:cubicBezTo>
                  <a:pt x="6014779" y="4162472"/>
                  <a:pt x="6020861" y="4128639"/>
                  <a:pt x="6041131" y="4104864"/>
                </a:cubicBezTo>
                <a:cubicBezTo>
                  <a:pt x="6035050" y="4096939"/>
                  <a:pt x="6027955" y="4094195"/>
                  <a:pt x="6019847" y="4091757"/>
                </a:cubicBezTo>
                <a:close/>
                <a:moveTo>
                  <a:pt x="5724911" y="4087185"/>
                </a:moveTo>
                <a:cubicBezTo>
                  <a:pt x="5715790" y="4089928"/>
                  <a:pt x="5706668" y="4091452"/>
                  <a:pt x="5697547" y="4093586"/>
                </a:cubicBezTo>
                <a:cubicBezTo>
                  <a:pt x="5689439" y="4106083"/>
                  <a:pt x="5681330" y="4121628"/>
                  <a:pt x="5669168" y="4126200"/>
                </a:cubicBezTo>
                <a:cubicBezTo>
                  <a:pt x="5684371" y="4137478"/>
                  <a:pt x="5709709" y="4107912"/>
                  <a:pt x="5724911" y="4087185"/>
                </a:cubicBezTo>
                <a:close/>
                <a:moveTo>
                  <a:pt x="3942123" y="4086575"/>
                </a:moveTo>
                <a:cubicBezTo>
                  <a:pt x="3914758" y="4083527"/>
                  <a:pt x="3907663" y="4101206"/>
                  <a:pt x="3910704" y="4133211"/>
                </a:cubicBezTo>
                <a:cubicBezTo>
                  <a:pt x="3917799" y="4153938"/>
                  <a:pt x="3990773" y="4144489"/>
                  <a:pt x="3953272" y="4121018"/>
                </a:cubicBezTo>
                <a:cubicBezTo>
                  <a:pt x="3949218" y="4138697"/>
                  <a:pt x="3939083" y="4121628"/>
                  <a:pt x="3953272" y="4110045"/>
                </a:cubicBezTo>
                <a:cubicBezTo>
                  <a:pt x="3931988" y="4110045"/>
                  <a:pt x="3931988" y="4101206"/>
                  <a:pt x="3942123" y="4086575"/>
                </a:cubicBezTo>
                <a:close/>
                <a:moveTo>
                  <a:pt x="6342147" y="4080174"/>
                </a:moveTo>
                <a:cubicBezTo>
                  <a:pt x="6341134" y="4080784"/>
                  <a:pt x="6339107" y="4080784"/>
                  <a:pt x="6338093" y="4081393"/>
                </a:cubicBezTo>
                <a:cubicBezTo>
                  <a:pt x="6341134" y="4081698"/>
                  <a:pt x="6343161" y="4081698"/>
                  <a:pt x="6345188" y="4082003"/>
                </a:cubicBezTo>
                <a:cubicBezTo>
                  <a:pt x="6344175" y="4082308"/>
                  <a:pt x="6343161" y="4079565"/>
                  <a:pt x="6342147" y="4080174"/>
                </a:cubicBezTo>
                <a:close/>
                <a:moveTo>
                  <a:pt x="3368469" y="4080174"/>
                </a:moveTo>
                <a:cubicBezTo>
                  <a:pt x="3363401" y="4091147"/>
                  <a:pt x="3356307" y="4095110"/>
                  <a:pt x="3351239" y="4100901"/>
                </a:cubicBezTo>
                <a:cubicBezTo>
                  <a:pt x="3354279" y="4102425"/>
                  <a:pt x="3360361" y="4101511"/>
                  <a:pt x="3360361" y="4106692"/>
                </a:cubicBezTo>
                <a:cubicBezTo>
                  <a:pt x="3318806" y="4144793"/>
                  <a:pt x="3338063" y="4141745"/>
                  <a:pt x="3289414" y="4165216"/>
                </a:cubicBezTo>
                <a:cubicBezTo>
                  <a:pt x="3303603" y="4165216"/>
                  <a:pt x="3324887" y="4162472"/>
                  <a:pt x="3317793" y="4188991"/>
                </a:cubicBezTo>
                <a:cubicBezTo>
                  <a:pt x="3336036" y="4177103"/>
                  <a:pt x="3370496" y="4182590"/>
                  <a:pt x="3380631" y="4165216"/>
                </a:cubicBezTo>
                <a:cubicBezTo>
                  <a:pt x="3363401" y="4165216"/>
                  <a:pt x="3352253" y="4156376"/>
                  <a:pt x="3349212" y="4141745"/>
                </a:cubicBezTo>
                <a:cubicBezTo>
                  <a:pt x="3369483" y="4132906"/>
                  <a:pt x="3429280" y="4115837"/>
                  <a:pt x="3440429" y="4130468"/>
                </a:cubicBezTo>
                <a:cubicBezTo>
                  <a:pt x="3422186" y="4142355"/>
                  <a:pt x="3387726" y="4129858"/>
                  <a:pt x="3390767" y="4165216"/>
                </a:cubicBezTo>
                <a:cubicBezTo>
                  <a:pt x="3457659" y="4153328"/>
                  <a:pt x="3516443" y="4118275"/>
                  <a:pt x="3569147" y="4165216"/>
                </a:cubicBezTo>
                <a:cubicBezTo>
                  <a:pt x="3572187" y="4140526"/>
                  <a:pt x="3557998" y="4135040"/>
                  <a:pt x="3560025" y="4121018"/>
                </a:cubicBezTo>
                <a:cubicBezTo>
                  <a:pt x="3557998" y="4119799"/>
                  <a:pt x="3554957" y="4121933"/>
                  <a:pt x="3553944" y="4120104"/>
                </a:cubicBezTo>
                <a:cubicBezTo>
                  <a:pt x="3553944" y="4114617"/>
                  <a:pt x="3559011" y="4112179"/>
                  <a:pt x="3562052" y="4109131"/>
                </a:cubicBezTo>
                <a:cubicBezTo>
                  <a:pt x="3563065" y="4108217"/>
                  <a:pt x="3561039" y="4107912"/>
                  <a:pt x="3562052" y="4106692"/>
                </a:cubicBezTo>
                <a:cubicBezTo>
                  <a:pt x="3526579" y="4121323"/>
                  <a:pt x="3537727" y="4089318"/>
                  <a:pt x="3519484" y="4086575"/>
                </a:cubicBezTo>
                <a:cubicBezTo>
                  <a:pt x="3504281" y="4121018"/>
                  <a:pt x="3472862" y="4094195"/>
                  <a:pt x="3431307" y="4098767"/>
                </a:cubicBezTo>
                <a:cubicBezTo>
                  <a:pt x="3433335" y="4100292"/>
                  <a:pt x="3433335" y="4103949"/>
                  <a:pt x="3437389" y="4103949"/>
                </a:cubicBezTo>
                <a:cubicBezTo>
                  <a:pt x="3467794" y="4123762"/>
                  <a:pt x="3385699" y="4103949"/>
                  <a:pt x="3416105" y="4081393"/>
                </a:cubicBezTo>
                <a:cubicBezTo>
                  <a:pt x="3416105" y="4081089"/>
                  <a:pt x="3416105" y="4080479"/>
                  <a:pt x="3415091" y="4080174"/>
                </a:cubicBezTo>
                <a:close/>
                <a:moveTo>
                  <a:pt x="5607343" y="4064934"/>
                </a:moveTo>
                <a:cubicBezTo>
                  <a:pt x="5573897" y="4068592"/>
                  <a:pt x="5541464" y="4066763"/>
                  <a:pt x="5524234" y="4106083"/>
                </a:cubicBezTo>
                <a:cubicBezTo>
                  <a:pt x="5500923" y="4068592"/>
                  <a:pt x="5466463" y="4116751"/>
                  <a:pt x="5459369" y="4078041"/>
                </a:cubicBezTo>
                <a:cubicBezTo>
                  <a:pt x="5440111" y="4082917"/>
                  <a:pt x="5442139" y="4108521"/>
                  <a:pt x="5436057" y="4122238"/>
                </a:cubicBezTo>
                <a:cubicBezTo>
                  <a:pt x="5411733" y="4117666"/>
                  <a:pt x="5296191" y="4077736"/>
                  <a:pt x="5288083" y="4127419"/>
                </a:cubicBezTo>
                <a:cubicBezTo>
                  <a:pt x="5254637" y="4092976"/>
                  <a:pt x="5215109" y="4110045"/>
                  <a:pt x="5185717" y="4106083"/>
                </a:cubicBezTo>
                <a:cubicBezTo>
                  <a:pt x="5189771" y="4116446"/>
                  <a:pt x="5199907" y="4128639"/>
                  <a:pt x="5190785" y="4145708"/>
                </a:cubicBezTo>
                <a:cubicBezTo>
                  <a:pt x="5213082" y="4154243"/>
                  <a:pt x="5233353" y="4163387"/>
                  <a:pt x="5247542" y="4168264"/>
                </a:cubicBezTo>
                <a:cubicBezTo>
                  <a:pt x="5240447" y="4188686"/>
                  <a:pt x="5229299" y="4171312"/>
                  <a:pt x="5215109" y="4168264"/>
                </a:cubicBezTo>
                <a:cubicBezTo>
                  <a:pt x="5219163" y="4184723"/>
                  <a:pt x="5227271" y="4195087"/>
                  <a:pt x="5234366" y="4202097"/>
                </a:cubicBezTo>
                <a:cubicBezTo>
                  <a:pt x="5285043" y="4201183"/>
                  <a:pt x="5328624" y="4200269"/>
                  <a:pt x="5378287" y="4199964"/>
                </a:cubicBezTo>
                <a:cubicBezTo>
                  <a:pt x="5377273" y="4197221"/>
                  <a:pt x="5377273" y="4194172"/>
                  <a:pt x="5376259" y="4191734"/>
                </a:cubicBezTo>
                <a:cubicBezTo>
                  <a:pt x="5387408" y="4174665"/>
                  <a:pt x="5423895" y="4191734"/>
                  <a:pt x="5450247" y="4198745"/>
                </a:cubicBezTo>
                <a:cubicBezTo>
                  <a:pt x="5469503" y="4198745"/>
                  <a:pt x="5488761" y="4198135"/>
                  <a:pt x="5507004" y="4198135"/>
                </a:cubicBezTo>
                <a:cubicBezTo>
                  <a:pt x="5504977" y="4179542"/>
                  <a:pt x="5507004" y="4156681"/>
                  <a:pt x="5487747" y="4177408"/>
                </a:cubicBezTo>
                <a:cubicBezTo>
                  <a:pt x="5456328" y="4124676"/>
                  <a:pt x="5546531" y="4162168"/>
                  <a:pt x="5557680" y="4141745"/>
                </a:cubicBezTo>
                <a:cubicBezTo>
                  <a:pt x="5563761" y="4161253"/>
                  <a:pt x="5579977" y="4165216"/>
                  <a:pt x="5596194" y="4167044"/>
                </a:cubicBezTo>
                <a:cubicBezTo>
                  <a:pt x="5589099" y="4149975"/>
                  <a:pt x="5591127" y="4117056"/>
                  <a:pt x="5617478" y="4122238"/>
                </a:cubicBezTo>
                <a:cubicBezTo>
                  <a:pt x="5610383" y="4094195"/>
                  <a:pt x="5577951" y="4084137"/>
                  <a:pt x="5607343" y="4064934"/>
                </a:cubicBezTo>
                <a:close/>
                <a:moveTo>
                  <a:pt x="3850906" y="4062800"/>
                </a:moveTo>
                <a:cubicBezTo>
                  <a:pt x="3830636" y="4083222"/>
                  <a:pt x="3789081" y="4083527"/>
                  <a:pt x="3792122" y="4130468"/>
                </a:cubicBezTo>
                <a:cubicBezTo>
                  <a:pt x="3865095" y="4127724"/>
                  <a:pt x="3840771" y="4124067"/>
                  <a:pt x="3883339" y="4097548"/>
                </a:cubicBezTo>
                <a:cubicBezTo>
                  <a:pt x="3851920" y="4103644"/>
                  <a:pt x="3833676" y="4083222"/>
                  <a:pt x="3850906" y="4062800"/>
                </a:cubicBezTo>
                <a:close/>
                <a:moveTo>
                  <a:pt x="1029256" y="4061886"/>
                </a:moveTo>
                <a:lnTo>
                  <a:pt x="1068784" y="4061886"/>
                </a:lnTo>
                <a:cubicBezTo>
                  <a:pt x="1061689" y="4089928"/>
                  <a:pt x="994797" y="4103949"/>
                  <a:pt x="1058648" y="4095719"/>
                </a:cubicBezTo>
                <a:cubicBezTo>
                  <a:pt x="1048513" y="4117970"/>
                  <a:pt x="1008986" y="4134735"/>
                  <a:pt x="991756" y="4115227"/>
                </a:cubicBezTo>
                <a:cubicBezTo>
                  <a:pt x="982634" y="4073164"/>
                  <a:pt x="1039392" y="4103949"/>
                  <a:pt x="1029256" y="4061886"/>
                </a:cubicBezTo>
                <a:close/>
                <a:moveTo>
                  <a:pt x="5965117" y="4056704"/>
                </a:moveTo>
                <a:cubicBezTo>
                  <a:pt x="5950927" y="4097548"/>
                  <a:pt x="5912413" y="4055790"/>
                  <a:pt x="5904305" y="4101511"/>
                </a:cubicBezTo>
                <a:cubicBezTo>
                  <a:pt x="5935725" y="4052437"/>
                  <a:pt x="6016807" y="4194782"/>
                  <a:pt x="5975252" y="4115227"/>
                </a:cubicBezTo>
                <a:cubicBezTo>
                  <a:pt x="5983360" y="4113703"/>
                  <a:pt x="5982347" y="4104559"/>
                  <a:pt x="5987415" y="4100901"/>
                </a:cubicBezTo>
                <a:cubicBezTo>
                  <a:pt x="5989441" y="4100292"/>
                  <a:pt x="5989441" y="4101816"/>
                  <a:pt x="5991469" y="4101511"/>
                </a:cubicBezTo>
                <a:cubicBezTo>
                  <a:pt x="5990455" y="4094500"/>
                  <a:pt x="5983360" y="4089928"/>
                  <a:pt x="5977279" y="4084442"/>
                </a:cubicBezTo>
                <a:cubicBezTo>
                  <a:pt x="5968157" y="4082308"/>
                  <a:pt x="5961063" y="4076517"/>
                  <a:pt x="5965117" y="4056704"/>
                </a:cubicBezTo>
                <a:close/>
                <a:moveTo>
                  <a:pt x="2226228" y="4047255"/>
                </a:moveTo>
                <a:cubicBezTo>
                  <a:pt x="2232309" y="4048474"/>
                  <a:pt x="2238390" y="4052132"/>
                  <a:pt x="2242444" y="4057923"/>
                </a:cubicBezTo>
                <a:cubicBezTo>
                  <a:pt x="2246498" y="4088099"/>
                  <a:pt x="2213052" y="4070725"/>
                  <a:pt x="2210011" y="4097548"/>
                </a:cubicBezTo>
                <a:cubicBezTo>
                  <a:pt x="2195822" y="4090842"/>
                  <a:pt x="2202917" y="4054266"/>
                  <a:pt x="2170484" y="4071030"/>
                </a:cubicBezTo>
                <a:cubicBezTo>
                  <a:pt x="2178592" y="4060971"/>
                  <a:pt x="2191768" y="4052132"/>
                  <a:pt x="2205957" y="4048474"/>
                </a:cubicBezTo>
                <a:cubicBezTo>
                  <a:pt x="2213052" y="4046645"/>
                  <a:pt x="2220147" y="4046036"/>
                  <a:pt x="2226228" y="4047255"/>
                </a:cubicBezTo>
                <a:close/>
                <a:moveTo>
                  <a:pt x="5901265" y="4041159"/>
                </a:moveTo>
                <a:cubicBezTo>
                  <a:pt x="5888089" y="4042073"/>
                  <a:pt x="5873899" y="4042683"/>
                  <a:pt x="5860724" y="4043292"/>
                </a:cubicBezTo>
                <a:cubicBezTo>
                  <a:pt x="5868832" y="4051827"/>
                  <a:pt x="5886062" y="4040549"/>
                  <a:pt x="5882008" y="4070116"/>
                </a:cubicBezTo>
                <a:cubicBezTo>
                  <a:pt x="5896197" y="4070420"/>
                  <a:pt x="5901265" y="4058838"/>
                  <a:pt x="5901265" y="4041159"/>
                </a:cubicBezTo>
                <a:close/>
                <a:moveTo>
                  <a:pt x="2088389" y="4040549"/>
                </a:moveTo>
                <a:cubicBezTo>
                  <a:pt x="2095483" y="4040549"/>
                  <a:pt x="2102578" y="4043902"/>
                  <a:pt x="2104605" y="4049693"/>
                </a:cubicBezTo>
                <a:cubicBezTo>
                  <a:pt x="2133997" y="4075907"/>
                  <a:pt x="2085348" y="4034453"/>
                  <a:pt x="2093456" y="4060667"/>
                </a:cubicBezTo>
                <a:cubicBezTo>
                  <a:pt x="2096497" y="4075297"/>
                  <a:pt x="2119808" y="4069201"/>
                  <a:pt x="2138051" y="4072249"/>
                </a:cubicBezTo>
                <a:cubicBezTo>
                  <a:pt x="2135011" y="4092671"/>
                  <a:pt x="2149200" y="4095719"/>
                  <a:pt x="2145146" y="4116142"/>
                </a:cubicBezTo>
                <a:cubicBezTo>
                  <a:pt x="2119808" y="4101816"/>
                  <a:pt x="2104605" y="4090538"/>
                  <a:pt x="2071159" y="4107912"/>
                </a:cubicBezTo>
                <a:cubicBezTo>
                  <a:pt x="2074199" y="4075907"/>
                  <a:pt x="2029604" y="4095719"/>
                  <a:pt x="2040753" y="4060667"/>
                </a:cubicBezTo>
                <a:cubicBezTo>
                  <a:pt x="2051902" y="4063715"/>
                  <a:pt x="2104605" y="4058228"/>
                  <a:pt x="2071159" y="4049693"/>
                </a:cubicBezTo>
                <a:cubicBezTo>
                  <a:pt x="2073186" y="4043902"/>
                  <a:pt x="2080280" y="4040549"/>
                  <a:pt x="2088389" y="4040549"/>
                </a:cubicBezTo>
                <a:close/>
                <a:moveTo>
                  <a:pt x="4108310" y="4039016"/>
                </a:moveTo>
                <a:cubicBezTo>
                  <a:pt x="4072488" y="4039216"/>
                  <a:pt x="4040943" y="4043445"/>
                  <a:pt x="4033341" y="4074078"/>
                </a:cubicBezTo>
                <a:cubicBezTo>
                  <a:pt x="4064760" y="4056704"/>
                  <a:pt x="4130639" y="4080479"/>
                  <a:pt x="4144828" y="4039330"/>
                </a:cubicBezTo>
                <a:cubicBezTo>
                  <a:pt x="4132666" y="4039330"/>
                  <a:pt x="4120251" y="4038949"/>
                  <a:pt x="4108310" y="4039016"/>
                </a:cubicBezTo>
                <a:close/>
                <a:moveTo>
                  <a:pt x="3399888" y="4035367"/>
                </a:moveTo>
                <a:cubicBezTo>
                  <a:pt x="3405969" y="4042683"/>
                  <a:pt x="3409010" y="4053046"/>
                  <a:pt x="3413064" y="4061886"/>
                </a:cubicBezTo>
                <a:cubicBezTo>
                  <a:pt x="3412051" y="4054570"/>
                  <a:pt x="3412051" y="4048169"/>
                  <a:pt x="3419145" y="4039330"/>
                </a:cubicBezTo>
                <a:cubicBezTo>
                  <a:pt x="3409010" y="4042378"/>
                  <a:pt x="3404956" y="4038111"/>
                  <a:pt x="3399888" y="4035367"/>
                </a:cubicBezTo>
                <a:close/>
                <a:moveTo>
                  <a:pt x="6027955" y="4034148"/>
                </a:moveTo>
                <a:cubicBezTo>
                  <a:pt x="6006671" y="4035672"/>
                  <a:pt x="5985387" y="4036891"/>
                  <a:pt x="5965117" y="4038416"/>
                </a:cubicBezTo>
                <a:cubicBezTo>
                  <a:pt x="5967144" y="4044207"/>
                  <a:pt x="5970185" y="4044512"/>
                  <a:pt x="5975252" y="4055485"/>
                </a:cubicBezTo>
                <a:cubicBezTo>
                  <a:pt x="6007685" y="4055790"/>
                  <a:pt x="6018833" y="4045121"/>
                  <a:pt x="6027955" y="4034148"/>
                </a:cubicBezTo>
                <a:close/>
                <a:moveTo>
                  <a:pt x="6430324" y="4030186"/>
                </a:moveTo>
                <a:cubicBezTo>
                  <a:pt x="6423229" y="4035977"/>
                  <a:pt x="6420189" y="4042683"/>
                  <a:pt x="6413094" y="4045731"/>
                </a:cubicBezTo>
                <a:cubicBezTo>
                  <a:pt x="6409040" y="4048474"/>
                  <a:pt x="6409040" y="4047560"/>
                  <a:pt x="6405999" y="4047560"/>
                </a:cubicBezTo>
                <a:cubicBezTo>
                  <a:pt x="6394851" y="4050608"/>
                  <a:pt x="6384715" y="4050913"/>
                  <a:pt x="6371540" y="4050913"/>
                </a:cubicBezTo>
                <a:cubicBezTo>
                  <a:pt x="6367485" y="4059752"/>
                  <a:pt x="6370527" y="4068896"/>
                  <a:pt x="6364445" y="4086575"/>
                </a:cubicBezTo>
                <a:cubicBezTo>
                  <a:pt x="6364445" y="4086575"/>
                  <a:pt x="6365459" y="4087185"/>
                  <a:pt x="6365459" y="4087185"/>
                </a:cubicBezTo>
                <a:cubicBezTo>
                  <a:pt x="6380661" y="4091147"/>
                  <a:pt x="6393837" y="4093891"/>
                  <a:pt x="6405999" y="4097548"/>
                </a:cubicBezTo>
                <a:cubicBezTo>
                  <a:pt x="6418162" y="4095719"/>
                  <a:pt x="6425257" y="4092976"/>
                  <a:pt x="6437419" y="4091757"/>
                </a:cubicBezTo>
                <a:cubicBezTo>
                  <a:pt x="6431337" y="4089928"/>
                  <a:pt x="6426270" y="4088099"/>
                  <a:pt x="6421203" y="4091757"/>
                </a:cubicBezTo>
                <a:cubicBezTo>
                  <a:pt x="6421203" y="4080784"/>
                  <a:pt x="6428297" y="4077126"/>
                  <a:pt x="6437419" y="4074992"/>
                </a:cubicBezTo>
                <a:cubicBezTo>
                  <a:pt x="6442487" y="4061276"/>
                  <a:pt x="6448567" y="4049998"/>
                  <a:pt x="6460730" y="4042378"/>
                </a:cubicBezTo>
                <a:cubicBezTo>
                  <a:pt x="6460730" y="4042378"/>
                  <a:pt x="6461743" y="4039330"/>
                  <a:pt x="6464784" y="4039330"/>
                </a:cubicBezTo>
                <a:cubicBezTo>
                  <a:pt x="6444513" y="4045121"/>
                  <a:pt x="6437419" y="4035977"/>
                  <a:pt x="6430324" y="4030186"/>
                </a:cubicBezTo>
                <a:close/>
                <a:moveTo>
                  <a:pt x="5209028" y="4030186"/>
                </a:moveTo>
                <a:cubicBezTo>
                  <a:pt x="5211055" y="4032319"/>
                  <a:pt x="5214095" y="4032319"/>
                  <a:pt x="5215109" y="4034148"/>
                </a:cubicBezTo>
                <a:cubicBezTo>
                  <a:pt x="5218150" y="4033843"/>
                  <a:pt x="5221191" y="4032319"/>
                  <a:pt x="5223217" y="4032015"/>
                </a:cubicBezTo>
                <a:cubicBezTo>
                  <a:pt x="5218150" y="4030491"/>
                  <a:pt x="5215109" y="4032929"/>
                  <a:pt x="5209028" y="4030186"/>
                </a:cubicBezTo>
                <a:close/>
                <a:moveTo>
                  <a:pt x="6413094" y="4026833"/>
                </a:moveTo>
                <a:cubicBezTo>
                  <a:pt x="6413094" y="4026833"/>
                  <a:pt x="6413094" y="4027138"/>
                  <a:pt x="6413094" y="4030186"/>
                </a:cubicBezTo>
                <a:cubicBezTo>
                  <a:pt x="6416135" y="4030186"/>
                  <a:pt x="6415121" y="4026833"/>
                  <a:pt x="6419175" y="4026833"/>
                </a:cubicBezTo>
                <a:cubicBezTo>
                  <a:pt x="6415121" y="4026833"/>
                  <a:pt x="6416135" y="4026833"/>
                  <a:pt x="6413094" y="4026833"/>
                </a:cubicBezTo>
                <a:close/>
                <a:moveTo>
                  <a:pt x="6380661" y="4026833"/>
                </a:moveTo>
                <a:cubicBezTo>
                  <a:pt x="6380661" y="4029881"/>
                  <a:pt x="6380661" y="4030186"/>
                  <a:pt x="6380661" y="4030186"/>
                </a:cubicBezTo>
                <a:cubicBezTo>
                  <a:pt x="6384715" y="4030186"/>
                  <a:pt x="6387756" y="4030186"/>
                  <a:pt x="6391810" y="4030186"/>
                </a:cubicBezTo>
                <a:cubicBezTo>
                  <a:pt x="6387756" y="4030186"/>
                  <a:pt x="6384715" y="4026833"/>
                  <a:pt x="6380661" y="4026833"/>
                </a:cubicBezTo>
                <a:close/>
                <a:moveTo>
                  <a:pt x="3338063" y="4026833"/>
                </a:moveTo>
                <a:cubicBezTo>
                  <a:pt x="3327928" y="4040549"/>
                  <a:pt x="3328941" y="4049998"/>
                  <a:pt x="3328941" y="4057923"/>
                </a:cubicBezTo>
                <a:cubicBezTo>
                  <a:pt x="3355293" y="4060057"/>
                  <a:pt x="3380631" y="4059447"/>
                  <a:pt x="3397861" y="4035367"/>
                </a:cubicBezTo>
                <a:cubicBezTo>
                  <a:pt x="3390767" y="4030186"/>
                  <a:pt x="3384685" y="4023480"/>
                  <a:pt x="3370496" y="4026833"/>
                </a:cubicBezTo>
                <a:cubicBezTo>
                  <a:pt x="3370496" y="4076821"/>
                  <a:pt x="3352253" y="4026833"/>
                  <a:pt x="3338063" y="4026833"/>
                </a:cubicBezTo>
                <a:close/>
                <a:moveTo>
                  <a:pt x="5333691" y="4026223"/>
                </a:moveTo>
                <a:cubicBezTo>
                  <a:pt x="5317475" y="4030795"/>
                  <a:pt x="5302272" y="4035063"/>
                  <a:pt x="5288083" y="4038416"/>
                </a:cubicBezTo>
                <a:cubicBezTo>
                  <a:pt x="5307340" y="4042683"/>
                  <a:pt x="5326597" y="4048169"/>
                  <a:pt x="5344840" y="4057923"/>
                </a:cubicBezTo>
                <a:cubicBezTo>
                  <a:pt x="5340786" y="4035367"/>
                  <a:pt x="5336732" y="4032015"/>
                  <a:pt x="5333691" y="4026223"/>
                </a:cubicBezTo>
                <a:close/>
                <a:moveTo>
                  <a:pt x="6314783" y="4019822"/>
                </a:moveTo>
                <a:cubicBezTo>
                  <a:pt x="6311742" y="4027747"/>
                  <a:pt x="6309715" y="4035977"/>
                  <a:pt x="6304647" y="4042378"/>
                </a:cubicBezTo>
                <a:cubicBezTo>
                  <a:pt x="6285391" y="4061886"/>
                  <a:pt x="6255998" y="4067677"/>
                  <a:pt x="6222552" y="4070116"/>
                </a:cubicBezTo>
                <a:cubicBezTo>
                  <a:pt x="6223565" y="4072859"/>
                  <a:pt x="6222552" y="4074078"/>
                  <a:pt x="6223565" y="4077431"/>
                </a:cubicBezTo>
                <a:cubicBezTo>
                  <a:pt x="6200255" y="4053046"/>
                  <a:pt x="6148565" y="4099072"/>
                  <a:pt x="6117145" y="4116142"/>
                </a:cubicBezTo>
                <a:cubicBezTo>
                  <a:pt x="6165795" y="4107912"/>
                  <a:pt x="6222552" y="4103644"/>
                  <a:pt x="6278295" y="4097548"/>
                </a:cubicBezTo>
                <a:cubicBezTo>
                  <a:pt x="6291471" y="4087490"/>
                  <a:pt x="6306675" y="4082308"/>
                  <a:pt x="6323904" y="4082003"/>
                </a:cubicBezTo>
                <a:cubicBezTo>
                  <a:pt x="6328972" y="4063715"/>
                  <a:pt x="6343161" y="4058228"/>
                  <a:pt x="6356337" y="4047560"/>
                </a:cubicBezTo>
                <a:cubicBezTo>
                  <a:pt x="6335053" y="4047560"/>
                  <a:pt x="6318837" y="4045121"/>
                  <a:pt x="6301607" y="4056704"/>
                </a:cubicBezTo>
                <a:cubicBezTo>
                  <a:pt x="6297553" y="4050913"/>
                  <a:pt x="6300593" y="4048474"/>
                  <a:pt x="6304647" y="4042378"/>
                </a:cubicBezTo>
                <a:cubicBezTo>
                  <a:pt x="6314783" y="4033539"/>
                  <a:pt x="6339107" y="4033234"/>
                  <a:pt x="6366472" y="4033234"/>
                </a:cubicBezTo>
                <a:cubicBezTo>
                  <a:pt x="6366472" y="4030186"/>
                  <a:pt x="6365459" y="4025309"/>
                  <a:pt x="6364445" y="4021041"/>
                </a:cubicBezTo>
                <a:cubicBezTo>
                  <a:pt x="6348229" y="4021041"/>
                  <a:pt x="6330999" y="4019517"/>
                  <a:pt x="6314783" y="4019822"/>
                </a:cubicBezTo>
                <a:close/>
                <a:moveTo>
                  <a:pt x="4786389" y="4018908"/>
                </a:moveTo>
                <a:cubicBezTo>
                  <a:pt x="4793483" y="4063105"/>
                  <a:pt x="4846187" y="4068287"/>
                  <a:pt x="4877606" y="4053656"/>
                </a:cubicBezTo>
                <a:cubicBezTo>
                  <a:pt x="4877606" y="4068287"/>
                  <a:pt x="4835038" y="4089014"/>
                  <a:pt x="4866457" y="4100901"/>
                </a:cubicBezTo>
                <a:cubicBezTo>
                  <a:pt x="4890781" y="4068592"/>
                  <a:pt x="4884701" y="4069201"/>
                  <a:pt x="4916119" y="4089623"/>
                </a:cubicBezTo>
                <a:cubicBezTo>
                  <a:pt x="4916119" y="4081089"/>
                  <a:pt x="4919161" y="4077736"/>
                  <a:pt x="4921187" y="4072249"/>
                </a:cubicBezTo>
                <a:cubicBezTo>
                  <a:pt x="4920174" y="4071944"/>
                  <a:pt x="4920174" y="4068896"/>
                  <a:pt x="4919161" y="4069201"/>
                </a:cubicBezTo>
                <a:cubicBezTo>
                  <a:pt x="4920174" y="4069506"/>
                  <a:pt x="4921187" y="4069811"/>
                  <a:pt x="4921187" y="4070116"/>
                </a:cubicBezTo>
                <a:cubicBezTo>
                  <a:pt x="4923215" y="4065543"/>
                  <a:pt x="4923215" y="4057618"/>
                  <a:pt x="4926255" y="4053656"/>
                </a:cubicBezTo>
                <a:cubicBezTo>
                  <a:pt x="4880647" y="4030186"/>
                  <a:pt x="4828957" y="4033843"/>
                  <a:pt x="4786389" y="4018908"/>
                </a:cubicBezTo>
                <a:close/>
                <a:moveTo>
                  <a:pt x="21572367" y="4014031"/>
                </a:moveTo>
                <a:cubicBezTo>
                  <a:pt x="21578451" y="4038111"/>
                  <a:pt x="21558179" y="4034758"/>
                  <a:pt x="21562235" y="4052741"/>
                </a:cubicBezTo>
                <a:cubicBezTo>
                  <a:pt x="21537911" y="4028662"/>
                  <a:pt x="21525747" y="4046645"/>
                  <a:pt x="21485207" y="4040549"/>
                </a:cubicBezTo>
                <a:cubicBezTo>
                  <a:pt x="21482167" y="3989037"/>
                  <a:pt x="21555139" y="4041159"/>
                  <a:pt x="21572367" y="4014031"/>
                </a:cubicBezTo>
                <a:close/>
                <a:moveTo>
                  <a:pt x="21596565" y="4013031"/>
                </a:moveTo>
                <a:cubicBezTo>
                  <a:pt x="21612147" y="4014831"/>
                  <a:pt x="21622029" y="4022718"/>
                  <a:pt x="21643315" y="4015860"/>
                </a:cubicBezTo>
                <a:cubicBezTo>
                  <a:pt x="21643315" y="4037196"/>
                  <a:pt x="21582503" y="4034453"/>
                  <a:pt x="21603787" y="4046341"/>
                </a:cubicBezTo>
                <a:cubicBezTo>
                  <a:pt x="21582503" y="4070725"/>
                  <a:pt x="21585543" y="4035063"/>
                  <a:pt x="21578451" y="4014031"/>
                </a:cubicBezTo>
                <a:cubicBezTo>
                  <a:pt x="21585545" y="4012507"/>
                  <a:pt x="21591373" y="4012431"/>
                  <a:pt x="21596565" y="4013031"/>
                </a:cubicBezTo>
                <a:close/>
                <a:moveTo>
                  <a:pt x="6487081" y="4010678"/>
                </a:moveTo>
                <a:cubicBezTo>
                  <a:pt x="6482014" y="4009459"/>
                  <a:pt x="6483027" y="4013421"/>
                  <a:pt x="6479987" y="4014031"/>
                </a:cubicBezTo>
                <a:cubicBezTo>
                  <a:pt x="6484041" y="4021041"/>
                  <a:pt x="6486068" y="4029881"/>
                  <a:pt x="6492149" y="4033234"/>
                </a:cubicBezTo>
                <a:cubicBezTo>
                  <a:pt x="6493163" y="4033234"/>
                  <a:pt x="6494176" y="4033539"/>
                  <a:pt x="6495189" y="4033234"/>
                </a:cubicBezTo>
                <a:cubicBezTo>
                  <a:pt x="6492149" y="4029576"/>
                  <a:pt x="6488095" y="4025309"/>
                  <a:pt x="6487081" y="4010678"/>
                </a:cubicBezTo>
                <a:close/>
                <a:moveTo>
                  <a:pt x="5146189" y="4006716"/>
                </a:moveTo>
                <a:cubicBezTo>
                  <a:pt x="5139095" y="4012507"/>
                  <a:pt x="5132000" y="4015860"/>
                  <a:pt x="5117811" y="4015860"/>
                </a:cubicBezTo>
                <a:cubicBezTo>
                  <a:pt x="5117811" y="4021651"/>
                  <a:pt x="5117811" y="4021041"/>
                  <a:pt x="5117811" y="4026833"/>
                </a:cubicBezTo>
                <a:cubicBezTo>
                  <a:pt x="5107675" y="4026833"/>
                  <a:pt x="5104635" y="4025004"/>
                  <a:pt x="5100581" y="4018908"/>
                </a:cubicBezTo>
                <a:cubicBezTo>
                  <a:pt x="5084365" y="4021346"/>
                  <a:pt x="5074229" y="4028052"/>
                  <a:pt x="5070175" y="4043292"/>
                </a:cubicBezTo>
                <a:cubicBezTo>
                  <a:pt x="5079297" y="4037196"/>
                  <a:pt x="5090446" y="4035367"/>
                  <a:pt x="5097541" y="4028052"/>
                </a:cubicBezTo>
                <a:lnTo>
                  <a:pt x="5099567" y="4049693"/>
                </a:lnTo>
                <a:cubicBezTo>
                  <a:pt x="5103621" y="4049693"/>
                  <a:pt x="5110716" y="4047865"/>
                  <a:pt x="5113757" y="4048474"/>
                </a:cubicBezTo>
                <a:cubicBezTo>
                  <a:pt x="5117811" y="4037196"/>
                  <a:pt x="5142135" y="4037196"/>
                  <a:pt x="5145176" y="4048474"/>
                </a:cubicBezTo>
                <a:lnTo>
                  <a:pt x="5146929" y="4050715"/>
                </a:lnTo>
                <a:lnTo>
                  <a:pt x="5146189" y="4050913"/>
                </a:lnTo>
                <a:cubicBezTo>
                  <a:pt x="5145683" y="4050303"/>
                  <a:pt x="5146696" y="4050913"/>
                  <a:pt x="5147203" y="4051065"/>
                </a:cubicBezTo>
                <a:lnTo>
                  <a:pt x="5146929" y="4050715"/>
                </a:lnTo>
                <a:lnTo>
                  <a:pt x="5155311" y="4048474"/>
                </a:lnTo>
                <a:cubicBezTo>
                  <a:pt x="5155311" y="4032624"/>
                  <a:pt x="5146189" y="4025004"/>
                  <a:pt x="5146189" y="4006716"/>
                </a:cubicBezTo>
                <a:close/>
                <a:moveTo>
                  <a:pt x="6633029" y="4000315"/>
                </a:moveTo>
                <a:cubicBezTo>
                  <a:pt x="6628975" y="4004887"/>
                  <a:pt x="6624921" y="4008849"/>
                  <a:pt x="6614785" y="4006716"/>
                </a:cubicBezTo>
                <a:cubicBezTo>
                  <a:pt x="6617826" y="4016469"/>
                  <a:pt x="6625934" y="4020432"/>
                  <a:pt x="6632015" y="4026833"/>
                </a:cubicBezTo>
                <a:cubicBezTo>
                  <a:pt x="6637083" y="4026833"/>
                  <a:pt x="6641137" y="4027747"/>
                  <a:pt x="6646205" y="4026833"/>
                </a:cubicBezTo>
                <a:cubicBezTo>
                  <a:pt x="6646205" y="4023480"/>
                  <a:pt x="6645191" y="4018908"/>
                  <a:pt x="6647218" y="4016774"/>
                </a:cubicBezTo>
                <a:cubicBezTo>
                  <a:pt x="6646205" y="4015555"/>
                  <a:pt x="6645191" y="4013421"/>
                  <a:pt x="6643164" y="4012812"/>
                </a:cubicBezTo>
                <a:cubicBezTo>
                  <a:pt x="6645191" y="4010983"/>
                  <a:pt x="6648232" y="4009154"/>
                  <a:pt x="6651273" y="4007630"/>
                </a:cubicBezTo>
                <a:cubicBezTo>
                  <a:pt x="6652286" y="4006411"/>
                  <a:pt x="6652286" y="4004582"/>
                  <a:pt x="6653299" y="4003667"/>
                </a:cubicBezTo>
                <a:cubicBezTo>
                  <a:pt x="6646205" y="4002753"/>
                  <a:pt x="6639110" y="4001839"/>
                  <a:pt x="6633029" y="4000315"/>
                </a:cubicBezTo>
                <a:close/>
                <a:moveTo>
                  <a:pt x="1862372" y="3989341"/>
                </a:moveTo>
                <a:cubicBezTo>
                  <a:pt x="1855278" y="4024394"/>
                  <a:pt x="1888724" y="4012507"/>
                  <a:pt x="1882643" y="4047560"/>
                </a:cubicBezTo>
                <a:cubicBezTo>
                  <a:pt x="1861359" y="4044816"/>
                  <a:pt x="1852238" y="4050608"/>
                  <a:pt x="1852238" y="4071030"/>
                </a:cubicBezTo>
                <a:cubicBezTo>
                  <a:pt x="1838048" y="4056399"/>
                  <a:pt x="1838048" y="4023785"/>
                  <a:pt x="1813724" y="4023785"/>
                </a:cubicBezTo>
                <a:cubicBezTo>
                  <a:pt x="1820818" y="4000315"/>
                  <a:pt x="1838048" y="3995133"/>
                  <a:pt x="1862372" y="3989341"/>
                </a:cubicBezTo>
                <a:close/>
                <a:moveTo>
                  <a:pt x="6873234" y="3985989"/>
                </a:moveTo>
                <a:cubicBezTo>
                  <a:pt x="6869180" y="3989037"/>
                  <a:pt x="6861071" y="3992694"/>
                  <a:pt x="6858031" y="3994523"/>
                </a:cubicBezTo>
                <a:lnTo>
                  <a:pt x="6857017" y="3987208"/>
                </a:lnTo>
                <a:cubicBezTo>
                  <a:pt x="6852963" y="3991780"/>
                  <a:pt x="6849923" y="3996352"/>
                  <a:pt x="6844855" y="3998486"/>
                </a:cubicBezTo>
                <a:cubicBezTo>
                  <a:pt x="6856004" y="4003972"/>
                  <a:pt x="6870193" y="4004887"/>
                  <a:pt x="6882355" y="4007630"/>
                </a:cubicBezTo>
                <a:cubicBezTo>
                  <a:pt x="6895531" y="4004582"/>
                  <a:pt x="6906681" y="4003667"/>
                  <a:pt x="6918843" y="3998486"/>
                </a:cubicBezTo>
                <a:cubicBezTo>
                  <a:pt x="6902626" y="3997266"/>
                  <a:pt x="6887423" y="3992390"/>
                  <a:pt x="6873234" y="3985989"/>
                </a:cubicBezTo>
                <a:close/>
                <a:moveTo>
                  <a:pt x="6752625" y="3982940"/>
                </a:moveTo>
                <a:cubicBezTo>
                  <a:pt x="6741476" y="3981112"/>
                  <a:pt x="6734381" y="3986293"/>
                  <a:pt x="6735395" y="4003667"/>
                </a:cubicBezTo>
                <a:cubicBezTo>
                  <a:pt x="6751611" y="4007325"/>
                  <a:pt x="6766814" y="4007020"/>
                  <a:pt x="6779990" y="3998486"/>
                </a:cubicBezTo>
                <a:cubicBezTo>
                  <a:pt x="6781003" y="3996962"/>
                  <a:pt x="6783031" y="3996962"/>
                  <a:pt x="6783031" y="3995133"/>
                </a:cubicBezTo>
                <a:cubicBezTo>
                  <a:pt x="6773909" y="3992694"/>
                  <a:pt x="6762760" y="3989951"/>
                  <a:pt x="6744517" y="3992390"/>
                </a:cubicBezTo>
                <a:cubicBezTo>
                  <a:pt x="6746543" y="3985989"/>
                  <a:pt x="6752625" y="3985074"/>
                  <a:pt x="6758706" y="3984160"/>
                </a:cubicBezTo>
                <a:cubicBezTo>
                  <a:pt x="6756679" y="3983550"/>
                  <a:pt x="6754651" y="3983245"/>
                  <a:pt x="6752625" y="3982940"/>
                </a:cubicBezTo>
                <a:close/>
                <a:moveTo>
                  <a:pt x="6007685" y="3980197"/>
                </a:moveTo>
                <a:cubicBezTo>
                  <a:pt x="5997549" y="3982940"/>
                  <a:pt x="5990455" y="3986598"/>
                  <a:pt x="5980319" y="3992390"/>
                </a:cubicBezTo>
                <a:cubicBezTo>
                  <a:pt x="5988428" y="3993914"/>
                  <a:pt x="5996536" y="3994218"/>
                  <a:pt x="6004644" y="3995133"/>
                </a:cubicBezTo>
                <a:cubicBezTo>
                  <a:pt x="6011739" y="3994523"/>
                  <a:pt x="6018833" y="3994218"/>
                  <a:pt x="6025928" y="3993304"/>
                </a:cubicBezTo>
                <a:cubicBezTo>
                  <a:pt x="6019847" y="3989341"/>
                  <a:pt x="6012753" y="3984465"/>
                  <a:pt x="6007685" y="3980197"/>
                </a:cubicBezTo>
                <a:close/>
                <a:moveTo>
                  <a:pt x="7958718" y="3975015"/>
                </a:moveTo>
                <a:cubicBezTo>
                  <a:pt x="7953651" y="3975015"/>
                  <a:pt x="7950610" y="3975625"/>
                  <a:pt x="7945542" y="3975930"/>
                </a:cubicBezTo>
                <a:cubicBezTo>
                  <a:pt x="7950610" y="3976844"/>
                  <a:pt x="7954664" y="3976540"/>
                  <a:pt x="7958718" y="3977759"/>
                </a:cubicBezTo>
                <a:cubicBezTo>
                  <a:pt x="7958718" y="3976235"/>
                  <a:pt x="7958718" y="3976540"/>
                  <a:pt x="7958718" y="3975015"/>
                </a:cubicBezTo>
                <a:close/>
                <a:moveTo>
                  <a:pt x="4916119" y="3975015"/>
                </a:moveTo>
                <a:cubicBezTo>
                  <a:pt x="4887741" y="3975015"/>
                  <a:pt x="4856322" y="3971663"/>
                  <a:pt x="4856322" y="4006716"/>
                </a:cubicBezTo>
                <a:cubicBezTo>
                  <a:pt x="4890781" y="3992085"/>
                  <a:pt x="4909025" y="4012812"/>
                  <a:pt x="4926255" y="3995133"/>
                </a:cubicBezTo>
                <a:cubicBezTo>
                  <a:pt x="4919161" y="3995133"/>
                  <a:pt x="4916119" y="3986598"/>
                  <a:pt x="4916119" y="3975015"/>
                </a:cubicBezTo>
                <a:close/>
                <a:moveTo>
                  <a:pt x="5289097" y="3968615"/>
                </a:moveTo>
                <a:cubicBezTo>
                  <a:pt x="5293151" y="3977454"/>
                  <a:pt x="5296191" y="3986903"/>
                  <a:pt x="5296191" y="4001534"/>
                </a:cubicBezTo>
                <a:cubicBezTo>
                  <a:pt x="5303285" y="4001534"/>
                  <a:pt x="5310381" y="3998486"/>
                  <a:pt x="5316461" y="3998486"/>
                </a:cubicBezTo>
                <a:cubicBezTo>
                  <a:pt x="5313421" y="3980807"/>
                  <a:pt x="5306327" y="3974711"/>
                  <a:pt x="5299231" y="3971967"/>
                </a:cubicBezTo>
                <a:cubicBezTo>
                  <a:pt x="5296191" y="3968919"/>
                  <a:pt x="5293151" y="3971663"/>
                  <a:pt x="5289097" y="3968615"/>
                </a:cubicBezTo>
                <a:close/>
                <a:moveTo>
                  <a:pt x="5009364" y="3968615"/>
                </a:moveTo>
                <a:cubicBezTo>
                  <a:pt x="5006323" y="3971663"/>
                  <a:pt x="5003283" y="3975015"/>
                  <a:pt x="4996188" y="3975015"/>
                </a:cubicBezTo>
                <a:cubicBezTo>
                  <a:pt x="4993147" y="3992694"/>
                  <a:pt x="5010377" y="4003667"/>
                  <a:pt x="4996188" y="4006716"/>
                </a:cubicBezTo>
                <a:cubicBezTo>
                  <a:pt x="4978958" y="3989037"/>
                  <a:pt x="4986053" y="4009764"/>
                  <a:pt x="4957674" y="4006716"/>
                </a:cubicBezTo>
                <a:cubicBezTo>
                  <a:pt x="4954633" y="3997876"/>
                  <a:pt x="4957674" y="3985989"/>
                  <a:pt x="4947539" y="3982940"/>
                </a:cubicBezTo>
                <a:cubicBezTo>
                  <a:pt x="4933349" y="4029881"/>
                  <a:pt x="4977945" y="4009459"/>
                  <a:pt x="4967809" y="4053656"/>
                </a:cubicBezTo>
                <a:cubicBezTo>
                  <a:pt x="4953620" y="4050608"/>
                  <a:pt x="4944499" y="4032929"/>
                  <a:pt x="4937403" y="4053656"/>
                </a:cubicBezTo>
                <a:cubicBezTo>
                  <a:pt x="4947539" y="4065239"/>
                  <a:pt x="4971863" y="4065848"/>
                  <a:pt x="4996188" y="4065848"/>
                </a:cubicBezTo>
                <a:cubicBezTo>
                  <a:pt x="4983012" y="4027747"/>
                  <a:pt x="4992134" y="4016165"/>
                  <a:pt x="5037743" y="4018908"/>
                </a:cubicBezTo>
                <a:cubicBezTo>
                  <a:pt x="5033689" y="4016165"/>
                  <a:pt x="5034702" y="4009764"/>
                  <a:pt x="5034702" y="4006716"/>
                </a:cubicBezTo>
                <a:cubicBezTo>
                  <a:pt x="5030648" y="4006716"/>
                  <a:pt x="5023553" y="4006411"/>
                  <a:pt x="5016459" y="4003667"/>
                </a:cubicBezTo>
                <a:cubicBezTo>
                  <a:pt x="4992134" y="3994828"/>
                  <a:pt x="5020513" y="3992390"/>
                  <a:pt x="5037743" y="3992390"/>
                </a:cubicBezTo>
                <a:cubicBezTo>
                  <a:pt x="5037743" y="3986598"/>
                  <a:pt x="5037743" y="3982940"/>
                  <a:pt x="5041797" y="3980197"/>
                </a:cubicBezTo>
                <a:cubicBezTo>
                  <a:pt x="5034702" y="3971358"/>
                  <a:pt x="5023553" y="3968615"/>
                  <a:pt x="5009364" y="3968615"/>
                </a:cubicBezTo>
                <a:close/>
                <a:moveTo>
                  <a:pt x="6849923" y="3967700"/>
                </a:moveTo>
                <a:cubicBezTo>
                  <a:pt x="6847896" y="3970748"/>
                  <a:pt x="6845869" y="3971967"/>
                  <a:pt x="6844855" y="3973796"/>
                </a:cubicBezTo>
                <a:cubicBezTo>
                  <a:pt x="6847896" y="3975625"/>
                  <a:pt x="6852963" y="3975625"/>
                  <a:pt x="6856004" y="3977759"/>
                </a:cubicBezTo>
                <a:cubicBezTo>
                  <a:pt x="6853977" y="3974406"/>
                  <a:pt x="6851950" y="3971053"/>
                  <a:pt x="6849923" y="3967700"/>
                </a:cubicBezTo>
                <a:close/>
                <a:moveTo>
                  <a:pt x="5863765" y="3965871"/>
                </a:moveTo>
                <a:cubicBezTo>
                  <a:pt x="5861737" y="3966786"/>
                  <a:pt x="5861737" y="3969834"/>
                  <a:pt x="5858697" y="3969834"/>
                </a:cubicBezTo>
                <a:cubicBezTo>
                  <a:pt x="5859711" y="4015555"/>
                  <a:pt x="5893157" y="3997876"/>
                  <a:pt x="5921535" y="3995133"/>
                </a:cubicBezTo>
                <a:cubicBezTo>
                  <a:pt x="5931671" y="3986293"/>
                  <a:pt x="5943833" y="3979892"/>
                  <a:pt x="5951941" y="3968615"/>
                </a:cubicBezTo>
                <a:cubicBezTo>
                  <a:pt x="5923563" y="3967090"/>
                  <a:pt x="5893157" y="3966481"/>
                  <a:pt x="5863765" y="3965871"/>
                </a:cubicBezTo>
                <a:close/>
                <a:moveTo>
                  <a:pt x="3707999" y="3963433"/>
                </a:moveTo>
                <a:cubicBezTo>
                  <a:pt x="3683675" y="3969224"/>
                  <a:pt x="3663404" y="4009154"/>
                  <a:pt x="3642120" y="4015860"/>
                </a:cubicBezTo>
                <a:cubicBezTo>
                  <a:pt x="3729283" y="4048169"/>
                  <a:pt x="3817460" y="4012812"/>
                  <a:pt x="3921853" y="4015860"/>
                </a:cubicBezTo>
                <a:cubicBezTo>
                  <a:pt x="3900569" y="3986598"/>
                  <a:pt x="3851920" y="4006411"/>
                  <a:pt x="3820501" y="3982940"/>
                </a:cubicBezTo>
                <a:cubicBezTo>
                  <a:pt x="3817460" y="4000619"/>
                  <a:pt x="3789081" y="3992390"/>
                  <a:pt x="3792122" y="4015860"/>
                </a:cubicBezTo>
                <a:cubicBezTo>
                  <a:pt x="3760703" y="4010068"/>
                  <a:pt x="3747527" y="3983550"/>
                  <a:pt x="3701918" y="3992390"/>
                </a:cubicBezTo>
                <a:cubicBezTo>
                  <a:pt x="3705972" y="3977759"/>
                  <a:pt x="3729283" y="3989341"/>
                  <a:pt x="3732324" y="3971967"/>
                </a:cubicBezTo>
                <a:cubicBezTo>
                  <a:pt x="3724216" y="3963738"/>
                  <a:pt x="3716107" y="3961604"/>
                  <a:pt x="3707999" y="3963433"/>
                </a:cubicBezTo>
                <a:close/>
                <a:moveTo>
                  <a:pt x="5417814" y="3959470"/>
                </a:moveTo>
                <a:cubicBezTo>
                  <a:pt x="5414773" y="3971358"/>
                  <a:pt x="5407679" y="3980807"/>
                  <a:pt x="5407679" y="3998486"/>
                </a:cubicBezTo>
                <a:cubicBezTo>
                  <a:pt x="5376259" y="4007325"/>
                  <a:pt x="5373219" y="3985989"/>
                  <a:pt x="5348895" y="3985989"/>
                </a:cubicBezTo>
                <a:cubicBezTo>
                  <a:pt x="5336732" y="3991170"/>
                  <a:pt x="5346867" y="4000619"/>
                  <a:pt x="5347881" y="4015860"/>
                </a:cubicBezTo>
                <a:cubicBezTo>
                  <a:pt x="5354975" y="4025918"/>
                  <a:pt x="5361057" y="4035672"/>
                  <a:pt x="5371192" y="4042378"/>
                </a:cubicBezTo>
                <a:cubicBezTo>
                  <a:pt x="5448219" y="4032929"/>
                  <a:pt x="5523221" y="4019213"/>
                  <a:pt x="5601261" y="4012812"/>
                </a:cubicBezTo>
                <a:cubicBezTo>
                  <a:pt x="5604303" y="4011288"/>
                  <a:pt x="5605316" y="4008240"/>
                  <a:pt x="5609370" y="4007630"/>
                </a:cubicBezTo>
                <a:cubicBezTo>
                  <a:pt x="5586059" y="3969529"/>
                  <a:pt x="5563761" y="4005496"/>
                  <a:pt x="5531329" y="4007630"/>
                </a:cubicBezTo>
                <a:cubicBezTo>
                  <a:pt x="5564775" y="3936915"/>
                  <a:pt x="5674235" y="3986293"/>
                  <a:pt x="5729979" y="3965871"/>
                </a:cubicBezTo>
                <a:cubicBezTo>
                  <a:pt x="5732007" y="3964652"/>
                  <a:pt x="5728965" y="3964042"/>
                  <a:pt x="5728965" y="3962823"/>
                </a:cubicBezTo>
                <a:cubicBezTo>
                  <a:pt x="5624573" y="3962823"/>
                  <a:pt x="5519167" y="3962214"/>
                  <a:pt x="5417814" y="3959470"/>
                </a:cubicBezTo>
                <a:close/>
                <a:moveTo>
                  <a:pt x="6049239" y="3957641"/>
                </a:moveTo>
                <a:cubicBezTo>
                  <a:pt x="6039104" y="3963433"/>
                  <a:pt x="6032009" y="3968919"/>
                  <a:pt x="6021874" y="3971967"/>
                </a:cubicBezTo>
                <a:cubicBezTo>
                  <a:pt x="6039104" y="3974711"/>
                  <a:pt x="6063429" y="3983550"/>
                  <a:pt x="6081672" y="3977759"/>
                </a:cubicBezTo>
                <a:cubicBezTo>
                  <a:pt x="6077618" y="3948497"/>
                  <a:pt x="6060388" y="3963433"/>
                  <a:pt x="6049239" y="3957641"/>
                </a:cubicBezTo>
                <a:close/>
                <a:moveTo>
                  <a:pt x="8078314" y="3955508"/>
                </a:moveTo>
                <a:cubicBezTo>
                  <a:pt x="8073246" y="3955813"/>
                  <a:pt x="8066151" y="3958251"/>
                  <a:pt x="8061084" y="3958251"/>
                </a:cubicBezTo>
                <a:cubicBezTo>
                  <a:pt x="8056016" y="3965566"/>
                  <a:pt x="8050949" y="3973187"/>
                  <a:pt x="8039800" y="3973796"/>
                </a:cubicBezTo>
                <a:cubicBezTo>
                  <a:pt x="8042841" y="3975930"/>
                  <a:pt x="8044867" y="3977759"/>
                  <a:pt x="8046895" y="3980197"/>
                </a:cubicBezTo>
                <a:cubicBezTo>
                  <a:pt x="8051962" y="3981416"/>
                  <a:pt x="8055003" y="3984160"/>
                  <a:pt x="8066151" y="3975015"/>
                </a:cubicBezTo>
                <a:cubicBezTo>
                  <a:pt x="8064125" y="3978978"/>
                  <a:pt x="8063111" y="3982026"/>
                  <a:pt x="8061084" y="3985379"/>
                </a:cubicBezTo>
                <a:cubicBezTo>
                  <a:pt x="8067165" y="3978673"/>
                  <a:pt x="8075273" y="3974101"/>
                  <a:pt x="8084395" y="3971967"/>
                </a:cubicBezTo>
                <a:cubicBezTo>
                  <a:pt x="8086422" y="3964652"/>
                  <a:pt x="8084395" y="3959470"/>
                  <a:pt x="8078314" y="3955508"/>
                </a:cubicBezTo>
                <a:close/>
                <a:moveTo>
                  <a:pt x="5027607" y="3951240"/>
                </a:moveTo>
                <a:cubicBezTo>
                  <a:pt x="5027607" y="3953984"/>
                  <a:pt x="5023553" y="3956727"/>
                  <a:pt x="5020513" y="3959470"/>
                </a:cubicBezTo>
                <a:cubicBezTo>
                  <a:pt x="5026594" y="3959470"/>
                  <a:pt x="5034702" y="3959470"/>
                  <a:pt x="5041797" y="3959470"/>
                </a:cubicBezTo>
                <a:cubicBezTo>
                  <a:pt x="5037743" y="3953679"/>
                  <a:pt x="5034702" y="3953984"/>
                  <a:pt x="5027607" y="3951240"/>
                </a:cubicBezTo>
                <a:close/>
                <a:moveTo>
                  <a:pt x="7362766" y="3943925"/>
                </a:moveTo>
                <a:cubicBezTo>
                  <a:pt x="7337428" y="3953374"/>
                  <a:pt x="7309049" y="3955508"/>
                  <a:pt x="7280671" y="3955508"/>
                </a:cubicBezTo>
                <a:cubicBezTo>
                  <a:pt x="7282697" y="3968615"/>
                  <a:pt x="7286751" y="3978368"/>
                  <a:pt x="7294860" y="3982940"/>
                </a:cubicBezTo>
                <a:cubicBezTo>
                  <a:pt x="7295873" y="3986293"/>
                  <a:pt x="7290806" y="3985379"/>
                  <a:pt x="7289793" y="3987208"/>
                </a:cubicBezTo>
                <a:cubicBezTo>
                  <a:pt x="7319185" y="3979588"/>
                  <a:pt x="7345536" y="3966786"/>
                  <a:pt x="7362766" y="3943925"/>
                </a:cubicBezTo>
                <a:close/>
                <a:moveTo>
                  <a:pt x="7807703" y="3938743"/>
                </a:moveTo>
                <a:cubicBezTo>
                  <a:pt x="7792500" y="3946668"/>
                  <a:pt x="7775270" y="3952460"/>
                  <a:pt x="7754999" y="3956422"/>
                </a:cubicBezTo>
                <a:cubicBezTo>
                  <a:pt x="7775270" y="3955813"/>
                  <a:pt x="7794527" y="3954898"/>
                  <a:pt x="7813784" y="3955508"/>
                </a:cubicBezTo>
                <a:cubicBezTo>
                  <a:pt x="7809730" y="3951850"/>
                  <a:pt x="7806689" y="3947583"/>
                  <a:pt x="7807703" y="3938743"/>
                </a:cubicBezTo>
                <a:close/>
                <a:moveTo>
                  <a:pt x="8617508" y="3936915"/>
                </a:moveTo>
                <a:cubicBezTo>
                  <a:pt x="8610414" y="3935390"/>
                  <a:pt x="8604333" y="3937829"/>
                  <a:pt x="8597238" y="3939963"/>
                </a:cubicBezTo>
                <a:cubicBezTo>
                  <a:pt x="8597238" y="3941487"/>
                  <a:pt x="8597238" y="3942706"/>
                  <a:pt x="8597238" y="3943925"/>
                </a:cubicBezTo>
                <a:cubicBezTo>
                  <a:pt x="8605346" y="3945754"/>
                  <a:pt x="8611427" y="3941182"/>
                  <a:pt x="8618522" y="3938134"/>
                </a:cubicBezTo>
                <a:cubicBezTo>
                  <a:pt x="8617508" y="3937829"/>
                  <a:pt x="8617508" y="3936915"/>
                  <a:pt x="8617508" y="3936915"/>
                </a:cubicBezTo>
                <a:close/>
                <a:moveTo>
                  <a:pt x="7741824" y="3936000"/>
                </a:moveTo>
                <a:cubicBezTo>
                  <a:pt x="7732702" y="3939658"/>
                  <a:pt x="7723581" y="3946973"/>
                  <a:pt x="7714459" y="3958251"/>
                </a:cubicBezTo>
                <a:cubicBezTo>
                  <a:pt x="7725607" y="3957641"/>
                  <a:pt x="7736757" y="3957946"/>
                  <a:pt x="7747905" y="3957641"/>
                </a:cubicBezTo>
                <a:cubicBezTo>
                  <a:pt x="7748919" y="3947888"/>
                  <a:pt x="7745878" y="3941791"/>
                  <a:pt x="7741824" y="3936000"/>
                </a:cubicBezTo>
                <a:close/>
                <a:moveTo>
                  <a:pt x="6195187" y="3934171"/>
                </a:moveTo>
                <a:cubicBezTo>
                  <a:pt x="6167821" y="3934476"/>
                  <a:pt x="6143497" y="3936000"/>
                  <a:pt x="6119173" y="3938743"/>
                </a:cubicBezTo>
                <a:cubicBezTo>
                  <a:pt x="6126267" y="3947583"/>
                  <a:pt x="6133361" y="3960080"/>
                  <a:pt x="6133361" y="3977759"/>
                </a:cubicBezTo>
                <a:cubicBezTo>
                  <a:pt x="6140457" y="3945449"/>
                  <a:pt x="6195187" y="3965566"/>
                  <a:pt x="6213430" y="3942096"/>
                </a:cubicBezTo>
                <a:cubicBezTo>
                  <a:pt x="6222552" y="3943620"/>
                  <a:pt x="6224579" y="3954289"/>
                  <a:pt x="6223565" y="3965871"/>
                </a:cubicBezTo>
                <a:cubicBezTo>
                  <a:pt x="6245863" y="3961909"/>
                  <a:pt x="6268161" y="3958556"/>
                  <a:pt x="6290458" y="3954289"/>
                </a:cubicBezTo>
                <a:cubicBezTo>
                  <a:pt x="6287417" y="3949716"/>
                  <a:pt x="6283363" y="3946364"/>
                  <a:pt x="6283363" y="3936000"/>
                </a:cubicBezTo>
                <a:cubicBezTo>
                  <a:pt x="6250931" y="3934781"/>
                  <a:pt x="6221539" y="3933562"/>
                  <a:pt x="6195187" y="3934171"/>
                </a:cubicBezTo>
                <a:close/>
                <a:moveTo>
                  <a:pt x="8139125" y="3924722"/>
                </a:moveTo>
                <a:lnTo>
                  <a:pt x="8139125" y="3931733"/>
                </a:lnTo>
                <a:cubicBezTo>
                  <a:pt x="8141152" y="3933257"/>
                  <a:pt x="8142166" y="3934781"/>
                  <a:pt x="8144193" y="3936000"/>
                </a:cubicBezTo>
                <a:cubicBezTo>
                  <a:pt x="8150274" y="3935695"/>
                  <a:pt x="8153315" y="3932342"/>
                  <a:pt x="8156355" y="3929599"/>
                </a:cubicBezTo>
                <a:cubicBezTo>
                  <a:pt x="8154328" y="3928075"/>
                  <a:pt x="8152301" y="3926856"/>
                  <a:pt x="8150274" y="3924722"/>
                </a:cubicBezTo>
                <a:cubicBezTo>
                  <a:pt x="8150274" y="3924417"/>
                  <a:pt x="8149261" y="3924722"/>
                  <a:pt x="8149261" y="3924722"/>
                </a:cubicBezTo>
                <a:cubicBezTo>
                  <a:pt x="8146220" y="3924722"/>
                  <a:pt x="8143179" y="3924722"/>
                  <a:pt x="8139125" y="3924722"/>
                </a:cubicBezTo>
                <a:close/>
                <a:moveTo>
                  <a:pt x="7563443" y="3921674"/>
                </a:moveTo>
                <a:cubicBezTo>
                  <a:pt x="7550268" y="3921674"/>
                  <a:pt x="7537092" y="3922893"/>
                  <a:pt x="7524930" y="3922589"/>
                </a:cubicBezTo>
                <a:cubicBezTo>
                  <a:pt x="7516821" y="3936305"/>
                  <a:pt x="7508713" y="3948497"/>
                  <a:pt x="7487429" y="3948497"/>
                </a:cubicBezTo>
                <a:cubicBezTo>
                  <a:pt x="7486416" y="3936915"/>
                  <a:pt x="7489457" y="3932342"/>
                  <a:pt x="7491483" y="3923808"/>
                </a:cubicBezTo>
                <a:cubicBezTo>
                  <a:pt x="7440807" y="3924113"/>
                  <a:pt x="7395199" y="3932038"/>
                  <a:pt x="7364793" y="3976844"/>
                </a:cubicBezTo>
                <a:cubicBezTo>
                  <a:pt x="7434726" y="3966176"/>
                  <a:pt x="7498578" y="3973187"/>
                  <a:pt x="7565471" y="3952460"/>
                </a:cubicBezTo>
                <a:cubicBezTo>
                  <a:pt x="7556349" y="3948192"/>
                  <a:pt x="7548241" y="3943925"/>
                  <a:pt x="7539119" y="3938743"/>
                </a:cubicBezTo>
                <a:cubicBezTo>
                  <a:pt x="7545201" y="3932342"/>
                  <a:pt x="7555335" y="3927770"/>
                  <a:pt x="7563443" y="3921674"/>
                </a:cubicBezTo>
                <a:close/>
                <a:moveTo>
                  <a:pt x="4322195" y="3910396"/>
                </a:moveTo>
                <a:lnTo>
                  <a:pt x="4361722" y="3910396"/>
                </a:lnTo>
                <a:lnTo>
                  <a:pt x="4361722" y="3946364"/>
                </a:lnTo>
                <a:cubicBezTo>
                  <a:pt x="4342465" y="3940267"/>
                  <a:pt x="4319154" y="3940572"/>
                  <a:pt x="4322195" y="3910396"/>
                </a:cubicBezTo>
                <a:close/>
                <a:moveTo>
                  <a:pt x="8053989" y="3903081"/>
                </a:moveTo>
                <a:cubicBezTo>
                  <a:pt x="8055003" y="3906129"/>
                  <a:pt x="8051962" y="3906739"/>
                  <a:pt x="8051962" y="3909482"/>
                </a:cubicBezTo>
                <a:cubicBezTo>
                  <a:pt x="8058043" y="3908567"/>
                  <a:pt x="8059057" y="3908567"/>
                  <a:pt x="8061084" y="3905214"/>
                </a:cubicBezTo>
                <a:cubicBezTo>
                  <a:pt x="8061084" y="3905214"/>
                  <a:pt x="8057030" y="3902776"/>
                  <a:pt x="8053989" y="3903081"/>
                </a:cubicBezTo>
                <a:close/>
                <a:moveTo>
                  <a:pt x="8041827" y="3899118"/>
                </a:moveTo>
                <a:cubicBezTo>
                  <a:pt x="8038787" y="3899728"/>
                  <a:pt x="8033719" y="3899728"/>
                  <a:pt x="8028651" y="3906434"/>
                </a:cubicBezTo>
                <a:cubicBezTo>
                  <a:pt x="8033719" y="3902471"/>
                  <a:pt x="8036759" y="3903081"/>
                  <a:pt x="8041827" y="3899118"/>
                </a:cubicBezTo>
                <a:close/>
                <a:moveTo>
                  <a:pt x="7694189" y="3893937"/>
                </a:moveTo>
                <a:cubicBezTo>
                  <a:pt x="7674931" y="3904300"/>
                  <a:pt x="7655675" y="3915273"/>
                  <a:pt x="7636417" y="3919540"/>
                </a:cubicBezTo>
                <a:cubicBezTo>
                  <a:pt x="7630337" y="3920760"/>
                  <a:pt x="7624255" y="3918626"/>
                  <a:pt x="7618174" y="3919540"/>
                </a:cubicBezTo>
                <a:cubicBezTo>
                  <a:pt x="7618174" y="3929294"/>
                  <a:pt x="7618174" y="3939658"/>
                  <a:pt x="7619187" y="3951240"/>
                </a:cubicBezTo>
                <a:lnTo>
                  <a:pt x="7620201" y="3963433"/>
                </a:lnTo>
                <a:cubicBezTo>
                  <a:pt x="7642499" y="3961604"/>
                  <a:pt x="7665809" y="3962214"/>
                  <a:pt x="7688107" y="3960690"/>
                </a:cubicBezTo>
                <a:cubicBezTo>
                  <a:pt x="7684053" y="3957641"/>
                  <a:pt x="7679999" y="3954289"/>
                  <a:pt x="7670877" y="3958251"/>
                </a:cubicBezTo>
                <a:cubicBezTo>
                  <a:pt x="7694189" y="3948192"/>
                  <a:pt x="7713445" y="3935086"/>
                  <a:pt x="7740811" y="3929599"/>
                </a:cubicBezTo>
                <a:cubicBezTo>
                  <a:pt x="7726621" y="3914359"/>
                  <a:pt x="7700269" y="3910701"/>
                  <a:pt x="7694189" y="3893937"/>
                </a:cubicBezTo>
                <a:close/>
                <a:moveTo>
                  <a:pt x="8028651" y="3881744"/>
                </a:moveTo>
                <a:cubicBezTo>
                  <a:pt x="8026624" y="3884183"/>
                  <a:pt x="8023583" y="3887840"/>
                  <a:pt x="8020543" y="3889974"/>
                </a:cubicBezTo>
                <a:cubicBezTo>
                  <a:pt x="8017503" y="3898814"/>
                  <a:pt x="8013448" y="3909482"/>
                  <a:pt x="8010407" y="3915578"/>
                </a:cubicBezTo>
                <a:cubicBezTo>
                  <a:pt x="8011421" y="3915578"/>
                  <a:pt x="8012435" y="3915273"/>
                  <a:pt x="8013448" y="3915578"/>
                </a:cubicBezTo>
                <a:cubicBezTo>
                  <a:pt x="8015475" y="3913444"/>
                  <a:pt x="8017503" y="3909787"/>
                  <a:pt x="8020543" y="3908263"/>
                </a:cubicBezTo>
                <a:cubicBezTo>
                  <a:pt x="8019529" y="3894241"/>
                  <a:pt x="8025611" y="3886926"/>
                  <a:pt x="8028651" y="3881744"/>
                </a:cubicBezTo>
                <a:close/>
                <a:moveTo>
                  <a:pt x="7760067" y="3880525"/>
                </a:moveTo>
                <a:cubicBezTo>
                  <a:pt x="7757027" y="3891193"/>
                  <a:pt x="7752973" y="3898814"/>
                  <a:pt x="7749932" y="3902471"/>
                </a:cubicBezTo>
                <a:cubicBezTo>
                  <a:pt x="7751959" y="3901862"/>
                  <a:pt x="7752973" y="3900033"/>
                  <a:pt x="7754999" y="3900033"/>
                </a:cubicBezTo>
                <a:cubicBezTo>
                  <a:pt x="7760067" y="3898509"/>
                  <a:pt x="7765135" y="3897899"/>
                  <a:pt x="7770203" y="3892108"/>
                </a:cubicBezTo>
                <a:cubicBezTo>
                  <a:pt x="7766149" y="3886316"/>
                  <a:pt x="7763108" y="3883573"/>
                  <a:pt x="7760067" y="3880525"/>
                </a:cubicBezTo>
                <a:close/>
                <a:moveTo>
                  <a:pt x="1743791" y="3878696"/>
                </a:moveTo>
                <a:cubicBezTo>
                  <a:pt x="1764061" y="3875343"/>
                  <a:pt x="1791426" y="3899728"/>
                  <a:pt x="1815751" y="3892717"/>
                </a:cubicBezTo>
                <a:cubicBezTo>
                  <a:pt x="1822845" y="3955203"/>
                  <a:pt x="1741764" y="3911615"/>
                  <a:pt x="1725547" y="3892717"/>
                </a:cubicBezTo>
                <a:cubicBezTo>
                  <a:pt x="1730614" y="3883573"/>
                  <a:pt x="1736696" y="3879611"/>
                  <a:pt x="1743791" y="3878696"/>
                </a:cubicBezTo>
                <a:close/>
                <a:moveTo>
                  <a:pt x="8142166" y="3877782"/>
                </a:moveTo>
                <a:cubicBezTo>
                  <a:pt x="8139125" y="3878087"/>
                  <a:pt x="8136085" y="3877782"/>
                  <a:pt x="8137098" y="3883573"/>
                </a:cubicBezTo>
                <a:cubicBezTo>
                  <a:pt x="8134057" y="3884183"/>
                  <a:pt x="8135071" y="3884183"/>
                  <a:pt x="8131017" y="3881744"/>
                </a:cubicBezTo>
                <a:cubicBezTo>
                  <a:pt x="8131017" y="3886012"/>
                  <a:pt x="8132031" y="3891193"/>
                  <a:pt x="8131017" y="3895156"/>
                </a:cubicBezTo>
                <a:cubicBezTo>
                  <a:pt x="8134057" y="3893937"/>
                  <a:pt x="8135071" y="3893632"/>
                  <a:pt x="8139125" y="3892108"/>
                </a:cubicBezTo>
                <a:lnTo>
                  <a:pt x="8139125" y="3906434"/>
                </a:lnTo>
                <a:cubicBezTo>
                  <a:pt x="8146220" y="3902166"/>
                  <a:pt x="8146220" y="3892108"/>
                  <a:pt x="8142166" y="3877782"/>
                </a:cubicBezTo>
                <a:close/>
                <a:moveTo>
                  <a:pt x="5870859" y="3875648"/>
                </a:moveTo>
                <a:cubicBezTo>
                  <a:pt x="5860724" y="3873514"/>
                  <a:pt x="5849575" y="3878391"/>
                  <a:pt x="5851602" y="3889974"/>
                </a:cubicBezTo>
                <a:cubicBezTo>
                  <a:pt x="5863765" y="3891803"/>
                  <a:pt x="5858697" y="3901862"/>
                  <a:pt x="5856669" y="3913444"/>
                </a:cubicBezTo>
                <a:cubicBezTo>
                  <a:pt x="5866805" y="3910396"/>
                  <a:pt x="5878967" y="3906739"/>
                  <a:pt x="5890116" y="3903081"/>
                </a:cubicBezTo>
                <a:cubicBezTo>
                  <a:pt x="5890116" y="3898204"/>
                  <a:pt x="5893157" y="3890889"/>
                  <a:pt x="5889103" y="3889974"/>
                </a:cubicBezTo>
                <a:cubicBezTo>
                  <a:pt x="5889103" y="3896070"/>
                  <a:pt x="5889103" y="3903995"/>
                  <a:pt x="5882008" y="3901252"/>
                </a:cubicBezTo>
                <a:cubicBezTo>
                  <a:pt x="5889103" y="3886621"/>
                  <a:pt x="5880995" y="3878087"/>
                  <a:pt x="5870859" y="3875648"/>
                </a:cubicBezTo>
                <a:close/>
                <a:moveTo>
                  <a:pt x="2828261" y="3875648"/>
                </a:moveTo>
                <a:cubicBezTo>
                  <a:pt x="2818126" y="3873514"/>
                  <a:pt x="2806977" y="3878391"/>
                  <a:pt x="2809004" y="3889974"/>
                </a:cubicBezTo>
                <a:cubicBezTo>
                  <a:pt x="2829274" y="3893022"/>
                  <a:pt x="2794815" y="3921369"/>
                  <a:pt x="2819139" y="3936000"/>
                </a:cubicBezTo>
                <a:cubicBezTo>
                  <a:pt x="2843463" y="3944840"/>
                  <a:pt x="2864748" y="3893022"/>
                  <a:pt x="2847518" y="3889974"/>
                </a:cubicBezTo>
                <a:cubicBezTo>
                  <a:pt x="2847518" y="3896070"/>
                  <a:pt x="2846504" y="3903995"/>
                  <a:pt x="2836369" y="3901252"/>
                </a:cubicBezTo>
                <a:cubicBezTo>
                  <a:pt x="2844477" y="3886621"/>
                  <a:pt x="2837383" y="3878087"/>
                  <a:pt x="2828261" y="3875648"/>
                </a:cubicBezTo>
                <a:close/>
                <a:moveTo>
                  <a:pt x="1511693" y="3843948"/>
                </a:moveTo>
                <a:lnTo>
                  <a:pt x="1555275" y="3843948"/>
                </a:lnTo>
                <a:cubicBezTo>
                  <a:pt x="1551221" y="3861017"/>
                  <a:pt x="1562370" y="3863456"/>
                  <a:pt x="1576559" y="3863456"/>
                </a:cubicBezTo>
                <a:cubicBezTo>
                  <a:pt x="1576559" y="3889060"/>
                  <a:pt x="1515747" y="3883878"/>
                  <a:pt x="1511693" y="3843948"/>
                </a:cubicBezTo>
                <a:close/>
                <a:moveTo>
                  <a:pt x="8234397" y="3842729"/>
                </a:moveTo>
                <a:cubicBezTo>
                  <a:pt x="8233383" y="3843643"/>
                  <a:pt x="8233383" y="3844558"/>
                  <a:pt x="8232369" y="3846082"/>
                </a:cubicBezTo>
                <a:cubicBezTo>
                  <a:pt x="8232369" y="3847301"/>
                  <a:pt x="8232369" y="3847911"/>
                  <a:pt x="8232369" y="3849130"/>
                </a:cubicBezTo>
                <a:cubicBezTo>
                  <a:pt x="8234397" y="3848215"/>
                  <a:pt x="8236423" y="3847606"/>
                  <a:pt x="8238451" y="3846691"/>
                </a:cubicBezTo>
                <a:cubicBezTo>
                  <a:pt x="8238451" y="3846082"/>
                  <a:pt x="8238451" y="3844558"/>
                  <a:pt x="8238451" y="3843948"/>
                </a:cubicBezTo>
                <a:cubicBezTo>
                  <a:pt x="8237437" y="3843948"/>
                  <a:pt x="8235410" y="3842729"/>
                  <a:pt x="8234397" y="3842729"/>
                </a:cubicBezTo>
                <a:close/>
                <a:moveTo>
                  <a:pt x="8208045" y="3839681"/>
                </a:moveTo>
                <a:cubicBezTo>
                  <a:pt x="8209059" y="3843034"/>
                  <a:pt x="8210072" y="3846387"/>
                  <a:pt x="8211085" y="3849130"/>
                </a:cubicBezTo>
                <a:cubicBezTo>
                  <a:pt x="8212099" y="3848825"/>
                  <a:pt x="8213113" y="3848215"/>
                  <a:pt x="8215139" y="3847911"/>
                </a:cubicBezTo>
                <a:cubicBezTo>
                  <a:pt x="8216153" y="3846387"/>
                  <a:pt x="8216153" y="3843338"/>
                  <a:pt x="8217167" y="3840900"/>
                </a:cubicBezTo>
                <a:cubicBezTo>
                  <a:pt x="8214126" y="3840595"/>
                  <a:pt x="8211085" y="3840290"/>
                  <a:pt x="8208045" y="3839681"/>
                </a:cubicBezTo>
                <a:close/>
                <a:moveTo>
                  <a:pt x="7039452" y="3838766"/>
                </a:moveTo>
                <a:cubicBezTo>
                  <a:pt x="7034385" y="3839986"/>
                  <a:pt x="7030330" y="3841814"/>
                  <a:pt x="7026276" y="3842729"/>
                </a:cubicBezTo>
                <a:cubicBezTo>
                  <a:pt x="7025263" y="3845472"/>
                  <a:pt x="7025263" y="3846691"/>
                  <a:pt x="7024249" y="3847911"/>
                </a:cubicBezTo>
                <a:cubicBezTo>
                  <a:pt x="7031343" y="3846082"/>
                  <a:pt x="7036411" y="3843948"/>
                  <a:pt x="7039452" y="3838766"/>
                </a:cubicBezTo>
                <a:close/>
                <a:moveTo>
                  <a:pt x="2416770" y="3838766"/>
                </a:moveTo>
                <a:cubicBezTo>
                  <a:pt x="2411703" y="3839681"/>
                  <a:pt x="2407648" y="3838157"/>
                  <a:pt x="2401567" y="3839681"/>
                </a:cubicBezTo>
                <a:cubicBezTo>
                  <a:pt x="2412716" y="3854616"/>
                  <a:pt x="2409676" y="3858274"/>
                  <a:pt x="2398527" y="3859189"/>
                </a:cubicBezTo>
                <a:cubicBezTo>
                  <a:pt x="2407648" y="3864675"/>
                  <a:pt x="2416770" y="3872600"/>
                  <a:pt x="2414743" y="3889974"/>
                </a:cubicBezTo>
                <a:cubicBezTo>
                  <a:pt x="2437041" y="3880525"/>
                  <a:pt x="2418797" y="3861932"/>
                  <a:pt x="2416770" y="3838766"/>
                </a:cubicBezTo>
                <a:close/>
                <a:moveTo>
                  <a:pt x="8057030" y="3837547"/>
                </a:moveTo>
                <a:cubicBezTo>
                  <a:pt x="8036759" y="3837242"/>
                  <a:pt x="8016489" y="3839071"/>
                  <a:pt x="7996219" y="3838766"/>
                </a:cubicBezTo>
                <a:cubicBezTo>
                  <a:pt x="7996219" y="3840290"/>
                  <a:pt x="7996219" y="3841510"/>
                  <a:pt x="7996219" y="3842729"/>
                </a:cubicBezTo>
                <a:cubicBezTo>
                  <a:pt x="8009394" y="3845777"/>
                  <a:pt x="8024597" y="3846082"/>
                  <a:pt x="8041827" y="3846082"/>
                </a:cubicBezTo>
                <a:cubicBezTo>
                  <a:pt x="8036759" y="3855531"/>
                  <a:pt x="8033719" y="3861322"/>
                  <a:pt x="8038787" y="3865589"/>
                </a:cubicBezTo>
                <a:cubicBezTo>
                  <a:pt x="8046895" y="3860408"/>
                  <a:pt x="8051962" y="3849739"/>
                  <a:pt x="8057030" y="3837547"/>
                </a:cubicBezTo>
                <a:close/>
                <a:moveTo>
                  <a:pt x="8118855" y="3835718"/>
                </a:moveTo>
                <a:cubicBezTo>
                  <a:pt x="8110747" y="3836023"/>
                  <a:pt x="8101625" y="3836938"/>
                  <a:pt x="8092503" y="3836938"/>
                </a:cubicBezTo>
                <a:cubicBezTo>
                  <a:pt x="8087435" y="3842424"/>
                  <a:pt x="8086422" y="3849739"/>
                  <a:pt x="8080341" y="3854007"/>
                </a:cubicBezTo>
                <a:cubicBezTo>
                  <a:pt x="8084395" y="3864980"/>
                  <a:pt x="8089463" y="3876867"/>
                  <a:pt x="8094530" y="3888145"/>
                </a:cubicBezTo>
                <a:cubicBezTo>
                  <a:pt x="8102639" y="3883878"/>
                  <a:pt x="8110747" y="3882049"/>
                  <a:pt x="8127977" y="3876563"/>
                </a:cubicBezTo>
                <a:cubicBezTo>
                  <a:pt x="8122909" y="3862541"/>
                  <a:pt x="8124936" y="3835413"/>
                  <a:pt x="8106693" y="3853092"/>
                </a:cubicBezTo>
                <a:cubicBezTo>
                  <a:pt x="8108719" y="3845167"/>
                  <a:pt x="8113787" y="3840290"/>
                  <a:pt x="8118855" y="3835718"/>
                </a:cubicBezTo>
                <a:close/>
                <a:moveTo>
                  <a:pt x="2454271" y="3835718"/>
                </a:moveTo>
                <a:cubicBezTo>
                  <a:pt x="2452243" y="3835413"/>
                  <a:pt x="2449203" y="3836938"/>
                  <a:pt x="2446162" y="3836938"/>
                </a:cubicBezTo>
                <a:cubicBezTo>
                  <a:pt x="2445149" y="3851264"/>
                  <a:pt x="2449203" y="3868638"/>
                  <a:pt x="2456298" y="3889974"/>
                </a:cubicBezTo>
                <a:cubicBezTo>
                  <a:pt x="2494811" y="3896070"/>
                  <a:pt x="2484676" y="3842119"/>
                  <a:pt x="2526231" y="3854007"/>
                </a:cubicBezTo>
                <a:cubicBezTo>
                  <a:pt x="2526231" y="3845472"/>
                  <a:pt x="2516095" y="3845472"/>
                  <a:pt x="2505960" y="3842729"/>
                </a:cubicBezTo>
                <a:cubicBezTo>
                  <a:pt x="2505960" y="3843034"/>
                  <a:pt x="2504947" y="3842729"/>
                  <a:pt x="2504947" y="3842729"/>
                </a:cubicBezTo>
                <a:cubicBezTo>
                  <a:pt x="2489744" y="3840290"/>
                  <a:pt x="2473527" y="3837242"/>
                  <a:pt x="2454271" y="3835718"/>
                </a:cubicBezTo>
                <a:close/>
                <a:moveTo>
                  <a:pt x="8958052" y="3835413"/>
                </a:moveTo>
                <a:cubicBezTo>
                  <a:pt x="8951971" y="3836633"/>
                  <a:pt x="8946904" y="3837547"/>
                  <a:pt x="8941836" y="3838766"/>
                </a:cubicBezTo>
                <a:cubicBezTo>
                  <a:pt x="8942850" y="3839071"/>
                  <a:pt x="8943863" y="3840290"/>
                  <a:pt x="8944877" y="3840900"/>
                </a:cubicBezTo>
                <a:cubicBezTo>
                  <a:pt x="8948931" y="3838157"/>
                  <a:pt x="8952985" y="3837242"/>
                  <a:pt x="8958052" y="3835413"/>
                </a:cubicBezTo>
                <a:close/>
                <a:moveTo>
                  <a:pt x="8972242" y="3827488"/>
                </a:moveTo>
                <a:cubicBezTo>
                  <a:pt x="8968188" y="3831451"/>
                  <a:pt x="8964134" y="3833585"/>
                  <a:pt x="8959066" y="3834804"/>
                </a:cubicBezTo>
                <a:cubicBezTo>
                  <a:pt x="8964134" y="3832670"/>
                  <a:pt x="8969201" y="3829622"/>
                  <a:pt x="8973255" y="3828403"/>
                </a:cubicBezTo>
                <a:cubicBezTo>
                  <a:pt x="8973255" y="3828098"/>
                  <a:pt x="8972242" y="3827793"/>
                  <a:pt x="8972242" y="3827488"/>
                </a:cubicBezTo>
                <a:close/>
                <a:moveTo>
                  <a:pt x="6980667" y="3822612"/>
                </a:moveTo>
                <a:cubicBezTo>
                  <a:pt x="6980667" y="3825660"/>
                  <a:pt x="6977627" y="3830537"/>
                  <a:pt x="6967491" y="3830537"/>
                </a:cubicBezTo>
                <a:cubicBezTo>
                  <a:pt x="6974587" y="3865894"/>
                  <a:pt x="6987762" y="3848825"/>
                  <a:pt x="7012087" y="3842729"/>
                </a:cubicBezTo>
                <a:cubicBezTo>
                  <a:pt x="7016141" y="3839986"/>
                  <a:pt x="7020195" y="3833585"/>
                  <a:pt x="7026276" y="3833585"/>
                </a:cubicBezTo>
                <a:cubicBezTo>
                  <a:pt x="7016141" y="3833585"/>
                  <a:pt x="6997897" y="3825660"/>
                  <a:pt x="6980667" y="3822612"/>
                </a:cubicBezTo>
                <a:close/>
                <a:moveTo>
                  <a:pt x="6869180" y="3819563"/>
                </a:moveTo>
                <a:cubicBezTo>
                  <a:pt x="6859045" y="3820173"/>
                  <a:pt x="6846883" y="3824745"/>
                  <a:pt x="6838774" y="3830537"/>
                </a:cubicBezTo>
                <a:cubicBezTo>
                  <a:pt x="6852963" y="3830537"/>
                  <a:pt x="6869180" y="3830537"/>
                  <a:pt x="6886410" y="3830537"/>
                </a:cubicBezTo>
                <a:cubicBezTo>
                  <a:pt x="6886410" y="3821697"/>
                  <a:pt x="6879315" y="3818649"/>
                  <a:pt x="6869180" y="3819563"/>
                </a:cubicBezTo>
                <a:close/>
                <a:moveTo>
                  <a:pt x="2278931" y="3817430"/>
                </a:moveTo>
                <a:cubicBezTo>
                  <a:pt x="2293120" y="3819259"/>
                  <a:pt x="2305283" y="3830537"/>
                  <a:pt x="2299201" y="3862237"/>
                </a:cubicBezTo>
                <a:cubicBezTo>
                  <a:pt x="2274877" y="3862237"/>
                  <a:pt x="2264742" y="3836023"/>
                  <a:pt x="2246498" y="3827488"/>
                </a:cubicBezTo>
                <a:cubicBezTo>
                  <a:pt x="2248525" y="3822916"/>
                  <a:pt x="2263728" y="3815601"/>
                  <a:pt x="2278931" y="3817430"/>
                </a:cubicBezTo>
                <a:close/>
                <a:moveTo>
                  <a:pt x="4647536" y="3801885"/>
                </a:moveTo>
                <a:cubicBezTo>
                  <a:pt x="4664766" y="3828403"/>
                  <a:pt x="4700239" y="3836938"/>
                  <a:pt x="4741793" y="3836938"/>
                </a:cubicBezTo>
                <a:cubicBezTo>
                  <a:pt x="4739767" y="3828098"/>
                  <a:pt x="4737739" y="3818344"/>
                  <a:pt x="4736726" y="3808590"/>
                </a:cubicBezTo>
                <a:cubicBezTo>
                  <a:pt x="4737739" y="3812858"/>
                  <a:pt x="4738753" y="3817125"/>
                  <a:pt x="4737739" y="3824440"/>
                </a:cubicBezTo>
                <a:cubicBezTo>
                  <a:pt x="4695171" y="3827488"/>
                  <a:pt x="4671861" y="3813772"/>
                  <a:pt x="4647536" y="3801885"/>
                </a:cubicBezTo>
                <a:close/>
                <a:moveTo>
                  <a:pt x="4122531" y="3798837"/>
                </a:moveTo>
                <a:cubicBezTo>
                  <a:pt x="4137733" y="3799751"/>
                  <a:pt x="4155977" y="3806457"/>
                  <a:pt x="4167126" y="3800665"/>
                </a:cubicBezTo>
                <a:cubicBezTo>
                  <a:pt x="4153950" y="3823831"/>
                  <a:pt x="4125571" y="3824136"/>
                  <a:pt x="4102260" y="3831756"/>
                </a:cubicBezTo>
                <a:cubicBezTo>
                  <a:pt x="4097193" y="3802799"/>
                  <a:pt x="4108341" y="3797922"/>
                  <a:pt x="4122531" y="3798837"/>
                </a:cubicBezTo>
                <a:close/>
                <a:moveTo>
                  <a:pt x="6987762" y="3795484"/>
                </a:moveTo>
                <a:cubicBezTo>
                  <a:pt x="6984721" y="3795484"/>
                  <a:pt x="6980667" y="3798837"/>
                  <a:pt x="6980667" y="3798837"/>
                </a:cubicBezTo>
                <a:cubicBezTo>
                  <a:pt x="6991817" y="3798837"/>
                  <a:pt x="6999925" y="3798532"/>
                  <a:pt x="7010059" y="3798837"/>
                </a:cubicBezTo>
                <a:cubicBezTo>
                  <a:pt x="7002965" y="3797922"/>
                  <a:pt x="6996884" y="3797617"/>
                  <a:pt x="6987762" y="3795484"/>
                </a:cubicBezTo>
                <a:close/>
                <a:moveTo>
                  <a:pt x="6119173" y="3795484"/>
                </a:moveTo>
                <a:cubicBezTo>
                  <a:pt x="6119173" y="3798532"/>
                  <a:pt x="6123227" y="3798837"/>
                  <a:pt x="6123227" y="3798837"/>
                </a:cubicBezTo>
                <a:cubicBezTo>
                  <a:pt x="6123227" y="3798837"/>
                  <a:pt x="6123227" y="3795484"/>
                  <a:pt x="6123227" y="3795484"/>
                </a:cubicBezTo>
                <a:cubicBezTo>
                  <a:pt x="6123227" y="3795484"/>
                  <a:pt x="6122213" y="3795484"/>
                  <a:pt x="6119173" y="3795484"/>
                </a:cubicBezTo>
                <a:close/>
                <a:moveTo>
                  <a:pt x="2483663" y="3790912"/>
                </a:moveTo>
                <a:cubicBezTo>
                  <a:pt x="2469473" y="3795179"/>
                  <a:pt x="2459338" y="3803713"/>
                  <a:pt x="2453257" y="3816211"/>
                </a:cubicBezTo>
                <a:cubicBezTo>
                  <a:pt x="2465419" y="3812553"/>
                  <a:pt x="2474541" y="3802494"/>
                  <a:pt x="2483663" y="3790912"/>
                </a:cubicBezTo>
                <a:close/>
                <a:moveTo>
                  <a:pt x="6700935" y="3789692"/>
                </a:moveTo>
                <a:cubicBezTo>
                  <a:pt x="6700935" y="3789692"/>
                  <a:pt x="6700935" y="3790607"/>
                  <a:pt x="6700935" y="3790912"/>
                </a:cubicBezTo>
                <a:cubicBezTo>
                  <a:pt x="6702962" y="3790302"/>
                  <a:pt x="6704989" y="3790302"/>
                  <a:pt x="6708029" y="3789692"/>
                </a:cubicBezTo>
                <a:cubicBezTo>
                  <a:pt x="6706003" y="3789692"/>
                  <a:pt x="6702962" y="3789388"/>
                  <a:pt x="6700935" y="3789692"/>
                </a:cubicBezTo>
                <a:close/>
                <a:moveTo>
                  <a:pt x="9255015" y="3788473"/>
                </a:moveTo>
                <a:cubicBezTo>
                  <a:pt x="9246907" y="3788778"/>
                  <a:pt x="9239812" y="3790302"/>
                  <a:pt x="9231704" y="3790912"/>
                </a:cubicBezTo>
                <a:cubicBezTo>
                  <a:pt x="9234744" y="3793655"/>
                  <a:pt x="9239812" y="3794264"/>
                  <a:pt x="9240825" y="3800665"/>
                </a:cubicBezTo>
                <a:cubicBezTo>
                  <a:pt x="9243866" y="3792436"/>
                  <a:pt x="9248934" y="3790607"/>
                  <a:pt x="9255015" y="3788473"/>
                </a:cubicBezTo>
                <a:close/>
                <a:moveTo>
                  <a:pt x="9301637" y="3784511"/>
                </a:moveTo>
                <a:cubicBezTo>
                  <a:pt x="9296569" y="3785425"/>
                  <a:pt x="9287448" y="3785730"/>
                  <a:pt x="9281366" y="3786339"/>
                </a:cubicBezTo>
                <a:cubicBezTo>
                  <a:pt x="9289475" y="3788168"/>
                  <a:pt x="9297583" y="3789388"/>
                  <a:pt x="9302650" y="3787559"/>
                </a:cubicBezTo>
                <a:cubicBezTo>
                  <a:pt x="9302650" y="3786644"/>
                  <a:pt x="9301637" y="3785730"/>
                  <a:pt x="9301637" y="3784511"/>
                </a:cubicBezTo>
                <a:close/>
                <a:moveTo>
                  <a:pt x="1822845" y="3771404"/>
                </a:moveTo>
                <a:cubicBezTo>
                  <a:pt x="1857305" y="3782987"/>
                  <a:pt x="1838048" y="3788778"/>
                  <a:pt x="1833994" y="3817430"/>
                </a:cubicBezTo>
                <a:cubicBezTo>
                  <a:pt x="1800548" y="3825964"/>
                  <a:pt x="1797507" y="3805238"/>
                  <a:pt x="1771156" y="3805238"/>
                </a:cubicBezTo>
                <a:cubicBezTo>
                  <a:pt x="1774196" y="3790912"/>
                  <a:pt x="1797507" y="3796398"/>
                  <a:pt x="1815751" y="3793655"/>
                </a:cubicBezTo>
                <a:cubicBezTo>
                  <a:pt x="1823859" y="3793655"/>
                  <a:pt x="1822845" y="3779938"/>
                  <a:pt x="1822845" y="3771404"/>
                </a:cubicBezTo>
                <a:close/>
                <a:moveTo>
                  <a:pt x="6729313" y="3770185"/>
                </a:moveTo>
                <a:cubicBezTo>
                  <a:pt x="6728300" y="3772013"/>
                  <a:pt x="6726273" y="3773842"/>
                  <a:pt x="6726273" y="3775366"/>
                </a:cubicBezTo>
                <a:cubicBezTo>
                  <a:pt x="6725259" y="3774452"/>
                  <a:pt x="6724246" y="3772318"/>
                  <a:pt x="6724246" y="3771404"/>
                </a:cubicBezTo>
                <a:cubicBezTo>
                  <a:pt x="6724246" y="3775671"/>
                  <a:pt x="6722219" y="3780548"/>
                  <a:pt x="6721205" y="3786339"/>
                </a:cubicBezTo>
                <a:cubicBezTo>
                  <a:pt x="6731341" y="3783291"/>
                  <a:pt x="6739449" y="3779634"/>
                  <a:pt x="6746543" y="3773233"/>
                </a:cubicBezTo>
                <a:cubicBezTo>
                  <a:pt x="6740463" y="3772623"/>
                  <a:pt x="6734381" y="3771099"/>
                  <a:pt x="6729313" y="3770185"/>
                </a:cubicBezTo>
                <a:close/>
                <a:moveTo>
                  <a:pt x="8446223" y="3764393"/>
                </a:moveTo>
                <a:cubicBezTo>
                  <a:pt x="8441155" y="3764088"/>
                  <a:pt x="8434061" y="3767746"/>
                  <a:pt x="8427979" y="3768356"/>
                </a:cubicBezTo>
                <a:cubicBezTo>
                  <a:pt x="8425952" y="3773537"/>
                  <a:pt x="8425952" y="3778110"/>
                  <a:pt x="8427979" y="3782377"/>
                </a:cubicBezTo>
                <a:cubicBezTo>
                  <a:pt x="8439128" y="3783901"/>
                  <a:pt x="8449263" y="3786644"/>
                  <a:pt x="8457372" y="3790912"/>
                </a:cubicBezTo>
                <a:cubicBezTo>
                  <a:pt x="8459399" y="3788168"/>
                  <a:pt x="8459399" y="3781767"/>
                  <a:pt x="8461426" y="3778414"/>
                </a:cubicBezTo>
                <a:cubicBezTo>
                  <a:pt x="8456358" y="3774452"/>
                  <a:pt x="8451290" y="3770794"/>
                  <a:pt x="8446223" y="3764393"/>
                </a:cubicBezTo>
                <a:close/>
                <a:moveTo>
                  <a:pt x="9624951" y="3761040"/>
                </a:moveTo>
                <a:cubicBezTo>
                  <a:pt x="9637113" y="3786644"/>
                  <a:pt x="9584410" y="3786644"/>
                  <a:pt x="9532720" y="3779329"/>
                </a:cubicBezTo>
                <a:cubicBezTo>
                  <a:pt x="9509409" y="3780853"/>
                  <a:pt x="9488125" y="3783901"/>
                  <a:pt x="9472922" y="3796703"/>
                </a:cubicBezTo>
                <a:cubicBezTo>
                  <a:pt x="9473936" y="3804628"/>
                  <a:pt x="9471909" y="3807066"/>
                  <a:pt x="9470895" y="3812248"/>
                </a:cubicBezTo>
                <a:cubicBezTo>
                  <a:pt x="9474949" y="3811943"/>
                  <a:pt x="9476977" y="3810114"/>
                  <a:pt x="9482044" y="3811029"/>
                </a:cubicBezTo>
                <a:cubicBezTo>
                  <a:pt x="9482044" y="3805847"/>
                  <a:pt x="9484071" y="3802799"/>
                  <a:pt x="9483058" y="3796703"/>
                </a:cubicBezTo>
                <a:cubicBezTo>
                  <a:pt x="9509409" y="3787863"/>
                  <a:pt x="9524612" y="3796093"/>
                  <a:pt x="9537788" y="3807066"/>
                </a:cubicBezTo>
                <a:cubicBezTo>
                  <a:pt x="9542856" y="3805238"/>
                  <a:pt x="9552991" y="3804933"/>
                  <a:pt x="9556031" y="3803104"/>
                </a:cubicBezTo>
                <a:cubicBezTo>
                  <a:pt x="9557045" y="3798227"/>
                  <a:pt x="9560085" y="3794874"/>
                  <a:pt x="9560085" y="3790912"/>
                </a:cubicBezTo>
                <a:cubicBezTo>
                  <a:pt x="9575288" y="3792131"/>
                  <a:pt x="9590491" y="3795484"/>
                  <a:pt x="9604681" y="3800665"/>
                </a:cubicBezTo>
                <a:cubicBezTo>
                  <a:pt x="9608735" y="3793350"/>
                  <a:pt x="9614816" y="3787254"/>
                  <a:pt x="9618870" y="3781462"/>
                </a:cubicBezTo>
                <a:cubicBezTo>
                  <a:pt x="9637113" y="3779634"/>
                  <a:pt x="9646235" y="3785730"/>
                  <a:pt x="9653330" y="3792740"/>
                </a:cubicBezTo>
                <a:cubicBezTo>
                  <a:pt x="9657384" y="3789997"/>
                  <a:pt x="9660424" y="3786339"/>
                  <a:pt x="9664478" y="3783596"/>
                </a:cubicBezTo>
                <a:cubicBezTo>
                  <a:pt x="9651303" y="3774757"/>
                  <a:pt x="9638127" y="3766527"/>
                  <a:pt x="9624951" y="3761040"/>
                </a:cubicBezTo>
                <a:close/>
                <a:moveTo>
                  <a:pt x="1490409" y="3759212"/>
                </a:moveTo>
                <a:cubicBezTo>
                  <a:pt x="1551221" y="3755859"/>
                  <a:pt x="1625208" y="3805847"/>
                  <a:pt x="1695141" y="3805847"/>
                </a:cubicBezTo>
                <a:cubicBezTo>
                  <a:pt x="1600883" y="3861932"/>
                  <a:pt x="1525883" y="3769575"/>
                  <a:pt x="1436693" y="3783596"/>
                </a:cubicBezTo>
                <a:cubicBezTo>
                  <a:pt x="1452909" y="3766832"/>
                  <a:pt x="1470139" y="3760126"/>
                  <a:pt x="1490409" y="3759212"/>
                </a:cubicBezTo>
                <a:close/>
                <a:moveTo>
                  <a:pt x="4484359" y="3748848"/>
                </a:moveTo>
                <a:cubicBezTo>
                  <a:pt x="4484359" y="3750372"/>
                  <a:pt x="4488413" y="3754335"/>
                  <a:pt x="4493481" y="3761040"/>
                </a:cubicBezTo>
                <a:cubicBezTo>
                  <a:pt x="4492467" y="3756773"/>
                  <a:pt x="4496521" y="3752201"/>
                  <a:pt x="4494494" y="3748848"/>
                </a:cubicBezTo>
                <a:cubicBezTo>
                  <a:pt x="4489426" y="3747324"/>
                  <a:pt x="4485372" y="3747019"/>
                  <a:pt x="4484359" y="3748848"/>
                </a:cubicBezTo>
                <a:close/>
                <a:moveTo>
                  <a:pt x="6936073" y="3745495"/>
                </a:moveTo>
                <a:cubicBezTo>
                  <a:pt x="6939113" y="3777805"/>
                  <a:pt x="6914789" y="3824745"/>
                  <a:pt x="6890464" y="3830537"/>
                </a:cubicBezTo>
                <a:cubicBezTo>
                  <a:pt x="6904653" y="3830537"/>
                  <a:pt x="6918843" y="3830537"/>
                  <a:pt x="6936073" y="3830537"/>
                </a:cubicBezTo>
                <a:cubicBezTo>
                  <a:pt x="6939113" y="3827488"/>
                  <a:pt x="6946207" y="3825355"/>
                  <a:pt x="6946207" y="3819563"/>
                </a:cubicBezTo>
                <a:cubicBezTo>
                  <a:pt x="6939113" y="3819563"/>
                  <a:pt x="6932019" y="3819563"/>
                  <a:pt x="6925937" y="3822612"/>
                </a:cubicBezTo>
                <a:cubicBezTo>
                  <a:pt x="6932019" y="3813772"/>
                  <a:pt x="6943167" y="3806762"/>
                  <a:pt x="6953303" y="3804018"/>
                </a:cubicBezTo>
                <a:cubicBezTo>
                  <a:pt x="6956343" y="3792131"/>
                  <a:pt x="6956343" y="3777805"/>
                  <a:pt x="6956343" y="3763174"/>
                </a:cubicBezTo>
                <a:cubicBezTo>
                  <a:pt x="6952289" y="3754335"/>
                  <a:pt x="6943167" y="3748543"/>
                  <a:pt x="6936073" y="3745495"/>
                </a:cubicBezTo>
                <a:close/>
                <a:moveTo>
                  <a:pt x="7004992" y="3742447"/>
                </a:moveTo>
                <a:cubicBezTo>
                  <a:pt x="7001951" y="3745495"/>
                  <a:pt x="6998911" y="3745800"/>
                  <a:pt x="6991817" y="3748848"/>
                </a:cubicBezTo>
                <a:cubicBezTo>
                  <a:pt x="6998911" y="3751591"/>
                  <a:pt x="7006005" y="3753725"/>
                  <a:pt x="7010059" y="3756773"/>
                </a:cubicBezTo>
                <a:cubicBezTo>
                  <a:pt x="7010059" y="3750982"/>
                  <a:pt x="7004992" y="3748238"/>
                  <a:pt x="7004992" y="3742447"/>
                </a:cubicBezTo>
                <a:close/>
                <a:moveTo>
                  <a:pt x="1654600" y="3739704"/>
                </a:moveTo>
                <a:cubicBezTo>
                  <a:pt x="1689060" y="3743971"/>
                  <a:pt x="1723520" y="3781767"/>
                  <a:pt x="1749872" y="3794874"/>
                </a:cubicBezTo>
                <a:cubicBezTo>
                  <a:pt x="1697168" y="3835109"/>
                  <a:pt x="1675884" y="3741837"/>
                  <a:pt x="1619127" y="3747629"/>
                </a:cubicBezTo>
                <a:cubicBezTo>
                  <a:pt x="1631289" y="3739704"/>
                  <a:pt x="1642438" y="3738180"/>
                  <a:pt x="1654600" y="3739704"/>
                </a:cubicBezTo>
                <a:close/>
                <a:moveTo>
                  <a:pt x="9283393" y="3737570"/>
                </a:moveTo>
                <a:cubicBezTo>
                  <a:pt x="9265150" y="3748543"/>
                  <a:pt x="9241839" y="3752811"/>
                  <a:pt x="9215487" y="3756773"/>
                </a:cubicBezTo>
                <a:cubicBezTo>
                  <a:pt x="9215487" y="3765612"/>
                  <a:pt x="9218528" y="3767441"/>
                  <a:pt x="9221569" y="3771404"/>
                </a:cubicBezTo>
                <a:cubicBezTo>
                  <a:pt x="9240825" y="3769575"/>
                  <a:pt x="9262109" y="3764393"/>
                  <a:pt x="9280353" y="3767137"/>
                </a:cubicBezTo>
                <a:cubicBezTo>
                  <a:pt x="9286434" y="3764393"/>
                  <a:pt x="9284407" y="3750677"/>
                  <a:pt x="9283393" y="3737570"/>
                </a:cubicBezTo>
                <a:close/>
                <a:moveTo>
                  <a:pt x="8675279" y="3737570"/>
                </a:moveTo>
                <a:cubicBezTo>
                  <a:pt x="8671225" y="3740313"/>
                  <a:pt x="8667171" y="3740009"/>
                  <a:pt x="8663117" y="3743666"/>
                </a:cubicBezTo>
                <a:cubicBezTo>
                  <a:pt x="8668185" y="3743362"/>
                  <a:pt x="8672239" y="3744886"/>
                  <a:pt x="8677306" y="3744886"/>
                </a:cubicBezTo>
                <a:cubicBezTo>
                  <a:pt x="8676293" y="3742447"/>
                  <a:pt x="8678320" y="3740009"/>
                  <a:pt x="8675279" y="3737570"/>
                </a:cubicBezTo>
                <a:close/>
                <a:moveTo>
                  <a:pt x="8798929" y="3735132"/>
                </a:moveTo>
                <a:cubicBezTo>
                  <a:pt x="8801970" y="3747324"/>
                  <a:pt x="8800956" y="3758297"/>
                  <a:pt x="8794875" y="3768356"/>
                </a:cubicBezTo>
                <a:cubicBezTo>
                  <a:pt x="8800956" y="3763479"/>
                  <a:pt x="8806024" y="3757078"/>
                  <a:pt x="8813118" y="3759821"/>
                </a:cubicBezTo>
                <a:cubicBezTo>
                  <a:pt x="8809064" y="3752506"/>
                  <a:pt x="8805010" y="3742142"/>
                  <a:pt x="8798929" y="3735132"/>
                </a:cubicBezTo>
                <a:close/>
                <a:moveTo>
                  <a:pt x="8591157" y="3730255"/>
                </a:moveTo>
                <a:cubicBezTo>
                  <a:pt x="8589130" y="3729950"/>
                  <a:pt x="8588116" y="3731169"/>
                  <a:pt x="8585076" y="3731169"/>
                </a:cubicBezTo>
                <a:cubicBezTo>
                  <a:pt x="8587103" y="3732388"/>
                  <a:pt x="8589130" y="3733608"/>
                  <a:pt x="8591157" y="3734522"/>
                </a:cubicBezTo>
                <a:close/>
                <a:moveTo>
                  <a:pt x="4776253" y="3728121"/>
                </a:moveTo>
                <a:cubicBezTo>
                  <a:pt x="4776253" y="3728121"/>
                  <a:pt x="4776253" y="3728426"/>
                  <a:pt x="4776253" y="3731169"/>
                </a:cubicBezTo>
                <a:cubicBezTo>
                  <a:pt x="4776253" y="3728426"/>
                  <a:pt x="4779294" y="3728121"/>
                  <a:pt x="4779294" y="3728121"/>
                </a:cubicBezTo>
                <a:cubicBezTo>
                  <a:pt x="4779294" y="3728121"/>
                  <a:pt x="4776253" y="3728121"/>
                  <a:pt x="4776253" y="3728121"/>
                </a:cubicBezTo>
                <a:close/>
                <a:moveTo>
                  <a:pt x="9088797" y="3725378"/>
                </a:moveTo>
                <a:cubicBezTo>
                  <a:pt x="9108054" y="3737570"/>
                  <a:pt x="9085756" y="3771099"/>
                  <a:pt x="9062445" y="3765003"/>
                </a:cubicBezTo>
                <a:cubicBezTo>
                  <a:pt x="9062445" y="3755859"/>
                  <a:pt x="9070554" y="3755859"/>
                  <a:pt x="9077648" y="3755859"/>
                </a:cubicBezTo>
                <a:cubicBezTo>
                  <a:pt x="9054337" y="3731779"/>
                  <a:pt x="9084743" y="3743666"/>
                  <a:pt x="9088797" y="3725378"/>
                </a:cubicBezTo>
                <a:close/>
                <a:moveTo>
                  <a:pt x="6694854" y="3725378"/>
                </a:moveTo>
                <a:cubicBezTo>
                  <a:pt x="6696881" y="3726902"/>
                  <a:pt x="6697895" y="3726902"/>
                  <a:pt x="6698402" y="3726521"/>
                </a:cubicBezTo>
                <a:lnTo>
                  <a:pt x="6698540" y="3726209"/>
                </a:lnTo>
                <a:lnTo>
                  <a:pt x="6698908" y="3726292"/>
                </a:lnTo>
                <a:cubicBezTo>
                  <a:pt x="6697895" y="3725987"/>
                  <a:pt x="6698908" y="3725683"/>
                  <a:pt x="6698908" y="3725378"/>
                </a:cubicBezTo>
                <a:lnTo>
                  <a:pt x="6698540" y="3726209"/>
                </a:lnTo>
                <a:close/>
                <a:moveTo>
                  <a:pt x="8872916" y="3721111"/>
                </a:moveTo>
                <a:cubicBezTo>
                  <a:pt x="8845551" y="3734522"/>
                  <a:pt x="8833389" y="3764698"/>
                  <a:pt x="8811091" y="3784511"/>
                </a:cubicBezTo>
                <a:cubicBezTo>
                  <a:pt x="8818186" y="3785120"/>
                  <a:pt x="8825281" y="3785425"/>
                  <a:pt x="8833389" y="3784511"/>
                </a:cubicBezTo>
                <a:cubicBezTo>
                  <a:pt x="8833389" y="3779329"/>
                  <a:pt x="8835416" y="3775976"/>
                  <a:pt x="8833389" y="3768356"/>
                </a:cubicBezTo>
                <a:cubicBezTo>
                  <a:pt x="8856700" y="3789997"/>
                  <a:pt x="8871903" y="3768051"/>
                  <a:pt x="8896227" y="3761040"/>
                </a:cubicBezTo>
                <a:cubicBezTo>
                  <a:pt x="8893187" y="3744581"/>
                  <a:pt x="8883052" y="3733608"/>
                  <a:pt x="8872916" y="3721111"/>
                </a:cubicBezTo>
                <a:close/>
                <a:moveTo>
                  <a:pt x="9304677" y="3720196"/>
                </a:moveTo>
                <a:cubicBezTo>
                  <a:pt x="9301637" y="3728121"/>
                  <a:pt x="9293529" y="3729950"/>
                  <a:pt x="9287448" y="3734522"/>
                </a:cubicBezTo>
                <a:cubicBezTo>
                  <a:pt x="9297583" y="3748238"/>
                  <a:pt x="9310759" y="3746714"/>
                  <a:pt x="9323934" y="3742447"/>
                </a:cubicBezTo>
                <a:cubicBezTo>
                  <a:pt x="9317853" y="3740009"/>
                  <a:pt x="9311772" y="3734522"/>
                  <a:pt x="9304677" y="3720196"/>
                </a:cubicBezTo>
                <a:close/>
                <a:moveTo>
                  <a:pt x="4405303" y="3718062"/>
                </a:moveTo>
                <a:cubicBezTo>
                  <a:pt x="4407331" y="3722330"/>
                  <a:pt x="4410371" y="3725683"/>
                  <a:pt x="4413412" y="3728121"/>
                </a:cubicBezTo>
                <a:cubicBezTo>
                  <a:pt x="4413412" y="3725073"/>
                  <a:pt x="4413412" y="3722025"/>
                  <a:pt x="4413412" y="3718977"/>
                </a:cubicBezTo>
                <a:cubicBezTo>
                  <a:pt x="4410371" y="3717148"/>
                  <a:pt x="4407331" y="3718672"/>
                  <a:pt x="4405303" y="3718062"/>
                </a:cubicBezTo>
                <a:close/>
                <a:moveTo>
                  <a:pt x="8731023" y="3717148"/>
                </a:moveTo>
                <a:cubicBezTo>
                  <a:pt x="8713793" y="3718672"/>
                  <a:pt x="8696563" y="3725683"/>
                  <a:pt x="8678320" y="3736351"/>
                </a:cubicBezTo>
                <a:cubicBezTo>
                  <a:pt x="8685414" y="3728121"/>
                  <a:pt x="8699604" y="3732693"/>
                  <a:pt x="8713793" y="3745495"/>
                </a:cubicBezTo>
                <a:cubicBezTo>
                  <a:pt x="8720888" y="3746410"/>
                  <a:pt x="8730010" y="3744886"/>
                  <a:pt x="8736091" y="3746714"/>
                </a:cubicBezTo>
                <a:cubicBezTo>
                  <a:pt x="8747239" y="3741837"/>
                  <a:pt x="8740145" y="3723244"/>
                  <a:pt x="8731023" y="3717148"/>
                </a:cubicBezTo>
                <a:close/>
                <a:moveTo>
                  <a:pt x="4394155" y="3717148"/>
                </a:moveTo>
                <a:cubicBezTo>
                  <a:pt x="4388074" y="3718977"/>
                  <a:pt x="4381993" y="3722330"/>
                  <a:pt x="4377939" y="3725378"/>
                </a:cubicBezTo>
                <a:cubicBezTo>
                  <a:pt x="4377939" y="3728426"/>
                  <a:pt x="4383006" y="3730560"/>
                  <a:pt x="4383006" y="3736351"/>
                </a:cubicBezTo>
                <a:cubicBezTo>
                  <a:pt x="4390101" y="3736351"/>
                  <a:pt x="4392128" y="3742142"/>
                  <a:pt x="4396182" y="3759821"/>
                </a:cubicBezTo>
                <a:cubicBezTo>
                  <a:pt x="4396182" y="3759821"/>
                  <a:pt x="4399223" y="3763174"/>
                  <a:pt x="4403277" y="3763174"/>
                </a:cubicBezTo>
                <a:cubicBezTo>
                  <a:pt x="4403277" y="3772013"/>
                  <a:pt x="4396182" y="3774757"/>
                  <a:pt x="4396182" y="3786339"/>
                </a:cubicBezTo>
                <a:lnTo>
                  <a:pt x="4374898" y="3786339"/>
                </a:lnTo>
                <a:cubicBezTo>
                  <a:pt x="4371857" y="3780548"/>
                  <a:pt x="4371857" y="3778110"/>
                  <a:pt x="4367803" y="3772318"/>
                </a:cubicBezTo>
                <a:cubicBezTo>
                  <a:pt x="4364763" y="3778110"/>
                  <a:pt x="4357668" y="3780853"/>
                  <a:pt x="4353614" y="3789692"/>
                </a:cubicBezTo>
                <a:cubicBezTo>
                  <a:pt x="4399223" y="3783901"/>
                  <a:pt x="4385033" y="3842424"/>
                  <a:pt x="4413412" y="3857055"/>
                </a:cubicBezTo>
                <a:cubicBezTo>
                  <a:pt x="4413412" y="3807066"/>
                  <a:pt x="4437737" y="3860713"/>
                  <a:pt x="4465101" y="3846082"/>
                </a:cubicBezTo>
                <a:cubicBezTo>
                  <a:pt x="4486385" y="3822612"/>
                  <a:pt x="4462061" y="3825355"/>
                  <a:pt x="4454967" y="3801885"/>
                </a:cubicBezTo>
                <a:cubicBezTo>
                  <a:pt x="4479291" y="3806457"/>
                  <a:pt x="4490439" y="3784511"/>
                  <a:pt x="4491453" y="3765003"/>
                </a:cubicBezTo>
                <a:cubicBezTo>
                  <a:pt x="4482331" y="3786644"/>
                  <a:pt x="4436723" y="3769880"/>
                  <a:pt x="4413412" y="3775366"/>
                </a:cubicBezTo>
                <a:cubicBezTo>
                  <a:pt x="4416453" y="3766527"/>
                  <a:pt x="4417466" y="3759516"/>
                  <a:pt x="4417466" y="3756773"/>
                </a:cubicBezTo>
                <a:cubicBezTo>
                  <a:pt x="4410371" y="3753725"/>
                  <a:pt x="4406317" y="3748543"/>
                  <a:pt x="4410371" y="3739704"/>
                </a:cubicBezTo>
                <a:cubicBezTo>
                  <a:pt x="4407331" y="3734217"/>
                  <a:pt x="4404290" y="3727816"/>
                  <a:pt x="4404290" y="3718062"/>
                </a:cubicBezTo>
                <a:cubicBezTo>
                  <a:pt x="4400236" y="3717758"/>
                  <a:pt x="4397195" y="3715929"/>
                  <a:pt x="4394155" y="3717148"/>
                </a:cubicBezTo>
                <a:close/>
                <a:moveTo>
                  <a:pt x="7539119" y="3710747"/>
                </a:moveTo>
                <a:cubicBezTo>
                  <a:pt x="7525943" y="3710747"/>
                  <a:pt x="7514795" y="3713186"/>
                  <a:pt x="7507700" y="3718977"/>
                </a:cubicBezTo>
                <a:cubicBezTo>
                  <a:pt x="7502633" y="3729645"/>
                  <a:pt x="7506687" y="3737875"/>
                  <a:pt x="7509727" y="3744886"/>
                </a:cubicBezTo>
                <a:cubicBezTo>
                  <a:pt x="7514795" y="3742752"/>
                  <a:pt x="7522903" y="3741837"/>
                  <a:pt x="7527971" y="3739704"/>
                </a:cubicBezTo>
                <a:cubicBezTo>
                  <a:pt x="7524930" y="3736961"/>
                  <a:pt x="7523917" y="3732693"/>
                  <a:pt x="7517835" y="3731169"/>
                </a:cubicBezTo>
                <a:cubicBezTo>
                  <a:pt x="7535065" y="3737265"/>
                  <a:pt x="7577633" y="3715929"/>
                  <a:pt x="7577633" y="3742447"/>
                </a:cubicBezTo>
                <a:cubicBezTo>
                  <a:pt x="7580673" y="3753420"/>
                  <a:pt x="7563443" y="3764698"/>
                  <a:pt x="7555335" y="3773233"/>
                </a:cubicBezTo>
                <a:cubicBezTo>
                  <a:pt x="7558376" y="3771709"/>
                  <a:pt x="7562430" y="3769880"/>
                  <a:pt x="7565471" y="3768356"/>
                </a:cubicBezTo>
                <a:cubicBezTo>
                  <a:pt x="7575606" y="3761650"/>
                  <a:pt x="7585741" y="3754030"/>
                  <a:pt x="7588782" y="3739704"/>
                </a:cubicBezTo>
                <a:cubicBezTo>
                  <a:pt x="7584727" y="3716234"/>
                  <a:pt x="7557363" y="3716538"/>
                  <a:pt x="7539119" y="3710747"/>
                </a:cubicBezTo>
                <a:close/>
                <a:moveTo>
                  <a:pt x="8952985" y="3708613"/>
                </a:moveTo>
                <a:cubicBezTo>
                  <a:pt x="8950958" y="3711052"/>
                  <a:pt x="8950958" y="3714710"/>
                  <a:pt x="8948931" y="3717148"/>
                </a:cubicBezTo>
                <a:cubicBezTo>
                  <a:pt x="8949944" y="3717148"/>
                  <a:pt x="8951971" y="3718062"/>
                  <a:pt x="8952985" y="3718062"/>
                </a:cubicBezTo>
                <a:cubicBezTo>
                  <a:pt x="8953998" y="3714405"/>
                  <a:pt x="8956025" y="3713795"/>
                  <a:pt x="8958052" y="3710747"/>
                </a:cubicBezTo>
                <a:cubicBezTo>
                  <a:pt x="8956025" y="3709528"/>
                  <a:pt x="8955012" y="3711052"/>
                  <a:pt x="8952985" y="3708613"/>
                </a:cubicBezTo>
                <a:close/>
                <a:moveTo>
                  <a:pt x="7403307" y="3708004"/>
                </a:moveTo>
                <a:cubicBezTo>
                  <a:pt x="7382023" y="3710747"/>
                  <a:pt x="7375942" y="3727816"/>
                  <a:pt x="7368847" y="3742447"/>
                </a:cubicBezTo>
                <a:cubicBezTo>
                  <a:pt x="7407361" y="3754030"/>
                  <a:pt x="7438781" y="3707394"/>
                  <a:pt x="7438781" y="3766222"/>
                </a:cubicBezTo>
                <a:cubicBezTo>
                  <a:pt x="7426618" y="3766222"/>
                  <a:pt x="7416483" y="3770185"/>
                  <a:pt x="7407361" y="3777195"/>
                </a:cubicBezTo>
                <a:cubicBezTo>
                  <a:pt x="7427631" y="3770794"/>
                  <a:pt x="7447902" y="3765917"/>
                  <a:pt x="7467159" y="3759212"/>
                </a:cubicBezTo>
                <a:cubicBezTo>
                  <a:pt x="7453983" y="3757078"/>
                  <a:pt x="7444861" y="3749153"/>
                  <a:pt x="7459051" y="3718977"/>
                </a:cubicBezTo>
                <a:cubicBezTo>
                  <a:pt x="7448915" y="3713186"/>
                  <a:pt x="7438781" y="3716234"/>
                  <a:pt x="7427631" y="3722330"/>
                </a:cubicBezTo>
                <a:cubicBezTo>
                  <a:pt x="7427631" y="3725073"/>
                  <a:pt x="7427631" y="3728121"/>
                  <a:pt x="7427631" y="3728121"/>
                </a:cubicBezTo>
                <a:cubicBezTo>
                  <a:pt x="7427631" y="3728121"/>
                  <a:pt x="7423577" y="3725378"/>
                  <a:pt x="7423577" y="3725378"/>
                </a:cubicBezTo>
                <a:cubicBezTo>
                  <a:pt x="7413442" y="3731169"/>
                  <a:pt x="7406347" y="3731169"/>
                  <a:pt x="7406347" y="3710747"/>
                </a:cubicBezTo>
                <a:cubicBezTo>
                  <a:pt x="7406347" y="3710747"/>
                  <a:pt x="7407361" y="3710747"/>
                  <a:pt x="7403307" y="3708004"/>
                </a:cubicBezTo>
                <a:close/>
                <a:moveTo>
                  <a:pt x="4363749" y="3708004"/>
                </a:moveTo>
                <a:cubicBezTo>
                  <a:pt x="4339425" y="3708004"/>
                  <a:pt x="4333343" y="3724768"/>
                  <a:pt x="4326249" y="3742447"/>
                </a:cubicBezTo>
                <a:cubicBezTo>
                  <a:pt x="4333343" y="3745495"/>
                  <a:pt x="4336384" y="3745495"/>
                  <a:pt x="4343479" y="3742447"/>
                </a:cubicBezTo>
                <a:cubicBezTo>
                  <a:pt x="4347533" y="3733608"/>
                  <a:pt x="4350573" y="3727512"/>
                  <a:pt x="4353614" y="3715929"/>
                </a:cubicBezTo>
                <a:cubicBezTo>
                  <a:pt x="4357668" y="3715929"/>
                  <a:pt x="4360709" y="3715929"/>
                  <a:pt x="4363749" y="3715929"/>
                </a:cubicBezTo>
                <a:cubicBezTo>
                  <a:pt x="4363749" y="3712881"/>
                  <a:pt x="4363749" y="3713795"/>
                  <a:pt x="4363749" y="3708004"/>
                </a:cubicBezTo>
                <a:close/>
                <a:moveTo>
                  <a:pt x="9000620" y="3706785"/>
                </a:moveTo>
                <a:cubicBezTo>
                  <a:pt x="9002647" y="3710137"/>
                  <a:pt x="9003661" y="3718977"/>
                  <a:pt x="9005688" y="3726292"/>
                </a:cubicBezTo>
                <a:cubicBezTo>
                  <a:pt x="9010756" y="3723854"/>
                  <a:pt x="9016837" y="3722635"/>
                  <a:pt x="9019877" y="3718977"/>
                </a:cubicBezTo>
                <a:cubicBezTo>
                  <a:pt x="9012783" y="3716538"/>
                  <a:pt x="9006702" y="3711661"/>
                  <a:pt x="9000620" y="3706785"/>
                </a:cubicBezTo>
                <a:close/>
                <a:moveTo>
                  <a:pt x="7368847" y="3692459"/>
                </a:moveTo>
                <a:cubicBezTo>
                  <a:pt x="7368847" y="3695202"/>
                  <a:pt x="7368847" y="3695507"/>
                  <a:pt x="7368847" y="3695507"/>
                </a:cubicBezTo>
                <a:cubicBezTo>
                  <a:pt x="7371887" y="3695507"/>
                  <a:pt x="7374929" y="3695507"/>
                  <a:pt x="7378983" y="3695507"/>
                </a:cubicBezTo>
                <a:cubicBezTo>
                  <a:pt x="7374929" y="3695507"/>
                  <a:pt x="7371887" y="3695202"/>
                  <a:pt x="7368847" y="3692459"/>
                </a:cubicBezTo>
                <a:close/>
                <a:moveTo>
                  <a:pt x="7192368" y="3691925"/>
                </a:moveTo>
                <a:cubicBezTo>
                  <a:pt x="7187173" y="3691163"/>
                  <a:pt x="7181852" y="3691087"/>
                  <a:pt x="7176277" y="3692459"/>
                </a:cubicBezTo>
                <a:cubicBezTo>
                  <a:pt x="7180331" y="3707089"/>
                  <a:pt x="7148913" y="3735437"/>
                  <a:pt x="7176277" y="3742447"/>
                </a:cubicBezTo>
                <a:cubicBezTo>
                  <a:pt x="7169183" y="3757078"/>
                  <a:pt x="7151953" y="3742447"/>
                  <a:pt x="7137763" y="3736351"/>
                </a:cubicBezTo>
                <a:cubicBezTo>
                  <a:pt x="7137763" y="3742447"/>
                  <a:pt x="7134723" y="3749153"/>
                  <a:pt x="7130669" y="3751896"/>
                </a:cubicBezTo>
                <a:cubicBezTo>
                  <a:pt x="7134723" y="3757687"/>
                  <a:pt x="7134723" y="3760431"/>
                  <a:pt x="7137763" y="3766222"/>
                </a:cubicBezTo>
                <a:cubicBezTo>
                  <a:pt x="7134723" y="3763174"/>
                  <a:pt x="7131683" y="3762869"/>
                  <a:pt x="7128642" y="3759821"/>
                </a:cubicBezTo>
                <a:cubicBezTo>
                  <a:pt x="7128642" y="3765612"/>
                  <a:pt x="7124588" y="3774757"/>
                  <a:pt x="7128642" y="3786339"/>
                </a:cubicBezTo>
                <a:cubicBezTo>
                  <a:pt x="7097223" y="3789388"/>
                  <a:pt x="7076953" y="3795484"/>
                  <a:pt x="7057695" y="3798837"/>
                </a:cubicBezTo>
                <a:cubicBezTo>
                  <a:pt x="7062763" y="3798227"/>
                  <a:pt x="7070871" y="3800361"/>
                  <a:pt x="7074925" y="3798837"/>
                </a:cubicBezTo>
                <a:cubicBezTo>
                  <a:pt x="7075939" y="3809810"/>
                  <a:pt x="7069857" y="3812553"/>
                  <a:pt x="7065803" y="3818344"/>
                </a:cubicBezTo>
                <a:cubicBezTo>
                  <a:pt x="7159047" y="3834499"/>
                  <a:pt x="7256346" y="3820478"/>
                  <a:pt x="7351617" y="3795484"/>
                </a:cubicBezTo>
                <a:cubicBezTo>
                  <a:pt x="7332361" y="3786949"/>
                  <a:pt x="7314117" y="3778110"/>
                  <a:pt x="7309049" y="3754639"/>
                </a:cubicBezTo>
                <a:cubicBezTo>
                  <a:pt x="7284725" y="3757687"/>
                  <a:pt x="7270535" y="3772013"/>
                  <a:pt x="7235062" y="3766222"/>
                </a:cubicBezTo>
                <a:cubicBezTo>
                  <a:pt x="7253305" y="3736961"/>
                  <a:pt x="7256346" y="3743057"/>
                  <a:pt x="7246211" y="3708004"/>
                </a:cubicBezTo>
                <a:cubicBezTo>
                  <a:pt x="7221886" y="3704956"/>
                  <a:pt x="7225941" y="3727816"/>
                  <a:pt x="7197561" y="3718977"/>
                </a:cubicBezTo>
                <a:cubicBezTo>
                  <a:pt x="7197561" y="3707394"/>
                  <a:pt x="7201615" y="3701603"/>
                  <a:pt x="7207697" y="3695507"/>
                </a:cubicBezTo>
                <a:cubicBezTo>
                  <a:pt x="7202629" y="3694135"/>
                  <a:pt x="7197562" y="3692687"/>
                  <a:pt x="7192368" y="3691925"/>
                </a:cubicBezTo>
                <a:close/>
                <a:moveTo>
                  <a:pt x="7332994" y="3691316"/>
                </a:moveTo>
                <a:cubicBezTo>
                  <a:pt x="7326280" y="3691697"/>
                  <a:pt x="7319185" y="3692459"/>
                  <a:pt x="7312090" y="3692459"/>
                </a:cubicBezTo>
                <a:cubicBezTo>
                  <a:pt x="7312090" y="3701298"/>
                  <a:pt x="7309049" y="3707394"/>
                  <a:pt x="7316144" y="3718977"/>
                </a:cubicBezTo>
                <a:cubicBezTo>
                  <a:pt x="7337428" y="3722025"/>
                  <a:pt x="7341482" y="3704956"/>
                  <a:pt x="7358712" y="3708004"/>
                </a:cubicBezTo>
                <a:cubicBezTo>
                  <a:pt x="7358712" y="3701908"/>
                  <a:pt x="7354658" y="3695202"/>
                  <a:pt x="7351617" y="3692459"/>
                </a:cubicBezTo>
                <a:cubicBezTo>
                  <a:pt x="7346043" y="3690935"/>
                  <a:pt x="7339709" y="3690935"/>
                  <a:pt x="7332994" y="3691316"/>
                </a:cubicBezTo>
                <a:close/>
                <a:moveTo>
                  <a:pt x="1531964" y="3689106"/>
                </a:moveTo>
                <a:cubicBezTo>
                  <a:pt x="1540072" y="3698250"/>
                  <a:pt x="1544126" y="3716234"/>
                  <a:pt x="1544126" y="3734522"/>
                </a:cubicBezTo>
                <a:cubicBezTo>
                  <a:pt x="1506626" y="3710137"/>
                  <a:pt x="1487369" y="3716234"/>
                  <a:pt x="1446828" y="3725378"/>
                </a:cubicBezTo>
                <a:cubicBezTo>
                  <a:pt x="1453923" y="3661673"/>
                  <a:pt x="1494463" y="3713490"/>
                  <a:pt x="1531964" y="3689106"/>
                </a:cubicBezTo>
                <a:close/>
                <a:moveTo>
                  <a:pt x="1619127" y="3688496"/>
                </a:moveTo>
                <a:cubicBezTo>
                  <a:pt x="1633316" y="3686362"/>
                  <a:pt x="1647505" y="3690630"/>
                  <a:pt x="1656628" y="3700688"/>
                </a:cubicBezTo>
                <a:cubicBezTo>
                  <a:pt x="1662708" y="3703736"/>
                  <a:pt x="1611019" y="3720501"/>
                  <a:pt x="1586694" y="3743666"/>
                </a:cubicBezTo>
                <a:cubicBezTo>
                  <a:pt x="1586694" y="3726292"/>
                  <a:pt x="1603924" y="3714710"/>
                  <a:pt x="1586694" y="3711966"/>
                </a:cubicBezTo>
                <a:cubicBezTo>
                  <a:pt x="1591762" y="3698860"/>
                  <a:pt x="1605951" y="3690630"/>
                  <a:pt x="1619127" y="3688496"/>
                </a:cubicBezTo>
                <a:close/>
                <a:moveTo>
                  <a:pt x="7832027" y="3684229"/>
                </a:moveTo>
                <a:cubicBezTo>
                  <a:pt x="7814797" y="3695811"/>
                  <a:pt x="7794527" y="3695507"/>
                  <a:pt x="7770203" y="3695507"/>
                </a:cubicBezTo>
                <a:cubicBezTo>
                  <a:pt x="7772229" y="3698555"/>
                  <a:pt x="7771216" y="3704346"/>
                  <a:pt x="7773243" y="3708004"/>
                </a:cubicBezTo>
                <a:cubicBezTo>
                  <a:pt x="7798581" y="3704651"/>
                  <a:pt x="7822906" y="3707089"/>
                  <a:pt x="7848244" y="3705870"/>
                </a:cubicBezTo>
                <a:cubicBezTo>
                  <a:pt x="7845203" y="3697336"/>
                  <a:pt x="7837095" y="3690020"/>
                  <a:pt x="7832027" y="3684229"/>
                </a:cubicBezTo>
                <a:close/>
                <a:moveTo>
                  <a:pt x="9514477" y="3679352"/>
                </a:moveTo>
                <a:cubicBezTo>
                  <a:pt x="9505355" y="3682400"/>
                  <a:pt x="9493193" y="3682705"/>
                  <a:pt x="9482044" y="3683314"/>
                </a:cubicBezTo>
                <a:cubicBezTo>
                  <a:pt x="9482044" y="3693373"/>
                  <a:pt x="9485085" y="3702517"/>
                  <a:pt x="9500288" y="3705870"/>
                </a:cubicBezTo>
                <a:cubicBezTo>
                  <a:pt x="9511436" y="3700079"/>
                  <a:pt x="9510423" y="3688191"/>
                  <a:pt x="9520558" y="3685143"/>
                </a:cubicBezTo>
                <a:cubicBezTo>
                  <a:pt x="9519545" y="3682095"/>
                  <a:pt x="9516504" y="3681790"/>
                  <a:pt x="9514477" y="3679352"/>
                </a:cubicBezTo>
                <a:close/>
                <a:moveTo>
                  <a:pt x="8952985" y="3679352"/>
                </a:moveTo>
                <a:cubicBezTo>
                  <a:pt x="8948931" y="3679047"/>
                  <a:pt x="8943863" y="3681790"/>
                  <a:pt x="8939809" y="3683314"/>
                </a:cubicBezTo>
                <a:cubicBezTo>
                  <a:pt x="8943863" y="3690630"/>
                  <a:pt x="8950958" y="3689411"/>
                  <a:pt x="8960079" y="3685143"/>
                </a:cubicBezTo>
                <a:cubicBezTo>
                  <a:pt x="8957039" y="3683619"/>
                  <a:pt x="8956025" y="3679657"/>
                  <a:pt x="8952985" y="3679352"/>
                </a:cubicBezTo>
                <a:close/>
                <a:moveTo>
                  <a:pt x="1805615" y="3669903"/>
                </a:moveTo>
                <a:cubicBezTo>
                  <a:pt x="1825886" y="3672646"/>
                  <a:pt x="1846156" y="3680571"/>
                  <a:pt x="1852238" y="3703432"/>
                </a:cubicBezTo>
                <a:cubicBezTo>
                  <a:pt x="1882643" y="3643385"/>
                  <a:pt x="1919130" y="3686667"/>
                  <a:pt x="1976901" y="3692459"/>
                </a:cubicBezTo>
                <a:cubicBezTo>
                  <a:pt x="1986023" y="3752811"/>
                  <a:pt x="1892779" y="3715624"/>
                  <a:pt x="1929265" y="3681181"/>
                </a:cubicBezTo>
                <a:cubicBezTo>
                  <a:pt x="1913049" y="3675694"/>
                  <a:pt x="1896833" y="3721720"/>
                  <a:pt x="1920144" y="3727207"/>
                </a:cubicBezTo>
                <a:cubicBezTo>
                  <a:pt x="1889738" y="3744581"/>
                  <a:pt x="1751898" y="3735437"/>
                  <a:pt x="1738723" y="3692459"/>
                </a:cubicBezTo>
                <a:cubicBezTo>
                  <a:pt x="1775209" y="3686667"/>
                  <a:pt x="1799534" y="3721415"/>
                  <a:pt x="1805615" y="3669903"/>
                </a:cubicBezTo>
                <a:close/>
                <a:moveTo>
                  <a:pt x="7594863" y="3668988"/>
                </a:moveTo>
                <a:cubicBezTo>
                  <a:pt x="7590809" y="3698250"/>
                  <a:pt x="7591823" y="3724768"/>
                  <a:pt x="7609053" y="3742447"/>
                </a:cubicBezTo>
                <a:cubicBezTo>
                  <a:pt x="7609053" y="3746105"/>
                  <a:pt x="7607025" y="3747934"/>
                  <a:pt x="7606011" y="3750677"/>
                </a:cubicBezTo>
                <a:cubicBezTo>
                  <a:pt x="7614120" y="3747629"/>
                  <a:pt x="7621215" y="3744581"/>
                  <a:pt x="7629323" y="3741533"/>
                </a:cubicBezTo>
                <a:cubicBezTo>
                  <a:pt x="7617161" y="3723549"/>
                  <a:pt x="7610066" y="3691544"/>
                  <a:pt x="7594863" y="3668988"/>
                </a:cubicBezTo>
                <a:close/>
                <a:moveTo>
                  <a:pt x="8985418" y="3667160"/>
                </a:moveTo>
                <a:cubicBezTo>
                  <a:pt x="8982377" y="3672036"/>
                  <a:pt x="8976296" y="3674780"/>
                  <a:pt x="8975282" y="3681181"/>
                </a:cubicBezTo>
                <a:cubicBezTo>
                  <a:pt x="8976296" y="3681181"/>
                  <a:pt x="8976296" y="3681486"/>
                  <a:pt x="8977309" y="3681181"/>
                </a:cubicBezTo>
                <a:cubicBezTo>
                  <a:pt x="8979336" y="3679961"/>
                  <a:pt x="8979336" y="3675389"/>
                  <a:pt x="8981363" y="3674170"/>
                </a:cubicBezTo>
                <a:cubicBezTo>
                  <a:pt x="8982377" y="3672646"/>
                  <a:pt x="8983390" y="3673865"/>
                  <a:pt x="8984404" y="3672951"/>
                </a:cubicBezTo>
                <a:cubicBezTo>
                  <a:pt x="8985418" y="3671732"/>
                  <a:pt x="8985418" y="3668988"/>
                  <a:pt x="8985418" y="3667160"/>
                </a:cubicBezTo>
                <a:close/>
                <a:moveTo>
                  <a:pt x="2149200" y="3664721"/>
                </a:moveTo>
                <a:lnTo>
                  <a:pt x="2149200" y="3703432"/>
                </a:lnTo>
                <a:cubicBezTo>
                  <a:pt x="2127916" y="3706785"/>
                  <a:pt x="2129943" y="3681486"/>
                  <a:pt x="2105618" y="3691239"/>
                </a:cubicBezTo>
                <a:cubicBezTo>
                  <a:pt x="2111700" y="3671732"/>
                  <a:pt x="2127916" y="3661368"/>
                  <a:pt x="2149200" y="3664721"/>
                </a:cubicBezTo>
                <a:close/>
                <a:moveTo>
                  <a:pt x="4546183" y="3663807"/>
                </a:moveTo>
                <a:cubicBezTo>
                  <a:pt x="4549224" y="3719587"/>
                  <a:pt x="4489426" y="3698555"/>
                  <a:pt x="4465101" y="3718977"/>
                </a:cubicBezTo>
                <a:cubicBezTo>
                  <a:pt x="4462061" y="3727816"/>
                  <a:pt x="4462061" y="3733912"/>
                  <a:pt x="4465101" y="3739704"/>
                </a:cubicBezTo>
                <a:cubicBezTo>
                  <a:pt x="4469155" y="3739704"/>
                  <a:pt x="4476251" y="3737570"/>
                  <a:pt x="4479291" y="3734522"/>
                </a:cubicBezTo>
                <a:cubicBezTo>
                  <a:pt x="4479291" y="3734522"/>
                  <a:pt x="4477264" y="3731169"/>
                  <a:pt x="4477264" y="3731169"/>
                </a:cubicBezTo>
                <a:cubicBezTo>
                  <a:pt x="4477264" y="3731169"/>
                  <a:pt x="4479291" y="3731169"/>
                  <a:pt x="4482331" y="3731169"/>
                </a:cubicBezTo>
                <a:cubicBezTo>
                  <a:pt x="4496521" y="3725378"/>
                  <a:pt x="4510710" y="3722330"/>
                  <a:pt x="4524899" y="3728121"/>
                </a:cubicBezTo>
                <a:cubicBezTo>
                  <a:pt x="4524899" y="3731169"/>
                  <a:pt x="4524899" y="3731169"/>
                  <a:pt x="4524899" y="3731169"/>
                </a:cubicBezTo>
                <a:cubicBezTo>
                  <a:pt x="4531994" y="3734217"/>
                  <a:pt x="4536049" y="3733608"/>
                  <a:pt x="4536049" y="3742447"/>
                </a:cubicBezTo>
                <a:cubicBezTo>
                  <a:pt x="4539089" y="3762869"/>
                  <a:pt x="4486385" y="3777805"/>
                  <a:pt x="4514765" y="3789692"/>
                </a:cubicBezTo>
                <a:cubicBezTo>
                  <a:pt x="4535035" y="3780853"/>
                  <a:pt x="4566454" y="3778110"/>
                  <a:pt x="4616117" y="3754639"/>
                </a:cubicBezTo>
                <a:cubicBezTo>
                  <a:pt x="4570508" y="3766527"/>
                  <a:pt x="4577603" y="3693068"/>
                  <a:pt x="4546183" y="3663807"/>
                </a:cubicBezTo>
                <a:close/>
                <a:moveTo>
                  <a:pt x="2194809" y="3660759"/>
                </a:moveTo>
                <a:cubicBezTo>
                  <a:pt x="2212038" y="3661978"/>
                  <a:pt x="2234336" y="3669293"/>
                  <a:pt x="2246498" y="3663807"/>
                </a:cubicBezTo>
                <a:cubicBezTo>
                  <a:pt x="2233322" y="3704041"/>
                  <a:pt x="2212038" y="3675389"/>
                  <a:pt x="2166430" y="3693678"/>
                </a:cubicBezTo>
                <a:cubicBezTo>
                  <a:pt x="2163389" y="3664416"/>
                  <a:pt x="2176565" y="3659235"/>
                  <a:pt x="2194809" y="3660759"/>
                </a:cubicBezTo>
                <a:close/>
                <a:moveTo>
                  <a:pt x="8994539" y="3658625"/>
                </a:moveTo>
                <a:cubicBezTo>
                  <a:pt x="8995553" y="3662283"/>
                  <a:pt x="8996566" y="3665940"/>
                  <a:pt x="8995553" y="3668988"/>
                </a:cubicBezTo>
                <a:cubicBezTo>
                  <a:pt x="8995553" y="3668988"/>
                  <a:pt x="8996566" y="3668988"/>
                  <a:pt x="8996566" y="3668988"/>
                </a:cubicBezTo>
                <a:cubicBezTo>
                  <a:pt x="9001634" y="3667769"/>
                  <a:pt x="9007715" y="3670208"/>
                  <a:pt x="9012783" y="3669903"/>
                </a:cubicBezTo>
                <a:cubicBezTo>
                  <a:pt x="9013796" y="3668684"/>
                  <a:pt x="9014810" y="3667769"/>
                  <a:pt x="9015823" y="3667160"/>
                </a:cubicBezTo>
                <a:cubicBezTo>
                  <a:pt x="9008729" y="3663807"/>
                  <a:pt x="9001634" y="3664416"/>
                  <a:pt x="8994539" y="3658625"/>
                </a:cubicBezTo>
                <a:close/>
                <a:moveTo>
                  <a:pt x="7161075" y="3655577"/>
                </a:moveTo>
                <a:cubicBezTo>
                  <a:pt x="7148913" y="3654358"/>
                  <a:pt x="7138777" y="3657101"/>
                  <a:pt x="7128642" y="3671732"/>
                </a:cubicBezTo>
                <a:cubicBezTo>
                  <a:pt x="7131683" y="3683619"/>
                  <a:pt x="7162089" y="3710442"/>
                  <a:pt x="7166143" y="3684229"/>
                </a:cubicBezTo>
                <a:cubicBezTo>
                  <a:pt x="7173237" y="3685143"/>
                  <a:pt x="7176277" y="3688496"/>
                  <a:pt x="7176277" y="3692154"/>
                </a:cubicBezTo>
                <a:cubicBezTo>
                  <a:pt x="7183373" y="3680571"/>
                  <a:pt x="7194521" y="3672646"/>
                  <a:pt x="7204657" y="3663807"/>
                </a:cubicBezTo>
                <a:cubicBezTo>
                  <a:pt x="7187427" y="3662283"/>
                  <a:pt x="7173237" y="3656491"/>
                  <a:pt x="7161075" y="3655577"/>
                </a:cubicBezTo>
                <a:close/>
                <a:moveTo>
                  <a:pt x="7058709" y="3655577"/>
                </a:moveTo>
                <a:cubicBezTo>
                  <a:pt x="7030330" y="3654662"/>
                  <a:pt x="7000938" y="3666855"/>
                  <a:pt x="6977627" y="3681181"/>
                </a:cubicBezTo>
                <a:cubicBezTo>
                  <a:pt x="6953303" y="3696116"/>
                  <a:pt x="6988775" y="3725073"/>
                  <a:pt x="6967491" y="3728121"/>
                </a:cubicBezTo>
                <a:cubicBezTo>
                  <a:pt x="6967491" y="3731169"/>
                  <a:pt x="6971546" y="3733608"/>
                  <a:pt x="6974587" y="3736351"/>
                </a:cubicBezTo>
                <a:cubicBezTo>
                  <a:pt x="6988775" y="3724768"/>
                  <a:pt x="7016141" y="3727816"/>
                  <a:pt x="7023235" y="3742447"/>
                </a:cubicBezTo>
                <a:cubicBezTo>
                  <a:pt x="7026276" y="3736656"/>
                  <a:pt x="7033371" y="3733912"/>
                  <a:pt x="7057695" y="3739704"/>
                </a:cubicBezTo>
                <a:cubicBezTo>
                  <a:pt x="7047560" y="3718977"/>
                  <a:pt x="7023235" y="3719282"/>
                  <a:pt x="7004992" y="3704651"/>
                </a:cubicBezTo>
                <a:cubicBezTo>
                  <a:pt x="7023235" y="3657711"/>
                  <a:pt x="7075939" y="3686972"/>
                  <a:pt x="7114453" y="3704651"/>
                </a:cubicBezTo>
                <a:cubicBezTo>
                  <a:pt x="7115466" y="3670817"/>
                  <a:pt x="7090128" y="3656491"/>
                  <a:pt x="7058709" y="3655577"/>
                </a:cubicBezTo>
                <a:close/>
                <a:moveTo>
                  <a:pt x="5752277" y="3654662"/>
                </a:moveTo>
                <a:cubicBezTo>
                  <a:pt x="5754304" y="3660759"/>
                  <a:pt x="5747209" y="3668684"/>
                  <a:pt x="5749236" y="3684229"/>
                </a:cubicBezTo>
                <a:cubicBezTo>
                  <a:pt x="5770520" y="3677218"/>
                  <a:pt x="5787750" y="3675694"/>
                  <a:pt x="5803967" y="3675694"/>
                </a:cubicBezTo>
                <a:cubicBezTo>
                  <a:pt x="5789777" y="3671427"/>
                  <a:pt x="5772547" y="3661978"/>
                  <a:pt x="5752277" y="3654662"/>
                </a:cubicBezTo>
                <a:close/>
                <a:moveTo>
                  <a:pt x="9183055" y="3648261"/>
                </a:moveTo>
                <a:cubicBezTo>
                  <a:pt x="9192176" y="3661368"/>
                  <a:pt x="9205352" y="3669598"/>
                  <a:pt x="9205352" y="3692459"/>
                </a:cubicBezTo>
                <a:cubicBezTo>
                  <a:pt x="9187109" y="3695507"/>
                  <a:pt x="9177987" y="3686972"/>
                  <a:pt x="9168865" y="3678133"/>
                </a:cubicBezTo>
                <a:cubicBezTo>
                  <a:pt x="9161771" y="3701603"/>
                  <a:pt x="9128324" y="3696726"/>
                  <a:pt x="9117176" y="3683314"/>
                </a:cubicBezTo>
                <a:cubicBezTo>
                  <a:pt x="9123257" y="3667160"/>
                  <a:pt x="9132378" y="3663502"/>
                  <a:pt x="9142514" y="3663807"/>
                </a:cubicBezTo>
                <a:cubicBezTo>
                  <a:pt x="9145554" y="3657406"/>
                  <a:pt x="9152649" y="3657101"/>
                  <a:pt x="9159744" y="3654662"/>
                </a:cubicBezTo>
                <a:cubicBezTo>
                  <a:pt x="9142514" y="3658625"/>
                  <a:pt x="9126297" y="3661978"/>
                  <a:pt x="9109067" y="3667160"/>
                </a:cubicBezTo>
                <a:cubicBezTo>
                  <a:pt x="9109067" y="3673256"/>
                  <a:pt x="9111094" y="3682095"/>
                  <a:pt x="9108054" y="3687277"/>
                </a:cubicBezTo>
                <a:cubicBezTo>
                  <a:pt x="9112108" y="3688801"/>
                  <a:pt x="9115149" y="3689715"/>
                  <a:pt x="9119203" y="3691239"/>
                </a:cubicBezTo>
                <a:cubicBezTo>
                  <a:pt x="9112108" y="3698250"/>
                  <a:pt x="9106027" y="3700993"/>
                  <a:pt x="9099946" y="3700688"/>
                </a:cubicBezTo>
                <a:cubicBezTo>
                  <a:pt x="9096905" y="3705261"/>
                  <a:pt x="9094878" y="3708309"/>
                  <a:pt x="9091838" y="3715014"/>
                </a:cubicBezTo>
                <a:cubicBezTo>
                  <a:pt x="9070554" y="3712576"/>
                  <a:pt x="9058391" y="3708613"/>
                  <a:pt x="9047242" y="3705870"/>
                </a:cubicBezTo>
                <a:cubicBezTo>
                  <a:pt x="9052310" y="3723549"/>
                  <a:pt x="9069540" y="3716843"/>
                  <a:pt x="9068526" y="3744886"/>
                </a:cubicBezTo>
                <a:cubicBezTo>
                  <a:pt x="9035080" y="3740923"/>
                  <a:pt x="9041161" y="3796398"/>
                  <a:pt x="9012783" y="3765003"/>
                </a:cubicBezTo>
                <a:cubicBezTo>
                  <a:pt x="9010756" y="3786339"/>
                  <a:pt x="9035080" y="3811943"/>
                  <a:pt x="9031026" y="3785730"/>
                </a:cubicBezTo>
                <a:cubicBezTo>
                  <a:pt x="9042175" y="3786949"/>
                  <a:pt x="9038121" y="3795788"/>
                  <a:pt x="9033053" y="3796703"/>
                </a:cubicBezTo>
                <a:lnTo>
                  <a:pt x="9037107" y="3820173"/>
                </a:lnTo>
                <a:cubicBezTo>
                  <a:pt x="9017850" y="3814077"/>
                  <a:pt x="9007715" y="3768661"/>
                  <a:pt x="8968188" y="3759821"/>
                </a:cubicBezTo>
                <a:cubicBezTo>
                  <a:pt x="8971228" y="3742142"/>
                  <a:pt x="8984404" y="3736046"/>
                  <a:pt x="8998593" y="3730255"/>
                </a:cubicBezTo>
                <a:cubicBezTo>
                  <a:pt x="8998593" y="3722939"/>
                  <a:pt x="8999607" y="3714405"/>
                  <a:pt x="8987445" y="3705870"/>
                </a:cubicBezTo>
                <a:cubicBezTo>
                  <a:pt x="8977309" y="3707699"/>
                  <a:pt x="8971228" y="3711357"/>
                  <a:pt x="8966161" y="3713186"/>
                </a:cubicBezTo>
                <a:cubicBezTo>
                  <a:pt x="8957039" y="3720196"/>
                  <a:pt x="8947917" y="3726597"/>
                  <a:pt x="8939809" y="3732388"/>
                </a:cubicBezTo>
                <a:cubicBezTo>
                  <a:pt x="8930687" y="3746410"/>
                  <a:pt x="8921566" y="3761650"/>
                  <a:pt x="8915484" y="3778414"/>
                </a:cubicBezTo>
                <a:cubicBezTo>
                  <a:pt x="8940822" y="3786035"/>
                  <a:pt x="8962106" y="3782377"/>
                  <a:pt x="8990485" y="3791521"/>
                </a:cubicBezTo>
                <a:cubicBezTo>
                  <a:pt x="8989472" y="3803713"/>
                  <a:pt x="8985418" y="3813467"/>
                  <a:pt x="8980350" y="3820173"/>
                </a:cubicBezTo>
                <a:cubicBezTo>
                  <a:pt x="8986431" y="3825355"/>
                  <a:pt x="8990485" y="3825660"/>
                  <a:pt x="8994539" y="3828403"/>
                </a:cubicBezTo>
                <a:cubicBezTo>
                  <a:pt x="8995553" y="3828708"/>
                  <a:pt x="8996566" y="3828403"/>
                  <a:pt x="8996566" y="3828403"/>
                </a:cubicBezTo>
                <a:cubicBezTo>
                  <a:pt x="8994539" y="3814077"/>
                  <a:pt x="8993526" y="3801275"/>
                  <a:pt x="9003661" y="3798837"/>
                </a:cubicBezTo>
                <a:cubicBezTo>
                  <a:pt x="9005688" y="3810724"/>
                  <a:pt x="9003661" y="3818954"/>
                  <a:pt x="9003661" y="3829622"/>
                </a:cubicBezTo>
                <a:cubicBezTo>
                  <a:pt x="9011769" y="3831451"/>
                  <a:pt x="9018864" y="3834194"/>
                  <a:pt x="9024945" y="3837547"/>
                </a:cubicBezTo>
                <a:cubicBezTo>
                  <a:pt x="9035080" y="3836938"/>
                  <a:pt x="9046229" y="3834804"/>
                  <a:pt x="9064472" y="3828403"/>
                </a:cubicBezTo>
                <a:cubicBezTo>
                  <a:pt x="9071567" y="3847606"/>
                  <a:pt x="9062445" y="3851873"/>
                  <a:pt x="9054337" y="3856445"/>
                </a:cubicBezTo>
                <a:cubicBezTo>
                  <a:pt x="9058391" y="3859493"/>
                  <a:pt x="9063459" y="3861017"/>
                  <a:pt x="9067513" y="3864370"/>
                </a:cubicBezTo>
                <a:cubicBezTo>
                  <a:pt x="9070554" y="3862541"/>
                  <a:pt x="9071567" y="3858579"/>
                  <a:pt x="9075621" y="3858274"/>
                </a:cubicBezTo>
                <a:cubicBezTo>
                  <a:pt x="9074608" y="3862541"/>
                  <a:pt x="9073594" y="3865285"/>
                  <a:pt x="9072581" y="3868638"/>
                </a:cubicBezTo>
                <a:cubicBezTo>
                  <a:pt x="9077648" y="3872295"/>
                  <a:pt x="9082716" y="3873210"/>
                  <a:pt x="9086770" y="3876563"/>
                </a:cubicBezTo>
                <a:cubicBezTo>
                  <a:pt x="9102986" y="3874124"/>
                  <a:pt x="9061432" y="3849435"/>
                  <a:pt x="9089810" y="3843948"/>
                </a:cubicBezTo>
                <a:cubicBezTo>
                  <a:pt x="9096905" y="3846387"/>
                  <a:pt x="9105013" y="3848825"/>
                  <a:pt x="9112108" y="3851873"/>
                </a:cubicBezTo>
                <a:cubicBezTo>
                  <a:pt x="9109067" y="3839986"/>
                  <a:pt x="9106027" y="3827184"/>
                  <a:pt x="9113122" y="3820173"/>
                </a:cubicBezTo>
                <a:cubicBezTo>
                  <a:pt x="9130351" y="3811638"/>
                  <a:pt x="9136433" y="3822612"/>
                  <a:pt x="9149608" y="3826574"/>
                </a:cubicBezTo>
                <a:cubicBezTo>
                  <a:pt x="9144541" y="3836023"/>
                  <a:pt x="9137446" y="3846387"/>
                  <a:pt x="9126297" y="3854007"/>
                </a:cubicBezTo>
                <a:cubicBezTo>
                  <a:pt x="9134405" y="3867418"/>
                  <a:pt x="9150622" y="3871686"/>
                  <a:pt x="9164811" y="3869552"/>
                </a:cubicBezTo>
                <a:cubicBezTo>
                  <a:pt x="9182041" y="3863761"/>
                  <a:pt x="9200285" y="3831451"/>
                  <a:pt x="9205352" y="3863456"/>
                </a:cubicBezTo>
                <a:cubicBezTo>
                  <a:pt x="9213460" y="3853397"/>
                  <a:pt x="9216501" y="3840595"/>
                  <a:pt x="9217514" y="3828403"/>
                </a:cubicBezTo>
                <a:cubicBezTo>
                  <a:pt x="9217514" y="3825964"/>
                  <a:pt x="9215487" y="3828098"/>
                  <a:pt x="9214474" y="3826574"/>
                </a:cubicBezTo>
                <a:cubicBezTo>
                  <a:pt x="9208393" y="3847301"/>
                  <a:pt x="9177987" y="3850044"/>
                  <a:pt x="9162784" y="3838766"/>
                </a:cubicBezTo>
                <a:cubicBezTo>
                  <a:pt x="9172919" y="3829622"/>
                  <a:pt x="9185082" y="3824136"/>
                  <a:pt x="9197244" y="3818344"/>
                </a:cubicBezTo>
                <a:cubicBezTo>
                  <a:pt x="9189136" y="3820783"/>
                  <a:pt x="9181028" y="3824136"/>
                  <a:pt x="9175960" y="3822612"/>
                </a:cubicBezTo>
                <a:cubicBezTo>
                  <a:pt x="9177987" y="3813772"/>
                  <a:pt x="9176973" y="3810114"/>
                  <a:pt x="9177987" y="3804018"/>
                </a:cubicBezTo>
                <a:cubicBezTo>
                  <a:pt x="9162784" y="3807676"/>
                  <a:pt x="9145554" y="3808895"/>
                  <a:pt x="9134405" y="3817430"/>
                </a:cubicBezTo>
                <a:cubicBezTo>
                  <a:pt x="9110081" y="3788168"/>
                  <a:pt x="9070554" y="3779024"/>
                  <a:pt x="9050283" y="3814382"/>
                </a:cubicBezTo>
                <a:cubicBezTo>
                  <a:pt x="9036094" y="3811334"/>
                  <a:pt x="9046229" y="3773233"/>
                  <a:pt x="9033053" y="3773233"/>
                </a:cubicBezTo>
                <a:cubicBezTo>
                  <a:pt x="9070554" y="3788778"/>
                  <a:pt x="9121230" y="3781462"/>
                  <a:pt x="9171906" y="3774147"/>
                </a:cubicBezTo>
                <a:cubicBezTo>
                  <a:pt x="9167852" y="3768051"/>
                  <a:pt x="9165825" y="3762260"/>
                  <a:pt x="9156703" y="3754639"/>
                </a:cubicBezTo>
                <a:cubicBezTo>
                  <a:pt x="9164811" y="3686972"/>
                  <a:pt x="9231704" y="3728121"/>
                  <a:pt x="9277312" y="3708004"/>
                </a:cubicBezTo>
                <a:cubicBezTo>
                  <a:pt x="9258055" y="3707394"/>
                  <a:pt x="9237785" y="3709528"/>
                  <a:pt x="9224609" y="3711966"/>
                </a:cubicBezTo>
                <a:cubicBezTo>
                  <a:pt x="9222582" y="3689411"/>
                  <a:pt x="9212447" y="3673256"/>
                  <a:pt x="9205352" y="3653443"/>
                </a:cubicBezTo>
                <a:cubicBezTo>
                  <a:pt x="9198257" y="3652529"/>
                  <a:pt x="9191163" y="3647347"/>
                  <a:pt x="9183055" y="3648261"/>
                </a:cubicBezTo>
                <a:close/>
                <a:moveTo>
                  <a:pt x="7470199" y="3648261"/>
                </a:moveTo>
                <a:cubicBezTo>
                  <a:pt x="7466145" y="3648261"/>
                  <a:pt x="7466145" y="3651614"/>
                  <a:pt x="7463105" y="3651614"/>
                </a:cubicBezTo>
                <a:cubicBezTo>
                  <a:pt x="7459051" y="3663197"/>
                  <a:pt x="7451956" y="3672341"/>
                  <a:pt x="7448915" y="3684229"/>
                </a:cubicBezTo>
                <a:cubicBezTo>
                  <a:pt x="7451956" y="3690020"/>
                  <a:pt x="7459051" y="3692763"/>
                  <a:pt x="7463105" y="3695507"/>
                </a:cubicBezTo>
                <a:cubicBezTo>
                  <a:pt x="7470199" y="3683924"/>
                  <a:pt x="7473240" y="3671732"/>
                  <a:pt x="7470199" y="3648261"/>
                </a:cubicBezTo>
                <a:close/>
                <a:moveTo>
                  <a:pt x="6796206" y="3648261"/>
                </a:moveTo>
                <a:cubicBezTo>
                  <a:pt x="6795193" y="3658930"/>
                  <a:pt x="6791139" y="3665331"/>
                  <a:pt x="6786071" y="3669293"/>
                </a:cubicBezTo>
                <a:cubicBezTo>
                  <a:pt x="6803301" y="3678437"/>
                  <a:pt x="6807355" y="3707394"/>
                  <a:pt x="6807355" y="3736351"/>
                </a:cubicBezTo>
                <a:cubicBezTo>
                  <a:pt x="6810395" y="3739399"/>
                  <a:pt x="6810395" y="3742447"/>
                  <a:pt x="6814449" y="3742447"/>
                </a:cubicBezTo>
                <a:cubicBezTo>
                  <a:pt x="6814449" y="3745495"/>
                  <a:pt x="6810395" y="3749153"/>
                  <a:pt x="6807355" y="3751896"/>
                </a:cubicBezTo>
                <a:cubicBezTo>
                  <a:pt x="6807355" y="3754944"/>
                  <a:pt x="6807355" y="3757078"/>
                  <a:pt x="6807355" y="3759821"/>
                </a:cubicBezTo>
                <a:cubicBezTo>
                  <a:pt x="6803301" y="3759821"/>
                  <a:pt x="6803301" y="3756773"/>
                  <a:pt x="6799247" y="3756773"/>
                </a:cubicBezTo>
                <a:cubicBezTo>
                  <a:pt x="6782017" y="3762564"/>
                  <a:pt x="6758706" y="3762869"/>
                  <a:pt x="6754651" y="3786339"/>
                </a:cubicBezTo>
                <a:cubicBezTo>
                  <a:pt x="6807355" y="3792436"/>
                  <a:pt x="6897559" y="3827793"/>
                  <a:pt x="6911748" y="3739704"/>
                </a:cubicBezTo>
                <a:cubicBezTo>
                  <a:pt x="6911748" y="3739704"/>
                  <a:pt x="6907694" y="3739704"/>
                  <a:pt x="6907694" y="3739704"/>
                </a:cubicBezTo>
                <a:cubicBezTo>
                  <a:pt x="6907694" y="3730864"/>
                  <a:pt x="6911748" y="3725073"/>
                  <a:pt x="6914789" y="3722330"/>
                </a:cubicBezTo>
                <a:cubicBezTo>
                  <a:pt x="6914789" y="3719282"/>
                  <a:pt x="6914789" y="3718977"/>
                  <a:pt x="6914789" y="3718977"/>
                </a:cubicBezTo>
                <a:cubicBezTo>
                  <a:pt x="6925937" y="3701298"/>
                  <a:pt x="6943167" y="3686972"/>
                  <a:pt x="6967491" y="3684229"/>
                </a:cubicBezTo>
                <a:cubicBezTo>
                  <a:pt x="6950262" y="3669293"/>
                  <a:pt x="6928978" y="3666855"/>
                  <a:pt x="6903639" y="3663807"/>
                </a:cubicBezTo>
                <a:cubicBezTo>
                  <a:pt x="6903639" y="3666855"/>
                  <a:pt x="6901613" y="3668988"/>
                  <a:pt x="6897559" y="3668988"/>
                </a:cubicBezTo>
                <a:cubicBezTo>
                  <a:pt x="6897559" y="3665940"/>
                  <a:pt x="6897559" y="3666855"/>
                  <a:pt x="6897559" y="3663807"/>
                </a:cubicBezTo>
                <a:cubicBezTo>
                  <a:pt x="6866139" y="3663807"/>
                  <a:pt x="6827625" y="3662892"/>
                  <a:pt x="6796206" y="3648261"/>
                </a:cubicBezTo>
                <a:close/>
                <a:moveTo>
                  <a:pt x="5973225" y="3648261"/>
                </a:moveTo>
                <a:cubicBezTo>
                  <a:pt x="5927617" y="3656491"/>
                  <a:pt x="5854643" y="3665940"/>
                  <a:pt x="5816129" y="3651614"/>
                </a:cubicBezTo>
                <a:cubicBezTo>
                  <a:pt x="5822210" y="3655882"/>
                  <a:pt x="5829305" y="3659844"/>
                  <a:pt x="5831331" y="3664721"/>
                </a:cubicBezTo>
                <a:cubicBezTo>
                  <a:pt x="5829305" y="3671732"/>
                  <a:pt x="5826264" y="3675389"/>
                  <a:pt x="5821197" y="3676913"/>
                </a:cubicBezTo>
                <a:cubicBezTo>
                  <a:pt x="5853629" y="3679657"/>
                  <a:pt x="5887075" y="3687582"/>
                  <a:pt x="5940792" y="3684229"/>
                </a:cubicBezTo>
                <a:cubicBezTo>
                  <a:pt x="5896197" y="3742752"/>
                  <a:pt x="5760385" y="3695507"/>
                  <a:pt x="5700587" y="3739704"/>
                </a:cubicBezTo>
                <a:cubicBezTo>
                  <a:pt x="5714777" y="3783596"/>
                  <a:pt x="5750249" y="3802189"/>
                  <a:pt x="5781669" y="3822612"/>
                </a:cubicBezTo>
                <a:cubicBezTo>
                  <a:pt x="5767479" y="3840290"/>
                  <a:pt x="5784709" y="3893022"/>
                  <a:pt x="5749236" y="3889974"/>
                </a:cubicBezTo>
                <a:cubicBezTo>
                  <a:pt x="5749236" y="3893022"/>
                  <a:pt x="5749236" y="3892413"/>
                  <a:pt x="5749236" y="3895156"/>
                </a:cubicBezTo>
                <a:cubicBezTo>
                  <a:pt x="5763425" y="3886316"/>
                  <a:pt x="5777615" y="3889364"/>
                  <a:pt x="5798899" y="3895156"/>
                </a:cubicBezTo>
                <a:cubicBezTo>
                  <a:pt x="5794845" y="3886316"/>
                  <a:pt x="5788763" y="3880830"/>
                  <a:pt x="5781669" y="3877782"/>
                </a:cubicBezTo>
                <a:cubicBezTo>
                  <a:pt x="5816129" y="3848520"/>
                  <a:pt x="5857683" y="3865589"/>
                  <a:pt x="5893157" y="3854007"/>
                </a:cubicBezTo>
                <a:cubicBezTo>
                  <a:pt x="5893157" y="3827488"/>
                  <a:pt x="5874913" y="3818954"/>
                  <a:pt x="5860724" y="3810419"/>
                </a:cubicBezTo>
                <a:cubicBezTo>
                  <a:pt x="5840453" y="3807371"/>
                  <a:pt x="5829305" y="3819259"/>
                  <a:pt x="5829305" y="3842729"/>
                </a:cubicBezTo>
                <a:cubicBezTo>
                  <a:pt x="5780655" y="3816515"/>
                  <a:pt x="5798899" y="3780548"/>
                  <a:pt x="5740115" y="3763174"/>
                </a:cubicBezTo>
                <a:cubicBezTo>
                  <a:pt x="5809034" y="3686667"/>
                  <a:pt x="5878967" y="3801885"/>
                  <a:pt x="5940792" y="3775366"/>
                </a:cubicBezTo>
                <a:cubicBezTo>
                  <a:pt x="5940792" y="3775366"/>
                  <a:pt x="5940792" y="3772013"/>
                  <a:pt x="5940792" y="3768965"/>
                </a:cubicBezTo>
                <a:cubicBezTo>
                  <a:pt x="5947887" y="3766222"/>
                  <a:pt x="5955995" y="3763174"/>
                  <a:pt x="5963089" y="3763174"/>
                </a:cubicBezTo>
                <a:cubicBezTo>
                  <a:pt x="5955995" y="3754335"/>
                  <a:pt x="5951941" y="3745800"/>
                  <a:pt x="5951941" y="3728121"/>
                </a:cubicBezTo>
                <a:cubicBezTo>
                  <a:pt x="5934711" y="3742752"/>
                  <a:pt x="5913427" y="3765917"/>
                  <a:pt x="5893157" y="3739704"/>
                </a:cubicBezTo>
                <a:cubicBezTo>
                  <a:pt x="5906333" y="3718977"/>
                  <a:pt x="5941805" y="3715929"/>
                  <a:pt x="5980319" y="3715929"/>
                </a:cubicBezTo>
                <a:cubicBezTo>
                  <a:pt x="5959035" y="3689411"/>
                  <a:pt x="5944847" y="3686667"/>
                  <a:pt x="5973225" y="3648261"/>
                </a:cubicBezTo>
                <a:close/>
                <a:moveTo>
                  <a:pt x="5732007" y="3647652"/>
                </a:moveTo>
                <a:cubicBezTo>
                  <a:pt x="5727952" y="3646737"/>
                  <a:pt x="5722885" y="3648566"/>
                  <a:pt x="5718831" y="3648261"/>
                </a:cubicBezTo>
                <a:cubicBezTo>
                  <a:pt x="5699573" y="3673256"/>
                  <a:pt x="5647884" y="3671732"/>
                  <a:pt x="5600248" y="3661978"/>
                </a:cubicBezTo>
                <a:cubicBezTo>
                  <a:pt x="5605316" y="3668074"/>
                  <a:pt x="5606329" y="3679047"/>
                  <a:pt x="5608357" y="3691239"/>
                </a:cubicBezTo>
                <a:cubicBezTo>
                  <a:pt x="5642816" y="3672341"/>
                  <a:pt x="5665113" y="3669293"/>
                  <a:pt x="5704641" y="3678133"/>
                </a:cubicBezTo>
                <a:cubicBezTo>
                  <a:pt x="5716803" y="3668988"/>
                  <a:pt x="5734033" y="3661978"/>
                  <a:pt x="5745182" y="3651614"/>
                </a:cubicBezTo>
                <a:cubicBezTo>
                  <a:pt x="5740115" y="3650090"/>
                  <a:pt x="5737074" y="3648261"/>
                  <a:pt x="5732007" y="3647652"/>
                </a:cubicBezTo>
                <a:close/>
                <a:moveTo>
                  <a:pt x="74517" y="3641251"/>
                </a:moveTo>
                <a:cubicBezTo>
                  <a:pt x="91747" y="3638508"/>
                  <a:pt x="122153" y="3671427"/>
                  <a:pt x="119112" y="3645213"/>
                </a:cubicBezTo>
                <a:cubicBezTo>
                  <a:pt x="159653" y="3676609"/>
                  <a:pt x="71476" y="3683010"/>
                  <a:pt x="63368" y="3658625"/>
                </a:cubicBezTo>
                <a:cubicBezTo>
                  <a:pt x="64382" y="3646433"/>
                  <a:pt x="68436" y="3642165"/>
                  <a:pt x="74517" y="3641251"/>
                </a:cubicBezTo>
                <a:close/>
                <a:moveTo>
                  <a:pt x="9267177" y="3637898"/>
                </a:moveTo>
                <a:cubicBezTo>
                  <a:pt x="9266164" y="3641556"/>
                  <a:pt x="9264137" y="3643994"/>
                  <a:pt x="9265150" y="3649481"/>
                </a:cubicBezTo>
                <a:cubicBezTo>
                  <a:pt x="9260082" y="3648871"/>
                  <a:pt x="9258055" y="3648261"/>
                  <a:pt x="9254001" y="3647652"/>
                </a:cubicBezTo>
                <a:cubicBezTo>
                  <a:pt x="9248934" y="3651919"/>
                  <a:pt x="9242853" y="3654662"/>
                  <a:pt x="9238798" y="3659844"/>
                </a:cubicBezTo>
                <a:cubicBezTo>
                  <a:pt x="9236771" y="3658625"/>
                  <a:pt x="9233731" y="3659844"/>
                  <a:pt x="9231704" y="3658625"/>
                </a:cubicBezTo>
                <a:cubicBezTo>
                  <a:pt x="9234744" y="3661978"/>
                  <a:pt x="9237785" y="3662892"/>
                  <a:pt x="9238798" y="3667769"/>
                </a:cubicBezTo>
                <a:cubicBezTo>
                  <a:pt x="9251974" y="3656491"/>
                  <a:pt x="9263123" y="3655272"/>
                  <a:pt x="9274272" y="3652224"/>
                </a:cubicBezTo>
                <a:cubicBezTo>
                  <a:pt x="9271231" y="3648566"/>
                  <a:pt x="9268191" y="3644909"/>
                  <a:pt x="9267177" y="3637898"/>
                </a:cubicBezTo>
                <a:close/>
                <a:moveTo>
                  <a:pt x="7267495" y="3637288"/>
                </a:moveTo>
                <a:cubicBezTo>
                  <a:pt x="7256346" y="3657711"/>
                  <a:pt x="7243170" y="3666245"/>
                  <a:pt x="7240129" y="3678133"/>
                </a:cubicBezTo>
                <a:cubicBezTo>
                  <a:pt x="7260400" y="3675085"/>
                  <a:pt x="7284725" y="3674780"/>
                  <a:pt x="7309049" y="3671732"/>
                </a:cubicBezTo>
                <a:cubicBezTo>
                  <a:pt x="7309049" y="3663502"/>
                  <a:pt x="7308035" y="3653138"/>
                  <a:pt x="7304995" y="3645213"/>
                </a:cubicBezTo>
                <a:cubicBezTo>
                  <a:pt x="7287765" y="3648261"/>
                  <a:pt x="7277630" y="3646128"/>
                  <a:pt x="7267495" y="3637288"/>
                </a:cubicBezTo>
                <a:close/>
                <a:moveTo>
                  <a:pt x="9637113" y="3635155"/>
                </a:moveTo>
                <a:cubicBezTo>
                  <a:pt x="9622924" y="3651310"/>
                  <a:pt x="9610762" y="3653443"/>
                  <a:pt x="9597586" y="3653443"/>
                </a:cubicBezTo>
                <a:cubicBezTo>
                  <a:pt x="9597586" y="3654053"/>
                  <a:pt x="9596572" y="3654967"/>
                  <a:pt x="9596572" y="3655577"/>
                </a:cubicBezTo>
                <a:cubicBezTo>
                  <a:pt x="9603667" y="3685753"/>
                  <a:pt x="9634073" y="3658930"/>
                  <a:pt x="9637113" y="3671122"/>
                </a:cubicBezTo>
                <a:cubicBezTo>
                  <a:pt x="9622924" y="3713186"/>
                  <a:pt x="9596572" y="3685753"/>
                  <a:pt x="9587451" y="3654662"/>
                </a:cubicBezTo>
                <a:cubicBezTo>
                  <a:pt x="9579342" y="3653748"/>
                  <a:pt x="9569207" y="3652834"/>
                  <a:pt x="9559072" y="3651614"/>
                </a:cubicBezTo>
                <a:cubicBezTo>
                  <a:pt x="9554004" y="3657101"/>
                  <a:pt x="9547923" y="3661673"/>
                  <a:pt x="9541842" y="3665940"/>
                </a:cubicBezTo>
                <a:cubicBezTo>
                  <a:pt x="9550964" y="3670512"/>
                  <a:pt x="9558058" y="3678133"/>
                  <a:pt x="9563126" y="3687277"/>
                </a:cubicBezTo>
                <a:cubicBezTo>
                  <a:pt x="9566167" y="3685448"/>
                  <a:pt x="9566167" y="3685448"/>
                  <a:pt x="9570221" y="3683314"/>
                </a:cubicBezTo>
                <a:cubicBezTo>
                  <a:pt x="9583397" y="3700993"/>
                  <a:pt x="9577315" y="3704346"/>
                  <a:pt x="9570221" y="3718977"/>
                </a:cubicBezTo>
                <a:cubicBezTo>
                  <a:pt x="9596572" y="3708309"/>
                  <a:pt x="9620897" y="3706175"/>
                  <a:pt x="9646235" y="3708613"/>
                </a:cubicBezTo>
                <a:cubicBezTo>
                  <a:pt x="9654343" y="3692459"/>
                  <a:pt x="9631032" y="3676609"/>
                  <a:pt x="9637113" y="3635155"/>
                </a:cubicBezTo>
                <a:close/>
                <a:moveTo>
                  <a:pt x="1604937" y="3633021"/>
                </a:moveTo>
                <a:cubicBezTo>
                  <a:pt x="1619127" y="3638508"/>
                  <a:pt x="1600883" y="3647347"/>
                  <a:pt x="1604937" y="3667160"/>
                </a:cubicBezTo>
                <a:cubicBezTo>
                  <a:pt x="1558315" y="3675389"/>
                  <a:pt x="1562370" y="3664111"/>
                  <a:pt x="1533991" y="3689106"/>
                </a:cubicBezTo>
                <a:cubicBezTo>
                  <a:pt x="1537031" y="3664111"/>
                  <a:pt x="1529937" y="3647042"/>
                  <a:pt x="1511693" y="3644299"/>
                </a:cubicBezTo>
                <a:cubicBezTo>
                  <a:pt x="1541086" y="3616561"/>
                  <a:pt x="1579599" y="3686058"/>
                  <a:pt x="1604937" y="3633021"/>
                </a:cubicBezTo>
                <a:close/>
                <a:moveTo>
                  <a:pt x="2219133" y="3625096"/>
                </a:moveTo>
                <a:cubicBezTo>
                  <a:pt x="2229268" y="3625706"/>
                  <a:pt x="2238390" y="3628144"/>
                  <a:pt x="2246498" y="3632107"/>
                </a:cubicBezTo>
                <a:cubicBezTo>
                  <a:pt x="2224201" y="3679657"/>
                  <a:pt x="2182646" y="3645213"/>
                  <a:pt x="2138051" y="3645213"/>
                </a:cubicBezTo>
                <a:cubicBezTo>
                  <a:pt x="2153254" y="3635764"/>
                  <a:pt x="2171498" y="3628449"/>
                  <a:pt x="2190754" y="3625706"/>
                </a:cubicBezTo>
                <a:cubicBezTo>
                  <a:pt x="2199876" y="3624486"/>
                  <a:pt x="2210011" y="3624182"/>
                  <a:pt x="2219133" y="3625096"/>
                </a:cubicBezTo>
                <a:close/>
                <a:moveTo>
                  <a:pt x="9299610" y="3622962"/>
                </a:moveTo>
                <a:cubicBezTo>
                  <a:pt x="9290488" y="3625706"/>
                  <a:pt x="9281366" y="3628449"/>
                  <a:pt x="9273258" y="3633021"/>
                </a:cubicBezTo>
                <a:lnTo>
                  <a:pt x="9297583" y="3629059"/>
                </a:lnTo>
                <a:cubicBezTo>
                  <a:pt x="9297583" y="3626620"/>
                  <a:pt x="9299610" y="3625401"/>
                  <a:pt x="9299610" y="3622962"/>
                </a:cubicBezTo>
                <a:close/>
                <a:moveTo>
                  <a:pt x="9485085" y="3619914"/>
                </a:moveTo>
                <a:cubicBezTo>
                  <a:pt x="9484071" y="3618085"/>
                  <a:pt x="9481031" y="3620219"/>
                  <a:pt x="9479004" y="3620829"/>
                </a:cubicBezTo>
                <a:cubicBezTo>
                  <a:pt x="9479004" y="3624182"/>
                  <a:pt x="9482044" y="3624486"/>
                  <a:pt x="9481031" y="3629059"/>
                </a:cubicBezTo>
                <a:lnTo>
                  <a:pt x="9486098" y="3629059"/>
                </a:lnTo>
                <a:cubicBezTo>
                  <a:pt x="9486098" y="3625401"/>
                  <a:pt x="9486098" y="3621743"/>
                  <a:pt x="9485085" y="3619914"/>
                </a:cubicBezTo>
                <a:close/>
                <a:moveTo>
                  <a:pt x="6737422" y="3619914"/>
                </a:moveTo>
                <a:cubicBezTo>
                  <a:pt x="6737422" y="3622658"/>
                  <a:pt x="6733368" y="3622048"/>
                  <a:pt x="6733368" y="3625096"/>
                </a:cubicBezTo>
                <a:cubicBezTo>
                  <a:pt x="6740463" y="3625096"/>
                  <a:pt x="6741476" y="3626010"/>
                  <a:pt x="6744517" y="3622962"/>
                </a:cubicBezTo>
                <a:cubicBezTo>
                  <a:pt x="6744517" y="3622962"/>
                  <a:pt x="6740463" y="3619914"/>
                  <a:pt x="6737422" y="3619914"/>
                </a:cubicBezTo>
                <a:close/>
                <a:moveTo>
                  <a:pt x="1782304" y="3615952"/>
                </a:moveTo>
                <a:cubicBezTo>
                  <a:pt x="1779264" y="3673865"/>
                  <a:pt x="1735682" y="3637288"/>
                  <a:pt x="1716425" y="3633021"/>
                </a:cubicBezTo>
                <a:cubicBezTo>
                  <a:pt x="1719466" y="3597359"/>
                  <a:pt x="1763048" y="3629059"/>
                  <a:pt x="1782304" y="3615952"/>
                </a:cubicBezTo>
                <a:close/>
                <a:moveTo>
                  <a:pt x="5791804" y="3613818"/>
                </a:moveTo>
                <a:cubicBezTo>
                  <a:pt x="5777615" y="3628449"/>
                  <a:pt x="5756331" y="3627839"/>
                  <a:pt x="5727952" y="3625096"/>
                </a:cubicBezTo>
                <a:cubicBezTo>
                  <a:pt x="5727952" y="3626315"/>
                  <a:pt x="5726939" y="3626925"/>
                  <a:pt x="5726939" y="3628144"/>
                </a:cubicBezTo>
                <a:cubicBezTo>
                  <a:pt x="5752277" y="3626010"/>
                  <a:pt x="5779642" y="3631192"/>
                  <a:pt x="5800926" y="3641251"/>
                </a:cubicBezTo>
                <a:cubicBezTo>
                  <a:pt x="5793831" y="3634240"/>
                  <a:pt x="5787750" y="3626620"/>
                  <a:pt x="5791804" y="3613818"/>
                </a:cubicBezTo>
                <a:close/>
                <a:moveTo>
                  <a:pt x="6844855" y="3607417"/>
                </a:moveTo>
                <a:cubicBezTo>
                  <a:pt x="6840801" y="3607417"/>
                  <a:pt x="6838774" y="3608027"/>
                  <a:pt x="6838774" y="3613818"/>
                </a:cubicBezTo>
                <a:cubicBezTo>
                  <a:pt x="6834720" y="3613818"/>
                  <a:pt x="6834720" y="3613513"/>
                  <a:pt x="6831679" y="3610770"/>
                </a:cubicBezTo>
                <a:cubicBezTo>
                  <a:pt x="6827625" y="3619610"/>
                  <a:pt x="6824585" y="3625401"/>
                  <a:pt x="6824585" y="3637288"/>
                </a:cubicBezTo>
                <a:cubicBezTo>
                  <a:pt x="6848909" y="3646128"/>
                  <a:pt x="6847896" y="3628144"/>
                  <a:pt x="6844855" y="3607417"/>
                </a:cubicBezTo>
                <a:close/>
                <a:moveTo>
                  <a:pt x="6424243" y="3600407"/>
                </a:moveTo>
                <a:cubicBezTo>
                  <a:pt x="6428297" y="3651005"/>
                  <a:pt x="6400932" y="3632107"/>
                  <a:pt x="6385729" y="3616561"/>
                </a:cubicBezTo>
                <a:cubicBezTo>
                  <a:pt x="6385729" y="3593091"/>
                  <a:pt x="6416135" y="3608027"/>
                  <a:pt x="6424243" y="3600407"/>
                </a:cubicBezTo>
                <a:close/>
                <a:moveTo>
                  <a:pt x="6124240" y="3591262"/>
                </a:moveTo>
                <a:cubicBezTo>
                  <a:pt x="6134375" y="3591872"/>
                  <a:pt x="6144511" y="3598273"/>
                  <a:pt x="6147551" y="3605588"/>
                </a:cubicBezTo>
                <a:cubicBezTo>
                  <a:pt x="6144511" y="3634545"/>
                  <a:pt x="6110051" y="3623877"/>
                  <a:pt x="6103969" y="3609551"/>
                </a:cubicBezTo>
                <a:cubicBezTo>
                  <a:pt x="6104983" y="3594920"/>
                  <a:pt x="6114105" y="3590653"/>
                  <a:pt x="6124240" y="3591262"/>
                </a:cubicBezTo>
                <a:close/>
                <a:moveTo>
                  <a:pt x="9491166" y="3590043"/>
                </a:moveTo>
                <a:cubicBezTo>
                  <a:pt x="9493193" y="3604979"/>
                  <a:pt x="9495220" y="3616257"/>
                  <a:pt x="9497247" y="3629059"/>
                </a:cubicBezTo>
                <a:lnTo>
                  <a:pt x="9509409" y="3629059"/>
                </a:lnTo>
                <a:cubicBezTo>
                  <a:pt x="9509409" y="3628754"/>
                  <a:pt x="9507382" y="3628449"/>
                  <a:pt x="9507382" y="3628144"/>
                </a:cubicBezTo>
                <a:cubicBezTo>
                  <a:pt x="9508396" y="3621743"/>
                  <a:pt x="9513463" y="3618390"/>
                  <a:pt x="9516504" y="3614733"/>
                </a:cubicBezTo>
                <a:cubicBezTo>
                  <a:pt x="9511436" y="3608332"/>
                  <a:pt x="9505355" y="3602235"/>
                  <a:pt x="9504342" y="3594310"/>
                </a:cubicBezTo>
                <a:cubicBezTo>
                  <a:pt x="9500288" y="3592786"/>
                  <a:pt x="9495220" y="3590958"/>
                  <a:pt x="9491166" y="3590043"/>
                </a:cubicBezTo>
                <a:close/>
                <a:moveTo>
                  <a:pt x="6822558" y="3580899"/>
                </a:moveTo>
                <a:cubicBezTo>
                  <a:pt x="6813436" y="3590043"/>
                  <a:pt x="6810395" y="3598273"/>
                  <a:pt x="6814449" y="3606198"/>
                </a:cubicBezTo>
                <a:cubicBezTo>
                  <a:pt x="6818503" y="3605893"/>
                  <a:pt x="6820531" y="3605284"/>
                  <a:pt x="6827625" y="3604369"/>
                </a:cubicBezTo>
                <a:cubicBezTo>
                  <a:pt x="6825599" y="3595835"/>
                  <a:pt x="6825599" y="3586995"/>
                  <a:pt x="6822558" y="3580899"/>
                </a:cubicBezTo>
                <a:close/>
                <a:moveTo>
                  <a:pt x="6581339" y="3570535"/>
                </a:moveTo>
                <a:cubicBezTo>
                  <a:pt x="6591475" y="3574193"/>
                  <a:pt x="6601609" y="3584861"/>
                  <a:pt x="6601609" y="3599187"/>
                </a:cubicBezTo>
                <a:cubicBezTo>
                  <a:pt x="6578299" y="3611380"/>
                  <a:pt x="6574245" y="3586995"/>
                  <a:pt x="6558028" y="3582728"/>
                </a:cubicBezTo>
                <a:cubicBezTo>
                  <a:pt x="6561069" y="3570535"/>
                  <a:pt x="6572217" y="3566878"/>
                  <a:pt x="6581339" y="3570535"/>
                </a:cubicBezTo>
                <a:close/>
                <a:moveTo>
                  <a:pt x="6960397" y="3569926"/>
                </a:moveTo>
                <a:cubicBezTo>
                  <a:pt x="6960397" y="3575717"/>
                  <a:pt x="6956343" y="3584252"/>
                  <a:pt x="6956343" y="3593091"/>
                </a:cubicBezTo>
                <a:cubicBezTo>
                  <a:pt x="6966478" y="3590348"/>
                  <a:pt x="6977627" y="3590043"/>
                  <a:pt x="6987762" y="3590043"/>
                </a:cubicBezTo>
                <a:cubicBezTo>
                  <a:pt x="6984721" y="3578156"/>
                  <a:pt x="6974587" y="3572669"/>
                  <a:pt x="6960397" y="3569926"/>
                </a:cubicBezTo>
                <a:close/>
                <a:moveTo>
                  <a:pt x="6641137" y="3569926"/>
                </a:moveTo>
                <a:cubicBezTo>
                  <a:pt x="6644177" y="3581509"/>
                  <a:pt x="6648232" y="3589434"/>
                  <a:pt x="6655327" y="3593091"/>
                </a:cubicBezTo>
                <a:cubicBezTo>
                  <a:pt x="6644177" y="3608941"/>
                  <a:pt x="6622893" y="3601016"/>
                  <a:pt x="6612759" y="3597054"/>
                </a:cubicBezTo>
                <a:cubicBezTo>
                  <a:pt x="6615799" y="3581509"/>
                  <a:pt x="6626948" y="3573584"/>
                  <a:pt x="6641137" y="3569926"/>
                </a:cubicBezTo>
                <a:close/>
                <a:moveTo>
                  <a:pt x="9489139" y="3568707"/>
                </a:moveTo>
                <a:cubicBezTo>
                  <a:pt x="9487112" y="3569011"/>
                  <a:pt x="9485085" y="3569316"/>
                  <a:pt x="9484071" y="3569926"/>
                </a:cubicBezTo>
                <a:cubicBezTo>
                  <a:pt x="9483058" y="3570231"/>
                  <a:pt x="9483058" y="3571450"/>
                  <a:pt x="9482044" y="3570535"/>
                </a:cubicBezTo>
                <a:cubicBezTo>
                  <a:pt x="9474949" y="3572974"/>
                  <a:pt x="9470895" y="3577546"/>
                  <a:pt x="9465828" y="3580899"/>
                </a:cubicBezTo>
                <a:cubicBezTo>
                  <a:pt x="9464814" y="3586995"/>
                  <a:pt x="9463801" y="3592786"/>
                  <a:pt x="9463801" y="3599187"/>
                </a:cubicBezTo>
                <a:cubicBezTo>
                  <a:pt x="9470895" y="3601016"/>
                  <a:pt x="9473936" y="3607417"/>
                  <a:pt x="9476977" y="3614733"/>
                </a:cubicBezTo>
                <a:cubicBezTo>
                  <a:pt x="9476977" y="3595225"/>
                  <a:pt x="9490152" y="3591567"/>
                  <a:pt x="9489139" y="3568707"/>
                </a:cubicBezTo>
                <a:close/>
                <a:moveTo>
                  <a:pt x="9507382" y="3565354"/>
                </a:moveTo>
                <a:cubicBezTo>
                  <a:pt x="9506369" y="3565659"/>
                  <a:pt x="9504342" y="3566268"/>
                  <a:pt x="9502315" y="3566573"/>
                </a:cubicBezTo>
                <a:cubicBezTo>
                  <a:pt x="9504342" y="3567183"/>
                  <a:pt x="9505355" y="3568402"/>
                  <a:pt x="9507382" y="3568707"/>
                </a:cubicBezTo>
                <a:cubicBezTo>
                  <a:pt x="9507382" y="3567487"/>
                  <a:pt x="9507382" y="3566573"/>
                  <a:pt x="9507382" y="3565354"/>
                </a:cubicBezTo>
                <a:close/>
                <a:moveTo>
                  <a:pt x="7130669" y="3563525"/>
                </a:moveTo>
                <a:cubicBezTo>
                  <a:pt x="7130669" y="3566268"/>
                  <a:pt x="7128642" y="3566878"/>
                  <a:pt x="7128642" y="3569926"/>
                </a:cubicBezTo>
                <a:cubicBezTo>
                  <a:pt x="7131683" y="3572669"/>
                  <a:pt x="7137763" y="3572669"/>
                  <a:pt x="7141818" y="3575717"/>
                </a:cubicBezTo>
                <a:cubicBezTo>
                  <a:pt x="7137763" y="3572669"/>
                  <a:pt x="7134723" y="3569316"/>
                  <a:pt x="7130669" y="3563525"/>
                </a:cubicBezTo>
                <a:close/>
                <a:moveTo>
                  <a:pt x="7337428" y="3557429"/>
                </a:moveTo>
                <a:cubicBezTo>
                  <a:pt x="7319185" y="3560477"/>
                  <a:pt x="7330333" y="3596139"/>
                  <a:pt x="7309049" y="3593091"/>
                </a:cubicBezTo>
                <a:cubicBezTo>
                  <a:pt x="7313103" y="3596139"/>
                  <a:pt x="7316144" y="3598578"/>
                  <a:pt x="7323239" y="3601626"/>
                </a:cubicBezTo>
                <a:cubicBezTo>
                  <a:pt x="7340469" y="3598578"/>
                  <a:pt x="7357699" y="3592786"/>
                  <a:pt x="7371887" y="3586995"/>
                </a:cubicBezTo>
                <a:cubicBezTo>
                  <a:pt x="7357699" y="3583947"/>
                  <a:pt x="7347563" y="3572059"/>
                  <a:pt x="7337428" y="3557429"/>
                </a:cubicBezTo>
                <a:close/>
                <a:moveTo>
                  <a:pt x="9554004" y="3556209"/>
                </a:moveTo>
                <a:cubicBezTo>
                  <a:pt x="9542856" y="3556514"/>
                  <a:pt x="9533734" y="3561086"/>
                  <a:pt x="9522585" y="3562610"/>
                </a:cubicBezTo>
                <a:cubicBezTo>
                  <a:pt x="9554004" y="3576936"/>
                  <a:pt x="9565153" y="3615647"/>
                  <a:pt x="9569207" y="3636069"/>
                </a:cubicBezTo>
                <a:cubicBezTo>
                  <a:pt x="9574275" y="3636069"/>
                  <a:pt x="9579342" y="3635764"/>
                  <a:pt x="9584410" y="3636069"/>
                </a:cubicBezTo>
                <a:cubicBezTo>
                  <a:pt x="9585424" y="3620829"/>
                  <a:pt x="9590491" y="3607417"/>
                  <a:pt x="9612789" y="3607417"/>
                </a:cubicBezTo>
                <a:cubicBezTo>
                  <a:pt x="9610762" y="3618695"/>
                  <a:pt x="9608735" y="3625096"/>
                  <a:pt x="9604681" y="3633021"/>
                </a:cubicBezTo>
                <a:cubicBezTo>
                  <a:pt x="9612789" y="3629973"/>
                  <a:pt x="9618870" y="3623877"/>
                  <a:pt x="9621910" y="3608636"/>
                </a:cubicBezTo>
                <a:cubicBezTo>
                  <a:pt x="9627992" y="3617781"/>
                  <a:pt x="9643194" y="3616866"/>
                  <a:pt x="9658397" y="3614733"/>
                </a:cubicBezTo>
                <a:cubicBezTo>
                  <a:pt x="9667519" y="3608636"/>
                  <a:pt x="9677654" y="3604369"/>
                  <a:pt x="9687789" y="3602235"/>
                </a:cubicBezTo>
                <a:cubicBezTo>
                  <a:pt x="9690830" y="3596749"/>
                  <a:pt x="9689817" y="3593091"/>
                  <a:pt x="9691844" y="3587910"/>
                </a:cubicBezTo>
                <a:cubicBezTo>
                  <a:pt x="9656370" y="3569926"/>
                  <a:pt x="9605694" y="3555600"/>
                  <a:pt x="9554004" y="3556209"/>
                </a:cubicBezTo>
                <a:close/>
                <a:moveTo>
                  <a:pt x="8314465" y="3525729"/>
                </a:moveTo>
                <a:cubicBezTo>
                  <a:pt x="8312437" y="3536397"/>
                  <a:pt x="8315479" y="3540969"/>
                  <a:pt x="8319533" y="3545236"/>
                </a:cubicBezTo>
                <a:cubicBezTo>
                  <a:pt x="8326627" y="3543103"/>
                  <a:pt x="8334735" y="3539750"/>
                  <a:pt x="8341830" y="3537921"/>
                </a:cubicBezTo>
                <a:cubicBezTo>
                  <a:pt x="8339803" y="3534263"/>
                  <a:pt x="8336763" y="3532739"/>
                  <a:pt x="8334735" y="3530910"/>
                </a:cubicBezTo>
                <a:cubicBezTo>
                  <a:pt x="8327641" y="3533959"/>
                  <a:pt x="8320546" y="3535178"/>
                  <a:pt x="8314465" y="3525729"/>
                </a:cubicBezTo>
                <a:close/>
                <a:moveTo>
                  <a:pt x="3382658" y="3525729"/>
                </a:moveTo>
                <a:lnTo>
                  <a:pt x="3435361" y="3525729"/>
                </a:lnTo>
                <a:cubicBezTo>
                  <a:pt x="3454619" y="3569316"/>
                  <a:pt x="3367455" y="3569316"/>
                  <a:pt x="3382658" y="3525729"/>
                </a:cubicBezTo>
                <a:close/>
                <a:moveTo>
                  <a:pt x="6734381" y="3522681"/>
                </a:moveTo>
                <a:cubicBezTo>
                  <a:pt x="6737422" y="3521157"/>
                  <a:pt x="6742489" y="3521157"/>
                  <a:pt x="6748571" y="3522681"/>
                </a:cubicBezTo>
                <a:cubicBezTo>
                  <a:pt x="6762760" y="3555905"/>
                  <a:pt x="6745530" y="3562306"/>
                  <a:pt x="6720192" y="3553161"/>
                </a:cubicBezTo>
                <a:cubicBezTo>
                  <a:pt x="6725259" y="3541884"/>
                  <a:pt x="6724246" y="3526643"/>
                  <a:pt x="6734381" y="3522681"/>
                </a:cubicBezTo>
                <a:close/>
                <a:moveTo>
                  <a:pt x="3629958" y="3516584"/>
                </a:moveTo>
                <a:lnTo>
                  <a:pt x="3679621" y="3516584"/>
                </a:lnTo>
                <a:cubicBezTo>
                  <a:pt x="3692797" y="3560172"/>
                  <a:pt x="3616782" y="3560172"/>
                  <a:pt x="3629958" y="3516584"/>
                </a:cubicBezTo>
                <a:close/>
                <a:moveTo>
                  <a:pt x="7267495" y="3513536"/>
                </a:moveTo>
                <a:cubicBezTo>
                  <a:pt x="7239116" y="3533959"/>
                  <a:pt x="7193507" y="3519328"/>
                  <a:pt x="7159047" y="3536702"/>
                </a:cubicBezTo>
                <a:cubicBezTo>
                  <a:pt x="7162089" y="3539750"/>
                  <a:pt x="7162089" y="3543103"/>
                  <a:pt x="7169183" y="3545846"/>
                </a:cubicBezTo>
                <a:cubicBezTo>
                  <a:pt x="7166143" y="3557734"/>
                  <a:pt x="7151953" y="3562915"/>
                  <a:pt x="7148913" y="3577851"/>
                </a:cubicBezTo>
                <a:cubicBezTo>
                  <a:pt x="7218845" y="3598273"/>
                  <a:pt x="7246211" y="3580899"/>
                  <a:pt x="7267495" y="3513536"/>
                </a:cubicBezTo>
                <a:close/>
                <a:moveTo>
                  <a:pt x="4224897" y="3513536"/>
                </a:moveTo>
                <a:cubicBezTo>
                  <a:pt x="4183342" y="3539750"/>
                  <a:pt x="4124558" y="3505307"/>
                  <a:pt x="4086044" y="3569926"/>
                </a:cubicBezTo>
                <a:cubicBezTo>
                  <a:pt x="4173207" y="3601931"/>
                  <a:pt x="4200572" y="3589738"/>
                  <a:pt x="4224897" y="3513536"/>
                </a:cubicBezTo>
                <a:close/>
                <a:moveTo>
                  <a:pt x="2558663" y="3511403"/>
                </a:moveTo>
                <a:cubicBezTo>
                  <a:pt x="2564744" y="3510488"/>
                  <a:pt x="2573866" y="3511403"/>
                  <a:pt x="2580961" y="3513536"/>
                </a:cubicBezTo>
                <a:cubicBezTo>
                  <a:pt x="2597177" y="3517804"/>
                  <a:pt x="2612380" y="3528167"/>
                  <a:pt x="2610353" y="3544017"/>
                </a:cubicBezTo>
                <a:cubicBezTo>
                  <a:pt x="2573866" y="3534568"/>
                  <a:pt x="2573866" y="3547065"/>
                  <a:pt x="2548528" y="3518718"/>
                </a:cubicBezTo>
                <a:cubicBezTo>
                  <a:pt x="2548528" y="3514756"/>
                  <a:pt x="2552582" y="3512317"/>
                  <a:pt x="2558663" y="3511403"/>
                </a:cubicBezTo>
                <a:close/>
                <a:moveTo>
                  <a:pt x="8284059" y="3510183"/>
                </a:moveTo>
                <a:cubicBezTo>
                  <a:pt x="8266829" y="3521157"/>
                  <a:pt x="8248585" y="3528777"/>
                  <a:pt x="8230343" y="3536702"/>
                </a:cubicBezTo>
                <a:lnTo>
                  <a:pt x="8274937" y="3536702"/>
                </a:lnTo>
                <a:cubicBezTo>
                  <a:pt x="8277978" y="3534263"/>
                  <a:pt x="8281019" y="3520852"/>
                  <a:pt x="8284059" y="3510183"/>
                </a:cubicBezTo>
                <a:close/>
                <a:moveTo>
                  <a:pt x="21412231" y="3507135"/>
                </a:moveTo>
                <a:cubicBezTo>
                  <a:pt x="21427435" y="3510183"/>
                  <a:pt x="21427435" y="3531520"/>
                  <a:pt x="21448719" y="3522681"/>
                </a:cubicBezTo>
                <a:cubicBezTo>
                  <a:pt x="21441623" y="3537616"/>
                  <a:pt x="21426423" y="3540969"/>
                  <a:pt x="21405139" y="3544017"/>
                </a:cubicBezTo>
                <a:cubicBezTo>
                  <a:pt x="21412231" y="3534873"/>
                  <a:pt x="21412231" y="3522071"/>
                  <a:pt x="21412231" y="3507135"/>
                </a:cubicBezTo>
                <a:close/>
                <a:moveTo>
                  <a:pt x="8388452" y="3503173"/>
                </a:moveTo>
                <a:cubicBezTo>
                  <a:pt x="8387439" y="3505002"/>
                  <a:pt x="8386425" y="3504697"/>
                  <a:pt x="8384398" y="3506221"/>
                </a:cubicBezTo>
                <a:cubicBezTo>
                  <a:pt x="8389466" y="3509879"/>
                  <a:pt x="8391493" y="3515975"/>
                  <a:pt x="8393520" y="3521461"/>
                </a:cubicBezTo>
                <a:cubicBezTo>
                  <a:pt x="8395547" y="3520852"/>
                  <a:pt x="8398587" y="3519937"/>
                  <a:pt x="8400614" y="3519328"/>
                </a:cubicBezTo>
                <a:cubicBezTo>
                  <a:pt x="8391493" y="3512622"/>
                  <a:pt x="8389466" y="3508050"/>
                  <a:pt x="8388452" y="3503173"/>
                </a:cubicBezTo>
                <a:close/>
                <a:moveTo>
                  <a:pt x="5902279" y="3502258"/>
                </a:moveTo>
                <a:cubicBezTo>
                  <a:pt x="5913427" y="3507135"/>
                  <a:pt x="5927617" y="3524509"/>
                  <a:pt x="5949914" y="3519328"/>
                </a:cubicBezTo>
                <a:cubicBezTo>
                  <a:pt x="5946873" y="3546760"/>
                  <a:pt x="5903292" y="3525729"/>
                  <a:pt x="5886062" y="3531825"/>
                </a:cubicBezTo>
                <a:cubicBezTo>
                  <a:pt x="5887075" y="3515060"/>
                  <a:pt x="5891129" y="3506526"/>
                  <a:pt x="5894170" y="3503173"/>
                </a:cubicBezTo>
                <a:cubicBezTo>
                  <a:pt x="5896197" y="3500430"/>
                  <a:pt x="5899237" y="3500734"/>
                  <a:pt x="5902279" y="3502258"/>
                </a:cubicBezTo>
                <a:close/>
                <a:moveTo>
                  <a:pt x="7128642" y="3501954"/>
                </a:moveTo>
                <a:cubicBezTo>
                  <a:pt x="7100263" y="3510793"/>
                  <a:pt x="7083033" y="3533959"/>
                  <a:pt x="7068844" y="3557429"/>
                </a:cubicBezTo>
                <a:cubicBezTo>
                  <a:pt x="7044519" y="3557429"/>
                  <a:pt x="7030330" y="3558343"/>
                  <a:pt x="7019181" y="3555600"/>
                </a:cubicBezTo>
                <a:cubicBezTo>
                  <a:pt x="7013101" y="3567183"/>
                  <a:pt x="7006005" y="3580899"/>
                  <a:pt x="7010059" y="3601626"/>
                </a:cubicBezTo>
                <a:cubicBezTo>
                  <a:pt x="7006005" y="3601626"/>
                  <a:pt x="7002965" y="3601626"/>
                  <a:pt x="7002965" y="3601626"/>
                </a:cubicBezTo>
                <a:cubicBezTo>
                  <a:pt x="6995871" y="3610465"/>
                  <a:pt x="6956343" y="3619610"/>
                  <a:pt x="6936073" y="3616561"/>
                </a:cubicBezTo>
                <a:cubicBezTo>
                  <a:pt x="6967491" y="3640032"/>
                  <a:pt x="7047560" y="3622658"/>
                  <a:pt x="7047560" y="3569926"/>
                </a:cubicBezTo>
                <a:cubicBezTo>
                  <a:pt x="7061749" y="3572669"/>
                  <a:pt x="7054655" y="3598883"/>
                  <a:pt x="7057695" y="3616561"/>
                </a:cubicBezTo>
                <a:cubicBezTo>
                  <a:pt x="7110399" y="3598883"/>
                  <a:pt x="7114453" y="3571755"/>
                  <a:pt x="7121547" y="3533654"/>
                </a:cubicBezTo>
                <a:cubicBezTo>
                  <a:pt x="7121547" y="3527862"/>
                  <a:pt x="7120534" y="3525424"/>
                  <a:pt x="7116479" y="3522681"/>
                </a:cubicBezTo>
                <a:cubicBezTo>
                  <a:pt x="7120534" y="3519633"/>
                  <a:pt x="7120534" y="3519328"/>
                  <a:pt x="7123575" y="3519328"/>
                </a:cubicBezTo>
                <a:cubicBezTo>
                  <a:pt x="7123575" y="3513536"/>
                  <a:pt x="7124588" y="3507745"/>
                  <a:pt x="7128642" y="3501954"/>
                </a:cubicBezTo>
                <a:close/>
                <a:moveTo>
                  <a:pt x="8994539" y="3497991"/>
                </a:moveTo>
                <a:cubicBezTo>
                  <a:pt x="8982377" y="3497686"/>
                  <a:pt x="8972242" y="3502563"/>
                  <a:pt x="8971228" y="3520547"/>
                </a:cubicBezTo>
                <a:cubicBezTo>
                  <a:pt x="8998593" y="3515060"/>
                  <a:pt x="9026972" y="3545846"/>
                  <a:pt x="9032040" y="3506221"/>
                </a:cubicBezTo>
                <a:cubicBezTo>
                  <a:pt x="9021904" y="3503783"/>
                  <a:pt x="9007715" y="3498296"/>
                  <a:pt x="8994539" y="3497991"/>
                </a:cubicBezTo>
                <a:close/>
                <a:moveTo>
                  <a:pt x="8497913" y="3490676"/>
                </a:moveTo>
                <a:cubicBezTo>
                  <a:pt x="8481696" y="3492200"/>
                  <a:pt x="8467507" y="3500125"/>
                  <a:pt x="8452304" y="3504392"/>
                </a:cubicBezTo>
                <a:cubicBezTo>
                  <a:pt x="8449263" y="3522376"/>
                  <a:pt x="8437101" y="3538226"/>
                  <a:pt x="8437101" y="3561391"/>
                </a:cubicBezTo>
                <a:cubicBezTo>
                  <a:pt x="8422912" y="3568707"/>
                  <a:pt x="8414804" y="3560782"/>
                  <a:pt x="8405682" y="3557429"/>
                </a:cubicBezTo>
                <a:cubicBezTo>
                  <a:pt x="8406695" y="3572669"/>
                  <a:pt x="8410750" y="3587300"/>
                  <a:pt x="8412777" y="3603455"/>
                </a:cubicBezTo>
                <a:cubicBezTo>
                  <a:pt x="8452304" y="3598578"/>
                  <a:pt x="8488791" y="3597054"/>
                  <a:pt x="8516156" y="3608636"/>
                </a:cubicBezTo>
                <a:cubicBezTo>
                  <a:pt x="8546562" y="3602845"/>
                  <a:pt x="8493858" y="3574498"/>
                  <a:pt x="8521224" y="3575717"/>
                </a:cubicBezTo>
                <a:cubicBezTo>
                  <a:pt x="8611427" y="3588214"/>
                  <a:pt x="8702644" y="3564134"/>
                  <a:pt x="8808051" y="3513536"/>
                </a:cubicBezTo>
                <a:cubicBezTo>
                  <a:pt x="8756361" y="3520547"/>
                  <a:pt x="8691496" y="3507440"/>
                  <a:pt x="8624603" y="3497991"/>
                </a:cubicBezTo>
                <a:cubicBezTo>
                  <a:pt x="8603319" y="3501954"/>
                  <a:pt x="8581022" y="3504697"/>
                  <a:pt x="8565819" y="3519328"/>
                </a:cubicBezTo>
                <a:cubicBezTo>
                  <a:pt x="8551629" y="3516280"/>
                  <a:pt x="8537440" y="3519937"/>
                  <a:pt x="8537440" y="3495858"/>
                </a:cubicBezTo>
                <a:cubicBezTo>
                  <a:pt x="8513115" y="3493114"/>
                  <a:pt x="8520210" y="3528777"/>
                  <a:pt x="8495886" y="3525729"/>
                </a:cubicBezTo>
                <a:cubicBezTo>
                  <a:pt x="8498926" y="3507745"/>
                  <a:pt x="8514129" y="3502258"/>
                  <a:pt x="8525278" y="3491895"/>
                </a:cubicBezTo>
                <a:cubicBezTo>
                  <a:pt x="8519197" y="3491895"/>
                  <a:pt x="8513115" y="3490371"/>
                  <a:pt x="8507034" y="3490676"/>
                </a:cubicBezTo>
                <a:cubicBezTo>
                  <a:pt x="8506021" y="3492200"/>
                  <a:pt x="8503994" y="3491895"/>
                  <a:pt x="8502980" y="3494029"/>
                </a:cubicBezTo>
                <a:cubicBezTo>
                  <a:pt x="8502980" y="3492505"/>
                  <a:pt x="8502980" y="3492200"/>
                  <a:pt x="8503994" y="3490676"/>
                </a:cubicBezTo>
                <a:cubicBezTo>
                  <a:pt x="8501967" y="3490981"/>
                  <a:pt x="8499940" y="3490676"/>
                  <a:pt x="8497913" y="3490676"/>
                </a:cubicBezTo>
                <a:close/>
                <a:moveTo>
                  <a:pt x="21278447" y="3490066"/>
                </a:moveTo>
                <a:cubicBezTo>
                  <a:pt x="21297703" y="3512927"/>
                  <a:pt x="21275407" y="3534873"/>
                  <a:pt x="21294663" y="3549199"/>
                </a:cubicBezTo>
                <a:cubicBezTo>
                  <a:pt x="21272367" y="3589129"/>
                  <a:pt x="21284527" y="3497382"/>
                  <a:pt x="21252095" y="3517499"/>
                </a:cubicBezTo>
                <a:cubicBezTo>
                  <a:pt x="21232839" y="3508964"/>
                  <a:pt x="21281487" y="3509879"/>
                  <a:pt x="21278447" y="3490066"/>
                </a:cubicBezTo>
                <a:close/>
                <a:moveTo>
                  <a:pt x="7034385" y="3486713"/>
                </a:moveTo>
                <a:cubicBezTo>
                  <a:pt x="7012087" y="3484884"/>
                  <a:pt x="6988775" y="3487933"/>
                  <a:pt x="6974587" y="3511403"/>
                </a:cubicBezTo>
                <a:cubicBezTo>
                  <a:pt x="6991817" y="3511403"/>
                  <a:pt x="6998911" y="3499210"/>
                  <a:pt x="7019181" y="3499210"/>
                </a:cubicBezTo>
                <a:cubicBezTo>
                  <a:pt x="7026276" y="3516889"/>
                  <a:pt x="7026276" y="3528167"/>
                  <a:pt x="7026276" y="3540055"/>
                </a:cubicBezTo>
                <a:cubicBezTo>
                  <a:pt x="7037425" y="3542798"/>
                  <a:pt x="7047560" y="3545541"/>
                  <a:pt x="7057695" y="3533654"/>
                </a:cubicBezTo>
                <a:cubicBezTo>
                  <a:pt x="7071885" y="3524814"/>
                  <a:pt x="7068844" y="3495858"/>
                  <a:pt x="7086074" y="3490066"/>
                </a:cubicBezTo>
                <a:cubicBezTo>
                  <a:pt x="7077966" y="3494333"/>
                  <a:pt x="7055669" y="3488542"/>
                  <a:pt x="7034385" y="3486713"/>
                </a:cubicBezTo>
                <a:close/>
                <a:moveTo>
                  <a:pt x="8330681" y="3481532"/>
                </a:moveTo>
                <a:cubicBezTo>
                  <a:pt x="8326627" y="3484275"/>
                  <a:pt x="8321559" y="3486104"/>
                  <a:pt x="8317505" y="3488847"/>
                </a:cubicBezTo>
                <a:cubicBezTo>
                  <a:pt x="8317505" y="3489152"/>
                  <a:pt x="8317505" y="3489761"/>
                  <a:pt x="8317505" y="3490066"/>
                </a:cubicBezTo>
                <a:cubicBezTo>
                  <a:pt x="8323587" y="3488237"/>
                  <a:pt x="8330681" y="3486713"/>
                  <a:pt x="8338789" y="3486713"/>
                </a:cubicBezTo>
                <a:cubicBezTo>
                  <a:pt x="8337776" y="3483970"/>
                  <a:pt x="8332708" y="3484275"/>
                  <a:pt x="8330681" y="3481532"/>
                </a:cubicBezTo>
                <a:close/>
                <a:moveTo>
                  <a:pt x="8351965" y="3477569"/>
                </a:moveTo>
                <a:cubicBezTo>
                  <a:pt x="8341830" y="3480617"/>
                  <a:pt x="8336763" y="3492809"/>
                  <a:pt x="8332708" y="3504392"/>
                </a:cubicBezTo>
                <a:cubicBezTo>
                  <a:pt x="8346897" y="3501344"/>
                  <a:pt x="8360073" y="3498906"/>
                  <a:pt x="8368181" y="3501039"/>
                </a:cubicBezTo>
                <a:cubicBezTo>
                  <a:pt x="8373249" y="3502258"/>
                  <a:pt x="8379331" y="3501039"/>
                  <a:pt x="8383385" y="3503173"/>
                </a:cubicBezTo>
                <a:cubicBezTo>
                  <a:pt x="8384398" y="3502563"/>
                  <a:pt x="8386425" y="3501344"/>
                  <a:pt x="8388452" y="3501039"/>
                </a:cubicBezTo>
                <a:cubicBezTo>
                  <a:pt x="8387439" y="3494029"/>
                  <a:pt x="8392506" y="3487933"/>
                  <a:pt x="8399601" y="3481532"/>
                </a:cubicBezTo>
                <a:cubicBezTo>
                  <a:pt x="8377303" y="3487628"/>
                  <a:pt x="8369195" y="3494943"/>
                  <a:pt x="8351965" y="3477569"/>
                </a:cubicBezTo>
                <a:close/>
                <a:moveTo>
                  <a:pt x="6911748" y="3475435"/>
                </a:moveTo>
                <a:cubicBezTo>
                  <a:pt x="6904653" y="3478179"/>
                  <a:pt x="6900599" y="3478788"/>
                  <a:pt x="6893505" y="3481532"/>
                </a:cubicBezTo>
                <a:cubicBezTo>
                  <a:pt x="6897559" y="3487628"/>
                  <a:pt x="6901613" y="3493114"/>
                  <a:pt x="6897559" y="3501954"/>
                </a:cubicBezTo>
                <a:cubicBezTo>
                  <a:pt x="6883369" y="3501954"/>
                  <a:pt x="6873234" y="3501954"/>
                  <a:pt x="6866139" y="3499210"/>
                </a:cubicBezTo>
                <a:cubicBezTo>
                  <a:pt x="6863099" y="3501954"/>
                  <a:pt x="6860058" y="3508355"/>
                  <a:pt x="6856004" y="3511403"/>
                </a:cubicBezTo>
                <a:cubicBezTo>
                  <a:pt x="6856004" y="3514451"/>
                  <a:pt x="6851950" y="3513536"/>
                  <a:pt x="6851950" y="3513536"/>
                </a:cubicBezTo>
                <a:cubicBezTo>
                  <a:pt x="6844855" y="3522376"/>
                  <a:pt x="6841815" y="3531520"/>
                  <a:pt x="6838774" y="3543103"/>
                </a:cubicBezTo>
                <a:cubicBezTo>
                  <a:pt x="6831679" y="3540359"/>
                  <a:pt x="6827625" y="3537616"/>
                  <a:pt x="6824585" y="3531825"/>
                </a:cubicBezTo>
                <a:cubicBezTo>
                  <a:pt x="6824585" y="3531825"/>
                  <a:pt x="6824585" y="3533654"/>
                  <a:pt x="6824585" y="3533654"/>
                </a:cubicBezTo>
                <a:cubicBezTo>
                  <a:pt x="6813436" y="3551333"/>
                  <a:pt x="6796206" y="3566878"/>
                  <a:pt x="6774922" y="3575717"/>
                </a:cubicBezTo>
                <a:cubicBezTo>
                  <a:pt x="6778977" y="3587300"/>
                  <a:pt x="6782017" y="3597968"/>
                  <a:pt x="6785057" y="3609551"/>
                </a:cubicBezTo>
                <a:cubicBezTo>
                  <a:pt x="6798233" y="3558953"/>
                  <a:pt x="6851950" y="3556209"/>
                  <a:pt x="6868167" y="3507135"/>
                </a:cubicBezTo>
                <a:cubicBezTo>
                  <a:pt x="6878301" y="3523595"/>
                  <a:pt x="6863099" y="3540664"/>
                  <a:pt x="6845869" y="3556209"/>
                </a:cubicBezTo>
                <a:cubicBezTo>
                  <a:pt x="6851950" y="3555600"/>
                  <a:pt x="6859045" y="3554685"/>
                  <a:pt x="6866139" y="3555600"/>
                </a:cubicBezTo>
                <a:cubicBezTo>
                  <a:pt x="6880329" y="3581813"/>
                  <a:pt x="6887423" y="3593091"/>
                  <a:pt x="6900599" y="3593091"/>
                </a:cubicBezTo>
                <a:cubicBezTo>
                  <a:pt x="6897559" y="3584252"/>
                  <a:pt x="6873234" y="3572059"/>
                  <a:pt x="6897559" y="3557429"/>
                </a:cubicBezTo>
                <a:cubicBezTo>
                  <a:pt x="6918843" y="3554685"/>
                  <a:pt x="6928978" y="3566573"/>
                  <a:pt x="6925937" y="3590043"/>
                </a:cubicBezTo>
                <a:cubicBezTo>
                  <a:pt x="6928978" y="3590043"/>
                  <a:pt x="6932019" y="3590043"/>
                  <a:pt x="6936073" y="3590043"/>
                </a:cubicBezTo>
                <a:cubicBezTo>
                  <a:pt x="6943167" y="3584252"/>
                  <a:pt x="6943167" y="3566268"/>
                  <a:pt x="6950262" y="3560172"/>
                </a:cubicBezTo>
                <a:cubicBezTo>
                  <a:pt x="6953303" y="3551333"/>
                  <a:pt x="6956343" y="3543408"/>
                  <a:pt x="6956343" y="3531825"/>
                </a:cubicBezTo>
                <a:cubicBezTo>
                  <a:pt x="6939113" y="3525729"/>
                  <a:pt x="6939113" y="3533654"/>
                  <a:pt x="6903639" y="3533654"/>
                </a:cubicBezTo>
                <a:cubicBezTo>
                  <a:pt x="6903639" y="3504392"/>
                  <a:pt x="6911748" y="3490066"/>
                  <a:pt x="6911748" y="3475435"/>
                </a:cubicBezTo>
                <a:close/>
                <a:moveTo>
                  <a:pt x="772834" y="3474521"/>
                </a:moveTo>
                <a:cubicBezTo>
                  <a:pt x="794118" y="3470863"/>
                  <a:pt x="821484" y="3494638"/>
                  <a:pt x="841754" y="3490066"/>
                </a:cubicBezTo>
                <a:cubicBezTo>
                  <a:pt x="837700" y="3544627"/>
                  <a:pt x="784997" y="3480922"/>
                  <a:pt x="754591" y="3490066"/>
                </a:cubicBezTo>
                <a:cubicBezTo>
                  <a:pt x="759659" y="3480922"/>
                  <a:pt x="765740" y="3475740"/>
                  <a:pt x="772834" y="3474521"/>
                </a:cubicBezTo>
                <a:close/>
                <a:moveTo>
                  <a:pt x="8203991" y="3472692"/>
                </a:moveTo>
                <a:cubicBezTo>
                  <a:pt x="8190815" y="3472692"/>
                  <a:pt x="8177639" y="3476655"/>
                  <a:pt x="8165477" y="3481532"/>
                </a:cubicBezTo>
                <a:cubicBezTo>
                  <a:pt x="8165477" y="3483360"/>
                  <a:pt x="8165477" y="3484275"/>
                  <a:pt x="8165477" y="3485494"/>
                </a:cubicBezTo>
                <a:cubicBezTo>
                  <a:pt x="8165477" y="3485494"/>
                  <a:pt x="8166491" y="3485799"/>
                  <a:pt x="8166491" y="3485494"/>
                </a:cubicBezTo>
                <a:cubicBezTo>
                  <a:pt x="8171558" y="3513841"/>
                  <a:pt x="8160409" y="3499515"/>
                  <a:pt x="8152301" y="3497077"/>
                </a:cubicBezTo>
                <a:cubicBezTo>
                  <a:pt x="8151287" y="3497382"/>
                  <a:pt x="8150274" y="3497686"/>
                  <a:pt x="8149261" y="3497991"/>
                </a:cubicBezTo>
                <a:cubicBezTo>
                  <a:pt x="8148247" y="3498906"/>
                  <a:pt x="8145207" y="3500430"/>
                  <a:pt x="8145207" y="3506221"/>
                </a:cubicBezTo>
                <a:cubicBezTo>
                  <a:pt x="8173585" y="3529691"/>
                  <a:pt x="8203991" y="3490066"/>
                  <a:pt x="8227301" y="3494638"/>
                </a:cubicBezTo>
                <a:cubicBezTo>
                  <a:pt x="8230343" y="3490676"/>
                  <a:pt x="8232369" y="3487018"/>
                  <a:pt x="8234397" y="3482446"/>
                </a:cubicBezTo>
                <a:cubicBezTo>
                  <a:pt x="8224261" y="3477569"/>
                  <a:pt x="8215139" y="3472692"/>
                  <a:pt x="8203991" y="3472692"/>
                </a:cubicBezTo>
                <a:close/>
                <a:moveTo>
                  <a:pt x="5646871" y="3471473"/>
                </a:moveTo>
                <a:cubicBezTo>
                  <a:pt x="5646871" y="3496467"/>
                  <a:pt x="5624573" y="3499515"/>
                  <a:pt x="5617478" y="3513536"/>
                </a:cubicBezTo>
                <a:cubicBezTo>
                  <a:pt x="5635721" y="3519023"/>
                  <a:pt x="5649911" y="3526948"/>
                  <a:pt x="5646871" y="3540664"/>
                </a:cubicBezTo>
                <a:cubicBezTo>
                  <a:pt x="5610383" y="3532434"/>
                  <a:pt x="5613424" y="3543712"/>
                  <a:pt x="5585045" y="3518718"/>
                </a:cubicBezTo>
                <a:cubicBezTo>
                  <a:pt x="5585045" y="3515670"/>
                  <a:pt x="5589099" y="3513536"/>
                  <a:pt x="5596194" y="3513536"/>
                </a:cubicBezTo>
                <a:cubicBezTo>
                  <a:pt x="5596194" y="3496772"/>
                  <a:pt x="5628627" y="3476959"/>
                  <a:pt x="5646871" y="3471473"/>
                </a:cubicBezTo>
                <a:close/>
                <a:moveTo>
                  <a:pt x="21189255" y="3470558"/>
                </a:moveTo>
                <a:cubicBezTo>
                  <a:pt x="21221691" y="3480312"/>
                  <a:pt x="21225743" y="3469949"/>
                  <a:pt x="21265271" y="3473302"/>
                </a:cubicBezTo>
                <a:cubicBezTo>
                  <a:pt x="21258175" y="3509269"/>
                  <a:pt x="21207499" y="3493419"/>
                  <a:pt x="21179123" y="3503173"/>
                </a:cubicBezTo>
                <a:cubicBezTo>
                  <a:pt x="21183175" y="3490066"/>
                  <a:pt x="21192299" y="3490066"/>
                  <a:pt x="21189255" y="3470558"/>
                </a:cubicBezTo>
                <a:close/>
                <a:moveTo>
                  <a:pt x="6984721" y="3461109"/>
                </a:moveTo>
                <a:cubicBezTo>
                  <a:pt x="6974587" y="3461109"/>
                  <a:pt x="6960397" y="3463243"/>
                  <a:pt x="6950262" y="3466291"/>
                </a:cubicBezTo>
                <a:cubicBezTo>
                  <a:pt x="6943167" y="3472083"/>
                  <a:pt x="6932019" y="3475435"/>
                  <a:pt x="6925937" y="3478483"/>
                </a:cubicBezTo>
                <a:cubicBezTo>
                  <a:pt x="6939113" y="3490371"/>
                  <a:pt x="6964451" y="3475740"/>
                  <a:pt x="6984721" y="3461109"/>
                </a:cubicBezTo>
                <a:close/>
                <a:moveTo>
                  <a:pt x="8291153" y="3455013"/>
                </a:moveTo>
                <a:cubicBezTo>
                  <a:pt x="8275951" y="3453184"/>
                  <a:pt x="8262775" y="3461414"/>
                  <a:pt x="8254667" y="3475435"/>
                </a:cubicBezTo>
                <a:cubicBezTo>
                  <a:pt x="8268856" y="3479703"/>
                  <a:pt x="8283045" y="3478483"/>
                  <a:pt x="8298249" y="3473302"/>
                </a:cubicBezTo>
                <a:cubicBezTo>
                  <a:pt x="8299262" y="3469949"/>
                  <a:pt x="8300275" y="3465986"/>
                  <a:pt x="8302303" y="3462938"/>
                </a:cubicBezTo>
                <a:cubicBezTo>
                  <a:pt x="8297235" y="3461414"/>
                  <a:pt x="8295208" y="3455623"/>
                  <a:pt x="8291153" y="3455013"/>
                </a:cubicBezTo>
                <a:close/>
                <a:moveTo>
                  <a:pt x="7287765" y="3455013"/>
                </a:moveTo>
                <a:cubicBezTo>
                  <a:pt x="7263441" y="3493114"/>
                  <a:pt x="7225941" y="3445869"/>
                  <a:pt x="7207697" y="3490066"/>
                </a:cubicBezTo>
                <a:cubicBezTo>
                  <a:pt x="7253305" y="3445869"/>
                  <a:pt x="7323239" y="3598578"/>
                  <a:pt x="7287765" y="3513536"/>
                </a:cubicBezTo>
                <a:cubicBezTo>
                  <a:pt x="7297901" y="3513536"/>
                  <a:pt x="7298914" y="3504697"/>
                  <a:pt x="7309049" y="3501954"/>
                </a:cubicBezTo>
                <a:cubicBezTo>
                  <a:pt x="7330333" y="3498906"/>
                  <a:pt x="7340469" y="3510488"/>
                  <a:pt x="7337428" y="3536702"/>
                </a:cubicBezTo>
                <a:cubicBezTo>
                  <a:pt x="7316144" y="3539750"/>
                  <a:pt x="7294860" y="3549199"/>
                  <a:pt x="7287765" y="3569926"/>
                </a:cubicBezTo>
                <a:cubicBezTo>
                  <a:pt x="7326279" y="3566878"/>
                  <a:pt x="7344523" y="3533959"/>
                  <a:pt x="7368847" y="3513536"/>
                </a:cubicBezTo>
                <a:cubicBezTo>
                  <a:pt x="7340469" y="3472387"/>
                  <a:pt x="7263441" y="3505002"/>
                  <a:pt x="7287765" y="3455013"/>
                </a:cubicBezTo>
                <a:close/>
                <a:moveTo>
                  <a:pt x="4246181" y="3455013"/>
                </a:moveTo>
                <a:cubicBezTo>
                  <a:pt x="4221856" y="3493114"/>
                  <a:pt x="4183342" y="3445869"/>
                  <a:pt x="4166112" y="3490066"/>
                </a:cubicBezTo>
                <a:cubicBezTo>
                  <a:pt x="4210707" y="3445869"/>
                  <a:pt x="4281654" y="3598578"/>
                  <a:pt x="4246181" y="3513536"/>
                </a:cubicBezTo>
                <a:cubicBezTo>
                  <a:pt x="4257329" y="3513536"/>
                  <a:pt x="4256315" y="3504697"/>
                  <a:pt x="4263411" y="3501954"/>
                </a:cubicBezTo>
                <a:cubicBezTo>
                  <a:pt x="4287735" y="3498906"/>
                  <a:pt x="4297870" y="3510488"/>
                  <a:pt x="4294829" y="3536702"/>
                </a:cubicBezTo>
                <a:cubicBezTo>
                  <a:pt x="4270505" y="3539750"/>
                  <a:pt x="4253275" y="3549199"/>
                  <a:pt x="4246181" y="3569926"/>
                </a:cubicBezTo>
                <a:cubicBezTo>
                  <a:pt x="4284695" y="3566878"/>
                  <a:pt x="4298883" y="3533959"/>
                  <a:pt x="4326249" y="3513536"/>
                </a:cubicBezTo>
                <a:cubicBezTo>
                  <a:pt x="4298883" y="3472387"/>
                  <a:pt x="4221856" y="3505002"/>
                  <a:pt x="4246181" y="3455013"/>
                </a:cubicBezTo>
                <a:close/>
                <a:moveTo>
                  <a:pt x="21623551" y="3452803"/>
                </a:moveTo>
                <a:cubicBezTo>
                  <a:pt x="21625325" y="3452041"/>
                  <a:pt x="21627099" y="3452270"/>
                  <a:pt x="21629127" y="3453184"/>
                </a:cubicBezTo>
                <a:cubicBezTo>
                  <a:pt x="21641287" y="3458671"/>
                  <a:pt x="21654463" y="3492505"/>
                  <a:pt x="21650411" y="3516584"/>
                </a:cubicBezTo>
                <a:cubicBezTo>
                  <a:pt x="21604803" y="3513536"/>
                  <a:pt x="21659531" y="3461109"/>
                  <a:pt x="21617979" y="3458366"/>
                </a:cubicBezTo>
                <a:cubicBezTo>
                  <a:pt x="21620005" y="3455318"/>
                  <a:pt x="21621779" y="3453565"/>
                  <a:pt x="21623551" y="3452803"/>
                </a:cubicBezTo>
                <a:close/>
                <a:moveTo>
                  <a:pt x="7887771" y="3443431"/>
                </a:moveTo>
                <a:cubicBezTo>
                  <a:pt x="7893853" y="3480922"/>
                  <a:pt x="7873582" y="3490066"/>
                  <a:pt x="7843176" y="3490066"/>
                </a:cubicBezTo>
                <a:cubicBezTo>
                  <a:pt x="7843176" y="3468730"/>
                  <a:pt x="7897907" y="3481836"/>
                  <a:pt x="7861419" y="3455013"/>
                </a:cubicBezTo>
                <a:cubicBezTo>
                  <a:pt x="7864460" y="3444345"/>
                  <a:pt x="7877636" y="3446174"/>
                  <a:pt x="7887771" y="3443431"/>
                </a:cubicBezTo>
                <a:close/>
                <a:moveTo>
                  <a:pt x="6986242" y="3436992"/>
                </a:moveTo>
                <a:cubicBezTo>
                  <a:pt x="6983708" y="3437792"/>
                  <a:pt x="6981174" y="3439316"/>
                  <a:pt x="6977627" y="3440687"/>
                </a:cubicBezTo>
                <a:cubicBezTo>
                  <a:pt x="6981681" y="3452575"/>
                  <a:pt x="6991817" y="3446479"/>
                  <a:pt x="6994857" y="3437639"/>
                </a:cubicBezTo>
                <a:cubicBezTo>
                  <a:pt x="6991310" y="3436115"/>
                  <a:pt x="6988776" y="3436191"/>
                  <a:pt x="6986242" y="3436992"/>
                </a:cubicBezTo>
                <a:close/>
                <a:moveTo>
                  <a:pt x="3943137" y="3436420"/>
                </a:moveTo>
                <a:cubicBezTo>
                  <a:pt x="3923880" y="3441297"/>
                  <a:pt x="3906650" y="3474216"/>
                  <a:pt x="3883339" y="3478483"/>
                </a:cubicBezTo>
                <a:cubicBezTo>
                  <a:pt x="3900569" y="3493114"/>
                  <a:pt x="3942123" y="3461109"/>
                  <a:pt x="3962394" y="3443431"/>
                </a:cubicBezTo>
                <a:cubicBezTo>
                  <a:pt x="3956313" y="3437030"/>
                  <a:pt x="3950231" y="3434896"/>
                  <a:pt x="3943137" y="3436420"/>
                </a:cubicBezTo>
                <a:close/>
                <a:moveTo>
                  <a:pt x="8306357" y="3435506"/>
                </a:moveTo>
                <a:cubicBezTo>
                  <a:pt x="8304329" y="3435506"/>
                  <a:pt x="8303316" y="3436420"/>
                  <a:pt x="8301289" y="3436420"/>
                </a:cubicBezTo>
                <a:cubicBezTo>
                  <a:pt x="8305343" y="3439163"/>
                  <a:pt x="8309397" y="3440687"/>
                  <a:pt x="8316492" y="3441602"/>
                </a:cubicBezTo>
                <a:cubicBezTo>
                  <a:pt x="8313451" y="3440382"/>
                  <a:pt x="8309397" y="3436115"/>
                  <a:pt x="8306357" y="3435506"/>
                </a:cubicBezTo>
                <a:close/>
                <a:moveTo>
                  <a:pt x="21254123" y="3425447"/>
                </a:moveTo>
                <a:cubicBezTo>
                  <a:pt x="21275407" y="3425447"/>
                  <a:pt x="21286555" y="3438858"/>
                  <a:pt x="21286555" y="3471473"/>
                </a:cubicBezTo>
                <a:cubicBezTo>
                  <a:pt x="21264259" y="3468120"/>
                  <a:pt x="21261219" y="3441602"/>
                  <a:pt x="21254123" y="3425447"/>
                </a:cubicBezTo>
                <a:close/>
                <a:moveTo>
                  <a:pt x="544792" y="3416303"/>
                </a:moveTo>
                <a:cubicBezTo>
                  <a:pt x="582292" y="3407768"/>
                  <a:pt x="566076" y="3458366"/>
                  <a:pt x="592428" y="3461109"/>
                </a:cubicBezTo>
                <a:cubicBezTo>
                  <a:pt x="589387" y="3480617"/>
                  <a:pt x="572157" y="3466596"/>
                  <a:pt x="575197" y="3449832"/>
                </a:cubicBezTo>
                <a:cubicBezTo>
                  <a:pt x="565062" y="3458366"/>
                  <a:pt x="551886" y="3461109"/>
                  <a:pt x="534656" y="3461109"/>
                </a:cubicBezTo>
                <a:cubicBezTo>
                  <a:pt x="551886" y="3438554"/>
                  <a:pt x="527562" y="3438554"/>
                  <a:pt x="544792" y="3416303"/>
                </a:cubicBezTo>
                <a:close/>
                <a:moveTo>
                  <a:pt x="2490757" y="3411731"/>
                </a:moveTo>
                <a:cubicBezTo>
                  <a:pt x="2494811" y="3412645"/>
                  <a:pt x="2500893" y="3414474"/>
                  <a:pt x="2505960" y="3418132"/>
                </a:cubicBezTo>
                <a:lnTo>
                  <a:pt x="2505960" y="3453184"/>
                </a:lnTo>
                <a:cubicBezTo>
                  <a:pt x="2473527" y="3453184"/>
                  <a:pt x="2464406" y="3417827"/>
                  <a:pt x="2481636" y="3412340"/>
                </a:cubicBezTo>
                <a:cubicBezTo>
                  <a:pt x="2483663" y="3411121"/>
                  <a:pt x="2486703" y="3410816"/>
                  <a:pt x="2490757" y="3411731"/>
                </a:cubicBezTo>
                <a:close/>
                <a:moveTo>
                  <a:pt x="7166143" y="3407768"/>
                </a:moveTo>
                <a:cubicBezTo>
                  <a:pt x="7159047" y="3437334"/>
                  <a:pt x="7179318" y="3428800"/>
                  <a:pt x="7186413" y="3437639"/>
                </a:cubicBezTo>
                <a:cubicBezTo>
                  <a:pt x="7193507" y="3431848"/>
                  <a:pt x="7201615" y="3428495"/>
                  <a:pt x="7214791" y="3428495"/>
                </a:cubicBezTo>
                <a:cubicBezTo>
                  <a:pt x="7214791" y="3425447"/>
                  <a:pt x="7218845" y="3426057"/>
                  <a:pt x="7218845" y="3420265"/>
                </a:cubicBezTo>
                <a:cubicBezTo>
                  <a:pt x="7190467" y="3431848"/>
                  <a:pt x="7190467" y="3405025"/>
                  <a:pt x="7166143" y="3407768"/>
                </a:cubicBezTo>
                <a:close/>
                <a:moveTo>
                  <a:pt x="4123544" y="3407768"/>
                </a:moveTo>
                <a:cubicBezTo>
                  <a:pt x="4113409" y="3445869"/>
                  <a:pt x="4159017" y="3416912"/>
                  <a:pt x="4144828" y="3455013"/>
                </a:cubicBezTo>
                <a:cubicBezTo>
                  <a:pt x="4166112" y="3458061"/>
                  <a:pt x="4176247" y="3446479"/>
                  <a:pt x="4176247" y="3420265"/>
                </a:cubicBezTo>
                <a:cubicBezTo>
                  <a:pt x="4144828" y="3431848"/>
                  <a:pt x="4147869" y="3405025"/>
                  <a:pt x="4123544" y="3407768"/>
                </a:cubicBezTo>
                <a:close/>
                <a:moveTo>
                  <a:pt x="3029952" y="3407768"/>
                </a:moveTo>
                <a:cubicBezTo>
                  <a:pt x="3037047" y="3429105"/>
                  <a:pt x="3057317" y="3437639"/>
                  <a:pt x="3088736" y="3431543"/>
                </a:cubicBezTo>
                <a:cubicBezTo>
                  <a:pt x="3064412" y="3458976"/>
                  <a:pt x="2997519" y="3461719"/>
                  <a:pt x="2948870" y="3443431"/>
                </a:cubicBezTo>
                <a:cubicBezTo>
                  <a:pt x="2963059" y="3419351"/>
                  <a:pt x="3018803" y="3438249"/>
                  <a:pt x="3029952" y="3407768"/>
                </a:cubicBezTo>
                <a:close/>
                <a:moveTo>
                  <a:pt x="2165416" y="3407768"/>
                </a:moveTo>
                <a:cubicBezTo>
                  <a:pt x="2161362" y="3457757"/>
                  <a:pt x="2243458" y="3410207"/>
                  <a:pt x="2253593" y="3440687"/>
                </a:cubicBezTo>
                <a:cubicBezTo>
                  <a:pt x="2257647" y="3460195"/>
                  <a:pt x="2195822" y="3460500"/>
                  <a:pt x="2223187" y="3474521"/>
                </a:cubicBezTo>
                <a:cubicBezTo>
                  <a:pt x="2192782" y="3507745"/>
                  <a:pt x="2171498" y="3429714"/>
                  <a:pt x="2116767" y="3451965"/>
                </a:cubicBezTo>
                <a:cubicBezTo>
                  <a:pt x="2120821" y="3424228"/>
                  <a:pt x="2148186" y="3419046"/>
                  <a:pt x="2165416" y="3407768"/>
                </a:cubicBezTo>
                <a:close/>
                <a:moveTo>
                  <a:pt x="2848531" y="3403806"/>
                </a:moveTo>
                <a:cubicBezTo>
                  <a:pt x="2855626" y="3403501"/>
                  <a:pt x="2863734" y="3406244"/>
                  <a:pt x="2872856" y="3415083"/>
                </a:cubicBezTo>
                <a:cubicBezTo>
                  <a:pt x="2872856" y="3438249"/>
                  <a:pt x="2847518" y="3438858"/>
                  <a:pt x="2844477" y="3462329"/>
                </a:cubicBezTo>
                <a:cubicBezTo>
                  <a:pt x="2817112" y="3440382"/>
                  <a:pt x="2827247" y="3405330"/>
                  <a:pt x="2848531" y="3403806"/>
                </a:cubicBezTo>
                <a:close/>
                <a:moveTo>
                  <a:pt x="8320546" y="3396795"/>
                </a:moveTo>
                <a:cubicBezTo>
                  <a:pt x="8284059" y="3396795"/>
                  <a:pt x="8251627" y="3392832"/>
                  <a:pt x="8241491" y="3426361"/>
                </a:cubicBezTo>
                <a:cubicBezTo>
                  <a:pt x="8266829" y="3418741"/>
                  <a:pt x="8292167" y="3408378"/>
                  <a:pt x="8320546" y="3399843"/>
                </a:cubicBezTo>
                <a:close/>
                <a:moveTo>
                  <a:pt x="8170545" y="3394661"/>
                </a:moveTo>
                <a:cubicBezTo>
                  <a:pt x="8140139" y="3420875"/>
                  <a:pt x="8103652" y="3426666"/>
                  <a:pt x="8079327" y="3445869"/>
                </a:cubicBezTo>
                <a:cubicBezTo>
                  <a:pt x="8099598" y="3448003"/>
                  <a:pt x="8121895" y="3452270"/>
                  <a:pt x="8145207" y="3442821"/>
                </a:cubicBezTo>
                <a:cubicBezTo>
                  <a:pt x="8145207" y="3449222"/>
                  <a:pt x="8150274" y="3449527"/>
                  <a:pt x="8151287" y="3453794"/>
                </a:cubicBezTo>
                <a:cubicBezTo>
                  <a:pt x="8151287" y="3452880"/>
                  <a:pt x="8153315" y="3452270"/>
                  <a:pt x="8152301" y="3451051"/>
                </a:cubicBezTo>
                <a:cubicBezTo>
                  <a:pt x="8185747" y="3465986"/>
                  <a:pt x="8211085" y="3463243"/>
                  <a:pt x="8234397" y="3453184"/>
                </a:cubicBezTo>
                <a:cubicBezTo>
                  <a:pt x="8217167" y="3456842"/>
                  <a:pt x="8197909" y="3457452"/>
                  <a:pt x="8172571" y="3445869"/>
                </a:cubicBezTo>
                <a:cubicBezTo>
                  <a:pt x="8172571" y="3439468"/>
                  <a:pt x="8171558" y="3429714"/>
                  <a:pt x="8170545" y="3423313"/>
                </a:cubicBezTo>
                <a:cubicBezTo>
                  <a:pt x="8176625" y="3403196"/>
                  <a:pt x="8183720" y="3429409"/>
                  <a:pt x="8181693" y="3445869"/>
                </a:cubicBezTo>
                <a:cubicBezTo>
                  <a:pt x="8190815" y="3441907"/>
                  <a:pt x="8202977" y="3437944"/>
                  <a:pt x="8213113" y="3434591"/>
                </a:cubicBezTo>
                <a:cubicBezTo>
                  <a:pt x="8197909" y="3420875"/>
                  <a:pt x="8201963" y="3394661"/>
                  <a:pt x="8170545" y="3394661"/>
                </a:cubicBezTo>
                <a:close/>
                <a:moveTo>
                  <a:pt x="332965" y="3387651"/>
                </a:moveTo>
                <a:cubicBezTo>
                  <a:pt x="348168" y="3386432"/>
                  <a:pt x="365398" y="3391308"/>
                  <a:pt x="376547" y="3394661"/>
                </a:cubicBezTo>
                <a:cubicBezTo>
                  <a:pt x="376547" y="3431238"/>
                  <a:pt x="330938" y="3418132"/>
                  <a:pt x="301546" y="3418132"/>
                </a:cubicBezTo>
                <a:cubicBezTo>
                  <a:pt x="304587" y="3396795"/>
                  <a:pt x="317763" y="3388870"/>
                  <a:pt x="332965" y="3387651"/>
                </a:cubicBezTo>
                <a:close/>
                <a:moveTo>
                  <a:pt x="5327611" y="3380335"/>
                </a:moveTo>
                <a:cubicBezTo>
                  <a:pt x="5344840" y="3380335"/>
                  <a:pt x="5354975" y="3390089"/>
                  <a:pt x="5359029" y="3414169"/>
                </a:cubicBezTo>
                <a:cubicBezTo>
                  <a:pt x="5338759" y="3408073"/>
                  <a:pt x="5335719" y="3407768"/>
                  <a:pt x="5318489" y="3416912"/>
                </a:cubicBezTo>
                <a:lnTo>
                  <a:pt x="5315448" y="3389480"/>
                </a:lnTo>
                <a:cubicBezTo>
                  <a:pt x="5324569" y="3398624"/>
                  <a:pt x="5327611" y="3395576"/>
                  <a:pt x="5327611" y="3380335"/>
                </a:cubicBezTo>
                <a:close/>
                <a:moveTo>
                  <a:pt x="7205670" y="3375458"/>
                </a:moveTo>
                <a:cubicBezTo>
                  <a:pt x="7197561" y="3376373"/>
                  <a:pt x="7189453" y="3376982"/>
                  <a:pt x="7181345" y="3378202"/>
                </a:cubicBezTo>
                <a:cubicBezTo>
                  <a:pt x="7187427" y="3383993"/>
                  <a:pt x="7195535" y="3385822"/>
                  <a:pt x="7205670" y="3386432"/>
                </a:cubicBezTo>
                <a:close/>
                <a:moveTo>
                  <a:pt x="5470517" y="3372106"/>
                </a:moveTo>
                <a:cubicBezTo>
                  <a:pt x="5495855" y="3368448"/>
                  <a:pt x="5502950" y="3390699"/>
                  <a:pt x="5531329" y="3376068"/>
                </a:cubicBezTo>
                <a:cubicBezTo>
                  <a:pt x="5531329" y="3409292"/>
                  <a:pt x="5466463" y="3419960"/>
                  <a:pt x="5470517" y="3372106"/>
                </a:cubicBezTo>
                <a:close/>
                <a:moveTo>
                  <a:pt x="1962917" y="3364042"/>
                </a:moveTo>
                <a:cubicBezTo>
                  <a:pt x="1976648" y="3363799"/>
                  <a:pt x="1991597" y="3364333"/>
                  <a:pt x="2008320" y="3365095"/>
                </a:cubicBezTo>
                <a:cubicBezTo>
                  <a:pt x="1994131" y="3398319"/>
                  <a:pt x="1934333" y="3374849"/>
                  <a:pt x="1927238" y="3414169"/>
                </a:cubicBezTo>
                <a:cubicBezTo>
                  <a:pt x="1934333" y="3450441"/>
                  <a:pt x="1948522" y="3401977"/>
                  <a:pt x="1968793" y="3414169"/>
                </a:cubicBezTo>
                <a:cubicBezTo>
                  <a:pt x="1941428" y="3462633"/>
                  <a:pt x="1898860" y="3405025"/>
                  <a:pt x="1857305" y="3401977"/>
                </a:cubicBezTo>
                <a:cubicBezTo>
                  <a:pt x="1891512" y="3372486"/>
                  <a:pt x="1921727" y="3364771"/>
                  <a:pt x="1962917" y="3364042"/>
                </a:cubicBezTo>
                <a:close/>
                <a:moveTo>
                  <a:pt x="500197" y="3358694"/>
                </a:moveTo>
                <a:cubicBezTo>
                  <a:pt x="521481" y="3352598"/>
                  <a:pt x="524522" y="3365095"/>
                  <a:pt x="538711" y="3370886"/>
                </a:cubicBezTo>
                <a:cubicBezTo>
                  <a:pt x="517427" y="3382774"/>
                  <a:pt x="511345" y="3415388"/>
                  <a:pt x="490061" y="3427276"/>
                </a:cubicBezTo>
                <a:cubicBezTo>
                  <a:pt x="490061" y="3451051"/>
                  <a:pt x="518440" y="3442516"/>
                  <a:pt x="511345" y="3475435"/>
                </a:cubicBezTo>
                <a:lnTo>
                  <a:pt x="478913" y="3475435"/>
                </a:lnTo>
                <a:cubicBezTo>
                  <a:pt x="482967" y="3496162"/>
                  <a:pt x="497156" y="3502258"/>
                  <a:pt x="518440" y="3499210"/>
                </a:cubicBezTo>
                <a:cubicBezTo>
                  <a:pt x="490061" y="3543712"/>
                  <a:pt x="460669" y="3433067"/>
                  <a:pt x="429250" y="3486713"/>
                </a:cubicBezTo>
                <a:cubicBezTo>
                  <a:pt x="415061" y="3465986"/>
                  <a:pt x="393777" y="3455013"/>
                  <a:pt x="365398" y="3451965"/>
                </a:cubicBezTo>
                <a:cubicBezTo>
                  <a:pt x="372493" y="3413255"/>
                  <a:pt x="426210" y="3442516"/>
                  <a:pt x="397831" y="3394661"/>
                </a:cubicBezTo>
                <a:cubicBezTo>
                  <a:pt x="426210" y="3421484"/>
                  <a:pt x="475872" y="3386127"/>
                  <a:pt x="490061" y="3403806"/>
                </a:cubicBezTo>
                <a:cubicBezTo>
                  <a:pt x="517427" y="3394966"/>
                  <a:pt x="474859" y="3373630"/>
                  <a:pt x="500197" y="3358694"/>
                </a:cubicBezTo>
                <a:close/>
                <a:moveTo>
                  <a:pt x="7670877" y="3355951"/>
                </a:moveTo>
                <a:cubicBezTo>
                  <a:pt x="7677972" y="3352903"/>
                  <a:pt x="7677972" y="3358999"/>
                  <a:pt x="7677972" y="3365095"/>
                </a:cubicBezTo>
                <a:lnTo>
                  <a:pt x="7693175" y="3361742"/>
                </a:lnTo>
                <a:cubicBezTo>
                  <a:pt x="7693175" y="3373934"/>
                  <a:pt x="7682026" y="3377592"/>
                  <a:pt x="7682026" y="3392832"/>
                </a:cubicBezTo>
                <a:cubicBezTo>
                  <a:pt x="7703310" y="3389784"/>
                  <a:pt x="7707364" y="3362047"/>
                  <a:pt x="7735743" y="3368143"/>
                </a:cubicBezTo>
                <a:cubicBezTo>
                  <a:pt x="7732702" y="3377287"/>
                  <a:pt x="7731689" y="3389480"/>
                  <a:pt x="7731689" y="3404720"/>
                </a:cubicBezTo>
                <a:cubicBezTo>
                  <a:pt x="7724594" y="3404720"/>
                  <a:pt x="7724594" y="3395576"/>
                  <a:pt x="7724594" y="3389480"/>
                </a:cubicBezTo>
                <a:cubicBezTo>
                  <a:pt x="7689121" y="3395576"/>
                  <a:pt x="7682026" y="3416607"/>
                  <a:pt x="7652634" y="3395576"/>
                </a:cubicBezTo>
                <a:cubicBezTo>
                  <a:pt x="7649593" y="3371191"/>
                  <a:pt x="7677972" y="3383079"/>
                  <a:pt x="7670877" y="3355951"/>
                </a:cubicBezTo>
                <a:close/>
                <a:moveTo>
                  <a:pt x="21876427" y="3343454"/>
                </a:moveTo>
                <a:cubicBezTo>
                  <a:pt x="21880479" y="3368753"/>
                  <a:pt x="21859195" y="3377592"/>
                  <a:pt x="21837911" y="3380335"/>
                </a:cubicBezTo>
                <a:cubicBezTo>
                  <a:pt x="21841967" y="3344063"/>
                  <a:pt x="21855143" y="3363266"/>
                  <a:pt x="21876427" y="3343454"/>
                </a:cubicBezTo>
                <a:close/>
                <a:moveTo>
                  <a:pt x="8186761" y="3339186"/>
                </a:moveTo>
                <a:cubicBezTo>
                  <a:pt x="8180679" y="3343149"/>
                  <a:pt x="8172571" y="3346806"/>
                  <a:pt x="8165477" y="3350769"/>
                </a:cubicBezTo>
                <a:cubicBezTo>
                  <a:pt x="8163450" y="3355036"/>
                  <a:pt x="8162436" y="3358999"/>
                  <a:pt x="8163450" y="3366924"/>
                </a:cubicBezTo>
                <a:cubicBezTo>
                  <a:pt x="8167504" y="3391004"/>
                  <a:pt x="8219193" y="3376678"/>
                  <a:pt x="8216153" y="3346806"/>
                </a:cubicBezTo>
                <a:cubicBezTo>
                  <a:pt x="8210072" y="3344063"/>
                  <a:pt x="8197909" y="3339796"/>
                  <a:pt x="8186761" y="3339186"/>
                </a:cubicBezTo>
                <a:close/>
                <a:moveTo>
                  <a:pt x="8036759" y="3336443"/>
                </a:moveTo>
                <a:cubicBezTo>
                  <a:pt x="8024597" y="3337662"/>
                  <a:pt x="8013448" y="3338272"/>
                  <a:pt x="8002299" y="3342234"/>
                </a:cubicBezTo>
                <a:cubicBezTo>
                  <a:pt x="8002299" y="3340101"/>
                  <a:pt x="8002299" y="3340406"/>
                  <a:pt x="8002299" y="3338272"/>
                </a:cubicBezTo>
                <a:cubicBezTo>
                  <a:pt x="7991151" y="3347721"/>
                  <a:pt x="7978989" y="3355951"/>
                  <a:pt x="7970880" y="3366924"/>
                </a:cubicBezTo>
                <a:cubicBezTo>
                  <a:pt x="7977975" y="3378811"/>
                  <a:pt x="7992164" y="3382469"/>
                  <a:pt x="8002299" y="3391613"/>
                </a:cubicBezTo>
                <a:cubicBezTo>
                  <a:pt x="8012435" y="3376678"/>
                  <a:pt x="8020543" y="3358694"/>
                  <a:pt x="8040813" y="3352598"/>
                </a:cubicBezTo>
                <a:cubicBezTo>
                  <a:pt x="8041827" y="3347111"/>
                  <a:pt x="8038787" y="3341625"/>
                  <a:pt x="8036759" y="3336443"/>
                </a:cubicBezTo>
                <a:close/>
                <a:moveTo>
                  <a:pt x="21432503" y="3331566"/>
                </a:moveTo>
                <a:cubicBezTo>
                  <a:pt x="21434531" y="3330956"/>
                  <a:pt x="21437571" y="3332785"/>
                  <a:pt x="21439599" y="3334309"/>
                </a:cubicBezTo>
                <a:cubicBezTo>
                  <a:pt x="21445679" y="3337967"/>
                  <a:pt x="21451759" y="3343454"/>
                  <a:pt x="21458855" y="3339186"/>
                </a:cubicBezTo>
                <a:cubicBezTo>
                  <a:pt x="21451759" y="3350464"/>
                  <a:pt x="21451759" y="3369972"/>
                  <a:pt x="21455815" y="3389480"/>
                </a:cubicBezTo>
                <a:cubicBezTo>
                  <a:pt x="21443651" y="3381250"/>
                  <a:pt x="21436555" y="3366924"/>
                  <a:pt x="21420339" y="3366924"/>
                </a:cubicBezTo>
                <a:cubicBezTo>
                  <a:pt x="21416287" y="3355646"/>
                  <a:pt x="21450747" y="3344368"/>
                  <a:pt x="21427435" y="3341625"/>
                </a:cubicBezTo>
                <a:cubicBezTo>
                  <a:pt x="21428447" y="3335224"/>
                  <a:pt x="21430475" y="3332176"/>
                  <a:pt x="21432503" y="3331566"/>
                </a:cubicBezTo>
                <a:close/>
                <a:moveTo>
                  <a:pt x="21467975" y="3326080"/>
                </a:moveTo>
                <a:cubicBezTo>
                  <a:pt x="21478111" y="3329128"/>
                  <a:pt x="21474059" y="3356865"/>
                  <a:pt x="21496355" y="3341625"/>
                </a:cubicBezTo>
                <a:cubicBezTo>
                  <a:pt x="21492299" y="3353817"/>
                  <a:pt x="21488247" y="3368448"/>
                  <a:pt x="21492299" y="3389480"/>
                </a:cubicBezTo>
                <a:cubicBezTo>
                  <a:pt x="21485207" y="3362352"/>
                  <a:pt x="21452775" y="3350464"/>
                  <a:pt x="21467975" y="3326080"/>
                </a:cubicBezTo>
                <a:close/>
                <a:moveTo>
                  <a:pt x="8244531" y="3324251"/>
                </a:moveTo>
                <a:cubicBezTo>
                  <a:pt x="8247572" y="3326689"/>
                  <a:pt x="8249599" y="3331261"/>
                  <a:pt x="8252640" y="3333090"/>
                </a:cubicBezTo>
                <a:cubicBezTo>
                  <a:pt x="8257707" y="3331871"/>
                  <a:pt x="8259735" y="3329128"/>
                  <a:pt x="8264802" y="3328213"/>
                </a:cubicBezTo>
                <a:cubicBezTo>
                  <a:pt x="8257707" y="3323336"/>
                  <a:pt x="8251627" y="3324860"/>
                  <a:pt x="8244531" y="3324251"/>
                </a:cubicBezTo>
                <a:close/>
                <a:moveTo>
                  <a:pt x="8364127" y="3310534"/>
                </a:moveTo>
                <a:cubicBezTo>
                  <a:pt x="8364127" y="3315716"/>
                  <a:pt x="8362101" y="3319374"/>
                  <a:pt x="8359060" y="3324251"/>
                </a:cubicBezTo>
                <a:cubicBezTo>
                  <a:pt x="8363114" y="3323336"/>
                  <a:pt x="8366155" y="3323031"/>
                  <a:pt x="8369195" y="3322117"/>
                </a:cubicBezTo>
                <a:cubicBezTo>
                  <a:pt x="8368181" y="3317850"/>
                  <a:pt x="8365141" y="3314802"/>
                  <a:pt x="8364127" y="3310534"/>
                </a:cubicBezTo>
                <a:close/>
                <a:moveTo>
                  <a:pt x="5902279" y="3299561"/>
                </a:moveTo>
                <a:cubicBezTo>
                  <a:pt x="5902279" y="3300476"/>
                  <a:pt x="5903292" y="3301695"/>
                  <a:pt x="5903292" y="3302609"/>
                </a:cubicBezTo>
                <a:cubicBezTo>
                  <a:pt x="5903292" y="3301390"/>
                  <a:pt x="5901265" y="3301695"/>
                  <a:pt x="5901265" y="3300171"/>
                </a:cubicBezTo>
                <a:cubicBezTo>
                  <a:pt x="5901265" y="3300171"/>
                  <a:pt x="5902279" y="3299561"/>
                  <a:pt x="5902279" y="3299561"/>
                </a:cubicBezTo>
                <a:close/>
                <a:moveTo>
                  <a:pt x="2285012" y="3298342"/>
                </a:moveTo>
                <a:cubicBezTo>
                  <a:pt x="2325553" y="3326384"/>
                  <a:pt x="2362040" y="3313887"/>
                  <a:pt x="2409676" y="3298342"/>
                </a:cubicBezTo>
                <a:cubicBezTo>
                  <a:pt x="2409676" y="3313887"/>
                  <a:pt x="2412716" y="3319679"/>
                  <a:pt x="2419811" y="3323031"/>
                </a:cubicBezTo>
                <a:cubicBezTo>
                  <a:pt x="2412716" y="3357170"/>
                  <a:pt x="2389405" y="3313582"/>
                  <a:pt x="2372175" y="3323031"/>
                </a:cubicBezTo>
                <a:cubicBezTo>
                  <a:pt x="2358999" y="3326080"/>
                  <a:pt x="2369135" y="3357780"/>
                  <a:pt x="2351905" y="3361132"/>
                </a:cubicBezTo>
                <a:cubicBezTo>
                  <a:pt x="2376229" y="3413864"/>
                  <a:pt x="2379270" y="3379116"/>
                  <a:pt x="2399540" y="3419351"/>
                </a:cubicBezTo>
                <a:cubicBezTo>
                  <a:pt x="2354945" y="3425447"/>
                  <a:pt x="2327580" y="3410207"/>
                  <a:pt x="2301229" y="3394661"/>
                </a:cubicBezTo>
                <a:cubicBezTo>
                  <a:pt x="2311364" y="3373020"/>
                  <a:pt x="2325553" y="3348331"/>
                  <a:pt x="2341769" y="3370277"/>
                </a:cubicBezTo>
                <a:cubicBezTo>
                  <a:pt x="2351905" y="3326689"/>
                  <a:pt x="2308323" y="3347721"/>
                  <a:pt x="2305283" y="3323031"/>
                </a:cubicBezTo>
                <a:cubicBezTo>
                  <a:pt x="2281972" y="3326080"/>
                  <a:pt x="2298188" y="3382164"/>
                  <a:pt x="2295147" y="3407158"/>
                </a:cubicBezTo>
                <a:cubicBezTo>
                  <a:pt x="2280958" y="3425752"/>
                  <a:pt x="2237377" y="3425752"/>
                  <a:pt x="2224201" y="3407158"/>
                </a:cubicBezTo>
                <a:cubicBezTo>
                  <a:pt x="2214066" y="3379116"/>
                  <a:pt x="2250552" y="3361132"/>
                  <a:pt x="2227241" y="3361132"/>
                </a:cubicBezTo>
                <a:cubicBezTo>
                  <a:pt x="2247512" y="3342539"/>
                  <a:pt x="2280958" y="3341625"/>
                  <a:pt x="2285012" y="3298342"/>
                </a:cubicBezTo>
                <a:close/>
                <a:moveTo>
                  <a:pt x="8361087" y="3292246"/>
                </a:moveTo>
                <a:cubicBezTo>
                  <a:pt x="8362101" y="3298037"/>
                  <a:pt x="8364127" y="3301390"/>
                  <a:pt x="8363114" y="3307791"/>
                </a:cubicBezTo>
                <a:cubicBezTo>
                  <a:pt x="8372235" y="3309925"/>
                  <a:pt x="8381357" y="3312973"/>
                  <a:pt x="8390479" y="3315716"/>
                </a:cubicBezTo>
                <a:cubicBezTo>
                  <a:pt x="8393520" y="3314497"/>
                  <a:pt x="8395547" y="3315411"/>
                  <a:pt x="8399601" y="3313887"/>
                </a:cubicBezTo>
                <a:cubicBezTo>
                  <a:pt x="8387439" y="3296818"/>
                  <a:pt x="8375276" y="3293770"/>
                  <a:pt x="8361087" y="3292246"/>
                </a:cubicBezTo>
                <a:close/>
                <a:moveTo>
                  <a:pt x="2079267" y="3289198"/>
                </a:moveTo>
                <a:cubicBezTo>
                  <a:pt x="2096497" y="3343758"/>
                  <a:pt x="2170484" y="3295904"/>
                  <a:pt x="2202917" y="3338272"/>
                </a:cubicBezTo>
                <a:cubicBezTo>
                  <a:pt x="2198863" y="3377897"/>
                  <a:pt x="2202917" y="3398624"/>
                  <a:pt x="2192782" y="3407768"/>
                </a:cubicBezTo>
                <a:cubicBezTo>
                  <a:pt x="2171498" y="3380640"/>
                  <a:pt x="2170484" y="3392832"/>
                  <a:pt x="2149200" y="3338272"/>
                </a:cubicBezTo>
                <a:cubicBezTo>
                  <a:pt x="2103591" y="3371801"/>
                  <a:pt x="2083321" y="3343758"/>
                  <a:pt x="2029604" y="3361742"/>
                </a:cubicBezTo>
                <a:cubicBezTo>
                  <a:pt x="2019469" y="3346806"/>
                  <a:pt x="2029604" y="3298952"/>
                  <a:pt x="2008320" y="3326080"/>
                </a:cubicBezTo>
                <a:cubicBezTo>
                  <a:pt x="1975887" y="3271519"/>
                  <a:pt x="2068118" y="3310534"/>
                  <a:pt x="2079267" y="3289198"/>
                </a:cubicBezTo>
                <a:close/>
                <a:moveTo>
                  <a:pt x="5928630" y="3280054"/>
                </a:moveTo>
                <a:cubicBezTo>
                  <a:pt x="5925589" y="3294075"/>
                  <a:pt x="5915454" y="3298952"/>
                  <a:pt x="5902279" y="3299561"/>
                </a:cubicBezTo>
                <a:cubicBezTo>
                  <a:pt x="5905319" y="3289198"/>
                  <a:pt x="5914441" y="3280054"/>
                  <a:pt x="5928630" y="3280054"/>
                </a:cubicBezTo>
                <a:close/>
                <a:moveTo>
                  <a:pt x="21212567" y="3277005"/>
                </a:moveTo>
                <a:cubicBezTo>
                  <a:pt x="21233851" y="3279749"/>
                  <a:pt x="21232839" y="3316021"/>
                  <a:pt x="21251083" y="3319069"/>
                </a:cubicBezTo>
                <a:cubicBezTo>
                  <a:pt x="21251083" y="3312973"/>
                  <a:pt x="21254123" y="3309925"/>
                  <a:pt x="21258175" y="3309925"/>
                </a:cubicBezTo>
                <a:cubicBezTo>
                  <a:pt x="21254123" y="3291941"/>
                  <a:pt x="21229799" y="3303829"/>
                  <a:pt x="21232839" y="3277005"/>
                </a:cubicBezTo>
                <a:cubicBezTo>
                  <a:pt x="21264259" y="3303829"/>
                  <a:pt x="21312907" y="3301085"/>
                  <a:pt x="21347367" y="3319069"/>
                </a:cubicBezTo>
                <a:cubicBezTo>
                  <a:pt x="21360543" y="3312973"/>
                  <a:pt x="21360543" y="3288893"/>
                  <a:pt x="21374731" y="3280054"/>
                </a:cubicBezTo>
                <a:cubicBezTo>
                  <a:pt x="21381827" y="3283102"/>
                  <a:pt x="21377771" y="3289198"/>
                  <a:pt x="21374731" y="3289198"/>
                </a:cubicBezTo>
                <a:cubicBezTo>
                  <a:pt x="21377771" y="3312973"/>
                  <a:pt x="21399055" y="3313278"/>
                  <a:pt x="21413247" y="3322117"/>
                </a:cubicBezTo>
                <a:cubicBezTo>
                  <a:pt x="21392975" y="3348940"/>
                  <a:pt x="21406151" y="3345587"/>
                  <a:pt x="21416287" y="3375458"/>
                </a:cubicBezTo>
                <a:cubicBezTo>
                  <a:pt x="21391963" y="3351379"/>
                  <a:pt x="21381827" y="3387651"/>
                  <a:pt x="21388923" y="3423313"/>
                </a:cubicBezTo>
                <a:cubicBezTo>
                  <a:pt x="21367639" y="3429409"/>
                  <a:pt x="21367639" y="3399843"/>
                  <a:pt x="21354463" y="3399843"/>
                </a:cubicBezTo>
                <a:cubicBezTo>
                  <a:pt x="21361555" y="3429714"/>
                  <a:pt x="21368651" y="3435506"/>
                  <a:pt x="21340271" y="3426361"/>
                </a:cubicBezTo>
                <a:cubicBezTo>
                  <a:pt x="21339259" y="3441602"/>
                  <a:pt x="21345339" y="3444955"/>
                  <a:pt x="21351419" y="3448003"/>
                </a:cubicBezTo>
                <a:cubicBezTo>
                  <a:pt x="21300743" y="3431238"/>
                  <a:pt x="21215607" y="3381859"/>
                  <a:pt x="21167971" y="3363876"/>
                </a:cubicBezTo>
                <a:cubicBezTo>
                  <a:pt x="21174055" y="3340101"/>
                  <a:pt x="21196351" y="3372715"/>
                  <a:pt x="21219663" y="3357780"/>
                </a:cubicBezTo>
                <a:cubicBezTo>
                  <a:pt x="21213583" y="3345892"/>
                  <a:pt x="21199391" y="3339491"/>
                  <a:pt x="21182163" y="3342234"/>
                </a:cubicBezTo>
                <a:cubicBezTo>
                  <a:pt x="21195339" y="3315411"/>
                  <a:pt x="21223715" y="3328213"/>
                  <a:pt x="21237907" y="3331261"/>
                </a:cubicBezTo>
                <a:cubicBezTo>
                  <a:pt x="21230811" y="3301390"/>
                  <a:pt x="21195339" y="3313278"/>
                  <a:pt x="21178107" y="3298342"/>
                </a:cubicBezTo>
                <a:cubicBezTo>
                  <a:pt x="21188243" y="3271519"/>
                  <a:pt x="21212567" y="3315716"/>
                  <a:pt x="21212567" y="3277005"/>
                </a:cubicBezTo>
                <a:close/>
                <a:moveTo>
                  <a:pt x="4443817" y="3270909"/>
                </a:moveTo>
                <a:cubicBezTo>
                  <a:pt x="4449899" y="3343758"/>
                  <a:pt x="4389087" y="3287674"/>
                  <a:pt x="4353614" y="3309925"/>
                </a:cubicBezTo>
                <a:cubicBezTo>
                  <a:pt x="4369831" y="3281273"/>
                  <a:pt x="4398209" y="3277310"/>
                  <a:pt x="4443817" y="3270909"/>
                </a:cubicBezTo>
                <a:close/>
                <a:moveTo>
                  <a:pt x="3911718" y="3268166"/>
                </a:moveTo>
                <a:cubicBezTo>
                  <a:pt x="3924893" y="3271519"/>
                  <a:pt x="3942123" y="3292551"/>
                  <a:pt x="3960367" y="3273043"/>
                </a:cubicBezTo>
                <a:cubicBezTo>
                  <a:pt x="3975570" y="3316326"/>
                  <a:pt x="3940096" y="3307791"/>
                  <a:pt x="3910704" y="3307791"/>
                </a:cubicBezTo>
                <a:cubicBezTo>
                  <a:pt x="3910704" y="3290417"/>
                  <a:pt x="3909691" y="3275786"/>
                  <a:pt x="3899555" y="3273043"/>
                </a:cubicBezTo>
                <a:cubicBezTo>
                  <a:pt x="3902596" y="3267861"/>
                  <a:pt x="3906650" y="3266947"/>
                  <a:pt x="3911718" y="3268166"/>
                </a:cubicBezTo>
                <a:close/>
                <a:moveTo>
                  <a:pt x="20973375" y="3262680"/>
                </a:moveTo>
                <a:cubicBezTo>
                  <a:pt x="21044323" y="3287979"/>
                  <a:pt x="21100067" y="3270909"/>
                  <a:pt x="21167971" y="3293160"/>
                </a:cubicBezTo>
                <a:cubicBezTo>
                  <a:pt x="21167971" y="3315411"/>
                  <a:pt x="21160879" y="3328823"/>
                  <a:pt x="21142635" y="3332176"/>
                </a:cubicBezTo>
                <a:cubicBezTo>
                  <a:pt x="21135539" y="3325775"/>
                  <a:pt x="21133515" y="3313278"/>
                  <a:pt x="21133515" y="3297428"/>
                </a:cubicBezTo>
                <a:cubicBezTo>
                  <a:pt x="21115271" y="3300780"/>
                  <a:pt x="21107163" y="3312973"/>
                  <a:pt x="21107163" y="3335224"/>
                </a:cubicBezTo>
                <a:cubicBezTo>
                  <a:pt x="21068647" y="3284626"/>
                  <a:pt x="21036215" y="3281273"/>
                  <a:pt x="20976415" y="3300171"/>
                </a:cubicBezTo>
                <a:cubicBezTo>
                  <a:pt x="20962227" y="3290722"/>
                  <a:pt x="20990607" y="3291027"/>
                  <a:pt x="20973375" y="3262680"/>
                </a:cubicBezTo>
                <a:close/>
                <a:moveTo>
                  <a:pt x="5909373" y="3255364"/>
                </a:moveTo>
                <a:cubicBezTo>
                  <a:pt x="5908359" y="3262984"/>
                  <a:pt x="5905319" y="3267861"/>
                  <a:pt x="5900251" y="3269080"/>
                </a:cubicBezTo>
                <a:cubicBezTo>
                  <a:pt x="5896197" y="3283102"/>
                  <a:pt x="5891129" y="3296818"/>
                  <a:pt x="5883021" y="3306572"/>
                </a:cubicBezTo>
                <a:cubicBezTo>
                  <a:pt x="5888089" y="3313278"/>
                  <a:pt x="5892143" y="3322727"/>
                  <a:pt x="5904305" y="3317850"/>
                </a:cubicBezTo>
                <a:cubicBezTo>
                  <a:pt x="5900251" y="3313278"/>
                  <a:pt x="5902279" y="3307791"/>
                  <a:pt x="5903292" y="3302609"/>
                </a:cubicBezTo>
                <a:cubicBezTo>
                  <a:pt x="5907346" y="3316326"/>
                  <a:pt x="5918495" y="3318459"/>
                  <a:pt x="5931671" y="3316935"/>
                </a:cubicBezTo>
                <a:cubicBezTo>
                  <a:pt x="5935725" y="3305353"/>
                  <a:pt x="5934711" y="3293160"/>
                  <a:pt x="5928630" y="3280054"/>
                </a:cubicBezTo>
                <a:cubicBezTo>
                  <a:pt x="5924576" y="3269385"/>
                  <a:pt x="5918495" y="3259936"/>
                  <a:pt x="5909373" y="3255364"/>
                </a:cubicBezTo>
                <a:close/>
                <a:moveTo>
                  <a:pt x="4468840" y="3248154"/>
                </a:moveTo>
                <a:cubicBezTo>
                  <a:pt x="4479101" y="3251097"/>
                  <a:pt x="4489934" y="3261841"/>
                  <a:pt x="4494494" y="3265728"/>
                </a:cubicBezTo>
                <a:cubicBezTo>
                  <a:pt x="4490439" y="3283711"/>
                  <a:pt x="4479291" y="3272738"/>
                  <a:pt x="4479291" y="3258717"/>
                </a:cubicBezTo>
                <a:cubicBezTo>
                  <a:pt x="4472197" y="3262070"/>
                  <a:pt x="4465101" y="3269385"/>
                  <a:pt x="4465101" y="3280054"/>
                </a:cubicBezTo>
                <a:cubicBezTo>
                  <a:pt x="4458007" y="3276396"/>
                  <a:pt x="4462061" y="3257803"/>
                  <a:pt x="4450913" y="3261460"/>
                </a:cubicBezTo>
                <a:cubicBezTo>
                  <a:pt x="4452939" y="3253535"/>
                  <a:pt x="4455980" y="3250182"/>
                  <a:pt x="4459021" y="3248354"/>
                </a:cubicBezTo>
                <a:cubicBezTo>
                  <a:pt x="4462062" y="3247058"/>
                  <a:pt x="4465419" y="3247173"/>
                  <a:pt x="4468840" y="3248154"/>
                </a:cubicBezTo>
                <a:close/>
                <a:moveTo>
                  <a:pt x="2312377" y="3228846"/>
                </a:moveTo>
                <a:cubicBezTo>
                  <a:pt x="2327580" y="3226712"/>
                  <a:pt x="2350891" y="3252011"/>
                  <a:pt x="2365081" y="3254145"/>
                </a:cubicBezTo>
                <a:cubicBezTo>
                  <a:pt x="2349878" y="3288893"/>
                  <a:pt x="2315418" y="3245610"/>
                  <a:pt x="2300215" y="3242257"/>
                </a:cubicBezTo>
                <a:cubicBezTo>
                  <a:pt x="2302242" y="3233723"/>
                  <a:pt x="2307310" y="3229455"/>
                  <a:pt x="2312377" y="3228846"/>
                </a:cubicBezTo>
                <a:close/>
                <a:moveTo>
                  <a:pt x="8337776" y="3213301"/>
                </a:moveTo>
                <a:cubicBezTo>
                  <a:pt x="8316492" y="3232808"/>
                  <a:pt x="8361087" y="3254450"/>
                  <a:pt x="8323587" y="3262680"/>
                </a:cubicBezTo>
                <a:cubicBezTo>
                  <a:pt x="8333721" y="3242562"/>
                  <a:pt x="8309397" y="3222140"/>
                  <a:pt x="8287099" y="3230979"/>
                </a:cubicBezTo>
                <a:cubicBezTo>
                  <a:pt x="8287099" y="3224274"/>
                  <a:pt x="8292167" y="3223969"/>
                  <a:pt x="8296221" y="3221835"/>
                </a:cubicBezTo>
                <a:cubicBezTo>
                  <a:pt x="8289127" y="3219397"/>
                  <a:pt x="8282032" y="3216349"/>
                  <a:pt x="8270883" y="3219702"/>
                </a:cubicBezTo>
                <a:cubicBezTo>
                  <a:pt x="8269869" y="3284321"/>
                  <a:pt x="8305343" y="3240124"/>
                  <a:pt x="8323587" y="3262680"/>
                </a:cubicBezTo>
                <a:cubicBezTo>
                  <a:pt x="8326627" y="3266337"/>
                  <a:pt x="8328654" y="3271824"/>
                  <a:pt x="8330681" y="3280054"/>
                </a:cubicBezTo>
                <a:cubicBezTo>
                  <a:pt x="8365141" y="3272738"/>
                  <a:pt x="8338789" y="3234637"/>
                  <a:pt x="8337776" y="3213301"/>
                </a:cubicBezTo>
                <a:close/>
                <a:moveTo>
                  <a:pt x="3975570" y="3207509"/>
                </a:moveTo>
                <a:cubicBezTo>
                  <a:pt x="3998881" y="3210557"/>
                  <a:pt x="4014083" y="3227627"/>
                  <a:pt x="4018138" y="3253535"/>
                </a:cubicBezTo>
                <a:cubicBezTo>
                  <a:pt x="4006989" y="3237380"/>
                  <a:pt x="3978610" y="3243172"/>
                  <a:pt x="3975570" y="3207509"/>
                </a:cubicBezTo>
                <a:close/>
                <a:moveTo>
                  <a:pt x="8315479" y="3206290"/>
                </a:moveTo>
                <a:cubicBezTo>
                  <a:pt x="8314465" y="3212386"/>
                  <a:pt x="8311424" y="3212996"/>
                  <a:pt x="8309397" y="3214520"/>
                </a:cubicBezTo>
                <a:cubicBezTo>
                  <a:pt x="8316492" y="3214215"/>
                  <a:pt x="8324600" y="3213301"/>
                  <a:pt x="8333721" y="3211472"/>
                </a:cubicBezTo>
                <a:cubicBezTo>
                  <a:pt x="8326627" y="3210557"/>
                  <a:pt x="8321559" y="3207814"/>
                  <a:pt x="8315479" y="3206290"/>
                </a:cubicBezTo>
                <a:close/>
                <a:moveTo>
                  <a:pt x="21166959" y="3205376"/>
                </a:moveTo>
                <a:cubicBezTo>
                  <a:pt x="21178107" y="3203242"/>
                  <a:pt x="21193311" y="3221835"/>
                  <a:pt x="21210539" y="3209338"/>
                </a:cubicBezTo>
                <a:cubicBezTo>
                  <a:pt x="21207499" y="3266032"/>
                  <a:pt x="21181147" y="3220006"/>
                  <a:pt x="21157839" y="3216654"/>
                </a:cubicBezTo>
                <a:cubicBezTo>
                  <a:pt x="21159863" y="3209033"/>
                  <a:pt x="21162907" y="3206290"/>
                  <a:pt x="21166959" y="3205376"/>
                </a:cubicBezTo>
                <a:close/>
                <a:moveTo>
                  <a:pt x="1911022" y="3198365"/>
                </a:moveTo>
                <a:cubicBezTo>
                  <a:pt x="1897846" y="3255364"/>
                  <a:pt x="1907981" y="3261765"/>
                  <a:pt x="1940414" y="3264508"/>
                </a:cubicBezTo>
                <a:cubicBezTo>
                  <a:pt x="1944468" y="3284626"/>
                  <a:pt x="1930279" y="3284016"/>
                  <a:pt x="1930279" y="3298342"/>
                </a:cubicBezTo>
                <a:cubicBezTo>
                  <a:pt x="1903927" y="3269690"/>
                  <a:pt x="1864400" y="3275786"/>
                  <a:pt x="1824872" y="3287064"/>
                </a:cubicBezTo>
                <a:cubicBezTo>
                  <a:pt x="1831967" y="3269995"/>
                  <a:pt x="1841088" y="3258412"/>
                  <a:pt x="1845143" y="3241038"/>
                </a:cubicBezTo>
                <a:cubicBezTo>
                  <a:pt x="1890751" y="3292551"/>
                  <a:pt x="1884670" y="3204156"/>
                  <a:pt x="1911022" y="3198365"/>
                </a:cubicBezTo>
                <a:close/>
                <a:moveTo>
                  <a:pt x="21829803" y="3197146"/>
                </a:moveTo>
                <a:cubicBezTo>
                  <a:pt x="21838927" y="3200194"/>
                  <a:pt x="21849059" y="3210557"/>
                  <a:pt x="21859195" y="3214520"/>
                </a:cubicBezTo>
                <a:cubicBezTo>
                  <a:pt x="21849059" y="3249878"/>
                  <a:pt x="21822711" y="3209948"/>
                  <a:pt x="21805479" y="3221835"/>
                </a:cubicBezTo>
                <a:cubicBezTo>
                  <a:pt x="21812575" y="3198060"/>
                  <a:pt x="21820683" y="3194098"/>
                  <a:pt x="21829803" y="3197146"/>
                </a:cubicBezTo>
                <a:close/>
                <a:moveTo>
                  <a:pt x="8249599" y="3185868"/>
                </a:moveTo>
                <a:cubicBezTo>
                  <a:pt x="8196896" y="3187392"/>
                  <a:pt x="8130003" y="3216958"/>
                  <a:pt x="8092503" y="3256583"/>
                </a:cubicBezTo>
                <a:cubicBezTo>
                  <a:pt x="8080341" y="3259936"/>
                  <a:pt x="8057030" y="3264508"/>
                  <a:pt x="8042841" y="3267861"/>
                </a:cubicBezTo>
                <a:cubicBezTo>
                  <a:pt x="8057030" y="3271519"/>
                  <a:pt x="8072233" y="3293160"/>
                  <a:pt x="8103652" y="3285235"/>
                </a:cubicBezTo>
                <a:cubicBezTo>
                  <a:pt x="8084395" y="3344368"/>
                  <a:pt x="8065138" y="3266642"/>
                  <a:pt x="8016489" y="3285235"/>
                </a:cubicBezTo>
                <a:cubicBezTo>
                  <a:pt x="8022570" y="3276091"/>
                  <a:pt x="8026624" y="3273653"/>
                  <a:pt x="8030678" y="3270909"/>
                </a:cubicBezTo>
                <a:cubicBezTo>
                  <a:pt x="7963785" y="3285235"/>
                  <a:pt x="7885744" y="3301085"/>
                  <a:pt x="7801622" y="3323031"/>
                </a:cubicBezTo>
                <a:cubicBezTo>
                  <a:pt x="7803649" y="3323031"/>
                  <a:pt x="7803649" y="3325470"/>
                  <a:pt x="7805676" y="3324860"/>
                </a:cubicBezTo>
                <a:cubicBezTo>
                  <a:pt x="7785405" y="3357475"/>
                  <a:pt x="7830001" y="3352293"/>
                  <a:pt x="7843176" y="3366924"/>
                </a:cubicBezTo>
                <a:cubicBezTo>
                  <a:pt x="7833041" y="3375763"/>
                  <a:pt x="7815811" y="3375763"/>
                  <a:pt x="7798581" y="3361132"/>
                </a:cubicBezTo>
                <a:cubicBezTo>
                  <a:pt x="7784392" y="3369972"/>
                  <a:pt x="7777297" y="3384298"/>
                  <a:pt x="7781351" y="3416912"/>
                </a:cubicBezTo>
                <a:cubicBezTo>
                  <a:pt x="7774257" y="3434896"/>
                  <a:pt x="7770203" y="3366314"/>
                  <a:pt x="7745878" y="3375458"/>
                </a:cubicBezTo>
                <a:cubicBezTo>
                  <a:pt x="7752973" y="3354427"/>
                  <a:pt x="7771216" y="3381555"/>
                  <a:pt x="7785405" y="3363876"/>
                </a:cubicBezTo>
                <a:cubicBezTo>
                  <a:pt x="7790473" y="3338272"/>
                  <a:pt x="7771216" y="3342844"/>
                  <a:pt x="7764121" y="3332176"/>
                </a:cubicBezTo>
                <a:cubicBezTo>
                  <a:pt x="7757027" y="3334005"/>
                  <a:pt x="7751959" y="3334309"/>
                  <a:pt x="7745878" y="3336443"/>
                </a:cubicBezTo>
                <a:cubicBezTo>
                  <a:pt x="7712431" y="3334614"/>
                  <a:pt x="7676959" y="3340101"/>
                  <a:pt x="7643512" y="3340406"/>
                </a:cubicBezTo>
                <a:cubicBezTo>
                  <a:pt x="7621215" y="3352293"/>
                  <a:pt x="7594863" y="3350159"/>
                  <a:pt x="7569525" y="3343454"/>
                </a:cubicBezTo>
                <a:cubicBezTo>
                  <a:pt x="7552295" y="3344368"/>
                  <a:pt x="7534051" y="3344368"/>
                  <a:pt x="7516821" y="3345587"/>
                </a:cubicBezTo>
                <a:cubicBezTo>
                  <a:pt x="7505673" y="3349550"/>
                  <a:pt x="7496551" y="3355646"/>
                  <a:pt x="7480335" y="3353817"/>
                </a:cubicBezTo>
                <a:cubicBezTo>
                  <a:pt x="7483375" y="3348635"/>
                  <a:pt x="7490470" y="3349855"/>
                  <a:pt x="7495537" y="3346806"/>
                </a:cubicBezTo>
                <a:cubicBezTo>
                  <a:pt x="7405334" y="3353512"/>
                  <a:pt x="7315131" y="3360828"/>
                  <a:pt x="7222899" y="3373325"/>
                </a:cubicBezTo>
                <a:cubicBezTo>
                  <a:pt x="7225941" y="3379116"/>
                  <a:pt x="7228981" y="3383993"/>
                  <a:pt x="7239116" y="3379421"/>
                </a:cubicBezTo>
                <a:cubicBezTo>
                  <a:pt x="7238103" y="3387346"/>
                  <a:pt x="7236075" y="3384907"/>
                  <a:pt x="7235062" y="3387651"/>
                </a:cubicBezTo>
                <a:cubicBezTo>
                  <a:pt x="7242157" y="3387346"/>
                  <a:pt x="7251279" y="3386432"/>
                  <a:pt x="7257359" y="3387651"/>
                </a:cubicBezTo>
                <a:cubicBezTo>
                  <a:pt x="7254319" y="3402282"/>
                  <a:pt x="7240129" y="3405330"/>
                  <a:pt x="7240129" y="3420265"/>
                </a:cubicBezTo>
                <a:cubicBezTo>
                  <a:pt x="7260400" y="3417217"/>
                  <a:pt x="7271549" y="3416912"/>
                  <a:pt x="7281684" y="3416912"/>
                </a:cubicBezTo>
                <a:cubicBezTo>
                  <a:pt x="7288779" y="3411121"/>
                  <a:pt x="7295873" y="3405634"/>
                  <a:pt x="7298914" y="3396795"/>
                </a:cubicBezTo>
                <a:cubicBezTo>
                  <a:pt x="7320198" y="3446783"/>
                  <a:pt x="7313103" y="3407768"/>
                  <a:pt x="7361753" y="3407768"/>
                </a:cubicBezTo>
                <a:cubicBezTo>
                  <a:pt x="7354658" y="3443126"/>
                  <a:pt x="7326279" y="3448917"/>
                  <a:pt x="7294860" y="3445869"/>
                </a:cubicBezTo>
                <a:cubicBezTo>
                  <a:pt x="7294860" y="3448917"/>
                  <a:pt x="7298914" y="3452270"/>
                  <a:pt x="7298914" y="3455013"/>
                </a:cubicBezTo>
                <a:cubicBezTo>
                  <a:pt x="7386077" y="3466901"/>
                  <a:pt x="7361753" y="3410511"/>
                  <a:pt x="7438781" y="3422094"/>
                </a:cubicBezTo>
                <a:cubicBezTo>
                  <a:pt x="7451956" y="3451356"/>
                  <a:pt x="7459051" y="3487323"/>
                  <a:pt x="7507700" y="3478483"/>
                </a:cubicBezTo>
                <a:cubicBezTo>
                  <a:pt x="7517835" y="3475435"/>
                  <a:pt x="7514795" y="3455013"/>
                  <a:pt x="7528984" y="3455013"/>
                </a:cubicBezTo>
                <a:cubicBezTo>
                  <a:pt x="7528984" y="3425752"/>
                  <a:pt x="7490470" y="3436725"/>
                  <a:pt x="7480335" y="3422094"/>
                </a:cubicBezTo>
                <a:cubicBezTo>
                  <a:pt x="7507700" y="3401367"/>
                  <a:pt x="7541146" y="3396795"/>
                  <a:pt x="7575606" y="3408987"/>
                </a:cubicBezTo>
                <a:cubicBezTo>
                  <a:pt x="7583714" y="3394661"/>
                  <a:pt x="7613107" y="3398319"/>
                  <a:pt x="7613107" y="3374239"/>
                </a:cubicBezTo>
                <a:cubicBezTo>
                  <a:pt x="7635404" y="3371191"/>
                  <a:pt x="7610066" y="3429714"/>
                  <a:pt x="7638445" y="3412950"/>
                </a:cubicBezTo>
                <a:cubicBezTo>
                  <a:pt x="7622228" y="3437030"/>
                  <a:pt x="7603985" y="3420265"/>
                  <a:pt x="7587769" y="3414169"/>
                </a:cubicBezTo>
                <a:cubicBezTo>
                  <a:pt x="7587769" y="3440687"/>
                  <a:pt x="7559389" y="3427581"/>
                  <a:pt x="7539119" y="3422094"/>
                </a:cubicBezTo>
                <a:cubicBezTo>
                  <a:pt x="7546214" y="3430933"/>
                  <a:pt x="7550268" y="3440382"/>
                  <a:pt x="7550268" y="3455013"/>
                </a:cubicBezTo>
                <a:cubicBezTo>
                  <a:pt x="7584727" y="3452270"/>
                  <a:pt x="7609053" y="3452270"/>
                  <a:pt x="7619187" y="3443431"/>
                </a:cubicBezTo>
                <a:cubicBezTo>
                  <a:pt x="7629323" y="3472997"/>
                  <a:pt x="7604998" y="3469949"/>
                  <a:pt x="7594863" y="3481532"/>
                </a:cubicBezTo>
                <a:cubicBezTo>
                  <a:pt x="7601957" y="3481532"/>
                  <a:pt x="7609053" y="3487323"/>
                  <a:pt x="7612093" y="3499210"/>
                </a:cubicBezTo>
                <a:cubicBezTo>
                  <a:pt x="7633377" y="3493114"/>
                  <a:pt x="7629323" y="3455318"/>
                  <a:pt x="7647566" y="3437639"/>
                </a:cubicBezTo>
                <a:cubicBezTo>
                  <a:pt x="7647566" y="3434591"/>
                  <a:pt x="7644525" y="3434591"/>
                  <a:pt x="7640471" y="3434591"/>
                </a:cubicBezTo>
                <a:cubicBezTo>
                  <a:pt x="7657701" y="3408073"/>
                  <a:pt x="7721553" y="3393442"/>
                  <a:pt x="7741824" y="3411121"/>
                </a:cubicBezTo>
                <a:cubicBezTo>
                  <a:pt x="7731689" y="3423923"/>
                  <a:pt x="7715473" y="3431848"/>
                  <a:pt x="7700269" y="3440687"/>
                </a:cubicBezTo>
                <a:cubicBezTo>
                  <a:pt x="7705337" y="3442821"/>
                  <a:pt x="7710405" y="3444650"/>
                  <a:pt x="7714459" y="3445869"/>
                </a:cubicBezTo>
                <a:cubicBezTo>
                  <a:pt x="7703310" y="3469339"/>
                  <a:pt x="7688107" y="3470254"/>
                  <a:pt x="7674931" y="3466291"/>
                </a:cubicBezTo>
                <a:cubicBezTo>
                  <a:pt x="7672905" y="3515060"/>
                  <a:pt x="7631350" y="3517194"/>
                  <a:pt x="7640471" y="3533654"/>
                </a:cubicBezTo>
                <a:cubicBezTo>
                  <a:pt x="7664796" y="3536702"/>
                  <a:pt x="7539119" y="3552552"/>
                  <a:pt x="7532025" y="3511403"/>
                </a:cubicBezTo>
                <a:cubicBezTo>
                  <a:pt x="7480335" y="3526034"/>
                  <a:pt x="7417497" y="3563830"/>
                  <a:pt x="7427631" y="3525729"/>
                </a:cubicBezTo>
                <a:cubicBezTo>
                  <a:pt x="7407361" y="3493419"/>
                  <a:pt x="7378983" y="3551637"/>
                  <a:pt x="7358712" y="3557429"/>
                </a:cubicBezTo>
                <a:cubicBezTo>
                  <a:pt x="7358712" y="3583947"/>
                  <a:pt x="7399253" y="3563830"/>
                  <a:pt x="7416483" y="3569926"/>
                </a:cubicBezTo>
                <a:cubicBezTo>
                  <a:pt x="7413442" y="3578460"/>
                  <a:pt x="7407361" y="3581204"/>
                  <a:pt x="7403307" y="3583947"/>
                </a:cubicBezTo>
                <a:cubicBezTo>
                  <a:pt x="7413442" y="3583947"/>
                  <a:pt x="7420537" y="3589738"/>
                  <a:pt x="7430672" y="3604369"/>
                </a:cubicBezTo>
                <a:cubicBezTo>
                  <a:pt x="7456010" y="3595530"/>
                  <a:pt x="7445875" y="3625401"/>
                  <a:pt x="7452969" y="3637288"/>
                </a:cubicBezTo>
                <a:cubicBezTo>
                  <a:pt x="7473240" y="3631497"/>
                  <a:pt x="7491483" y="3622658"/>
                  <a:pt x="7504659" y="3613818"/>
                </a:cubicBezTo>
                <a:cubicBezTo>
                  <a:pt x="7494524" y="3608027"/>
                  <a:pt x="7487429" y="3601931"/>
                  <a:pt x="7480335" y="3593091"/>
                </a:cubicBezTo>
                <a:cubicBezTo>
                  <a:pt x="7504659" y="3578460"/>
                  <a:pt x="7514795" y="3566878"/>
                  <a:pt x="7497565" y="3549199"/>
                </a:cubicBezTo>
                <a:cubicBezTo>
                  <a:pt x="7508713" y="3531520"/>
                  <a:pt x="7563443" y="3554990"/>
                  <a:pt x="7560403" y="3593091"/>
                </a:cubicBezTo>
                <a:cubicBezTo>
                  <a:pt x="7580673" y="3593091"/>
                  <a:pt x="7587769" y="3575108"/>
                  <a:pt x="7619187" y="3580899"/>
                </a:cubicBezTo>
                <a:cubicBezTo>
                  <a:pt x="7619187" y="3592786"/>
                  <a:pt x="7609053" y="3593091"/>
                  <a:pt x="7601957" y="3593091"/>
                </a:cubicBezTo>
                <a:cubicBezTo>
                  <a:pt x="7601957" y="3593091"/>
                  <a:pt x="7598917" y="3596444"/>
                  <a:pt x="7598917" y="3596444"/>
                </a:cubicBezTo>
                <a:cubicBezTo>
                  <a:pt x="7613107" y="3625706"/>
                  <a:pt x="7633377" y="3581509"/>
                  <a:pt x="7657701" y="3593091"/>
                </a:cubicBezTo>
                <a:cubicBezTo>
                  <a:pt x="7651621" y="3578460"/>
                  <a:pt x="7650607" y="3548589"/>
                  <a:pt x="7619187" y="3560172"/>
                </a:cubicBezTo>
                <a:cubicBezTo>
                  <a:pt x="7674931" y="3492809"/>
                  <a:pt x="7783379" y="3557734"/>
                  <a:pt x="7828987" y="3572669"/>
                </a:cubicBezTo>
                <a:cubicBezTo>
                  <a:pt x="7843176" y="3551942"/>
                  <a:pt x="7857365" y="3539445"/>
                  <a:pt x="7871555" y="3533654"/>
                </a:cubicBezTo>
                <a:cubicBezTo>
                  <a:pt x="7878649" y="3527862"/>
                  <a:pt x="7881690" y="3528777"/>
                  <a:pt x="7888785" y="3531825"/>
                </a:cubicBezTo>
                <a:cubicBezTo>
                  <a:pt x="7930339" y="3525729"/>
                  <a:pt x="7986083" y="3551942"/>
                  <a:pt x="8031691" y="3572669"/>
                </a:cubicBezTo>
                <a:cubicBezTo>
                  <a:pt x="7993178" y="3596139"/>
                  <a:pt x="7983043" y="3543103"/>
                  <a:pt x="7940475" y="3572669"/>
                </a:cubicBezTo>
                <a:cubicBezTo>
                  <a:pt x="7940475" y="3596139"/>
                  <a:pt x="7968853" y="3587300"/>
                  <a:pt x="7961759" y="3616561"/>
                </a:cubicBezTo>
                <a:cubicBezTo>
                  <a:pt x="7923245" y="3607722"/>
                  <a:pt x="7919191" y="3663197"/>
                  <a:pt x="7891825" y="3628144"/>
                </a:cubicBezTo>
                <a:cubicBezTo>
                  <a:pt x="7884731" y="3648566"/>
                  <a:pt x="7909055" y="3677828"/>
                  <a:pt x="7909055" y="3651614"/>
                </a:cubicBezTo>
                <a:cubicBezTo>
                  <a:pt x="7923245" y="3654358"/>
                  <a:pt x="7916150" y="3663807"/>
                  <a:pt x="7909055" y="3663807"/>
                </a:cubicBezTo>
                <a:lnTo>
                  <a:pt x="7909055" y="3687277"/>
                </a:lnTo>
                <a:cubicBezTo>
                  <a:pt x="7887771" y="3678437"/>
                  <a:pt x="7884731" y="3631192"/>
                  <a:pt x="7839122" y="3616561"/>
                </a:cubicBezTo>
                <a:cubicBezTo>
                  <a:pt x="7850271" y="3590043"/>
                  <a:pt x="7887771" y="3595835"/>
                  <a:pt x="7909055" y="3583947"/>
                </a:cubicBezTo>
                <a:cubicBezTo>
                  <a:pt x="7894866" y="3578156"/>
                  <a:pt x="7884731" y="3566268"/>
                  <a:pt x="7873582" y="3557429"/>
                </a:cubicBezTo>
                <a:cubicBezTo>
                  <a:pt x="7824933" y="3572059"/>
                  <a:pt x="7777297" y="3624791"/>
                  <a:pt x="7741824" y="3560172"/>
                </a:cubicBezTo>
                <a:cubicBezTo>
                  <a:pt x="7686080" y="3569011"/>
                  <a:pt x="7671891" y="3628144"/>
                  <a:pt x="7609053" y="3628144"/>
                </a:cubicBezTo>
                <a:cubicBezTo>
                  <a:pt x="7620201" y="3642775"/>
                  <a:pt x="7637431" y="3651614"/>
                  <a:pt x="7640471" y="3675085"/>
                </a:cubicBezTo>
                <a:cubicBezTo>
                  <a:pt x="7640471" y="3668988"/>
                  <a:pt x="7647566" y="3663502"/>
                  <a:pt x="7650607" y="3660759"/>
                </a:cubicBezTo>
                <a:cubicBezTo>
                  <a:pt x="7650607" y="3646128"/>
                  <a:pt x="7660742" y="3643385"/>
                  <a:pt x="7671891" y="3640336"/>
                </a:cubicBezTo>
                <a:cubicBezTo>
                  <a:pt x="7678985" y="3631497"/>
                  <a:pt x="7682026" y="3622048"/>
                  <a:pt x="7678985" y="3604369"/>
                </a:cubicBezTo>
                <a:cubicBezTo>
                  <a:pt x="7706351" y="3633631"/>
                  <a:pt x="7731689" y="3598578"/>
                  <a:pt x="7770203" y="3604369"/>
                </a:cubicBezTo>
                <a:cubicBezTo>
                  <a:pt x="7770203" y="3613209"/>
                  <a:pt x="7766149" y="3619000"/>
                  <a:pt x="7766149" y="3625096"/>
                </a:cubicBezTo>
                <a:cubicBezTo>
                  <a:pt x="7797567" y="3639727"/>
                  <a:pt x="7824933" y="3636984"/>
                  <a:pt x="7859393" y="3651614"/>
                </a:cubicBezTo>
                <a:cubicBezTo>
                  <a:pt x="7856352" y="3663197"/>
                  <a:pt x="7849257" y="3672341"/>
                  <a:pt x="7842163" y="3678133"/>
                </a:cubicBezTo>
                <a:cubicBezTo>
                  <a:pt x="7873582" y="3707394"/>
                  <a:pt x="7884731" y="3707699"/>
                  <a:pt x="7940475" y="3698860"/>
                </a:cubicBezTo>
                <a:cubicBezTo>
                  <a:pt x="7941488" y="3702212"/>
                  <a:pt x="7938447" y="3700993"/>
                  <a:pt x="7938447" y="3703432"/>
                </a:cubicBezTo>
                <a:cubicBezTo>
                  <a:pt x="7954664" y="3704041"/>
                  <a:pt x="7972907" y="3701298"/>
                  <a:pt x="7988110" y="3702822"/>
                </a:cubicBezTo>
                <a:cubicBezTo>
                  <a:pt x="7987097" y="3689715"/>
                  <a:pt x="7974935" y="3693983"/>
                  <a:pt x="7967839" y="3691239"/>
                </a:cubicBezTo>
                <a:cubicBezTo>
                  <a:pt x="7991151" y="3678133"/>
                  <a:pt x="8025611" y="3679352"/>
                  <a:pt x="8059057" y="3679352"/>
                </a:cubicBezTo>
                <a:cubicBezTo>
                  <a:pt x="8066151" y="3675085"/>
                  <a:pt x="8074259" y="3671427"/>
                  <a:pt x="8080341" y="3664721"/>
                </a:cubicBezTo>
                <a:cubicBezTo>
                  <a:pt x="8077300" y="3657101"/>
                  <a:pt x="8073246" y="3650700"/>
                  <a:pt x="8062097" y="3640336"/>
                </a:cubicBezTo>
                <a:cubicBezTo>
                  <a:pt x="8068179" y="3624486"/>
                  <a:pt x="8077300" y="3617171"/>
                  <a:pt x="8087435" y="3612599"/>
                </a:cubicBezTo>
                <a:cubicBezTo>
                  <a:pt x="8087435" y="3612599"/>
                  <a:pt x="8087435" y="3612599"/>
                  <a:pt x="8088449" y="3612599"/>
                </a:cubicBezTo>
                <a:cubicBezTo>
                  <a:pt x="8089463" y="3611989"/>
                  <a:pt x="8089463" y="3609246"/>
                  <a:pt x="8091489" y="3608636"/>
                </a:cubicBezTo>
                <a:cubicBezTo>
                  <a:pt x="8092503" y="3608332"/>
                  <a:pt x="8093517" y="3608941"/>
                  <a:pt x="8095543" y="3608636"/>
                </a:cubicBezTo>
                <a:cubicBezTo>
                  <a:pt x="8098584" y="3607112"/>
                  <a:pt x="8103652" y="3605588"/>
                  <a:pt x="8106693" y="3603455"/>
                </a:cubicBezTo>
                <a:cubicBezTo>
                  <a:pt x="8102639" y="3603455"/>
                  <a:pt x="8095543" y="3607112"/>
                  <a:pt x="8091489" y="3608636"/>
                </a:cubicBezTo>
                <a:cubicBezTo>
                  <a:pt x="8080341" y="3612904"/>
                  <a:pt x="8070205" y="3618390"/>
                  <a:pt x="8052975" y="3620829"/>
                </a:cubicBezTo>
                <a:cubicBezTo>
                  <a:pt x="8067165" y="3592177"/>
                  <a:pt x="8091489" y="3582423"/>
                  <a:pt x="8120882" y="3580899"/>
                </a:cubicBezTo>
                <a:cubicBezTo>
                  <a:pt x="8122909" y="3572059"/>
                  <a:pt x="8121895" y="3563220"/>
                  <a:pt x="8130003" y="3547980"/>
                </a:cubicBezTo>
                <a:cubicBezTo>
                  <a:pt x="8137098" y="3558648"/>
                  <a:pt x="8143179" y="3571450"/>
                  <a:pt x="8150274" y="3582118"/>
                </a:cubicBezTo>
                <a:cubicBezTo>
                  <a:pt x="8178653" y="3582423"/>
                  <a:pt x="8205004" y="3582728"/>
                  <a:pt x="8228315" y="3579680"/>
                </a:cubicBezTo>
                <a:cubicBezTo>
                  <a:pt x="8222234" y="3569621"/>
                  <a:pt x="8216153" y="3558343"/>
                  <a:pt x="8215139" y="3543103"/>
                </a:cubicBezTo>
                <a:cubicBezTo>
                  <a:pt x="8188788" y="3553161"/>
                  <a:pt x="8160409" y="3554076"/>
                  <a:pt x="8130003" y="3547980"/>
                </a:cubicBezTo>
                <a:cubicBezTo>
                  <a:pt x="8116827" y="3545236"/>
                  <a:pt x="8104665" y="3547980"/>
                  <a:pt x="8091489" y="3540664"/>
                </a:cubicBezTo>
                <a:cubicBezTo>
                  <a:pt x="8123923" y="3546760"/>
                  <a:pt x="8170545" y="3538531"/>
                  <a:pt x="8203991" y="3517499"/>
                </a:cubicBezTo>
                <a:cubicBezTo>
                  <a:pt x="8179666" y="3527558"/>
                  <a:pt x="8154328" y="3532434"/>
                  <a:pt x="8135071" y="3511403"/>
                </a:cubicBezTo>
                <a:cubicBezTo>
                  <a:pt x="8114801" y="3502563"/>
                  <a:pt x="8038787" y="3519328"/>
                  <a:pt x="8004327" y="3475435"/>
                </a:cubicBezTo>
                <a:cubicBezTo>
                  <a:pt x="8006353" y="3472083"/>
                  <a:pt x="8008381" y="3472083"/>
                  <a:pt x="8010407" y="3469339"/>
                </a:cubicBezTo>
                <a:cubicBezTo>
                  <a:pt x="8004327" y="3466901"/>
                  <a:pt x="7996219" y="3466901"/>
                  <a:pt x="7992164" y="3462938"/>
                </a:cubicBezTo>
                <a:cubicBezTo>
                  <a:pt x="7963785" y="3469034"/>
                  <a:pt x="7960745" y="3492809"/>
                  <a:pt x="7956691" y="3501954"/>
                </a:cubicBezTo>
                <a:cubicBezTo>
                  <a:pt x="7925271" y="3508050"/>
                  <a:pt x="7943515" y="3478179"/>
                  <a:pt x="7946555" y="3460195"/>
                </a:cubicBezTo>
                <a:cubicBezTo>
                  <a:pt x="7985069" y="3453184"/>
                  <a:pt x="8003313" y="3455318"/>
                  <a:pt x="8026624" y="3453184"/>
                </a:cubicBezTo>
                <a:cubicBezTo>
                  <a:pt x="8032705" y="3450136"/>
                  <a:pt x="8039800" y="3448308"/>
                  <a:pt x="8046895" y="3448003"/>
                </a:cubicBezTo>
                <a:cubicBezTo>
                  <a:pt x="8040813" y="3395576"/>
                  <a:pt x="7981015" y="3404110"/>
                  <a:pt x="7967839" y="3430324"/>
                </a:cubicBezTo>
                <a:cubicBezTo>
                  <a:pt x="7956691" y="3427581"/>
                  <a:pt x="7960745" y="3409597"/>
                  <a:pt x="7956691" y="3394661"/>
                </a:cubicBezTo>
                <a:cubicBezTo>
                  <a:pt x="7932367" y="3391613"/>
                  <a:pt x="7922231" y="3397709"/>
                  <a:pt x="7887771" y="3391613"/>
                </a:cubicBezTo>
                <a:lnTo>
                  <a:pt x="7887771" y="3357780"/>
                </a:lnTo>
                <a:cubicBezTo>
                  <a:pt x="7912096" y="3342844"/>
                  <a:pt x="7915137" y="3364181"/>
                  <a:pt x="7949596" y="3370277"/>
                </a:cubicBezTo>
                <a:cubicBezTo>
                  <a:pt x="7967839" y="3364181"/>
                  <a:pt x="7939461" y="3355341"/>
                  <a:pt x="7946555" y="3334309"/>
                </a:cubicBezTo>
                <a:cubicBezTo>
                  <a:pt x="7967839" y="3316631"/>
                  <a:pt x="7984056" y="3333395"/>
                  <a:pt x="8003313" y="3329128"/>
                </a:cubicBezTo>
                <a:cubicBezTo>
                  <a:pt x="8004327" y="3297732"/>
                  <a:pt x="8020543" y="3296818"/>
                  <a:pt x="8040813" y="3308706"/>
                </a:cubicBezTo>
                <a:cubicBezTo>
                  <a:pt x="8048921" y="3315106"/>
                  <a:pt x="8104665" y="3330652"/>
                  <a:pt x="8117841" y="3310534"/>
                </a:cubicBezTo>
                <a:cubicBezTo>
                  <a:pt x="8126963" y="3316326"/>
                  <a:pt x="8123923" y="3321203"/>
                  <a:pt x="8123923" y="3326080"/>
                </a:cubicBezTo>
                <a:cubicBezTo>
                  <a:pt x="8131017" y="3325165"/>
                  <a:pt x="8138111" y="3321203"/>
                  <a:pt x="8144193" y="3320898"/>
                </a:cubicBezTo>
                <a:cubicBezTo>
                  <a:pt x="8143179" y="3316631"/>
                  <a:pt x="8141152" y="3312973"/>
                  <a:pt x="8146220" y="3307791"/>
                </a:cubicBezTo>
                <a:cubicBezTo>
                  <a:pt x="8150274" y="3314497"/>
                  <a:pt x="8155341" y="3316631"/>
                  <a:pt x="8159395" y="3319069"/>
                </a:cubicBezTo>
                <a:cubicBezTo>
                  <a:pt x="8175612" y="3318155"/>
                  <a:pt x="8192842" y="3316935"/>
                  <a:pt x="8214126" y="3311754"/>
                </a:cubicBezTo>
                <a:cubicBezTo>
                  <a:pt x="8215139" y="3311449"/>
                  <a:pt x="8216153" y="3312058"/>
                  <a:pt x="8217167" y="3311754"/>
                </a:cubicBezTo>
                <a:cubicBezTo>
                  <a:pt x="8224261" y="3308096"/>
                  <a:pt x="8220207" y="3299256"/>
                  <a:pt x="8216153" y="3299561"/>
                </a:cubicBezTo>
                <a:cubicBezTo>
                  <a:pt x="8266829" y="3293465"/>
                  <a:pt x="8281019" y="3317545"/>
                  <a:pt x="8313451" y="3326080"/>
                </a:cubicBezTo>
                <a:cubicBezTo>
                  <a:pt x="8315479" y="3322727"/>
                  <a:pt x="8316492" y="3317850"/>
                  <a:pt x="8320546" y="3315716"/>
                </a:cubicBezTo>
                <a:cubicBezTo>
                  <a:pt x="8319533" y="3320593"/>
                  <a:pt x="8322573" y="3325165"/>
                  <a:pt x="8323587" y="3329128"/>
                </a:cubicBezTo>
                <a:cubicBezTo>
                  <a:pt x="8327641" y="3329737"/>
                  <a:pt x="8332708" y="3330347"/>
                  <a:pt x="8337776" y="3330042"/>
                </a:cubicBezTo>
                <a:cubicBezTo>
                  <a:pt x="8343857" y="3317850"/>
                  <a:pt x="8347911" y="3304133"/>
                  <a:pt x="8350951" y="3291027"/>
                </a:cubicBezTo>
                <a:cubicBezTo>
                  <a:pt x="8329667" y="3291636"/>
                  <a:pt x="8305343" y="3295904"/>
                  <a:pt x="8276965" y="3284016"/>
                </a:cubicBezTo>
                <a:cubicBezTo>
                  <a:pt x="8267843" y="3268471"/>
                  <a:pt x="8265815" y="3246220"/>
                  <a:pt x="8252640" y="3230979"/>
                </a:cubicBezTo>
                <a:cubicBezTo>
                  <a:pt x="8213113" y="3224274"/>
                  <a:pt x="8153315" y="3281578"/>
                  <a:pt x="8118855" y="3245001"/>
                </a:cubicBezTo>
                <a:cubicBezTo>
                  <a:pt x="8159395" y="3229455"/>
                  <a:pt x="8232369" y="3208424"/>
                  <a:pt x="8310411" y="3204156"/>
                </a:cubicBezTo>
                <a:cubicBezTo>
                  <a:pt x="8296221" y="3200194"/>
                  <a:pt x="8288113" y="3196841"/>
                  <a:pt x="8282032" y="3191964"/>
                </a:cubicBezTo>
                <a:cubicBezTo>
                  <a:pt x="8271897" y="3189221"/>
                  <a:pt x="8261761" y="3185563"/>
                  <a:pt x="8249599" y="3185868"/>
                </a:cubicBezTo>
                <a:close/>
                <a:moveTo>
                  <a:pt x="3975570" y="3175809"/>
                </a:moveTo>
                <a:cubicBezTo>
                  <a:pt x="3971515" y="3195927"/>
                  <a:pt x="3965435" y="3195927"/>
                  <a:pt x="3955299" y="3185868"/>
                </a:cubicBezTo>
                <a:cubicBezTo>
                  <a:pt x="3949218" y="3189221"/>
                  <a:pt x="3949218" y="3199584"/>
                  <a:pt x="3949218" y="3206290"/>
                </a:cubicBezTo>
                <a:cubicBezTo>
                  <a:pt x="3930975" y="3219702"/>
                  <a:pt x="3940096" y="3175504"/>
                  <a:pt x="3920839" y="3178857"/>
                </a:cubicBezTo>
                <a:cubicBezTo>
                  <a:pt x="3934015" y="3168799"/>
                  <a:pt x="3946177" y="3192574"/>
                  <a:pt x="3975570" y="3175809"/>
                </a:cubicBezTo>
                <a:close/>
                <a:moveTo>
                  <a:pt x="21349395" y="3167275"/>
                </a:moveTo>
                <a:cubicBezTo>
                  <a:pt x="21373719" y="3180991"/>
                  <a:pt x="21342299" y="3200194"/>
                  <a:pt x="21346355" y="3216654"/>
                </a:cubicBezTo>
                <a:cubicBezTo>
                  <a:pt x="21325071" y="3197451"/>
                  <a:pt x="21251083" y="3244086"/>
                  <a:pt x="21206487" y="3186782"/>
                </a:cubicBezTo>
                <a:cubicBezTo>
                  <a:pt x="21199391" y="3162398"/>
                  <a:pt x="21227771" y="3205985"/>
                  <a:pt x="21223715" y="3178857"/>
                </a:cubicBezTo>
                <a:cubicBezTo>
                  <a:pt x="21248043" y="3198060"/>
                  <a:pt x="21336219" y="3216349"/>
                  <a:pt x="21349395" y="3167275"/>
                </a:cubicBezTo>
                <a:close/>
                <a:moveTo>
                  <a:pt x="8477642" y="3147157"/>
                </a:moveTo>
                <a:cubicBezTo>
                  <a:pt x="8454331" y="3151120"/>
                  <a:pt x="8425952" y="3154168"/>
                  <a:pt x="8393520" y="3160264"/>
                </a:cubicBezTo>
                <a:cubicBezTo>
                  <a:pt x="8393520" y="3164531"/>
                  <a:pt x="8395547" y="3166360"/>
                  <a:pt x="8395547" y="3171847"/>
                </a:cubicBezTo>
                <a:cubicBezTo>
                  <a:pt x="8393520" y="3170018"/>
                  <a:pt x="8386425" y="3166360"/>
                  <a:pt x="8383385" y="3163312"/>
                </a:cubicBezTo>
                <a:cubicBezTo>
                  <a:pt x="8359060" y="3168189"/>
                  <a:pt x="8344871" y="3176724"/>
                  <a:pt x="8328654" y="3184039"/>
                </a:cubicBezTo>
                <a:cubicBezTo>
                  <a:pt x="8331695" y="3184344"/>
                  <a:pt x="8331695" y="3183429"/>
                  <a:pt x="8334735" y="3184039"/>
                </a:cubicBezTo>
                <a:cubicBezTo>
                  <a:pt x="8360073" y="3189526"/>
                  <a:pt x="8351965" y="3200194"/>
                  <a:pt x="8383385" y="3205376"/>
                </a:cubicBezTo>
                <a:cubicBezTo>
                  <a:pt x="8374263" y="3210557"/>
                  <a:pt x="8362101" y="3209338"/>
                  <a:pt x="8348925" y="3209338"/>
                </a:cubicBezTo>
                <a:cubicBezTo>
                  <a:pt x="8346897" y="3210253"/>
                  <a:pt x="8345884" y="3212386"/>
                  <a:pt x="8344871" y="3213301"/>
                </a:cubicBezTo>
                <a:cubicBezTo>
                  <a:pt x="8349938" y="3222750"/>
                  <a:pt x="8362101" y="3228541"/>
                  <a:pt x="8373249" y="3230979"/>
                </a:cubicBezTo>
                <a:cubicBezTo>
                  <a:pt x="8384398" y="3171237"/>
                  <a:pt x="8436088" y="3183734"/>
                  <a:pt x="8513115" y="3174590"/>
                </a:cubicBezTo>
                <a:cubicBezTo>
                  <a:pt x="8506021" y="3162703"/>
                  <a:pt x="8470547" y="3152949"/>
                  <a:pt x="8477642" y="3147157"/>
                </a:cubicBezTo>
                <a:close/>
                <a:moveTo>
                  <a:pt x="20928783" y="3141976"/>
                </a:moveTo>
                <a:cubicBezTo>
                  <a:pt x="20934863" y="3143804"/>
                  <a:pt x="20941959" y="3148681"/>
                  <a:pt x="20952091" y="3143804"/>
                </a:cubicBezTo>
                <a:lnTo>
                  <a:pt x="20952091" y="3171847"/>
                </a:lnTo>
                <a:cubicBezTo>
                  <a:pt x="20931823" y="3180991"/>
                  <a:pt x="20938915" y="3149901"/>
                  <a:pt x="20919659" y="3156302"/>
                </a:cubicBezTo>
                <a:cubicBezTo>
                  <a:pt x="20920675" y="3140452"/>
                  <a:pt x="20923715" y="3139842"/>
                  <a:pt x="20928783" y="3141976"/>
                </a:cubicBezTo>
                <a:close/>
                <a:moveTo>
                  <a:pt x="21197367" y="3134660"/>
                </a:moveTo>
                <a:cubicBezTo>
                  <a:pt x="21221691" y="3145938"/>
                  <a:pt x="21157839" y="3198365"/>
                  <a:pt x="21157839" y="3145938"/>
                </a:cubicBezTo>
                <a:cubicBezTo>
                  <a:pt x="21168987" y="3140452"/>
                  <a:pt x="21197367" y="3151425"/>
                  <a:pt x="21197367" y="3134660"/>
                </a:cubicBezTo>
                <a:close/>
                <a:moveTo>
                  <a:pt x="21730351" y="3123154"/>
                </a:moveTo>
                <a:cubicBezTo>
                  <a:pt x="21734787" y="3124602"/>
                  <a:pt x="21738587" y="3127497"/>
                  <a:pt x="21740615" y="3131612"/>
                </a:cubicBezTo>
                <a:cubicBezTo>
                  <a:pt x="21734531" y="3148072"/>
                  <a:pt x="21716291" y="3144414"/>
                  <a:pt x="21704127" y="3154168"/>
                </a:cubicBezTo>
                <a:cubicBezTo>
                  <a:pt x="21701087" y="3135879"/>
                  <a:pt x="21707167" y="3126735"/>
                  <a:pt x="21716291" y="3123382"/>
                </a:cubicBezTo>
                <a:cubicBezTo>
                  <a:pt x="21720851" y="3121706"/>
                  <a:pt x="21725917" y="3121706"/>
                  <a:pt x="21730351" y="3123154"/>
                </a:cubicBezTo>
                <a:close/>
                <a:moveTo>
                  <a:pt x="1477234" y="3099912"/>
                </a:moveTo>
                <a:cubicBezTo>
                  <a:pt x="1492436" y="3100827"/>
                  <a:pt x="1511693" y="3107532"/>
                  <a:pt x="1522842" y="3101741"/>
                </a:cubicBezTo>
                <a:cubicBezTo>
                  <a:pt x="1515747" y="3159350"/>
                  <a:pt x="1491423" y="3113628"/>
                  <a:pt x="1453923" y="3132831"/>
                </a:cubicBezTo>
                <a:cubicBezTo>
                  <a:pt x="1449868" y="3103875"/>
                  <a:pt x="1462031" y="3098998"/>
                  <a:pt x="1477234" y="3099912"/>
                </a:cubicBezTo>
                <a:close/>
                <a:moveTo>
                  <a:pt x="1846156" y="3079490"/>
                </a:moveTo>
                <a:cubicBezTo>
                  <a:pt x="1851224" y="3078271"/>
                  <a:pt x="1857305" y="3077966"/>
                  <a:pt x="1864400" y="3080404"/>
                </a:cubicBezTo>
                <a:cubicBezTo>
                  <a:pt x="1868454" y="3118201"/>
                  <a:pt x="1844129" y="3118505"/>
                  <a:pt x="1816764" y="3115457"/>
                </a:cubicBezTo>
                <a:cubicBezTo>
                  <a:pt x="1819804" y="3127954"/>
                  <a:pt x="1827913" y="3137403"/>
                  <a:pt x="1823859" y="3152949"/>
                </a:cubicBezTo>
                <a:cubicBezTo>
                  <a:pt x="1803588" y="3152949"/>
                  <a:pt x="1803588" y="3122163"/>
                  <a:pt x="1806629" y="3093816"/>
                </a:cubicBezTo>
                <a:cubicBezTo>
                  <a:pt x="1826899" y="3098693"/>
                  <a:pt x="1831967" y="3083452"/>
                  <a:pt x="1846156" y="3079490"/>
                </a:cubicBezTo>
                <a:close/>
                <a:moveTo>
                  <a:pt x="4377939" y="3077356"/>
                </a:moveTo>
                <a:cubicBezTo>
                  <a:pt x="4395169" y="3081319"/>
                  <a:pt x="4410371" y="3100827"/>
                  <a:pt x="4413412" y="3080404"/>
                </a:cubicBezTo>
                <a:cubicBezTo>
                  <a:pt x="4460034" y="3104179"/>
                  <a:pt x="4340438" y="3131003"/>
                  <a:pt x="4358681" y="3080404"/>
                </a:cubicBezTo>
                <a:cubicBezTo>
                  <a:pt x="4364763" y="3076137"/>
                  <a:pt x="4371857" y="3075832"/>
                  <a:pt x="4377939" y="3077356"/>
                </a:cubicBezTo>
                <a:close/>
                <a:moveTo>
                  <a:pt x="1559329" y="3035598"/>
                </a:moveTo>
                <a:cubicBezTo>
                  <a:pt x="1586694" y="3044742"/>
                  <a:pt x="1569464" y="3053277"/>
                  <a:pt x="1566424" y="3083452"/>
                </a:cubicBezTo>
                <a:cubicBezTo>
                  <a:pt x="1604937" y="3080709"/>
                  <a:pt x="1597843" y="3068517"/>
                  <a:pt x="1629262" y="3083452"/>
                </a:cubicBezTo>
                <a:cubicBezTo>
                  <a:pt x="1629262" y="3107837"/>
                  <a:pt x="1593789" y="3086805"/>
                  <a:pt x="1576559" y="3095950"/>
                </a:cubicBezTo>
                <a:cubicBezTo>
                  <a:pt x="1583653" y="3120029"/>
                  <a:pt x="1633316" y="3091987"/>
                  <a:pt x="1629262" y="3128564"/>
                </a:cubicBezTo>
                <a:cubicBezTo>
                  <a:pt x="1640411" y="3086196"/>
                  <a:pt x="1696155" y="3080709"/>
                  <a:pt x="1727574" y="3095950"/>
                </a:cubicBezTo>
                <a:cubicBezTo>
                  <a:pt x="1693114" y="3116981"/>
                  <a:pt x="1633316" y="3120029"/>
                  <a:pt x="1639398" y="3177638"/>
                </a:cubicBezTo>
                <a:cubicBezTo>
                  <a:pt x="1607978" y="3180686"/>
                  <a:pt x="1622167" y="3134355"/>
                  <a:pt x="1597843" y="3128564"/>
                </a:cubicBezTo>
                <a:cubicBezTo>
                  <a:pt x="1587708" y="3149596"/>
                  <a:pt x="1570478" y="3159045"/>
                  <a:pt x="1539058" y="3152949"/>
                </a:cubicBezTo>
                <a:cubicBezTo>
                  <a:pt x="1506626" y="3144109"/>
                  <a:pt x="1555275" y="3137708"/>
                  <a:pt x="1566424" y="3140756"/>
                </a:cubicBezTo>
                <a:cubicBezTo>
                  <a:pt x="1566424" y="3119420"/>
                  <a:pt x="1548180" y="3114238"/>
                  <a:pt x="1526896" y="3117286"/>
                </a:cubicBezTo>
                <a:cubicBezTo>
                  <a:pt x="1530950" y="3102046"/>
                  <a:pt x="1552234" y="3108142"/>
                  <a:pt x="1566424" y="3105094"/>
                </a:cubicBezTo>
                <a:cubicBezTo>
                  <a:pt x="1533991" y="3083757"/>
                  <a:pt x="1496491" y="3083757"/>
                  <a:pt x="1457977" y="3095950"/>
                </a:cubicBezTo>
                <a:cubicBezTo>
                  <a:pt x="1461017" y="3062726"/>
                  <a:pt x="1489396" y="3058763"/>
                  <a:pt x="1506626" y="3046571"/>
                </a:cubicBezTo>
                <a:cubicBezTo>
                  <a:pt x="1503585" y="3077052"/>
                  <a:pt x="1527910" y="3077661"/>
                  <a:pt x="1549194" y="3083452"/>
                </a:cubicBezTo>
                <a:cubicBezTo>
                  <a:pt x="1576559" y="3071565"/>
                  <a:pt x="1533991" y="3050838"/>
                  <a:pt x="1559329" y="3035598"/>
                </a:cubicBezTo>
                <a:close/>
                <a:moveTo>
                  <a:pt x="4147869" y="3026149"/>
                </a:moveTo>
                <a:cubicBezTo>
                  <a:pt x="4138747" y="3039865"/>
                  <a:pt x="4138747" y="3064250"/>
                  <a:pt x="4138747" y="3091682"/>
                </a:cubicBezTo>
                <a:cubicBezTo>
                  <a:pt x="4153950" y="3094730"/>
                  <a:pt x="4167126" y="3101131"/>
                  <a:pt x="4182329" y="3096559"/>
                </a:cubicBezTo>
                <a:cubicBezTo>
                  <a:pt x="4189423" y="3108447"/>
                  <a:pt x="4095165" y="3110885"/>
                  <a:pt x="4070841" y="3128564"/>
                </a:cubicBezTo>
                <a:cubicBezTo>
                  <a:pt x="4070841" y="3116677"/>
                  <a:pt x="4066787" y="3111190"/>
                  <a:pt x="4059692" y="3108142"/>
                </a:cubicBezTo>
                <a:cubicBezTo>
                  <a:pt x="4063746" y="3098083"/>
                  <a:pt x="4069827" y="3095035"/>
                  <a:pt x="4075909" y="3091682"/>
                </a:cubicBezTo>
                <a:cubicBezTo>
                  <a:pt x="4070841" y="3088939"/>
                  <a:pt x="4066787" y="3087110"/>
                  <a:pt x="4061719" y="3084367"/>
                </a:cubicBezTo>
                <a:cubicBezTo>
                  <a:pt x="4089084" y="3060897"/>
                  <a:pt x="4118477" y="3040779"/>
                  <a:pt x="4147869" y="3026149"/>
                </a:cubicBezTo>
                <a:close/>
                <a:moveTo>
                  <a:pt x="2867788" y="2999326"/>
                </a:moveTo>
                <a:cubicBezTo>
                  <a:pt x="2881978" y="2998716"/>
                  <a:pt x="2899207" y="3003898"/>
                  <a:pt x="2906302" y="3011823"/>
                </a:cubicBezTo>
                <a:lnTo>
                  <a:pt x="2906302" y="3062116"/>
                </a:lnTo>
                <a:cubicBezTo>
                  <a:pt x="2879951" y="3055715"/>
                  <a:pt x="2866775" y="3033464"/>
                  <a:pt x="2840423" y="3024015"/>
                </a:cubicBezTo>
                <a:cubicBezTo>
                  <a:pt x="2840423" y="3006641"/>
                  <a:pt x="2853599" y="3000240"/>
                  <a:pt x="2867788" y="2999326"/>
                </a:cubicBezTo>
                <a:close/>
                <a:moveTo>
                  <a:pt x="3038060" y="2998716"/>
                </a:moveTo>
                <a:cubicBezTo>
                  <a:pt x="3046168" y="2998411"/>
                  <a:pt x="3056303" y="3001459"/>
                  <a:pt x="3070493" y="3004507"/>
                </a:cubicBezTo>
                <a:cubicBezTo>
                  <a:pt x="3078601" y="3031940"/>
                  <a:pt x="3062385" y="3037427"/>
                  <a:pt x="3058331" y="3052667"/>
                </a:cubicBezTo>
                <a:cubicBezTo>
                  <a:pt x="3021844" y="3061811"/>
                  <a:pt x="3037047" y="3023101"/>
                  <a:pt x="3012722" y="3017004"/>
                </a:cubicBezTo>
                <a:cubicBezTo>
                  <a:pt x="3020830" y="3003288"/>
                  <a:pt x="3028939" y="2999021"/>
                  <a:pt x="3038060" y="2998716"/>
                </a:cubicBezTo>
                <a:close/>
                <a:moveTo>
                  <a:pt x="3541781" y="2991401"/>
                </a:moveTo>
                <a:cubicBezTo>
                  <a:pt x="3541781" y="3002983"/>
                  <a:pt x="3551917" y="2999935"/>
                  <a:pt x="3560025" y="3002678"/>
                </a:cubicBezTo>
                <a:cubicBezTo>
                  <a:pt x="3592458" y="3016700"/>
                  <a:pt x="3530633" y="3016700"/>
                  <a:pt x="3530633" y="3002678"/>
                </a:cubicBezTo>
                <a:cubicBezTo>
                  <a:pt x="3531646" y="2996887"/>
                  <a:pt x="3537727" y="2995363"/>
                  <a:pt x="3541781" y="2991401"/>
                </a:cubicBezTo>
                <a:close/>
                <a:moveTo>
                  <a:pt x="3203265" y="2991401"/>
                </a:moveTo>
                <a:cubicBezTo>
                  <a:pt x="3257995" y="2988048"/>
                  <a:pt x="3327928" y="3030416"/>
                  <a:pt x="3391780" y="3017004"/>
                </a:cubicBezTo>
                <a:cubicBezTo>
                  <a:pt x="3391780" y="3028892"/>
                  <a:pt x="3388739" y="3038341"/>
                  <a:pt x="3381645" y="3038341"/>
                </a:cubicBezTo>
                <a:cubicBezTo>
                  <a:pt x="3328941" y="3047485"/>
                  <a:pt x="3200224" y="3052972"/>
                  <a:pt x="3154615" y="3013651"/>
                </a:cubicBezTo>
                <a:cubicBezTo>
                  <a:pt x="3168805" y="2998716"/>
                  <a:pt x="3185021" y="2992620"/>
                  <a:pt x="3203265" y="2991401"/>
                </a:cubicBezTo>
                <a:close/>
                <a:moveTo>
                  <a:pt x="21420339" y="2985609"/>
                </a:moveTo>
                <a:cubicBezTo>
                  <a:pt x="21425407" y="2985914"/>
                  <a:pt x="21431491" y="2987133"/>
                  <a:pt x="21437571" y="2989572"/>
                </a:cubicBezTo>
                <a:cubicBezTo>
                  <a:pt x="21430475" y="3004812"/>
                  <a:pt x="21434531" y="3026149"/>
                  <a:pt x="21409191" y="3020052"/>
                </a:cubicBezTo>
                <a:cubicBezTo>
                  <a:pt x="21402095" y="3003593"/>
                  <a:pt x="21402095" y="2992925"/>
                  <a:pt x="21408179" y="2988352"/>
                </a:cubicBezTo>
                <a:cubicBezTo>
                  <a:pt x="21411219" y="2986219"/>
                  <a:pt x="21415271" y="2985304"/>
                  <a:pt x="21420339" y="2985609"/>
                </a:cubicBezTo>
                <a:close/>
                <a:moveTo>
                  <a:pt x="3685702" y="2951471"/>
                </a:moveTo>
                <a:cubicBezTo>
                  <a:pt x="3716107" y="2945375"/>
                  <a:pt x="3760703" y="2970064"/>
                  <a:pt x="3781987" y="2959700"/>
                </a:cubicBezTo>
                <a:cubicBezTo>
                  <a:pt x="3812392" y="2987438"/>
                  <a:pt x="3761716" y="3012127"/>
                  <a:pt x="3751581" y="3026149"/>
                </a:cubicBezTo>
                <a:cubicBezTo>
                  <a:pt x="3724216" y="2984390"/>
                  <a:pt x="3696851" y="3009079"/>
                  <a:pt x="3662391" y="2970064"/>
                </a:cubicBezTo>
                <a:cubicBezTo>
                  <a:pt x="3667459" y="2959091"/>
                  <a:pt x="3675567" y="2953604"/>
                  <a:pt x="3685702" y="2951471"/>
                </a:cubicBezTo>
                <a:close/>
                <a:moveTo>
                  <a:pt x="3524551" y="2946289"/>
                </a:moveTo>
                <a:cubicBezTo>
                  <a:pt x="3554957" y="2947813"/>
                  <a:pt x="3585363" y="2953300"/>
                  <a:pt x="3603607" y="2946289"/>
                </a:cubicBezTo>
                <a:cubicBezTo>
                  <a:pt x="3607661" y="2988962"/>
                  <a:pt x="3563065" y="2980123"/>
                  <a:pt x="3541781" y="2991401"/>
                </a:cubicBezTo>
                <a:cubicBezTo>
                  <a:pt x="3544822" y="2987743"/>
                  <a:pt x="3544822" y="2981342"/>
                  <a:pt x="3552930" y="2980123"/>
                </a:cubicBezTo>
                <a:cubicBezTo>
                  <a:pt x="3526579" y="2977075"/>
                  <a:pt x="3487051" y="2954824"/>
                  <a:pt x="3446510" y="2968845"/>
                </a:cubicBezTo>
                <a:cubicBezTo>
                  <a:pt x="3464754" y="2947508"/>
                  <a:pt x="3494146" y="2944765"/>
                  <a:pt x="3524551" y="2946289"/>
                </a:cubicBezTo>
                <a:close/>
                <a:moveTo>
                  <a:pt x="21571355" y="2936230"/>
                </a:moveTo>
                <a:cubicBezTo>
                  <a:pt x="21582503" y="2939583"/>
                  <a:pt x="21586559" y="2952995"/>
                  <a:pt x="21599735" y="2955738"/>
                </a:cubicBezTo>
                <a:cubicBezTo>
                  <a:pt x="21592639" y="2978599"/>
                  <a:pt x="21556151" y="2967625"/>
                  <a:pt x="21556151" y="2937145"/>
                </a:cubicBezTo>
                <a:cubicBezTo>
                  <a:pt x="21562235" y="2935316"/>
                  <a:pt x="21567303" y="2935316"/>
                  <a:pt x="21571355" y="2936230"/>
                </a:cubicBezTo>
                <a:close/>
                <a:moveTo>
                  <a:pt x="21524735" y="2935316"/>
                </a:moveTo>
                <a:cubicBezTo>
                  <a:pt x="21532843" y="2935621"/>
                  <a:pt x="21540951" y="2938974"/>
                  <a:pt x="21546019" y="2941107"/>
                </a:cubicBezTo>
                <a:cubicBezTo>
                  <a:pt x="21542975" y="2958786"/>
                  <a:pt x="21531827" y="2967625"/>
                  <a:pt x="21520679" y="2967625"/>
                </a:cubicBezTo>
                <a:cubicBezTo>
                  <a:pt x="21517639" y="2958786"/>
                  <a:pt x="21512571" y="2945375"/>
                  <a:pt x="21502435" y="2945375"/>
                </a:cubicBezTo>
                <a:cubicBezTo>
                  <a:pt x="21507503" y="2936535"/>
                  <a:pt x="21516627" y="2934706"/>
                  <a:pt x="21524735" y="2935316"/>
                </a:cubicBezTo>
                <a:close/>
                <a:moveTo>
                  <a:pt x="2109673" y="2931049"/>
                </a:moveTo>
                <a:cubicBezTo>
                  <a:pt x="2145146" y="2930134"/>
                  <a:pt x="2203930" y="2952690"/>
                  <a:pt x="2235350" y="2952690"/>
                </a:cubicBezTo>
                <a:cubicBezTo>
                  <a:pt x="2193795" y="2984390"/>
                  <a:pt x="2132984" y="2941107"/>
                  <a:pt x="2084335" y="2941107"/>
                </a:cubicBezTo>
                <a:cubicBezTo>
                  <a:pt x="2088389" y="2934097"/>
                  <a:pt x="2098524" y="2931658"/>
                  <a:pt x="2109673" y="2931049"/>
                </a:cubicBezTo>
                <a:close/>
                <a:moveTo>
                  <a:pt x="694794" y="2926172"/>
                </a:moveTo>
                <a:lnTo>
                  <a:pt x="733307" y="2926172"/>
                </a:lnTo>
                <a:lnTo>
                  <a:pt x="733307" y="2963053"/>
                </a:lnTo>
                <a:cubicBezTo>
                  <a:pt x="715064" y="2956957"/>
                  <a:pt x="690739" y="2956348"/>
                  <a:pt x="694794" y="2926172"/>
                </a:cubicBezTo>
                <a:close/>
                <a:moveTo>
                  <a:pt x="21347367" y="2914894"/>
                </a:moveTo>
                <a:cubicBezTo>
                  <a:pt x="21349395" y="2914284"/>
                  <a:pt x="21352435" y="2915808"/>
                  <a:pt x="21356487" y="2917637"/>
                </a:cubicBezTo>
                <a:cubicBezTo>
                  <a:pt x="21362571" y="2921600"/>
                  <a:pt x="21371691" y="2927391"/>
                  <a:pt x="21380811" y="2921600"/>
                </a:cubicBezTo>
                <a:cubicBezTo>
                  <a:pt x="21369663" y="2976465"/>
                  <a:pt x="21308851" y="2976770"/>
                  <a:pt x="21290611" y="3026149"/>
                </a:cubicBezTo>
                <a:cubicBezTo>
                  <a:pt x="21265271" y="2988352"/>
                  <a:pt x="21383855" y="2950861"/>
                  <a:pt x="21340271" y="2924952"/>
                </a:cubicBezTo>
                <a:cubicBezTo>
                  <a:pt x="21342299" y="2918247"/>
                  <a:pt x="21344327" y="2915503"/>
                  <a:pt x="21347367" y="2914894"/>
                </a:cubicBezTo>
                <a:close/>
                <a:moveTo>
                  <a:pt x="2042780" y="2910626"/>
                </a:moveTo>
                <a:cubicBezTo>
                  <a:pt x="2056969" y="2907578"/>
                  <a:pt x="2052915" y="2935011"/>
                  <a:pt x="2073186" y="2926172"/>
                </a:cubicBezTo>
                <a:cubicBezTo>
                  <a:pt x="2070145" y="2962444"/>
                  <a:pt x="2019469" y="2937754"/>
                  <a:pt x="2042780" y="2910626"/>
                </a:cubicBezTo>
                <a:close/>
                <a:moveTo>
                  <a:pt x="21745683" y="2908493"/>
                </a:moveTo>
                <a:cubicBezTo>
                  <a:pt x="21753791" y="2908493"/>
                  <a:pt x="21764939" y="2916723"/>
                  <a:pt x="21772035" y="2926172"/>
                </a:cubicBezTo>
                <a:cubicBezTo>
                  <a:pt x="21772035" y="2948423"/>
                  <a:pt x="21745683" y="2933487"/>
                  <a:pt x="21733519" y="2941107"/>
                </a:cubicBezTo>
                <a:cubicBezTo>
                  <a:pt x="21731491" y="2916723"/>
                  <a:pt x="21737575" y="2908493"/>
                  <a:pt x="21745683" y="2908493"/>
                </a:cubicBezTo>
                <a:close/>
                <a:moveTo>
                  <a:pt x="1959671" y="2908493"/>
                </a:moveTo>
                <a:cubicBezTo>
                  <a:pt x="1977915" y="2908188"/>
                  <a:pt x="2002239" y="2928000"/>
                  <a:pt x="2019469" y="2928000"/>
                </a:cubicBezTo>
                <a:cubicBezTo>
                  <a:pt x="2000212" y="2960005"/>
                  <a:pt x="1963725" y="2924952"/>
                  <a:pt x="1943455" y="2917637"/>
                </a:cubicBezTo>
                <a:cubicBezTo>
                  <a:pt x="1947509" y="2911541"/>
                  <a:pt x="1953590" y="2908798"/>
                  <a:pt x="1959671" y="2908493"/>
                </a:cubicBezTo>
                <a:close/>
                <a:moveTo>
                  <a:pt x="3526579" y="2881974"/>
                </a:moveTo>
                <a:cubicBezTo>
                  <a:pt x="3543809" y="2884413"/>
                  <a:pt x="3559011" y="2895996"/>
                  <a:pt x="3553944" y="2917637"/>
                </a:cubicBezTo>
                <a:cubicBezTo>
                  <a:pt x="3538741" y="2917637"/>
                  <a:pt x="3534687" y="2915199"/>
                  <a:pt x="3534687" y="2906664"/>
                </a:cubicBezTo>
                <a:cubicBezTo>
                  <a:pt x="3512389" y="2935621"/>
                  <a:pt x="3467794" y="2914589"/>
                  <a:pt x="3490092" y="2900263"/>
                </a:cubicBezTo>
                <a:cubicBezTo>
                  <a:pt x="3492119" y="2885937"/>
                  <a:pt x="3510362" y="2879536"/>
                  <a:pt x="3526579" y="2881974"/>
                </a:cubicBezTo>
                <a:close/>
                <a:moveTo>
                  <a:pt x="1861359" y="2880146"/>
                </a:moveTo>
                <a:cubicBezTo>
                  <a:pt x="1868454" y="2897824"/>
                  <a:pt x="1900887" y="2882584"/>
                  <a:pt x="1900887" y="2909407"/>
                </a:cubicBezTo>
                <a:cubicBezTo>
                  <a:pt x="1879603" y="2918247"/>
                  <a:pt x="1874535" y="2903616"/>
                  <a:pt x="1857305" y="2906664"/>
                </a:cubicBezTo>
                <a:cubicBezTo>
                  <a:pt x="1860346" y="2897520"/>
                  <a:pt x="1861359" y="2892033"/>
                  <a:pt x="1861359" y="2880146"/>
                </a:cubicBezTo>
                <a:close/>
                <a:moveTo>
                  <a:pt x="614725" y="2878012"/>
                </a:moveTo>
                <a:cubicBezTo>
                  <a:pt x="640063" y="2877098"/>
                  <a:pt x="669455" y="2881060"/>
                  <a:pt x="689725" y="2888071"/>
                </a:cubicBezTo>
                <a:cubicBezTo>
                  <a:pt x="689725" y="2932573"/>
                  <a:pt x="609658" y="2888375"/>
                  <a:pt x="620806" y="2944155"/>
                </a:cubicBezTo>
                <a:cubicBezTo>
                  <a:pt x="568103" y="2941412"/>
                  <a:pt x="602562" y="2910626"/>
                  <a:pt x="559995" y="2899349"/>
                </a:cubicBezTo>
                <a:cubicBezTo>
                  <a:pt x="567090" y="2885327"/>
                  <a:pt x="589387" y="2878926"/>
                  <a:pt x="614725" y="2878012"/>
                </a:cubicBezTo>
                <a:close/>
                <a:moveTo>
                  <a:pt x="4059692" y="2871001"/>
                </a:moveTo>
                <a:cubicBezTo>
                  <a:pt x="4056651" y="2941412"/>
                  <a:pt x="3897528" y="2874659"/>
                  <a:pt x="4017124" y="2885023"/>
                </a:cubicBezTo>
                <a:cubicBezTo>
                  <a:pt x="4027259" y="2874659"/>
                  <a:pt x="4042462" y="2871001"/>
                  <a:pt x="4059692" y="2871001"/>
                </a:cubicBezTo>
                <a:close/>
                <a:moveTo>
                  <a:pt x="931958" y="2862467"/>
                </a:moveTo>
                <a:cubicBezTo>
                  <a:pt x="968445" y="2932573"/>
                  <a:pt x="1007972" y="2853323"/>
                  <a:pt x="1047500" y="2873745"/>
                </a:cubicBezTo>
                <a:cubicBezTo>
                  <a:pt x="1047500" y="2917332"/>
                  <a:pt x="983648" y="2870697"/>
                  <a:pt x="1017094" y="2908493"/>
                </a:cubicBezTo>
                <a:cubicBezTo>
                  <a:pt x="1009999" y="2935011"/>
                  <a:pt x="964391" y="2914894"/>
                  <a:pt x="941080" y="2920990"/>
                </a:cubicBezTo>
                <a:cubicBezTo>
                  <a:pt x="947161" y="2888680"/>
                  <a:pt x="928917" y="2891728"/>
                  <a:pt x="931958" y="2862467"/>
                </a:cubicBezTo>
                <a:close/>
                <a:moveTo>
                  <a:pt x="877228" y="2862467"/>
                </a:moveTo>
                <a:cubicBezTo>
                  <a:pt x="916755" y="2853323"/>
                  <a:pt x="898512" y="2907578"/>
                  <a:pt x="927904" y="2910626"/>
                </a:cubicBezTo>
                <a:cubicBezTo>
                  <a:pt x="927904" y="2919771"/>
                  <a:pt x="917769" y="2923124"/>
                  <a:pt x="917769" y="2935316"/>
                </a:cubicBezTo>
                <a:lnTo>
                  <a:pt x="898512" y="2935316"/>
                </a:lnTo>
                <a:cubicBezTo>
                  <a:pt x="881282" y="2904835"/>
                  <a:pt x="913715" y="2898434"/>
                  <a:pt x="867093" y="2910626"/>
                </a:cubicBezTo>
                <a:cubicBezTo>
                  <a:pt x="863038" y="2886242"/>
                  <a:pt x="874187" y="2880755"/>
                  <a:pt x="877228" y="2862467"/>
                </a:cubicBezTo>
                <a:close/>
                <a:moveTo>
                  <a:pt x="3189075" y="2843874"/>
                </a:moveTo>
                <a:cubicBezTo>
                  <a:pt x="3213400" y="2834120"/>
                  <a:pt x="3273198" y="2878317"/>
                  <a:pt x="3326915" y="2867649"/>
                </a:cubicBezTo>
                <a:cubicBezTo>
                  <a:pt x="3316779" y="2881974"/>
                  <a:pt x="3320833" y="2889899"/>
                  <a:pt x="3338063" y="2889899"/>
                </a:cubicBezTo>
                <a:cubicBezTo>
                  <a:pt x="3330969" y="2918551"/>
                  <a:pt x="3282319" y="2899044"/>
                  <a:pt x="3279279" y="2933182"/>
                </a:cubicBezTo>
                <a:cubicBezTo>
                  <a:pt x="3334009" y="2938974"/>
                  <a:pt x="3437389" y="2981647"/>
                  <a:pt x="3437389" y="2867649"/>
                </a:cubicBezTo>
                <a:cubicBezTo>
                  <a:pt x="3477929" y="2887766"/>
                  <a:pt x="3444483" y="2975246"/>
                  <a:pt x="3405969" y="2977989"/>
                </a:cubicBezTo>
                <a:cubicBezTo>
                  <a:pt x="3417118" y="2949642"/>
                  <a:pt x="3344144" y="2972502"/>
                  <a:pt x="3348199" y="2989572"/>
                </a:cubicBezTo>
                <a:cubicBezTo>
                  <a:pt x="3299549" y="2989572"/>
                  <a:pt x="3248873" y="2961529"/>
                  <a:pt x="3190089" y="2944155"/>
                </a:cubicBezTo>
                <a:cubicBezTo>
                  <a:pt x="3228603" y="2938669"/>
                  <a:pt x="3299549" y="2935621"/>
                  <a:pt x="3279279" y="2878926"/>
                </a:cubicBezTo>
                <a:cubicBezTo>
                  <a:pt x="3266103" y="2887461"/>
                  <a:pt x="3259008" y="2906664"/>
                  <a:pt x="3248873" y="2920990"/>
                </a:cubicBezTo>
                <a:cubicBezTo>
                  <a:pt x="3245833" y="2906664"/>
                  <a:pt x="3237724" y="2890509"/>
                  <a:pt x="3221508" y="2867649"/>
                </a:cubicBezTo>
                <a:cubicBezTo>
                  <a:pt x="3207319" y="2910322"/>
                  <a:pt x="3117115" y="2887461"/>
                  <a:pt x="3069479" y="2878926"/>
                </a:cubicBezTo>
                <a:cubicBezTo>
                  <a:pt x="3049209" y="2904530"/>
                  <a:pt x="2990425" y="2910017"/>
                  <a:pt x="2970154" y="2878926"/>
                </a:cubicBezTo>
                <a:cubicBezTo>
                  <a:pt x="2984343" y="2861857"/>
                  <a:pt x="3031979" y="2864296"/>
                  <a:pt x="3056303" y="2872830"/>
                </a:cubicBezTo>
                <a:cubicBezTo>
                  <a:pt x="3111034" y="2832900"/>
                  <a:pt x="3115088" y="2864296"/>
                  <a:pt x="3179953" y="2875574"/>
                </a:cubicBezTo>
                <a:cubicBezTo>
                  <a:pt x="3178940" y="2856371"/>
                  <a:pt x="3180967" y="2847226"/>
                  <a:pt x="3189075" y="2843874"/>
                </a:cubicBezTo>
                <a:close/>
                <a:moveTo>
                  <a:pt x="1541086" y="2827719"/>
                </a:moveTo>
                <a:cubicBezTo>
                  <a:pt x="1553248" y="2824061"/>
                  <a:pt x="1576559" y="2841130"/>
                  <a:pt x="1586694" y="2845093"/>
                </a:cubicBezTo>
                <a:cubicBezTo>
                  <a:pt x="1583653" y="2877707"/>
                  <a:pt x="1547167" y="2849970"/>
                  <a:pt x="1533991" y="2838997"/>
                </a:cubicBezTo>
                <a:cubicBezTo>
                  <a:pt x="1533991" y="2832291"/>
                  <a:pt x="1536018" y="2828938"/>
                  <a:pt x="1541086" y="2827719"/>
                </a:cubicBezTo>
                <a:close/>
                <a:moveTo>
                  <a:pt x="1784331" y="2762185"/>
                </a:moveTo>
                <a:cubicBezTo>
                  <a:pt x="1804602" y="2753041"/>
                  <a:pt x="1804602" y="2823147"/>
                  <a:pt x="1814737" y="2786874"/>
                </a:cubicBezTo>
                <a:cubicBezTo>
                  <a:pt x="1824872" y="2853323"/>
                  <a:pt x="1740750" y="2807297"/>
                  <a:pt x="1706290" y="2822537"/>
                </a:cubicBezTo>
                <a:lnTo>
                  <a:pt x="1706290" y="2774377"/>
                </a:lnTo>
                <a:cubicBezTo>
                  <a:pt x="1743791" y="2762185"/>
                  <a:pt x="1774196" y="2810649"/>
                  <a:pt x="1784331" y="2762185"/>
                </a:cubicBezTo>
                <a:close/>
                <a:moveTo>
                  <a:pt x="2897181" y="2736581"/>
                </a:moveTo>
                <a:cubicBezTo>
                  <a:pt x="2985357" y="2733228"/>
                  <a:pt x="3074547" y="2741763"/>
                  <a:pt x="3154615" y="2749078"/>
                </a:cubicBezTo>
                <a:cubicBezTo>
                  <a:pt x="3154615" y="2809125"/>
                  <a:pt x="3126237" y="2760051"/>
                  <a:pt x="3094817" y="2760051"/>
                </a:cubicBezTo>
                <a:cubicBezTo>
                  <a:pt x="3070493" y="2763099"/>
                  <a:pt x="3109007" y="2779254"/>
                  <a:pt x="3094817" y="2804858"/>
                </a:cubicBezTo>
                <a:cubicBezTo>
                  <a:pt x="3081642" y="2804858"/>
                  <a:pt x="3067452" y="2803029"/>
                  <a:pt x="3063398" y="2817355"/>
                </a:cubicBezTo>
                <a:cubicBezTo>
                  <a:pt x="3028939" y="2800286"/>
                  <a:pt x="3087723" y="2799676"/>
                  <a:pt x="3073533" y="2771329"/>
                </a:cubicBezTo>
                <a:cubicBezTo>
                  <a:pt x="3004614" y="2774073"/>
                  <a:pt x="2868802" y="2737191"/>
                  <a:pt x="2813058" y="2817355"/>
                </a:cubicBezTo>
                <a:cubicBezTo>
                  <a:pt x="2784679" y="2765843"/>
                  <a:pt x="2677246" y="2816746"/>
                  <a:pt x="2645826" y="2793885"/>
                </a:cubicBezTo>
                <a:cubicBezTo>
                  <a:pt x="2722854" y="2755479"/>
                  <a:pt x="2810017" y="2740239"/>
                  <a:pt x="2897181" y="2736581"/>
                </a:cubicBezTo>
                <a:close/>
                <a:moveTo>
                  <a:pt x="2001226" y="2735667"/>
                </a:moveTo>
                <a:cubicBezTo>
                  <a:pt x="2040753" y="2758832"/>
                  <a:pt x="2023523" y="2767672"/>
                  <a:pt x="2033658" y="2817355"/>
                </a:cubicBezTo>
                <a:lnTo>
                  <a:pt x="1991090" y="2817355"/>
                </a:lnTo>
                <a:cubicBezTo>
                  <a:pt x="2016428" y="2785046"/>
                  <a:pt x="1987036" y="2767672"/>
                  <a:pt x="2001226" y="2735667"/>
                </a:cubicBezTo>
                <a:close/>
                <a:moveTo>
                  <a:pt x="1975887" y="2671962"/>
                </a:moveTo>
                <a:cubicBezTo>
                  <a:pt x="1986023" y="2675010"/>
                  <a:pt x="1982982" y="2692384"/>
                  <a:pt x="1982982" y="2707015"/>
                </a:cubicBezTo>
                <a:cubicBezTo>
                  <a:pt x="2025550" y="2686593"/>
                  <a:pt x="2042780" y="2682935"/>
                  <a:pt x="2095483" y="2694518"/>
                </a:cubicBezTo>
                <a:cubicBezTo>
                  <a:pt x="2085348" y="2753041"/>
                  <a:pt x="1933319" y="2733228"/>
                  <a:pt x="1975887" y="2671962"/>
                </a:cubicBezTo>
                <a:close/>
                <a:moveTo>
                  <a:pt x="2128930" y="2642396"/>
                </a:moveTo>
                <a:cubicBezTo>
                  <a:pt x="2163389" y="2647577"/>
                  <a:pt x="2195822" y="2663732"/>
                  <a:pt x="2202917" y="2680496"/>
                </a:cubicBezTo>
                <a:cubicBezTo>
                  <a:pt x="2184673" y="2725913"/>
                  <a:pt x="2122848" y="2635995"/>
                  <a:pt x="2051902" y="2669219"/>
                </a:cubicBezTo>
                <a:cubicBezTo>
                  <a:pt x="2061023" y="2643615"/>
                  <a:pt x="2095483" y="2636909"/>
                  <a:pt x="2128930" y="2642396"/>
                </a:cubicBezTo>
                <a:close/>
                <a:moveTo>
                  <a:pt x="3302590" y="2640262"/>
                </a:moveTo>
                <a:cubicBezTo>
                  <a:pt x="3335023" y="2634775"/>
                  <a:pt x="3328941" y="2671352"/>
                  <a:pt x="3349212" y="2682325"/>
                </a:cubicBezTo>
                <a:cubicBezTo>
                  <a:pt x="3332995" y="2704272"/>
                  <a:pt x="3312725" y="2721036"/>
                  <a:pt x="3283333" y="2726522"/>
                </a:cubicBezTo>
                <a:cubicBezTo>
                  <a:pt x="3289414" y="2715245"/>
                  <a:pt x="3296509" y="2706405"/>
                  <a:pt x="3283333" y="2703662"/>
                </a:cubicBezTo>
                <a:cubicBezTo>
                  <a:pt x="3302590" y="2670743"/>
                  <a:pt x="3331982" y="2678972"/>
                  <a:pt x="3302590" y="2640262"/>
                </a:cubicBezTo>
                <a:close/>
                <a:moveTo>
                  <a:pt x="3120155" y="2583263"/>
                </a:moveTo>
                <a:cubicBezTo>
                  <a:pt x="3127250" y="2582044"/>
                  <a:pt x="3135359" y="2583263"/>
                  <a:pt x="3143467" y="2590273"/>
                </a:cubicBezTo>
                <a:cubicBezTo>
                  <a:pt x="3143467" y="2632337"/>
                  <a:pt x="3053263" y="2635080"/>
                  <a:pt x="3035019" y="2601246"/>
                </a:cubicBezTo>
                <a:cubicBezTo>
                  <a:pt x="3076574" y="2614048"/>
                  <a:pt x="3097858" y="2586311"/>
                  <a:pt x="3120155" y="2583263"/>
                </a:cubicBezTo>
                <a:close/>
                <a:moveTo>
                  <a:pt x="3338063" y="2535103"/>
                </a:moveTo>
                <a:lnTo>
                  <a:pt x="3338063" y="2569546"/>
                </a:lnTo>
                <a:cubicBezTo>
                  <a:pt x="3295495" y="2586920"/>
                  <a:pt x="3264076" y="2598503"/>
                  <a:pt x="3219481" y="2569546"/>
                </a:cubicBezTo>
                <a:cubicBezTo>
                  <a:pt x="3253941" y="2561012"/>
                  <a:pt x="3302590" y="2566803"/>
                  <a:pt x="3338063" y="2535103"/>
                </a:cubicBezTo>
                <a:close/>
                <a:moveTo>
                  <a:pt x="1543" y="2533274"/>
                </a:moveTo>
                <a:lnTo>
                  <a:pt x="47152" y="2533274"/>
                </a:lnTo>
                <a:cubicBezTo>
                  <a:pt x="64382" y="2576862"/>
                  <a:pt x="-11633" y="2576862"/>
                  <a:pt x="1543" y="2533274"/>
                </a:cubicBezTo>
                <a:close/>
                <a:moveTo>
                  <a:pt x="2281972" y="2517729"/>
                </a:moveTo>
                <a:cubicBezTo>
                  <a:pt x="2291093" y="2522301"/>
                  <a:pt x="2304269" y="2540285"/>
                  <a:pt x="2322513" y="2535103"/>
                </a:cubicBezTo>
                <a:cubicBezTo>
                  <a:pt x="2322513" y="2562231"/>
                  <a:pt x="2283999" y="2541504"/>
                  <a:pt x="2267782" y="2547295"/>
                </a:cubicBezTo>
                <a:cubicBezTo>
                  <a:pt x="2269809" y="2530836"/>
                  <a:pt x="2271836" y="2521996"/>
                  <a:pt x="2274877" y="2518339"/>
                </a:cubicBezTo>
                <a:cubicBezTo>
                  <a:pt x="2276904" y="2515900"/>
                  <a:pt x="2278931" y="2516205"/>
                  <a:pt x="2281972" y="2517729"/>
                </a:cubicBezTo>
                <a:close/>
                <a:moveTo>
                  <a:pt x="2935694" y="2512852"/>
                </a:moveTo>
                <a:cubicBezTo>
                  <a:pt x="2941775" y="2512852"/>
                  <a:pt x="2948870" y="2514376"/>
                  <a:pt x="2955965" y="2516510"/>
                </a:cubicBezTo>
                <a:cubicBezTo>
                  <a:pt x="2971167" y="2520472"/>
                  <a:pt x="2988397" y="2526264"/>
                  <a:pt x="3010695" y="2520777"/>
                </a:cubicBezTo>
                <a:cubicBezTo>
                  <a:pt x="3013735" y="2562231"/>
                  <a:pt x="2945829" y="2532360"/>
                  <a:pt x="2927586" y="2554611"/>
                </a:cubicBezTo>
                <a:cubicBezTo>
                  <a:pt x="2923532" y="2546381"/>
                  <a:pt x="2915424" y="2537542"/>
                  <a:pt x="2915424" y="2520777"/>
                </a:cubicBezTo>
                <a:cubicBezTo>
                  <a:pt x="2922519" y="2515291"/>
                  <a:pt x="2928599" y="2513157"/>
                  <a:pt x="2935694" y="2512852"/>
                </a:cubicBezTo>
                <a:close/>
                <a:moveTo>
                  <a:pt x="20548711" y="2490906"/>
                </a:moveTo>
                <a:cubicBezTo>
                  <a:pt x="20551751" y="2548210"/>
                  <a:pt x="20510195" y="2512547"/>
                  <a:pt x="20497019" y="2512547"/>
                </a:cubicBezTo>
                <a:cubicBezTo>
                  <a:pt x="20500059" y="2481762"/>
                  <a:pt x="20532495" y="2504318"/>
                  <a:pt x="20548711" y="2490906"/>
                </a:cubicBezTo>
                <a:close/>
                <a:moveTo>
                  <a:pt x="3228603" y="2459206"/>
                </a:moveTo>
                <a:cubicBezTo>
                  <a:pt x="3250900" y="2461035"/>
                  <a:pt x="3276238" y="2467131"/>
                  <a:pt x="3294482" y="2462559"/>
                </a:cubicBezTo>
                <a:cubicBezTo>
                  <a:pt x="3272184" y="2500355"/>
                  <a:pt x="3213400" y="2494869"/>
                  <a:pt x="3175899" y="2480847"/>
                </a:cubicBezTo>
                <a:cubicBezTo>
                  <a:pt x="3185021" y="2459511"/>
                  <a:pt x="3205291" y="2457682"/>
                  <a:pt x="3228603" y="2459206"/>
                </a:cubicBezTo>
                <a:close/>
                <a:moveTo>
                  <a:pt x="3101912" y="2457377"/>
                </a:moveTo>
                <a:cubicBezTo>
                  <a:pt x="3115088" y="2454329"/>
                  <a:pt x="3129277" y="2487858"/>
                  <a:pt x="3164751" y="2475666"/>
                </a:cubicBezTo>
                <a:cubicBezTo>
                  <a:pt x="3153602" y="2500355"/>
                  <a:pt x="3132318" y="2514986"/>
                  <a:pt x="3099885" y="2517729"/>
                </a:cubicBezTo>
                <a:cubicBezTo>
                  <a:pt x="3122183" y="2492735"/>
                  <a:pt x="3125223" y="2486639"/>
                  <a:pt x="3088736" y="2475666"/>
                </a:cubicBezTo>
                <a:cubicBezTo>
                  <a:pt x="3093804" y="2463168"/>
                  <a:pt x="3097858" y="2458292"/>
                  <a:pt x="3101912" y="2457377"/>
                </a:cubicBezTo>
                <a:close/>
                <a:moveTo>
                  <a:pt x="2620488" y="2372336"/>
                </a:moveTo>
                <a:cubicBezTo>
                  <a:pt x="2624542" y="2407693"/>
                  <a:pt x="2607312" y="2423543"/>
                  <a:pt x="2573866" y="2426287"/>
                </a:cubicBezTo>
                <a:cubicBezTo>
                  <a:pt x="2569812" y="2390929"/>
                  <a:pt x="2587042" y="2375079"/>
                  <a:pt x="2620488" y="2372336"/>
                </a:cubicBezTo>
                <a:close/>
                <a:moveTo>
                  <a:pt x="3492119" y="2358924"/>
                </a:moveTo>
                <a:cubicBezTo>
                  <a:pt x="3504281" y="2360753"/>
                  <a:pt x="3510362" y="2370202"/>
                  <a:pt x="3521511" y="2372336"/>
                </a:cubicBezTo>
                <a:cubicBezTo>
                  <a:pt x="3521511" y="2393672"/>
                  <a:pt x="3501241" y="2398854"/>
                  <a:pt x="3477929" y="2395806"/>
                </a:cubicBezTo>
                <a:lnTo>
                  <a:pt x="3477929" y="2360143"/>
                </a:lnTo>
                <a:cubicBezTo>
                  <a:pt x="3484011" y="2358619"/>
                  <a:pt x="3488065" y="2358315"/>
                  <a:pt x="3492119" y="2358924"/>
                </a:cubicBezTo>
                <a:close/>
                <a:moveTo>
                  <a:pt x="20487899" y="2317166"/>
                </a:moveTo>
                <a:cubicBezTo>
                  <a:pt x="20519319" y="2337283"/>
                  <a:pt x="20533507" y="2322957"/>
                  <a:pt x="20573035" y="2345817"/>
                </a:cubicBezTo>
                <a:lnTo>
                  <a:pt x="20576075" y="2364106"/>
                </a:lnTo>
                <a:cubicBezTo>
                  <a:pt x="20561887" y="2352828"/>
                  <a:pt x="20496007" y="2345208"/>
                  <a:pt x="20487899" y="2317166"/>
                </a:cubicBezTo>
                <a:close/>
                <a:moveTo>
                  <a:pt x="3199211" y="2284246"/>
                </a:moveTo>
                <a:cubicBezTo>
                  <a:pt x="3212386" y="2284551"/>
                  <a:pt x="3226575" y="2286075"/>
                  <a:pt x="3241779" y="2288209"/>
                </a:cubicBezTo>
                <a:cubicBezTo>
                  <a:pt x="3270157" y="2292476"/>
                  <a:pt x="3299549" y="2297048"/>
                  <a:pt x="3316779" y="2290342"/>
                </a:cubicBezTo>
                <a:cubicBezTo>
                  <a:pt x="3289414" y="2353742"/>
                  <a:pt x="3211373" y="2281808"/>
                  <a:pt x="3164751" y="2290342"/>
                </a:cubicBezTo>
                <a:cubicBezTo>
                  <a:pt x="3173872" y="2285465"/>
                  <a:pt x="3186035" y="2284246"/>
                  <a:pt x="3199211" y="2284246"/>
                </a:cubicBezTo>
                <a:close/>
                <a:moveTo>
                  <a:pt x="2940762" y="2247060"/>
                </a:moveTo>
                <a:cubicBezTo>
                  <a:pt x="2951911" y="2251632"/>
                  <a:pt x="2966100" y="2267177"/>
                  <a:pt x="2991438" y="2261690"/>
                </a:cubicBezTo>
                <a:cubicBezTo>
                  <a:pt x="2974208" y="2295219"/>
                  <a:pt x="2929613" y="2267177"/>
                  <a:pt x="2915424" y="2272054"/>
                </a:cubicBezTo>
                <a:cubicBezTo>
                  <a:pt x="2920491" y="2257728"/>
                  <a:pt x="2925559" y="2250108"/>
                  <a:pt x="2930627" y="2247365"/>
                </a:cubicBezTo>
                <a:cubicBezTo>
                  <a:pt x="2933667" y="2245231"/>
                  <a:pt x="2936708" y="2245536"/>
                  <a:pt x="2940762" y="2247060"/>
                </a:cubicBezTo>
                <a:close/>
                <a:moveTo>
                  <a:pt x="20640939" y="2214140"/>
                </a:moveTo>
                <a:cubicBezTo>
                  <a:pt x="20642967" y="2215969"/>
                  <a:pt x="20643983" y="2218408"/>
                  <a:pt x="20643983" y="2222675"/>
                </a:cubicBezTo>
                <a:cubicBezTo>
                  <a:pt x="20650063" y="2220237"/>
                  <a:pt x="20647023" y="2213226"/>
                  <a:pt x="20640939" y="2214140"/>
                </a:cubicBezTo>
                <a:close/>
                <a:moveTo>
                  <a:pt x="2866775" y="2202558"/>
                </a:moveTo>
                <a:cubicBezTo>
                  <a:pt x="2888059" y="2204082"/>
                  <a:pt x="2907315" y="2212616"/>
                  <a:pt x="2915424" y="2222675"/>
                </a:cubicBezTo>
                <a:cubicBezTo>
                  <a:pt x="2886032" y="2243402"/>
                  <a:pt x="2849545" y="2235172"/>
                  <a:pt x="2819139" y="2222675"/>
                </a:cubicBezTo>
                <a:cubicBezTo>
                  <a:pt x="2825220" y="2206215"/>
                  <a:pt x="2846504" y="2201034"/>
                  <a:pt x="2866775" y="2202558"/>
                </a:cubicBezTo>
                <a:close/>
                <a:moveTo>
                  <a:pt x="20340225" y="2197305"/>
                </a:moveTo>
                <a:cubicBezTo>
                  <a:pt x="20351009" y="2206806"/>
                  <a:pt x="20350819" y="2238296"/>
                  <a:pt x="20368303" y="2231210"/>
                </a:cubicBezTo>
                <a:cubicBezTo>
                  <a:pt x="20357155" y="2253156"/>
                  <a:pt x="20332831" y="2213226"/>
                  <a:pt x="20324723" y="2197376"/>
                </a:cubicBezTo>
                <a:cubicBezTo>
                  <a:pt x="20331817" y="2193414"/>
                  <a:pt x="20336631" y="2194138"/>
                  <a:pt x="20340225" y="2197305"/>
                </a:cubicBezTo>
                <a:close/>
                <a:moveTo>
                  <a:pt x="20281139" y="2181221"/>
                </a:moveTo>
                <a:cubicBezTo>
                  <a:pt x="20306479" y="2172077"/>
                  <a:pt x="20289247" y="2223590"/>
                  <a:pt x="20314587" y="2217493"/>
                </a:cubicBezTo>
                <a:cubicBezTo>
                  <a:pt x="20314587" y="2226638"/>
                  <a:pt x="20300395" y="2222980"/>
                  <a:pt x="20293303" y="2226028"/>
                </a:cubicBezTo>
                <a:cubicBezTo>
                  <a:pt x="20285195" y="2216884"/>
                  <a:pt x="20281139" y="2202253"/>
                  <a:pt x="20281139" y="2181221"/>
                </a:cubicBezTo>
                <a:close/>
                <a:moveTo>
                  <a:pt x="20537563" y="2105934"/>
                </a:moveTo>
                <a:cubicBezTo>
                  <a:pt x="20516279" y="2115078"/>
                  <a:pt x="20494995" y="2117821"/>
                  <a:pt x="20474723" y="2116297"/>
                </a:cubicBezTo>
                <a:cubicBezTo>
                  <a:pt x="20477763" y="2130928"/>
                  <a:pt x="20464587" y="2163542"/>
                  <a:pt x="20467627" y="2185793"/>
                </a:cubicBezTo>
                <a:cubicBezTo>
                  <a:pt x="20474723" y="2197376"/>
                  <a:pt x="20491951" y="2199205"/>
                  <a:pt x="20509183" y="2199205"/>
                </a:cubicBezTo>
                <a:cubicBezTo>
                  <a:pt x="20505127" y="2187927"/>
                  <a:pt x="20494995" y="2194023"/>
                  <a:pt x="20487899" y="2190975"/>
                </a:cubicBezTo>
                <a:cubicBezTo>
                  <a:pt x="20531479" y="2148302"/>
                  <a:pt x="20571007" y="2161409"/>
                  <a:pt x="20625739" y="2149216"/>
                </a:cubicBezTo>
                <a:cubicBezTo>
                  <a:pt x="20594319" y="2141596"/>
                  <a:pt x="20562899" y="2119040"/>
                  <a:pt x="20537563" y="2105934"/>
                </a:cubicBezTo>
                <a:close/>
                <a:moveTo>
                  <a:pt x="2970154" y="2101971"/>
                </a:moveTo>
                <a:cubicBezTo>
                  <a:pt x="2959005" y="2149521"/>
                  <a:pt x="2924545" y="2105934"/>
                  <a:pt x="2894140" y="2135195"/>
                </a:cubicBezTo>
                <a:cubicBezTo>
                  <a:pt x="2898194" y="2094961"/>
                  <a:pt x="2943803" y="2112944"/>
                  <a:pt x="2970154" y="2101971"/>
                </a:cubicBezTo>
                <a:close/>
                <a:moveTo>
                  <a:pt x="3718135" y="2098923"/>
                </a:moveTo>
                <a:cubicBezTo>
                  <a:pt x="3758675" y="2134281"/>
                  <a:pt x="3681648" y="2137024"/>
                  <a:pt x="3671513" y="2153179"/>
                </a:cubicBezTo>
                <a:cubicBezTo>
                  <a:pt x="3640093" y="2126051"/>
                  <a:pt x="3707999" y="2115383"/>
                  <a:pt x="3718135" y="2098923"/>
                </a:cubicBezTo>
                <a:close/>
                <a:moveTo>
                  <a:pt x="4277599" y="2097094"/>
                </a:moveTo>
                <a:cubicBezTo>
                  <a:pt x="4267465" y="2154093"/>
                  <a:pt x="4222869" y="2125441"/>
                  <a:pt x="4202599" y="2131842"/>
                </a:cubicBezTo>
                <a:cubicBezTo>
                  <a:pt x="4202599" y="2090389"/>
                  <a:pt x="4247194" y="2103190"/>
                  <a:pt x="4277599" y="2097094"/>
                </a:cubicBezTo>
                <a:close/>
                <a:moveTo>
                  <a:pt x="755604" y="2092522"/>
                </a:moveTo>
                <a:cubicBezTo>
                  <a:pt x="771821" y="2096485"/>
                  <a:pt x="784997" y="2116297"/>
                  <a:pt x="784997" y="2096180"/>
                </a:cubicBezTo>
                <a:cubicBezTo>
                  <a:pt x="831619" y="2119955"/>
                  <a:pt x="723172" y="2146778"/>
                  <a:pt x="739389" y="2096180"/>
                </a:cubicBezTo>
                <a:cubicBezTo>
                  <a:pt x="745470" y="2091913"/>
                  <a:pt x="750537" y="2091303"/>
                  <a:pt x="755604" y="2092522"/>
                </a:cubicBezTo>
                <a:close/>
                <a:moveTo>
                  <a:pt x="20029787" y="2089779"/>
                </a:moveTo>
                <a:cubicBezTo>
                  <a:pt x="20048031" y="2102581"/>
                  <a:pt x="20062219" y="2115688"/>
                  <a:pt x="20077423" y="2135195"/>
                </a:cubicBezTo>
                <a:cubicBezTo>
                  <a:pt x="20069315" y="2144644"/>
                  <a:pt x="20022691" y="2131538"/>
                  <a:pt x="20029787" y="2089779"/>
                </a:cubicBezTo>
                <a:close/>
                <a:moveTo>
                  <a:pt x="4155977" y="2089779"/>
                </a:moveTo>
                <a:cubicBezTo>
                  <a:pt x="4164085" y="2109591"/>
                  <a:pt x="4187396" y="2107153"/>
                  <a:pt x="4191450" y="2130013"/>
                </a:cubicBezTo>
                <a:cubicBezTo>
                  <a:pt x="4175234" y="2135500"/>
                  <a:pt x="4160031" y="2132452"/>
                  <a:pt x="4151923" y="2126661"/>
                </a:cubicBezTo>
                <a:cubicBezTo>
                  <a:pt x="4147869" y="2106848"/>
                  <a:pt x="4155977" y="2104105"/>
                  <a:pt x="4155977" y="2089779"/>
                </a:cubicBezTo>
                <a:close/>
                <a:moveTo>
                  <a:pt x="3099885" y="2085816"/>
                </a:moveTo>
                <a:cubicBezTo>
                  <a:pt x="3091777" y="2094046"/>
                  <a:pt x="3080628" y="2099228"/>
                  <a:pt x="3067452" y="2103190"/>
                </a:cubicBezTo>
                <a:cubicBezTo>
                  <a:pt x="3080628" y="2100752"/>
                  <a:pt x="3097858" y="2125441"/>
                  <a:pt x="3099885" y="2130013"/>
                </a:cubicBezTo>
                <a:cubicBezTo>
                  <a:pt x="3099885" y="2141901"/>
                  <a:pt x="3091777" y="2141291"/>
                  <a:pt x="3091777" y="2153179"/>
                </a:cubicBezTo>
                <a:lnTo>
                  <a:pt x="3068466" y="2153179"/>
                </a:lnTo>
                <a:cubicBezTo>
                  <a:pt x="3068466" y="2138243"/>
                  <a:pt x="3068466" y="2120564"/>
                  <a:pt x="3057317" y="2117516"/>
                </a:cubicBezTo>
                <a:cubicBezTo>
                  <a:pt x="3060358" y="2108677"/>
                  <a:pt x="3063398" y="2104714"/>
                  <a:pt x="3067452" y="2103800"/>
                </a:cubicBezTo>
                <a:cubicBezTo>
                  <a:pt x="3045155" y="2111115"/>
                  <a:pt x="3017790" y="2114163"/>
                  <a:pt x="2991438" y="2118431"/>
                </a:cubicBezTo>
                <a:cubicBezTo>
                  <a:pt x="2998533" y="2069357"/>
                  <a:pt x="3073533" y="2092522"/>
                  <a:pt x="3099885" y="2085816"/>
                </a:cubicBezTo>
                <a:close/>
                <a:moveTo>
                  <a:pt x="3430294" y="2082768"/>
                </a:moveTo>
                <a:cubicBezTo>
                  <a:pt x="3443470" y="2083683"/>
                  <a:pt x="3457659" y="2089169"/>
                  <a:pt x="3477929" y="2089169"/>
                </a:cubicBezTo>
                <a:cubicBezTo>
                  <a:pt x="3467794" y="2121174"/>
                  <a:pt x="3422186" y="2121174"/>
                  <a:pt x="3391780" y="2103190"/>
                </a:cubicBezTo>
                <a:cubicBezTo>
                  <a:pt x="3406983" y="2085512"/>
                  <a:pt x="3418131" y="2081854"/>
                  <a:pt x="3430294" y="2082768"/>
                </a:cubicBezTo>
                <a:close/>
                <a:moveTo>
                  <a:pt x="21146687" y="2078806"/>
                </a:moveTo>
                <a:cubicBezTo>
                  <a:pt x="21163919" y="2078806"/>
                  <a:pt x="21179123" y="2075758"/>
                  <a:pt x="21179123" y="2110506"/>
                </a:cubicBezTo>
                <a:cubicBezTo>
                  <a:pt x="21160879" y="2114163"/>
                  <a:pt x="21146687" y="2113554"/>
                  <a:pt x="21146687" y="2078806"/>
                </a:cubicBezTo>
                <a:close/>
                <a:moveTo>
                  <a:pt x="6213430" y="2074234"/>
                </a:moveTo>
                <a:cubicBezTo>
                  <a:pt x="6197213" y="2076367"/>
                  <a:pt x="6183025" y="2084597"/>
                  <a:pt x="6185051" y="2101057"/>
                </a:cubicBezTo>
                <a:cubicBezTo>
                  <a:pt x="6196200" y="2103190"/>
                  <a:pt x="6243836" y="2121479"/>
                  <a:pt x="6251944" y="2081549"/>
                </a:cubicBezTo>
                <a:cubicBezTo>
                  <a:pt x="6245863" y="2075453"/>
                  <a:pt x="6228633" y="2072405"/>
                  <a:pt x="6213430" y="2074234"/>
                </a:cubicBezTo>
                <a:close/>
                <a:moveTo>
                  <a:pt x="4739767" y="2074234"/>
                </a:moveTo>
                <a:cubicBezTo>
                  <a:pt x="4744834" y="2075758"/>
                  <a:pt x="4748889" y="2079415"/>
                  <a:pt x="4752943" y="2085816"/>
                </a:cubicBezTo>
                <a:cubicBezTo>
                  <a:pt x="4752943" y="2122393"/>
                  <a:pt x="4715442" y="2095570"/>
                  <a:pt x="4700239" y="2105934"/>
                </a:cubicBezTo>
                <a:cubicBezTo>
                  <a:pt x="4705307" y="2093132"/>
                  <a:pt x="4715442" y="2081854"/>
                  <a:pt x="4725577" y="2076672"/>
                </a:cubicBezTo>
                <a:cubicBezTo>
                  <a:pt x="4730645" y="2074234"/>
                  <a:pt x="4735713" y="2073014"/>
                  <a:pt x="4739767" y="2074234"/>
                </a:cubicBezTo>
                <a:close/>
                <a:moveTo>
                  <a:pt x="4105301" y="2072405"/>
                </a:moveTo>
                <a:cubicBezTo>
                  <a:pt x="4095165" y="2098313"/>
                  <a:pt x="4073881" y="2100752"/>
                  <a:pt x="4059692" y="2108372"/>
                </a:cubicBezTo>
                <a:cubicBezTo>
                  <a:pt x="4039422" y="2090389"/>
                  <a:pt x="4098206" y="2087950"/>
                  <a:pt x="4105301" y="2072405"/>
                </a:cubicBezTo>
                <a:close/>
                <a:moveTo>
                  <a:pt x="3944151" y="2072405"/>
                </a:moveTo>
                <a:cubicBezTo>
                  <a:pt x="3961380" y="2086121"/>
                  <a:pt x="3964421" y="2094656"/>
                  <a:pt x="3960367" y="2127880"/>
                </a:cubicBezTo>
                <a:cubicBezTo>
                  <a:pt x="3920839" y="2116907"/>
                  <a:pt x="3913745" y="2127575"/>
                  <a:pt x="3874217" y="2135805"/>
                </a:cubicBezTo>
                <a:cubicBezTo>
                  <a:pt x="3870163" y="2110811"/>
                  <a:pt x="3846852" y="2110811"/>
                  <a:pt x="3823541" y="2116297"/>
                </a:cubicBezTo>
                <a:cubicBezTo>
                  <a:pt x="3856987" y="2086121"/>
                  <a:pt x="3924893" y="2108372"/>
                  <a:pt x="3944151" y="2072405"/>
                </a:cubicBezTo>
                <a:close/>
                <a:moveTo>
                  <a:pt x="21131487" y="2057774"/>
                </a:moveTo>
                <a:cubicBezTo>
                  <a:pt x="21135539" y="2057164"/>
                  <a:pt x="21139595" y="2058688"/>
                  <a:pt x="21142635" y="2063261"/>
                </a:cubicBezTo>
                <a:cubicBezTo>
                  <a:pt x="21139595" y="2090389"/>
                  <a:pt x="21134527" y="2071186"/>
                  <a:pt x="21119323" y="2074234"/>
                </a:cubicBezTo>
                <a:cubicBezTo>
                  <a:pt x="21122363" y="2092522"/>
                  <a:pt x="21136555" y="2089779"/>
                  <a:pt x="21146687" y="2098923"/>
                </a:cubicBezTo>
                <a:cubicBezTo>
                  <a:pt x="21136555" y="2126051"/>
                  <a:pt x="21122363" y="2080939"/>
                  <a:pt x="21103107" y="2093132"/>
                </a:cubicBezTo>
                <a:cubicBezTo>
                  <a:pt x="21108175" y="2079415"/>
                  <a:pt x="21119323" y="2059298"/>
                  <a:pt x="21131487" y="2057774"/>
                </a:cubicBezTo>
                <a:close/>
                <a:moveTo>
                  <a:pt x="3675567" y="2048020"/>
                </a:moveTo>
                <a:cubicBezTo>
                  <a:pt x="3691783" y="2051068"/>
                  <a:pt x="3699891" y="2063261"/>
                  <a:pt x="3716107" y="2063261"/>
                </a:cubicBezTo>
                <a:cubicBezTo>
                  <a:pt x="3716107" y="2083683"/>
                  <a:pt x="3640093" y="2093437"/>
                  <a:pt x="3655296" y="2048935"/>
                </a:cubicBezTo>
                <a:cubicBezTo>
                  <a:pt x="3663404" y="2047106"/>
                  <a:pt x="3669485" y="2047106"/>
                  <a:pt x="3675567" y="2048020"/>
                </a:cubicBezTo>
                <a:close/>
                <a:moveTo>
                  <a:pt x="20634859" y="2022416"/>
                </a:moveTo>
                <a:cubicBezTo>
                  <a:pt x="20632831" y="2023026"/>
                  <a:pt x="20631819" y="2021807"/>
                  <a:pt x="20630807" y="2023026"/>
                </a:cubicBezTo>
                <a:cubicBezTo>
                  <a:pt x="20630807" y="2024245"/>
                  <a:pt x="20631819" y="2024550"/>
                  <a:pt x="20631819" y="2025464"/>
                </a:cubicBezTo>
                <a:cubicBezTo>
                  <a:pt x="20631819" y="2023331"/>
                  <a:pt x="20633847" y="2023940"/>
                  <a:pt x="20634859" y="2022416"/>
                </a:cubicBezTo>
                <a:close/>
                <a:moveTo>
                  <a:pt x="3030965" y="2002909"/>
                </a:moveTo>
                <a:cubicBezTo>
                  <a:pt x="3064412" y="2006566"/>
                  <a:pt x="3058331" y="2020892"/>
                  <a:pt x="3085696" y="2002909"/>
                </a:cubicBezTo>
                <a:cubicBezTo>
                  <a:pt x="3088736" y="2035218"/>
                  <a:pt x="3023871" y="2056555"/>
                  <a:pt x="3030965" y="2002909"/>
                </a:cubicBezTo>
                <a:close/>
                <a:moveTo>
                  <a:pt x="20236289" y="1966636"/>
                </a:moveTo>
                <a:cubicBezTo>
                  <a:pt x="20231729" y="1966103"/>
                  <a:pt x="20226915" y="1966332"/>
                  <a:pt x="20222355" y="1967856"/>
                </a:cubicBezTo>
                <a:cubicBezTo>
                  <a:pt x="20213235" y="1971209"/>
                  <a:pt x="20207151" y="1980658"/>
                  <a:pt x="20211207" y="1999860"/>
                </a:cubicBezTo>
                <a:cubicBezTo>
                  <a:pt x="20224383" y="1991021"/>
                  <a:pt x="20248707" y="1990411"/>
                  <a:pt x="20248707" y="1969989"/>
                </a:cubicBezTo>
                <a:cubicBezTo>
                  <a:pt x="20245159" y="1968465"/>
                  <a:pt x="20240851" y="1967170"/>
                  <a:pt x="20236289" y="1966636"/>
                </a:cubicBezTo>
                <a:close/>
                <a:moveTo>
                  <a:pt x="3460699" y="1963588"/>
                </a:moveTo>
                <a:cubicBezTo>
                  <a:pt x="3467794" y="1963284"/>
                  <a:pt x="3474889" y="1964198"/>
                  <a:pt x="3482997" y="1966027"/>
                </a:cubicBezTo>
                <a:cubicBezTo>
                  <a:pt x="3499213" y="1969684"/>
                  <a:pt x="3516443" y="1977914"/>
                  <a:pt x="3528606" y="1984620"/>
                </a:cubicBezTo>
                <a:cubicBezTo>
                  <a:pt x="3532660" y="2018149"/>
                  <a:pt x="3449551" y="2006871"/>
                  <a:pt x="3446510" y="1969989"/>
                </a:cubicBezTo>
                <a:cubicBezTo>
                  <a:pt x="3449551" y="1965722"/>
                  <a:pt x="3454619" y="1964198"/>
                  <a:pt x="3460699" y="1963588"/>
                </a:cubicBezTo>
                <a:close/>
                <a:moveTo>
                  <a:pt x="3561039" y="1949567"/>
                </a:moveTo>
                <a:cubicBezTo>
                  <a:pt x="3567119" y="1948653"/>
                  <a:pt x="3573201" y="1948653"/>
                  <a:pt x="3579282" y="1950482"/>
                </a:cubicBezTo>
                <a:cubicBezTo>
                  <a:pt x="3586377" y="1952920"/>
                  <a:pt x="3594485" y="1958407"/>
                  <a:pt x="3597525" y="1967856"/>
                </a:cubicBezTo>
                <a:cubicBezTo>
                  <a:pt x="3579282" y="1991935"/>
                  <a:pt x="3561039" y="1977000"/>
                  <a:pt x="3528606" y="1977000"/>
                </a:cubicBezTo>
                <a:cubicBezTo>
                  <a:pt x="3524551" y="1966332"/>
                  <a:pt x="3541781" y="1952920"/>
                  <a:pt x="3561039" y="1949567"/>
                </a:cubicBezTo>
                <a:close/>
                <a:moveTo>
                  <a:pt x="2960019" y="1933412"/>
                </a:moveTo>
                <a:lnTo>
                  <a:pt x="3031979" y="1933412"/>
                </a:lnTo>
                <a:cubicBezTo>
                  <a:pt x="3046168" y="1977000"/>
                  <a:pt x="2948870" y="1977000"/>
                  <a:pt x="2960019" y="1933412"/>
                </a:cubicBezTo>
                <a:close/>
                <a:moveTo>
                  <a:pt x="3421172" y="1926402"/>
                </a:moveTo>
                <a:lnTo>
                  <a:pt x="3489078" y="1926402"/>
                </a:lnTo>
                <a:cubicBezTo>
                  <a:pt x="3481983" y="1973952"/>
                  <a:pt x="3435361" y="1943166"/>
                  <a:pt x="3421172" y="1959931"/>
                </a:cubicBezTo>
                <a:cubicBezTo>
                  <a:pt x="3428267" y="1971209"/>
                  <a:pt x="3442456" y="1971513"/>
                  <a:pt x="3442456" y="1993764"/>
                </a:cubicBezTo>
                <a:cubicBezTo>
                  <a:pt x="3378604" y="1971513"/>
                  <a:pt x="3313739" y="1998946"/>
                  <a:pt x="3283333" y="1982182"/>
                </a:cubicBezTo>
                <a:cubicBezTo>
                  <a:pt x="3313739" y="1929145"/>
                  <a:pt x="3397861" y="1990716"/>
                  <a:pt x="3421172" y="1926402"/>
                </a:cubicBezTo>
                <a:close/>
                <a:moveTo>
                  <a:pt x="19924379" y="1920001"/>
                </a:moveTo>
                <a:lnTo>
                  <a:pt x="19924379" y="1952920"/>
                </a:lnTo>
                <a:cubicBezTo>
                  <a:pt x="19948703" y="1952920"/>
                  <a:pt x="19962895" y="1970294"/>
                  <a:pt x="19980123" y="1949567"/>
                </a:cubicBezTo>
                <a:cubicBezTo>
                  <a:pt x="19969987" y="1929145"/>
                  <a:pt x="19951743" y="1916953"/>
                  <a:pt x="19924379" y="1920001"/>
                </a:cubicBezTo>
                <a:close/>
                <a:moveTo>
                  <a:pt x="3704959" y="1905675"/>
                </a:moveTo>
                <a:cubicBezTo>
                  <a:pt x="3704959" y="1934632"/>
                  <a:pt x="3669485" y="1929145"/>
                  <a:pt x="3673539" y="1960845"/>
                </a:cubicBezTo>
                <a:cubicBezTo>
                  <a:pt x="3687729" y="1975171"/>
                  <a:pt x="3704959" y="1968770"/>
                  <a:pt x="3712053" y="1948653"/>
                </a:cubicBezTo>
                <a:cubicBezTo>
                  <a:pt x="3676580" y="1945605"/>
                  <a:pt x="3740432" y="1908418"/>
                  <a:pt x="3704959" y="1905675"/>
                </a:cubicBezTo>
                <a:close/>
                <a:moveTo>
                  <a:pt x="3154615" y="1890130"/>
                </a:moveTo>
                <a:cubicBezTo>
                  <a:pt x="3143467" y="1947738"/>
                  <a:pt x="3132318" y="1923658"/>
                  <a:pt x="3154615" y="1975171"/>
                </a:cubicBezTo>
                <a:cubicBezTo>
                  <a:pt x="3121169" y="1975171"/>
                  <a:pt x="3124210" y="1999556"/>
                  <a:pt x="3068466" y="1996508"/>
                </a:cubicBezTo>
                <a:cubicBezTo>
                  <a:pt x="3079615" y="1927011"/>
                  <a:pt x="3035019" y="1981267"/>
                  <a:pt x="3035019" y="1914819"/>
                </a:cubicBezTo>
                <a:cubicBezTo>
                  <a:pt x="3094817" y="1944995"/>
                  <a:pt x="3094817" y="1890130"/>
                  <a:pt x="3154615" y="1890130"/>
                </a:cubicBezTo>
                <a:close/>
                <a:moveTo>
                  <a:pt x="431277" y="1886167"/>
                </a:moveTo>
                <a:cubicBezTo>
                  <a:pt x="431277" y="1956883"/>
                  <a:pt x="279249" y="1889825"/>
                  <a:pt x="392763" y="1900493"/>
                </a:cubicBezTo>
                <a:cubicBezTo>
                  <a:pt x="399858" y="1889825"/>
                  <a:pt x="414047" y="1886167"/>
                  <a:pt x="431277" y="1886167"/>
                </a:cubicBezTo>
                <a:close/>
                <a:moveTo>
                  <a:pt x="19829107" y="1877937"/>
                </a:moveTo>
                <a:cubicBezTo>
                  <a:pt x="19840255" y="1875194"/>
                  <a:pt x="19853431" y="1881290"/>
                  <a:pt x="19859515" y="1893483"/>
                </a:cubicBezTo>
                <a:cubicBezTo>
                  <a:pt x="19849379" y="1921220"/>
                  <a:pt x="19827079" y="1896835"/>
                  <a:pt x="19806811" y="1910857"/>
                </a:cubicBezTo>
                <a:cubicBezTo>
                  <a:pt x="19808839" y="1891654"/>
                  <a:pt x="19817959" y="1880376"/>
                  <a:pt x="19829107" y="1877937"/>
                </a:cubicBezTo>
                <a:close/>
                <a:moveTo>
                  <a:pt x="3803271" y="1870622"/>
                </a:moveTo>
                <a:cubicBezTo>
                  <a:pt x="3803271" y="1882205"/>
                  <a:pt x="3793135" y="1879461"/>
                  <a:pt x="3786041" y="1882205"/>
                </a:cubicBezTo>
                <a:cubicBezTo>
                  <a:pt x="3778946" y="1908113"/>
                  <a:pt x="3803271" y="1905675"/>
                  <a:pt x="3793135" y="1937375"/>
                </a:cubicBezTo>
                <a:cubicBezTo>
                  <a:pt x="3771851" y="1908418"/>
                  <a:pt x="3764757" y="1905065"/>
                  <a:pt x="3722189" y="1916648"/>
                </a:cubicBezTo>
                <a:cubicBezTo>
                  <a:pt x="3722189" y="1945605"/>
                  <a:pt x="3726243" y="1963588"/>
                  <a:pt x="3753608" y="1960845"/>
                </a:cubicBezTo>
                <a:cubicBezTo>
                  <a:pt x="3767797" y="1957797"/>
                  <a:pt x="3754621" y="1940423"/>
                  <a:pt x="3744486" y="1937375"/>
                </a:cubicBezTo>
                <a:cubicBezTo>
                  <a:pt x="3783000" y="1917258"/>
                  <a:pt x="3818473" y="1989497"/>
                  <a:pt x="3868136" y="1937375"/>
                </a:cubicBezTo>
                <a:cubicBezTo>
                  <a:pt x="3868136" y="1966332"/>
                  <a:pt x="3804284" y="1997422"/>
                  <a:pt x="3868136" y="1994679"/>
                </a:cubicBezTo>
                <a:cubicBezTo>
                  <a:pt x="3832663" y="2023331"/>
                  <a:pt x="3736378" y="2035828"/>
                  <a:pt x="3693810" y="2018454"/>
                </a:cubicBezTo>
                <a:cubicBezTo>
                  <a:pt x="3693810" y="1992240"/>
                  <a:pt x="3719148" y="1991631"/>
                  <a:pt x="3744486" y="1994679"/>
                </a:cubicBezTo>
                <a:cubicBezTo>
                  <a:pt x="3723202" y="1959931"/>
                  <a:pt x="3690769" y="2009005"/>
                  <a:pt x="3651242" y="1994679"/>
                </a:cubicBezTo>
                <a:cubicBezTo>
                  <a:pt x="3704959" y="1913600"/>
                  <a:pt x="3549890" y="1963284"/>
                  <a:pt x="3510362" y="1937375"/>
                </a:cubicBezTo>
                <a:cubicBezTo>
                  <a:pt x="3514416" y="1937375"/>
                  <a:pt x="3534687" y="1888301"/>
                  <a:pt x="3527592" y="1888301"/>
                </a:cubicBezTo>
                <a:cubicBezTo>
                  <a:pt x="3591444" y="1844713"/>
                  <a:pt x="3703945" y="1905370"/>
                  <a:pt x="3803271" y="1870622"/>
                </a:cubicBezTo>
                <a:close/>
                <a:moveTo>
                  <a:pt x="4606995" y="1867879"/>
                </a:moveTo>
                <a:cubicBezTo>
                  <a:pt x="4618143" y="1866964"/>
                  <a:pt x="4629293" y="1875804"/>
                  <a:pt x="4624225" y="1900493"/>
                </a:cubicBezTo>
                <a:cubicBezTo>
                  <a:pt x="4613076" y="1893483"/>
                  <a:pt x="4601927" y="1889825"/>
                  <a:pt x="4586725" y="1893483"/>
                </a:cubicBezTo>
                <a:cubicBezTo>
                  <a:pt x="4583684" y="1879157"/>
                  <a:pt x="4594833" y="1868793"/>
                  <a:pt x="4606995" y="1867879"/>
                </a:cubicBezTo>
                <a:close/>
                <a:moveTo>
                  <a:pt x="5289984" y="1862964"/>
                </a:moveTo>
                <a:cubicBezTo>
                  <a:pt x="5353962" y="1867498"/>
                  <a:pt x="5415280" y="1884338"/>
                  <a:pt x="5465449" y="1916648"/>
                </a:cubicBezTo>
                <a:cubicBezTo>
                  <a:pt x="5485720" y="1894397"/>
                  <a:pt x="5496869" y="1905370"/>
                  <a:pt x="5531329" y="1902627"/>
                </a:cubicBezTo>
                <a:cubicBezTo>
                  <a:pt x="5525247" y="1938899"/>
                  <a:pt x="5441125" y="1945300"/>
                  <a:pt x="5452273" y="1920001"/>
                </a:cubicBezTo>
                <a:cubicBezTo>
                  <a:pt x="5413760" y="1914209"/>
                  <a:pt x="5444165" y="1936460"/>
                  <a:pt x="5419841" y="1939509"/>
                </a:cubicBezTo>
                <a:cubicBezTo>
                  <a:pt x="5389435" y="1944995"/>
                  <a:pt x="5424909" y="1916953"/>
                  <a:pt x="5403625" y="1905675"/>
                </a:cubicBezTo>
                <a:cubicBezTo>
                  <a:pt x="5393489" y="1933717"/>
                  <a:pt x="5396530" y="1927926"/>
                  <a:pt x="5369165" y="1936156"/>
                </a:cubicBezTo>
                <a:cubicBezTo>
                  <a:pt x="5369165" y="1919391"/>
                  <a:pt x="5372205" y="1905065"/>
                  <a:pt x="5382341" y="1899274"/>
                </a:cubicBezTo>
                <a:cubicBezTo>
                  <a:pt x="5362070" y="1879766"/>
                  <a:pt x="5316461" y="1922439"/>
                  <a:pt x="5302272" y="1883119"/>
                </a:cubicBezTo>
                <a:cubicBezTo>
                  <a:pt x="5274907" y="1911161"/>
                  <a:pt x="5326597" y="1910857"/>
                  <a:pt x="5347881" y="1902627"/>
                </a:cubicBezTo>
                <a:cubicBezTo>
                  <a:pt x="5347881" y="1924878"/>
                  <a:pt x="5358016" y="1919391"/>
                  <a:pt x="5347881" y="1936156"/>
                </a:cubicBezTo>
                <a:cubicBezTo>
                  <a:pt x="5336732" y="1922134"/>
                  <a:pt x="5296191" y="1927316"/>
                  <a:pt x="5286056" y="1941337"/>
                </a:cubicBezTo>
                <a:cubicBezTo>
                  <a:pt x="5271867" y="1938594"/>
                  <a:pt x="5255650" y="1942557"/>
                  <a:pt x="5258691" y="1920001"/>
                </a:cubicBezTo>
                <a:cubicBezTo>
                  <a:pt x="5283015" y="1931279"/>
                  <a:pt x="5268826" y="1914514"/>
                  <a:pt x="5289097" y="1908723"/>
                </a:cubicBezTo>
                <a:cubicBezTo>
                  <a:pt x="5278961" y="1886472"/>
                  <a:pt x="5233353" y="1941642"/>
                  <a:pt x="5227271" y="1888301"/>
                </a:cubicBezTo>
                <a:cubicBezTo>
                  <a:pt x="5240447" y="1882509"/>
                  <a:pt x="5243488" y="1894397"/>
                  <a:pt x="5254637" y="1894397"/>
                </a:cubicBezTo>
                <a:cubicBezTo>
                  <a:pt x="5237407" y="1863611"/>
                  <a:pt x="5195852" y="1886167"/>
                  <a:pt x="5154298" y="1886167"/>
                </a:cubicBezTo>
                <a:cubicBezTo>
                  <a:pt x="5137068" y="1887386"/>
                  <a:pt x="5117811" y="1884033"/>
                  <a:pt x="5098554" y="1883119"/>
                </a:cubicBezTo>
                <a:cubicBezTo>
                  <a:pt x="5159366" y="1866202"/>
                  <a:pt x="5226005" y="1858430"/>
                  <a:pt x="5289984" y="1862964"/>
                </a:cubicBezTo>
                <a:close/>
                <a:moveTo>
                  <a:pt x="5053959" y="1854467"/>
                </a:moveTo>
                <a:cubicBezTo>
                  <a:pt x="5068148" y="1865745"/>
                  <a:pt x="5088419" y="1866050"/>
                  <a:pt x="5098554" y="1883119"/>
                </a:cubicBezTo>
                <a:cubicBezTo>
                  <a:pt x="5031661" y="1879461"/>
                  <a:pt x="4961728" y="1869708"/>
                  <a:pt x="4916119" y="1883119"/>
                </a:cubicBezTo>
                <a:cubicBezTo>
                  <a:pt x="4916119" y="1826730"/>
                  <a:pt x="5012405" y="1879766"/>
                  <a:pt x="5053959" y="1854467"/>
                </a:cubicBezTo>
                <a:close/>
                <a:moveTo>
                  <a:pt x="4858349" y="1853248"/>
                </a:moveTo>
                <a:cubicBezTo>
                  <a:pt x="4874565" y="1856601"/>
                  <a:pt x="4893822" y="1856906"/>
                  <a:pt x="4893822" y="1889520"/>
                </a:cubicBezTo>
                <a:cubicBezTo>
                  <a:pt x="4884701" y="1889520"/>
                  <a:pt x="4874565" y="1889520"/>
                  <a:pt x="4874565" y="1899274"/>
                </a:cubicBezTo>
                <a:cubicBezTo>
                  <a:pt x="4865443" y="1899274"/>
                  <a:pt x="4858349" y="1886167"/>
                  <a:pt x="4861389" y="1863611"/>
                </a:cubicBezTo>
                <a:cubicBezTo>
                  <a:pt x="4848213" y="1870012"/>
                  <a:pt x="4848213" y="1892568"/>
                  <a:pt x="4828957" y="1886167"/>
                </a:cubicBezTo>
                <a:cubicBezTo>
                  <a:pt x="4831997" y="1866659"/>
                  <a:pt x="4845173" y="1856601"/>
                  <a:pt x="4858349" y="1853248"/>
                </a:cubicBezTo>
                <a:close/>
                <a:moveTo>
                  <a:pt x="1966006" y="1849133"/>
                </a:moveTo>
                <a:cubicBezTo>
                  <a:pt x="1975381" y="1850200"/>
                  <a:pt x="1982982" y="1852181"/>
                  <a:pt x="1987036" y="1854467"/>
                </a:cubicBezTo>
                <a:cubicBezTo>
                  <a:pt x="1982982" y="1895007"/>
                  <a:pt x="1923184" y="1875804"/>
                  <a:pt x="1889738" y="1879157"/>
                </a:cubicBezTo>
                <a:cubicBezTo>
                  <a:pt x="1891765" y="1860258"/>
                  <a:pt x="1913049" y="1852029"/>
                  <a:pt x="1934333" y="1849285"/>
                </a:cubicBezTo>
                <a:cubicBezTo>
                  <a:pt x="1945482" y="1847914"/>
                  <a:pt x="1956631" y="1848066"/>
                  <a:pt x="1966006" y="1849133"/>
                </a:cubicBezTo>
                <a:close/>
                <a:moveTo>
                  <a:pt x="7685067" y="1845323"/>
                </a:moveTo>
                <a:cubicBezTo>
                  <a:pt x="7683039" y="1844713"/>
                  <a:pt x="7679999" y="1847761"/>
                  <a:pt x="7677972" y="1855686"/>
                </a:cubicBezTo>
                <a:cubicBezTo>
                  <a:pt x="7671891" y="1858125"/>
                  <a:pt x="7671891" y="1853553"/>
                  <a:pt x="7671891" y="1850505"/>
                </a:cubicBezTo>
                <a:cubicBezTo>
                  <a:pt x="7669863" y="1853553"/>
                  <a:pt x="7666823" y="1854772"/>
                  <a:pt x="7667837" y="1859649"/>
                </a:cubicBezTo>
                <a:cubicBezTo>
                  <a:pt x="7670877" y="1857515"/>
                  <a:pt x="7673918" y="1857210"/>
                  <a:pt x="7677972" y="1855686"/>
                </a:cubicBezTo>
                <a:cubicBezTo>
                  <a:pt x="7682026" y="1853553"/>
                  <a:pt x="7686080" y="1852029"/>
                  <a:pt x="7690134" y="1850505"/>
                </a:cubicBezTo>
                <a:cubicBezTo>
                  <a:pt x="7688107" y="1848066"/>
                  <a:pt x="7686080" y="1845628"/>
                  <a:pt x="7685067" y="1845323"/>
                </a:cubicBezTo>
                <a:close/>
                <a:moveTo>
                  <a:pt x="2021496" y="1833740"/>
                </a:moveTo>
                <a:cubicBezTo>
                  <a:pt x="2028591" y="1830692"/>
                  <a:pt x="2037712" y="1830692"/>
                  <a:pt x="2047848" y="1834959"/>
                </a:cubicBezTo>
                <a:cubicBezTo>
                  <a:pt x="2051902" y="1870012"/>
                  <a:pt x="2017442" y="1863916"/>
                  <a:pt x="2013388" y="1890130"/>
                </a:cubicBezTo>
                <a:cubicBezTo>
                  <a:pt x="1993117" y="1879157"/>
                  <a:pt x="2000212" y="1843494"/>
                  <a:pt x="2021496" y="1833740"/>
                </a:cubicBezTo>
                <a:close/>
                <a:moveTo>
                  <a:pt x="7486416" y="1831911"/>
                </a:moveTo>
                <a:cubicBezTo>
                  <a:pt x="7489457" y="1846542"/>
                  <a:pt x="7500605" y="1855382"/>
                  <a:pt x="7511754" y="1863611"/>
                </a:cubicBezTo>
                <a:cubicBezTo>
                  <a:pt x="7519862" y="1862087"/>
                  <a:pt x="7527971" y="1860868"/>
                  <a:pt x="7535065" y="1858430"/>
                </a:cubicBezTo>
                <a:cubicBezTo>
                  <a:pt x="7520875" y="1848066"/>
                  <a:pt x="7507700" y="1837093"/>
                  <a:pt x="7486416" y="1831911"/>
                </a:cubicBezTo>
                <a:close/>
                <a:moveTo>
                  <a:pt x="3191102" y="1830997"/>
                </a:moveTo>
                <a:cubicBezTo>
                  <a:pt x="3211373" y="1826425"/>
                  <a:pt x="3236711" y="1845323"/>
                  <a:pt x="3224549" y="1875804"/>
                </a:cubicBezTo>
                <a:cubicBezTo>
                  <a:pt x="3266103" y="1843799"/>
                  <a:pt x="3303603" y="1890739"/>
                  <a:pt x="3366442" y="1855686"/>
                </a:cubicBezTo>
                <a:cubicBezTo>
                  <a:pt x="3362388" y="1841056"/>
                  <a:pt x="3345158" y="1843494"/>
                  <a:pt x="3335023" y="1843494"/>
                </a:cubicBezTo>
                <a:cubicBezTo>
                  <a:pt x="3362388" y="1808136"/>
                  <a:pt x="3386712" y="1873060"/>
                  <a:pt x="3435361" y="1855686"/>
                </a:cubicBezTo>
                <a:cubicBezTo>
                  <a:pt x="3399888" y="1887691"/>
                  <a:pt x="3349212" y="1902322"/>
                  <a:pt x="3286373" y="1899274"/>
                </a:cubicBezTo>
                <a:cubicBezTo>
                  <a:pt x="3290427" y="1937375"/>
                  <a:pt x="3341104" y="1917258"/>
                  <a:pt x="3372523" y="1923049"/>
                </a:cubicBezTo>
                <a:cubicBezTo>
                  <a:pt x="3369483" y="1949567"/>
                  <a:pt x="3244819" y="1934632"/>
                  <a:pt x="3224549" y="1981572"/>
                </a:cubicBezTo>
                <a:cubicBezTo>
                  <a:pt x="3213400" y="1958102"/>
                  <a:pt x="3254954" y="1942861"/>
                  <a:pt x="3224549" y="1934327"/>
                </a:cubicBezTo>
                <a:cubicBezTo>
                  <a:pt x="3224549" y="1910857"/>
                  <a:pt x="3259008" y="1928840"/>
                  <a:pt x="3276238" y="1923049"/>
                </a:cubicBezTo>
                <a:cubicBezTo>
                  <a:pt x="3262049" y="1879157"/>
                  <a:pt x="3224549" y="1928535"/>
                  <a:pt x="3196170" y="1899274"/>
                </a:cubicBezTo>
                <a:cubicBezTo>
                  <a:pt x="3189075" y="1878852"/>
                  <a:pt x="3210359" y="1831607"/>
                  <a:pt x="3175899" y="1843494"/>
                </a:cubicBezTo>
                <a:cubicBezTo>
                  <a:pt x="3178940" y="1836179"/>
                  <a:pt x="3185021" y="1832521"/>
                  <a:pt x="3191102" y="1830997"/>
                </a:cubicBezTo>
                <a:close/>
                <a:moveTo>
                  <a:pt x="6105997" y="1802345"/>
                </a:moveTo>
                <a:cubicBezTo>
                  <a:pt x="6115119" y="1799907"/>
                  <a:pt x="6124240" y="1801735"/>
                  <a:pt x="6125253" y="1818805"/>
                </a:cubicBezTo>
                <a:cubicBezTo>
                  <a:pt x="6119173" y="1818805"/>
                  <a:pt x="6118159" y="1812404"/>
                  <a:pt x="6112077" y="1812404"/>
                </a:cubicBezTo>
                <a:cubicBezTo>
                  <a:pt x="6104983" y="1812404"/>
                  <a:pt x="6105997" y="1826120"/>
                  <a:pt x="6105997" y="1833131"/>
                </a:cubicBezTo>
                <a:cubicBezTo>
                  <a:pt x="6092821" y="1839836"/>
                  <a:pt x="6095861" y="1815452"/>
                  <a:pt x="6081672" y="1815452"/>
                </a:cubicBezTo>
                <a:cubicBezTo>
                  <a:pt x="6085726" y="1812099"/>
                  <a:pt x="6096875" y="1805088"/>
                  <a:pt x="6105997" y="1802345"/>
                </a:cubicBezTo>
                <a:close/>
                <a:moveTo>
                  <a:pt x="7528984" y="1761196"/>
                </a:moveTo>
                <a:cubicBezTo>
                  <a:pt x="7550268" y="1764854"/>
                  <a:pt x="7571552" y="1777046"/>
                  <a:pt x="7573579" y="1792286"/>
                </a:cubicBezTo>
                <a:cubicBezTo>
                  <a:pt x="7543173" y="1796554"/>
                  <a:pt x="7521889" y="1778570"/>
                  <a:pt x="7491483" y="1778570"/>
                </a:cubicBezTo>
                <a:cubicBezTo>
                  <a:pt x="7489457" y="1761501"/>
                  <a:pt x="7508713" y="1757538"/>
                  <a:pt x="7528984" y="1761196"/>
                </a:cubicBezTo>
                <a:close/>
                <a:moveTo>
                  <a:pt x="2602245" y="1754185"/>
                </a:moveTo>
                <a:cubicBezTo>
                  <a:pt x="2593123" y="1768816"/>
                  <a:pt x="2533325" y="1827949"/>
                  <a:pt x="2513055" y="1833740"/>
                </a:cubicBezTo>
                <a:cubicBezTo>
                  <a:pt x="2536366" y="1860563"/>
                  <a:pt x="2533325" y="1866355"/>
                  <a:pt x="2499879" y="1854467"/>
                </a:cubicBezTo>
                <a:cubicBezTo>
                  <a:pt x="2499879" y="1866355"/>
                  <a:pt x="2499879" y="1879157"/>
                  <a:pt x="2510014" y="1879157"/>
                </a:cubicBezTo>
                <a:cubicBezTo>
                  <a:pt x="2482649" y="1899883"/>
                  <a:pt x="2456298" y="1881595"/>
                  <a:pt x="2419811" y="1872756"/>
                </a:cubicBezTo>
                <a:cubicBezTo>
                  <a:pt x="2496838" y="1890434"/>
                  <a:pt x="2512041" y="1780704"/>
                  <a:pt x="2602245" y="1754185"/>
                </a:cubicBezTo>
                <a:close/>
                <a:moveTo>
                  <a:pt x="8184734" y="1722181"/>
                </a:moveTo>
                <a:cubicBezTo>
                  <a:pt x="8140139" y="1732849"/>
                  <a:pt x="8111760" y="1734068"/>
                  <a:pt x="8081355" y="1737116"/>
                </a:cubicBezTo>
                <a:cubicBezTo>
                  <a:pt x="8104665" y="1750223"/>
                  <a:pt x="8151287" y="1744736"/>
                  <a:pt x="8184734" y="1722181"/>
                </a:cubicBezTo>
                <a:close/>
                <a:moveTo>
                  <a:pt x="21635207" y="1604829"/>
                </a:moveTo>
                <a:cubicBezTo>
                  <a:pt x="21647371" y="1608487"/>
                  <a:pt x="21660547" y="1618241"/>
                  <a:pt x="21675747" y="1610926"/>
                </a:cubicBezTo>
                <a:cubicBezTo>
                  <a:pt x="21667639" y="1645979"/>
                  <a:pt x="21629127" y="1626471"/>
                  <a:pt x="21610883" y="1636529"/>
                </a:cubicBezTo>
                <a:cubicBezTo>
                  <a:pt x="21614935" y="1603915"/>
                  <a:pt x="21624059" y="1601172"/>
                  <a:pt x="21635207" y="1604829"/>
                </a:cubicBezTo>
                <a:close/>
                <a:moveTo>
                  <a:pt x="7354658" y="1602696"/>
                </a:moveTo>
                <a:cubicBezTo>
                  <a:pt x="7374929" y="1597514"/>
                  <a:pt x="7397226" y="1601172"/>
                  <a:pt x="7394185" y="1633481"/>
                </a:cubicBezTo>
                <a:cubicBezTo>
                  <a:pt x="7362766" y="1622813"/>
                  <a:pt x="7362766" y="1628300"/>
                  <a:pt x="7325265" y="1628300"/>
                </a:cubicBezTo>
                <a:cubicBezTo>
                  <a:pt x="7314117" y="1622813"/>
                  <a:pt x="7333374" y="1608182"/>
                  <a:pt x="7354658" y="1602696"/>
                </a:cubicBezTo>
                <a:close/>
                <a:moveTo>
                  <a:pt x="21563247" y="1598429"/>
                </a:moveTo>
                <a:cubicBezTo>
                  <a:pt x="21583519" y="1590199"/>
                  <a:pt x="21572367" y="1627080"/>
                  <a:pt x="21596695" y="1613059"/>
                </a:cubicBezTo>
                <a:cubicBezTo>
                  <a:pt x="21599735" y="1654513"/>
                  <a:pt x="21535883" y="1626166"/>
                  <a:pt x="21563247" y="1598429"/>
                </a:cubicBezTo>
                <a:close/>
                <a:moveTo>
                  <a:pt x="21477099" y="1590504"/>
                </a:moveTo>
                <a:cubicBezTo>
                  <a:pt x="21487231" y="1595990"/>
                  <a:pt x="21477099" y="1606963"/>
                  <a:pt x="21477099" y="1615193"/>
                </a:cubicBezTo>
                <a:cubicBezTo>
                  <a:pt x="21504463" y="1626166"/>
                  <a:pt x="21490275" y="1592942"/>
                  <a:pt x="21510543" y="1595685"/>
                </a:cubicBezTo>
                <a:cubicBezTo>
                  <a:pt x="21507503" y="1609402"/>
                  <a:pt x="21517639" y="1611840"/>
                  <a:pt x="21524735" y="1611840"/>
                </a:cubicBezTo>
                <a:cubicBezTo>
                  <a:pt x="21521691" y="1644759"/>
                  <a:pt x="21476083" y="1637444"/>
                  <a:pt x="21448719" y="1634701"/>
                </a:cubicBezTo>
                <a:cubicBezTo>
                  <a:pt x="21401083" y="1631957"/>
                  <a:pt x="21346355" y="1614583"/>
                  <a:pt x="21318987" y="1611840"/>
                </a:cubicBezTo>
                <a:cubicBezTo>
                  <a:pt x="21367639" y="1595685"/>
                  <a:pt x="21439599" y="1623118"/>
                  <a:pt x="21477099" y="1590504"/>
                </a:cubicBezTo>
                <a:close/>
                <a:moveTo>
                  <a:pt x="8577981" y="1542649"/>
                </a:moveTo>
                <a:cubicBezTo>
                  <a:pt x="8574940" y="1581359"/>
                  <a:pt x="8532372" y="1571605"/>
                  <a:pt x="8502980" y="1578311"/>
                </a:cubicBezTo>
                <a:cubicBezTo>
                  <a:pt x="8506021" y="1535943"/>
                  <a:pt x="8554670" y="1555451"/>
                  <a:pt x="8577981" y="1542649"/>
                </a:cubicBezTo>
                <a:close/>
                <a:moveTo>
                  <a:pt x="9149608" y="1474677"/>
                </a:moveTo>
                <a:cubicBezTo>
                  <a:pt x="9119203" y="1478029"/>
                  <a:pt x="9094878" y="1493575"/>
                  <a:pt x="9063459" y="1498452"/>
                </a:cubicBezTo>
                <a:cubicBezTo>
                  <a:pt x="9094878" y="1499366"/>
                  <a:pt x="9169879" y="1522531"/>
                  <a:pt x="9182041" y="1475896"/>
                </a:cubicBezTo>
                <a:cubicBezTo>
                  <a:pt x="9169879" y="1473457"/>
                  <a:pt x="9159744" y="1473457"/>
                  <a:pt x="9149608" y="1474677"/>
                </a:cubicBezTo>
                <a:close/>
                <a:moveTo>
                  <a:pt x="19918299" y="1463399"/>
                </a:moveTo>
                <a:cubicBezTo>
                  <a:pt x="19930459" y="1469495"/>
                  <a:pt x="19930459" y="1484126"/>
                  <a:pt x="19946675" y="1481077"/>
                </a:cubicBezTo>
                <a:cubicBezTo>
                  <a:pt x="19950731" y="1492965"/>
                  <a:pt x="19938567" y="1496623"/>
                  <a:pt x="19938567" y="1508815"/>
                </a:cubicBezTo>
                <a:cubicBezTo>
                  <a:pt x="19921339" y="1502719"/>
                  <a:pt x="19910191" y="1478639"/>
                  <a:pt x="19918299" y="1463399"/>
                </a:cubicBezTo>
                <a:close/>
                <a:moveTo>
                  <a:pt x="8996566" y="1440843"/>
                </a:moveTo>
                <a:cubicBezTo>
                  <a:pt x="8994539" y="1460655"/>
                  <a:pt x="8971228" y="1462179"/>
                  <a:pt x="8973255" y="1485040"/>
                </a:cubicBezTo>
                <a:cubicBezTo>
                  <a:pt x="8996566" y="1479858"/>
                  <a:pt x="9036094" y="1486869"/>
                  <a:pt x="9034067" y="1457607"/>
                </a:cubicBezTo>
                <a:cubicBezTo>
                  <a:pt x="9007715" y="1472543"/>
                  <a:pt x="9008729" y="1443281"/>
                  <a:pt x="8996566" y="1440843"/>
                </a:cubicBezTo>
                <a:close/>
                <a:moveTo>
                  <a:pt x="9135419" y="1427126"/>
                </a:moveTo>
                <a:cubicBezTo>
                  <a:pt x="9129338" y="1426212"/>
                  <a:pt x="9124270" y="1428041"/>
                  <a:pt x="9119203" y="1431089"/>
                </a:cubicBezTo>
                <a:cubicBezTo>
                  <a:pt x="9108054" y="1437185"/>
                  <a:pt x="9100959" y="1449073"/>
                  <a:pt x="9099946" y="1462484"/>
                </a:cubicBezTo>
                <a:cubicBezTo>
                  <a:pt x="9117176" y="1480468"/>
                  <a:pt x="9138460" y="1453340"/>
                  <a:pt x="9152649" y="1435661"/>
                </a:cubicBezTo>
                <a:cubicBezTo>
                  <a:pt x="9147581" y="1430479"/>
                  <a:pt x="9141500" y="1427736"/>
                  <a:pt x="9135419" y="1427126"/>
                </a:cubicBezTo>
                <a:close/>
                <a:moveTo>
                  <a:pt x="9292515" y="1425907"/>
                </a:moveTo>
                <a:cubicBezTo>
                  <a:pt x="9285421" y="1425298"/>
                  <a:pt x="9279339" y="1426822"/>
                  <a:pt x="9273258" y="1429870"/>
                </a:cubicBezTo>
                <a:cubicBezTo>
                  <a:pt x="9261096" y="1435661"/>
                  <a:pt x="9251974" y="1446634"/>
                  <a:pt x="9242853" y="1460351"/>
                </a:cubicBezTo>
                <a:cubicBezTo>
                  <a:pt x="9274272" y="1464313"/>
                  <a:pt x="9295556" y="1486564"/>
                  <a:pt x="9316840" y="1452426"/>
                </a:cubicBezTo>
                <a:cubicBezTo>
                  <a:pt x="9304677" y="1446939"/>
                  <a:pt x="9271231" y="1468885"/>
                  <a:pt x="9269204" y="1446025"/>
                </a:cubicBezTo>
                <a:cubicBezTo>
                  <a:pt x="9284407" y="1438404"/>
                  <a:pt x="9316840" y="1455779"/>
                  <a:pt x="9314813" y="1432918"/>
                </a:cubicBezTo>
                <a:cubicBezTo>
                  <a:pt x="9306705" y="1428651"/>
                  <a:pt x="9299610" y="1426212"/>
                  <a:pt x="9292515" y="1425907"/>
                </a:cubicBezTo>
                <a:close/>
                <a:moveTo>
                  <a:pt x="9607721" y="1409448"/>
                </a:moveTo>
                <a:cubicBezTo>
                  <a:pt x="9603667" y="1409448"/>
                  <a:pt x="9599613" y="1410667"/>
                  <a:pt x="9595559" y="1413105"/>
                </a:cubicBezTo>
                <a:cubicBezTo>
                  <a:pt x="9608735" y="1418287"/>
                  <a:pt x="9621910" y="1423774"/>
                  <a:pt x="9633059" y="1433832"/>
                </a:cubicBezTo>
                <a:cubicBezTo>
                  <a:pt x="9632046" y="1430175"/>
                  <a:pt x="9633059" y="1429260"/>
                  <a:pt x="9632046" y="1426517"/>
                </a:cubicBezTo>
                <a:cubicBezTo>
                  <a:pt x="9625965" y="1421030"/>
                  <a:pt x="9618870" y="1410057"/>
                  <a:pt x="9607721" y="1409448"/>
                </a:cubicBezTo>
                <a:close/>
                <a:moveTo>
                  <a:pt x="9714141" y="1403961"/>
                </a:moveTo>
                <a:cubicBezTo>
                  <a:pt x="9700965" y="1408228"/>
                  <a:pt x="9688803" y="1421030"/>
                  <a:pt x="9687789" y="1439014"/>
                </a:cubicBezTo>
                <a:cubicBezTo>
                  <a:pt x="9696911" y="1439319"/>
                  <a:pt x="9701979" y="1435661"/>
                  <a:pt x="9707046" y="1432918"/>
                </a:cubicBezTo>
                <a:cubicBezTo>
                  <a:pt x="9710087" y="1428955"/>
                  <a:pt x="9713128" y="1424688"/>
                  <a:pt x="9713128" y="1417373"/>
                </a:cubicBezTo>
                <a:cubicBezTo>
                  <a:pt x="9717182" y="1418592"/>
                  <a:pt x="9716168" y="1425907"/>
                  <a:pt x="9717182" y="1429870"/>
                </a:cubicBezTo>
                <a:cubicBezTo>
                  <a:pt x="9724276" y="1423774"/>
                  <a:pt x="9727317" y="1414934"/>
                  <a:pt x="9730357" y="1405180"/>
                </a:cubicBezTo>
                <a:cubicBezTo>
                  <a:pt x="9727317" y="1403351"/>
                  <a:pt x="9722249" y="1403351"/>
                  <a:pt x="9713128" y="1406400"/>
                </a:cubicBezTo>
                <a:cubicBezTo>
                  <a:pt x="9713128" y="1405485"/>
                  <a:pt x="9714141" y="1404876"/>
                  <a:pt x="9714141" y="1403961"/>
                </a:cubicBezTo>
                <a:close/>
                <a:moveTo>
                  <a:pt x="6796206" y="1394207"/>
                </a:moveTo>
                <a:cubicBezTo>
                  <a:pt x="6787085" y="1392074"/>
                  <a:pt x="6778977" y="1395427"/>
                  <a:pt x="6777963" y="1413410"/>
                </a:cubicBezTo>
                <a:cubicBezTo>
                  <a:pt x="6783031" y="1419811"/>
                  <a:pt x="6823571" y="1436271"/>
                  <a:pt x="6821545" y="1410362"/>
                </a:cubicBezTo>
                <a:cubicBezTo>
                  <a:pt x="6814449" y="1404266"/>
                  <a:pt x="6804315" y="1396341"/>
                  <a:pt x="6796206" y="1394207"/>
                </a:cubicBezTo>
                <a:close/>
                <a:moveTo>
                  <a:pt x="9626978" y="1392074"/>
                </a:moveTo>
                <a:cubicBezTo>
                  <a:pt x="9625965" y="1395122"/>
                  <a:pt x="9624951" y="1398475"/>
                  <a:pt x="9624951" y="1401218"/>
                </a:cubicBezTo>
                <a:cubicBezTo>
                  <a:pt x="9626978" y="1407009"/>
                  <a:pt x="9634073" y="1408838"/>
                  <a:pt x="9639140" y="1412191"/>
                </a:cubicBezTo>
                <a:cubicBezTo>
                  <a:pt x="9649276" y="1411276"/>
                  <a:pt x="9661438" y="1412801"/>
                  <a:pt x="9658397" y="1399389"/>
                </a:cubicBezTo>
                <a:cubicBezTo>
                  <a:pt x="9653330" y="1394817"/>
                  <a:pt x="9639140" y="1393293"/>
                  <a:pt x="9626978" y="1392074"/>
                </a:cubicBezTo>
                <a:close/>
                <a:moveTo>
                  <a:pt x="9611775" y="1390854"/>
                </a:moveTo>
                <a:cubicBezTo>
                  <a:pt x="9596572" y="1392074"/>
                  <a:pt x="9580356" y="1396036"/>
                  <a:pt x="9576302" y="1405180"/>
                </a:cubicBezTo>
                <a:cubicBezTo>
                  <a:pt x="9582383" y="1407924"/>
                  <a:pt x="9588464" y="1410362"/>
                  <a:pt x="9594545" y="1412801"/>
                </a:cubicBezTo>
                <a:cubicBezTo>
                  <a:pt x="9597586" y="1403656"/>
                  <a:pt x="9604681" y="1397865"/>
                  <a:pt x="9611775" y="1390854"/>
                </a:cubicBezTo>
                <a:close/>
                <a:moveTo>
                  <a:pt x="9797250" y="1387806"/>
                </a:moveTo>
                <a:cubicBezTo>
                  <a:pt x="9786101" y="1396646"/>
                  <a:pt x="9761777" y="1393598"/>
                  <a:pt x="9755696" y="1408228"/>
                </a:cubicBezTo>
                <a:cubicBezTo>
                  <a:pt x="9766844" y="1413105"/>
                  <a:pt x="9759750" y="1419201"/>
                  <a:pt x="9755696" y="1425907"/>
                </a:cubicBezTo>
                <a:cubicBezTo>
                  <a:pt x="9760763" y="1428651"/>
                  <a:pt x="9766844" y="1429870"/>
                  <a:pt x="9774953" y="1429870"/>
                </a:cubicBezTo>
                <a:cubicBezTo>
                  <a:pt x="9775966" y="1428346"/>
                  <a:pt x="9780020" y="1430479"/>
                  <a:pt x="9780020" y="1426517"/>
                </a:cubicBezTo>
                <a:cubicBezTo>
                  <a:pt x="9767858" y="1421030"/>
                  <a:pt x="9775966" y="1419201"/>
                  <a:pt x="9785088" y="1415544"/>
                </a:cubicBezTo>
                <a:cubicBezTo>
                  <a:pt x="9787115" y="1408228"/>
                  <a:pt x="9791169" y="1401523"/>
                  <a:pt x="9798264" y="1399999"/>
                </a:cubicBezTo>
                <a:cubicBezTo>
                  <a:pt x="9799277" y="1396646"/>
                  <a:pt x="9800291" y="1392988"/>
                  <a:pt x="9797250" y="1387806"/>
                </a:cubicBezTo>
                <a:close/>
                <a:moveTo>
                  <a:pt x="9966508" y="1380491"/>
                </a:moveTo>
                <a:cubicBezTo>
                  <a:pt x="9964481" y="1381405"/>
                  <a:pt x="9960427" y="1380796"/>
                  <a:pt x="9958400" y="1381710"/>
                </a:cubicBezTo>
                <a:cubicBezTo>
                  <a:pt x="9961441" y="1382625"/>
                  <a:pt x="9963468" y="1381710"/>
                  <a:pt x="9966508" y="1382625"/>
                </a:cubicBezTo>
                <a:cubicBezTo>
                  <a:pt x="9966508" y="1382015"/>
                  <a:pt x="9966508" y="1381100"/>
                  <a:pt x="9966508" y="1380491"/>
                </a:cubicBezTo>
                <a:close/>
                <a:moveTo>
                  <a:pt x="9998941" y="1373480"/>
                </a:moveTo>
                <a:cubicBezTo>
                  <a:pt x="9992860" y="1374700"/>
                  <a:pt x="9985765" y="1375614"/>
                  <a:pt x="9980698" y="1377443"/>
                </a:cubicBezTo>
                <a:cubicBezTo>
                  <a:pt x="9981711" y="1381710"/>
                  <a:pt x="9983738" y="1384758"/>
                  <a:pt x="9986779" y="1386892"/>
                </a:cubicBezTo>
                <a:cubicBezTo>
                  <a:pt x="9987792" y="1387197"/>
                  <a:pt x="9988806" y="1387502"/>
                  <a:pt x="9990833" y="1387806"/>
                </a:cubicBezTo>
                <a:cubicBezTo>
                  <a:pt x="9996914" y="1382929"/>
                  <a:pt x="10000968" y="1378662"/>
                  <a:pt x="9998941" y="1373480"/>
                </a:cubicBezTo>
                <a:close/>
                <a:moveTo>
                  <a:pt x="9865156" y="1369518"/>
                </a:moveTo>
                <a:cubicBezTo>
                  <a:pt x="9856034" y="1370737"/>
                  <a:pt x="9846913" y="1370737"/>
                  <a:pt x="9836777" y="1371347"/>
                </a:cubicBezTo>
                <a:cubicBezTo>
                  <a:pt x="9841845" y="1374395"/>
                  <a:pt x="9847926" y="1381100"/>
                  <a:pt x="9852994" y="1382625"/>
                </a:cubicBezTo>
                <a:cubicBezTo>
                  <a:pt x="9857048" y="1378662"/>
                  <a:pt x="9863129" y="1377138"/>
                  <a:pt x="9865156" y="1369518"/>
                </a:cubicBezTo>
                <a:close/>
                <a:moveTo>
                  <a:pt x="10156037" y="1339647"/>
                </a:moveTo>
                <a:cubicBezTo>
                  <a:pt x="10102321" y="1350620"/>
                  <a:pt x="10054685" y="1361593"/>
                  <a:pt x="10012117" y="1370127"/>
                </a:cubicBezTo>
                <a:cubicBezTo>
                  <a:pt x="10033401" y="1379577"/>
                  <a:pt x="10050631" y="1360678"/>
                  <a:pt x="10061780" y="1394817"/>
                </a:cubicBezTo>
                <a:cubicBezTo>
                  <a:pt x="10069888" y="1394512"/>
                  <a:pt x="10079010" y="1394817"/>
                  <a:pt x="10087118" y="1394207"/>
                </a:cubicBezTo>
                <a:cubicBezTo>
                  <a:pt x="10105361" y="1387197"/>
                  <a:pt x="10117524" y="1374090"/>
                  <a:pt x="10135767" y="1367384"/>
                </a:cubicBezTo>
                <a:cubicBezTo>
                  <a:pt x="10139821" y="1373785"/>
                  <a:pt x="10144889" y="1379577"/>
                  <a:pt x="10148943" y="1386892"/>
                </a:cubicBezTo>
                <a:cubicBezTo>
                  <a:pt x="10151983" y="1386587"/>
                  <a:pt x="10156037" y="1386282"/>
                  <a:pt x="10158064" y="1385673"/>
                </a:cubicBezTo>
                <a:cubicBezTo>
                  <a:pt x="10156037" y="1371042"/>
                  <a:pt x="10151983" y="1356106"/>
                  <a:pt x="10156037" y="1339647"/>
                </a:cubicBezTo>
                <a:close/>
                <a:moveTo>
                  <a:pt x="9568194" y="1339647"/>
                </a:moveTo>
                <a:cubicBezTo>
                  <a:pt x="9551977" y="1339037"/>
                  <a:pt x="9537788" y="1343304"/>
                  <a:pt x="9534747" y="1366165"/>
                </a:cubicBezTo>
                <a:cubicBezTo>
                  <a:pt x="9564140" y="1352449"/>
                  <a:pt x="9588464" y="1364336"/>
                  <a:pt x="9606708" y="1357021"/>
                </a:cubicBezTo>
                <a:cubicBezTo>
                  <a:pt x="9607721" y="1350010"/>
                  <a:pt x="9610762" y="1344828"/>
                  <a:pt x="9614816" y="1340866"/>
                </a:cubicBezTo>
                <a:cubicBezTo>
                  <a:pt x="9602653" y="1345438"/>
                  <a:pt x="9584410" y="1340256"/>
                  <a:pt x="9568194" y="1339647"/>
                </a:cubicBezTo>
                <a:close/>
                <a:moveTo>
                  <a:pt x="10180362" y="1334465"/>
                </a:moveTo>
                <a:cubicBezTo>
                  <a:pt x="10175294" y="1335989"/>
                  <a:pt x="10170227" y="1336599"/>
                  <a:pt x="10164146" y="1337818"/>
                </a:cubicBezTo>
                <a:cubicBezTo>
                  <a:pt x="10168200" y="1342695"/>
                  <a:pt x="10173267" y="1346352"/>
                  <a:pt x="10180362" y="1346048"/>
                </a:cubicBezTo>
                <a:cubicBezTo>
                  <a:pt x="10179348" y="1342085"/>
                  <a:pt x="10181376" y="1339647"/>
                  <a:pt x="10180362" y="1334465"/>
                </a:cubicBezTo>
                <a:close/>
                <a:moveTo>
                  <a:pt x="20404791" y="1327454"/>
                </a:moveTo>
                <a:cubicBezTo>
                  <a:pt x="20440263" y="1342695"/>
                  <a:pt x="20472695" y="1366165"/>
                  <a:pt x="20487899" y="1411581"/>
                </a:cubicBezTo>
                <a:cubicBezTo>
                  <a:pt x="20458507" y="1435661"/>
                  <a:pt x="20433167" y="1381710"/>
                  <a:pt x="20390599" y="1390854"/>
                </a:cubicBezTo>
                <a:cubicBezTo>
                  <a:pt x="20407831" y="1366775"/>
                  <a:pt x="20397695" y="1345438"/>
                  <a:pt x="20404791" y="1327454"/>
                </a:cubicBezTo>
                <a:close/>
                <a:moveTo>
                  <a:pt x="10211781" y="1327454"/>
                </a:moveTo>
                <a:cubicBezTo>
                  <a:pt x="10203673" y="1330198"/>
                  <a:pt x="10196578" y="1330502"/>
                  <a:pt x="10187457" y="1332636"/>
                </a:cubicBezTo>
                <a:cubicBezTo>
                  <a:pt x="10191511" y="1335684"/>
                  <a:pt x="10195565" y="1338427"/>
                  <a:pt x="10200632" y="1340866"/>
                </a:cubicBezTo>
                <a:cubicBezTo>
                  <a:pt x="10203673" y="1336294"/>
                  <a:pt x="10204687" y="1331112"/>
                  <a:pt x="10211781" y="1327454"/>
                </a:cubicBezTo>
                <a:close/>
                <a:moveTo>
                  <a:pt x="9706033" y="1318920"/>
                </a:moveTo>
                <a:cubicBezTo>
                  <a:pt x="9698938" y="1320444"/>
                  <a:pt x="9691844" y="1323492"/>
                  <a:pt x="9684749" y="1326540"/>
                </a:cubicBezTo>
                <a:cubicBezTo>
                  <a:pt x="9678668" y="1334465"/>
                  <a:pt x="9670560" y="1338427"/>
                  <a:pt x="9663465" y="1339647"/>
                </a:cubicBezTo>
                <a:cubicBezTo>
                  <a:pt x="9653330" y="1346352"/>
                  <a:pt x="9640154" y="1353363"/>
                  <a:pt x="9635086" y="1357935"/>
                </a:cubicBezTo>
                <a:cubicBezTo>
                  <a:pt x="9673600" y="1354887"/>
                  <a:pt x="9717182" y="1322882"/>
                  <a:pt x="9753669" y="1346048"/>
                </a:cubicBezTo>
                <a:cubicBezTo>
                  <a:pt x="9747587" y="1331112"/>
                  <a:pt x="9737452" y="1321968"/>
                  <a:pt x="9726303" y="1318920"/>
                </a:cubicBezTo>
                <a:cubicBezTo>
                  <a:pt x="9720222" y="1317091"/>
                  <a:pt x="9713128" y="1317700"/>
                  <a:pt x="9706033" y="1318920"/>
                </a:cubicBezTo>
                <a:close/>
                <a:moveTo>
                  <a:pt x="9075621" y="1313128"/>
                </a:moveTo>
                <a:cubicBezTo>
                  <a:pt x="9069540" y="1350315"/>
                  <a:pt x="9009742" y="1350925"/>
                  <a:pt x="8999607" y="1340866"/>
                </a:cubicBezTo>
                <a:cubicBezTo>
                  <a:pt x="9016837" y="1317396"/>
                  <a:pt x="9043188" y="1313128"/>
                  <a:pt x="9075621" y="1313128"/>
                </a:cubicBezTo>
                <a:close/>
                <a:moveTo>
                  <a:pt x="20336883" y="1309166"/>
                </a:moveTo>
                <a:cubicBezTo>
                  <a:pt x="20347019" y="1337513"/>
                  <a:pt x="20368303" y="1348181"/>
                  <a:pt x="20368303" y="1390854"/>
                </a:cubicBezTo>
                <a:cubicBezTo>
                  <a:pt x="20348031" y="1399389"/>
                  <a:pt x="20347019" y="1377138"/>
                  <a:pt x="20326747" y="1385673"/>
                </a:cubicBezTo>
                <a:cubicBezTo>
                  <a:pt x="20340939" y="1374395"/>
                  <a:pt x="20354115" y="1365555"/>
                  <a:pt x="20343979" y="1331417"/>
                </a:cubicBezTo>
                <a:cubicBezTo>
                  <a:pt x="20319655" y="1325625"/>
                  <a:pt x="20323707" y="1351839"/>
                  <a:pt x="20313571" y="1360374"/>
                </a:cubicBezTo>
                <a:cubicBezTo>
                  <a:pt x="20296343" y="1360374"/>
                  <a:pt x="20285195" y="1348486"/>
                  <a:pt x="20281139" y="1328674"/>
                </a:cubicBezTo>
                <a:cubicBezTo>
                  <a:pt x="20298371" y="1322882"/>
                  <a:pt x="20326747" y="1323492"/>
                  <a:pt x="20336883" y="1309166"/>
                </a:cubicBezTo>
                <a:close/>
                <a:moveTo>
                  <a:pt x="10235092" y="1278075"/>
                </a:moveTo>
                <a:cubicBezTo>
                  <a:pt x="10230025" y="1283562"/>
                  <a:pt x="10223944" y="1286915"/>
                  <a:pt x="10214822" y="1280209"/>
                </a:cubicBezTo>
                <a:cubicBezTo>
                  <a:pt x="10204687" y="1280514"/>
                  <a:pt x="10196578" y="1282038"/>
                  <a:pt x="10187457" y="1283257"/>
                </a:cubicBezTo>
                <a:cubicBezTo>
                  <a:pt x="10194551" y="1290877"/>
                  <a:pt x="10202660" y="1299717"/>
                  <a:pt x="10210768" y="1299717"/>
                </a:cubicBezTo>
                <a:cubicBezTo>
                  <a:pt x="10203673" y="1317700"/>
                  <a:pt x="10187457" y="1293621"/>
                  <a:pt x="10171240" y="1311909"/>
                </a:cubicBezTo>
                <a:cubicBezTo>
                  <a:pt x="10178335" y="1301546"/>
                  <a:pt x="10175294" y="1293925"/>
                  <a:pt x="10171240" y="1287829"/>
                </a:cubicBezTo>
                <a:cubicBezTo>
                  <a:pt x="10164146" y="1291182"/>
                  <a:pt x="10159078" y="1296364"/>
                  <a:pt x="10158064" y="1307032"/>
                </a:cubicBezTo>
                <a:cubicBezTo>
                  <a:pt x="10180362" y="1338123"/>
                  <a:pt x="10214822" y="1276247"/>
                  <a:pt x="10225971" y="1324101"/>
                </a:cubicBezTo>
                <a:cubicBezTo>
                  <a:pt x="10220903" y="1325930"/>
                  <a:pt x="10216849" y="1325930"/>
                  <a:pt x="10212795" y="1327454"/>
                </a:cubicBezTo>
                <a:cubicBezTo>
                  <a:pt x="10209754" y="1337513"/>
                  <a:pt x="10210768" y="1343609"/>
                  <a:pt x="10211781" y="1348791"/>
                </a:cubicBezTo>
                <a:cubicBezTo>
                  <a:pt x="10215835" y="1350925"/>
                  <a:pt x="10219889" y="1352753"/>
                  <a:pt x="10222930" y="1356106"/>
                </a:cubicBezTo>
                <a:cubicBezTo>
                  <a:pt x="10222930" y="1357935"/>
                  <a:pt x="10220903" y="1357630"/>
                  <a:pt x="10220903" y="1359154"/>
                </a:cubicBezTo>
                <a:cubicBezTo>
                  <a:pt x="10229011" y="1361593"/>
                  <a:pt x="10238133" y="1358240"/>
                  <a:pt x="10247255" y="1353058"/>
                </a:cubicBezTo>
                <a:cubicBezTo>
                  <a:pt x="10247255" y="1343914"/>
                  <a:pt x="10244214" y="1333550"/>
                  <a:pt x="10245228" y="1325321"/>
                </a:cubicBezTo>
                <a:cubicBezTo>
                  <a:pt x="10236106" y="1325321"/>
                  <a:pt x="10227998" y="1329283"/>
                  <a:pt x="10219889" y="1335684"/>
                </a:cubicBezTo>
                <a:cubicBezTo>
                  <a:pt x="10226984" y="1321053"/>
                  <a:pt x="10235092" y="1316481"/>
                  <a:pt x="10244214" y="1314957"/>
                </a:cubicBezTo>
                <a:cubicBezTo>
                  <a:pt x="10245228" y="1303679"/>
                  <a:pt x="10247255" y="1293011"/>
                  <a:pt x="10238133" y="1278075"/>
                </a:cubicBezTo>
                <a:cubicBezTo>
                  <a:pt x="10237119" y="1278380"/>
                  <a:pt x="10236106" y="1278075"/>
                  <a:pt x="10235092" y="1278075"/>
                </a:cubicBezTo>
                <a:close/>
                <a:moveTo>
                  <a:pt x="10474284" y="1268931"/>
                </a:moveTo>
                <a:cubicBezTo>
                  <a:pt x="10470230" y="1271065"/>
                  <a:pt x="10466176" y="1274113"/>
                  <a:pt x="10462122" y="1276247"/>
                </a:cubicBezTo>
                <a:cubicBezTo>
                  <a:pt x="10462122" y="1279599"/>
                  <a:pt x="10459081" y="1281733"/>
                  <a:pt x="10459081" y="1285391"/>
                </a:cubicBezTo>
                <a:cubicBezTo>
                  <a:pt x="10456040" y="1280819"/>
                  <a:pt x="10454013" y="1284172"/>
                  <a:pt x="10451986" y="1281428"/>
                </a:cubicBezTo>
                <a:cubicBezTo>
                  <a:pt x="10442865" y="1288134"/>
                  <a:pt x="10435770" y="1297278"/>
                  <a:pt x="10434756" y="1314348"/>
                </a:cubicBezTo>
                <a:lnTo>
                  <a:pt x="10446919" y="1313128"/>
                </a:lnTo>
                <a:cubicBezTo>
                  <a:pt x="10447932" y="1312214"/>
                  <a:pt x="10447932" y="1310690"/>
                  <a:pt x="10448946" y="1310080"/>
                </a:cubicBezTo>
                <a:cubicBezTo>
                  <a:pt x="10448946" y="1308251"/>
                  <a:pt x="10450973" y="1307642"/>
                  <a:pt x="10449959" y="1306118"/>
                </a:cubicBezTo>
                <a:cubicBezTo>
                  <a:pt x="10450973" y="1305813"/>
                  <a:pt x="10451986" y="1306118"/>
                  <a:pt x="10451986" y="1306118"/>
                </a:cubicBezTo>
                <a:cubicBezTo>
                  <a:pt x="10453000" y="1305508"/>
                  <a:pt x="10453000" y="1304289"/>
                  <a:pt x="10453000" y="1303984"/>
                </a:cubicBezTo>
                <a:cubicBezTo>
                  <a:pt x="10455027" y="1305203"/>
                  <a:pt x="10456040" y="1303679"/>
                  <a:pt x="10457054" y="1304899"/>
                </a:cubicBezTo>
                <a:cubicBezTo>
                  <a:pt x="10462122" y="1304594"/>
                  <a:pt x="10466176" y="1304289"/>
                  <a:pt x="10470230" y="1303984"/>
                </a:cubicBezTo>
                <a:cubicBezTo>
                  <a:pt x="10470230" y="1289963"/>
                  <a:pt x="10472257" y="1277161"/>
                  <a:pt x="10474284" y="1268931"/>
                </a:cubicBezTo>
                <a:close/>
                <a:moveTo>
                  <a:pt x="20051071" y="1261921"/>
                </a:moveTo>
                <a:cubicBezTo>
                  <a:pt x="20072355" y="1270150"/>
                  <a:pt x="20077423" y="1287220"/>
                  <a:pt x="20070327" y="1309166"/>
                </a:cubicBezTo>
                <a:cubicBezTo>
                  <a:pt x="20040935" y="1300936"/>
                  <a:pt x="20022691" y="1281428"/>
                  <a:pt x="19987219" y="1281428"/>
                </a:cubicBezTo>
                <a:cubicBezTo>
                  <a:pt x="19980123" y="1253996"/>
                  <a:pt x="20029787" y="1272894"/>
                  <a:pt x="20032827" y="1286610"/>
                </a:cubicBezTo>
                <a:close/>
                <a:moveTo>
                  <a:pt x="10419554" y="1259787"/>
                </a:moveTo>
                <a:cubicBezTo>
                  <a:pt x="10400297" y="1271065"/>
                  <a:pt x="10348607" y="1249424"/>
                  <a:pt x="10358742" y="1287829"/>
                </a:cubicBezTo>
                <a:cubicBezTo>
                  <a:pt x="10397256" y="1275027"/>
                  <a:pt x="10410432" y="1293316"/>
                  <a:pt x="10419554" y="1259787"/>
                </a:cubicBezTo>
                <a:close/>
                <a:moveTo>
                  <a:pt x="9120216" y="1225344"/>
                </a:moveTo>
                <a:cubicBezTo>
                  <a:pt x="9107040" y="1226258"/>
                  <a:pt x="9087783" y="1241803"/>
                  <a:pt x="9069540" y="1226258"/>
                </a:cubicBezTo>
                <a:cubicBezTo>
                  <a:pt x="9057378" y="1266493"/>
                  <a:pt x="9142514" y="1269846"/>
                  <a:pt x="9131365" y="1231440"/>
                </a:cubicBezTo>
                <a:cubicBezTo>
                  <a:pt x="9128324" y="1226868"/>
                  <a:pt x="9125284" y="1225039"/>
                  <a:pt x="9120216" y="1225344"/>
                </a:cubicBezTo>
                <a:close/>
                <a:moveTo>
                  <a:pt x="21064595" y="1180842"/>
                </a:moveTo>
                <a:cubicBezTo>
                  <a:pt x="21078783" y="1183585"/>
                  <a:pt x="21084863" y="1192120"/>
                  <a:pt x="21055471" y="1196387"/>
                </a:cubicBezTo>
                <a:cubicBezTo>
                  <a:pt x="21041283" y="1200959"/>
                  <a:pt x="21045335" y="1228087"/>
                  <a:pt x="21027095" y="1201569"/>
                </a:cubicBezTo>
                <a:cubicBezTo>
                  <a:pt x="21029119" y="1181756"/>
                  <a:pt x="21050403" y="1178098"/>
                  <a:pt x="21064595" y="1180842"/>
                </a:cubicBezTo>
                <a:close/>
                <a:moveTo>
                  <a:pt x="8269869" y="1171697"/>
                </a:moveTo>
                <a:cubicBezTo>
                  <a:pt x="8239464" y="1190596"/>
                  <a:pt x="8202977" y="1206446"/>
                  <a:pt x="8191829" y="1213761"/>
                </a:cubicBezTo>
                <a:cubicBezTo>
                  <a:pt x="8202977" y="1212847"/>
                  <a:pt x="8199937" y="1229916"/>
                  <a:pt x="8212099" y="1232049"/>
                </a:cubicBezTo>
                <a:cubicBezTo>
                  <a:pt x="8218180" y="1211932"/>
                  <a:pt x="8237437" y="1206750"/>
                  <a:pt x="8263789" y="1204617"/>
                </a:cubicBezTo>
                <a:cubicBezTo>
                  <a:pt x="8262775" y="1191815"/>
                  <a:pt x="8265815" y="1181756"/>
                  <a:pt x="8269869" y="1171697"/>
                </a:cubicBezTo>
                <a:close/>
                <a:moveTo>
                  <a:pt x="19853431" y="1153714"/>
                </a:moveTo>
                <a:cubicBezTo>
                  <a:pt x="19864583" y="1154019"/>
                  <a:pt x="19878771" y="1160420"/>
                  <a:pt x="19882823" y="1163772"/>
                </a:cubicBezTo>
                <a:cubicBezTo>
                  <a:pt x="19871675" y="1181756"/>
                  <a:pt x="19849379" y="1196082"/>
                  <a:pt x="19838231" y="1178098"/>
                </a:cubicBezTo>
                <a:cubicBezTo>
                  <a:pt x="19833163" y="1158591"/>
                  <a:pt x="19842283" y="1153104"/>
                  <a:pt x="19853431" y="1153714"/>
                </a:cubicBezTo>
                <a:close/>
                <a:moveTo>
                  <a:pt x="21325071" y="1149142"/>
                </a:moveTo>
                <a:cubicBezTo>
                  <a:pt x="21356487" y="1151580"/>
                  <a:pt x="21386895" y="1161029"/>
                  <a:pt x="21405139" y="1166516"/>
                </a:cubicBezTo>
                <a:cubicBezTo>
                  <a:pt x="21377771" y="1207055"/>
                  <a:pt x="21303787" y="1151885"/>
                  <a:pt x="21242975" y="1173831"/>
                </a:cubicBezTo>
                <a:cubicBezTo>
                  <a:pt x="21263243" y="1151885"/>
                  <a:pt x="21294663" y="1147008"/>
                  <a:pt x="21325071" y="1149142"/>
                </a:cubicBezTo>
                <a:close/>
                <a:moveTo>
                  <a:pt x="10774287" y="1141217"/>
                </a:moveTo>
                <a:cubicBezTo>
                  <a:pt x="10763138" y="1148532"/>
                  <a:pt x="10727665" y="1134816"/>
                  <a:pt x="10729692" y="1157676"/>
                </a:cubicBezTo>
                <a:cubicBezTo>
                  <a:pt x="10740841" y="1156762"/>
                  <a:pt x="10737800" y="1166516"/>
                  <a:pt x="10730705" y="1176879"/>
                </a:cubicBezTo>
                <a:cubicBezTo>
                  <a:pt x="10762125" y="1181147"/>
                  <a:pt x="10768206" y="1161334"/>
                  <a:pt x="10774287" y="1141217"/>
                </a:cubicBezTo>
                <a:close/>
                <a:moveTo>
                  <a:pt x="10681043" y="1138169"/>
                </a:moveTo>
                <a:cubicBezTo>
                  <a:pt x="10682056" y="1147923"/>
                  <a:pt x="10683070" y="1161029"/>
                  <a:pt x="10674962" y="1161639"/>
                </a:cubicBezTo>
                <a:cubicBezTo>
                  <a:pt x="10668880" y="1135730"/>
                  <a:pt x="10640502" y="1164077"/>
                  <a:pt x="10641515" y="1176879"/>
                </a:cubicBezTo>
                <a:cubicBezTo>
                  <a:pt x="10667867" y="1164992"/>
                  <a:pt x="10669894" y="1191815"/>
                  <a:pt x="10696246" y="1183280"/>
                </a:cubicBezTo>
                <a:cubicBezTo>
                  <a:pt x="10694219" y="1154019"/>
                  <a:pt x="10709421" y="1145789"/>
                  <a:pt x="10681043" y="1138169"/>
                </a:cubicBezTo>
                <a:close/>
                <a:moveTo>
                  <a:pt x="20066271" y="1098544"/>
                </a:moveTo>
                <a:cubicBezTo>
                  <a:pt x="20078435" y="1097629"/>
                  <a:pt x="20091611" y="1098544"/>
                  <a:pt x="20105799" y="1101287"/>
                </a:cubicBezTo>
                <a:cubicBezTo>
                  <a:pt x="20160531" y="1111346"/>
                  <a:pt x="20219315" y="1145179"/>
                  <a:pt x="20257827" y="1168649"/>
                </a:cubicBezTo>
                <a:cubicBezTo>
                  <a:pt x="20261883" y="1195168"/>
                  <a:pt x="20250735" y="1203398"/>
                  <a:pt x="20246679" y="1221076"/>
                </a:cubicBezTo>
                <a:cubicBezTo>
                  <a:pt x="20272019" y="1241498"/>
                  <a:pt x="20296343" y="1265578"/>
                  <a:pt x="20314587" y="1294840"/>
                </a:cubicBezTo>
                <a:cubicBezTo>
                  <a:pt x="20286207" y="1303679"/>
                  <a:pt x="20268979" y="1277161"/>
                  <a:pt x="20250735" y="1300936"/>
                </a:cubicBezTo>
                <a:cubicBezTo>
                  <a:pt x="20250735" y="1318310"/>
                  <a:pt x="20268979" y="1309166"/>
                  <a:pt x="20264923" y="1335684"/>
                </a:cubicBezTo>
                <a:cubicBezTo>
                  <a:pt x="20180799" y="1265274"/>
                  <a:pt x="20035867" y="1283562"/>
                  <a:pt x="19980123" y="1171697"/>
                </a:cubicBezTo>
                <a:cubicBezTo>
                  <a:pt x="19995327" y="1121099"/>
                  <a:pt x="20027759" y="1100982"/>
                  <a:pt x="20066271" y="1098544"/>
                </a:cubicBezTo>
                <a:close/>
                <a:moveTo>
                  <a:pt x="10486446" y="1080865"/>
                </a:moveTo>
                <a:cubicBezTo>
                  <a:pt x="10478338" y="1082389"/>
                  <a:pt x="10470230" y="1086961"/>
                  <a:pt x="10463135" y="1093362"/>
                </a:cubicBezTo>
                <a:cubicBezTo>
                  <a:pt x="10467189" y="1097934"/>
                  <a:pt x="10470230" y="1102506"/>
                  <a:pt x="10473270" y="1106469"/>
                </a:cubicBezTo>
                <a:cubicBezTo>
                  <a:pt x="10492527" y="1100982"/>
                  <a:pt x="10491514" y="1092447"/>
                  <a:pt x="10486446" y="1080865"/>
                </a:cubicBezTo>
                <a:close/>
                <a:moveTo>
                  <a:pt x="10529014" y="1076597"/>
                </a:moveTo>
                <a:cubicBezTo>
                  <a:pt x="10529014" y="1076902"/>
                  <a:pt x="10530028" y="1077512"/>
                  <a:pt x="10530028" y="1077817"/>
                </a:cubicBezTo>
                <a:cubicBezTo>
                  <a:pt x="10537122" y="1107078"/>
                  <a:pt x="10498608" y="1088790"/>
                  <a:pt x="10495568" y="1106469"/>
                </a:cubicBezTo>
                <a:cubicBezTo>
                  <a:pt x="10498608" y="1118051"/>
                  <a:pt x="10507730" y="1118051"/>
                  <a:pt x="10507730" y="1129634"/>
                </a:cubicBezTo>
                <a:cubicBezTo>
                  <a:pt x="10528001" y="1121099"/>
                  <a:pt x="10530028" y="1096715"/>
                  <a:pt x="10542190" y="1076597"/>
                </a:cubicBezTo>
                <a:cubicBezTo>
                  <a:pt x="10538136" y="1076597"/>
                  <a:pt x="10533068" y="1076597"/>
                  <a:pt x="10529014" y="1076597"/>
                </a:cubicBezTo>
                <a:close/>
                <a:moveTo>
                  <a:pt x="10971924" y="1040935"/>
                </a:moveTo>
                <a:cubicBezTo>
                  <a:pt x="10956721" y="1039411"/>
                  <a:pt x="10941518" y="1038192"/>
                  <a:pt x="10939491" y="1062271"/>
                </a:cubicBezTo>
                <a:cubicBezTo>
                  <a:pt x="10949627" y="1057090"/>
                  <a:pt x="10965843" y="1058614"/>
                  <a:pt x="10979019" y="1058309"/>
                </a:cubicBezTo>
                <a:cubicBezTo>
                  <a:pt x="10974965" y="1054956"/>
                  <a:pt x="10973951" y="1047031"/>
                  <a:pt x="10971924" y="1040935"/>
                </a:cubicBezTo>
                <a:close/>
                <a:moveTo>
                  <a:pt x="11002330" y="1034839"/>
                </a:moveTo>
                <a:cubicBezTo>
                  <a:pt x="10995235" y="1042764"/>
                  <a:pt x="10986113" y="1040021"/>
                  <a:pt x="10978005" y="1040021"/>
                </a:cubicBezTo>
                <a:cubicBezTo>
                  <a:pt x="10981046" y="1043678"/>
                  <a:pt x="10985100" y="1046117"/>
                  <a:pt x="10987127" y="1050079"/>
                </a:cubicBezTo>
                <a:cubicBezTo>
                  <a:pt x="10989154" y="1046726"/>
                  <a:pt x="10996249" y="1046421"/>
                  <a:pt x="11001316" y="1044897"/>
                </a:cubicBezTo>
                <a:cubicBezTo>
                  <a:pt x="11002330" y="1041545"/>
                  <a:pt x="11004357" y="1040325"/>
                  <a:pt x="11002330" y="1034839"/>
                </a:cubicBezTo>
                <a:close/>
                <a:moveTo>
                  <a:pt x="5686397" y="1034229"/>
                </a:moveTo>
                <a:cubicBezTo>
                  <a:pt x="5697547" y="1035448"/>
                  <a:pt x="5702614" y="1046726"/>
                  <a:pt x="5714777" y="1049165"/>
                </a:cubicBezTo>
                <a:cubicBezTo>
                  <a:pt x="5711736" y="1081170"/>
                  <a:pt x="5688425" y="1065320"/>
                  <a:pt x="5675249" y="1065320"/>
                </a:cubicBezTo>
                <a:lnTo>
                  <a:pt x="5672209" y="1036972"/>
                </a:lnTo>
                <a:cubicBezTo>
                  <a:pt x="5677276" y="1034534"/>
                  <a:pt x="5682343" y="1033620"/>
                  <a:pt x="5686397" y="1034229"/>
                </a:cubicBezTo>
                <a:close/>
                <a:moveTo>
                  <a:pt x="19724715" y="1009235"/>
                </a:moveTo>
                <a:cubicBezTo>
                  <a:pt x="19728771" y="1038801"/>
                  <a:pt x="19749039" y="1038496"/>
                  <a:pt x="19773363" y="1032400"/>
                </a:cubicBezTo>
                <a:cubicBezTo>
                  <a:pt x="19769311" y="1050384"/>
                  <a:pt x="19766271" y="1068368"/>
                  <a:pt x="19741943" y="1062271"/>
                </a:cubicBezTo>
                <a:cubicBezTo>
                  <a:pt x="19749039" y="1086046"/>
                  <a:pt x="19775391" y="1079950"/>
                  <a:pt x="19796675" y="1082998"/>
                </a:cubicBezTo>
                <a:cubicBezTo>
                  <a:pt x="19803771" y="1136645"/>
                  <a:pt x="19828095" y="1127500"/>
                  <a:pt x="19820999" y="1180842"/>
                </a:cubicBezTo>
                <a:cubicBezTo>
                  <a:pt x="19786539" y="1168954"/>
                  <a:pt x="19773363" y="1133292"/>
                  <a:pt x="19741943" y="1115613"/>
                </a:cubicBezTo>
                <a:cubicBezTo>
                  <a:pt x="19728771" y="1118356"/>
                  <a:pt x="19731811" y="1140607"/>
                  <a:pt x="19717619" y="1146398"/>
                </a:cubicBezTo>
                <a:cubicBezTo>
                  <a:pt x="19690255" y="1125672"/>
                  <a:pt x="19687215" y="1100982"/>
                  <a:pt x="19645659" y="1121709"/>
                </a:cubicBezTo>
                <a:cubicBezTo>
                  <a:pt x="19639579" y="1115918"/>
                  <a:pt x="19642619" y="1089399"/>
                  <a:pt x="19625391" y="1098544"/>
                </a:cubicBezTo>
                <a:cubicBezTo>
                  <a:pt x="19618295" y="1074464"/>
                  <a:pt x="19639579" y="1080255"/>
                  <a:pt x="19635527" y="1062271"/>
                </a:cubicBezTo>
                <a:cubicBezTo>
                  <a:pt x="19635527" y="1044288"/>
                  <a:pt x="19604107" y="1062881"/>
                  <a:pt x="19601067" y="1047946"/>
                </a:cubicBezTo>
                <a:cubicBezTo>
                  <a:pt x="19638567" y="1024171"/>
                  <a:pt x="19669983" y="1011978"/>
                  <a:pt x="19724715" y="1009235"/>
                </a:cubicBezTo>
                <a:close/>
                <a:moveTo>
                  <a:pt x="11092533" y="990946"/>
                </a:moveTo>
                <a:cubicBezTo>
                  <a:pt x="11084425" y="991861"/>
                  <a:pt x="11075303" y="995214"/>
                  <a:pt x="11070236" y="1000091"/>
                </a:cubicBezTo>
                <a:cubicBezTo>
                  <a:pt x="11075303" y="1001310"/>
                  <a:pt x="11079358" y="1004663"/>
                  <a:pt x="11085439" y="1004053"/>
                </a:cubicBezTo>
                <a:cubicBezTo>
                  <a:pt x="11085439" y="1010759"/>
                  <a:pt x="11080371" y="1012283"/>
                  <a:pt x="11076317" y="1014417"/>
                </a:cubicBezTo>
                <a:cubicBezTo>
                  <a:pt x="11102669" y="1008625"/>
                  <a:pt x="11117871" y="1018989"/>
                  <a:pt x="11136115" y="997957"/>
                </a:cubicBezTo>
                <a:cubicBezTo>
                  <a:pt x="11126993" y="992166"/>
                  <a:pt x="11108750" y="988813"/>
                  <a:pt x="11092533" y="990946"/>
                </a:cubicBezTo>
                <a:close/>
                <a:moveTo>
                  <a:pt x="10969897" y="962295"/>
                </a:moveTo>
                <a:cubicBezTo>
                  <a:pt x="10924288" y="972353"/>
                  <a:pt x="10856382" y="990642"/>
                  <a:pt x="10874626" y="1034839"/>
                </a:cubicBezTo>
                <a:cubicBezTo>
                  <a:pt x="10855369" y="1036363"/>
                  <a:pt x="10864491" y="1000395"/>
                  <a:pt x="10845234" y="1005272"/>
                </a:cubicBezTo>
                <a:cubicBezTo>
                  <a:pt x="10804693" y="1031181"/>
                  <a:pt x="10776314" y="1069282"/>
                  <a:pt x="10688137" y="1086046"/>
                </a:cubicBezTo>
                <a:cubicBezTo>
                  <a:pt x="10690164" y="1059833"/>
                  <a:pt x="10738814" y="1081779"/>
                  <a:pt x="10728678" y="1050079"/>
                </a:cubicBezTo>
                <a:cubicBezTo>
                  <a:pt x="10712462" y="1047946"/>
                  <a:pt x="10628339" y="1064405"/>
                  <a:pt x="10616177" y="1101287"/>
                </a:cubicBezTo>
                <a:cubicBezTo>
                  <a:pt x="10607055" y="1092143"/>
                  <a:pt x="10610096" y="1075988"/>
                  <a:pt x="10585771" y="1061357"/>
                </a:cubicBezTo>
                <a:cubicBezTo>
                  <a:pt x="10573609" y="1073854"/>
                  <a:pt x="10558406" y="1075988"/>
                  <a:pt x="10543204" y="1076597"/>
                </a:cubicBezTo>
                <a:cubicBezTo>
                  <a:pt x="10557393" y="1091533"/>
                  <a:pt x="10534082" y="1116832"/>
                  <a:pt x="10547258" y="1145179"/>
                </a:cubicBezTo>
                <a:cubicBezTo>
                  <a:pt x="10567528" y="1150971"/>
                  <a:pt x="10557393" y="1122014"/>
                  <a:pt x="10577663" y="1125062"/>
                </a:cubicBezTo>
                <a:cubicBezTo>
                  <a:pt x="10575636" y="1136950"/>
                  <a:pt x="10584758" y="1145484"/>
                  <a:pt x="10588812" y="1155543"/>
                </a:cubicBezTo>
                <a:cubicBezTo>
                  <a:pt x="10589826" y="1152495"/>
                  <a:pt x="10592866" y="1152495"/>
                  <a:pt x="10593880" y="1148532"/>
                </a:cubicBezTo>
                <a:cubicBezTo>
                  <a:pt x="10613137" y="1153409"/>
                  <a:pt x="10614150" y="1163163"/>
                  <a:pt x="10603001" y="1180232"/>
                </a:cubicBezTo>
                <a:cubicBezTo>
                  <a:pt x="10618204" y="1169259"/>
                  <a:pt x="10661786" y="1140302"/>
                  <a:pt x="10637461" y="1122623"/>
                </a:cubicBezTo>
                <a:cubicBezTo>
                  <a:pt x="10631380" y="1097020"/>
                  <a:pt x="10675975" y="1125976"/>
                  <a:pt x="10661786" y="1088180"/>
                </a:cubicBezTo>
                <a:cubicBezTo>
                  <a:pt x="10678002" y="1093362"/>
                  <a:pt x="10662799" y="1106773"/>
                  <a:pt x="10663813" y="1119880"/>
                </a:cubicBezTo>
                <a:cubicBezTo>
                  <a:pt x="10727665" y="1088790"/>
                  <a:pt x="10815841" y="1107688"/>
                  <a:pt x="10878680" y="1076597"/>
                </a:cubicBezTo>
                <a:cubicBezTo>
                  <a:pt x="10868545" y="1093667"/>
                  <a:pt x="10873612" y="1104335"/>
                  <a:pt x="10888815" y="1109517"/>
                </a:cubicBezTo>
                <a:cubicBezTo>
                  <a:pt x="10886788" y="1083608"/>
                  <a:pt x="10939491" y="1062576"/>
                  <a:pt x="10911113" y="1042154"/>
                </a:cubicBezTo>
                <a:cubicBezTo>
                  <a:pt x="10925302" y="1027828"/>
                  <a:pt x="10954694" y="1015331"/>
                  <a:pt x="10963816" y="1027828"/>
                </a:cubicBezTo>
                <a:cubicBezTo>
                  <a:pt x="10974965" y="1017160"/>
                  <a:pt x="10968883" y="998262"/>
                  <a:pt x="10969897" y="962295"/>
                </a:cubicBezTo>
                <a:close/>
                <a:moveTo>
                  <a:pt x="17396651" y="947664"/>
                </a:moveTo>
                <a:cubicBezTo>
                  <a:pt x="17395639" y="947664"/>
                  <a:pt x="17395639" y="948883"/>
                  <a:pt x="17394623" y="948883"/>
                </a:cubicBezTo>
                <a:cubicBezTo>
                  <a:pt x="17391583" y="958332"/>
                  <a:pt x="17386515" y="966562"/>
                  <a:pt x="17377395" y="972048"/>
                </a:cubicBezTo>
                <a:cubicBezTo>
                  <a:pt x="17378407" y="976316"/>
                  <a:pt x="17375367" y="982412"/>
                  <a:pt x="17380435" y="984545"/>
                </a:cubicBezTo>
                <a:cubicBezTo>
                  <a:pt x="17382463" y="970220"/>
                  <a:pt x="17396651" y="969000"/>
                  <a:pt x="17398679" y="954979"/>
                </a:cubicBezTo>
                <a:cubicBezTo>
                  <a:pt x="17398679" y="952845"/>
                  <a:pt x="17397663" y="948883"/>
                  <a:pt x="17396651" y="947664"/>
                </a:cubicBezTo>
                <a:close/>
                <a:moveTo>
                  <a:pt x="17438207" y="945530"/>
                </a:moveTo>
                <a:cubicBezTo>
                  <a:pt x="17434151" y="945225"/>
                  <a:pt x="17431111" y="951626"/>
                  <a:pt x="17427055" y="952845"/>
                </a:cubicBezTo>
                <a:cubicBezTo>
                  <a:pt x="17430099" y="955589"/>
                  <a:pt x="17429083" y="960466"/>
                  <a:pt x="17434151" y="961075"/>
                </a:cubicBezTo>
                <a:cubicBezTo>
                  <a:pt x="17424015" y="975706"/>
                  <a:pt x="17407799" y="981497"/>
                  <a:pt x="17387531" y="984545"/>
                </a:cubicBezTo>
                <a:cubicBezTo>
                  <a:pt x="17388543" y="986374"/>
                  <a:pt x="17388543" y="989727"/>
                  <a:pt x="17389555" y="991556"/>
                </a:cubicBezTo>
                <a:cubicBezTo>
                  <a:pt x="17419963" y="995519"/>
                  <a:pt x="17449355" y="997347"/>
                  <a:pt x="17478747" y="992775"/>
                </a:cubicBezTo>
                <a:cubicBezTo>
                  <a:pt x="17452395" y="1031791"/>
                  <a:pt x="17490907" y="1023866"/>
                  <a:pt x="17506111" y="1058309"/>
                </a:cubicBezTo>
                <a:cubicBezTo>
                  <a:pt x="17511179" y="1041849"/>
                  <a:pt x="17526383" y="1048860"/>
                  <a:pt x="17534491" y="1042764"/>
                </a:cubicBezTo>
                <a:cubicBezTo>
                  <a:pt x="17535503" y="1042764"/>
                  <a:pt x="17535503" y="1042154"/>
                  <a:pt x="17535503" y="1042154"/>
                </a:cubicBezTo>
                <a:cubicBezTo>
                  <a:pt x="17538543" y="1039716"/>
                  <a:pt x="17541583" y="1036058"/>
                  <a:pt x="17542599" y="1028438"/>
                </a:cubicBezTo>
                <a:cubicBezTo>
                  <a:pt x="17535503" y="1025694"/>
                  <a:pt x="17527395" y="1015636"/>
                  <a:pt x="17520299" y="1009235"/>
                </a:cubicBezTo>
                <a:cubicBezTo>
                  <a:pt x="17517259" y="1008320"/>
                  <a:pt x="17515235" y="1005882"/>
                  <a:pt x="17510167" y="1007101"/>
                </a:cubicBezTo>
                <a:cubicBezTo>
                  <a:pt x="17512191" y="1005882"/>
                  <a:pt x="17514219" y="1005272"/>
                  <a:pt x="17515235" y="1004053"/>
                </a:cubicBezTo>
                <a:cubicBezTo>
                  <a:pt x="17489895" y="979059"/>
                  <a:pt x="17463543" y="947969"/>
                  <a:pt x="17438207" y="945530"/>
                </a:cubicBezTo>
                <a:close/>
                <a:moveTo>
                  <a:pt x="11018546" y="935776"/>
                </a:moveTo>
                <a:cubicBezTo>
                  <a:pt x="11015506" y="936691"/>
                  <a:pt x="11015506" y="940043"/>
                  <a:pt x="11011451" y="939739"/>
                </a:cubicBezTo>
                <a:cubicBezTo>
                  <a:pt x="11011451" y="937910"/>
                  <a:pt x="11010438" y="937910"/>
                  <a:pt x="11009424" y="936386"/>
                </a:cubicBezTo>
                <a:cubicBezTo>
                  <a:pt x="10998276" y="937300"/>
                  <a:pt x="10988140" y="942482"/>
                  <a:pt x="10985100" y="961075"/>
                </a:cubicBezTo>
                <a:cubicBezTo>
                  <a:pt x="11039830" y="963209"/>
                  <a:pt x="10991181" y="986679"/>
                  <a:pt x="10981046" y="1004053"/>
                </a:cubicBezTo>
                <a:cubicBezTo>
                  <a:pt x="10997262" y="996128"/>
                  <a:pt x="11007397" y="991556"/>
                  <a:pt x="11018546" y="986374"/>
                </a:cubicBezTo>
                <a:cubicBezTo>
                  <a:pt x="11018546" y="981497"/>
                  <a:pt x="11017533" y="975706"/>
                  <a:pt x="11020573" y="972048"/>
                </a:cubicBezTo>
                <a:cubicBezTo>
                  <a:pt x="11023614" y="974487"/>
                  <a:pt x="11026654" y="977840"/>
                  <a:pt x="11030708" y="980583"/>
                </a:cubicBezTo>
                <a:cubicBezTo>
                  <a:pt x="11040844" y="975096"/>
                  <a:pt x="11051992" y="964428"/>
                  <a:pt x="11061114" y="954979"/>
                </a:cubicBezTo>
                <a:cubicBezTo>
                  <a:pt x="11058074" y="950712"/>
                  <a:pt x="11054019" y="946140"/>
                  <a:pt x="11054019" y="938519"/>
                </a:cubicBezTo>
                <a:cubicBezTo>
                  <a:pt x="11041857" y="936995"/>
                  <a:pt x="11029695" y="936691"/>
                  <a:pt x="11018546" y="935776"/>
                </a:cubicBezTo>
                <a:close/>
                <a:moveTo>
                  <a:pt x="17310503" y="920231"/>
                </a:moveTo>
                <a:cubicBezTo>
                  <a:pt x="17304419" y="922669"/>
                  <a:pt x="17300367" y="924803"/>
                  <a:pt x="17296311" y="928156"/>
                </a:cubicBezTo>
                <a:cubicBezTo>
                  <a:pt x="17300367" y="931509"/>
                  <a:pt x="17303407" y="936081"/>
                  <a:pt x="17309487" y="936386"/>
                </a:cubicBezTo>
                <a:cubicBezTo>
                  <a:pt x="17305435" y="937910"/>
                  <a:pt x="17297327" y="933033"/>
                  <a:pt x="17292259" y="932423"/>
                </a:cubicBezTo>
                <a:cubicBezTo>
                  <a:pt x="17291243" y="933033"/>
                  <a:pt x="17290231" y="932728"/>
                  <a:pt x="17290231" y="933338"/>
                </a:cubicBezTo>
                <a:cubicBezTo>
                  <a:pt x="17290231" y="934557"/>
                  <a:pt x="17290231" y="936386"/>
                  <a:pt x="17289219" y="937605"/>
                </a:cubicBezTo>
                <a:cubicBezTo>
                  <a:pt x="17288203" y="942177"/>
                  <a:pt x="17290231" y="946749"/>
                  <a:pt x="17297327" y="952845"/>
                </a:cubicBezTo>
                <a:cubicBezTo>
                  <a:pt x="17289219" y="960466"/>
                  <a:pt x="17284151" y="960770"/>
                  <a:pt x="17281111" y="958027"/>
                </a:cubicBezTo>
                <a:cubicBezTo>
                  <a:pt x="17280095" y="959551"/>
                  <a:pt x="17280095" y="962599"/>
                  <a:pt x="17279083" y="964123"/>
                </a:cubicBezTo>
                <a:cubicBezTo>
                  <a:pt x="17299351" y="972048"/>
                  <a:pt x="17320635" y="975401"/>
                  <a:pt x="17340907" y="980583"/>
                </a:cubicBezTo>
                <a:cubicBezTo>
                  <a:pt x="17350027" y="975401"/>
                  <a:pt x="17355095" y="969610"/>
                  <a:pt x="17342935" y="951931"/>
                </a:cubicBezTo>
                <a:cubicBezTo>
                  <a:pt x="17355095" y="949493"/>
                  <a:pt x="17357123" y="955284"/>
                  <a:pt x="17364219" y="957113"/>
                </a:cubicBezTo>
                <a:cubicBezTo>
                  <a:pt x="17366247" y="954065"/>
                  <a:pt x="17370299" y="953150"/>
                  <a:pt x="17370299" y="946749"/>
                </a:cubicBezTo>
                <a:cubicBezTo>
                  <a:pt x="17370299" y="945530"/>
                  <a:pt x="17369287" y="946140"/>
                  <a:pt x="17369287" y="944920"/>
                </a:cubicBezTo>
                <a:cubicBezTo>
                  <a:pt x="17365231" y="943396"/>
                  <a:pt x="17362191" y="936081"/>
                  <a:pt x="17360163" y="924193"/>
                </a:cubicBezTo>
                <a:cubicBezTo>
                  <a:pt x="17360163" y="923889"/>
                  <a:pt x="17360163" y="923584"/>
                  <a:pt x="17360163" y="923279"/>
                </a:cubicBezTo>
                <a:cubicBezTo>
                  <a:pt x="17359151" y="922669"/>
                  <a:pt x="17358139" y="920841"/>
                  <a:pt x="17357123" y="920231"/>
                </a:cubicBezTo>
                <a:cubicBezTo>
                  <a:pt x="17339895" y="927242"/>
                  <a:pt x="17320635" y="919621"/>
                  <a:pt x="17322663" y="951931"/>
                </a:cubicBezTo>
                <a:cubicBezTo>
                  <a:pt x="17316583" y="949188"/>
                  <a:pt x="17311515" y="934252"/>
                  <a:pt x="17310503" y="920231"/>
                </a:cubicBezTo>
                <a:close/>
                <a:moveTo>
                  <a:pt x="20174719" y="887312"/>
                </a:moveTo>
                <a:cubicBezTo>
                  <a:pt x="20222355" y="907429"/>
                  <a:pt x="20297355" y="881216"/>
                  <a:pt x="20335871" y="933338"/>
                </a:cubicBezTo>
                <a:cubicBezTo>
                  <a:pt x="20315599" y="944920"/>
                  <a:pt x="20278099" y="901943"/>
                  <a:pt x="20295327" y="939739"/>
                </a:cubicBezTo>
                <a:cubicBezTo>
                  <a:pt x="20281139" y="916573"/>
                  <a:pt x="20249719" y="942177"/>
                  <a:pt x="20242627" y="898894"/>
                </a:cubicBezTo>
                <a:cubicBezTo>
                  <a:pt x="20221343" y="895846"/>
                  <a:pt x="20228435" y="924803"/>
                  <a:pt x="20208167" y="919012"/>
                </a:cubicBezTo>
                <a:cubicBezTo>
                  <a:pt x="20201071" y="884264"/>
                  <a:pt x="20174719" y="936386"/>
                  <a:pt x="20174719" y="887312"/>
                </a:cubicBezTo>
                <a:close/>
                <a:moveTo>
                  <a:pt x="20133167" y="883959"/>
                </a:moveTo>
                <a:cubicBezTo>
                  <a:pt x="20140259" y="890969"/>
                  <a:pt x="20138231" y="913220"/>
                  <a:pt x="20153435" y="906819"/>
                </a:cubicBezTo>
                <a:cubicBezTo>
                  <a:pt x="20150395" y="918097"/>
                  <a:pt x="20148367" y="924498"/>
                  <a:pt x="20136207" y="927242"/>
                </a:cubicBezTo>
                <a:cubicBezTo>
                  <a:pt x="20139247" y="898590"/>
                  <a:pt x="20117963" y="910172"/>
                  <a:pt x="20121003" y="884569"/>
                </a:cubicBezTo>
                <a:cubicBezTo>
                  <a:pt x="20126071" y="881520"/>
                  <a:pt x="20130123" y="881825"/>
                  <a:pt x="20133167" y="883959"/>
                </a:cubicBezTo>
                <a:close/>
                <a:moveTo>
                  <a:pt x="19925391" y="872986"/>
                </a:moveTo>
                <a:cubicBezTo>
                  <a:pt x="19918299" y="894932"/>
                  <a:pt x="19936543" y="889445"/>
                  <a:pt x="19932487" y="908648"/>
                </a:cubicBezTo>
                <a:cubicBezTo>
                  <a:pt x="19904107" y="882130"/>
                  <a:pt x="19860527" y="875424"/>
                  <a:pt x="19925391" y="872986"/>
                </a:cubicBezTo>
                <a:close/>
                <a:moveTo>
                  <a:pt x="17715911" y="872986"/>
                </a:moveTo>
                <a:cubicBezTo>
                  <a:pt x="17710843" y="874205"/>
                  <a:pt x="17705775" y="875119"/>
                  <a:pt x="17698683" y="876034"/>
                </a:cubicBezTo>
                <a:cubicBezTo>
                  <a:pt x="17699695" y="878472"/>
                  <a:pt x="17700707" y="878777"/>
                  <a:pt x="17701723" y="881216"/>
                </a:cubicBezTo>
                <a:cubicBezTo>
                  <a:pt x="17705775" y="877558"/>
                  <a:pt x="17710843" y="876339"/>
                  <a:pt x="17715911" y="872986"/>
                </a:cubicBezTo>
                <a:close/>
                <a:moveTo>
                  <a:pt x="17289219" y="840371"/>
                </a:moveTo>
                <a:cubicBezTo>
                  <a:pt x="17279083" y="840676"/>
                  <a:pt x="17270975" y="844639"/>
                  <a:pt x="17261851" y="847687"/>
                </a:cubicBezTo>
                <a:cubicBezTo>
                  <a:pt x="17275027" y="854088"/>
                  <a:pt x="17289219" y="859574"/>
                  <a:pt x="17300367" y="869023"/>
                </a:cubicBezTo>
                <a:cubicBezTo>
                  <a:pt x="17300367" y="874815"/>
                  <a:pt x="17300367" y="883959"/>
                  <a:pt x="17299351" y="891579"/>
                </a:cubicBezTo>
                <a:cubicBezTo>
                  <a:pt x="17300367" y="891274"/>
                  <a:pt x="17300367" y="890055"/>
                  <a:pt x="17300367" y="889750"/>
                </a:cubicBezTo>
                <a:cubicBezTo>
                  <a:pt x="17308475" y="876948"/>
                  <a:pt x="17307459" y="854697"/>
                  <a:pt x="17326719" y="854697"/>
                </a:cubicBezTo>
                <a:cubicBezTo>
                  <a:pt x="17323679" y="861098"/>
                  <a:pt x="17325703" y="864451"/>
                  <a:pt x="17326719" y="869023"/>
                </a:cubicBezTo>
                <a:cubicBezTo>
                  <a:pt x="17336855" y="873595"/>
                  <a:pt x="17348003" y="877863"/>
                  <a:pt x="17361179" y="879996"/>
                </a:cubicBezTo>
                <a:cubicBezTo>
                  <a:pt x="17354083" y="869633"/>
                  <a:pt x="17349015" y="857136"/>
                  <a:pt x="17342935" y="844334"/>
                </a:cubicBezTo>
                <a:cubicBezTo>
                  <a:pt x="17324691" y="842200"/>
                  <a:pt x="17305435" y="839762"/>
                  <a:pt x="17289219" y="840371"/>
                </a:cubicBezTo>
                <a:close/>
                <a:moveTo>
                  <a:pt x="17077391" y="836104"/>
                </a:moveTo>
                <a:cubicBezTo>
                  <a:pt x="17080431" y="838542"/>
                  <a:pt x="17083471" y="839457"/>
                  <a:pt x="17086511" y="842505"/>
                </a:cubicBezTo>
                <a:cubicBezTo>
                  <a:pt x="17086511" y="840676"/>
                  <a:pt x="17086511" y="839152"/>
                  <a:pt x="17086511" y="837323"/>
                </a:cubicBezTo>
                <a:cubicBezTo>
                  <a:pt x="17083471" y="837018"/>
                  <a:pt x="17080431" y="836104"/>
                  <a:pt x="17077391" y="836104"/>
                </a:cubicBezTo>
                <a:close/>
                <a:moveTo>
                  <a:pt x="17143271" y="821778"/>
                </a:moveTo>
                <a:cubicBezTo>
                  <a:pt x="17140231" y="822388"/>
                  <a:pt x="17139215" y="823912"/>
                  <a:pt x="17137187" y="824826"/>
                </a:cubicBezTo>
                <a:cubicBezTo>
                  <a:pt x="17140231" y="826960"/>
                  <a:pt x="17143271" y="828179"/>
                  <a:pt x="17147323" y="830008"/>
                </a:cubicBezTo>
                <a:cubicBezTo>
                  <a:pt x="17145299" y="828179"/>
                  <a:pt x="17145299" y="823302"/>
                  <a:pt x="17143271" y="821778"/>
                </a:cubicBezTo>
                <a:close/>
                <a:moveTo>
                  <a:pt x="17390571" y="797089"/>
                </a:moveTo>
                <a:cubicBezTo>
                  <a:pt x="17389555" y="799222"/>
                  <a:pt x="17388543" y="802575"/>
                  <a:pt x="17387531" y="804404"/>
                </a:cubicBezTo>
                <a:cubicBezTo>
                  <a:pt x="17390571" y="802575"/>
                  <a:pt x="17391583" y="800137"/>
                  <a:pt x="17393611" y="797089"/>
                </a:cubicBezTo>
                <a:cubicBezTo>
                  <a:pt x="17392595" y="797089"/>
                  <a:pt x="17391583" y="797089"/>
                  <a:pt x="17390571" y="797089"/>
                </a:cubicBezTo>
                <a:close/>
                <a:moveTo>
                  <a:pt x="10717530" y="749234"/>
                </a:moveTo>
                <a:cubicBezTo>
                  <a:pt x="10697259" y="748929"/>
                  <a:pt x="10675975" y="755940"/>
                  <a:pt x="10655705" y="764779"/>
                </a:cubicBezTo>
                <a:cubicBezTo>
                  <a:pt x="10667867" y="769046"/>
                  <a:pt x="10679016" y="783677"/>
                  <a:pt x="10705367" y="771790"/>
                </a:cubicBezTo>
                <a:cubicBezTo>
                  <a:pt x="10714489" y="769656"/>
                  <a:pt x="10716516" y="758073"/>
                  <a:pt x="10722597" y="750453"/>
                </a:cubicBezTo>
                <a:cubicBezTo>
                  <a:pt x="10720570" y="750148"/>
                  <a:pt x="10719557" y="749234"/>
                  <a:pt x="10717530" y="749234"/>
                </a:cubicBezTo>
                <a:close/>
                <a:moveTo>
                  <a:pt x="8960079" y="728507"/>
                </a:moveTo>
                <a:cubicBezTo>
                  <a:pt x="8967174" y="728507"/>
                  <a:pt x="8979336" y="730945"/>
                  <a:pt x="8990485" y="733993"/>
                </a:cubicBezTo>
                <a:cubicBezTo>
                  <a:pt x="9013796" y="740394"/>
                  <a:pt x="9038121" y="751063"/>
                  <a:pt x="9033053" y="756244"/>
                </a:cubicBezTo>
                <a:lnTo>
                  <a:pt x="8980350" y="761426"/>
                </a:lnTo>
                <a:cubicBezTo>
                  <a:pt x="8973255" y="751063"/>
                  <a:pt x="8965147" y="741309"/>
                  <a:pt x="8953998" y="736127"/>
                </a:cubicBezTo>
                <a:cubicBezTo>
                  <a:pt x="8948931" y="730945"/>
                  <a:pt x="8952985" y="728507"/>
                  <a:pt x="8960079" y="728507"/>
                </a:cubicBezTo>
                <a:close/>
                <a:moveTo>
                  <a:pt x="17070295" y="725764"/>
                </a:moveTo>
                <a:cubicBezTo>
                  <a:pt x="17080431" y="749234"/>
                  <a:pt x="17063203" y="787335"/>
                  <a:pt x="17073335" y="787335"/>
                </a:cubicBezTo>
                <a:cubicBezTo>
                  <a:pt x="17077391" y="766608"/>
                  <a:pt x="17111851" y="783982"/>
                  <a:pt x="17107795" y="757464"/>
                </a:cubicBezTo>
                <a:cubicBezTo>
                  <a:pt x="17093607" y="751672"/>
                  <a:pt x="17091579" y="725764"/>
                  <a:pt x="17070295" y="725764"/>
                </a:cubicBezTo>
                <a:close/>
                <a:moveTo>
                  <a:pt x="17241583" y="712352"/>
                </a:moveTo>
                <a:cubicBezTo>
                  <a:pt x="17248675" y="710218"/>
                  <a:pt x="17254759" y="716010"/>
                  <a:pt x="17256783" y="744052"/>
                </a:cubicBezTo>
                <a:cubicBezTo>
                  <a:pt x="17248675" y="747405"/>
                  <a:pt x="17247663" y="737042"/>
                  <a:pt x="17245635" y="723630"/>
                </a:cubicBezTo>
                <a:cubicBezTo>
                  <a:pt x="17237527" y="737042"/>
                  <a:pt x="17232459" y="736737"/>
                  <a:pt x="17223339" y="726983"/>
                </a:cubicBezTo>
                <a:cubicBezTo>
                  <a:pt x="17228407" y="723630"/>
                  <a:pt x="17235499" y="714181"/>
                  <a:pt x="17241583" y="712352"/>
                </a:cubicBezTo>
                <a:close/>
                <a:moveTo>
                  <a:pt x="8837443" y="707475"/>
                </a:moveTo>
                <a:cubicBezTo>
                  <a:pt x="8851632" y="708390"/>
                  <a:pt x="8865822" y="718143"/>
                  <a:pt x="8860754" y="738870"/>
                </a:cubicBezTo>
                <a:cubicBezTo>
                  <a:pt x="8843524" y="738870"/>
                  <a:pt x="8833389" y="724849"/>
                  <a:pt x="8813118" y="736127"/>
                </a:cubicBezTo>
                <a:cubicBezTo>
                  <a:pt x="8809064" y="715400"/>
                  <a:pt x="8823254" y="706561"/>
                  <a:pt x="8837443" y="707475"/>
                </a:cubicBezTo>
                <a:close/>
                <a:moveTo>
                  <a:pt x="10944559" y="697112"/>
                </a:moveTo>
                <a:cubicBezTo>
                  <a:pt x="10949627" y="700769"/>
                  <a:pt x="10955708" y="701684"/>
                  <a:pt x="10959762" y="707475"/>
                </a:cubicBezTo>
                <a:cubicBezTo>
                  <a:pt x="10960775" y="705341"/>
                  <a:pt x="10961789" y="705951"/>
                  <a:pt x="10962802" y="704427"/>
                </a:cubicBezTo>
                <a:cubicBezTo>
                  <a:pt x="10956721" y="701989"/>
                  <a:pt x="10950640" y="698940"/>
                  <a:pt x="10944559" y="697112"/>
                </a:cubicBezTo>
                <a:close/>
                <a:moveTo>
                  <a:pt x="8687442" y="692844"/>
                </a:moveTo>
                <a:cubicBezTo>
                  <a:pt x="8697577" y="694368"/>
                  <a:pt x="8706698" y="705951"/>
                  <a:pt x="8704671" y="729726"/>
                </a:cubicBezTo>
                <a:cubicBezTo>
                  <a:pt x="8685414" y="736432"/>
                  <a:pt x="8688455" y="698636"/>
                  <a:pt x="8665144" y="712352"/>
                </a:cubicBezTo>
                <a:cubicBezTo>
                  <a:pt x="8667171" y="698636"/>
                  <a:pt x="8677306" y="691015"/>
                  <a:pt x="8687442" y="692844"/>
                </a:cubicBezTo>
                <a:close/>
                <a:moveTo>
                  <a:pt x="17054079" y="618166"/>
                </a:moveTo>
                <a:cubicBezTo>
                  <a:pt x="17044959" y="619081"/>
                  <a:pt x="17035835" y="619081"/>
                  <a:pt x="17025703" y="620300"/>
                </a:cubicBezTo>
                <a:cubicBezTo>
                  <a:pt x="17032795" y="623653"/>
                  <a:pt x="17036851" y="628225"/>
                  <a:pt x="17045971" y="631578"/>
                </a:cubicBezTo>
                <a:cubicBezTo>
                  <a:pt x="17049011" y="628530"/>
                  <a:pt x="17051039" y="623043"/>
                  <a:pt x="17054079" y="618166"/>
                </a:cubicBezTo>
                <a:close/>
                <a:moveTo>
                  <a:pt x="17180771" y="605974"/>
                </a:moveTo>
                <a:cubicBezTo>
                  <a:pt x="17150363" y="606888"/>
                  <a:pt x="17112863" y="611461"/>
                  <a:pt x="17079419" y="615118"/>
                </a:cubicBezTo>
                <a:cubicBezTo>
                  <a:pt x="17101715" y="641941"/>
                  <a:pt x="17144283" y="622129"/>
                  <a:pt x="17161515" y="658401"/>
                </a:cubicBezTo>
                <a:cubicBezTo>
                  <a:pt x="17170635" y="647123"/>
                  <a:pt x="17181783" y="624567"/>
                  <a:pt x="17185839" y="605974"/>
                </a:cubicBezTo>
                <a:cubicBezTo>
                  <a:pt x="17183811" y="605974"/>
                  <a:pt x="17182799" y="605669"/>
                  <a:pt x="17180771" y="605974"/>
                </a:cubicBezTo>
                <a:close/>
                <a:moveTo>
                  <a:pt x="17173675" y="576103"/>
                </a:moveTo>
                <a:cubicBezTo>
                  <a:pt x="17157459" y="578237"/>
                  <a:pt x="17139215" y="580675"/>
                  <a:pt x="17139215" y="589515"/>
                </a:cubicBezTo>
                <a:cubicBezTo>
                  <a:pt x="17150363" y="591953"/>
                  <a:pt x="17171647" y="587381"/>
                  <a:pt x="17186851" y="587686"/>
                </a:cubicBezTo>
                <a:cubicBezTo>
                  <a:pt x="17184823" y="581590"/>
                  <a:pt x="17180771" y="577627"/>
                  <a:pt x="17173675" y="576103"/>
                </a:cubicBezTo>
                <a:close/>
                <a:moveTo>
                  <a:pt x="7670877" y="575189"/>
                </a:moveTo>
                <a:cubicBezTo>
                  <a:pt x="7696215" y="583723"/>
                  <a:pt x="7744865" y="587076"/>
                  <a:pt x="7800609" y="595611"/>
                </a:cubicBezTo>
                <a:cubicBezTo>
                  <a:pt x="7774257" y="608108"/>
                  <a:pt x="7689121" y="621519"/>
                  <a:pt x="7670877" y="575189"/>
                </a:cubicBezTo>
                <a:close/>
                <a:moveTo>
                  <a:pt x="11602335" y="573360"/>
                </a:moveTo>
                <a:cubicBezTo>
                  <a:pt x="11600309" y="573969"/>
                  <a:pt x="11599295" y="576713"/>
                  <a:pt x="11597267" y="578541"/>
                </a:cubicBezTo>
                <a:cubicBezTo>
                  <a:pt x="11601323" y="577932"/>
                  <a:pt x="11604363" y="577017"/>
                  <a:pt x="11608417" y="576103"/>
                </a:cubicBezTo>
                <a:cubicBezTo>
                  <a:pt x="11606391" y="575189"/>
                  <a:pt x="11604363" y="572750"/>
                  <a:pt x="11602335" y="573360"/>
                </a:cubicBezTo>
                <a:close/>
                <a:moveTo>
                  <a:pt x="11504023" y="571226"/>
                </a:moveTo>
                <a:cubicBezTo>
                  <a:pt x="11493889" y="569397"/>
                  <a:pt x="11484767" y="572445"/>
                  <a:pt x="11472605" y="589515"/>
                </a:cubicBezTo>
                <a:cubicBezTo>
                  <a:pt x="11504023" y="596830"/>
                  <a:pt x="11517199" y="618776"/>
                  <a:pt x="11537471" y="584333"/>
                </a:cubicBezTo>
                <a:cubicBezTo>
                  <a:pt x="11524295" y="580675"/>
                  <a:pt x="11514159" y="573360"/>
                  <a:pt x="11504023" y="571226"/>
                </a:cubicBezTo>
                <a:close/>
                <a:moveTo>
                  <a:pt x="11583079" y="557814"/>
                </a:moveTo>
                <a:cubicBezTo>
                  <a:pt x="11581051" y="566349"/>
                  <a:pt x="11582065" y="570921"/>
                  <a:pt x="11584091" y="574274"/>
                </a:cubicBezTo>
                <a:cubicBezTo>
                  <a:pt x="11590175" y="569397"/>
                  <a:pt x="11596255" y="566044"/>
                  <a:pt x="11603349" y="562996"/>
                </a:cubicBezTo>
                <a:cubicBezTo>
                  <a:pt x="11595241" y="562387"/>
                  <a:pt x="11588147" y="562387"/>
                  <a:pt x="11583079" y="557814"/>
                </a:cubicBezTo>
                <a:close/>
                <a:moveTo>
                  <a:pt x="8956025" y="522152"/>
                </a:moveTo>
                <a:cubicBezTo>
                  <a:pt x="8984404" y="525200"/>
                  <a:pt x="9012783" y="536478"/>
                  <a:pt x="9033053" y="554766"/>
                </a:cubicBezTo>
                <a:cubicBezTo>
                  <a:pt x="8988458" y="581894"/>
                  <a:pt x="8947917" y="512398"/>
                  <a:pt x="8881025" y="539526"/>
                </a:cubicBezTo>
                <a:cubicBezTo>
                  <a:pt x="8900282" y="524590"/>
                  <a:pt x="8927647" y="519104"/>
                  <a:pt x="8956025" y="522152"/>
                </a:cubicBezTo>
                <a:close/>
                <a:moveTo>
                  <a:pt x="17094619" y="493500"/>
                </a:moveTo>
                <a:cubicBezTo>
                  <a:pt x="17092595" y="498987"/>
                  <a:pt x="17090567" y="503559"/>
                  <a:pt x="17088539" y="508740"/>
                </a:cubicBezTo>
                <a:cubicBezTo>
                  <a:pt x="17099687" y="506302"/>
                  <a:pt x="17101715" y="500511"/>
                  <a:pt x="17100703" y="493500"/>
                </a:cubicBezTo>
                <a:cubicBezTo>
                  <a:pt x="17097663" y="492890"/>
                  <a:pt x="17097663" y="494719"/>
                  <a:pt x="17094619" y="493500"/>
                </a:cubicBezTo>
                <a:close/>
                <a:moveTo>
                  <a:pt x="12832755" y="477955"/>
                </a:moveTo>
                <a:cubicBezTo>
                  <a:pt x="12828699" y="477955"/>
                  <a:pt x="12825659" y="479479"/>
                  <a:pt x="12823631" y="481917"/>
                </a:cubicBezTo>
                <a:cubicBezTo>
                  <a:pt x="12817551" y="487099"/>
                  <a:pt x="12811471" y="494719"/>
                  <a:pt x="12796267" y="497463"/>
                </a:cubicBezTo>
                <a:cubicBezTo>
                  <a:pt x="12803361" y="512093"/>
                  <a:pt x="12823631" y="536783"/>
                  <a:pt x="12836807" y="543488"/>
                </a:cubicBezTo>
                <a:cubicBezTo>
                  <a:pt x="12833767" y="535259"/>
                  <a:pt x="12850997" y="520018"/>
                  <a:pt x="12843903" y="503559"/>
                </a:cubicBezTo>
                <a:cubicBezTo>
                  <a:pt x="12832755" y="504473"/>
                  <a:pt x="12817551" y="509350"/>
                  <a:pt x="12816537" y="496243"/>
                </a:cubicBezTo>
                <a:cubicBezTo>
                  <a:pt x="12827687" y="495329"/>
                  <a:pt x="12846943" y="497463"/>
                  <a:pt x="12849983" y="484051"/>
                </a:cubicBezTo>
                <a:cubicBezTo>
                  <a:pt x="12841875" y="479784"/>
                  <a:pt x="12835795" y="478260"/>
                  <a:pt x="12832755" y="477955"/>
                </a:cubicBezTo>
                <a:close/>
                <a:moveTo>
                  <a:pt x="10905031" y="456618"/>
                </a:moveTo>
                <a:cubicBezTo>
                  <a:pt x="10923275" y="489538"/>
                  <a:pt x="10862463" y="481003"/>
                  <a:pt x="10848274" y="489233"/>
                </a:cubicBezTo>
                <a:cubicBezTo>
                  <a:pt x="10826990" y="456313"/>
                  <a:pt x="10887802" y="464848"/>
                  <a:pt x="10905031" y="456618"/>
                </a:cubicBezTo>
                <a:close/>
                <a:moveTo>
                  <a:pt x="13254379" y="409373"/>
                </a:moveTo>
                <a:cubicBezTo>
                  <a:pt x="13242217" y="429186"/>
                  <a:pt x="13258435" y="420346"/>
                  <a:pt x="13258435" y="443207"/>
                </a:cubicBezTo>
                <a:cubicBezTo>
                  <a:pt x="13245259" y="443207"/>
                  <a:pt x="13232083" y="443207"/>
                  <a:pt x="13232083" y="454789"/>
                </a:cubicBezTo>
                <a:cubicBezTo>
                  <a:pt x="13223975" y="440463"/>
                  <a:pt x="13203703" y="443511"/>
                  <a:pt x="13207757" y="420956"/>
                </a:cubicBezTo>
                <a:cubicBezTo>
                  <a:pt x="13233095" y="426747"/>
                  <a:pt x="13237151" y="412116"/>
                  <a:pt x="13254379" y="409373"/>
                </a:cubicBezTo>
                <a:close/>
                <a:moveTo>
                  <a:pt x="13572627" y="402362"/>
                </a:moveTo>
                <a:cubicBezTo>
                  <a:pt x="13548301" y="405106"/>
                  <a:pt x="13545261" y="436806"/>
                  <a:pt x="13548301" y="457533"/>
                </a:cubicBezTo>
                <a:cubicBezTo>
                  <a:pt x="13573639" y="457533"/>
                  <a:pt x="13565531" y="425833"/>
                  <a:pt x="13572627" y="402362"/>
                </a:cubicBezTo>
                <a:close/>
                <a:moveTo>
                  <a:pt x="18389903" y="391085"/>
                </a:moveTo>
                <a:cubicBezTo>
                  <a:pt x="18401055" y="400229"/>
                  <a:pt x="18402067" y="424918"/>
                  <a:pt x="18423351" y="424918"/>
                </a:cubicBezTo>
                <a:lnTo>
                  <a:pt x="18423351" y="479174"/>
                </a:lnTo>
                <a:cubicBezTo>
                  <a:pt x="18416255" y="467287"/>
                  <a:pt x="18387879" y="430710"/>
                  <a:pt x="18394971" y="481917"/>
                </a:cubicBezTo>
                <a:cubicBezTo>
                  <a:pt x="18383823" y="460886"/>
                  <a:pt x="18379771" y="463934"/>
                  <a:pt x="18358487" y="476126"/>
                </a:cubicBezTo>
                <a:cubicBezTo>
                  <a:pt x="18347335" y="451741"/>
                  <a:pt x="18379771" y="433148"/>
                  <a:pt x="18347335" y="439244"/>
                </a:cubicBezTo>
                <a:cubicBezTo>
                  <a:pt x="18347335" y="406020"/>
                  <a:pt x="18382811" y="412421"/>
                  <a:pt x="18389903" y="391085"/>
                </a:cubicBezTo>
                <a:close/>
                <a:moveTo>
                  <a:pt x="17323679" y="391085"/>
                </a:moveTo>
                <a:cubicBezTo>
                  <a:pt x="17335839" y="402058"/>
                  <a:pt x="17353071" y="424004"/>
                  <a:pt x="17344963" y="440463"/>
                </a:cubicBezTo>
                <a:cubicBezTo>
                  <a:pt x="17326719" y="445950"/>
                  <a:pt x="17335839" y="413336"/>
                  <a:pt x="17312527" y="426747"/>
                </a:cubicBezTo>
                <a:cubicBezTo>
                  <a:pt x="17309487" y="405106"/>
                  <a:pt x="17323679" y="407544"/>
                  <a:pt x="17323679" y="391085"/>
                </a:cubicBezTo>
                <a:close/>
                <a:moveTo>
                  <a:pt x="17293271" y="377673"/>
                </a:moveTo>
                <a:cubicBezTo>
                  <a:pt x="17300367" y="378283"/>
                  <a:pt x="17310503" y="384074"/>
                  <a:pt x="17320635" y="384074"/>
                </a:cubicBezTo>
                <a:cubicBezTo>
                  <a:pt x="17320635" y="416688"/>
                  <a:pt x="17291243" y="416688"/>
                  <a:pt x="17278067" y="400229"/>
                </a:cubicBezTo>
                <a:cubicBezTo>
                  <a:pt x="17280095" y="381940"/>
                  <a:pt x="17286175" y="377063"/>
                  <a:pt x="17293271" y="377673"/>
                </a:cubicBezTo>
                <a:close/>
                <a:moveTo>
                  <a:pt x="13318231" y="363347"/>
                </a:moveTo>
                <a:cubicBezTo>
                  <a:pt x="13328367" y="382245"/>
                  <a:pt x="13377015" y="430710"/>
                  <a:pt x="13336475" y="435891"/>
                </a:cubicBezTo>
                <a:cubicBezTo>
                  <a:pt x="13346611" y="387427"/>
                  <a:pt x="13312151" y="430710"/>
                  <a:pt x="13318231" y="363347"/>
                </a:cubicBezTo>
                <a:close/>
                <a:moveTo>
                  <a:pt x="17063203" y="304214"/>
                </a:moveTo>
                <a:cubicBezTo>
                  <a:pt x="17062187" y="305129"/>
                  <a:pt x="17063203" y="306958"/>
                  <a:pt x="17067255" y="311530"/>
                </a:cubicBezTo>
                <a:cubicBezTo>
                  <a:pt x="17077391" y="314273"/>
                  <a:pt x="17067255" y="326770"/>
                  <a:pt x="17060163" y="329513"/>
                </a:cubicBezTo>
                <a:cubicBezTo>
                  <a:pt x="17031783" y="312139"/>
                  <a:pt x="17024687" y="326465"/>
                  <a:pt x="16996311" y="343839"/>
                </a:cubicBezTo>
                <a:cubicBezTo>
                  <a:pt x="17010499" y="355727"/>
                  <a:pt x="17019619" y="372796"/>
                  <a:pt x="17029755" y="389865"/>
                </a:cubicBezTo>
                <a:cubicBezTo>
                  <a:pt x="17035835" y="391389"/>
                  <a:pt x="17038879" y="390170"/>
                  <a:pt x="17043943" y="391999"/>
                </a:cubicBezTo>
                <a:cubicBezTo>
                  <a:pt x="17051039" y="399010"/>
                  <a:pt x="17051039" y="405106"/>
                  <a:pt x="17049011" y="411507"/>
                </a:cubicBezTo>
                <a:cubicBezTo>
                  <a:pt x="17051039" y="414555"/>
                  <a:pt x="17053067" y="418822"/>
                  <a:pt x="17056107" y="421870"/>
                </a:cubicBezTo>
                <a:cubicBezTo>
                  <a:pt x="17059147" y="417298"/>
                  <a:pt x="17063203" y="415774"/>
                  <a:pt x="17071311" y="416688"/>
                </a:cubicBezTo>
                <a:cubicBezTo>
                  <a:pt x="17081447" y="388341"/>
                  <a:pt x="17086511" y="364261"/>
                  <a:pt x="17094619" y="317321"/>
                </a:cubicBezTo>
                <a:cubicBezTo>
                  <a:pt x="17089555" y="313054"/>
                  <a:pt x="17067255" y="302081"/>
                  <a:pt x="17063203" y="304214"/>
                </a:cubicBezTo>
                <a:close/>
                <a:moveTo>
                  <a:pt x="13681073" y="299033"/>
                </a:moveTo>
                <a:cubicBezTo>
                  <a:pt x="13676005" y="299337"/>
                  <a:pt x="13669923" y="300557"/>
                  <a:pt x="13664857" y="301166"/>
                </a:cubicBezTo>
                <a:cubicBezTo>
                  <a:pt x="13671951" y="303300"/>
                  <a:pt x="13656747" y="316407"/>
                  <a:pt x="13673979" y="314273"/>
                </a:cubicBezTo>
                <a:cubicBezTo>
                  <a:pt x="13676005" y="309091"/>
                  <a:pt x="13679047" y="304519"/>
                  <a:pt x="13681073" y="299033"/>
                </a:cubicBezTo>
                <a:close/>
                <a:moveTo>
                  <a:pt x="11642877" y="297204"/>
                </a:moveTo>
                <a:cubicBezTo>
                  <a:pt x="11656053" y="299947"/>
                  <a:pt x="11669227" y="307567"/>
                  <a:pt x="11685445" y="313359"/>
                </a:cubicBezTo>
                <a:cubicBezTo>
                  <a:pt x="11657067" y="284706"/>
                  <a:pt x="11831391" y="305738"/>
                  <a:pt x="11725987" y="311530"/>
                </a:cubicBezTo>
                <a:cubicBezTo>
                  <a:pt x="11705715" y="334390"/>
                  <a:pt x="11685445" y="313663"/>
                  <a:pt x="11671255" y="330733"/>
                </a:cubicBezTo>
                <a:cubicBezTo>
                  <a:pt x="11664161" y="325246"/>
                  <a:pt x="11657067" y="316711"/>
                  <a:pt x="11654027" y="308177"/>
                </a:cubicBezTo>
                <a:cubicBezTo>
                  <a:pt x="11642877" y="319760"/>
                  <a:pt x="11628687" y="337134"/>
                  <a:pt x="11604363" y="311530"/>
                </a:cubicBezTo>
                <a:cubicBezTo>
                  <a:pt x="11618551" y="296899"/>
                  <a:pt x="11630715" y="294156"/>
                  <a:pt x="11642877" y="297204"/>
                </a:cubicBezTo>
                <a:close/>
                <a:moveTo>
                  <a:pt x="12752685" y="292632"/>
                </a:moveTo>
                <a:cubicBezTo>
                  <a:pt x="12755727" y="292936"/>
                  <a:pt x="12758767" y="295070"/>
                  <a:pt x="12760793" y="299033"/>
                </a:cubicBezTo>
                <a:cubicBezTo>
                  <a:pt x="12753699" y="323112"/>
                  <a:pt x="12728361" y="335305"/>
                  <a:pt x="12717211" y="315492"/>
                </a:cubicBezTo>
                <a:cubicBezTo>
                  <a:pt x="12723293" y="307262"/>
                  <a:pt x="12731401" y="299947"/>
                  <a:pt x="12740523" y="295985"/>
                </a:cubicBezTo>
                <a:cubicBezTo>
                  <a:pt x="12744577" y="293851"/>
                  <a:pt x="12748631" y="292327"/>
                  <a:pt x="12752685" y="292632"/>
                </a:cubicBezTo>
                <a:close/>
                <a:moveTo>
                  <a:pt x="16280761" y="287450"/>
                </a:moveTo>
                <a:cubicBezTo>
                  <a:pt x="16232111" y="313968"/>
                  <a:pt x="16170287" y="279525"/>
                  <a:pt x="16149003" y="326465"/>
                </a:cubicBezTo>
                <a:cubicBezTo>
                  <a:pt x="16184477" y="341096"/>
                  <a:pt x="16267587" y="343230"/>
                  <a:pt x="16280761" y="287450"/>
                </a:cubicBezTo>
                <a:close/>
                <a:moveTo>
                  <a:pt x="16971983" y="285621"/>
                </a:moveTo>
                <a:cubicBezTo>
                  <a:pt x="16923335" y="282573"/>
                  <a:pt x="16972999" y="337743"/>
                  <a:pt x="16941579" y="358165"/>
                </a:cubicBezTo>
                <a:cubicBezTo>
                  <a:pt x="16976039" y="358165"/>
                  <a:pt x="16975027" y="323722"/>
                  <a:pt x="16971983" y="285621"/>
                </a:cubicBezTo>
                <a:close/>
                <a:moveTo>
                  <a:pt x="11604363" y="285621"/>
                </a:moveTo>
                <a:cubicBezTo>
                  <a:pt x="11600309" y="343839"/>
                  <a:pt x="11564835" y="307872"/>
                  <a:pt x="11540511" y="304214"/>
                </a:cubicBezTo>
                <a:cubicBezTo>
                  <a:pt x="11544565" y="278915"/>
                  <a:pt x="11584091" y="296594"/>
                  <a:pt x="11604363" y="285621"/>
                </a:cubicBezTo>
                <a:close/>
                <a:moveTo>
                  <a:pt x="12698969" y="282268"/>
                </a:moveTo>
                <a:cubicBezTo>
                  <a:pt x="12707077" y="345973"/>
                  <a:pt x="12614847" y="326160"/>
                  <a:pt x="12563155" y="331647"/>
                </a:cubicBezTo>
                <a:cubicBezTo>
                  <a:pt x="12559103" y="317931"/>
                  <a:pt x="12556063" y="313054"/>
                  <a:pt x="12544913" y="310310"/>
                </a:cubicBezTo>
                <a:cubicBezTo>
                  <a:pt x="12578359" y="288060"/>
                  <a:pt x="12658427" y="332257"/>
                  <a:pt x="12698969" y="282268"/>
                </a:cubicBezTo>
                <a:close/>
                <a:moveTo>
                  <a:pt x="16899011" y="281963"/>
                </a:moveTo>
                <a:cubicBezTo>
                  <a:pt x="16896983" y="280135"/>
                  <a:pt x="16894955" y="279525"/>
                  <a:pt x="16888875" y="282268"/>
                </a:cubicBezTo>
                <a:cubicBezTo>
                  <a:pt x="16850363" y="358775"/>
                  <a:pt x="16759145" y="305738"/>
                  <a:pt x="16699347" y="367310"/>
                </a:cubicBezTo>
                <a:cubicBezTo>
                  <a:pt x="16722659" y="386512"/>
                  <a:pt x="16757119" y="347802"/>
                  <a:pt x="16770293" y="389865"/>
                </a:cubicBezTo>
                <a:cubicBezTo>
                  <a:pt x="16776375" y="377978"/>
                  <a:pt x="16758131" y="366700"/>
                  <a:pt x="16776375" y="354203"/>
                </a:cubicBezTo>
                <a:cubicBezTo>
                  <a:pt x="16780427" y="360604"/>
                  <a:pt x="16788535" y="361518"/>
                  <a:pt x="16793603" y="365481"/>
                </a:cubicBezTo>
                <a:cubicBezTo>
                  <a:pt x="16808807" y="356641"/>
                  <a:pt x="16834147" y="353593"/>
                  <a:pt x="16845295" y="365481"/>
                </a:cubicBezTo>
                <a:cubicBezTo>
                  <a:pt x="16845295" y="373711"/>
                  <a:pt x="16837187" y="375235"/>
                  <a:pt x="16833131" y="378892"/>
                </a:cubicBezTo>
                <a:cubicBezTo>
                  <a:pt x="16852387" y="380416"/>
                  <a:pt x="16870631" y="384074"/>
                  <a:pt x="16890903" y="384684"/>
                </a:cubicBezTo>
                <a:cubicBezTo>
                  <a:pt x="16901039" y="355117"/>
                  <a:pt x="16908131" y="332866"/>
                  <a:pt x="16916239" y="297204"/>
                </a:cubicBezTo>
                <a:cubicBezTo>
                  <a:pt x="16901039" y="308177"/>
                  <a:pt x="16905091" y="287755"/>
                  <a:pt x="16899011" y="281963"/>
                </a:cubicBezTo>
                <a:close/>
                <a:moveTo>
                  <a:pt x="11491417" y="280963"/>
                </a:moveTo>
                <a:cubicBezTo>
                  <a:pt x="11500919" y="283106"/>
                  <a:pt x="11512133" y="292022"/>
                  <a:pt x="11518213" y="292022"/>
                </a:cubicBezTo>
                <a:cubicBezTo>
                  <a:pt x="11510105" y="327685"/>
                  <a:pt x="11488821" y="311835"/>
                  <a:pt x="11474631" y="295985"/>
                </a:cubicBezTo>
                <a:cubicBezTo>
                  <a:pt x="11475645" y="288060"/>
                  <a:pt x="11478687" y="283487"/>
                  <a:pt x="11482739" y="281659"/>
                </a:cubicBezTo>
                <a:cubicBezTo>
                  <a:pt x="11485273" y="280287"/>
                  <a:pt x="11488251" y="280249"/>
                  <a:pt x="11491417" y="280963"/>
                </a:cubicBezTo>
                <a:close/>
                <a:moveTo>
                  <a:pt x="12897619" y="278306"/>
                </a:moveTo>
                <a:cubicBezTo>
                  <a:pt x="12880389" y="276781"/>
                  <a:pt x="12865187" y="278915"/>
                  <a:pt x="12852011" y="285621"/>
                </a:cubicBezTo>
                <a:cubicBezTo>
                  <a:pt x="12883431" y="297509"/>
                  <a:pt x="12917891" y="304214"/>
                  <a:pt x="12948295" y="285621"/>
                </a:cubicBezTo>
                <a:cubicBezTo>
                  <a:pt x="12932079" y="283183"/>
                  <a:pt x="12914849" y="279830"/>
                  <a:pt x="12897619" y="278306"/>
                </a:cubicBezTo>
                <a:close/>
                <a:moveTo>
                  <a:pt x="10702327" y="273429"/>
                </a:moveTo>
                <a:cubicBezTo>
                  <a:pt x="10761111" y="294460"/>
                  <a:pt x="10772260" y="310006"/>
                  <a:pt x="10828004" y="279525"/>
                </a:cubicBezTo>
                <a:cubicBezTo>
                  <a:pt x="10837125" y="310006"/>
                  <a:pt x="10800639" y="288060"/>
                  <a:pt x="10804693" y="315492"/>
                </a:cubicBezTo>
                <a:cubicBezTo>
                  <a:pt x="10765165" y="300252"/>
                  <a:pt x="10732732" y="327685"/>
                  <a:pt x="10696246" y="318540"/>
                </a:cubicBezTo>
                <a:cubicBezTo>
                  <a:pt x="10703340" y="306348"/>
                  <a:pt x="10706381" y="291412"/>
                  <a:pt x="10702327" y="273429"/>
                </a:cubicBezTo>
                <a:close/>
                <a:moveTo>
                  <a:pt x="13311137" y="272514"/>
                </a:moveTo>
                <a:cubicBezTo>
                  <a:pt x="13315191" y="269771"/>
                  <a:pt x="13318231" y="274953"/>
                  <a:pt x="13318231" y="280439"/>
                </a:cubicBezTo>
                <a:cubicBezTo>
                  <a:pt x="13340529" y="283183"/>
                  <a:pt x="13381071" y="302690"/>
                  <a:pt x="13430733" y="297204"/>
                </a:cubicBezTo>
                <a:cubicBezTo>
                  <a:pt x="13423639" y="346278"/>
                  <a:pt x="13354719" y="263675"/>
                  <a:pt x="13365867" y="326465"/>
                </a:cubicBezTo>
                <a:cubicBezTo>
                  <a:pt x="13354719" y="312749"/>
                  <a:pt x="13322287" y="327075"/>
                  <a:pt x="13311137" y="313359"/>
                </a:cubicBezTo>
                <a:cubicBezTo>
                  <a:pt x="13325327" y="296899"/>
                  <a:pt x="13311137" y="291717"/>
                  <a:pt x="13311137" y="272514"/>
                </a:cubicBezTo>
                <a:close/>
                <a:moveTo>
                  <a:pt x="10949627" y="267332"/>
                </a:moveTo>
                <a:cubicBezTo>
                  <a:pt x="10961789" y="267332"/>
                  <a:pt x="10973951" y="277086"/>
                  <a:pt x="10969897" y="299947"/>
                </a:cubicBezTo>
                <a:cubicBezTo>
                  <a:pt x="10961789" y="287755"/>
                  <a:pt x="10942532" y="290803"/>
                  <a:pt x="10923275" y="293851"/>
                </a:cubicBezTo>
                <a:cubicBezTo>
                  <a:pt x="10923275" y="277086"/>
                  <a:pt x="10937464" y="267332"/>
                  <a:pt x="10949627" y="267332"/>
                </a:cubicBezTo>
                <a:close/>
                <a:moveTo>
                  <a:pt x="11344901" y="264284"/>
                </a:moveTo>
                <a:cubicBezTo>
                  <a:pt x="11378347" y="298728"/>
                  <a:pt x="11419903" y="266723"/>
                  <a:pt x="11464497" y="286840"/>
                </a:cubicBezTo>
                <a:cubicBezTo>
                  <a:pt x="11450307" y="306958"/>
                  <a:pt x="11405711" y="292936"/>
                  <a:pt x="11388483" y="310310"/>
                </a:cubicBezTo>
                <a:cubicBezTo>
                  <a:pt x="11381387" y="267028"/>
                  <a:pt x="11343887" y="318845"/>
                  <a:pt x="11333751" y="281659"/>
                </a:cubicBezTo>
                <a:cubicBezTo>
                  <a:pt x="11333751" y="273124"/>
                  <a:pt x="11347941" y="275562"/>
                  <a:pt x="11344901" y="264284"/>
                </a:cubicBezTo>
                <a:close/>
                <a:moveTo>
                  <a:pt x="13579721" y="255140"/>
                </a:moveTo>
                <a:cubicBezTo>
                  <a:pt x="13592895" y="257884"/>
                  <a:pt x="13581747" y="296899"/>
                  <a:pt x="13585803" y="313359"/>
                </a:cubicBezTo>
                <a:cubicBezTo>
                  <a:pt x="13565531" y="318845"/>
                  <a:pt x="13545261" y="318540"/>
                  <a:pt x="13538167" y="301776"/>
                </a:cubicBezTo>
                <a:cubicBezTo>
                  <a:pt x="13545261" y="268552"/>
                  <a:pt x="13562491" y="296289"/>
                  <a:pt x="13579721" y="279525"/>
                </a:cubicBezTo>
                <a:close/>
                <a:moveTo>
                  <a:pt x="11179696" y="255140"/>
                </a:moveTo>
                <a:cubicBezTo>
                  <a:pt x="11190845" y="263370"/>
                  <a:pt x="11193886" y="285926"/>
                  <a:pt x="11200980" y="297204"/>
                </a:cubicBezTo>
                <a:cubicBezTo>
                  <a:pt x="11233413" y="297204"/>
                  <a:pt x="11251657" y="289279"/>
                  <a:pt x="11251657" y="258188"/>
                </a:cubicBezTo>
                <a:cubicBezTo>
                  <a:pt x="11258751" y="263980"/>
                  <a:pt x="11276995" y="292022"/>
                  <a:pt x="11272941" y="258188"/>
                </a:cubicBezTo>
                <a:cubicBezTo>
                  <a:pt x="11305373" y="278001"/>
                  <a:pt x="11316523" y="283183"/>
                  <a:pt x="11333751" y="311530"/>
                </a:cubicBezTo>
                <a:cubicBezTo>
                  <a:pt x="11254697" y="322808"/>
                  <a:pt x="11175642" y="280439"/>
                  <a:pt x="11110777" y="336829"/>
                </a:cubicBezTo>
                <a:cubicBezTo>
                  <a:pt x="11117871" y="322808"/>
                  <a:pt x="11146250" y="285621"/>
                  <a:pt x="11106723" y="285621"/>
                </a:cubicBezTo>
                <a:cubicBezTo>
                  <a:pt x="11113817" y="263065"/>
                  <a:pt x="11183751" y="311530"/>
                  <a:pt x="11179696" y="255140"/>
                </a:cubicBezTo>
                <a:close/>
                <a:moveTo>
                  <a:pt x="12900659" y="253921"/>
                </a:moveTo>
                <a:cubicBezTo>
                  <a:pt x="12922957" y="255445"/>
                  <a:pt x="12944241" y="266723"/>
                  <a:pt x="12952349" y="282268"/>
                </a:cubicBezTo>
                <a:cubicBezTo>
                  <a:pt x="12958431" y="278306"/>
                  <a:pt x="12964511" y="277086"/>
                  <a:pt x="12969579" y="270381"/>
                </a:cubicBezTo>
                <a:cubicBezTo>
                  <a:pt x="13043567" y="313054"/>
                  <a:pt x="13131743" y="264284"/>
                  <a:pt x="13198635" y="276477"/>
                </a:cubicBezTo>
                <a:cubicBezTo>
                  <a:pt x="13208771" y="327989"/>
                  <a:pt x="13265527" y="278915"/>
                  <a:pt x="13301003" y="302995"/>
                </a:cubicBezTo>
                <a:cubicBezTo>
                  <a:pt x="13262487" y="357556"/>
                  <a:pt x="13201675" y="287755"/>
                  <a:pt x="13145931" y="309091"/>
                </a:cubicBezTo>
                <a:cubicBezTo>
                  <a:pt x="13141879" y="318235"/>
                  <a:pt x="13145931" y="324636"/>
                  <a:pt x="13153027" y="327685"/>
                </a:cubicBezTo>
                <a:cubicBezTo>
                  <a:pt x="13117555" y="327685"/>
                  <a:pt x="13054715" y="330733"/>
                  <a:pt x="13000999" y="339877"/>
                </a:cubicBezTo>
                <a:cubicBezTo>
                  <a:pt x="13005053" y="349021"/>
                  <a:pt x="13012147" y="345973"/>
                  <a:pt x="13019243" y="345973"/>
                </a:cubicBezTo>
                <a:cubicBezTo>
                  <a:pt x="12965525" y="358165"/>
                  <a:pt x="12892551" y="360909"/>
                  <a:pt x="12825659" y="391085"/>
                </a:cubicBezTo>
                <a:cubicBezTo>
                  <a:pt x="12878363" y="345668"/>
                  <a:pt x="12842889" y="294460"/>
                  <a:pt x="12814511" y="273429"/>
                </a:cubicBezTo>
                <a:cubicBezTo>
                  <a:pt x="12822619" y="277391"/>
                  <a:pt x="12837821" y="280439"/>
                  <a:pt x="12848971" y="284706"/>
                </a:cubicBezTo>
                <a:cubicBezTo>
                  <a:pt x="12856065" y="262151"/>
                  <a:pt x="12878363" y="252092"/>
                  <a:pt x="12900659" y="253921"/>
                </a:cubicBezTo>
                <a:close/>
                <a:moveTo>
                  <a:pt x="14699663" y="234413"/>
                </a:moveTo>
                <a:cubicBezTo>
                  <a:pt x="14701691" y="239900"/>
                  <a:pt x="14702705" y="241729"/>
                  <a:pt x="14706759" y="249959"/>
                </a:cubicBezTo>
                <a:cubicBezTo>
                  <a:pt x="14689529" y="255750"/>
                  <a:pt x="14688515" y="234718"/>
                  <a:pt x="14671287" y="243558"/>
                </a:cubicBezTo>
                <a:cubicBezTo>
                  <a:pt x="14671287" y="231670"/>
                  <a:pt x="14688515" y="234413"/>
                  <a:pt x="14699663" y="234413"/>
                </a:cubicBezTo>
                <a:close/>
                <a:moveTo>
                  <a:pt x="17062189" y="214906"/>
                </a:moveTo>
                <a:cubicBezTo>
                  <a:pt x="17058895" y="214982"/>
                  <a:pt x="17055095" y="215972"/>
                  <a:pt x="17050027" y="218259"/>
                </a:cubicBezTo>
                <a:cubicBezTo>
                  <a:pt x="17045971" y="232889"/>
                  <a:pt x="17028743" y="273734"/>
                  <a:pt x="17042931" y="279525"/>
                </a:cubicBezTo>
                <a:cubicBezTo>
                  <a:pt x="17049011" y="250263"/>
                  <a:pt x="17076379" y="243862"/>
                  <a:pt x="17090567" y="223135"/>
                </a:cubicBezTo>
                <a:cubicBezTo>
                  <a:pt x="17081447" y="223135"/>
                  <a:pt x="17076379" y="219478"/>
                  <a:pt x="17071311" y="217039"/>
                </a:cubicBezTo>
                <a:cubicBezTo>
                  <a:pt x="17068269" y="215668"/>
                  <a:pt x="17065483" y="214829"/>
                  <a:pt x="17062189" y="214906"/>
                </a:cubicBezTo>
                <a:close/>
                <a:moveTo>
                  <a:pt x="14489865" y="214296"/>
                </a:moveTo>
                <a:cubicBezTo>
                  <a:pt x="14493919" y="213686"/>
                  <a:pt x="14497973" y="214601"/>
                  <a:pt x="14502027" y="217039"/>
                </a:cubicBezTo>
                <a:cubicBezTo>
                  <a:pt x="14511149" y="221611"/>
                  <a:pt x="14521283" y="231670"/>
                  <a:pt x="14519257" y="242643"/>
                </a:cubicBezTo>
                <a:cubicBezTo>
                  <a:pt x="14497973" y="248434"/>
                  <a:pt x="14493919" y="273429"/>
                  <a:pt x="14462499" y="270381"/>
                </a:cubicBezTo>
                <a:cubicBezTo>
                  <a:pt x="14469595" y="236852"/>
                  <a:pt x="14445271" y="247825"/>
                  <a:pt x="14428039" y="247825"/>
                </a:cubicBezTo>
                <a:cubicBezTo>
                  <a:pt x="14423987" y="200275"/>
                  <a:pt x="14470607" y="242643"/>
                  <a:pt x="14483783" y="253921"/>
                </a:cubicBezTo>
                <a:cubicBezTo>
                  <a:pt x="14505067" y="248130"/>
                  <a:pt x="14494933" y="225574"/>
                  <a:pt x="14483783" y="220087"/>
                </a:cubicBezTo>
                <a:cubicBezTo>
                  <a:pt x="14483783" y="216734"/>
                  <a:pt x="14486823" y="214601"/>
                  <a:pt x="14489865" y="214296"/>
                </a:cubicBezTo>
                <a:close/>
                <a:moveTo>
                  <a:pt x="16782455" y="209114"/>
                </a:moveTo>
                <a:cubicBezTo>
                  <a:pt x="16775361" y="212162"/>
                  <a:pt x="16769279" y="219173"/>
                  <a:pt x="16766239" y="232280"/>
                </a:cubicBezTo>
                <a:cubicBezTo>
                  <a:pt x="16783471" y="229536"/>
                  <a:pt x="16807795" y="232584"/>
                  <a:pt x="16807795" y="209114"/>
                </a:cubicBezTo>
                <a:cubicBezTo>
                  <a:pt x="16797659" y="206066"/>
                  <a:pt x="16789551" y="205761"/>
                  <a:pt x="16782455" y="209114"/>
                </a:cubicBezTo>
                <a:close/>
                <a:moveTo>
                  <a:pt x="16899011" y="202713"/>
                </a:moveTo>
                <a:cubicBezTo>
                  <a:pt x="16891915" y="226184"/>
                  <a:pt x="16847323" y="209419"/>
                  <a:pt x="16850363" y="241424"/>
                </a:cubicBezTo>
                <a:cubicBezTo>
                  <a:pt x="16878739" y="247520"/>
                  <a:pt x="16920295" y="223135"/>
                  <a:pt x="16899011" y="202713"/>
                </a:cubicBezTo>
                <a:close/>
                <a:moveTo>
                  <a:pt x="16417587" y="197531"/>
                </a:moveTo>
                <a:lnTo>
                  <a:pt x="16389207" y="199970"/>
                </a:lnTo>
                <a:cubicBezTo>
                  <a:pt x="16386167" y="235023"/>
                  <a:pt x="16424683" y="232584"/>
                  <a:pt x="16417587" y="197531"/>
                </a:cubicBezTo>
                <a:close/>
                <a:moveTo>
                  <a:pt x="17934831" y="189911"/>
                </a:moveTo>
                <a:cubicBezTo>
                  <a:pt x="17939899" y="189911"/>
                  <a:pt x="17943955" y="192045"/>
                  <a:pt x="17946995" y="197531"/>
                </a:cubicBezTo>
                <a:cubicBezTo>
                  <a:pt x="17946995" y="233194"/>
                  <a:pt x="17917603" y="204237"/>
                  <a:pt x="17894291" y="222221"/>
                </a:cubicBezTo>
                <a:cubicBezTo>
                  <a:pt x="17896319" y="213077"/>
                  <a:pt x="17906455" y="202104"/>
                  <a:pt x="17917603" y="195398"/>
                </a:cubicBezTo>
                <a:cubicBezTo>
                  <a:pt x="17923683" y="192045"/>
                  <a:pt x="17929763" y="189911"/>
                  <a:pt x="17934831" y="189911"/>
                </a:cubicBezTo>
                <a:close/>
                <a:moveTo>
                  <a:pt x="10383067" y="188387"/>
                </a:moveTo>
                <a:cubicBezTo>
                  <a:pt x="10389148" y="186863"/>
                  <a:pt x="10396243" y="188387"/>
                  <a:pt x="10407391" y="193569"/>
                </a:cubicBezTo>
                <a:cubicBezTo>
                  <a:pt x="10411445" y="210638"/>
                  <a:pt x="10402324" y="215820"/>
                  <a:pt x="10398270" y="227403"/>
                </a:cubicBezTo>
                <a:cubicBezTo>
                  <a:pt x="10374959" y="220697"/>
                  <a:pt x="10367864" y="193264"/>
                  <a:pt x="10383067" y="188387"/>
                </a:cubicBezTo>
                <a:close/>
                <a:moveTo>
                  <a:pt x="16342587" y="181072"/>
                </a:moveTo>
                <a:cubicBezTo>
                  <a:pt x="16331439" y="179853"/>
                  <a:pt x="16323329" y="183815"/>
                  <a:pt x="16327383" y="205761"/>
                </a:cubicBezTo>
                <a:cubicBezTo>
                  <a:pt x="16341573" y="208809"/>
                  <a:pt x="16371979" y="223745"/>
                  <a:pt x="16375019" y="191435"/>
                </a:cubicBezTo>
                <a:cubicBezTo>
                  <a:pt x="16366911" y="190216"/>
                  <a:pt x="16353735" y="182596"/>
                  <a:pt x="16342587" y="181072"/>
                </a:cubicBezTo>
                <a:close/>
                <a:moveTo>
                  <a:pt x="14931761" y="163698"/>
                </a:moveTo>
                <a:cubicBezTo>
                  <a:pt x="14931761" y="186254"/>
                  <a:pt x="14920613" y="197836"/>
                  <a:pt x="14899329" y="200580"/>
                </a:cubicBezTo>
                <a:lnTo>
                  <a:pt x="14899329" y="167051"/>
                </a:lnTo>
                <a:close/>
                <a:moveTo>
                  <a:pt x="14681421" y="163698"/>
                </a:moveTo>
                <a:cubicBezTo>
                  <a:pt x="14681421" y="200275"/>
                  <a:pt x="14686489" y="208200"/>
                  <a:pt x="14699663" y="234413"/>
                </a:cubicBezTo>
                <a:cubicBezTo>
                  <a:pt x="14695611" y="216734"/>
                  <a:pt x="14671287" y="228622"/>
                  <a:pt x="14667231" y="207895"/>
                </a:cubicBezTo>
                <a:cubicBezTo>
                  <a:pt x="14639867" y="272819"/>
                  <a:pt x="14582095" y="267028"/>
                  <a:pt x="14533447" y="290803"/>
                </a:cubicBezTo>
                <a:cubicBezTo>
                  <a:pt x="14540541" y="261236"/>
                  <a:pt x="14575001" y="235023"/>
                  <a:pt x="14536487" y="220087"/>
                </a:cubicBezTo>
                <a:cubicBezTo>
                  <a:pt x="14567907" y="231975"/>
                  <a:pt x="14675339" y="246606"/>
                  <a:pt x="14681421" y="163698"/>
                </a:cubicBezTo>
                <a:close/>
                <a:moveTo>
                  <a:pt x="17107795" y="158516"/>
                </a:moveTo>
                <a:lnTo>
                  <a:pt x="17087527" y="161869"/>
                </a:lnTo>
                <a:cubicBezTo>
                  <a:pt x="17091579" y="182291"/>
                  <a:pt x="17100703" y="185339"/>
                  <a:pt x="17090567" y="205761"/>
                </a:cubicBezTo>
                <a:cubicBezTo>
                  <a:pt x="17100703" y="203018"/>
                  <a:pt x="17115903" y="206371"/>
                  <a:pt x="17118947" y="194788"/>
                </a:cubicBezTo>
                <a:cubicBezTo>
                  <a:pt x="17088539" y="197531"/>
                  <a:pt x="17111851" y="176195"/>
                  <a:pt x="17107795" y="158516"/>
                </a:cubicBezTo>
                <a:close/>
                <a:moveTo>
                  <a:pt x="14990547" y="154554"/>
                </a:moveTo>
                <a:cubicBezTo>
                  <a:pt x="15009803" y="163698"/>
                  <a:pt x="15017911" y="188387"/>
                  <a:pt x="15041223" y="197531"/>
                </a:cubicBezTo>
                <a:cubicBezTo>
                  <a:pt x="15033115" y="209724"/>
                  <a:pt x="14986491" y="190826"/>
                  <a:pt x="14990547" y="154554"/>
                </a:cubicBezTo>
                <a:close/>
                <a:moveTo>
                  <a:pt x="15435483" y="153030"/>
                </a:moveTo>
                <a:cubicBezTo>
                  <a:pt x="15406091" y="157907"/>
                  <a:pt x="15371631" y="179243"/>
                  <a:pt x="15405077" y="212162"/>
                </a:cubicBezTo>
                <a:cubicBezTo>
                  <a:pt x="15419267" y="171013"/>
                  <a:pt x="15443591" y="197531"/>
                  <a:pt x="15475011" y="197531"/>
                </a:cubicBezTo>
                <a:cubicBezTo>
                  <a:pt x="15463861" y="174061"/>
                  <a:pt x="15479063" y="167660"/>
                  <a:pt x="15468929" y="161869"/>
                </a:cubicBezTo>
                <a:cubicBezTo>
                  <a:pt x="15458795" y="191131"/>
                  <a:pt x="15450685" y="150896"/>
                  <a:pt x="15460821" y="153944"/>
                </a:cubicBezTo>
                <a:cubicBezTo>
                  <a:pt x="15454739" y="151506"/>
                  <a:pt x="15445619" y="151506"/>
                  <a:pt x="15435483" y="153030"/>
                </a:cubicBezTo>
                <a:close/>
                <a:moveTo>
                  <a:pt x="15655417" y="150591"/>
                </a:moveTo>
                <a:cubicBezTo>
                  <a:pt x="15623999" y="154554"/>
                  <a:pt x="15585483" y="174976"/>
                  <a:pt x="15551023" y="179243"/>
                </a:cubicBezTo>
                <a:cubicBezTo>
                  <a:pt x="15582443" y="217344"/>
                  <a:pt x="15663525" y="194788"/>
                  <a:pt x="15684809" y="153944"/>
                </a:cubicBezTo>
                <a:cubicBezTo>
                  <a:pt x="15675687" y="150286"/>
                  <a:pt x="15665553" y="149372"/>
                  <a:pt x="15655417" y="150591"/>
                </a:cubicBezTo>
                <a:close/>
                <a:moveTo>
                  <a:pt x="13550327" y="136265"/>
                </a:moveTo>
                <a:cubicBezTo>
                  <a:pt x="13566545" y="153030"/>
                  <a:pt x="13572627" y="156687"/>
                  <a:pt x="13592895" y="143581"/>
                </a:cubicBezTo>
                <a:cubicBezTo>
                  <a:pt x="13589855" y="149982"/>
                  <a:pt x="13585803" y="160040"/>
                  <a:pt x="13585803" y="173147"/>
                </a:cubicBezTo>
                <a:cubicBezTo>
                  <a:pt x="13568571" y="166746"/>
                  <a:pt x="13553369" y="162783"/>
                  <a:pt x="13550327" y="136265"/>
                </a:cubicBezTo>
                <a:close/>
                <a:moveTo>
                  <a:pt x="13534111" y="136265"/>
                </a:moveTo>
                <a:cubicBezTo>
                  <a:pt x="13546275" y="155468"/>
                  <a:pt x="13511815" y="171928"/>
                  <a:pt x="13537153" y="175281"/>
                </a:cubicBezTo>
                <a:cubicBezTo>
                  <a:pt x="13559451" y="191435"/>
                  <a:pt x="13524991" y="178024"/>
                  <a:pt x="13511815" y="178024"/>
                </a:cubicBezTo>
                <a:cubicBezTo>
                  <a:pt x="13511815" y="158821"/>
                  <a:pt x="13511815" y="136265"/>
                  <a:pt x="13534111" y="136265"/>
                </a:cubicBezTo>
                <a:close/>
                <a:moveTo>
                  <a:pt x="10394216" y="136265"/>
                </a:moveTo>
                <a:lnTo>
                  <a:pt x="10400297" y="182291"/>
                </a:lnTo>
                <a:cubicBezTo>
                  <a:pt x="10390161" y="179243"/>
                  <a:pt x="10381040" y="173147"/>
                  <a:pt x="10366850" y="176195"/>
                </a:cubicBezTo>
                <a:cubicBezTo>
                  <a:pt x="10371918" y="157907"/>
                  <a:pt x="10370904" y="136265"/>
                  <a:pt x="10394216" y="136265"/>
                </a:cubicBezTo>
                <a:close/>
                <a:moveTo>
                  <a:pt x="16660833" y="134436"/>
                </a:moveTo>
                <a:cubicBezTo>
                  <a:pt x="16651711" y="133522"/>
                  <a:pt x="16641575" y="140532"/>
                  <a:pt x="16641575" y="153944"/>
                </a:cubicBezTo>
                <a:cubicBezTo>
                  <a:pt x="16662859" y="147848"/>
                  <a:pt x="16661847" y="181986"/>
                  <a:pt x="16676035" y="158516"/>
                </a:cubicBezTo>
                <a:cubicBezTo>
                  <a:pt x="16680091" y="142361"/>
                  <a:pt x="16670967" y="135046"/>
                  <a:pt x="16660833" y="134436"/>
                </a:cubicBezTo>
                <a:close/>
                <a:moveTo>
                  <a:pt x="16753063" y="127121"/>
                </a:moveTo>
                <a:cubicBezTo>
                  <a:pt x="16697319" y="133217"/>
                  <a:pt x="16780427" y="190826"/>
                  <a:pt x="16770293" y="158516"/>
                </a:cubicBezTo>
                <a:lnTo>
                  <a:pt x="16756103" y="161869"/>
                </a:lnTo>
                <a:cubicBezTo>
                  <a:pt x="16766239" y="144190"/>
                  <a:pt x="16753063" y="150591"/>
                  <a:pt x="16753063" y="127121"/>
                </a:cubicBezTo>
                <a:close/>
                <a:moveTo>
                  <a:pt x="17020635" y="112490"/>
                </a:moveTo>
                <a:cubicBezTo>
                  <a:pt x="17031783" y="144800"/>
                  <a:pt x="17003403" y="132303"/>
                  <a:pt x="17010499" y="158516"/>
                </a:cubicBezTo>
                <a:cubicBezTo>
                  <a:pt x="17027727" y="152725"/>
                  <a:pt x="17038879" y="138704"/>
                  <a:pt x="17050027" y="129864"/>
                </a:cubicBezTo>
                <a:cubicBezTo>
                  <a:pt x="17031783" y="135960"/>
                  <a:pt x="17034823" y="112490"/>
                  <a:pt x="17020635" y="112490"/>
                </a:cubicBezTo>
                <a:close/>
                <a:moveTo>
                  <a:pt x="15762851" y="110661"/>
                </a:moveTo>
                <a:cubicBezTo>
                  <a:pt x="15754743" y="112185"/>
                  <a:pt x="15746635" y="118282"/>
                  <a:pt x="15746635" y="129864"/>
                </a:cubicBezTo>
                <a:cubicBezTo>
                  <a:pt x="15760823" y="141752"/>
                  <a:pt x="15779067" y="132303"/>
                  <a:pt x="15783121" y="117672"/>
                </a:cubicBezTo>
                <a:cubicBezTo>
                  <a:pt x="15779067" y="111880"/>
                  <a:pt x="15769945" y="109137"/>
                  <a:pt x="15762851" y="110661"/>
                </a:cubicBezTo>
                <a:close/>
                <a:moveTo>
                  <a:pt x="17014551" y="78352"/>
                </a:moveTo>
                <a:cubicBezTo>
                  <a:pt x="17016579" y="80485"/>
                  <a:pt x="17019619" y="81400"/>
                  <a:pt x="17020635" y="85972"/>
                </a:cubicBezTo>
                <a:cubicBezTo>
                  <a:pt x="17016579" y="87801"/>
                  <a:pt x="17015567" y="83533"/>
                  <a:pt x="17014551" y="78352"/>
                </a:cubicBezTo>
                <a:close/>
                <a:moveTo>
                  <a:pt x="17231447" y="71646"/>
                </a:moveTo>
                <a:cubicBezTo>
                  <a:pt x="17255771" y="77132"/>
                  <a:pt x="17231447" y="101822"/>
                  <a:pt x="17249691" y="109747"/>
                </a:cubicBezTo>
                <a:cubicBezTo>
                  <a:pt x="17252731" y="128645"/>
                  <a:pt x="17226379" y="120110"/>
                  <a:pt x="17226379" y="136265"/>
                </a:cubicBezTo>
                <a:cubicBezTo>
                  <a:pt x="17230435" y="106699"/>
                  <a:pt x="17209151" y="93897"/>
                  <a:pt x="17180771" y="83229"/>
                </a:cubicBezTo>
                <a:cubicBezTo>
                  <a:pt x="17187867" y="64331"/>
                  <a:pt x="17231447" y="109442"/>
                  <a:pt x="17231447" y="71646"/>
                </a:cubicBezTo>
                <a:close/>
                <a:moveTo>
                  <a:pt x="17013539" y="70731"/>
                </a:moveTo>
                <a:cubicBezTo>
                  <a:pt x="17013539" y="72865"/>
                  <a:pt x="17014551" y="75608"/>
                  <a:pt x="17014551" y="78352"/>
                </a:cubicBezTo>
                <a:cubicBezTo>
                  <a:pt x="17013539" y="77437"/>
                  <a:pt x="17012527" y="76218"/>
                  <a:pt x="17011511" y="74999"/>
                </a:cubicBezTo>
                <a:cubicBezTo>
                  <a:pt x="17013539" y="73475"/>
                  <a:pt x="17012527" y="72256"/>
                  <a:pt x="17013539" y="70731"/>
                </a:cubicBezTo>
                <a:close/>
                <a:moveTo>
                  <a:pt x="16996311" y="70731"/>
                </a:moveTo>
                <a:cubicBezTo>
                  <a:pt x="16989215" y="85667"/>
                  <a:pt x="16947659" y="115233"/>
                  <a:pt x="16937523" y="103346"/>
                </a:cubicBezTo>
                <a:cubicBezTo>
                  <a:pt x="16954755" y="124073"/>
                  <a:pt x="16923335" y="114929"/>
                  <a:pt x="16923335" y="138399"/>
                </a:cubicBezTo>
                <a:cubicBezTo>
                  <a:pt x="16944619" y="141142"/>
                  <a:pt x="17000363" y="117672"/>
                  <a:pt x="16996311" y="70731"/>
                </a:cubicBezTo>
                <a:close/>
                <a:moveTo>
                  <a:pt x="16937523" y="15256"/>
                </a:moveTo>
                <a:cubicBezTo>
                  <a:pt x="16916239" y="44518"/>
                  <a:pt x="16964891" y="30497"/>
                  <a:pt x="16961851" y="65855"/>
                </a:cubicBezTo>
                <a:cubicBezTo>
                  <a:pt x="16979079" y="48785"/>
                  <a:pt x="16998335" y="53357"/>
                  <a:pt x="17011511" y="74999"/>
                </a:cubicBezTo>
                <a:cubicBezTo>
                  <a:pt x="16997323" y="90544"/>
                  <a:pt x="17028743" y="104565"/>
                  <a:pt x="17034823" y="112490"/>
                </a:cubicBezTo>
                <a:cubicBezTo>
                  <a:pt x="17053067" y="80181"/>
                  <a:pt x="17077391" y="76828"/>
                  <a:pt x="17104755" y="70731"/>
                </a:cubicBezTo>
                <a:cubicBezTo>
                  <a:pt x="17104755" y="91458"/>
                  <a:pt x="17087527" y="92068"/>
                  <a:pt x="17077391" y="83229"/>
                </a:cubicBezTo>
                <a:cubicBezTo>
                  <a:pt x="17074351" y="106699"/>
                  <a:pt x="17066243" y="118586"/>
                  <a:pt x="17080431" y="153944"/>
                </a:cubicBezTo>
                <a:cubicBezTo>
                  <a:pt x="17094619" y="115843"/>
                  <a:pt x="17101715" y="164612"/>
                  <a:pt x="17129079" y="138399"/>
                </a:cubicBezTo>
                <a:cubicBezTo>
                  <a:pt x="17129079" y="149982"/>
                  <a:pt x="17133135" y="156687"/>
                  <a:pt x="17137187" y="156687"/>
                </a:cubicBezTo>
                <a:cubicBezTo>
                  <a:pt x="17122999" y="194788"/>
                  <a:pt x="17121987" y="232889"/>
                  <a:pt x="17097663" y="238681"/>
                </a:cubicBezTo>
                <a:cubicBezTo>
                  <a:pt x="17104755" y="247520"/>
                  <a:pt x="17107795" y="258493"/>
                  <a:pt x="17107795" y="273429"/>
                </a:cubicBezTo>
                <a:cubicBezTo>
                  <a:pt x="17117931" y="273429"/>
                  <a:pt x="17122999" y="262151"/>
                  <a:pt x="17137187" y="262151"/>
                </a:cubicBezTo>
                <a:cubicBezTo>
                  <a:pt x="17133135" y="285621"/>
                  <a:pt x="17147323" y="291412"/>
                  <a:pt x="17164555" y="285621"/>
                </a:cubicBezTo>
                <a:cubicBezTo>
                  <a:pt x="17143271" y="309091"/>
                  <a:pt x="17153407" y="335000"/>
                  <a:pt x="17167595" y="355422"/>
                </a:cubicBezTo>
                <a:cubicBezTo>
                  <a:pt x="17157459" y="346583"/>
                  <a:pt x="17150363" y="346583"/>
                  <a:pt x="17139215" y="358165"/>
                </a:cubicBezTo>
                <a:cubicBezTo>
                  <a:pt x="17157459" y="381636"/>
                  <a:pt x="17143271" y="417298"/>
                  <a:pt x="17121987" y="431929"/>
                </a:cubicBezTo>
                <a:cubicBezTo>
                  <a:pt x="17129079" y="455399"/>
                  <a:pt x="17139215" y="416993"/>
                  <a:pt x="17157459" y="428881"/>
                </a:cubicBezTo>
                <a:lnTo>
                  <a:pt x="17161515" y="490452"/>
                </a:lnTo>
                <a:cubicBezTo>
                  <a:pt x="17138203" y="481917"/>
                  <a:pt x="17130095" y="491366"/>
                  <a:pt x="17113879" y="493500"/>
                </a:cubicBezTo>
                <a:cubicBezTo>
                  <a:pt x="17125027" y="522762"/>
                  <a:pt x="17163539" y="509960"/>
                  <a:pt x="17188879" y="520933"/>
                </a:cubicBezTo>
                <a:cubicBezTo>
                  <a:pt x="17190907" y="543793"/>
                  <a:pt x="17151379" y="530077"/>
                  <a:pt x="17136175" y="534344"/>
                </a:cubicBezTo>
                <a:cubicBezTo>
                  <a:pt x="17138203" y="563301"/>
                  <a:pt x="17156447" y="564520"/>
                  <a:pt x="17177731" y="562996"/>
                </a:cubicBezTo>
                <a:cubicBezTo>
                  <a:pt x="17189891" y="555071"/>
                  <a:pt x="17216243" y="566654"/>
                  <a:pt x="17226379" y="573360"/>
                </a:cubicBezTo>
                <a:cubicBezTo>
                  <a:pt x="17229419" y="582809"/>
                  <a:pt x="17224351" y="583723"/>
                  <a:pt x="17220299" y="586466"/>
                </a:cubicBezTo>
                <a:cubicBezTo>
                  <a:pt x="17277055" y="580675"/>
                  <a:pt x="17334827" y="566044"/>
                  <a:pt x="17352055" y="518189"/>
                </a:cubicBezTo>
                <a:cubicBezTo>
                  <a:pt x="17371311" y="520018"/>
                  <a:pt x="17403747" y="536783"/>
                  <a:pt x="17404759" y="500815"/>
                </a:cubicBezTo>
                <a:cubicBezTo>
                  <a:pt x="17467599" y="561167"/>
                  <a:pt x="17558815" y="484661"/>
                  <a:pt x="17595303" y="504778"/>
                </a:cubicBezTo>
                <a:cubicBezTo>
                  <a:pt x="17589219" y="521542"/>
                  <a:pt x="17561855" y="523676"/>
                  <a:pt x="17554759" y="540440"/>
                </a:cubicBezTo>
                <a:cubicBezTo>
                  <a:pt x="17560843" y="562691"/>
                  <a:pt x="17578071" y="568483"/>
                  <a:pt x="17576043" y="594696"/>
                </a:cubicBezTo>
                <a:cubicBezTo>
                  <a:pt x="17694627" y="575493"/>
                  <a:pt x="17834495" y="626091"/>
                  <a:pt x="17938887" y="572140"/>
                </a:cubicBezTo>
                <a:cubicBezTo>
                  <a:pt x="18019967" y="614813"/>
                  <a:pt x="18049359" y="587076"/>
                  <a:pt x="18143619" y="609022"/>
                </a:cubicBezTo>
                <a:cubicBezTo>
                  <a:pt x="18025035" y="624872"/>
                  <a:pt x="17828411" y="603840"/>
                  <a:pt x="17677399" y="605974"/>
                </a:cubicBezTo>
                <a:cubicBezTo>
                  <a:pt x="17641923" y="605364"/>
                  <a:pt x="17580099" y="662973"/>
                  <a:pt x="17565911" y="585552"/>
                </a:cubicBezTo>
                <a:cubicBezTo>
                  <a:pt x="17531451" y="588295"/>
                  <a:pt x="17484827" y="582504"/>
                  <a:pt x="17479759" y="612375"/>
                </a:cubicBezTo>
                <a:cubicBezTo>
                  <a:pt x="17456447" y="610851"/>
                  <a:pt x="17457463" y="575189"/>
                  <a:pt x="17423003" y="587686"/>
                </a:cubicBezTo>
                <a:cubicBezTo>
                  <a:pt x="17415907" y="588295"/>
                  <a:pt x="17412867" y="598049"/>
                  <a:pt x="17404759" y="598659"/>
                </a:cubicBezTo>
                <a:cubicBezTo>
                  <a:pt x="17385503" y="600183"/>
                  <a:pt x="17423003" y="635845"/>
                  <a:pt x="17401719" y="653829"/>
                </a:cubicBezTo>
                <a:cubicBezTo>
                  <a:pt x="17382463" y="658706"/>
                  <a:pt x="17364219" y="578541"/>
                  <a:pt x="17361179" y="634321"/>
                </a:cubicBezTo>
                <a:cubicBezTo>
                  <a:pt x="17311515" y="612375"/>
                  <a:pt x="17259827" y="606888"/>
                  <a:pt x="17203067" y="607193"/>
                </a:cubicBezTo>
                <a:cubicBezTo>
                  <a:pt x="17211175" y="622434"/>
                  <a:pt x="17234487" y="629749"/>
                  <a:pt x="17209151" y="642856"/>
                </a:cubicBezTo>
                <a:cubicBezTo>
                  <a:pt x="17223339" y="648647"/>
                  <a:pt x="17230435" y="663278"/>
                  <a:pt x="17243607" y="666326"/>
                </a:cubicBezTo>
                <a:cubicBezTo>
                  <a:pt x="17240567" y="674861"/>
                  <a:pt x="17237527" y="683700"/>
                  <a:pt x="17248675" y="683700"/>
                </a:cubicBezTo>
                <a:cubicBezTo>
                  <a:pt x="17237527" y="698331"/>
                  <a:pt x="17200027" y="719058"/>
                  <a:pt x="17213203" y="730945"/>
                </a:cubicBezTo>
                <a:cubicBezTo>
                  <a:pt x="17181783" y="754416"/>
                  <a:pt x="17153407" y="731555"/>
                  <a:pt x="17114891" y="749234"/>
                </a:cubicBezTo>
                <a:cubicBezTo>
                  <a:pt x="17118947" y="778495"/>
                  <a:pt x="17143271" y="757159"/>
                  <a:pt x="17157459" y="754416"/>
                </a:cubicBezTo>
                <a:cubicBezTo>
                  <a:pt x="17155431" y="774838"/>
                  <a:pt x="17161515" y="781848"/>
                  <a:pt x="17167595" y="789164"/>
                </a:cubicBezTo>
                <a:cubicBezTo>
                  <a:pt x="17180771" y="791907"/>
                  <a:pt x="17192931" y="794041"/>
                  <a:pt x="17210163" y="787335"/>
                </a:cubicBezTo>
                <a:cubicBezTo>
                  <a:pt x="17210163" y="788249"/>
                  <a:pt x="17211175" y="788249"/>
                  <a:pt x="17211175" y="789164"/>
                </a:cubicBezTo>
                <a:cubicBezTo>
                  <a:pt x="17219283" y="788859"/>
                  <a:pt x="17228407" y="787944"/>
                  <a:pt x="17236515" y="787335"/>
                </a:cubicBezTo>
                <a:cubicBezTo>
                  <a:pt x="17237527" y="780934"/>
                  <a:pt x="17242595" y="777276"/>
                  <a:pt x="17264891" y="782763"/>
                </a:cubicBezTo>
                <a:cubicBezTo>
                  <a:pt x="17265907" y="783677"/>
                  <a:pt x="17264891" y="783677"/>
                  <a:pt x="17265907" y="783982"/>
                </a:cubicBezTo>
                <a:cubicBezTo>
                  <a:pt x="17266919" y="783982"/>
                  <a:pt x="17268947" y="784287"/>
                  <a:pt x="17269959" y="783982"/>
                </a:cubicBezTo>
                <a:cubicBezTo>
                  <a:pt x="17279083" y="781239"/>
                  <a:pt x="17288203" y="778800"/>
                  <a:pt x="17288203" y="765693"/>
                </a:cubicBezTo>
                <a:cubicBezTo>
                  <a:pt x="17311515" y="767217"/>
                  <a:pt x="17332799" y="773009"/>
                  <a:pt x="17355095" y="775752"/>
                </a:cubicBezTo>
                <a:cubicBezTo>
                  <a:pt x="17369287" y="774228"/>
                  <a:pt x="17384487" y="773009"/>
                  <a:pt x="17398679" y="771790"/>
                </a:cubicBezTo>
                <a:cubicBezTo>
                  <a:pt x="17399691" y="777276"/>
                  <a:pt x="17395639" y="777886"/>
                  <a:pt x="17394623" y="782153"/>
                </a:cubicBezTo>
                <a:cubicBezTo>
                  <a:pt x="17400707" y="783372"/>
                  <a:pt x="17407799" y="783372"/>
                  <a:pt x="17413879" y="784896"/>
                </a:cubicBezTo>
                <a:cubicBezTo>
                  <a:pt x="17416923" y="783982"/>
                  <a:pt x="17417935" y="780629"/>
                  <a:pt x="17423003" y="782153"/>
                </a:cubicBezTo>
                <a:cubicBezTo>
                  <a:pt x="17421991" y="783982"/>
                  <a:pt x="17423003" y="784287"/>
                  <a:pt x="17421991" y="786116"/>
                </a:cubicBezTo>
                <a:cubicBezTo>
                  <a:pt x="17428071" y="787640"/>
                  <a:pt x="17434151" y="787640"/>
                  <a:pt x="17440231" y="789164"/>
                </a:cubicBezTo>
                <a:cubicBezTo>
                  <a:pt x="17434151" y="792212"/>
                  <a:pt x="17427055" y="791297"/>
                  <a:pt x="17419963" y="792517"/>
                </a:cubicBezTo>
                <a:cubicBezTo>
                  <a:pt x="17416923" y="801051"/>
                  <a:pt x="17415907" y="808367"/>
                  <a:pt x="17419963" y="813853"/>
                </a:cubicBezTo>
                <a:cubicBezTo>
                  <a:pt x="17428071" y="815682"/>
                  <a:pt x="17437191" y="815072"/>
                  <a:pt x="17440231" y="820864"/>
                </a:cubicBezTo>
                <a:cubicBezTo>
                  <a:pt x="17436179" y="820864"/>
                  <a:pt x="17435163" y="822997"/>
                  <a:pt x="17432123" y="823912"/>
                </a:cubicBezTo>
                <a:cubicBezTo>
                  <a:pt x="17451383" y="836104"/>
                  <a:pt x="17476719" y="850735"/>
                  <a:pt x="17474691" y="889750"/>
                </a:cubicBezTo>
                <a:cubicBezTo>
                  <a:pt x="17520299" y="882435"/>
                  <a:pt x="17551719" y="910172"/>
                  <a:pt x="17592263" y="883349"/>
                </a:cubicBezTo>
                <a:cubicBezTo>
                  <a:pt x="17593275" y="912611"/>
                  <a:pt x="17581111" y="920536"/>
                  <a:pt x="17608479" y="928156"/>
                </a:cubicBezTo>
                <a:cubicBezTo>
                  <a:pt x="17627735" y="880606"/>
                  <a:pt x="17565911" y="884264"/>
                  <a:pt x="17584151" y="828179"/>
                </a:cubicBezTo>
                <a:cubicBezTo>
                  <a:pt x="17592263" y="832142"/>
                  <a:pt x="17604423" y="832142"/>
                  <a:pt x="17614559" y="833361"/>
                </a:cubicBezTo>
                <a:cubicBezTo>
                  <a:pt x="17628747" y="819949"/>
                  <a:pt x="17646991" y="813853"/>
                  <a:pt x="17666247" y="813853"/>
                </a:cubicBezTo>
                <a:cubicBezTo>
                  <a:pt x="17663207" y="831532"/>
                  <a:pt x="17656115" y="836104"/>
                  <a:pt x="17646991" y="838542"/>
                </a:cubicBezTo>
                <a:cubicBezTo>
                  <a:pt x="17668275" y="840981"/>
                  <a:pt x="17685507" y="850125"/>
                  <a:pt x="17695639" y="872071"/>
                </a:cubicBezTo>
                <a:cubicBezTo>
                  <a:pt x="17704763" y="854392"/>
                  <a:pt x="17731115" y="839152"/>
                  <a:pt x="17753411" y="848296"/>
                </a:cubicBezTo>
                <a:cubicBezTo>
                  <a:pt x="17828411" y="810805"/>
                  <a:pt x="17904427" y="822997"/>
                  <a:pt x="17940915" y="939739"/>
                </a:cubicBezTo>
                <a:cubicBezTo>
                  <a:pt x="17986523" y="947359"/>
                  <a:pt x="17965239" y="885788"/>
                  <a:pt x="17990575" y="872986"/>
                </a:cubicBezTo>
                <a:cubicBezTo>
                  <a:pt x="17971319" y="846772"/>
                  <a:pt x="17955103" y="841286"/>
                  <a:pt x="17936859" y="838542"/>
                </a:cubicBezTo>
                <a:cubicBezTo>
                  <a:pt x="17922671" y="847382"/>
                  <a:pt x="17906455" y="846772"/>
                  <a:pt x="17904427" y="812634"/>
                </a:cubicBezTo>
                <a:cubicBezTo>
                  <a:pt x="17912535" y="822388"/>
                  <a:pt x="17927739" y="822083"/>
                  <a:pt x="17941927" y="819644"/>
                </a:cubicBezTo>
                <a:cubicBezTo>
                  <a:pt x="17969291" y="808367"/>
                  <a:pt x="18017943" y="828789"/>
                  <a:pt x="18044291" y="819644"/>
                </a:cubicBezTo>
                <a:cubicBezTo>
                  <a:pt x="18013887" y="753196"/>
                  <a:pt x="18024023" y="727897"/>
                  <a:pt x="18012875" y="673337"/>
                </a:cubicBezTo>
                <a:cubicBezTo>
                  <a:pt x="18049359" y="700465"/>
                  <a:pt x="18079767" y="763865"/>
                  <a:pt x="18101051" y="858660"/>
                </a:cubicBezTo>
                <a:cubicBezTo>
                  <a:pt x="18086859" y="848906"/>
                  <a:pt x="18078751" y="829093"/>
                  <a:pt x="18060511" y="828789"/>
                </a:cubicBezTo>
                <a:cubicBezTo>
                  <a:pt x="18047335" y="854697"/>
                  <a:pt x="18079767" y="865061"/>
                  <a:pt x="18087875" y="893713"/>
                </a:cubicBezTo>
                <a:cubicBezTo>
                  <a:pt x="18124363" y="825436"/>
                  <a:pt x="18158819" y="935471"/>
                  <a:pt x="18217607" y="908648"/>
                </a:cubicBezTo>
                <a:cubicBezTo>
                  <a:pt x="18174023" y="900419"/>
                  <a:pt x="18170983" y="839152"/>
                  <a:pt x="18138551" y="841286"/>
                </a:cubicBezTo>
                <a:cubicBezTo>
                  <a:pt x="18144631" y="819644"/>
                  <a:pt x="18150711" y="797698"/>
                  <a:pt x="18177063" y="799527"/>
                </a:cubicBezTo>
                <a:cubicBezTo>
                  <a:pt x="18165915" y="744967"/>
                  <a:pt x="18157807" y="692540"/>
                  <a:pt x="18126387" y="679738"/>
                </a:cubicBezTo>
                <a:cubicBezTo>
                  <a:pt x="18162875" y="608717"/>
                  <a:pt x="18215579" y="706865"/>
                  <a:pt x="18224699" y="782763"/>
                </a:cubicBezTo>
                <a:cubicBezTo>
                  <a:pt x="18262199" y="836409"/>
                  <a:pt x="18323011" y="845553"/>
                  <a:pt x="18333147" y="950712"/>
                </a:cubicBezTo>
                <a:cubicBezTo>
                  <a:pt x="18348351" y="912916"/>
                  <a:pt x="18332135" y="923889"/>
                  <a:pt x="18366595" y="936386"/>
                </a:cubicBezTo>
                <a:cubicBezTo>
                  <a:pt x="18372675" y="932728"/>
                  <a:pt x="18373687" y="923584"/>
                  <a:pt x="18382811" y="922060"/>
                </a:cubicBezTo>
                <a:cubicBezTo>
                  <a:pt x="18348351" y="876948"/>
                  <a:pt x="18379771" y="785811"/>
                  <a:pt x="18323011" y="744052"/>
                </a:cubicBezTo>
                <a:cubicBezTo>
                  <a:pt x="18335175" y="706561"/>
                  <a:pt x="18360511" y="742223"/>
                  <a:pt x="18389903" y="746491"/>
                </a:cubicBezTo>
                <a:cubicBezTo>
                  <a:pt x="18365579" y="797698"/>
                  <a:pt x="18429431" y="784591"/>
                  <a:pt x="18408147" y="814768"/>
                </a:cubicBezTo>
                <a:cubicBezTo>
                  <a:pt x="18414227" y="837323"/>
                  <a:pt x="18444635" y="812024"/>
                  <a:pt x="18453755" y="831227"/>
                </a:cubicBezTo>
                <a:cubicBezTo>
                  <a:pt x="18470987" y="828789"/>
                  <a:pt x="18479095" y="818425"/>
                  <a:pt x="18475039" y="792517"/>
                </a:cubicBezTo>
                <a:cubicBezTo>
                  <a:pt x="18524703" y="749234"/>
                  <a:pt x="18606799" y="822388"/>
                  <a:pt x="18674703" y="820864"/>
                </a:cubicBezTo>
                <a:cubicBezTo>
                  <a:pt x="18692947" y="821168"/>
                  <a:pt x="18716259" y="805928"/>
                  <a:pt x="18741599" y="813853"/>
                </a:cubicBezTo>
                <a:cubicBezTo>
                  <a:pt x="18785179" y="827874"/>
                  <a:pt x="18786191" y="857745"/>
                  <a:pt x="18850043" y="865975"/>
                </a:cubicBezTo>
                <a:cubicBezTo>
                  <a:pt x="18944303" y="881216"/>
                  <a:pt x="19032479" y="911392"/>
                  <a:pt x="19094303" y="970220"/>
                </a:cubicBezTo>
                <a:cubicBezTo>
                  <a:pt x="19115587" y="972963"/>
                  <a:pt x="19110519" y="946749"/>
                  <a:pt x="19134843" y="951931"/>
                </a:cubicBezTo>
                <a:cubicBezTo>
                  <a:pt x="19362887" y="1145789"/>
                  <a:pt x="19561539" y="1356411"/>
                  <a:pt x="19654783" y="1737116"/>
                </a:cubicBezTo>
                <a:cubicBezTo>
                  <a:pt x="19672011" y="1734373"/>
                  <a:pt x="19662891" y="1705721"/>
                  <a:pt x="19687215" y="1708159"/>
                </a:cubicBezTo>
                <a:cubicBezTo>
                  <a:pt x="19695323" y="1721571"/>
                  <a:pt x="19700391" y="1738945"/>
                  <a:pt x="19701403" y="1765463"/>
                </a:cubicBezTo>
                <a:cubicBezTo>
                  <a:pt x="19757147" y="1746565"/>
                  <a:pt x="19768295" y="1810575"/>
                  <a:pt x="19777419" y="1875804"/>
                </a:cubicBezTo>
                <a:cubicBezTo>
                  <a:pt x="19785527" y="1875499"/>
                  <a:pt x="19795663" y="1878547"/>
                  <a:pt x="19802755" y="1875804"/>
                </a:cubicBezTo>
                <a:cubicBezTo>
                  <a:pt x="19797687" y="1885558"/>
                  <a:pt x="19788567" y="1889520"/>
                  <a:pt x="19780459" y="1893483"/>
                </a:cubicBezTo>
                <a:cubicBezTo>
                  <a:pt x="19782487" y="1913600"/>
                  <a:pt x="19785527" y="1934632"/>
                  <a:pt x="19789579" y="1950482"/>
                </a:cubicBezTo>
                <a:cubicBezTo>
                  <a:pt x="19789579" y="1951091"/>
                  <a:pt x="19789579" y="1952310"/>
                  <a:pt x="19789579" y="1952920"/>
                </a:cubicBezTo>
                <a:cubicBezTo>
                  <a:pt x="19825055" y="1952615"/>
                  <a:pt x="19867623" y="1938289"/>
                  <a:pt x="19897015" y="1929145"/>
                </a:cubicBezTo>
                <a:cubicBezTo>
                  <a:pt x="19904107" y="1896835"/>
                  <a:pt x="19868635" y="1917562"/>
                  <a:pt x="19872691" y="1888301"/>
                </a:cubicBezTo>
                <a:cubicBezTo>
                  <a:pt x="19892959" y="1861783"/>
                  <a:pt x="19889919" y="1911466"/>
                  <a:pt x="19911203" y="1911466"/>
                </a:cubicBezTo>
                <a:cubicBezTo>
                  <a:pt x="19918299" y="1908723"/>
                  <a:pt x="19914243" y="1893787"/>
                  <a:pt x="19914243" y="1884948"/>
                </a:cubicBezTo>
                <a:cubicBezTo>
                  <a:pt x="19948703" y="1931888"/>
                  <a:pt x="20053095" y="1920001"/>
                  <a:pt x="20053095" y="1987363"/>
                </a:cubicBezTo>
                <a:cubicBezTo>
                  <a:pt x="20094651" y="1978524"/>
                  <a:pt x="20123031" y="1987668"/>
                  <a:pt x="20154451" y="1996508"/>
                </a:cubicBezTo>
                <a:cubicBezTo>
                  <a:pt x="20161543" y="1984925"/>
                  <a:pt x="20164583" y="1969380"/>
                  <a:pt x="20171679" y="1957797"/>
                </a:cubicBezTo>
                <a:cubicBezTo>
                  <a:pt x="20203099" y="1975171"/>
                  <a:pt x="20224383" y="1946824"/>
                  <a:pt x="20262895" y="1949567"/>
                </a:cubicBezTo>
                <a:cubicBezTo>
                  <a:pt x="20248707" y="1970294"/>
                  <a:pt x="20266951" y="1966941"/>
                  <a:pt x="20273031" y="1984620"/>
                </a:cubicBezTo>
                <a:cubicBezTo>
                  <a:pt x="20293303" y="1980353"/>
                  <a:pt x="20291275" y="1967551"/>
                  <a:pt x="20295327" y="1967856"/>
                </a:cubicBezTo>
                <a:cubicBezTo>
                  <a:pt x="20295327" y="1967551"/>
                  <a:pt x="20296343" y="1966332"/>
                  <a:pt x="20297355" y="1966027"/>
                </a:cubicBezTo>
                <a:cubicBezTo>
                  <a:pt x="20298371" y="1975171"/>
                  <a:pt x="20299383" y="1969075"/>
                  <a:pt x="20300395" y="1971209"/>
                </a:cubicBezTo>
                <a:cubicBezTo>
                  <a:pt x="20301411" y="1973342"/>
                  <a:pt x="20300395" y="1969989"/>
                  <a:pt x="20302423" y="1973037"/>
                </a:cubicBezTo>
                <a:cubicBezTo>
                  <a:pt x="20322695" y="1961455"/>
                  <a:pt x="20297355" y="1938289"/>
                  <a:pt x="20332831" y="1935546"/>
                </a:cubicBezTo>
                <a:cubicBezTo>
                  <a:pt x="20309519" y="1979438"/>
                  <a:pt x="20358167" y="1949872"/>
                  <a:pt x="20350059" y="1982182"/>
                </a:cubicBezTo>
                <a:cubicBezTo>
                  <a:pt x="20351071" y="1983401"/>
                  <a:pt x="20351071" y="1984925"/>
                  <a:pt x="20352087" y="1986754"/>
                </a:cubicBezTo>
                <a:cubicBezTo>
                  <a:pt x="20374383" y="1969075"/>
                  <a:pt x="20385531" y="1975476"/>
                  <a:pt x="20399723" y="1955663"/>
                </a:cubicBezTo>
                <a:cubicBezTo>
                  <a:pt x="20412899" y="1953225"/>
                  <a:pt x="20423031" y="1969380"/>
                  <a:pt x="20416951" y="1981572"/>
                </a:cubicBezTo>
                <a:cubicBezTo>
                  <a:pt x="20445331" y="1986754"/>
                  <a:pt x="20474723" y="1984010"/>
                  <a:pt x="20502087" y="1986754"/>
                </a:cubicBezTo>
                <a:cubicBezTo>
                  <a:pt x="20497019" y="1980962"/>
                  <a:pt x="20489927" y="1978829"/>
                  <a:pt x="20489927" y="1963893"/>
                </a:cubicBezTo>
                <a:cubicBezTo>
                  <a:pt x="20509183" y="1959626"/>
                  <a:pt x="20515263" y="1973952"/>
                  <a:pt x="20521343" y="1989497"/>
                </a:cubicBezTo>
                <a:cubicBezTo>
                  <a:pt x="20534519" y="1993460"/>
                  <a:pt x="20546683" y="2000470"/>
                  <a:pt x="20557831" y="2013882"/>
                </a:cubicBezTo>
                <a:cubicBezTo>
                  <a:pt x="20562899" y="2012053"/>
                  <a:pt x="20575063" y="2009310"/>
                  <a:pt x="20585195" y="2005957"/>
                </a:cubicBezTo>
                <a:cubicBezTo>
                  <a:pt x="20613575" y="1992240"/>
                  <a:pt x="20639927" y="1982182"/>
                  <a:pt x="20649047" y="2009919"/>
                </a:cubicBezTo>
                <a:cubicBezTo>
                  <a:pt x="20671347" y="2010224"/>
                  <a:pt x="20702767" y="2046191"/>
                  <a:pt x="20722023" y="2008090"/>
                </a:cubicBezTo>
                <a:cubicBezTo>
                  <a:pt x="20728103" y="2011138"/>
                  <a:pt x="20736211" y="2019673"/>
                  <a:pt x="20736211" y="2034609"/>
                </a:cubicBezTo>
                <a:cubicBezTo>
                  <a:pt x="20847699" y="1962979"/>
                  <a:pt x="20937903" y="2160494"/>
                  <a:pt x="21053443" y="2076672"/>
                </a:cubicBezTo>
                <a:cubicBezTo>
                  <a:pt x="21063579" y="2109591"/>
                  <a:pt x="21025067" y="2088560"/>
                  <a:pt x="21029119" y="2115688"/>
                </a:cubicBezTo>
                <a:cubicBezTo>
                  <a:pt x="21029119" y="2136414"/>
                  <a:pt x="21042295" y="2142206"/>
                  <a:pt x="21053443" y="2148302"/>
                </a:cubicBezTo>
                <a:cubicBezTo>
                  <a:pt x="21059527" y="2148302"/>
                  <a:pt x="21056487" y="2133671"/>
                  <a:pt x="21056487" y="2121479"/>
                </a:cubicBezTo>
                <a:cubicBezTo>
                  <a:pt x="21080811" y="2130623"/>
                  <a:pt x="21094999" y="2157446"/>
                  <a:pt x="21122363" y="2160494"/>
                </a:cubicBezTo>
                <a:cubicBezTo>
                  <a:pt x="21112231" y="2181526"/>
                  <a:pt x="21063579" y="2145559"/>
                  <a:pt x="21060539" y="2193414"/>
                </a:cubicBezTo>
                <a:cubicBezTo>
                  <a:pt x="20959187" y="2151655"/>
                  <a:pt x="20860875" y="2189756"/>
                  <a:pt x="20763575" y="2139158"/>
                </a:cubicBezTo>
                <a:cubicBezTo>
                  <a:pt x="20749387" y="2136110"/>
                  <a:pt x="20749387" y="2148607"/>
                  <a:pt x="20749387" y="2160494"/>
                </a:cubicBezTo>
                <a:cubicBezTo>
                  <a:pt x="20732159" y="2142511"/>
                  <a:pt x="20686551" y="2169029"/>
                  <a:pt x="20679455" y="2139158"/>
                </a:cubicBezTo>
                <a:cubicBezTo>
                  <a:pt x="20672359" y="2145254"/>
                  <a:pt x="20665267" y="2146168"/>
                  <a:pt x="20658171" y="2148302"/>
                </a:cubicBezTo>
                <a:cubicBezTo>
                  <a:pt x="20656143" y="2156227"/>
                  <a:pt x="20653103" y="2166590"/>
                  <a:pt x="20661211" y="2168724"/>
                </a:cubicBezTo>
                <a:cubicBezTo>
                  <a:pt x="20651075" y="2183050"/>
                  <a:pt x="20625739" y="2180307"/>
                  <a:pt x="20619655" y="2197376"/>
                </a:cubicBezTo>
                <a:cubicBezTo>
                  <a:pt x="20621683" y="2210178"/>
                  <a:pt x="20634859" y="2206825"/>
                  <a:pt x="20640939" y="2212921"/>
                </a:cubicBezTo>
                <a:cubicBezTo>
                  <a:pt x="20674387" y="2184574"/>
                  <a:pt x="20715943" y="2163238"/>
                  <a:pt x="20757495" y="2185793"/>
                </a:cubicBezTo>
                <a:cubicBezTo>
                  <a:pt x="20747359" y="2197376"/>
                  <a:pt x="20743307" y="2225418"/>
                  <a:pt x="20753443" y="2245536"/>
                </a:cubicBezTo>
                <a:cubicBezTo>
                  <a:pt x="20749387" y="2262605"/>
                  <a:pt x="20730131" y="2234563"/>
                  <a:pt x="20712899" y="2240354"/>
                </a:cubicBezTo>
                <a:cubicBezTo>
                  <a:pt x="20712899" y="2222980"/>
                  <a:pt x="20744319" y="2237001"/>
                  <a:pt x="20747359" y="2219932"/>
                </a:cubicBezTo>
                <a:cubicBezTo>
                  <a:pt x="20750403" y="2197071"/>
                  <a:pt x="20733171" y="2205301"/>
                  <a:pt x="20730131" y="2188232"/>
                </a:cubicBezTo>
                <a:cubicBezTo>
                  <a:pt x="20719995" y="2196766"/>
                  <a:pt x="20708847" y="2202863"/>
                  <a:pt x="20712899" y="2222675"/>
                </a:cubicBezTo>
                <a:cubicBezTo>
                  <a:pt x="20688575" y="2211397"/>
                  <a:pt x="20678439" y="2237306"/>
                  <a:pt x="20661211" y="2211702"/>
                </a:cubicBezTo>
                <a:cubicBezTo>
                  <a:pt x="20654115" y="2220237"/>
                  <a:pt x="20667291" y="2225723"/>
                  <a:pt x="20650063" y="2237001"/>
                </a:cubicBezTo>
                <a:cubicBezTo>
                  <a:pt x="20571007" y="2199814"/>
                  <a:pt x="20468643" y="2262605"/>
                  <a:pt x="20399723" y="2216884"/>
                </a:cubicBezTo>
                <a:cubicBezTo>
                  <a:pt x="20405803" y="2159580"/>
                  <a:pt x="20357155" y="2185489"/>
                  <a:pt x="20357155" y="2133976"/>
                </a:cubicBezTo>
                <a:cubicBezTo>
                  <a:pt x="20371343" y="2136719"/>
                  <a:pt x="20367291" y="2162323"/>
                  <a:pt x="20387559" y="2148302"/>
                </a:cubicBezTo>
                <a:cubicBezTo>
                  <a:pt x="20394655" y="2159580"/>
                  <a:pt x="20391615" y="2162628"/>
                  <a:pt x="20387559" y="2173906"/>
                </a:cubicBezTo>
                <a:cubicBezTo>
                  <a:pt x="20401747" y="2171163"/>
                  <a:pt x="20408843" y="2180307"/>
                  <a:pt x="20415939" y="2183050"/>
                </a:cubicBezTo>
                <a:cubicBezTo>
                  <a:pt x="20422019" y="2154398"/>
                  <a:pt x="20395667" y="2176649"/>
                  <a:pt x="20402763" y="2148302"/>
                </a:cubicBezTo>
                <a:cubicBezTo>
                  <a:pt x="20428099" y="2182440"/>
                  <a:pt x="20460535" y="2147997"/>
                  <a:pt x="20470667" y="2115688"/>
                </a:cubicBezTo>
                <a:cubicBezTo>
                  <a:pt x="20436207" y="2112030"/>
                  <a:pt x="20408843" y="2090998"/>
                  <a:pt x="20383507" y="2068442"/>
                </a:cubicBezTo>
                <a:cubicBezTo>
                  <a:pt x="20382491" y="2069966"/>
                  <a:pt x="20382491" y="2070881"/>
                  <a:pt x="20381479" y="2072405"/>
                </a:cubicBezTo>
                <a:cubicBezTo>
                  <a:pt x="20372355" y="2055945"/>
                  <a:pt x="20355127" y="2047715"/>
                  <a:pt x="20335871" y="2041924"/>
                </a:cubicBezTo>
                <a:cubicBezTo>
                  <a:pt x="20327763" y="2051373"/>
                  <a:pt x="20318639" y="2047715"/>
                  <a:pt x="20309519" y="2036742"/>
                </a:cubicBezTo>
                <a:cubicBezTo>
                  <a:pt x="20263911" y="2030036"/>
                  <a:pt x="20210191" y="2036437"/>
                  <a:pt x="20188907" y="2034609"/>
                </a:cubicBezTo>
                <a:cubicBezTo>
                  <a:pt x="20147355" y="2016930"/>
                  <a:pt x="20011543" y="2005042"/>
                  <a:pt x="19958839" y="2031560"/>
                </a:cubicBezTo>
                <a:cubicBezTo>
                  <a:pt x="19931475" y="2025464"/>
                  <a:pt x="19928435" y="1987363"/>
                  <a:pt x="19900055" y="2008090"/>
                </a:cubicBezTo>
                <a:cubicBezTo>
                  <a:pt x="19892959" y="1999251"/>
                  <a:pt x="19889919" y="1984925"/>
                  <a:pt x="19893975" y="1967246"/>
                </a:cubicBezTo>
                <a:lnTo>
                  <a:pt x="19868635" y="1967246"/>
                </a:lnTo>
                <a:cubicBezTo>
                  <a:pt x="19862555" y="1969989"/>
                  <a:pt x="19865595" y="1984620"/>
                  <a:pt x="19872691" y="1984620"/>
                </a:cubicBezTo>
                <a:cubicBezTo>
                  <a:pt x="19850391" y="1988278"/>
                  <a:pt x="19822015" y="1987059"/>
                  <a:pt x="19796675" y="1986754"/>
                </a:cubicBezTo>
                <a:cubicBezTo>
                  <a:pt x="19802755" y="2016015"/>
                  <a:pt x="19808839" y="2048325"/>
                  <a:pt x="19815931" y="2080635"/>
                </a:cubicBezTo>
                <a:cubicBezTo>
                  <a:pt x="19823027" y="2076977"/>
                  <a:pt x="19827079" y="2073014"/>
                  <a:pt x="19847351" y="2067223"/>
                </a:cubicBezTo>
                <a:cubicBezTo>
                  <a:pt x="19871675" y="2076062"/>
                  <a:pt x="19819987" y="2076062"/>
                  <a:pt x="19819987" y="2087950"/>
                </a:cubicBezTo>
                <a:cubicBezTo>
                  <a:pt x="19834175" y="2114163"/>
                  <a:pt x="19868635" y="2073319"/>
                  <a:pt x="19875731" y="2090998"/>
                </a:cubicBezTo>
                <a:cubicBezTo>
                  <a:pt x="19878771" y="2129099"/>
                  <a:pt x="19855459" y="2123308"/>
                  <a:pt x="19886879" y="2135195"/>
                </a:cubicBezTo>
                <a:cubicBezTo>
                  <a:pt x="19897015" y="2158665"/>
                  <a:pt x="19847351" y="2114163"/>
                  <a:pt x="19830123" y="2111115"/>
                </a:cubicBezTo>
                <a:cubicBezTo>
                  <a:pt x="19830123" y="2118736"/>
                  <a:pt x="19825055" y="2117212"/>
                  <a:pt x="19823027" y="2119650"/>
                </a:cubicBezTo>
                <a:cubicBezTo>
                  <a:pt x="19826067" y="2137938"/>
                  <a:pt x="19830123" y="2153484"/>
                  <a:pt x="19832147" y="2171467"/>
                </a:cubicBezTo>
                <a:cubicBezTo>
                  <a:pt x="19843299" y="2173296"/>
                  <a:pt x="19845323" y="2185793"/>
                  <a:pt x="19863567" y="2176649"/>
                </a:cubicBezTo>
                <a:cubicBezTo>
                  <a:pt x="19864583" y="2182440"/>
                  <a:pt x="19863567" y="2182745"/>
                  <a:pt x="19863567" y="2185793"/>
                </a:cubicBezTo>
                <a:cubicBezTo>
                  <a:pt x="19875731" y="2185489"/>
                  <a:pt x="19885867" y="2182136"/>
                  <a:pt x="19897015" y="2187013"/>
                </a:cubicBezTo>
                <a:cubicBezTo>
                  <a:pt x="19905123" y="2190365"/>
                  <a:pt x="19907151" y="2194328"/>
                  <a:pt x="19913231" y="2198290"/>
                </a:cubicBezTo>
                <a:lnTo>
                  <a:pt x="19913231" y="2167505"/>
                </a:lnTo>
                <a:lnTo>
                  <a:pt x="19934515" y="2165676"/>
                </a:lnTo>
                <a:cubicBezTo>
                  <a:pt x="19917283" y="2162628"/>
                  <a:pt x="19923367" y="2120869"/>
                  <a:pt x="19895999" y="2132757"/>
                </a:cubicBezTo>
                <a:cubicBezTo>
                  <a:pt x="19909175" y="2115078"/>
                  <a:pt x="19891947" y="2118126"/>
                  <a:pt x="19895999" y="2089169"/>
                </a:cubicBezTo>
                <a:cubicBezTo>
                  <a:pt x="19920327" y="2100752"/>
                  <a:pt x="19913231" y="2114773"/>
                  <a:pt x="19934515" y="2147083"/>
                </a:cubicBezTo>
                <a:cubicBezTo>
                  <a:pt x="19937555" y="2140987"/>
                  <a:pt x="19938567" y="2126965"/>
                  <a:pt x="19951743" y="2130013"/>
                </a:cubicBezTo>
                <a:cubicBezTo>
                  <a:pt x="19944651" y="2121174"/>
                  <a:pt x="19947691" y="2098313"/>
                  <a:pt x="19930459" y="2104105"/>
                </a:cubicBezTo>
                <a:cubicBezTo>
                  <a:pt x="19934515" y="2089474"/>
                  <a:pt x="19954783" y="2089779"/>
                  <a:pt x="19954783" y="2066309"/>
                </a:cubicBezTo>
                <a:cubicBezTo>
                  <a:pt x="19968975" y="2063565"/>
                  <a:pt x="19968975" y="2106543"/>
                  <a:pt x="19951743" y="2094961"/>
                </a:cubicBezTo>
                <a:cubicBezTo>
                  <a:pt x="19962895" y="2124222"/>
                  <a:pt x="19990259" y="2080025"/>
                  <a:pt x="19987219" y="2126661"/>
                </a:cubicBezTo>
                <a:cubicBezTo>
                  <a:pt x="19997351" y="2123917"/>
                  <a:pt x="19994311" y="2109896"/>
                  <a:pt x="19994311" y="2098009"/>
                </a:cubicBezTo>
                <a:cubicBezTo>
                  <a:pt x="20021679" y="2121479"/>
                  <a:pt x="20037895" y="2165066"/>
                  <a:pt x="20086543" y="2159275"/>
                </a:cubicBezTo>
                <a:cubicBezTo>
                  <a:pt x="20086543" y="2203167"/>
                  <a:pt x="20011543" y="2196766"/>
                  <a:pt x="20004447" y="2167505"/>
                </a:cubicBezTo>
                <a:cubicBezTo>
                  <a:pt x="20021679" y="2161714"/>
                  <a:pt x="20021679" y="2182745"/>
                  <a:pt x="20038907" y="2173906"/>
                </a:cubicBezTo>
                <a:cubicBezTo>
                  <a:pt x="20017623" y="2121479"/>
                  <a:pt x="19948703" y="2133366"/>
                  <a:pt x="19927419" y="2183050"/>
                </a:cubicBezTo>
                <a:cubicBezTo>
                  <a:pt x="19944651" y="2203472"/>
                  <a:pt x="19983163" y="2185489"/>
                  <a:pt x="19994311" y="2211702"/>
                </a:cubicBezTo>
                <a:cubicBezTo>
                  <a:pt x="19981135" y="2225114"/>
                  <a:pt x="19952759" y="2198595"/>
                  <a:pt x="19921339" y="2204387"/>
                </a:cubicBezTo>
                <a:cubicBezTo>
                  <a:pt x="19944651" y="2222370"/>
                  <a:pt x="19959851" y="2241268"/>
                  <a:pt x="20015595" y="2254375"/>
                </a:cubicBezTo>
                <a:cubicBezTo>
                  <a:pt x="20124043" y="2283941"/>
                  <a:pt x="20220327" y="2328139"/>
                  <a:pt x="20283167" y="2395806"/>
                </a:cubicBezTo>
                <a:cubicBezTo>
                  <a:pt x="20307491" y="2401597"/>
                  <a:pt x="20309519" y="2374774"/>
                  <a:pt x="20336883" y="2383614"/>
                </a:cubicBezTo>
                <a:cubicBezTo>
                  <a:pt x="20571007" y="2609476"/>
                  <a:pt x="20765603" y="2847531"/>
                  <a:pt x="20808171" y="3237990"/>
                </a:cubicBezTo>
                <a:cubicBezTo>
                  <a:pt x="20828443" y="3237990"/>
                  <a:pt x="20821347" y="3208729"/>
                  <a:pt x="20849727" y="3214520"/>
                </a:cubicBezTo>
                <a:cubicBezTo>
                  <a:pt x="20853779" y="3224274"/>
                  <a:pt x="20853779" y="3239209"/>
                  <a:pt x="20854795" y="3253535"/>
                </a:cubicBezTo>
                <a:cubicBezTo>
                  <a:pt x="20874051" y="3257193"/>
                  <a:pt x="20895335" y="3263289"/>
                  <a:pt x="20930807" y="3264508"/>
                </a:cubicBezTo>
                <a:cubicBezTo>
                  <a:pt x="20926755" y="3285235"/>
                  <a:pt x="20899391" y="3279749"/>
                  <a:pt x="20873039" y="3277920"/>
                </a:cubicBezTo>
                <a:cubicBezTo>
                  <a:pt x="20943983" y="3286150"/>
                  <a:pt x="20919659" y="3401977"/>
                  <a:pt x="20926755" y="3469339"/>
                </a:cubicBezTo>
                <a:cubicBezTo>
                  <a:pt x="20932835" y="3595530"/>
                  <a:pt x="20971351" y="3789388"/>
                  <a:pt x="20869995" y="3868638"/>
                </a:cubicBezTo>
                <a:cubicBezTo>
                  <a:pt x="20891279" y="3909787"/>
                  <a:pt x="20877091" y="3942096"/>
                  <a:pt x="20877091" y="4006716"/>
                </a:cubicBezTo>
                <a:lnTo>
                  <a:pt x="20835539" y="4006716"/>
                </a:lnTo>
                <a:cubicBezTo>
                  <a:pt x="20935875" y="4177103"/>
                  <a:pt x="20758511" y="4309695"/>
                  <a:pt x="20751415" y="4465147"/>
                </a:cubicBezTo>
                <a:cubicBezTo>
                  <a:pt x="20741279" y="4491665"/>
                  <a:pt x="20724051" y="4505686"/>
                  <a:pt x="20688575" y="4499590"/>
                </a:cubicBezTo>
                <a:cubicBezTo>
                  <a:pt x="20669319" y="4618160"/>
                  <a:pt x="20604455" y="4687352"/>
                  <a:pt x="20536547" y="4750447"/>
                </a:cubicBezTo>
                <a:cubicBezTo>
                  <a:pt x="20554791" y="4762334"/>
                  <a:pt x="20573035" y="4776051"/>
                  <a:pt x="20585195" y="4795863"/>
                </a:cubicBezTo>
                <a:cubicBezTo>
                  <a:pt x="20554791" y="4797082"/>
                  <a:pt x="20526411" y="4791901"/>
                  <a:pt x="20497019" y="4788548"/>
                </a:cubicBezTo>
                <a:cubicBezTo>
                  <a:pt x="20445331" y="4834879"/>
                  <a:pt x="20395667" y="4883038"/>
                  <a:pt x="20362223" y="4950096"/>
                </a:cubicBezTo>
                <a:cubicBezTo>
                  <a:pt x="20388575" y="4941561"/>
                  <a:pt x="20404791" y="4924187"/>
                  <a:pt x="20432155" y="4916262"/>
                </a:cubicBezTo>
                <a:cubicBezTo>
                  <a:pt x="20437223" y="4938818"/>
                  <a:pt x="20430127" y="4945829"/>
                  <a:pt x="20428099" y="4962288"/>
                </a:cubicBezTo>
                <a:cubicBezTo>
                  <a:pt x="20510195" y="5021116"/>
                  <a:pt x="20596347" y="5079639"/>
                  <a:pt x="20661211" y="5165900"/>
                </a:cubicBezTo>
                <a:cubicBezTo>
                  <a:pt x="20684523" y="5164071"/>
                  <a:pt x="20710875" y="5157975"/>
                  <a:pt x="20723035" y="5173215"/>
                </a:cubicBezTo>
                <a:cubicBezTo>
                  <a:pt x="20654115" y="5279898"/>
                  <a:pt x="20556819" y="5082078"/>
                  <a:pt x="20446343" y="5100671"/>
                </a:cubicBezTo>
                <a:cubicBezTo>
                  <a:pt x="20425059" y="5134810"/>
                  <a:pt x="20459519" y="5161937"/>
                  <a:pt x="20434183" y="5186627"/>
                </a:cubicBezTo>
                <a:cubicBezTo>
                  <a:pt x="20417967" y="5184493"/>
                  <a:pt x="20378439" y="5118960"/>
                  <a:pt x="20379451" y="5190589"/>
                </a:cubicBezTo>
                <a:cubicBezTo>
                  <a:pt x="20352087" y="5189370"/>
                  <a:pt x="20353099" y="5150355"/>
                  <a:pt x="20322695" y="5152793"/>
                </a:cubicBezTo>
                <a:cubicBezTo>
                  <a:pt x="20327763" y="5119874"/>
                  <a:pt x="20353099" y="5157365"/>
                  <a:pt x="20368303" y="5149745"/>
                </a:cubicBezTo>
                <a:cubicBezTo>
                  <a:pt x="20360195" y="5101281"/>
                  <a:pt x="20315599" y="5117435"/>
                  <a:pt x="20284179" y="5123227"/>
                </a:cubicBezTo>
                <a:cubicBezTo>
                  <a:pt x="20278099" y="5110120"/>
                  <a:pt x="20276071" y="5098537"/>
                  <a:pt x="20272019" y="5086345"/>
                </a:cubicBezTo>
                <a:cubicBezTo>
                  <a:pt x="20251747" y="5099757"/>
                  <a:pt x="20231475" y="5114083"/>
                  <a:pt x="20228435" y="5148526"/>
                </a:cubicBezTo>
                <a:cubicBezTo>
                  <a:pt x="20032827" y="5213145"/>
                  <a:pt x="19921339" y="5433521"/>
                  <a:pt x="19715595" y="5442361"/>
                </a:cubicBezTo>
                <a:cubicBezTo>
                  <a:pt x="19698363" y="5480462"/>
                  <a:pt x="19645659" y="5471317"/>
                  <a:pt x="19621335" y="5497836"/>
                </a:cubicBezTo>
                <a:cubicBezTo>
                  <a:pt x="19534171" y="5459735"/>
                  <a:pt x="19471335" y="5542033"/>
                  <a:pt x="19411535" y="5553920"/>
                </a:cubicBezTo>
                <a:cubicBezTo>
                  <a:pt x="19348699" y="5568246"/>
                  <a:pt x="19293967" y="5564284"/>
                  <a:pt x="19232143" y="5554835"/>
                </a:cubicBezTo>
                <a:cubicBezTo>
                  <a:pt x="19236195" y="5584096"/>
                  <a:pt x="19240251" y="5613358"/>
                  <a:pt x="19246331" y="5649020"/>
                </a:cubicBezTo>
                <a:cubicBezTo>
                  <a:pt x="19240251" y="5659384"/>
                  <a:pt x="19229103" y="5664566"/>
                  <a:pt x="19212887" y="5662432"/>
                </a:cubicBezTo>
                <a:cubicBezTo>
                  <a:pt x="19266603" y="5752960"/>
                  <a:pt x="19185519" y="5801729"/>
                  <a:pt x="19224035" y="5899877"/>
                </a:cubicBezTo>
                <a:cubicBezTo>
                  <a:pt x="19019303" y="5909631"/>
                  <a:pt x="18966599" y="6174509"/>
                  <a:pt x="18765923" y="6190359"/>
                </a:cubicBezTo>
                <a:cubicBezTo>
                  <a:pt x="18761867" y="6135189"/>
                  <a:pt x="18721327" y="6125740"/>
                  <a:pt x="18695987" y="6098307"/>
                </a:cubicBezTo>
                <a:cubicBezTo>
                  <a:pt x="18782139" y="6003207"/>
                  <a:pt x="18901735" y="5938588"/>
                  <a:pt x="18982815" y="5837696"/>
                </a:cubicBezTo>
                <a:cubicBezTo>
                  <a:pt x="18983831" y="5801424"/>
                  <a:pt x="18967611" y="5792890"/>
                  <a:pt x="18951395" y="5784355"/>
                </a:cubicBezTo>
                <a:cubicBezTo>
                  <a:pt x="18928087" y="5782831"/>
                  <a:pt x="18958491" y="5831905"/>
                  <a:pt x="18926059" y="5818189"/>
                </a:cubicBezTo>
                <a:cubicBezTo>
                  <a:pt x="18919979" y="5691084"/>
                  <a:pt x="18775043" y="5807216"/>
                  <a:pt x="18710179" y="5815750"/>
                </a:cubicBezTo>
                <a:cubicBezTo>
                  <a:pt x="18685855" y="5811178"/>
                  <a:pt x="18682811" y="5781612"/>
                  <a:pt x="18659503" y="5776735"/>
                </a:cubicBezTo>
                <a:cubicBezTo>
                  <a:pt x="18615919" y="5816055"/>
                  <a:pt x="18531799" y="5836782"/>
                  <a:pt x="18491255" y="5813617"/>
                </a:cubicBezTo>
                <a:cubicBezTo>
                  <a:pt x="18402067" y="5866348"/>
                  <a:pt x="18283483" y="5924567"/>
                  <a:pt x="18213551" y="5871225"/>
                </a:cubicBezTo>
                <a:cubicBezTo>
                  <a:pt x="18318959" y="5885856"/>
                  <a:pt x="18435511" y="5837696"/>
                  <a:pt x="18503419" y="5760580"/>
                </a:cubicBezTo>
                <a:cubicBezTo>
                  <a:pt x="18475039" y="5703886"/>
                  <a:pt x="18434499" y="5776125"/>
                  <a:pt x="18394971" y="5779173"/>
                </a:cubicBezTo>
                <a:cubicBezTo>
                  <a:pt x="18408147" y="5745645"/>
                  <a:pt x="18434499" y="5727051"/>
                  <a:pt x="18445647" y="5722784"/>
                </a:cubicBezTo>
                <a:cubicBezTo>
                  <a:pt x="18409163" y="5650544"/>
                  <a:pt x="18377743" y="5744425"/>
                  <a:pt x="18340243" y="5763628"/>
                </a:cubicBezTo>
                <a:cubicBezTo>
                  <a:pt x="18288551" y="5692608"/>
                  <a:pt x="18191255" y="5733147"/>
                  <a:pt x="18150711" y="5768810"/>
                </a:cubicBezTo>
                <a:cubicBezTo>
                  <a:pt x="18163887" y="5787403"/>
                  <a:pt x="18184159" y="5798681"/>
                  <a:pt x="18194295" y="5820932"/>
                </a:cubicBezTo>
                <a:cubicBezTo>
                  <a:pt x="18179091" y="5834953"/>
                  <a:pt x="18167943" y="5848974"/>
                  <a:pt x="18157807" y="5866044"/>
                </a:cubicBezTo>
                <a:cubicBezTo>
                  <a:pt x="18167943" y="5888295"/>
                  <a:pt x="18184159" y="5903535"/>
                  <a:pt x="18214563" y="5894696"/>
                </a:cubicBezTo>
                <a:cubicBezTo>
                  <a:pt x="18196323" y="5955048"/>
                  <a:pt x="18252067" y="5966021"/>
                  <a:pt x="18287539" y="5982785"/>
                </a:cubicBezTo>
                <a:cubicBezTo>
                  <a:pt x="18280443" y="6035517"/>
                  <a:pt x="18213551" y="5976079"/>
                  <a:pt x="18231795" y="5958096"/>
                </a:cubicBezTo>
                <a:cubicBezTo>
                  <a:pt x="18212539" y="5953219"/>
                  <a:pt x="18197335" y="5967240"/>
                  <a:pt x="18213551" y="5969373"/>
                </a:cubicBezTo>
                <a:cubicBezTo>
                  <a:pt x="18214563" y="5982175"/>
                  <a:pt x="18186187" y="5984309"/>
                  <a:pt x="18185171" y="5971202"/>
                </a:cubicBezTo>
                <a:cubicBezTo>
                  <a:pt x="18180103" y="5998025"/>
                  <a:pt x="18163887" y="6032164"/>
                  <a:pt x="18188215" y="6092211"/>
                </a:cubicBezTo>
                <a:cubicBezTo>
                  <a:pt x="18128415" y="6074227"/>
                  <a:pt x="18120307" y="6175728"/>
                  <a:pt x="18058483" y="6187311"/>
                </a:cubicBezTo>
                <a:cubicBezTo>
                  <a:pt x="18046319" y="6224193"/>
                  <a:pt x="18096995" y="6229679"/>
                  <a:pt x="18071659" y="6241567"/>
                </a:cubicBezTo>
                <a:cubicBezTo>
                  <a:pt x="18056455" y="6246139"/>
                  <a:pt x="18055443" y="6233947"/>
                  <a:pt x="18050375" y="6221450"/>
                </a:cubicBezTo>
                <a:cubicBezTo>
                  <a:pt x="17993615" y="6242177"/>
                  <a:pt x="17970307" y="6229984"/>
                  <a:pt x="17917603" y="6257112"/>
                </a:cubicBezTo>
                <a:cubicBezTo>
                  <a:pt x="17893279" y="6298261"/>
                  <a:pt x="17882127" y="6354955"/>
                  <a:pt x="17808143" y="6350993"/>
                </a:cubicBezTo>
                <a:cubicBezTo>
                  <a:pt x="17817263" y="6415612"/>
                  <a:pt x="17836519" y="6420794"/>
                  <a:pt x="17829427" y="6480231"/>
                </a:cubicBezTo>
                <a:cubicBezTo>
                  <a:pt x="17816251" y="6491509"/>
                  <a:pt x="17803075" y="6497606"/>
                  <a:pt x="17788883" y="6501568"/>
                </a:cubicBezTo>
                <a:lnTo>
                  <a:pt x="17788883" y="6504616"/>
                </a:lnTo>
                <a:cubicBezTo>
                  <a:pt x="17788883" y="6516504"/>
                  <a:pt x="17807127" y="6504311"/>
                  <a:pt x="17807127" y="6518942"/>
                </a:cubicBezTo>
                <a:cubicBezTo>
                  <a:pt x="17807127" y="6560091"/>
                  <a:pt x="17794967" y="6504616"/>
                  <a:pt x="17776723" y="6522295"/>
                </a:cubicBezTo>
                <a:cubicBezTo>
                  <a:pt x="17776723" y="6516808"/>
                  <a:pt x="17775707" y="6509798"/>
                  <a:pt x="17774695" y="6502787"/>
                </a:cubicBezTo>
                <a:cubicBezTo>
                  <a:pt x="17665235" y="6517113"/>
                  <a:pt x="17523343" y="6388484"/>
                  <a:pt x="17490907" y="6564968"/>
                </a:cubicBezTo>
                <a:cubicBezTo>
                  <a:pt x="17461515" y="6534792"/>
                  <a:pt x="17459491" y="6505835"/>
                  <a:pt x="17472667" y="6468954"/>
                </a:cubicBezTo>
                <a:cubicBezTo>
                  <a:pt x="17354083" y="6396714"/>
                  <a:pt x="17172663" y="6371110"/>
                  <a:pt x="17042931" y="6387875"/>
                </a:cubicBezTo>
                <a:cubicBezTo>
                  <a:pt x="17056107" y="6413174"/>
                  <a:pt x="17056107" y="6459505"/>
                  <a:pt x="17083471" y="6460724"/>
                </a:cubicBezTo>
                <a:cubicBezTo>
                  <a:pt x="17063203" y="6501568"/>
                  <a:pt x="17088539" y="6525343"/>
                  <a:pt x="17092595" y="6580513"/>
                </a:cubicBezTo>
                <a:cubicBezTo>
                  <a:pt x="17075363" y="6558872"/>
                  <a:pt x="17046987" y="6547594"/>
                  <a:pt x="17015567" y="6543631"/>
                </a:cubicBezTo>
                <a:cubicBezTo>
                  <a:pt x="17022659" y="6529915"/>
                  <a:pt x="17035835" y="6499739"/>
                  <a:pt x="17005431" y="6511931"/>
                </a:cubicBezTo>
                <a:cubicBezTo>
                  <a:pt x="17008471" y="6495167"/>
                  <a:pt x="17018607" y="6485413"/>
                  <a:pt x="17029755" y="6478098"/>
                </a:cubicBezTo>
                <a:cubicBezTo>
                  <a:pt x="17009483" y="6466515"/>
                  <a:pt x="17002391" y="6473526"/>
                  <a:pt x="16974011" y="6459505"/>
                </a:cubicBezTo>
                <a:cubicBezTo>
                  <a:pt x="16958807" y="6464077"/>
                  <a:pt x="16972999" y="6494557"/>
                  <a:pt x="16958807" y="6505531"/>
                </a:cubicBezTo>
                <a:cubicBezTo>
                  <a:pt x="16935499" y="6500958"/>
                  <a:pt x="16926375" y="6482365"/>
                  <a:pt x="16927391" y="6443045"/>
                </a:cubicBezTo>
                <a:cubicBezTo>
                  <a:pt x="16896983" y="6461943"/>
                  <a:pt x="16911175" y="6441826"/>
                  <a:pt x="16889891" y="6423842"/>
                </a:cubicBezTo>
                <a:cubicBezTo>
                  <a:pt x="16873671" y="6418355"/>
                  <a:pt x="16878739" y="6476574"/>
                  <a:pt x="16892931" y="6468954"/>
                </a:cubicBezTo>
                <a:cubicBezTo>
                  <a:pt x="16868607" y="6451275"/>
                  <a:pt x="16796643" y="6473830"/>
                  <a:pt x="16760159" y="6502787"/>
                </a:cubicBezTo>
                <a:cubicBezTo>
                  <a:pt x="16796643" y="6470478"/>
                  <a:pt x="16681103" y="6482670"/>
                  <a:pt x="16737861" y="6458590"/>
                </a:cubicBezTo>
                <a:cubicBezTo>
                  <a:pt x="16616239" y="6442130"/>
                  <a:pt x="16558467" y="6452799"/>
                  <a:pt x="16461169" y="6408297"/>
                </a:cubicBezTo>
                <a:cubicBezTo>
                  <a:pt x="16442925" y="6416222"/>
                  <a:pt x="16474343" y="6423537"/>
                  <a:pt x="16456101" y="6441216"/>
                </a:cubicBezTo>
                <a:cubicBezTo>
                  <a:pt x="16414547" y="6408602"/>
                  <a:pt x="16342587" y="6421099"/>
                  <a:pt x="16329411" y="6347030"/>
                </a:cubicBezTo>
                <a:cubicBezTo>
                  <a:pt x="16271639" y="6351603"/>
                  <a:pt x="16244275" y="6353736"/>
                  <a:pt x="16206775" y="6366538"/>
                </a:cubicBezTo>
                <a:cubicBezTo>
                  <a:pt x="16204747" y="6386351"/>
                  <a:pt x="16214883" y="6385436"/>
                  <a:pt x="16222991" y="6387875"/>
                </a:cubicBezTo>
                <a:cubicBezTo>
                  <a:pt x="16202719" y="6425671"/>
                  <a:pt x="16186503" y="6364709"/>
                  <a:pt x="16177383" y="6349164"/>
                </a:cubicBezTo>
                <a:cubicBezTo>
                  <a:pt x="16113531" y="6370501"/>
                  <a:pt x="16056773" y="6341544"/>
                  <a:pt x="16006095" y="6384827"/>
                </a:cubicBezTo>
                <a:cubicBezTo>
                  <a:pt x="16010151" y="6342153"/>
                  <a:pt x="15982785" y="6347945"/>
                  <a:pt x="15973663" y="6322646"/>
                </a:cubicBezTo>
                <a:cubicBezTo>
                  <a:pt x="15966569" y="6333009"/>
                  <a:pt x="15951367" y="6330571"/>
                  <a:pt x="15948327" y="6347030"/>
                </a:cubicBezTo>
                <a:cubicBezTo>
                  <a:pt x="15962515" y="6375378"/>
                  <a:pt x="15973663" y="6329352"/>
                  <a:pt x="15987853" y="6354346"/>
                </a:cubicBezTo>
                <a:cubicBezTo>
                  <a:pt x="15914879" y="6369891"/>
                  <a:pt x="15797311" y="6359528"/>
                  <a:pt x="15748661" y="6432072"/>
                </a:cubicBezTo>
                <a:cubicBezTo>
                  <a:pt x="15721295" y="6424452"/>
                  <a:pt x="15735487" y="6415917"/>
                  <a:pt x="15733459" y="6386960"/>
                </a:cubicBezTo>
                <a:cubicBezTo>
                  <a:pt x="15690891" y="6393361"/>
                  <a:pt x="15691903" y="6442435"/>
                  <a:pt x="15641227" y="6439997"/>
                </a:cubicBezTo>
                <a:cubicBezTo>
                  <a:pt x="15654403" y="6412869"/>
                  <a:pt x="15688863" y="6404029"/>
                  <a:pt x="15697985" y="6370501"/>
                </a:cubicBezTo>
                <a:cubicBezTo>
                  <a:pt x="15659471" y="6370501"/>
                  <a:pt x="15651363" y="6324779"/>
                  <a:pt x="15605755" y="6334838"/>
                </a:cubicBezTo>
                <a:cubicBezTo>
                  <a:pt x="15586499" y="6339715"/>
                  <a:pt x="15618931" y="6363795"/>
                  <a:pt x="15580417" y="6360137"/>
                </a:cubicBezTo>
                <a:cubicBezTo>
                  <a:pt x="15579403" y="6393056"/>
                  <a:pt x="15606767" y="6393361"/>
                  <a:pt x="15601701" y="6432986"/>
                </a:cubicBezTo>
                <a:cubicBezTo>
                  <a:pt x="15585483" y="6417746"/>
                  <a:pt x="15552039" y="6388789"/>
                  <a:pt x="15569267" y="6361356"/>
                </a:cubicBezTo>
                <a:cubicBezTo>
                  <a:pt x="15554065" y="6365929"/>
                  <a:pt x="15541903" y="6359528"/>
                  <a:pt x="15539875" y="6340020"/>
                </a:cubicBezTo>
                <a:cubicBezTo>
                  <a:pt x="15522647" y="6361052"/>
                  <a:pt x="15501363" y="6379340"/>
                  <a:pt x="15475011" y="6391228"/>
                </a:cubicBezTo>
                <a:cubicBezTo>
                  <a:pt x="15485145" y="6419880"/>
                  <a:pt x="15501363" y="6382693"/>
                  <a:pt x="15516565" y="6387875"/>
                </a:cubicBezTo>
                <a:cubicBezTo>
                  <a:pt x="15508455" y="6434510"/>
                  <a:pt x="15442577" y="6429938"/>
                  <a:pt x="15405077" y="6452189"/>
                </a:cubicBezTo>
                <a:cubicBezTo>
                  <a:pt x="15419267" y="6428414"/>
                  <a:pt x="15436495" y="6403725"/>
                  <a:pt x="15462847" y="6392142"/>
                </a:cubicBezTo>
                <a:cubicBezTo>
                  <a:pt x="15445619" y="6370501"/>
                  <a:pt x="15422307" y="6372025"/>
                  <a:pt x="15400009" y="6386960"/>
                </a:cubicBezTo>
                <a:cubicBezTo>
                  <a:pt x="15403051" y="6376902"/>
                  <a:pt x="15406091" y="6367148"/>
                  <a:pt x="15405077" y="6354346"/>
                </a:cubicBezTo>
                <a:cubicBezTo>
                  <a:pt x="15352375" y="6368367"/>
                  <a:pt x="15328049" y="6367148"/>
                  <a:pt x="15272305" y="6387875"/>
                </a:cubicBezTo>
                <a:lnTo>
                  <a:pt x="15242913" y="6357089"/>
                </a:lnTo>
                <a:cubicBezTo>
                  <a:pt x="15216561" y="6375378"/>
                  <a:pt x="15213521" y="6388789"/>
                  <a:pt x="15188183" y="6361356"/>
                </a:cubicBezTo>
                <a:cubicBezTo>
                  <a:pt x="15181087" y="6368672"/>
                  <a:pt x="15173993" y="6372939"/>
                  <a:pt x="15175007" y="6386046"/>
                </a:cubicBezTo>
                <a:cubicBezTo>
                  <a:pt x="15177035" y="6408906"/>
                  <a:pt x="15213521" y="6385131"/>
                  <a:pt x="15218589" y="6400981"/>
                </a:cubicBezTo>
                <a:cubicBezTo>
                  <a:pt x="15216561" y="6420794"/>
                  <a:pt x="15168927" y="6405858"/>
                  <a:pt x="15156763" y="6397019"/>
                </a:cubicBezTo>
                <a:cubicBezTo>
                  <a:pt x="15161831" y="6425671"/>
                  <a:pt x="15116223" y="6407078"/>
                  <a:pt x="15094939" y="6437254"/>
                </a:cubicBezTo>
                <a:cubicBezTo>
                  <a:pt x="14980411" y="6412259"/>
                  <a:pt x="14830409" y="6543327"/>
                  <a:pt x="14710813" y="6494253"/>
                </a:cubicBezTo>
                <a:cubicBezTo>
                  <a:pt x="14691555" y="6502482"/>
                  <a:pt x="14677367" y="6518942"/>
                  <a:pt x="14650003" y="6517723"/>
                </a:cubicBezTo>
                <a:cubicBezTo>
                  <a:pt x="14641895" y="6511931"/>
                  <a:pt x="14635811" y="6496691"/>
                  <a:pt x="14638853" y="6476879"/>
                </a:cubicBezTo>
                <a:cubicBezTo>
                  <a:pt x="14622637" y="6478098"/>
                  <a:pt x="14604393" y="6485718"/>
                  <a:pt x="14599327" y="6469868"/>
                </a:cubicBezTo>
                <a:cubicBezTo>
                  <a:pt x="14588177" y="6473830"/>
                  <a:pt x="14559799" y="6509493"/>
                  <a:pt x="14587163" y="6513760"/>
                </a:cubicBezTo>
                <a:cubicBezTo>
                  <a:pt x="14582095" y="6540279"/>
                  <a:pt x="14540541" y="6504311"/>
                  <a:pt x="14565879" y="6486023"/>
                </a:cubicBezTo>
                <a:cubicBezTo>
                  <a:pt x="14558785" y="6450665"/>
                  <a:pt x="14517231" y="6470173"/>
                  <a:pt x="14489865" y="6468954"/>
                </a:cubicBezTo>
                <a:cubicBezTo>
                  <a:pt x="14484797" y="6505226"/>
                  <a:pt x="14523311" y="6482365"/>
                  <a:pt x="14528379" y="6498215"/>
                </a:cubicBezTo>
                <a:cubicBezTo>
                  <a:pt x="14466555" y="6506445"/>
                  <a:pt x="14443243" y="6505835"/>
                  <a:pt x="14381419" y="6546680"/>
                </a:cubicBezTo>
                <a:cubicBezTo>
                  <a:pt x="14348985" y="6532963"/>
                  <a:pt x="14414863" y="6533878"/>
                  <a:pt x="14413851" y="6521076"/>
                </a:cubicBezTo>
                <a:cubicBezTo>
                  <a:pt x="14389527" y="6467430"/>
                  <a:pt x="14345945" y="6447922"/>
                  <a:pt x="14298309" y="6432072"/>
                </a:cubicBezTo>
                <a:cubicBezTo>
                  <a:pt x="14334795" y="6406163"/>
                  <a:pt x="14374323" y="6475050"/>
                  <a:pt x="14417905" y="6475050"/>
                </a:cubicBezTo>
                <a:cubicBezTo>
                  <a:pt x="14420945" y="6419270"/>
                  <a:pt x="14523311" y="6450055"/>
                  <a:pt x="14578043" y="6452189"/>
                </a:cubicBezTo>
                <a:cubicBezTo>
                  <a:pt x="14586151" y="6448531"/>
                  <a:pt x="14589191" y="6437863"/>
                  <a:pt x="14597299" y="6437254"/>
                </a:cubicBezTo>
                <a:cubicBezTo>
                  <a:pt x="14599327" y="6420794"/>
                  <a:pt x="14588177" y="6418965"/>
                  <a:pt x="14576015" y="6419880"/>
                </a:cubicBezTo>
                <a:cubicBezTo>
                  <a:pt x="14612501" y="6387570"/>
                  <a:pt x="14696623" y="6472002"/>
                  <a:pt x="14708787" y="6382998"/>
                </a:cubicBezTo>
                <a:cubicBezTo>
                  <a:pt x="14684463" y="6358613"/>
                  <a:pt x="14666219" y="6429024"/>
                  <a:pt x="14653043" y="6358308"/>
                </a:cubicBezTo>
                <a:cubicBezTo>
                  <a:pt x="14651015" y="6358308"/>
                  <a:pt x="14647975" y="6361052"/>
                  <a:pt x="14645947" y="6362271"/>
                </a:cubicBezTo>
                <a:cubicBezTo>
                  <a:pt x="14645947" y="6378121"/>
                  <a:pt x="14645947" y="6397019"/>
                  <a:pt x="14624663" y="6397019"/>
                </a:cubicBezTo>
                <a:cubicBezTo>
                  <a:pt x="14619595" y="6387875"/>
                  <a:pt x="14624663" y="6379645"/>
                  <a:pt x="14627703" y="6373854"/>
                </a:cubicBezTo>
                <a:cubicBezTo>
                  <a:pt x="14615543" y="6381169"/>
                  <a:pt x="14604393" y="6385436"/>
                  <a:pt x="14599327" y="6371720"/>
                </a:cubicBezTo>
                <a:cubicBezTo>
                  <a:pt x="14605407" y="6367148"/>
                  <a:pt x="14612501" y="6367148"/>
                  <a:pt x="14619595" y="6363490"/>
                </a:cubicBezTo>
                <a:cubicBezTo>
                  <a:pt x="14609461" y="6356784"/>
                  <a:pt x="14616555" y="6357699"/>
                  <a:pt x="14627703" y="6359528"/>
                </a:cubicBezTo>
                <a:cubicBezTo>
                  <a:pt x="14651015" y="6345811"/>
                  <a:pt x="14675339" y="6333314"/>
                  <a:pt x="14701691" y="6328437"/>
                </a:cubicBezTo>
                <a:cubicBezTo>
                  <a:pt x="14699663" y="6326303"/>
                  <a:pt x="14698651" y="6325084"/>
                  <a:pt x="14694597" y="6322646"/>
                </a:cubicBezTo>
                <a:cubicBezTo>
                  <a:pt x="14726015" y="6287593"/>
                  <a:pt x="14753381" y="6296128"/>
                  <a:pt x="14781759" y="6264123"/>
                </a:cubicBezTo>
                <a:cubicBezTo>
                  <a:pt x="14773651" y="6269000"/>
                  <a:pt x="14769599" y="6256502"/>
                  <a:pt x="14770611" y="6247968"/>
                </a:cubicBezTo>
                <a:cubicBezTo>
                  <a:pt x="14763515" y="6247053"/>
                  <a:pt x="14757435" y="6246444"/>
                  <a:pt x="14749327" y="6246749"/>
                </a:cubicBezTo>
                <a:cubicBezTo>
                  <a:pt x="14750341" y="6248577"/>
                  <a:pt x="14749327" y="6250406"/>
                  <a:pt x="14753381" y="6251930"/>
                </a:cubicBezTo>
                <a:cubicBezTo>
                  <a:pt x="14722975" y="6248882"/>
                  <a:pt x="14662163" y="6229375"/>
                  <a:pt x="14604393" y="6221450"/>
                </a:cubicBezTo>
                <a:cubicBezTo>
                  <a:pt x="14610475" y="6223583"/>
                  <a:pt x="14616555" y="6225717"/>
                  <a:pt x="14619595" y="6232423"/>
                </a:cubicBezTo>
                <a:cubicBezTo>
                  <a:pt x="14612501" y="6264123"/>
                  <a:pt x="14596285" y="6238519"/>
                  <a:pt x="14579055" y="6255893"/>
                </a:cubicBezTo>
                <a:lnTo>
                  <a:pt x="14582095" y="6278449"/>
                </a:lnTo>
                <a:cubicBezTo>
                  <a:pt x="14565879" y="6278449"/>
                  <a:pt x="14576015" y="6238824"/>
                  <a:pt x="14571959" y="6221450"/>
                </a:cubicBezTo>
                <a:cubicBezTo>
                  <a:pt x="14576015" y="6220230"/>
                  <a:pt x="14579055" y="6220840"/>
                  <a:pt x="14582095" y="6220230"/>
                </a:cubicBezTo>
                <a:cubicBezTo>
                  <a:pt x="14549663" y="6217792"/>
                  <a:pt x="14520271" y="6222059"/>
                  <a:pt x="14499999" y="6238519"/>
                </a:cubicBezTo>
                <a:cubicBezTo>
                  <a:pt x="14520271" y="6236690"/>
                  <a:pt x="14538515" y="6238214"/>
                  <a:pt x="14561825" y="6231203"/>
                </a:cubicBezTo>
                <a:cubicBezTo>
                  <a:pt x="14565879" y="6246749"/>
                  <a:pt x="14554731" y="6247663"/>
                  <a:pt x="14554731" y="6260160"/>
                </a:cubicBezTo>
                <a:cubicBezTo>
                  <a:pt x="14521283" y="6260160"/>
                  <a:pt x="14492907" y="6262903"/>
                  <a:pt x="14464527" y="6264123"/>
                </a:cubicBezTo>
                <a:cubicBezTo>
                  <a:pt x="14462499" y="6267780"/>
                  <a:pt x="14461487" y="6271743"/>
                  <a:pt x="14459459" y="6275401"/>
                </a:cubicBezTo>
                <a:cubicBezTo>
                  <a:pt x="14410811" y="6292775"/>
                  <a:pt x="14309459" y="6286983"/>
                  <a:pt x="14263849" y="6319293"/>
                </a:cubicBezTo>
                <a:cubicBezTo>
                  <a:pt x="14253715" y="6313502"/>
                  <a:pt x="14247633" y="6304357"/>
                  <a:pt x="14243579" y="6292775"/>
                </a:cubicBezTo>
                <a:cubicBezTo>
                  <a:pt x="14114861" y="6360137"/>
                  <a:pt x="14016549" y="6278753"/>
                  <a:pt x="13897967" y="6304967"/>
                </a:cubicBezTo>
                <a:cubicBezTo>
                  <a:pt x="13885805" y="6281497"/>
                  <a:pt x="13870603" y="6281802"/>
                  <a:pt x="13850331" y="6283630"/>
                </a:cubicBezTo>
                <a:cubicBezTo>
                  <a:pt x="13851345" y="6290946"/>
                  <a:pt x="13854387" y="6295213"/>
                  <a:pt x="13859453" y="6296737"/>
                </a:cubicBezTo>
                <a:cubicBezTo>
                  <a:pt x="13819927" y="6300700"/>
                  <a:pt x="13774317" y="6299785"/>
                  <a:pt x="13732763" y="6299785"/>
                </a:cubicBezTo>
                <a:cubicBezTo>
                  <a:pt x="13753033" y="6237604"/>
                  <a:pt x="13755059" y="6291555"/>
                  <a:pt x="13778371" y="6257112"/>
                </a:cubicBezTo>
                <a:cubicBezTo>
                  <a:pt x="13765195" y="6258027"/>
                  <a:pt x="13751007" y="6258331"/>
                  <a:pt x="13737831" y="6254978"/>
                </a:cubicBezTo>
                <a:cubicBezTo>
                  <a:pt x="13700331" y="6258636"/>
                  <a:pt x="13663843" y="6258331"/>
                  <a:pt x="13620263" y="6269304"/>
                </a:cubicBezTo>
                <a:cubicBezTo>
                  <a:pt x="13625329" y="6245529"/>
                  <a:pt x="13639519" y="6233337"/>
                  <a:pt x="13664857" y="6231203"/>
                </a:cubicBezTo>
                <a:cubicBezTo>
                  <a:pt x="13645599" y="6225412"/>
                  <a:pt x="13626343" y="6220535"/>
                  <a:pt x="13605059" y="6222059"/>
                </a:cubicBezTo>
                <a:lnTo>
                  <a:pt x="13605059" y="6204685"/>
                </a:lnTo>
                <a:cubicBezTo>
                  <a:pt x="13597963" y="6205600"/>
                  <a:pt x="13592895" y="6204990"/>
                  <a:pt x="13585803" y="6206514"/>
                </a:cubicBezTo>
                <a:cubicBezTo>
                  <a:pt x="13581747" y="6207428"/>
                  <a:pt x="13577695" y="6209257"/>
                  <a:pt x="13575667" y="6208952"/>
                </a:cubicBezTo>
                <a:cubicBezTo>
                  <a:pt x="13547287" y="6216877"/>
                  <a:pt x="13517895" y="6228155"/>
                  <a:pt x="13493571" y="6227241"/>
                </a:cubicBezTo>
                <a:cubicBezTo>
                  <a:pt x="13477355" y="6225412"/>
                  <a:pt x="13464179" y="6196760"/>
                  <a:pt x="13453031" y="6197675"/>
                </a:cubicBezTo>
                <a:cubicBezTo>
                  <a:pt x="13440867" y="6195236"/>
                  <a:pt x="13438841" y="6231203"/>
                  <a:pt x="13438841" y="6231203"/>
                </a:cubicBezTo>
                <a:cubicBezTo>
                  <a:pt x="13412489" y="6233337"/>
                  <a:pt x="13331407" y="6240652"/>
                  <a:pt x="13317219" y="6208952"/>
                </a:cubicBezTo>
                <a:cubicBezTo>
                  <a:pt x="13351679" y="6203161"/>
                  <a:pt x="13399313" y="6212610"/>
                  <a:pt x="13416543" y="6191578"/>
                </a:cubicBezTo>
                <a:cubicBezTo>
                  <a:pt x="13397287" y="6163231"/>
                  <a:pt x="13360799" y="6156830"/>
                  <a:pt x="13334447" y="6141285"/>
                </a:cubicBezTo>
                <a:cubicBezTo>
                  <a:pt x="13321271" y="6146772"/>
                  <a:pt x="13306069" y="6153782"/>
                  <a:pt x="13296947" y="6154697"/>
                </a:cubicBezTo>
                <a:cubicBezTo>
                  <a:pt x="13269583" y="6154697"/>
                  <a:pt x="13234109" y="6106842"/>
                  <a:pt x="13209783" y="6159878"/>
                </a:cubicBezTo>
                <a:cubicBezTo>
                  <a:pt x="13175325" y="6101050"/>
                  <a:pt x="13129715" y="6157135"/>
                  <a:pt x="13069919" y="6162926"/>
                </a:cubicBezTo>
                <a:cubicBezTo>
                  <a:pt x="13062823" y="6165975"/>
                  <a:pt x="13063837" y="6180910"/>
                  <a:pt x="13063837" y="6189445"/>
                </a:cubicBezTo>
                <a:cubicBezTo>
                  <a:pt x="12983769" y="6165975"/>
                  <a:pt x="12930051" y="6206514"/>
                  <a:pt x="12874307" y="6224193"/>
                </a:cubicBezTo>
                <a:cubicBezTo>
                  <a:pt x="12849983" y="6224193"/>
                  <a:pt x="12839847" y="6206819"/>
                  <a:pt x="12829713" y="6183349"/>
                </a:cubicBezTo>
                <a:cubicBezTo>
                  <a:pt x="12794239" y="6177252"/>
                  <a:pt x="12795253" y="6210172"/>
                  <a:pt x="12766875" y="6216268"/>
                </a:cubicBezTo>
                <a:cubicBezTo>
                  <a:pt x="12769915" y="6175119"/>
                  <a:pt x="12707077" y="6224193"/>
                  <a:pt x="12710117" y="6183349"/>
                </a:cubicBezTo>
                <a:cubicBezTo>
                  <a:pt x="12685793" y="6218402"/>
                  <a:pt x="12641199" y="6207733"/>
                  <a:pt x="12612819" y="6201942"/>
                </a:cubicBezTo>
                <a:cubicBezTo>
                  <a:pt x="12631063" y="6204685"/>
                  <a:pt x="12577347" y="6179996"/>
                  <a:pt x="12560115" y="6179996"/>
                </a:cubicBezTo>
                <a:cubicBezTo>
                  <a:pt x="12538831" y="6179996"/>
                  <a:pt x="12525655" y="6198894"/>
                  <a:pt x="12505385" y="6201942"/>
                </a:cubicBezTo>
                <a:cubicBezTo>
                  <a:pt x="12484101" y="6204685"/>
                  <a:pt x="12456735" y="6175119"/>
                  <a:pt x="12435451" y="6172071"/>
                </a:cubicBezTo>
                <a:cubicBezTo>
                  <a:pt x="12400993" y="6169327"/>
                  <a:pt x="12330047" y="6160488"/>
                  <a:pt x="12270247" y="6178167"/>
                </a:cubicBezTo>
                <a:cubicBezTo>
                  <a:pt x="12260113" y="6157440"/>
                  <a:pt x="12257071" y="6163536"/>
                  <a:pt x="12260113" y="6133970"/>
                </a:cubicBezTo>
                <a:cubicBezTo>
                  <a:pt x="12211463" y="6204380"/>
                  <a:pt x="12173963" y="6130922"/>
                  <a:pt x="12121259" y="6145552"/>
                </a:cubicBezTo>
                <a:cubicBezTo>
                  <a:pt x="12128355" y="6169023"/>
                  <a:pt x="12151667" y="6166279"/>
                  <a:pt x="12151667" y="6195541"/>
                </a:cubicBezTo>
                <a:cubicBezTo>
                  <a:pt x="12127341" y="6127874"/>
                  <a:pt x="12022947" y="6187006"/>
                  <a:pt x="11967203" y="6175424"/>
                </a:cubicBezTo>
                <a:cubicBezTo>
                  <a:pt x="11971259" y="6216268"/>
                  <a:pt x="12030043" y="6180301"/>
                  <a:pt x="12027003" y="6233337"/>
                </a:cubicBezTo>
                <a:cubicBezTo>
                  <a:pt x="12051327" y="6180301"/>
                  <a:pt x="12096935" y="6224498"/>
                  <a:pt x="12138491" y="6203771"/>
                </a:cubicBezTo>
                <a:cubicBezTo>
                  <a:pt x="12030043" y="6265647"/>
                  <a:pt x="11873959" y="6274181"/>
                  <a:pt x="11789839" y="6294908"/>
                </a:cubicBezTo>
                <a:cubicBezTo>
                  <a:pt x="11824299" y="6371110"/>
                  <a:pt x="11960111" y="6262903"/>
                  <a:pt x="11995583" y="6347945"/>
                </a:cubicBezTo>
                <a:cubicBezTo>
                  <a:pt x="12040179" y="6324475"/>
                  <a:pt x="12048287" y="6330571"/>
                  <a:pt x="12079705" y="6307101"/>
                </a:cubicBezTo>
                <a:cubicBezTo>
                  <a:pt x="12072611" y="6330571"/>
                  <a:pt x="12075651" y="6347640"/>
                  <a:pt x="12096935" y="6359528"/>
                </a:cubicBezTo>
                <a:cubicBezTo>
                  <a:pt x="12134435" y="6289117"/>
                  <a:pt x="12236803" y="6361966"/>
                  <a:pt x="12257071" y="6291555"/>
                </a:cubicBezTo>
                <a:cubicBezTo>
                  <a:pt x="12274303" y="6338496"/>
                  <a:pt x="12305721" y="6295213"/>
                  <a:pt x="12327005" y="6303748"/>
                </a:cubicBezTo>
                <a:cubicBezTo>
                  <a:pt x="12327005" y="6318683"/>
                  <a:pt x="12305721" y="6309844"/>
                  <a:pt x="12305721" y="6324475"/>
                </a:cubicBezTo>
                <a:cubicBezTo>
                  <a:pt x="12311803" y="6371415"/>
                  <a:pt x="12407075" y="6327523"/>
                  <a:pt x="12396939" y="6307101"/>
                </a:cubicBezTo>
                <a:cubicBezTo>
                  <a:pt x="12431399" y="6354041"/>
                  <a:pt x="12480047" y="6310149"/>
                  <a:pt x="12532751" y="6289727"/>
                </a:cubicBezTo>
                <a:cubicBezTo>
                  <a:pt x="12564171" y="6318988"/>
                  <a:pt x="12692887" y="6339105"/>
                  <a:pt x="12721267" y="6280582"/>
                </a:cubicBezTo>
                <a:cubicBezTo>
                  <a:pt x="12734443" y="6283326"/>
                  <a:pt x="12738495" y="6294908"/>
                  <a:pt x="12738495" y="6315330"/>
                </a:cubicBezTo>
                <a:cubicBezTo>
                  <a:pt x="12811471" y="6303748"/>
                  <a:pt x="12858091" y="6286069"/>
                  <a:pt x="12938159" y="6315330"/>
                </a:cubicBezTo>
                <a:cubicBezTo>
                  <a:pt x="12871267" y="6344897"/>
                  <a:pt x="12815523" y="6309539"/>
                  <a:pt x="12777011" y="6365319"/>
                </a:cubicBezTo>
                <a:cubicBezTo>
                  <a:pt x="12781063" y="6374158"/>
                  <a:pt x="12791199" y="6371110"/>
                  <a:pt x="12791199" y="6388789"/>
                </a:cubicBezTo>
                <a:cubicBezTo>
                  <a:pt x="12819579" y="6382998"/>
                  <a:pt x="12818563" y="6380559"/>
                  <a:pt x="12839847" y="6395190"/>
                </a:cubicBezTo>
                <a:cubicBezTo>
                  <a:pt x="12864173" y="6371720"/>
                  <a:pt x="12906741" y="6351298"/>
                  <a:pt x="12931065" y="6377816"/>
                </a:cubicBezTo>
                <a:cubicBezTo>
                  <a:pt x="12951335" y="6333619"/>
                  <a:pt x="12993903" y="6354346"/>
                  <a:pt x="13021269" y="6310149"/>
                </a:cubicBezTo>
                <a:cubicBezTo>
                  <a:pt x="12989851" y="6345506"/>
                  <a:pt x="13035459" y="6336057"/>
                  <a:pt x="13056743" y="6341849"/>
                </a:cubicBezTo>
                <a:cubicBezTo>
                  <a:pt x="12945255" y="6406468"/>
                  <a:pt x="12818563" y="6391837"/>
                  <a:pt x="12728361" y="6430243"/>
                </a:cubicBezTo>
                <a:cubicBezTo>
                  <a:pt x="12714171" y="6421404"/>
                  <a:pt x="12682751" y="6382998"/>
                  <a:pt x="12672617" y="6426890"/>
                </a:cubicBezTo>
                <a:cubicBezTo>
                  <a:pt x="12655387" y="6418051"/>
                  <a:pt x="12647279" y="6391837"/>
                  <a:pt x="12627007" y="6386046"/>
                </a:cubicBezTo>
                <a:cubicBezTo>
                  <a:pt x="12637143" y="6400677"/>
                  <a:pt x="12619915" y="6401591"/>
                  <a:pt x="12601671" y="6425061"/>
                </a:cubicBezTo>
                <a:cubicBezTo>
                  <a:pt x="12588495" y="6425061"/>
                  <a:pt x="12596603" y="6395495"/>
                  <a:pt x="12578359" y="6398238"/>
                </a:cubicBezTo>
                <a:cubicBezTo>
                  <a:pt x="12550995" y="6395495"/>
                  <a:pt x="12568223" y="6441826"/>
                  <a:pt x="12539845" y="6436034"/>
                </a:cubicBezTo>
                <a:cubicBezTo>
                  <a:pt x="12539845" y="6421404"/>
                  <a:pt x="12532751" y="6421708"/>
                  <a:pt x="12522615" y="6421708"/>
                </a:cubicBezTo>
                <a:cubicBezTo>
                  <a:pt x="12466871" y="6486328"/>
                  <a:pt x="12337141" y="6424452"/>
                  <a:pt x="12285451" y="6456761"/>
                </a:cubicBezTo>
                <a:cubicBezTo>
                  <a:pt x="12225653" y="6418660"/>
                  <a:pt x="12166869" y="6482975"/>
                  <a:pt x="12079705" y="6456761"/>
                </a:cubicBezTo>
                <a:cubicBezTo>
                  <a:pt x="12048287" y="6480231"/>
                  <a:pt x="11991529" y="6500958"/>
                  <a:pt x="11981395" y="6465905"/>
                </a:cubicBezTo>
                <a:cubicBezTo>
                  <a:pt x="11967203" y="6471697"/>
                  <a:pt x="11960111" y="6485718"/>
                  <a:pt x="11945919" y="6494253"/>
                </a:cubicBezTo>
                <a:cubicBezTo>
                  <a:pt x="11949975" y="6503092"/>
                  <a:pt x="11964163" y="6500044"/>
                  <a:pt x="11960111" y="6517723"/>
                </a:cubicBezTo>
                <a:cubicBezTo>
                  <a:pt x="11949975" y="6485413"/>
                  <a:pt x="11932745" y="6515894"/>
                  <a:pt x="11911461" y="6515894"/>
                </a:cubicBezTo>
                <a:cubicBezTo>
                  <a:pt x="11831391" y="6512846"/>
                  <a:pt x="11708755" y="6515589"/>
                  <a:pt x="11614499" y="6512541"/>
                </a:cubicBezTo>
                <a:cubicBezTo>
                  <a:pt x="11614499" y="6480231"/>
                  <a:pt x="11625647" y="6489376"/>
                  <a:pt x="11642877" y="6492424"/>
                </a:cubicBezTo>
                <a:cubicBezTo>
                  <a:pt x="11639835" y="6483584"/>
                  <a:pt x="11642877" y="6476574"/>
                  <a:pt x="11649971" y="6473830"/>
                </a:cubicBezTo>
                <a:cubicBezTo>
                  <a:pt x="11645917" y="6461943"/>
                  <a:pt x="11635783" y="6468039"/>
                  <a:pt x="11635783" y="6476879"/>
                </a:cubicBezTo>
                <a:cubicBezTo>
                  <a:pt x="11615511" y="6468039"/>
                  <a:pt x="11642877" y="6451275"/>
                  <a:pt x="11624633" y="6442435"/>
                </a:cubicBezTo>
                <a:cubicBezTo>
                  <a:pt x="11583079" y="6527477"/>
                  <a:pt x="11506051" y="6450665"/>
                  <a:pt x="11443213" y="6456761"/>
                </a:cubicBezTo>
                <a:cubicBezTo>
                  <a:pt x="11440171" y="6462553"/>
                  <a:pt x="11454361" y="6465601"/>
                  <a:pt x="11458415" y="6462553"/>
                </a:cubicBezTo>
                <a:cubicBezTo>
                  <a:pt x="11456387" y="6463772"/>
                  <a:pt x="11454361" y="6463467"/>
                  <a:pt x="11452335" y="6464686"/>
                </a:cubicBezTo>
                <a:cubicBezTo>
                  <a:pt x="11452335" y="6492729"/>
                  <a:pt x="11440171" y="6505531"/>
                  <a:pt x="11411793" y="6505531"/>
                </a:cubicBezTo>
                <a:cubicBezTo>
                  <a:pt x="11409767" y="6500958"/>
                  <a:pt x="11409767" y="6490595"/>
                  <a:pt x="11407739" y="6483280"/>
                </a:cubicBezTo>
                <a:cubicBezTo>
                  <a:pt x="11344901" y="6511017"/>
                  <a:pt x="11274968" y="6521685"/>
                  <a:pt x="11245575" y="6489376"/>
                </a:cubicBezTo>
                <a:cubicBezTo>
                  <a:pt x="11224291" y="6489376"/>
                  <a:pt x="11244562" y="6533268"/>
                  <a:pt x="11220237" y="6527477"/>
                </a:cubicBezTo>
                <a:cubicBezTo>
                  <a:pt x="11241521" y="6497910"/>
                  <a:pt x="11192872" y="6512236"/>
                  <a:pt x="11195913" y="6476879"/>
                </a:cubicBezTo>
                <a:cubicBezTo>
                  <a:pt x="11179696" y="6493033"/>
                  <a:pt x="11161453" y="6488766"/>
                  <a:pt x="11148277" y="6468954"/>
                </a:cubicBezTo>
                <a:cubicBezTo>
                  <a:pt x="11163480" y="6449751"/>
                  <a:pt x="11129020" y="6435730"/>
                  <a:pt x="11122939" y="6430243"/>
                </a:cubicBezTo>
                <a:cubicBezTo>
                  <a:pt x="11104696" y="6462248"/>
                  <a:pt x="11080371" y="6464991"/>
                  <a:pt x="11053006" y="6471087"/>
                </a:cubicBezTo>
                <a:cubicBezTo>
                  <a:pt x="11056047" y="6450360"/>
                  <a:pt x="11070236" y="6447617"/>
                  <a:pt x="11080371" y="6459505"/>
                </a:cubicBezTo>
                <a:cubicBezTo>
                  <a:pt x="11084425" y="6432986"/>
                  <a:pt x="11094560" y="6424147"/>
                  <a:pt x="11077331" y="6388789"/>
                </a:cubicBezTo>
                <a:cubicBezTo>
                  <a:pt x="11063141" y="6426890"/>
                  <a:pt x="11056047" y="6374768"/>
                  <a:pt x="11027668" y="6400981"/>
                </a:cubicBezTo>
                <a:cubicBezTo>
                  <a:pt x="11027668" y="6392447"/>
                  <a:pt x="11028681" y="6386046"/>
                  <a:pt x="11022600" y="6386046"/>
                </a:cubicBezTo>
                <a:cubicBezTo>
                  <a:pt x="11035776" y="6344897"/>
                  <a:pt x="11035776" y="6309844"/>
                  <a:pt x="11060101" y="6301004"/>
                </a:cubicBezTo>
                <a:cubicBezTo>
                  <a:pt x="11053006" y="6295213"/>
                  <a:pt x="11053006" y="6283935"/>
                  <a:pt x="11053006" y="6269304"/>
                </a:cubicBezTo>
                <a:cubicBezTo>
                  <a:pt x="11038817" y="6269304"/>
                  <a:pt x="11035776" y="6280582"/>
                  <a:pt x="11025641" y="6280582"/>
                </a:cubicBezTo>
                <a:cubicBezTo>
                  <a:pt x="11025641" y="6257112"/>
                  <a:pt x="11011451" y="6251016"/>
                  <a:pt x="10993208" y="6253759"/>
                </a:cubicBezTo>
                <a:cubicBezTo>
                  <a:pt x="11014492" y="6233337"/>
                  <a:pt x="11004357" y="6203771"/>
                  <a:pt x="10990167" y="6183349"/>
                </a:cubicBezTo>
                <a:cubicBezTo>
                  <a:pt x="11001316" y="6194931"/>
                  <a:pt x="11007397" y="6192188"/>
                  <a:pt x="11018546" y="6183349"/>
                </a:cubicBezTo>
                <a:cubicBezTo>
                  <a:pt x="11000303" y="6159878"/>
                  <a:pt x="11014492" y="6122387"/>
                  <a:pt x="11034763" y="6110500"/>
                </a:cubicBezTo>
                <a:cubicBezTo>
                  <a:pt x="11028681" y="6087029"/>
                  <a:pt x="11021587" y="6121473"/>
                  <a:pt x="11000303" y="6112633"/>
                </a:cubicBezTo>
                <a:lnTo>
                  <a:pt x="11000303" y="6051367"/>
                </a:lnTo>
                <a:cubicBezTo>
                  <a:pt x="11028681" y="6063254"/>
                  <a:pt x="11024627" y="6030335"/>
                  <a:pt x="11063141" y="6045271"/>
                </a:cubicBezTo>
                <a:cubicBezTo>
                  <a:pt x="11070236" y="6027592"/>
                  <a:pt x="11077331" y="6007779"/>
                  <a:pt x="11087466" y="5993148"/>
                </a:cubicBezTo>
                <a:cubicBezTo>
                  <a:pt x="11101655" y="6007779"/>
                  <a:pt x="11104696" y="5992844"/>
                  <a:pt x="11122939" y="5990100"/>
                </a:cubicBezTo>
                <a:cubicBezTo>
                  <a:pt x="11125980" y="6016314"/>
                  <a:pt x="11171588" y="6009913"/>
                  <a:pt x="11181723" y="6001073"/>
                </a:cubicBezTo>
                <a:cubicBezTo>
                  <a:pt x="11174629" y="5989186"/>
                  <a:pt x="11168548" y="5974860"/>
                  <a:pt x="11151318" y="5977603"/>
                </a:cubicBezTo>
                <a:cubicBezTo>
                  <a:pt x="11171588" y="5933711"/>
                  <a:pt x="11147264" y="5921823"/>
                  <a:pt x="11111790" y="5910241"/>
                </a:cubicBezTo>
                <a:cubicBezTo>
                  <a:pt x="11101655" y="5919080"/>
                  <a:pt x="11098615" y="5934321"/>
                  <a:pt x="11094560" y="5948951"/>
                </a:cubicBezTo>
                <a:cubicBezTo>
                  <a:pt x="11077331" y="5881589"/>
                  <a:pt x="11018546" y="5928529"/>
                  <a:pt x="10997262" y="5884332"/>
                </a:cubicBezTo>
                <a:cubicBezTo>
                  <a:pt x="10980032" y="5905059"/>
                  <a:pt x="10951654" y="5963277"/>
                  <a:pt x="10986113" y="5963277"/>
                </a:cubicBezTo>
                <a:cubicBezTo>
                  <a:pt x="10986113" y="5995587"/>
                  <a:pt x="10944559" y="5978213"/>
                  <a:pt x="10930370" y="5969373"/>
                </a:cubicBezTo>
                <a:cubicBezTo>
                  <a:pt x="10924288" y="5942855"/>
                  <a:pt x="10954694" y="5954133"/>
                  <a:pt x="10958748" y="5939502"/>
                </a:cubicBezTo>
                <a:cubicBezTo>
                  <a:pt x="10954694" y="5916032"/>
                  <a:pt x="10920234" y="5910546"/>
                  <a:pt x="10948613" y="5898658"/>
                </a:cubicBezTo>
                <a:cubicBezTo>
                  <a:pt x="10937464" y="5889819"/>
                  <a:pt x="10927329" y="5875188"/>
                  <a:pt x="10914153" y="5875188"/>
                </a:cubicBezTo>
                <a:cubicBezTo>
                  <a:pt x="10917194" y="5866348"/>
                  <a:pt x="10921248" y="5857814"/>
                  <a:pt x="10914153" y="5857814"/>
                </a:cubicBezTo>
                <a:cubicBezTo>
                  <a:pt x="10921248" y="5843183"/>
                  <a:pt x="10958748" y="5822761"/>
                  <a:pt x="10944559" y="5810873"/>
                </a:cubicBezTo>
                <a:cubicBezTo>
                  <a:pt x="10975978" y="5787403"/>
                  <a:pt x="11004357" y="5811178"/>
                  <a:pt x="11042871" y="5793499"/>
                </a:cubicBezTo>
                <a:cubicBezTo>
                  <a:pt x="11038817" y="5764238"/>
                  <a:pt x="11014492" y="5781307"/>
                  <a:pt x="11000303" y="5787098"/>
                </a:cubicBezTo>
                <a:cubicBezTo>
                  <a:pt x="11004357" y="5769115"/>
                  <a:pt x="10999289" y="5762714"/>
                  <a:pt x="10993208" y="5756618"/>
                </a:cubicBezTo>
                <a:cubicBezTo>
                  <a:pt x="10953681" y="5762409"/>
                  <a:pt x="10913140" y="5765457"/>
                  <a:pt x="10873612" y="5770944"/>
                </a:cubicBezTo>
                <a:cubicBezTo>
                  <a:pt x="10872599" y="5773077"/>
                  <a:pt x="10869558" y="5771858"/>
                  <a:pt x="10869558" y="5774906"/>
                </a:cubicBezTo>
                <a:cubicBezTo>
                  <a:pt x="10863477" y="5774601"/>
                  <a:pt x="10858409" y="5772468"/>
                  <a:pt x="10853342" y="5772163"/>
                </a:cubicBezTo>
                <a:cubicBezTo>
                  <a:pt x="10799625" y="5778564"/>
                  <a:pt x="10745908" y="5785270"/>
                  <a:pt x="10686110" y="5781917"/>
                </a:cubicBezTo>
                <a:cubicBezTo>
                  <a:pt x="10674962" y="5789537"/>
                  <a:pt x="10688137" y="5802339"/>
                  <a:pt x="10700300" y="5804472"/>
                </a:cubicBezTo>
                <a:cubicBezTo>
                  <a:pt x="10668880" y="5803863"/>
                  <a:pt x="10554352" y="5727356"/>
                  <a:pt x="10517865" y="5808435"/>
                </a:cubicBezTo>
                <a:cubicBezTo>
                  <a:pt x="10520906" y="5795328"/>
                  <a:pt x="10532055" y="5791061"/>
                  <a:pt x="10531041" y="5774906"/>
                </a:cubicBezTo>
                <a:cubicBezTo>
                  <a:pt x="10500636" y="5783745"/>
                  <a:pt x="10507730" y="5829162"/>
                  <a:pt x="10473270" y="5835258"/>
                </a:cubicBezTo>
                <a:cubicBezTo>
                  <a:pt x="10468203" y="5812702"/>
                  <a:pt x="10478338" y="5805387"/>
                  <a:pt x="10477324" y="5792280"/>
                </a:cubicBezTo>
                <a:cubicBezTo>
                  <a:pt x="10412459" y="5758142"/>
                  <a:pt x="10363810" y="5830381"/>
                  <a:pt x="10326309" y="5794414"/>
                </a:cubicBezTo>
                <a:cubicBezTo>
                  <a:pt x="10308066" y="5802339"/>
                  <a:pt x="10306039" y="5822456"/>
                  <a:pt x="10282728" y="5820932"/>
                </a:cubicBezTo>
                <a:cubicBezTo>
                  <a:pt x="10274620" y="5863910"/>
                  <a:pt x="10311107" y="5837696"/>
                  <a:pt x="10306039" y="5873969"/>
                </a:cubicBezTo>
                <a:cubicBezTo>
                  <a:pt x="10293877" y="5865129"/>
                  <a:pt x="10280701" y="5859947"/>
                  <a:pt x="10258403" y="5868177"/>
                </a:cubicBezTo>
                <a:cubicBezTo>
                  <a:pt x="10265498" y="5857814"/>
                  <a:pt x="10263471" y="5835258"/>
                  <a:pt x="10275633" y="5834344"/>
                </a:cubicBezTo>
                <a:cubicBezTo>
                  <a:pt x="10269552" y="5812093"/>
                  <a:pt x="10253336" y="5852327"/>
                  <a:pt x="10246241" y="5813617"/>
                </a:cubicBezTo>
                <a:cubicBezTo>
                  <a:pt x="10232052" y="5831296"/>
                  <a:pt x="10209754" y="5836477"/>
                  <a:pt x="10203673" y="5859643"/>
                </a:cubicBezTo>
                <a:cubicBezTo>
                  <a:pt x="10191511" y="5857509"/>
                  <a:pt x="10193538" y="5834344"/>
                  <a:pt x="10192524" y="5818189"/>
                </a:cubicBezTo>
                <a:cubicBezTo>
                  <a:pt x="10079010" y="5807521"/>
                  <a:pt x="9996914" y="5846536"/>
                  <a:pt x="9887454" y="5881284"/>
                </a:cubicBezTo>
                <a:cubicBezTo>
                  <a:pt x="9859075" y="5821237"/>
                  <a:pt x="9757723" y="5820018"/>
                  <a:pt x="9693871" y="5844707"/>
                </a:cubicBezTo>
                <a:cubicBezTo>
                  <a:pt x="9717182" y="5800510"/>
                  <a:pt x="9634073" y="5825809"/>
                  <a:pt x="9619883" y="5797462"/>
                </a:cubicBezTo>
                <a:cubicBezTo>
                  <a:pt x="9612789" y="5801424"/>
                  <a:pt x="9609748" y="5809045"/>
                  <a:pt x="9601640" y="5809654"/>
                </a:cubicBezTo>
                <a:cubicBezTo>
                  <a:pt x="9593532" y="5852937"/>
                  <a:pt x="9625965" y="5830076"/>
                  <a:pt x="9624951" y="5862996"/>
                </a:cubicBezTo>
                <a:cubicBezTo>
                  <a:pt x="9589478" y="5852632"/>
                  <a:pt x="9564140" y="5825504"/>
                  <a:pt x="9546910" y="5794414"/>
                </a:cubicBezTo>
                <a:cubicBezTo>
                  <a:pt x="9576302" y="5830991"/>
                  <a:pt x="9561099" y="5786184"/>
                  <a:pt x="9607721" y="5789232"/>
                </a:cubicBezTo>
                <a:cubicBezTo>
                  <a:pt x="9582383" y="5761799"/>
                  <a:pt x="9538801" y="5795023"/>
                  <a:pt x="9507382" y="5797462"/>
                </a:cubicBezTo>
                <a:cubicBezTo>
                  <a:pt x="9510423" y="5826723"/>
                  <a:pt x="9528666" y="5824285"/>
                  <a:pt x="9548937" y="5826114"/>
                </a:cubicBezTo>
                <a:cubicBezTo>
                  <a:pt x="9509409" y="5816055"/>
                  <a:pt x="9369543" y="5870006"/>
                  <a:pt x="9338124" y="5813617"/>
                </a:cubicBezTo>
                <a:cubicBezTo>
                  <a:pt x="9305691" y="5845621"/>
                  <a:pt x="9356367" y="5848060"/>
                  <a:pt x="9327989" y="5889514"/>
                </a:cubicBezTo>
                <a:cubicBezTo>
                  <a:pt x="9384746" y="5872140"/>
                  <a:pt x="9468868" y="5846231"/>
                  <a:pt x="9520558" y="5917251"/>
                </a:cubicBezTo>
                <a:cubicBezTo>
                  <a:pt x="9477990" y="5910850"/>
                  <a:pt x="9463801" y="5934625"/>
                  <a:pt x="9462787" y="5964192"/>
                </a:cubicBezTo>
                <a:cubicBezTo>
                  <a:pt x="9420219" y="5967545"/>
                  <a:pt x="9370557" y="5980651"/>
                  <a:pt x="9349273" y="5952914"/>
                </a:cubicBezTo>
                <a:cubicBezTo>
                  <a:pt x="9334070" y="5963887"/>
                  <a:pt x="9311772" y="5972726"/>
                  <a:pt x="9301637" y="5990100"/>
                </a:cubicBezTo>
                <a:cubicBezTo>
                  <a:pt x="9203325" y="5974860"/>
                  <a:pt x="9107040" y="6044051"/>
                  <a:pt x="9036094" y="5971202"/>
                </a:cubicBezTo>
                <a:cubicBezTo>
                  <a:pt x="9062445" y="5966021"/>
                  <a:pt x="9062445" y="6008389"/>
                  <a:pt x="9079675" y="5977603"/>
                </a:cubicBezTo>
                <a:cubicBezTo>
                  <a:pt x="9058391" y="5953219"/>
                  <a:pt x="9040148" y="5968154"/>
                  <a:pt x="9008729" y="5973641"/>
                </a:cubicBezTo>
                <a:cubicBezTo>
                  <a:pt x="9006702" y="5987052"/>
                  <a:pt x="9010756" y="5993148"/>
                  <a:pt x="9017850" y="5995892"/>
                </a:cubicBezTo>
                <a:cubicBezTo>
                  <a:pt x="8956025" y="5994368"/>
                  <a:pt x="8838457" y="6078800"/>
                  <a:pt x="8775618" y="6018448"/>
                </a:cubicBezTo>
                <a:cubicBezTo>
                  <a:pt x="8730010" y="6074532"/>
                  <a:pt x="8612441" y="6004731"/>
                  <a:pt x="8583049" y="6082152"/>
                </a:cubicBezTo>
                <a:cubicBezTo>
                  <a:pt x="8565819" y="6057158"/>
                  <a:pt x="8555683" y="6035517"/>
                  <a:pt x="8512102" y="6022410"/>
                </a:cubicBezTo>
                <a:cubicBezTo>
                  <a:pt x="8518183" y="6048014"/>
                  <a:pt x="8489804" y="6080324"/>
                  <a:pt x="8477642" y="6025763"/>
                </a:cubicBezTo>
                <a:cubicBezTo>
                  <a:pt x="8335749" y="6095564"/>
                  <a:pt x="8131017" y="6013875"/>
                  <a:pt x="8016489" y="6137323"/>
                </a:cubicBezTo>
                <a:cubicBezTo>
                  <a:pt x="7997232" y="6135494"/>
                  <a:pt x="7995205" y="6109585"/>
                  <a:pt x="7980002" y="6107451"/>
                </a:cubicBezTo>
                <a:cubicBezTo>
                  <a:pt x="7976961" y="6127264"/>
                  <a:pt x="7988110" y="6128788"/>
                  <a:pt x="7990137" y="6148296"/>
                </a:cubicBezTo>
                <a:cubicBezTo>
                  <a:pt x="7959731" y="6108366"/>
                  <a:pt x="7935407" y="6139761"/>
                  <a:pt x="7914123" y="6121777"/>
                </a:cubicBezTo>
                <a:cubicBezTo>
                  <a:pt x="7914123" y="6121777"/>
                  <a:pt x="7965813" y="6082152"/>
                  <a:pt x="7911083" y="6080019"/>
                </a:cubicBezTo>
                <a:cubicBezTo>
                  <a:pt x="7929326" y="6062340"/>
                  <a:pt x="7964799" y="6114462"/>
                  <a:pt x="8013448" y="6091297"/>
                </a:cubicBezTo>
                <a:cubicBezTo>
                  <a:pt x="8000273" y="6075751"/>
                  <a:pt x="7972907" y="6084286"/>
                  <a:pt x="7956691" y="6075751"/>
                </a:cubicBezTo>
                <a:cubicBezTo>
                  <a:pt x="7962772" y="6045880"/>
                  <a:pt x="7996219" y="6076056"/>
                  <a:pt x="8011421" y="6071789"/>
                </a:cubicBezTo>
                <a:cubicBezTo>
                  <a:pt x="7985069" y="6037955"/>
                  <a:pt x="7927299" y="6046185"/>
                  <a:pt x="7880677" y="6040089"/>
                </a:cubicBezTo>
                <a:cubicBezTo>
                  <a:pt x="8078314" y="5994977"/>
                  <a:pt x="8321559" y="6070265"/>
                  <a:pt x="8519197" y="5966630"/>
                </a:cubicBezTo>
                <a:cubicBezTo>
                  <a:pt x="8546562" y="5970898"/>
                  <a:pt x="8560751" y="5996197"/>
                  <a:pt x="8584062" y="6004122"/>
                </a:cubicBezTo>
                <a:cubicBezTo>
                  <a:pt x="8603319" y="5999549"/>
                  <a:pt x="8588116" y="5960839"/>
                  <a:pt x="8616495" y="5968459"/>
                </a:cubicBezTo>
                <a:cubicBezTo>
                  <a:pt x="8632711" y="6035822"/>
                  <a:pt x="8682374" y="5917556"/>
                  <a:pt x="8685414" y="5995892"/>
                </a:cubicBezTo>
                <a:cubicBezTo>
                  <a:pt x="8701631" y="5962058"/>
                  <a:pt x="8731023" y="5943465"/>
                  <a:pt x="8741158" y="5926396"/>
                </a:cubicBezTo>
                <a:cubicBezTo>
                  <a:pt x="8763456" y="5921519"/>
                  <a:pt x="8770550" y="5940722"/>
                  <a:pt x="8778659" y="5952914"/>
                </a:cubicBezTo>
                <a:cubicBezTo>
                  <a:pt x="8758388" y="5892562"/>
                  <a:pt x="8939809" y="5930053"/>
                  <a:pt x="8948931" y="5893476"/>
                </a:cubicBezTo>
                <a:cubicBezTo>
                  <a:pt x="8985418" y="5913594"/>
                  <a:pt x="9037107" y="5896220"/>
                  <a:pt x="9097919" y="5878541"/>
                </a:cubicBezTo>
                <a:cubicBezTo>
                  <a:pt x="9080689" y="5811178"/>
                  <a:pt x="8976296" y="5848670"/>
                  <a:pt x="8955012" y="5873359"/>
                </a:cubicBezTo>
                <a:cubicBezTo>
                  <a:pt x="8897241" y="5828857"/>
                  <a:pt x="8817173" y="5854766"/>
                  <a:pt x="8778659" y="5857814"/>
                </a:cubicBezTo>
                <a:cubicBezTo>
                  <a:pt x="8768523" y="5822761"/>
                  <a:pt x="8808051" y="5838611"/>
                  <a:pt x="8801970" y="5809654"/>
                </a:cubicBezTo>
                <a:cubicBezTo>
                  <a:pt x="8797916" y="5803558"/>
                  <a:pt x="8792848" y="5794109"/>
                  <a:pt x="8791834" y="5777954"/>
                </a:cubicBezTo>
                <a:cubicBezTo>
                  <a:pt x="8750280" y="5788013"/>
                  <a:pt x="8695550" y="5783441"/>
                  <a:pt x="8686428" y="5823371"/>
                </a:cubicBezTo>
                <a:cubicBezTo>
                  <a:pt x="8589130" y="5808130"/>
                  <a:pt x="8525278" y="5838306"/>
                  <a:pt x="8426966" y="5770944"/>
                </a:cubicBezTo>
                <a:cubicBezTo>
                  <a:pt x="8400614" y="5779478"/>
                  <a:pt x="8390479" y="5806911"/>
                  <a:pt x="8346897" y="5800510"/>
                </a:cubicBezTo>
                <a:cubicBezTo>
                  <a:pt x="8319533" y="5789842"/>
                  <a:pt x="8373249" y="5785270"/>
                  <a:pt x="8384398" y="5784355"/>
                </a:cubicBezTo>
                <a:cubicBezTo>
                  <a:pt x="8340817" y="5761799"/>
                  <a:pt x="8293181" y="5755398"/>
                  <a:pt x="8229329" y="5780088"/>
                </a:cubicBezTo>
                <a:cubicBezTo>
                  <a:pt x="8235410" y="5802339"/>
                  <a:pt x="8271897" y="5780088"/>
                  <a:pt x="8291153" y="5785270"/>
                </a:cubicBezTo>
                <a:cubicBezTo>
                  <a:pt x="8289127" y="5847450"/>
                  <a:pt x="8227301" y="5796852"/>
                  <a:pt x="8177639" y="5816970"/>
                </a:cubicBezTo>
                <a:cubicBezTo>
                  <a:pt x="8184734" y="5800205"/>
                  <a:pt x="8195883" y="5792585"/>
                  <a:pt x="8211085" y="5791366"/>
                </a:cubicBezTo>
                <a:cubicBezTo>
                  <a:pt x="8150274" y="5763628"/>
                  <a:pt x="8076287" y="5752655"/>
                  <a:pt x="8019529" y="5776735"/>
                </a:cubicBezTo>
                <a:cubicBezTo>
                  <a:pt x="8011421" y="5813312"/>
                  <a:pt x="8050949" y="5781612"/>
                  <a:pt x="8041827" y="5818189"/>
                </a:cubicBezTo>
                <a:cubicBezTo>
                  <a:pt x="8033719" y="5812093"/>
                  <a:pt x="7992164" y="5776735"/>
                  <a:pt x="7996219" y="5822151"/>
                </a:cubicBezTo>
                <a:cubicBezTo>
                  <a:pt x="7958718" y="5795633"/>
                  <a:pt x="7916150" y="5795633"/>
                  <a:pt x="7880677" y="5834344"/>
                </a:cubicBezTo>
                <a:cubicBezTo>
                  <a:pt x="7870541" y="5812397"/>
                  <a:pt x="7843176" y="5813617"/>
                  <a:pt x="7816825" y="5818798"/>
                </a:cubicBezTo>
                <a:cubicBezTo>
                  <a:pt x="7861419" y="5789232"/>
                  <a:pt x="7917163" y="5805082"/>
                  <a:pt x="7992164" y="5769724"/>
                </a:cubicBezTo>
                <a:cubicBezTo>
                  <a:pt x="7957705" y="5729794"/>
                  <a:pt x="7902974" y="5731319"/>
                  <a:pt x="7873582" y="5759666"/>
                </a:cubicBezTo>
                <a:cubicBezTo>
                  <a:pt x="7880677" y="5700533"/>
                  <a:pt x="7718513" y="5804168"/>
                  <a:pt x="7687093" y="5702362"/>
                </a:cubicBezTo>
                <a:cubicBezTo>
                  <a:pt x="7566485" y="5744425"/>
                  <a:pt x="7517835" y="5666394"/>
                  <a:pt x="7382023" y="5719736"/>
                </a:cubicBezTo>
                <a:cubicBezTo>
                  <a:pt x="7447902" y="5668833"/>
                  <a:pt x="7306009" y="5696570"/>
                  <a:pt x="7260400" y="5700228"/>
                </a:cubicBezTo>
                <a:cubicBezTo>
                  <a:pt x="7252292" y="5743206"/>
                  <a:pt x="7289793" y="5723698"/>
                  <a:pt x="7301955" y="5739244"/>
                </a:cubicBezTo>
                <a:cubicBezTo>
                  <a:pt x="7308035" y="5719126"/>
                  <a:pt x="7323239" y="5708458"/>
                  <a:pt x="7354658" y="5712420"/>
                </a:cubicBezTo>
                <a:cubicBezTo>
                  <a:pt x="7358712" y="5764543"/>
                  <a:pt x="7258373" y="5771858"/>
                  <a:pt x="7247225" y="5723698"/>
                </a:cubicBezTo>
                <a:cubicBezTo>
                  <a:pt x="7108371" y="5737720"/>
                  <a:pt x="7027289" y="5747169"/>
                  <a:pt x="6925937" y="5689865"/>
                </a:cubicBezTo>
                <a:cubicBezTo>
                  <a:pt x="6899585" y="5701752"/>
                  <a:pt x="6947221" y="5711811"/>
                  <a:pt x="6955329" y="5717602"/>
                </a:cubicBezTo>
                <a:cubicBezTo>
                  <a:pt x="6904653" y="5718517"/>
                  <a:pt x="6740463" y="5746864"/>
                  <a:pt x="6646205" y="5738024"/>
                </a:cubicBezTo>
                <a:cubicBezTo>
                  <a:pt x="6547893" y="5768505"/>
                  <a:pt x="6495189" y="5743511"/>
                  <a:pt x="6374581" y="5743206"/>
                </a:cubicBezTo>
                <a:cubicBezTo>
                  <a:pt x="6375594" y="5752960"/>
                  <a:pt x="6386743" y="5748693"/>
                  <a:pt x="6394851" y="5751436"/>
                </a:cubicBezTo>
                <a:cubicBezTo>
                  <a:pt x="6140457" y="5781307"/>
                  <a:pt x="5900251" y="5781002"/>
                  <a:pt x="5686397" y="5820932"/>
                </a:cubicBezTo>
                <a:cubicBezTo>
                  <a:pt x="5685384" y="5801424"/>
                  <a:pt x="5707681" y="5805387"/>
                  <a:pt x="5697547" y="5776735"/>
                </a:cubicBezTo>
                <a:cubicBezTo>
                  <a:pt x="5664100" y="5743511"/>
                  <a:pt x="5613424" y="5794109"/>
                  <a:pt x="5630654" y="5815750"/>
                </a:cubicBezTo>
                <a:cubicBezTo>
                  <a:pt x="5560721" y="5759361"/>
                  <a:pt x="5296191" y="5890428"/>
                  <a:pt x="5153284" y="5852632"/>
                </a:cubicBezTo>
                <a:cubicBezTo>
                  <a:pt x="5153284" y="5852632"/>
                  <a:pt x="5155311" y="5830076"/>
                  <a:pt x="5151257" y="5830381"/>
                </a:cubicBezTo>
                <a:cubicBezTo>
                  <a:pt x="5147203" y="5830686"/>
                  <a:pt x="5099567" y="5867568"/>
                  <a:pt x="5122879" y="5823371"/>
                </a:cubicBezTo>
                <a:cubicBezTo>
                  <a:pt x="5056999" y="5874273"/>
                  <a:pt x="4958687" y="5855680"/>
                  <a:pt x="4882673" y="5881284"/>
                </a:cubicBezTo>
                <a:cubicBezTo>
                  <a:pt x="4863417" y="5879455"/>
                  <a:pt x="4861389" y="5853546"/>
                  <a:pt x="4871525" y="5836477"/>
                </a:cubicBezTo>
                <a:lnTo>
                  <a:pt x="4818821" y="5843488"/>
                </a:lnTo>
                <a:cubicBezTo>
                  <a:pt x="4795511" y="5848670"/>
                  <a:pt x="4830983" y="5858728"/>
                  <a:pt x="4821862" y="5885551"/>
                </a:cubicBezTo>
                <a:cubicBezTo>
                  <a:pt x="4746861" y="5871835"/>
                  <a:pt x="4686050" y="5830686"/>
                  <a:pt x="4622198" y="5861776"/>
                </a:cubicBezTo>
                <a:cubicBezTo>
                  <a:pt x="4624225" y="5838611"/>
                  <a:pt x="4611049" y="5833429"/>
                  <a:pt x="4606995" y="5820932"/>
                </a:cubicBezTo>
                <a:cubicBezTo>
                  <a:pt x="4573549" y="5839830"/>
                  <a:pt x="4509697" y="5828552"/>
                  <a:pt x="4479291" y="5834344"/>
                </a:cubicBezTo>
                <a:cubicBezTo>
                  <a:pt x="4474223" y="5806606"/>
                  <a:pt x="4500575" y="5807825"/>
                  <a:pt x="4509697" y="5792280"/>
                </a:cubicBezTo>
                <a:cubicBezTo>
                  <a:pt x="4504629" y="5790146"/>
                  <a:pt x="4499561" y="5788927"/>
                  <a:pt x="4496521" y="5785270"/>
                </a:cubicBezTo>
                <a:cubicBezTo>
                  <a:pt x="4459021" y="5785879"/>
                  <a:pt x="4419493" y="5778259"/>
                  <a:pt x="4377939" y="5769724"/>
                </a:cubicBezTo>
                <a:cubicBezTo>
                  <a:pt x="4366790" y="5773077"/>
                  <a:pt x="4355641" y="5780697"/>
                  <a:pt x="4348547" y="5801424"/>
                </a:cubicBezTo>
                <a:cubicBezTo>
                  <a:pt x="4336384" y="5768810"/>
                  <a:pt x="4302938" y="5777954"/>
                  <a:pt x="4282667" y="5757532"/>
                </a:cubicBezTo>
                <a:cubicBezTo>
                  <a:pt x="4272532" y="5757227"/>
                  <a:pt x="4262397" y="5759056"/>
                  <a:pt x="4252261" y="5759666"/>
                </a:cubicBezTo>
                <a:cubicBezTo>
                  <a:pt x="4261383" y="5774296"/>
                  <a:pt x="4275573" y="5780393"/>
                  <a:pt x="4294829" y="5774906"/>
                </a:cubicBezTo>
                <a:cubicBezTo>
                  <a:pt x="4274559" y="5837392"/>
                  <a:pt x="4194491" y="5757532"/>
                  <a:pt x="4203613" y="5836477"/>
                </a:cubicBezTo>
                <a:cubicBezTo>
                  <a:pt x="4161045" y="5827943"/>
                  <a:pt x="4069827" y="5796547"/>
                  <a:pt x="4085030" y="5853851"/>
                </a:cubicBezTo>
                <a:cubicBezTo>
                  <a:pt x="4062733" y="5848365"/>
                  <a:pt x="4042462" y="5807521"/>
                  <a:pt x="4050571" y="5788318"/>
                </a:cubicBezTo>
                <a:cubicBezTo>
                  <a:pt x="4094152" y="5784050"/>
                  <a:pt x="4164085" y="5804472"/>
                  <a:pt x="4181315" y="5776125"/>
                </a:cubicBezTo>
                <a:cubicBezTo>
                  <a:pt x="4179288" y="5776735"/>
                  <a:pt x="4177261" y="5776125"/>
                  <a:pt x="4176247" y="5776735"/>
                </a:cubicBezTo>
                <a:cubicBezTo>
                  <a:pt x="4172193" y="5770639"/>
                  <a:pt x="4174220" y="5769420"/>
                  <a:pt x="4173207" y="5765762"/>
                </a:cubicBezTo>
                <a:cubicBezTo>
                  <a:pt x="4158004" y="5773382"/>
                  <a:pt x="4142801" y="5761190"/>
                  <a:pt x="4128612" y="5744425"/>
                </a:cubicBezTo>
                <a:cubicBezTo>
                  <a:pt x="4070841" y="5764847"/>
                  <a:pt x="4013070" y="5791975"/>
                  <a:pt x="3964421" y="5757532"/>
                </a:cubicBezTo>
                <a:cubicBezTo>
                  <a:pt x="3945164" y="5755703"/>
                  <a:pt x="3959353" y="5787098"/>
                  <a:pt x="3944151" y="5791366"/>
                </a:cubicBezTo>
                <a:cubicBezTo>
                  <a:pt x="3867123" y="5748693"/>
                  <a:pt x="3795163" y="5760885"/>
                  <a:pt x="3727256" y="5792280"/>
                </a:cubicBezTo>
                <a:cubicBezTo>
                  <a:pt x="3696851" y="5647801"/>
                  <a:pt x="3535700" y="5781307"/>
                  <a:pt x="3444483" y="5700228"/>
                </a:cubicBezTo>
                <a:cubicBezTo>
                  <a:pt x="3388739" y="5734062"/>
                  <a:pt x="3298536" y="5728270"/>
                  <a:pt x="3238738" y="5700228"/>
                </a:cubicBezTo>
                <a:cubicBezTo>
                  <a:pt x="3219481" y="5705105"/>
                  <a:pt x="3213400" y="5725222"/>
                  <a:pt x="3202251" y="5735891"/>
                </a:cubicBezTo>
                <a:cubicBezTo>
                  <a:pt x="3171845" y="5741682"/>
                  <a:pt x="3202251" y="5729490"/>
                  <a:pt x="3192116" y="5704191"/>
                </a:cubicBezTo>
                <a:cubicBezTo>
                  <a:pt x="3165764" y="5706324"/>
                  <a:pt x="3167791" y="5731928"/>
                  <a:pt x="3140426" y="5730709"/>
                </a:cubicBezTo>
                <a:cubicBezTo>
                  <a:pt x="3144480" y="5743511"/>
                  <a:pt x="3155629" y="5739853"/>
                  <a:pt x="3167791" y="5742292"/>
                </a:cubicBezTo>
                <a:cubicBezTo>
                  <a:pt x="3112047" y="5772772"/>
                  <a:pt x="3025898" y="5756922"/>
                  <a:pt x="2964073" y="5761799"/>
                </a:cubicBezTo>
                <a:cubicBezTo>
                  <a:pt x="2996506" y="5733147"/>
                  <a:pt x="3084682" y="5712420"/>
                  <a:pt x="3122183" y="5745340"/>
                </a:cubicBezTo>
                <a:cubicBezTo>
                  <a:pt x="3133331" y="5741377"/>
                  <a:pt x="3127250" y="5722479"/>
                  <a:pt x="3139413" y="5721565"/>
                </a:cubicBezTo>
                <a:cubicBezTo>
                  <a:pt x="3124210" y="5683769"/>
                  <a:pt x="3069479" y="5670967"/>
                  <a:pt x="3049209" y="5708458"/>
                </a:cubicBezTo>
                <a:cubicBezTo>
                  <a:pt x="3013735" y="5698399"/>
                  <a:pt x="2992451" y="5677063"/>
                  <a:pt x="2960019" y="5663346"/>
                </a:cubicBezTo>
                <a:cubicBezTo>
                  <a:pt x="2920491" y="5659993"/>
                  <a:pt x="2948870" y="5723394"/>
                  <a:pt x="2913397" y="5722784"/>
                </a:cubicBezTo>
                <a:cubicBezTo>
                  <a:pt x="2885018" y="5607567"/>
                  <a:pt x="2743125" y="5723698"/>
                  <a:pt x="2706638" y="5648106"/>
                </a:cubicBezTo>
                <a:cubicBezTo>
                  <a:pt x="2649880" y="5669138"/>
                  <a:pt x="2544474" y="5663346"/>
                  <a:pt x="2461365" y="5650240"/>
                </a:cubicBezTo>
                <a:cubicBezTo>
                  <a:pt x="2486703" y="5622197"/>
                  <a:pt x="2470487" y="5603909"/>
                  <a:pt x="2439068" y="5599946"/>
                </a:cubicBezTo>
                <a:cubicBezTo>
                  <a:pt x="2495825" y="5578915"/>
                  <a:pt x="2485690" y="5645668"/>
                  <a:pt x="2546501" y="5588668"/>
                </a:cubicBezTo>
                <a:cubicBezTo>
                  <a:pt x="2529271" y="5570380"/>
                  <a:pt x="2519136" y="5542033"/>
                  <a:pt x="2488730" y="5550872"/>
                </a:cubicBezTo>
                <a:cubicBezTo>
                  <a:pt x="2537379" y="5570075"/>
                  <a:pt x="2494811" y="5572514"/>
                  <a:pt x="2456298" y="5575562"/>
                </a:cubicBezTo>
                <a:cubicBezTo>
                  <a:pt x="2467446" y="5564893"/>
                  <a:pt x="2469473" y="5542642"/>
                  <a:pt x="2474541" y="5519172"/>
                </a:cubicBezTo>
                <a:cubicBezTo>
                  <a:pt x="2548528" y="5520087"/>
                  <a:pt x="2699543" y="5508199"/>
                  <a:pt x="2755287" y="5435045"/>
                </a:cubicBezTo>
                <a:cubicBezTo>
                  <a:pt x="2720827" y="5434740"/>
                  <a:pt x="2669137" y="5431083"/>
                  <a:pt x="2646840" y="5436265"/>
                </a:cubicBezTo>
                <a:cubicBezTo>
                  <a:pt x="2648867" y="5459125"/>
                  <a:pt x="2656975" y="5468269"/>
                  <a:pt x="2676232" y="5466745"/>
                </a:cubicBezTo>
                <a:cubicBezTo>
                  <a:pt x="2682313" y="5489301"/>
                  <a:pt x="2645826" y="5472841"/>
                  <a:pt x="2634678" y="5480462"/>
                </a:cubicBezTo>
                <a:cubicBezTo>
                  <a:pt x="2659002" y="5445714"/>
                  <a:pt x="2613394" y="5452419"/>
                  <a:pt x="2611367" y="5420110"/>
                </a:cubicBezTo>
                <a:lnTo>
                  <a:pt x="2664070" y="5412794"/>
                </a:lnTo>
                <a:cubicBezTo>
                  <a:pt x="2655962" y="5354881"/>
                  <a:pt x="2570826" y="5410356"/>
                  <a:pt x="2541433" y="5383228"/>
                </a:cubicBezTo>
                <a:cubicBezTo>
                  <a:pt x="2542447" y="5340555"/>
                  <a:pt x="2573866" y="5396335"/>
                  <a:pt x="2606299" y="5364330"/>
                </a:cubicBezTo>
                <a:cubicBezTo>
                  <a:pt x="2586028" y="5307331"/>
                  <a:pt x="2547515" y="5352747"/>
                  <a:pt x="2511028" y="5332630"/>
                </a:cubicBezTo>
                <a:cubicBezTo>
                  <a:pt x="2525217" y="5269535"/>
                  <a:pt x="2604272" y="5299406"/>
                  <a:pt x="2649880" y="5282641"/>
                </a:cubicBezTo>
                <a:cubicBezTo>
                  <a:pt x="2680286" y="5273802"/>
                  <a:pt x="2667110" y="5245760"/>
                  <a:pt x="2711705" y="5268315"/>
                </a:cubicBezTo>
                <a:cubicBezTo>
                  <a:pt x="2717787" y="5248198"/>
                  <a:pt x="2768463" y="5211926"/>
                  <a:pt x="2815085" y="5201867"/>
                </a:cubicBezTo>
                <a:cubicBezTo>
                  <a:pt x="2812045" y="5218327"/>
                  <a:pt x="2800896" y="5221680"/>
                  <a:pt x="2801909" y="5234787"/>
                </a:cubicBezTo>
                <a:cubicBezTo>
                  <a:pt x="2864748" y="5236311"/>
                  <a:pt x="2874883" y="5183884"/>
                  <a:pt x="2890086" y="5130237"/>
                </a:cubicBezTo>
                <a:cubicBezTo>
                  <a:pt x="2872856" y="5108901"/>
                  <a:pt x="2860694" y="5141515"/>
                  <a:pt x="2836369" y="5123836"/>
                </a:cubicBezTo>
                <a:cubicBezTo>
                  <a:pt x="2892113" y="5106158"/>
                  <a:pt x="2877924" y="5086955"/>
                  <a:pt x="2892113" y="5052511"/>
                </a:cubicBezTo>
                <a:cubicBezTo>
                  <a:pt x="2856640" y="5051292"/>
                  <a:pt x="2822180" y="5050073"/>
                  <a:pt x="2797855" y="5025993"/>
                </a:cubicBezTo>
                <a:cubicBezTo>
                  <a:pt x="2784679" y="5028736"/>
                  <a:pt x="2784679" y="5060741"/>
                  <a:pt x="2797855" y="5060741"/>
                </a:cubicBezTo>
                <a:cubicBezTo>
                  <a:pt x="2773531" y="5075677"/>
                  <a:pt x="2707652" y="5040014"/>
                  <a:pt x="2665083" y="5036966"/>
                </a:cubicBezTo>
                <a:cubicBezTo>
                  <a:pt x="2665083" y="5019287"/>
                  <a:pt x="2707652" y="5002523"/>
                  <a:pt x="2665083" y="5002523"/>
                </a:cubicBezTo>
                <a:cubicBezTo>
                  <a:pt x="2783666" y="4973261"/>
                  <a:pt x="2847518" y="5043062"/>
                  <a:pt x="2917451" y="5013496"/>
                </a:cubicBezTo>
                <a:cubicBezTo>
                  <a:pt x="2948870" y="5001913"/>
                  <a:pt x="2920491" y="4963812"/>
                  <a:pt x="2959005" y="4946133"/>
                </a:cubicBezTo>
                <a:cubicBezTo>
                  <a:pt x="2948870" y="4911081"/>
                  <a:pt x="2923532" y="4951925"/>
                  <a:pt x="2906302" y="4946133"/>
                </a:cubicBezTo>
                <a:cubicBezTo>
                  <a:pt x="2906302" y="4958021"/>
                  <a:pt x="2910356" y="4966556"/>
                  <a:pt x="2917451" y="4969604"/>
                </a:cubicBezTo>
                <a:cubicBezTo>
                  <a:pt x="2917451" y="4978443"/>
                  <a:pt x="2906302" y="4978748"/>
                  <a:pt x="2895153" y="4978748"/>
                </a:cubicBezTo>
                <a:lnTo>
                  <a:pt x="2877924" y="4978748"/>
                </a:lnTo>
                <a:cubicBezTo>
                  <a:pt x="2870829" y="4955278"/>
                  <a:pt x="2885018" y="4949182"/>
                  <a:pt x="2885018" y="4934551"/>
                </a:cubicBezTo>
                <a:cubicBezTo>
                  <a:pt x="2867788" y="4961069"/>
                  <a:pt x="2836369" y="4961069"/>
                  <a:pt x="2816099" y="4934551"/>
                </a:cubicBezTo>
                <a:cubicBezTo>
                  <a:pt x="2794815" y="4937599"/>
                  <a:pt x="2797855" y="4972652"/>
                  <a:pt x="2766436" y="4969604"/>
                </a:cubicBezTo>
                <a:cubicBezTo>
                  <a:pt x="2752247" y="4913824"/>
                  <a:pt x="2706638" y="4969908"/>
                  <a:pt x="2706638" y="4911385"/>
                </a:cubicBezTo>
                <a:cubicBezTo>
                  <a:pt x="2738057" y="4899498"/>
                  <a:pt x="2727922" y="4911385"/>
                  <a:pt x="2766436" y="4911385"/>
                </a:cubicBezTo>
                <a:cubicBezTo>
                  <a:pt x="2759341" y="4893707"/>
                  <a:pt x="2739071" y="4890049"/>
                  <a:pt x="2728936" y="4872370"/>
                </a:cubicBezTo>
                <a:cubicBezTo>
                  <a:pt x="2718800" y="4872370"/>
                  <a:pt x="2707652" y="4872370"/>
                  <a:pt x="2697516" y="4872370"/>
                </a:cubicBezTo>
                <a:cubicBezTo>
                  <a:pt x="2669137" y="4883953"/>
                  <a:pt x="2637718" y="4887001"/>
                  <a:pt x="2613394" y="4872370"/>
                </a:cubicBezTo>
                <a:cubicBezTo>
                  <a:pt x="2577920" y="4872370"/>
                  <a:pt x="2546501" y="4875723"/>
                  <a:pt x="2519136" y="4878771"/>
                </a:cubicBezTo>
                <a:cubicBezTo>
                  <a:pt x="2490757" y="4881514"/>
                  <a:pt x="2459338" y="4887306"/>
                  <a:pt x="2424878" y="4898888"/>
                </a:cubicBezTo>
                <a:cubicBezTo>
                  <a:pt x="2439068" y="4878466"/>
                  <a:pt x="2435014" y="4872675"/>
                  <a:pt x="2407648" y="4875418"/>
                </a:cubicBezTo>
                <a:cubicBezTo>
                  <a:pt x="2414743" y="4851948"/>
                  <a:pt x="2459338" y="4843413"/>
                  <a:pt x="2476568" y="4864140"/>
                </a:cubicBezTo>
                <a:cubicBezTo>
                  <a:pt x="2480622" y="4861092"/>
                  <a:pt x="2483663" y="4855606"/>
                  <a:pt x="2486703" y="4849814"/>
                </a:cubicBezTo>
                <a:cubicBezTo>
                  <a:pt x="2483663" y="4835183"/>
                  <a:pt x="2469473" y="4826039"/>
                  <a:pt x="2452243" y="4822991"/>
                </a:cubicBezTo>
                <a:cubicBezTo>
                  <a:pt x="2480622" y="4870236"/>
                  <a:pt x="2399540" y="4835183"/>
                  <a:pt x="2350891" y="4870236"/>
                </a:cubicBezTo>
                <a:cubicBezTo>
                  <a:pt x="2347851" y="4858654"/>
                  <a:pt x="2351905" y="4849509"/>
                  <a:pt x="2354945" y="4843718"/>
                </a:cubicBezTo>
                <a:cubicBezTo>
                  <a:pt x="2354945" y="4843718"/>
                  <a:pt x="2354945" y="4843413"/>
                  <a:pt x="2354945" y="4840670"/>
                </a:cubicBezTo>
                <a:cubicBezTo>
                  <a:pt x="2347851" y="4852253"/>
                  <a:pt x="2333661" y="4854996"/>
                  <a:pt x="2316431" y="4851948"/>
                </a:cubicBezTo>
                <a:cubicBezTo>
                  <a:pt x="2323526" y="4843413"/>
                  <a:pt x="2330621" y="4831831"/>
                  <a:pt x="2330621" y="4822991"/>
                </a:cubicBezTo>
                <a:cubicBezTo>
                  <a:pt x="2299201" y="4820248"/>
                  <a:pt x="2267782" y="4820248"/>
                  <a:pt x="2236363" y="4820248"/>
                </a:cubicBezTo>
                <a:cubicBezTo>
                  <a:pt x="2226228" y="4823296"/>
                  <a:pt x="2215079" y="4825734"/>
                  <a:pt x="2204944" y="4831526"/>
                </a:cubicBezTo>
                <a:cubicBezTo>
                  <a:pt x="2207984" y="4825734"/>
                  <a:pt x="2207984" y="4823296"/>
                  <a:pt x="2212038" y="4820248"/>
                </a:cubicBezTo>
                <a:cubicBezTo>
                  <a:pt x="2200890" y="4820248"/>
                  <a:pt x="2194809" y="4820248"/>
                  <a:pt x="2184673" y="4822991"/>
                </a:cubicBezTo>
                <a:cubicBezTo>
                  <a:pt x="2184673" y="4826039"/>
                  <a:pt x="2184673" y="4828478"/>
                  <a:pt x="2184673" y="4831526"/>
                </a:cubicBezTo>
                <a:cubicBezTo>
                  <a:pt x="2180619" y="4828478"/>
                  <a:pt x="2177579" y="4826039"/>
                  <a:pt x="2174538" y="4822991"/>
                </a:cubicBezTo>
                <a:cubicBezTo>
                  <a:pt x="2160349" y="4822991"/>
                  <a:pt x="2146159" y="4823296"/>
                  <a:pt x="2131970" y="4826344"/>
                </a:cubicBezTo>
                <a:cubicBezTo>
                  <a:pt x="2180619" y="4858654"/>
                  <a:pt x="2267782" y="4864445"/>
                  <a:pt x="2236363" y="4958326"/>
                </a:cubicBezTo>
                <a:cubicBezTo>
                  <a:pt x="2204944" y="4955583"/>
                  <a:pt x="2194809" y="4937599"/>
                  <a:pt x="2184673" y="4911385"/>
                </a:cubicBezTo>
                <a:cubicBezTo>
                  <a:pt x="2128930" y="4943390"/>
                  <a:pt x="2065078" y="4867188"/>
                  <a:pt x="2023523" y="4934551"/>
                </a:cubicBezTo>
                <a:cubicBezTo>
                  <a:pt x="2013388" y="4890658"/>
                  <a:pt x="1943455" y="4910776"/>
                  <a:pt x="1943455" y="4851948"/>
                </a:cubicBezTo>
                <a:cubicBezTo>
                  <a:pt x="1926225" y="4851948"/>
                  <a:pt x="1919130" y="4860787"/>
                  <a:pt x="1915076" y="4875418"/>
                </a:cubicBezTo>
                <a:cubicBezTo>
                  <a:pt x="1922171" y="4893097"/>
                  <a:pt x="1939401" y="4901936"/>
                  <a:pt x="1963725" y="4898888"/>
                </a:cubicBezTo>
                <a:cubicBezTo>
                  <a:pt x="1929265" y="4957716"/>
                  <a:pt x="1849197" y="4866883"/>
                  <a:pt x="1845143" y="4946133"/>
                </a:cubicBezTo>
                <a:cubicBezTo>
                  <a:pt x="1796493" y="4931503"/>
                  <a:pt x="1695141" y="4887306"/>
                  <a:pt x="1702236" y="4946133"/>
                </a:cubicBezTo>
                <a:cubicBezTo>
                  <a:pt x="1690073" y="4941866"/>
                  <a:pt x="1680952" y="4929064"/>
                  <a:pt x="1675884" y="4915348"/>
                </a:cubicBezTo>
                <a:cubicBezTo>
                  <a:pt x="1672844" y="4926321"/>
                  <a:pt x="1668789" y="4935160"/>
                  <a:pt x="1655614" y="4933941"/>
                </a:cubicBezTo>
                <a:cubicBezTo>
                  <a:pt x="1668789" y="4885477"/>
                  <a:pt x="1617100" y="4911690"/>
                  <a:pt x="1624194" y="4869017"/>
                </a:cubicBezTo>
                <a:cubicBezTo>
                  <a:pt x="1641424" y="4872065"/>
                  <a:pt x="1641424" y="4857130"/>
                  <a:pt x="1645478" y="4845852"/>
                </a:cubicBezTo>
                <a:cubicBezTo>
                  <a:pt x="1660682" y="4848290"/>
                  <a:pt x="1650546" y="4885477"/>
                  <a:pt x="1674871" y="4879381"/>
                </a:cubicBezTo>
                <a:cubicBezTo>
                  <a:pt x="1674871" y="4878466"/>
                  <a:pt x="1673857" y="4876332"/>
                  <a:pt x="1674871" y="4875418"/>
                </a:cubicBezTo>
                <a:cubicBezTo>
                  <a:pt x="1737709" y="4878466"/>
                  <a:pt x="1843116" y="4928455"/>
                  <a:pt x="1843116" y="4864140"/>
                </a:cubicBezTo>
                <a:cubicBezTo>
                  <a:pt x="1843116" y="4861092"/>
                  <a:pt x="1845143" y="4858044"/>
                  <a:pt x="1845143" y="4851948"/>
                </a:cubicBezTo>
                <a:cubicBezTo>
                  <a:pt x="1831967" y="4854996"/>
                  <a:pt x="1839062" y="4864140"/>
                  <a:pt x="1843116" y="4864140"/>
                </a:cubicBezTo>
                <a:cubicBezTo>
                  <a:pt x="1797507" y="4899193"/>
                  <a:pt x="1779264" y="4846156"/>
                  <a:pt x="1750885" y="4813847"/>
                </a:cubicBezTo>
                <a:cubicBezTo>
                  <a:pt x="1744804" y="4813847"/>
                  <a:pt x="1737709" y="4813847"/>
                  <a:pt x="1731628" y="4813847"/>
                </a:cubicBezTo>
                <a:cubicBezTo>
                  <a:pt x="1734668" y="4811104"/>
                  <a:pt x="1737709" y="4808665"/>
                  <a:pt x="1740750" y="4805617"/>
                </a:cubicBezTo>
                <a:cubicBezTo>
                  <a:pt x="1737709" y="4799826"/>
                  <a:pt x="1730614" y="4796473"/>
                  <a:pt x="1723520" y="4796473"/>
                </a:cubicBezTo>
                <a:cubicBezTo>
                  <a:pt x="1754939" y="4752580"/>
                  <a:pt x="1790413" y="4748923"/>
                  <a:pt x="1827913" y="4760810"/>
                </a:cubicBezTo>
                <a:cubicBezTo>
                  <a:pt x="1842102" y="4757762"/>
                  <a:pt x="1859332" y="4758981"/>
                  <a:pt x="1880616" y="4758981"/>
                </a:cubicBezTo>
                <a:cubicBezTo>
                  <a:pt x="1873522" y="4764773"/>
                  <a:pt x="1873522" y="4770259"/>
                  <a:pt x="1873522" y="4773003"/>
                </a:cubicBezTo>
                <a:cubicBezTo>
                  <a:pt x="1886697" y="4779099"/>
                  <a:pt x="1901900" y="4784585"/>
                  <a:pt x="1919130" y="4787329"/>
                </a:cubicBezTo>
                <a:cubicBezTo>
                  <a:pt x="1989063" y="4784585"/>
                  <a:pt x="2030618" y="4814152"/>
                  <a:pt x="2120821" y="4790681"/>
                </a:cubicBezTo>
                <a:cubicBezTo>
                  <a:pt x="2120821" y="4790681"/>
                  <a:pt x="2120821" y="4790377"/>
                  <a:pt x="2117781" y="4787329"/>
                </a:cubicBezTo>
                <a:cubicBezTo>
                  <a:pt x="2117781" y="4787329"/>
                  <a:pt x="2118794" y="4784281"/>
                  <a:pt x="2114740" y="4784281"/>
                </a:cubicBezTo>
                <a:cubicBezTo>
                  <a:pt x="2109673" y="4780623"/>
                  <a:pt x="2099537" y="4781842"/>
                  <a:pt x="2090416" y="4779099"/>
                </a:cubicBezTo>
                <a:cubicBezTo>
                  <a:pt x="2090416" y="4749837"/>
                  <a:pt x="2124875" y="4755629"/>
                  <a:pt x="2149200" y="4755629"/>
                </a:cubicBezTo>
                <a:cubicBezTo>
                  <a:pt x="2153254" y="4770259"/>
                  <a:pt x="2146159" y="4778489"/>
                  <a:pt x="2142105" y="4784281"/>
                </a:cubicBezTo>
                <a:cubicBezTo>
                  <a:pt x="2156295" y="4778489"/>
                  <a:pt x="2174538" y="4773307"/>
                  <a:pt x="2191768" y="4776355"/>
                </a:cubicBezTo>
                <a:cubicBezTo>
                  <a:pt x="2205957" y="4770564"/>
                  <a:pt x="2219133" y="4767516"/>
                  <a:pt x="2229268" y="4755629"/>
                </a:cubicBezTo>
                <a:cubicBezTo>
                  <a:pt x="2239404" y="4761420"/>
                  <a:pt x="2250552" y="4763858"/>
                  <a:pt x="2263728" y="4766906"/>
                </a:cubicBezTo>
                <a:cubicBezTo>
                  <a:pt x="2267782" y="4766906"/>
                  <a:pt x="2274877" y="4767211"/>
                  <a:pt x="2286026" y="4773003"/>
                </a:cubicBezTo>
                <a:cubicBezTo>
                  <a:pt x="2303256" y="4776051"/>
                  <a:pt x="2316431" y="4779099"/>
                  <a:pt x="2333661" y="4779099"/>
                </a:cubicBezTo>
                <a:cubicBezTo>
                  <a:pt x="2340756" y="4776051"/>
                  <a:pt x="2344810" y="4769650"/>
                  <a:pt x="2344810" y="4760810"/>
                </a:cubicBezTo>
                <a:cubicBezTo>
                  <a:pt x="2351905" y="4763858"/>
                  <a:pt x="2354945" y="4773307"/>
                  <a:pt x="2357986" y="4779099"/>
                </a:cubicBezTo>
                <a:cubicBezTo>
                  <a:pt x="2375216" y="4779099"/>
                  <a:pt x="2390419" y="4776051"/>
                  <a:pt x="2407648" y="4773003"/>
                </a:cubicBezTo>
                <a:cubicBezTo>
                  <a:pt x="2403594" y="4764163"/>
                  <a:pt x="2397513" y="4757762"/>
                  <a:pt x="2386364" y="4760810"/>
                </a:cubicBezTo>
                <a:cubicBezTo>
                  <a:pt x="2404608" y="4751056"/>
                  <a:pt x="2418797" y="4753800"/>
                  <a:pt x="2434000" y="4751666"/>
                </a:cubicBezTo>
                <a:cubicBezTo>
                  <a:pt x="2425892" y="4756543"/>
                  <a:pt x="2427919" y="4773003"/>
                  <a:pt x="2414743" y="4773003"/>
                </a:cubicBezTo>
                <a:cubicBezTo>
                  <a:pt x="2431973" y="4770259"/>
                  <a:pt x="2450216" y="4766906"/>
                  <a:pt x="2463392" y="4763858"/>
                </a:cubicBezTo>
                <a:cubicBezTo>
                  <a:pt x="2457311" y="4761115"/>
                  <a:pt x="2447176" y="4755933"/>
                  <a:pt x="2437041" y="4750447"/>
                </a:cubicBezTo>
                <a:cubicBezTo>
                  <a:pt x="2475554" y="4745875"/>
                  <a:pt x="2512041" y="4750447"/>
                  <a:pt x="2567785" y="4738255"/>
                </a:cubicBezTo>
                <a:cubicBezTo>
                  <a:pt x="2564744" y="4740998"/>
                  <a:pt x="2560690" y="4743436"/>
                  <a:pt x="2560690" y="4743436"/>
                </a:cubicBezTo>
                <a:cubicBezTo>
                  <a:pt x="2571839" y="4743436"/>
                  <a:pt x="2581974" y="4743436"/>
                  <a:pt x="2593123" y="4743436"/>
                </a:cubicBezTo>
                <a:cubicBezTo>
                  <a:pt x="2593123" y="4749228"/>
                  <a:pt x="2595150" y="4752580"/>
                  <a:pt x="2599204" y="4755629"/>
                </a:cubicBezTo>
                <a:cubicBezTo>
                  <a:pt x="2612380" y="4758677"/>
                  <a:pt x="2624542" y="4769650"/>
                  <a:pt x="2617448" y="4760810"/>
                </a:cubicBezTo>
                <a:cubicBezTo>
                  <a:pt x="2624542" y="4740388"/>
                  <a:pt x="2644813" y="4755629"/>
                  <a:pt x="2654948" y="4776355"/>
                </a:cubicBezTo>
                <a:cubicBezTo>
                  <a:pt x="2665083" y="4773307"/>
                  <a:pt x="2680286" y="4770564"/>
                  <a:pt x="2694476" y="4776355"/>
                </a:cubicBezTo>
                <a:cubicBezTo>
                  <a:pt x="2704611" y="4767516"/>
                  <a:pt x="2723868" y="4767516"/>
                  <a:pt x="2717787" y="4738255"/>
                </a:cubicBezTo>
                <a:cubicBezTo>
                  <a:pt x="2730963" y="4744046"/>
                  <a:pt x="2742111" y="4755019"/>
                  <a:pt x="2756300" y="4760810"/>
                </a:cubicBezTo>
                <a:cubicBezTo>
                  <a:pt x="2746165" y="4778489"/>
                  <a:pt x="2717787" y="4746484"/>
                  <a:pt x="2735016" y="4790681"/>
                </a:cubicBezTo>
                <a:cubicBezTo>
                  <a:pt x="2738057" y="4787633"/>
                  <a:pt x="2738057" y="4782147"/>
                  <a:pt x="2742111" y="4776355"/>
                </a:cubicBezTo>
                <a:cubicBezTo>
                  <a:pt x="2763395" y="4785195"/>
                  <a:pt x="2787720" y="4790681"/>
                  <a:pt x="2809004" y="4796473"/>
                </a:cubicBezTo>
                <a:cubicBezTo>
                  <a:pt x="2822180" y="4796473"/>
                  <a:pt x="2836369" y="4793730"/>
                  <a:pt x="2853599" y="4793730"/>
                </a:cubicBezTo>
                <a:cubicBezTo>
                  <a:pt x="2843463" y="4784890"/>
                  <a:pt x="2819139" y="4793730"/>
                  <a:pt x="2816099" y="4773003"/>
                </a:cubicBezTo>
                <a:cubicBezTo>
                  <a:pt x="2798868" y="4767211"/>
                  <a:pt x="2846504" y="4767211"/>
                  <a:pt x="2867788" y="4749837"/>
                </a:cubicBezTo>
                <a:cubicBezTo>
                  <a:pt x="2850558" y="4773307"/>
                  <a:pt x="2871842" y="4773307"/>
                  <a:pt x="2857653" y="4793730"/>
                </a:cubicBezTo>
                <a:cubicBezTo>
                  <a:pt x="2874883" y="4793730"/>
                  <a:pt x="2888059" y="4793730"/>
                  <a:pt x="2906302" y="4796473"/>
                </a:cubicBezTo>
                <a:cubicBezTo>
                  <a:pt x="2909343" y="4767211"/>
                  <a:pt x="2892113" y="4761420"/>
                  <a:pt x="2877924" y="4749837"/>
                </a:cubicBezTo>
                <a:cubicBezTo>
                  <a:pt x="2962046" y="4714479"/>
                  <a:pt x="3010695" y="4773003"/>
                  <a:pt x="3107993" y="4773003"/>
                </a:cubicBezTo>
                <a:cubicBezTo>
                  <a:pt x="3094817" y="4752580"/>
                  <a:pt x="3056303" y="4764468"/>
                  <a:pt x="3039074" y="4749837"/>
                </a:cubicBezTo>
                <a:cubicBezTo>
                  <a:pt x="3042114" y="4740998"/>
                  <a:pt x="3049209" y="4734902"/>
                  <a:pt x="3056303" y="4729110"/>
                </a:cubicBezTo>
                <a:cubicBezTo>
                  <a:pt x="3049209" y="4729110"/>
                  <a:pt x="3045155" y="4729110"/>
                  <a:pt x="3042114" y="4729110"/>
                </a:cubicBezTo>
                <a:cubicBezTo>
                  <a:pt x="3045155" y="4714479"/>
                  <a:pt x="3056303" y="4705640"/>
                  <a:pt x="3073533" y="4705640"/>
                </a:cubicBezTo>
                <a:cubicBezTo>
                  <a:pt x="3084682" y="4705640"/>
                  <a:pt x="3080628" y="4684304"/>
                  <a:pt x="3080628" y="4672721"/>
                </a:cubicBezTo>
                <a:cubicBezTo>
                  <a:pt x="3094817" y="4672721"/>
                  <a:pt x="3097858" y="4676074"/>
                  <a:pt x="3097858" y="4681865"/>
                </a:cubicBezTo>
                <a:cubicBezTo>
                  <a:pt x="3107993" y="4678817"/>
                  <a:pt x="3123196" y="4678817"/>
                  <a:pt x="3129277" y="4681865"/>
                </a:cubicBezTo>
                <a:cubicBezTo>
                  <a:pt x="3097858" y="4649555"/>
                  <a:pt x="3087723" y="4664491"/>
                  <a:pt x="3066439" y="4634925"/>
                </a:cubicBezTo>
                <a:cubicBezTo>
                  <a:pt x="3042114" y="4655652"/>
                  <a:pt x="3087723" y="4667844"/>
                  <a:pt x="3066439" y="4694057"/>
                </a:cubicBezTo>
                <a:cubicBezTo>
                  <a:pt x="3024884" y="4691314"/>
                  <a:pt x="3049209" y="4673026"/>
                  <a:pt x="3049209" y="4634925"/>
                </a:cubicBezTo>
                <a:cubicBezTo>
                  <a:pt x="3031979" y="4632181"/>
                  <a:pt x="3031979" y="4647422"/>
                  <a:pt x="3017790" y="4647422"/>
                </a:cubicBezTo>
                <a:cubicBezTo>
                  <a:pt x="2993465" y="4623952"/>
                  <a:pt x="3073533" y="4620599"/>
                  <a:pt x="3107993" y="4623647"/>
                </a:cubicBezTo>
                <a:cubicBezTo>
                  <a:pt x="3059344" y="4614807"/>
                  <a:pt x="3024884" y="4587984"/>
                  <a:pt x="2969141" y="4591032"/>
                </a:cubicBezTo>
                <a:cubicBezTo>
                  <a:pt x="2969141" y="4608711"/>
                  <a:pt x="2986371" y="4614503"/>
                  <a:pt x="3006641" y="4611454"/>
                </a:cubicBezTo>
                <a:cubicBezTo>
                  <a:pt x="2993465" y="4655652"/>
                  <a:pt x="2910356" y="4565124"/>
                  <a:pt x="2917451" y="4647422"/>
                </a:cubicBezTo>
                <a:cubicBezTo>
                  <a:pt x="2860694" y="4635534"/>
                  <a:pt x="2826234" y="4608711"/>
                  <a:pt x="2787720" y="4634925"/>
                </a:cubicBezTo>
                <a:cubicBezTo>
                  <a:pt x="2791774" y="4626085"/>
                  <a:pt x="2797855" y="4617551"/>
                  <a:pt x="2797855" y="4600177"/>
                </a:cubicBezTo>
                <a:cubicBezTo>
                  <a:pt x="2840423" y="4600177"/>
                  <a:pt x="2860694" y="4620294"/>
                  <a:pt x="2906302" y="4611454"/>
                </a:cubicBezTo>
                <a:cubicBezTo>
                  <a:pt x="2885018" y="4587984"/>
                  <a:pt x="2875897" y="4550188"/>
                  <a:pt x="2847518" y="4532509"/>
                </a:cubicBezTo>
                <a:cubicBezTo>
                  <a:pt x="2893126" y="4485569"/>
                  <a:pt x="2940762" y="4532204"/>
                  <a:pt x="2986371" y="4496847"/>
                </a:cubicBezTo>
                <a:lnTo>
                  <a:pt x="2986371" y="4532509"/>
                </a:lnTo>
                <a:cubicBezTo>
                  <a:pt x="3024884" y="4538605"/>
                  <a:pt x="3017790" y="4496847"/>
                  <a:pt x="3049209" y="4496847"/>
                </a:cubicBezTo>
                <a:cubicBezTo>
                  <a:pt x="3017790" y="4441067"/>
                  <a:pt x="2979276" y="4532509"/>
                  <a:pt x="2979276" y="4465147"/>
                </a:cubicBezTo>
                <a:cubicBezTo>
                  <a:pt x="2957992" y="4509039"/>
                  <a:pt x="2916437" y="4461794"/>
                  <a:pt x="2888059" y="4485264"/>
                </a:cubicBezTo>
                <a:cubicBezTo>
                  <a:pt x="2877924" y="4444420"/>
                  <a:pt x="2920491" y="4465147"/>
                  <a:pt x="2927586" y="4441676"/>
                </a:cubicBezTo>
                <a:cubicBezTo>
                  <a:pt x="2874883" y="4432837"/>
                  <a:pt x="2826234" y="4400527"/>
                  <a:pt x="2776571" y="4359683"/>
                </a:cubicBezTo>
                <a:cubicBezTo>
                  <a:pt x="2812045" y="4347796"/>
                  <a:pt x="2853599" y="4341699"/>
                  <a:pt x="2888059" y="4327069"/>
                </a:cubicBezTo>
                <a:cubicBezTo>
                  <a:pt x="2836369" y="4303598"/>
                  <a:pt x="2756300" y="4318534"/>
                  <a:pt x="2706638" y="4292016"/>
                </a:cubicBezTo>
                <a:cubicBezTo>
                  <a:pt x="2766436" y="4248123"/>
                  <a:pt x="2846504" y="4324325"/>
                  <a:pt x="2877924" y="4268546"/>
                </a:cubicBezTo>
                <a:cubicBezTo>
                  <a:pt x="2926573" y="4286224"/>
                  <a:pt x="2899207" y="4344748"/>
                  <a:pt x="2867788" y="4359683"/>
                </a:cubicBezTo>
                <a:cubicBezTo>
                  <a:pt x="2889072" y="4391993"/>
                  <a:pt x="2895153" y="4308780"/>
                  <a:pt x="2947857" y="4338042"/>
                </a:cubicBezTo>
                <a:cubicBezTo>
                  <a:pt x="2965087" y="4373399"/>
                  <a:pt x="2962046" y="4393822"/>
                  <a:pt x="3017790" y="4405709"/>
                </a:cubicBezTo>
                <a:cubicBezTo>
                  <a:pt x="3014749" y="4429179"/>
                  <a:pt x="2972181" y="4409367"/>
                  <a:pt x="2979276" y="4441676"/>
                </a:cubicBezTo>
                <a:cubicBezTo>
                  <a:pt x="2979276" y="4450516"/>
                  <a:pt x="2986371" y="4453259"/>
                  <a:pt x="2986371" y="4465147"/>
                </a:cubicBezTo>
                <a:cubicBezTo>
                  <a:pt x="2996506" y="4409367"/>
                  <a:pt x="3042114" y="4473681"/>
                  <a:pt x="3049209" y="4394431"/>
                </a:cubicBezTo>
                <a:cubicBezTo>
                  <a:pt x="3077587" y="4403271"/>
                  <a:pt x="3076574" y="4373399"/>
                  <a:pt x="3107993" y="4382239"/>
                </a:cubicBezTo>
                <a:cubicBezTo>
                  <a:pt x="3119142" y="4396870"/>
                  <a:pt x="3136372" y="4406014"/>
                  <a:pt x="3140426" y="4429484"/>
                </a:cubicBezTo>
                <a:cubicBezTo>
                  <a:pt x="3147521" y="4388335"/>
                  <a:pt x="3213400" y="4356330"/>
                  <a:pt x="3199211" y="4327069"/>
                </a:cubicBezTo>
                <a:cubicBezTo>
                  <a:pt x="3227589" y="4291711"/>
                  <a:pt x="3314752" y="4332860"/>
                  <a:pt x="3279279" y="4370961"/>
                </a:cubicBezTo>
                <a:cubicBezTo>
                  <a:pt x="3339077" y="4353587"/>
                  <a:pt x="3339077" y="4403271"/>
                  <a:pt x="3370496" y="4417901"/>
                </a:cubicBezTo>
                <a:cubicBezTo>
                  <a:pt x="3387726" y="4403271"/>
                  <a:pt x="3383672" y="4358769"/>
                  <a:pt x="3397861" y="4338042"/>
                </a:cubicBezTo>
                <a:cubicBezTo>
                  <a:pt x="3409010" y="4341090"/>
                  <a:pt x="3433335" y="4382849"/>
                  <a:pt x="3397861" y="4370961"/>
                </a:cubicBezTo>
                <a:cubicBezTo>
                  <a:pt x="3409010" y="4388640"/>
                  <a:pt x="3432321" y="4388640"/>
                  <a:pt x="3449551" y="4394431"/>
                </a:cubicBezTo>
                <a:cubicBezTo>
                  <a:pt x="3474889" y="4350539"/>
                  <a:pt x="3631985" y="4379191"/>
                  <a:pt x="3691783" y="4361512"/>
                </a:cubicBezTo>
                <a:cubicBezTo>
                  <a:pt x="3684688" y="4376143"/>
                  <a:pt x="3673539" y="4388640"/>
                  <a:pt x="3660364" y="4394431"/>
                </a:cubicBezTo>
                <a:cubicBezTo>
                  <a:pt x="3670499" y="4417901"/>
                  <a:pt x="3697864" y="4420950"/>
                  <a:pt x="3729283" y="4417901"/>
                </a:cubicBezTo>
                <a:cubicBezTo>
                  <a:pt x="3704959" y="4397479"/>
                  <a:pt x="3707999" y="4391688"/>
                  <a:pt x="3750567" y="4394431"/>
                </a:cubicBezTo>
                <a:cubicBezTo>
                  <a:pt x="3739419" y="4379800"/>
                  <a:pt x="3723202" y="4370351"/>
                  <a:pt x="3712053" y="4361512"/>
                </a:cubicBezTo>
                <a:cubicBezTo>
                  <a:pt x="3719148" y="4323411"/>
                  <a:pt x="3729283" y="4374009"/>
                  <a:pt x="3739419" y="4370961"/>
                </a:cubicBezTo>
                <a:cubicBezTo>
                  <a:pt x="3757662" y="4330117"/>
                  <a:pt x="3694823" y="4280433"/>
                  <a:pt x="3631985" y="4292016"/>
                </a:cubicBezTo>
                <a:cubicBezTo>
                  <a:pt x="3687729" y="4333165"/>
                  <a:pt x="3579282" y="4297807"/>
                  <a:pt x="3569147" y="4327069"/>
                </a:cubicBezTo>
                <a:cubicBezTo>
                  <a:pt x="3547863" y="4324021"/>
                  <a:pt x="3586377" y="4295064"/>
                  <a:pt x="3551917" y="4292016"/>
                </a:cubicBezTo>
                <a:cubicBezTo>
                  <a:pt x="3551917" y="4265802"/>
                  <a:pt x="3593471" y="4285615"/>
                  <a:pt x="3610701" y="4279823"/>
                </a:cubicBezTo>
                <a:cubicBezTo>
                  <a:pt x="3492119" y="4227092"/>
                  <a:pt x="3383672" y="4235931"/>
                  <a:pt x="3279279" y="4232883"/>
                </a:cubicBezTo>
                <a:lnTo>
                  <a:pt x="3279279" y="4201183"/>
                </a:lnTo>
                <a:cubicBezTo>
                  <a:pt x="3254954" y="4206974"/>
                  <a:pt x="3227589" y="4209718"/>
                  <a:pt x="3210359" y="4244771"/>
                </a:cubicBezTo>
                <a:cubicBezTo>
                  <a:pt x="3203265" y="4271289"/>
                  <a:pt x="3223535" y="4268546"/>
                  <a:pt x="3237724" y="4268546"/>
                </a:cubicBezTo>
                <a:cubicBezTo>
                  <a:pt x="3226575" y="4286224"/>
                  <a:pt x="3195156" y="4297502"/>
                  <a:pt x="3177927" y="4279823"/>
                </a:cubicBezTo>
                <a:cubicBezTo>
                  <a:pt x="3181981" y="4267936"/>
                  <a:pt x="3199211" y="4270984"/>
                  <a:pt x="3199211" y="4256353"/>
                </a:cubicBezTo>
                <a:cubicBezTo>
                  <a:pt x="3157656" y="4235931"/>
                  <a:pt x="3133331" y="4236541"/>
                  <a:pt x="3087723" y="4201183"/>
                </a:cubicBezTo>
                <a:cubicBezTo>
                  <a:pt x="3087723" y="4242332"/>
                  <a:pt x="3063398" y="4197830"/>
                  <a:pt x="3039074" y="4177408"/>
                </a:cubicBezTo>
                <a:cubicBezTo>
                  <a:pt x="3056303" y="4177408"/>
                  <a:pt x="3094817" y="4121323"/>
                  <a:pt x="3049209" y="4118275"/>
                </a:cubicBezTo>
                <a:cubicBezTo>
                  <a:pt x="3111034" y="4099987"/>
                  <a:pt x="3209346" y="4110350"/>
                  <a:pt x="3280292" y="4091757"/>
                </a:cubicBezTo>
                <a:cubicBezTo>
                  <a:pt x="3270157" y="4083527"/>
                  <a:pt x="3261035" y="4077431"/>
                  <a:pt x="3251914" y="4069201"/>
                </a:cubicBezTo>
                <a:cubicBezTo>
                  <a:pt x="3266103" y="4057314"/>
                  <a:pt x="3283333" y="4055790"/>
                  <a:pt x="3301576" y="4056704"/>
                </a:cubicBezTo>
                <a:cubicBezTo>
                  <a:pt x="3316779" y="4048779"/>
                  <a:pt x="3331982" y="4040854"/>
                  <a:pt x="3321847" y="4003667"/>
                </a:cubicBezTo>
                <a:cubicBezTo>
                  <a:pt x="3363401" y="4009459"/>
                  <a:pt x="3370496" y="3989037"/>
                  <a:pt x="3401915" y="4003667"/>
                </a:cubicBezTo>
                <a:cubicBezTo>
                  <a:pt x="3367455" y="3971358"/>
                  <a:pt x="3317793" y="3986598"/>
                  <a:pt x="3269143" y="3992390"/>
                </a:cubicBezTo>
                <a:cubicBezTo>
                  <a:pt x="3269143" y="3963128"/>
                  <a:pt x="3237724" y="3968310"/>
                  <a:pt x="3237724" y="3936000"/>
                </a:cubicBezTo>
                <a:cubicBezTo>
                  <a:pt x="3107993" y="3927161"/>
                  <a:pt x="3027925" y="3936610"/>
                  <a:pt x="2937721" y="3992390"/>
                </a:cubicBezTo>
                <a:cubicBezTo>
                  <a:pt x="3042114" y="4018908"/>
                  <a:pt x="3223535" y="3968310"/>
                  <a:pt x="3279279" y="4003667"/>
                </a:cubicBezTo>
                <a:cubicBezTo>
                  <a:pt x="3251914" y="4132601"/>
                  <a:pt x="3031979" y="4029881"/>
                  <a:pt x="2969141" y="4094500"/>
                </a:cubicBezTo>
                <a:cubicBezTo>
                  <a:pt x="2969141" y="4106083"/>
                  <a:pt x="2979276" y="4106692"/>
                  <a:pt x="2986371" y="4106692"/>
                </a:cubicBezTo>
                <a:cubicBezTo>
                  <a:pt x="2983330" y="4118580"/>
                  <a:pt x="2980289" y="4127724"/>
                  <a:pt x="2969141" y="4130468"/>
                </a:cubicBezTo>
                <a:lnTo>
                  <a:pt x="2947857" y="4130468"/>
                </a:lnTo>
                <a:cubicBezTo>
                  <a:pt x="2947857" y="4110045"/>
                  <a:pt x="2954951" y="4085966"/>
                  <a:pt x="2927586" y="4074078"/>
                </a:cubicBezTo>
                <a:cubicBezTo>
                  <a:pt x="2959005" y="4047865"/>
                  <a:pt x="2996506" y="4039025"/>
                  <a:pt x="3039074" y="4050913"/>
                </a:cubicBezTo>
                <a:cubicBezTo>
                  <a:pt x="3021844" y="4009764"/>
                  <a:pt x="2933667" y="4048169"/>
                  <a:pt x="2867788" y="4015860"/>
                </a:cubicBezTo>
                <a:cubicBezTo>
                  <a:pt x="2867788" y="3986598"/>
                  <a:pt x="2896167" y="3986293"/>
                  <a:pt x="2910356" y="3968615"/>
                </a:cubicBezTo>
                <a:cubicBezTo>
                  <a:pt x="2847518" y="3965566"/>
                  <a:pt x="2787720" y="3965566"/>
                  <a:pt x="2721841" y="3962823"/>
                </a:cubicBezTo>
                <a:cubicBezTo>
                  <a:pt x="2728936" y="3971358"/>
                  <a:pt x="2731976" y="3982940"/>
                  <a:pt x="2739071" y="3980197"/>
                </a:cubicBezTo>
                <a:cubicBezTo>
                  <a:pt x="2724881" y="4021346"/>
                  <a:pt x="2676232" y="4039330"/>
                  <a:pt x="2637718" y="4015860"/>
                </a:cubicBezTo>
                <a:cubicBezTo>
                  <a:pt x="2627583" y="3971967"/>
                  <a:pt x="2749206" y="4015555"/>
                  <a:pt x="2706638" y="3968615"/>
                </a:cubicBezTo>
                <a:cubicBezTo>
                  <a:pt x="2706638" y="3965566"/>
                  <a:pt x="2707652" y="3965566"/>
                  <a:pt x="2711705" y="3962823"/>
                </a:cubicBezTo>
                <a:cubicBezTo>
                  <a:pt x="2574880" y="3962823"/>
                  <a:pt x="2442108" y="3963433"/>
                  <a:pt x="2316431" y="3957641"/>
                </a:cubicBezTo>
                <a:cubicBezTo>
                  <a:pt x="2389405" y="3878391"/>
                  <a:pt x="2586028" y="3960385"/>
                  <a:pt x="2617448" y="3913444"/>
                </a:cubicBezTo>
                <a:cubicBezTo>
                  <a:pt x="2617448" y="3886926"/>
                  <a:pt x="2657989" y="3907043"/>
                  <a:pt x="2675219" y="3901252"/>
                </a:cubicBezTo>
                <a:cubicBezTo>
                  <a:pt x="2686368" y="3892413"/>
                  <a:pt x="2693462" y="3880830"/>
                  <a:pt x="2697516" y="3866199"/>
                </a:cubicBezTo>
                <a:cubicBezTo>
                  <a:pt x="2675219" y="3827793"/>
                  <a:pt x="2560690" y="3775062"/>
                  <a:pt x="2494811" y="3785730"/>
                </a:cubicBezTo>
                <a:cubicBezTo>
                  <a:pt x="2497852" y="3787254"/>
                  <a:pt x="2501906" y="3790607"/>
                  <a:pt x="2501906" y="3794874"/>
                </a:cubicBezTo>
                <a:lnTo>
                  <a:pt x="2522177" y="3794874"/>
                </a:lnTo>
                <a:cubicBezTo>
                  <a:pt x="2486703" y="3824136"/>
                  <a:pt x="2532312" y="3807981"/>
                  <a:pt x="2563731" y="3826574"/>
                </a:cubicBezTo>
                <a:cubicBezTo>
                  <a:pt x="2581974" y="3827793"/>
                  <a:pt x="2602245" y="3832365"/>
                  <a:pt x="2627583" y="3833585"/>
                </a:cubicBezTo>
                <a:cubicBezTo>
                  <a:pt x="2627583" y="3851264"/>
                  <a:pt x="2623529" y="3874734"/>
                  <a:pt x="2637718" y="3877782"/>
                </a:cubicBezTo>
                <a:cubicBezTo>
                  <a:pt x="2602245" y="3912835"/>
                  <a:pt x="2526231" y="3822612"/>
                  <a:pt x="2516095" y="3913444"/>
                </a:cubicBezTo>
                <a:cubicBezTo>
                  <a:pt x="2473527" y="3878391"/>
                  <a:pt x="2442108" y="3927465"/>
                  <a:pt x="2375216" y="3901252"/>
                </a:cubicBezTo>
                <a:lnTo>
                  <a:pt x="2375216" y="3860408"/>
                </a:lnTo>
                <a:cubicBezTo>
                  <a:pt x="2365081" y="3860103"/>
                  <a:pt x="2355959" y="3859798"/>
                  <a:pt x="2342783" y="3862237"/>
                </a:cubicBezTo>
                <a:cubicBezTo>
                  <a:pt x="2342783" y="3848215"/>
                  <a:pt x="2339742" y="3842424"/>
                  <a:pt x="2332648" y="3839681"/>
                </a:cubicBezTo>
                <a:cubicBezTo>
                  <a:pt x="2346837" y="3814382"/>
                  <a:pt x="2380283" y="3820783"/>
                  <a:pt x="2413730" y="3821392"/>
                </a:cubicBezTo>
                <a:cubicBezTo>
                  <a:pt x="2407648" y="3798227"/>
                  <a:pt x="2358999" y="3826879"/>
                  <a:pt x="2375216" y="3775366"/>
                </a:cubicBezTo>
                <a:cubicBezTo>
                  <a:pt x="2357986" y="3772318"/>
                  <a:pt x="2354945" y="3789388"/>
                  <a:pt x="2333661" y="3786339"/>
                </a:cubicBezTo>
                <a:cubicBezTo>
                  <a:pt x="2345824" y="3746714"/>
                  <a:pt x="2322513" y="3750372"/>
                  <a:pt x="2298188" y="3751896"/>
                </a:cubicBezTo>
                <a:cubicBezTo>
                  <a:pt x="2307310" y="3761345"/>
                  <a:pt x="2318458" y="3769880"/>
                  <a:pt x="2322513" y="3784511"/>
                </a:cubicBezTo>
                <a:cubicBezTo>
                  <a:pt x="2301229" y="3811334"/>
                  <a:pt x="2237377" y="3789692"/>
                  <a:pt x="2202917" y="3795484"/>
                </a:cubicBezTo>
                <a:cubicBezTo>
                  <a:pt x="2184673" y="3801580"/>
                  <a:pt x="2205957" y="3811029"/>
                  <a:pt x="2202917" y="3831756"/>
                </a:cubicBezTo>
                <a:cubicBezTo>
                  <a:pt x="2184673" y="3837547"/>
                  <a:pt x="2149200" y="3817125"/>
                  <a:pt x="2149200" y="3843948"/>
                </a:cubicBezTo>
                <a:cubicBezTo>
                  <a:pt x="2167443" y="3805238"/>
                  <a:pt x="2100551" y="3775062"/>
                  <a:pt x="2058996" y="3807981"/>
                </a:cubicBezTo>
                <a:cubicBezTo>
                  <a:pt x="2054942" y="3739399"/>
                  <a:pt x="1973860" y="3793350"/>
                  <a:pt x="1970820" y="3748848"/>
                </a:cubicBezTo>
                <a:cubicBezTo>
                  <a:pt x="1949536" y="3772623"/>
                  <a:pt x="1935347" y="3829013"/>
                  <a:pt x="1889738" y="3784511"/>
                </a:cubicBezTo>
                <a:cubicBezTo>
                  <a:pt x="1924198" y="3760736"/>
                  <a:pt x="1942441" y="3780853"/>
                  <a:pt x="1938387" y="3727207"/>
                </a:cubicBezTo>
                <a:cubicBezTo>
                  <a:pt x="1949536" y="3736351"/>
                  <a:pt x="1966766" y="3742447"/>
                  <a:pt x="1988050" y="3736351"/>
                </a:cubicBezTo>
                <a:cubicBezTo>
                  <a:pt x="1998185" y="3712576"/>
                  <a:pt x="1995144" y="3686058"/>
                  <a:pt x="2040753" y="3679961"/>
                </a:cubicBezTo>
                <a:cubicBezTo>
                  <a:pt x="2030618" y="3689106"/>
                  <a:pt x="2033658" y="3712881"/>
                  <a:pt x="2019469" y="3715929"/>
                </a:cubicBezTo>
                <a:cubicBezTo>
                  <a:pt x="2050888" y="3760431"/>
                  <a:pt x="2146159" y="3724768"/>
                  <a:pt x="2191768" y="3715929"/>
                </a:cubicBezTo>
                <a:cubicBezTo>
                  <a:pt x="2226228" y="3751591"/>
                  <a:pt x="2135011" y="3736351"/>
                  <a:pt x="2110686" y="3736351"/>
                </a:cubicBezTo>
                <a:cubicBezTo>
                  <a:pt x="2110686" y="3778110"/>
                  <a:pt x="2234336" y="3777805"/>
                  <a:pt x="2220147" y="3727207"/>
                </a:cubicBezTo>
                <a:cubicBezTo>
                  <a:pt x="2251566" y="3723854"/>
                  <a:pt x="2273863" y="3732084"/>
                  <a:pt x="2292107" y="3744886"/>
                </a:cubicBezTo>
                <a:cubicBezTo>
                  <a:pt x="2315418" y="3699469"/>
                  <a:pt x="2402581" y="3767441"/>
                  <a:pt x="2386364" y="3786339"/>
                </a:cubicBezTo>
                <a:cubicBezTo>
                  <a:pt x="2536366" y="3760126"/>
                  <a:pt x="2633664" y="3715929"/>
                  <a:pt x="2706638" y="3648261"/>
                </a:cubicBezTo>
                <a:cubicBezTo>
                  <a:pt x="2720827" y="3654358"/>
                  <a:pt x="2703597" y="3663502"/>
                  <a:pt x="2706638" y="3684229"/>
                </a:cubicBezTo>
                <a:cubicBezTo>
                  <a:pt x="2776571" y="3660454"/>
                  <a:pt x="2809004" y="3690020"/>
                  <a:pt x="2899207" y="3684229"/>
                </a:cubicBezTo>
                <a:cubicBezTo>
                  <a:pt x="2854613" y="3742752"/>
                  <a:pt x="2713732" y="3695507"/>
                  <a:pt x="2657989" y="3739704"/>
                </a:cubicBezTo>
                <a:cubicBezTo>
                  <a:pt x="2669137" y="3783596"/>
                  <a:pt x="2703597" y="3802189"/>
                  <a:pt x="2739071" y="3822612"/>
                </a:cubicBezTo>
                <a:cubicBezTo>
                  <a:pt x="2724881" y="3840290"/>
                  <a:pt x="2742111" y="3893022"/>
                  <a:pt x="2706638" y="3889974"/>
                </a:cubicBezTo>
                <a:cubicBezTo>
                  <a:pt x="2703597" y="3907653"/>
                  <a:pt x="2717787" y="3909787"/>
                  <a:pt x="2717787" y="3924722"/>
                </a:cubicBezTo>
                <a:cubicBezTo>
                  <a:pt x="2745152" y="3933257"/>
                  <a:pt x="2739071" y="3901252"/>
                  <a:pt x="2756300" y="3901252"/>
                </a:cubicBezTo>
                <a:cubicBezTo>
                  <a:pt x="2753260" y="3889364"/>
                  <a:pt x="2749206" y="3880830"/>
                  <a:pt x="2739071" y="3877782"/>
                </a:cubicBezTo>
                <a:cubicBezTo>
                  <a:pt x="2773531" y="3848520"/>
                  <a:pt x="2816099" y="3865589"/>
                  <a:pt x="2847518" y="3854007"/>
                </a:cubicBezTo>
                <a:cubicBezTo>
                  <a:pt x="2850558" y="3827488"/>
                  <a:pt x="2833329" y="3818954"/>
                  <a:pt x="2819139" y="3810419"/>
                </a:cubicBezTo>
                <a:cubicBezTo>
                  <a:pt x="2794815" y="3807371"/>
                  <a:pt x="2784679" y="3819259"/>
                  <a:pt x="2787720" y="3842729"/>
                </a:cubicBezTo>
                <a:cubicBezTo>
                  <a:pt x="2736030" y="3816515"/>
                  <a:pt x="2756300" y="3780548"/>
                  <a:pt x="2697516" y="3763174"/>
                </a:cubicBezTo>
                <a:cubicBezTo>
                  <a:pt x="2773531" y="3680876"/>
                  <a:pt x="2850558" y="3827488"/>
                  <a:pt x="2917451" y="3763174"/>
                </a:cubicBezTo>
                <a:cubicBezTo>
                  <a:pt x="2913397" y="3754335"/>
                  <a:pt x="2906302" y="3745800"/>
                  <a:pt x="2910356" y="3728121"/>
                </a:cubicBezTo>
                <a:cubicBezTo>
                  <a:pt x="2892113" y="3742752"/>
                  <a:pt x="2868802" y="3765917"/>
                  <a:pt x="2847518" y="3739704"/>
                </a:cubicBezTo>
                <a:cubicBezTo>
                  <a:pt x="2864748" y="3718977"/>
                  <a:pt x="2899207" y="3715929"/>
                  <a:pt x="2937721" y="3715929"/>
                </a:cubicBezTo>
                <a:cubicBezTo>
                  <a:pt x="2916437" y="3689411"/>
                  <a:pt x="2903261" y="3686667"/>
                  <a:pt x="2927586" y="3648261"/>
                </a:cubicBezTo>
                <a:cubicBezTo>
                  <a:pt x="2860694" y="3660149"/>
                  <a:pt x="2731976" y="3678437"/>
                  <a:pt x="2749206" y="3613818"/>
                </a:cubicBezTo>
                <a:cubicBezTo>
                  <a:pt x="2735016" y="3628449"/>
                  <a:pt x="2711705" y="3627839"/>
                  <a:pt x="2686368" y="3625096"/>
                </a:cubicBezTo>
                <a:cubicBezTo>
                  <a:pt x="2683327" y="3677828"/>
                  <a:pt x="2609340" y="3675389"/>
                  <a:pt x="2546501" y="3660759"/>
                </a:cubicBezTo>
                <a:cubicBezTo>
                  <a:pt x="2563731" y="3651919"/>
                  <a:pt x="2588056" y="3631497"/>
                  <a:pt x="2563731" y="3619914"/>
                </a:cubicBezTo>
                <a:cubicBezTo>
                  <a:pt x="2546501" y="3619914"/>
                  <a:pt x="2522177" y="3616866"/>
                  <a:pt x="2504947" y="3619914"/>
                </a:cubicBezTo>
                <a:cubicBezTo>
                  <a:pt x="2500893" y="3572669"/>
                  <a:pt x="2567785" y="3605284"/>
                  <a:pt x="2595150" y="3596444"/>
                </a:cubicBezTo>
                <a:cubicBezTo>
                  <a:pt x="2595150" y="3596444"/>
                  <a:pt x="2595150" y="3596139"/>
                  <a:pt x="2595150" y="3599187"/>
                </a:cubicBezTo>
                <a:cubicBezTo>
                  <a:pt x="2720827" y="3552247"/>
                  <a:pt x="2794815" y="3634240"/>
                  <a:pt x="2899207" y="3637288"/>
                </a:cubicBezTo>
                <a:cubicBezTo>
                  <a:pt x="2941775" y="3622658"/>
                  <a:pt x="3031979" y="3575108"/>
                  <a:pt x="3070493" y="3648261"/>
                </a:cubicBezTo>
                <a:cubicBezTo>
                  <a:pt x="3036033" y="3668988"/>
                  <a:pt x="3017790" y="3639422"/>
                  <a:pt x="2969141" y="3648261"/>
                </a:cubicBezTo>
                <a:cubicBezTo>
                  <a:pt x="3000560" y="3674780"/>
                  <a:pt x="3017790" y="3657101"/>
                  <a:pt x="3049209" y="3671732"/>
                </a:cubicBezTo>
                <a:cubicBezTo>
                  <a:pt x="3039074" y="3724463"/>
                  <a:pt x="2975222" y="3654358"/>
                  <a:pt x="2947857" y="3695507"/>
                </a:cubicBezTo>
                <a:cubicBezTo>
                  <a:pt x="2940762" y="3725073"/>
                  <a:pt x="2969141" y="3718977"/>
                  <a:pt x="2969141" y="3739704"/>
                </a:cubicBezTo>
                <a:cubicBezTo>
                  <a:pt x="3007655" y="3745495"/>
                  <a:pt x="2993465" y="3693068"/>
                  <a:pt x="3039074" y="3708004"/>
                </a:cubicBezTo>
                <a:cubicBezTo>
                  <a:pt x="3027925" y="3722635"/>
                  <a:pt x="3010695" y="3728426"/>
                  <a:pt x="3006641" y="3751896"/>
                </a:cubicBezTo>
                <a:cubicBezTo>
                  <a:pt x="3031979" y="3760736"/>
                  <a:pt x="3053263" y="3769575"/>
                  <a:pt x="3077587" y="3798837"/>
                </a:cubicBezTo>
                <a:cubicBezTo>
                  <a:pt x="3091777" y="3793045"/>
                  <a:pt x="3076574" y="3748543"/>
                  <a:pt x="3107993" y="3739704"/>
                </a:cubicBezTo>
                <a:cubicBezTo>
                  <a:pt x="3132318" y="3725073"/>
                  <a:pt x="3133331" y="3796093"/>
                  <a:pt x="3150561" y="3751896"/>
                </a:cubicBezTo>
                <a:cubicBezTo>
                  <a:pt x="3143467" y="3778414"/>
                  <a:pt x="3171845" y="3798837"/>
                  <a:pt x="3210359" y="3775366"/>
                </a:cubicBezTo>
                <a:cubicBezTo>
                  <a:pt x="3192116" y="3798837"/>
                  <a:pt x="3210359" y="3790302"/>
                  <a:pt x="3210359" y="3822612"/>
                </a:cubicBezTo>
                <a:cubicBezTo>
                  <a:pt x="3171845" y="3825660"/>
                  <a:pt x="3160697" y="3798227"/>
                  <a:pt x="3140426" y="3786339"/>
                </a:cubicBezTo>
                <a:cubicBezTo>
                  <a:pt x="3119142" y="3786339"/>
                  <a:pt x="3150561" y="3824440"/>
                  <a:pt x="3140426" y="3854007"/>
                </a:cubicBezTo>
                <a:lnTo>
                  <a:pt x="3097858" y="3854007"/>
                </a:lnTo>
                <a:cubicBezTo>
                  <a:pt x="3101912" y="3839376"/>
                  <a:pt x="3115088" y="3837242"/>
                  <a:pt x="3119142" y="3822612"/>
                </a:cubicBezTo>
                <a:cubicBezTo>
                  <a:pt x="3017790" y="3819563"/>
                  <a:pt x="2954951" y="3816211"/>
                  <a:pt x="2877924" y="3877782"/>
                </a:cubicBezTo>
                <a:cubicBezTo>
                  <a:pt x="2874883" y="3860103"/>
                  <a:pt x="2886032" y="3856750"/>
                  <a:pt x="2899207" y="3854007"/>
                </a:cubicBezTo>
                <a:cubicBezTo>
                  <a:pt x="2896167" y="3827488"/>
                  <a:pt x="2850558" y="3845472"/>
                  <a:pt x="2867788" y="3877782"/>
                </a:cubicBezTo>
                <a:cubicBezTo>
                  <a:pt x="2864748" y="3907043"/>
                  <a:pt x="2913397" y="3872295"/>
                  <a:pt x="2899207" y="3913444"/>
                </a:cubicBezTo>
                <a:cubicBezTo>
                  <a:pt x="2878937" y="3886926"/>
                  <a:pt x="2864748" y="3912835"/>
                  <a:pt x="2847518" y="3924722"/>
                </a:cubicBezTo>
                <a:cubicBezTo>
                  <a:pt x="2861707" y="3959775"/>
                  <a:pt x="2881978" y="3912835"/>
                  <a:pt x="2910356" y="3924722"/>
                </a:cubicBezTo>
                <a:cubicBezTo>
                  <a:pt x="2903261" y="3907043"/>
                  <a:pt x="2947857" y="3871686"/>
                  <a:pt x="2979276" y="3901252"/>
                </a:cubicBezTo>
                <a:cubicBezTo>
                  <a:pt x="2976235" y="3927465"/>
                  <a:pt x="2951911" y="3924722"/>
                  <a:pt x="2927586" y="3924722"/>
                </a:cubicBezTo>
                <a:cubicBezTo>
                  <a:pt x="2951911" y="3983245"/>
                  <a:pt x="3003601" y="3900947"/>
                  <a:pt x="3006641" y="3936000"/>
                </a:cubicBezTo>
                <a:cubicBezTo>
                  <a:pt x="3038060" y="3918626"/>
                  <a:pt x="2979276" y="3886926"/>
                  <a:pt x="3006641" y="3866199"/>
                </a:cubicBezTo>
                <a:cubicBezTo>
                  <a:pt x="2986371" y="3863456"/>
                  <a:pt x="2983330" y="3874734"/>
                  <a:pt x="2969141" y="3877782"/>
                </a:cubicBezTo>
                <a:cubicBezTo>
                  <a:pt x="2955965" y="3866199"/>
                  <a:pt x="2991438" y="3853702"/>
                  <a:pt x="3017790" y="3842729"/>
                </a:cubicBezTo>
                <a:cubicBezTo>
                  <a:pt x="3046168" y="3860408"/>
                  <a:pt x="3031979" y="3871686"/>
                  <a:pt x="3017790" y="3901252"/>
                </a:cubicBezTo>
                <a:cubicBezTo>
                  <a:pt x="3119142" y="3863151"/>
                  <a:pt x="3122183" y="3903995"/>
                  <a:pt x="3241779" y="3854007"/>
                </a:cubicBezTo>
                <a:cubicBezTo>
                  <a:pt x="3213400" y="3968310"/>
                  <a:pt x="3290427" y="3968919"/>
                  <a:pt x="3401915" y="3948497"/>
                </a:cubicBezTo>
                <a:cubicBezTo>
                  <a:pt x="3426240" y="3945449"/>
                  <a:pt x="3387726" y="3927465"/>
                  <a:pt x="3401915" y="3901252"/>
                </a:cubicBezTo>
                <a:cubicBezTo>
                  <a:pt x="3430294" y="3918931"/>
                  <a:pt x="3461713" y="3930818"/>
                  <a:pt x="3471848" y="3971967"/>
                </a:cubicBezTo>
                <a:cubicBezTo>
                  <a:pt x="3450564" y="3992390"/>
                  <a:pt x="3443470" y="3971967"/>
                  <a:pt x="3419145" y="3971967"/>
                </a:cubicBezTo>
                <a:cubicBezTo>
                  <a:pt x="3433335" y="4024699"/>
                  <a:pt x="3432321" y="4045121"/>
                  <a:pt x="3509349" y="4039330"/>
                </a:cubicBezTo>
                <a:cubicBezTo>
                  <a:pt x="3520497" y="4030491"/>
                  <a:pt x="3503267" y="3986598"/>
                  <a:pt x="3530633" y="3971967"/>
                </a:cubicBezTo>
                <a:cubicBezTo>
                  <a:pt x="3534687" y="3939658"/>
                  <a:pt x="3474889" y="3980197"/>
                  <a:pt x="3489078" y="3936000"/>
                </a:cubicBezTo>
                <a:cubicBezTo>
                  <a:pt x="3527592" y="3927161"/>
                  <a:pt x="3537727" y="3951240"/>
                  <a:pt x="3569147" y="3948497"/>
                </a:cubicBezTo>
                <a:cubicBezTo>
                  <a:pt x="3565093" y="3968615"/>
                  <a:pt x="3568133" y="3973796"/>
                  <a:pt x="3569147" y="3980197"/>
                </a:cubicBezTo>
                <a:cubicBezTo>
                  <a:pt x="3569147" y="3984769"/>
                  <a:pt x="3566106" y="3988427"/>
                  <a:pt x="3569147" y="4003667"/>
                </a:cubicBezTo>
                <a:cubicBezTo>
                  <a:pt x="3551917" y="3980197"/>
                  <a:pt x="3544822" y="4001229"/>
                  <a:pt x="3530633" y="4015860"/>
                </a:cubicBezTo>
                <a:cubicBezTo>
                  <a:pt x="3562052" y="4036282"/>
                  <a:pt x="3607661" y="4042378"/>
                  <a:pt x="3631985" y="4015860"/>
                </a:cubicBezTo>
                <a:cubicBezTo>
                  <a:pt x="3621850" y="3995438"/>
                  <a:pt x="3572187" y="4012507"/>
                  <a:pt x="3569147" y="3980197"/>
                </a:cubicBezTo>
                <a:cubicBezTo>
                  <a:pt x="3621850" y="3944840"/>
                  <a:pt x="3729283" y="3927770"/>
                  <a:pt x="3809352" y="3977759"/>
                </a:cubicBezTo>
                <a:cubicBezTo>
                  <a:pt x="3806311" y="3971967"/>
                  <a:pt x="3803271" y="3965262"/>
                  <a:pt x="3803271" y="3959470"/>
                </a:cubicBezTo>
                <a:cubicBezTo>
                  <a:pt x="3859015" y="3930209"/>
                  <a:pt x="3924893" y="3947888"/>
                  <a:pt x="4012057" y="3959470"/>
                </a:cubicBezTo>
                <a:cubicBezTo>
                  <a:pt x="4009016" y="3927161"/>
                  <a:pt x="3973543" y="3928075"/>
                  <a:pt x="3953272" y="3913444"/>
                </a:cubicBezTo>
                <a:cubicBezTo>
                  <a:pt x="3956313" y="3904605"/>
                  <a:pt x="3959353" y="3898204"/>
                  <a:pt x="3962394" y="3895156"/>
                </a:cubicBezTo>
                <a:cubicBezTo>
                  <a:pt x="3969489" y="3854007"/>
                  <a:pt x="4012057" y="3915883"/>
                  <a:pt x="4043476" y="3901252"/>
                </a:cubicBezTo>
                <a:cubicBezTo>
                  <a:pt x="4036381" y="3910091"/>
                  <a:pt x="4026246" y="3913444"/>
                  <a:pt x="4012057" y="3913444"/>
                </a:cubicBezTo>
                <a:cubicBezTo>
                  <a:pt x="4009016" y="3916492"/>
                  <a:pt x="4001921" y="3915883"/>
                  <a:pt x="4001921" y="3924722"/>
                </a:cubicBezTo>
                <a:cubicBezTo>
                  <a:pt x="4009016" y="3957032"/>
                  <a:pt x="4054625" y="3892108"/>
                  <a:pt x="4043476" y="3959470"/>
                </a:cubicBezTo>
                <a:cubicBezTo>
                  <a:pt x="4071855" y="3959470"/>
                  <a:pt x="4103274" y="3959775"/>
                  <a:pt x="4103274" y="3924722"/>
                </a:cubicBezTo>
                <a:cubicBezTo>
                  <a:pt x="4148882" y="3939353"/>
                  <a:pt x="4183342" y="3968919"/>
                  <a:pt x="4231991" y="3948497"/>
                </a:cubicBezTo>
                <a:cubicBezTo>
                  <a:pt x="4231991" y="3968919"/>
                  <a:pt x="4242127" y="3977149"/>
                  <a:pt x="4252261" y="3982940"/>
                </a:cubicBezTo>
                <a:cubicBezTo>
                  <a:pt x="4256315" y="4006411"/>
                  <a:pt x="4218815" y="3989341"/>
                  <a:pt x="4204626" y="3995133"/>
                </a:cubicBezTo>
                <a:cubicBezTo>
                  <a:pt x="4207667" y="4053961"/>
                  <a:pt x="4263411" y="4003667"/>
                  <a:pt x="4294829" y="4006716"/>
                </a:cubicBezTo>
                <a:cubicBezTo>
                  <a:pt x="4389087" y="4009764"/>
                  <a:pt x="4528953" y="4015555"/>
                  <a:pt x="4605981" y="4053656"/>
                </a:cubicBezTo>
                <a:cubicBezTo>
                  <a:pt x="4613076" y="4009459"/>
                  <a:pt x="4556319" y="4039330"/>
                  <a:pt x="4563413" y="3995133"/>
                </a:cubicBezTo>
                <a:cubicBezTo>
                  <a:pt x="4601927" y="4030491"/>
                  <a:pt x="4633347" y="4001229"/>
                  <a:pt x="4664766" y="4042378"/>
                </a:cubicBezTo>
                <a:cubicBezTo>
                  <a:pt x="4660711" y="4066458"/>
                  <a:pt x="4641455" y="4064934"/>
                  <a:pt x="4632333" y="4071030"/>
                </a:cubicBezTo>
                <a:lnTo>
                  <a:pt x="4634360" y="4071030"/>
                </a:lnTo>
                <a:cubicBezTo>
                  <a:pt x="4635373" y="4078345"/>
                  <a:pt x="4632333" y="4082308"/>
                  <a:pt x="4630306" y="4087185"/>
                </a:cubicBezTo>
                <a:cubicBezTo>
                  <a:pt x="4631319" y="4090842"/>
                  <a:pt x="4630306" y="4092367"/>
                  <a:pt x="4633347" y="4097548"/>
                </a:cubicBezTo>
                <a:cubicBezTo>
                  <a:pt x="4632333" y="4095719"/>
                  <a:pt x="4630306" y="4095719"/>
                  <a:pt x="4629293" y="4094500"/>
                </a:cubicBezTo>
                <a:cubicBezTo>
                  <a:pt x="4625239" y="4102120"/>
                  <a:pt x="4623211" y="4108217"/>
                  <a:pt x="4634360" y="4111874"/>
                </a:cubicBezTo>
                <a:cubicBezTo>
                  <a:pt x="4638414" y="4122238"/>
                  <a:pt x="4630306" y="4125286"/>
                  <a:pt x="4622198" y="4125286"/>
                </a:cubicBezTo>
                <a:lnTo>
                  <a:pt x="4602941" y="4125286"/>
                </a:lnTo>
                <a:cubicBezTo>
                  <a:pt x="4617130" y="4104559"/>
                  <a:pt x="4610035" y="4100596"/>
                  <a:pt x="4605981" y="4085356"/>
                </a:cubicBezTo>
                <a:cubicBezTo>
                  <a:pt x="4590779" y="4087490"/>
                  <a:pt x="4577603" y="4099377"/>
                  <a:pt x="4583684" y="4110045"/>
                </a:cubicBezTo>
                <a:cubicBezTo>
                  <a:pt x="4573549" y="4121628"/>
                  <a:pt x="4556319" y="4112179"/>
                  <a:pt x="4524899" y="4121018"/>
                </a:cubicBezTo>
                <a:cubicBezTo>
                  <a:pt x="4517805" y="4088709"/>
                  <a:pt x="4546183" y="4097548"/>
                  <a:pt x="4546183" y="4074078"/>
                </a:cubicBezTo>
                <a:cubicBezTo>
                  <a:pt x="4543143" y="4050608"/>
                  <a:pt x="4501589" y="4071335"/>
                  <a:pt x="4494494" y="4053656"/>
                </a:cubicBezTo>
                <a:cubicBezTo>
                  <a:pt x="4473210" y="4056399"/>
                  <a:pt x="4503615" y="4092367"/>
                  <a:pt x="4524899" y="4086575"/>
                </a:cubicBezTo>
                <a:cubicBezTo>
                  <a:pt x="4507669" y="4124676"/>
                  <a:pt x="4480305" y="4115837"/>
                  <a:pt x="4444831" y="4110045"/>
                </a:cubicBezTo>
                <a:cubicBezTo>
                  <a:pt x="4417466" y="4010068"/>
                  <a:pt x="4231991" y="4089318"/>
                  <a:pt x="4162058" y="4039330"/>
                </a:cubicBezTo>
                <a:cubicBezTo>
                  <a:pt x="4162058" y="4071640"/>
                  <a:pt x="4187396" y="4074078"/>
                  <a:pt x="4214761" y="4074078"/>
                </a:cubicBezTo>
                <a:cubicBezTo>
                  <a:pt x="4200572" y="4141745"/>
                  <a:pt x="4141787" y="4115837"/>
                  <a:pt x="4103274" y="4133211"/>
                </a:cubicBezTo>
                <a:cubicBezTo>
                  <a:pt x="4103274" y="4143879"/>
                  <a:pt x="4151923" y="4126200"/>
                  <a:pt x="4137733" y="4156071"/>
                </a:cubicBezTo>
                <a:cubicBezTo>
                  <a:pt x="4142801" y="4155462"/>
                  <a:pt x="4146855" y="4154547"/>
                  <a:pt x="4151923" y="4153938"/>
                </a:cubicBezTo>
                <a:cubicBezTo>
                  <a:pt x="4199559" y="4125286"/>
                  <a:pt x="4241113" y="4089014"/>
                  <a:pt x="4312059" y="4086575"/>
                </a:cubicBezTo>
                <a:cubicBezTo>
                  <a:pt x="4315100" y="4106997"/>
                  <a:pt x="4301925" y="4145098"/>
                  <a:pt x="4333343" y="4133211"/>
                </a:cubicBezTo>
                <a:cubicBezTo>
                  <a:pt x="4333343" y="4137783"/>
                  <a:pt x="4330303" y="4136868"/>
                  <a:pt x="4329289" y="4139612"/>
                </a:cubicBezTo>
                <a:cubicBezTo>
                  <a:pt x="4479291" y="4128334"/>
                  <a:pt x="4625239" y="4121933"/>
                  <a:pt x="4752943" y="4127419"/>
                </a:cubicBezTo>
                <a:cubicBezTo>
                  <a:pt x="4761051" y="4120714"/>
                  <a:pt x="4755983" y="4108826"/>
                  <a:pt x="4752943" y="4096939"/>
                </a:cubicBezTo>
                <a:cubicBezTo>
                  <a:pt x="4738753" y="4088099"/>
                  <a:pt x="4725577" y="4077431"/>
                  <a:pt x="4724563" y="4053656"/>
                </a:cubicBezTo>
                <a:cubicBezTo>
                  <a:pt x="4766118" y="4048779"/>
                  <a:pt x="4742807" y="4077431"/>
                  <a:pt x="4751929" y="4086575"/>
                </a:cubicBezTo>
                <a:cubicBezTo>
                  <a:pt x="4749902" y="4076517"/>
                  <a:pt x="4751929" y="4067677"/>
                  <a:pt x="4763077" y="4062800"/>
                </a:cubicBezTo>
                <a:cubicBezTo>
                  <a:pt x="4760037" y="4052741"/>
                  <a:pt x="4759023" y="4041768"/>
                  <a:pt x="4776253" y="4030186"/>
                </a:cubicBezTo>
                <a:cubicBezTo>
                  <a:pt x="4769159" y="4033234"/>
                  <a:pt x="4685037" y="4047865"/>
                  <a:pt x="4685037" y="4006716"/>
                </a:cubicBezTo>
                <a:cubicBezTo>
                  <a:pt x="4754969" y="4039025"/>
                  <a:pt x="4727605" y="3977759"/>
                  <a:pt x="4786389" y="3971967"/>
                </a:cubicBezTo>
                <a:cubicBezTo>
                  <a:pt x="4779294" y="3960080"/>
                  <a:pt x="4763077" y="3959470"/>
                  <a:pt x="4766118" y="3938743"/>
                </a:cubicBezTo>
                <a:cubicBezTo>
                  <a:pt x="4748889" y="3947583"/>
                  <a:pt x="4731659" y="3956727"/>
                  <a:pt x="4707334" y="3959470"/>
                </a:cubicBezTo>
                <a:cubicBezTo>
                  <a:pt x="4717469" y="3900947"/>
                  <a:pt x="4612063" y="3927465"/>
                  <a:pt x="4653617" y="3868638"/>
                </a:cubicBezTo>
                <a:cubicBezTo>
                  <a:pt x="4670847" y="3886316"/>
                  <a:pt x="4696185" y="3924417"/>
                  <a:pt x="4727605" y="3892108"/>
                </a:cubicBezTo>
                <a:cubicBezTo>
                  <a:pt x="4709361" y="3850959"/>
                  <a:pt x="4646523" y="3857055"/>
                  <a:pt x="4593819" y="3857055"/>
                </a:cubicBezTo>
                <a:cubicBezTo>
                  <a:pt x="4600914" y="3848215"/>
                  <a:pt x="4605981" y="3830537"/>
                  <a:pt x="4605981" y="3813163"/>
                </a:cubicBezTo>
                <a:cubicBezTo>
                  <a:pt x="4570508" y="3801275"/>
                  <a:pt x="4594833" y="3859798"/>
                  <a:pt x="4573549" y="3868638"/>
                </a:cubicBezTo>
                <a:cubicBezTo>
                  <a:pt x="4556319" y="3854007"/>
                  <a:pt x="4536049" y="3839681"/>
                  <a:pt x="4504629" y="3833585"/>
                </a:cubicBezTo>
                <a:cubicBezTo>
                  <a:pt x="4542129" y="3857055"/>
                  <a:pt x="4504629" y="3859798"/>
                  <a:pt x="4477264" y="3868638"/>
                </a:cubicBezTo>
                <a:cubicBezTo>
                  <a:pt x="4477264" y="3883268"/>
                  <a:pt x="4493481" y="3877477"/>
                  <a:pt x="4504629" y="3880525"/>
                </a:cubicBezTo>
                <a:cubicBezTo>
                  <a:pt x="4483345" y="3903995"/>
                  <a:pt x="4483345" y="3948497"/>
                  <a:pt x="4444831" y="3948497"/>
                </a:cubicBezTo>
                <a:cubicBezTo>
                  <a:pt x="4441791" y="3921979"/>
                  <a:pt x="4444831" y="3903690"/>
                  <a:pt x="4454967" y="3892108"/>
                </a:cubicBezTo>
                <a:cubicBezTo>
                  <a:pt x="4410371" y="3874429"/>
                  <a:pt x="4427601" y="3930818"/>
                  <a:pt x="4396182" y="3927770"/>
                </a:cubicBezTo>
                <a:cubicBezTo>
                  <a:pt x="4406317" y="3895461"/>
                  <a:pt x="4399223" y="3898204"/>
                  <a:pt x="4396182" y="3857055"/>
                </a:cubicBezTo>
                <a:cubicBezTo>
                  <a:pt x="4357668" y="3860103"/>
                  <a:pt x="4333343" y="3880220"/>
                  <a:pt x="4305979" y="3892108"/>
                </a:cubicBezTo>
                <a:cubicBezTo>
                  <a:pt x="4313073" y="3845167"/>
                  <a:pt x="4238073" y="3889364"/>
                  <a:pt x="4252261" y="3833585"/>
                </a:cubicBezTo>
                <a:cubicBezTo>
                  <a:pt x="4276586" y="3842424"/>
                  <a:pt x="4298883" y="3851873"/>
                  <a:pt x="4333343" y="3846082"/>
                </a:cubicBezTo>
                <a:cubicBezTo>
                  <a:pt x="4337397" y="3825355"/>
                  <a:pt x="4326249" y="3825660"/>
                  <a:pt x="4316113" y="3822612"/>
                </a:cubicBezTo>
                <a:cubicBezTo>
                  <a:pt x="4316113" y="3813772"/>
                  <a:pt x="4326249" y="3813163"/>
                  <a:pt x="4333343" y="3810419"/>
                </a:cubicBezTo>
                <a:cubicBezTo>
                  <a:pt x="4309019" y="3792740"/>
                  <a:pt x="4270505" y="3789997"/>
                  <a:pt x="4263411" y="3754639"/>
                </a:cubicBezTo>
                <a:cubicBezTo>
                  <a:pt x="4243140" y="3757687"/>
                  <a:pt x="4224897" y="3772013"/>
                  <a:pt x="4193477" y="3766222"/>
                </a:cubicBezTo>
                <a:cubicBezTo>
                  <a:pt x="4206653" y="3736961"/>
                  <a:pt x="4214761" y="3743057"/>
                  <a:pt x="4204626" y="3708004"/>
                </a:cubicBezTo>
                <a:cubicBezTo>
                  <a:pt x="4180301" y="3704956"/>
                  <a:pt x="4183342" y="3727816"/>
                  <a:pt x="4154963" y="3718977"/>
                </a:cubicBezTo>
                <a:cubicBezTo>
                  <a:pt x="4159017" y="3666245"/>
                  <a:pt x="4217802" y="3677523"/>
                  <a:pt x="4263411" y="3671732"/>
                </a:cubicBezTo>
                <a:cubicBezTo>
                  <a:pt x="4280641" y="3695202"/>
                  <a:pt x="4256315" y="3695507"/>
                  <a:pt x="4273545" y="3718977"/>
                </a:cubicBezTo>
                <a:cubicBezTo>
                  <a:pt x="4291789" y="3722025"/>
                  <a:pt x="4294829" y="3704956"/>
                  <a:pt x="4316113" y="3708004"/>
                </a:cubicBezTo>
                <a:cubicBezTo>
                  <a:pt x="4312059" y="3678437"/>
                  <a:pt x="4284695" y="3672646"/>
                  <a:pt x="4284695" y="3640336"/>
                </a:cubicBezTo>
                <a:cubicBezTo>
                  <a:pt x="4214761" y="3669903"/>
                  <a:pt x="4214761" y="3601931"/>
                  <a:pt x="4173207" y="3616561"/>
                </a:cubicBezTo>
                <a:cubicBezTo>
                  <a:pt x="4144828" y="3625401"/>
                  <a:pt x="4197531" y="3634545"/>
                  <a:pt x="4183342" y="3663807"/>
                </a:cubicBezTo>
                <a:cubicBezTo>
                  <a:pt x="4134693" y="3669598"/>
                  <a:pt x="4109355" y="3633631"/>
                  <a:pt x="4080976" y="3671732"/>
                </a:cubicBezTo>
                <a:cubicBezTo>
                  <a:pt x="4085030" y="3683619"/>
                  <a:pt x="4120503" y="3710442"/>
                  <a:pt x="4123544" y="3684229"/>
                </a:cubicBezTo>
                <a:cubicBezTo>
                  <a:pt x="4147869" y="3686972"/>
                  <a:pt x="4120503" y="3716538"/>
                  <a:pt x="4120503" y="3731169"/>
                </a:cubicBezTo>
                <a:cubicBezTo>
                  <a:pt x="4137733" y="3734217"/>
                  <a:pt x="4151923" y="3736656"/>
                  <a:pt x="4162058" y="3739704"/>
                </a:cubicBezTo>
                <a:cubicBezTo>
                  <a:pt x="4162058" y="3786644"/>
                  <a:pt x="4083003" y="3740009"/>
                  <a:pt x="4093139" y="3798837"/>
                </a:cubicBezTo>
                <a:cubicBezTo>
                  <a:pt x="4040435" y="3795788"/>
                  <a:pt x="4074895" y="3763784"/>
                  <a:pt x="4033341" y="3751896"/>
                </a:cubicBezTo>
                <a:cubicBezTo>
                  <a:pt x="4037395" y="3743057"/>
                  <a:pt x="4047530" y="3740313"/>
                  <a:pt x="4061719" y="3734522"/>
                </a:cubicBezTo>
                <a:cubicBezTo>
                  <a:pt x="4103274" y="3634545"/>
                  <a:pt x="3970502" y="3645823"/>
                  <a:pt x="3921853" y="3684229"/>
                </a:cubicBezTo>
                <a:cubicBezTo>
                  <a:pt x="3890434" y="3648871"/>
                  <a:pt x="3812392" y="3674780"/>
                  <a:pt x="3750567" y="3648261"/>
                </a:cubicBezTo>
                <a:cubicBezTo>
                  <a:pt x="3743473" y="3701298"/>
                  <a:pt x="3687729" y="3660149"/>
                  <a:pt x="3610701" y="3671732"/>
                </a:cubicBezTo>
                <a:cubicBezTo>
                  <a:pt x="3624891" y="3604369"/>
                  <a:pt x="3663404" y="3627839"/>
                  <a:pt x="3701918" y="3604369"/>
                </a:cubicBezTo>
                <a:cubicBezTo>
                  <a:pt x="3701918" y="3613209"/>
                  <a:pt x="3691783" y="3613209"/>
                  <a:pt x="3691783" y="3625096"/>
                </a:cubicBezTo>
                <a:cubicBezTo>
                  <a:pt x="3744486" y="3613209"/>
                  <a:pt x="3736378" y="3607112"/>
                  <a:pt x="3792122" y="3604369"/>
                </a:cubicBezTo>
                <a:cubicBezTo>
                  <a:pt x="3789081" y="3613209"/>
                  <a:pt x="3781987" y="3622658"/>
                  <a:pt x="3781987" y="3637288"/>
                </a:cubicBezTo>
                <a:cubicBezTo>
                  <a:pt x="3813406" y="3648871"/>
                  <a:pt x="3800230" y="3613818"/>
                  <a:pt x="3803271" y="3593091"/>
                </a:cubicBezTo>
                <a:cubicBezTo>
                  <a:pt x="3827595" y="3587300"/>
                  <a:pt x="3823541" y="3613209"/>
                  <a:pt x="3850906" y="3604369"/>
                </a:cubicBezTo>
                <a:cubicBezTo>
                  <a:pt x="3879285" y="3592482"/>
                  <a:pt x="3823541" y="3578156"/>
                  <a:pt x="3850906" y="3557429"/>
                </a:cubicBezTo>
                <a:cubicBezTo>
                  <a:pt x="3875231" y="3554685"/>
                  <a:pt x="3883339" y="3566878"/>
                  <a:pt x="3883339" y="3593091"/>
                </a:cubicBezTo>
                <a:cubicBezTo>
                  <a:pt x="3910704" y="3596139"/>
                  <a:pt x="3890434" y="3548589"/>
                  <a:pt x="3921853" y="3557429"/>
                </a:cubicBezTo>
                <a:cubicBezTo>
                  <a:pt x="3914758" y="3569316"/>
                  <a:pt x="3911718" y="3583642"/>
                  <a:pt x="3914758" y="3604369"/>
                </a:cubicBezTo>
                <a:cubicBezTo>
                  <a:pt x="3936042" y="3607112"/>
                  <a:pt x="3939083" y="3596139"/>
                  <a:pt x="3953272" y="3593091"/>
                </a:cubicBezTo>
                <a:cubicBezTo>
                  <a:pt x="3977597" y="3604979"/>
                  <a:pt x="3920839" y="3622353"/>
                  <a:pt x="3893474" y="3616561"/>
                </a:cubicBezTo>
                <a:cubicBezTo>
                  <a:pt x="3924893" y="3640032"/>
                  <a:pt x="4004962" y="3622658"/>
                  <a:pt x="4004962" y="3569926"/>
                </a:cubicBezTo>
                <a:cubicBezTo>
                  <a:pt x="4015097" y="3572669"/>
                  <a:pt x="4012057" y="3598883"/>
                  <a:pt x="4012057" y="3616561"/>
                </a:cubicBezTo>
                <a:cubicBezTo>
                  <a:pt x="4081990" y="3596139"/>
                  <a:pt x="4071855" y="3554685"/>
                  <a:pt x="4086044" y="3501954"/>
                </a:cubicBezTo>
                <a:cubicBezTo>
                  <a:pt x="4057665" y="3510793"/>
                  <a:pt x="4039422" y="3533959"/>
                  <a:pt x="4022192" y="3557429"/>
                </a:cubicBezTo>
                <a:cubicBezTo>
                  <a:pt x="3976583" y="3557429"/>
                  <a:pt x="3967461" y="3554685"/>
                  <a:pt x="3942123" y="3545846"/>
                </a:cubicBezTo>
                <a:cubicBezTo>
                  <a:pt x="3967461" y="3513536"/>
                  <a:pt x="3987732" y="3557124"/>
                  <a:pt x="4012057" y="3533654"/>
                </a:cubicBezTo>
                <a:cubicBezTo>
                  <a:pt x="4026246" y="3524814"/>
                  <a:pt x="4026246" y="3495858"/>
                  <a:pt x="4043476" y="3490066"/>
                </a:cubicBezTo>
                <a:cubicBezTo>
                  <a:pt x="4026246" y="3501649"/>
                  <a:pt x="3939083" y="3454404"/>
                  <a:pt x="3924893" y="3533654"/>
                </a:cubicBezTo>
                <a:cubicBezTo>
                  <a:pt x="3890434" y="3522071"/>
                  <a:pt x="3901583" y="3533654"/>
                  <a:pt x="3863069" y="3533654"/>
                </a:cubicBezTo>
                <a:cubicBezTo>
                  <a:pt x="3859015" y="3489761"/>
                  <a:pt x="3882325" y="3475740"/>
                  <a:pt x="3850906" y="3455013"/>
                </a:cubicBezTo>
                <a:cubicBezTo>
                  <a:pt x="3823541" y="3460805"/>
                  <a:pt x="3862055" y="3478483"/>
                  <a:pt x="3850906" y="3501954"/>
                </a:cubicBezTo>
                <a:cubicBezTo>
                  <a:pt x="3830636" y="3504697"/>
                  <a:pt x="3813406" y="3498906"/>
                  <a:pt x="3803271" y="3490066"/>
                </a:cubicBezTo>
                <a:cubicBezTo>
                  <a:pt x="3803271" y="3501649"/>
                  <a:pt x="3806311" y="3511403"/>
                  <a:pt x="3813406" y="3511403"/>
                </a:cubicBezTo>
                <a:cubicBezTo>
                  <a:pt x="3778946" y="3552552"/>
                  <a:pt x="3774892" y="3451660"/>
                  <a:pt x="3823541" y="3466291"/>
                </a:cubicBezTo>
                <a:cubicBezTo>
                  <a:pt x="3820501" y="3436725"/>
                  <a:pt x="3781987" y="3422399"/>
                  <a:pt x="3823541" y="3407768"/>
                </a:cubicBezTo>
                <a:cubicBezTo>
                  <a:pt x="3820501" y="3396185"/>
                  <a:pt x="3806311" y="3399538"/>
                  <a:pt x="3792122" y="3396795"/>
                </a:cubicBezTo>
                <a:cubicBezTo>
                  <a:pt x="3795163" y="3367533"/>
                  <a:pt x="3806311" y="3352598"/>
                  <a:pt x="3833676" y="3352598"/>
                </a:cubicBezTo>
                <a:cubicBezTo>
                  <a:pt x="3812392" y="3311449"/>
                  <a:pt x="3783000" y="3343454"/>
                  <a:pt x="3744486" y="3340406"/>
                </a:cubicBezTo>
                <a:cubicBezTo>
                  <a:pt x="3796176" y="3275786"/>
                  <a:pt x="3914758" y="3341015"/>
                  <a:pt x="3984691" y="3329128"/>
                </a:cubicBezTo>
                <a:cubicBezTo>
                  <a:pt x="3994827" y="3326384"/>
                  <a:pt x="3990773" y="3316935"/>
                  <a:pt x="3984691" y="3316935"/>
                </a:cubicBezTo>
                <a:cubicBezTo>
                  <a:pt x="4081990" y="3302305"/>
                  <a:pt x="4144828" y="3299866"/>
                  <a:pt x="4235031" y="3285235"/>
                </a:cubicBezTo>
                <a:cubicBezTo>
                  <a:pt x="4224897" y="3302914"/>
                  <a:pt x="4211721" y="3316935"/>
                  <a:pt x="4204626" y="3340406"/>
                </a:cubicBezTo>
                <a:cubicBezTo>
                  <a:pt x="4183342" y="3346197"/>
                  <a:pt x="4179288" y="3332176"/>
                  <a:pt x="4166112" y="3329128"/>
                </a:cubicBezTo>
                <a:cubicBezTo>
                  <a:pt x="4154963" y="3337967"/>
                  <a:pt x="4154963" y="3355646"/>
                  <a:pt x="4133679" y="3352598"/>
                </a:cubicBezTo>
                <a:cubicBezTo>
                  <a:pt x="4126585" y="3402586"/>
                  <a:pt x="4180301" y="3381859"/>
                  <a:pt x="4214761" y="3387651"/>
                </a:cubicBezTo>
                <a:cubicBezTo>
                  <a:pt x="4211721" y="3402282"/>
                  <a:pt x="4196518" y="3405330"/>
                  <a:pt x="4193477" y="3420265"/>
                </a:cubicBezTo>
                <a:cubicBezTo>
                  <a:pt x="4245167" y="3414169"/>
                  <a:pt x="4242127" y="3408073"/>
                  <a:pt x="4256315" y="3455013"/>
                </a:cubicBezTo>
                <a:cubicBezTo>
                  <a:pt x="4343479" y="3466901"/>
                  <a:pt x="4319154" y="3410511"/>
                  <a:pt x="4396182" y="3422094"/>
                </a:cubicBezTo>
                <a:cubicBezTo>
                  <a:pt x="4409358" y="3451356"/>
                  <a:pt x="4416453" y="3487323"/>
                  <a:pt x="4465101" y="3478483"/>
                </a:cubicBezTo>
                <a:cubicBezTo>
                  <a:pt x="4475237" y="3475435"/>
                  <a:pt x="4473210" y="3455013"/>
                  <a:pt x="4487399" y="3455013"/>
                </a:cubicBezTo>
                <a:cubicBezTo>
                  <a:pt x="4487399" y="3425752"/>
                  <a:pt x="4448885" y="3436725"/>
                  <a:pt x="4434696" y="3422094"/>
                </a:cubicBezTo>
                <a:cubicBezTo>
                  <a:pt x="4469155" y="3398624"/>
                  <a:pt x="4507669" y="3390394"/>
                  <a:pt x="4546183" y="3411121"/>
                </a:cubicBezTo>
                <a:cubicBezTo>
                  <a:pt x="4546183" y="3443431"/>
                  <a:pt x="4517805" y="3427885"/>
                  <a:pt x="4496521" y="3422094"/>
                </a:cubicBezTo>
                <a:cubicBezTo>
                  <a:pt x="4500575" y="3430933"/>
                  <a:pt x="4507669" y="3440382"/>
                  <a:pt x="4507669" y="3455013"/>
                </a:cubicBezTo>
                <a:cubicBezTo>
                  <a:pt x="4542129" y="3452270"/>
                  <a:pt x="4566454" y="3452270"/>
                  <a:pt x="4576589" y="3443431"/>
                </a:cubicBezTo>
                <a:cubicBezTo>
                  <a:pt x="4593819" y="3484580"/>
                  <a:pt x="4531994" y="3460500"/>
                  <a:pt x="4546183" y="3513536"/>
                </a:cubicBezTo>
                <a:cubicBezTo>
                  <a:pt x="4511723" y="3472387"/>
                  <a:pt x="4367803" y="3581509"/>
                  <a:pt x="4385033" y="3525729"/>
                </a:cubicBezTo>
                <a:cubicBezTo>
                  <a:pt x="4364763" y="3493419"/>
                  <a:pt x="4337397" y="3551637"/>
                  <a:pt x="4316113" y="3557429"/>
                </a:cubicBezTo>
                <a:cubicBezTo>
                  <a:pt x="4316113" y="3583947"/>
                  <a:pt x="4357668" y="3563830"/>
                  <a:pt x="4374898" y="3569926"/>
                </a:cubicBezTo>
                <a:cubicBezTo>
                  <a:pt x="4347533" y="3604979"/>
                  <a:pt x="4312059" y="3589738"/>
                  <a:pt x="4294829" y="3557429"/>
                </a:cubicBezTo>
                <a:cubicBezTo>
                  <a:pt x="4277599" y="3560477"/>
                  <a:pt x="4287735" y="3596139"/>
                  <a:pt x="4263411" y="3593091"/>
                </a:cubicBezTo>
                <a:cubicBezTo>
                  <a:pt x="4291789" y="3604979"/>
                  <a:pt x="4312059" y="3622962"/>
                  <a:pt x="4336384" y="3640336"/>
                </a:cubicBezTo>
                <a:cubicBezTo>
                  <a:pt x="4326249" y="3649176"/>
                  <a:pt x="4316113" y="3658015"/>
                  <a:pt x="4305979" y="3663807"/>
                </a:cubicBezTo>
                <a:cubicBezTo>
                  <a:pt x="4313073" y="3675694"/>
                  <a:pt x="4326249" y="3675085"/>
                  <a:pt x="4326249" y="3695507"/>
                </a:cubicBezTo>
                <a:cubicBezTo>
                  <a:pt x="4354627" y="3698555"/>
                  <a:pt x="4357668" y="3654662"/>
                  <a:pt x="4385033" y="3684229"/>
                </a:cubicBezTo>
                <a:cubicBezTo>
                  <a:pt x="4378952" y="3657711"/>
                  <a:pt x="4392128" y="3619000"/>
                  <a:pt x="4385033" y="3604369"/>
                </a:cubicBezTo>
                <a:cubicBezTo>
                  <a:pt x="4423547" y="3586690"/>
                  <a:pt x="4385033" y="3658015"/>
                  <a:pt x="4423547" y="3640336"/>
                </a:cubicBezTo>
                <a:cubicBezTo>
                  <a:pt x="4420507" y="3658015"/>
                  <a:pt x="4409358" y="3669293"/>
                  <a:pt x="4406317" y="3684229"/>
                </a:cubicBezTo>
                <a:cubicBezTo>
                  <a:pt x="4437737" y="3716234"/>
                  <a:pt x="4459021" y="3698860"/>
                  <a:pt x="4496521" y="3687277"/>
                </a:cubicBezTo>
                <a:cubicBezTo>
                  <a:pt x="4493481" y="3634545"/>
                  <a:pt x="4463075" y="3616561"/>
                  <a:pt x="4434696" y="3593091"/>
                </a:cubicBezTo>
                <a:cubicBezTo>
                  <a:pt x="4449899" y="3583947"/>
                  <a:pt x="4458007" y="3574498"/>
                  <a:pt x="4459021" y="3565354"/>
                </a:cubicBezTo>
                <a:cubicBezTo>
                  <a:pt x="4451926" y="3562915"/>
                  <a:pt x="4441791" y="3561086"/>
                  <a:pt x="4439763" y="3555600"/>
                </a:cubicBezTo>
                <a:cubicBezTo>
                  <a:pt x="4446858" y="3521461"/>
                  <a:pt x="4460034" y="3544322"/>
                  <a:pt x="4475237" y="3550418"/>
                </a:cubicBezTo>
                <a:cubicBezTo>
                  <a:pt x="4477264" y="3550418"/>
                  <a:pt x="4478277" y="3549504"/>
                  <a:pt x="4480305" y="3550418"/>
                </a:cubicBezTo>
                <a:cubicBezTo>
                  <a:pt x="4485372" y="3550418"/>
                  <a:pt x="4489426" y="3550113"/>
                  <a:pt x="4494494" y="3545236"/>
                </a:cubicBezTo>
                <a:cubicBezTo>
                  <a:pt x="4493481" y="3547675"/>
                  <a:pt x="4491453" y="3548284"/>
                  <a:pt x="4491453" y="3550418"/>
                </a:cubicBezTo>
                <a:cubicBezTo>
                  <a:pt x="4505643" y="3558648"/>
                  <a:pt x="4517805" y="3574193"/>
                  <a:pt x="4514765" y="3593091"/>
                </a:cubicBezTo>
                <a:cubicBezTo>
                  <a:pt x="4539089" y="3593091"/>
                  <a:pt x="4545170" y="3575108"/>
                  <a:pt x="4576589" y="3580899"/>
                </a:cubicBezTo>
                <a:cubicBezTo>
                  <a:pt x="4576589" y="3592482"/>
                  <a:pt x="4563413" y="3590348"/>
                  <a:pt x="4556319" y="3593091"/>
                </a:cubicBezTo>
                <a:cubicBezTo>
                  <a:pt x="4567467" y="3628449"/>
                  <a:pt x="4590779" y="3581509"/>
                  <a:pt x="4616117" y="3593091"/>
                </a:cubicBezTo>
                <a:cubicBezTo>
                  <a:pt x="4609022" y="3578460"/>
                  <a:pt x="4608009" y="3548589"/>
                  <a:pt x="4576589" y="3560172"/>
                </a:cubicBezTo>
                <a:cubicBezTo>
                  <a:pt x="4632333" y="3492809"/>
                  <a:pt x="4741793" y="3557734"/>
                  <a:pt x="4786389" y="3572669"/>
                </a:cubicBezTo>
                <a:cubicBezTo>
                  <a:pt x="4790443" y="3566573"/>
                  <a:pt x="4793483" y="3563220"/>
                  <a:pt x="4797537" y="3560172"/>
                </a:cubicBezTo>
                <a:cubicBezTo>
                  <a:pt x="4790443" y="3557429"/>
                  <a:pt x="4783348" y="3554685"/>
                  <a:pt x="4776253" y="3557429"/>
                </a:cubicBezTo>
                <a:cubicBezTo>
                  <a:pt x="4780307" y="3542798"/>
                  <a:pt x="4793483" y="3543103"/>
                  <a:pt x="4811727" y="3543103"/>
                </a:cubicBezTo>
                <a:cubicBezTo>
                  <a:pt x="4860376" y="3508050"/>
                  <a:pt x="4930309" y="3549199"/>
                  <a:pt x="4989093" y="3572669"/>
                </a:cubicBezTo>
                <a:cubicBezTo>
                  <a:pt x="4951593" y="3596139"/>
                  <a:pt x="4940444" y="3543103"/>
                  <a:pt x="4897877" y="3572669"/>
                </a:cubicBezTo>
                <a:cubicBezTo>
                  <a:pt x="4897877" y="3596139"/>
                  <a:pt x="4926255" y="3587300"/>
                  <a:pt x="4920174" y="3616561"/>
                </a:cubicBezTo>
                <a:cubicBezTo>
                  <a:pt x="4877606" y="3607722"/>
                  <a:pt x="4877606" y="3663197"/>
                  <a:pt x="4846187" y="3628144"/>
                </a:cubicBezTo>
                <a:cubicBezTo>
                  <a:pt x="4839092" y="3648566"/>
                  <a:pt x="4866457" y="3677828"/>
                  <a:pt x="4866457" y="3651614"/>
                </a:cubicBezTo>
                <a:cubicBezTo>
                  <a:pt x="4876593" y="3654358"/>
                  <a:pt x="4873551" y="3663807"/>
                  <a:pt x="4866457" y="3663807"/>
                </a:cubicBezTo>
                <a:lnTo>
                  <a:pt x="4866457" y="3687277"/>
                </a:lnTo>
                <a:cubicBezTo>
                  <a:pt x="4842133" y="3678437"/>
                  <a:pt x="4839092" y="3631192"/>
                  <a:pt x="4797537" y="3616561"/>
                </a:cubicBezTo>
                <a:cubicBezTo>
                  <a:pt x="4807673" y="3578460"/>
                  <a:pt x="4874565" y="3604369"/>
                  <a:pt x="4877606" y="3560172"/>
                </a:cubicBezTo>
                <a:cubicBezTo>
                  <a:pt x="4871525" y="3554381"/>
                  <a:pt x="4860376" y="3555600"/>
                  <a:pt x="4853281" y="3555600"/>
                </a:cubicBezTo>
                <a:cubicBezTo>
                  <a:pt x="4843146" y="3572974"/>
                  <a:pt x="4828957" y="3569316"/>
                  <a:pt x="4814767" y="3563525"/>
                </a:cubicBezTo>
                <a:cubicBezTo>
                  <a:pt x="4772199" y="3583947"/>
                  <a:pt x="4730645" y="3615952"/>
                  <a:pt x="4696185" y="3560172"/>
                </a:cubicBezTo>
                <a:cubicBezTo>
                  <a:pt x="4643482" y="3569011"/>
                  <a:pt x="4629293" y="3628144"/>
                  <a:pt x="4566454" y="3628144"/>
                </a:cubicBezTo>
                <a:cubicBezTo>
                  <a:pt x="4577603" y="3642775"/>
                  <a:pt x="4593819" y="3651614"/>
                  <a:pt x="4593819" y="3675085"/>
                </a:cubicBezTo>
                <a:cubicBezTo>
                  <a:pt x="4608009" y="3648566"/>
                  <a:pt x="4643482" y="3651310"/>
                  <a:pt x="4636387" y="3604369"/>
                </a:cubicBezTo>
                <a:cubicBezTo>
                  <a:pt x="4663753" y="3633631"/>
                  <a:pt x="4689091" y="3598578"/>
                  <a:pt x="4727605" y="3604369"/>
                </a:cubicBezTo>
                <a:cubicBezTo>
                  <a:pt x="4723550" y="3645518"/>
                  <a:pt x="4692131" y="3651614"/>
                  <a:pt x="4657671" y="3651614"/>
                </a:cubicBezTo>
                <a:cubicBezTo>
                  <a:pt x="4671861" y="3660454"/>
                  <a:pt x="4689091" y="3666245"/>
                  <a:pt x="4707334" y="3675085"/>
                </a:cubicBezTo>
                <a:cubicBezTo>
                  <a:pt x="4738753" y="3663197"/>
                  <a:pt x="4797537" y="3669598"/>
                  <a:pt x="4766118" y="3704651"/>
                </a:cubicBezTo>
                <a:cubicBezTo>
                  <a:pt x="4755983" y="3672341"/>
                  <a:pt x="4716455" y="3686972"/>
                  <a:pt x="4754969" y="3704651"/>
                </a:cubicBezTo>
                <a:cubicBezTo>
                  <a:pt x="4747875" y="3719282"/>
                  <a:pt x="4741793" y="3716538"/>
                  <a:pt x="4734699" y="3710747"/>
                </a:cubicBezTo>
                <a:cubicBezTo>
                  <a:pt x="4734699" y="3716538"/>
                  <a:pt x="4737739" y="3722635"/>
                  <a:pt x="4737739" y="3731169"/>
                </a:cubicBezTo>
                <a:cubicBezTo>
                  <a:pt x="4744834" y="3734217"/>
                  <a:pt x="4751929" y="3734522"/>
                  <a:pt x="4759023" y="3734522"/>
                </a:cubicBezTo>
                <a:cubicBezTo>
                  <a:pt x="4762064" y="3725683"/>
                  <a:pt x="4766118" y="3719282"/>
                  <a:pt x="4766118" y="3704651"/>
                </a:cubicBezTo>
                <a:cubicBezTo>
                  <a:pt x="4787402" y="3701908"/>
                  <a:pt x="4789429" y="3718977"/>
                  <a:pt x="4807673" y="3718977"/>
                </a:cubicBezTo>
                <a:cubicBezTo>
                  <a:pt x="4814767" y="3692459"/>
                  <a:pt x="4769159" y="3683619"/>
                  <a:pt x="4797537" y="3675085"/>
                </a:cubicBezTo>
                <a:cubicBezTo>
                  <a:pt x="4831997" y="3707089"/>
                  <a:pt x="4839092" y="3707699"/>
                  <a:pt x="4897877" y="3698860"/>
                </a:cubicBezTo>
                <a:cubicBezTo>
                  <a:pt x="4904971" y="3728121"/>
                  <a:pt x="4876593" y="3719587"/>
                  <a:pt x="4866457" y="3731169"/>
                </a:cubicBezTo>
                <a:cubicBezTo>
                  <a:pt x="4876593" y="3763479"/>
                  <a:pt x="4919161" y="3757383"/>
                  <a:pt x="4947539" y="3766222"/>
                </a:cubicBezTo>
                <a:cubicBezTo>
                  <a:pt x="4964769" y="3766222"/>
                  <a:pt x="4933349" y="3713490"/>
                  <a:pt x="4957674" y="3698860"/>
                </a:cubicBezTo>
                <a:cubicBezTo>
                  <a:pt x="4978958" y="3692763"/>
                  <a:pt x="4985039" y="3704651"/>
                  <a:pt x="4999229" y="3710747"/>
                </a:cubicBezTo>
                <a:cubicBezTo>
                  <a:pt x="4989093" y="3719587"/>
                  <a:pt x="4977945" y="3728731"/>
                  <a:pt x="4967809" y="3734522"/>
                </a:cubicBezTo>
                <a:cubicBezTo>
                  <a:pt x="4977945" y="3761040"/>
                  <a:pt x="5013418" y="3757687"/>
                  <a:pt x="5048891" y="3754639"/>
                </a:cubicBezTo>
                <a:cubicBezTo>
                  <a:pt x="4968823" y="3839986"/>
                  <a:pt x="4867471" y="3751287"/>
                  <a:pt x="4786389" y="3813163"/>
                </a:cubicBezTo>
                <a:cubicBezTo>
                  <a:pt x="4773213" y="3807066"/>
                  <a:pt x="4766118" y="3799141"/>
                  <a:pt x="4766118" y="3778414"/>
                </a:cubicBezTo>
                <a:cubicBezTo>
                  <a:pt x="4737739" y="3787254"/>
                  <a:pt x="4734699" y="3787254"/>
                  <a:pt x="4707334" y="3778414"/>
                </a:cubicBezTo>
                <a:cubicBezTo>
                  <a:pt x="4709361" y="3793655"/>
                  <a:pt x="4728618" y="3790912"/>
                  <a:pt x="4735713" y="3803104"/>
                </a:cubicBezTo>
                <a:cubicBezTo>
                  <a:pt x="4735713" y="3801580"/>
                  <a:pt x="4734699" y="3800361"/>
                  <a:pt x="4734699" y="3798837"/>
                </a:cubicBezTo>
                <a:cubicBezTo>
                  <a:pt x="4766118" y="3786949"/>
                  <a:pt x="4762064" y="3818954"/>
                  <a:pt x="4769159" y="3833585"/>
                </a:cubicBezTo>
                <a:cubicBezTo>
                  <a:pt x="4824903" y="3830841"/>
                  <a:pt x="4887741" y="3815906"/>
                  <a:pt x="4926255" y="3813163"/>
                </a:cubicBezTo>
                <a:cubicBezTo>
                  <a:pt x="4981999" y="3810114"/>
                  <a:pt x="4922201" y="3863151"/>
                  <a:pt x="4977945" y="3860408"/>
                </a:cubicBezTo>
                <a:cubicBezTo>
                  <a:pt x="4977945" y="3883878"/>
                  <a:pt x="4974904" y="3898509"/>
                  <a:pt x="4967809" y="3910396"/>
                </a:cubicBezTo>
                <a:cubicBezTo>
                  <a:pt x="4974904" y="3907348"/>
                  <a:pt x="4981999" y="3903995"/>
                  <a:pt x="4985039" y="3901252"/>
                </a:cubicBezTo>
                <a:cubicBezTo>
                  <a:pt x="4985039" y="3907043"/>
                  <a:pt x="4989093" y="3912530"/>
                  <a:pt x="4989093" y="3915578"/>
                </a:cubicBezTo>
                <a:cubicBezTo>
                  <a:pt x="5007337" y="3912530"/>
                  <a:pt x="5027607" y="3910091"/>
                  <a:pt x="5027607" y="3927770"/>
                </a:cubicBezTo>
                <a:cubicBezTo>
                  <a:pt x="5030648" y="3927770"/>
                  <a:pt x="5034702" y="3921674"/>
                  <a:pt x="5034702" y="3918626"/>
                </a:cubicBezTo>
                <a:cubicBezTo>
                  <a:pt x="5030648" y="3907043"/>
                  <a:pt x="5023553" y="3898814"/>
                  <a:pt x="5037743" y="3889974"/>
                </a:cubicBezTo>
                <a:cubicBezTo>
                  <a:pt x="5044837" y="3893022"/>
                  <a:pt x="5047878" y="3895156"/>
                  <a:pt x="5051932" y="3897899"/>
                </a:cubicBezTo>
                <a:cubicBezTo>
                  <a:pt x="5069162" y="3903995"/>
                  <a:pt x="5072203" y="3900947"/>
                  <a:pt x="5096527" y="3892108"/>
                </a:cubicBezTo>
                <a:lnTo>
                  <a:pt x="5096527" y="3934171"/>
                </a:lnTo>
                <a:cubicBezTo>
                  <a:pt x="5100581" y="3934171"/>
                  <a:pt x="5104635" y="3933257"/>
                  <a:pt x="5108689" y="3936000"/>
                </a:cubicBezTo>
                <a:cubicBezTo>
                  <a:pt x="5128959" y="3933257"/>
                  <a:pt x="5128959" y="3903690"/>
                  <a:pt x="5150243" y="3892108"/>
                </a:cubicBezTo>
                <a:cubicBezTo>
                  <a:pt x="5177609" y="3892108"/>
                  <a:pt x="5197879" y="3918626"/>
                  <a:pt x="5190785" y="3942096"/>
                </a:cubicBezTo>
                <a:cubicBezTo>
                  <a:pt x="5194839" y="3942096"/>
                  <a:pt x="5194839" y="3945144"/>
                  <a:pt x="5197879" y="3945144"/>
                </a:cubicBezTo>
                <a:cubicBezTo>
                  <a:pt x="5201933" y="3942401"/>
                  <a:pt x="5209028" y="3938743"/>
                  <a:pt x="5220177" y="3938743"/>
                </a:cubicBezTo>
                <a:cubicBezTo>
                  <a:pt x="5188757" y="3982940"/>
                  <a:pt x="5254637" y="3986903"/>
                  <a:pt x="5227271" y="4018908"/>
                </a:cubicBezTo>
                <a:cubicBezTo>
                  <a:pt x="5254637" y="4001534"/>
                  <a:pt x="5267813" y="4004582"/>
                  <a:pt x="5292137" y="4001534"/>
                </a:cubicBezTo>
                <a:cubicBezTo>
                  <a:pt x="5277947" y="3995742"/>
                  <a:pt x="5278961" y="3971967"/>
                  <a:pt x="5278961" y="3948497"/>
                </a:cubicBezTo>
                <a:cubicBezTo>
                  <a:pt x="5282002" y="3948497"/>
                  <a:pt x="5286056" y="3948497"/>
                  <a:pt x="5289097" y="3948497"/>
                </a:cubicBezTo>
                <a:cubicBezTo>
                  <a:pt x="5289097" y="3942401"/>
                  <a:pt x="5289097" y="3936610"/>
                  <a:pt x="5289097" y="3927770"/>
                </a:cubicBezTo>
                <a:cubicBezTo>
                  <a:pt x="5330651" y="3907348"/>
                  <a:pt x="5340786" y="3930514"/>
                  <a:pt x="5376259" y="3945144"/>
                </a:cubicBezTo>
                <a:cubicBezTo>
                  <a:pt x="5459369" y="3889364"/>
                  <a:pt x="5630654" y="3954593"/>
                  <a:pt x="5659033" y="3913444"/>
                </a:cubicBezTo>
                <a:cubicBezTo>
                  <a:pt x="5662073" y="3886926"/>
                  <a:pt x="5701601" y="3907043"/>
                  <a:pt x="5721871" y="3901252"/>
                </a:cubicBezTo>
                <a:cubicBezTo>
                  <a:pt x="5728965" y="3892413"/>
                  <a:pt x="5736061" y="3880830"/>
                  <a:pt x="5740115" y="3866199"/>
                </a:cubicBezTo>
                <a:cubicBezTo>
                  <a:pt x="5704641" y="3804628"/>
                  <a:pt x="5432003" y="3708004"/>
                  <a:pt x="5497883" y="3889974"/>
                </a:cubicBezTo>
                <a:cubicBezTo>
                  <a:pt x="5536396" y="3896070"/>
                  <a:pt x="5526261" y="3842119"/>
                  <a:pt x="5568829" y="3854007"/>
                </a:cubicBezTo>
                <a:cubicBezTo>
                  <a:pt x="5568829" y="3845167"/>
                  <a:pt x="5557680" y="3845777"/>
                  <a:pt x="5551599" y="3842729"/>
                </a:cubicBezTo>
                <a:cubicBezTo>
                  <a:pt x="5561735" y="3836938"/>
                  <a:pt x="5571869" y="3830232"/>
                  <a:pt x="5578964" y="3827488"/>
                </a:cubicBezTo>
                <a:cubicBezTo>
                  <a:pt x="5582005" y="3797922"/>
                  <a:pt x="5640789" y="3815906"/>
                  <a:pt x="5651938" y="3824440"/>
                </a:cubicBezTo>
                <a:cubicBezTo>
                  <a:pt x="5647884" y="3827488"/>
                  <a:pt x="5648897" y="3827488"/>
                  <a:pt x="5644843" y="3830537"/>
                </a:cubicBezTo>
                <a:cubicBezTo>
                  <a:pt x="5655992" y="3830537"/>
                  <a:pt x="5663087" y="3830841"/>
                  <a:pt x="5670181" y="3833585"/>
                </a:cubicBezTo>
                <a:cubicBezTo>
                  <a:pt x="5670181" y="3851264"/>
                  <a:pt x="5666127" y="3874734"/>
                  <a:pt x="5680317" y="3877782"/>
                </a:cubicBezTo>
                <a:cubicBezTo>
                  <a:pt x="5644843" y="3912835"/>
                  <a:pt x="5567815" y="3822612"/>
                  <a:pt x="5557680" y="3913444"/>
                </a:cubicBezTo>
                <a:cubicBezTo>
                  <a:pt x="5515112" y="3878391"/>
                  <a:pt x="5484707" y="3927465"/>
                  <a:pt x="5417814" y="3901252"/>
                </a:cubicBezTo>
                <a:lnTo>
                  <a:pt x="5417814" y="3842729"/>
                </a:lnTo>
                <a:cubicBezTo>
                  <a:pt x="5432003" y="3860408"/>
                  <a:pt x="5460382" y="3857664"/>
                  <a:pt x="5460382" y="3889974"/>
                </a:cubicBezTo>
                <a:cubicBezTo>
                  <a:pt x="5487747" y="3878391"/>
                  <a:pt x="5446193" y="3854921"/>
                  <a:pt x="5460382" y="3822612"/>
                </a:cubicBezTo>
                <a:cubicBezTo>
                  <a:pt x="5458355" y="3805847"/>
                  <a:pt x="5436057" y="3809810"/>
                  <a:pt x="5423895" y="3804018"/>
                </a:cubicBezTo>
                <a:cubicBezTo>
                  <a:pt x="5397543" y="3812248"/>
                  <a:pt x="5348895" y="3796703"/>
                  <a:pt x="5324569" y="3807066"/>
                </a:cubicBezTo>
                <a:lnTo>
                  <a:pt x="5324569" y="3759212"/>
                </a:lnTo>
                <a:cubicBezTo>
                  <a:pt x="5345853" y="3752811"/>
                  <a:pt x="5365111" y="3761955"/>
                  <a:pt x="5380313" y="3766222"/>
                </a:cubicBezTo>
                <a:cubicBezTo>
                  <a:pt x="5376259" y="3745190"/>
                  <a:pt x="5348895" y="3751896"/>
                  <a:pt x="5326597" y="3751896"/>
                </a:cubicBezTo>
                <a:cubicBezTo>
                  <a:pt x="5335719" y="3709223"/>
                  <a:pt x="5379300" y="3727207"/>
                  <a:pt x="5406665" y="3750677"/>
                </a:cubicBezTo>
                <a:cubicBezTo>
                  <a:pt x="5407679" y="3748848"/>
                  <a:pt x="5408692" y="3749153"/>
                  <a:pt x="5408692" y="3746714"/>
                </a:cubicBezTo>
                <a:cubicBezTo>
                  <a:pt x="5430989" y="3737570"/>
                  <a:pt x="5432003" y="3807676"/>
                  <a:pt x="5443152" y="3771404"/>
                </a:cubicBezTo>
                <a:cubicBezTo>
                  <a:pt x="5444165" y="3777805"/>
                  <a:pt x="5439098" y="3779024"/>
                  <a:pt x="5439098" y="3783596"/>
                </a:cubicBezTo>
                <a:cubicBezTo>
                  <a:pt x="5514099" y="3769575"/>
                  <a:pt x="5577951" y="3751287"/>
                  <a:pt x="5629641" y="3727207"/>
                </a:cubicBezTo>
                <a:cubicBezTo>
                  <a:pt x="5630654" y="3724463"/>
                  <a:pt x="5628627" y="3722330"/>
                  <a:pt x="5629641" y="3718977"/>
                </a:cubicBezTo>
                <a:cubicBezTo>
                  <a:pt x="5632681" y="3720806"/>
                  <a:pt x="5631667" y="3722635"/>
                  <a:pt x="5633695" y="3724159"/>
                </a:cubicBezTo>
                <a:cubicBezTo>
                  <a:pt x="5641803" y="3720501"/>
                  <a:pt x="5646871" y="3715624"/>
                  <a:pt x="5653965" y="3711966"/>
                </a:cubicBezTo>
                <a:cubicBezTo>
                  <a:pt x="5618491" y="3711357"/>
                  <a:pt x="5586059" y="3693068"/>
                  <a:pt x="5598221" y="3661978"/>
                </a:cubicBezTo>
                <a:cubicBezTo>
                  <a:pt x="5595181" y="3661063"/>
                  <a:pt x="5592140" y="3661368"/>
                  <a:pt x="5589099" y="3660759"/>
                </a:cubicBezTo>
                <a:cubicBezTo>
                  <a:pt x="5606329" y="3648871"/>
                  <a:pt x="5637749" y="3628449"/>
                  <a:pt x="5599235" y="3613818"/>
                </a:cubicBezTo>
                <a:cubicBezTo>
                  <a:pt x="5752277" y="3534568"/>
                  <a:pt x="5826264" y="3634240"/>
                  <a:pt x="5940792" y="3637288"/>
                </a:cubicBezTo>
                <a:cubicBezTo>
                  <a:pt x="5983360" y="3622658"/>
                  <a:pt x="6073564" y="3575108"/>
                  <a:pt x="6112077" y="3648261"/>
                </a:cubicBezTo>
                <a:cubicBezTo>
                  <a:pt x="6076605" y="3668988"/>
                  <a:pt x="6060388" y="3639422"/>
                  <a:pt x="6011739" y="3648261"/>
                </a:cubicBezTo>
                <a:cubicBezTo>
                  <a:pt x="6043158" y="3674780"/>
                  <a:pt x="6060388" y="3657101"/>
                  <a:pt x="6091807" y="3671732"/>
                </a:cubicBezTo>
                <a:cubicBezTo>
                  <a:pt x="6081672" y="3724463"/>
                  <a:pt x="6017820" y="3654358"/>
                  <a:pt x="5990455" y="3695507"/>
                </a:cubicBezTo>
                <a:cubicBezTo>
                  <a:pt x="5983360" y="3725073"/>
                  <a:pt x="6011739" y="3718977"/>
                  <a:pt x="6011739" y="3739704"/>
                </a:cubicBezTo>
                <a:cubicBezTo>
                  <a:pt x="6050253" y="3745495"/>
                  <a:pt x="6039104" y="3693068"/>
                  <a:pt x="6081672" y="3708004"/>
                </a:cubicBezTo>
                <a:cubicBezTo>
                  <a:pt x="6070523" y="3722635"/>
                  <a:pt x="6053293" y="3728426"/>
                  <a:pt x="6053293" y="3751896"/>
                </a:cubicBezTo>
                <a:cubicBezTo>
                  <a:pt x="6064442" y="3757687"/>
                  <a:pt x="6074577" y="3760126"/>
                  <a:pt x="6088767" y="3768965"/>
                </a:cubicBezTo>
                <a:cubicBezTo>
                  <a:pt x="6102956" y="3768965"/>
                  <a:pt x="6116132" y="3768965"/>
                  <a:pt x="6130321" y="3768965"/>
                </a:cubicBezTo>
                <a:cubicBezTo>
                  <a:pt x="6130321" y="3763174"/>
                  <a:pt x="6133361" y="3760736"/>
                  <a:pt x="6133361" y="3754639"/>
                </a:cubicBezTo>
                <a:cubicBezTo>
                  <a:pt x="6123227" y="3748848"/>
                  <a:pt x="6115119" y="3739399"/>
                  <a:pt x="6101943" y="3736351"/>
                </a:cubicBezTo>
                <a:cubicBezTo>
                  <a:pt x="6101943" y="3710137"/>
                  <a:pt x="6136403" y="3731169"/>
                  <a:pt x="6153632" y="3725378"/>
                </a:cubicBezTo>
                <a:lnTo>
                  <a:pt x="6153632" y="3739704"/>
                </a:lnTo>
                <a:cubicBezTo>
                  <a:pt x="6177957" y="3727816"/>
                  <a:pt x="6175929" y="3793045"/>
                  <a:pt x="6193159" y="3751896"/>
                </a:cubicBezTo>
                <a:cubicBezTo>
                  <a:pt x="6193159" y="3757687"/>
                  <a:pt x="6193159" y="3763174"/>
                  <a:pt x="6193159" y="3768965"/>
                </a:cubicBezTo>
                <a:cubicBezTo>
                  <a:pt x="6213430" y="3772013"/>
                  <a:pt x="6230660" y="3772318"/>
                  <a:pt x="6251944" y="3775366"/>
                </a:cubicBezTo>
                <a:cubicBezTo>
                  <a:pt x="6290458" y="3784206"/>
                  <a:pt x="6325931" y="3795788"/>
                  <a:pt x="6353297" y="3816211"/>
                </a:cubicBezTo>
                <a:cubicBezTo>
                  <a:pt x="6283363" y="3845472"/>
                  <a:pt x="6200255" y="3892413"/>
                  <a:pt x="6123227" y="3851264"/>
                </a:cubicBezTo>
                <a:cubicBezTo>
                  <a:pt x="6113091" y="3821697"/>
                  <a:pt x="6136403" y="3834194"/>
                  <a:pt x="6143497" y="3822612"/>
                </a:cubicBezTo>
                <a:cubicBezTo>
                  <a:pt x="6053293" y="3819563"/>
                  <a:pt x="5993495" y="3822002"/>
                  <a:pt x="5920521" y="3877782"/>
                </a:cubicBezTo>
                <a:cubicBezTo>
                  <a:pt x="5917481" y="3860103"/>
                  <a:pt x="5927617" y="3856750"/>
                  <a:pt x="5940792" y="3854007"/>
                </a:cubicBezTo>
                <a:cubicBezTo>
                  <a:pt x="5937751" y="3827488"/>
                  <a:pt x="5896197" y="3845472"/>
                  <a:pt x="5910387" y="3877782"/>
                </a:cubicBezTo>
                <a:cubicBezTo>
                  <a:pt x="5908359" y="3891498"/>
                  <a:pt x="5918495" y="3890889"/>
                  <a:pt x="5927617" y="3890889"/>
                </a:cubicBezTo>
                <a:cubicBezTo>
                  <a:pt x="5928630" y="3890584"/>
                  <a:pt x="5929643" y="3890584"/>
                  <a:pt x="5930657" y="3889974"/>
                </a:cubicBezTo>
                <a:cubicBezTo>
                  <a:pt x="5930657" y="3890279"/>
                  <a:pt x="5930657" y="3890584"/>
                  <a:pt x="5930657" y="3890889"/>
                </a:cubicBezTo>
                <a:cubicBezTo>
                  <a:pt x="5940792" y="3890889"/>
                  <a:pt x="5947887" y="3893632"/>
                  <a:pt x="5940792" y="3913444"/>
                </a:cubicBezTo>
                <a:cubicBezTo>
                  <a:pt x="5934711" y="3905519"/>
                  <a:pt x="5930657" y="3908567"/>
                  <a:pt x="5925589" y="3908263"/>
                </a:cubicBezTo>
                <a:cubicBezTo>
                  <a:pt x="5922549" y="3915883"/>
                  <a:pt x="5920521" y="3924417"/>
                  <a:pt x="5918495" y="3932952"/>
                </a:cubicBezTo>
                <a:cubicBezTo>
                  <a:pt x="5928630" y="3927161"/>
                  <a:pt x="5939779" y="3919236"/>
                  <a:pt x="5951941" y="3924722"/>
                </a:cubicBezTo>
                <a:cubicBezTo>
                  <a:pt x="5945860" y="3907043"/>
                  <a:pt x="5990455" y="3871686"/>
                  <a:pt x="6021874" y="3901252"/>
                </a:cubicBezTo>
                <a:cubicBezTo>
                  <a:pt x="6018833" y="3927465"/>
                  <a:pt x="5997549" y="3924722"/>
                  <a:pt x="5973225" y="3924722"/>
                </a:cubicBezTo>
                <a:cubicBezTo>
                  <a:pt x="5993495" y="3977454"/>
                  <a:pt x="6039104" y="3916188"/>
                  <a:pt x="6049239" y="3930818"/>
                </a:cubicBezTo>
                <a:cubicBezTo>
                  <a:pt x="6053293" y="3930818"/>
                  <a:pt x="6056334" y="3930818"/>
                  <a:pt x="6060388" y="3927770"/>
                </a:cubicBezTo>
                <a:cubicBezTo>
                  <a:pt x="6070523" y="3910091"/>
                  <a:pt x="6025928" y="3883878"/>
                  <a:pt x="6053293" y="3866199"/>
                </a:cubicBezTo>
                <a:cubicBezTo>
                  <a:pt x="6033023" y="3863456"/>
                  <a:pt x="6025928" y="3874734"/>
                  <a:pt x="6011739" y="3877782"/>
                </a:cubicBezTo>
                <a:cubicBezTo>
                  <a:pt x="6001603" y="3866504"/>
                  <a:pt x="6034037" y="3853702"/>
                  <a:pt x="6060388" y="3842729"/>
                </a:cubicBezTo>
                <a:cubicBezTo>
                  <a:pt x="6087753" y="3860408"/>
                  <a:pt x="6073564" y="3871686"/>
                  <a:pt x="6060388" y="3901252"/>
                </a:cubicBezTo>
                <a:cubicBezTo>
                  <a:pt x="6160727" y="3863151"/>
                  <a:pt x="6164781" y="3903995"/>
                  <a:pt x="6283363" y="3854007"/>
                </a:cubicBezTo>
                <a:cubicBezTo>
                  <a:pt x="6270187" y="3911615"/>
                  <a:pt x="6283363" y="3941182"/>
                  <a:pt x="6313769" y="3950326"/>
                </a:cubicBezTo>
                <a:cubicBezTo>
                  <a:pt x="6315796" y="3950021"/>
                  <a:pt x="6318837" y="3949716"/>
                  <a:pt x="6321877" y="3949107"/>
                </a:cubicBezTo>
                <a:cubicBezTo>
                  <a:pt x="6327959" y="3946973"/>
                  <a:pt x="6334039" y="3944230"/>
                  <a:pt x="6342147" y="3942096"/>
                </a:cubicBezTo>
                <a:cubicBezTo>
                  <a:pt x="6335053" y="3933257"/>
                  <a:pt x="6332013" y="3915578"/>
                  <a:pt x="6332013" y="3897899"/>
                </a:cubicBezTo>
                <a:lnTo>
                  <a:pt x="6349243" y="3897899"/>
                </a:lnTo>
                <a:cubicBezTo>
                  <a:pt x="6339107" y="3889060"/>
                  <a:pt x="6328972" y="3880830"/>
                  <a:pt x="6311742" y="3877782"/>
                </a:cubicBezTo>
                <a:cubicBezTo>
                  <a:pt x="6311742" y="3845472"/>
                  <a:pt x="6370527" y="3851568"/>
                  <a:pt x="6383702" y="3866199"/>
                </a:cubicBezTo>
                <a:lnTo>
                  <a:pt x="6383702" y="3913444"/>
                </a:lnTo>
                <a:cubicBezTo>
                  <a:pt x="6377621" y="3910396"/>
                  <a:pt x="6370527" y="3910396"/>
                  <a:pt x="6364445" y="3907653"/>
                </a:cubicBezTo>
                <a:cubicBezTo>
                  <a:pt x="6366472" y="3926551"/>
                  <a:pt x="6359377" y="3935695"/>
                  <a:pt x="6351269" y="3943925"/>
                </a:cubicBezTo>
                <a:cubicBezTo>
                  <a:pt x="6368499" y="3940877"/>
                  <a:pt x="6384715" y="3938134"/>
                  <a:pt x="6401945" y="3934781"/>
                </a:cubicBezTo>
                <a:cubicBezTo>
                  <a:pt x="6410053" y="3928990"/>
                  <a:pt x="6421203" y="3926551"/>
                  <a:pt x="6431337" y="3929599"/>
                </a:cubicBezTo>
                <a:cubicBezTo>
                  <a:pt x="6436405" y="3928685"/>
                  <a:pt x="6441473" y="3928075"/>
                  <a:pt x="6446541" y="3926856"/>
                </a:cubicBezTo>
                <a:cubicBezTo>
                  <a:pt x="6443500" y="3919236"/>
                  <a:pt x="6438433" y="3910396"/>
                  <a:pt x="6443500" y="3901252"/>
                </a:cubicBezTo>
                <a:cubicBezTo>
                  <a:pt x="6454649" y="3908263"/>
                  <a:pt x="6466811" y="3914664"/>
                  <a:pt x="6476946" y="3921674"/>
                </a:cubicBezTo>
                <a:cubicBezTo>
                  <a:pt x="6544853" y="3909177"/>
                  <a:pt x="6612759" y="3896375"/>
                  <a:pt x="6679651" y="3885707"/>
                </a:cubicBezTo>
                <a:cubicBezTo>
                  <a:pt x="6661407" y="3881439"/>
                  <a:pt x="6646205" y="3875953"/>
                  <a:pt x="6636069" y="3866199"/>
                </a:cubicBezTo>
                <a:cubicBezTo>
                  <a:pt x="6656340" y="3839681"/>
                  <a:pt x="6690800" y="3842119"/>
                  <a:pt x="6726273" y="3847911"/>
                </a:cubicBezTo>
                <a:cubicBezTo>
                  <a:pt x="6736409" y="3842119"/>
                  <a:pt x="6750597" y="3836633"/>
                  <a:pt x="6764787" y="3833585"/>
                </a:cubicBezTo>
                <a:cubicBezTo>
                  <a:pt x="6733368" y="3822002"/>
                  <a:pt x="6701949" y="3807676"/>
                  <a:pt x="6663435" y="3798837"/>
                </a:cubicBezTo>
                <a:cubicBezTo>
                  <a:pt x="6670529" y="3797617"/>
                  <a:pt x="6679651" y="3794874"/>
                  <a:pt x="6688773" y="3793655"/>
                </a:cubicBezTo>
                <a:cubicBezTo>
                  <a:pt x="6684719" y="3785730"/>
                  <a:pt x="6697895" y="3780243"/>
                  <a:pt x="6703975" y="3768965"/>
                </a:cubicBezTo>
                <a:cubicBezTo>
                  <a:pt x="6680665" y="3767441"/>
                  <a:pt x="6657353" y="3763174"/>
                  <a:pt x="6637083" y="3761040"/>
                </a:cubicBezTo>
                <a:cubicBezTo>
                  <a:pt x="6629989" y="3765612"/>
                  <a:pt x="6623907" y="3770794"/>
                  <a:pt x="6625934" y="3783596"/>
                </a:cubicBezTo>
                <a:cubicBezTo>
                  <a:pt x="6608705" y="3795484"/>
                  <a:pt x="6590461" y="3748543"/>
                  <a:pt x="6583366" y="3783596"/>
                </a:cubicBezTo>
                <a:cubicBezTo>
                  <a:pt x="6581339" y="3781462"/>
                  <a:pt x="6582353" y="3775062"/>
                  <a:pt x="6580325" y="3772318"/>
                </a:cubicBezTo>
                <a:cubicBezTo>
                  <a:pt x="6567150" y="3786949"/>
                  <a:pt x="6509379" y="3787254"/>
                  <a:pt x="6464784" y="3778414"/>
                </a:cubicBezTo>
                <a:cubicBezTo>
                  <a:pt x="6454649" y="3784206"/>
                  <a:pt x="6447554" y="3792131"/>
                  <a:pt x="6444513" y="3800665"/>
                </a:cubicBezTo>
                <a:cubicBezTo>
                  <a:pt x="6413094" y="3748848"/>
                  <a:pt x="6308701" y="3801580"/>
                  <a:pt x="6274241" y="3778414"/>
                </a:cubicBezTo>
                <a:cubicBezTo>
                  <a:pt x="6326945" y="3752506"/>
                  <a:pt x="6385729" y="3735132"/>
                  <a:pt x="6444513" y="3729340"/>
                </a:cubicBezTo>
                <a:cubicBezTo>
                  <a:pt x="6461743" y="3709223"/>
                  <a:pt x="6474919" y="3709223"/>
                  <a:pt x="6523569" y="3683314"/>
                </a:cubicBezTo>
                <a:cubicBezTo>
                  <a:pt x="6537757" y="3700688"/>
                  <a:pt x="6526609" y="3703736"/>
                  <a:pt x="6523569" y="3718062"/>
                </a:cubicBezTo>
                <a:cubicBezTo>
                  <a:pt x="6535731" y="3713490"/>
                  <a:pt x="6548907" y="3713490"/>
                  <a:pt x="6561069" y="3711966"/>
                </a:cubicBezTo>
                <a:cubicBezTo>
                  <a:pt x="6565123" y="3710747"/>
                  <a:pt x="6572217" y="3704651"/>
                  <a:pt x="6576271" y="3704651"/>
                </a:cubicBezTo>
                <a:cubicBezTo>
                  <a:pt x="6580325" y="3704651"/>
                  <a:pt x="6583366" y="3704651"/>
                  <a:pt x="6587421" y="3704651"/>
                </a:cubicBezTo>
                <a:cubicBezTo>
                  <a:pt x="6593501" y="3704651"/>
                  <a:pt x="6594515" y="3698250"/>
                  <a:pt x="6594515" y="3692459"/>
                </a:cubicBezTo>
                <a:cubicBezTo>
                  <a:pt x="6599583" y="3698860"/>
                  <a:pt x="6605664" y="3705261"/>
                  <a:pt x="6612759" y="3711966"/>
                </a:cubicBezTo>
                <a:cubicBezTo>
                  <a:pt x="6625934" y="3714405"/>
                  <a:pt x="6640123" y="3716234"/>
                  <a:pt x="6654313" y="3722330"/>
                </a:cubicBezTo>
                <a:cubicBezTo>
                  <a:pt x="6656340" y="3702822"/>
                  <a:pt x="6661407" y="3695507"/>
                  <a:pt x="6673570" y="3695507"/>
                </a:cubicBezTo>
                <a:cubicBezTo>
                  <a:pt x="6673570" y="3689715"/>
                  <a:pt x="6673570" y="3684229"/>
                  <a:pt x="6673570" y="3681181"/>
                </a:cubicBezTo>
                <a:cubicBezTo>
                  <a:pt x="6712084" y="3684229"/>
                  <a:pt x="6698908" y="3712881"/>
                  <a:pt x="6737422" y="3692459"/>
                </a:cubicBezTo>
                <a:cubicBezTo>
                  <a:pt x="6734381" y="3698250"/>
                  <a:pt x="6729313" y="3704956"/>
                  <a:pt x="6726273" y="3708004"/>
                </a:cubicBezTo>
                <a:cubicBezTo>
                  <a:pt x="6729313" y="3709223"/>
                  <a:pt x="6733368" y="3709528"/>
                  <a:pt x="6737422" y="3710747"/>
                </a:cubicBezTo>
                <a:cubicBezTo>
                  <a:pt x="6740463" y="3710137"/>
                  <a:pt x="6740463" y="3708309"/>
                  <a:pt x="6744517" y="3708613"/>
                </a:cubicBezTo>
                <a:cubicBezTo>
                  <a:pt x="6744517" y="3709833"/>
                  <a:pt x="6745530" y="3711661"/>
                  <a:pt x="6745530" y="3713186"/>
                </a:cubicBezTo>
                <a:cubicBezTo>
                  <a:pt x="6754651" y="3715319"/>
                  <a:pt x="6763773" y="3717453"/>
                  <a:pt x="6771881" y="3718977"/>
                </a:cubicBezTo>
                <a:cubicBezTo>
                  <a:pt x="6768841" y="3704651"/>
                  <a:pt x="6771881" y="3687582"/>
                  <a:pt x="6785057" y="3670512"/>
                </a:cubicBezTo>
                <a:cubicBezTo>
                  <a:pt x="6762760" y="3685143"/>
                  <a:pt x="6713097" y="3662587"/>
                  <a:pt x="6653299" y="3671732"/>
                </a:cubicBezTo>
                <a:cubicBezTo>
                  <a:pt x="6660394" y="3633631"/>
                  <a:pt x="6677624" y="3625706"/>
                  <a:pt x="6694854" y="3619914"/>
                </a:cubicBezTo>
                <a:cubicBezTo>
                  <a:pt x="6695867" y="3612294"/>
                  <a:pt x="6700935" y="3610465"/>
                  <a:pt x="6703975" y="3606198"/>
                </a:cubicBezTo>
                <a:cubicBezTo>
                  <a:pt x="6686745" y="3603760"/>
                  <a:pt x="6670529" y="3597968"/>
                  <a:pt x="6663435" y="3586081"/>
                </a:cubicBezTo>
                <a:cubicBezTo>
                  <a:pt x="6679651" y="3590653"/>
                  <a:pt x="6692827" y="3589434"/>
                  <a:pt x="6703975" y="3586081"/>
                </a:cubicBezTo>
                <a:cubicBezTo>
                  <a:pt x="6701949" y="3583642"/>
                  <a:pt x="6706003" y="3581509"/>
                  <a:pt x="6694854" y="3577851"/>
                </a:cubicBezTo>
                <a:cubicBezTo>
                  <a:pt x="6702962" y="3581509"/>
                  <a:pt x="6710057" y="3580289"/>
                  <a:pt x="6716138" y="3579680"/>
                </a:cubicBezTo>
                <a:cubicBezTo>
                  <a:pt x="6724246" y="3575717"/>
                  <a:pt x="6731341" y="3573584"/>
                  <a:pt x="6737422" y="3570535"/>
                </a:cubicBezTo>
                <a:cubicBezTo>
                  <a:pt x="6753638" y="3555905"/>
                  <a:pt x="6766814" y="3530910"/>
                  <a:pt x="6785057" y="3508355"/>
                </a:cubicBezTo>
                <a:cubicBezTo>
                  <a:pt x="6782017" y="3502258"/>
                  <a:pt x="6782017" y="3495858"/>
                  <a:pt x="6774922" y="3490066"/>
                </a:cubicBezTo>
                <a:cubicBezTo>
                  <a:pt x="6786071" y="3487018"/>
                  <a:pt x="6793165" y="3490066"/>
                  <a:pt x="6796206" y="3495858"/>
                </a:cubicBezTo>
                <a:cubicBezTo>
                  <a:pt x="6800261" y="3493114"/>
                  <a:pt x="6803301" y="3487628"/>
                  <a:pt x="6807355" y="3487628"/>
                </a:cubicBezTo>
                <a:cubicBezTo>
                  <a:pt x="6789111" y="3467206"/>
                  <a:pt x="6771881" y="3490066"/>
                  <a:pt x="6737422" y="3475435"/>
                </a:cubicBezTo>
                <a:cubicBezTo>
                  <a:pt x="6740463" y="3519328"/>
                  <a:pt x="6771881" y="3461414"/>
                  <a:pt x="6767827" y="3508355"/>
                </a:cubicBezTo>
                <a:cubicBezTo>
                  <a:pt x="6716138" y="3519937"/>
                  <a:pt x="6688773" y="3519937"/>
                  <a:pt x="6677624" y="3464158"/>
                </a:cubicBezTo>
                <a:cubicBezTo>
                  <a:pt x="6698908" y="3464158"/>
                  <a:pt x="6709043" y="3451965"/>
                  <a:pt x="6706003" y="3428495"/>
                </a:cubicBezTo>
                <a:cubicBezTo>
                  <a:pt x="6709043" y="3428495"/>
                  <a:pt x="6712084" y="3428800"/>
                  <a:pt x="6716138" y="3431543"/>
                </a:cubicBezTo>
                <a:cubicBezTo>
                  <a:pt x="6713097" y="3430629"/>
                  <a:pt x="6711070" y="3428495"/>
                  <a:pt x="6708029" y="3427276"/>
                </a:cubicBezTo>
                <a:cubicBezTo>
                  <a:pt x="6580325" y="3433372"/>
                  <a:pt x="6453635" y="3431543"/>
                  <a:pt x="6329985" y="3408987"/>
                </a:cubicBezTo>
                <a:cubicBezTo>
                  <a:pt x="6295525" y="3420570"/>
                  <a:pt x="6255998" y="3426971"/>
                  <a:pt x="6219511" y="3435506"/>
                </a:cubicBezTo>
                <a:cubicBezTo>
                  <a:pt x="6236741" y="3441602"/>
                  <a:pt x="6225593" y="3451051"/>
                  <a:pt x="6225593" y="3471473"/>
                </a:cubicBezTo>
                <a:cubicBezTo>
                  <a:pt x="6214443" y="3468425"/>
                  <a:pt x="6198227" y="3470863"/>
                  <a:pt x="6198227" y="3446783"/>
                </a:cubicBezTo>
                <a:cubicBezTo>
                  <a:pt x="6205322" y="3443735"/>
                  <a:pt x="6211403" y="3446783"/>
                  <a:pt x="6211403" y="3455928"/>
                </a:cubicBezTo>
                <a:cubicBezTo>
                  <a:pt x="6217484" y="3452880"/>
                  <a:pt x="6215457" y="3444345"/>
                  <a:pt x="6218497" y="3435506"/>
                </a:cubicBezTo>
                <a:cubicBezTo>
                  <a:pt x="6187079" y="3443126"/>
                  <a:pt x="6156673" y="3451356"/>
                  <a:pt x="6136403" y="3469339"/>
                </a:cubicBezTo>
                <a:cubicBezTo>
                  <a:pt x="6134375" y="3443431"/>
                  <a:pt x="6206335" y="3415388"/>
                  <a:pt x="6140457" y="3414169"/>
                </a:cubicBezTo>
                <a:cubicBezTo>
                  <a:pt x="6149578" y="3387346"/>
                  <a:pt x="6185051" y="3384603"/>
                  <a:pt x="6182011" y="3345587"/>
                </a:cubicBezTo>
                <a:cubicBezTo>
                  <a:pt x="6165795" y="3338272"/>
                  <a:pt x="6148565" y="3336748"/>
                  <a:pt x="6130321" y="3336443"/>
                </a:cubicBezTo>
                <a:cubicBezTo>
                  <a:pt x="6132348" y="3340101"/>
                  <a:pt x="6135389" y="3341625"/>
                  <a:pt x="6136403" y="3347416"/>
                </a:cubicBezTo>
                <a:cubicBezTo>
                  <a:pt x="6113091" y="3327908"/>
                  <a:pt x="6079645" y="3360218"/>
                  <a:pt x="6067483" y="3340406"/>
                </a:cubicBezTo>
                <a:cubicBezTo>
                  <a:pt x="6057347" y="3341625"/>
                  <a:pt x="6048225" y="3341320"/>
                  <a:pt x="6039104" y="3342234"/>
                </a:cubicBezTo>
                <a:cubicBezTo>
                  <a:pt x="6038091" y="3344063"/>
                  <a:pt x="6036063" y="3348331"/>
                  <a:pt x="6035050" y="3348635"/>
                </a:cubicBezTo>
                <a:cubicBezTo>
                  <a:pt x="6009712" y="3354122"/>
                  <a:pt x="6007685" y="3338577"/>
                  <a:pt x="5982347" y="3346806"/>
                </a:cubicBezTo>
                <a:cubicBezTo>
                  <a:pt x="5978293" y="3371496"/>
                  <a:pt x="6003631" y="3359608"/>
                  <a:pt x="5999577" y="3384298"/>
                </a:cubicBezTo>
                <a:cubicBezTo>
                  <a:pt x="5952955" y="3398319"/>
                  <a:pt x="5989441" y="3341015"/>
                  <a:pt x="5961063" y="3338272"/>
                </a:cubicBezTo>
                <a:cubicBezTo>
                  <a:pt x="5961063" y="3337662"/>
                  <a:pt x="5962076" y="3337053"/>
                  <a:pt x="5963089" y="3336443"/>
                </a:cubicBezTo>
                <a:cubicBezTo>
                  <a:pt x="5955995" y="3334309"/>
                  <a:pt x="5948901" y="3332785"/>
                  <a:pt x="5941805" y="3329128"/>
                </a:cubicBezTo>
                <a:cubicBezTo>
                  <a:pt x="5926603" y="3336748"/>
                  <a:pt x="5901265" y="3318155"/>
                  <a:pt x="5891129" y="3347416"/>
                </a:cubicBezTo>
                <a:cubicBezTo>
                  <a:pt x="5877953" y="3350159"/>
                  <a:pt x="5885049" y="3321507"/>
                  <a:pt x="5880995" y="3307791"/>
                </a:cubicBezTo>
                <a:cubicBezTo>
                  <a:pt x="5866805" y="3322727"/>
                  <a:pt x="5851602" y="3335529"/>
                  <a:pt x="5833359" y="3346806"/>
                </a:cubicBezTo>
                <a:cubicBezTo>
                  <a:pt x="5837413" y="3354427"/>
                  <a:pt x="5837413" y="3362961"/>
                  <a:pt x="5831331" y="3370886"/>
                </a:cubicBezTo>
                <a:cubicBezTo>
                  <a:pt x="5830318" y="3363571"/>
                  <a:pt x="5825251" y="3359913"/>
                  <a:pt x="5821197" y="3354731"/>
                </a:cubicBezTo>
                <a:cubicBezTo>
                  <a:pt x="5799913" y="3369057"/>
                  <a:pt x="5779642" y="3383688"/>
                  <a:pt x="5767479" y="3407158"/>
                </a:cubicBezTo>
                <a:cubicBezTo>
                  <a:pt x="5741128" y="3419046"/>
                  <a:pt x="5738087" y="3393442"/>
                  <a:pt x="5718831" y="3391613"/>
                </a:cubicBezTo>
                <a:cubicBezTo>
                  <a:pt x="5758358" y="3383688"/>
                  <a:pt x="5782683" y="3359304"/>
                  <a:pt x="5814101" y="3342234"/>
                </a:cubicBezTo>
                <a:cubicBezTo>
                  <a:pt x="5805993" y="3334919"/>
                  <a:pt x="5794845" y="3330042"/>
                  <a:pt x="5780655" y="3330042"/>
                </a:cubicBezTo>
                <a:cubicBezTo>
                  <a:pt x="5782683" y="3309925"/>
                  <a:pt x="5810047" y="3319983"/>
                  <a:pt x="5825251" y="3337357"/>
                </a:cubicBezTo>
                <a:cubicBezTo>
                  <a:pt x="5834372" y="3334005"/>
                  <a:pt x="5838427" y="3326994"/>
                  <a:pt x="5849575" y="3326080"/>
                </a:cubicBezTo>
                <a:cubicBezTo>
                  <a:pt x="5858697" y="3283102"/>
                  <a:pt x="5825251" y="3298037"/>
                  <a:pt x="5812075" y="3286150"/>
                </a:cubicBezTo>
                <a:cubicBezTo>
                  <a:pt x="5822210" y="3268776"/>
                  <a:pt x="5848561" y="3263594"/>
                  <a:pt x="5871873" y="3258717"/>
                </a:cubicBezTo>
                <a:cubicBezTo>
                  <a:pt x="5868832" y="3229455"/>
                  <a:pt x="5854643" y="3237380"/>
                  <a:pt x="5868832" y="3213301"/>
                </a:cubicBezTo>
                <a:cubicBezTo>
                  <a:pt x="5833359" y="3212996"/>
                  <a:pt x="5819169" y="3223969"/>
                  <a:pt x="5817143" y="3253535"/>
                </a:cubicBezTo>
                <a:cubicBezTo>
                  <a:pt x="5755317" y="3255059"/>
                  <a:pt x="5707681" y="3245305"/>
                  <a:pt x="5655992" y="3269080"/>
                </a:cubicBezTo>
                <a:cubicBezTo>
                  <a:pt x="5572883" y="3201108"/>
                  <a:pt x="5457341" y="3258412"/>
                  <a:pt x="5380313" y="3280968"/>
                </a:cubicBezTo>
                <a:cubicBezTo>
                  <a:pt x="5542477" y="3279444"/>
                  <a:pt x="5631667" y="3305353"/>
                  <a:pt x="5759371" y="3326080"/>
                </a:cubicBezTo>
                <a:cubicBezTo>
                  <a:pt x="5766466" y="3326080"/>
                  <a:pt x="5765453" y="3337357"/>
                  <a:pt x="5769507" y="3343454"/>
                </a:cubicBezTo>
                <a:lnTo>
                  <a:pt x="5769507" y="3361742"/>
                </a:lnTo>
                <a:cubicBezTo>
                  <a:pt x="5708695" y="3331566"/>
                  <a:pt x="5631667" y="3362047"/>
                  <a:pt x="5543491" y="3319679"/>
                </a:cubicBezTo>
                <a:cubicBezTo>
                  <a:pt x="5539437" y="3325775"/>
                  <a:pt x="5536396" y="3337662"/>
                  <a:pt x="5533355" y="3346806"/>
                </a:cubicBezTo>
                <a:cubicBezTo>
                  <a:pt x="5508017" y="3340710"/>
                  <a:pt x="5483693" y="3331566"/>
                  <a:pt x="5462409" y="3346806"/>
                </a:cubicBezTo>
                <a:cubicBezTo>
                  <a:pt x="5462409" y="3331566"/>
                  <a:pt x="5450247" y="3331871"/>
                  <a:pt x="5450247" y="3319679"/>
                </a:cubicBezTo>
                <a:cubicBezTo>
                  <a:pt x="5433017" y="3347111"/>
                  <a:pt x="5381327" y="3301085"/>
                  <a:pt x="5384367" y="3352598"/>
                </a:cubicBezTo>
                <a:cubicBezTo>
                  <a:pt x="5355989" y="3349550"/>
                  <a:pt x="5348895" y="3328213"/>
                  <a:pt x="5324569" y="3349550"/>
                </a:cubicBezTo>
                <a:cubicBezTo>
                  <a:pt x="5303285" y="3319374"/>
                  <a:pt x="5306327" y="3298342"/>
                  <a:pt x="5277947" y="3289198"/>
                </a:cubicBezTo>
                <a:cubicBezTo>
                  <a:pt x="5270853" y="3298342"/>
                  <a:pt x="5282002" y="3323336"/>
                  <a:pt x="5267813" y="3338272"/>
                </a:cubicBezTo>
                <a:cubicBezTo>
                  <a:pt x="5260718" y="3332481"/>
                  <a:pt x="5249569" y="3329128"/>
                  <a:pt x="5239434" y="3332176"/>
                </a:cubicBezTo>
                <a:cubicBezTo>
                  <a:pt x="5246529" y="3316935"/>
                  <a:pt x="5263759" y="3283406"/>
                  <a:pt x="5229299" y="3295599"/>
                </a:cubicBezTo>
                <a:cubicBezTo>
                  <a:pt x="5249569" y="3271214"/>
                  <a:pt x="5282002" y="3273957"/>
                  <a:pt x="5313421" y="3277005"/>
                </a:cubicBezTo>
                <a:cubicBezTo>
                  <a:pt x="5285043" y="3325470"/>
                  <a:pt x="5355989" y="3280663"/>
                  <a:pt x="5345853" y="3329128"/>
                </a:cubicBezTo>
                <a:cubicBezTo>
                  <a:pt x="5358016" y="3320898"/>
                  <a:pt x="5360043" y="3299256"/>
                  <a:pt x="5368151" y="3284016"/>
                </a:cubicBezTo>
                <a:cubicBezTo>
                  <a:pt x="5367137" y="3284321"/>
                  <a:pt x="5366124" y="3284930"/>
                  <a:pt x="5366124" y="3285235"/>
                </a:cubicBezTo>
                <a:cubicBezTo>
                  <a:pt x="5339773" y="3297123"/>
                  <a:pt x="5343827" y="3267556"/>
                  <a:pt x="5324569" y="3269080"/>
                </a:cubicBezTo>
                <a:cubicBezTo>
                  <a:pt x="5200920" y="3259936"/>
                  <a:pt x="5026594" y="3338881"/>
                  <a:pt x="4887741" y="3330042"/>
                </a:cubicBezTo>
                <a:cubicBezTo>
                  <a:pt x="4874565" y="3355036"/>
                  <a:pt x="4845173" y="3335833"/>
                  <a:pt x="4828957" y="3329128"/>
                </a:cubicBezTo>
                <a:cubicBezTo>
                  <a:pt x="4828957" y="3324556"/>
                  <a:pt x="4831997" y="3323336"/>
                  <a:pt x="4834025" y="3320898"/>
                </a:cubicBezTo>
                <a:cubicBezTo>
                  <a:pt x="4822875" y="3317850"/>
                  <a:pt x="4811727" y="3315716"/>
                  <a:pt x="4800578" y="3310534"/>
                </a:cubicBezTo>
                <a:cubicBezTo>
                  <a:pt x="4772199" y="3332481"/>
                  <a:pt x="4738753" y="3318459"/>
                  <a:pt x="4735713" y="3273043"/>
                </a:cubicBezTo>
                <a:cubicBezTo>
                  <a:pt x="4763077" y="3231589"/>
                  <a:pt x="4841119" y="3232504"/>
                  <a:pt x="4864430" y="3184954"/>
                </a:cubicBezTo>
                <a:cubicBezTo>
                  <a:pt x="4854295" y="3152949"/>
                  <a:pt x="4844159" y="3123992"/>
                  <a:pt x="4813754" y="3123382"/>
                </a:cubicBezTo>
                <a:cubicBezTo>
                  <a:pt x="4793483" y="3167275"/>
                  <a:pt x="4738753" y="3113324"/>
                  <a:pt x="4751929" y="3184039"/>
                </a:cubicBezTo>
                <a:cubicBezTo>
                  <a:pt x="4742807" y="3220616"/>
                  <a:pt x="4736726" y="3132527"/>
                  <a:pt x="4747875" y="3131612"/>
                </a:cubicBezTo>
                <a:cubicBezTo>
                  <a:pt x="4659698" y="3145024"/>
                  <a:pt x="4606995" y="3067907"/>
                  <a:pt x="4553278" y="3075223"/>
                </a:cubicBezTo>
                <a:cubicBezTo>
                  <a:pt x="4599901" y="3022491"/>
                  <a:pt x="4671861" y="3104484"/>
                  <a:pt x="4778281" y="3073394"/>
                </a:cubicBezTo>
                <a:cubicBezTo>
                  <a:pt x="4797537" y="3068517"/>
                  <a:pt x="4778281" y="3027673"/>
                  <a:pt x="4780307" y="3007860"/>
                </a:cubicBezTo>
                <a:cubicBezTo>
                  <a:pt x="4773213" y="2962749"/>
                  <a:pt x="4713415" y="2996887"/>
                  <a:pt x="4688077" y="2972807"/>
                </a:cubicBezTo>
                <a:cubicBezTo>
                  <a:pt x="4692131" y="2923428"/>
                  <a:pt x="4755983" y="2984390"/>
                  <a:pt x="4774227" y="2924038"/>
                </a:cubicBezTo>
                <a:cubicBezTo>
                  <a:pt x="4822875" y="2943241"/>
                  <a:pt x="4963755" y="2967625"/>
                  <a:pt x="4952607" y="2873745"/>
                </a:cubicBezTo>
                <a:cubicBezTo>
                  <a:pt x="5449233" y="2863991"/>
                  <a:pt x="5916467" y="2598808"/>
                  <a:pt x="6368499" y="2625326"/>
                </a:cubicBezTo>
                <a:cubicBezTo>
                  <a:pt x="6387756" y="2617096"/>
                  <a:pt x="6356337" y="2610086"/>
                  <a:pt x="6373567" y="2592407"/>
                </a:cubicBezTo>
                <a:cubicBezTo>
                  <a:pt x="6407013" y="2615877"/>
                  <a:pt x="6434378" y="2574423"/>
                  <a:pt x="6466811" y="2591493"/>
                </a:cubicBezTo>
                <a:cubicBezTo>
                  <a:pt x="6435392" y="2538456"/>
                  <a:pt x="6372553" y="2572899"/>
                  <a:pt x="6326945" y="2586311"/>
                </a:cubicBezTo>
                <a:cubicBezTo>
                  <a:pt x="6285391" y="2596065"/>
                  <a:pt x="6213430" y="2572290"/>
                  <a:pt x="6164781" y="2589054"/>
                </a:cubicBezTo>
                <a:cubicBezTo>
                  <a:pt x="6088767" y="2614658"/>
                  <a:pt x="5944847" y="2605819"/>
                  <a:pt x="5821197" y="2621973"/>
                </a:cubicBezTo>
                <a:cubicBezTo>
                  <a:pt x="5781669" y="2556744"/>
                  <a:pt x="5723898" y="2616792"/>
                  <a:pt x="5673222" y="2604599"/>
                </a:cubicBezTo>
                <a:cubicBezTo>
                  <a:pt x="5685384" y="2561012"/>
                  <a:pt x="5794845" y="2572595"/>
                  <a:pt x="5826264" y="2579910"/>
                </a:cubicBezTo>
                <a:cubicBezTo>
                  <a:pt x="5850589" y="2542114"/>
                  <a:pt x="5875927" y="2520168"/>
                  <a:pt x="5927617" y="2493040"/>
                </a:cubicBezTo>
                <a:lnTo>
                  <a:pt x="5930657" y="2525959"/>
                </a:lnTo>
                <a:cubicBezTo>
                  <a:pt x="5941805" y="2511938"/>
                  <a:pt x="5960049" y="2510414"/>
                  <a:pt x="5983360" y="2508585"/>
                </a:cubicBezTo>
                <a:cubicBezTo>
                  <a:pt x="5981333" y="2489077"/>
                  <a:pt x="5971198" y="2489382"/>
                  <a:pt x="5973225" y="2466521"/>
                </a:cubicBezTo>
                <a:cubicBezTo>
                  <a:pt x="6000590" y="2516510"/>
                  <a:pt x="6062415" y="2466521"/>
                  <a:pt x="6094848" y="2434821"/>
                </a:cubicBezTo>
                <a:cubicBezTo>
                  <a:pt x="6126267" y="2442137"/>
                  <a:pt x="6088767" y="2463778"/>
                  <a:pt x="6089780" y="2476885"/>
                </a:cubicBezTo>
                <a:cubicBezTo>
                  <a:pt x="6124240" y="2470789"/>
                  <a:pt x="6122213" y="2457682"/>
                  <a:pt x="6154645" y="2471703"/>
                </a:cubicBezTo>
                <a:cubicBezTo>
                  <a:pt x="6173903" y="2466826"/>
                  <a:pt x="6152619" y="2436955"/>
                  <a:pt x="6141470" y="2440918"/>
                </a:cubicBezTo>
                <a:cubicBezTo>
                  <a:pt x="6167821" y="2429335"/>
                  <a:pt x="6192146" y="2453110"/>
                  <a:pt x="6232687" y="2420495"/>
                </a:cubicBezTo>
                <a:cubicBezTo>
                  <a:pt x="6236741" y="2380870"/>
                  <a:pt x="6182011" y="2417752"/>
                  <a:pt x="6210389" y="2379651"/>
                </a:cubicBezTo>
                <a:cubicBezTo>
                  <a:pt x="6144511" y="2378127"/>
                  <a:pt x="6091807" y="2356486"/>
                  <a:pt x="6032009" y="2341550"/>
                </a:cubicBezTo>
                <a:cubicBezTo>
                  <a:pt x="6042145" y="2314422"/>
                  <a:pt x="6161741" y="2356791"/>
                  <a:pt x="6173903" y="2306802"/>
                </a:cubicBezTo>
                <a:cubicBezTo>
                  <a:pt x="6112077" y="2272664"/>
                  <a:pt x="6027955" y="2289428"/>
                  <a:pt x="5963089" y="2307716"/>
                </a:cubicBezTo>
                <a:cubicBezTo>
                  <a:pt x="5973225" y="2277540"/>
                  <a:pt x="6003631" y="2261386"/>
                  <a:pt x="6042145" y="2264739"/>
                </a:cubicBezTo>
                <a:cubicBezTo>
                  <a:pt x="6042145" y="2254985"/>
                  <a:pt x="6034037" y="2259252"/>
                  <a:pt x="6025928" y="2256509"/>
                </a:cubicBezTo>
                <a:cubicBezTo>
                  <a:pt x="6024915" y="2243402"/>
                  <a:pt x="6040117" y="2245536"/>
                  <a:pt x="6051267" y="2241268"/>
                </a:cubicBezTo>
                <a:cubicBezTo>
                  <a:pt x="5967144" y="2251327"/>
                  <a:pt x="5936738" y="2218408"/>
                  <a:pt x="5847548" y="2218713"/>
                </a:cubicBezTo>
                <a:cubicBezTo>
                  <a:pt x="5857683" y="2139767"/>
                  <a:pt x="5750249" y="2219322"/>
                  <a:pt x="5742141" y="2164457"/>
                </a:cubicBezTo>
                <a:cubicBezTo>
                  <a:pt x="5910387" y="2183660"/>
                  <a:pt x="5973225" y="2075148"/>
                  <a:pt x="6119173" y="2105934"/>
                </a:cubicBezTo>
                <a:cubicBezTo>
                  <a:pt x="6130321" y="2101971"/>
                  <a:pt x="6139443" y="2084902"/>
                  <a:pt x="6128294" y="2085816"/>
                </a:cubicBezTo>
                <a:cubicBezTo>
                  <a:pt x="6152619" y="2048020"/>
                  <a:pt x="6244849" y="2082768"/>
                  <a:pt x="6276269" y="2037961"/>
                </a:cubicBezTo>
                <a:cubicBezTo>
                  <a:pt x="6333026" y="2111725"/>
                  <a:pt x="6416135" y="2036133"/>
                  <a:pt x="6485055" y="2027598"/>
                </a:cubicBezTo>
                <a:cubicBezTo>
                  <a:pt x="6609718" y="2079720"/>
                  <a:pt x="6898572" y="2011748"/>
                  <a:pt x="7034385" y="2050154"/>
                </a:cubicBezTo>
                <a:cubicBezTo>
                  <a:pt x="7045533" y="2000165"/>
                  <a:pt x="7088101" y="2048630"/>
                  <a:pt x="7137763" y="1995898"/>
                </a:cubicBezTo>
                <a:cubicBezTo>
                  <a:pt x="7139791" y="2012053"/>
                  <a:pt x="7125601" y="2016625"/>
                  <a:pt x="7126615" y="2029427"/>
                </a:cubicBezTo>
                <a:cubicBezTo>
                  <a:pt x="7216819" y="1973037"/>
                  <a:pt x="7315131" y="1968770"/>
                  <a:pt x="7406347" y="1912685"/>
                </a:cubicBezTo>
                <a:cubicBezTo>
                  <a:pt x="7401280" y="1909942"/>
                  <a:pt x="7401280" y="1908113"/>
                  <a:pt x="7389117" y="1902627"/>
                </a:cubicBezTo>
                <a:cubicBezTo>
                  <a:pt x="7390131" y="1899883"/>
                  <a:pt x="7388104" y="1899579"/>
                  <a:pt x="7389117" y="1897445"/>
                </a:cubicBezTo>
                <a:cubicBezTo>
                  <a:pt x="7374929" y="1900188"/>
                  <a:pt x="7362766" y="1901103"/>
                  <a:pt x="7366820" y="1877023"/>
                </a:cubicBezTo>
                <a:cubicBezTo>
                  <a:pt x="7375942" y="1875804"/>
                  <a:pt x="7382023" y="1875804"/>
                  <a:pt x="7391145" y="1875194"/>
                </a:cubicBezTo>
                <a:cubicBezTo>
                  <a:pt x="7394185" y="1859039"/>
                  <a:pt x="7408375" y="1852943"/>
                  <a:pt x="7427631" y="1855686"/>
                </a:cubicBezTo>
                <a:cubicBezTo>
                  <a:pt x="7409388" y="1846847"/>
                  <a:pt x="7399253" y="1825510"/>
                  <a:pt x="7378983" y="1819414"/>
                </a:cubicBezTo>
                <a:cubicBezTo>
                  <a:pt x="7378983" y="1798992"/>
                  <a:pt x="7406347" y="1805088"/>
                  <a:pt x="7399253" y="1775522"/>
                </a:cubicBezTo>
                <a:cubicBezTo>
                  <a:pt x="7396213" y="1749004"/>
                  <a:pt x="7370874" y="1749004"/>
                  <a:pt x="7346549" y="1752052"/>
                </a:cubicBezTo>
                <a:cubicBezTo>
                  <a:pt x="7353645" y="1760891"/>
                  <a:pt x="7364793" y="1769426"/>
                  <a:pt x="7378983" y="1775522"/>
                </a:cubicBezTo>
                <a:cubicBezTo>
                  <a:pt x="7371887" y="1802040"/>
                  <a:pt x="7313103" y="1770035"/>
                  <a:pt x="7319185" y="1808441"/>
                </a:cubicBezTo>
                <a:cubicBezTo>
                  <a:pt x="7309049" y="1802650"/>
                  <a:pt x="7323239" y="1755100"/>
                  <a:pt x="7288779" y="1752052"/>
                </a:cubicBezTo>
                <a:cubicBezTo>
                  <a:pt x="7261413" y="1760891"/>
                  <a:pt x="7277630" y="1769426"/>
                  <a:pt x="7277630" y="1796249"/>
                </a:cubicBezTo>
                <a:cubicBezTo>
                  <a:pt x="7243170" y="1781313"/>
                  <a:pt x="7240129" y="1799907"/>
                  <a:pt x="7208711" y="1784971"/>
                </a:cubicBezTo>
                <a:cubicBezTo>
                  <a:pt x="7215805" y="1764244"/>
                  <a:pt x="7236075" y="1755100"/>
                  <a:pt x="7257359" y="1752052"/>
                </a:cubicBezTo>
                <a:cubicBezTo>
                  <a:pt x="7236075" y="1719437"/>
                  <a:pt x="7204657" y="1767597"/>
                  <a:pt x="7177291" y="1741079"/>
                </a:cubicBezTo>
                <a:cubicBezTo>
                  <a:pt x="7187427" y="1714255"/>
                  <a:pt x="7208711" y="1705111"/>
                  <a:pt x="7240129" y="1705111"/>
                </a:cubicBezTo>
                <a:cubicBezTo>
                  <a:pt x="7291819" y="1755405"/>
                  <a:pt x="7443848" y="1680727"/>
                  <a:pt x="7436753" y="1819414"/>
                </a:cubicBezTo>
                <a:cubicBezTo>
                  <a:pt x="7492497" y="1792896"/>
                  <a:pt x="7559389" y="1864221"/>
                  <a:pt x="7596890" y="1822767"/>
                </a:cubicBezTo>
                <a:cubicBezTo>
                  <a:pt x="7596890" y="1823072"/>
                  <a:pt x="7596890" y="1824291"/>
                  <a:pt x="7596890" y="1824596"/>
                </a:cubicBezTo>
                <a:cubicBezTo>
                  <a:pt x="7597903" y="1823986"/>
                  <a:pt x="7597903" y="1823377"/>
                  <a:pt x="7598917" y="1822767"/>
                </a:cubicBezTo>
                <a:cubicBezTo>
                  <a:pt x="7604998" y="1848371"/>
                  <a:pt x="7631350" y="1848981"/>
                  <a:pt x="7648579" y="1860868"/>
                </a:cubicBezTo>
                <a:cubicBezTo>
                  <a:pt x="7666823" y="1852943"/>
                  <a:pt x="7644525" y="1805393"/>
                  <a:pt x="7679999" y="1812404"/>
                </a:cubicBezTo>
                <a:cubicBezTo>
                  <a:pt x="7684053" y="1823682"/>
                  <a:pt x="7681013" y="1828254"/>
                  <a:pt x="7677972" y="1833131"/>
                </a:cubicBezTo>
                <a:cubicBezTo>
                  <a:pt x="7689121" y="1837093"/>
                  <a:pt x="7705337" y="1829778"/>
                  <a:pt x="7714459" y="1817585"/>
                </a:cubicBezTo>
                <a:cubicBezTo>
                  <a:pt x="7727635" y="1821243"/>
                  <a:pt x="7722567" y="1829778"/>
                  <a:pt x="7717499" y="1840141"/>
                </a:cubicBezTo>
                <a:cubicBezTo>
                  <a:pt x="7723581" y="1838922"/>
                  <a:pt x="7733715" y="1839532"/>
                  <a:pt x="7740811" y="1838922"/>
                </a:cubicBezTo>
                <a:cubicBezTo>
                  <a:pt x="7737770" y="1835874"/>
                  <a:pt x="7739797" y="1828863"/>
                  <a:pt x="7735743" y="1827949"/>
                </a:cubicBezTo>
                <a:cubicBezTo>
                  <a:pt x="7728648" y="1807527"/>
                  <a:pt x="7746891" y="1832521"/>
                  <a:pt x="7766149" y="1838312"/>
                </a:cubicBezTo>
                <a:cubicBezTo>
                  <a:pt x="7768175" y="1838312"/>
                  <a:pt x="7770203" y="1837093"/>
                  <a:pt x="7772229" y="1837093"/>
                </a:cubicBezTo>
                <a:cubicBezTo>
                  <a:pt x="7775270" y="1837093"/>
                  <a:pt x="7777297" y="1835569"/>
                  <a:pt x="7780338" y="1833740"/>
                </a:cubicBezTo>
                <a:cubicBezTo>
                  <a:pt x="7758041" y="1817890"/>
                  <a:pt x="7770203" y="1803259"/>
                  <a:pt x="7757027" y="1773388"/>
                </a:cubicBezTo>
                <a:cubicBezTo>
                  <a:pt x="7721553" y="1766378"/>
                  <a:pt x="7737770" y="1814537"/>
                  <a:pt x="7698243" y="1801431"/>
                </a:cubicBezTo>
                <a:cubicBezTo>
                  <a:pt x="7710405" y="1761196"/>
                  <a:pt x="7772229" y="1766073"/>
                  <a:pt x="7780338" y="1716389"/>
                </a:cubicBezTo>
                <a:cubicBezTo>
                  <a:pt x="7791487" y="1712122"/>
                  <a:pt x="7789459" y="1771864"/>
                  <a:pt x="7769189" y="1763634"/>
                </a:cubicBezTo>
                <a:cubicBezTo>
                  <a:pt x="7770203" y="1828863"/>
                  <a:pt x="7840135" y="1839532"/>
                  <a:pt x="7868515" y="1795030"/>
                </a:cubicBezTo>
                <a:cubicBezTo>
                  <a:pt x="7867501" y="1785276"/>
                  <a:pt x="7852298" y="1789238"/>
                  <a:pt x="7840135" y="1787105"/>
                </a:cubicBezTo>
                <a:cubicBezTo>
                  <a:pt x="7858379" y="1772474"/>
                  <a:pt x="7860406" y="1740164"/>
                  <a:pt x="7882703" y="1728581"/>
                </a:cubicBezTo>
                <a:cubicBezTo>
                  <a:pt x="7881690" y="1764549"/>
                  <a:pt x="7901961" y="1784971"/>
                  <a:pt x="7927299" y="1812404"/>
                </a:cubicBezTo>
                <a:cubicBezTo>
                  <a:pt x="7952637" y="1784361"/>
                  <a:pt x="8027637" y="1808441"/>
                  <a:pt x="8048921" y="1780704"/>
                </a:cubicBezTo>
                <a:cubicBezTo>
                  <a:pt x="8034732" y="1749004"/>
                  <a:pt x="7968853" y="1800211"/>
                  <a:pt x="7976961" y="1744127"/>
                </a:cubicBezTo>
                <a:cubicBezTo>
                  <a:pt x="8001286" y="1763939"/>
                  <a:pt x="8017503" y="1757233"/>
                  <a:pt x="8032705" y="1744127"/>
                </a:cubicBezTo>
                <a:cubicBezTo>
                  <a:pt x="8029665" y="1744127"/>
                  <a:pt x="8030678" y="1744736"/>
                  <a:pt x="8027637" y="1745041"/>
                </a:cubicBezTo>
                <a:cubicBezTo>
                  <a:pt x="8027637" y="1719132"/>
                  <a:pt x="8031691" y="1701758"/>
                  <a:pt x="8048921" y="1699015"/>
                </a:cubicBezTo>
                <a:cubicBezTo>
                  <a:pt x="8077300" y="1693224"/>
                  <a:pt x="8070205" y="1725229"/>
                  <a:pt x="8081355" y="1733763"/>
                </a:cubicBezTo>
                <a:cubicBezTo>
                  <a:pt x="8091489" y="1725229"/>
                  <a:pt x="8112773" y="1724924"/>
                  <a:pt x="8112773" y="1699015"/>
                </a:cubicBezTo>
                <a:lnTo>
                  <a:pt x="8105679" y="1699015"/>
                </a:lnTo>
                <a:cubicBezTo>
                  <a:pt x="8105679" y="1681641"/>
                  <a:pt x="8122909" y="1670058"/>
                  <a:pt x="8105679" y="1667010"/>
                </a:cubicBezTo>
                <a:cubicBezTo>
                  <a:pt x="8115814" y="1626776"/>
                  <a:pt x="8157369" y="1693224"/>
                  <a:pt x="8125949" y="1699015"/>
                </a:cubicBezTo>
                <a:cubicBezTo>
                  <a:pt x="8154328" y="1719132"/>
                  <a:pt x="8125949" y="1686823"/>
                  <a:pt x="8182707" y="1689871"/>
                </a:cubicBezTo>
                <a:cubicBezTo>
                  <a:pt x="8168517" y="1703587"/>
                  <a:pt x="8169531" y="1714255"/>
                  <a:pt x="8188788" y="1720352"/>
                </a:cubicBezTo>
                <a:cubicBezTo>
                  <a:pt x="8203991" y="1709074"/>
                  <a:pt x="8215139" y="1693529"/>
                  <a:pt x="8216153" y="1675545"/>
                </a:cubicBezTo>
                <a:cubicBezTo>
                  <a:pt x="8246559" y="1666401"/>
                  <a:pt x="8270883" y="1730106"/>
                  <a:pt x="8278991" y="1680727"/>
                </a:cubicBezTo>
                <a:cubicBezTo>
                  <a:pt x="8297235" y="1718218"/>
                  <a:pt x="8338789" y="1715170"/>
                  <a:pt x="8381357" y="1715170"/>
                </a:cubicBezTo>
                <a:cubicBezTo>
                  <a:pt x="8384398" y="1695357"/>
                  <a:pt x="8373249" y="1695967"/>
                  <a:pt x="8361087" y="1693833"/>
                </a:cubicBezTo>
                <a:cubicBezTo>
                  <a:pt x="8378317" y="1656647"/>
                  <a:pt x="8463453" y="1763634"/>
                  <a:pt x="8488791" y="1683470"/>
                </a:cubicBezTo>
                <a:cubicBezTo>
                  <a:pt x="8489804" y="1696272"/>
                  <a:pt x="8493858" y="1702673"/>
                  <a:pt x="8501967" y="1702063"/>
                </a:cubicBezTo>
                <a:cubicBezTo>
                  <a:pt x="8512102" y="1691395"/>
                  <a:pt x="8495886" y="1686213"/>
                  <a:pt x="8514129" y="1668230"/>
                </a:cubicBezTo>
                <a:cubicBezTo>
                  <a:pt x="8541494" y="1675850"/>
                  <a:pt x="8527305" y="1684080"/>
                  <a:pt x="8529332" y="1709988"/>
                </a:cubicBezTo>
                <a:cubicBezTo>
                  <a:pt x="8546562" y="1679203"/>
                  <a:pt x="8574940" y="1654513"/>
                  <a:pt x="8604333" y="1629519"/>
                </a:cubicBezTo>
                <a:cubicBezTo>
                  <a:pt x="8605346" y="1645674"/>
                  <a:pt x="8615481" y="1669754"/>
                  <a:pt x="8649941" y="1667010"/>
                </a:cubicBezTo>
                <a:cubicBezTo>
                  <a:pt x="8600278" y="1625252"/>
                  <a:pt x="8691496" y="1602086"/>
                  <a:pt x="8694536" y="1650855"/>
                </a:cubicBezTo>
                <a:cubicBezTo>
                  <a:pt x="8705685" y="1646588"/>
                  <a:pt x="8735077" y="1615803"/>
                  <a:pt x="8711766" y="1607878"/>
                </a:cubicBezTo>
                <a:cubicBezTo>
                  <a:pt x="8718861" y="1607268"/>
                  <a:pt x="8778659" y="1664572"/>
                  <a:pt x="8799943" y="1600867"/>
                </a:cubicBezTo>
                <a:cubicBezTo>
                  <a:pt x="8862781" y="1648112"/>
                  <a:pt x="8959066" y="1597819"/>
                  <a:pt x="8970215" y="1541430"/>
                </a:cubicBezTo>
                <a:cubicBezTo>
                  <a:pt x="8968188" y="1518569"/>
                  <a:pt x="9015823" y="1537467"/>
                  <a:pt x="9024945" y="1546611"/>
                </a:cubicBezTo>
                <a:cubicBezTo>
                  <a:pt x="9048256" y="1544782"/>
                  <a:pt x="9025958" y="1504852"/>
                  <a:pt x="9057378" y="1508815"/>
                </a:cubicBezTo>
                <a:cubicBezTo>
                  <a:pt x="9001634" y="1493575"/>
                  <a:pt x="8935755" y="1504852"/>
                  <a:pt x="8866835" y="1516740"/>
                </a:cubicBezTo>
                <a:cubicBezTo>
                  <a:pt x="8869876" y="1555755"/>
                  <a:pt x="8922579" y="1524970"/>
                  <a:pt x="8925620" y="1563985"/>
                </a:cubicBezTo>
                <a:cubicBezTo>
                  <a:pt x="8873930" y="1554841"/>
                  <a:pt x="8899268" y="1619156"/>
                  <a:pt x="8847578" y="1606658"/>
                </a:cubicBezTo>
                <a:cubicBezTo>
                  <a:pt x="8846565" y="1593856"/>
                  <a:pt x="8861768" y="1595380"/>
                  <a:pt x="8872916" y="1591418"/>
                </a:cubicBezTo>
                <a:cubicBezTo>
                  <a:pt x="8841497" y="1535028"/>
                  <a:pt x="8785753" y="1516740"/>
                  <a:pt x="8719874" y="1508815"/>
                </a:cubicBezTo>
                <a:cubicBezTo>
                  <a:pt x="8751294" y="1473457"/>
                  <a:pt x="8816159" y="1501195"/>
                  <a:pt x="8840484" y="1518569"/>
                </a:cubicBezTo>
                <a:cubicBezTo>
                  <a:pt x="8874943" y="1467056"/>
                  <a:pt x="9001634" y="1503024"/>
                  <a:pt x="8981363" y="1396951"/>
                </a:cubicBezTo>
                <a:cubicBezTo>
                  <a:pt x="9039134" y="1434747"/>
                  <a:pt x="9065486" y="1364031"/>
                  <a:pt x="9105013" y="1331417"/>
                </a:cubicBezTo>
                <a:cubicBezTo>
                  <a:pt x="9147581" y="1373785"/>
                  <a:pt x="9062445" y="1373480"/>
                  <a:pt x="9056364" y="1399999"/>
                </a:cubicBezTo>
                <a:cubicBezTo>
                  <a:pt x="9071567" y="1451206"/>
                  <a:pt x="9107040" y="1357325"/>
                  <a:pt x="9137446" y="1394207"/>
                </a:cubicBezTo>
                <a:cubicBezTo>
                  <a:pt x="9165825" y="1372261"/>
                  <a:pt x="9108054" y="1363422"/>
                  <a:pt x="9133392" y="1338427"/>
                </a:cubicBezTo>
                <a:cubicBezTo>
                  <a:pt x="9163798" y="1338427"/>
                  <a:pt x="9203325" y="1344219"/>
                  <a:pt x="9240825" y="1348181"/>
                </a:cubicBezTo>
                <a:cubicBezTo>
                  <a:pt x="9239812" y="1346962"/>
                  <a:pt x="9238798" y="1346048"/>
                  <a:pt x="9238798" y="1344828"/>
                </a:cubicBezTo>
                <a:cubicBezTo>
                  <a:pt x="9240825" y="1344828"/>
                  <a:pt x="9241839" y="1347572"/>
                  <a:pt x="9242853" y="1348181"/>
                </a:cubicBezTo>
                <a:cubicBezTo>
                  <a:pt x="9302650" y="1353668"/>
                  <a:pt x="9362448" y="1354582"/>
                  <a:pt x="9407043" y="1323492"/>
                </a:cubicBezTo>
                <a:cubicBezTo>
                  <a:pt x="9401976" y="1310690"/>
                  <a:pt x="9382719" y="1319225"/>
                  <a:pt x="9367516" y="1317091"/>
                </a:cubicBezTo>
                <a:cubicBezTo>
                  <a:pt x="9392854" y="1295449"/>
                  <a:pt x="9386773" y="1302765"/>
                  <a:pt x="9391841" y="1272894"/>
                </a:cubicBezTo>
                <a:cubicBezTo>
                  <a:pt x="9396908" y="1285696"/>
                  <a:pt x="9434409" y="1278990"/>
                  <a:pt x="9410084" y="1271065"/>
                </a:cubicBezTo>
                <a:cubicBezTo>
                  <a:pt x="9428327" y="1250033"/>
                  <a:pt x="9480017" y="1311300"/>
                  <a:pt x="9512450" y="1282648"/>
                </a:cubicBezTo>
                <a:cubicBezTo>
                  <a:pt x="9505355" y="1289658"/>
                  <a:pt x="9502315" y="1300022"/>
                  <a:pt x="9503328" y="1316176"/>
                </a:cubicBezTo>
                <a:lnTo>
                  <a:pt x="9541842" y="1313128"/>
                </a:lnTo>
                <a:cubicBezTo>
                  <a:pt x="9537788" y="1303679"/>
                  <a:pt x="9532720" y="1293925"/>
                  <a:pt x="9520558" y="1291792"/>
                </a:cubicBezTo>
                <a:cubicBezTo>
                  <a:pt x="9665492" y="1303070"/>
                  <a:pt x="9840832" y="1256739"/>
                  <a:pt x="9975630" y="1291792"/>
                </a:cubicBezTo>
                <a:cubicBezTo>
                  <a:pt x="9997928" y="1289963"/>
                  <a:pt x="9968536" y="1263445"/>
                  <a:pt x="9957387" y="1274113"/>
                </a:cubicBezTo>
                <a:cubicBezTo>
                  <a:pt x="9963468" y="1247595"/>
                  <a:pt x="10016171" y="1258873"/>
                  <a:pt x="10021239" y="1278075"/>
                </a:cubicBezTo>
                <a:cubicBezTo>
                  <a:pt x="10090158" y="1220467"/>
                  <a:pt x="10128672" y="1270150"/>
                  <a:pt x="10207727" y="1228087"/>
                </a:cubicBezTo>
                <a:cubicBezTo>
                  <a:pt x="10211781" y="1246680"/>
                  <a:pt x="10219889" y="1255215"/>
                  <a:pt x="10232052" y="1258873"/>
                </a:cubicBezTo>
                <a:cubicBezTo>
                  <a:pt x="10236106" y="1258568"/>
                  <a:pt x="10241173" y="1259787"/>
                  <a:pt x="10243200" y="1257958"/>
                </a:cubicBezTo>
                <a:cubicBezTo>
                  <a:pt x="10243200" y="1258873"/>
                  <a:pt x="10243200" y="1257958"/>
                  <a:pt x="10243200" y="1258873"/>
                </a:cubicBezTo>
                <a:cubicBezTo>
                  <a:pt x="10277660" y="1261616"/>
                  <a:pt x="10323269" y="1237841"/>
                  <a:pt x="10323269" y="1271065"/>
                </a:cubicBezTo>
                <a:cubicBezTo>
                  <a:pt x="10366850" y="1277466"/>
                  <a:pt x="10312120" y="1223515"/>
                  <a:pt x="10335431" y="1228087"/>
                </a:cubicBezTo>
                <a:cubicBezTo>
                  <a:pt x="10355702" y="1224125"/>
                  <a:pt x="10408405" y="1215285"/>
                  <a:pt x="10448946" y="1208884"/>
                </a:cubicBezTo>
                <a:cubicBezTo>
                  <a:pt x="10445905" y="1202788"/>
                  <a:pt x="10443878" y="1196387"/>
                  <a:pt x="10435770" y="1197606"/>
                </a:cubicBezTo>
                <a:cubicBezTo>
                  <a:pt x="10448946" y="1170173"/>
                  <a:pt x="10449959" y="1142131"/>
                  <a:pt x="10446919" y="1112565"/>
                </a:cubicBezTo>
                <a:cubicBezTo>
                  <a:pt x="10445905" y="1115003"/>
                  <a:pt x="10443878" y="1115003"/>
                  <a:pt x="10442865" y="1117747"/>
                </a:cubicBezTo>
                <a:cubicBezTo>
                  <a:pt x="10426648" y="1115918"/>
                  <a:pt x="10418540" y="1097629"/>
                  <a:pt x="10399283" y="1102506"/>
                </a:cubicBezTo>
                <a:cubicBezTo>
                  <a:pt x="10375972" y="1107383"/>
                  <a:pt x="10409418" y="1131158"/>
                  <a:pt x="10427662" y="1119880"/>
                </a:cubicBezTo>
                <a:cubicBezTo>
                  <a:pt x="10369891" y="1176574"/>
                  <a:pt x="10291850" y="1064710"/>
                  <a:pt x="10252322" y="1113479"/>
                </a:cubicBezTo>
                <a:cubicBezTo>
                  <a:pt x="10224957" y="1109212"/>
                  <a:pt x="10258403" y="1090314"/>
                  <a:pt x="10249282" y="1071416"/>
                </a:cubicBezTo>
                <a:cubicBezTo>
                  <a:pt x="10211781" y="1095800"/>
                  <a:pt x="10195565" y="1093667"/>
                  <a:pt x="10157051" y="1101287"/>
                </a:cubicBezTo>
                <a:cubicBezTo>
                  <a:pt x="10157051" y="1102201"/>
                  <a:pt x="10156037" y="1103421"/>
                  <a:pt x="10156037" y="1104335"/>
                </a:cubicBezTo>
                <a:cubicBezTo>
                  <a:pt x="10156037" y="1104640"/>
                  <a:pt x="10156037" y="1100982"/>
                  <a:pt x="10156037" y="1101287"/>
                </a:cubicBezTo>
                <a:cubicBezTo>
                  <a:pt x="10154010" y="1101592"/>
                  <a:pt x="10152997" y="1101896"/>
                  <a:pt x="10149956" y="1102506"/>
                </a:cubicBezTo>
                <a:cubicBezTo>
                  <a:pt x="10152997" y="1103725"/>
                  <a:pt x="10154010" y="1103116"/>
                  <a:pt x="10156037" y="1104335"/>
                </a:cubicBezTo>
                <a:cubicBezTo>
                  <a:pt x="10191511" y="1122014"/>
                  <a:pt x="10208741" y="1115308"/>
                  <a:pt x="10253336" y="1126891"/>
                </a:cubicBezTo>
                <a:cubicBezTo>
                  <a:pt x="10229011" y="1153714"/>
                  <a:pt x="10188470" y="1138473"/>
                  <a:pt x="10152997" y="1138473"/>
                </a:cubicBezTo>
                <a:cubicBezTo>
                  <a:pt x="10156037" y="1166821"/>
                  <a:pt x="10059753" y="1181147"/>
                  <a:pt x="10079010" y="1126891"/>
                </a:cubicBezTo>
                <a:cubicBezTo>
                  <a:pt x="10100294" y="1137559"/>
                  <a:pt x="10109415" y="1139693"/>
                  <a:pt x="10121578" y="1139997"/>
                </a:cubicBezTo>
                <a:cubicBezTo>
                  <a:pt x="10125632" y="1134206"/>
                  <a:pt x="10127659" y="1126586"/>
                  <a:pt x="10136780" y="1125672"/>
                </a:cubicBezTo>
                <a:cubicBezTo>
                  <a:pt x="10076983" y="1110736"/>
                  <a:pt x="10100294" y="1154323"/>
                  <a:pt x="10059753" y="1088790"/>
                </a:cubicBezTo>
                <a:cubicBezTo>
                  <a:pt x="10028333" y="1081474"/>
                  <a:pt x="10034415" y="1107383"/>
                  <a:pt x="10016171" y="1115613"/>
                </a:cubicBezTo>
                <a:cubicBezTo>
                  <a:pt x="10026306" y="1143960"/>
                  <a:pt x="10053672" y="1109517"/>
                  <a:pt x="10068874" y="1111650"/>
                </a:cubicBezTo>
                <a:cubicBezTo>
                  <a:pt x="10058739" y="1128720"/>
                  <a:pt x="10044550" y="1145789"/>
                  <a:pt x="10038469" y="1165906"/>
                </a:cubicBezTo>
                <a:cubicBezTo>
                  <a:pt x="10016171" y="1131768"/>
                  <a:pt x="9984752" y="1114698"/>
                  <a:pt x="9941170" y="1111650"/>
                </a:cubicBezTo>
                <a:cubicBezTo>
                  <a:pt x="9930022" y="1115613"/>
                  <a:pt x="9936103" y="1138169"/>
                  <a:pt x="9937116" y="1154323"/>
                </a:cubicBezTo>
                <a:cubicBezTo>
                  <a:pt x="9918873" y="1162248"/>
                  <a:pt x="9921913" y="1143046"/>
                  <a:pt x="9915832" y="1123843"/>
                </a:cubicBezTo>
                <a:cubicBezTo>
                  <a:pt x="9801304" y="1191815"/>
                  <a:pt x="9646235" y="1167430"/>
                  <a:pt x="9501301" y="1195168"/>
                </a:cubicBezTo>
                <a:cubicBezTo>
                  <a:pt x="9413125" y="1215285"/>
                  <a:pt x="9307718" y="1250338"/>
                  <a:pt x="9241839" y="1242413"/>
                </a:cubicBezTo>
                <a:cubicBezTo>
                  <a:pt x="9194203" y="1236317"/>
                  <a:pt x="9087783" y="1306727"/>
                  <a:pt x="9060418" y="1259787"/>
                </a:cubicBezTo>
                <a:cubicBezTo>
                  <a:pt x="8893187" y="1260092"/>
                  <a:pt x="8760415" y="1292706"/>
                  <a:pt x="8617508" y="1300936"/>
                </a:cubicBezTo>
                <a:cubicBezTo>
                  <a:pt x="8619535" y="1287524"/>
                  <a:pt x="8634738" y="1283257"/>
                  <a:pt x="8633725" y="1267102"/>
                </a:cubicBezTo>
                <a:cubicBezTo>
                  <a:pt x="8631698" y="1244242"/>
                  <a:pt x="8602306" y="1266493"/>
                  <a:pt x="8586089" y="1261006"/>
                </a:cubicBezTo>
                <a:cubicBezTo>
                  <a:pt x="8577981" y="1297888"/>
                  <a:pt x="8618522" y="1268626"/>
                  <a:pt x="8609400" y="1302155"/>
                </a:cubicBezTo>
                <a:cubicBezTo>
                  <a:pt x="8546562" y="1329893"/>
                  <a:pt x="8405682" y="1318615"/>
                  <a:pt x="8329667" y="1340866"/>
                </a:cubicBezTo>
                <a:cubicBezTo>
                  <a:pt x="8331695" y="1321053"/>
                  <a:pt x="8360073" y="1331722"/>
                  <a:pt x="8353992" y="1306118"/>
                </a:cubicBezTo>
                <a:cubicBezTo>
                  <a:pt x="8314465" y="1299412"/>
                  <a:pt x="8324600" y="1379881"/>
                  <a:pt x="8287099" y="1343609"/>
                </a:cubicBezTo>
                <a:cubicBezTo>
                  <a:pt x="8285073" y="1327454"/>
                  <a:pt x="8301289" y="1319834"/>
                  <a:pt x="8320546" y="1321358"/>
                </a:cubicBezTo>
                <a:cubicBezTo>
                  <a:pt x="8287099" y="1285086"/>
                  <a:pt x="8228315" y="1347572"/>
                  <a:pt x="8212099" y="1329283"/>
                </a:cubicBezTo>
                <a:cubicBezTo>
                  <a:pt x="8209059" y="1342695"/>
                  <a:pt x="8213113" y="1349400"/>
                  <a:pt x="8221221" y="1352144"/>
                </a:cubicBezTo>
                <a:cubicBezTo>
                  <a:pt x="8186761" y="1350315"/>
                  <a:pt x="8107706" y="1343914"/>
                  <a:pt x="8055003" y="1357021"/>
                </a:cubicBezTo>
                <a:cubicBezTo>
                  <a:pt x="8056016" y="1365860"/>
                  <a:pt x="8059057" y="1375004"/>
                  <a:pt x="8052975" y="1381710"/>
                </a:cubicBezTo>
                <a:cubicBezTo>
                  <a:pt x="8042841" y="1378662"/>
                  <a:pt x="8045881" y="1368299"/>
                  <a:pt x="8052975" y="1368299"/>
                </a:cubicBezTo>
                <a:cubicBezTo>
                  <a:pt x="8051962" y="1361593"/>
                  <a:pt x="8041827" y="1363422"/>
                  <a:pt x="8035746" y="1362202"/>
                </a:cubicBezTo>
                <a:cubicBezTo>
                  <a:pt x="8021557" y="1368908"/>
                  <a:pt x="8010407" y="1378053"/>
                  <a:pt x="8007367" y="1392074"/>
                </a:cubicBezTo>
                <a:cubicBezTo>
                  <a:pt x="7988110" y="1393598"/>
                  <a:pt x="7993178" y="1363422"/>
                  <a:pt x="7967839" y="1375309"/>
                </a:cubicBezTo>
                <a:cubicBezTo>
                  <a:pt x="7952637" y="1376529"/>
                  <a:pt x="7953651" y="1396646"/>
                  <a:pt x="7954664" y="1418592"/>
                </a:cubicBezTo>
                <a:cubicBezTo>
                  <a:pt x="7932367" y="1377138"/>
                  <a:pt x="7793513" y="1415544"/>
                  <a:pt x="7752973" y="1418592"/>
                </a:cubicBezTo>
                <a:cubicBezTo>
                  <a:pt x="7765135" y="1365555"/>
                  <a:pt x="7855339" y="1393902"/>
                  <a:pt x="7866487" y="1340866"/>
                </a:cubicBezTo>
                <a:cubicBezTo>
                  <a:pt x="7783379" y="1360678"/>
                  <a:pt x="7683039" y="1364946"/>
                  <a:pt x="7636417" y="1417373"/>
                </a:cubicBezTo>
                <a:cubicBezTo>
                  <a:pt x="7464119" y="1346048"/>
                  <a:pt x="7266481" y="1492965"/>
                  <a:pt x="7091141" y="1438100"/>
                </a:cubicBezTo>
                <a:cubicBezTo>
                  <a:pt x="7057695" y="1456998"/>
                  <a:pt x="7021209" y="1486564"/>
                  <a:pt x="6984721" y="1469800"/>
                </a:cubicBezTo>
                <a:cubicBezTo>
                  <a:pt x="6988775" y="1463094"/>
                  <a:pt x="6991817" y="1452121"/>
                  <a:pt x="6989789" y="1435661"/>
                </a:cubicBezTo>
                <a:cubicBezTo>
                  <a:pt x="6885397" y="1437490"/>
                  <a:pt x="6841815" y="1526494"/>
                  <a:pt x="6743503" y="1462484"/>
                </a:cubicBezTo>
                <a:cubicBezTo>
                  <a:pt x="6760733" y="1431699"/>
                  <a:pt x="6779990" y="1488088"/>
                  <a:pt x="6817490" y="1465532"/>
                </a:cubicBezTo>
                <a:cubicBezTo>
                  <a:pt x="6789111" y="1408838"/>
                  <a:pt x="6728300" y="1411581"/>
                  <a:pt x="6677624" y="1415544"/>
                </a:cubicBezTo>
                <a:cubicBezTo>
                  <a:pt x="6678637" y="1372871"/>
                  <a:pt x="6733368" y="1384149"/>
                  <a:pt x="6725259" y="1332636"/>
                </a:cubicBezTo>
                <a:cubicBezTo>
                  <a:pt x="6795193" y="1382625"/>
                  <a:pt x="6838774" y="1349705"/>
                  <a:pt x="6923910" y="1336599"/>
                </a:cubicBezTo>
                <a:cubicBezTo>
                  <a:pt x="6924923" y="1356106"/>
                  <a:pt x="6896545" y="1345438"/>
                  <a:pt x="6898572" y="1371347"/>
                </a:cubicBezTo>
                <a:cubicBezTo>
                  <a:pt x="6970533" y="1339647"/>
                  <a:pt x="6998911" y="1347876"/>
                  <a:pt x="7050601" y="1314348"/>
                </a:cubicBezTo>
                <a:cubicBezTo>
                  <a:pt x="7111412" y="1351839"/>
                  <a:pt x="7181345" y="1309471"/>
                  <a:pt x="7286751" y="1310995"/>
                </a:cubicBezTo>
                <a:cubicBezTo>
                  <a:pt x="7320198" y="1292097"/>
                  <a:pt x="7274589" y="1256434"/>
                  <a:pt x="7320198" y="1252776"/>
                </a:cubicBezTo>
                <a:cubicBezTo>
                  <a:pt x="7330333" y="1382625"/>
                  <a:pt x="7466145" y="1222601"/>
                  <a:pt x="7534051" y="1298802"/>
                </a:cubicBezTo>
                <a:cubicBezTo>
                  <a:pt x="7545201" y="1291487"/>
                  <a:pt x="7552295" y="1281124"/>
                  <a:pt x="7546214" y="1264969"/>
                </a:cubicBezTo>
                <a:cubicBezTo>
                  <a:pt x="7759054" y="1294230"/>
                  <a:pt x="7888785" y="1218028"/>
                  <a:pt x="8055003" y="1214676"/>
                </a:cubicBezTo>
                <a:cubicBezTo>
                  <a:pt x="8052975" y="1231135"/>
                  <a:pt x="8041827" y="1242108"/>
                  <a:pt x="8038787" y="1258873"/>
                </a:cubicBezTo>
                <a:cubicBezTo>
                  <a:pt x="8080341" y="1236012"/>
                  <a:pt x="8112773" y="1206750"/>
                  <a:pt x="8141152" y="1175050"/>
                </a:cubicBezTo>
                <a:cubicBezTo>
                  <a:pt x="8143179" y="1200959"/>
                  <a:pt x="8248585" y="1203093"/>
                  <a:pt x="8247572" y="1144570"/>
                </a:cubicBezTo>
                <a:cubicBezTo>
                  <a:pt x="8277978" y="1184499"/>
                  <a:pt x="8402641" y="1191205"/>
                  <a:pt x="8421898" y="1137254"/>
                </a:cubicBezTo>
                <a:cubicBezTo>
                  <a:pt x="8454331" y="1209798"/>
                  <a:pt x="8515142" y="1146094"/>
                  <a:pt x="8559738" y="1168649"/>
                </a:cubicBezTo>
                <a:cubicBezTo>
                  <a:pt x="8582035" y="1160420"/>
                  <a:pt x="8546562" y="1149751"/>
                  <a:pt x="8568859" y="1134816"/>
                </a:cubicBezTo>
                <a:cubicBezTo>
                  <a:pt x="8601292" y="1148837"/>
                  <a:pt x="8628657" y="1153409"/>
                  <a:pt x="8637779" y="1116527"/>
                </a:cubicBezTo>
                <a:cubicBezTo>
                  <a:pt x="8656022" y="1154323"/>
                  <a:pt x="8698590" y="1102506"/>
                  <a:pt x="8706698" y="1163772"/>
                </a:cubicBezTo>
                <a:cubicBezTo>
                  <a:pt x="8716834" y="1143350"/>
                  <a:pt x="8732037" y="1132072"/>
                  <a:pt x="8735077" y="1171088"/>
                </a:cubicBezTo>
                <a:cubicBezTo>
                  <a:pt x="8751294" y="1133901"/>
                  <a:pt x="8792848" y="1173526"/>
                  <a:pt x="8793862" y="1134206"/>
                </a:cubicBezTo>
                <a:cubicBezTo>
                  <a:pt x="8838457" y="1199130"/>
                  <a:pt x="8925620" y="1116832"/>
                  <a:pt x="8962106" y="1139997"/>
                </a:cubicBezTo>
                <a:cubicBezTo>
                  <a:pt x="8980350" y="1122319"/>
                  <a:pt x="8976296" y="1083608"/>
                  <a:pt x="9010756" y="1080865"/>
                </a:cubicBezTo>
                <a:cubicBezTo>
                  <a:pt x="9080689" y="1127805"/>
                  <a:pt x="9097919" y="1090314"/>
                  <a:pt x="9180014" y="1054346"/>
                </a:cubicBezTo>
                <a:cubicBezTo>
                  <a:pt x="9212447" y="1065015"/>
                  <a:pt x="9145554" y="1063491"/>
                  <a:pt x="9155689" y="1088790"/>
                </a:cubicBezTo>
                <a:cubicBezTo>
                  <a:pt x="9358394" y="1050079"/>
                  <a:pt x="9595559" y="1063491"/>
                  <a:pt x="9777993" y="908648"/>
                </a:cubicBezTo>
                <a:cubicBezTo>
                  <a:pt x="9769885" y="866890"/>
                  <a:pt x="9739479" y="909563"/>
                  <a:pt x="9739479" y="870243"/>
                </a:cubicBezTo>
                <a:cubicBezTo>
                  <a:pt x="9776980" y="847687"/>
                  <a:pt x="9786101" y="856831"/>
                  <a:pt x="9818534" y="831227"/>
                </a:cubicBezTo>
                <a:cubicBezTo>
                  <a:pt x="9824615" y="853783"/>
                  <a:pt x="9801304" y="848906"/>
                  <a:pt x="9802318" y="865061"/>
                </a:cubicBezTo>
                <a:cubicBezTo>
                  <a:pt x="9810426" y="877558"/>
                  <a:pt x="9822588" y="882740"/>
                  <a:pt x="9841845" y="881216"/>
                </a:cubicBezTo>
                <a:cubicBezTo>
                  <a:pt x="9861102" y="876644"/>
                  <a:pt x="9828669" y="865975"/>
                  <a:pt x="9846913" y="851649"/>
                </a:cubicBezTo>
                <a:cubicBezTo>
                  <a:pt x="9864143" y="869938"/>
                  <a:pt x="9882386" y="855612"/>
                  <a:pt x="9892521" y="835190"/>
                </a:cubicBezTo>
                <a:cubicBezTo>
                  <a:pt x="9926981" y="829398"/>
                  <a:pt x="9893535" y="844943"/>
                  <a:pt x="9902656" y="866890"/>
                </a:cubicBezTo>
                <a:cubicBezTo>
                  <a:pt x="9930022" y="864756"/>
                  <a:pt x="9926981" y="838542"/>
                  <a:pt x="9924954" y="809586"/>
                </a:cubicBezTo>
                <a:cubicBezTo>
                  <a:pt x="9944211" y="804709"/>
                  <a:pt x="9942184" y="824521"/>
                  <a:pt x="9947252" y="840371"/>
                </a:cubicBezTo>
                <a:cubicBezTo>
                  <a:pt x="10054685" y="779715"/>
                  <a:pt x="10203673" y="780629"/>
                  <a:pt x="10322255" y="761426"/>
                </a:cubicBezTo>
                <a:cubicBezTo>
                  <a:pt x="10345566" y="759597"/>
                  <a:pt x="10368877" y="764779"/>
                  <a:pt x="10360769" y="768741"/>
                </a:cubicBezTo>
                <a:cubicBezTo>
                  <a:pt x="10417527" y="741309"/>
                  <a:pt x="10516852" y="730031"/>
                  <a:pt x="10534082" y="797089"/>
                </a:cubicBezTo>
                <a:cubicBezTo>
                  <a:pt x="10543204" y="733993"/>
                  <a:pt x="10587799" y="790688"/>
                  <a:pt x="10628339" y="770570"/>
                </a:cubicBezTo>
                <a:cubicBezTo>
                  <a:pt x="10631380" y="762341"/>
                  <a:pt x="10635434" y="754416"/>
                  <a:pt x="10634421" y="743138"/>
                </a:cubicBezTo>
                <a:cubicBezTo>
                  <a:pt x="10640502" y="718753"/>
                  <a:pt x="10642529" y="761121"/>
                  <a:pt x="10634421" y="767827"/>
                </a:cubicBezTo>
                <a:cubicBezTo>
                  <a:pt x="10636448" y="766303"/>
                  <a:pt x="10638475" y="767827"/>
                  <a:pt x="10640502" y="765693"/>
                </a:cubicBezTo>
                <a:cubicBezTo>
                  <a:pt x="10640502" y="766303"/>
                  <a:pt x="10640502" y="766303"/>
                  <a:pt x="10640502" y="766608"/>
                </a:cubicBezTo>
                <a:cubicBezTo>
                  <a:pt x="10645569" y="764169"/>
                  <a:pt x="10650637" y="762341"/>
                  <a:pt x="10654691" y="763560"/>
                </a:cubicBezTo>
                <a:cubicBezTo>
                  <a:pt x="10671921" y="737651"/>
                  <a:pt x="10699286" y="730031"/>
                  <a:pt x="10728678" y="726983"/>
                </a:cubicBezTo>
                <a:cubicBezTo>
                  <a:pt x="10726651" y="722411"/>
                  <a:pt x="10723611" y="717534"/>
                  <a:pt x="10725638" y="710218"/>
                </a:cubicBezTo>
                <a:cubicBezTo>
                  <a:pt x="10753003" y="713266"/>
                  <a:pt x="10815841" y="716924"/>
                  <a:pt x="10826990" y="675775"/>
                </a:cubicBezTo>
                <a:cubicBezTo>
                  <a:pt x="10834085" y="679128"/>
                  <a:pt x="10844220" y="676994"/>
                  <a:pt x="10852328" y="677604"/>
                </a:cubicBezTo>
                <a:cubicBezTo>
                  <a:pt x="10854355" y="673337"/>
                  <a:pt x="10859423" y="673032"/>
                  <a:pt x="10861450" y="667241"/>
                </a:cubicBezTo>
                <a:cubicBezTo>
                  <a:pt x="10941518" y="648952"/>
                  <a:pt x="10998276" y="694368"/>
                  <a:pt x="11070236" y="665412"/>
                </a:cubicBezTo>
                <a:cubicBezTo>
                  <a:pt x="11071249" y="663278"/>
                  <a:pt x="11073276" y="663583"/>
                  <a:pt x="11074290" y="661144"/>
                </a:cubicBezTo>
                <a:cubicBezTo>
                  <a:pt x="11075303" y="661449"/>
                  <a:pt x="11074290" y="663583"/>
                  <a:pt x="11075303" y="664192"/>
                </a:cubicBezTo>
                <a:cubicBezTo>
                  <a:pt x="11080371" y="662059"/>
                  <a:pt x="11084425" y="662059"/>
                  <a:pt x="11089493" y="659011"/>
                </a:cubicBezTo>
                <a:cubicBezTo>
                  <a:pt x="11086452" y="671508"/>
                  <a:pt x="11084425" y="682481"/>
                  <a:pt x="11084425" y="692844"/>
                </a:cubicBezTo>
                <a:cubicBezTo>
                  <a:pt x="11084425" y="694368"/>
                  <a:pt x="11086452" y="695588"/>
                  <a:pt x="11086452" y="697112"/>
                </a:cubicBezTo>
                <a:cubicBezTo>
                  <a:pt x="11087466" y="701379"/>
                  <a:pt x="11091520" y="704122"/>
                  <a:pt x="11093547" y="707475"/>
                </a:cubicBezTo>
                <a:cubicBezTo>
                  <a:pt x="11098615" y="686748"/>
                  <a:pt x="11109763" y="681871"/>
                  <a:pt x="11112804" y="710218"/>
                </a:cubicBezTo>
                <a:cubicBezTo>
                  <a:pt x="11115844" y="709609"/>
                  <a:pt x="11118885" y="710828"/>
                  <a:pt x="11120912" y="710218"/>
                </a:cubicBezTo>
                <a:cubicBezTo>
                  <a:pt x="11125980" y="699245"/>
                  <a:pt x="11112804" y="680042"/>
                  <a:pt x="11124966" y="656267"/>
                </a:cubicBezTo>
                <a:cubicBezTo>
                  <a:pt x="11218210" y="668460"/>
                  <a:pt x="11315509" y="566044"/>
                  <a:pt x="11438145" y="602012"/>
                </a:cubicBezTo>
                <a:cubicBezTo>
                  <a:pt x="11468551" y="589819"/>
                  <a:pt x="11437131" y="578846"/>
                  <a:pt x="11455375" y="557814"/>
                </a:cubicBezTo>
                <a:cubicBezTo>
                  <a:pt x="11553687" y="533735"/>
                  <a:pt x="11587133" y="561167"/>
                  <a:pt x="11634769" y="531296"/>
                </a:cubicBezTo>
                <a:cubicBezTo>
                  <a:pt x="11637809" y="541964"/>
                  <a:pt x="11643891" y="548670"/>
                  <a:pt x="11651999" y="553852"/>
                </a:cubicBezTo>
                <a:cubicBezTo>
                  <a:pt x="11718891" y="547756"/>
                  <a:pt x="11798959" y="566349"/>
                  <a:pt x="11845583" y="516970"/>
                </a:cubicBezTo>
                <a:cubicBezTo>
                  <a:pt x="11902339" y="581590"/>
                  <a:pt x="11939839" y="452656"/>
                  <a:pt x="11967203" y="526114"/>
                </a:cubicBezTo>
                <a:cubicBezTo>
                  <a:pt x="11981395" y="523066"/>
                  <a:pt x="11991529" y="517580"/>
                  <a:pt x="11995583" y="505997"/>
                </a:cubicBezTo>
                <a:cubicBezTo>
                  <a:pt x="12008759" y="514532"/>
                  <a:pt x="12019907" y="525505"/>
                  <a:pt x="12030043" y="537087"/>
                </a:cubicBezTo>
                <a:cubicBezTo>
                  <a:pt x="12041191" y="531296"/>
                  <a:pt x="12048287" y="520018"/>
                  <a:pt x="12037137" y="516970"/>
                </a:cubicBezTo>
                <a:cubicBezTo>
                  <a:pt x="12054367" y="502339"/>
                  <a:pt x="12071597" y="510874"/>
                  <a:pt x="12089841" y="531296"/>
                </a:cubicBezTo>
                <a:cubicBezTo>
                  <a:pt x="12163827" y="520628"/>
                  <a:pt x="12221599" y="501120"/>
                  <a:pt x="12290519" y="510569"/>
                </a:cubicBezTo>
                <a:cubicBezTo>
                  <a:pt x="12295587" y="491671"/>
                  <a:pt x="12309775" y="474907"/>
                  <a:pt x="12330047" y="469725"/>
                </a:cubicBezTo>
                <a:cubicBezTo>
                  <a:pt x="12337141" y="493195"/>
                  <a:pt x="12315857" y="490147"/>
                  <a:pt x="12319911" y="507826"/>
                </a:cubicBezTo>
                <a:cubicBezTo>
                  <a:pt x="12370587" y="469115"/>
                  <a:pt x="12448627" y="490452"/>
                  <a:pt x="12511467" y="499596"/>
                </a:cubicBezTo>
                <a:cubicBezTo>
                  <a:pt x="12533763" y="477650"/>
                  <a:pt x="12562143" y="457533"/>
                  <a:pt x="12603697" y="463934"/>
                </a:cubicBezTo>
                <a:cubicBezTo>
                  <a:pt x="12583427" y="484356"/>
                  <a:pt x="12593563" y="480698"/>
                  <a:pt x="12607751" y="488318"/>
                </a:cubicBezTo>
                <a:cubicBezTo>
                  <a:pt x="12610791" y="488013"/>
                  <a:pt x="12614847" y="486794"/>
                  <a:pt x="12618899" y="486489"/>
                </a:cubicBezTo>
                <a:cubicBezTo>
                  <a:pt x="12629035" y="474907"/>
                  <a:pt x="12636131" y="459666"/>
                  <a:pt x="12645251" y="447474"/>
                </a:cubicBezTo>
                <a:cubicBezTo>
                  <a:pt x="12676671" y="461190"/>
                  <a:pt x="12673631" y="468201"/>
                  <a:pt x="12712143" y="452351"/>
                </a:cubicBezTo>
                <a:cubicBezTo>
                  <a:pt x="12713159" y="470639"/>
                  <a:pt x="12710117" y="476431"/>
                  <a:pt x="12710117" y="481917"/>
                </a:cubicBezTo>
                <a:cubicBezTo>
                  <a:pt x="12715185" y="482222"/>
                  <a:pt x="12721267" y="481917"/>
                  <a:pt x="12727347" y="481917"/>
                </a:cubicBezTo>
                <a:cubicBezTo>
                  <a:pt x="12742551" y="465762"/>
                  <a:pt x="12758767" y="462714"/>
                  <a:pt x="12784103" y="437111"/>
                </a:cubicBezTo>
                <a:cubicBezTo>
                  <a:pt x="12779037" y="463629"/>
                  <a:pt x="12792213" y="492281"/>
                  <a:pt x="12828699" y="453570"/>
                </a:cubicBezTo>
                <a:cubicBezTo>
                  <a:pt x="12833767" y="468811"/>
                  <a:pt x="12846943" y="470030"/>
                  <a:pt x="12860119" y="472773"/>
                </a:cubicBezTo>
                <a:cubicBezTo>
                  <a:pt x="12883431" y="468506"/>
                  <a:pt x="12906741" y="464238"/>
                  <a:pt x="12928025" y="452351"/>
                </a:cubicBezTo>
                <a:cubicBezTo>
                  <a:pt x="12923971" y="472773"/>
                  <a:pt x="12941201" y="470030"/>
                  <a:pt x="12935119" y="496243"/>
                </a:cubicBezTo>
                <a:cubicBezTo>
                  <a:pt x="12946267" y="496243"/>
                  <a:pt x="12950323" y="491062"/>
                  <a:pt x="12953363" y="484051"/>
                </a:cubicBezTo>
                <a:cubicBezTo>
                  <a:pt x="12953363" y="479479"/>
                  <a:pt x="12949309" y="479784"/>
                  <a:pt x="12950323" y="472773"/>
                </a:cubicBezTo>
                <a:cubicBezTo>
                  <a:pt x="12951335" y="472773"/>
                  <a:pt x="12954375" y="473078"/>
                  <a:pt x="12955391" y="472773"/>
                </a:cubicBezTo>
                <a:cubicBezTo>
                  <a:pt x="12955391" y="465762"/>
                  <a:pt x="12956403" y="458752"/>
                  <a:pt x="12955391" y="449608"/>
                </a:cubicBezTo>
                <a:cubicBezTo>
                  <a:pt x="12971607" y="455094"/>
                  <a:pt x="12972619" y="464238"/>
                  <a:pt x="12974647" y="473992"/>
                </a:cubicBezTo>
                <a:cubicBezTo>
                  <a:pt x="12979715" y="473992"/>
                  <a:pt x="12984783" y="474907"/>
                  <a:pt x="12988835" y="474907"/>
                </a:cubicBezTo>
                <a:cubicBezTo>
                  <a:pt x="12993903" y="470639"/>
                  <a:pt x="13003027" y="471554"/>
                  <a:pt x="13015187" y="477040"/>
                </a:cubicBezTo>
                <a:cubicBezTo>
                  <a:pt x="13018227" y="477040"/>
                  <a:pt x="13019243" y="476736"/>
                  <a:pt x="13021269" y="477040"/>
                </a:cubicBezTo>
                <a:cubicBezTo>
                  <a:pt x="13026337" y="443207"/>
                  <a:pt x="12986809" y="469420"/>
                  <a:pt x="12989851" y="438025"/>
                </a:cubicBezTo>
                <a:cubicBezTo>
                  <a:pt x="13011135" y="451132"/>
                  <a:pt x="13060795" y="459666"/>
                  <a:pt x="13067891" y="484051"/>
                </a:cubicBezTo>
                <a:cubicBezTo>
                  <a:pt x="13072959" y="485575"/>
                  <a:pt x="13077013" y="487404"/>
                  <a:pt x="13081067" y="489233"/>
                </a:cubicBezTo>
                <a:cubicBezTo>
                  <a:pt x="13090189" y="484661"/>
                  <a:pt x="13091203" y="472773"/>
                  <a:pt x="13088163" y="455399"/>
                </a:cubicBezTo>
                <a:cubicBezTo>
                  <a:pt x="13175325" y="455399"/>
                  <a:pt x="13192555" y="513922"/>
                  <a:pt x="13279719" y="466982"/>
                </a:cubicBezTo>
                <a:cubicBezTo>
                  <a:pt x="13272623" y="478564"/>
                  <a:pt x="13279719" y="481917"/>
                  <a:pt x="13283771" y="493500"/>
                </a:cubicBezTo>
                <a:cubicBezTo>
                  <a:pt x="13308095" y="496548"/>
                  <a:pt x="13318231" y="481308"/>
                  <a:pt x="13321271" y="463934"/>
                </a:cubicBezTo>
                <a:cubicBezTo>
                  <a:pt x="13346611" y="455094"/>
                  <a:pt x="13343571" y="485270"/>
                  <a:pt x="13360799" y="485270"/>
                </a:cubicBezTo>
                <a:cubicBezTo>
                  <a:pt x="13395259" y="482222"/>
                  <a:pt x="13388165" y="434977"/>
                  <a:pt x="13429719" y="438025"/>
                </a:cubicBezTo>
                <a:cubicBezTo>
                  <a:pt x="13417557" y="465762"/>
                  <a:pt x="13436815" y="464543"/>
                  <a:pt x="13458099" y="464543"/>
                </a:cubicBezTo>
                <a:cubicBezTo>
                  <a:pt x="13494585" y="423089"/>
                  <a:pt x="13550327" y="402362"/>
                  <a:pt x="13576679" y="349021"/>
                </a:cubicBezTo>
                <a:cubicBezTo>
                  <a:pt x="13601005" y="346278"/>
                  <a:pt x="13638505" y="354507"/>
                  <a:pt x="13631411" y="319455"/>
                </a:cubicBezTo>
                <a:cubicBezTo>
                  <a:pt x="13645599" y="319455"/>
                  <a:pt x="13656747" y="323112"/>
                  <a:pt x="13659789" y="334695"/>
                </a:cubicBezTo>
                <a:cubicBezTo>
                  <a:pt x="13682087" y="329513"/>
                  <a:pt x="13643573" y="311530"/>
                  <a:pt x="13657763" y="301776"/>
                </a:cubicBezTo>
                <a:cubicBezTo>
                  <a:pt x="13636479" y="303605"/>
                  <a:pt x="13617221" y="303300"/>
                  <a:pt x="13592895" y="310310"/>
                </a:cubicBezTo>
                <a:cubicBezTo>
                  <a:pt x="13592895" y="295375"/>
                  <a:pt x="13599991" y="295375"/>
                  <a:pt x="13599991" y="283487"/>
                </a:cubicBezTo>
                <a:cubicBezTo>
                  <a:pt x="13633437" y="282268"/>
                  <a:pt x="13661815" y="279830"/>
                  <a:pt x="13690195" y="278306"/>
                </a:cubicBezTo>
                <a:cubicBezTo>
                  <a:pt x="13693235" y="272819"/>
                  <a:pt x="13695263" y="265808"/>
                  <a:pt x="13698303" y="260932"/>
                </a:cubicBezTo>
                <a:cubicBezTo>
                  <a:pt x="13746951" y="240509"/>
                  <a:pt x="13848303" y="249349"/>
                  <a:pt x="13893913" y="217039"/>
                </a:cubicBezTo>
                <a:cubicBezTo>
                  <a:pt x="13904047" y="222831"/>
                  <a:pt x="13911143" y="228927"/>
                  <a:pt x="13918239" y="243558"/>
                </a:cubicBezTo>
                <a:cubicBezTo>
                  <a:pt x="14043915" y="173147"/>
                  <a:pt x="14141213" y="258188"/>
                  <a:pt x="14259795" y="231670"/>
                </a:cubicBezTo>
                <a:cubicBezTo>
                  <a:pt x="14270943" y="253616"/>
                  <a:pt x="14286147" y="253921"/>
                  <a:pt x="14304391" y="251787"/>
                </a:cubicBezTo>
                <a:cubicBezTo>
                  <a:pt x="14302363" y="249044"/>
                  <a:pt x="14301351" y="244167"/>
                  <a:pt x="14298309" y="243558"/>
                </a:cubicBezTo>
                <a:cubicBezTo>
                  <a:pt x="14337835" y="239595"/>
                  <a:pt x="14386487" y="242034"/>
                  <a:pt x="14424999" y="239595"/>
                </a:cubicBezTo>
                <a:cubicBezTo>
                  <a:pt x="14408783" y="297509"/>
                  <a:pt x="14403715" y="254835"/>
                  <a:pt x="14383445" y="279525"/>
                </a:cubicBezTo>
                <a:cubicBezTo>
                  <a:pt x="14440203" y="276477"/>
                  <a:pt x="14489865" y="318845"/>
                  <a:pt x="14553717" y="311530"/>
                </a:cubicBezTo>
                <a:lnTo>
                  <a:pt x="14553717" y="338048"/>
                </a:lnTo>
                <a:cubicBezTo>
                  <a:pt x="14599327" y="305738"/>
                  <a:pt x="14596285" y="357861"/>
                  <a:pt x="14637839" y="322503"/>
                </a:cubicBezTo>
                <a:cubicBezTo>
                  <a:pt x="14647975" y="349021"/>
                  <a:pt x="14676353" y="349631"/>
                  <a:pt x="14696623" y="334695"/>
                </a:cubicBezTo>
                <a:cubicBezTo>
                  <a:pt x="14689529" y="361213"/>
                  <a:pt x="14706759" y="358165"/>
                  <a:pt x="14703719" y="378892"/>
                </a:cubicBezTo>
                <a:cubicBezTo>
                  <a:pt x="14728043" y="384684"/>
                  <a:pt x="14716895" y="352374"/>
                  <a:pt x="14738179" y="358165"/>
                </a:cubicBezTo>
                <a:cubicBezTo>
                  <a:pt x="14757435" y="376759"/>
                  <a:pt x="14784799" y="391389"/>
                  <a:pt x="14811151" y="405411"/>
                </a:cubicBezTo>
                <a:cubicBezTo>
                  <a:pt x="14829395" y="397790"/>
                  <a:pt x="14848651" y="388036"/>
                  <a:pt x="14860815" y="388036"/>
                </a:cubicBezTo>
                <a:cubicBezTo>
                  <a:pt x="14892235" y="384988"/>
                  <a:pt x="14924667" y="431624"/>
                  <a:pt x="14948991" y="378892"/>
                </a:cubicBezTo>
                <a:cubicBezTo>
                  <a:pt x="14983451" y="440463"/>
                  <a:pt x="15032099" y="384379"/>
                  <a:pt x="15087843" y="375539"/>
                </a:cubicBezTo>
                <a:cubicBezTo>
                  <a:pt x="15097979" y="375539"/>
                  <a:pt x="15094939" y="362128"/>
                  <a:pt x="15094939" y="350240"/>
                </a:cubicBezTo>
                <a:cubicBezTo>
                  <a:pt x="15175007" y="376759"/>
                  <a:pt x="15227711" y="335000"/>
                  <a:pt x="15283455" y="317321"/>
                </a:cubicBezTo>
                <a:cubicBezTo>
                  <a:pt x="15307779" y="317321"/>
                  <a:pt x="15320955" y="334695"/>
                  <a:pt x="15328049" y="358165"/>
                </a:cubicBezTo>
                <a:cubicBezTo>
                  <a:pt x="15363523" y="363957"/>
                  <a:pt x="15363523" y="332257"/>
                  <a:pt x="15391901" y="326465"/>
                </a:cubicBezTo>
                <a:cubicBezTo>
                  <a:pt x="15387847" y="367614"/>
                  <a:pt x="15450685" y="317321"/>
                  <a:pt x="15446631" y="355422"/>
                </a:cubicBezTo>
                <a:cubicBezTo>
                  <a:pt x="15470955" y="323112"/>
                  <a:pt x="15517579" y="335000"/>
                  <a:pt x="15544943" y="340791"/>
                </a:cubicBezTo>
                <a:cubicBezTo>
                  <a:pt x="15527713" y="335000"/>
                  <a:pt x="15580417" y="361518"/>
                  <a:pt x="15597647" y="361518"/>
                </a:cubicBezTo>
                <a:cubicBezTo>
                  <a:pt x="15617917" y="361518"/>
                  <a:pt x="15632107" y="340791"/>
                  <a:pt x="15653391" y="340791"/>
                </a:cubicBezTo>
                <a:cubicBezTo>
                  <a:pt x="15677715" y="337743"/>
                  <a:pt x="15702039" y="367614"/>
                  <a:pt x="15726363" y="370662"/>
                </a:cubicBezTo>
                <a:cubicBezTo>
                  <a:pt x="15760823" y="373406"/>
                  <a:pt x="15827715" y="382245"/>
                  <a:pt x="15887515" y="364566"/>
                </a:cubicBezTo>
                <a:cubicBezTo>
                  <a:pt x="15897649" y="384988"/>
                  <a:pt x="15904743" y="379197"/>
                  <a:pt x="15897649" y="408763"/>
                </a:cubicBezTo>
                <a:cubicBezTo>
                  <a:pt x="15946299" y="338353"/>
                  <a:pt x="15984811" y="411812"/>
                  <a:pt x="16037515" y="397181"/>
                </a:cubicBezTo>
                <a:cubicBezTo>
                  <a:pt x="16034475" y="373711"/>
                  <a:pt x="16006095" y="376454"/>
                  <a:pt x="16006095" y="347192"/>
                </a:cubicBezTo>
                <a:cubicBezTo>
                  <a:pt x="16033463" y="414555"/>
                  <a:pt x="16134815" y="352679"/>
                  <a:pt x="16191571" y="367310"/>
                </a:cubicBezTo>
                <a:cubicBezTo>
                  <a:pt x="16187517" y="326160"/>
                  <a:pt x="16127719" y="361823"/>
                  <a:pt x="16131773" y="309091"/>
                </a:cubicBezTo>
                <a:cubicBezTo>
                  <a:pt x="16107449" y="361823"/>
                  <a:pt x="16060827" y="317321"/>
                  <a:pt x="16019271" y="334695"/>
                </a:cubicBezTo>
                <a:cubicBezTo>
                  <a:pt x="16127719" y="273124"/>
                  <a:pt x="16285829" y="267332"/>
                  <a:pt x="16368939" y="246606"/>
                </a:cubicBezTo>
                <a:cubicBezTo>
                  <a:pt x="16334479" y="170404"/>
                  <a:pt x="16197651" y="279525"/>
                  <a:pt x="16162179" y="191435"/>
                </a:cubicBezTo>
                <a:cubicBezTo>
                  <a:pt x="16117583" y="217954"/>
                  <a:pt x="16109475" y="212162"/>
                  <a:pt x="16078057" y="235633"/>
                </a:cubicBezTo>
                <a:cubicBezTo>
                  <a:pt x="16085151" y="209114"/>
                  <a:pt x="16082111" y="194179"/>
                  <a:pt x="16061839" y="182291"/>
                </a:cubicBezTo>
                <a:cubicBezTo>
                  <a:pt x="16023327" y="252702"/>
                  <a:pt x="15921975" y="179548"/>
                  <a:pt x="15904743" y="249959"/>
                </a:cubicBezTo>
                <a:cubicBezTo>
                  <a:pt x="15883459" y="203018"/>
                  <a:pt x="15852041" y="247520"/>
                  <a:pt x="15830757" y="238681"/>
                </a:cubicBezTo>
                <a:cubicBezTo>
                  <a:pt x="15830757" y="224050"/>
                  <a:pt x="15852041" y="232889"/>
                  <a:pt x="15852041" y="218259"/>
                </a:cubicBezTo>
                <a:cubicBezTo>
                  <a:pt x="15844947" y="171318"/>
                  <a:pt x="15750687" y="212162"/>
                  <a:pt x="15760823" y="235633"/>
                </a:cubicBezTo>
                <a:cubicBezTo>
                  <a:pt x="15726363" y="188692"/>
                  <a:pt x="15677715" y="229536"/>
                  <a:pt x="15629067" y="253007"/>
                </a:cubicBezTo>
                <a:cubicBezTo>
                  <a:pt x="15597647" y="223745"/>
                  <a:pt x="15464875" y="203628"/>
                  <a:pt x="15437511" y="262151"/>
                </a:cubicBezTo>
                <a:cubicBezTo>
                  <a:pt x="15423319" y="259103"/>
                  <a:pt x="15419267" y="246910"/>
                  <a:pt x="15419267" y="226488"/>
                </a:cubicBezTo>
                <a:cubicBezTo>
                  <a:pt x="15346293" y="238071"/>
                  <a:pt x="15300683" y="253007"/>
                  <a:pt x="15223655" y="226488"/>
                </a:cubicBezTo>
                <a:cubicBezTo>
                  <a:pt x="15286495" y="197227"/>
                  <a:pt x="15343251" y="232889"/>
                  <a:pt x="15384807" y="177109"/>
                </a:cubicBezTo>
                <a:cubicBezTo>
                  <a:pt x="15377711" y="168575"/>
                  <a:pt x="15367577" y="171318"/>
                  <a:pt x="15367577" y="153944"/>
                </a:cubicBezTo>
                <a:cubicBezTo>
                  <a:pt x="15339199" y="159735"/>
                  <a:pt x="15339199" y="162174"/>
                  <a:pt x="15317915" y="147543"/>
                </a:cubicBezTo>
                <a:cubicBezTo>
                  <a:pt x="15293589" y="171013"/>
                  <a:pt x="15252035" y="191435"/>
                  <a:pt x="15226697" y="164917"/>
                </a:cubicBezTo>
                <a:cubicBezTo>
                  <a:pt x="15206427" y="208809"/>
                  <a:pt x="15164871" y="188387"/>
                  <a:pt x="15137507" y="232280"/>
                </a:cubicBezTo>
                <a:cubicBezTo>
                  <a:pt x="15168927" y="197227"/>
                  <a:pt x="15123317" y="205761"/>
                  <a:pt x="15102033" y="199970"/>
                </a:cubicBezTo>
                <a:cubicBezTo>
                  <a:pt x="15213521" y="135351"/>
                  <a:pt x="15339199" y="147848"/>
                  <a:pt x="15430415" y="112490"/>
                </a:cubicBezTo>
                <a:cubicBezTo>
                  <a:pt x="15443591" y="118282"/>
                  <a:pt x="15475011" y="158821"/>
                  <a:pt x="15486159" y="114929"/>
                </a:cubicBezTo>
                <a:cubicBezTo>
                  <a:pt x="15506429" y="123768"/>
                  <a:pt x="15510483" y="147848"/>
                  <a:pt x="15530755" y="156687"/>
                </a:cubicBezTo>
                <a:cubicBezTo>
                  <a:pt x="15520619" y="142057"/>
                  <a:pt x="15537849" y="141142"/>
                  <a:pt x="15558119" y="117672"/>
                </a:cubicBezTo>
                <a:cubicBezTo>
                  <a:pt x="15569267" y="117672"/>
                  <a:pt x="15563187" y="147238"/>
                  <a:pt x="15580417" y="144190"/>
                </a:cubicBezTo>
                <a:cubicBezTo>
                  <a:pt x="15607783" y="147238"/>
                  <a:pt x="15590551" y="100603"/>
                  <a:pt x="15621971" y="103346"/>
                </a:cubicBezTo>
                <a:cubicBezTo>
                  <a:pt x="15618931" y="121025"/>
                  <a:pt x="15625011" y="121025"/>
                  <a:pt x="15635147" y="121025"/>
                </a:cubicBezTo>
                <a:cubicBezTo>
                  <a:pt x="15690891" y="56406"/>
                  <a:pt x="15820623" y="118282"/>
                  <a:pt x="15873325" y="83229"/>
                </a:cubicBezTo>
                <a:cubicBezTo>
                  <a:pt x="15932109" y="124378"/>
                  <a:pt x="15994947" y="56710"/>
                  <a:pt x="16078057" y="85972"/>
                </a:cubicBezTo>
                <a:cubicBezTo>
                  <a:pt x="16109475" y="62502"/>
                  <a:pt x="16166233" y="41775"/>
                  <a:pt x="16176367" y="76828"/>
                </a:cubicBezTo>
                <a:cubicBezTo>
                  <a:pt x="16190559" y="71036"/>
                  <a:pt x="16201707" y="55796"/>
                  <a:pt x="16211843" y="46956"/>
                </a:cubicBezTo>
                <a:cubicBezTo>
                  <a:pt x="16207787" y="38117"/>
                  <a:pt x="16193599" y="39336"/>
                  <a:pt x="16196639" y="21657"/>
                </a:cubicBezTo>
                <a:cubicBezTo>
                  <a:pt x="16207787" y="57015"/>
                  <a:pt x="16229071" y="26839"/>
                  <a:pt x="16246303" y="26839"/>
                </a:cubicBezTo>
                <a:cubicBezTo>
                  <a:pt x="16330423" y="26839"/>
                  <a:pt x="16449007" y="24096"/>
                  <a:pt x="16543263" y="29887"/>
                </a:cubicBezTo>
                <a:cubicBezTo>
                  <a:pt x="16543263" y="62197"/>
                  <a:pt x="16536169" y="53053"/>
                  <a:pt x="16515899" y="46956"/>
                </a:cubicBezTo>
                <a:cubicBezTo>
                  <a:pt x="16518939" y="58844"/>
                  <a:pt x="16514885" y="65855"/>
                  <a:pt x="16507791" y="68903"/>
                </a:cubicBezTo>
                <a:cubicBezTo>
                  <a:pt x="16511845" y="77742"/>
                  <a:pt x="16526035" y="74389"/>
                  <a:pt x="16526035" y="65855"/>
                </a:cubicBezTo>
                <a:cubicBezTo>
                  <a:pt x="16543263" y="74389"/>
                  <a:pt x="16515899" y="91458"/>
                  <a:pt x="16533129" y="100298"/>
                </a:cubicBezTo>
                <a:cubicBezTo>
                  <a:pt x="16574683" y="15256"/>
                  <a:pt x="16655765" y="89020"/>
                  <a:pt x="16718603" y="85972"/>
                </a:cubicBezTo>
                <a:cubicBezTo>
                  <a:pt x="16718603" y="80181"/>
                  <a:pt x="16703401" y="73780"/>
                  <a:pt x="16699347" y="76828"/>
                </a:cubicBezTo>
                <a:cubicBezTo>
                  <a:pt x="16701375" y="75608"/>
                  <a:pt x="16704415" y="75913"/>
                  <a:pt x="16705427" y="74999"/>
                </a:cubicBezTo>
                <a:cubicBezTo>
                  <a:pt x="16707455" y="49700"/>
                  <a:pt x="16719617" y="37203"/>
                  <a:pt x="16746983" y="37203"/>
                </a:cubicBezTo>
                <a:cubicBezTo>
                  <a:pt x="16751035" y="41470"/>
                  <a:pt x="16749009" y="50919"/>
                  <a:pt x="16751035" y="57320"/>
                </a:cubicBezTo>
                <a:cubicBezTo>
                  <a:pt x="16814887" y="31411"/>
                  <a:pt x="16882795" y="20133"/>
                  <a:pt x="16913199" y="50309"/>
                </a:cubicBezTo>
                <a:cubicBezTo>
                  <a:pt x="16934483" y="53053"/>
                  <a:pt x="16913199" y="9465"/>
                  <a:pt x="16937523" y="15256"/>
                </a:cubicBezTo>
                <a:close/>
                <a:moveTo>
                  <a:pt x="17039891" y="14952"/>
                </a:moveTo>
                <a:cubicBezTo>
                  <a:pt x="17051039" y="17695"/>
                  <a:pt x="17055095" y="26839"/>
                  <a:pt x="17072323" y="20438"/>
                </a:cubicBezTo>
                <a:cubicBezTo>
                  <a:pt x="17072323" y="28973"/>
                  <a:pt x="17064215" y="29887"/>
                  <a:pt x="17057119" y="32630"/>
                </a:cubicBezTo>
                <a:cubicBezTo>
                  <a:pt x="17057119" y="38422"/>
                  <a:pt x="17061175" y="37812"/>
                  <a:pt x="17065227" y="37812"/>
                </a:cubicBezTo>
                <a:cubicBezTo>
                  <a:pt x="17065227" y="49395"/>
                  <a:pt x="17057119" y="43908"/>
                  <a:pt x="17057119" y="41165"/>
                </a:cubicBezTo>
                <a:cubicBezTo>
                  <a:pt x="17033811" y="35374"/>
                  <a:pt x="17044959" y="64331"/>
                  <a:pt x="17017595" y="58539"/>
                </a:cubicBezTo>
                <a:cubicBezTo>
                  <a:pt x="17025703" y="50005"/>
                  <a:pt x="17029755" y="35374"/>
                  <a:pt x="17025703" y="15256"/>
                </a:cubicBezTo>
                <a:cubicBezTo>
                  <a:pt x="17031783" y="13732"/>
                  <a:pt x="17036851" y="14037"/>
                  <a:pt x="17039891" y="14952"/>
                </a:cubicBezTo>
                <a:close/>
                <a:moveTo>
                  <a:pt x="10352661" y="321"/>
                </a:moveTo>
                <a:cubicBezTo>
                  <a:pt x="10357729" y="-3337"/>
                  <a:pt x="10367864" y="25620"/>
                  <a:pt x="10382053" y="14647"/>
                </a:cubicBezTo>
                <a:cubicBezTo>
                  <a:pt x="10382053" y="29278"/>
                  <a:pt x="10394216" y="64331"/>
                  <a:pt x="10372932" y="58539"/>
                </a:cubicBezTo>
                <a:lnTo>
                  <a:pt x="10372932" y="32021"/>
                </a:lnTo>
                <a:cubicBezTo>
                  <a:pt x="10368877" y="20133"/>
                  <a:pt x="10353675" y="32326"/>
                  <a:pt x="10350634" y="17695"/>
                </a:cubicBezTo>
                <a:cubicBezTo>
                  <a:pt x="10350634" y="6722"/>
                  <a:pt x="10351648" y="1540"/>
                  <a:pt x="10352661" y="321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D1005EB-9A88-4188-8015-47CB53A732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4668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3CD5245-2972-42CC-97CD-C5C3061E1F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339170" y="6819440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645681C-7C38-4D0A-9921-37B54787C7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70517" y="9921478"/>
            <a:ext cx="9333206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539CCB-E5B1-4895-AB1B-72E3E4CDF1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094954" y="7667760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2B4BF19-D57E-4F46-A591-8B70B4710DB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660156" y="8654322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4194821886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4389221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Big Tittle"/>
          <p:cNvSpPr txBox="1">
            <a:spLocks noGrp="1"/>
          </p:cNvSpPr>
          <p:nvPr>
            <p:ph type="body" sz="quarter" idx="15"/>
          </p:nvPr>
        </p:nvSpPr>
        <p:spPr>
          <a:xfrm>
            <a:off x="6989687" y="5181599"/>
            <a:ext cx="10404625" cy="3352801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>
            <a:lvl1pPr>
              <a:defRPr sz="2000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Big Tittle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7B307B-B86B-4297-A199-1D0FA3ACBAC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2123614" y="9290022"/>
            <a:ext cx="11409980" cy="5602943"/>
          </a:xfrm>
          <a:custGeom>
            <a:avLst/>
            <a:gdLst>
              <a:gd name="connsiteX0" fmla="*/ 7704399 w 11409980"/>
              <a:gd name="connsiteY0" fmla="*/ 5598274 h 5602943"/>
              <a:gd name="connsiteX1" fmla="*/ 7705456 w 11409980"/>
              <a:gd name="connsiteY1" fmla="*/ 5602943 h 5602943"/>
              <a:gd name="connsiteX2" fmla="*/ 7696473 w 11409980"/>
              <a:gd name="connsiteY2" fmla="*/ 5602943 h 5602943"/>
              <a:gd name="connsiteX3" fmla="*/ 7704399 w 11409980"/>
              <a:gd name="connsiteY3" fmla="*/ 5598274 h 5602943"/>
              <a:gd name="connsiteX4" fmla="*/ 9422186 w 11409980"/>
              <a:gd name="connsiteY4" fmla="*/ 5596458 h 5602943"/>
              <a:gd name="connsiteX5" fmla="*/ 9406335 w 11409980"/>
              <a:gd name="connsiteY5" fmla="*/ 5597496 h 5602943"/>
              <a:gd name="connsiteX6" fmla="*/ 9411619 w 11409980"/>
              <a:gd name="connsiteY6" fmla="*/ 5601646 h 5602943"/>
              <a:gd name="connsiteX7" fmla="*/ 9422186 w 11409980"/>
              <a:gd name="connsiteY7" fmla="*/ 5596458 h 5602943"/>
              <a:gd name="connsiteX8" fmla="*/ 9618746 w 11409980"/>
              <a:gd name="connsiteY8" fmla="*/ 5593864 h 5602943"/>
              <a:gd name="connsiteX9" fmla="*/ 9631956 w 11409980"/>
              <a:gd name="connsiteY9" fmla="*/ 5598274 h 5602943"/>
              <a:gd name="connsiteX10" fmla="*/ 9627201 w 11409980"/>
              <a:gd name="connsiteY10" fmla="*/ 5602943 h 5602943"/>
              <a:gd name="connsiteX11" fmla="*/ 9542130 w 11409980"/>
              <a:gd name="connsiteY11" fmla="*/ 5602943 h 5602943"/>
              <a:gd name="connsiteX12" fmla="*/ 9578589 w 11409980"/>
              <a:gd name="connsiteY12" fmla="*/ 5599312 h 5602943"/>
              <a:gd name="connsiteX13" fmla="*/ 9618746 w 11409980"/>
              <a:gd name="connsiteY13" fmla="*/ 5593864 h 5602943"/>
              <a:gd name="connsiteX14" fmla="*/ 1070494 w 11409980"/>
              <a:gd name="connsiteY14" fmla="*/ 5591010 h 5602943"/>
              <a:gd name="connsiteX15" fmla="*/ 1127560 w 11409980"/>
              <a:gd name="connsiteY15" fmla="*/ 5602943 h 5602943"/>
              <a:gd name="connsiteX16" fmla="*/ 1065739 w 11409980"/>
              <a:gd name="connsiteY16" fmla="*/ 5602943 h 5602943"/>
              <a:gd name="connsiteX17" fmla="*/ 1070494 w 11409980"/>
              <a:gd name="connsiteY17" fmla="*/ 5591010 h 5602943"/>
              <a:gd name="connsiteX18" fmla="*/ 7593702 w 11409980"/>
              <a:gd name="connsiteY18" fmla="*/ 5589260 h 5602943"/>
              <a:gd name="connsiteX19" fmla="*/ 7579171 w 11409980"/>
              <a:gd name="connsiteY19" fmla="*/ 5595680 h 5602943"/>
              <a:gd name="connsiteX20" fmla="*/ 7567018 w 11409980"/>
              <a:gd name="connsiteY20" fmla="*/ 5602943 h 5602943"/>
              <a:gd name="connsiteX21" fmla="*/ 7547468 w 11409980"/>
              <a:gd name="connsiteY21" fmla="*/ 5602943 h 5602943"/>
              <a:gd name="connsiteX22" fmla="*/ 7560149 w 11409980"/>
              <a:gd name="connsiteY22" fmla="*/ 5598274 h 5602943"/>
              <a:gd name="connsiteX23" fmla="*/ 7581285 w 11409980"/>
              <a:gd name="connsiteY23" fmla="*/ 5589454 h 5602943"/>
              <a:gd name="connsiteX24" fmla="*/ 7593702 w 11409980"/>
              <a:gd name="connsiteY24" fmla="*/ 5589260 h 5602943"/>
              <a:gd name="connsiteX25" fmla="*/ 9324963 w 11409980"/>
              <a:gd name="connsiteY25" fmla="*/ 5585822 h 5602943"/>
              <a:gd name="connsiteX26" fmla="*/ 9303828 w 11409980"/>
              <a:gd name="connsiteY26" fmla="*/ 5595680 h 5602943"/>
              <a:gd name="connsiteX27" fmla="*/ 9347684 w 11409980"/>
              <a:gd name="connsiteY27" fmla="*/ 5599312 h 5602943"/>
              <a:gd name="connsiteX28" fmla="*/ 9369876 w 11409980"/>
              <a:gd name="connsiteY28" fmla="*/ 5589454 h 5602943"/>
              <a:gd name="connsiteX29" fmla="*/ 9324963 w 11409980"/>
              <a:gd name="connsiteY29" fmla="*/ 5585822 h 5602943"/>
              <a:gd name="connsiteX30" fmla="*/ 3584033 w 11409980"/>
              <a:gd name="connsiteY30" fmla="*/ 5585822 h 5602943"/>
              <a:gd name="connsiteX31" fmla="*/ 3559199 w 11409980"/>
              <a:gd name="connsiteY31" fmla="*/ 5587898 h 5602943"/>
              <a:gd name="connsiteX32" fmla="*/ 3569238 w 11409980"/>
              <a:gd name="connsiteY32" fmla="*/ 5591010 h 5602943"/>
              <a:gd name="connsiteX33" fmla="*/ 3584033 w 11409980"/>
              <a:gd name="connsiteY33" fmla="*/ 5585822 h 5602943"/>
              <a:gd name="connsiteX34" fmla="*/ 6583689 w 11409980"/>
              <a:gd name="connsiteY34" fmla="*/ 5583488 h 5602943"/>
              <a:gd name="connsiteX35" fmla="*/ 6558327 w 11409980"/>
              <a:gd name="connsiteY35" fmla="*/ 5585044 h 5602943"/>
              <a:gd name="connsiteX36" fmla="*/ 6568894 w 11409980"/>
              <a:gd name="connsiteY36" fmla="*/ 5588676 h 5602943"/>
              <a:gd name="connsiteX37" fmla="*/ 6583689 w 11409980"/>
              <a:gd name="connsiteY37" fmla="*/ 5583488 h 5602943"/>
              <a:gd name="connsiteX38" fmla="*/ 3619964 w 11409980"/>
              <a:gd name="connsiteY38" fmla="*/ 5582710 h 5602943"/>
              <a:gd name="connsiteX39" fmla="*/ 3605169 w 11409980"/>
              <a:gd name="connsiteY39" fmla="*/ 5583488 h 5602943"/>
              <a:gd name="connsiteX40" fmla="*/ 3610453 w 11409980"/>
              <a:gd name="connsiteY40" fmla="*/ 5587898 h 5602943"/>
              <a:gd name="connsiteX41" fmla="*/ 3619964 w 11409980"/>
              <a:gd name="connsiteY41" fmla="*/ 5582710 h 5602943"/>
              <a:gd name="connsiteX42" fmla="*/ 3524854 w 11409980"/>
              <a:gd name="connsiteY42" fmla="*/ 5582710 h 5602943"/>
              <a:gd name="connsiteX43" fmla="*/ 3500548 w 11409980"/>
              <a:gd name="connsiteY43" fmla="*/ 5585044 h 5602943"/>
              <a:gd name="connsiteX44" fmla="*/ 3511644 w 11409980"/>
              <a:gd name="connsiteY44" fmla="*/ 5587898 h 5602943"/>
              <a:gd name="connsiteX45" fmla="*/ 3524854 w 11409980"/>
              <a:gd name="connsiteY45" fmla="*/ 5582710 h 5602943"/>
              <a:gd name="connsiteX46" fmla="*/ 5693885 w 11409980"/>
              <a:gd name="connsiteY46" fmla="*/ 5582190 h 5602943"/>
              <a:gd name="connsiteX47" fmla="*/ 5669050 w 11409980"/>
              <a:gd name="connsiteY47" fmla="*/ 5584266 h 5602943"/>
              <a:gd name="connsiteX48" fmla="*/ 5680147 w 11409980"/>
              <a:gd name="connsiteY48" fmla="*/ 5587119 h 5602943"/>
              <a:gd name="connsiteX49" fmla="*/ 5693885 w 11409980"/>
              <a:gd name="connsiteY49" fmla="*/ 5582190 h 5602943"/>
              <a:gd name="connsiteX50" fmla="*/ 5808545 w 11409980"/>
              <a:gd name="connsiteY50" fmla="*/ 5579856 h 5602943"/>
              <a:gd name="connsiteX51" fmla="*/ 5768916 w 11409980"/>
              <a:gd name="connsiteY51" fmla="*/ 5582190 h 5602943"/>
              <a:gd name="connsiteX52" fmla="*/ 5750422 w 11409980"/>
              <a:gd name="connsiteY52" fmla="*/ 5591010 h 5602943"/>
              <a:gd name="connsiteX53" fmla="*/ 5824396 w 11409980"/>
              <a:gd name="connsiteY53" fmla="*/ 5583488 h 5602943"/>
              <a:gd name="connsiteX54" fmla="*/ 5808545 w 11409980"/>
              <a:gd name="connsiteY54" fmla="*/ 5579856 h 5602943"/>
              <a:gd name="connsiteX55" fmla="*/ 6621205 w 11409980"/>
              <a:gd name="connsiteY55" fmla="*/ 5577262 h 5602943"/>
              <a:gd name="connsiteX56" fmla="*/ 6610637 w 11409980"/>
              <a:gd name="connsiteY56" fmla="*/ 5586600 h 5602943"/>
              <a:gd name="connsiteX57" fmla="*/ 6628074 w 11409980"/>
              <a:gd name="connsiteY57" fmla="*/ 5593086 h 5602943"/>
              <a:gd name="connsiteX58" fmla="*/ 6639698 w 11409980"/>
              <a:gd name="connsiteY58" fmla="*/ 5583488 h 5602943"/>
              <a:gd name="connsiteX59" fmla="*/ 6621205 w 11409980"/>
              <a:gd name="connsiteY59" fmla="*/ 5577262 h 5602943"/>
              <a:gd name="connsiteX60" fmla="*/ 1730450 w 11409980"/>
              <a:gd name="connsiteY60" fmla="*/ 5571296 h 5602943"/>
              <a:gd name="connsiteX61" fmla="*/ 1713542 w 11409980"/>
              <a:gd name="connsiteY61" fmla="*/ 5582710 h 5602943"/>
              <a:gd name="connsiteX62" fmla="*/ 1770608 w 11409980"/>
              <a:gd name="connsiteY62" fmla="*/ 5600090 h 5602943"/>
              <a:gd name="connsiteX63" fmla="*/ 1765324 w 11409980"/>
              <a:gd name="connsiteY63" fmla="*/ 5584266 h 5602943"/>
              <a:gd name="connsiteX64" fmla="*/ 1730450 w 11409980"/>
              <a:gd name="connsiteY64" fmla="*/ 5571296 h 5602943"/>
              <a:gd name="connsiteX65" fmla="*/ 6027825 w 11409980"/>
              <a:gd name="connsiteY65" fmla="*/ 5570517 h 5602943"/>
              <a:gd name="connsiteX66" fmla="*/ 5990310 w 11409980"/>
              <a:gd name="connsiteY66" fmla="*/ 5577262 h 5602943"/>
              <a:gd name="connsiteX67" fmla="*/ 6034166 w 11409980"/>
              <a:gd name="connsiteY67" fmla="*/ 5581412 h 5602943"/>
              <a:gd name="connsiteX68" fmla="*/ 6072738 w 11409980"/>
              <a:gd name="connsiteY68" fmla="*/ 5574668 h 5602943"/>
              <a:gd name="connsiteX69" fmla="*/ 6027825 w 11409980"/>
              <a:gd name="connsiteY69" fmla="*/ 5570517 h 5602943"/>
              <a:gd name="connsiteX70" fmla="*/ 7057124 w 11409980"/>
              <a:gd name="connsiteY70" fmla="*/ 5562476 h 5602943"/>
              <a:gd name="connsiteX71" fmla="*/ 7090413 w 11409980"/>
              <a:gd name="connsiteY71" fmla="*/ 5564810 h 5602943"/>
              <a:gd name="connsiteX72" fmla="*/ 7127928 w 11409980"/>
              <a:gd name="connsiteY72" fmla="*/ 5571296 h 5602943"/>
              <a:gd name="connsiteX73" fmla="*/ 7149592 w 11409980"/>
              <a:gd name="connsiteY73" fmla="*/ 5575446 h 5602943"/>
              <a:gd name="connsiteX74" fmla="*/ 7253684 w 11409980"/>
              <a:gd name="connsiteY74" fmla="*/ 5582190 h 5602943"/>
              <a:gd name="connsiteX75" fmla="*/ 7395821 w 11409980"/>
              <a:gd name="connsiteY75" fmla="*/ 5584266 h 5602943"/>
              <a:gd name="connsiteX76" fmla="*/ 7462397 w 11409980"/>
              <a:gd name="connsiteY76" fmla="*/ 5591529 h 5602943"/>
              <a:gd name="connsiteX77" fmla="*/ 7503083 w 11409980"/>
              <a:gd name="connsiteY77" fmla="*/ 5602943 h 5602943"/>
              <a:gd name="connsiteX78" fmla="*/ 7303353 w 11409980"/>
              <a:gd name="connsiteY78" fmla="*/ 5602943 h 5602943"/>
              <a:gd name="connsiteX79" fmla="*/ 7279575 w 11409980"/>
              <a:gd name="connsiteY79" fmla="*/ 5600090 h 5602943"/>
              <a:gd name="connsiteX80" fmla="*/ 7210357 w 11409980"/>
              <a:gd name="connsiteY80" fmla="*/ 5593086 h 5602943"/>
              <a:gd name="connsiteX81" fmla="*/ 7151706 w 11409980"/>
              <a:gd name="connsiteY81" fmla="*/ 5593864 h 5602943"/>
              <a:gd name="connsiteX82" fmla="*/ 7107849 w 11409980"/>
              <a:gd name="connsiteY82" fmla="*/ 5593864 h 5602943"/>
              <a:gd name="connsiteX83" fmla="*/ 7100980 w 11409980"/>
              <a:gd name="connsiteY83" fmla="*/ 5582710 h 5602943"/>
              <a:gd name="connsiteX84" fmla="*/ 7082487 w 11409980"/>
              <a:gd name="connsiteY84" fmla="*/ 5572074 h 5602943"/>
              <a:gd name="connsiteX85" fmla="*/ 6316853 w 11409980"/>
              <a:gd name="connsiteY85" fmla="*/ 5554434 h 5602943"/>
              <a:gd name="connsiteX86" fmla="*/ 6304701 w 11409980"/>
              <a:gd name="connsiteY86" fmla="*/ 5559622 h 5602943"/>
              <a:gd name="connsiteX87" fmla="*/ 6302059 w 11409980"/>
              <a:gd name="connsiteY87" fmla="*/ 5578300 h 5602943"/>
              <a:gd name="connsiteX88" fmla="*/ 6304701 w 11409980"/>
              <a:gd name="connsiteY88" fmla="*/ 5582190 h 5602943"/>
              <a:gd name="connsiteX89" fmla="*/ 6321081 w 11409980"/>
              <a:gd name="connsiteY89" fmla="*/ 5574668 h 5602943"/>
              <a:gd name="connsiteX90" fmla="*/ 6330063 w 11409980"/>
              <a:gd name="connsiteY90" fmla="*/ 5566886 h 5602943"/>
              <a:gd name="connsiteX91" fmla="*/ 6316853 w 11409980"/>
              <a:gd name="connsiteY91" fmla="*/ 5554434 h 5602943"/>
              <a:gd name="connsiteX92" fmla="*/ 9846481 w 11409980"/>
              <a:gd name="connsiteY92" fmla="*/ 5554174 h 5602943"/>
              <a:gd name="connsiteX93" fmla="*/ 9815835 w 11409980"/>
              <a:gd name="connsiteY93" fmla="*/ 5585044 h 5602943"/>
              <a:gd name="connsiteX94" fmla="*/ 9784660 w 11409980"/>
              <a:gd name="connsiteY94" fmla="*/ 5602943 h 5602943"/>
              <a:gd name="connsiteX95" fmla="*/ 9722839 w 11409980"/>
              <a:gd name="connsiteY95" fmla="*/ 5602943 h 5602943"/>
              <a:gd name="connsiteX96" fmla="*/ 9769337 w 11409980"/>
              <a:gd name="connsiteY96" fmla="*/ 5585822 h 5602943"/>
              <a:gd name="connsiteX97" fmla="*/ 9846481 w 11409980"/>
              <a:gd name="connsiteY97" fmla="*/ 5554174 h 5602943"/>
              <a:gd name="connsiteX98" fmla="*/ 1307740 w 11409980"/>
              <a:gd name="connsiteY98" fmla="*/ 5551840 h 5602943"/>
              <a:gd name="connsiteX99" fmla="*/ 1296116 w 11409980"/>
              <a:gd name="connsiteY99" fmla="*/ 5555212 h 5602943"/>
              <a:gd name="connsiteX100" fmla="*/ 1366391 w 11409980"/>
              <a:gd name="connsiteY100" fmla="*/ 5587898 h 5602943"/>
              <a:gd name="connsiteX101" fmla="*/ 1365863 w 11409980"/>
              <a:gd name="connsiteY101" fmla="*/ 5572074 h 5602943"/>
              <a:gd name="connsiteX102" fmla="*/ 1307740 w 11409980"/>
              <a:gd name="connsiteY102" fmla="*/ 5551840 h 5602943"/>
              <a:gd name="connsiteX103" fmla="*/ 6506082 w 11409980"/>
              <a:gd name="connsiteY103" fmla="*/ 5545128 h 5602943"/>
              <a:gd name="connsiteX104" fmla="*/ 6489108 w 11409980"/>
              <a:gd name="connsiteY104" fmla="*/ 5549246 h 5602943"/>
              <a:gd name="connsiteX105" fmla="*/ 6456876 w 11409980"/>
              <a:gd name="connsiteY105" fmla="*/ 5549246 h 5602943"/>
              <a:gd name="connsiteX106" fmla="*/ 6436797 w 11409980"/>
              <a:gd name="connsiteY106" fmla="*/ 5545874 h 5602943"/>
              <a:gd name="connsiteX107" fmla="*/ 6394526 w 11409980"/>
              <a:gd name="connsiteY107" fmla="*/ 5547430 h 5602943"/>
              <a:gd name="connsiteX108" fmla="*/ 6337989 w 11409980"/>
              <a:gd name="connsiteY108" fmla="*/ 5564032 h 5602943"/>
              <a:gd name="connsiteX109" fmla="*/ 6372334 w 11409980"/>
              <a:gd name="connsiteY109" fmla="*/ 5566107 h 5602943"/>
              <a:gd name="connsiteX110" fmla="*/ 6409321 w 11409980"/>
              <a:gd name="connsiteY110" fmla="*/ 5564032 h 5602943"/>
              <a:gd name="connsiteX111" fmla="*/ 6438383 w 11409980"/>
              <a:gd name="connsiteY111" fmla="*/ 5568442 h 5602943"/>
              <a:gd name="connsiteX112" fmla="*/ 6467972 w 11409980"/>
              <a:gd name="connsiteY112" fmla="*/ 5574668 h 5602943"/>
              <a:gd name="connsiteX113" fmla="*/ 6491221 w 11409980"/>
              <a:gd name="connsiteY113" fmla="*/ 5566107 h 5602943"/>
              <a:gd name="connsiteX114" fmla="*/ 6510772 w 11409980"/>
              <a:gd name="connsiteY114" fmla="*/ 5545874 h 5602943"/>
              <a:gd name="connsiteX115" fmla="*/ 6506082 w 11409980"/>
              <a:gd name="connsiteY115" fmla="*/ 5545128 h 5602943"/>
              <a:gd name="connsiteX116" fmla="*/ 7616158 w 11409980"/>
              <a:gd name="connsiteY116" fmla="*/ 5519674 h 5602943"/>
              <a:gd name="connsiteX117" fmla="*/ 7595023 w 11409980"/>
              <a:gd name="connsiteY117" fmla="*/ 5522008 h 5602943"/>
              <a:gd name="connsiteX118" fmla="*/ 7606119 w 11409980"/>
              <a:gd name="connsiteY118" fmla="*/ 5525640 h 5602943"/>
              <a:gd name="connsiteX119" fmla="*/ 7616158 w 11409980"/>
              <a:gd name="connsiteY119" fmla="*/ 5519674 h 5602943"/>
              <a:gd name="connsiteX120" fmla="*/ 7965951 w 11409980"/>
              <a:gd name="connsiteY120" fmla="*/ 5518895 h 5602943"/>
              <a:gd name="connsiteX121" fmla="*/ 7959082 w 11409980"/>
              <a:gd name="connsiteY121" fmla="*/ 5526678 h 5602943"/>
              <a:gd name="connsiteX122" fmla="*/ 7978104 w 11409980"/>
              <a:gd name="connsiteY122" fmla="*/ 5533422 h 5602943"/>
              <a:gd name="connsiteX123" fmla="*/ 7984444 w 11409980"/>
              <a:gd name="connsiteY123" fmla="*/ 5524862 h 5602943"/>
              <a:gd name="connsiteX124" fmla="*/ 7965951 w 11409980"/>
              <a:gd name="connsiteY124" fmla="*/ 5518895 h 5602943"/>
              <a:gd name="connsiteX125" fmla="*/ 7463983 w 11409980"/>
              <a:gd name="connsiteY125" fmla="*/ 5492176 h 5602943"/>
              <a:gd name="connsiteX126" fmla="*/ 7439148 w 11409980"/>
              <a:gd name="connsiteY126" fmla="*/ 5494252 h 5602943"/>
              <a:gd name="connsiteX127" fmla="*/ 7450245 w 11409980"/>
              <a:gd name="connsiteY127" fmla="*/ 5497105 h 5602943"/>
              <a:gd name="connsiteX128" fmla="*/ 7463983 w 11409980"/>
              <a:gd name="connsiteY128" fmla="*/ 5492176 h 5602943"/>
              <a:gd name="connsiteX129" fmla="*/ 6231255 w 11409980"/>
              <a:gd name="connsiteY129" fmla="*/ 5489842 h 5602943"/>
              <a:gd name="connsiteX130" fmla="*/ 6172604 w 11409980"/>
              <a:gd name="connsiteY130" fmla="*/ 5493474 h 5602943"/>
              <a:gd name="connsiteX131" fmla="*/ 6087533 w 11409980"/>
              <a:gd name="connsiteY131" fmla="*/ 5508778 h 5602943"/>
              <a:gd name="connsiteX132" fmla="*/ 6211704 w 11409980"/>
              <a:gd name="connsiteY132" fmla="*/ 5497105 h 5602943"/>
              <a:gd name="connsiteX133" fmla="*/ 6231255 w 11409980"/>
              <a:gd name="connsiteY133" fmla="*/ 5489842 h 5602943"/>
              <a:gd name="connsiteX134" fmla="*/ 6533294 w 11409980"/>
              <a:gd name="connsiteY134" fmla="*/ 5486048 h 5602943"/>
              <a:gd name="connsiteX135" fmla="*/ 6530322 w 11409980"/>
              <a:gd name="connsiteY135" fmla="*/ 5487766 h 5602943"/>
              <a:gd name="connsiteX136" fmla="*/ 6529265 w 11409980"/>
              <a:gd name="connsiteY136" fmla="*/ 5511632 h 5602943"/>
              <a:gd name="connsiteX137" fmla="*/ 6538248 w 11409980"/>
              <a:gd name="connsiteY137" fmla="*/ 5522008 h 5602943"/>
              <a:gd name="connsiteX138" fmla="*/ 6576292 w 11409980"/>
              <a:gd name="connsiteY138" fmla="*/ 5531088 h 5602943"/>
              <a:gd name="connsiteX139" fmla="*/ 6550929 w 11409980"/>
              <a:gd name="connsiteY139" fmla="*/ 5540686 h 5602943"/>
              <a:gd name="connsiteX140" fmla="*/ 6575763 w 11409980"/>
              <a:gd name="connsiteY140" fmla="*/ 5555212 h 5602943"/>
              <a:gd name="connsiteX141" fmla="*/ 6788175 w 11409980"/>
              <a:gd name="connsiteY141" fmla="*/ 5535497 h 5602943"/>
              <a:gd name="connsiteX142" fmla="*/ 6720013 w 11409980"/>
              <a:gd name="connsiteY142" fmla="*/ 5534978 h 5602943"/>
              <a:gd name="connsiteX143" fmla="*/ 6675629 w 11409980"/>
              <a:gd name="connsiteY143" fmla="*/ 5529012 h 5602943"/>
              <a:gd name="connsiteX144" fmla="*/ 6662419 w 11409980"/>
              <a:gd name="connsiteY144" fmla="*/ 5522008 h 5602943"/>
              <a:gd name="connsiteX145" fmla="*/ 6654493 w 11409980"/>
              <a:gd name="connsiteY145" fmla="*/ 5530828 h 5602943"/>
              <a:gd name="connsiteX146" fmla="*/ 6595314 w 11409980"/>
              <a:gd name="connsiteY146" fmla="*/ 5532644 h 5602943"/>
              <a:gd name="connsiteX147" fmla="*/ 6614336 w 11409980"/>
              <a:gd name="connsiteY147" fmla="*/ 5500996 h 5602943"/>
              <a:gd name="connsiteX148" fmla="*/ 6614336 w 11409980"/>
              <a:gd name="connsiteY148" fmla="*/ 5492695 h 5602943"/>
              <a:gd name="connsiteX149" fmla="*/ 6560968 w 11409980"/>
              <a:gd name="connsiteY149" fmla="*/ 5497884 h 5602943"/>
              <a:gd name="connsiteX150" fmla="*/ 6558327 w 11409980"/>
              <a:gd name="connsiteY150" fmla="*/ 5506444 h 5602943"/>
              <a:gd name="connsiteX151" fmla="*/ 6539833 w 11409980"/>
              <a:gd name="connsiteY151" fmla="*/ 5493474 h 5602943"/>
              <a:gd name="connsiteX152" fmla="*/ 6533294 w 11409980"/>
              <a:gd name="connsiteY152" fmla="*/ 5486048 h 5602943"/>
              <a:gd name="connsiteX153" fmla="*/ 6472728 w 11409980"/>
              <a:gd name="connsiteY153" fmla="*/ 5483097 h 5602943"/>
              <a:gd name="connsiteX154" fmla="*/ 6453706 w 11409980"/>
              <a:gd name="connsiteY154" fmla="*/ 5483356 h 5602943"/>
              <a:gd name="connsiteX155" fmla="*/ 6436797 w 11409980"/>
              <a:gd name="connsiteY155" fmla="*/ 5489064 h 5602943"/>
              <a:gd name="connsiteX156" fmla="*/ 6441024 w 11409980"/>
              <a:gd name="connsiteY156" fmla="*/ 5513966 h 5602943"/>
              <a:gd name="connsiteX157" fmla="*/ 6455291 w 11409980"/>
              <a:gd name="connsiteY157" fmla="*/ 5518895 h 5602943"/>
              <a:gd name="connsiteX158" fmla="*/ 6479597 w 11409980"/>
              <a:gd name="connsiteY158" fmla="*/ 5513966 h 5602943"/>
              <a:gd name="connsiteX159" fmla="*/ 6488579 w 11409980"/>
              <a:gd name="connsiteY159" fmla="*/ 5514486 h 5602943"/>
              <a:gd name="connsiteX160" fmla="*/ 6498619 w 11409980"/>
              <a:gd name="connsiteY160" fmla="*/ 5507222 h 5602943"/>
              <a:gd name="connsiteX161" fmla="*/ 6515527 w 11409980"/>
              <a:gd name="connsiteY161" fmla="*/ 5502034 h 5602943"/>
              <a:gd name="connsiteX162" fmla="*/ 6498619 w 11409980"/>
              <a:gd name="connsiteY162" fmla="*/ 5495030 h 5602943"/>
              <a:gd name="connsiteX163" fmla="*/ 6481182 w 11409980"/>
              <a:gd name="connsiteY163" fmla="*/ 5488285 h 5602943"/>
              <a:gd name="connsiteX164" fmla="*/ 6472728 w 11409980"/>
              <a:gd name="connsiteY164" fmla="*/ 5483097 h 5602943"/>
              <a:gd name="connsiteX165" fmla="*/ 6272997 w 11409980"/>
              <a:gd name="connsiteY165" fmla="*/ 5482578 h 5602943"/>
              <a:gd name="connsiteX166" fmla="*/ 6256617 w 11409980"/>
              <a:gd name="connsiteY166" fmla="*/ 5492176 h 5602943"/>
              <a:gd name="connsiteX167" fmla="*/ 6274054 w 11409980"/>
              <a:gd name="connsiteY167" fmla="*/ 5499440 h 5602943"/>
              <a:gd name="connsiteX168" fmla="*/ 6290434 w 11409980"/>
              <a:gd name="connsiteY168" fmla="*/ 5489064 h 5602943"/>
              <a:gd name="connsiteX169" fmla="*/ 6272997 w 11409980"/>
              <a:gd name="connsiteY169" fmla="*/ 5482578 h 5602943"/>
              <a:gd name="connsiteX170" fmla="*/ 5788994 w 11409980"/>
              <a:gd name="connsiteY170" fmla="*/ 5471683 h 5602943"/>
              <a:gd name="connsiteX171" fmla="*/ 5758348 w 11409980"/>
              <a:gd name="connsiteY171" fmla="*/ 5472462 h 5602943"/>
              <a:gd name="connsiteX172" fmla="*/ 5716605 w 11409980"/>
              <a:gd name="connsiteY172" fmla="*/ 5483876 h 5602943"/>
              <a:gd name="connsiteX173" fmla="*/ 5781597 w 11409980"/>
              <a:gd name="connsiteY173" fmla="*/ 5477650 h 5602943"/>
              <a:gd name="connsiteX174" fmla="*/ 5788994 w 11409980"/>
              <a:gd name="connsiteY174" fmla="*/ 5471683 h 5602943"/>
              <a:gd name="connsiteX175" fmla="*/ 6352784 w 11409980"/>
              <a:gd name="connsiteY175" fmla="*/ 5469608 h 5602943"/>
              <a:gd name="connsiteX176" fmla="*/ 6336932 w 11409980"/>
              <a:gd name="connsiteY176" fmla="*/ 5470386 h 5602943"/>
              <a:gd name="connsiteX177" fmla="*/ 6341688 w 11409980"/>
              <a:gd name="connsiteY177" fmla="*/ 5475574 h 5602943"/>
              <a:gd name="connsiteX178" fmla="*/ 6352784 w 11409980"/>
              <a:gd name="connsiteY178" fmla="*/ 5469608 h 5602943"/>
              <a:gd name="connsiteX179" fmla="*/ 6781834 w 11409980"/>
              <a:gd name="connsiteY179" fmla="*/ 5460010 h 5602943"/>
              <a:gd name="connsiteX180" fmla="*/ 6762284 w 11409980"/>
              <a:gd name="connsiteY180" fmla="*/ 5470386 h 5602943"/>
              <a:gd name="connsiteX181" fmla="*/ 6783420 w 11409980"/>
              <a:gd name="connsiteY181" fmla="*/ 5476612 h 5602943"/>
              <a:gd name="connsiteX182" fmla="*/ 6802970 w 11409980"/>
              <a:gd name="connsiteY182" fmla="*/ 5466754 h 5602943"/>
              <a:gd name="connsiteX183" fmla="*/ 6781834 w 11409980"/>
              <a:gd name="connsiteY183" fmla="*/ 5460010 h 5602943"/>
              <a:gd name="connsiteX184" fmla="*/ 5994603 w 11409980"/>
              <a:gd name="connsiteY184" fmla="*/ 5453297 h 5602943"/>
              <a:gd name="connsiteX185" fmla="*/ 5972873 w 11409980"/>
              <a:gd name="connsiteY185" fmla="*/ 5453784 h 5602943"/>
              <a:gd name="connsiteX186" fmla="*/ 5950153 w 11409980"/>
              <a:gd name="connsiteY186" fmla="*/ 5453784 h 5602943"/>
              <a:gd name="connsiteX187" fmla="*/ 5874593 w 11409980"/>
              <a:gd name="connsiteY187" fmla="*/ 5465976 h 5602943"/>
              <a:gd name="connsiteX188" fmla="*/ 5791108 w 11409980"/>
              <a:gd name="connsiteY188" fmla="*/ 5486988 h 5602943"/>
              <a:gd name="connsiteX189" fmla="*/ 5951209 w 11409980"/>
              <a:gd name="connsiteY189" fmla="*/ 5483876 h 5602943"/>
              <a:gd name="connsiteX190" fmla="*/ 5978157 w 11409980"/>
              <a:gd name="connsiteY190" fmla="*/ 5474796 h 5602943"/>
              <a:gd name="connsiteX191" fmla="*/ 6016729 w 11409980"/>
              <a:gd name="connsiteY191" fmla="*/ 5468830 h 5602943"/>
              <a:gd name="connsiteX192" fmla="*/ 6051075 w 11409980"/>
              <a:gd name="connsiteY192" fmla="*/ 5470386 h 5602943"/>
              <a:gd name="connsiteX193" fmla="*/ 6021485 w 11409980"/>
              <a:gd name="connsiteY193" fmla="*/ 5459232 h 5602943"/>
              <a:gd name="connsiteX194" fmla="*/ 5994603 w 11409980"/>
              <a:gd name="connsiteY194" fmla="*/ 5453297 h 5602943"/>
              <a:gd name="connsiteX195" fmla="*/ 6062699 w 11409980"/>
              <a:gd name="connsiteY195" fmla="*/ 5435366 h 5602943"/>
              <a:gd name="connsiteX196" fmla="*/ 6041035 w 11409980"/>
              <a:gd name="connsiteY196" fmla="*/ 5444964 h 5602943"/>
              <a:gd name="connsiteX197" fmla="*/ 6047376 w 11409980"/>
              <a:gd name="connsiteY197" fmla="*/ 5452228 h 5602943"/>
              <a:gd name="connsiteX198" fmla="*/ 6069040 w 11409980"/>
              <a:gd name="connsiteY198" fmla="*/ 5441852 h 5602943"/>
              <a:gd name="connsiteX199" fmla="*/ 6062699 w 11409980"/>
              <a:gd name="connsiteY199" fmla="*/ 5435366 h 5602943"/>
              <a:gd name="connsiteX200" fmla="*/ 6216988 w 11409980"/>
              <a:gd name="connsiteY200" fmla="*/ 5423952 h 5602943"/>
              <a:gd name="connsiteX201" fmla="*/ 6197966 w 11409980"/>
              <a:gd name="connsiteY201" fmla="*/ 5440554 h 5602943"/>
              <a:gd name="connsiteX202" fmla="*/ 6136145 w 11409980"/>
              <a:gd name="connsiteY202" fmla="*/ 5463642 h 5602943"/>
              <a:gd name="connsiteX203" fmla="*/ 6118708 w 11409980"/>
              <a:gd name="connsiteY203" fmla="*/ 5472462 h 5602943"/>
              <a:gd name="connsiteX204" fmla="*/ 6204835 w 11409980"/>
              <a:gd name="connsiteY204" fmla="*/ 5462864 h 5602943"/>
              <a:gd name="connsiteX205" fmla="*/ 6225971 w 11409980"/>
              <a:gd name="connsiteY205" fmla="*/ 5437442 h 5602943"/>
              <a:gd name="connsiteX206" fmla="*/ 6216988 w 11409980"/>
              <a:gd name="connsiteY206" fmla="*/ 5423952 h 5602943"/>
              <a:gd name="connsiteX207" fmla="*/ 6007747 w 11409980"/>
              <a:gd name="connsiteY207" fmla="*/ 5423174 h 5602943"/>
              <a:gd name="connsiteX208" fmla="*/ 6002463 w 11409980"/>
              <a:gd name="connsiteY208" fmla="*/ 5431994 h 5602943"/>
              <a:gd name="connsiteX209" fmla="*/ 6021485 w 11409980"/>
              <a:gd name="connsiteY209" fmla="*/ 5438220 h 5602943"/>
              <a:gd name="connsiteX210" fmla="*/ 6027297 w 11409980"/>
              <a:gd name="connsiteY210" fmla="*/ 5429400 h 5602943"/>
              <a:gd name="connsiteX211" fmla="*/ 6007747 w 11409980"/>
              <a:gd name="connsiteY211" fmla="*/ 5423174 h 5602943"/>
              <a:gd name="connsiteX212" fmla="*/ 4917683 w 11409980"/>
              <a:gd name="connsiteY212" fmla="*/ 5417986 h 5602943"/>
              <a:gd name="connsiteX213" fmla="*/ 4902889 w 11409980"/>
              <a:gd name="connsiteY213" fmla="*/ 5418764 h 5602943"/>
              <a:gd name="connsiteX214" fmla="*/ 4908172 w 11409980"/>
              <a:gd name="connsiteY214" fmla="*/ 5423952 h 5602943"/>
              <a:gd name="connsiteX215" fmla="*/ 4917683 w 11409980"/>
              <a:gd name="connsiteY215" fmla="*/ 5417986 h 5602943"/>
              <a:gd name="connsiteX216" fmla="*/ 7823352 w 11409980"/>
              <a:gd name="connsiteY216" fmla="*/ 5400379 h 5602943"/>
              <a:gd name="connsiteX217" fmla="*/ 7788413 w 11409980"/>
              <a:gd name="connsiteY217" fmla="*/ 5402422 h 5602943"/>
              <a:gd name="connsiteX218" fmla="*/ 7833325 w 11409980"/>
              <a:gd name="connsiteY218" fmla="*/ 5407610 h 5602943"/>
              <a:gd name="connsiteX219" fmla="*/ 7912055 w 11409980"/>
              <a:gd name="connsiteY219" fmla="*/ 5413576 h 5602943"/>
              <a:gd name="connsiteX220" fmla="*/ 7974405 w 11409980"/>
              <a:gd name="connsiteY220" fmla="*/ 5419542 h 5602943"/>
              <a:gd name="connsiteX221" fmla="*/ 8025659 w 11409980"/>
              <a:gd name="connsiteY221" fmla="*/ 5423174 h 5602943"/>
              <a:gd name="connsiteX222" fmla="*/ 8079026 w 11409980"/>
              <a:gd name="connsiteY222" fmla="*/ 5426806 h 5602943"/>
              <a:gd name="connsiteX223" fmla="*/ 8145602 w 11409980"/>
              <a:gd name="connsiteY223" fmla="*/ 5429400 h 5602943"/>
              <a:gd name="connsiteX224" fmla="*/ 8216935 w 11409980"/>
              <a:gd name="connsiteY224" fmla="*/ 5434588 h 5602943"/>
              <a:gd name="connsiteX225" fmla="*/ 8287210 w 11409980"/>
              <a:gd name="connsiteY225" fmla="*/ 5429400 h 5602943"/>
              <a:gd name="connsiteX226" fmla="*/ 8198970 w 11409980"/>
              <a:gd name="connsiteY226" fmla="*/ 5420840 h 5602943"/>
              <a:gd name="connsiteX227" fmla="*/ 8065288 w 11409980"/>
              <a:gd name="connsiteY227" fmla="*/ 5410982 h 5602943"/>
              <a:gd name="connsiteX228" fmla="*/ 7901487 w 11409980"/>
              <a:gd name="connsiteY228" fmla="*/ 5401644 h 5602943"/>
              <a:gd name="connsiteX229" fmla="*/ 7823352 w 11409980"/>
              <a:gd name="connsiteY229" fmla="*/ 5400379 h 5602943"/>
              <a:gd name="connsiteX230" fmla="*/ 7770976 w 11409980"/>
              <a:gd name="connsiteY230" fmla="*/ 5395418 h 5602943"/>
              <a:gd name="connsiteX231" fmla="*/ 7746670 w 11409980"/>
              <a:gd name="connsiteY231" fmla="*/ 5396974 h 5602943"/>
              <a:gd name="connsiteX232" fmla="*/ 7757238 w 11409980"/>
              <a:gd name="connsiteY232" fmla="*/ 5400606 h 5602943"/>
              <a:gd name="connsiteX233" fmla="*/ 7770976 w 11409980"/>
              <a:gd name="connsiteY233" fmla="*/ 5395418 h 5602943"/>
              <a:gd name="connsiteX234" fmla="*/ 6223329 w 11409980"/>
              <a:gd name="connsiteY234" fmla="*/ 5393342 h 5602943"/>
              <a:gd name="connsiteX235" fmla="*/ 6056358 w 11409980"/>
              <a:gd name="connsiteY235" fmla="*/ 5417986 h 5602943"/>
              <a:gd name="connsiteX236" fmla="*/ 6039450 w 11409980"/>
              <a:gd name="connsiteY236" fmla="*/ 5426806 h 5602943"/>
              <a:gd name="connsiteX237" fmla="*/ 6057944 w 11409980"/>
              <a:gd name="connsiteY237" fmla="*/ 5426028 h 5602943"/>
              <a:gd name="connsiteX238" fmla="*/ 6081721 w 11409980"/>
              <a:gd name="connsiteY238" fmla="*/ 5432772 h 5602943"/>
              <a:gd name="connsiteX239" fmla="*/ 6094931 w 11409980"/>
              <a:gd name="connsiteY239" fmla="*/ 5435366 h 5602943"/>
              <a:gd name="connsiteX240" fmla="*/ 6102857 w 11409980"/>
              <a:gd name="connsiteY240" fmla="*/ 5438220 h 5602943"/>
              <a:gd name="connsiteX241" fmla="*/ 6128219 w 11409980"/>
              <a:gd name="connsiteY241" fmla="*/ 5444964 h 5602943"/>
              <a:gd name="connsiteX242" fmla="*/ 6146184 w 11409980"/>
              <a:gd name="connsiteY242" fmla="*/ 5431216 h 5602943"/>
              <a:gd name="connsiteX243" fmla="*/ 6188455 w 11409980"/>
              <a:gd name="connsiteY243" fmla="*/ 5413576 h 5602943"/>
              <a:gd name="connsiteX244" fmla="*/ 6223329 w 11409980"/>
              <a:gd name="connsiteY244" fmla="*/ 5393342 h 5602943"/>
              <a:gd name="connsiteX245" fmla="*/ 8582050 w 11409980"/>
              <a:gd name="connsiteY245" fmla="*/ 5379594 h 5602943"/>
              <a:gd name="connsiteX246" fmla="*/ 8567255 w 11409980"/>
              <a:gd name="connsiteY246" fmla="*/ 5385560 h 5602943"/>
              <a:gd name="connsiteX247" fmla="*/ 8587334 w 11409980"/>
              <a:gd name="connsiteY247" fmla="*/ 5391008 h 5602943"/>
              <a:gd name="connsiteX248" fmla="*/ 8599487 w 11409980"/>
              <a:gd name="connsiteY248" fmla="*/ 5381410 h 5602943"/>
              <a:gd name="connsiteX249" fmla="*/ 8582050 w 11409980"/>
              <a:gd name="connsiteY249" fmla="*/ 5379594 h 5602943"/>
              <a:gd name="connsiteX250" fmla="*/ 6407208 w 11409980"/>
              <a:gd name="connsiteY250" fmla="*/ 5379594 h 5602943"/>
              <a:gd name="connsiteX251" fmla="*/ 6386072 w 11409980"/>
              <a:gd name="connsiteY251" fmla="*/ 5381410 h 5602943"/>
              <a:gd name="connsiteX252" fmla="*/ 6397168 w 11409980"/>
              <a:gd name="connsiteY252" fmla="*/ 5384782 h 5602943"/>
              <a:gd name="connsiteX253" fmla="*/ 6407208 w 11409980"/>
              <a:gd name="connsiteY253" fmla="*/ 5379594 h 5602943"/>
              <a:gd name="connsiteX254" fmla="*/ 5002225 w 11409980"/>
              <a:gd name="connsiteY254" fmla="*/ 5375962 h 5602943"/>
              <a:gd name="connsiteX255" fmla="*/ 4964710 w 11409980"/>
              <a:gd name="connsiteY255" fmla="*/ 5378816 h 5602943"/>
              <a:gd name="connsiteX256" fmla="*/ 4983203 w 11409980"/>
              <a:gd name="connsiteY256" fmla="*/ 5381150 h 5602943"/>
              <a:gd name="connsiteX257" fmla="*/ 5002225 w 11409980"/>
              <a:gd name="connsiteY257" fmla="*/ 5375962 h 5602943"/>
              <a:gd name="connsiteX258" fmla="*/ 4918740 w 11409980"/>
              <a:gd name="connsiteY258" fmla="*/ 5375184 h 5602943"/>
              <a:gd name="connsiteX259" fmla="*/ 4881753 w 11409980"/>
              <a:gd name="connsiteY259" fmla="*/ 5378816 h 5602943"/>
              <a:gd name="connsiteX260" fmla="*/ 4900775 w 11409980"/>
              <a:gd name="connsiteY260" fmla="*/ 5380372 h 5602943"/>
              <a:gd name="connsiteX261" fmla="*/ 4918740 w 11409980"/>
              <a:gd name="connsiteY261" fmla="*/ 5375184 h 5602943"/>
              <a:gd name="connsiteX262" fmla="*/ 5331741 w 11409980"/>
              <a:gd name="connsiteY262" fmla="*/ 5374016 h 5602943"/>
              <a:gd name="connsiteX263" fmla="*/ 5311860 w 11409980"/>
              <a:gd name="connsiteY263" fmla="*/ 5376740 h 5602943"/>
              <a:gd name="connsiteX264" fmla="*/ 5283328 w 11409980"/>
              <a:gd name="connsiteY264" fmla="*/ 5385820 h 5602943"/>
              <a:gd name="connsiteX265" fmla="*/ 5312389 w 11409980"/>
              <a:gd name="connsiteY265" fmla="*/ 5385820 h 5602943"/>
              <a:gd name="connsiteX266" fmla="*/ 5340922 w 11409980"/>
              <a:gd name="connsiteY266" fmla="*/ 5376740 h 5602943"/>
              <a:gd name="connsiteX267" fmla="*/ 5331741 w 11409980"/>
              <a:gd name="connsiteY267" fmla="*/ 5374016 h 5602943"/>
              <a:gd name="connsiteX268" fmla="*/ 6443666 w 11409980"/>
              <a:gd name="connsiteY268" fmla="*/ 5373887 h 5602943"/>
              <a:gd name="connsiteX269" fmla="*/ 6436797 w 11409980"/>
              <a:gd name="connsiteY269" fmla="*/ 5380372 h 5602943"/>
              <a:gd name="connsiteX270" fmla="*/ 6396112 w 11409980"/>
              <a:gd name="connsiteY270" fmla="*/ 5394640 h 5602943"/>
              <a:gd name="connsiteX271" fmla="*/ 6365993 w 11409980"/>
              <a:gd name="connsiteY271" fmla="*/ 5405794 h 5602943"/>
              <a:gd name="connsiteX272" fmla="*/ 6346443 w 11409980"/>
              <a:gd name="connsiteY272" fmla="*/ 5409166 h 5602943"/>
              <a:gd name="connsiteX273" fmla="*/ 6286207 w 11409980"/>
              <a:gd name="connsiteY273" fmla="*/ 5428362 h 5602943"/>
              <a:gd name="connsiteX274" fmla="*/ 6418304 w 11409980"/>
              <a:gd name="connsiteY274" fmla="*/ 5420840 h 5602943"/>
              <a:gd name="connsiteX275" fmla="*/ 6473256 w 11409980"/>
              <a:gd name="connsiteY275" fmla="*/ 5402422 h 5602943"/>
              <a:gd name="connsiteX276" fmla="*/ 6455291 w 11409980"/>
              <a:gd name="connsiteY276" fmla="*/ 5397752 h 5602943"/>
              <a:gd name="connsiteX277" fmla="*/ 6442081 w 11409980"/>
              <a:gd name="connsiteY277" fmla="*/ 5383744 h 5602943"/>
              <a:gd name="connsiteX278" fmla="*/ 6443666 w 11409980"/>
              <a:gd name="connsiteY278" fmla="*/ 5373887 h 5602943"/>
              <a:gd name="connsiteX279" fmla="*/ 5949624 w 11409980"/>
              <a:gd name="connsiteY279" fmla="*/ 5372071 h 5602943"/>
              <a:gd name="connsiteX280" fmla="*/ 5947511 w 11409980"/>
              <a:gd name="connsiteY280" fmla="*/ 5376740 h 5602943"/>
              <a:gd name="connsiteX281" fmla="*/ 5957022 w 11409980"/>
              <a:gd name="connsiteY281" fmla="*/ 5385560 h 5602943"/>
              <a:gd name="connsiteX282" fmla="*/ 5964947 w 11409980"/>
              <a:gd name="connsiteY282" fmla="*/ 5380372 h 5602943"/>
              <a:gd name="connsiteX283" fmla="*/ 5955436 w 11409980"/>
              <a:gd name="connsiteY283" fmla="*/ 5372330 h 5602943"/>
              <a:gd name="connsiteX284" fmla="*/ 5949624 w 11409980"/>
              <a:gd name="connsiteY284" fmla="*/ 5372071 h 5602943"/>
              <a:gd name="connsiteX285" fmla="*/ 5071973 w 11409980"/>
              <a:gd name="connsiteY285" fmla="*/ 5369218 h 5602943"/>
              <a:gd name="connsiteX286" fmla="*/ 5039213 w 11409980"/>
              <a:gd name="connsiteY286" fmla="*/ 5372330 h 5602943"/>
              <a:gd name="connsiteX287" fmla="*/ 5054007 w 11409980"/>
              <a:gd name="connsiteY287" fmla="*/ 5374406 h 5602943"/>
              <a:gd name="connsiteX288" fmla="*/ 5071973 w 11409980"/>
              <a:gd name="connsiteY288" fmla="*/ 5369218 h 5602943"/>
              <a:gd name="connsiteX289" fmla="*/ 6014616 w 11409980"/>
              <a:gd name="connsiteY289" fmla="*/ 5363251 h 5602943"/>
              <a:gd name="connsiteX290" fmla="*/ 5984498 w 11409980"/>
              <a:gd name="connsiteY290" fmla="*/ 5373628 h 5602943"/>
              <a:gd name="connsiteX291" fmla="*/ 5999293 w 11409980"/>
              <a:gd name="connsiteY291" fmla="*/ 5378038 h 5602943"/>
              <a:gd name="connsiteX292" fmla="*/ 6029939 w 11409980"/>
              <a:gd name="connsiteY292" fmla="*/ 5367920 h 5602943"/>
              <a:gd name="connsiteX293" fmla="*/ 6014616 w 11409980"/>
              <a:gd name="connsiteY293" fmla="*/ 5363251 h 5602943"/>
              <a:gd name="connsiteX294" fmla="*/ 1274980 w 11409980"/>
              <a:gd name="connsiteY294" fmla="*/ 5359360 h 5602943"/>
              <a:gd name="connsiteX295" fmla="*/ 1280264 w 11409980"/>
              <a:gd name="connsiteY295" fmla="*/ 5382966 h 5602943"/>
              <a:gd name="connsiteX296" fmla="*/ 1327290 w 11409980"/>
              <a:gd name="connsiteY296" fmla="*/ 5376740 h 5602943"/>
              <a:gd name="connsiteX297" fmla="*/ 1274980 w 11409980"/>
              <a:gd name="connsiteY297" fmla="*/ 5359360 h 5602943"/>
              <a:gd name="connsiteX298" fmla="*/ 1210517 w 11409980"/>
              <a:gd name="connsiteY298" fmla="*/ 5358582 h 5602943"/>
              <a:gd name="connsiteX299" fmla="*/ 1212102 w 11409980"/>
              <a:gd name="connsiteY299" fmla="*/ 5362732 h 5602943"/>
              <a:gd name="connsiteX300" fmla="*/ 1208932 w 11409980"/>
              <a:gd name="connsiteY300" fmla="*/ 5376740 h 5602943"/>
              <a:gd name="connsiteX301" fmla="*/ 1208932 w 11409980"/>
              <a:gd name="connsiteY301" fmla="*/ 5381410 h 5602943"/>
              <a:gd name="connsiteX302" fmla="*/ 1222670 w 11409980"/>
              <a:gd name="connsiteY302" fmla="*/ 5372849 h 5602943"/>
              <a:gd name="connsiteX303" fmla="*/ 1216329 w 11409980"/>
              <a:gd name="connsiteY303" fmla="*/ 5359620 h 5602943"/>
              <a:gd name="connsiteX304" fmla="*/ 1210517 w 11409980"/>
              <a:gd name="connsiteY304" fmla="*/ 5358582 h 5602943"/>
              <a:gd name="connsiteX305" fmla="*/ 6992133 w 11409980"/>
              <a:gd name="connsiteY305" fmla="*/ 5357804 h 5602943"/>
              <a:gd name="connsiteX306" fmla="*/ 6974167 w 11409980"/>
              <a:gd name="connsiteY306" fmla="*/ 5365586 h 5602943"/>
              <a:gd name="connsiteX307" fmla="*/ 6991604 w 11409980"/>
              <a:gd name="connsiteY307" fmla="*/ 5370774 h 5602943"/>
              <a:gd name="connsiteX308" fmla="*/ 7013268 w 11409980"/>
              <a:gd name="connsiteY308" fmla="*/ 5389710 h 5602943"/>
              <a:gd name="connsiteX309" fmla="*/ 7053426 w 11409980"/>
              <a:gd name="connsiteY309" fmla="*/ 5388932 h 5602943"/>
              <a:gd name="connsiteX310" fmla="*/ 7110491 w 11409980"/>
              <a:gd name="connsiteY310" fmla="*/ 5393342 h 5602943"/>
              <a:gd name="connsiteX311" fmla="*/ 7153291 w 11409980"/>
              <a:gd name="connsiteY311" fmla="*/ 5391008 h 5602943"/>
              <a:gd name="connsiteX312" fmla="*/ 7119474 w 11409980"/>
              <a:gd name="connsiteY312" fmla="*/ 5381150 h 5602943"/>
              <a:gd name="connsiteX313" fmla="*/ 7089356 w 11409980"/>
              <a:gd name="connsiteY313" fmla="*/ 5372330 h 5602943"/>
              <a:gd name="connsiteX314" fmla="*/ 7037574 w 11409980"/>
              <a:gd name="connsiteY314" fmla="*/ 5359620 h 5602943"/>
              <a:gd name="connsiteX315" fmla="*/ 6992133 w 11409980"/>
              <a:gd name="connsiteY315" fmla="*/ 5357804 h 5602943"/>
              <a:gd name="connsiteX316" fmla="*/ 6219102 w 11409980"/>
              <a:gd name="connsiteY316" fmla="*/ 5351837 h 5602943"/>
              <a:gd name="connsiteX317" fmla="*/ 6211704 w 11409980"/>
              <a:gd name="connsiteY317" fmla="*/ 5361176 h 5602943"/>
              <a:gd name="connsiteX318" fmla="*/ 6225442 w 11409980"/>
              <a:gd name="connsiteY318" fmla="*/ 5367920 h 5602943"/>
              <a:gd name="connsiteX319" fmla="*/ 6232840 w 11409980"/>
              <a:gd name="connsiteY319" fmla="*/ 5359360 h 5602943"/>
              <a:gd name="connsiteX320" fmla="*/ 6219102 w 11409980"/>
              <a:gd name="connsiteY320" fmla="*/ 5351837 h 5602943"/>
              <a:gd name="connsiteX321" fmla="*/ 5709736 w 11409980"/>
              <a:gd name="connsiteY321" fmla="*/ 5343796 h 5602943"/>
              <a:gd name="connsiteX322" fmla="*/ 5693885 w 11409980"/>
              <a:gd name="connsiteY322" fmla="*/ 5344574 h 5602943"/>
              <a:gd name="connsiteX323" fmla="*/ 5699168 w 11409980"/>
              <a:gd name="connsiteY323" fmla="*/ 5348984 h 5602943"/>
              <a:gd name="connsiteX324" fmla="*/ 5709736 w 11409980"/>
              <a:gd name="connsiteY324" fmla="*/ 5343796 h 5602943"/>
              <a:gd name="connsiteX325" fmla="*/ 6788175 w 11409980"/>
              <a:gd name="connsiteY325" fmla="*/ 5327194 h 5602943"/>
              <a:gd name="connsiteX326" fmla="*/ 6772323 w 11409980"/>
              <a:gd name="connsiteY326" fmla="*/ 5327972 h 5602943"/>
              <a:gd name="connsiteX327" fmla="*/ 6778136 w 11409980"/>
              <a:gd name="connsiteY327" fmla="*/ 5332382 h 5602943"/>
              <a:gd name="connsiteX328" fmla="*/ 6788175 w 11409980"/>
              <a:gd name="connsiteY328" fmla="*/ 5327194 h 5602943"/>
              <a:gd name="connsiteX329" fmla="*/ 4644507 w 11409980"/>
              <a:gd name="connsiteY329" fmla="*/ 5325118 h 5602943"/>
              <a:gd name="connsiteX330" fmla="*/ 4628127 w 11409980"/>
              <a:gd name="connsiteY330" fmla="*/ 5326416 h 5602943"/>
              <a:gd name="connsiteX331" fmla="*/ 4633411 w 11409980"/>
              <a:gd name="connsiteY331" fmla="*/ 5330566 h 5602943"/>
              <a:gd name="connsiteX332" fmla="*/ 4644507 w 11409980"/>
              <a:gd name="connsiteY332" fmla="*/ 5325118 h 5602943"/>
              <a:gd name="connsiteX333" fmla="*/ 4550454 w 11409980"/>
              <a:gd name="connsiteY333" fmla="*/ 5324340 h 5602943"/>
              <a:gd name="connsiteX334" fmla="*/ 4525620 w 11409980"/>
              <a:gd name="connsiteY334" fmla="*/ 5326416 h 5602943"/>
              <a:gd name="connsiteX335" fmla="*/ 4550983 w 11409980"/>
              <a:gd name="connsiteY335" fmla="*/ 5330566 h 5602943"/>
              <a:gd name="connsiteX336" fmla="*/ 4597480 w 11409980"/>
              <a:gd name="connsiteY336" fmla="*/ 5333160 h 5602943"/>
              <a:gd name="connsiteX337" fmla="*/ 4618087 w 11409980"/>
              <a:gd name="connsiteY337" fmla="*/ 5331604 h 5602943"/>
              <a:gd name="connsiteX338" fmla="*/ 4596424 w 11409980"/>
              <a:gd name="connsiteY338" fmla="*/ 5326416 h 5602943"/>
              <a:gd name="connsiteX339" fmla="*/ 4550454 w 11409980"/>
              <a:gd name="connsiteY339" fmla="*/ 5324340 h 5602943"/>
              <a:gd name="connsiteX340" fmla="*/ 6556213 w 11409980"/>
              <a:gd name="connsiteY340" fmla="*/ 5323562 h 5602943"/>
              <a:gd name="connsiteX341" fmla="*/ 6490693 w 11409980"/>
              <a:gd name="connsiteY341" fmla="*/ 5336532 h 5602943"/>
              <a:gd name="connsiteX342" fmla="*/ 6483824 w 11409980"/>
              <a:gd name="connsiteY342" fmla="*/ 5337570 h 5602943"/>
              <a:gd name="connsiteX343" fmla="*/ 6474313 w 11409980"/>
              <a:gd name="connsiteY343" fmla="*/ 5327972 h 5602943"/>
              <a:gd name="connsiteX344" fmla="*/ 6476955 w 11409980"/>
              <a:gd name="connsiteY344" fmla="*/ 5345352 h 5602943"/>
              <a:gd name="connsiteX345" fmla="*/ 6509186 w 11409980"/>
              <a:gd name="connsiteY345" fmla="*/ 5354950 h 5602943"/>
              <a:gd name="connsiteX346" fmla="*/ 6547230 w 11409980"/>
              <a:gd name="connsiteY346" fmla="*/ 5342498 h 5602943"/>
              <a:gd name="connsiteX347" fmla="*/ 6569951 w 11409980"/>
              <a:gd name="connsiteY347" fmla="*/ 5336532 h 5602943"/>
              <a:gd name="connsiteX348" fmla="*/ 6571536 w 11409980"/>
              <a:gd name="connsiteY348" fmla="*/ 5328750 h 5602943"/>
              <a:gd name="connsiteX349" fmla="*/ 6556213 w 11409980"/>
              <a:gd name="connsiteY349" fmla="*/ 5323562 h 5602943"/>
              <a:gd name="connsiteX350" fmla="*/ 5082012 w 11409980"/>
              <a:gd name="connsiteY350" fmla="*/ 5322784 h 5602943"/>
              <a:gd name="connsiteX351" fmla="*/ 5062990 w 11409980"/>
              <a:gd name="connsiteY351" fmla="*/ 5333938 h 5602943"/>
              <a:gd name="connsiteX352" fmla="*/ 5088881 w 11409980"/>
              <a:gd name="connsiteY352" fmla="*/ 5339386 h 5602943"/>
              <a:gd name="connsiteX353" fmla="*/ 5108431 w 11409980"/>
              <a:gd name="connsiteY353" fmla="*/ 5329528 h 5602943"/>
              <a:gd name="connsiteX354" fmla="*/ 5082012 w 11409980"/>
              <a:gd name="connsiteY354" fmla="*/ 5322784 h 5602943"/>
              <a:gd name="connsiteX355" fmla="*/ 6289377 w 11409980"/>
              <a:gd name="connsiteY355" fmla="*/ 5322006 h 5602943"/>
              <a:gd name="connsiteX356" fmla="*/ 6256617 w 11409980"/>
              <a:gd name="connsiteY356" fmla="*/ 5325118 h 5602943"/>
              <a:gd name="connsiteX357" fmla="*/ 6271412 w 11409980"/>
              <a:gd name="connsiteY357" fmla="*/ 5327972 h 5602943"/>
              <a:gd name="connsiteX358" fmla="*/ 6289377 w 11409980"/>
              <a:gd name="connsiteY358" fmla="*/ 5322006 h 5602943"/>
              <a:gd name="connsiteX359" fmla="*/ 5523744 w 11409980"/>
              <a:gd name="connsiteY359" fmla="*/ 5319152 h 5602943"/>
              <a:gd name="connsiteX360" fmla="*/ 5460866 w 11409980"/>
              <a:gd name="connsiteY360" fmla="*/ 5323562 h 5602943"/>
              <a:gd name="connsiteX361" fmla="*/ 5354131 w 11409980"/>
              <a:gd name="connsiteY361" fmla="*/ 5340164 h 5602943"/>
              <a:gd name="connsiteX362" fmla="*/ 5502080 w 11409980"/>
              <a:gd name="connsiteY362" fmla="*/ 5326416 h 5602943"/>
              <a:gd name="connsiteX363" fmla="*/ 5523744 w 11409980"/>
              <a:gd name="connsiteY363" fmla="*/ 5319152 h 5602943"/>
              <a:gd name="connsiteX364" fmla="*/ 6660834 w 11409980"/>
              <a:gd name="connsiteY364" fmla="*/ 5313964 h 5602943"/>
              <a:gd name="connsiteX365" fmla="*/ 6661362 w 11409980"/>
              <a:gd name="connsiteY365" fmla="*/ 5318374 h 5602943"/>
              <a:gd name="connsiteX366" fmla="*/ 6682498 w 11409980"/>
              <a:gd name="connsiteY366" fmla="*/ 5322006 h 5602943"/>
              <a:gd name="connsiteX367" fmla="*/ 6668759 w 11409980"/>
              <a:gd name="connsiteY367" fmla="*/ 5314742 h 5602943"/>
              <a:gd name="connsiteX368" fmla="*/ 6660834 w 11409980"/>
              <a:gd name="connsiteY368" fmla="*/ 5313964 h 5602943"/>
              <a:gd name="connsiteX369" fmla="*/ 6221744 w 11409980"/>
              <a:gd name="connsiteY369" fmla="*/ 5312148 h 5602943"/>
              <a:gd name="connsiteX370" fmla="*/ 6192682 w 11409980"/>
              <a:gd name="connsiteY370" fmla="*/ 5314742 h 5602943"/>
              <a:gd name="connsiteX371" fmla="*/ 6208006 w 11409980"/>
              <a:gd name="connsiteY371" fmla="*/ 5317076 h 5602943"/>
              <a:gd name="connsiteX372" fmla="*/ 6221744 w 11409980"/>
              <a:gd name="connsiteY372" fmla="*/ 5312148 h 5602943"/>
              <a:gd name="connsiteX373" fmla="*/ 6416190 w 11409980"/>
              <a:gd name="connsiteY373" fmla="*/ 5310332 h 5602943"/>
              <a:gd name="connsiteX374" fmla="*/ 6409321 w 11409980"/>
              <a:gd name="connsiteY374" fmla="*/ 5314742 h 5602943"/>
              <a:gd name="connsiteX375" fmla="*/ 6397697 w 11409980"/>
              <a:gd name="connsiteY375" fmla="*/ 5321227 h 5602943"/>
              <a:gd name="connsiteX376" fmla="*/ 6394526 w 11409980"/>
              <a:gd name="connsiteY376" fmla="*/ 5325637 h 5602943"/>
              <a:gd name="connsiteX377" fmla="*/ 6392941 w 11409980"/>
              <a:gd name="connsiteY377" fmla="*/ 5334976 h 5602943"/>
              <a:gd name="connsiteX378" fmla="*/ 6383430 w 11409980"/>
              <a:gd name="connsiteY378" fmla="*/ 5325637 h 5602943"/>
              <a:gd name="connsiteX379" fmla="*/ 6375504 w 11409980"/>
              <a:gd name="connsiteY379" fmla="*/ 5328750 h 5602943"/>
              <a:gd name="connsiteX380" fmla="*/ 6389771 w 11409980"/>
              <a:gd name="connsiteY380" fmla="*/ 5349762 h 5602943"/>
              <a:gd name="connsiteX381" fmla="*/ 6409321 w 11409980"/>
              <a:gd name="connsiteY381" fmla="*/ 5335754 h 5602943"/>
              <a:gd name="connsiteX382" fmla="*/ 6413020 w 11409980"/>
              <a:gd name="connsiteY382" fmla="*/ 5325118 h 5602943"/>
              <a:gd name="connsiteX383" fmla="*/ 6444195 w 11409980"/>
              <a:gd name="connsiteY383" fmla="*/ 5355728 h 5602943"/>
              <a:gd name="connsiteX384" fmla="*/ 6465859 w 11409980"/>
              <a:gd name="connsiteY384" fmla="*/ 5352616 h 5602943"/>
              <a:gd name="connsiteX385" fmla="*/ 6460046 w 11409980"/>
              <a:gd name="connsiteY385" fmla="*/ 5339386 h 5602943"/>
              <a:gd name="connsiteX386" fmla="*/ 6430985 w 11409980"/>
              <a:gd name="connsiteY386" fmla="*/ 5320708 h 5602943"/>
              <a:gd name="connsiteX387" fmla="*/ 6416190 w 11409980"/>
              <a:gd name="connsiteY387" fmla="*/ 5310332 h 5602943"/>
              <a:gd name="connsiteX388" fmla="*/ 6460046 w 11409980"/>
              <a:gd name="connsiteY388" fmla="*/ 5309294 h 5602943"/>
              <a:gd name="connsiteX389" fmla="*/ 6444195 w 11409980"/>
              <a:gd name="connsiteY389" fmla="*/ 5313964 h 5602943"/>
              <a:gd name="connsiteX390" fmla="*/ 6456876 w 11409980"/>
              <a:gd name="connsiteY390" fmla="*/ 5320708 h 5602943"/>
              <a:gd name="connsiteX391" fmla="*/ 6474313 w 11409980"/>
              <a:gd name="connsiteY391" fmla="*/ 5316298 h 5602943"/>
              <a:gd name="connsiteX392" fmla="*/ 6460046 w 11409980"/>
              <a:gd name="connsiteY392" fmla="*/ 5309294 h 5602943"/>
              <a:gd name="connsiteX393" fmla="*/ 6331648 w 11409980"/>
              <a:gd name="connsiteY393" fmla="*/ 5307738 h 5602943"/>
              <a:gd name="connsiteX394" fmla="*/ 6324251 w 11409980"/>
              <a:gd name="connsiteY394" fmla="*/ 5316298 h 5602943"/>
              <a:gd name="connsiteX395" fmla="*/ 6332705 w 11409980"/>
              <a:gd name="connsiteY395" fmla="*/ 5324340 h 5602943"/>
              <a:gd name="connsiteX396" fmla="*/ 6341159 w 11409980"/>
              <a:gd name="connsiteY396" fmla="*/ 5314742 h 5602943"/>
              <a:gd name="connsiteX397" fmla="*/ 6331648 w 11409980"/>
              <a:gd name="connsiteY397" fmla="*/ 5307738 h 5602943"/>
              <a:gd name="connsiteX398" fmla="*/ 6582632 w 11409980"/>
              <a:gd name="connsiteY398" fmla="*/ 5303328 h 5602943"/>
              <a:gd name="connsiteX399" fmla="*/ 6558327 w 11409980"/>
              <a:gd name="connsiteY399" fmla="*/ 5305404 h 5602943"/>
              <a:gd name="connsiteX400" fmla="*/ 6568366 w 11409980"/>
              <a:gd name="connsiteY400" fmla="*/ 5308776 h 5602943"/>
              <a:gd name="connsiteX401" fmla="*/ 6582632 w 11409980"/>
              <a:gd name="connsiteY401" fmla="*/ 5303328 h 5602943"/>
              <a:gd name="connsiteX402" fmla="*/ 5057706 w 11409980"/>
              <a:gd name="connsiteY402" fmla="*/ 5303328 h 5602943"/>
              <a:gd name="connsiteX403" fmla="*/ 5041854 w 11409980"/>
              <a:gd name="connsiteY403" fmla="*/ 5304106 h 5602943"/>
              <a:gd name="connsiteX404" fmla="*/ 5047138 w 11409980"/>
              <a:gd name="connsiteY404" fmla="*/ 5308776 h 5602943"/>
              <a:gd name="connsiteX405" fmla="*/ 5057706 w 11409980"/>
              <a:gd name="connsiteY405" fmla="*/ 5303328 h 5602943"/>
              <a:gd name="connsiteX406" fmla="*/ 9271068 w 11409980"/>
              <a:gd name="connsiteY406" fmla="*/ 5302550 h 5602943"/>
              <a:gd name="connsiteX407" fmla="*/ 9248875 w 11409980"/>
              <a:gd name="connsiteY407" fmla="*/ 5312926 h 5602943"/>
              <a:gd name="connsiteX408" fmla="*/ 9259971 w 11409980"/>
              <a:gd name="connsiteY408" fmla="*/ 5319930 h 5602943"/>
              <a:gd name="connsiteX409" fmla="*/ 9282164 w 11409980"/>
              <a:gd name="connsiteY409" fmla="*/ 5309554 h 5602943"/>
              <a:gd name="connsiteX410" fmla="*/ 9271068 w 11409980"/>
              <a:gd name="connsiteY410" fmla="*/ 5302550 h 5602943"/>
              <a:gd name="connsiteX411" fmla="*/ 7761465 w 11409980"/>
              <a:gd name="connsiteY411" fmla="*/ 5294508 h 5602943"/>
              <a:gd name="connsiteX412" fmla="*/ 7741386 w 11409980"/>
              <a:gd name="connsiteY412" fmla="*/ 5295806 h 5602943"/>
              <a:gd name="connsiteX413" fmla="*/ 7751954 w 11409980"/>
              <a:gd name="connsiteY413" fmla="*/ 5299696 h 5602943"/>
              <a:gd name="connsiteX414" fmla="*/ 7761465 w 11409980"/>
              <a:gd name="connsiteY414" fmla="*/ 5294508 h 5602943"/>
              <a:gd name="connsiteX415" fmla="*/ 1509584 w 11409980"/>
              <a:gd name="connsiteY415" fmla="*/ 5286726 h 5602943"/>
              <a:gd name="connsiteX416" fmla="*/ 1506942 w 11409980"/>
              <a:gd name="connsiteY416" fmla="*/ 5295286 h 5602943"/>
              <a:gd name="connsiteX417" fmla="*/ 1515925 w 11409980"/>
              <a:gd name="connsiteY417" fmla="*/ 5302550 h 5602943"/>
              <a:gd name="connsiteX418" fmla="*/ 1519095 w 11409980"/>
              <a:gd name="connsiteY418" fmla="*/ 5293730 h 5602943"/>
              <a:gd name="connsiteX419" fmla="*/ 1509584 w 11409980"/>
              <a:gd name="connsiteY419" fmla="*/ 5286726 h 5602943"/>
              <a:gd name="connsiteX420" fmla="*/ 7174955 w 11409980"/>
              <a:gd name="connsiteY420" fmla="*/ 5282316 h 5602943"/>
              <a:gd name="connsiteX421" fmla="*/ 7158575 w 11409980"/>
              <a:gd name="connsiteY421" fmla="*/ 5282576 h 5602943"/>
              <a:gd name="connsiteX422" fmla="*/ 7164387 w 11409980"/>
              <a:gd name="connsiteY422" fmla="*/ 5287764 h 5602943"/>
              <a:gd name="connsiteX423" fmla="*/ 7174955 w 11409980"/>
              <a:gd name="connsiteY423" fmla="*/ 5282316 h 5602943"/>
              <a:gd name="connsiteX424" fmla="*/ 5455053 w 11409980"/>
              <a:gd name="connsiteY424" fmla="*/ 5282316 h 5602943"/>
              <a:gd name="connsiteX425" fmla="*/ 5422293 w 11409980"/>
              <a:gd name="connsiteY425" fmla="*/ 5285170 h 5602943"/>
              <a:gd name="connsiteX426" fmla="*/ 5436560 w 11409980"/>
              <a:gd name="connsiteY426" fmla="*/ 5287764 h 5602943"/>
              <a:gd name="connsiteX427" fmla="*/ 5455053 w 11409980"/>
              <a:gd name="connsiteY427" fmla="*/ 5282316 h 5602943"/>
              <a:gd name="connsiteX428" fmla="*/ 5591377 w 11409980"/>
              <a:gd name="connsiteY428" fmla="*/ 5277906 h 5602943"/>
              <a:gd name="connsiteX429" fmla="*/ 5554390 w 11409980"/>
              <a:gd name="connsiteY429" fmla="*/ 5281538 h 5602943"/>
              <a:gd name="connsiteX430" fmla="*/ 5573412 w 11409980"/>
              <a:gd name="connsiteY430" fmla="*/ 5282576 h 5602943"/>
              <a:gd name="connsiteX431" fmla="*/ 5591377 w 11409980"/>
              <a:gd name="connsiteY431" fmla="*/ 5277906 h 5602943"/>
              <a:gd name="connsiteX432" fmla="*/ 5512648 w 11409980"/>
              <a:gd name="connsiteY432" fmla="*/ 5277906 h 5602943"/>
              <a:gd name="connsiteX433" fmla="*/ 5496268 w 11409980"/>
              <a:gd name="connsiteY433" fmla="*/ 5278684 h 5602943"/>
              <a:gd name="connsiteX434" fmla="*/ 5502080 w 11409980"/>
              <a:gd name="connsiteY434" fmla="*/ 5282576 h 5602943"/>
              <a:gd name="connsiteX435" fmla="*/ 5512648 w 11409980"/>
              <a:gd name="connsiteY435" fmla="*/ 5277906 h 5602943"/>
              <a:gd name="connsiteX436" fmla="*/ 7552752 w 11409980"/>
              <a:gd name="connsiteY436" fmla="*/ 5271567 h 5602943"/>
              <a:gd name="connsiteX437" fmla="*/ 7516293 w 11409980"/>
              <a:gd name="connsiteY437" fmla="*/ 5271940 h 5602943"/>
              <a:gd name="connsiteX438" fmla="*/ 7477192 w 11409980"/>
              <a:gd name="connsiteY438" fmla="*/ 5284132 h 5602943"/>
              <a:gd name="connsiteX439" fmla="*/ 7454472 w 11409980"/>
              <a:gd name="connsiteY439" fmla="*/ 5285170 h 5602943"/>
              <a:gd name="connsiteX440" fmla="*/ 7330301 w 11409980"/>
              <a:gd name="connsiteY440" fmla="*/ 5292952 h 5602943"/>
              <a:gd name="connsiteX441" fmla="*/ 7384196 w 11409980"/>
              <a:gd name="connsiteY441" fmla="*/ 5306182 h 5602943"/>
              <a:gd name="connsiteX442" fmla="*/ 7493044 w 11409980"/>
              <a:gd name="connsiteY442" fmla="*/ 5308776 h 5602943"/>
              <a:gd name="connsiteX443" fmla="*/ 7594494 w 11409980"/>
              <a:gd name="connsiteY443" fmla="*/ 5305404 h 5602943"/>
              <a:gd name="connsiteX444" fmla="*/ 7640992 w 11409980"/>
              <a:gd name="connsiteY444" fmla="*/ 5304106 h 5602943"/>
              <a:gd name="connsiteX445" fmla="*/ 7713382 w 11409980"/>
              <a:gd name="connsiteY445" fmla="*/ 5296584 h 5602943"/>
              <a:gd name="connsiteX446" fmla="*/ 7675866 w 11409980"/>
              <a:gd name="connsiteY446" fmla="*/ 5288542 h 5602943"/>
              <a:gd name="connsiteX447" fmla="*/ 7652617 w 11409980"/>
              <a:gd name="connsiteY447" fmla="*/ 5287764 h 5602943"/>
              <a:gd name="connsiteX448" fmla="*/ 7552752 w 11409980"/>
              <a:gd name="connsiteY448" fmla="*/ 5271567 h 5602943"/>
              <a:gd name="connsiteX449" fmla="*/ 7928964 w 11409980"/>
              <a:gd name="connsiteY449" fmla="*/ 5268049 h 5602943"/>
              <a:gd name="connsiteX450" fmla="*/ 7912584 w 11409980"/>
              <a:gd name="connsiteY450" fmla="*/ 5274274 h 5602943"/>
              <a:gd name="connsiteX451" fmla="*/ 7900431 w 11409980"/>
              <a:gd name="connsiteY451" fmla="*/ 5287764 h 5602943"/>
              <a:gd name="connsiteX452" fmla="*/ 7922095 w 11409980"/>
              <a:gd name="connsiteY452" fmla="*/ 5280760 h 5602943"/>
              <a:gd name="connsiteX453" fmla="*/ 7928964 w 11409980"/>
              <a:gd name="connsiteY453" fmla="*/ 5268049 h 5602943"/>
              <a:gd name="connsiteX454" fmla="*/ 7079845 w 11409980"/>
              <a:gd name="connsiteY454" fmla="*/ 5253782 h 5602943"/>
              <a:gd name="connsiteX455" fmla="*/ 7067164 w 11409980"/>
              <a:gd name="connsiteY455" fmla="*/ 5263120 h 5602943"/>
              <a:gd name="connsiteX456" fmla="*/ 7076146 w 11409980"/>
              <a:gd name="connsiteY456" fmla="*/ 5271162 h 5602943"/>
              <a:gd name="connsiteX457" fmla="*/ 7087771 w 11409980"/>
              <a:gd name="connsiteY457" fmla="*/ 5261564 h 5602943"/>
              <a:gd name="connsiteX458" fmla="*/ 7079845 w 11409980"/>
              <a:gd name="connsiteY458" fmla="*/ 5253782 h 5602943"/>
              <a:gd name="connsiteX459" fmla="*/ 6665589 w 11409980"/>
              <a:gd name="connsiteY459" fmla="*/ 5253782 h 5602943"/>
              <a:gd name="connsiteX460" fmla="*/ 6649738 w 11409980"/>
              <a:gd name="connsiteY460" fmla="*/ 5254560 h 5602943"/>
              <a:gd name="connsiteX461" fmla="*/ 6654493 w 11409980"/>
              <a:gd name="connsiteY461" fmla="*/ 5258970 h 5602943"/>
              <a:gd name="connsiteX462" fmla="*/ 6665589 w 11409980"/>
              <a:gd name="connsiteY462" fmla="*/ 5253782 h 5602943"/>
              <a:gd name="connsiteX463" fmla="*/ 7246815 w 11409980"/>
              <a:gd name="connsiteY463" fmla="*/ 5249372 h 5602943"/>
              <a:gd name="connsiteX464" fmla="*/ 7217754 w 11409980"/>
              <a:gd name="connsiteY464" fmla="*/ 5251706 h 5602943"/>
              <a:gd name="connsiteX465" fmla="*/ 7233077 w 11409980"/>
              <a:gd name="connsiteY465" fmla="*/ 5254560 h 5602943"/>
              <a:gd name="connsiteX466" fmla="*/ 7246815 w 11409980"/>
              <a:gd name="connsiteY466" fmla="*/ 5249372 h 5602943"/>
              <a:gd name="connsiteX467" fmla="*/ 7151706 w 11409980"/>
              <a:gd name="connsiteY467" fmla="*/ 5248074 h 5602943"/>
              <a:gd name="connsiteX468" fmla="*/ 7128985 w 11409980"/>
              <a:gd name="connsiteY468" fmla="*/ 5257154 h 5602943"/>
              <a:gd name="connsiteX469" fmla="*/ 7136382 w 11409980"/>
              <a:gd name="connsiteY469" fmla="*/ 5264936 h 5602943"/>
              <a:gd name="connsiteX470" fmla="*/ 7158046 w 11409980"/>
              <a:gd name="connsiteY470" fmla="*/ 5255338 h 5602943"/>
              <a:gd name="connsiteX471" fmla="*/ 7151706 w 11409980"/>
              <a:gd name="connsiteY471" fmla="*/ 5248074 h 5602943"/>
              <a:gd name="connsiteX472" fmla="*/ 7038631 w 11409980"/>
              <a:gd name="connsiteY472" fmla="*/ 5243664 h 5602943"/>
              <a:gd name="connsiteX473" fmla="*/ 7010098 w 11409980"/>
              <a:gd name="connsiteY473" fmla="*/ 5245740 h 5602943"/>
              <a:gd name="connsiteX474" fmla="*/ 7024364 w 11409980"/>
              <a:gd name="connsiteY474" fmla="*/ 5248594 h 5602943"/>
              <a:gd name="connsiteX475" fmla="*/ 7038631 w 11409980"/>
              <a:gd name="connsiteY475" fmla="*/ 5243664 h 5602943"/>
              <a:gd name="connsiteX476" fmla="*/ 7321318 w 11409980"/>
              <a:gd name="connsiteY476" fmla="*/ 5242108 h 5602943"/>
              <a:gd name="connsiteX477" fmla="*/ 7288030 w 11409980"/>
              <a:gd name="connsiteY477" fmla="*/ 5244962 h 5602943"/>
              <a:gd name="connsiteX478" fmla="*/ 7302824 w 11409980"/>
              <a:gd name="connsiteY478" fmla="*/ 5248074 h 5602943"/>
              <a:gd name="connsiteX479" fmla="*/ 7321318 w 11409980"/>
              <a:gd name="connsiteY479" fmla="*/ 5242108 h 5602943"/>
              <a:gd name="connsiteX480" fmla="*/ 1375374 w 11409980"/>
              <a:gd name="connsiteY480" fmla="*/ 5242108 h 5602943"/>
              <a:gd name="connsiteX481" fmla="*/ 1373789 w 11409980"/>
              <a:gd name="connsiteY481" fmla="*/ 5251706 h 5602943"/>
              <a:gd name="connsiteX482" fmla="*/ 1387527 w 11409980"/>
              <a:gd name="connsiteY482" fmla="*/ 5263898 h 5602943"/>
              <a:gd name="connsiteX483" fmla="*/ 1400208 w 11409980"/>
              <a:gd name="connsiteY483" fmla="*/ 5259748 h 5602943"/>
              <a:gd name="connsiteX484" fmla="*/ 1385942 w 11409980"/>
              <a:gd name="connsiteY484" fmla="*/ 5247296 h 5602943"/>
              <a:gd name="connsiteX485" fmla="*/ 1375374 w 11409980"/>
              <a:gd name="connsiteY485" fmla="*/ 5242108 h 5602943"/>
              <a:gd name="connsiteX486" fmla="*/ 6553043 w 11409980"/>
              <a:gd name="connsiteY486" fmla="*/ 5238996 h 5602943"/>
              <a:gd name="connsiteX487" fmla="*/ 6539833 w 11409980"/>
              <a:gd name="connsiteY487" fmla="*/ 5243664 h 5602943"/>
              <a:gd name="connsiteX488" fmla="*/ 6568894 w 11409980"/>
              <a:gd name="connsiteY488" fmla="*/ 5248594 h 5602943"/>
              <a:gd name="connsiteX489" fmla="*/ 6604825 w 11409980"/>
              <a:gd name="connsiteY489" fmla="*/ 5245740 h 5602943"/>
              <a:gd name="connsiteX490" fmla="*/ 6575763 w 11409980"/>
              <a:gd name="connsiteY490" fmla="*/ 5240292 h 5602943"/>
              <a:gd name="connsiteX491" fmla="*/ 6553043 w 11409980"/>
              <a:gd name="connsiteY491" fmla="*/ 5238996 h 5602943"/>
              <a:gd name="connsiteX492" fmla="*/ 7096225 w 11409980"/>
              <a:gd name="connsiteY492" fmla="*/ 5238736 h 5602943"/>
              <a:gd name="connsiteX493" fmla="*/ 7080373 w 11409980"/>
              <a:gd name="connsiteY493" fmla="*/ 5239514 h 5602943"/>
              <a:gd name="connsiteX494" fmla="*/ 7085129 w 11409980"/>
              <a:gd name="connsiteY494" fmla="*/ 5244184 h 5602943"/>
              <a:gd name="connsiteX495" fmla="*/ 7096225 w 11409980"/>
              <a:gd name="connsiteY495" fmla="*/ 5238736 h 5602943"/>
              <a:gd name="connsiteX496" fmla="*/ 1471012 w 11409980"/>
              <a:gd name="connsiteY496" fmla="*/ 5230694 h 5602943"/>
              <a:gd name="connsiteX497" fmla="*/ 1468370 w 11409980"/>
              <a:gd name="connsiteY497" fmla="*/ 5239514 h 5602943"/>
              <a:gd name="connsiteX498" fmla="*/ 1482636 w 11409980"/>
              <a:gd name="connsiteY498" fmla="*/ 5246518 h 5602943"/>
              <a:gd name="connsiteX499" fmla="*/ 1484750 w 11409980"/>
              <a:gd name="connsiteY499" fmla="*/ 5237958 h 5602943"/>
              <a:gd name="connsiteX500" fmla="*/ 1471012 w 11409980"/>
              <a:gd name="connsiteY500" fmla="*/ 5230694 h 5602943"/>
              <a:gd name="connsiteX501" fmla="*/ 6868160 w 11409980"/>
              <a:gd name="connsiteY501" fmla="*/ 5229105 h 5602943"/>
              <a:gd name="connsiteX502" fmla="*/ 6837315 w 11409980"/>
              <a:gd name="connsiteY502" fmla="*/ 5234326 h 5602943"/>
              <a:gd name="connsiteX503" fmla="*/ 6796101 w 11409980"/>
              <a:gd name="connsiteY503" fmla="*/ 5235104 h 5602943"/>
              <a:gd name="connsiteX504" fmla="*/ 6786590 w 11409980"/>
              <a:gd name="connsiteY504" fmla="*/ 5233548 h 5602943"/>
              <a:gd name="connsiteX505" fmla="*/ 6743791 w 11409980"/>
              <a:gd name="connsiteY505" fmla="*/ 5242886 h 5602943"/>
              <a:gd name="connsiteX506" fmla="*/ 6721598 w 11409980"/>
              <a:gd name="connsiteY506" fmla="*/ 5253004 h 5602943"/>
              <a:gd name="connsiteX507" fmla="*/ 6826219 w 11409980"/>
              <a:gd name="connsiteY507" fmla="*/ 5250928 h 5602943"/>
              <a:gd name="connsiteX508" fmla="*/ 6930840 w 11409980"/>
              <a:gd name="connsiteY508" fmla="*/ 5245740 h 5602943"/>
              <a:gd name="connsiteX509" fmla="*/ 6973639 w 11409980"/>
              <a:gd name="connsiteY509" fmla="*/ 5239514 h 5602943"/>
              <a:gd name="connsiteX510" fmla="*/ 6956731 w 11409980"/>
              <a:gd name="connsiteY510" fmla="*/ 5229397 h 5602943"/>
              <a:gd name="connsiteX511" fmla="*/ 6912875 w 11409980"/>
              <a:gd name="connsiteY511" fmla="*/ 5231472 h 5602943"/>
              <a:gd name="connsiteX512" fmla="*/ 6881171 w 11409980"/>
              <a:gd name="connsiteY512" fmla="*/ 5229916 h 5602943"/>
              <a:gd name="connsiteX513" fmla="*/ 6868160 w 11409980"/>
              <a:gd name="connsiteY513" fmla="*/ 5229105 h 5602943"/>
              <a:gd name="connsiteX514" fmla="*/ 1240107 w 11409980"/>
              <a:gd name="connsiteY514" fmla="*/ 5218502 h 5602943"/>
              <a:gd name="connsiteX515" fmla="*/ 1208932 w 11409980"/>
              <a:gd name="connsiteY515" fmla="*/ 5221874 h 5602943"/>
              <a:gd name="connsiteX516" fmla="*/ 1244334 w 11409980"/>
              <a:gd name="connsiteY516" fmla="*/ 5247296 h 5602943"/>
              <a:gd name="connsiteX517" fmla="*/ 1319893 w 11409980"/>
              <a:gd name="connsiteY517" fmla="*/ 5269086 h 5602943"/>
              <a:gd name="connsiteX518" fmla="*/ 1347897 w 11409980"/>
              <a:gd name="connsiteY518" fmla="*/ 5251706 h 5602943"/>
              <a:gd name="connsiteX519" fmla="*/ 1296116 w 11409980"/>
              <a:gd name="connsiteY519" fmla="*/ 5230694 h 5602943"/>
              <a:gd name="connsiteX520" fmla="*/ 1277094 w 11409980"/>
              <a:gd name="connsiteY520" fmla="*/ 5227582 h 5602943"/>
              <a:gd name="connsiteX521" fmla="*/ 1240107 w 11409980"/>
              <a:gd name="connsiteY521" fmla="*/ 5218502 h 5602943"/>
              <a:gd name="connsiteX522" fmla="*/ 1362164 w 11409980"/>
              <a:gd name="connsiteY522" fmla="*/ 5215130 h 5602943"/>
              <a:gd name="connsiteX523" fmla="*/ 1350540 w 11409980"/>
              <a:gd name="connsiteY523" fmla="*/ 5224728 h 5602943"/>
              <a:gd name="connsiteX524" fmla="*/ 1368505 w 11409980"/>
              <a:gd name="connsiteY524" fmla="*/ 5231992 h 5602943"/>
              <a:gd name="connsiteX525" fmla="*/ 1379601 w 11409980"/>
              <a:gd name="connsiteY525" fmla="*/ 5221874 h 5602943"/>
              <a:gd name="connsiteX526" fmla="*/ 1362164 w 11409980"/>
              <a:gd name="connsiteY526" fmla="*/ 5215130 h 5602943"/>
              <a:gd name="connsiteX527" fmla="*/ 7993427 w 11409980"/>
              <a:gd name="connsiteY527" fmla="*/ 5199825 h 5602943"/>
              <a:gd name="connsiteX528" fmla="*/ 7968064 w 11409980"/>
              <a:gd name="connsiteY528" fmla="*/ 5209682 h 5602943"/>
              <a:gd name="connsiteX529" fmla="*/ 7949042 w 11409980"/>
              <a:gd name="connsiteY529" fmla="*/ 5222652 h 5602943"/>
              <a:gd name="connsiteX530" fmla="*/ 7973877 w 11409980"/>
              <a:gd name="connsiteY530" fmla="*/ 5221096 h 5602943"/>
              <a:gd name="connsiteX531" fmla="*/ 7983916 w 11409980"/>
              <a:gd name="connsiteY531" fmla="*/ 5225506 h 5602943"/>
              <a:gd name="connsiteX532" fmla="*/ 7914169 w 11409980"/>
              <a:gd name="connsiteY532" fmla="*/ 5227062 h 5602943"/>
              <a:gd name="connsiteX533" fmla="*/ 7820116 w 11409980"/>
              <a:gd name="connsiteY533" fmla="*/ 5236142 h 5602943"/>
              <a:gd name="connsiteX534" fmla="*/ 7802151 w 11409980"/>
              <a:gd name="connsiteY534" fmla="*/ 5261564 h 5602943"/>
              <a:gd name="connsiteX535" fmla="*/ 7824343 w 11409980"/>
              <a:gd name="connsiteY535" fmla="*/ 5268308 h 5602943"/>
              <a:gd name="connsiteX536" fmla="*/ 7876125 w 11409980"/>
              <a:gd name="connsiteY536" fmla="*/ 5266752 h 5602943"/>
              <a:gd name="connsiteX537" fmla="*/ 8012977 w 11409980"/>
              <a:gd name="connsiteY537" fmla="*/ 5241330 h 5602943"/>
              <a:gd name="connsiteX538" fmla="*/ 8018789 w 11409980"/>
              <a:gd name="connsiteY538" fmla="*/ 5235882 h 5602943"/>
              <a:gd name="connsiteX539" fmla="*/ 8001881 w 11409980"/>
              <a:gd name="connsiteY539" fmla="*/ 5217464 h 5602943"/>
              <a:gd name="connsiteX540" fmla="*/ 7993427 w 11409980"/>
              <a:gd name="connsiteY540" fmla="*/ 5199825 h 5602943"/>
              <a:gd name="connsiteX541" fmla="*/ 7822758 w 11409980"/>
              <a:gd name="connsiteY541" fmla="*/ 5187114 h 5602943"/>
              <a:gd name="connsiteX542" fmla="*/ 7806906 w 11409980"/>
              <a:gd name="connsiteY542" fmla="*/ 5188670 h 5602943"/>
              <a:gd name="connsiteX543" fmla="*/ 7812190 w 11409980"/>
              <a:gd name="connsiteY543" fmla="*/ 5193080 h 5602943"/>
              <a:gd name="connsiteX544" fmla="*/ 7822758 w 11409980"/>
              <a:gd name="connsiteY544" fmla="*/ 5187114 h 5602943"/>
              <a:gd name="connsiteX545" fmla="*/ 6679856 w 11409980"/>
              <a:gd name="connsiteY545" fmla="*/ 5184260 h 5602943"/>
              <a:gd name="connsiteX546" fmla="*/ 6659249 w 11409980"/>
              <a:gd name="connsiteY546" fmla="*/ 5186336 h 5602943"/>
              <a:gd name="connsiteX547" fmla="*/ 6670345 w 11409980"/>
              <a:gd name="connsiteY547" fmla="*/ 5188930 h 5602943"/>
              <a:gd name="connsiteX548" fmla="*/ 6679856 w 11409980"/>
              <a:gd name="connsiteY548" fmla="*/ 5184260 h 5602943"/>
              <a:gd name="connsiteX549" fmla="*/ 7778902 w 11409980"/>
              <a:gd name="connsiteY549" fmla="*/ 5179850 h 5602943"/>
              <a:gd name="connsiteX550" fmla="*/ 7770976 w 11409980"/>
              <a:gd name="connsiteY550" fmla="*/ 5188670 h 5602943"/>
              <a:gd name="connsiteX551" fmla="*/ 7775203 w 11409980"/>
              <a:gd name="connsiteY551" fmla="*/ 5197231 h 5602943"/>
              <a:gd name="connsiteX552" fmla="*/ 7783129 w 11409980"/>
              <a:gd name="connsiteY552" fmla="*/ 5187892 h 5602943"/>
              <a:gd name="connsiteX553" fmla="*/ 7778902 w 11409980"/>
              <a:gd name="connsiteY553" fmla="*/ 5179850 h 5602943"/>
              <a:gd name="connsiteX554" fmla="*/ 7012211 w 11409980"/>
              <a:gd name="connsiteY554" fmla="*/ 5178294 h 5602943"/>
              <a:gd name="connsiteX555" fmla="*/ 6974696 w 11409980"/>
              <a:gd name="connsiteY555" fmla="*/ 5181148 h 5602943"/>
              <a:gd name="connsiteX556" fmla="*/ 6994246 w 11409980"/>
              <a:gd name="connsiteY556" fmla="*/ 5183482 h 5602943"/>
              <a:gd name="connsiteX557" fmla="*/ 7012211 w 11409980"/>
              <a:gd name="connsiteY557" fmla="*/ 5178294 h 5602943"/>
              <a:gd name="connsiteX558" fmla="*/ 6627017 w 11409980"/>
              <a:gd name="connsiteY558" fmla="*/ 5177516 h 5602943"/>
              <a:gd name="connsiteX559" fmla="*/ 6619619 w 11409980"/>
              <a:gd name="connsiteY559" fmla="*/ 5187114 h 5602943"/>
              <a:gd name="connsiteX560" fmla="*/ 6633886 w 11409980"/>
              <a:gd name="connsiteY560" fmla="*/ 5194118 h 5602943"/>
              <a:gd name="connsiteX561" fmla="*/ 6640227 w 11409980"/>
              <a:gd name="connsiteY561" fmla="*/ 5184780 h 5602943"/>
              <a:gd name="connsiteX562" fmla="*/ 6627017 w 11409980"/>
              <a:gd name="connsiteY562" fmla="*/ 5177516 h 5602943"/>
              <a:gd name="connsiteX563" fmla="*/ 7289615 w 11409980"/>
              <a:gd name="connsiteY563" fmla="*/ 5171550 h 5602943"/>
              <a:gd name="connsiteX564" fmla="*/ 7080373 w 11409980"/>
              <a:gd name="connsiteY564" fmla="*/ 5206570 h 5602943"/>
              <a:gd name="connsiteX565" fmla="*/ 7196090 w 11409980"/>
              <a:gd name="connsiteY565" fmla="*/ 5213314 h 5602943"/>
              <a:gd name="connsiteX566" fmla="*/ 7299654 w 11409980"/>
              <a:gd name="connsiteY566" fmla="*/ 5215130 h 5602943"/>
              <a:gd name="connsiteX567" fmla="*/ 7378912 w 11409980"/>
              <a:gd name="connsiteY567" fmla="*/ 5215130 h 5602943"/>
              <a:gd name="connsiteX568" fmla="*/ 7415899 w 11409980"/>
              <a:gd name="connsiteY568" fmla="*/ 5211758 h 5602943"/>
              <a:gd name="connsiteX569" fmla="*/ 7378384 w 11409980"/>
              <a:gd name="connsiteY569" fmla="*/ 5206570 h 5602943"/>
              <a:gd name="connsiteX570" fmla="*/ 7305466 w 11409980"/>
              <a:gd name="connsiteY570" fmla="*/ 5204494 h 5602943"/>
              <a:gd name="connsiteX571" fmla="*/ 7297541 w 11409980"/>
              <a:gd name="connsiteY571" fmla="*/ 5190486 h 5602943"/>
              <a:gd name="connsiteX572" fmla="*/ 7289615 w 11409980"/>
              <a:gd name="connsiteY572" fmla="*/ 5171550 h 5602943"/>
              <a:gd name="connsiteX573" fmla="*/ 6837117 w 11409980"/>
              <a:gd name="connsiteY573" fmla="*/ 5169410 h 5602943"/>
              <a:gd name="connsiteX574" fmla="*/ 6797158 w 11409980"/>
              <a:gd name="connsiteY574" fmla="*/ 5171550 h 5602943"/>
              <a:gd name="connsiteX575" fmla="*/ 6777607 w 11409980"/>
              <a:gd name="connsiteY575" fmla="*/ 5179850 h 5602943"/>
              <a:gd name="connsiteX576" fmla="*/ 6863206 w 11409980"/>
              <a:gd name="connsiteY576" fmla="*/ 5171550 h 5602943"/>
              <a:gd name="connsiteX577" fmla="*/ 6837117 w 11409980"/>
              <a:gd name="connsiteY577" fmla="*/ 5169410 h 5602943"/>
              <a:gd name="connsiteX578" fmla="*/ 7131627 w 11409980"/>
              <a:gd name="connsiteY578" fmla="*/ 5159617 h 5602943"/>
              <a:gd name="connsiteX579" fmla="*/ 7102566 w 11409980"/>
              <a:gd name="connsiteY579" fmla="*/ 5165324 h 5602943"/>
              <a:gd name="connsiteX580" fmla="*/ 7067164 w 11409980"/>
              <a:gd name="connsiteY580" fmla="*/ 5183482 h 5602943"/>
              <a:gd name="connsiteX581" fmla="*/ 7019609 w 11409980"/>
              <a:gd name="connsiteY581" fmla="*/ 5190486 h 5602943"/>
              <a:gd name="connsiteX582" fmla="*/ 7050784 w 11409980"/>
              <a:gd name="connsiteY582" fmla="*/ 5196452 h 5602943"/>
              <a:gd name="connsiteX583" fmla="*/ 7121588 w 11409980"/>
              <a:gd name="connsiteY583" fmla="*/ 5183482 h 5602943"/>
              <a:gd name="connsiteX584" fmla="*/ 7165444 w 11409980"/>
              <a:gd name="connsiteY584" fmla="*/ 5174662 h 5602943"/>
              <a:gd name="connsiteX585" fmla="*/ 7188164 w 11409980"/>
              <a:gd name="connsiteY585" fmla="*/ 5168696 h 5602943"/>
              <a:gd name="connsiteX586" fmla="*/ 7131627 w 11409980"/>
              <a:gd name="connsiteY586" fmla="*/ 5159617 h 5602943"/>
              <a:gd name="connsiteX587" fmla="*/ 1338915 w 11409980"/>
              <a:gd name="connsiteY587" fmla="*/ 5152094 h 5602943"/>
              <a:gd name="connsiteX588" fmla="*/ 1333631 w 11409980"/>
              <a:gd name="connsiteY588" fmla="*/ 5158838 h 5602943"/>
              <a:gd name="connsiteX589" fmla="*/ 1286605 w 11409980"/>
              <a:gd name="connsiteY589" fmla="*/ 5162730 h 5602943"/>
              <a:gd name="connsiteX590" fmla="*/ 1155036 w 11409980"/>
              <a:gd name="connsiteY590" fmla="*/ 5175440 h 5602943"/>
              <a:gd name="connsiteX591" fmla="*/ 1164547 w 11409980"/>
              <a:gd name="connsiteY591" fmla="*/ 5202160 h 5602943"/>
              <a:gd name="connsiteX592" fmla="*/ 1215272 w 11409980"/>
              <a:gd name="connsiteY592" fmla="*/ 5202160 h 5602943"/>
              <a:gd name="connsiteX593" fmla="*/ 1267583 w 11409980"/>
              <a:gd name="connsiteY593" fmla="*/ 5197750 h 5602943"/>
              <a:gd name="connsiteX594" fmla="*/ 1292417 w 11409980"/>
              <a:gd name="connsiteY594" fmla="*/ 5195674 h 5602943"/>
              <a:gd name="connsiteX595" fmla="*/ 1304041 w 11409980"/>
              <a:gd name="connsiteY595" fmla="*/ 5203716 h 5602943"/>
              <a:gd name="connsiteX596" fmla="*/ 1306155 w 11409980"/>
              <a:gd name="connsiteY596" fmla="*/ 5194896 h 5602943"/>
              <a:gd name="connsiteX597" fmla="*/ 1309325 w 11409980"/>
              <a:gd name="connsiteY597" fmla="*/ 5186336 h 5602943"/>
              <a:gd name="connsiteX598" fmla="*/ 1318836 w 11409980"/>
              <a:gd name="connsiteY598" fmla="*/ 5193340 h 5602943"/>
              <a:gd name="connsiteX599" fmla="*/ 1382771 w 11409980"/>
              <a:gd name="connsiteY599" fmla="*/ 5189708 h 5602943"/>
              <a:gd name="connsiteX600" fmla="*/ 1369561 w 11409980"/>
              <a:gd name="connsiteY600" fmla="*/ 5180370 h 5602943"/>
              <a:gd name="connsiteX601" fmla="*/ 1345256 w 11409980"/>
              <a:gd name="connsiteY601" fmla="*/ 5163508 h 5602943"/>
              <a:gd name="connsiteX602" fmla="*/ 1338915 w 11409980"/>
              <a:gd name="connsiteY602" fmla="*/ 5152094 h 5602943"/>
              <a:gd name="connsiteX603" fmla="*/ 8538722 w 11409980"/>
              <a:gd name="connsiteY603" fmla="*/ 5111626 h 5602943"/>
              <a:gd name="connsiteX604" fmla="*/ 8522871 w 11409980"/>
              <a:gd name="connsiteY604" fmla="*/ 5112146 h 5602943"/>
              <a:gd name="connsiteX605" fmla="*/ 8528683 w 11409980"/>
              <a:gd name="connsiteY605" fmla="*/ 5116296 h 5602943"/>
              <a:gd name="connsiteX606" fmla="*/ 8538722 w 11409980"/>
              <a:gd name="connsiteY606" fmla="*/ 5111626 h 5602943"/>
              <a:gd name="connsiteX607" fmla="*/ 8973057 w 11409980"/>
              <a:gd name="connsiteY607" fmla="*/ 5086724 h 5602943"/>
              <a:gd name="connsiteX608" fmla="*/ 8952978 w 11409980"/>
              <a:gd name="connsiteY608" fmla="*/ 5089058 h 5602943"/>
              <a:gd name="connsiteX609" fmla="*/ 8963018 w 11409980"/>
              <a:gd name="connsiteY609" fmla="*/ 5091912 h 5602943"/>
              <a:gd name="connsiteX610" fmla="*/ 8973057 w 11409980"/>
              <a:gd name="connsiteY610" fmla="*/ 5086724 h 5602943"/>
              <a:gd name="connsiteX611" fmla="*/ 8247581 w 11409980"/>
              <a:gd name="connsiteY611" fmla="*/ 5062080 h 5602943"/>
              <a:gd name="connsiteX612" fmla="*/ 8226974 w 11409980"/>
              <a:gd name="connsiteY612" fmla="*/ 5064414 h 5602943"/>
              <a:gd name="connsiteX613" fmla="*/ 8238070 w 11409980"/>
              <a:gd name="connsiteY613" fmla="*/ 5067268 h 5602943"/>
              <a:gd name="connsiteX614" fmla="*/ 8247581 w 11409980"/>
              <a:gd name="connsiteY614" fmla="*/ 5062080 h 5602943"/>
              <a:gd name="connsiteX615" fmla="*/ 8132393 w 11409980"/>
              <a:gd name="connsiteY615" fmla="*/ 5053260 h 5602943"/>
              <a:gd name="connsiteX616" fmla="*/ 8091179 w 11409980"/>
              <a:gd name="connsiteY616" fmla="*/ 5056892 h 5602943"/>
              <a:gd name="connsiteX617" fmla="*/ 8058947 w 11409980"/>
              <a:gd name="connsiteY617" fmla="*/ 5062080 h 5602943"/>
              <a:gd name="connsiteX618" fmla="*/ 8088537 w 11409980"/>
              <a:gd name="connsiteY618" fmla="*/ 5065712 h 5602943"/>
              <a:gd name="connsiteX619" fmla="*/ 8182061 w 11409980"/>
              <a:gd name="connsiteY619" fmla="*/ 5059226 h 5602943"/>
              <a:gd name="connsiteX620" fmla="*/ 8163039 w 11409980"/>
              <a:gd name="connsiteY620" fmla="*/ 5054038 h 5602943"/>
              <a:gd name="connsiteX621" fmla="*/ 8132393 w 11409980"/>
              <a:gd name="connsiteY621" fmla="*/ 5053260 h 5602943"/>
              <a:gd name="connsiteX622" fmla="*/ 8225917 w 11409980"/>
              <a:gd name="connsiteY622" fmla="*/ 5047294 h 5602943"/>
              <a:gd name="connsiteX623" fmla="*/ 8209537 w 11409980"/>
              <a:gd name="connsiteY623" fmla="*/ 5048072 h 5602943"/>
              <a:gd name="connsiteX624" fmla="*/ 8215350 w 11409980"/>
              <a:gd name="connsiteY624" fmla="*/ 5053260 h 5602943"/>
              <a:gd name="connsiteX625" fmla="*/ 8225917 w 11409980"/>
              <a:gd name="connsiteY625" fmla="*/ 5047294 h 5602943"/>
              <a:gd name="connsiteX626" fmla="*/ 8813484 w 11409980"/>
              <a:gd name="connsiteY626" fmla="*/ 5045478 h 5602943"/>
              <a:gd name="connsiteX627" fmla="*/ 8788650 w 11409980"/>
              <a:gd name="connsiteY627" fmla="*/ 5050406 h 5602943"/>
              <a:gd name="connsiteX628" fmla="*/ 8859454 w 11409980"/>
              <a:gd name="connsiteY628" fmla="*/ 5048850 h 5602943"/>
              <a:gd name="connsiteX629" fmla="*/ 8813484 w 11409980"/>
              <a:gd name="connsiteY629" fmla="*/ 5045478 h 5602943"/>
              <a:gd name="connsiteX630" fmla="*/ 9038049 w 11409980"/>
              <a:gd name="connsiteY630" fmla="*/ 5043662 h 5602943"/>
              <a:gd name="connsiteX631" fmla="*/ 8944524 w 11409980"/>
              <a:gd name="connsiteY631" fmla="*/ 5046256 h 5602943"/>
              <a:gd name="connsiteX632" fmla="*/ 8876362 w 11409980"/>
              <a:gd name="connsiteY632" fmla="*/ 5056114 h 5602943"/>
              <a:gd name="connsiteX633" fmla="*/ 8917048 w 11409980"/>
              <a:gd name="connsiteY633" fmla="*/ 5066490 h 5602943"/>
              <a:gd name="connsiteX634" fmla="*/ 8990494 w 11409980"/>
              <a:gd name="connsiteY634" fmla="*/ 5072456 h 5602943"/>
              <a:gd name="connsiteX635" fmla="*/ 9058656 w 11409980"/>
              <a:gd name="connsiteY635" fmla="*/ 5069862 h 5602943"/>
              <a:gd name="connsiteX636" fmla="*/ 9052315 w 11409980"/>
              <a:gd name="connsiteY636" fmla="*/ 5048072 h 5602943"/>
              <a:gd name="connsiteX637" fmla="*/ 9038049 w 11409980"/>
              <a:gd name="connsiteY637" fmla="*/ 5043662 h 5602943"/>
              <a:gd name="connsiteX638" fmla="*/ 8658666 w 11409980"/>
              <a:gd name="connsiteY638" fmla="*/ 5042624 h 5602943"/>
              <a:gd name="connsiteX639" fmla="*/ 8616395 w 11409980"/>
              <a:gd name="connsiteY639" fmla="*/ 5047034 h 5602943"/>
              <a:gd name="connsiteX640" fmla="*/ 8635417 w 11409980"/>
              <a:gd name="connsiteY640" fmla="*/ 5055594 h 5602943"/>
              <a:gd name="connsiteX641" fmla="*/ 8693540 w 11409980"/>
              <a:gd name="connsiteY641" fmla="*/ 5055594 h 5602943"/>
              <a:gd name="connsiteX642" fmla="*/ 8735283 w 11409980"/>
              <a:gd name="connsiteY642" fmla="*/ 5045478 h 5602943"/>
              <a:gd name="connsiteX643" fmla="*/ 8658666 w 11409980"/>
              <a:gd name="connsiteY643" fmla="*/ 5042624 h 5602943"/>
              <a:gd name="connsiteX644" fmla="*/ 8009279 w 11409980"/>
              <a:gd name="connsiteY644" fmla="*/ 5042624 h 5602943"/>
              <a:gd name="connsiteX645" fmla="*/ 7993427 w 11409980"/>
              <a:gd name="connsiteY645" fmla="*/ 5043402 h 5602943"/>
              <a:gd name="connsiteX646" fmla="*/ 7998711 w 11409980"/>
              <a:gd name="connsiteY646" fmla="*/ 5048072 h 5602943"/>
              <a:gd name="connsiteX647" fmla="*/ 8009279 w 11409980"/>
              <a:gd name="connsiteY647" fmla="*/ 5042624 h 5602943"/>
              <a:gd name="connsiteX648" fmla="*/ 8030942 w 11409980"/>
              <a:gd name="connsiteY648" fmla="*/ 5033804 h 5602943"/>
              <a:gd name="connsiteX649" fmla="*/ 8019318 w 11409980"/>
              <a:gd name="connsiteY649" fmla="*/ 5043402 h 5602943"/>
              <a:gd name="connsiteX650" fmla="*/ 8032528 w 11409980"/>
              <a:gd name="connsiteY650" fmla="*/ 5045478 h 5602943"/>
              <a:gd name="connsiteX651" fmla="*/ 8044152 w 11409980"/>
              <a:gd name="connsiteY651" fmla="*/ 5035880 h 5602943"/>
              <a:gd name="connsiteX652" fmla="*/ 8030942 w 11409980"/>
              <a:gd name="connsiteY652" fmla="*/ 5033804 h 5602943"/>
              <a:gd name="connsiteX653" fmla="*/ 8067401 w 11409980"/>
              <a:gd name="connsiteY653" fmla="*/ 5024984 h 5602943"/>
              <a:gd name="connsiteX654" fmla="*/ 8064231 w 11409980"/>
              <a:gd name="connsiteY654" fmla="*/ 5033804 h 5602943"/>
              <a:gd name="connsiteX655" fmla="*/ 8073742 w 11409980"/>
              <a:gd name="connsiteY655" fmla="*/ 5041846 h 5602943"/>
              <a:gd name="connsiteX656" fmla="*/ 8076912 w 11409980"/>
              <a:gd name="connsiteY656" fmla="*/ 5033026 h 5602943"/>
              <a:gd name="connsiteX657" fmla="*/ 8067401 w 11409980"/>
              <a:gd name="connsiteY657" fmla="*/ 5024984 h 5602943"/>
              <a:gd name="connsiteX658" fmla="*/ 7932134 w 11409980"/>
              <a:gd name="connsiteY658" fmla="*/ 5021612 h 5602943"/>
              <a:gd name="connsiteX659" fmla="*/ 7931077 w 11409980"/>
              <a:gd name="connsiteY659" fmla="*/ 5029394 h 5602943"/>
              <a:gd name="connsiteX660" fmla="*/ 7950627 w 11409980"/>
              <a:gd name="connsiteY660" fmla="*/ 5035880 h 5602943"/>
              <a:gd name="connsiteX661" fmla="*/ 7952213 w 11409980"/>
              <a:gd name="connsiteY661" fmla="*/ 5027838 h 5602943"/>
              <a:gd name="connsiteX662" fmla="*/ 7932134 w 11409980"/>
              <a:gd name="connsiteY662" fmla="*/ 5021612 h 5602943"/>
              <a:gd name="connsiteX663" fmla="*/ 7981802 w 11409980"/>
              <a:gd name="connsiteY663" fmla="*/ 5020056 h 5602943"/>
              <a:gd name="connsiteX664" fmla="*/ 7966479 w 11409980"/>
              <a:gd name="connsiteY664" fmla="*/ 5020834 h 5602943"/>
              <a:gd name="connsiteX665" fmla="*/ 7971235 w 11409980"/>
              <a:gd name="connsiteY665" fmla="*/ 5024984 h 5602943"/>
              <a:gd name="connsiteX666" fmla="*/ 7981802 w 11409980"/>
              <a:gd name="connsiteY666" fmla="*/ 5020056 h 5602943"/>
              <a:gd name="connsiteX667" fmla="*/ 7886693 w 11409980"/>
              <a:gd name="connsiteY667" fmla="*/ 5020056 h 5602943"/>
              <a:gd name="connsiteX668" fmla="*/ 7866085 w 11409980"/>
              <a:gd name="connsiteY668" fmla="*/ 5021612 h 5602943"/>
              <a:gd name="connsiteX669" fmla="*/ 7876125 w 11409980"/>
              <a:gd name="connsiteY669" fmla="*/ 5024984 h 5602943"/>
              <a:gd name="connsiteX670" fmla="*/ 7886693 w 11409980"/>
              <a:gd name="connsiteY670" fmla="*/ 5020056 h 5602943"/>
              <a:gd name="connsiteX671" fmla="*/ 7745613 w 11409980"/>
              <a:gd name="connsiteY671" fmla="*/ 5016424 h 5602943"/>
              <a:gd name="connsiteX672" fmla="*/ 7720251 w 11409980"/>
              <a:gd name="connsiteY672" fmla="*/ 5017462 h 5602943"/>
              <a:gd name="connsiteX673" fmla="*/ 7730818 w 11409980"/>
              <a:gd name="connsiteY673" fmla="*/ 5021612 h 5602943"/>
              <a:gd name="connsiteX674" fmla="*/ 7745613 w 11409980"/>
              <a:gd name="connsiteY674" fmla="*/ 5016424 h 5602943"/>
              <a:gd name="connsiteX675" fmla="*/ 1476824 w 11409980"/>
              <a:gd name="connsiteY675" fmla="*/ 4984258 h 5602943"/>
              <a:gd name="connsiteX676" fmla="*/ 1484222 w 11409980"/>
              <a:gd name="connsiteY676" fmla="*/ 5000600 h 5602943"/>
              <a:gd name="connsiteX677" fmla="*/ 1521737 w 11409980"/>
              <a:gd name="connsiteY677" fmla="*/ 5005270 h 5602943"/>
              <a:gd name="connsiteX678" fmla="*/ 1504300 w 11409980"/>
              <a:gd name="connsiteY678" fmla="*/ 4998006 h 5602943"/>
              <a:gd name="connsiteX679" fmla="*/ 1491090 w 11409980"/>
              <a:gd name="connsiteY679" fmla="*/ 4991002 h 5602943"/>
              <a:gd name="connsiteX680" fmla="*/ 1476824 w 11409980"/>
              <a:gd name="connsiteY680" fmla="*/ 4984258 h 5602943"/>
              <a:gd name="connsiteX681" fmla="*/ 1294530 w 11409980"/>
              <a:gd name="connsiteY681" fmla="*/ 4962533 h 5602943"/>
              <a:gd name="connsiteX682" fmla="*/ 1276037 w 11409980"/>
              <a:gd name="connsiteY682" fmla="*/ 4963246 h 5602943"/>
              <a:gd name="connsiteX683" fmla="*/ 1285548 w 11409980"/>
              <a:gd name="connsiteY683" fmla="*/ 4967656 h 5602943"/>
              <a:gd name="connsiteX684" fmla="*/ 1270753 w 11409980"/>
              <a:gd name="connsiteY684" fmla="*/ 4982961 h 5602943"/>
              <a:gd name="connsiteX685" fmla="*/ 1226897 w 11409980"/>
              <a:gd name="connsiteY685" fmla="*/ 4990224 h 5602943"/>
              <a:gd name="connsiteX686" fmla="*/ 1164547 w 11409980"/>
              <a:gd name="connsiteY686" fmla="*/ 4988668 h 5602943"/>
              <a:gd name="connsiteX687" fmla="*/ 1130730 w 11409980"/>
              <a:gd name="connsiteY687" fmla="*/ 5004751 h 5602943"/>
              <a:gd name="connsiteX688" fmla="*/ 1185683 w 11409980"/>
              <a:gd name="connsiteY688" fmla="*/ 5006826 h 5602943"/>
              <a:gd name="connsiteX689" fmla="*/ 1232181 w 11409980"/>
              <a:gd name="connsiteY689" fmla="*/ 5014090 h 5602943"/>
              <a:gd name="connsiteX690" fmla="*/ 1273395 w 11409980"/>
              <a:gd name="connsiteY690" fmla="*/ 5019278 h 5602943"/>
              <a:gd name="connsiteX691" fmla="*/ 1304041 w 11409980"/>
              <a:gd name="connsiteY691" fmla="*/ 5018240 h 5602943"/>
              <a:gd name="connsiteX692" fmla="*/ 1330989 w 11409980"/>
              <a:gd name="connsiteY692" fmla="*/ 5020056 h 5602943"/>
              <a:gd name="connsiteX693" fmla="*/ 1370618 w 11409980"/>
              <a:gd name="connsiteY693" fmla="*/ 5019278 h 5602943"/>
              <a:gd name="connsiteX694" fmla="*/ 1418702 w 11409980"/>
              <a:gd name="connsiteY694" fmla="*/ 5015646 h 5602943"/>
              <a:gd name="connsiteX695" fmla="*/ 1357408 w 11409980"/>
              <a:gd name="connsiteY695" fmla="*/ 4978810 h 5602943"/>
              <a:gd name="connsiteX696" fmla="*/ 1319365 w 11409980"/>
              <a:gd name="connsiteY696" fmla="*/ 4968434 h 5602943"/>
              <a:gd name="connsiteX697" fmla="*/ 1294530 w 11409980"/>
              <a:gd name="connsiteY697" fmla="*/ 4962533 h 5602943"/>
              <a:gd name="connsiteX698" fmla="*/ 6938765 w 11409980"/>
              <a:gd name="connsiteY698" fmla="*/ 4922778 h 5602943"/>
              <a:gd name="connsiteX699" fmla="*/ 6914460 w 11409980"/>
              <a:gd name="connsiteY699" fmla="*/ 4923816 h 5602943"/>
              <a:gd name="connsiteX700" fmla="*/ 6925027 w 11409980"/>
              <a:gd name="connsiteY700" fmla="*/ 4927448 h 5602943"/>
              <a:gd name="connsiteX701" fmla="*/ 6938765 w 11409980"/>
              <a:gd name="connsiteY701" fmla="*/ 4922778 h 5602943"/>
              <a:gd name="connsiteX702" fmla="*/ 8268188 w 11409980"/>
              <a:gd name="connsiteY702" fmla="*/ 4916034 h 5602943"/>
              <a:gd name="connsiteX703" fmla="*/ 8243354 w 11409980"/>
              <a:gd name="connsiteY703" fmla="*/ 4918368 h 5602943"/>
              <a:gd name="connsiteX704" fmla="*/ 8253922 w 11409980"/>
              <a:gd name="connsiteY704" fmla="*/ 4921222 h 5602943"/>
              <a:gd name="connsiteX705" fmla="*/ 8268188 w 11409980"/>
              <a:gd name="connsiteY705" fmla="*/ 4916034 h 5602943"/>
              <a:gd name="connsiteX706" fmla="*/ 6711559 w 11409980"/>
              <a:gd name="connsiteY706" fmla="*/ 4910846 h 5602943"/>
              <a:gd name="connsiteX707" fmla="*/ 6700463 w 11409980"/>
              <a:gd name="connsiteY707" fmla="*/ 4916034 h 5602943"/>
              <a:gd name="connsiteX708" fmla="*/ 6721598 w 11409980"/>
              <a:gd name="connsiteY708" fmla="*/ 4922778 h 5602943"/>
              <a:gd name="connsiteX709" fmla="*/ 6728996 w 11409980"/>
              <a:gd name="connsiteY709" fmla="*/ 4913180 h 5602943"/>
              <a:gd name="connsiteX710" fmla="*/ 6711559 w 11409980"/>
              <a:gd name="connsiteY710" fmla="*/ 4910846 h 5602943"/>
              <a:gd name="connsiteX711" fmla="*/ 6625432 w 11409980"/>
              <a:gd name="connsiteY711" fmla="*/ 4909548 h 5602943"/>
              <a:gd name="connsiteX712" fmla="*/ 6610637 w 11409980"/>
              <a:gd name="connsiteY712" fmla="*/ 4910846 h 5602943"/>
              <a:gd name="connsiteX713" fmla="*/ 6615392 w 11409980"/>
              <a:gd name="connsiteY713" fmla="*/ 4915256 h 5602943"/>
              <a:gd name="connsiteX714" fmla="*/ 6625432 w 11409980"/>
              <a:gd name="connsiteY714" fmla="*/ 4909548 h 5602943"/>
              <a:gd name="connsiteX715" fmla="*/ 6509186 w 11409980"/>
              <a:gd name="connsiteY715" fmla="*/ 4903582 h 5602943"/>
              <a:gd name="connsiteX716" fmla="*/ 6493335 w 11409980"/>
              <a:gd name="connsiteY716" fmla="*/ 4904360 h 5602943"/>
              <a:gd name="connsiteX717" fmla="*/ 6498619 w 11409980"/>
              <a:gd name="connsiteY717" fmla="*/ 4909548 h 5602943"/>
              <a:gd name="connsiteX718" fmla="*/ 6509186 w 11409980"/>
              <a:gd name="connsiteY718" fmla="*/ 4903582 h 5602943"/>
              <a:gd name="connsiteX719" fmla="*/ 6459518 w 11409980"/>
              <a:gd name="connsiteY719" fmla="*/ 4899432 h 5602943"/>
              <a:gd name="connsiteX720" fmla="*/ 6426230 w 11409980"/>
              <a:gd name="connsiteY720" fmla="*/ 4902026 h 5602943"/>
              <a:gd name="connsiteX721" fmla="*/ 6440496 w 11409980"/>
              <a:gd name="connsiteY721" fmla="*/ 4905139 h 5602943"/>
              <a:gd name="connsiteX722" fmla="*/ 6459518 w 11409980"/>
              <a:gd name="connsiteY722" fmla="*/ 4899432 h 5602943"/>
              <a:gd name="connsiteX723" fmla="*/ 1500073 w 11409980"/>
              <a:gd name="connsiteY723" fmla="*/ 4888536 h 5602943"/>
              <a:gd name="connsiteX724" fmla="*/ 1487920 w 11409980"/>
              <a:gd name="connsiteY724" fmla="*/ 4897616 h 5602943"/>
              <a:gd name="connsiteX725" fmla="*/ 1491090 w 11409980"/>
              <a:gd name="connsiteY725" fmla="*/ 4906436 h 5602943"/>
              <a:gd name="connsiteX726" fmla="*/ 1503772 w 11409980"/>
              <a:gd name="connsiteY726" fmla="*/ 4896578 h 5602943"/>
              <a:gd name="connsiteX727" fmla="*/ 1500073 w 11409980"/>
              <a:gd name="connsiteY727" fmla="*/ 4888536 h 5602943"/>
              <a:gd name="connsiteX728" fmla="*/ 7115247 w 11409980"/>
              <a:gd name="connsiteY728" fmla="*/ 4871416 h 5602943"/>
              <a:gd name="connsiteX729" fmla="*/ 7127928 w 11409980"/>
              <a:gd name="connsiteY729" fmla="*/ 4880754 h 5602943"/>
              <a:gd name="connsiteX730" fmla="*/ 7134797 w 11409980"/>
              <a:gd name="connsiteY730" fmla="*/ 4892946 h 5602943"/>
              <a:gd name="connsiteX731" fmla="*/ 7130570 w 11409980"/>
              <a:gd name="connsiteY731" fmla="*/ 4901766 h 5602943"/>
              <a:gd name="connsiteX732" fmla="*/ 7162273 w 11409980"/>
              <a:gd name="connsiteY732" fmla="*/ 4899432 h 5602943"/>
              <a:gd name="connsiteX733" fmla="*/ 7127928 w 11409980"/>
              <a:gd name="connsiteY733" fmla="*/ 4873232 h 5602943"/>
              <a:gd name="connsiteX734" fmla="*/ 7115247 w 11409980"/>
              <a:gd name="connsiteY734" fmla="*/ 4871416 h 5602943"/>
              <a:gd name="connsiteX735" fmla="*/ 8420975 w 11409980"/>
              <a:gd name="connsiteY735" fmla="*/ 4867416 h 5602943"/>
              <a:gd name="connsiteX736" fmla="*/ 8188402 w 11409980"/>
              <a:gd name="connsiteY736" fmla="*/ 4886202 h 5602943"/>
              <a:gd name="connsiteX737" fmla="*/ 8205310 w 11409980"/>
              <a:gd name="connsiteY737" fmla="*/ 4893466 h 5602943"/>
              <a:gd name="connsiteX738" fmla="*/ 8222747 w 11409980"/>
              <a:gd name="connsiteY738" fmla="*/ 4901766 h 5602943"/>
              <a:gd name="connsiteX739" fmla="*/ 8253922 w 11409980"/>
              <a:gd name="connsiteY739" fmla="*/ 4902026 h 5602943"/>
              <a:gd name="connsiteX740" fmla="*/ 8304119 w 11409980"/>
              <a:gd name="connsiteY740" fmla="*/ 4892946 h 5602943"/>
              <a:gd name="connsiteX741" fmla="*/ 8321555 w 11409980"/>
              <a:gd name="connsiteY741" fmla="*/ 4934970 h 5602943"/>
              <a:gd name="connsiteX742" fmla="*/ 8344805 w 11409980"/>
              <a:gd name="connsiteY742" fmla="*/ 4929004 h 5602943"/>
              <a:gd name="connsiteX743" fmla="*/ 8371752 w 11409980"/>
              <a:gd name="connsiteY743" fmla="*/ 4921222 h 5602943"/>
              <a:gd name="connsiteX744" fmla="*/ 8387076 w 11409980"/>
              <a:gd name="connsiteY744" fmla="*/ 4927188 h 5602943"/>
              <a:gd name="connsiteX745" fmla="*/ 8392359 w 11409980"/>
              <a:gd name="connsiteY745" fmla="*/ 4937824 h 5602943"/>
              <a:gd name="connsiteX746" fmla="*/ 8616395 w 11409980"/>
              <a:gd name="connsiteY746" fmla="*/ 4931858 h 5602943"/>
              <a:gd name="connsiteX747" fmla="*/ 8649684 w 11409980"/>
              <a:gd name="connsiteY747" fmla="*/ 4912402 h 5602943"/>
              <a:gd name="connsiteX748" fmla="*/ 8701466 w 11409980"/>
              <a:gd name="connsiteY748" fmla="*/ 4876604 h 5602943"/>
              <a:gd name="connsiteX749" fmla="*/ 8551932 w 11409980"/>
              <a:gd name="connsiteY749" fmla="*/ 4868822 h 5602943"/>
              <a:gd name="connsiteX750" fmla="*/ 8420975 w 11409980"/>
              <a:gd name="connsiteY750" fmla="*/ 4867416 h 5602943"/>
              <a:gd name="connsiteX751" fmla="*/ 1586729 w 11409980"/>
              <a:gd name="connsiteY751" fmla="*/ 4863634 h 5602943"/>
              <a:gd name="connsiteX752" fmla="*/ 1620017 w 11409980"/>
              <a:gd name="connsiteY752" fmla="*/ 4895022 h 5602943"/>
              <a:gd name="connsiteX753" fmla="*/ 1661760 w 11409980"/>
              <a:gd name="connsiteY753" fmla="*/ 4897616 h 5602943"/>
              <a:gd name="connsiteX754" fmla="*/ 1686594 w 11409980"/>
              <a:gd name="connsiteY754" fmla="*/ 4896578 h 5602943"/>
              <a:gd name="connsiteX755" fmla="*/ 1660703 w 11409980"/>
              <a:gd name="connsiteY755" fmla="*/ 4881792 h 5602943"/>
              <a:gd name="connsiteX756" fmla="*/ 1620017 w 11409980"/>
              <a:gd name="connsiteY756" fmla="*/ 4871934 h 5602943"/>
              <a:gd name="connsiteX757" fmla="*/ 1600995 w 11409980"/>
              <a:gd name="connsiteY757" fmla="*/ 4869600 h 5602943"/>
              <a:gd name="connsiteX758" fmla="*/ 1586729 w 11409980"/>
              <a:gd name="connsiteY758" fmla="*/ 4863634 h 5602943"/>
              <a:gd name="connsiteX759" fmla="*/ 8812427 w 11409980"/>
              <a:gd name="connsiteY759" fmla="*/ 4830948 h 5602943"/>
              <a:gd name="connsiteX760" fmla="*/ 8796576 w 11409980"/>
              <a:gd name="connsiteY760" fmla="*/ 4831726 h 5602943"/>
              <a:gd name="connsiteX761" fmla="*/ 8802388 w 11409980"/>
              <a:gd name="connsiteY761" fmla="*/ 4836915 h 5602943"/>
              <a:gd name="connsiteX762" fmla="*/ 8812427 w 11409980"/>
              <a:gd name="connsiteY762" fmla="*/ 4830948 h 5602943"/>
              <a:gd name="connsiteX763" fmla="*/ 7121059 w 11409980"/>
              <a:gd name="connsiteY763" fmla="*/ 4820313 h 5602943"/>
              <a:gd name="connsiteX764" fmla="*/ 7096225 w 11409980"/>
              <a:gd name="connsiteY764" fmla="*/ 4822388 h 5602943"/>
              <a:gd name="connsiteX765" fmla="*/ 7106793 w 11409980"/>
              <a:gd name="connsiteY765" fmla="*/ 4826020 h 5602943"/>
              <a:gd name="connsiteX766" fmla="*/ 7121059 w 11409980"/>
              <a:gd name="connsiteY766" fmla="*/ 4820313 h 5602943"/>
              <a:gd name="connsiteX767" fmla="*/ 8749549 w 11409980"/>
              <a:gd name="connsiteY767" fmla="*/ 4819534 h 5602943"/>
              <a:gd name="connsiteX768" fmla="*/ 8728942 w 11409980"/>
              <a:gd name="connsiteY768" fmla="*/ 4821610 h 5602943"/>
              <a:gd name="connsiteX769" fmla="*/ 8739510 w 11409980"/>
              <a:gd name="connsiteY769" fmla="*/ 4824982 h 5602943"/>
              <a:gd name="connsiteX770" fmla="*/ 8749549 w 11409980"/>
              <a:gd name="connsiteY770" fmla="*/ 4819534 h 5602943"/>
              <a:gd name="connsiteX771" fmla="*/ 1355823 w 11409980"/>
              <a:gd name="connsiteY771" fmla="*/ 4817200 h 5602943"/>
              <a:gd name="connsiteX772" fmla="*/ 1357408 w 11409980"/>
              <a:gd name="connsiteY772" fmla="*/ 4830170 h 5602943"/>
              <a:gd name="connsiteX773" fmla="*/ 1375902 w 11409980"/>
              <a:gd name="connsiteY773" fmla="*/ 4850144 h 5602943"/>
              <a:gd name="connsiteX774" fmla="*/ 1379601 w 11409980"/>
              <a:gd name="connsiteY774" fmla="*/ 4866746 h 5602943"/>
              <a:gd name="connsiteX775" fmla="*/ 1392282 w 11409980"/>
              <a:gd name="connsiteY775" fmla="*/ 4865190 h 5602943"/>
              <a:gd name="connsiteX776" fmla="*/ 1421343 w 11409980"/>
              <a:gd name="connsiteY776" fmla="*/ 4862336 h 5602943"/>
              <a:gd name="connsiteX777" fmla="*/ 1416060 w 11409980"/>
              <a:gd name="connsiteY777" fmla="*/ 4838990 h 5602943"/>
              <a:gd name="connsiteX778" fmla="*/ 1355823 w 11409980"/>
              <a:gd name="connsiteY778" fmla="*/ 4817200 h 5602943"/>
              <a:gd name="connsiteX779" fmla="*/ 1235879 w 11409980"/>
              <a:gd name="connsiteY779" fmla="*/ 4803710 h 5602943"/>
              <a:gd name="connsiteX780" fmla="*/ 1245919 w 11409980"/>
              <a:gd name="connsiteY780" fmla="*/ 4815124 h 5602943"/>
              <a:gd name="connsiteX781" fmla="*/ 1278679 w 11409980"/>
              <a:gd name="connsiteY781" fmla="*/ 4818756 h 5602943"/>
              <a:gd name="connsiteX782" fmla="*/ 1282377 w 11409980"/>
              <a:gd name="connsiteY782" fmla="*/ 4822388 h 5602943"/>
              <a:gd name="connsiteX783" fmla="*/ 1292417 w 11409980"/>
              <a:gd name="connsiteY783" fmla="*/ 4834580 h 5602943"/>
              <a:gd name="connsiteX784" fmla="*/ 1290832 w 11409980"/>
              <a:gd name="connsiteY784" fmla="*/ 4838990 h 5602943"/>
              <a:gd name="connsiteX785" fmla="*/ 1230067 w 11409980"/>
              <a:gd name="connsiteY785" fmla="*/ 4844956 h 5602943"/>
              <a:gd name="connsiteX786" fmla="*/ 1197836 w 11409980"/>
              <a:gd name="connsiteY786" fmla="*/ 4862336 h 5602943"/>
              <a:gd name="connsiteX787" fmla="*/ 1247504 w 11409980"/>
              <a:gd name="connsiteY787" fmla="*/ 4865968 h 5602943"/>
              <a:gd name="connsiteX788" fmla="*/ 1297701 w 11409980"/>
              <a:gd name="connsiteY788" fmla="*/ 4865190 h 5602943"/>
              <a:gd name="connsiteX789" fmla="*/ 1330461 w 11409980"/>
              <a:gd name="connsiteY789" fmla="*/ 4862336 h 5602943"/>
              <a:gd name="connsiteX790" fmla="*/ 1323592 w 11409980"/>
              <a:gd name="connsiteY790" fmla="*/ 4836915 h 5602943"/>
              <a:gd name="connsiteX791" fmla="*/ 1235879 w 11409980"/>
              <a:gd name="connsiteY791" fmla="*/ 4803710 h 5602943"/>
              <a:gd name="connsiteX792" fmla="*/ 7711796 w 11409980"/>
              <a:gd name="connsiteY792" fmla="*/ 4785034 h 5602943"/>
              <a:gd name="connsiteX793" fmla="*/ 7675866 w 11409980"/>
              <a:gd name="connsiteY793" fmla="*/ 4785293 h 5602943"/>
              <a:gd name="connsiteX794" fmla="*/ 7630425 w 11409980"/>
              <a:gd name="connsiteY794" fmla="*/ 4802154 h 5602943"/>
              <a:gd name="connsiteX795" fmla="*/ 7638350 w 11409980"/>
              <a:gd name="connsiteY795" fmla="*/ 4805526 h 5602943"/>
              <a:gd name="connsiteX796" fmla="*/ 7681150 w 11409980"/>
              <a:gd name="connsiteY796" fmla="*/ 4796966 h 5602943"/>
              <a:gd name="connsiteX797" fmla="*/ 7724478 w 11409980"/>
              <a:gd name="connsiteY797" fmla="*/ 4788924 h 5602943"/>
              <a:gd name="connsiteX798" fmla="*/ 7711796 w 11409980"/>
              <a:gd name="connsiteY798" fmla="*/ 4785034 h 5602943"/>
              <a:gd name="connsiteX799" fmla="*/ 7255798 w 11409980"/>
              <a:gd name="connsiteY799" fmla="*/ 4784255 h 5602943"/>
              <a:gd name="connsiteX800" fmla="*/ 7234662 w 11409980"/>
              <a:gd name="connsiteY800" fmla="*/ 4787368 h 5602943"/>
              <a:gd name="connsiteX801" fmla="*/ 7231492 w 11409980"/>
              <a:gd name="connsiteY801" fmla="*/ 4798522 h 5602943"/>
              <a:gd name="connsiteX802" fmla="*/ 7265309 w 11409980"/>
              <a:gd name="connsiteY802" fmla="*/ 4787368 h 5602943"/>
              <a:gd name="connsiteX803" fmla="*/ 7255798 w 11409980"/>
              <a:gd name="connsiteY803" fmla="*/ 4784255 h 5602943"/>
              <a:gd name="connsiteX804" fmla="*/ 7565433 w 11409980"/>
              <a:gd name="connsiteY804" fmla="*/ 4779586 h 5602943"/>
              <a:gd name="connsiteX805" fmla="*/ 7592381 w 11409980"/>
              <a:gd name="connsiteY805" fmla="*/ 4792556 h 5602943"/>
              <a:gd name="connsiteX806" fmla="*/ 7585512 w 11409980"/>
              <a:gd name="connsiteY806" fmla="*/ 4780364 h 5602943"/>
              <a:gd name="connsiteX807" fmla="*/ 7565433 w 11409980"/>
              <a:gd name="connsiteY807" fmla="*/ 4779586 h 5602943"/>
              <a:gd name="connsiteX808" fmla="*/ 7533730 w 11409980"/>
              <a:gd name="connsiteY808" fmla="*/ 4778548 h 5602943"/>
              <a:gd name="connsiteX809" fmla="*/ 7522634 w 11409980"/>
              <a:gd name="connsiteY809" fmla="*/ 4791778 h 5602943"/>
              <a:gd name="connsiteX810" fmla="*/ 7555922 w 11409980"/>
              <a:gd name="connsiteY810" fmla="*/ 4783736 h 5602943"/>
              <a:gd name="connsiteX811" fmla="*/ 7533730 w 11409980"/>
              <a:gd name="connsiteY811" fmla="*/ 4778548 h 5602943"/>
              <a:gd name="connsiteX812" fmla="*/ 1241295 w 11409980"/>
              <a:gd name="connsiteY812" fmla="*/ 4738956 h 5602943"/>
              <a:gd name="connsiteX813" fmla="*/ 1230067 w 11409980"/>
              <a:gd name="connsiteY813" fmla="*/ 4739378 h 5602943"/>
              <a:gd name="connsiteX814" fmla="*/ 1296644 w 11409980"/>
              <a:gd name="connsiteY814" fmla="*/ 4765578 h 5602943"/>
              <a:gd name="connsiteX815" fmla="*/ 1330461 w 11409980"/>
              <a:gd name="connsiteY815" fmla="*/ 4767134 h 5602943"/>
              <a:gd name="connsiteX816" fmla="*/ 1321478 w 11409980"/>
              <a:gd name="connsiteY816" fmla="*/ 4760130 h 5602943"/>
              <a:gd name="connsiteX817" fmla="*/ 1262827 w 11409980"/>
              <a:gd name="connsiteY817" fmla="*/ 4744566 h 5602943"/>
              <a:gd name="connsiteX818" fmla="*/ 1241295 w 11409980"/>
              <a:gd name="connsiteY818" fmla="*/ 4738956 h 5602943"/>
              <a:gd name="connsiteX819" fmla="*/ 7748255 w 11409980"/>
              <a:gd name="connsiteY819" fmla="*/ 4738081 h 5602943"/>
              <a:gd name="connsiteX820" fmla="*/ 7722892 w 11409980"/>
              <a:gd name="connsiteY820" fmla="*/ 4748976 h 5602943"/>
              <a:gd name="connsiteX821" fmla="*/ 7699115 w 11409980"/>
              <a:gd name="connsiteY821" fmla="*/ 4762724 h 5602943"/>
              <a:gd name="connsiteX822" fmla="*/ 7723949 w 11409980"/>
              <a:gd name="connsiteY822" fmla="*/ 4755720 h 5602943"/>
              <a:gd name="connsiteX823" fmla="*/ 7750897 w 11409980"/>
              <a:gd name="connsiteY823" fmla="*/ 4744566 h 5602943"/>
              <a:gd name="connsiteX824" fmla="*/ 7748255 w 11409980"/>
              <a:gd name="connsiteY824" fmla="*/ 4738081 h 5602943"/>
              <a:gd name="connsiteX825" fmla="*/ 7937418 w 11409980"/>
              <a:gd name="connsiteY825" fmla="*/ 4737822 h 5602943"/>
              <a:gd name="connsiteX826" fmla="*/ 7869256 w 11409980"/>
              <a:gd name="connsiteY826" fmla="*/ 4751310 h 5602943"/>
              <a:gd name="connsiteX827" fmla="*/ 7858160 w 11409980"/>
              <a:gd name="connsiteY827" fmla="*/ 4746900 h 5602943"/>
              <a:gd name="connsiteX828" fmla="*/ 7826456 w 11409980"/>
              <a:gd name="connsiteY828" fmla="*/ 4747679 h 5602943"/>
              <a:gd name="connsiteX829" fmla="*/ 7820116 w 11409980"/>
              <a:gd name="connsiteY829" fmla="*/ 4760908 h 5602943"/>
              <a:gd name="connsiteX830" fmla="*/ 7944287 w 11409980"/>
              <a:gd name="connsiteY830" fmla="*/ 4740934 h 5602943"/>
              <a:gd name="connsiteX831" fmla="*/ 7937418 w 11409980"/>
              <a:gd name="connsiteY831" fmla="*/ 4737822 h 5602943"/>
              <a:gd name="connsiteX832" fmla="*/ 7761465 w 11409980"/>
              <a:gd name="connsiteY832" fmla="*/ 4734708 h 5602943"/>
              <a:gd name="connsiteX833" fmla="*/ 7760936 w 11409980"/>
              <a:gd name="connsiteY833" fmla="*/ 4743788 h 5602943"/>
              <a:gd name="connsiteX834" fmla="*/ 7765692 w 11409980"/>
              <a:gd name="connsiteY834" fmla="*/ 4754942 h 5602943"/>
              <a:gd name="connsiteX835" fmla="*/ 7765163 w 11409980"/>
              <a:gd name="connsiteY835" fmla="*/ 4738081 h 5602943"/>
              <a:gd name="connsiteX836" fmla="*/ 7761465 w 11409980"/>
              <a:gd name="connsiteY836" fmla="*/ 4734708 h 5602943"/>
              <a:gd name="connsiteX837" fmla="*/ 1320421 w 11409980"/>
              <a:gd name="connsiteY837" fmla="*/ 4723035 h 5602943"/>
              <a:gd name="connsiteX838" fmla="*/ 1277094 w 11409980"/>
              <a:gd name="connsiteY838" fmla="*/ 4731336 h 5602943"/>
              <a:gd name="connsiteX839" fmla="*/ 1277622 w 11409980"/>
              <a:gd name="connsiteY839" fmla="*/ 4743269 h 5602943"/>
              <a:gd name="connsiteX840" fmla="*/ 1365863 w 11409980"/>
              <a:gd name="connsiteY840" fmla="*/ 4747679 h 5602943"/>
              <a:gd name="connsiteX841" fmla="*/ 1399151 w 11409980"/>
              <a:gd name="connsiteY841" fmla="*/ 4745344 h 5602943"/>
              <a:gd name="connsiteX842" fmla="*/ 1373260 w 11409980"/>
              <a:gd name="connsiteY842" fmla="*/ 4734708 h 5602943"/>
              <a:gd name="connsiteX843" fmla="*/ 1320421 w 11409980"/>
              <a:gd name="connsiteY843" fmla="*/ 4723035 h 5602943"/>
              <a:gd name="connsiteX844" fmla="*/ 1374317 w 11409980"/>
              <a:gd name="connsiteY844" fmla="*/ 4713956 h 5602943"/>
              <a:gd name="connsiteX845" fmla="*/ 1371675 w 11409980"/>
              <a:gd name="connsiteY845" fmla="*/ 4722776 h 5602943"/>
              <a:gd name="connsiteX846" fmla="*/ 1385942 w 11409980"/>
              <a:gd name="connsiteY846" fmla="*/ 4729520 h 5602943"/>
              <a:gd name="connsiteX847" fmla="*/ 1388055 w 11409980"/>
              <a:gd name="connsiteY847" fmla="*/ 4720700 h 5602943"/>
              <a:gd name="connsiteX848" fmla="*/ 1374317 w 11409980"/>
              <a:gd name="connsiteY848" fmla="*/ 4713956 h 5602943"/>
              <a:gd name="connsiteX849" fmla="*/ 7986558 w 11409980"/>
              <a:gd name="connsiteY849" fmla="*/ 4696835 h 5602943"/>
              <a:gd name="connsiteX850" fmla="*/ 7955383 w 11409980"/>
              <a:gd name="connsiteY850" fmla="*/ 4700986 h 5602943"/>
              <a:gd name="connsiteX851" fmla="*/ 7931606 w 11409980"/>
              <a:gd name="connsiteY851" fmla="*/ 4715512 h 5602943"/>
              <a:gd name="connsiteX852" fmla="*/ 8009807 w 11409980"/>
              <a:gd name="connsiteY852" fmla="*/ 4701764 h 5602943"/>
              <a:gd name="connsiteX853" fmla="*/ 8008222 w 11409980"/>
              <a:gd name="connsiteY853" fmla="*/ 4699688 h 5602943"/>
              <a:gd name="connsiteX854" fmla="*/ 7991313 w 11409980"/>
              <a:gd name="connsiteY854" fmla="*/ 4709546 h 5602943"/>
              <a:gd name="connsiteX855" fmla="*/ 7989200 w 11409980"/>
              <a:gd name="connsiteY855" fmla="*/ 4701764 h 5602943"/>
              <a:gd name="connsiteX856" fmla="*/ 7986558 w 11409980"/>
              <a:gd name="connsiteY856" fmla="*/ 4696835 h 5602943"/>
              <a:gd name="connsiteX857" fmla="*/ 7769391 w 11409980"/>
              <a:gd name="connsiteY857" fmla="*/ 4691647 h 5602943"/>
              <a:gd name="connsiteX858" fmla="*/ 7753539 w 11409980"/>
              <a:gd name="connsiteY858" fmla="*/ 4692944 h 5602943"/>
              <a:gd name="connsiteX859" fmla="*/ 7759351 w 11409980"/>
              <a:gd name="connsiteY859" fmla="*/ 4697354 h 5602943"/>
              <a:gd name="connsiteX860" fmla="*/ 7769391 w 11409980"/>
              <a:gd name="connsiteY860" fmla="*/ 4691647 h 5602943"/>
              <a:gd name="connsiteX861" fmla="*/ 1216329 w 11409980"/>
              <a:gd name="connsiteY861" fmla="*/ 4688534 h 5602943"/>
              <a:gd name="connsiteX862" fmla="*/ 1228482 w 11409980"/>
              <a:gd name="connsiteY862" fmla="*/ 4710324 h 5602943"/>
              <a:gd name="connsiteX863" fmla="*/ 1373789 w 11409980"/>
              <a:gd name="connsiteY863" fmla="*/ 4697354 h 5602943"/>
              <a:gd name="connsiteX864" fmla="*/ 1298229 w 11409980"/>
              <a:gd name="connsiteY864" fmla="*/ 4691647 h 5602943"/>
              <a:gd name="connsiteX865" fmla="*/ 1216329 w 11409980"/>
              <a:gd name="connsiteY865" fmla="*/ 4688534 h 5602943"/>
              <a:gd name="connsiteX866" fmla="*/ 8058947 w 11409980"/>
              <a:gd name="connsiteY866" fmla="*/ 4686718 h 5602943"/>
              <a:gd name="connsiteX867" fmla="*/ 8046266 w 11409980"/>
              <a:gd name="connsiteY867" fmla="*/ 4696057 h 5602943"/>
              <a:gd name="connsiteX868" fmla="*/ 8033584 w 11409980"/>
              <a:gd name="connsiteY868" fmla="*/ 4709286 h 5602943"/>
              <a:gd name="connsiteX869" fmla="*/ 8037811 w 11409980"/>
              <a:gd name="connsiteY869" fmla="*/ 4713696 h 5602943"/>
              <a:gd name="connsiteX870" fmla="*/ 8057362 w 11409980"/>
              <a:gd name="connsiteY870" fmla="*/ 4719922 h 5602943"/>
              <a:gd name="connsiteX871" fmla="*/ 8084310 w 11409980"/>
              <a:gd name="connsiteY871" fmla="*/ 4722776 h 5602943"/>
              <a:gd name="connsiteX872" fmla="*/ 8148244 w 11409980"/>
              <a:gd name="connsiteY872" fmla="*/ 4713696 h 5602943"/>
              <a:gd name="connsiteX873" fmla="*/ 8168323 w 11409980"/>
              <a:gd name="connsiteY873" fmla="*/ 4700467 h 5602943"/>
              <a:gd name="connsiteX874" fmla="*/ 8108615 w 11409980"/>
              <a:gd name="connsiteY874" fmla="*/ 4696057 h 5602943"/>
              <a:gd name="connsiteX875" fmla="*/ 8068458 w 11409980"/>
              <a:gd name="connsiteY875" fmla="*/ 4692166 h 5602943"/>
              <a:gd name="connsiteX876" fmla="*/ 8058947 w 11409980"/>
              <a:gd name="connsiteY876" fmla="*/ 4686718 h 5602943"/>
              <a:gd name="connsiteX877" fmla="*/ 7664241 w 11409980"/>
              <a:gd name="connsiteY877" fmla="*/ 4675564 h 5602943"/>
              <a:gd name="connsiteX878" fmla="*/ 7644163 w 11409980"/>
              <a:gd name="connsiteY878" fmla="*/ 4677898 h 5602943"/>
              <a:gd name="connsiteX879" fmla="*/ 7654731 w 11409980"/>
              <a:gd name="connsiteY879" fmla="*/ 4681530 h 5602943"/>
              <a:gd name="connsiteX880" fmla="*/ 7664241 w 11409980"/>
              <a:gd name="connsiteY880" fmla="*/ 4675564 h 5602943"/>
              <a:gd name="connsiteX881" fmla="*/ 7890920 w 11409980"/>
              <a:gd name="connsiteY881" fmla="*/ 4670635 h 5602943"/>
              <a:gd name="connsiteX882" fmla="*/ 7876125 w 11409980"/>
              <a:gd name="connsiteY882" fmla="*/ 4677898 h 5602943"/>
              <a:gd name="connsiteX883" fmla="*/ 7881409 w 11409980"/>
              <a:gd name="connsiteY883" fmla="*/ 4681530 h 5602943"/>
              <a:gd name="connsiteX884" fmla="*/ 7890920 w 11409980"/>
              <a:gd name="connsiteY884" fmla="*/ 4670635 h 5602943"/>
              <a:gd name="connsiteX885" fmla="*/ 8216010 w 11409980"/>
              <a:gd name="connsiteY885" fmla="*/ 4665933 h 5602943"/>
              <a:gd name="connsiteX886" fmla="*/ 8187345 w 11409980"/>
              <a:gd name="connsiteY886" fmla="*/ 4666484 h 5602943"/>
              <a:gd name="connsiteX887" fmla="*/ 8195271 w 11409980"/>
              <a:gd name="connsiteY887" fmla="*/ 4684124 h 5602943"/>
              <a:gd name="connsiteX888" fmla="*/ 8231201 w 11409980"/>
              <a:gd name="connsiteY888" fmla="*/ 4669857 h 5602943"/>
              <a:gd name="connsiteX889" fmla="*/ 8216010 w 11409980"/>
              <a:gd name="connsiteY889" fmla="*/ 4665933 h 5602943"/>
              <a:gd name="connsiteX890" fmla="*/ 1339972 w 11409980"/>
              <a:gd name="connsiteY890" fmla="*/ 4660518 h 5602943"/>
              <a:gd name="connsiteX891" fmla="*/ 1314609 w 11409980"/>
              <a:gd name="connsiteY891" fmla="*/ 4662334 h 5602943"/>
              <a:gd name="connsiteX892" fmla="*/ 1325177 w 11409980"/>
              <a:gd name="connsiteY892" fmla="*/ 4666484 h 5602943"/>
              <a:gd name="connsiteX893" fmla="*/ 1339972 w 11409980"/>
              <a:gd name="connsiteY893" fmla="*/ 4660518 h 5602943"/>
              <a:gd name="connsiteX894" fmla="*/ 7814832 w 11409980"/>
              <a:gd name="connsiteY894" fmla="*/ 4658702 h 5602943"/>
              <a:gd name="connsiteX895" fmla="*/ 7803207 w 11409980"/>
              <a:gd name="connsiteY895" fmla="*/ 4668300 h 5602943"/>
              <a:gd name="connsiteX896" fmla="*/ 7815360 w 11409980"/>
              <a:gd name="connsiteY896" fmla="*/ 4670635 h 5602943"/>
              <a:gd name="connsiteX897" fmla="*/ 7826985 w 11409980"/>
              <a:gd name="connsiteY897" fmla="*/ 4661296 h 5602943"/>
              <a:gd name="connsiteX898" fmla="*/ 7814832 w 11409980"/>
              <a:gd name="connsiteY898" fmla="*/ 4658702 h 5602943"/>
              <a:gd name="connsiteX899" fmla="*/ 8431460 w 11409980"/>
              <a:gd name="connsiteY899" fmla="*/ 4655330 h 5602943"/>
              <a:gd name="connsiteX900" fmla="*/ 8415080 w 11409980"/>
              <a:gd name="connsiteY900" fmla="*/ 4656108 h 5602943"/>
              <a:gd name="connsiteX901" fmla="*/ 8420364 w 11409980"/>
              <a:gd name="connsiteY901" fmla="*/ 4660518 h 5602943"/>
              <a:gd name="connsiteX902" fmla="*/ 8431460 w 11409980"/>
              <a:gd name="connsiteY902" fmla="*/ 4655330 h 5602943"/>
              <a:gd name="connsiteX903" fmla="*/ 7768334 w 11409980"/>
              <a:gd name="connsiteY903" fmla="*/ 4654552 h 5602943"/>
              <a:gd name="connsiteX904" fmla="*/ 7773618 w 11409980"/>
              <a:gd name="connsiteY904" fmla="*/ 4675564 h 5602943"/>
              <a:gd name="connsiteX905" fmla="*/ 7800565 w 11409980"/>
              <a:gd name="connsiteY905" fmla="*/ 4693722 h 5602943"/>
              <a:gd name="connsiteX906" fmla="*/ 7800565 w 11409980"/>
              <a:gd name="connsiteY906" fmla="*/ 4685680 h 5602943"/>
              <a:gd name="connsiteX907" fmla="*/ 7790526 w 11409980"/>
              <a:gd name="connsiteY907" fmla="*/ 4678676 h 5602943"/>
              <a:gd name="connsiteX908" fmla="*/ 7768334 w 11409980"/>
              <a:gd name="connsiteY908" fmla="*/ 4654552 h 5602943"/>
              <a:gd name="connsiteX909" fmla="*/ 1479994 w 11409980"/>
              <a:gd name="connsiteY909" fmla="*/ 4653774 h 5602943"/>
              <a:gd name="connsiteX910" fmla="*/ 1456217 w 11409980"/>
              <a:gd name="connsiteY910" fmla="*/ 4664668 h 5602943"/>
              <a:gd name="connsiteX911" fmla="*/ 1441951 w 11409980"/>
              <a:gd name="connsiteY911" fmla="*/ 4666484 h 5602943"/>
              <a:gd name="connsiteX912" fmla="*/ 1426627 w 11409980"/>
              <a:gd name="connsiteY912" fmla="*/ 4657924 h 5602943"/>
              <a:gd name="connsiteX913" fmla="*/ 1438780 w 11409980"/>
              <a:gd name="connsiteY913" fmla="*/ 4677120 h 5602943"/>
              <a:gd name="connsiteX914" fmla="*/ 1499545 w 11409980"/>
              <a:gd name="connsiteY914" fmla="*/ 4691647 h 5602943"/>
              <a:gd name="connsiteX915" fmla="*/ 1542873 w 11409980"/>
              <a:gd name="connsiteY915" fmla="*/ 4679974 h 5602943"/>
              <a:gd name="connsiteX916" fmla="*/ 1527021 w 11409980"/>
              <a:gd name="connsiteY916" fmla="*/ 4674266 h 5602943"/>
              <a:gd name="connsiteX917" fmla="*/ 1501130 w 11409980"/>
              <a:gd name="connsiteY917" fmla="*/ 4663890 h 5602943"/>
              <a:gd name="connsiteX918" fmla="*/ 1479994 w 11409980"/>
              <a:gd name="connsiteY918" fmla="*/ 4653774 h 5602943"/>
              <a:gd name="connsiteX919" fmla="*/ 1181455 w 11409980"/>
              <a:gd name="connsiteY919" fmla="*/ 4643656 h 5602943"/>
              <a:gd name="connsiteX920" fmla="*/ 1143940 w 11409980"/>
              <a:gd name="connsiteY920" fmla="*/ 4657924 h 5602943"/>
              <a:gd name="connsiteX921" fmla="*/ 1216329 w 11409980"/>
              <a:gd name="connsiteY921" fmla="*/ 4650920 h 5602943"/>
              <a:gd name="connsiteX922" fmla="*/ 1181455 w 11409980"/>
              <a:gd name="connsiteY922" fmla="*/ 4643656 h 5602943"/>
              <a:gd name="connsiteX923" fmla="*/ 1267054 w 11409980"/>
              <a:gd name="connsiteY923" fmla="*/ 4642100 h 5602943"/>
              <a:gd name="connsiteX924" fmla="*/ 1250674 w 11409980"/>
              <a:gd name="connsiteY924" fmla="*/ 4643656 h 5602943"/>
              <a:gd name="connsiteX925" fmla="*/ 1255958 w 11409980"/>
              <a:gd name="connsiteY925" fmla="*/ 4648066 h 5602943"/>
              <a:gd name="connsiteX926" fmla="*/ 1267054 w 11409980"/>
              <a:gd name="connsiteY926" fmla="*/ 4642100 h 5602943"/>
              <a:gd name="connsiteX927" fmla="*/ 8072685 w 11409980"/>
              <a:gd name="connsiteY927" fmla="*/ 4637690 h 5602943"/>
              <a:gd name="connsiteX928" fmla="*/ 8056305 w 11409980"/>
              <a:gd name="connsiteY928" fmla="*/ 4638468 h 5602943"/>
              <a:gd name="connsiteX929" fmla="*/ 8061589 w 11409980"/>
              <a:gd name="connsiteY929" fmla="*/ 4643656 h 5602943"/>
              <a:gd name="connsiteX930" fmla="*/ 8072685 w 11409980"/>
              <a:gd name="connsiteY930" fmla="*/ 4637690 h 5602943"/>
              <a:gd name="connsiteX931" fmla="*/ 9455475 w 11409980"/>
              <a:gd name="connsiteY931" fmla="*/ 4632502 h 5602943"/>
              <a:gd name="connsiteX932" fmla="*/ 9433811 w 11409980"/>
              <a:gd name="connsiteY932" fmla="*/ 4642100 h 5602943"/>
              <a:gd name="connsiteX933" fmla="*/ 9468684 w 11409980"/>
              <a:gd name="connsiteY933" fmla="*/ 4646510 h 5602943"/>
              <a:gd name="connsiteX934" fmla="*/ 9490877 w 11409980"/>
              <a:gd name="connsiteY934" fmla="*/ 4636912 h 5602943"/>
              <a:gd name="connsiteX935" fmla="*/ 9455475 w 11409980"/>
              <a:gd name="connsiteY935" fmla="*/ 4632502 h 5602943"/>
              <a:gd name="connsiteX936" fmla="*/ 9385199 w 11409980"/>
              <a:gd name="connsiteY936" fmla="*/ 4629908 h 5602943"/>
              <a:gd name="connsiteX937" fmla="*/ 9371461 w 11409980"/>
              <a:gd name="connsiteY937" fmla="*/ 4639247 h 5602943"/>
              <a:gd name="connsiteX938" fmla="*/ 9411619 w 11409980"/>
              <a:gd name="connsiteY938" fmla="*/ 4635874 h 5602943"/>
              <a:gd name="connsiteX939" fmla="*/ 9385199 w 11409980"/>
              <a:gd name="connsiteY939" fmla="*/ 4629908 h 5602943"/>
              <a:gd name="connsiteX940" fmla="*/ 9342928 w 11409980"/>
              <a:gd name="connsiteY940" fmla="*/ 4628352 h 5602943"/>
              <a:gd name="connsiteX941" fmla="*/ 9326548 w 11409980"/>
              <a:gd name="connsiteY941" fmla="*/ 4629908 h 5602943"/>
              <a:gd name="connsiteX942" fmla="*/ 9332889 w 11409980"/>
              <a:gd name="connsiteY942" fmla="*/ 4634318 h 5602943"/>
              <a:gd name="connsiteX943" fmla="*/ 9342928 w 11409980"/>
              <a:gd name="connsiteY943" fmla="*/ 4628352 h 5602943"/>
              <a:gd name="connsiteX944" fmla="*/ 8249695 w 11409980"/>
              <a:gd name="connsiteY944" fmla="*/ 4627054 h 5602943"/>
              <a:gd name="connsiteX945" fmla="*/ 8252337 w 11409980"/>
              <a:gd name="connsiteY945" fmla="*/ 4635096 h 5602943"/>
              <a:gd name="connsiteX946" fmla="*/ 8269774 w 11409980"/>
              <a:gd name="connsiteY946" fmla="*/ 4632502 h 5602943"/>
              <a:gd name="connsiteX947" fmla="*/ 8249695 w 11409980"/>
              <a:gd name="connsiteY947" fmla="*/ 4627054 h 5602943"/>
              <a:gd name="connsiteX948" fmla="*/ 8446585 w 11409980"/>
              <a:gd name="connsiteY948" fmla="*/ 4626147 h 5602943"/>
              <a:gd name="connsiteX949" fmla="*/ 8401870 w 11409980"/>
              <a:gd name="connsiteY949" fmla="*/ 4629908 h 5602943"/>
              <a:gd name="connsiteX950" fmla="*/ 8357486 w 11409980"/>
              <a:gd name="connsiteY950" fmla="*/ 4641322 h 5602943"/>
              <a:gd name="connsiteX951" fmla="*/ 8463163 w 11409980"/>
              <a:gd name="connsiteY951" fmla="*/ 4626276 h 5602943"/>
              <a:gd name="connsiteX952" fmla="*/ 8446585 w 11409980"/>
              <a:gd name="connsiteY952" fmla="*/ 4626147 h 5602943"/>
              <a:gd name="connsiteX953" fmla="*/ 8149830 w 11409980"/>
              <a:gd name="connsiteY953" fmla="*/ 4621866 h 5602943"/>
              <a:gd name="connsiteX954" fmla="*/ 8129222 w 11409980"/>
              <a:gd name="connsiteY954" fmla="*/ 4623942 h 5602943"/>
              <a:gd name="connsiteX955" fmla="*/ 8140319 w 11409980"/>
              <a:gd name="connsiteY955" fmla="*/ 4627054 h 5602943"/>
              <a:gd name="connsiteX956" fmla="*/ 8149830 w 11409980"/>
              <a:gd name="connsiteY956" fmla="*/ 4621866 h 5602943"/>
              <a:gd name="connsiteX957" fmla="*/ 9581231 w 11409980"/>
              <a:gd name="connsiteY957" fmla="*/ 4620310 h 5602943"/>
              <a:gd name="connsiteX958" fmla="*/ 9585986 w 11409980"/>
              <a:gd name="connsiteY958" fmla="*/ 4627833 h 5602943"/>
              <a:gd name="connsiteX959" fmla="*/ 9607122 w 11409980"/>
              <a:gd name="connsiteY959" fmla="*/ 4634318 h 5602943"/>
              <a:gd name="connsiteX960" fmla="*/ 9602366 w 11409980"/>
              <a:gd name="connsiteY960" fmla="*/ 4626276 h 5602943"/>
              <a:gd name="connsiteX961" fmla="*/ 9581231 w 11409980"/>
              <a:gd name="connsiteY961" fmla="*/ 4620310 h 5602943"/>
              <a:gd name="connsiteX962" fmla="*/ 7700700 w 11409980"/>
              <a:gd name="connsiteY962" fmla="*/ 4620310 h 5602943"/>
              <a:gd name="connsiteX963" fmla="*/ 7683263 w 11409980"/>
              <a:gd name="connsiteY963" fmla="*/ 4629130 h 5602943"/>
              <a:gd name="connsiteX964" fmla="*/ 7727648 w 11409980"/>
              <a:gd name="connsiteY964" fmla="*/ 4626276 h 5602943"/>
              <a:gd name="connsiteX965" fmla="*/ 7700700 w 11409980"/>
              <a:gd name="connsiteY965" fmla="*/ 4620310 h 5602943"/>
              <a:gd name="connsiteX966" fmla="*/ 7516821 w 11409980"/>
              <a:gd name="connsiteY966" fmla="*/ 4605264 h 5602943"/>
              <a:gd name="connsiteX967" fmla="*/ 7496214 w 11409980"/>
              <a:gd name="connsiteY967" fmla="*/ 4606821 h 5602943"/>
              <a:gd name="connsiteX968" fmla="*/ 7506782 w 11409980"/>
              <a:gd name="connsiteY968" fmla="*/ 4610452 h 5602943"/>
              <a:gd name="connsiteX969" fmla="*/ 7516821 w 11409980"/>
              <a:gd name="connsiteY969" fmla="*/ 4605264 h 5602943"/>
              <a:gd name="connsiteX970" fmla="*/ 8639645 w 11409980"/>
              <a:gd name="connsiteY970" fmla="*/ 4601374 h 5602943"/>
              <a:gd name="connsiteX971" fmla="*/ 8604243 w 11409980"/>
              <a:gd name="connsiteY971" fmla="*/ 4606043 h 5602943"/>
              <a:gd name="connsiteX972" fmla="*/ 8524456 w 11409980"/>
              <a:gd name="connsiteY972" fmla="*/ 4617456 h 5602943"/>
              <a:gd name="connsiteX973" fmla="*/ 8497508 w 11409980"/>
              <a:gd name="connsiteY973" fmla="*/ 4627833 h 5602943"/>
              <a:gd name="connsiteX974" fmla="*/ 8628548 w 11409980"/>
              <a:gd name="connsiteY974" fmla="*/ 4606821 h 5602943"/>
              <a:gd name="connsiteX975" fmla="*/ 8639645 w 11409980"/>
              <a:gd name="connsiteY975" fmla="*/ 4601374 h 5602943"/>
              <a:gd name="connsiteX976" fmla="*/ 7968064 w 11409980"/>
              <a:gd name="connsiteY976" fmla="*/ 4588662 h 5602943"/>
              <a:gd name="connsiteX977" fmla="*/ 7952213 w 11409980"/>
              <a:gd name="connsiteY977" fmla="*/ 4589440 h 5602943"/>
              <a:gd name="connsiteX978" fmla="*/ 7957497 w 11409980"/>
              <a:gd name="connsiteY978" fmla="*/ 4594110 h 5602943"/>
              <a:gd name="connsiteX979" fmla="*/ 7968064 w 11409980"/>
              <a:gd name="connsiteY979" fmla="*/ 4588662 h 5602943"/>
              <a:gd name="connsiteX980" fmla="*/ 8399228 w 11409980"/>
              <a:gd name="connsiteY980" fmla="*/ 4581918 h 5602943"/>
              <a:gd name="connsiteX981" fmla="*/ 8383377 w 11409980"/>
              <a:gd name="connsiteY981" fmla="*/ 4582696 h 5602943"/>
              <a:gd name="connsiteX982" fmla="*/ 8389189 w 11409980"/>
              <a:gd name="connsiteY982" fmla="*/ 4587106 h 5602943"/>
              <a:gd name="connsiteX983" fmla="*/ 8399228 w 11409980"/>
              <a:gd name="connsiteY983" fmla="*/ 4581918 h 5602943"/>
              <a:gd name="connsiteX984" fmla="*/ 8085961 w 11409980"/>
              <a:gd name="connsiteY984" fmla="*/ 4558052 h 5602943"/>
              <a:gd name="connsiteX985" fmla="*/ 8068458 w 11409980"/>
              <a:gd name="connsiteY985" fmla="*/ 4558830 h 5602943"/>
              <a:gd name="connsiteX986" fmla="*/ 8043095 w 11409980"/>
              <a:gd name="connsiteY986" fmla="*/ 4569466 h 5602943"/>
              <a:gd name="connsiteX987" fmla="*/ 8091179 w 11409980"/>
              <a:gd name="connsiteY987" fmla="*/ 4559609 h 5602943"/>
              <a:gd name="connsiteX988" fmla="*/ 8085961 w 11409980"/>
              <a:gd name="connsiteY988" fmla="*/ 4558052 h 5602943"/>
              <a:gd name="connsiteX989" fmla="*/ 7962780 w 11409980"/>
              <a:gd name="connsiteY989" fmla="*/ 4552864 h 5602943"/>
              <a:gd name="connsiteX990" fmla="*/ 7939003 w 11409980"/>
              <a:gd name="connsiteY990" fmla="*/ 4562462 h 5602943"/>
              <a:gd name="connsiteX991" fmla="*/ 7935304 w 11409980"/>
              <a:gd name="connsiteY991" fmla="*/ 4570244 h 5602943"/>
              <a:gd name="connsiteX992" fmla="*/ 7959082 w 11409980"/>
              <a:gd name="connsiteY992" fmla="*/ 4560128 h 5602943"/>
              <a:gd name="connsiteX993" fmla="*/ 7962780 w 11409980"/>
              <a:gd name="connsiteY993" fmla="*/ 4552864 h 5602943"/>
              <a:gd name="connsiteX994" fmla="*/ 1330461 w 11409980"/>
              <a:gd name="connsiteY994" fmla="*/ 4550011 h 5602943"/>
              <a:gd name="connsiteX995" fmla="*/ 1282906 w 11409980"/>
              <a:gd name="connsiteY995" fmla="*/ 4562462 h 5602943"/>
              <a:gd name="connsiteX996" fmla="*/ 1305627 w 11409980"/>
              <a:gd name="connsiteY996" fmla="*/ 4581918 h 5602943"/>
              <a:gd name="connsiteX997" fmla="*/ 1343142 w 11409980"/>
              <a:gd name="connsiteY997" fmla="*/ 4564278 h 5602943"/>
              <a:gd name="connsiteX998" fmla="*/ 1330461 w 11409980"/>
              <a:gd name="connsiteY998" fmla="*/ 4550011 h 5602943"/>
              <a:gd name="connsiteX999" fmla="*/ 1437723 w 11409980"/>
              <a:gd name="connsiteY999" fmla="*/ 4543785 h 5602943"/>
              <a:gd name="connsiteX1000" fmla="*/ 1393339 w 11409980"/>
              <a:gd name="connsiteY1000" fmla="*/ 4547676 h 5602943"/>
              <a:gd name="connsiteX1001" fmla="*/ 1382771 w 11409980"/>
              <a:gd name="connsiteY1001" fmla="*/ 4563240 h 5602943"/>
              <a:gd name="connsiteX1002" fmla="*/ 1401793 w 11409980"/>
              <a:gd name="connsiteY1002" fmla="*/ 4559609 h 5602943"/>
              <a:gd name="connsiteX1003" fmla="*/ 1423985 w 11409980"/>
              <a:gd name="connsiteY1003" fmla="*/ 4560128 h 5602943"/>
              <a:gd name="connsiteX1004" fmla="*/ 1464143 w 11409980"/>
              <a:gd name="connsiteY1004" fmla="*/ 4558052 h 5602943"/>
              <a:gd name="connsiteX1005" fmla="*/ 1437723 w 11409980"/>
              <a:gd name="connsiteY1005" fmla="*/ 4543785 h 5602943"/>
              <a:gd name="connsiteX1006" fmla="*/ 8899083 w 11409980"/>
              <a:gd name="connsiteY1006" fmla="*/ 4542488 h 5602943"/>
              <a:gd name="connsiteX1007" fmla="*/ 8877947 w 11409980"/>
              <a:gd name="connsiteY1007" fmla="*/ 4544823 h 5602943"/>
              <a:gd name="connsiteX1008" fmla="*/ 8889043 w 11409980"/>
              <a:gd name="connsiteY1008" fmla="*/ 4547676 h 5602943"/>
              <a:gd name="connsiteX1009" fmla="*/ 8899083 w 11409980"/>
              <a:gd name="connsiteY1009" fmla="*/ 4542488 h 5602943"/>
              <a:gd name="connsiteX1010" fmla="*/ 1490034 w 11409980"/>
              <a:gd name="connsiteY1010" fmla="*/ 4542488 h 5602943"/>
              <a:gd name="connsiteX1011" fmla="*/ 1485278 w 11409980"/>
              <a:gd name="connsiteY1011" fmla="*/ 4555199 h 5602943"/>
              <a:gd name="connsiteX1012" fmla="*/ 1506942 w 11409980"/>
              <a:gd name="connsiteY1012" fmla="*/ 4560128 h 5602943"/>
              <a:gd name="connsiteX1013" fmla="*/ 1507999 w 11409980"/>
              <a:gd name="connsiteY1013" fmla="*/ 4547676 h 5602943"/>
              <a:gd name="connsiteX1014" fmla="*/ 1490034 w 11409980"/>
              <a:gd name="connsiteY1014" fmla="*/ 4542488 h 5602943"/>
              <a:gd name="connsiteX1015" fmla="*/ 8175192 w 11409980"/>
              <a:gd name="connsiteY1015" fmla="*/ 4523811 h 5602943"/>
              <a:gd name="connsiteX1016" fmla="*/ 8160926 w 11409980"/>
              <a:gd name="connsiteY1016" fmla="*/ 4537819 h 5602943"/>
              <a:gd name="connsiteX1017" fmla="*/ 8204253 w 11409980"/>
              <a:gd name="connsiteY1017" fmla="*/ 4531074 h 5602943"/>
              <a:gd name="connsiteX1018" fmla="*/ 8175192 w 11409980"/>
              <a:gd name="connsiteY1018" fmla="*/ 4523811 h 5602943"/>
              <a:gd name="connsiteX1019" fmla="*/ 9674227 w 11409980"/>
              <a:gd name="connsiteY1019" fmla="*/ 4521216 h 5602943"/>
              <a:gd name="connsiteX1020" fmla="*/ 9658376 w 11409980"/>
              <a:gd name="connsiteY1020" fmla="*/ 4522254 h 5602943"/>
              <a:gd name="connsiteX1021" fmla="*/ 9663659 w 11409980"/>
              <a:gd name="connsiteY1021" fmla="*/ 4526664 h 5602943"/>
              <a:gd name="connsiteX1022" fmla="*/ 9674227 w 11409980"/>
              <a:gd name="connsiteY1022" fmla="*/ 4521216 h 5602943"/>
              <a:gd name="connsiteX1023" fmla="*/ 9586515 w 11409980"/>
              <a:gd name="connsiteY1023" fmla="*/ 4520438 h 5602943"/>
              <a:gd name="connsiteX1024" fmla="*/ 9565908 w 11409980"/>
              <a:gd name="connsiteY1024" fmla="*/ 4522254 h 5602943"/>
              <a:gd name="connsiteX1025" fmla="*/ 9577004 w 11409980"/>
              <a:gd name="connsiteY1025" fmla="*/ 4525886 h 5602943"/>
              <a:gd name="connsiteX1026" fmla="*/ 9586515 w 11409980"/>
              <a:gd name="connsiteY1026" fmla="*/ 4520438 h 5602943"/>
              <a:gd name="connsiteX1027" fmla="*/ 8221690 w 11409980"/>
              <a:gd name="connsiteY1027" fmla="*/ 4518622 h 5602943"/>
              <a:gd name="connsiteX1028" fmla="*/ 8218520 w 11409980"/>
              <a:gd name="connsiteY1028" fmla="*/ 4527442 h 5602943"/>
              <a:gd name="connsiteX1029" fmla="*/ 8228031 w 11409980"/>
              <a:gd name="connsiteY1029" fmla="*/ 4535484 h 5602943"/>
              <a:gd name="connsiteX1030" fmla="*/ 8231201 w 11409980"/>
              <a:gd name="connsiteY1030" fmla="*/ 4526664 h 5602943"/>
              <a:gd name="connsiteX1031" fmla="*/ 8221690 w 11409980"/>
              <a:gd name="connsiteY1031" fmla="*/ 4518622 h 5602943"/>
              <a:gd name="connsiteX1032" fmla="*/ 7877710 w 11409980"/>
              <a:gd name="connsiteY1032" fmla="*/ 4512397 h 5602943"/>
              <a:gd name="connsiteX1033" fmla="*/ 7861858 w 11409980"/>
              <a:gd name="connsiteY1033" fmla="*/ 4512656 h 5602943"/>
              <a:gd name="connsiteX1034" fmla="*/ 7867671 w 11409980"/>
              <a:gd name="connsiteY1034" fmla="*/ 4517066 h 5602943"/>
              <a:gd name="connsiteX1035" fmla="*/ 7877710 w 11409980"/>
              <a:gd name="connsiteY1035" fmla="*/ 4512397 h 5602943"/>
              <a:gd name="connsiteX1036" fmla="*/ 8103860 w 11409980"/>
              <a:gd name="connsiteY1036" fmla="*/ 4509284 h 5602943"/>
              <a:gd name="connsiteX1037" fmla="*/ 8088537 w 11409980"/>
              <a:gd name="connsiteY1037" fmla="*/ 4518622 h 5602943"/>
              <a:gd name="connsiteX1038" fmla="*/ 8097519 w 11409980"/>
              <a:gd name="connsiteY1038" fmla="*/ 4530296 h 5602943"/>
              <a:gd name="connsiteX1039" fmla="*/ 8113899 w 11409980"/>
              <a:gd name="connsiteY1039" fmla="*/ 4521216 h 5602943"/>
              <a:gd name="connsiteX1040" fmla="*/ 8103860 w 11409980"/>
              <a:gd name="connsiteY1040" fmla="*/ 4509284 h 5602943"/>
              <a:gd name="connsiteX1041" fmla="*/ 8147188 w 11409980"/>
              <a:gd name="connsiteY1041" fmla="*/ 4500464 h 5602943"/>
              <a:gd name="connsiteX1042" fmla="*/ 8129222 w 11409980"/>
              <a:gd name="connsiteY1042" fmla="*/ 4510840 h 5602943"/>
              <a:gd name="connsiteX1043" fmla="*/ 8179419 w 11409980"/>
              <a:gd name="connsiteY1043" fmla="*/ 4505652 h 5602943"/>
              <a:gd name="connsiteX1044" fmla="*/ 8147188 w 11409980"/>
              <a:gd name="connsiteY1044" fmla="*/ 4500464 h 5602943"/>
              <a:gd name="connsiteX1045" fmla="*/ 7955383 w 11409980"/>
              <a:gd name="connsiteY1045" fmla="*/ 4496054 h 5602943"/>
              <a:gd name="connsiteX1046" fmla="*/ 7935304 w 11409980"/>
              <a:gd name="connsiteY1046" fmla="*/ 4497610 h 5602943"/>
              <a:gd name="connsiteX1047" fmla="*/ 7945344 w 11409980"/>
              <a:gd name="connsiteY1047" fmla="*/ 4501242 h 5602943"/>
              <a:gd name="connsiteX1048" fmla="*/ 7955383 w 11409980"/>
              <a:gd name="connsiteY1048" fmla="*/ 4496054 h 5602943"/>
              <a:gd name="connsiteX1049" fmla="*/ 7975990 w 11409980"/>
              <a:gd name="connsiteY1049" fmla="*/ 4492942 h 5602943"/>
              <a:gd name="connsiteX1050" fmla="*/ 7973877 w 11409980"/>
              <a:gd name="connsiteY1050" fmla="*/ 4499167 h 5602943"/>
              <a:gd name="connsiteX1051" fmla="*/ 7971235 w 11409980"/>
              <a:gd name="connsiteY1051" fmla="*/ 4508506 h 5602943"/>
              <a:gd name="connsiteX1052" fmla="*/ 7964366 w 11409980"/>
              <a:gd name="connsiteY1052" fmla="*/ 4518622 h 5602943"/>
              <a:gd name="connsiteX1053" fmla="*/ 7974405 w 11409980"/>
              <a:gd name="connsiteY1053" fmla="*/ 4517844 h 5602943"/>
              <a:gd name="connsiteX1054" fmla="*/ 8013506 w 11409980"/>
              <a:gd name="connsiteY1054" fmla="*/ 4510062 h 5602943"/>
              <a:gd name="connsiteX1055" fmla="*/ 7996069 w 11409980"/>
              <a:gd name="connsiteY1055" fmla="*/ 4493201 h 5602943"/>
              <a:gd name="connsiteX1056" fmla="*/ 7975990 w 11409980"/>
              <a:gd name="connsiteY1056" fmla="*/ 4492942 h 5602943"/>
              <a:gd name="connsiteX1057" fmla="*/ 8368054 w 11409980"/>
              <a:gd name="connsiteY1057" fmla="*/ 4486456 h 5602943"/>
              <a:gd name="connsiteX1058" fmla="*/ 8325254 w 11409980"/>
              <a:gd name="connsiteY1058" fmla="*/ 4493201 h 5602943"/>
              <a:gd name="connsiteX1059" fmla="*/ 8353787 w 11409980"/>
              <a:gd name="connsiteY1059" fmla="*/ 4499686 h 5602943"/>
              <a:gd name="connsiteX1060" fmla="*/ 8396586 w 11409980"/>
              <a:gd name="connsiteY1060" fmla="*/ 4500464 h 5602943"/>
              <a:gd name="connsiteX1061" fmla="*/ 8401870 w 11409980"/>
              <a:gd name="connsiteY1061" fmla="*/ 4494238 h 5602943"/>
              <a:gd name="connsiteX1062" fmla="*/ 8368054 w 11409980"/>
              <a:gd name="connsiteY1062" fmla="*/ 4486456 h 5602943"/>
              <a:gd name="connsiteX1063" fmla="*/ 9795756 w 11409980"/>
              <a:gd name="connsiteY1063" fmla="*/ 4464406 h 5602943"/>
              <a:gd name="connsiteX1064" fmla="*/ 9787830 w 11409980"/>
              <a:gd name="connsiteY1064" fmla="*/ 4472967 h 5602943"/>
              <a:gd name="connsiteX1065" fmla="*/ 9796813 w 11409980"/>
              <a:gd name="connsiteY1065" fmla="*/ 4481008 h 5602943"/>
              <a:gd name="connsiteX1066" fmla="*/ 9804739 w 11409980"/>
              <a:gd name="connsiteY1066" fmla="*/ 4471410 h 5602943"/>
              <a:gd name="connsiteX1067" fmla="*/ 9795756 w 11409980"/>
              <a:gd name="connsiteY1067" fmla="*/ 4464406 h 5602943"/>
              <a:gd name="connsiteX1068" fmla="*/ 9739747 w 11409980"/>
              <a:gd name="connsiteY1068" fmla="*/ 4427830 h 5602943"/>
              <a:gd name="connsiteX1069" fmla="*/ 9742918 w 11409980"/>
              <a:gd name="connsiteY1069" fmla="*/ 4435353 h 5602943"/>
              <a:gd name="connsiteX1070" fmla="*/ 9766695 w 11409980"/>
              <a:gd name="connsiteY1070" fmla="*/ 4440022 h 5602943"/>
              <a:gd name="connsiteX1071" fmla="*/ 9763525 w 11409980"/>
              <a:gd name="connsiteY1071" fmla="*/ 4433018 h 5602943"/>
              <a:gd name="connsiteX1072" fmla="*/ 9739747 w 11409980"/>
              <a:gd name="connsiteY1072" fmla="*/ 4427830 h 5602943"/>
              <a:gd name="connsiteX1073" fmla="*/ 1290303 w 11409980"/>
              <a:gd name="connsiteY1073" fmla="*/ 4393588 h 5602943"/>
              <a:gd name="connsiteX1074" fmla="*/ 1269696 w 11409980"/>
              <a:gd name="connsiteY1074" fmla="*/ 4396182 h 5602943"/>
              <a:gd name="connsiteX1075" fmla="*/ 1280264 w 11409980"/>
              <a:gd name="connsiteY1075" fmla="*/ 4398776 h 5602943"/>
              <a:gd name="connsiteX1076" fmla="*/ 1290303 w 11409980"/>
              <a:gd name="connsiteY1076" fmla="*/ 4393588 h 5602943"/>
              <a:gd name="connsiteX1077" fmla="*/ 9754542 w 11409980"/>
              <a:gd name="connsiteY1077" fmla="*/ 4378284 h 5602943"/>
              <a:gd name="connsiteX1078" fmla="*/ 9743974 w 11409980"/>
              <a:gd name="connsiteY1078" fmla="*/ 4383731 h 5602943"/>
              <a:gd name="connsiteX1079" fmla="*/ 9764053 w 11409980"/>
              <a:gd name="connsiteY1079" fmla="*/ 4390216 h 5602943"/>
              <a:gd name="connsiteX1080" fmla="*/ 9771979 w 11409980"/>
              <a:gd name="connsiteY1080" fmla="*/ 4380618 h 5602943"/>
              <a:gd name="connsiteX1081" fmla="*/ 9754542 w 11409980"/>
              <a:gd name="connsiteY1081" fmla="*/ 4378284 h 5602943"/>
              <a:gd name="connsiteX1082" fmla="*/ 8223275 w 11409980"/>
              <a:gd name="connsiteY1082" fmla="*/ 4377765 h 5602943"/>
              <a:gd name="connsiteX1083" fmla="*/ 8207424 w 11409980"/>
              <a:gd name="connsiteY1083" fmla="*/ 4378543 h 5602943"/>
              <a:gd name="connsiteX1084" fmla="*/ 8212708 w 11409980"/>
              <a:gd name="connsiteY1084" fmla="*/ 4383731 h 5602943"/>
              <a:gd name="connsiteX1085" fmla="*/ 8223275 w 11409980"/>
              <a:gd name="connsiteY1085" fmla="*/ 4377765 h 5602943"/>
              <a:gd name="connsiteX1086" fmla="*/ 8468447 w 11409980"/>
              <a:gd name="connsiteY1086" fmla="*/ 4371539 h 5602943"/>
              <a:gd name="connsiteX1087" fmla="*/ 8443613 w 11409980"/>
              <a:gd name="connsiteY1087" fmla="*/ 4373355 h 5602943"/>
              <a:gd name="connsiteX1088" fmla="*/ 8453652 w 11409980"/>
              <a:gd name="connsiteY1088" fmla="*/ 4376208 h 5602943"/>
              <a:gd name="connsiteX1089" fmla="*/ 8468447 w 11409980"/>
              <a:gd name="connsiteY1089" fmla="*/ 4371539 h 5602943"/>
              <a:gd name="connsiteX1090" fmla="*/ 8842017 w 11409980"/>
              <a:gd name="connsiteY1090" fmla="*/ 4369982 h 5602943"/>
              <a:gd name="connsiteX1091" fmla="*/ 8816654 w 11409980"/>
              <a:gd name="connsiteY1091" fmla="*/ 4371798 h 5602943"/>
              <a:gd name="connsiteX1092" fmla="*/ 8827750 w 11409980"/>
              <a:gd name="connsiteY1092" fmla="*/ 4375949 h 5602943"/>
              <a:gd name="connsiteX1093" fmla="*/ 8842017 w 11409980"/>
              <a:gd name="connsiteY1093" fmla="*/ 4369982 h 5602943"/>
              <a:gd name="connsiteX1094" fmla="*/ 8746379 w 11409980"/>
              <a:gd name="connsiteY1094" fmla="*/ 4369204 h 5602943"/>
              <a:gd name="connsiteX1095" fmla="*/ 8730527 w 11409980"/>
              <a:gd name="connsiteY1095" fmla="*/ 4375949 h 5602943"/>
              <a:gd name="connsiteX1096" fmla="*/ 8740567 w 11409980"/>
              <a:gd name="connsiteY1096" fmla="*/ 4384250 h 5602943"/>
              <a:gd name="connsiteX1097" fmla="*/ 8759060 w 11409980"/>
              <a:gd name="connsiteY1097" fmla="*/ 4373355 h 5602943"/>
              <a:gd name="connsiteX1098" fmla="*/ 8746379 w 11409980"/>
              <a:gd name="connsiteY1098" fmla="*/ 4369204 h 5602943"/>
              <a:gd name="connsiteX1099" fmla="*/ 1475767 w 11409980"/>
              <a:gd name="connsiteY1099" fmla="*/ 4331850 h 5602943"/>
              <a:gd name="connsiteX1100" fmla="*/ 1377487 w 11409980"/>
              <a:gd name="connsiteY1100" fmla="*/ 4336519 h 5602943"/>
              <a:gd name="connsiteX1101" fmla="*/ 1374845 w 11409980"/>
              <a:gd name="connsiteY1101" fmla="*/ 4368426 h 5602943"/>
              <a:gd name="connsiteX1102" fmla="*/ 1431911 w 11409980"/>
              <a:gd name="connsiteY1102" fmla="*/ 4372576 h 5602943"/>
              <a:gd name="connsiteX1103" fmla="*/ 1486864 w 11409980"/>
              <a:gd name="connsiteY1103" fmla="*/ 4362719 h 5602943"/>
              <a:gd name="connsiteX1104" fmla="*/ 1509056 w 11409980"/>
              <a:gd name="connsiteY1104" fmla="*/ 4353121 h 5602943"/>
              <a:gd name="connsiteX1105" fmla="*/ 1499545 w 11409980"/>
              <a:gd name="connsiteY1105" fmla="*/ 4345598 h 5602943"/>
              <a:gd name="connsiteX1106" fmla="*/ 1494789 w 11409980"/>
              <a:gd name="connsiteY1106" fmla="*/ 4337816 h 5602943"/>
              <a:gd name="connsiteX1107" fmla="*/ 1475767 w 11409980"/>
              <a:gd name="connsiteY1107" fmla="*/ 4331850 h 5602943"/>
              <a:gd name="connsiteX1108" fmla="*/ 8405040 w 11409980"/>
              <a:gd name="connsiteY1108" fmla="*/ 4315507 h 5602943"/>
              <a:gd name="connsiteX1109" fmla="*/ 8382848 w 11409980"/>
              <a:gd name="connsiteY1109" fmla="*/ 4325364 h 5602943"/>
              <a:gd name="connsiteX1110" fmla="*/ 8414023 w 11409980"/>
              <a:gd name="connsiteY1110" fmla="*/ 4331331 h 5602943"/>
              <a:gd name="connsiteX1111" fmla="*/ 8436215 w 11409980"/>
              <a:gd name="connsiteY1111" fmla="*/ 4320176 h 5602943"/>
              <a:gd name="connsiteX1112" fmla="*/ 8405040 w 11409980"/>
              <a:gd name="connsiteY1112" fmla="*/ 4315507 h 5602943"/>
              <a:gd name="connsiteX1113" fmla="*/ 8049964 w 11409980"/>
              <a:gd name="connsiteY1113" fmla="*/ 4300980 h 5602943"/>
              <a:gd name="connsiteX1114" fmla="*/ 8034113 w 11409980"/>
              <a:gd name="connsiteY1114" fmla="*/ 4301758 h 5602943"/>
              <a:gd name="connsiteX1115" fmla="*/ 8039925 w 11409980"/>
              <a:gd name="connsiteY1115" fmla="*/ 4306688 h 5602943"/>
              <a:gd name="connsiteX1116" fmla="*/ 8049964 w 11409980"/>
              <a:gd name="connsiteY1116" fmla="*/ 4300980 h 5602943"/>
              <a:gd name="connsiteX1117" fmla="*/ 8207424 w 11409980"/>
              <a:gd name="connsiteY1117" fmla="*/ 4294495 h 5602943"/>
              <a:gd name="connsiteX1118" fmla="*/ 8191572 w 11409980"/>
              <a:gd name="connsiteY1118" fmla="*/ 4295792 h 5602943"/>
              <a:gd name="connsiteX1119" fmla="*/ 8197384 w 11409980"/>
              <a:gd name="connsiteY1119" fmla="*/ 4299943 h 5602943"/>
              <a:gd name="connsiteX1120" fmla="*/ 8207424 w 11409980"/>
              <a:gd name="connsiteY1120" fmla="*/ 4294495 h 5602943"/>
              <a:gd name="connsiteX1121" fmla="*/ 8862096 w 11409980"/>
              <a:gd name="connsiteY1121" fmla="*/ 4289307 h 5602943"/>
              <a:gd name="connsiteX1122" fmla="*/ 8846244 w 11409980"/>
              <a:gd name="connsiteY1122" fmla="*/ 4298386 h 5602943"/>
              <a:gd name="connsiteX1123" fmla="*/ 8858397 w 11409980"/>
              <a:gd name="connsiteY1123" fmla="*/ 4306688 h 5602943"/>
              <a:gd name="connsiteX1124" fmla="*/ 8874249 w 11409980"/>
              <a:gd name="connsiteY1124" fmla="*/ 4296570 h 5602943"/>
              <a:gd name="connsiteX1125" fmla="*/ 8862096 w 11409980"/>
              <a:gd name="connsiteY1125" fmla="*/ 4289307 h 5602943"/>
              <a:gd name="connsiteX1126" fmla="*/ 8123410 w 11409980"/>
              <a:gd name="connsiteY1126" fmla="*/ 4287750 h 5602943"/>
              <a:gd name="connsiteX1127" fmla="*/ 8101746 w 11409980"/>
              <a:gd name="connsiteY1127" fmla="*/ 4295014 h 5602943"/>
              <a:gd name="connsiteX1128" fmla="*/ 8076384 w 11409980"/>
              <a:gd name="connsiteY1128" fmla="*/ 4307984 h 5602943"/>
              <a:gd name="connsiteX1129" fmla="*/ 8104388 w 11409980"/>
              <a:gd name="connsiteY1129" fmla="*/ 4310319 h 5602943"/>
              <a:gd name="connsiteX1130" fmla="*/ 8133450 w 11409980"/>
              <a:gd name="connsiteY1130" fmla="*/ 4303574 h 5602943"/>
              <a:gd name="connsiteX1131" fmla="*/ 8123410 w 11409980"/>
              <a:gd name="connsiteY1131" fmla="*/ 4287750 h 5602943"/>
              <a:gd name="connsiteX1132" fmla="*/ 1416588 w 11409980"/>
              <a:gd name="connsiteY1132" fmla="*/ 4279709 h 5602943"/>
              <a:gd name="connsiteX1133" fmla="*/ 1332046 w 11409980"/>
              <a:gd name="connsiteY1133" fmla="*/ 4294495 h 5602943"/>
              <a:gd name="connsiteX1134" fmla="*/ 1262827 w 11409980"/>
              <a:gd name="connsiteY1134" fmla="*/ 4311097 h 5602943"/>
              <a:gd name="connsiteX1135" fmla="*/ 1220556 w 11409980"/>
              <a:gd name="connsiteY1135" fmla="*/ 4323549 h 5602943"/>
              <a:gd name="connsiteX1136" fmla="*/ 1326762 w 11409980"/>
              <a:gd name="connsiteY1136" fmla="*/ 4311097 h 5602943"/>
              <a:gd name="connsiteX1137" fmla="*/ 1341029 w 11409980"/>
              <a:gd name="connsiteY1137" fmla="*/ 4307206 h 5602943"/>
              <a:gd name="connsiteX1138" fmla="*/ 1462558 w 11409980"/>
              <a:gd name="connsiteY1138" fmla="*/ 4298127 h 5602943"/>
              <a:gd name="connsiteX1139" fmla="*/ 1445121 w 11409980"/>
              <a:gd name="connsiteY1139" fmla="*/ 4291382 h 5602943"/>
              <a:gd name="connsiteX1140" fmla="*/ 1428213 w 11409980"/>
              <a:gd name="connsiteY1140" fmla="*/ 4284897 h 5602943"/>
              <a:gd name="connsiteX1141" fmla="*/ 1416588 w 11409980"/>
              <a:gd name="connsiteY1141" fmla="*/ 4279709 h 5602943"/>
              <a:gd name="connsiteX1142" fmla="*/ 8240712 w 11409980"/>
              <a:gd name="connsiteY1142" fmla="*/ 4272705 h 5602943"/>
              <a:gd name="connsiteX1143" fmla="*/ 8245468 w 11409980"/>
              <a:gd name="connsiteY1143" fmla="*/ 4278931 h 5602943"/>
              <a:gd name="connsiteX1144" fmla="*/ 8274529 w 11409980"/>
              <a:gd name="connsiteY1144" fmla="*/ 4276336 h 5602943"/>
              <a:gd name="connsiteX1145" fmla="*/ 8240712 w 11409980"/>
              <a:gd name="connsiteY1145" fmla="*/ 4272705 h 5602943"/>
              <a:gd name="connsiteX1146" fmla="*/ 1533361 w 11409980"/>
              <a:gd name="connsiteY1146" fmla="*/ 4266738 h 5602943"/>
              <a:gd name="connsiteX1147" fmla="*/ 1530720 w 11409980"/>
              <a:gd name="connsiteY1147" fmla="*/ 4275558 h 5602943"/>
              <a:gd name="connsiteX1148" fmla="*/ 1540231 w 11409980"/>
              <a:gd name="connsiteY1148" fmla="*/ 4282562 h 5602943"/>
              <a:gd name="connsiteX1149" fmla="*/ 1542873 w 11409980"/>
              <a:gd name="connsiteY1149" fmla="*/ 4273742 h 5602943"/>
              <a:gd name="connsiteX1150" fmla="*/ 1533361 w 11409980"/>
              <a:gd name="connsiteY1150" fmla="*/ 4266738 h 5602943"/>
              <a:gd name="connsiteX1151" fmla="*/ 9405278 w 11409980"/>
              <a:gd name="connsiteY1151" fmla="*/ 4238464 h 5602943"/>
              <a:gd name="connsiteX1152" fmla="*/ 9385728 w 11409980"/>
              <a:gd name="connsiteY1152" fmla="*/ 4248580 h 5602943"/>
              <a:gd name="connsiteX1153" fmla="*/ 9382029 w 11409980"/>
              <a:gd name="connsiteY1153" fmla="*/ 4256362 h 5602943"/>
              <a:gd name="connsiteX1154" fmla="*/ 9401579 w 11409980"/>
              <a:gd name="connsiteY1154" fmla="*/ 4246505 h 5602943"/>
              <a:gd name="connsiteX1155" fmla="*/ 9405278 w 11409980"/>
              <a:gd name="connsiteY1155" fmla="*/ 4238464 h 5602943"/>
              <a:gd name="connsiteX1156" fmla="*/ 1614205 w 11409980"/>
              <a:gd name="connsiteY1156" fmla="*/ 4228606 h 5602943"/>
              <a:gd name="connsiteX1157" fmla="*/ 1597297 w 11409980"/>
              <a:gd name="connsiteY1157" fmla="*/ 4234054 h 5602943"/>
              <a:gd name="connsiteX1158" fmla="*/ 1606279 w 11409980"/>
              <a:gd name="connsiteY1158" fmla="*/ 4242095 h 5602943"/>
              <a:gd name="connsiteX1159" fmla="*/ 1625829 w 11409980"/>
              <a:gd name="connsiteY1159" fmla="*/ 4231719 h 5602943"/>
              <a:gd name="connsiteX1160" fmla="*/ 1614205 w 11409980"/>
              <a:gd name="connsiteY1160" fmla="*/ 4228606 h 5602943"/>
              <a:gd name="connsiteX1161" fmla="*/ 9199735 w 11409980"/>
              <a:gd name="connsiteY1161" fmla="*/ 4219786 h 5602943"/>
              <a:gd name="connsiteX1162" fmla="*/ 9137914 w 11409980"/>
              <a:gd name="connsiteY1162" fmla="*/ 4223158 h 5602943"/>
              <a:gd name="connsiteX1163" fmla="*/ 9055485 w 11409980"/>
              <a:gd name="connsiteY1163" fmla="*/ 4238464 h 5602943"/>
              <a:gd name="connsiteX1164" fmla="*/ 8986267 w 11409980"/>
              <a:gd name="connsiteY1164" fmla="*/ 4250915 h 5602943"/>
              <a:gd name="connsiteX1165" fmla="*/ 8912292 w 11409980"/>
              <a:gd name="connsiteY1165" fmla="*/ 4265182 h 5602943"/>
              <a:gd name="connsiteX1166" fmla="*/ 8923389 w 11409980"/>
              <a:gd name="connsiteY1166" fmla="*/ 4278152 h 5602943"/>
              <a:gd name="connsiteX1167" fmla="*/ 9068695 w 11409980"/>
              <a:gd name="connsiteY1167" fmla="*/ 4270370 h 5602943"/>
              <a:gd name="connsiteX1168" fmla="*/ 9097228 w 11409980"/>
              <a:gd name="connsiteY1168" fmla="*/ 4264404 h 5602943"/>
              <a:gd name="connsiteX1169" fmla="*/ 9124704 w 11409980"/>
              <a:gd name="connsiteY1169" fmla="*/ 4257140 h 5602943"/>
              <a:gd name="connsiteX1170" fmla="*/ 9143198 w 11409980"/>
              <a:gd name="connsiteY1170" fmla="*/ 4245726 h 5602943"/>
              <a:gd name="connsiteX1171" fmla="*/ 9191281 w 11409980"/>
              <a:gd name="connsiteY1171" fmla="*/ 4230162 h 5602943"/>
              <a:gd name="connsiteX1172" fmla="*/ 9199735 w 11409980"/>
              <a:gd name="connsiteY1172" fmla="*/ 4219786 h 5602943"/>
              <a:gd name="connsiteX1173" fmla="*/ 8483242 w 11409980"/>
              <a:gd name="connsiteY1173" fmla="*/ 4205518 h 5602943"/>
              <a:gd name="connsiteX1174" fmla="*/ 8476373 w 11409980"/>
              <a:gd name="connsiteY1174" fmla="*/ 4215116 h 5602943"/>
              <a:gd name="connsiteX1175" fmla="*/ 8490111 w 11409980"/>
              <a:gd name="connsiteY1175" fmla="*/ 4222380 h 5602943"/>
              <a:gd name="connsiteX1176" fmla="*/ 8497508 w 11409980"/>
              <a:gd name="connsiteY1176" fmla="*/ 4213042 h 5602943"/>
              <a:gd name="connsiteX1177" fmla="*/ 8483242 w 11409980"/>
              <a:gd name="connsiteY1177" fmla="*/ 4205518 h 5602943"/>
              <a:gd name="connsiteX1178" fmla="*/ 1226897 w 11409980"/>
              <a:gd name="connsiteY1178" fmla="*/ 4204740 h 5602943"/>
              <a:gd name="connsiteX1179" fmla="*/ 1212102 w 11409980"/>
              <a:gd name="connsiteY1179" fmla="*/ 4206297 h 5602943"/>
              <a:gd name="connsiteX1180" fmla="*/ 1216857 w 11409980"/>
              <a:gd name="connsiteY1180" fmla="*/ 4210707 h 5602943"/>
              <a:gd name="connsiteX1181" fmla="*/ 1226897 w 11409980"/>
              <a:gd name="connsiteY1181" fmla="*/ 4204740 h 5602943"/>
              <a:gd name="connsiteX1182" fmla="*/ 8564613 w 11409980"/>
              <a:gd name="connsiteY1182" fmla="*/ 4201368 h 5602943"/>
              <a:gd name="connsiteX1183" fmla="*/ 8548762 w 11409980"/>
              <a:gd name="connsiteY1183" fmla="*/ 4202924 h 5602943"/>
              <a:gd name="connsiteX1184" fmla="*/ 8554046 w 11409980"/>
              <a:gd name="connsiteY1184" fmla="*/ 4207075 h 5602943"/>
              <a:gd name="connsiteX1185" fmla="*/ 8564613 w 11409980"/>
              <a:gd name="connsiteY1185" fmla="*/ 4201368 h 5602943"/>
              <a:gd name="connsiteX1186" fmla="*/ 1272412 w 11409980"/>
              <a:gd name="connsiteY1186" fmla="*/ 4199876 h 5602943"/>
              <a:gd name="connsiteX1187" fmla="*/ 1257015 w 11409980"/>
              <a:gd name="connsiteY1187" fmla="*/ 4202146 h 5602943"/>
              <a:gd name="connsiteX1188" fmla="*/ 1271810 w 11409980"/>
              <a:gd name="connsiteY1188" fmla="*/ 4207075 h 5602943"/>
              <a:gd name="connsiteX1189" fmla="*/ 1282377 w 11409980"/>
              <a:gd name="connsiteY1189" fmla="*/ 4210707 h 5602943"/>
              <a:gd name="connsiteX1190" fmla="*/ 1277094 w 11409980"/>
              <a:gd name="connsiteY1190" fmla="*/ 4223158 h 5602943"/>
              <a:gd name="connsiteX1191" fmla="*/ 1338915 w 11409980"/>
              <a:gd name="connsiteY1191" fmla="*/ 4217970 h 5602943"/>
              <a:gd name="connsiteX1192" fmla="*/ 1272412 w 11409980"/>
              <a:gd name="connsiteY1192" fmla="*/ 4199876 h 5602943"/>
              <a:gd name="connsiteX1193" fmla="*/ 8853113 w 11409980"/>
              <a:gd name="connsiteY1193" fmla="*/ 4196958 h 5602943"/>
              <a:gd name="connsiteX1194" fmla="*/ 8825109 w 11409980"/>
              <a:gd name="connsiteY1194" fmla="*/ 4208113 h 5602943"/>
              <a:gd name="connsiteX1195" fmla="*/ 8829864 w 11409980"/>
              <a:gd name="connsiteY1195" fmla="*/ 4215116 h 5602943"/>
              <a:gd name="connsiteX1196" fmla="*/ 8857869 w 11409980"/>
              <a:gd name="connsiteY1196" fmla="*/ 4204481 h 5602943"/>
              <a:gd name="connsiteX1197" fmla="*/ 8853113 w 11409980"/>
              <a:gd name="connsiteY1197" fmla="*/ 4196958 h 5602943"/>
              <a:gd name="connsiteX1198" fmla="*/ 8428818 w 11409980"/>
              <a:gd name="connsiteY1198" fmla="*/ 4195661 h 5602943"/>
              <a:gd name="connsiteX1199" fmla="*/ 8408739 w 11409980"/>
              <a:gd name="connsiteY1199" fmla="*/ 4197736 h 5602943"/>
              <a:gd name="connsiteX1200" fmla="*/ 8372281 w 11409980"/>
              <a:gd name="connsiteY1200" fmla="*/ 4208113 h 5602943"/>
              <a:gd name="connsiteX1201" fmla="*/ 8373337 w 11409980"/>
              <a:gd name="connsiteY1201" fmla="*/ 4215116 h 5602943"/>
              <a:gd name="connsiteX1202" fmla="*/ 8409796 w 11409980"/>
              <a:gd name="connsiteY1202" fmla="*/ 4204481 h 5602943"/>
              <a:gd name="connsiteX1203" fmla="*/ 1072079 w 11409980"/>
              <a:gd name="connsiteY1203" fmla="*/ 4194883 h 5602943"/>
              <a:gd name="connsiteX1204" fmla="*/ 1151866 w 11409980"/>
              <a:gd name="connsiteY1204" fmla="*/ 4216673 h 5602943"/>
              <a:gd name="connsiteX1205" fmla="*/ 1129674 w 11409980"/>
              <a:gd name="connsiteY1205" fmla="*/ 4202146 h 5602943"/>
              <a:gd name="connsiteX1206" fmla="*/ 1072079 w 11409980"/>
              <a:gd name="connsiteY1206" fmla="*/ 4194883 h 5602943"/>
              <a:gd name="connsiteX1207" fmla="*/ 9394182 w 11409980"/>
              <a:gd name="connsiteY1207" fmla="*/ 4191251 h 5602943"/>
              <a:gd name="connsiteX1208" fmla="*/ 9379387 w 11409980"/>
              <a:gd name="connsiteY1208" fmla="*/ 4191770 h 5602943"/>
              <a:gd name="connsiteX1209" fmla="*/ 9384142 w 11409980"/>
              <a:gd name="connsiteY1209" fmla="*/ 4196958 h 5602943"/>
              <a:gd name="connsiteX1210" fmla="*/ 9394182 w 11409980"/>
              <a:gd name="connsiteY1210" fmla="*/ 4191251 h 5602943"/>
              <a:gd name="connsiteX1211" fmla="*/ 9487706 w 11409980"/>
              <a:gd name="connsiteY1211" fmla="*/ 4187360 h 5602943"/>
              <a:gd name="connsiteX1212" fmla="*/ 9480837 w 11409980"/>
              <a:gd name="connsiteY1212" fmla="*/ 4196958 h 5602943"/>
              <a:gd name="connsiteX1213" fmla="*/ 9489292 w 11409980"/>
              <a:gd name="connsiteY1213" fmla="*/ 4204481 h 5602943"/>
              <a:gd name="connsiteX1214" fmla="*/ 9496689 w 11409980"/>
              <a:gd name="connsiteY1214" fmla="*/ 4195661 h 5602943"/>
              <a:gd name="connsiteX1215" fmla="*/ 9487706 w 11409980"/>
              <a:gd name="connsiteY1215" fmla="*/ 4187360 h 5602943"/>
              <a:gd name="connsiteX1216" fmla="*/ 9412675 w 11409980"/>
              <a:gd name="connsiteY1216" fmla="*/ 4186063 h 5602943"/>
              <a:gd name="connsiteX1217" fmla="*/ 9406335 w 11409980"/>
              <a:gd name="connsiteY1217" fmla="*/ 4195661 h 5602943"/>
              <a:gd name="connsiteX1218" fmla="*/ 9419016 w 11409980"/>
              <a:gd name="connsiteY1218" fmla="*/ 4202924 h 5602943"/>
              <a:gd name="connsiteX1219" fmla="*/ 9426413 w 11409980"/>
              <a:gd name="connsiteY1219" fmla="*/ 4193326 h 5602943"/>
              <a:gd name="connsiteX1220" fmla="*/ 9412675 w 11409980"/>
              <a:gd name="connsiteY1220" fmla="*/ 4186063 h 5602943"/>
              <a:gd name="connsiteX1221" fmla="*/ 8993664 w 11409980"/>
              <a:gd name="connsiteY1221" fmla="*/ 4183728 h 5602943"/>
              <a:gd name="connsiteX1222" fmla="*/ 8973057 w 11409980"/>
              <a:gd name="connsiteY1222" fmla="*/ 4194105 h 5602943"/>
              <a:gd name="connsiteX1223" fmla="*/ 8970415 w 11409980"/>
              <a:gd name="connsiteY1223" fmla="*/ 4202146 h 5602943"/>
              <a:gd name="connsiteX1224" fmla="*/ 8989965 w 11409980"/>
              <a:gd name="connsiteY1224" fmla="*/ 4191770 h 5602943"/>
              <a:gd name="connsiteX1225" fmla="*/ 8993664 w 11409980"/>
              <a:gd name="connsiteY1225" fmla="*/ 4183728 h 5602943"/>
              <a:gd name="connsiteX1226" fmla="*/ 1471012 w 11409980"/>
              <a:gd name="connsiteY1226" fmla="*/ 4182172 h 5602943"/>
              <a:gd name="connsiteX1227" fmla="*/ 1354767 w 11409980"/>
              <a:gd name="connsiteY1227" fmla="*/ 4216673 h 5602943"/>
              <a:gd name="connsiteX1228" fmla="*/ 1380129 w 11409980"/>
              <a:gd name="connsiteY1228" fmla="*/ 4221602 h 5602943"/>
              <a:gd name="connsiteX1229" fmla="*/ 1404435 w 11409980"/>
              <a:gd name="connsiteY1229" fmla="*/ 4210707 h 5602943"/>
              <a:gd name="connsiteX1230" fmla="*/ 1476296 w 11409980"/>
              <a:gd name="connsiteY1230" fmla="*/ 4194883 h 5602943"/>
              <a:gd name="connsiteX1231" fmla="*/ 1518567 w 11409980"/>
              <a:gd name="connsiteY1231" fmla="*/ 4182691 h 5602943"/>
              <a:gd name="connsiteX1232" fmla="*/ 1471012 w 11409980"/>
              <a:gd name="connsiteY1232" fmla="*/ 4182172 h 5602943"/>
              <a:gd name="connsiteX1233" fmla="*/ 9251517 w 11409980"/>
              <a:gd name="connsiteY1233" fmla="*/ 4173093 h 5602943"/>
              <a:gd name="connsiteX1234" fmla="*/ 9238836 w 11409980"/>
              <a:gd name="connsiteY1234" fmla="*/ 4187360 h 5602943"/>
              <a:gd name="connsiteX1235" fmla="*/ 9257858 w 11409980"/>
              <a:gd name="connsiteY1235" fmla="*/ 4188917 h 5602943"/>
              <a:gd name="connsiteX1236" fmla="*/ 9291675 w 11409980"/>
              <a:gd name="connsiteY1236" fmla="*/ 4180097 h 5602943"/>
              <a:gd name="connsiteX1237" fmla="*/ 9284806 w 11409980"/>
              <a:gd name="connsiteY1237" fmla="*/ 4173093 h 5602943"/>
              <a:gd name="connsiteX1238" fmla="*/ 9251517 w 11409980"/>
              <a:gd name="connsiteY1238" fmla="*/ 4173093 h 5602943"/>
              <a:gd name="connsiteX1239" fmla="*/ 1295059 w 11409980"/>
              <a:gd name="connsiteY1239" fmla="*/ 4173093 h 5602943"/>
              <a:gd name="connsiteX1240" fmla="*/ 1274452 w 11409980"/>
              <a:gd name="connsiteY1240" fmla="*/ 4175168 h 5602943"/>
              <a:gd name="connsiteX1241" fmla="*/ 1285020 w 11409980"/>
              <a:gd name="connsiteY1241" fmla="*/ 4178281 h 5602943"/>
              <a:gd name="connsiteX1242" fmla="*/ 1295059 w 11409980"/>
              <a:gd name="connsiteY1242" fmla="*/ 4173093 h 5602943"/>
              <a:gd name="connsiteX1243" fmla="*/ 1179870 w 11409980"/>
              <a:gd name="connsiteY1243" fmla="*/ 4164273 h 5602943"/>
              <a:gd name="connsiteX1244" fmla="*/ 1168246 w 11409980"/>
              <a:gd name="connsiteY1244" fmla="*/ 4173871 h 5602943"/>
              <a:gd name="connsiteX1245" fmla="*/ 1186211 w 11409980"/>
              <a:gd name="connsiteY1245" fmla="*/ 4180097 h 5602943"/>
              <a:gd name="connsiteX1246" fmla="*/ 1197307 w 11409980"/>
              <a:gd name="connsiteY1246" fmla="*/ 4170758 h 5602943"/>
              <a:gd name="connsiteX1247" fmla="*/ 1179870 w 11409980"/>
              <a:gd name="connsiteY1247" fmla="*/ 4164273 h 5602943"/>
              <a:gd name="connsiteX1248" fmla="*/ 9510427 w 11409980"/>
              <a:gd name="connsiteY1248" fmla="*/ 4159863 h 5602943"/>
              <a:gd name="connsiteX1249" fmla="*/ 9502501 w 11409980"/>
              <a:gd name="connsiteY1249" fmla="*/ 4169461 h 5602943"/>
              <a:gd name="connsiteX1250" fmla="*/ 9512012 w 11409980"/>
              <a:gd name="connsiteY1250" fmla="*/ 4176724 h 5602943"/>
              <a:gd name="connsiteX1251" fmla="*/ 9519410 w 11409980"/>
              <a:gd name="connsiteY1251" fmla="*/ 4167905 h 5602943"/>
              <a:gd name="connsiteX1252" fmla="*/ 9510427 w 11409980"/>
              <a:gd name="connsiteY1252" fmla="*/ 4159863 h 5602943"/>
              <a:gd name="connsiteX1253" fmla="*/ 9556925 w 11409980"/>
              <a:gd name="connsiteY1253" fmla="*/ 4157528 h 5602943"/>
              <a:gd name="connsiteX1254" fmla="*/ 9534733 w 11409980"/>
              <a:gd name="connsiteY1254" fmla="*/ 4164273 h 5602943"/>
              <a:gd name="connsiteX1255" fmla="*/ 9550056 w 11409980"/>
              <a:gd name="connsiteY1255" fmla="*/ 4166348 h 5602943"/>
              <a:gd name="connsiteX1256" fmla="*/ 9556925 w 11409980"/>
              <a:gd name="connsiteY1256" fmla="*/ 4157528 h 5602943"/>
              <a:gd name="connsiteX1257" fmla="*/ 9215587 w 11409980"/>
              <a:gd name="connsiteY1257" fmla="*/ 4145596 h 5602943"/>
              <a:gd name="connsiteX1258" fmla="*/ 9189696 w 11409980"/>
              <a:gd name="connsiteY1258" fmla="*/ 4155712 h 5602943"/>
              <a:gd name="connsiteX1259" fmla="*/ 9162220 w 11409980"/>
              <a:gd name="connsiteY1259" fmla="*/ 4170239 h 5602943"/>
              <a:gd name="connsiteX1260" fmla="*/ 9142141 w 11409980"/>
              <a:gd name="connsiteY1260" fmla="*/ 4175168 h 5602943"/>
              <a:gd name="connsiteX1261" fmla="*/ 9163276 w 11409980"/>
              <a:gd name="connsiteY1261" fmla="*/ 4174649 h 5602943"/>
              <a:gd name="connsiteX1262" fmla="*/ 9210303 w 11409980"/>
              <a:gd name="connsiteY1262" fmla="*/ 4165830 h 5602943"/>
              <a:gd name="connsiteX1263" fmla="*/ 9235666 w 11409980"/>
              <a:gd name="connsiteY1263" fmla="*/ 4151303 h 5602943"/>
              <a:gd name="connsiteX1264" fmla="*/ 9215587 w 11409980"/>
              <a:gd name="connsiteY1264" fmla="*/ 4145596 h 5602943"/>
              <a:gd name="connsiteX1265" fmla="*/ 1539702 w 11409980"/>
              <a:gd name="connsiteY1265" fmla="*/ 4140926 h 5602943"/>
              <a:gd name="connsiteX1266" fmla="*/ 1494789 w 11409980"/>
              <a:gd name="connsiteY1266" fmla="*/ 4144039 h 5602943"/>
              <a:gd name="connsiteX1267" fmla="*/ 1409191 w 11409980"/>
              <a:gd name="connsiteY1267" fmla="*/ 4147671 h 5602943"/>
              <a:gd name="connsiteX1268" fmla="*/ 1387527 w 11409980"/>
              <a:gd name="connsiteY1268" fmla="*/ 4155712 h 5602943"/>
              <a:gd name="connsiteX1269" fmla="*/ 1378544 w 11409980"/>
              <a:gd name="connsiteY1269" fmla="*/ 4173871 h 5602943"/>
              <a:gd name="connsiteX1270" fmla="*/ 1434025 w 11409980"/>
              <a:gd name="connsiteY1270" fmla="*/ 4169461 h 5602943"/>
              <a:gd name="connsiteX1271" fmla="*/ 1534947 w 11409980"/>
              <a:gd name="connsiteY1271" fmla="*/ 4156491 h 5602943"/>
              <a:gd name="connsiteX1272" fmla="*/ 1560309 w 11409980"/>
              <a:gd name="connsiteY1272" fmla="*/ 4144558 h 5602943"/>
              <a:gd name="connsiteX1273" fmla="*/ 1539702 w 11409980"/>
              <a:gd name="connsiteY1273" fmla="*/ 4140926 h 5602943"/>
              <a:gd name="connsiteX1274" fmla="*/ 9289561 w 11409980"/>
              <a:gd name="connsiteY1274" fmla="*/ 4132626 h 5602943"/>
              <a:gd name="connsiteX1275" fmla="*/ 9248347 w 11409980"/>
              <a:gd name="connsiteY1275" fmla="*/ 4146893 h 5602943"/>
              <a:gd name="connsiteX1276" fmla="*/ 9282164 w 11409980"/>
              <a:gd name="connsiteY1276" fmla="*/ 4146893 h 5602943"/>
              <a:gd name="connsiteX1277" fmla="*/ 9302771 w 11409980"/>
              <a:gd name="connsiteY1277" fmla="*/ 4148968 h 5602943"/>
              <a:gd name="connsiteX1278" fmla="*/ 9327605 w 11409980"/>
              <a:gd name="connsiteY1278" fmla="*/ 4155712 h 5602943"/>
              <a:gd name="connsiteX1279" fmla="*/ 9289561 w 11409980"/>
              <a:gd name="connsiteY1279" fmla="*/ 4132626 h 5602943"/>
              <a:gd name="connsiteX1280" fmla="*/ 9089831 w 11409980"/>
              <a:gd name="connsiteY1280" fmla="*/ 4123546 h 5602943"/>
              <a:gd name="connsiteX1281" fmla="*/ 9050730 w 11409980"/>
              <a:gd name="connsiteY1281" fmla="*/ 4136257 h 5602943"/>
              <a:gd name="connsiteX1282" fmla="*/ 9063940 w 11409980"/>
              <a:gd name="connsiteY1282" fmla="*/ 4137295 h 5602943"/>
              <a:gd name="connsiteX1283" fmla="*/ 9091416 w 11409980"/>
              <a:gd name="connsiteY1283" fmla="*/ 4126659 h 5602943"/>
              <a:gd name="connsiteX1284" fmla="*/ 9089831 w 11409980"/>
              <a:gd name="connsiteY1284" fmla="*/ 4123546 h 5602943"/>
              <a:gd name="connsiteX1285" fmla="*/ 1585672 w 11409980"/>
              <a:gd name="connsiteY1285" fmla="*/ 4098902 h 5602943"/>
              <a:gd name="connsiteX1286" fmla="*/ 1561895 w 11409980"/>
              <a:gd name="connsiteY1286" fmla="*/ 4108500 h 5602943"/>
              <a:gd name="connsiteX1287" fmla="*/ 1584087 w 11409980"/>
              <a:gd name="connsiteY1287" fmla="*/ 4111873 h 5602943"/>
              <a:gd name="connsiteX1288" fmla="*/ 1609449 w 11409980"/>
              <a:gd name="connsiteY1288" fmla="*/ 4102534 h 5602943"/>
              <a:gd name="connsiteX1289" fmla="*/ 1585672 w 11409980"/>
              <a:gd name="connsiteY1289" fmla="*/ 4098902 h 5602943"/>
              <a:gd name="connsiteX1290" fmla="*/ 1663345 w 11409980"/>
              <a:gd name="connsiteY1290" fmla="*/ 4050912 h 5602943"/>
              <a:gd name="connsiteX1291" fmla="*/ 1660703 w 11409980"/>
              <a:gd name="connsiteY1291" fmla="*/ 4059473 h 5602943"/>
              <a:gd name="connsiteX1292" fmla="*/ 1669685 w 11409980"/>
              <a:gd name="connsiteY1292" fmla="*/ 4066996 h 5602943"/>
              <a:gd name="connsiteX1293" fmla="*/ 1672856 w 11409980"/>
              <a:gd name="connsiteY1293" fmla="*/ 4058435 h 5602943"/>
              <a:gd name="connsiteX1294" fmla="*/ 1663345 w 11409980"/>
              <a:gd name="connsiteY1294" fmla="*/ 4050912 h 5602943"/>
              <a:gd name="connsiteX1295" fmla="*/ 1911027 w 11409980"/>
              <a:gd name="connsiteY1295" fmla="*/ 4046697 h 5602943"/>
              <a:gd name="connsiteX1296" fmla="*/ 1886853 w 11409980"/>
              <a:gd name="connsiteY1296" fmla="*/ 4047280 h 5602943"/>
              <a:gd name="connsiteX1297" fmla="*/ 1876285 w 11409980"/>
              <a:gd name="connsiteY1297" fmla="*/ 4055322 h 5602943"/>
              <a:gd name="connsiteX1298" fmla="*/ 1921726 w 11409980"/>
              <a:gd name="connsiteY1298" fmla="*/ 4050394 h 5602943"/>
              <a:gd name="connsiteX1299" fmla="*/ 1911027 w 11409980"/>
              <a:gd name="connsiteY1299" fmla="*/ 4046697 h 5602943"/>
              <a:gd name="connsiteX1300" fmla="*/ 9581231 w 11409980"/>
              <a:gd name="connsiteY1300" fmla="*/ 4023415 h 5602943"/>
              <a:gd name="connsiteX1301" fmla="*/ 9573834 w 11409980"/>
              <a:gd name="connsiteY1301" fmla="*/ 4035867 h 5602943"/>
              <a:gd name="connsiteX1302" fmla="*/ 9597083 w 11409980"/>
              <a:gd name="connsiteY1302" fmla="*/ 4041833 h 5602943"/>
              <a:gd name="connsiteX1303" fmla="*/ 9602366 w 11409980"/>
              <a:gd name="connsiteY1303" fmla="*/ 4029122 h 5602943"/>
              <a:gd name="connsiteX1304" fmla="*/ 9581231 w 11409980"/>
              <a:gd name="connsiteY1304" fmla="*/ 4023415 h 5602943"/>
              <a:gd name="connsiteX1305" fmla="*/ 9147772 w 11409980"/>
              <a:gd name="connsiteY1305" fmla="*/ 4011053 h 5602943"/>
              <a:gd name="connsiteX1306" fmla="*/ 9122591 w 11409980"/>
              <a:gd name="connsiteY1306" fmla="*/ 4011223 h 5602943"/>
              <a:gd name="connsiteX1307" fmla="*/ 9128931 w 11409980"/>
              <a:gd name="connsiteY1307" fmla="*/ 4021859 h 5602943"/>
              <a:gd name="connsiteX1308" fmla="*/ 9170146 w 11409980"/>
              <a:gd name="connsiteY1308" fmla="*/ 4026268 h 5602943"/>
              <a:gd name="connsiteX1309" fmla="*/ 9198150 w 11409980"/>
              <a:gd name="connsiteY1309" fmla="*/ 4019005 h 5602943"/>
              <a:gd name="connsiteX1310" fmla="*/ 9147772 w 11409980"/>
              <a:gd name="connsiteY1310" fmla="*/ 4011053 h 5602943"/>
              <a:gd name="connsiteX1311" fmla="*/ 1767966 w 11409980"/>
              <a:gd name="connsiteY1311" fmla="*/ 4008888 h 5602943"/>
              <a:gd name="connsiteX1312" fmla="*/ 1757398 w 11409980"/>
              <a:gd name="connsiteY1312" fmla="*/ 4016670 h 5602943"/>
              <a:gd name="connsiteX1313" fmla="*/ 1780647 w 11409980"/>
              <a:gd name="connsiteY1313" fmla="*/ 4016411 h 5602943"/>
              <a:gd name="connsiteX1314" fmla="*/ 1767966 w 11409980"/>
              <a:gd name="connsiteY1314" fmla="*/ 4008888 h 5602943"/>
              <a:gd name="connsiteX1315" fmla="*/ 1659118 w 11409980"/>
              <a:gd name="connsiteY1315" fmla="*/ 4008888 h 5602943"/>
              <a:gd name="connsiteX1316" fmla="*/ 1668100 w 11409980"/>
              <a:gd name="connsiteY1316" fmla="*/ 4024193 h 5602943"/>
              <a:gd name="connsiteX1317" fmla="*/ 1711956 w 11409980"/>
              <a:gd name="connsiteY1317" fmla="*/ 4031457 h 5602943"/>
              <a:gd name="connsiteX1318" fmla="*/ 1659118 w 11409980"/>
              <a:gd name="connsiteY1318" fmla="*/ 4008888 h 5602943"/>
              <a:gd name="connsiteX1319" fmla="*/ 9626144 w 11409980"/>
              <a:gd name="connsiteY1319" fmla="*/ 3991249 h 5602943"/>
              <a:gd name="connsiteX1320" fmla="*/ 9610292 w 11409980"/>
              <a:gd name="connsiteY1320" fmla="*/ 3992027 h 5602943"/>
              <a:gd name="connsiteX1321" fmla="*/ 9615576 w 11409980"/>
              <a:gd name="connsiteY1321" fmla="*/ 3997215 h 5602943"/>
              <a:gd name="connsiteX1322" fmla="*/ 9626144 w 11409980"/>
              <a:gd name="connsiteY1322" fmla="*/ 3991249 h 5602943"/>
              <a:gd name="connsiteX1323" fmla="*/ 9694834 w 11409980"/>
              <a:gd name="connsiteY1323" fmla="*/ 3984504 h 5602943"/>
              <a:gd name="connsiteX1324" fmla="*/ 9670528 w 11409980"/>
              <a:gd name="connsiteY1324" fmla="*/ 3985023 h 5602943"/>
              <a:gd name="connsiteX1325" fmla="*/ 9640939 w 11409980"/>
              <a:gd name="connsiteY1325" fmla="*/ 3994880 h 5602943"/>
              <a:gd name="connsiteX1326" fmla="*/ 9690607 w 11409980"/>
              <a:gd name="connsiteY1326" fmla="*/ 3990470 h 5602943"/>
              <a:gd name="connsiteX1327" fmla="*/ 9694834 w 11409980"/>
              <a:gd name="connsiteY1327" fmla="*/ 3984504 h 5602943"/>
              <a:gd name="connsiteX1328" fmla="*/ 1547100 w 11409980"/>
              <a:gd name="connsiteY1328" fmla="*/ 3979835 h 5602943"/>
              <a:gd name="connsiteX1329" fmla="*/ 1532305 w 11409980"/>
              <a:gd name="connsiteY1329" fmla="*/ 3981391 h 5602943"/>
              <a:gd name="connsiteX1330" fmla="*/ 1537060 w 11409980"/>
              <a:gd name="connsiteY1330" fmla="*/ 3985801 h 5602943"/>
              <a:gd name="connsiteX1331" fmla="*/ 1547100 w 11409980"/>
              <a:gd name="connsiteY1331" fmla="*/ 3979835 h 5602943"/>
              <a:gd name="connsiteX1332" fmla="*/ 9308583 w 11409980"/>
              <a:gd name="connsiteY1332" fmla="*/ 3979056 h 5602943"/>
              <a:gd name="connsiteX1333" fmla="*/ 9293260 w 11409980"/>
              <a:gd name="connsiteY1333" fmla="*/ 3979835 h 5602943"/>
              <a:gd name="connsiteX1334" fmla="*/ 9298544 w 11409980"/>
              <a:gd name="connsiteY1334" fmla="*/ 3984245 h 5602943"/>
              <a:gd name="connsiteX1335" fmla="*/ 9308583 w 11409980"/>
              <a:gd name="connsiteY1335" fmla="*/ 3979056 h 5602943"/>
              <a:gd name="connsiteX1336" fmla="*/ 1453575 w 11409980"/>
              <a:gd name="connsiteY1336" fmla="*/ 3976981 h 5602943"/>
              <a:gd name="connsiteX1337" fmla="*/ 1438780 w 11409980"/>
              <a:gd name="connsiteY1337" fmla="*/ 3986839 h 5602943"/>
              <a:gd name="connsiteX1338" fmla="*/ 1459916 w 11409980"/>
              <a:gd name="connsiteY1338" fmla="*/ 3993583 h 5602943"/>
              <a:gd name="connsiteX1339" fmla="*/ 1475239 w 11409980"/>
              <a:gd name="connsiteY1339" fmla="*/ 3983466 h 5602943"/>
              <a:gd name="connsiteX1340" fmla="*/ 1453575 w 11409980"/>
              <a:gd name="connsiteY1340" fmla="*/ 3976981 h 5602943"/>
              <a:gd name="connsiteX1341" fmla="*/ 9324963 w 11409980"/>
              <a:gd name="connsiteY1341" fmla="*/ 3974906 h 5602943"/>
              <a:gd name="connsiteX1342" fmla="*/ 9319679 w 11409980"/>
              <a:gd name="connsiteY1342" fmla="*/ 3982688 h 5602943"/>
              <a:gd name="connsiteX1343" fmla="*/ 9343457 w 11409980"/>
              <a:gd name="connsiteY1343" fmla="*/ 3988654 h 5602943"/>
              <a:gd name="connsiteX1344" fmla="*/ 9348740 w 11409980"/>
              <a:gd name="connsiteY1344" fmla="*/ 3980613 h 5602943"/>
              <a:gd name="connsiteX1345" fmla="*/ 9324963 w 11409980"/>
              <a:gd name="connsiteY1345" fmla="*/ 3974906 h 5602943"/>
              <a:gd name="connsiteX1346" fmla="*/ 1180927 w 11409980"/>
              <a:gd name="connsiteY1346" fmla="*/ 3969199 h 5602943"/>
              <a:gd name="connsiteX1347" fmla="*/ 1150809 w 11409980"/>
              <a:gd name="connsiteY1347" fmla="*/ 3980613 h 5602943"/>
              <a:gd name="connsiteX1348" fmla="*/ 1170359 w 11409980"/>
              <a:gd name="connsiteY1348" fmla="*/ 3986839 h 5602943"/>
              <a:gd name="connsiteX1349" fmla="*/ 1199949 w 11409980"/>
              <a:gd name="connsiteY1349" fmla="*/ 3975425 h 5602943"/>
              <a:gd name="connsiteX1350" fmla="*/ 1180927 w 11409980"/>
              <a:gd name="connsiteY1350" fmla="*/ 3969199 h 5602943"/>
              <a:gd name="connsiteX1351" fmla="*/ 1254901 w 11409980"/>
              <a:gd name="connsiteY1351" fmla="*/ 3965827 h 5602943"/>
              <a:gd name="connsiteX1352" fmla="*/ 1236408 w 11409980"/>
              <a:gd name="connsiteY1352" fmla="*/ 3975425 h 5602943"/>
              <a:gd name="connsiteX1353" fmla="*/ 1137599 w 11409980"/>
              <a:gd name="connsiteY1353" fmla="*/ 4007851 h 5602943"/>
              <a:gd name="connsiteX1354" fmla="*/ 1108538 w 11409980"/>
              <a:gd name="connsiteY1354" fmla="*/ 4016411 h 5602943"/>
              <a:gd name="connsiteX1355" fmla="*/ 1142883 w 11409980"/>
              <a:gd name="connsiteY1355" fmla="*/ 4023415 h 5602943"/>
              <a:gd name="connsiteX1356" fmla="*/ 1196250 w 11409980"/>
              <a:gd name="connsiteY1356" fmla="*/ 4027047 h 5602943"/>
              <a:gd name="connsiteX1357" fmla="*/ 1245390 w 11409980"/>
              <a:gd name="connsiteY1357" fmla="*/ 4013817 h 5602943"/>
              <a:gd name="connsiteX1358" fmla="*/ 1245919 w 11409980"/>
              <a:gd name="connsiteY1358" fmla="*/ 4005257 h 5602943"/>
              <a:gd name="connsiteX1359" fmla="*/ 1304570 w 11409980"/>
              <a:gd name="connsiteY1359" fmla="*/ 4025490 h 5602943"/>
              <a:gd name="connsiteX1360" fmla="*/ 1313552 w 11409980"/>
              <a:gd name="connsiteY1360" fmla="*/ 4033013 h 5602943"/>
              <a:gd name="connsiteX1361" fmla="*/ 1334688 w 11409980"/>
              <a:gd name="connsiteY1361" fmla="*/ 4037423 h 5602943"/>
              <a:gd name="connsiteX1362" fmla="*/ 1309325 w 11409980"/>
              <a:gd name="connsiteY1362" fmla="*/ 4050912 h 5602943"/>
              <a:gd name="connsiteX1363" fmla="*/ 1327290 w 11409980"/>
              <a:gd name="connsiteY1363" fmla="*/ 4075815 h 5602943"/>
              <a:gd name="connsiteX1364" fmla="*/ 1389640 w 11409980"/>
              <a:gd name="connsiteY1364" fmla="*/ 4093714 h 5602943"/>
              <a:gd name="connsiteX1365" fmla="*/ 1472597 w 11409980"/>
              <a:gd name="connsiteY1365" fmla="*/ 4110057 h 5602943"/>
              <a:gd name="connsiteX1366" fmla="*/ 1494261 w 11409980"/>
              <a:gd name="connsiteY1366" fmla="*/ 4101237 h 5602943"/>
              <a:gd name="connsiteX1367" fmla="*/ 1521737 w 11409980"/>
              <a:gd name="connsiteY1367" fmla="*/ 4080484 h 5602943"/>
              <a:gd name="connsiteX1368" fmla="*/ 1532833 w 11409980"/>
              <a:gd name="connsiteY1368" fmla="*/ 4044427 h 5602943"/>
              <a:gd name="connsiteX1369" fmla="*/ 1385942 w 11409980"/>
              <a:gd name="connsiteY1369" fmla="*/ 4025490 h 5602943"/>
              <a:gd name="connsiteX1370" fmla="*/ 1344727 w 11409980"/>
              <a:gd name="connsiteY1370" fmla="*/ 4008888 h 5602943"/>
              <a:gd name="connsiteX1371" fmla="*/ 1323592 w 11409980"/>
              <a:gd name="connsiteY1371" fmla="*/ 3989433 h 5602943"/>
              <a:gd name="connsiteX1372" fmla="*/ 1358465 w 11409980"/>
              <a:gd name="connsiteY1372" fmla="*/ 3986060 h 5602943"/>
              <a:gd name="connsiteX1373" fmla="*/ 1389112 w 11409980"/>
              <a:gd name="connsiteY1373" fmla="*/ 3991249 h 5602943"/>
              <a:gd name="connsiteX1374" fmla="*/ 1421343 w 11409980"/>
              <a:gd name="connsiteY1374" fmla="*/ 3997993 h 5602943"/>
              <a:gd name="connsiteX1375" fmla="*/ 1415003 w 11409980"/>
              <a:gd name="connsiteY1375" fmla="*/ 3989433 h 5602943"/>
              <a:gd name="connsiteX1376" fmla="*/ 1400208 w 11409980"/>
              <a:gd name="connsiteY1376" fmla="*/ 3982688 h 5602943"/>
              <a:gd name="connsiteX1377" fmla="*/ 1339972 w 11409980"/>
              <a:gd name="connsiteY1377" fmla="*/ 3971793 h 5602943"/>
              <a:gd name="connsiteX1378" fmla="*/ 1254901 w 11409980"/>
              <a:gd name="connsiteY1378" fmla="*/ 3965827 h 5602943"/>
              <a:gd name="connsiteX1379" fmla="*/ 9598668 w 11409980"/>
              <a:gd name="connsiteY1379" fmla="*/ 3959601 h 5602943"/>
              <a:gd name="connsiteX1380" fmla="*/ 9564851 w 11409980"/>
              <a:gd name="connsiteY1380" fmla="*/ 3962454 h 5602943"/>
              <a:gd name="connsiteX1381" fmla="*/ 9580174 w 11409980"/>
              <a:gd name="connsiteY1381" fmla="*/ 3964789 h 5602943"/>
              <a:gd name="connsiteX1382" fmla="*/ 9598668 w 11409980"/>
              <a:gd name="connsiteY1382" fmla="*/ 3959601 h 5602943"/>
              <a:gd name="connsiteX1383" fmla="*/ 9422715 w 11409980"/>
              <a:gd name="connsiteY1383" fmla="*/ 3951560 h 5602943"/>
              <a:gd name="connsiteX1384" fmla="*/ 9406335 w 11409980"/>
              <a:gd name="connsiteY1384" fmla="*/ 3952078 h 5602943"/>
              <a:gd name="connsiteX1385" fmla="*/ 9412675 w 11409980"/>
              <a:gd name="connsiteY1385" fmla="*/ 3956488 h 5602943"/>
              <a:gd name="connsiteX1386" fmla="*/ 9422715 w 11409980"/>
              <a:gd name="connsiteY1386" fmla="*/ 3951560 h 5602943"/>
              <a:gd name="connsiteX1387" fmla="*/ 9528921 w 11409980"/>
              <a:gd name="connsiteY1387" fmla="*/ 3940405 h 5602943"/>
              <a:gd name="connsiteX1388" fmla="*/ 9490877 w 11409980"/>
              <a:gd name="connsiteY1388" fmla="*/ 3942221 h 5602943"/>
              <a:gd name="connsiteX1389" fmla="*/ 9449134 w 11409980"/>
              <a:gd name="connsiteY1389" fmla="*/ 3952856 h 5602943"/>
              <a:gd name="connsiteX1390" fmla="*/ 9450191 w 11409980"/>
              <a:gd name="connsiteY1390" fmla="*/ 3964789 h 5602943"/>
              <a:gd name="connsiteX1391" fmla="*/ 9457588 w 11409980"/>
              <a:gd name="connsiteY1391" fmla="*/ 3969458 h 5602943"/>
              <a:gd name="connsiteX1392" fmla="*/ 9475553 w 11409980"/>
              <a:gd name="connsiteY1392" fmla="*/ 3960379 h 5602943"/>
              <a:gd name="connsiteX1393" fmla="*/ 9489292 w 11409980"/>
              <a:gd name="connsiteY1393" fmla="*/ 3950003 h 5602943"/>
              <a:gd name="connsiteX1394" fmla="*/ 9492462 w 11409980"/>
              <a:gd name="connsiteY1394" fmla="*/ 3958044 h 5602943"/>
              <a:gd name="connsiteX1395" fmla="*/ 9487706 w 11409980"/>
              <a:gd name="connsiteY1395" fmla="*/ 3967383 h 5602943"/>
              <a:gd name="connsiteX1396" fmla="*/ 9486121 w 11409980"/>
              <a:gd name="connsiteY1396" fmla="*/ 3979835 h 5602943"/>
              <a:gd name="connsiteX1397" fmla="*/ 9518353 w 11409980"/>
              <a:gd name="connsiteY1397" fmla="*/ 3972572 h 5602943"/>
              <a:gd name="connsiteX1398" fmla="*/ 9529449 w 11409980"/>
              <a:gd name="connsiteY1398" fmla="*/ 3955191 h 5602943"/>
              <a:gd name="connsiteX1399" fmla="*/ 9532619 w 11409980"/>
              <a:gd name="connsiteY1399" fmla="*/ 3946371 h 5602943"/>
              <a:gd name="connsiteX1400" fmla="*/ 9528921 w 11409980"/>
              <a:gd name="connsiteY1400" fmla="*/ 3940405 h 5602943"/>
              <a:gd name="connsiteX1401" fmla="*/ 1215272 w 11409980"/>
              <a:gd name="connsiteY1401" fmla="*/ 3932623 h 5602943"/>
              <a:gd name="connsiteX1402" fmla="*/ 1209460 w 11409980"/>
              <a:gd name="connsiteY1402" fmla="*/ 3940405 h 5602943"/>
              <a:gd name="connsiteX1403" fmla="*/ 1238521 w 11409980"/>
              <a:gd name="connsiteY1403" fmla="*/ 3937811 h 5602943"/>
              <a:gd name="connsiteX1404" fmla="*/ 1215272 w 11409980"/>
              <a:gd name="connsiteY1404" fmla="*/ 3932623 h 5602943"/>
              <a:gd name="connsiteX1405" fmla="*/ 9505143 w 11409980"/>
              <a:gd name="connsiteY1405" fmla="*/ 3916280 h 5602943"/>
              <a:gd name="connsiteX1406" fmla="*/ 9486650 w 11409980"/>
              <a:gd name="connsiteY1406" fmla="*/ 3923025 h 5602943"/>
              <a:gd name="connsiteX1407" fmla="*/ 9506200 w 11409980"/>
              <a:gd name="connsiteY1407" fmla="*/ 3930548 h 5602943"/>
              <a:gd name="connsiteX1408" fmla="*/ 9523637 w 11409980"/>
              <a:gd name="connsiteY1408" fmla="*/ 3919393 h 5602943"/>
              <a:gd name="connsiteX1409" fmla="*/ 9505143 w 11409980"/>
              <a:gd name="connsiteY1409" fmla="*/ 3916280 h 5602943"/>
              <a:gd name="connsiteX1410" fmla="*/ 9440680 w 11409980"/>
              <a:gd name="connsiteY1410" fmla="*/ 3912648 h 5602943"/>
              <a:gd name="connsiteX1411" fmla="*/ 9398409 w 11409980"/>
              <a:gd name="connsiteY1411" fmla="*/ 3921728 h 5602943"/>
              <a:gd name="connsiteX1412" fmla="*/ 9378330 w 11409980"/>
              <a:gd name="connsiteY1412" fmla="*/ 3936254 h 5602943"/>
              <a:gd name="connsiteX1413" fmla="*/ 9406335 w 11409980"/>
              <a:gd name="connsiteY1413" fmla="*/ 3934179 h 5602943"/>
              <a:gd name="connsiteX1414" fmla="*/ 9431697 w 11409980"/>
              <a:gd name="connsiteY1414" fmla="*/ 3928213 h 5602943"/>
              <a:gd name="connsiteX1415" fmla="*/ 9455475 w 11409980"/>
              <a:gd name="connsiteY1415" fmla="*/ 3920171 h 5602943"/>
              <a:gd name="connsiteX1416" fmla="*/ 9440680 w 11409980"/>
              <a:gd name="connsiteY1416" fmla="*/ 3912648 h 5602943"/>
              <a:gd name="connsiteX1417" fmla="*/ 9589157 w 11409980"/>
              <a:gd name="connsiteY1417" fmla="*/ 3889821 h 5602943"/>
              <a:gd name="connsiteX1418" fmla="*/ 9582288 w 11409980"/>
              <a:gd name="connsiteY1418" fmla="*/ 3899159 h 5602943"/>
              <a:gd name="connsiteX1419" fmla="*/ 9600781 w 11409980"/>
              <a:gd name="connsiteY1419" fmla="*/ 3905644 h 5602943"/>
              <a:gd name="connsiteX1420" fmla="*/ 9607122 w 11409980"/>
              <a:gd name="connsiteY1420" fmla="*/ 3896824 h 5602943"/>
              <a:gd name="connsiteX1421" fmla="*/ 9589157 w 11409980"/>
              <a:gd name="connsiteY1421" fmla="*/ 3889821 h 5602943"/>
              <a:gd name="connsiteX1422" fmla="*/ 9475025 w 11409980"/>
              <a:gd name="connsiteY1422" fmla="*/ 3886967 h 5602943"/>
              <a:gd name="connsiteX1423" fmla="*/ 9459173 w 11409980"/>
              <a:gd name="connsiteY1423" fmla="*/ 3887746 h 5602943"/>
              <a:gd name="connsiteX1424" fmla="*/ 9464986 w 11409980"/>
              <a:gd name="connsiteY1424" fmla="*/ 3892415 h 5602943"/>
              <a:gd name="connsiteX1425" fmla="*/ 9475025 w 11409980"/>
              <a:gd name="connsiteY1425" fmla="*/ 3886967 h 5602943"/>
              <a:gd name="connsiteX1426" fmla="*/ 9727066 w 11409980"/>
              <a:gd name="connsiteY1426" fmla="*/ 3877369 h 5602943"/>
              <a:gd name="connsiteX1427" fmla="*/ 9711743 w 11409980"/>
              <a:gd name="connsiteY1427" fmla="*/ 3888005 h 5602943"/>
              <a:gd name="connsiteX1428" fmla="*/ 9702232 w 11409980"/>
              <a:gd name="connsiteY1428" fmla="*/ 3889042 h 5602943"/>
              <a:gd name="connsiteX1429" fmla="*/ 9659961 w 11409980"/>
              <a:gd name="connsiteY1429" fmla="*/ 3885411 h 5602943"/>
              <a:gd name="connsiteX1430" fmla="*/ 9638297 w 11409980"/>
              <a:gd name="connsiteY1430" fmla="*/ 3902013 h 5602943"/>
              <a:gd name="connsiteX1431" fmla="*/ 9599196 w 11409980"/>
              <a:gd name="connsiteY1431" fmla="*/ 3922246 h 5602943"/>
              <a:gd name="connsiteX1432" fmla="*/ 9581231 w 11409980"/>
              <a:gd name="connsiteY1432" fmla="*/ 3933401 h 5602943"/>
              <a:gd name="connsiteX1433" fmla="*/ 9705930 w 11409980"/>
              <a:gd name="connsiteY1433" fmla="*/ 3907201 h 5602943"/>
              <a:gd name="connsiteX1434" fmla="*/ 9734992 w 11409980"/>
              <a:gd name="connsiteY1434" fmla="*/ 3883336 h 5602943"/>
              <a:gd name="connsiteX1435" fmla="*/ 9727066 w 11409980"/>
              <a:gd name="connsiteY1435" fmla="*/ 3877369 h 5602943"/>
              <a:gd name="connsiteX1436" fmla="*/ 2072317 w 11409980"/>
              <a:gd name="connsiteY1436" fmla="*/ 3854022 h 5602943"/>
              <a:gd name="connsiteX1437" fmla="*/ 2052238 w 11409980"/>
              <a:gd name="connsiteY1437" fmla="*/ 3855579 h 5602943"/>
              <a:gd name="connsiteX1438" fmla="*/ 2062277 w 11409980"/>
              <a:gd name="connsiteY1438" fmla="*/ 3859211 h 5602943"/>
              <a:gd name="connsiteX1439" fmla="*/ 2072317 w 11409980"/>
              <a:gd name="connsiteY1439" fmla="*/ 3854022 h 5602943"/>
              <a:gd name="connsiteX1440" fmla="*/ 1899534 w 11409980"/>
              <a:gd name="connsiteY1440" fmla="*/ 3850391 h 5602943"/>
              <a:gd name="connsiteX1441" fmla="*/ 1892137 w 11409980"/>
              <a:gd name="connsiteY1441" fmla="*/ 3859211 h 5602943"/>
              <a:gd name="connsiteX1442" fmla="*/ 1901119 w 11409980"/>
              <a:gd name="connsiteY1442" fmla="*/ 3866993 h 5602943"/>
              <a:gd name="connsiteX1443" fmla="*/ 1908517 w 11409980"/>
              <a:gd name="connsiteY1443" fmla="*/ 3857914 h 5602943"/>
              <a:gd name="connsiteX1444" fmla="*/ 1899534 w 11409980"/>
              <a:gd name="connsiteY1444" fmla="*/ 3850391 h 5602943"/>
              <a:gd name="connsiteX1445" fmla="*/ 1338387 w 11409980"/>
              <a:gd name="connsiteY1445" fmla="*/ 3838199 h 5602943"/>
              <a:gd name="connsiteX1446" fmla="*/ 1230596 w 11409980"/>
              <a:gd name="connsiteY1446" fmla="*/ 3853504 h 5602943"/>
              <a:gd name="connsiteX1447" fmla="*/ 1211045 w 11409980"/>
              <a:gd name="connsiteY1447" fmla="*/ 3862324 h 5602943"/>
              <a:gd name="connsiteX1448" fmla="*/ 1232181 w 11409980"/>
              <a:gd name="connsiteY1448" fmla="*/ 3865177 h 5602943"/>
              <a:gd name="connsiteX1449" fmla="*/ 1365334 w 11409980"/>
              <a:gd name="connsiteY1449" fmla="*/ 3865177 h 5602943"/>
              <a:gd name="connsiteX1450" fmla="*/ 1381186 w 11409980"/>
              <a:gd name="connsiteY1450" fmla="*/ 3857136 h 5602943"/>
              <a:gd name="connsiteX1451" fmla="*/ 1351068 w 11409980"/>
              <a:gd name="connsiteY1451" fmla="*/ 3851169 h 5602943"/>
              <a:gd name="connsiteX1452" fmla="*/ 1346312 w 11409980"/>
              <a:gd name="connsiteY1452" fmla="*/ 3843387 h 5602943"/>
              <a:gd name="connsiteX1453" fmla="*/ 1338387 w 11409980"/>
              <a:gd name="connsiteY1453" fmla="*/ 3838199 h 5602943"/>
              <a:gd name="connsiteX1454" fmla="*/ 1459916 w 11409980"/>
              <a:gd name="connsiteY1454" fmla="*/ 3823931 h 5602943"/>
              <a:gd name="connsiteX1455" fmla="*/ 1449348 w 11409980"/>
              <a:gd name="connsiteY1455" fmla="*/ 3833010 h 5602943"/>
              <a:gd name="connsiteX1456" fmla="*/ 1467313 w 11409980"/>
              <a:gd name="connsiteY1456" fmla="*/ 3840533 h 5602943"/>
              <a:gd name="connsiteX1457" fmla="*/ 1478409 w 11409980"/>
              <a:gd name="connsiteY1457" fmla="*/ 3830935 h 5602943"/>
              <a:gd name="connsiteX1458" fmla="*/ 1459916 w 11409980"/>
              <a:gd name="connsiteY1458" fmla="*/ 3823931 h 5602943"/>
              <a:gd name="connsiteX1459" fmla="*/ 9458117 w 11409980"/>
              <a:gd name="connsiteY1459" fmla="*/ 3814333 h 5602943"/>
              <a:gd name="connsiteX1460" fmla="*/ 9463929 w 11409980"/>
              <a:gd name="connsiteY1460" fmla="*/ 3824969 h 5602943"/>
              <a:gd name="connsiteX1461" fmla="*/ 9475553 w 11409980"/>
              <a:gd name="connsiteY1461" fmla="*/ 3816408 h 5602943"/>
              <a:gd name="connsiteX1462" fmla="*/ 9458117 w 11409980"/>
              <a:gd name="connsiteY1462" fmla="*/ 3814333 h 5602943"/>
              <a:gd name="connsiteX1463" fmla="*/ 1371675 w 11409980"/>
              <a:gd name="connsiteY1463" fmla="*/ 3797991 h 5602943"/>
              <a:gd name="connsiteX1464" fmla="*/ 1360050 w 11409980"/>
              <a:gd name="connsiteY1464" fmla="*/ 3807589 h 5602943"/>
              <a:gd name="connsiteX1465" fmla="*/ 1373260 w 11409980"/>
              <a:gd name="connsiteY1465" fmla="*/ 3815112 h 5602943"/>
              <a:gd name="connsiteX1466" fmla="*/ 1384356 w 11409980"/>
              <a:gd name="connsiteY1466" fmla="*/ 3805514 h 5602943"/>
              <a:gd name="connsiteX1467" fmla="*/ 1371675 w 11409980"/>
              <a:gd name="connsiteY1467" fmla="*/ 3797991 h 5602943"/>
              <a:gd name="connsiteX1468" fmla="*/ 2065976 w 11409980"/>
              <a:gd name="connsiteY1468" fmla="*/ 3774904 h 5602943"/>
              <a:gd name="connsiteX1469" fmla="*/ 2011024 w 11409980"/>
              <a:gd name="connsiteY1469" fmla="*/ 3785798 h 5602943"/>
              <a:gd name="connsiteX1470" fmla="*/ 2032688 w 11409980"/>
              <a:gd name="connsiteY1470" fmla="*/ 3789430 h 5602943"/>
              <a:gd name="connsiteX1471" fmla="*/ 2070203 w 11409980"/>
              <a:gd name="connsiteY1471" fmla="*/ 3779313 h 5602943"/>
              <a:gd name="connsiteX1472" fmla="*/ 2065976 w 11409980"/>
              <a:gd name="connsiteY1472" fmla="*/ 3774904 h 5602943"/>
              <a:gd name="connsiteX1473" fmla="*/ 9538432 w 11409980"/>
              <a:gd name="connsiteY1473" fmla="*/ 3767900 h 5602943"/>
              <a:gd name="connsiteX1474" fmla="*/ 9532619 w 11409980"/>
              <a:gd name="connsiteY1474" fmla="*/ 3785280 h 5602943"/>
              <a:gd name="connsiteX1475" fmla="*/ 9536846 w 11409980"/>
              <a:gd name="connsiteY1475" fmla="*/ 3801882 h 5602943"/>
              <a:gd name="connsiteX1476" fmla="*/ 9543187 w 11409980"/>
              <a:gd name="connsiteY1476" fmla="*/ 3783723 h 5602943"/>
              <a:gd name="connsiteX1477" fmla="*/ 9538432 w 11409980"/>
              <a:gd name="connsiteY1477" fmla="*/ 3767900 h 5602943"/>
              <a:gd name="connsiteX1478" fmla="*/ 1989888 w 11409980"/>
              <a:gd name="connsiteY1478" fmla="*/ 3740143 h 5602943"/>
              <a:gd name="connsiteX1479" fmla="*/ 1972980 w 11409980"/>
              <a:gd name="connsiteY1479" fmla="*/ 3754670 h 5602943"/>
              <a:gd name="connsiteX1480" fmla="*/ 1969281 w 11409980"/>
              <a:gd name="connsiteY1480" fmla="*/ 3767900 h 5602943"/>
              <a:gd name="connsiteX1481" fmla="*/ 1986718 w 11409980"/>
              <a:gd name="connsiteY1481" fmla="*/ 3753113 h 5602943"/>
              <a:gd name="connsiteX1482" fmla="*/ 1989888 w 11409980"/>
              <a:gd name="connsiteY1482" fmla="*/ 3740143 h 5602943"/>
              <a:gd name="connsiteX1483" fmla="*/ 1180399 w 11409980"/>
              <a:gd name="connsiteY1483" fmla="*/ 3726135 h 5602943"/>
              <a:gd name="connsiteX1484" fmla="*/ 1178285 w 11409980"/>
              <a:gd name="connsiteY1484" fmla="*/ 3731323 h 5602943"/>
              <a:gd name="connsiteX1485" fmla="*/ 1186739 w 11409980"/>
              <a:gd name="connsiteY1485" fmla="*/ 3739365 h 5602943"/>
              <a:gd name="connsiteX1486" fmla="*/ 1194665 w 11409980"/>
              <a:gd name="connsiteY1486" fmla="*/ 3734955 h 5602943"/>
              <a:gd name="connsiteX1487" fmla="*/ 1186211 w 11409980"/>
              <a:gd name="connsiteY1487" fmla="*/ 3726913 h 5602943"/>
              <a:gd name="connsiteX1488" fmla="*/ 1180399 w 11409980"/>
              <a:gd name="connsiteY1488" fmla="*/ 3726135 h 5602943"/>
              <a:gd name="connsiteX1489" fmla="*/ 1306155 w 11409980"/>
              <a:gd name="connsiteY1489" fmla="*/ 3719909 h 5602943"/>
              <a:gd name="connsiteX1490" fmla="*/ 1237993 w 11409980"/>
              <a:gd name="connsiteY1490" fmla="*/ 3725097 h 5602943"/>
              <a:gd name="connsiteX1491" fmla="*/ 1243805 w 11409980"/>
              <a:gd name="connsiteY1491" fmla="*/ 3742478 h 5602943"/>
              <a:gd name="connsiteX1492" fmla="*/ 1249089 w 11409980"/>
              <a:gd name="connsiteY1492" fmla="*/ 3751557 h 5602943"/>
              <a:gd name="connsiteX1493" fmla="*/ 1252259 w 11409980"/>
              <a:gd name="connsiteY1493" fmla="*/ 3772569 h 5602943"/>
              <a:gd name="connsiteX1494" fmla="*/ 1294530 w 11409980"/>
              <a:gd name="connsiteY1494" fmla="*/ 3771531 h 5602943"/>
              <a:gd name="connsiteX1495" fmla="*/ 1313552 w 11409980"/>
              <a:gd name="connsiteY1495" fmla="*/ 3761155 h 5602943"/>
              <a:gd name="connsiteX1496" fmla="*/ 1338915 w 11409980"/>
              <a:gd name="connsiteY1496" fmla="*/ 3778535 h 5602943"/>
              <a:gd name="connsiteX1497" fmla="*/ 1350540 w 11409980"/>
              <a:gd name="connsiteY1497" fmla="*/ 3782945 h 5602943"/>
              <a:gd name="connsiteX1498" fmla="*/ 1377487 w 11409980"/>
              <a:gd name="connsiteY1498" fmla="*/ 3772309 h 5602943"/>
              <a:gd name="connsiteX1499" fmla="*/ 1366391 w 11409980"/>
              <a:gd name="connsiteY1499" fmla="*/ 3764008 h 5602943"/>
              <a:gd name="connsiteX1500" fmla="*/ 1375902 w 11409980"/>
              <a:gd name="connsiteY1500" fmla="*/ 3755188 h 5602943"/>
              <a:gd name="connsiteX1501" fmla="*/ 1354238 w 11409980"/>
              <a:gd name="connsiteY1501" fmla="*/ 3748703 h 5602943"/>
              <a:gd name="connsiteX1502" fmla="*/ 1329404 w 11409980"/>
              <a:gd name="connsiteY1502" fmla="*/ 3746109 h 5602943"/>
              <a:gd name="connsiteX1503" fmla="*/ 1361636 w 11409980"/>
              <a:gd name="connsiteY1503" fmla="*/ 3734955 h 5602943"/>
              <a:gd name="connsiteX1504" fmla="*/ 1360579 w 11409980"/>
              <a:gd name="connsiteY1504" fmla="*/ 3723541 h 5602943"/>
              <a:gd name="connsiteX1505" fmla="*/ 1306155 w 11409980"/>
              <a:gd name="connsiteY1505" fmla="*/ 3719909 h 5602943"/>
              <a:gd name="connsiteX1506" fmla="*/ 8650741 w 11409980"/>
              <a:gd name="connsiteY1506" fmla="*/ 3702270 h 5602943"/>
              <a:gd name="connsiteX1507" fmla="*/ 8633832 w 11409980"/>
              <a:gd name="connsiteY1507" fmla="*/ 3704086 h 5602943"/>
              <a:gd name="connsiteX1508" fmla="*/ 8605828 w 11409980"/>
              <a:gd name="connsiteY1508" fmla="*/ 3711868 h 5602943"/>
              <a:gd name="connsiteX1509" fmla="*/ 8668706 w 11409980"/>
              <a:gd name="connsiteY1509" fmla="*/ 3720688 h 5602943"/>
              <a:gd name="connsiteX1510" fmla="*/ 8668177 w 11409980"/>
              <a:gd name="connsiteY1510" fmla="*/ 3708755 h 5602943"/>
              <a:gd name="connsiteX1511" fmla="*/ 8650741 w 11409980"/>
              <a:gd name="connsiteY1511" fmla="*/ 3702270 h 5602943"/>
              <a:gd name="connsiteX1512" fmla="*/ 1203648 w 11409980"/>
              <a:gd name="connsiteY1512" fmla="*/ 3670362 h 5602943"/>
              <a:gd name="connsiteX1513" fmla="*/ 1198892 w 11409980"/>
              <a:gd name="connsiteY1513" fmla="*/ 3678923 h 5602943"/>
              <a:gd name="connsiteX1514" fmla="*/ 1223198 w 11409980"/>
              <a:gd name="connsiteY1514" fmla="*/ 3677107 h 5602943"/>
              <a:gd name="connsiteX1515" fmla="*/ 1203648 w 11409980"/>
              <a:gd name="connsiteY1515" fmla="*/ 3670362 h 5602943"/>
              <a:gd name="connsiteX1516" fmla="*/ 9572248 w 11409980"/>
              <a:gd name="connsiteY1516" fmla="*/ 3663099 h 5602943"/>
              <a:gd name="connsiteX1517" fmla="*/ 9534204 w 11409980"/>
              <a:gd name="connsiteY1517" fmla="*/ 3684111 h 5602943"/>
              <a:gd name="connsiteX1518" fmla="*/ 9566436 w 11409980"/>
              <a:gd name="connsiteY1518" fmla="*/ 3675291 h 5602943"/>
              <a:gd name="connsiteX1519" fmla="*/ 9572248 w 11409980"/>
              <a:gd name="connsiteY1519" fmla="*/ 3663099 h 5602943"/>
              <a:gd name="connsiteX1520" fmla="*/ 9517824 w 11409980"/>
              <a:gd name="connsiteY1520" fmla="*/ 3662580 h 5602943"/>
              <a:gd name="connsiteX1521" fmla="*/ 9516239 w 11409980"/>
              <a:gd name="connsiteY1521" fmla="*/ 3671141 h 5602943"/>
              <a:gd name="connsiteX1522" fmla="*/ 9522052 w 11409980"/>
              <a:gd name="connsiteY1522" fmla="*/ 3682036 h 5602943"/>
              <a:gd name="connsiteX1523" fmla="*/ 9521523 w 11409980"/>
              <a:gd name="connsiteY1523" fmla="*/ 3665952 h 5602943"/>
              <a:gd name="connsiteX1524" fmla="*/ 9517824 w 11409980"/>
              <a:gd name="connsiteY1524" fmla="*/ 3662580 h 5602943"/>
              <a:gd name="connsiteX1525" fmla="*/ 9612406 w 11409980"/>
              <a:gd name="connsiteY1525" fmla="*/ 3658689 h 5602943"/>
              <a:gd name="connsiteX1526" fmla="*/ 9602366 w 11409980"/>
              <a:gd name="connsiteY1526" fmla="*/ 3672697 h 5602943"/>
              <a:gd name="connsiteX1527" fmla="*/ 9589685 w 11409980"/>
              <a:gd name="connsiteY1527" fmla="*/ 3686964 h 5602943"/>
              <a:gd name="connsiteX1528" fmla="*/ 9555868 w 11409980"/>
              <a:gd name="connsiteY1528" fmla="*/ 3698119 h 5602943"/>
              <a:gd name="connsiteX1529" fmla="*/ 9560624 w 11409980"/>
              <a:gd name="connsiteY1529" fmla="*/ 3705123 h 5602943"/>
              <a:gd name="connsiteX1530" fmla="*/ 9610821 w 11409980"/>
              <a:gd name="connsiteY1530" fmla="*/ 3685668 h 5602943"/>
              <a:gd name="connsiteX1531" fmla="*/ 9612406 w 11409980"/>
              <a:gd name="connsiteY1531" fmla="*/ 3658689 h 5602943"/>
              <a:gd name="connsiteX1532" fmla="*/ 9804739 w 11409980"/>
              <a:gd name="connsiteY1532" fmla="*/ 3651944 h 5602943"/>
              <a:gd name="connsiteX1533" fmla="*/ 9781490 w 11409980"/>
              <a:gd name="connsiteY1533" fmla="*/ 3655058 h 5602943"/>
              <a:gd name="connsiteX1534" fmla="*/ 9736577 w 11409980"/>
              <a:gd name="connsiteY1534" fmla="*/ 3672697 h 5602943"/>
              <a:gd name="connsiteX1535" fmla="*/ 9703817 w 11409980"/>
              <a:gd name="connsiteY1535" fmla="*/ 3692153 h 5602943"/>
              <a:gd name="connsiteX1536" fmla="*/ 9715970 w 11409980"/>
              <a:gd name="connsiteY1536" fmla="*/ 3699676 h 5602943"/>
              <a:gd name="connsiteX1537" fmla="*/ 9750315 w 11409980"/>
              <a:gd name="connsiteY1537" fmla="*/ 3687743 h 5602943"/>
              <a:gd name="connsiteX1538" fmla="*/ 9764053 w 11409980"/>
              <a:gd name="connsiteY1538" fmla="*/ 3678145 h 5602943"/>
              <a:gd name="connsiteX1539" fmla="*/ 9766695 w 11409980"/>
              <a:gd name="connsiteY1539" fmla="*/ 3686446 h 5602943"/>
              <a:gd name="connsiteX1540" fmla="*/ 9763525 w 11409980"/>
              <a:gd name="connsiteY1540" fmla="*/ 3695525 h 5602943"/>
              <a:gd name="connsiteX1541" fmla="*/ 9754014 w 11409980"/>
              <a:gd name="connsiteY1541" fmla="*/ 3705123 h 5602943"/>
              <a:gd name="connsiteX1542" fmla="*/ 9723367 w 11409980"/>
              <a:gd name="connsiteY1542" fmla="*/ 3711089 h 5602943"/>
              <a:gd name="connsiteX1543" fmla="*/ 9711743 w 11409980"/>
              <a:gd name="connsiteY1543" fmla="*/ 3720688 h 5602943"/>
              <a:gd name="connsiteX1544" fmla="*/ 9724952 w 11409980"/>
              <a:gd name="connsiteY1544" fmla="*/ 3732880 h 5602943"/>
              <a:gd name="connsiteX1545" fmla="*/ 9740804 w 11409980"/>
              <a:gd name="connsiteY1545" fmla="*/ 3738068 h 5602943"/>
              <a:gd name="connsiteX1546" fmla="*/ 9696419 w 11409980"/>
              <a:gd name="connsiteY1546" fmla="*/ 3747925 h 5602943"/>
              <a:gd name="connsiteX1547" fmla="*/ 9647808 w 11409980"/>
              <a:gd name="connsiteY1547" fmla="*/ 3746888 h 5602943"/>
              <a:gd name="connsiteX1548" fmla="*/ 9634598 w 11409980"/>
              <a:gd name="connsiteY1548" fmla="*/ 3741699 h 5602943"/>
              <a:gd name="connsiteX1549" fmla="*/ 9623502 w 11409980"/>
              <a:gd name="connsiteY1549" fmla="*/ 3751557 h 5602943"/>
              <a:gd name="connsiteX1550" fmla="*/ 9603423 w 11409980"/>
              <a:gd name="connsiteY1550" fmla="*/ 3758302 h 5602943"/>
              <a:gd name="connsiteX1551" fmla="*/ 9583345 w 11409980"/>
              <a:gd name="connsiteY1551" fmla="*/ 3779313 h 5602943"/>
              <a:gd name="connsiteX1552" fmla="*/ 9607122 w 11409980"/>
              <a:gd name="connsiteY1552" fmla="*/ 3778535 h 5602943"/>
              <a:gd name="connsiteX1553" fmla="*/ 9634070 w 11409980"/>
              <a:gd name="connsiteY1553" fmla="*/ 3779313 h 5602943"/>
              <a:gd name="connsiteX1554" fmla="*/ 9644109 w 11409980"/>
              <a:gd name="connsiteY1554" fmla="*/ 3791765 h 5602943"/>
              <a:gd name="connsiteX1555" fmla="*/ 9647279 w 11409980"/>
              <a:gd name="connsiteY1555" fmla="*/ 3777757 h 5602943"/>
              <a:gd name="connsiteX1556" fmla="*/ 9651507 w 11409980"/>
              <a:gd name="connsiteY1556" fmla="*/ 3767900 h 5602943"/>
              <a:gd name="connsiteX1557" fmla="*/ 9666830 w 11409980"/>
              <a:gd name="connsiteY1557" fmla="*/ 3788133 h 5602943"/>
              <a:gd name="connsiteX1558" fmla="*/ 9677397 w 11409980"/>
              <a:gd name="connsiteY1558" fmla="*/ 3801104 h 5602943"/>
              <a:gd name="connsiteX1559" fmla="*/ 9718612 w 11409980"/>
              <a:gd name="connsiteY1559" fmla="*/ 3789430 h 5602943"/>
              <a:gd name="connsiteX1560" fmla="*/ 9758241 w 11409980"/>
              <a:gd name="connsiteY1560" fmla="*/ 3749741 h 5602943"/>
              <a:gd name="connsiteX1561" fmla="*/ 9763525 w 11409980"/>
              <a:gd name="connsiteY1561" fmla="*/ 3738068 h 5602943"/>
              <a:gd name="connsiteX1562" fmla="*/ 9768280 w 11409980"/>
              <a:gd name="connsiteY1562" fmla="*/ 3732101 h 5602943"/>
              <a:gd name="connsiteX1563" fmla="*/ 9780961 w 11409980"/>
              <a:gd name="connsiteY1563" fmla="*/ 3707458 h 5602943"/>
              <a:gd name="connsiteX1564" fmla="*/ 9800512 w 11409980"/>
              <a:gd name="connsiteY1564" fmla="*/ 3674513 h 5602943"/>
              <a:gd name="connsiteX1565" fmla="*/ 9810023 w 11409980"/>
              <a:gd name="connsiteY1565" fmla="*/ 3655058 h 5602943"/>
              <a:gd name="connsiteX1566" fmla="*/ 9804739 w 11409980"/>
              <a:gd name="connsiteY1566" fmla="*/ 3651944 h 5602943"/>
              <a:gd name="connsiteX1567" fmla="*/ 472359 w 11409980"/>
              <a:gd name="connsiteY1567" fmla="*/ 3650129 h 5602943"/>
              <a:gd name="connsiteX1568" fmla="*/ 461263 w 11409980"/>
              <a:gd name="connsiteY1568" fmla="*/ 3653501 h 5602943"/>
              <a:gd name="connsiteX1569" fmla="*/ 470246 w 11409980"/>
              <a:gd name="connsiteY1569" fmla="*/ 3660246 h 5602943"/>
              <a:gd name="connsiteX1570" fmla="*/ 481871 w 11409980"/>
              <a:gd name="connsiteY1570" fmla="*/ 3656873 h 5602943"/>
              <a:gd name="connsiteX1571" fmla="*/ 472359 w 11409980"/>
              <a:gd name="connsiteY1571" fmla="*/ 3650129 h 5602943"/>
              <a:gd name="connsiteX1572" fmla="*/ 9562737 w 11409980"/>
              <a:gd name="connsiteY1572" fmla="*/ 3634046 h 5602943"/>
              <a:gd name="connsiteX1573" fmla="*/ 9546357 w 11409980"/>
              <a:gd name="connsiteY1573" fmla="*/ 3636899 h 5602943"/>
              <a:gd name="connsiteX1574" fmla="*/ 9531034 w 11409980"/>
              <a:gd name="connsiteY1574" fmla="*/ 3650907 h 5602943"/>
              <a:gd name="connsiteX1575" fmla="*/ 9546886 w 11409980"/>
              <a:gd name="connsiteY1575" fmla="*/ 3648054 h 5602943"/>
              <a:gd name="connsiteX1576" fmla="*/ 9562737 w 11409980"/>
              <a:gd name="connsiteY1576" fmla="*/ 3634046 h 5602943"/>
              <a:gd name="connsiteX1577" fmla="*/ 925188 w 11409980"/>
              <a:gd name="connsiteY1577" fmla="*/ 3629895 h 5602943"/>
              <a:gd name="connsiteX1578" fmla="*/ 875519 w 11409980"/>
              <a:gd name="connsiteY1578" fmla="*/ 3646497 h 5602943"/>
              <a:gd name="connsiteX1579" fmla="*/ 852270 w 11409980"/>
              <a:gd name="connsiteY1579" fmla="*/ 3661024 h 5602943"/>
              <a:gd name="connsiteX1580" fmla="*/ 885030 w 11409980"/>
              <a:gd name="connsiteY1580" fmla="*/ 3652723 h 5602943"/>
              <a:gd name="connsiteX1581" fmla="*/ 924131 w 11409980"/>
              <a:gd name="connsiteY1581" fmla="*/ 3636121 h 5602943"/>
              <a:gd name="connsiteX1582" fmla="*/ 925188 w 11409980"/>
              <a:gd name="connsiteY1582" fmla="*/ 3629895 h 5602943"/>
              <a:gd name="connsiteX1583" fmla="*/ 9659432 w 11409980"/>
              <a:gd name="connsiteY1583" fmla="*/ 3616665 h 5602943"/>
              <a:gd name="connsiteX1584" fmla="*/ 9637240 w 11409980"/>
              <a:gd name="connsiteY1584" fmla="*/ 3628858 h 5602943"/>
              <a:gd name="connsiteX1585" fmla="*/ 9628786 w 11409980"/>
              <a:gd name="connsiteY1585" fmla="*/ 3636121 h 5602943"/>
              <a:gd name="connsiteX1586" fmla="*/ 9620860 w 11409980"/>
              <a:gd name="connsiteY1586" fmla="*/ 3640531 h 5602943"/>
              <a:gd name="connsiteX1587" fmla="*/ 9671585 w 11409980"/>
              <a:gd name="connsiteY1587" fmla="*/ 3644941 h 5602943"/>
              <a:gd name="connsiteX1588" fmla="*/ 9720725 w 11409980"/>
              <a:gd name="connsiteY1588" fmla="*/ 3631711 h 5602943"/>
              <a:gd name="connsiteX1589" fmla="*/ 9659432 w 11409980"/>
              <a:gd name="connsiteY1589" fmla="*/ 3616665 h 5602943"/>
              <a:gd name="connsiteX1590" fmla="*/ 615024 w 11409980"/>
              <a:gd name="connsiteY1590" fmla="*/ 3610699 h 5602943"/>
              <a:gd name="connsiteX1591" fmla="*/ 615552 w 11409980"/>
              <a:gd name="connsiteY1591" fmla="*/ 3615109 h 5602943"/>
              <a:gd name="connsiteX1592" fmla="*/ 636688 w 11409980"/>
              <a:gd name="connsiteY1592" fmla="*/ 3618222 h 5602943"/>
              <a:gd name="connsiteX1593" fmla="*/ 622422 w 11409980"/>
              <a:gd name="connsiteY1593" fmla="*/ 3610699 h 5602943"/>
              <a:gd name="connsiteX1594" fmla="*/ 615024 w 11409980"/>
              <a:gd name="connsiteY1594" fmla="*/ 3610699 h 5602943"/>
              <a:gd name="connsiteX1595" fmla="*/ 9780433 w 11409980"/>
              <a:gd name="connsiteY1595" fmla="*/ 3604732 h 5602943"/>
              <a:gd name="connsiteX1596" fmla="*/ 9775678 w 11409980"/>
              <a:gd name="connsiteY1596" fmla="*/ 3605252 h 5602943"/>
              <a:gd name="connsiteX1597" fmla="*/ 9769337 w 11409980"/>
              <a:gd name="connsiteY1597" fmla="*/ 3618740 h 5602943"/>
              <a:gd name="connsiteX1598" fmla="*/ 9779905 w 11409980"/>
              <a:gd name="connsiteY1598" fmla="*/ 3613034 h 5602943"/>
              <a:gd name="connsiteX1599" fmla="*/ 9780433 w 11409980"/>
              <a:gd name="connsiteY1599" fmla="*/ 3604732 h 5602943"/>
              <a:gd name="connsiteX1600" fmla="*/ 9742918 w 11409980"/>
              <a:gd name="connsiteY1600" fmla="*/ 3595653 h 5602943"/>
              <a:gd name="connsiteX1601" fmla="*/ 9730765 w 11409980"/>
              <a:gd name="connsiteY1601" fmla="*/ 3605252 h 5602943"/>
              <a:gd name="connsiteX1602" fmla="*/ 9734463 w 11409980"/>
              <a:gd name="connsiteY1602" fmla="*/ 3613034 h 5602943"/>
              <a:gd name="connsiteX1603" fmla="*/ 9746616 w 11409980"/>
              <a:gd name="connsiteY1603" fmla="*/ 3603695 h 5602943"/>
              <a:gd name="connsiteX1604" fmla="*/ 9742918 w 11409980"/>
              <a:gd name="connsiteY1604" fmla="*/ 3595653 h 5602943"/>
              <a:gd name="connsiteX1605" fmla="*/ 654653 w 11409980"/>
              <a:gd name="connsiteY1605" fmla="*/ 3594097 h 5602943"/>
              <a:gd name="connsiteX1606" fmla="*/ 643029 w 11409980"/>
              <a:gd name="connsiteY1606" fmla="*/ 3603695 h 5602943"/>
              <a:gd name="connsiteX1607" fmla="*/ 656238 w 11409980"/>
              <a:gd name="connsiteY1607" fmla="*/ 3605511 h 5602943"/>
              <a:gd name="connsiteX1608" fmla="*/ 667863 w 11409980"/>
              <a:gd name="connsiteY1608" fmla="*/ 3596432 h 5602943"/>
              <a:gd name="connsiteX1609" fmla="*/ 654653 w 11409980"/>
              <a:gd name="connsiteY1609" fmla="*/ 3594097 h 5602943"/>
              <a:gd name="connsiteX1610" fmla="*/ 9643581 w 11409980"/>
              <a:gd name="connsiteY1610" fmla="*/ 3590465 h 5602943"/>
              <a:gd name="connsiteX1611" fmla="*/ 9623502 w 11409980"/>
              <a:gd name="connsiteY1611" fmla="*/ 3592540 h 5602943"/>
              <a:gd name="connsiteX1612" fmla="*/ 9634070 w 11409980"/>
              <a:gd name="connsiteY1612" fmla="*/ 3596432 h 5602943"/>
              <a:gd name="connsiteX1613" fmla="*/ 9643581 w 11409980"/>
              <a:gd name="connsiteY1613" fmla="*/ 3590465 h 5602943"/>
              <a:gd name="connsiteX1614" fmla="*/ 1156621 w 11409980"/>
              <a:gd name="connsiteY1614" fmla="*/ 3589687 h 5602943"/>
              <a:gd name="connsiteX1615" fmla="*/ 1145525 w 11409980"/>
              <a:gd name="connsiteY1615" fmla="*/ 3599285 h 5602943"/>
              <a:gd name="connsiteX1616" fmla="*/ 1168246 w 11409980"/>
              <a:gd name="connsiteY1616" fmla="*/ 3605511 h 5602943"/>
              <a:gd name="connsiteX1617" fmla="*/ 1178285 w 11409980"/>
              <a:gd name="connsiteY1617" fmla="*/ 3596432 h 5602943"/>
              <a:gd name="connsiteX1618" fmla="*/ 1156621 w 11409980"/>
              <a:gd name="connsiteY1618" fmla="*/ 3589687 h 5602943"/>
              <a:gd name="connsiteX1619" fmla="*/ 9666301 w 11409980"/>
              <a:gd name="connsiteY1619" fmla="*/ 3586055 h 5602943"/>
              <a:gd name="connsiteX1620" fmla="*/ 9658376 w 11409980"/>
              <a:gd name="connsiteY1620" fmla="*/ 3594875 h 5602943"/>
              <a:gd name="connsiteX1621" fmla="*/ 9672642 w 11409980"/>
              <a:gd name="connsiteY1621" fmla="*/ 3601879 h 5602943"/>
              <a:gd name="connsiteX1622" fmla="*/ 9678983 w 11409980"/>
              <a:gd name="connsiteY1622" fmla="*/ 3593319 h 5602943"/>
              <a:gd name="connsiteX1623" fmla="*/ 9666301 w 11409980"/>
              <a:gd name="connsiteY1623" fmla="*/ 3586055 h 5602943"/>
              <a:gd name="connsiteX1624" fmla="*/ 8998420 w 11409980"/>
              <a:gd name="connsiteY1624" fmla="*/ 3575679 h 5602943"/>
              <a:gd name="connsiteX1625" fmla="*/ 8982568 w 11409980"/>
              <a:gd name="connsiteY1625" fmla="*/ 3576717 h 5602943"/>
              <a:gd name="connsiteX1626" fmla="*/ 8987323 w 11409980"/>
              <a:gd name="connsiteY1626" fmla="*/ 3580867 h 5602943"/>
              <a:gd name="connsiteX1627" fmla="*/ 8998420 w 11409980"/>
              <a:gd name="connsiteY1627" fmla="*/ 3575679 h 5602943"/>
              <a:gd name="connsiteX1628" fmla="*/ 9721254 w 11409980"/>
              <a:gd name="connsiteY1628" fmla="*/ 3575420 h 5602943"/>
              <a:gd name="connsiteX1629" fmla="*/ 9705402 w 11409980"/>
              <a:gd name="connsiteY1629" fmla="*/ 3576717 h 5602943"/>
              <a:gd name="connsiteX1630" fmla="*/ 9711214 w 11409980"/>
              <a:gd name="connsiteY1630" fmla="*/ 3580867 h 5602943"/>
              <a:gd name="connsiteX1631" fmla="*/ 9721254 w 11409980"/>
              <a:gd name="connsiteY1631" fmla="*/ 3575420 h 5602943"/>
              <a:gd name="connsiteX1632" fmla="*/ 805244 w 11409980"/>
              <a:gd name="connsiteY1632" fmla="*/ 3575420 h 5602943"/>
              <a:gd name="connsiteX1633" fmla="*/ 788864 w 11409980"/>
              <a:gd name="connsiteY1633" fmla="*/ 3575679 h 5602943"/>
              <a:gd name="connsiteX1634" fmla="*/ 794147 w 11409980"/>
              <a:gd name="connsiteY1634" fmla="*/ 3580089 h 5602943"/>
              <a:gd name="connsiteX1635" fmla="*/ 805244 w 11409980"/>
              <a:gd name="connsiteY1635" fmla="*/ 3575420 h 5602943"/>
              <a:gd name="connsiteX1636" fmla="*/ 573876 w 11409980"/>
              <a:gd name="connsiteY1636" fmla="*/ 3558749 h 5602943"/>
              <a:gd name="connsiteX1637" fmla="*/ 530482 w 11409980"/>
              <a:gd name="connsiteY1637" fmla="*/ 3594097 h 5602943"/>
              <a:gd name="connsiteX1638" fmla="*/ 499836 w 11409980"/>
              <a:gd name="connsiteY1638" fmla="*/ 3627042 h 5602943"/>
              <a:gd name="connsiteX1639" fmla="*/ 532067 w 11409980"/>
              <a:gd name="connsiteY1639" fmla="*/ 3607067 h 5602943"/>
              <a:gd name="connsiteX1640" fmla="*/ 573281 w 11409980"/>
              <a:gd name="connsiteY1640" fmla="*/ 3573085 h 5602943"/>
              <a:gd name="connsiteX1641" fmla="*/ 579094 w 11409980"/>
              <a:gd name="connsiteY1641" fmla="*/ 3559596 h 5602943"/>
              <a:gd name="connsiteX1642" fmla="*/ 573876 w 11409980"/>
              <a:gd name="connsiteY1642" fmla="*/ 3558749 h 5602943"/>
              <a:gd name="connsiteX1643" fmla="*/ 9748730 w 11409980"/>
              <a:gd name="connsiteY1643" fmla="*/ 3555445 h 5602943"/>
              <a:gd name="connsiteX1644" fmla="*/ 9728651 w 11409980"/>
              <a:gd name="connsiteY1644" fmla="*/ 3557261 h 5602943"/>
              <a:gd name="connsiteX1645" fmla="*/ 9738690 w 11409980"/>
              <a:gd name="connsiteY1645" fmla="*/ 3560634 h 5602943"/>
              <a:gd name="connsiteX1646" fmla="*/ 9748730 w 11409980"/>
              <a:gd name="connsiteY1646" fmla="*/ 3555445 h 5602943"/>
              <a:gd name="connsiteX1647" fmla="*/ 1096914 w 11409980"/>
              <a:gd name="connsiteY1647" fmla="*/ 3553630 h 5602943"/>
              <a:gd name="connsiteX1648" fmla="*/ 984367 w 11409980"/>
              <a:gd name="connsiteY1648" fmla="*/ 3585277 h 5602943"/>
              <a:gd name="connsiteX1649" fmla="*/ 987537 w 11409980"/>
              <a:gd name="connsiteY1649" fmla="*/ 3609402 h 5602943"/>
              <a:gd name="connsiteX1650" fmla="*/ 1062568 w 11409980"/>
              <a:gd name="connsiteY1650" fmla="*/ 3605511 h 5602943"/>
              <a:gd name="connsiteX1651" fmla="*/ 1130730 w 11409980"/>
              <a:gd name="connsiteY1651" fmla="*/ 3594097 h 5602943"/>
              <a:gd name="connsiteX1652" fmla="*/ 1115935 w 11409980"/>
              <a:gd name="connsiteY1652" fmla="*/ 3583461 h 5602943"/>
              <a:gd name="connsiteX1653" fmla="*/ 1086874 w 11409980"/>
              <a:gd name="connsiteY1653" fmla="*/ 3575420 h 5602943"/>
              <a:gd name="connsiteX1654" fmla="*/ 1067852 w 11409980"/>
              <a:gd name="connsiteY1654" fmla="*/ 3564265 h 5602943"/>
              <a:gd name="connsiteX1655" fmla="*/ 1087931 w 11409980"/>
              <a:gd name="connsiteY1655" fmla="*/ 3562190 h 5602943"/>
              <a:gd name="connsiteX1656" fmla="*/ 1096914 w 11409980"/>
              <a:gd name="connsiteY1656" fmla="*/ 3553630 h 5602943"/>
              <a:gd name="connsiteX1657" fmla="*/ 1277622 w 11409980"/>
              <a:gd name="connsiteY1657" fmla="*/ 3552851 h 5602943"/>
              <a:gd name="connsiteX1658" fmla="*/ 1274980 w 11409980"/>
              <a:gd name="connsiteY1658" fmla="*/ 3561412 h 5602943"/>
              <a:gd name="connsiteX1659" fmla="*/ 1284491 w 11409980"/>
              <a:gd name="connsiteY1659" fmla="*/ 3568675 h 5602943"/>
              <a:gd name="connsiteX1660" fmla="*/ 1287133 w 11409980"/>
              <a:gd name="connsiteY1660" fmla="*/ 3559855 h 5602943"/>
              <a:gd name="connsiteX1661" fmla="*/ 1277622 w 11409980"/>
              <a:gd name="connsiteY1661" fmla="*/ 3552851 h 5602943"/>
              <a:gd name="connsiteX1662" fmla="*/ 1243145 w 11409980"/>
              <a:gd name="connsiteY1662" fmla="*/ 3550225 h 5602943"/>
              <a:gd name="connsiteX1663" fmla="*/ 1231652 w 11409980"/>
              <a:gd name="connsiteY1663" fmla="*/ 3550516 h 5602943"/>
              <a:gd name="connsiteX1664" fmla="*/ 1168246 w 11409980"/>
              <a:gd name="connsiteY1664" fmla="*/ 3550516 h 5602943"/>
              <a:gd name="connsiteX1665" fmla="*/ 1121219 w 11409980"/>
              <a:gd name="connsiteY1665" fmla="*/ 3558039 h 5602943"/>
              <a:gd name="connsiteX1666" fmla="*/ 1158735 w 11409980"/>
              <a:gd name="connsiteY1666" fmla="*/ 3563487 h 5602943"/>
              <a:gd name="connsiteX1667" fmla="*/ 1197307 w 11409980"/>
              <a:gd name="connsiteY1667" fmla="*/ 3568675 h 5602943"/>
              <a:gd name="connsiteX1668" fmla="*/ 1233238 w 11409980"/>
              <a:gd name="connsiteY1668" fmla="*/ 3561412 h 5602943"/>
              <a:gd name="connsiteX1669" fmla="*/ 1243145 w 11409980"/>
              <a:gd name="connsiteY1669" fmla="*/ 3550225 h 5602943"/>
              <a:gd name="connsiteX1670" fmla="*/ 9862333 w 11409980"/>
              <a:gd name="connsiteY1670" fmla="*/ 3543772 h 5602943"/>
              <a:gd name="connsiteX1671" fmla="*/ 9848067 w 11409980"/>
              <a:gd name="connsiteY1671" fmla="*/ 3550516 h 5602943"/>
              <a:gd name="connsiteX1672" fmla="*/ 9814250 w 11409980"/>
              <a:gd name="connsiteY1672" fmla="*/ 3563487 h 5602943"/>
              <a:gd name="connsiteX1673" fmla="*/ 9798398 w 11409980"/>
              <a:gd name="connsiteY1673" fmla="*/ 3574642 h 5602943"/>
              <a:gd name="connsiteX1674" fmla="*/ 9819534 w 11409980"/>
              <a:gd name="connsiteY1674" fmla="*/ 3578273 h 5602943"/>
              <a:gd name="connsiteX1675" fmla="*/ 9825346 w 11409980"/>
              <a:gd name="connsiteY1675" fmla="*/ 3592022 h 5602943"/>
              <a:gd name="connsiteX1676" fmla="*/ 9808966 w 11409980"/>
              <a:gd name="connsiteY1676" fmla="*/ 3606289 h 5602943"/>
              <a:gd name="connsiteX1677" fmla="*/ 9846481 w 11409980"/>
              <a:gd name="connsiteY1677" fmla="*/ 3593319 h 5602943"/>
              <a:gd name="connsiteX1678" fmla="*/ 9886111 w 11409980"/>
              <a:gd name="connsiteY1678" fmla="*/ 3578273 h 5602943"/>
              <a:gd name="connsiteX1679" fmla="*/ 9902491 w 11409980"/>
              <a:gd name="connsiteY1679" fmla="*/ 3554667 h 5602943"/>
              <a:gd name="connsiteX1680" fmla="*/ 9868674 w 11409980"/>
              <a:gd name="connsiteY1680" fmla="*/ 3548441 h 5602943"/>
              <a:gd name="connsiteX1681" fmla="*/ 9862333 w 11409980"/>
              <a:gd name="connsiteY1681" fmla="*/ 3543772 h 5602943"/>
              <a:gd name="connsiteX1682" fmla="*/ 1000219 w 11409980"/>
              <a:gd name="connsiteY1682" fmla="*/ 3531839 h 5602943"/>
              <a:gd name="connsiteX1683" fmla="*/ 984367 w 11409980"/>
              <a:gd name="connsiteY1683" fmla="*/ 3532618 h 5602943"/>
              <a:gd name="connsiteX1684" fmla="*/ 989651 w 11409980"/>
              <a:gd name="connsiteY1684" fmla="*/ 3537028 h 5602943"/>
              <a:gd name="connsiteX1685" fmla="*/ 1000219 w 11409980"/>
              <a:gd name="connsiteY1685" fmla="*/ 3531839 h 5602943"/>
              <a:gd name="connsiteX1686" fmla="*/ 1195722 w 11409980"/>
              <a:gd name="connsiteY1686" fmla="*/ 3517831 h 5602943"/>
              <a:gd name="connsiteX1687" fmla="*/ 1180399 w 11409980"/>
              <a:gd name="connsiteY1687" fmla="*/ 3528208 h 5602943"/>
              <a:gd name="connsiteX1688" fmla="*/ 1202591 w 11409980"/>
              <a:gd name="connsiteY1688" fmla="*/ 3534433 h 5602943"/>
              <a:gd name="connsiteX1689" fmla="*/ 1217386 w 11409980"/>
              <a:gd name="connsiteY1689" fmla="*/ 3524316 h 5602943"/>
              <a:gd name="connsiteX1690" fmla="*/ 1195722 w 11409980"/>
              <a:gd name="connsiteY1690" fmla="*/ 3517831 h 5602943"/>
              <a:gd name="connsiteX1691" fmla="*/ 10173025 w 11409980"/>
              <a:gd name="connsiteY1691" fmla="*/ 3516275 h 5602943"/>
              <a:gd name="connsiteX1692" fmla="*/ 10157173 w 11409980"/>
              <a:gd name="connsiteY1692" fmla="*/ 3517053 h 5602943"/>
              <a:gd name="connsiteX1693" fmla="*/ 10162986 w 11409980"/>
              <a:gd name="connsiteY1693" fmla="*/ 3521463 h 5602943"/>
              <a:gd name="connsiteX1694" fmla="*/ 10173025 w 11409980"/>
              <a:gd name="connsiteY1694" fmla="*/ 3516275 h 5602943"/>
              <a:gd name="connsiteX1695" fmla="*/ 9945290 w 11409980"/>
              <a:gd name="connsiteY1695" fmla="*/ 3508233 h 5602943"/>
              <a:gd name="connsiteX1696" fmla="*/ 9905661 w 11409980"/>
              <a:gd name="connsiteY1696" fmla="*/ 3520685 h 5602943"/>
              <a:gd name="connsiteX1697" fmla="*/ 9947932 w 11409980"/>
              <a:gd name="connsiteY1697" fmla="*/ 3525095 h 5602943"/>
              <a:gd name="connsiteX1698" fmla="*/ 9987561 w 11409980"/>
              <a:gd name="connsiteY1698" fmla="*/ 3513422 h 5602943"/>
              <a:gd name="connsiteX1699" fmla="*/ 9945290 w 11409980"/>
              <a:gd name="connsiteY1699" fmla="*/ 3508233 h 5602943"/>
              <a:gd name="connsiteX1700" fmla="*/ 2052767 w 11409980"/>
              <a:gd name="connsiteY1700" fmla="*/ 3500451 h 5602943"/>
              <a:gd name="connsiteX1701" fmla="*/ 2036915 w 11409980"/>
              <a:gd name="connsiteY1701" fmla="*/ 3501229 h 5602943"/>
              <a:gd name="connsiteX1702" fmla="*/ 2041670 w 11409980"/>
              <a:gd name="connsiteY1702" fmla="*/ 3505639 h 5602943"/>
              <a:gd name="connsiteX1703" fmla="*/ 2052767 w 11409980"/>
              <a:gd name="connsiteY1703" fmla="*/ 3500451 h 5602943"/>
              <a:gd name="connsiteX1704" fmla="*/ 1112237 w 11409980"/>
              <a:gd name="connsiteY1704" fmla="*/ 3476067 h 5602943"/>
              <a:gd name="connsiteX1705" fmla="*/ 1102726 w 11409980"/>
              <a:gd name="connsiteY1705" fmla="*/ 3478661 h 5602943"/>
              <a:gd name="connsiteX1706" fmla="*/ 1049887 w 11409980"/>
              <a:gd name="connsiteY1706" fmla="*/ 3490075 h 5602943"/>
              <a:gd name="connsiteX1707" fmla="*/ 1036677 w 11409980"/>
              <a:gd name="connsiteY1707" fmla="*/ 3498894 h 5602943"/>
              <a:gd name="connsiteX1708" fmla="*/ 1110123 w 11409980"/>
              <a:gd name="connsiteY1708" fmla="*/ 3481255 h 5602943"/>
              <a:gd name="connsiteX1709" fmla="*/ 1112237 w 11409980"/>
              <a:gd name="connsiteY1709" fmla="*/ 3476067 h 5602943"/>
              <a:gd name="connsiteX1710" fmla="*/ 9648865 w 11409980"/>
              <a:gd name="connsiteY1710" fmla="*/ 3461021 h 5602943"/>
              <a:gd name="connsiteX1711" fmla="*/ 9641467 w 11409980"/>
              <a:gd name="connsiteY1711" fmla="*/ 3466988 h 5602943"/>
              <a:gd name="connsiteX1712" fmla="*/ 9652035 w 11409980"/>
              <a:gd name="connsiteY1712" fmla="*/ 3477883 h 5602943"/>
              <a:gd name="connsiteX1713" fmla="*/ 9705930 w 11409980"/>
              <a:gd name="connsiteY1713" fmla="*/ 3471398 h 5602943"/>
              <a:gd name="connsiteX1714" fmla="*/ 9699590 w 11409980"/>
              <a:gd name="connsiteY1714" fmla="*/ 3468544 h 5602943"/>
              <a:gd name="connsiteX1715" fmla="*/ 9672642 w 11409980"/>
              <a:gd name="connsiteY1715" fmla="*/ 3466209 h 5602943"/>
              <a:gd name="connsiteX1716" fmla="*/ 9648865 w 11409980"/>
              <a:gd name="connsiteY1716" fmla="*/ 3461021 h 5602943"/>
              <a:gd name="connsiteX1717" fmla="*/ 9806820 w 11409980"/>
              <a:gd name="connsiteY1717" fmla="*/ 3458760 h 5602943"/>
              <a:gd name="connsiteX1718" fmla="*/ 9747673 w 11409980"/>
              <a:gd name="connsiteY1718" fmla="*/ 3475029 h 5602943"/>
              <a:gd name="connsiteX1719" fmla="*/ 9810023 w 11409980"/>
              <a:gd name="connsiteY1719" fmla="*/ 3474251 h 5602943"/>
              <a:gd name="connsiteX1720" fmla="*/ 9872372 w 11409980"/>
              <a:gd name="connsiteY1720" fmla="*/ 3472954 h 5602943"/>
              <a:gd name="connsiteX1721" fmla="*/ 9850709 w 11409980"/>
              <a:gd name="connsiteY1721" fmla="*/ 3483849 h 5602943"/>
              <a:gd name="connsiteX1722" fmla="*/ 9802625 w 11409980"/>
              <a:gd name="connsiteY1722" fmla="*/ 3488000 h 5602943"/>
              <a:gd name="connsiteX1723" fmla="*/ 9795756 w 11409980"/>
              <a:gd name="connsiteY1723" fmla="*/ 3497598 h 5602943"/>
              <a:gd name="connsiteX1724" fmla="*/ 9894036 w 11409980"/>
              <a:gd name="connsiteY1724" fmla="*/ 3488000 h 5602943"/>
              <a:gd name="connsiteX1725" fmla="*/ 9909360 w 11409980"/>
              <a:gd name="connsiteY1725" fmla="*/ 3482812 h 5602943"/>
              <a:gd name="connsiteX1726" fmla="*/ 9924683 w 11409980"/>
              <a:gd name="connsiteY1726" fmla="*/ 3474251 h 5602943"/>
              <a:gd name="connsiteX1727" fmla="*/ 9859691 w 11409980"/>
              <a:gd name="connsiteY1727" fmla="*/ 3459984 h 5602943"/>
              <a:gd name="connsiteX1728" fmla="*/ 9806820 w 11409980"/>
              <a:gd name="connsiteY1728" fmla="*/ 3458760 h 5602943"/>
              <a:gd name="connsiteX1729" fmla="*/ 9532619 w 11409980"/>
              <a:gd name="connsiteY1729" fmla="*/ 3456611 h 5602943"/>
              <a:gd name="connsiteX1730" fmla="*/ 9511484 w 11409980"/>
              <a:gd name="connsiteY1730" fmla="*/ 3459206 h 5602943"/>
              <a:gd name="connsiteX1731" fmla="*/ 9522052 w 11409980"/>
              <a:gd name="connsiteY1731" fmla="*/ 3462578 h 5602943"/>
              <a:gd name="connsiteX1732" fmla="*/ 9532619 w 11409980"/>
              <a:gd name="connsiteY1732" fmla="*/ 3456611 h 5602943"/>
              <a:gd name="connsiteX1733" fmla="*/ 9829573 w 11409980"/>
              <a:gd name="connsiteY1733" fmla="*/ 3438194 h 5602943"/>
              <a:gd name="connsiteX1734" fmla="*/ 9808966 w 11409980"/>
              <a:gd name="connsiteY1734" fmla="*/ 3439231 h 5602943"/>
              <a:gd name="connsiteX1735" fmla="*/ 9820062 w 11409980"/>
              <a:gd name="connsiteY1735" fmla="*/ 3442863 h 5602943"/>
              <a:gd name="connsiteX1736" fmla="*/ 9829573 w 11409980"/>
              <a:gd name="connsiteY1736" fmla="*/ 3438194 h 5602943"/>
              <a:gd name="connsiteX1737" fmla="*/ 9710422 w 11409980"/>
              <a:gd name="connsiteY1737" fmla="*/ 3433751 h 5602943"/>
              <a:gd name="connsiteX1738" fmla="*/ 9690607 w 11409980"/>
              <a:gd name="connsiteY1738" fmla="*/ 3434562 h 5602943"/>
              <a:gd name="connsiteX1739" fmla="*/ 9656790 w 11409980"/>
              <a:gd name="connsiteY1739" fmla="*/ 3445198 h 5602943"/>
              <a:gd name="connsiteX1740" fmla="*/ 9685323 w 11409980"/>
              <a:gd name="connsiteY1740" fmla="*/ 3448051 h 5602943"/>
              <a:gd name="connsiteX1741" fmla="*/ 9719140 w 11409980"/>
              <a:gd name="connsiteY1741" fmla="*/ 3437415 h 5602943"/>
              <a:gd name="connsiteX1742" fmla="*/ 9710422 w 11409980"/>
              <a:gd name="connsiteY1742" fmla="*/ 3433751 h 5602943"/>
              <a:gd name="connsiteX1743" fmla="*/ 9639882 w 11409980"/>
              <a:gd name="connsiteY1743" fmla="*/ 3427039 h 5602943"/>
              <a:gd name="connsiteX1744" fmla="*/ 9631956 w 11409980"/>
              <a:gd name="connsiteY1744" fmla="*/ 3436378 h 5602943"/>
              <a:gd name="connsiteX1745" fmla="*/ 9636183 w 11409980"/>
              <a:gd name="connsiteY1745" fmla="*/ 3444419 h 5602943"/>
              <a:gd name="connsiteX1746" fmla="*/ 9644109 w 11409980"/>
              <a:gd name="connsiteY1746" fmla="*/ 3434821 h 5602943"/>
              <a:gd name="connsiteX1747" fmla="*/ 9639882 w 11409980"/>
              <a:gd name="connsiteY1747" fmla="*/ 3427039 h 5602943"/>
              <a:gd name="connsiteX1748" fmla="*/ 1139184 w 11409980"/>
              <a:gd name="connsiteY1748" fmla="*/ 3424186 h 5602943"/>
              <a:gd name="connsiteX1749" fmla="*/ 1097442 w 11409980"/>
              <a:gd name="connsiteY1749" fmla="*/ 3425742 h 5602943"/>
              <a:gd name="connsiteX1750" fmla="*/ 1046717 w 11409980"/>
              <a:gd name="connsiteY1750" fmla="*/ 3450386 h 5602943"/>
              <a:gd name="connsiteX1751" fmla="*/ 1149224 w 11409980"/>
              <a:gd name="connsiteY1751" fmla="*/ 3431449 h 5602943"/>
              <a:gd name="connsiteX1752" fmla="*/ 1139184 w 11409980"/>
              <a:gd name="connsiteY1752" fmla="*/ 3424186 h 5602943"/>
              <a:gd name="connsiteX1753" fmla="*/ 630347 w 11409980"/>
              <a:gd name="connsiteY1753" fmla="*/ 3404470 h 5602943"/>
              <a:gd name="connsiteX1754" fmla="*/ 533124 w 11409980"/>
              <a:gd name="connsiteY1754" fmla="*/ 3457649 h 5602943"/>
              <a:gd name="connsiteX1755" fmla="*/ 582264 w 11409980"/>
              <a:gd name="connsiteY1755" fmla="*/ 3439231 h 5602943"/>
              <a:gd name="connsiteX1756" fmla="*/ 630347 w 11409980"/>
              <a:gd name="connsiteY1756" fmla="*/ 3404470 h 5602943"/>
              <a:gd name="connsiteX1757" fmla="*/ 9578589 w 11409980"/>
              <a:gd name="connsiteY1757" fmla="*/ 3374120 h 5602943"/>
              <a:gd name="connsiteX1758" fmla="*/ 9573305 w 11409980"/>
              <a:gd name="connsiteY1758" fmla="*/ 3382940 h 5602943"/>
              <a:gd name="connsiteX1759" fmla="*/ 9593384 w 11409980"/>
              <a:gd name="connsiteY1759" fmla="*/ 3380605 h 5602943"/>
              <a:gd name="connsiteX1760" fmla="*/ 9578589 w 11409980"/>
              <a:gd name="connsiteY1760" fmla="*/ 3374120 h 5602943"/>
              <a:gd name="connsiteX1761" fmla="*/ 9516239 w 11409980"/>
              <a:gd name="connsiteY1761" fmla="*/ 3374120 h 5602943"/>
              <a:gd name="connsiteX1762" fmla="*/ 9495632 w 11409980"/>
              <a:gd name="connsiteY1762" fmla="*/ 3375417 h 5602943"/>
              <a:gd name="connsiteX1763" fmla="*/ 9506200 w 11409980"/>
              <a:gd name="connsiteY1763" fmla="*/ 3379049 h 5602943"/>
              <a:gd name="connsiteX1764" fmla="*/ 9516239 w 11409980"/>
              <a:gd name="connsiteY1764" fmla="*/ 3374120 h 5602943"/>
              <a:gd name="connsiteX1765" fmla="*/ 9631428 w 11409980"/>
              <a:gd name="connsiteY1765" fmla="*/ 3373342 h 5602943"/>
              <a:gd name="connsiteX1766" fmla="*/ 9597611 w 11409980"/>
              <a:gd name="connsiteY1766" fmla="*/ 3387609 h 5602943"/>
              <a:gd name="connsiteX1767" fmla="*/ 9589157 w 11409980"/>
              <a:gd name="connsiteY1767" fmla="*/ 3408621 h 5602943"/>
              <a:gd name="connsiteX1768" fmla="*/ 9615576 w 11409980"/>
              <a:gd name="connsiteY1768" fmla="*/ 3407584 h 5602943"/>
              <a:gd name="connsiteX1769" fmla="*/ 9634070 w 11409980"/>
              <a:gd name="connsiteY1769" fmla="*/ 3402395 h 5602943"/>
              <a:gd name="connsiteX1770" fmla="*/ 9631428 w 11409980"/>
              <a:gd name="connsiteY1770" fmla="*/ 3373342 h 5602943"/>
              <a:gd name="connsiteX1771" fmla="*/ 10001299 w 11409980"/>
              <a:gd name="connsiteY1771" fmla="*/ 3371007 h 5602943"/>
              <a:gd name="connsiteX1772" fmla="*/ 9986504 w 11409980"/>
              <a:gd name="connsiteY1772" fmla="*/ 3371785 h 5602943"/>
              <a:gd name="connsiteX1773" fmla="*/ 9991788 w 11409980"/>
              <a:gd name="connsiteY1773" fmla="*/ 3376195 h 5602943"/>
              <a:gd name="connsiteX1774" fmla="*/ 10001299 w 11409980"/>
              <a:gd name="connsiteY1774" fmla="*/ 3371007 h 5602943"/>
              <a:gd name="connsiteX1775" fmla="*/ 575923 w 11409980"/>
              <a:gd name="connsiteY1775" fmla="*/ 3369710 h 5602943"/>
              <a:gd name="connsiteX1776" fmla="*/ 483984 w 11409980"/>
              <a:gd name="connsiteY1776" fmla="*/ 3435599 h 5602943"/>
              <a:gd name="connsiteX1777" fmla="*/ 477115 w 11409980"/>
              <a:gd name="connsiteY1777" fmla="*/ 3453239 h 5602943"/>
              <a:gd name="connsiteX1778" fmla="*/ 464962 w 11409980"/>
              <a:gd name="connsiteY1778" fmla="*/ 3467766 h 5602943"/>
              <a:gd name="connsiteX1779" fmla="*/ 526783 w 11409980"/>
              <a:gd name="connsiteY1779" fmla="*/ 3438194 h 5602943"/>
              <a:gd name="connsiteX1780" fmla="*/ 566413 w 11409980"/>
              <a:gd name="connsiteY1780" fmla="*/ 3398764 h 5602943"/>
              <a:gd name="connsiteX1781" fmla="*/ 575923 w 11409980"/>
              <a:gd name="connsiteY1781" fmla="*/ 3369710 h 5602943"/>
              <a:gd name="connsiteX1782" fmla="*/ 181746 w 11409980"/>
              <a:gd name="connsiteY1782" fmla="*/ 3323017 h 5602943"/>
              <a:gd name="connsiteX1783" fmla="*/ 156384 w 11409980"/>
              <a:gd name="connsiteY1783" fmla="*/ 3339360 h 5602943"/>
              <a:gd name="connsiteX1784" fmla="*/ 118340 w 11409980"/>
              <a:gd name="connsiteY1784" fmla="*/ 3356740 h 5602943"/>
              <a:gd name="connsiteX1785" fmla="*/ 106187 w 11409980"/>
              <a:gd name="connsiteY1785" fmla="*/ 3365560 h 5602943"/>
              <a:gd name="connsiteX1786" fmla="*/ 121510 w 11409980"/>
              <a:gd name="connsiteY1786" fmla="*/ 3398764 h 5602943"/>
              <a:gd name="connsiteX1787" fmla="*/ 152157 w 11409980"/>
              <a:gd name="connsiteY1787" fmla="*/ 3361150 h 5602943"/>
              <a:gd name="connsiteX1788" fmla="*/ 9923098 w 11409980"/>
              <a:gd name="connsiteY1788" fmla="*/ 3307193 h 5602943"/>
              <a:gd name="connsiteX1789" fmla="*/ 9919927 w 11409980"/>
              <a:gd name="connsiteY1789" fmla="*/ 3315754 h 5602943"/>
              <a:gd name="connsiteX1790" fmla="*/ 9929438 w 11409980"/>
              <a:gd name="connsiteY1790" fmla="*/ 3323795 h 5602943"/>
              <a:gd name="connsiteX1791" fmla="*/ 9932609 w 11409980"/>
              <a:gd name="connsiteY1791" fmla="*/ 3314975 h 5602943"/>
              <a:gd name="connsiteX1792" fmla="*/ 9923098 w 11409980"/>
              <a:gd name="connsiteY1792" fmla="*/ 3307193 h 5602943"/>
              <a:gd name="connsiteX1793" fmla="*/ 520971 w 11409980"/>
              <a:gd name="connsiteY1793" fmla="*/ 3301486 h 5602943"/>
              <a:gd name="connsiteX1794" fmla="*/ 513045 w 11409980"/>
              <a:gd name="connsiteY1794" fmla="*/ 3310825 h 5602943"/>
              <a:gd name="connsiteX1795" fmla="*/ 517272 w 11409980"/>
              <a:gd name="connsiteY1795" fmla="*/ 3318607 h 5602943"/>
              <a:gd name="connsiteX1796" fmla="*/ 525198 w 11409980"/>
              <a:gd name="connsiteY1796" fmla="*/ 3310306 h 5602943"/>
              <a:gd name="connsiteX1797" fmla="*/ 520971 w 11409980"/>
              <a:gd name="connsiteY1797" fmla="*/ 3301486 h 5602943"/>
              <a:gd name="connsiteX1798" fmla="*/ 9855992 w 11409980"/>
              <a:gd name="connsiteY1798" fmla="*/ 3296298 h 5602943"/>
              <a:gd name="connsiteX1799" fmla="*/ 9849123 w 11409980"/>
              <a:gd name="connsiteY1799" fmla="*/ 3305896 h 5602943"/>
              <a:gd name="connsiteX1800" fmla="*/ 9857578 w 11409980"/>
              <a:gd name="connsiteY1800" fmla="*/ 3313938 h 5602943"/>
              <a:gd name="connsiteX1801" fmla="*/ 9864975 w 11409980"/>
              <a:gd name="connsiteY1801" fmla="*/ 3304340 h 5602943"/>
              <a:gd name="connsiteX1802" fmla="*/ 9855992 w 11409980"/>
              <a:gd name="connsiteY1802" fmla="*/ 3296298 h 5602943"/>
              <a:gd name="connsiteX1803" fmla="*/ 148986 w 11409980"/>
              <a:gd name="connsiteY1803" fmla="*/ 3287219 h 5602943"/>
              <a:gd name="connsiteX1804" fmla="*/ 122039 w 11409980"/>
              <a:gd name="connsiteY1804" fmla="*/ 3319385 h 5602943"/>
              <a:gd name="connsiteX1805" fmla="*/ 101960 w 11409980"/>
              <a:gd name="connsiteY1805" fmla="*/ 3353627 h 5602943"/>
              <a:gd name="connsiteX1806" fmla="*/ 128908 w 11409980"/>
              <a:gd name="connsiteY1806" fmla="*/ 3333393 h 5602943"/>
              <a:gd name="connsiteX1807" fmla="*/ 156912 w 11409980"/>
              <a:gd name="connsiteY1807" fmla="*/ 3299152 h 5602943"/>
              <a:gd name="connsiteX1808" fmla="*/ 148986 w 11409980"/>
              <a:gd name="connsiteY1808" fmla="*/ 3287219 h 5602943"/>
              <a:gd name="connsiteX1809" fmla="*/ 212921 w 11409980"/>
              <a:gd name="connsiteY1809" fmla="*/ 3283587 h 5602943"/>
              <a:gd name="connsiteX1810" fmla="*/ 199712 w 11409980"/>
              <a:gd name="connsiteY1810" fmla="*/ 3293185 h 5602943"/>
              <a:gd name="connsiteX1811" fmla="*/ 199183 w 11409980"/>
              <a:gd name="connsiteY1811" fmla="*/ 3306415 h 5602943"/>
              <a:gd name="connsiteX1812" fmla="*/ 212921 w 11409980"/>
              <a:gd name="connsiteY1812" fmla="*/ 3296298 h 5602943"/>
              <a:gd name="connsiteX1813" fmla="*/ 212921 w 11409980"/>
              <a:gd name="connsiteY1813" fmla="*/ 3283587 h 5602943"/>
              <a:gd name="connsiteX1814" fmla="*/ 9734992 w 11409980"/>
              <a:gd name="connsiteY1814" fmla="*/ 3259203 h 5602943"/>
              <a:gd name="connsiteX1815" fmla="*/ 9733407 w 11409980"/>
              <a:gd name="connsiteY1815" fmla="*/ 3282549 h 5602943"/>
              <a:gd name="connsiteX1816" fmla="*/ 9746088 w 11409980"/>
              <a:gd name="connsiteY1816" fmla="*/ 3267763 h 5602943"/>
              <a:gd name="connsiteX1817" fmla="*/ 9734992 w 11409980"/>
              <a:gd name="connsiteY1817" fmla="*/ 3259203 h 5602943"/>
              <a:gd name="connsiteX1818" fmla="*/ 388874 w 11409980"/>
              <a:gd name="connsiteY1818" fmla="*/ 3242341 h 5602943"/>
              <a:gd name="connsiteX1819" fmla="*/ 376721 w 11409980"/>
              <a:gd name="connsiteY1819" fmla="*/ 3252718 h 5602943"/>
              <a:gd name="connsiteX1820" fmla="*/ 357171 w 11409980"/>
              <a:gd name="connsiteY1820" fmla="*/ 3272173 h 5602943"/>
              <a:gd name="connsiteX1821" fmla="*/ 361398 w 11409980"/>
              <a:gd name="connsiteY1821" fmla="*/ 3284106 h 5602943"/>
              <a:gd name="connsiteX1822" fmla="*/ 382534 w 11409980"/>
              <a:gd name="connsiteY1822" fmla="*/ 3272951 h 5602943"/>
              <a:gd name="connsiteX1823" fmla="*/ 394687 w 11409980"/>
              <a:gd name="connsiteY1823" fmla="*/ 3243120 h 5602943"/>
              <a:gd name="connsiteX1824" fmla="*/ 388874 w 11409980"/>
              <a:gd name="connsiteY1824" fmla="*/ 3242341 h 5602943"/>
              <a:gd name="connsiteX1825" fmla="*/ 202882 w 11409980"/>
              <a:gd name="connsiteY1825" fmla="*/ 3238450 h 5602943"/>
              <a:gd name="connsiteX1826" fmla="*/ 193371 w 11409980"/>
              <a:gd name="connsiteY1826" fmla="*/ 3246751 h 5602943"/>
              <a:gd name="connsiteX1827" fmla="*/ 183860 w 11409980"/>
              <a:gd name="connsiteY1827" fmla="*/ 3265947 h 5602943"/>
              <a:gd name="connsiteX1828" fmla="*/ 197070 w 11409980"/>
              <a:gd name="connsiteY1828" fmla="*/ 3249864 h 5602943"/>
              <a:gd name="connsiteX1829" fmla="*/ 202882 w 11409980"/>
              <a:gd name="connsiteY1829" fmla="*/ 3238450 h 5602943"/>
              <a:gd name="connsiteX1830" fmla="*/ 690584 w 11409980"/>
              <a:gd name="connsiteY1830" fmla="*/ 3237672 h 5602943"/>
              <a:gd name="connsiteX1831" fmla="*/ 680016 w 11409980"/>
              <a:gd name="connsiteY1831" fmla="*/ 3246751 h 5602943"/>
              <a:gd name="connsiteX1832" fmla="*/ 694811 w 11409980"/>
              <a:gd name="connsiteY1832" fmla="*/ 3251939 h 5602943"/>
              <a:gd name="connsiteX1833" fmla="*/ 699038 w 11409980"/>
              <a:gd name="connsiteY1833" fmla="*/ 3237672 h 5602943"/>
              <a:gd name="connsiteX1834" fmla="*/ 690584 w 11409980"/>
              <a:gd name="connsiteY1834" fmla="*/ 3237672 h 5602943"/>
              <a:gd name="connsiteX1835" fmla="*/ 647784 w 11409980"/>
              <a:gd name="connsiteY1835" fmla="*/ 3232224 h 5602943"/>
              <a:gd name="connsiteX1836" fmla="*/ 639858 w 11409980"/>
              <a:gd name="connsiteY1836" fmla="*/ 3242341 h 5602943"/>
              <a:gd name="connsiteX1837" fmla="*/ 622422 w 11409980"/>
              <a:gd name="connsiteY1837" fmla="*/ 3255571 h 5602943"/>
              <a:gd name="connsiteX1838" fmla="*/ 539993 w 11409980"/>
              <a:gd name="connsiteY1838" fmla="*/ 3314716 h 5602943"/>
              <a:gd name="connsiteX1839" fmla="*/ 515687 w 11409980"/>
              <a:gd name="connsiteY1839" fmla="*/ 3345585 h 5602943"/>
              <a:gd name="connsiteX1840" fmla="*/ 494023 w 11409980"/>
              <a:gd name="connsiteY1840" fmla="*/ 3380605 h 5602943"/>
              <a:gd name="connsiteX1841" fmla="*/ 558487 w 11409980"/>
              <a:gd name="connsiteY1841" fmla="*/ 3340138 h 5602943"/>
              <a:gd name="connsiteX1842" fmla="*/ 648841 w 11409980"/>
              <a:gd name="connsiteY1842" fmla="*/ 3239747 h 5602943"/>
              <a:gd name="connsiteX1843" fmla="*/ 647784 w 11409980"/>
              <a:gd name="connsiteY1843" fmla="*/ 3232224 h 5602943"/>
              <a:gd name="connsiteX1844" fmla="*/ 726514 w 11409980"/>
              <a:gd name="connsiteY1844" fmla="*/ 3222886 h 5602943"/>
              <a:gd name="connsiteX1845" fmla="*/ 713304 w 11409980"/>
              <a:gd name="connsiteY1845" fmla="*/ 3232484 h 5602943"/>
              <a:gd name="connsiteX1846" fmla="*/ 718060 w 11409980"/>
              <a:gd name="connsiteY1846" fmla="*/ 3241304 h 5602943"/>
              <a:gd name="connsiteX1847" fmla="*/ 730213 w 11409980"/>
              <a:gd name="connsiteY1847" fmla="*/ 3230928 h 5602943"/>
              <a:gd name="connsiteX1848" fmla="*/ 726514 w 11409980"/>
              <a:gd name="connsiteY1848" fmla="*/ 3222886 h 5602943"/>
              <a:gd name="connsiteX1849" fmla="*/ 9825346 w 11409980"/>
              <a:gd name="connsiteY1849" fmla="*/ 3216660 h 5602943"/>
              <a:gd name="connsiteX1850" fmla="*/ 9748201 w 11409980"/>
              <a:gd name="connsiteY1850" fmla="*/ 3233781 h 5602943"/>
              <a:gd name="connsiteX1851" fmla="*/ 9762468 w 11409980"/>
              <a:gd name="connsiteY1851" fmla="*/ 3248308 h 5602943"/>
              <a:gd name="connsiteX1852" fmla="*/ 9814778 w 11409980"/>
              <a:gd name="connsiteY1852" fmla="*/ 3236116 h 5602943"/>
              <a:gd name="connsiteX1853" fmla="*/ 9840141 w 11409980"/>
              <a:gd name="connsiteY1853" fmla="*/ 3225739 h 5602943"/>
              <a:gd name="connsiteX1854" fmla="*/ 9849123 w 11409980"/>
              <a:gd name="connsiteY1854" fmla="*/ 3221329 h 5602943"/>
              <a:gd name="connsiteX1855" fmla="*/ 9825346 w 11409980"/>
              <a:gd name="connsiteY1855" fmla="*/ 3216660 h 5602943"/>
              <a:gd name="connsiteX1856" fmla="*/ 458621 w 11409980"/>
              <a:gd name="connsiteY1856" fmla="*/ 3205506 h 5602943"/>
              <a:gd name="connsiteX1857" fmla="*/ 450696 w 11409980"/>
              <a:gd name="connsiteY1857" fmla="*/ 3215104 h 5602943"/>
              <a:gd name="connsiteX1858" fmla="*/ 454923 w 11409980"/>
              <a:gd name="connsiteY1858" fmla="*/ 3222886 h 5602943"/>
              <a:gd name="connsiteX1859" fmla="*/ 462849 w 11409980"/>
              <a:gd name="connsiteY1859" fmla="*/ 3214326 h 5602943"/>
              <a:gd name="connsiteX1860" fmla="*/ 458621 w 11409980"/>
              <a:gd name="connsiteY1860" fmla="*/ 3205506 h 5602943"/>
              <a:gd name="connsiteX1861" fmla="*/ 62331 w 11409980"/>
              <a:gd name="connsiteY1861" fmla="*/ 3201874 h 5602943"/>
              <a:gd name="connsiteX1862" fmla="*/ 36968 w 11409980"/>
              <a:gd name="connsiteY1862" fmla="*/ 3227296 h 5602943"/>
              <a:gd name="connsiteX1863" fmla="*/ 52820 w 11409980"/>
              <a:gd name="connsiteY1863" fmla="*/ 3233781 h 5602943"/>
              <a:gd name="connsiteX1864" fmla="*/ 67615 w 11409980"/>
              <a:gd name="connsiteY1864" fmla="*/ 3210694 h 5602943"/>
              <a:gd name="connsiteX1865" fmla="*/ 62331 w 11409980"/>
              <a:gd name="connsiteY1865" fmla="*/ 3201874 h 5602943"/>
              <a:gd name="connsiteX1866" fmla="*/ 9914643 w 11409980"/>
              <a:gd name="connsiteY1866" fmla="*/ 3182937 h 5602943"/>
              <a:gd name="connsiteX1867" fmla="*/ 9873429 w 11409980"/>
              <a:gd name="connsiteY1867" fmla="*/ 3187347 h 5602943"/>
              <a:gd name="connsiteX1868" fmla="*/ 9891923 w 11409980"/>
              <a:gd name="connsiteY1868" fmla="*/ 3188904 h 5602943"/>
              <a:gd name="connsiteX1869" fmla="*/ 9914643 w 11409980"/>
              <a:gd name="connsiteY1869" fmla="*/ 3183716 h 5602943"/>
              <a:gd name="connsiteX1870" fmla="*/ 9959556 w 11409980"/>
              <a:gd name="connsiteY1870" fmla="*/ 3180084 h 5602943"/>
              <a:gd name="connsiteX1871" fmla="*/ 9944233 w 11409980"/>
              <a:gd name="connsiteY1871" fmla="*/ 3180862 h 5602943"/>
              <a:gd name="connsiteX1872" fmla="*/ 9949517 w 11409980"/>
              <a:gd name="connsiteY1872" fmla="*/ 3185272 h 5602943"/>
              <a:gd name="connsiteX1873" fmla="*/ 9959556 w 11409980"/>
              <a:gd name="connsiteY1873" fmla="*/ 3180084 h 5602943"/>
              <a:gd name="connsiteX1874" fmla="*/ 947908 w 11409980"/>
              <a:gd name="connsiteY1874" fmla="*/ 3179306 h 5602943"/>
              <a:gd name="connsiteX1875" fmla="*/ 926773 w 11409980"/>
              <a:gd name="connsiteY1875" fmla="*/ 3181640 h 5602943"/>
              <a:gd name="connsiteX1876" fmla="*/ 937869 w 11409980"/>
              <a:gd name="connsiteY1876" fmla="*/ 3185272 h 5602943"/>
              <a:gd name="connsiteX1877" fmla="*/ 947908 w 11409980"/>
              <a:gd name="connsiteY1877" fmla="*/ 3179306 h 5602943"/>
              <a:gd name="connsiteX1878" fmla="*/ 527840 w 11409980"/>
              <a:gd name="connsiteY1878" fmla="*/ 3178495 h 5602943"/>
              <a:gd name="connsiteX1879" fmla="*/ 522028 w 11409980"/>
              <a:gd name="connsiteY1879" fmla="*/ 3178527 h 5602943"/>
              <a:gd name="connsiteX1880" fmla="*/ 514631 w 11409980"/>
              <a:gd name="connsiteY1880" fmla="*/ 3192535 h 5602943"/>
              <a:gd name="connsiteX1881" fmla="*/ 523613 w 11409980"/>
              <a:gd name="connsiteY1881" fmla="*/ 3199539 h 5602943"/>
              <a:gd name="connsiteX1882" fmla="*/ 530482 w 11409980"/>
              <a:gd name="connsiteY1882" fmla="*/ 3186050 h 5602943"/>
              <a:gd name="connsiteX1883" fmla="*/ 527840 w 11409980"/>
              <a:gd name="connsiteY1883" fmla="*/ 3178495 h 5602943"/>
              <a:gd name="connsiteX1884" fmla="*/ 632989 w 11409980"/>
              <a:gd name="connsiteY1884" fmla="*/ 3168929 h 5602943"/>
              <a:gd name="connsiteX1885" fmla="*/ 621365 w 11409980"/>
              <a:gd name="connsiteY1885" fmla="*/ 3178527 h 5602943"/>
              <a:gd name="connsiteX1886" fmla="*/ 634575 w 11409980"/>
              <a:gd name="connsiteY1886" fmla="*/ 3180862 h 5602943"/>
              <a:gd name="connsiteX1887" fmla="*/ 646199 w 11409980"/>
              <a:gd name="connsiteY1887" fmla="*/ 3171523 h 5602943"/>
              <a:gd name="connsiteX1888" fmla="*/ 632989 w 11409980"/>
              <a:gd name="connsiteY1888" fmla="*/ 3168929 h 5602943"/>
              <a:gd name="connsiteX1889" fmla="*/ 9812136 w 11409980"/>
              <a:gd name="connsiteY1889" fmla="*/ 3151030 h 5602943"/>
              <a:gd name="connsiteX1890" fmla="*/ 9791001 w 11409980"/>
              <a:gd name="connsiteY1890" fmla="*/ 3153106 h 5602943"/>
              <a:gd name="connsiteX1891" fmla="*/ 9802097 w 11409980"/>
              <a:gd name="connsiteY1891" fmla="*/ 3156218 h 5602943"/>
              <a:gd name="connsiteX1892" fmla="*/ 9812136 w 11409980"/>
              <a:gd name="connsiteY1892" fmla="*/ 3151030 h 5602943"/>
              <a:gd name="connsiteX1893" fmla="*/ 998633 w 11409980"/>
              <a:gd name="connsiteY1893" fmla="*/ 3146880 h 5602943"/>
              <a:gd name="connsiteX1894" fmla="*/ 981197 w 11409980"/>
              <a:gd name="connsiteY1894" fmla="*/ 3156737 h 5602943"/>
              <a:gd name="connsiteX1895" fmla="*/ 1001804 w 11409980"/>
              <a:gd name="connsiteY1895" fmla="*/ 3154662 h 5602943"/>
              <a:gd name="connsiteX1896" fmla="*/ 998633 w 11409980"/>
              <a:gd name="connsiteY1896" fmla="*/ 3146880 h 5602943"/>
              <a:gd name="connsiteX1897" fmla="*/ 10039871 w 11409980"/>
              <a:gd name="connsiteY1897" fmla="*/ 3146102 h 5602943"/>
              <a:gd name="connsiteX1898" fmla="*/ 10010810 w 11409980"/>
              <a:gd name="connsiteY1898" fmla="*/ 3148696 h 5602943"/>
              <a:gd name="connsiteX1899" fmla="*/ 10025605 w 11409980"/>
              <a:gd name="connsiteY1899" fmla="*/ 3152068 h 5602943"/>
              <a:gd name="connsiteX1900" fmla="*/ 10039871 w 11409980"/>
              <a:gd name="connsiteY1900" fmla="*/ 3146102 h 5602943"/>
              <a:gd name="connsiteX1901" fmla="*/ 732326 w 11409980"/>
              <a:gd name="connsiteY1901" fmla="*/ 3138060 h 5602943"/>
              <a:gd name="connsiteX1902" fmla="*/ 690584 w 11409980"/>
              <a:gd name="connsiteY1902" fmla="*/ 3154662 h 5602943"/>
              <a:gd name="connsiteX1903" fmla="*/ 658352 w 11409980"/>
              <a:gd name="connsiteY1903" fmla="*/ 3170486 h 5602943"/>
              <a:gd name="connsiteX1904" fmla="*/ 694811 w 11409980"/>
              <a:gd name="connsiteY1904" fmla="*/ 3161925 h 5602943"/>
              <a:gd name="connsiteX1905" fmla="*/ 738138 w 11409980"/>
              <a:gd name="connsiteY1905" fmla="*/ 3144286 h 5602943"/>
              <a:gd name="connsiteX1906" fmla="*/ 732326 w 11409980"/>
              <a:gd name="connsiteY1906" fmla="*/ 3138060 h 5602943"/>
              <a:gd name="connsiteX1907" fmla="*/ 523085 w 11409980"/>
              <a:gd name="connsiteY1907" fmla="*/ 3132612 h 5602943"/>
              <a:gd name="connsiteX1908" fmla="*/ 490325 w 11409980"/>
              <a:gd name="connsiteY1908" fmla="*/ 3155440 h 5602943"/>
              <a:gd name="connsiteX1909" fmla="*/ 458621 w 11409980"/>
              <a:gd name="connsiteY1909" fmla="*/ 3174896 h 5602943"/>
              <a:gd name="connsiteX1910" fmla="*/ 447525 w 11409980"/>
              <a:gd name="connsiteY1910" fmla="*/ 3184494 h 5602943"/>
              <a:gd name="connsiteX1911" fmla="*/ 468661 w 11409980"/>
              <a:gd name="connsiteY1911" fmla="*/ 3187347 h 5602943"/>
              <a:gd name="connsiteX1912" fmla="*/ 507761 w 11409980"/>
              <a:gd name="connsiteY1912" fmla="*/ 3161147 h 5602943"/>
              <a:gd name="connsiteX1913" fmla="*/ 526255 w 11409980"/>
              <a:gd name="connsiteY1913" fmla="*/ 3138060 h 5602943"/>
              <a:gd name="connsiteX1914" fmla="*/ 523085 w 11409980"/>
              <a:gd name="connsiteY1914" fmla="*/ 3132612 h 5602943"/>
              <a:gd name="connsiteX1915" fmla="*/ 10129169 w 11409980"/>
              <a:gd name="connsiteY1915" fmla="*/ 3130018 h 5602943"/>
              <a:gd name="connsiteX1916" fmla="*/ 10114374 w 11409980"/>
              <a:gd name="connsiteY1916" fmla="*/ 3130537 h 5602943"/>
              <a:gd name="connsiteX1917" fmla="*/ 10119129 w 11409980"/>
              <a:gd name="connsiteY1917" fmla="*/ 3135725 h 5602943"/>
              <a:gd name="connsiteX1918" fmla="*/ 10129169 w 11409980"/>
              <a:gd name="connsiteY1918" fmla="*/ 3130018 h 5602943"/>
              <a:gd name="connsiteX1919" fmla="*/ 730014 w 11409980"/>
              <a:gd name="connsiteY1919" fmla="*/ 3118864 h 5602943"/>
              <a:gd name="connsiteX1920" fmla="*/ 711719 w 11409980"/>
              <a:gd name="connsiteY1920" fmla="*/ 3121458 h 5602943"/>
              <a:gd name="connsiteX1921" fmla="*/ 683714 w 11409980"/>
              <a:gd name="connsiteY1921" fmla="*/ 3130537 h 5602943"/>
              <a:gd name="connsiteX1922" fmla="*/ 736025 w 11409980"/>
              <a:gd name="connsiteY1922" fmla="*/ 3121717 h 5602943"/>
              <a:gd name="connsiteX1923" fmla="*/ 730014 w 11409980"/>
              <a:gd name="connsiteY1923" fmla="*/ 3118864 h 5602943"/>
              <a:gd name="connsiteX1924" fmla="*/ 787807 w 11409980"/>
              <a:gd name="connsiteY1924" fmla="*/ 3110303 h 5602943"/>
              <a:gd name="connsiteX1925" fmla="*/ 771955 w 11409980"/>
              <a:gd name="connsiteY1925" fmla="*/ 3111082 h 5602943"/>
              <a:gd name="connsiteX1926" fmla="*/ 777239 w 11409980"/>
              <a:gd name="connsiteY1926" fmla="*/ 3116270 h 5602943"/>
              <a:gd name="connsiteX1927" fmla="*/ 787807 w 11409980"/>
              <a:gd name="connsiteY1927" fmla="*/ 3110303 h 5602943"/>
              <a:gd name="connsiteX1928" fmla="*/ 855969 w 11409980"/>
              <a:gd name="connsiteY1928" fmla="*/ 3109006 h 5602943"/>
              <a:gd name="connsiteX1929" fmla="*/ 848571 w 11409980"/>
              <a:gd name="connsiteY1929" fmla="*/ 3118345 h 5602943"/>
              <a:gd name="connsiteX1930" fmla="*/ 858082 w 11409980"/>
              <a:gd name="connsiteY1930" fmla="*/ 3125868 h 5602943"/>
              <a:gd name="connsiteX1931" fmla="*/ 865480 w 11409980"/>
              <a:gd name="connsiteY1931" fmla="*/ 3117048 h 5602943"/>
              <a:gd name="connsiteX1932" fmla="*/ 855969 w 11409980"/>
              <a:gd name="connsiteY1932" fmla="*/ 3109006 h 5602943"/>
              <a:gd name="connsiteX1933" fmla="*/ 9919927 w 11409980"/>
              <a:gd name="connsiteY1933" fmla="*/ 3107450 h 5602943"/>
              <a:gd name="connsiteX1934" fmla="*/ 9904076 w 11409980"/>
              <a:gd name="connsiteY1934" fmla="*/ 3108228 h 5602943"/>
              <a:gd name="connsiteX1935" fmla="*/ 9909360 w 11409980"/>
              <a:gd name="connsiteY1935" fmla="*/ 3112638 h 5602943"/>
              <a:gd name="connsiteX1936" fmla="*/ 9919927 w 11409980"/>
              <a:gd name="connsiteY1936" fmla="*/ 3107450 h 5602943"/>
              <a:gd name="connsiteX1937" fmla="*/ 9856587 w 11409980"/>
              <a:gd name="connsiteY1937" fmla="*/ 3098533 h 5602943"/>
              <a:gd name="connsiteX1938" fmla="*/ 9821119 w 11409980"/>
              <a:gd name="connsiteY1938" fmla="*/ 3099668 h 5602943"/>
              <a:gd name="connsiteX1939" fmla="*/ 9773036 w 11409980"/>
              <a:gd name="connsiteY1939" fmla="*/ 3109006 h 5602943"/>
              <a:gd name="connsiteX1940" fmla="*/ 9808438 w 11409980"/>
              <a:gd name="connsiteY1940" fmla="*/ 3116270 h 5602943"/>
              <a:gd name="connsiteX1941" fmla="*/ 9876600 w 11409980"/>
              <a:gd name="connsiteY1941" fmla="*/ 3101484 h 5602943"/>
              <a:gd name="connsiteX1942" fmla="*/ 9856587 w 11409980"/>
              <a:gd name="connsiteY1942" fmla="*/ 3098533 h 5602943"/>
              <a:gd name="connsiteX1943" fmla="*/ 9648865 w 11409980"/>
              <a:gd name="connsiteY1943" fmla="*/ 3091626 h 5602943"/>
              <a:gd name="connsiteX1944" fmla="*/ 9622445 w 11409980"/>
              <a:gd name="connsiteY1944" fmla="*/ 3103040 h 5602943"/>
              <a:gd name="connsiteX1945" fmla="*/ 9684795 w 11409980"/>
              <a:gd name="connsiteY1945" fmla="*/ 3100705 h 5602943"/>
              <a:gd name="connsiteX1946" fmla="*/ 9648865 w 11409980"/>
              <a:gd name="connsiteY1946" fmla="*/ 3091626 h 5602943"/>
              <a:gd name="connsiteX1947" fmla="*/ 156384 w 11409980"/>
              <a:gd name="connsiteY1947" fmla="*/ 3090070 h 5602943"/>
              <a:gd name="connsiteX1948" fmla="*/ 94034 w 11409980"/>
              <a:gd name="connsiteY1948" fmla="*/ 3180084 h 5602943"/>
              <a:gd name="connsiteX1949" fmla="*/ 64973 w 11409980"/>
              <a:gd name="connsiteY1949" fmla="*/ 3235337 h 5602943"/>
              <a:gd name="connsiteX1950" fmla="*/ 44894 w 11409980"/>
              <a:gd name="connsiteY1950" fmla="*/ 3280993 h 5602943"/>
              <a:gd name="connsiteX1951" fmla="*/ 94034 w 11409980"/>
              <a:gd name="connsiteY1951" fmla="*/ 3239747 h 5602943"/>
              <a:gd name="connsiteX1952" fmla="*/ 108829 w 11409980"/>
              <a:gd name="connsiteY1952" fmla="*/ 3180862 h 5602943"/>
              <a:gd name="connsiteX1953" fmla="*/ 105659 w 11409980"/>
              <a:gd name="connsiteY1953" fmla="*/ 3177230 h 5602943"/>
              <a:gd name="connsiteX1954" fmla="*/ 142117 w 11409980"/>
              <a:gd name="connsiteY1954" fmla="*/ 3152327 h 5602943"/>
              <a:gd name="connsiteX1955" fmla="*/ 159554 w 11409980"/>
              <a:gd name="connsiteY1955" fmla="*/ 3132872 h 5602943"/>
              <a:gd name="connsiteX1956" fmla="*/ 156384 w 11409980"/>
              <a:gd name="connsiteY1956" fmla="*/ 3090070 h 5602943"/>
              <a:gd name="connsiteX1957" fmla="*/ 666806 w 11409980"/>
              <a:gd name="connsiteY1957" fmla="*/ 3078656 h 5602943"/>
              <a:gd name="connsiteX1958" fmla="*/ 606570 w 11409980"/>
              <a:gd name="connsiteY1958" fmla="*/ 3121458 h 5602943"/>
              <a:gd name="connsiteX1959" fmla="*/ 604985 w 11409980"/>
              <a:gd name="connsiteY1959" fmla="*/ 3136503 h 5602943"/>
              <a:gd name="connsiteX1960" fmla="*/ 654653 w 11409980"/>
              <a:gd name="connsiteY1960" fmla="*/ 3109006 h 5602943"/>
              <a:gd name="connsiteX1961" fmla="*/ 680016 w 11409980"/>
              <a:gd name="connsiteY1961" fmla="*/ 3080472 h 5602943"/>
              <a:gd name="connsiteX1962" fmla="*/ 666806 w 11409980"/>
              <a:gd name="connsiteY1962" fmla="*/ 3078656 h 5602943"/>
              <a:gd name="connsiteX1963" fmla="*/ 302747 w 11409980"/>
              <a:gd name="connsiteY1963" fmla="*/ 3076062 h 5602943"/>
              <a:gd name="connsiteX1964" fmla="*/ 263646 w 11409980"/>
              <a:gd name="connsiteY1964" fmla="*/ 3105893 h 5602943"/>
              <a:gd name="connsiteX1965" fmla="*/ 239341 w 11409980"/>
              <a:gd name="connsiteY1965" fmla="*/ 3133650 h 5602943"/>
              <a:gd name="connsiteX1966" fmla="*/ 268930 w 11409980"/>
              <a:gd name="connsiteY1966" fmla="*/ 3112638 h 5602943"/>
              <a:gd name="connsiteX1967" fmla="*/ 301690 w 11409980"/>
              <a:gd name="connsiteY1967" fmla="*/ 3084103 h 5602943"/>
              <a:gd name="connsiteX1968" fmla="*/ 302747 w 11409980"/>
              <a:gd name="connsiteY1968" fmla="*/ 3076062 h 5602943"/>
              <a:gd name="connsiteX1969" fmla="*/ 9736048 w 11409980"/>
              <a:gd name="connsiteY1969" fmla="*/ 3075283 h 5602943"/>
              <a:gd name="connsiteX1970" fmla="*/ 9715441 w 11409980"/>
              <a:gd name="connsiteY1970" fmla="*/ 3084882 h 5602943"/>
              <a:gd name="connsiteX1971" fmla="*/ 9723896 w 11409980"/>
              <a:gd name="connsiteY1971" fmla="*/ 3096295 h 5602943"/>
              <a:gd name="connsiteX1972" fmla="*/ 9746088 w 11409980"/>
              <a:gd name="connsiteY1972" fmla="*/ 3087216 h 5602943"/>
              <a:gd name="connsiteX1973" fmla="*/ 9736048 w 11409980"/>
              <a:gd name="connsiteY1973" fmla="*/ 3075283 h 5602943"/>
              <a:gd name="connsiteX1974" fmla="*/ 971157 w 11409980"/>
              <a:gd name="connsiteY1974" fmla="*/ 3049862 h 5602943"/>
              <a:gd name="connsiteX1975" fmla="*/ 961118 w 11409980"/>
              <a:gd name="connsiteY1975" fmla="*/ 3051677 h 5602943"/>
              <a:gd name="connsiteX1976" fmla="*/ 917262 w 11409980"/>
              <a:gd name="connsiteY1976" fmla="*/ 3066204 h 5602943"/>
              <a:gd name="connsiteX1977" fmla="*/ 906694 w 11409980"/>
              <a:gd name="connsiteY1977" fmla="*/ 3097074 h 5602943"/>
              <a:gd name="connsiteX1978" fmla="*/ 925188 w 11409980"/>
              <a:gd name="connsiteY1978" fmla="*/ 3096295 h 5602943"/>
              <a:gd name="connsiteX1979" fmla="*/ 907751 w 11409980"/>
              <a:gd name="connsiteY1979" fmla="*/ 3101484 h 5602943"/>
              <a:gd name="connsiteX1980" fmla="*/ 890314 w 11409980"/>
              <a:gd name="connsiteY1980" fmla="*/ 3116270 h 5602943"/>
              <a:gd name="connsiteX1981" fmla="*/ 937340 w 11409980"/>
              <a:gd name="connsiteY1981" fmla="*/ 3100705 h 5602943"/>
              <a:gd name="connsiteX1982" fmla="*/ 951079 w 11409980"/>
              <a:gd name="connsiteY1982" fmla="*/ 3091626 h 5602943"/>
              <a:gd name="connsiteX1983" fmla="*/ 962175 w 11409980"/>
              <a:gd name="connsiteY1983" fmla="*/ 3082806 h 5602943"/>
              <a:gd name="connsiteX1984" fmla="*/ 972214 w 11409980"/>
              <a:gd name="connsiteY1984" fmla="*/ 3076840 h 5602943"/>
              <a:gd name="connsiteX1985" fmla="*/ 997577 w 11409980"/>
              <a:gd name="connsiteY1985" fmla="*/ 3055828 h 5602943"/>
              <a:gd name="connsiteX1986" fmla="*/ 987537 w 11409980"/>
              <a:gd name="connsiteY1986" fmla="*/ 3061016 h 5602943"/>
              <a:gd name="connsiteX1987" fmla="*/ 975913 w 11409980"/>
              <a:gd name="connsiteY1987" fmla="*/ 3072689 h 5602943"/>
              <a:gd name="connsiteX1988" fmla="*/ 971686 w 11409980"/>
              <a:gd name="connsiteY1988" fmla="*/ 3059460 h 5602943"/>
              <a:gd name="connsiteX1989" fmla="*/ 971157 w 11409980"/>
              <a:gd name="connsiteY1989" fmla="*/ 3049862 h 5602943"/>
              <a:gd name="connsiteX1990" fmla="*/ 361398 w 11409980"/>
              <a:gd name="connsiteY1990" fmla="*/ 3034038 h 5602943"/>
              <a:gd name="connsiteX1991" fmla="*/ 348189 w 11409980"/>
              <a:gd name="connsiteY1991" fmla="*/ 3046489 h 5602943"/>
              <a:gd name="connsiteX1992" fmla="*/ 332865 w 11409980"/>
              <a:gd name="connsiteY1992" fmla="*/ 3071911 h 5602943"/>
              <a:gd name="connsiteX1993" fmla="*/ 303276 w 11409980"/>
              <a:gd name="connsiteY1993" fmla="*/ 3107450 h 5602943"/>
              <a:gd name="connsiteX1994" fmla="*/ 287424 w 11409980"/>
              <a:gd name="connsiteY1994" fmla="*/ 3133650 h 5602943"/>
              <a:gd name="connsiteX1995" fmla="*/ 322297 w 11409980"/>
              <a:gd name="connsiteY1995" fmla="*/ 3106672 h 5602943"/>
              <a:gd name="connsiteX1996" fmla="*/ 339734 w 11409980"/>
              <a:gd name="connsiteY1996" fmla="*/ 3088513 h 5602943"/>
              <a:gd name="connsiteX1997" fmla="*/ 354001 w 11409980"/>
              <a:gd name="connsiteY1997" fmla="*/ 3055828 h 5602943"/>
              <a:gd name="connsiteX1998" fmla="*/ 367739 w 11409980"/>
              <a:gd name="connsiteY1998" fmla="*/ 3034038 h 5602943"/>
              <a:gd name="connsiteX1999" fmla="*/ 361398 w 11409980"/>
              <a:gd name="connsiteY1999" fmla="*/ 3034038 h 5602943"/>
              <a:gd name="connsiteX2000" fmla="*/ 886615 w 11409980"/>
              <a:gd name="connsiteY2000" fmla="*/ 3030406 h 5602943"/>
              <a:gd name="connsiteX2001" fmla="*/ 852270 w 11409980"/>
              <a:gd name="connsiteY2001" fmla="*/ 3033260 h 5602943"/>
              <a:gd name="connsiteX2002" fmla="*/ 814226 w 11409980"/>
              <a:gd name="connsiteY2002" fmla="*/ 3049083 h 5602943"/>
              <a:gd name="connsiteX2003" fmla="*/ 794676 w 11409980"/>
              <a:gd name="connsiteY2003" fmla="*/ 3063870 h 5602943"/>
              <a:gd name="connsiteX2004" fmla="*/ 775654 w 11409980"/>
              <a:gd name="connsiteY2004" fmla="*/ 3078656 h 5602943"/>
              <a:gd name="connsiteX2005" fmla="*/ 749763 w 11409980"/>
              <a:gd name="connsiteY2005" fmla="*/ 3084882 h 5602943"/>
              <a:gd name="connsiteX2006" fmla="*/ 711719 w 11409980"/>
              <a:gd name="connsiteY2006" fmla="*/ 3089291 h 5602943"/>
              <a:gd name="connsiteX2007" fmla="*/ 757160 w 11409980"/>
              <a:gd name="connsiteY2007" fmla="*/ 3101484 h 5602943"/>
              <a:gd name="connsiteX2008" fmla="*/ 848043 w 11409980"/>
              <a:gd name="connsiteY2008" fmla="*/ 3061016 h 5602943"/>
              <a:gd name="connsiteX2009" fmla="*/ 987537 w 11409980"/>
              <a:gd name="connsiteY2009" fmla="*/ 3012248 h 5602943"/>
              <a:gd name="connsiteX2010" fmla="*/ 900882 w 11409980"/>
              <a:gd name="connsiteY2010" fmla="*/ 3049083 h 5602943"/>
              <a:gd name="connsiteX2011" fmla="*/ 932057 w 11409980"/>
              <a:gd name="connsiteY2011" fmla="*/ 3049862 h 5602943"/>
              <a:gd name="connsiteX2012" fmla="*/ 984367 w 11409980"/>
              <a:gd name="connsiteY2012" fmla="*/ 3032222 h 5602943"/>
              <a:gd name="connsiteX2013" fmla="*/ 987537 w 11409980"/>
              <a:gd name="connsiteY2013" fmla="*/ 3012248 h 5602943"/>
              <a:gd name="connsiteX2014" fmla="*/ 449111 w 11409980"/>
              <a:gd name="connsiteY2014" fmla="*/ 2973336 h 5602943"/>
              <a:gd name="connsiteX2015" fmla="*/ 442241 w 11409980"/>
              <a:gd name="connsiteY2015" fmla="*/ 2975412 h 5602943"/>
              <a:gd name="connsiteX2016" fmla="*/ 437486 w 11409980"/>
              <a:gd name="connsiteY2016" fmla="*/ 2987604 h 5602943"/>
              <a:gd name="connsiteX2017" fmla="*/ 450167 w 11409980"/>
              <a:gd name="connsiteY2017" fmla="*/ 2978006 h 5602943"/>
              <a:gd name="connsiteX2018" fmla="*/ 449111 w 11409980"/>
              <a:gd name="connsiteY2018" fmla="*/ 2973336 h 5602943"/>
              <a:gd name="connsiteX2019" fmla="*/ 10026133 w 11409980"/>
              <a:gd name="connsiteY2019" fmla="*/ 2952843 h 5602943"/>
              <a:gd name="connsiteX2020" fmla="*/ 10006054 w 11409980"/>
              <a:gd name="connsiteY2020" fmla="*/ 2955178 h 5602943"/>
              <a:gd name="connsiteX2021" fmla="*/ 10017151 w 11409980"/>
              <a:gd name="connsiteY2021" fmla="*/ 2957772 h 5602943"/>
              <a:gd name="connsiteX2022" fmla="*/ 10026133 w 11409980"/>
              <a:gd name="connsiteY2022" fmla="*/ 2952843 h 5602943"/>
              <a:gd name="connsiteX2023" fmla="*/ 985424 w 11409980"/>
              <a:gd name="connsiteY2023" fmla="*/ 2950768 h 5602943"/>
              <a:gd name="connsiteX2024" fmla="*/ 931528 w 11409980"/>
              <a:gd name="connsiteY2024" fmla="*/ 2967370 h 5602943"/>
              <a:gd name="connsiteX2025" fmla="*/ 999690 w 11409980"/>
              <a:gd name="connsiteY2025" fmla="*/ 2960626 h 5602943"/>
              <a:gd name="connsiteX2026" fmla="*/ 985424 w 11409980"/>
              <a:gd name="connsiteY2026" fmla="*/ 2950768 h 5602943"/>
              <a:gd name="connsiteX2027" fmla="*/ 10079500 w 11409980"/>
              <a:gd name="connsiteY2027" fmla="*/ 2944802 h 5602943"/>
              <a:gd name="connsiteX2028" fmla="*/ 10062064 w 11409980"/>
              <a:gd name="connsiteY2028" fmla="*/ 2955178 h 5602943"/>
              <a:gd name="connsiteX2029" fmla="*/ 10069989 w 11409980"/>
              <a:gd name="connsiteY2029" fmla="*/ 2962960 h 5602943"/>
              <a:gd name="connsiteX2030" fmla="*/ 10086369 w 11409980"/>
              <a:gd name="connsiteY2030" fmla="*/ 2952843 h 5602943"/>
              <a:gd name="connsiteX2031" fmla="*/ 10079500 w 11409980"/>
              <a:gd name="connsiteY2031" fmla="*/ 2944802 h 5602943"/>
              <a:gd name="connsiteX2032" fmla="*/ 403669 w 11409980"/>
              <a:gd name="connsiteY2032" fmla="*/ 2939614 h 5602943"/>
              <a:gd name="connsiteX2033" fmla="*/ 293765 w 11409980"/>
              <a:gd name="connsiteY2033" fmla="*/ 3044673 h 5602943"/>
              <a:gd name="connsiteX2034" fmla="*/ 327581 w 11409980"/>
              <a:gd name="connsiteY2034" fmla="*/ 3032222 h 5602943"/>
              <a:gd name="connsiteX2035" fmla="*/ 367739 w 11409980"/>
              <a:gd name="connsiteY2035" fmla="*/ 3002650 h 5602943"/>
              <a:gd name="connsiteX2036" fmla="*/ 403669 w 11409980"/>
              <a:gd name="connsiteY2036" fmla="*/ 2939614 h 5602943"/>
              <a:gd name="connsiteX2037" fmla="*/ 1100612 w 11409980"/>
              <a:gd name="connsiteY2037" fmla="*/ 2936501 h 5602943"/>
              <a:gd name="connsiteX2038" fmla="*/ 1098499 w 11409980"/>
              <a:gd name="connsiteY2038" fmla="*/ 2941948 h 5602943"/>
              <a:gd name="connsiteX2039" fmla="*/ 1108010 w 11409980"/>
              <a:gd name="connsiteY2039" fmla="*/ 2949990 h 5602943"/>
              <a:gd name="connsiteX2040" fmla="*/ 1115935 w 11409980"/>
              <a:gd name="connsiteY2040" fmla="*/ 2945580 h 5602943"/>
              <a:gd name="connsiteX2041" fmla="*/ 1106424 w 11409980"/>
              <a:gd name="connsiteY2041" fmla="*/ 2936760 h 5602943"/>
              <a:gd name="connsiteX2042" fmla="*/ 1100612 w 11409980"/>
              <a:gd name="connsiteY2042" fmla="*/ 2936501 h 5602943"/>
              <a:gd name="connsiteX2043" fmla="*/ 10070518 w 11409980"/>
              <a:gd name="connsiteY2043" fmla="*/ 2932610 h 5602943"/>
              <a:gd name="connsiteX2044" fmla="*/ 10054666 w 11409980"/>
              <a:gd name="connsiteY2044" fmla="*/ 2933388 h 5602943"/>
              <a:gd name="connsiteX2045" fmla="*/ 10059950 w 11409980"/>
              <a:gd name="connsiteY2045" fmla="*/ 2937538 h 5602943"/>
              <a:gd name="connsiteX2046" fmla="*/ 10070518 w 11409980"/>
              <a:gd name="connsiteY2046" fmla="*/ 2932610 h 5602943"/>
              <a:gd name="connsiteX2047" fmla="*/ 10164042 w 11409980"/>
              <a:gd name="connsiteY2047" fmla="*/ 2930016 h 5602943"/>
              <a:gd name="connsiteX2048" fmla="*/ 10145549 w 11409980"/>
              <a:gd name="connsiteY2048" fmla="*/ 2936760 h 5602943"/>
              <a:gd name="connsiteX2049" fmla="*/ 10165099 w 11409980"/>
              <a:gd name="connsiteY2049" fmla="*/ 2944024 h 5602943"/>
              <a:gd name="connsiteX2050" fmla="*/ 10182536 w 11409980"/>
              <a:gd name="connsiteY2050" fmla="*/ 2933388 h 5602943"/>
              <a:gd name="connsiteX2051" fmla="*/ 10164042 w 11409980"/>
              <a:gd name="connsiteY2051" fmla="*/ 2930016 h 5602943"/>
              <a:gd name="connsiteX2052" fmla="*/ 1255430 w 11409980"/>
              <a:gd name="connsiteY2052" fmla="*/ 2927422 h 5602943"/>
              <a:gd name="connsiteX2053" fmla="*/ 1239578 w 11409980"/>
              <a:gd name="connsiteY2053" fmla="*/ 2936760 h 5602943"/>
              <a:gd name="connsiteX2054" fmla="*/ 1255958 w 11409980"/>
              <a:gd name="connsiteY2054" fmla="*/ 2938057 h 5602943"/>
              <a:gd name="connsiteX2055" fmla="*/ 1271810 w 11409980"/>
              <a:gd name="connsiteY2055" fmla="*/ 2928978 h 5602943"/>
              <a:gd name="connsiteX2056" fmla="*/ 1255430 w 11409980"/>
              <a:gd name="connsiteY2056" fmla="*/ 2927422 h 5602943"/>
              <a:gd name="connsiteX2057" fmla="*/ 1185154 w 11409980"/>
              <a:gd name="connsiteY2057" fmla="*/ 2924828 h 5602943"/>
              <a:gd name="connsiteX2058" fmla="*/ 1177228 w 11409980"/>
              <a:gd name="connsiteY2058" fmla="*/ 2934426 h 5602943"/>
              <a:gd name="connsiteX2059" fmla="*/ 1181455 w 11409980"/>
              <a:gd name="connsiteY2059" fmla="*/ 2942467 h 5602943"/>
              <a:gd name="connsiteX2060" fmla="*/ 1189381 w 11409980"/>
              <a:gd name="connsiteY2060" fmla="*/ 2933647 h 5602943"/>
              <a:gd name="connsiteX2061" fmla="*/ 1185154 w 11409980"/>
              <a:gd name="connsiteY2061" fmla="*/ 2924828 h 5602943"/>
              <a:gd name="connsiteX2062" fmla="*/ 10214768 w 11409980"/>
              <a:gd name="connsiteY2062" fmla="*/ 2902000 h 5602943"/>
              <a:gd name="connsiteX2063" fmla="*/ 10170383 w 11409980"/>
              <a:gd name="connsiteY2063" fmla="*/ 2913414 h 5602943"/>
              <a:gd name="connsiteX2064" fmla="*/ 10261266 w 11409980"/>
              <a:gd name="connsiteY2064" fmla="*/ 2917045 h 5602943"/>
              <a:gd name="connsiteX2065" fmla="*/ 10306707 w 11409980"/>
              <a:gd name="connsiteY2065" fmla="*/ 2905631 h 5602943"/>
              <a:gd name="connsiteX2066" fmla="*/ 10214768 w 11409980"/>
              <a:gd name="connsiteY2066" fmla="*/ 2902000 h 5602943"/>
              <a:gd name="connsiteX2067" fmla="*/ 10125470 w 11409980"/>
              <a:gd name="connsiteY2067" fmla="*/ 2901222 h 5602943"/>
              <a:gd name="connsiteX2068" fmla="*/ 10109618 w 11409980"/>
              <a:gd name="connsiteY2068" fmla="*/ 2902778 h 5602943"/>
              <a:gd name="connsiteX2069" fmla="*/ 10115959 w 11409980"/>
              <a:gd name="connsiteY2069" fmla="*/ 2907188 h 5602943"/>
              <a:gd name="connsiteX2070" fmla="*/ 10125470 w 11409980"/>
              <a:gd name="connsiteY2070" fmla="*/ 2901222 h 5602943"/>
              <a:gd name="connsiteX2071" fmla="*/ 1250674 w 11409980"/>
              <a:gd name="connsiteY2071" fmla="*/ 2894477 h 5602943"/>
              <a:gd name="connsiteX2072" fmla="*/ 1228482 w 11409980"/>
              <a:gd name="connsiteY2072" fmla="*/ 2904594 h 5602943"/>
              <a:gd name="connsiteX2073" fmla="*/ 1239578 w 11409980"/>
              <a:gd name="connsiteY2073" fmla="*/ 2912376 h 5602943"/>
              <a:gd name="connsiteX2074" fmla="*/ 1261242 w 11409980"/>
              <a:gd name="connsiteY2074" fmla="*/ 2901222 h 5602943"/>
              <a:gd name="connsiteX2075" fmla="*/ 1250674 w 11409980"/>
              <a:gd name="connsiteY2075" fmla="*/ 2894477 h 5602943"/>
              <a:gd name="connsiteX2076" fmla="*/ 1330461 w 11409980"/>
              <a:gd name="connsiteY2076" fmla="*/ 2890326 h 5602943"/>
              <a:gd name="connsiteX2077" fmla="*/ 1323063 w 11409980"/>
              <a:gd name="connsiteY2077" fmla="*/ 2892402 h 5602943"/>
              <a:gd name="connsiteX2078" fmla="*/ 1319365 w 11409980"/>
              <a:gd name="connsiteY2078" fmla="*/ 2903816 h 5602943"/>
              <a:gd name="connsiteX2079" fmla="*/ 1332046 w 11409980"/>
              <a:gd name="connsiteY2079" fmla="*/ 2894736 h 5602943"/>
              <a:gd name="connsiteX2080" fmla="*/ 1330461 w 11409980"/>
              <a:gd name="connsiteY2080" fmla="*/ 2890326 h 5602943"/>
              <a:gd name="connsiteX2081" fmla="*/ 424342 w 11409980"/>
              <a:gd name="connsiteY2081" fmla="*/ 2889872 h 5602943"/>
              <a:gd name="connsiteX2082" fmla="*/ 413180 w 11409980"/>
              <a:gd name="connsiteY2082" fmla="*/ 2896033 h 5602943"/>
              <a:gd name="connsiteX2083" fmla="*/ 397328 w 11409980"/>
              <a:gd name="connsiteY2083" fmla="*/ 2911338 h 5602943"/>
              <a:gd name="connsiteX2084" fmla="*/ 414237 w 11409980"/>
              <a:gd name="connsiteY2084" fmla="*/ 2904594 h 5602943"/>
              <a:gd name="connsiteX2085" fmla="*/ 429560 w 11409980"/>
              <a:gd name="connsiteY2085" fmla="*/ 2890326 h 5602943"/>
              <a:gd name="connsiteX2086" fmla="*/ 424342 w 11409980"/>
              <a:gd name="connsiteY2086" fmla="*/ 2889872 h 5602943"/>
              <a:gd name="connsiteX2087" fmla="*/ 560072 w 11409980"/>
              <a:gd name="connsiteY2087" fmla="*/ 2881247 h 5602943"/>
              <a:gd name="connsiteX2088" fmla="*/ 522028 w 11409980"/>
              <a:gd name="connsiteY2088" fmla="*/ 2899146 h 5602943"/>
              <a:gd name="connsiteX2089" fmla="*/ 482399 w 11409980"/>
              <a:gd name="connsiteY2089" fmla="*/ 2928200 h 5602943"/>
              <a:gd name="connsiteX2090" fmla="*/ 545277 w 11409980"/>
              <a:gd name="connsiteY2090" fmla="*/ 2902778 h 5602943"/>
              <a:gd name="connsiteX2091" fmla="*/ 560072 w 11409980"/>
              <a:gd name="connsiteY2091" fmla="*/ 2881247 h 5602943"/>
              <a:gd name="connsiteX2092" fmla="*/ 452809 w 11409980"/>
              <a:gd name="connsiteY2092" fmla="*/ 2866980 h 5602943"/>
              <a:gd name="connsiteX2093" fmla="*/ 440656 w 11409980"/>
              <a:gd name="connsiteY2093" fmla="*/ 2876578 h 5602943"/>
              <a:gd name="connsiteX2094" fmla="*/ 444883 w 11409980"/>
              <a:gd name="connsiteY2094" fmla="*/ 2885138 h 5602943"/>
              <a:gd name="connsiteX2095" fmla="*/ 457036 w 11409980"/>
              <a:gd name="connsiteY2095" fmla="*/ 2875021 h 5602943"/>
              <a:gd name="connsiteX2096" fmla="*/ 452809 w 11409980"/>
              <a:gd name="connsiteY2096" fmla="*/ 2866980 h 5602943"/>
              <a:gd name="connsiteX2097" fmla="*/ 547391 w 11409980"/>
              <a:gd name="connsiteY2097" fmla="*/ 2860754 h 5602943"/>
              <a:gd name="connsiteX2098" fmla="*/ 483456 w 11409980"/>
              <a:gd name="connsiteY2098" fmla="*/ 2899665 h 5602943"/>
              <a:gd name="connsiteX2099" fmla="*/ 515159 w 11409980"/>
              <a:gd name="connsiteY2099" fmla="*/ 2885138 h 5602943"/>
              <a:gd name="connsiteX2100" fmla="*/ 547391 w 11409980"/>
              <a:gd name="connsiteY2100" fmla="*/ 2860754 h 5602943"/>
              <a:gd name="connsiteX2101" fmla="*/ 1314081 w 11409980"/>
              <a:gd name="connsiteY2101" fmla="*/ 2847265 h 5602943"/>
              <a:gd name="connsiteX2102" fmla="*/ 1307740 w 11409980"/>
              <a:gd name="connsiteY2102" fmla="*/ 2851934 h 5602943"/>
              <a:gd name="connsiteX2103" fmla="*/ 1283963 w 11409980"/>
              <a:gd name="connsiteY2103" fmla="*/ 2871390 h 5602943"/>
              <a:gd name="connsiteX2104" fmla="*/ 1298758 w 11409980"/>
              <a:gd name="connsiteY2104" fmla="*/ 2880210 h 5602943"/>
              <a:gd name="connsiteX2105" fmla="*/ 1333103 w 11409980"/>
              <a:gd name="connsiteY2105" fmla="*/ 2865423 h 5602943"/>
              <a:gd name="connsiteX2106" fmla="*/ 1314081 w 11409980"/>
              <a:gd name="connsiteY2106" fmla="*/ 2847265 h 5602943"/>
              <a:gd name="connsiteX2107" fmla="*/ 10299013 w 11409980"/>
              <a:gd name="connsiteY2107" fmla="*/ 2846730 h 5602943"/>
              <a:gd name="connsiteX2108" fmla="*/ 10232204 w 11409980"/>
              <a:gd name="connsiteY2108" fmla="*/ 2848043 h 5602943"/>
              <a:gd name="connsiteX2109" fmla="*/ 10029832 w 11409980"/>
              <a:gd name="connsiteY2109" fmla="*/ 2851934 h 5602943"/>
              <a:gd name="connsiteX2110" fmla="*/ 9999714 w 11409980"/>
              <a:gd name="connsiteY2110" fmla="*/ 2857382 h 5602943"/>
              <a:gd name="connsiteX2111" fmla="*/ 10091653 w 11409980"/>
              <a:gd name="connsiteY2111" fmla="*/ 2870612 h 5602943"/>
              <a:gd name="connsiteX2112" fmla="*/ 10196274 w 11409980"/>
              <a:gd name="connsiteY2112" fmla="*/ 2877356 h 5602943"/>
              <a:gd name="connsiteX2113" fmla="*/ 10308821 w 11409980"/>
              <a:gd name="connsiteY2113" fmla="*/ 2871390 h 5602943"/>
              <a:gd name="connsiteX2114" fmla="*/ 10299013 w 11409980"/>
              <a:gd name="connsiteY2114" fmla="*/ 2846730 h 5602943"/>
              <a:gd name="connsiteX2115" fmla="*/ 1293474 w 11409980"/>
              <a:gd name="connsiteY2115" fmla="*/ 2838704 h 5602943"/>
              <a:gd name="connsiteX2116" fmla="*/ 1231652 w 11409980"/>
              <a:gd name="connsiteY2116" fmla="*/ 2845968 h 5602943"/>
              <a:gd name="connsiteX2117" fmla="*/ 1164547 w 11409980"/>
              <a:gd name="connsiteY2117" fmla="*/ 2861792 h 5602943"/>
              <a:gd name="connsiteX2118" fmla="*/ 1148695 w 11409980"/>
              <a:gd name="connsiteY2118" fmla="*/ 2863348 h 5602943"/>
              <a:gd name="connsiteX2119" fmla="*/ 978555 w 11409980"/>
              <a:gd name="connsiteY2119" fmla="*/ 2885138 h 5602943"/>
              <a:gd name="connsiteX2120" fmla="*/ 985952 w 11409980"/>
              <a:gd name="connsiteY2120" fmla="*/ 2893180 h 5602943"/>
              <a:gd name="connsiteX2121" fmla="*/ 998633 w 11409980"/>
              <a:gd name="connsiteY2121" fmla="*/ 2899665 h 5602943"/>
              <a:gd name="connsiteX2122" fmla="*/ 918319 w 11409980"/>
              <a:gd name="connsiteY2122" fmla="*/ 2921455 h 5602943"/>
              <a:gd name="connsiteX2123" fmla="*/ 823737 w 11409980"/>
              <a:gd name="connsiteY2123" fmla="*/ 2938057 h 5602943"/>
              <a:gd name="connsiteX2124" fmla="*/ 787807 w 11409980"/>
              <a:gd name="connsiteY2124" fmla="*/ 2944802 h 5602943"/>
              <a:gd name="connsiteX2125" fmla="*/ 784108 w 11409980"/>
              <a:gd name="connsiteY2125" fmla="*/ 2955178 h 5602943"/>
              <a:gd name="connsiteX2126" fmla="*/ 786222 w 11409980"/>
              <a:gd name="connsiteY2126" fmla="*/ 2962960 h 5602943"/>
              <a:gd name="connsiteX2127" fmla="*/ 746593 w 11409980"/>
              <a:gd name="connsiteY2127" fmla="*/ 2988382 h 5602943"/>
              <a:gd name="connsiteX2128" fmla="*/ 718588 w 11409980"/>
              <a:gd name="connsiteY2128" fmla="*/ 3012248 h 5602943"/>
              <a:gd name="connsiteX2129" fmla="*/ 759802 w 11409980"/>
              <a:gd name="connsiteY2129" fmla="*/ 3007059 h 5602943"/>
              <a:gd name="connsiteX2130" fmla="*/ 888729 w 11409980"/>
              <a:gd name="connsiteY2130" fmla="*/ 2965036 h 5602943"/>
              <a:gd name="connsiteX2131" fmla="*/ 990179 w 11409980"/>
              <a:gd name="connsiteY2131" fmla="*/ 2935982 h 5602943"/>
              <a:gd name="connsiteX2132" fmla="*/ 1058341 w 11409980"/>
              <a:gd name="connsiteY2132" fmla="*/ 2934426 h 5602943"/>
              <a:gd name="connsiteX2133" fmla="*/ 1134957 w 11409980"/>
              <a:gd name="connsiteY2133" fmla="*/ 2930794 h 5602943"/>
              <a:gd name="connsiteX2134" fmla="*/ 1143940 w 11409980"/>
              <a:gd name="connsiteY2134" fmla="*/ 2937538 h 5602943"/>
              <a:gd name="connsiteX2135" fmla="*/ 1160320 w 11409980"/>
              <a:gd name="connsiteY2135" fmla="*/ 2923790 h 5602943"/>
              <a:gd name="connsiteX2136" fmla="*/ 1176172 w 11409980"/>
              <a:gd name="connsiteY2136" fmla="*/ 2909004 h 5602943"/>
              <a:gd name="connsiteX2137" fmla="*/ 1191495 w 11409980"/>
              <a:gd name="connsiteY2137" fmla="*/ 2894736 h 5602943"/>
              <a:gd name="connsiteX2138" fmla="*/ 1207347 w 11409980"/>
              <a:gd name="connsiteY2138" fmla="*/ 2884360 h 5602943"/>
              <a:gd name="connsiteX2139" fmla="*/ 1255958 w 11409980"/>
              <a:gd name="connsiteY2139" fmla="*/ 2863348 h 5602943"/>
              <a:gd name="connsiteX2140" fmla="*/ 573876 w 11409980"/>
              <a:gd name="connsiteY2140" fmla="*/ 2832609 h 5602943"/>
              <a:gd name="connsiteX2141" fmla="*/ 561129 w 11409980"/>
              <a:gd name="connsiteY2141" fmla="*/ 2832998 h 5602943"/>
              <a:gd name="connsiteX2142" fmla="*/ 528897 w 11409980"/>
              <a:gd name="connsiteY2142" fmla="*/ 2843114 h 5602943"/>
              <a:gd name="connsiteX2143" fmla="*/ 529954 w 11409980"/>
              <a:gd name="connsiteY2143" fmla="*/ 2850378 h 5602943"/>
              <a:gd name="connsiteX2144" fmla="*/ 561657 w 11409980"/>
              <a:gd name="connsiteY2144" fmla="*/ 2840002 h 5602943"/>
              <a:gd name="connsiteX2145" fmla="*/ 573876 w 11409980"/>
              <a:gd name="connsiteY2145" fmla="*/ 2832609 h 5602943"/>
              <a:gd name="connsiteX2146" fmla="*/ 1376959 w 11409980"/>
              <a:gd name="connsiteY2146" fmla="*/ 2828588 h 5602943"/>
              <a:gd name="connsiteX2147" fmla="*/ 1354238 w 11409980"/>
              <a:gd name="connsiteY2147" fmla="*/ 2835332 h 5602943"/>
              <a:gd name="connsiteX2148" fmla="*/ 1370618 w 11409980"/>
              <a:gd name="connsiteY2148" fmla="*/ 2853231 h 5602943"/>
              <a:gd name="connsiteX2149" fmla="*/ 1389640 w 11409980"/>
              <a:gd name="connsiteY2149" fmla="*/ 2846746 h 5602943"/>
              <a:gd name="connsiteX2150" fmla="*/ 1397038 w 11409980"/>
              <a:gd name="connsiteY2150" fmla="*/ 2838704 h 5602943"/>
              <a:gd name="connsiteX2151" fmla="*/ 1376959 w 11409980"/>
              <a:gd name="connsiteY2151" fmla="*/ 2828588 h 5602943"/>
              <a:gd name="connsiteX2152" fmla="*/ 1257015 w 11409980"/>
              <a:gd name="connsiteY2152" fmla="*/ 2828588 h 5602943"/>
              <a:gd name="connsiteX2153" fmla="*/ 1232181 w 11409980"/>
              <a:gd name="connsiteY2153" fmla="*/ 2830922 h 5602943"/>
              <a:gd name="connsiteX2154" fmla="*/ 1242749 w 11409980"/>
              <a:gd name="connsiteY2154" fmla="*/ 2833776 h 5602943"/>
              <a:gd name="connsiteX2155" fmla="*/ 1257015 w 11409980"/>
              <a:gd name="connsiteY2155" fmla="*/ 2828588 h 5602943"/>
              <a:gd name="connsiteX2156" fmla="*/ 10406572 w 11409980"/>
              <a:gd name="connsiteY2156" fmla="*/ 2801090 h 5602943"/>
              <a:gd name="connsiteX2157" fmla="*/ 10353205 w 11409980"/>
              <a:gd name="connsiteY2157" fmla="*/ 2803944 h 5602943"/>
              <a:gd name="connsiteX2158" fmla="*/ 10310934 w 11409980"/>
              <a:gd name="connsiteY2158" fmla="*/ 2812764 h 5602943"/>
              <a:gd name="connsiteX2159" fmla="*/ 10424009 w 11409980"/>
              <a:gd name="connsiteY2159" fmla="*/ 2804722 h 5602943"/>
              <a:gd name="connsiteX2160" fmla="*/ 10406572 w 11409980"/>
              <a:gd name="connsiteY2160" fmla="*/ 2801090 h 5602943"/>
              <a:gd name="connsiteX2161" fmla="*/ 10296139 w 11409980"/>
              <a:gd name="connsiteY2161" fmla="*/ 2764255 h 5602943"/>
              <a:gd name="connsiteX2162" fmla="*/ 10221637 w 11409980"/>
              <a:gd name="connsiteY2162" fmla="*/ 2768924 h 5602943"/>
              <a:gd name="connsiteX2163" fmla="*/ 10415555 w 11409980"/>
              <a:gd name="connsiteY2163" fmla="*/ 2775409 h 5602943"/>
              <a:gd name="connsiteX2164" fmla="*/ 10452542 w 11409980"/>
              <a:gd name="connsiteY2164" fmla="*/ 2771778 h 5602943"/>
              <a:gd name="connsiteX2165" fmla="*/ 10415026 w 11409980"/>
              <a:gd name="connsiteY2165" fmla="*/ 2768924 h 5602943"/>
              <a:gd name="connsiteX2166" fmla="*/ 10296139 w 11409980"/>
              <a:gd name="connsiteY2166" fmla="*/ 2764255 h 5602943"/>
              <a:gd name="connsiteX2167" fmla="*/ 704322 w 11409980"/>
              <a:gd name="connsiteY2167" fmla="*/ 2752841 h 5602943"/>
              <a:gd name="connsiteX2168" fmla="*/ 687413 w 11409980"/>
              <a:gd name="connsiteY2168" fmla="*/ 2756732 h 5602943"/>
              <a:gd name="connsiteX2169" fmla="*/ 622422 w 11409980"/>
              <a:gd name="connsiteY2169" fmla="*/ 2791492 h 5602943"/>
              <a:gd name="connsiteX2170" fmla="*/ 663636 w 11409980"/>
              <a:gd name="connsiteY2170" fmla="*/ 2778522 h 5602943"/>
              <a:gd name="connsiteX2171" fmla="*/ 704322 w 11409980"/>
              <a:gd name="connsiteY2171" fmla="*/ 2752841 h 5602943"/>
              <a:gd name="connsiteX2172" fmla="*/ 10167213 w 11409980"/>
              <a:gd name="connsiteY2172" fmla="*/ 2719896 h 5602943"/>
              <a:gd name="connsiteX2173" fmla="*/ 10151361 w 11409980"/>
              <a:gd name="connsiteY2173" fmla="*/ 2720156 h 5602943"/>
              <a:gd name="connsiteX2174" fmla="*/ 10157173 w 11409980"/>
              <a:gd name="connsiteY2174" fmla="*/ 2724566 h 5602943"/>
              <a:gd name="connsiteX2175" fmla="*/ 10167213 w 11409980"/>
              <a:gd name="connsiteY2175" fmla="*/ 2719896 h 5602943"/>
              <a:gd name="connsiteX2176" fmla="*/ 10235903 w 11409980"/>
              <a:gd name="connsiteY2176" fmla="*/ 2695512 h 5602943"/>
              <a:gd name="connsiteX2177" fmla="*/ 10214768 w 11409980"/>
              <a:gd name="connsiteY2177" fmla="*/ 2697846 h 5602943"/>
              <a:gd name="connsiteX2178" fmla="*/ 10225864 w 11409980"/>
              <a:gd name="connsiteY2178" fmla="*/ 2700700 h 5602943"/>
              <a:gd name="connsiteX2179" fmla="*/ 10235903 w 11409980"/>
              <a:gd name="connsiteY2179" fmla="*/ 2695512 h 5602943"/>
              <a:gd name="connsiteX2180" fmla="*/ 10399175 w 11409980"/>
              <a:gd name="connsiteY2180" fmla="*/ 2688508 h 5602943"/>
              <a:gd name="connsiteX2181" fmla="*/ 10334183 w 11409980"/>
              <a:gd name="connsiteY2181" fmla="*/ 2701478 h 5602943"/>
              <a:gd name="connsiteX2182" fmla="*/ 10278702 w 11409980"/>
              <a:gd name="connsiteY2182" fmla="*/ 2699922 h 5602943"/>
              <a:gd name="connsiteX2183" fmla="*/ 10274475 w 11409980"/>
              <a:gd name="connsiteY2183" fmla="*/ 2706666 h 5602943"/>
              <a:gd name="connsiteX2184" fmla="*/ 10345808 w 11409980"/>
              <a:gd name="connsiteY2184" fmla="*/ 2713152 h 5602943"/>
              <a:gd name="connsiteX2185" fmla="*/ 10431935 w 11409980"/>
              <a:gd name="connsiteY2185" fmla="*/ 2726122 h 5602943"/>
              <a:gd name="connsiteX2186" fmla="*/ 10534970 w 11409980"/>
              <a:gd name="connsiteY2186" fmla="*/ 2711076 h 5602943"/>
              <a:gd name="connsiteX2187" fmla="*/ 10513306 w 11409980"/>
              <a:gd name="connsiteY2187" fmla="*/ 2699922 h 5602943"/>
              <a:gd name="connsiteX2188" fmla="*/ 10480018 w 11409980"/>
              <a:gd name="connsiteY2188" fmla="*/ 2701478 h 5602943"/>
              <a:gd name="connsiteX2189" fmla="*/ 10399175 w 11409980"/>
              <a:gd name="connsiteY2189" fmla="*/ 2688508 h 5602943"/>
              <a:gd name="connsiteX2190" fmla="*/ 10293497 w 11409980"/>
              <a:gd name="connsiteY2190" fmla="*/ 2638702 h 5602943"/>
              <a:gd name="connsiteX2191" fmla="*/ 10264436 w 11409980"/>
              <a:gd name="connsiteY2191" fmla="*/ 2642074 h 5602943"/>
              <a:gd name="connsiteX2192" fmla="*/ 10278702 w 11409980"/>
              <a:gd name="connsiteY2192" fmla="*/ 2643890 h 5602943"/>
              <a:gd name="connsiteX2193" fmla="*/ 10293497 w 11409980"/>
              <a:gd name="connsiteY2193" fmla="*/ 2638702 h 5602943"/>
              <a:gd name="connsiteX2194" fmla="*/ 10445144 w 11409980"/>
              <a:gd name="connsiteY2194" fmla="*/ 2574110 h 5602943"/>
              <a:gd name="connsiteX2195" fmla="*/ 10429293 w 11409980"/>
              <a:gd name="connsiteY2195" fmla="*/ 2575666 h 5602943"/>
              <a:gd name="connsiteX2196" fmla="*/ 10434577 w 11409980"/>
              <a:gd name="connsiteY2196" fmla="*/ 2580076 h 5602943"/>
              <a:gd name="connsiteX2197" fmla="*/ 10445144 w 11409980"/>
              <a:gd name="connsiteY2197" fmla="*/ 2574110 h 5602943"/>
              <a:gd name="connsiteX2198" fmla="*/ 10362188 w 11409980"/>
              <a:gd name="connsiteY2198" fmla="*/ 2570996 h 5602943"/>
              <a:gd name="connsiteX2199" fmla="*/ 10339995 w 11409980"/>
              <a:gd name="connsiteY2199" fmla="*/ 2580854 h 5602943"/>
              <a:gd name="connsiteX2200" fmla="*/ 10346864 w 11409980"/>
              <a:gd name="connsiteY2200" fmla="*/ 2588896 h 5602943"/>
              <a:gd name="connsiteX2201" fmla="*/ 10369057 w 11409980"/>
              <a:gd name="connsiteY2201" fmla="*/ 2578519 h 5602943"/>
              <a:gd name="connsiteX2202" fmla="*/ 10362188 w 11409980"/>
              <a:gd name="connsiteY2202" fmla="*/ 2570996 h 5602943"/>
              <a:gd name="connsiteX2203" fmla="*/ 10361131 w 11409980"/>
              <a:gd name="connsiteY2203" fmla="*/ 2538052 h 5602943"/>
              <a:gd name="connsiteX2204" fmla="*/ 10328371 w 11409980"/>
              <a:gd name="connsiteY2204" fmla="*/ 2548428 h 5602943"/>
              <a:gd name="connsiteX2205" fmla="*/ 10390192 w 11409980"/>
              <a:gd name="connsiteY2205" fmla="*/ 2541684 h 5602943"/>
              <a:gd name="connsiteX2206" fmla="*/ 10361131 w 11409980"/>
              <a:gd name="connsiteY2206" fmla="*/ 2538052 h 5602943"/>
              <a:gd name="connsiteX2207" fmla="*/ 10207899 w 11409980"/>
              <a:gd name="connsiteY2207" fmla="*/ 2534420 h 5602943"/>
              <a:gd name="connsiteX2208" fmla="*/ 10186763 w 11409980"/>
              <a:gd name="connsiteY2208" fmla="*/ 2544278 h 5602943"/>
              <a:gd name="connsiteX2209" fmla="*/ 10204200 w 11409980"/>
              <a:gd name="connsiteY2209" fmla="*/ 2551800 h 5602943"/>
              <a:gd name="connsiteX2210" fmla="*/ 10223750 w 11409980"/>
              <a:gd name="connsiteY2210" fmla="*/ 2540906 h 5602943"/>
              <a:gd name="connsiteX2211" fmla="*/ 10207899 w 11409980"/>
              <a:gd name="connsiteY2211" fmla="*/ 2534420 h 5602943"/>
              <a:gd name="connsiteX2212" fmla="*/ 10065234 w 11409980"/>
              <a:gd name="connsiteY2212" fmla="*/ 2530788 h 5602943"/>
              <a:gd name="connsiteX2213" fmla="*/ 10058365 w 11409980"/>
              <a:gd name="connsiteY2213" fmla="*/ 2540127 h 5602943"/>
              <a:gd name="connsiteX2214" fmla="*/ 10066819 w 11409980"/>
              <a:gd name="connsiteY2214" fmla="*/ 2547650 h 5602943"/>
              <a:gd name="connsiteX2215" fmla="*/ 10074216 w 11409980"/>
              <a:gd name="connsiteY2215" fmla="*/ 2538052 h 5602943"/>
              <a:gd name="connsiteX2216" fmla="*/ 10065234 w 11409980"/>
              <a:gd name="connsiteY2216" fmla="*/ 2530788 h 5602943"/>
              <a:gd name="connsiteX2217" fmla="*/ 10292639 w 11409980"/>
              <a:gd name="connsiteY2217" fmla="*/ 2524206 h 5602943"/>
              <a:gd name="connsiteX2218" fmla="*/ 10272362 w 11409980"/>
              <a:gd name="connsiteY2218" fmla="*/ 2524822 h 5602943"/>
              <a:gd name="connsiteX2219" fmla="*/ 10238545 w 11409980"/>
              <a:gd name="connsiteY2219" fmla="*/ 2534420 h 5602943"/>
              <a:gd name="connsiteX2220" fmla="*/ 10268135 w 11409980"/>
              <a:gd name="connsiteY2220" fmla="*/ 2537274 h 5602943"/>
              <a:gd name="connsiteX2221" fmla="*/ 10301423 w 11409980"/>
              <a:gd name="connsiteY2221" fmla="*/ 2527676 h 5602943"/>
              <a:gd name="connsiteX2222" fmla="*/ 10292639 w 11409980"/>
              <a:gd name="connsiteY2222" fmla="*/ 2524206 h 5602943"/>
              <a:gd name="connsiteX2223" fmla="*/ 1371675 w 11409980"/>
              <a:gd name="connsiteY2223" fmla="*/ 2502254 h 5602943"/>
              <a:gd name="connsiteX2224" fmla="*/ 1194665 w 11409980"/>
              <a:gd name="connsiteY2224" fmla="*/ 2527416 h 5602943"/>
              <a:gd name="connsiteX2225" fmla="*/ 1110652 w 11409980"/>
              <a:gd name="connsiteY2225" fmla="*/ 2553876 h 5602943"/>
              <a:gd name="connsiteX2226" fmla="*/ 1142883 w 11409980"/>
              <a:gd name="connsiteY2226" fmla="*/ 2554654 h 5602943"/>
              <a:gd name="connsiteX2227" fmla="*/ 1032450 w 11409980"/>
              <a:gd name="connsiteY2227" fmla="*/ 2578000 h 5602943"/>
              <a:gd name="connsiteX2228" fmla="*/ 822680 w 11409980"/>
              <a:gd name="connsiteY2228" fmla="*/ 2641296 h 5602943"/>
              <a:gd name="connsiteX2229" fmla="*/ 726514 w 11409980"/>
              <a:gd name="connsiteY2229" fmla="*/ 2684876 h 5602943"/>
              <a:gd name="connsiteX2230" fmla="*/ 565356 w 11409980"/>
              <a:gd name="connsiteY2230" fmla="*/ 2784748 h 5602943"/>
              <a:gd name="connsiteX2231" fmla="*/ 622422 w 11409980"/>
              <a:gd name="connsiteY2231" fmla="*/ 2774890 h 5602943"/>
              <a:gd name="connsiteX2232" fmla="*/ 750291 w 11409980"/>
              <a:gd name="connsiteY2232" fmla="*/ 2723268 h 5602943"/>
              <a:gd name="connsiteX2233" fmla="*/ 966930 w 11409980"/>
              <a:gd name="connsiteY2233" fmla="*/ 2631698 h 5602943"/>
              <a:gd name="connsiteX2234" fmla="*/ 1253845 w 11409980"/>
              <a:gd name="connsiteY2234" fmla="*/ 2566068 h 5602943"/>
              <a:gd name="connsiteX2235" fmla="*/ 1355823 w 11409980"/>
              <a:gd name="connsiteY2235" fmla="*/ 2542462 h 5602943"/>
              <a:gd name="connsiteX2236" fmla="*/ 1365334 w 11409980"/>
              <a:gd name="connsiteY2236" fmla="*/ 2538830 h 5602943"/>
              <a:gd name="connsiteX2237" fmla="*/ 1434553 w 11409980"/>
              <a:gd name="connsiteY2237" fmla="*/ 2518596 h 5602943"/>
              <a:gd name="connsiteX2238" fmla="*/ 1401265 w 11409980"/>
              <a:gd name="connsiteY2238" fmla="*/ 2517818 h 5602943"/>
              <a:gd name="connsiteX2239" fmla="*/ 1377487 w 11409980"/>
              <a:gd name="connsiteY2239" fmla="*/ 2505886 h 5602943"/>
              <a:gd name="connsiteX2240" fmla="*/ 1371675 w 11409980"/>
              <a:gd name="connsiteY2240" fmla="*/ 2502254 h 5602943"/>
              <a:gd name="connsiteX2241" fmla="*/ 1653306 w 11409980"/>
              <a:gd name="connsiteY2241" fmla="*/ 2486430 h 5602943"/>
              <a:gd name="connsiteX2242" fmla="*/ 1637982 w 11409980"/>
              <a:gd name="connsiteY2242" fmla="*/ 2487208 h 5602943"/>
              <a:gd name="connsiteX2243" fmla="*/ 1643266 w 11409980"/>
              <a:gd name="connsiteY2243" fmla="*/ 2491618 h 5602943"/>
              <a:gd name="connsiteX2244" fmla="*/ 1653306 w 11409980"/>
              <a:gd name="connsiteY2244" fmla="*/ 2486430 h 5602943"/>
              <a:gd name="connsiteX2245" fmla="*/ 1581973 w 11409980"/>
              <a:gd name="connsiteY2245" fmla="*/ 2482798 h 5602943"/>
              <a:gd name="connsiteX2246" fmla="*/ 1562423 w 11409980"/>
              <a:gd name="connsiteY2246" fmla="*/ 2490062 h 5602943"/>
              <a:gd name="connsiteX2247" fmla="*/ 1574047 w 11409980"/>
              <a:gd name="connsiteY2247" fmla="*/ 2492656 h 5602943"/>
              <a:gd name="connsiteX2248" fmla="*/ 1581973 w 11409980"/>
              <a:gd name="connsiteY2248" fmla="*/ 2482798 h 5602943"/>
              <a:gd name="connsiteX2249" fmla="*/ 1151337 w 11409980"/>
              <a:gd name="connsiteY2249" fmla="*/ 2455820 h 5602943"/>
              <a:gd name="connsiteX2250" fmla="*/ 1117521 w 11409980"/>
              <a:gd name="connsiteY2250" fmla="*/ 2461008 h 5602943"/>
              <a:gd name="connsiteX2251" fmla="*/ 1013428 w 11409980"/>
              <a:gd name="connsiteY2251" fmla="*/ 2480464 h 5602943"/>
              <a:gd name="connsiteX2252" fmla="*/ 959004 w 11409980"/>
              <a:gd name="connsiteY2252" fmla="*/ 2498622 h 5602943"/>
              <a:gd name="connsiteX2253" fmla="*/ 1032979 w 11409980"/>
              <a:gd name="connsiteY2253" fmla="*/ 2490062 h 5602943"/>
              <a:gd name="connsiteX2254" fmla="*/ 1110652 w 11409980"/>
              <a:gd name="connsiteY2254" fmla="*/ 2473200 h 5602943"/>
              <a:gd name="connsiteX2255" fmla="*/ 1156621 w 11409980"/>
              <a:gd name="connsiteY2255" fmla="*/ 2459452 h 5602943"/>
              <a:gd name="connsiteX2256" fmla="*/ 1151337 w 11409980"/>
              <a:gd name="connsiteY2256" fmla="*/ 2455820 h 5602943"/>
              <a:gd name="connsiteX2257" fmla="*/ 10735229 w 11409980"/>
              <a:gd name="connsiteY2257" fmla="*/ 2402382 h 5602943"/>
              <a:gd name="connsiteX2258" fmla="*/ 10706168 w 11409980"/>
              <a:gd name="connsiteY2258" fmla="*/ 2404198 h 5602943"/>
              <a:gd name="connsiteX2259" fmla="*/ 10661783 w 11409980"/>
              <a:gd name="connsiteY2259" fmla="*/ 2415352 h 5602943"/>
              <a:gd name="connsiteX2260" fmla="*/ 10666010 w 11409980"/>
              <a:gd name="connsiteY2260" fmla="*/ 2421838 h 5602943"/>
              <a:gd name="connsiteX2261" fmla="*/ 10710923 w 11409980"/>
              <a:gd name="connsiteY2261" fmla="*/ 2410942 h 5602943"/>
              <a:gd name="connsiteX2262" fmla="*/ 1810765 w 11409980"/>
              <a:gd name="connsiteY2262" fmla="*/ 2367362 h 5602943"/>
              <a:gd name="connsiteX2263" fmla="*/ 1779062 w 11409980"/>
              <a:gd name="connsiteY2263" fmla="*/ 2377220 h 5602943"/>
              <a:gd name="connsiteX2264" fmla="*/ 1784346 w 11409980"/>
              <a:gd name="connsiteY2264" fmla="*/ 2384742 h 5602943"/>
              <a:gd name="connsiteX2265" fmla="*/ 1816049 w 11409980"/>
              <a:gd name="connsiteY2265" fmla="*/ 2374626 h 5602943"/>
              <a:gd name="connsiteX2266" fmla="*/ 1810765 w 11409980"/>
              <a:gd name="connsiteY2266" fmla="*/ 2367362 h 5602943"/>
              <a:gd name="connsiteX2267" fmla="*/ 1560309 w 11409980"/>
              <a:gd name="connsiteY2267" fmla="*/ 2364509 h 5602943"/>
              <a:gd name="connsiteX2268" fmla="*/ 1537060 w 11409980"/>
              <a:gd name="connsiteY2268" fmla="*/ 2409386 h 5602943"/>
              <a:gd name="connsiteX2269" fmla="*/ 1569292 w 11409980"/>
              <a:gd name="connsiteY2269" fmla="*/ 2403160 h 5602943"/>
              <a:gd name="connsiteX2270" fmla="*/ 1572462 w 11409980"/>
              <a:gd name="connsiteY2270" fmla="*/ 2385521 h 5602943"/>
              <a:gd name="connsiteX2271" fmla="*/ 1566650 w 11409980"/>
              <a:gd name="connsiteY2271" fmla="*/ 2371772 h 5602943"/>
              <a:gd name="connsiteX2272" fmla="*/ 1560309 w 11409980"/>
              <a:gd name="connsiteY2272" fmla="*/ 2364509 h 5602943"/>
              <a:gd name="connsiteX2273" fmla="*/ 1298229 w 11409980"/>
              <a:gd name="connsiteY2273" fmla="*/ 2334936 h 5602943"/>
              <a:gd name="connsiteX2274" fmla="*/ 1226897 w 11409980"/>
              <a:gd name="connsiteY2274" fmla="*/ 2349982 h 5602943"/>
              <a:gd name="connsiteX2275" fmla="*/ 1156621 w 11409980"/>
              <a:gd name="connsiteY2275" fmla="*/ 2379554 h 5602943"/>
              <a:gd name="connsiteX2276" fmla="*/ 1277622 w 11409980"/>
              <a:gd name="connsiteY2276" fmla="*/ 2391228 h 5602943"/>
              <a:gd name="connsiteX2277" fmla="*/ 1290832 w 11409980"/>
              <a:gd name="connsiteY2277" fmla="*/ 2381630 h 5602943"/>
              <a:gd name="connsiteX2278" fmla="*/ 1299814 w 11409980"/>
              <a:gd name="connsiteY2278" fmla="*/ 2386040 h 5602943"/>
              <a:gd name="connsiteX2279" fmla="*/ 1299814 w 11409980"/>
              <a:gd name="connsiteY2279" fmla="*/ 2406533 h 5602943"/>
              <a:gd name="connsiteX2280" fmla="*/ 1290832 w 11409980"/>
              <a:gd name="connsiteY2280" fmla="*/ 2423394 h 5602943"/>
              <a:gd name="connsiteX2281" fmla="*/ 1255430 w 11409980"/>
              <a:gd name="connsiteY2281" fmla="*/ 2414574 h 5602943"/>
              <a:gd name="connsiteX2282" fmla="*/ 1220556 w 11409980"/>
              <a:gd name="connsiteY2282" fmla="*/ 2410164 h 5602943"/>
              <a:gd name="connsiteX2283" fmla="*/ 1196250 w 11409980"/>
              <a:gd name="connsiteY2283" fmla="*/ 2408608 h 5602943"/>
              <a:gd name="connsiteX2284" fmla="*/ 1145525 w 11409980"/>
              <a:gd name="connsiteY2284" fmla="*/ 2391228 h 5602943"/>
              <a:gd name="connsiteX2285" fmla="*/ 1049359 w 11409980"/>
              <a:gd name="connsiteY2285" fmla="*/ 2399010 h 5602943"/>
              <a:gd name="connsiteX2286" fmla="*/ 953721 w 11409980"/>
              <a:gd name="connsiteY2286" fmla="*/ 2445962 h 5602943"/>
              <a:gd name="connsiteX2287" fmla="*/ 1140770 w 11409980"/>
              <a:gd name="connsiteY2287" fmla="*/ 2438440 h 5602943"/>
              <a:gd name="connsiteX2288" fmla="*/ 1211045 w 11409980"/>
              <a:gd name="connsiteY2288" fmla="*/ 2439996 h 5602943"/>
              <a:gd name="connsiteX2289" fmla="*/ 1227954 w 11409980"/>
              <a:gd name="connsiteY2289" fmla="*/ 2446222 h 5602943"/>
              <a:gd name="connsiteX2290" fmla="*/ 1239578 w 11409980"/>
              <a:gd name="connsiteY2290" fmla="*/ 2433252 h 5602943"/>
              <a:gd name="connsiteX2291" fmla="*/ 1235879 w 11409980"/>
              <a:gd name="connsiteY2291" fmla="*/ 2420022 h 5602943"/>
              <a:gd name="connsiteX2292" fmla="*/ 1263356 w 11409980"/>
              <a:gd name="connsiteY2292" fmla="*/ 2430398 h 5602943"/>
              <a:gd name="connsiteX2293" fmla="*/ 1326762 w 11409980"/>
              <a:gd name="connsiteY2293" fmla="*/ 2428842 h 5602943"/>
              <a:gd name="connsiteX2294" fmla="*/ 1330461 w 11409980"/>
              <a:gd name="connsiteY2294" fmla="*/ 2420022 h 5602943"/>
              <a:gd name="connsiteX2295" fmla="*/ 1333103 w 11409980"/>
              <a:gd name="connsiteY2295" fmla="*/ 2411721 h 5602943"/>
              <a:gd name="connsiteX2296" fmla="*/ 1364278 w 11409980"/>
              <a:gd name="connsiteY2296" fmla="*/ 2413018 h 5602943"/>
              <a:gd name="connsiteX2297" fmla="*/ 1437195 w 11409980"/>
              <a:gd name="connsiteY2297" fmla="*/ 2418206 h 5602943"/>
              <a:gd name="connsiteX2298" fmla="*/ 1511698 w 11409980"/>
              <a:gd name="connsiteY2298" fmla="*/ 2391228 h 5602943"/>
              <a:gd name="connsiteX2299" fmla="*/ 1532833 w 11409980"/>
              <a:gd name="connsiteY2299" fmla="*/ 2368919 h 5602943"/>
              <a:gd name="connsiteX2300" fmla="*/ 1500073 w 11409980"/>
              <a:gd name="connsiteY2300" fmla="*/ 2372550 h 5602943"/>
              <a:gd name="connsiteX2301" fmla="*/ 1338915 w 11409980"/>
              <a:gd name="connsiteY2301" fmla="*/ 2344794 h 5602943"/>
              <a:gd name="connsiteX2302" fmla="*/ 1298229 w 11409980"/>
              <a:gd name="connsiteY2302" fmla="*/ 2334936 h 5602943"/>
              <a:gd name="connsiteX2303" fmla="*/ 10188877 w 11409980"/>
              <a:gd name="connsiteY2303" fmla="*/ 2287724 h 5602943"/>
              <a:gd name="connsiteX2304" fmla="*/ 10173025 w 11409980"/>
              <a:gd name="connsiteY2304" fmla="*/ 2296804 h 5602943"/>
              <a:gd name="connsiteX2305" fmla="*/ 10189405 w 11409980"/>
              <a:gd name="connsiteY2305" fmla="*/ 2298360 h 5602943"/>
              <a:gd name="connsiteX2306" fmla="*/ 10205785 w 11409980"/>
              <a:gd name="connsiteY2306" fmla="*/ 2289540 h 5602943"/>
              <a:gd name="connsiteX2307" fmla="*/ 10188877 w 11409980"/>
              <a:gd name="connsiteY2307" fmla="*/ 2287724 h 5602943"/>
              <a:gd name="connsiteX2308" fmla="*/ 10250170 w 11409980"/>
              <a:gd name="connsiteY2308" fmla="*/ 2266972 h 5602943"/>
              <a:gd name="connsiteX2309" fmla="*/ 10237488 w 11409980"/>
              <a:gd name="connsiteY2309" fmla="*/ 2277348 h 5602943"/>
              <a:gd name="connsiteX2310" fmla="*/ 10246471 w 11409980"/>
              <a:gd name="connsiteY2310" fmla="*/ 2284352 h 5602943"/>
              <a:gd name="connsiteX2311" fmla="*/ 10258095 w 11409980"/>
              <a:gd name="connsiteY2311" fmla="*/ 2275014 h 5602943"/>
              <a:gd name="connsiteX2312" fmla="*/ 10250170 w 11409980"/>
              <a:gd name="connsiteY2312" fmla="*/ 2266972 h 5602943"/>
              <a:gd name="connsiteX2313" fmla="*/ 10374341 w 11409980"/>
              <a:gd name="connsiteY2313" fmla="*/ 2266453 h 5602943"/>
              <a:gd name="connsiteX2314" fmla="*/ 10342637 w 11409980"/>
              <a:gd name="connsiteY2314" fmla="*/ 2267750 h 5602943"/>
              <a:gd name="connsiteX2315" fmla="*/ 10316746 w 11409980"/>
              <a:gd name="connsiteY2315" fmla="*/ 2278126 h 5602943"/>
              <a:gd name="connsiteX2316" fmla="*/ 10382795 w 11409980"/>
              <a:gd name="connsiteY2316" fmla="*/ 2272160 h 5602943"/>
              <a:gd name="connsiteX2317" fmla="*/ 10374341 w 11409980"/>
              <a:gd name="connsiteY2317" fmla="*/ 2266453 h 5602943"/>
              <a:gd name="connsiteX2318" fmla="*/ 10090563 w 11409980"/>
              <a:gd name="connsiteY2318" fmla="*/ 2265882 h 5602943"/>
              <a:gd name="connsiteX2319" fmla="*/ 10055195 w 11409980"/>
              <a:gd name="connsiteY2319" fmla="*/ 2285908 h 5602943"/>
              <a:gd name="connsiteX2320" fmla="*/ 10101164 w 11409980"/>
              <a:gd name="connsiteY2320" fmla="*/ 2280980 h 5602943"/>
              <a:gd name="connsiteX2321" fmla="*/ 10101164 w 11409980"/>
              <a:gd name="connsiteY2321" fmla="*/ 2266972 h 5602943"/>
              <a:gd name="connsiteX2322" fmla="*/ 10090563 w 11409980"/>
              <a:gd name="connsiteY2322" fmla="*/ 2265882 h 5602943"/>
              <a:gd name="connsiteX2323" fmla="*/ 1348360 w 11409980"/>
              <a:gd name="connsiteY2323" fmla="*/ 2263308 h 5602943"/>
              <a:gd name="connsiteX2324" fmla="*/ 1324120 w 11409980"/>
              <a:gd name="connsiteY2324" fmla="*/ 2263340 h 5602943"/>
              <a:gd name="connsiteX2325" fmla="*/ 1282906 w 11409980"/>
              <a:gd name="connsiteY2325" fmla="*/ 2273716 h 5602943"/>
              <a:gd name="connsiteX2326" fmla="*/ 1314609 w 11409980"/>
              <a:gd name="connsiteY2326" fmla="*/ 2277348 h 5602943"/>
              <a:gd name="connsiteX2327" fmla="*/ 1356352 w 11409980"/>
              <a:gd name="connsiteY2327" fmla="*/ 2266972 h 5602943"/>
              <a:gd name="connsiteX2328" fmla="*/ 1348360 w 11409980"/>
              <a:gd name="connsiteY2328" fmla="*/ 2263308 h 5602943"/>
              <a:gd name="connsiteX2329" fmla="*/ 10137095 w 11409980"/>
              <a:gd name="connsiteY2329" fmla="*/ 2261524 h 5602943"/>
              <a:gd name="connsiteX2330" fmla="*/ 10124942 w 11409980"/>
              <a:gd name="connsiteY2330" fmla="*/ 2270604 h 5602943"/>
              <a:gd name="connsiteX2331" fmla="*/ 10128640 w 11409980"/>
              <a:gd name="connsiteY2331" fmla="*/ 2278904 h 5602943"/>
              <a:gd name="connsiteX2332" fmla="*/ 10141322 w 11409980"/>
              <a:gd name="connsiteY2332" fmla="*/ 2269306 h 5602943"/>
              <a:gd name="connsiteX2333" fmla="*/ 10137095 w 11409980"/>
              <a:gd name="connsiteY2333" fmla="*/ 2261524 h 5602943"/>
              <a:gd name="connsiteX2334" fmla="*/ 10137095 w 11409980"/>
              <a:gd name="connsiteY2334" fmla="*/ 2246738 h 5602943"/>
              <a:gd name="connsiteX2335" fmla="*/ 10117016 w 11409980"/>
              <a:gd name="connsiteY2335" fmla="*/ 2249073 h 5602943"/>
              <a:gd name="connsiteX2336" fmla="*/ 10127055 w 11409980"/>
              <a:gd name="connsiteY2336" fmla="*/ 2251926 h 5602943"/>
              <a:gd name="connsiteX2337" fmla="*/ 10137095 w 11409980"/>
              <a:gd name="connsiteY2337" fmla="*/ 2246738 h 5602943"/>
              <a:gd name="connsiteX2338" fmla="*/ 10776443 w 11409980"/>
              <a:gd name="connsiteY2338" fmla="*/ 2237918 h 5602943"/>
              <a:gd name="connsiteX2339" fmla="*/ 10755308 w 11409980"/>
              <a:gd name="connsiteY2339" fmla="*/ 2239475 h 5602943"/>
              <a:gd name="connsiteX2340" fmla="*/ 10766404 w 11409980"/>
              <a:gd name="connsiteY2340" fmla="*/ 2243106 h 5602943"/>
              <a:gd name="connsiteX2341" fmla="*/ 10776443 w 11409980"/>
              <a:gd name="connsiteY2341" fmla="*/ 2237918 h 5602943"/>
              <a:gd name="connsiteX2342" fmla="*/ 1080005 w 11409980"/>
              <a:gd name="connsiteY2342" fmla="*/ 2231692 h 5602943"/>
              <a:gd name="connsiteX2343" fmla="*/ 1094272 w 11409980"/>
              <a:gd name="connsiteY2343" fmla="*/ 2249592 h 5602943"/>
              <a:gd name="connsiteX2344" fmla="*/ 1139184 w 11409980"/>
              <a:gd name="connsiteY2344" fmla="*/ 2243885 h 5602943"/>
              <a:gd name="connsiteX2345" fmla="*/ 1080005 w 11409980"/>
              <a:gd name="connsiteY2345" fmla="*/ 2231692 h 5602943"/>
              <a:gd name="connsiteX2346" fmla="*/ 10657556 w 11409980"/>
              <a:gd name="connsiteY2346" fmla="*/ 2228580 h 5602943"/>
              <a:gd name="connsiteX2347" fmla="*/ 10559276 w 11409980"/>
              <a:gd name="connsiteY2347" fmla="*/ 2246738 h 5602943"/>
              <a:gd name="connsiteX2348" fmla="*/ 10539726 w 11409980"/>
              <a:gd name="connsiteY2348" fmla="*/ 2265675 h 5602943"/>
              <a:gd name="connsiteX2349" fmla="*/ 10537084 w 11409980"/>
              <a:gd name="connsiteY2349" fmla="*/ 2276570 h 5602943"/>
              <a:gd name="connsiteX2350" fmla="*/ 10542896 w 11409980"/>
              <a:gd name="connsiteY2350" fmla="*/ 2280980 h 5602943"/>
              <a:gd name="connsiteX2351" fmla="*/ 10590451 w 11409980"/>
              <a:gd name="connsiteY2351" fmla="*/ 2264118 h 5602943"/>
              <a:gd name="connsiteX2352" fmla="*/ 10613172 w 11409980"/>
              <a:gd name="connsiteY2352" fmla="*/ 2249073 h 5602943"/>
              <a:gd name="connsiteX2353" fmla="*/ 10584639 w 11409980"/>
              <a:gd name="connsiteY2353" fmla="*/ 2256336 h 5602943"/>
              <a:gd name="connsiteX2354" fmla="*/ 10570901 w 11409980"/>
              <a:gd name="connsiteY2354" fmla="*/ 2253483 h 5602943"/>
              <a:gd name="connsiteX2355" fmla="*/ 10605246 w 11409980"/>
              <a:gd name="connsiteY2355" fmla="*/ 2244663 h 5602943"/>
              <a:gd name="connsiteX2356" fmla="*/ 10654914 w 11409980"/>
              <a:gd name="connsiteY2356" fmla="*/ 2237140 h 5602943"/>
              <a:gd name="connsiteX2357" fmla="*/ 10686618 w 11409980"/>
              <a:gd name="connsiteY2357" fmla="*/ 2228580 h 5602943"/>
              <a:gd name="connsiteX2358" fmla="*/ 1259789 w 11409980"/>
              <a:gd name="connsiteY2358" fmla="*/ 2224430 h 5602943"/>
              <a:gd name="connsiteX2359" fmla="*/ 1223198 w 11409980"/>
              <a:gd name="connsiteY2359" fmla="*/ 2227802 h 5602943"/>
              <a:gd name="connsiteX2360" fmla="*/ 1171944 w 11409980"/>
              <a:gd name="connsiteY2360" fmla="*/ 2234546 h 5602943"/>
              <a:gd name="connsiteX2361" fmla="*/ 1213159 w 11409980"/>
              <a:gd name="connsiteY2361" fmla="*/ 2235324 h 5602943"/>
              <a:gd name="connsiteX2362" fmla="*/ 1274980 w 11409980"/>
              <a:gd name="connsiteY2362" fmla="*/ 2224948 h 5602943"/>
              <a:gd name="connsiteX2363" fmla="*/ 1259789 w 11409980"/>
              <a:gd name="connsiteY2363" fmla="*/ 2224430 h 5602943"/>
              <a:gd name="connsiteX2364" fmla="*/ 1488977 w 11409980"/>
              <a:gd name="connsiteY2364" fmla="*/ 2223392 h 5602943"/>
              <a:gd name="connsiteX2365" fmla="*/ 1294530 w 11409980"/>
              <a:gd name="connsiteY2365" fmla="*/ 2240772 h 5602943"/>
              <a:gd name="connsiteX2366" fmla="*/ 1339972 w 11409980"/>
              <a:gd name="connsiteY2366" fmla="*/ 2249073 h 5602943"/>
              <a:gd name="connsiteX2367" fmla="*/ 1455689 w 11409980"/>
              <a:gd name="connsiteY2367" fmla="*/ 2245960 h 5602943"/>
              <a:gd name="connsiteX2368" fmla="*/ 1537060 w 11409980"/>
              <a:gd name="connsiteY2368" fmla="*/ 2240253 h 5602943"/>
              <a:gd name="connsiteX2369" fmla="*/ 1536532 w 11409980"/>
              <a:gd name="connsiteY2369" fmla="*/ 2227802 h 5602943"/>
              <a:gd name="connsiteX2370" fmla="*/ 1488977 w 11409980"/>
              <a:gd name="connsiteY2370" fmla="*/ 2223392 h 5602943"/>
              <a:gd name="connsiteX2371" fmla="*/ 10543953 w 11409980"/>
              <a:gd name="connsiteY2371" fmla="*/ 2222094 h 5602943"/>
              <a:gd name="connsiteX2372" fmla="*/ 10515948 w 11409980"/>
              <a:gd name="connsiteY2372" fmla="*/ 2230136 h 5602943"/>
              <a:gd name="connsiteX2373" fmla="*/ 10388607 w 11409980"/>
              <a:gd name="connsiteY2373" fmla="*/ 2243885 h 5602943"/>
              <a:gd name="connsiteX2374" fmla="*/ 10376454 w 11409980"/>
              <a:gd name="connsiteY2374" fmla="*/ 2247516 h 5602943"/>
              <a:gd name="connsiteX2375" fmla="*/ 10452014 w 11409980"/>
              <a:gd name="connsiteY2375" fmla="*/ 2256336 h 5602943"/>
              <a:gd name="connsiteX2376" fmla="*/ 10485302 w 11409980"/>
              <a:gd name="connsiteY2376" fmla="*/ 2260487 h 5602943"/>
              <a:gd name="connsiteX2377" fmla="*/ 10517534 w 11409980"/>
              <a:gd name="connsiteY2377" fmla="*/ 2241550 h 5602943"/>
              <a:gd name="connsiteX2378" fmla="*/ 10465223 w 11409980"/>
              <a:gd name="connsiteY2378" fmla="*/ 2213275 h 5602943"/>
              <a:gd name="connsiteX2379" fmla="*/ 10457297 w 11409980"/>
              <a:gd name="connsiteY2379" fmla="*/ 2222873 h 5602943"/>
              <a:gd name="connsiteX2380" fmla="*/ 10466808 w 11409980"/>
              <a:gd name="connsiteY2380" fmla="*/ 2230136 h 5602943"/>
              <a:gd name="connsiteX2381" fmla="*/ 10473677 w 11409980"/>
              <a:gd name="connsiteY2381" fmla="*/ 2220538 h 5602943"/>
              <a:gd name="connsiteX2382" fmla="*/ 10465223 w 11409980"/>
              <a:gd name="connsiteY2382" fmla="*/ 2213275 h 5602943"/>
              <a:gd name="connsiteX2383" fmla="*/ 11020030 w 11409980"/>
              <a:gd name="connsiteY2383" fmla="*/ 2213015 h 5602943"/>
              <a:gd name="connsiteX2384" fmla="*/ 10994667 w 11409980"/>
              <a:gd name="connsiteY2384" fmla="*/ 2227802 h 5602943"/>
              <a:gd name="connsiteX2385" fmla="*/ 11008934 w 11409980"/>
              <a:gd name="connsiteY2385" fmla="*/ 2232730 h 5602943"/>
              <a:gd name="connsiteX2386" fmla="*/ 11063358 w 11409980"/>
              <a:gd name="connsiteY2386" fmla="*/ 2222094 h 5602943"/>
              <a:gd name="connsiteX2387" fmla="*/ 11076039 w 11409980"/>
              <a:gd name="connsiteY2387" fmla="*/ 2215350 h 5602943"/>
              <a:gd name="connsiteX2388" fmla="*/ 11020030 w 11409980"/>
              <a:gd name="connsiteY2388" fmla="*/ 2213015 h 5602943"/>
              <a:gd name="connsiteX2389" fmla="*/ 10291912 w 11409980"/>
              <a:gd name="connsiteY2389" fmla="*/ 2212496 h 5602943"/>
              <a:gd name="connsiteX2390" fmla="*/ 10260209 w 11409980"/>
              <a:gd name="connsiteY2390" fmla="*/ 2236362 h 5602943"/>
              <a:gd name="connsiteX2391" fmla="*/ 10242772 w 11409980"/>
              <a:gd name="connsiteY2391" fmla="*/ 2259708 h 5602943"/>
              <a:gd name="connsiteX2392" fmla="*/ 10262851 w 11409980"/>
              <a:gd name="connsiteY2392" fmla="*/ 2257374 h 5602943"/>
              <a:gd name="connsiteX2393" fmla="*/ 10295082 w 11409980"/>
              <a:gd name="connsiteY2393" fmla="*/ 2233508 h 5602943"/>
              <a:gd name="connsiteX2394" fmla="*/ 10291912 w 11409980"/>
              <a:gd name="connsiteY2394" fmla="*/ 2212496 h 5602943"/>
              <a:gd name="connsiteX2395" fmla="*/ 10947113 w 11409980"/>
              <a:gd name="connsiteY2395" fmla="*/ 2210680 h 5602943"/>
              <a:gd name="connsiteX2396" fmla="*/ 10927034 w 11409980"/>
              <a:gd name="connsiteY2396" fmla="*/ 2220538 h 5602943"/>
              <a:gd name="connsiteX2397" fmla="*/ 10938658 w 11409980"/>
              <a:gd name="connsiteY2397" fmla="*/ 2227802 h 5602943"/>
              <a:gd name="connsiteX2398" fmla="*/ 10959794 w 11409980"/>
              <a:gd name="connsiteY2398" fmla="*/ 2217684 h 5602943"/>
              <a:gd name="connsiteX2399" fmla="*/ 10947113 w 11409980"/>
              <a:gd name="connsiteY2399" fmla="*/ 2210680 h 5602943"/>
              <a:gd name="connsiteX2400" fmla="*/ 10197331 w 11409980"/>
              <a:gd name="connsiteY2400" fmla="*/ 2207308 h 5602943"/>
              <a:gd name="connsiteX2401" fmla="*/ 10124942 w 11409980"/>
              <a:gd name="connsiteY2401" fmla="*/ 2222094 h 5602943"/>
              <a:gd name="connsiteX2402" fmla="*/ 10162986 w 11409980"/>
              <a:gd name="connsiteY2402" fmla="*/ 2231692 h 5602943"/>
              <a:gd name="connsiteX2403" fmla="*/ 10249113 w 11409980"/>
              <a:gd name="connsiteY2403" fmla="*/ 2225726 h 5602943"/>
              <a:gd name="connsiteX2404" fmla="*/ 10197331 w 11409980"/>
              <a:gd name="connsiteY2404" fmla="*/ 2207308 h 5602943"/>
              <a:gd name="connsiteX2405" fmla="*/ 10458354 w 11409980"/>
              <a:gd name="connsiteY2405" fmla="*/ 2193560 h 5602943"/>
              <a:gd name="connsiteX2406" fmla="*/ 10434577 w 11409980"/>
              <a:gd name="connsiteY2406" fmla="*/ 2198748 h 5602943"/>
              <a:gd name="connsiteX2407" fmla="*/ 10504324 w 11409980"/>
              <a:gd name="connsiteY2407" fmla="*/ 2197970 h 5602943"/>
              <a:gd name="connsiteX2408" fmla="*/ 10458354 w 11409980"/>
              <a:gd name="connsiteY2408" fmla="*/ 2193560 h 5602943"/>
              <a:gd name="connsiteX2409" fmla="*/ 1426784 w 11409980"/>
              <a:gd name="connsiteY2409" fmla="*/ 2193519 h 5602943"/>
              <a:gd name="connsiteX2410" fmla="*/ 1334688 w 11409980"/>
              <a:gd name="connsiteY2410" fmla="*/ 2194338 h 5602943"/>
              <a:gd name="connsiteX2411" fmla="*/ 1290832 w 11409980"/>
              <a:gd name="connsiteY2411" fmla="*/ 2203158 h 5602943"/>
              <a:gd name="connsiteX2412" fmla="*/ 1569820 w 11409980"/>
              <a:gd name="connsiteY2412" fmla="*/ 2197970 h 5602943"/>
              <a:gd name="connsiteX2413" fmla="*/ 1426784 w 11409980"/>
              <a:gd name="connsiteY2413" fmla="*/ 2193519 h 5602943"/>
              <a:gd name="connsiteX2414" fmla="*/ 1253316 w 11409980"/>
              <a:gd name="connsiteY2414" fmla="*/ 2192263 h 5602943"/>
              <a:gd name="connsiteX2415" fmla="*/ 1224255 w 11409980"/>
              <a:gd name="connsiteY2415" fmla="*/ 2195116 h 5602943"/>
              <a:gd name="connsiteX2416" fmla="*/ 1239578 w 11409980"/>
              <a:gd name="connsiteY2416" fmla="*/ 2197451 h 5602943"/>
              <a:gd name="connsiteX2417" fmla="*/ 1253316 w 11409980"/>
              <a:gd name="connsiteY2417" fmla="*/ 2192263 h 5602943"/>
              <a:gd name="connsiteX2418" fmla="*/ 10679749 w 11409980"/>
              <a:gd name="connsiteY2418" fmla="*/ 2186815 h 5602943"/>
              <a:gd name="connsiteX2419" fmla="*/ 10637478 w 11409980"/>
              <a:gd name="connsiteY2419" fmla="*/ 2194338 h 5602943"/>
              <a:gd name="connsiteX2420" fmla="*/ 10608945 w 11409980"/>
              <a:gd name="connsiteY2420" fmla="*/ 2202380 h 5602943"/>
              <a:gd name="connsiteX2421" fmla="*/ 10642761 w 11409980"/>
              <a:gd name="connsiteY2421" fmla="*/ 2209902 h 5602943"/>
              <a:gd name="connsiteX2422" fmla="*/ 10774858 w 11409980"/>
              <a:gd name="connsiteY2422" fmla="*/ 2201082 h 5602943"/>
              <a:gd name="connsiteX2423" fmla="*/ 10799164 w 11409980"/>
              <a:gd name="connsiteY2423" fmla="*/ 2192263 h 5602943"/>
              <a:gd name="connsiteX2424" fmla="*/ 10770103 w 11409980"/>
              <a:gd name="connsiteY2424" fmla="*/ 2192263 h 5602943"/>
              <a:gd name="connsiteX2425" fmla="*/ 10714094 w 11409980"/>
              <a:gd name="connsiteY2425" fmla="*/ 2197451 h 5602943"/>
              <a:gd name="connsiteX2426" fmla="*/ 10690316 w 11409980"/>
              <a:gd name="connsiteY2426" fmla="*/ 2193560 h 5602943"/>
              <a:gd name="connsiteX2427" fmla="*/ 10679749 w 11409980"/>
              <a:gd name="connsiteY2427" fmla="*/ 2186815 h 5602943"/>
              <a:gd name="connsiteX2428" fmla="*/ 11330458 w 11409980"/>
              <a:gd name="connsiteY2428" fmla="*/ 2185486 h 5602943"/>
              <a:gd name="connsiteX2429" fmla="*/ 11303774 w 11409980"/>
              <a:gd name="connsiteY2429" fmla="*/ 2189928 h 5602943"/>
              <a:gd name="connsiteX2430" fmla="*/ 11254634 w 11409980"/>
              <a:gd name="connsiteY2430" fmla="*/ 2215350 h 5602943"/>
              <a:gd name="connsiteX2431" fmla="*/ 11316455 w 11409980"/>
              <a:gd name="connsiteY2431" fmla="*/ 2205492 h 5602943"/>
              <a:gd name="connsiteX2432" fmla="*/ 11341290 w 11409980"/>
              <a:gd name="connsiteY2432" fmla="*/ 2186296 h 5602943"/>
              <a:gd name="connsiteX2433" fmla="*/ 11330458 w 11409980"/>
              <a:gd name="connsiteY2433" fmla="*/ 2185486 h 5602943"/>
              <a:gd name="connsiteX2434" fmla="*/ 10220051 w 11409980"/>
              <a:gd name="connsiteY2434" fmla="*/ 2181627 h 5602943"/>
              <a:gd name="connsiteX2435" fmla="*/ 10175667 w 11409980"/>
              <a:gd name="connsiteY2435" fmla="*/ 2188890 h 5602943"/>
              <a:gd name="connsiteX2436" fmla="*/ 10276060 w 11409980"/>
              <a:gd name="connsiteY2436" fmla="*/ 2195116 h 5602943"/>
              <a:gd name="connsiteX2437" fmla="*/ 10287685 w 11409980"/>
              <a:gd name="connsiteY2437" fmla="*/ 2188890 h 5602943"/>
              <a:gd name="connsiteX2438" fmla="*/ 10220051 w 11409980"/>
              <a:gd name="connsiteY2438" fmla="*/ 2181627 h 5602943"/>
              <a:gd name="connsiteX2439" fmla="*/ 9954273 w 11409980"/>
              <a:gd name="connsiteY2439" fmla="*/ 2168138 h 5602943"/>
              <a:gd name="connsiteX2440" fmla="*/ 9934194 w 11409980"/>
              <a:gd name="connsiteY2440" fmla="*/ 2178514 h 5602943"/>
              <a:gd name="connsiteX2441" fmla="*/ 9945290 w 11409980"/>
              <a:gd name="connsiteY2441" fmla="*/ 2185518 h 5602943"/>
              <a:gd name="connsiteX2442" fmla="*/ 9966425 w 11409980"/>
              <a:gd name="connsiteY2442" fmla="*/ 2175661 h 5602943"/>
              <a:gd name="connsiteX2443" fmla="*/ 9954273 w 11409980"/>
              <a:gd name="connsiteY2443" fmla="*/ 2168138 h 5602943"/>
              <a:gd name="connsiteX2444" fmla="*/ 1486864 w 11409980"/>
              <a:gd name="connsiteY2444" fmla="*/ 2153870 h 5602943"/>
              <a:gd name="connsiteX2445" fmla="*/ 1462558 w 11409980"/>
              <a:gd name="connsiteY2445" fmla="*/ 2155946 h 5602943"/>
              <a:gd name="connsiteX2446" fmla="*/ 1472597 w 11409980"/>
              <a:gd name="connsiteY2446" fmla="*/ 2159058 h 5602943"/>
              <a:gd name="connsiteX2447" fmla="*/ 1486864 w 11409980"/>
              <a:gd name="connsiteY2447" fmla="*/ 2153870 h 5602943"/>
              <a:gd name="connsiteX2448" fmla="*/ 1404435 w 11409980"/>
              <a:gd name="connsiteY2448" fmla="*/ 2136490 h 5602943"/>
              <a:gd name="connsiteX2449" fmla="*/ 1379601 w 11409980"/>
              <a:gd name="connsiteY2449" fmla="*/ 2140641 h 5602943"/>
              <a:gd name="connsiteX2450" fmla="*/ 1369561 w 11409980"/>
              <a:gd name="connsiteY2450" fmla="*/ 2154649 h 5602943"/>
              <a:gd name="connsiteX2451" fmla="*/ 1405492 w 11409980"/>
              <a:gd name="connsiteY2451" fmla="*/ 2149460 h 5602943"/>
              <a:gd name="connsiteX2452" fmla="*/ 1404435 w 11409980"/>
              <a:gd name="connsiteY2452" fmla="*/ 2136490 h 5602943"/>
              <a:gd name="connsiteX2453" fmla="*/ 1326762 w 11409980"/>
              <a:gd name="connsiteY2453" fmla="*/ 2135712 h 5602943"/>
              <a:gd name="connsiteX2454" fmla="*/ 1310382 w 11409980"/>
              <a:gd name="connsiteY2454" fmla="*/ 2138306 h 5602943"/>
              <a:gd name="connsiteX2455" fmla="*/ 1308269 w 11409980"/>
              <a:gd name="connsiteY2455" fmla="*/ 2150758 h 5602943"/>
              <a:gd name="connsiteX2456" fmla="*/ 1333631 w 11409980"/>
              <a:gd name="connsiteY2456" fmla="*/ 2139862 h 5602943"/>
              <a:gd name="connsiteX2457" fmla="*/ 1326762 w 11409980"/>
              <a:gd name="connsiteY2457" fmla="*/ 2135712 h 5602943"/>
              <a:gd name="connsiteX2458" fmla="*/ 1263356 w 11409980"/>
              <a:gd name="connsiteY2458" fmla="*/ 2134415 h 5602943"/>
              <a:gd name="connsiteX2459" fmla="*/ 1240107 w 11409980"/>
              <a:gd name="connsiteY2459" fmla="*/ 2138047 h 5602943"/>
              <a:gd name="connsiteX2460" fmla="*/ 1233238 w 11409980"/>
              <a:gd name="connsiteY2460" fmla="*/ 2149460 h 5602943"/>
              <a:gd name="connsiteX2461" fmla="*/ 1270753 w 11409980"/>
              <a:gd name="connsiteY2461" fmla="*/ 2138047 h 5602943"/>
              <a:gd name="connsiteX2462" fmla="*/ 1263356 w 11409980"/>
              <a:gd name="connsiteY2462" fmla="*/ 2134415 h 5602943"/>
              <a:gd name="connsiteX2463" fmla="*/ 9982277 w 11409980"/>
              <a:gd name="connsiteY2463" fmla="*/ 2114441 h 5602943"/>
              <a:gd name="connsiteX2464" fmla="*/ 9957971 w 11409980"/>
              <a:gd name="connsiteY2464" fmla="*/ 2125336 h 5602943"/>
              <a:gd name="connsiteX2465" fmla="*/ 9958500 w 11409980"/>
              <a:gd name="connsiteY2465" fmla="*/ 2133637 h 5602943"/>
              <a:gd name="connsiteX2466" fmla="*/ 9982805 w 11409980"/>
              <a:gd name="connsiteY2466" fmla="*/ 2123260 h 5602943"/>
              <a:gd name="connsiteX2467" fmla="*/ 9982277 w 11409980"/>
              <a:gd name="connsiteY2467" fmla="*/ 2114441 h 5602943"/>
              <a:gd name="connsiteX2468" fmla="*/ 10098093 w 11409980"/>
              <a:gd name="connsiteY2468" fmla="*/ 2114177 h 5602943"/>
              <a:gd name="connsiteX2469" fmla="*/ 10061007 w 11409980"/>
              <a:gd name="connsiteY2469" fmla="*/ 2116516 h 5602943"/>
              <a:gd name="connsiteX2470" fmla="*/ 10031945 w 11409980"/>
              <a:gd name="connsiteY2470" fmla="*/ 2124817 h 5602943"/>
              <a:gd name="connsiteX2471" fmla="*/ 10064706 w 11409980"/>
              <a:gd name="connsiteY2471" fmla="*/ 2137268 h 5602943"/>
              <a:gd name="connsiteX2472" fmla="*/ 10118601 w 11409980"/>
              <a:gd name="connsiteY2472" fmla="*/ 2134934 h 5602943"/>
              <a:gd name="connsiteX2473" fmla="*/ 10098093 w 11409980"/>
              <a:gd name="connsiteY2473" fmla="*/ 2114177 h 5602943"/>
              <a:gd name="connsiteX2474" fmla="*/ 10371170 w 11409980"/>
              <a:gd name="connsiteY2474" fmla="*/ 2106140 h 5602943"/>
              <a:gd name="connsiteX2475" fmla="*/ 10295611 w 11409980"/>
              <a:gd name="connsiteY2475" fmla="*/ 2112106 h 5602943"/>
              <a:gd name="connsiteX2476" fmla="*/ 10207899 w 11409980"/>
              <a:gd name="connsiteY2476" fmla="*/ 2129746 h 5602943"/>
              <a:gd name="connsiteX2477" fmla="*/ 10229034 w 11409980"/>
              <a:gd name="connsiteY2477" fmla="*/ 2132080 h 5602943"/>
              <a:gd name="connsiteX2478" fmla="*/ 10250170 w 11409980"/>
              <a:gd name="connsiteY2478" fmla="*/ 2136490 h 5602943"/>
              <a:gd name="connsiteX2479" fmla="*/ 10366415 w 11409980"/>
              <a:gd name="connsiteY2479" fmla="*/ 2120926 h 5602943"/>
              <a:gd name="connsiteX2480" fmla="*/ 10371170 w 11409980"/>
              <a:gd name="connsiteY2480" fmla="*/ 2106140 h 5602943"/>
              <a:gd name="connsiteX2481" fmla="*/ 1445121 w 11409980"/>
              <a:gd name="connsiteY2481" fmla="*/ 2091094 h 5602943"/>
              <a:gd name="connsiteX2482" fmla="*/ 1367976 w 11409980"/>
              <a:gd name="connsiteY2482" fmla="*/ 2101470 h 5602943"/>
              <a:gd name="connsiteX2483" fmla="*/ 1443536 w 11409980"/>
              <a:gd name="connsiteY2483" fmla="*/ 2108734 h 5602943"/>
              <a:gd name="connsiteX2484" fmla="*/ 1460973 w 11409980"/>
              <a:gd name="connsiteY2484" fmla="*/ 2119629 h 5602943"/>
              <a:gd name="connsiteX2485" fmla="*/ 1472597 w 11409980"/>
              <a:gd name="connsiteY2485" fmla="*/ 2132080 h 5602943"/>
              <a:gd name="connsiteX2486" fmla="*/ 1507999 w 11409980"/>
              <a:gd name="connsiteY2486" fmla="*/ 2130524 h 5602943"/>
              <a:gd name="connsiteX2487" fmla="*/ 1548156 w 11409980"/>
              <a:gd name="connsiteY2487" fmla="*/ 2120407 h 5602943"/>
              <a:gd name="connsiteX2488" fmla="*/ 1531248 w 11409980"/>
              <a:gd name="connsiteY2488" fmla="*/ 2101470 h 5602943"/>
              <a:gd name="connsiteX2489" fmla="*/ 1445121 w 11409980"/>
              <a:gd name="connsiteY2489" fmla="*/ 2091094 h 5602943"/>
              <a:gd name="connsiteX2490" fmla="*/ 1312496 w 11409980"/>
              <a:gd name="connsiteY2490" fmla="*/ 2085646 h 5602943"/>
              <a:gd name="connsiteX2491" fmla="*/ 1224783 w 11409980"/>
              <a:gd name="connsiteY2491" fmla="*/ 2097060 h 5602943"/>
              <a:gd name="connsiteX2492" fmla="*/ 1297701 w 11409980"/>
              <a:gd name="connsiteY2492" fmla="*/ 2107437 h 5602943"/>
              <a:gd name="connsiteX2493" fmla="*/ 1330461 w 11409980"/>
              <a:gd name="connsiteY2493" fmla="*/ 2098617 h 5602943"/>
              <a:gd name="connsiteX2494" fmla="*/ 1312496 w 11409980"/>
              <a:gd name="connsiteY2494" fmla="*/ 2085646 h 5602943"/>
              <a:gd name="connsiteX2495" fmla="*/ 10689259 w 11409980"/>
              <a:gd name="connsiteY2495" fmla="*/ 2082015 h 5602943"/>
              <a:gd name="connsiteX2496" fmla="*/ 10677635 w 11409980"/>
              <a:gd name="connsiteY2496" fmla="*/ 2091094 h 5602943"/>
              <a:gd name="connsiteX2497" fmla="*/ 10690845 w 11409980"/>
              <a:gd name="connsiteY2497" fmla="*/ 2093429 h 5602943"/>
              <a:gd name="connsiteX2498" fmla="*/ 10702469 w 11409980"/>
              <a:gd name="connsiteY2498" fmla="*/ 2084090 h 5602943"/>
              <a:gd name="connsiteX2499" fmla="*/ 10689259 w 11409980"/>
              <a:gd name="connsiteY2499" fmla="*/ 2082015 h 5602943"/>
              <a:gd name="connsiteX2500" fmla="*/ 10427774 w 11409980"/>
              <a:gd name="connsiteY2500" fmla="*/ 2068882 h 5602943"/>
              <a:gd name="connsiteX2501" fmla="*/ 10410799 w 11409980"/>
              <a:gd name="connsiteY2501" fmla="*/ 2070860 h 5602943"/>
              <a:gd name="connsiteX2502" fmla="*/ 10449372 w 11409980"/>
              <a:gd name="connsiteY2502" fmla="*/ 2081237 h 5602943"/>
              <a:gd name="connsiteX2503" fmla="*/ 10471035 w 11409980"/>
              <a:gd name="connsiteY2503" fmla="*/ 2088500 h 5602943"/>
              <a:gd name="connsiteX2504" fmla="*/ 10574599 w 11409980"/>
              <a:gd name="connsiteY2504" fmla="*/ 2105102 h 5602943"/>
              <a:gd name="connsiteX2505" fmla="*/ 10625325 w 11409980"/>
              <a:gd name="connsiteY2505" fmla="*/ 2105880 h 5602943"/>
              <a:gd name="connsiteX2506" fmla="*/ 10669181 w 11409980"/>
              <a:gd name="connsiteY2506" fmla="*/ 2095504 h 5602943"/>
              <a:gd name="connsiteX2507" fmla="*/ 10509608 w 11409980"/>
              <a:gd name="connsiteY2507" fmla="*/ 2090835 h 5602943"/>
              <a:gd name="connsiteX2508" fmla="*/ 10500097 w 11409980"/>
              <a:gd name="connsiteY2508" fmla="*/ 2073195 h 5602943"/>
              <a:gd name="connsiteX2509" fmla="*/ 10464166 w 11409980"/>
              <a:gd name="connsiteY2509" fmla="*/ 2069044 h 5602943"/>
              <a:gd name="connsiteX2510" fmla="*/ 10427774 w 11409980"/>
              <a:gd name="connsiteY2510" fmla="*/ 2068882 h 5602943"/>
              <a:gd name="connsiteX2511" fmla="*/ 1499545 w 11409980"/>
              <a:gd name="connsiteY2511" fmla="*/ 2065413 h 5602943"/>
              <a:gd name="connsiteX2512" fmla="*/ 1494261 w 11409980"/>
              <a:gd name="connsiteY2512" fmla="*/ 2073714 h 5602943"/>
              <a:gd name="connsiteX2513" fmla="*/ 1513283 w 11409980"/>
              <a:gd name="connsiteY2513" fmla="*/ 2080458 h 5602943"/>
              <a:gd name="connsiteX2514" fmla="*/ 1519095 w 11409980"/>
              <a:gd name="connsiteY2514" fmla="*/ 2071638 h 5602943"/>
              <a:gd name="connsiteX2515" fmla="*/ 1499545 w 11409980"/>
              <a:gd name="connsiteY2515" fmla="*/ 2065413 h 5602943"/>
              <a:gd name="connsiteX2516" fmla="*/ 1233238 w 11409980"/>
              <a:gd name="connsiteY2516" fmla="*/ 2058668 h 5602943"/>
              <a:gd name="connsiteX2517" fmla="*/ 1203648 w 11409980"/>
              <a:gd name="connsiteY2517" fmla="*/ 2061262 h 5602943"/>
              <a:gd name="connsiteX2518" fmla="*/ 1218971 w 11409980"/>
              <a:gd name="connsiteY2518" fmla="*/ 2063856 h 5602943"/>
              <a:gd name="connsiteX2519" fmla="*/ 1233238 w 11409980"/>
              <a:gd name="connsiteY2519" fmla="*/ 2058668 h 5602943"/>
              <a:gd name="connsiteX2520" fmla="*/ 10168798 w 11409980"/>
              <a:gd name="connsiteY2520" fmla="*/ 2040250 h 5602943"/>
              <a:gd name="connsiteX2521" fmla="*/ 10150304 w 11409980"/>
              <a:gd name="connsiteY2521" fmla="*/ 2046217 h 5602943"/>
              <a:gd name="connsiteX2522" fmla="*/ 10170383 w 11409980"/>
              <a:gd name="connsiteY2522" fmla="*/ 2057112 h 5602943"/>
              <a:gd name="connsiteX2523" fmla="*/ 10159815 w 11409980"/>
              <a:gd name="connsiteY2523" fmla="*/ 2063078 h 5602943"/>
              <a:gd name="connsiteX2524" fmla="*/ 10104863 w 11409980"/>
              <a:gd name="connsiteY2524" fmla="*/ 2086425 h 5602943"/>
              <a:gd name="connsiteX2525" fmla="*/ 10305650 w 11409980"/>
              <a:gd name="connsiteY2525" fmla="*/ 2063856 h 5602943"/>
              <a:gd name="connsiteX2526" fmla="*/ 10251755 w 11409980"/>
              <a:gd name="connsiteY2526" fmla="*/ 2046995 h 5602943"/>
              <a:gd name="connsiteX2527" fmla="*/ 10168798 w 11409980"/>
              <a:gd name="connsiteY2527" fmla="*/ 2040250 h 5602943"/>
              <a:gd name="connsiteX2528" fmla="*/ 10057308 w 11409980"/>
              <a:gd name="connsiteY2528" fmla="*/ 2036878 h 5602943"/>
              <a:gd name="connsiteX2529" fmla="*/ 10007640 w 11409980"/>
              <a:gd name="connsiteY2529" fmla="*/ 2043882 h 5602943"/>
              <a:gd name="connsiteX2530" fmla="*/ 9997072 w 11409980"/>
              <a:gd name="connsiteY2530" fmla="*/ 2054258 h 5602943"/>
              <a:gd name="connsiteX2531" fmla="*/ 9965369 w 11409980"/>
              <a:gd name="connsiteY2531" fmla="*/ 2069304 h 5602943"/>
              <a:gd name="connsiteX2532" fmla="*/ 9925211 w 11409980"/>
              <a:gd name="connsiteY2532" fmla="*/ 2084090 h 5602943"/>
              <a:gd name="connsiteX2533" fmla="*/ 9993373 w 11409980"/>
              <a:gd name="connsiteY2533" fmla="*/ 2078124 h 5602943"/>
              <a:gd name="connsiteX2534" fmla="*/ 10060478 w 11409980"/>
              <a:gd name="connsiteY2534" fmla="*/ 2064634 h 5602943"/>
              <a:gd name="connsiteX2535" fmla="*/ 10076330 w 11409980"/>
              <a:gd name="connsiteY2535" fmla="*/ 2055036 h 5602943"/>
              <a:gd name="connsiteX2536" fmla="*/ 10092182 w 11409980"/>
              <a:gd name="connsiteY2536" fmla="*/ 2045438 h 5602943"/>
              <a:gd name="connsiteX2537" fmla="*/ 10057308 w 11409980"/>
              <a:gd name="connsiteY2537" fmla="*/ 2036878 h 5602943"/>
              <a:gd name="connsiteX2538" fmla="*/ 9915700 w 11409980"/>
              <a:gd name="connsiteY2538" fmla="*/ 2004971 h 5602943"/>
              <a:gd name="connsiteX2539" fmla="*/ 9891394 w 11409980"/>
              <a:gd name="connsiteY2539" fmla="*/ 2007046 h 5602943"/>
              <a:gd name="connsiteX2540" fmla="*/ 9902491 w 11409980"/>
              <a:gd name="connsiteY2540" fmla="*/ 2009900 h 5602943"/>
              <a:gd name="connsiteX2541" fmla="*/ 9915700 w 11409980"/>
              <a:gd name="connsiteY2541" fmla="*/ 2004971 h 5602943"/>
              <a:gd name="connsiteX2542" fmla="*/ 10114902 w 11409980"/>
              <a:gd name="connsiteY2542" fmla="*/ 1976436 h 5602943"/>
              <a:gd name="connsiteX2543" fmla="*/ 10083727 w 11409980"/>
              <a:gd name="connsiteY2543" fmla="*/ 1998226 h 5602943"/>
              <a:gd name="connsiteX2544" fmla="*/ 10066819 w 11409980"/>
              <a:gd name="connsiteY2544" fmla="*/ 2020795 h 5602943"/>
              <a:gd name="connsiteX2545" fmla="*/ 10097466 w 11409980"/>
              <a:gd name="connsiteY2545" fmla="*/ 2021832 h 5602943"/>
              <a:gd name="connsiteX2546" fmla="*/ 10134453 w 11409980"/>
              <a:gd name="connsiteY2546" fmla="*/ 2022092 h 5602943"/>
              <a:gd name="connsiteX2547" fmla="*/ 10144492 w 11409980"/>
              <a:gd name="connsiteY2547" fmla="*/ 2006268 h 5602943"/>
              <a:gd name="connsiteX2548" fmla="*/ 10160872 w 11409980"/>
              <a:gd name="connsiteY2548" fmla="*/ 1986812 h 5602943"/>
              <a:gd name="connsiteX2549" fmla="*/ 10157173 w 11409980"/>
              <a:gd name="connsiteY2549" fmla="*/ 1979549 h 5602943"/>
              <a:gd name="connsiteX2550" fmla="*/ 10114902 w 11409980"/>
              <a:gd name="connsiteY2550" fmla="*/ 1976436 h 5602943"/>
              <a:gd name="connsiteX2551" fmla="*/ 10197331 w 11409980"/>
              <a:gd name="connsiteY2551" fmla="*/ 1975658 h 5602943"/>
              <a:gd name="connsiteX2552" fmla="*/ 10175667 w 11409980"/>
              <a:gd name="connsiteY2552" fmla="*/ 1990444 h 5602943"/>
              <a:gd name="connsiteX2553" fmla="*/ 10199973 w 11409980"/>
              <a:gd name="connsiteY2553" fmla="*/ 1987850 h 5602943"/>
              <a:gd name="connsiteX2554" fmla="*/ 10197331 w 11409980"/>
              <a:gd name="connsiteY2554" fmla="*/ 1975658 h 5602943"/>
              <a:gd name="connsiteX2555" fmla="*/ 1528755 w 11409980"/>
              <a:gd name="connsiteY2555" fmla="*/ 1955623 h 5602943"/>
              <a:gd name="connsiteX2556" fmla="*/ 1366920 w 11409980"/>
              <a:gd name="connsiteY2556" fmla="*/ 1963466 h 5602943"/>
              <a:gd name="connsiteX2557" fmla="*/ 1257015 w 11409980"/>
              <a:gd name="connsiteY2557" fmla="*/ 1977214 h 5602943"/>
              <a:gd name="connsiteX2558" fmla="*/ 1400208 w 11409980"/>
              <a:gd name="connsiteY2558" fmla="*/ 1972804 h 5602943"/>
              <a:gd name="connsiteX2559" fmla="*/ 1497960 w 11409980"/>
              <a:gd name="connsiteY2559" fmla="*/ 1972804 h 5602943"/>
              <a:gd name="connsiteX2560" fmla="*/ 1550798 w 11409980"/>
              <a:gd name="connsiteY2560" fmla="*/ 1967616 h 5602943"/>
              <a:gd name="connsiteX2561" fmla="*/ 1570877 w 11409980"/>
              <a:gd name="connsiteY2561" fmla="*/ 1959834 h 5602943"/>
              <a:gd name="connsiteX2562" fmla="*/ 1549742 w 11409980"/>
              <a:gd name="connsiteY2562" fmla="*/ 1956202 h 5602943"/>
              <a:gd name="connsiteX2563" fmla="*/ 1528755 w 11409980"/>
              <a:gd name="connsiteY2563" fmla="*/ 1955623 h 5602943"/>
              <a:gd name="connsiteX2564" fmla="*/ 10235375 w 11409980"/>
              <a:gd name="connsiteY2564" fmla="*/ 1949458 h 5602943"/>
              <a:gd name="connsiteX2565" fmla="*/ 10210540 w 11409980"/>
              <a:gd name="connsiteY2565" fmla="*/ 1951014 h 5602943"/>
              <a:gd name="connsiteX2566" fmla="*/ 10221108 w 11409980"/>
              <a:gd name="connsiteY2566" fmla="*/ 1954646 h 5602943"/>
              <a:gd name="connsiteX2567" fmla="*/ 10235375 w 11409980"/>
              <a:gd name="connsiteY2567" fmla="*/ 1949458 h 5602943"/>
              <a:gd name="connsiteX2568" fmla="*/ 10168269 w 11409980"/>
              <a:gd name="connsiteY2568" fmla="*/ 1911325 h 5602943"/>
              <a:gd name="connsiteX2569" fmla="*/ 10147662 w 11409980"/>
              <a:gd name="connsiteY2569" fmla="*/ 1920404 h 5602943"/>
              <a:gd name="connsiteX2570" fmla="*/ 10190990 w 11409980"/>
              <a:gd name="connsiteY2570" fmla="*/ 1924036 h 5602943"/>
              <a:gd name="connsiteX2571" fmla="*/ 10213182 w 11409980"/>
              <a:gd name="connsiteY2571" fmla="*/ 1914957 h 5602943"/>
              <a:gd name="connsiteX2572" fmla="*/ 10168269 w 11409980"/>
              <a:gd name="connsiteY2572" fmla="*/ 1911325 h 5602943"/>
              <a:gd name="connsiteX2573" fmla="*/ 10416612 w 11409980"/>
              <a:gd name="connsiteY2573" fmla="*/ 1907434 h 5602943"/>
              <a:gd name="connsiteX2574" fmla="*/ 10391777 w 11409980"/>
              <a:gd name="connsiteY2574" fmla="*/ 1912622 h 5602943"/>
              <a:gd name="connsiteX2575" fmla="*/ 10361131 w 11409980"/>
              <a:gd name="connsiteY2575" fmla="*/ 1934412 h 5602943"/>
              <a:gd name="connsiteX2576" fmla="*/ 10409214 w 11409980"/>
              <a:gd name="connsiteY2576" fmla="*/ 1917810 h 5602943"/>
              <a:gd name="connsiteX2577" fmla="*/ 10416612 w 11409980"/>
              <a:gd name="connsiteY2577" fmla="*/ 1907434 h 5602943"/>
              <a:gd name="connsiteX2578" fmla="*/ 1516990 w 11409980"/>
              <a:gd name="connsiteY2578" fmla="*/ 1896401 h 5602943"/>
              <a:gd name="connsiteX2579" fmla="*/ 1480523 w 11409980"/>
              <a:gd name="connsiteY2579" fmla="*/ 1897577 h 5602943"/>
              <a:gd name="connsiteX2580" fmla="*/ 1468898 w 11409980"/>
              <a:gd name="connsiteY2580" fmla="*/ 1915476 h 5602943"/>
              <a:gd name="connsiteX2581" fmla="*/ 1501658 w 11409980"/>
              <a:gd name="connsiteY2581" fmla="*/ 1924036 h 5602943"/>
              <a:gd name="connsiteX2582" fmla="*/ 1532833 w 11409980"/>
              <a:gd name="connsiteY2582" fmla="*/ 1923777 h 5602943"/>
              <a:gd name="connsiteX2583" fmla="*/ 1671271 w 11409980"/>
              <a:gd name="connsiteY2583" fmla="*/ 1914179 h 5602943"/>
              <a:gd name="connsiteX2584" fmla="*/ 1690821 w 11409980"/>
              <a:gd name="connsiteY2584" fmla="*/ 1904581 h 5602943"/>
              <a:gd name="connsiteX2585" fmla="*/ 1669685 w 11409980"/>
              <a:gd name="connsiteY2585" fmla="*/ 1901727 h 5602943"/>
              <a:gd name="connsiteX2586" fmla="*/ 1516990 w 11409980"/>
              <a:gd name="connsiteY2586" fmla="*/ 1896401 h 5602943"/>
              <a:gd name="connsiteX2587" fmla="*/ 10639063 w 11409980"/>
              <a:gd name="connsiteY2587" fmla="*/ 1876565 h 5602943"/>
              <a:gd name="connsiteX2588" fmla="*/ 10620569 w 11409980"/>
              <a:gd name="connsiteY2588" fmla="*/ 1891610 h 5602943"/>
              <a:gd name="connsiteX2589" fmla="*/ 10630608 w 11409980"/>
              <a:gd name="connsiteY2589" fmla="*/ 1896020 h 5602943"/>
              <a:gd name="connsiteX2590" fmla="*/ 10642233 w 11409980"/>
              <a:gd name="connsiteY2590" fmla="*/ 1881234 h 5602943"/>
              <a:gd name="connsiteX2591" fmla="*/ 10639063 w 11409980"/>
              <a:gd name="connsiteY2591" fmla="*/ 1876565 h 5602943"/>
              <a:gd name="connsiteX2592" fmla="*/ 10327842 w 11409980"/>
              <a:gd name="connsiteY2592" fmla="*/ 1872414 h 5602943"/>
              <a:gd name="connsiteX2593" fmla="*/ 10307235 w 11409980"/>
              <a:gd name="connsiteY2593" fmla="*/ 1874749 h 5602943"/>
              <a:gd name="connsiteX2594" fmla="*/ 10318331 w 11409980"/>
              <a:gd name="connsiteY2594" fmla="*/ 1877602 h 5602943"/>
              <a:gd name="connsiteX2595" fmla="*/ 10327842 w 11409980"/>
              <a:gd name="connsiteY2595" fmla="*/ 1872414 h 5602943"/>
              <a:gd name="connsiteX2596" fmla="*/ 10213182 w 11409980"/>
              <a:gd name="connsiteY2596" fmla="*/ 1863854 h 5602943"/>
              <a:gd name="connsiteX2597" fmla="*/ 10201558 w 11409980"/>
              <a:gd name="connsiteY2597" fmla="*/ 1873192 h 5602943"/>
              <a:gd name="connsiteX2598" fmla="*/ 10214239 w 11409980"/>
              <a:gd name="connsiteY2598" fmla="*/ 1880715 h 5602943"/>
              <a:gd name="connsiteX2599" fmla="*/ 10225864 w 11409980"/>
              <a:gd name="connsiteY2599" fmla="*/ 1871376 h 5602943"/>
              <a:gd name="connsiteX2600" fmla="*/ 10213182 w 11409980"/>
              <a:gd name="connsiteY2600" fmla="*/ 1863854 h 5602943"/>
              <a:gd name="connsiteX2601" fmla="*/ 10700356 w 11409980"/>
              <a:gd name="connsiteY2601" fmla="*/ 1854515 h 5602943"/>
              <a:gd name="connsiteX2602" fmla="*/ 10669709 w 11409980"/>
              <a:gd name="connsiteY2602" fmla="*/ 1871376 h 5602943"/>
              <a:gd name="connsiteX2603" fmla="*/ 10657556 w 11409980"/>
              <a:gd name="connsiteY2603" fmla="*/ 1890054 h 5602943"/>
              <a:gd name="connsiteX2604" fmla="*/ 10674993 w 11409980"/>
              <a:gd name="connsiteY2604" fmla="*/ 1875786 h 5602943"/>
              <a:gd name="connsiteX2605" fmla="*/ 10697185 w 11409980"/>
              <a:gd name="connsiteY2605" fmla="*/ 1860222 h 5602943"/>
              <a:gd name="connsiteX2606" fmla="*/ 10700356 w 11409980"/>
              <a:gd name="connsiteY2606" fmla="*/ 1854515 h 5602943"/>
              <a:gd name="connsiteX2607" fmla="*/ 10261266 w 11409980"/>
              <a:gd name="connsiteY2607" fmla="*/ 1825202 h 5602943"/>
              <a:gd name="connsiteX2608" fmla="*/ 10258624 w 11409980"/>
              <a:gd name="connsiteY2608" fmla="*/ 1845176 h 5602943"/>
              <a:gd name="connsiteX2609" fmla="*/ 10342637 w 11409980"/>
              <a:gd name="connsiteY2609" fmla="*/ 1835578 h 5602943"/>
              <a:gd name="connsiteX2610" fmla="*/ 10261266 w 11409980"/>
              <a:gd name="connsiteY2610" fmla="*/ 1825202 h 5602943"/>
              <a:gd name="connsiteX2611" fmla="*/ 9785717 w 11409980"/>
              <a:gd name="connsiteY2611" fmla="*/ 1794592 h 5602943"/>
              <a:gd name="connsiteX2612" fmla="*/ 9758769 w 11409980"/>
              <a:gd name="connsiteY2612" fmla="*/ 1804968 h 5602943"/>
              <a:gd name="connsiteX2613" fmla="*/ 9765110 w 11409980"/>
              <a:gd name="connsiteY2613" fmla="*/ 1812491 h 5602943"/>
              <a:gd name="connsiteX2614" fmla="*/ 9791529 w 11409980"/>
              <a:gd name="connsiteY2614" fmla="*/ 1801337 h 5602943"/>
              <a:gd name="connsiteX2615" fmla="*/ 9785717 w 11409980"/>
              <a:gd name="connsiteY2615" fmla="*/ 1794592 h 5602943"/>
              <a:gd name="connsiteX2616" fmla="*/ 9996015 w 11409980"/>
              <a:gd name="connsiteY2616" fmla="*/ 1791220 h 5602943"/>
              <a:gd name="connsiteX2617" fmla="*/ 9982805 w 11409980"/>
              <a:gd name="connsiteY2617" fmla="*/ 1800558 h 5602943"/>
              <a:gd name="connsiteX2618" fmla="*/ 9987033 w 11409980"/>
              <a:gd name="connsiteY2618" fmla="*/ 1808600 h 5602943"/>
              <a:gd name="connsiteX2619" fmla="*/ 9999714 w 11409980"/>
              <a:gd name="connsiteY2619" fmla="*/ 1799521 h 5602943"/>
              <a:gd name="connsiteX2620" fmla="*/ 9996015 w 11409980"/>
              <a:gd name="connsiteY2620" fmla="*/ 1791220 h 5602943"/>
              <a:gd name="connsiteX2621" fmla="*/ 9912002 w 11409980"/>
              <a:gd name="connsiteY2621" fmla="*/ 1790701 h 5602943"/>
              <a:gd name="connsiteX2622" fmla="*/ 9895622 w 11409980"/>
              <a:gd name="connsiteY2622" fmla="*/ 1804190 h 5602943"/>
              <a:gd name="connsiteX2623" fmla="*/ 9904076 w 11409980"/>
              <a:gd name="connsiteY2623" fmla="*/ 1816901 h 5602943"/>
              <a:gd name="connsiteX2624" fmla="*/ 9919927 w 11409980"/>
              <a:gd name="connsiteY2624" fmla="*/ 1802115 h 5602943"/>
              <a:gd name="connsiteX2625" fmla="*/ 9912002 w 11409980"/>
              <a:gd name="connsiteY2625" fmla="*/ 1790701 h 5602943"/>
              <a:gd name="connsiteX2626" fmla="*/ 9871316 w 11409980"/>
              <a:gd name="connsiteY2626" fmla="*/ 1788366 h 5602943"/>
              <a:gd name="connsiteX2627" fmla="*/ 9843311 w 11409980"/>
              <a:gd name="connsiteY2627" fmla="*/ 1789923 h 5602943"/>
              <a:gd name="connsiteX2628" fmla="*/ 9830630 w 11409980"/>
              <a:gd name="connsiteY2628" fmla="*/ 1795370 h 5602943"/>
              <a:gd name="connsiteX2629" fmla="*/ 9854407 w 11409980"/>
              <a:gd name="connsiteY2629" fmla="*/ 1804968 h 5602943"/>
              <a:gd name="connsiteX2630" fmla="*/ 9870259 w 11409980"/>
              <a:gd name="connsiteY2630" fmla="*/ 1798743 h 5602943"/>
              <a:gd name="connsiteX2631" fmla="*/ 9871316 w 11409980"/>
              <a:gd name="connsiteY2631" fmla="*/ 1788366 h 5602943"/>
              <a:gd name="connsiteX2632" fmla="*/ 1618960 w 11409980"/>
              <a:gd name="connsiteY2632" fmla="*/ 1784735 h 5602943"/>
              <a:gd name="connsiteX2633" fmla="*/ 1581973 w 11409980"/>
              <a:gd name="connsiteY2633" fmla="*/ 1788366 h 5602943"/>
              <a:gd name="connsiteX2634" fmla="*/ 1600995 w 11409980"/>
              <a:gd name="connsiteY2634" fmla="*/ 1789923 h 5602943"/>
              <a:gd name="connsiteX2635" fmla="*/ 1618960 w 11409980"/>
              <a:gd name="connsiteY2635" fmla="*/ 1784735 h 5602943"/>
              <a:gd name="connsiteX2636" fmla="*/ 1839298 w 11409980"/>
              <a:gd name="connsiteY2636" fmla="*/ 1781103 h 5602943"/>
              <a:gd name="connsiteX2637" fmla="*/ 1814992 w 11409980"/>
              <a:gd name="connsiteY2637" fmla="*/ 1781881 h 5602943"/>
              <a:gd name="connsiteX2638" fmla="*/ 1780118 w 11409980"/>
              <a:gd name="connsiteY2638" fmla="*/ 1786291 h 5602943"/>
              <a:gd name="connsiteX2639" fmla="*/ 1808651 w 11409980"/>
              <a:gd name="connsiteY2639" fmla="*/ 1789923 h 5602943"/>
              <a:gd name="connsiteX2640" fmla="*/ 1844582 w 11409980"/>
              <a:gd name="connsiteY2640" fmla="*/ 1793554 h 5602943"/>
              <a:gd name="connsiteX2641" fmla="*/ 1849866 w 11409980"/>
              <a:gd name="connsiteY2641" fmla="*/ 1786291 h 5602943"/>
              <a:gd name="connsiteX2642" fmla="*/ 1839298 w 11409980"/>
              <a:gd name="connsiteY2642" fmla="*/ 1781103 h 5602943"/>
              <a:gd name="connsiteX2643" fmla="*/ 10797051 w 11409980"/>
              <a:gd name="connsiteY2643" fmla="*/ 1757756 h 5602943"/>
              <a:gd name="connsiteX2644" fmla="*/ 10789653 w 11409980"/>
              <a:gd name="connsiteY2644" fmla="*/ 1767354 h 5602943"/>
              <a:gd name="connsiteX2645" fmla="*/ 10803391 w 11409980"/>
              <a:gd name="connsiteY2645" fmla="*/ 1774358 h 5602943"/>
              <a:gd name="connsiteX2646" fmla="*/ 10810789 w 11409980"/>
              <a:gd name="connsiteY2646" fmla="*/ 1765279 h 5602943"/>
              <a:gd name="connsiteX2647" fmla="*/ 10797051 w 11409980"/>
              <a:gd name="connsiteY2647" fmla="*/ 1757756 h 5602943"/>
              <a:gd name="connsiteX2648" fmla="*/ 10419782 w 11409980"/>
              <a:gd name="connsiteY2648" fmla="*/ 1746342 h 5602943"/>
              <a:gd name="connsiteX2649" fmla="*/ 10403930 w 11409980"/>
              <a:gd name="connsiteY2649" fmla="*/ 1747121 h 5602943"/>
              <a:gd name="connsiteX2650" fmla="*/ 10409743 w 11409980"/>
              <a:gd name="connsiteY2650" fmla="*/ 1751531 h 5602943"/>
              <a:gd name="connsiteX2651" fmla="*/ 10419782 w 11409980"/>
              <a:gd name="connsiteY2651" fmla="*/ 1746342 h 5602943"/>
              <a:gd name="connsiteX2652" fmla="*/ 10417668 w 11409980"/>
              <a:gd name="connsiteY2652" fmla="*/ 1669299 h 5602943"/>
              <a:gd name="connsiteX2653" fmla="*/ 10396533 w 11409980"/>
              <a:gd name="connsiteY2653" fmla="*/ 1671374 h 5602943"/>
              <a:gd name="connsiteX2654" fmla="*/ 10407629 w 11409980"/>
              <a:gd name="connsiteY2654" fmla="*/ 1674487 h 5602943"/>
              <a:gd name="connsiteX2655" fmla="*/ 10417668 w 11409980"/>
              <a:gd name="connsiteY2655" fmla="*/ 1669299 h 5602943"/>
              <a:gd name="connsiteX2656" fmla="*/ 10271768 w 11409980"/>
              <a:gd name="connsiteY2656" fmla="*/ 1622087 h 5602943"/>
              <a:gd name="connsiteX2657" fmla="*/ 10254925 w 11409980"/>
              <a:gd name="connsiteY2657" fmla="*/ 1622865 h 5602943"/>
              <a:gd name="connsiteX2658" fmla="*/ 10244886 w 11409980"/>
              <a:gd name="connsiteY2658" fmla="*/ 1631685 h 5602943"/>
              <a:gd name="connsiteX2659" fmla="*/ 10278702 w 11409980"/>
              <a:gd name="connsiteY2659" fmla="*/ 1623643 h 5602943"/>
              <a:gd name="connsiteX2660" fmla="*/ 10271768 w 11409980"/>
              <a:gd name="connsiteY2660" fmla="*/ 1622087 h 5602943"/>
              <a:gd name="connsiteX2661" fmla="*/ 10026662 w 11409980"/>
              <a:gd name="connsiteY2661" fmla="*/ 1621308 h 5602943"/>
              <a:gd name="connsiteX2662" fmla="*/ 9993373 w 11409980"/>
              <a:gd name="connsiteY2662" fmla="*/ 1624421 h 5602943"/>
              <a:gd name="connsiteX2663" fmla="*/ 10009225 w 11409980"/>
              <a:gd name="connsiteY2663" fmla="*/ 1626496 h 5602943"/>
              <a:gd name="connsiteX2664" fmla="*/ 10026662 w 11409980"/>
              <a:gd name="connsiteY2664" fmla="*/ 1621308 h 5602943"/>
              <a:gd name="connsiteX2665" fmla="*/ 10422952 w 11409980"/>
              <a:gd name="connsiteY2665" fmla="*/ 1598999 h 5602943"/>
              <a:gd name="connsiteX2666" fmla="*/ 10393891 w 11409980"/>
              <a:gd name="connsiteY2666" fmla="*/ 1604706 h 5602943"/>
              <a:gd name="connsiteX2667" fmla="*/ 10337882 w 11409980"/>
              <a:gd name="connsiteY2667" fmla="*/ 1628053 h 5602943"/>
              <a:gd name="connsiteX2668" fmla="*/ 10361131 w 11409980"/>
              <a:gd name="connsiteY2668" fmla="*/ 1635057 h 5602943"/>
              <a:gd name="connsiteX2669" fmla="*/ 10417140 w 11409980"/>
              <a:gd name="connsiteY2669" fmla="*/ 1611710 h 5602943"/>
              <a:gd name="connsiteX2670" fmla="*/ 10422952 w 11409980"/>
              <a:gd name="connsiteY2670" fmla="*/ 1598999 h 5602943"/>
              <a:gd name="connsiteX2671" fmla="*/ 1665987 w 11409980"/>
              <a:gd name="connsiteY2671" fmla="*/ 1566055 h 5602943"/>
              <a:gd name="connsiteX2672" fmla="*/ 1622659 w 11409980"/>
              <a:gd name="connsiteY2672" fmla="*/ 1568908 h 5602943"/>
              <a:gd name="connsiteX2673" fmla="*/ 1691878 w 11409980"/>
              <a:gd name="connsiteY2673" fmla="*/ 1597443 h 5602943"/>
              <a:gd name="connsiteX2674" fmla="*/ 1774835 w 11409980"/>
              <a:gd name="connsiteY2674" fmla="*/ 1596665 h 5602943"/>
              <a:gd name="connsiteX2675" fmla="*/ 1836128 w 11409980"/>
              <a:gd name="connsiteY2675" fmla="*/ 1590698 h 5602943"/>
              <a:gd name="connsiteX2676" fmla="*/ 1777477 w 11409980"/>
              <a:gd name="connsiteY2676" fmla="*/ 1584473 h 5602943"/>
              <a:gd name="connsiteX2677" fmla="*/ 1701917 w 11409980"/>
              <a:gd name="connsiteY2677" fmla="*/ 1571243 h 5602943"/>
              <a:gd name="connsiteX2678" fmla="*/ 1665987 w 11409980"/>
              <a:gd name="connsiteY2678" fmla="*/ 1566055 h 5602943"/>
              <a:gd name="connsiteX2679" fmla="*/ 1520152 w 11409980"/>
              <a:gd name="connsiteY2679" fmla="*/ 1563461 h 5602943"/>
              <a:gd name="connsiteX2680" fmla="*/ 1515396 w 11409980"/>
              <a:gd name="connsiteY2680" fmla="*/ 1571243 h 5602943"/>
              <a:gd name="connsiteX2681" fmla="*/ 1552384 w 11409980"/>
              <a:gd name="connsiteY2681" fmla="*/ 1568389 h 5602943"/>
              <a:gd name="connsiteX2682" fmla="*/ 1520152 w 11409980"/>
              <a:gd name="connsiteY2682" fmla="*/ 1563461 h 5602943"/>
              <a:gd name="connsiteX2683" fmla="*/ 1205761 w 11409980"/>
              <a:gd name="connsiteY2683" fmla="*/ 1540633 h 5602943"/>
              <a:gd name="connsiteX2684" fmla="*/ 1077363 w 11409980"/>
              <a:gd name="connsiteY2684" fmla="*/ 1559051 h 5602943"/>
              <a:gd name="connsiteX2685" fmla="*/ 918319 w 11409980"/>
              <a:gd name="connsiteY2685" fmla="*/ 1593033 h 5602943"/>
              <a:gd name="connsiteX2686" fmla="*/ 882388 w 11409980"/>
              <a:gd name="connsiteY2686" fmla="*/ 1603928 h 5602943"/>
              <a:gd name="connsiteX2687" fmla="*/ 928358 w 11409980"/>
              <a:gd name="connsiteY2687" fmla="*/ 1600296 h 5602943"/>
              <a:gd name="connsiteX2688" fmla="*/ 1025053 w 11409980"/>
              <a:gd name="connsiteY2688" fmla="*/ 1612488 h 5602943"/>
              <a:gd name="connsiteX2689" fmla="*/ 1309854 w 11409980"/>
              <a:gd name="connsiteY2689" fmla="*/ 1611451 h 5602943"/>
              <a:gd name="connsiteX2690" fmla="*/ 1548685 w 11409980"/>
              <a:gd name="connsiteY2690" fmla="*/ 1598221 h 5602943"/>
              <a:gd name="connsiteX2691" fmla="*/ 1587257 w 11409980"/>
              <a:gd name="connsiteY2691" fmla="*/ 1598740 h 5602943"/>
              <a:gd name="connsiteX2692" fmla="*/ 1607864 w 11409980"/>
              <a:gd name="connsiteY2692" fmla="*/ 1587845 h 5602943"/>
              <a:gd name="connsiteX2693" fmla="*/ 1569820 w 11409980"/>
              <a:gd name="connsiteY2693" fmla="*/ 1582657 h 5602943"/>
              <a:gd name="connsiteX2694" fmla="*/ 1490562 w 11409980"/>
              <a:gd name="connsiteY2694" fmla="*/ 1577728 h 5602943"/>
              <a:gd name="connsiteX2695" fmla="*/ 1377487 w 11409980"/>
              <a:gd name="connsiteY2695" fmla="*/ 1566833 h 5602943"/>
              <a:gd name="connsiteX2696" fmla="*/ 1289247 w 11409980"/>
              <a:gd name="connsiteY2696" fmla="*/ 1554641 h 5602943"/>
              <a:gd name="connsiteX2697" fmla="*/ 1205761 w 11409980"/>
              <a:gd name="connsiteY2697" fmla="*/ 1540633 h 5602943"/>
              <a:gd name="connsiteX2698" fmla="*/ 10661783 w 11409980"/>
              <a:gd name="connsiteY2698" fmla="*/ 1533110 h 5602943"/>
              <a:gd name="connsiteX2699" fmla="*/ 10608945 w 11409980"/>
              <a:gd name="connsiteY2699" fmla="*/ 1540633 h 5602943"/>
              <a:gd name="connsiteX2700" fmla="*/ 10540254 w 11409980"/>
              <a:gd name="connsiteY2700" fmla="*/ 1555678 h 5602943"/>
              <a:gd name="connsiteX2701" fmla="*/ 10596263 w 11409980"/>
              <a:gd name="connsiteY2701" fmla="*/ 1568389 h 5602943"/>
              <a:gd name="connsiteX2702" fmla="*/ 10658613 w 11409980"/>
              <a:gd name="connsiteY2702" fmla="*/ 1545821 h 5602943"/>
              <a:gd name="connsiteX2703" fmla="*/ 10661783 w 11409980"/>
              <a:gd name="connsiteY2703" fmla="*/ 1533110 h 5602943"/>
              <a:gd name="connsiteX2704" fmla="*/ 1325705 w 11409980"/>
              <a:gd name="connsiteY2704" fmla="*/ 1524809 h 5602943"/>
              <a:gd name="connsiteX2705" fmla="*/ 1309854 w 11409980"/>
              <a:gd name="connsiteY2705" fmla="*/ 1525587 h 5602943"/>
              <a:gd name="connsiteX2706" fmla="*/ 1315666 w 11409980"/>
              <a:gd name="connsiteY2706" fmla="*/ 1530516 h 5602943"/>
              <a:gd name="connsiteX2707" fmla="*/ 1325705 w 11409980"/>
              <a:gd name="connsiteY2707" fmla="*/ 1524809 h 5602943"/>
              <a:gd name="connsiteX2708" fmla="*/ 2128326 w 11409980"/>
              <a:gd name="connsiteY2708" fmla="*/ 1473706 h 5602943"/>
              <a:gd name="connsiteX2709" fmla="*/ 2082885 w 11409980"/>
              <a:gd name="connsiteY2709" fmla="*/ 1479672 h 5602943"/>
              <a:gd name="connsiteX2710" fmla="*/ 2083941 w 11409980"/>
              <a:gd name="connsiteY2710" fmla="*/ 1493421 h 5602943"/>
              <a:gd name="connsiteX2711" fmla="*/ 2109832 w 11409980"/>
              <a:gd name="connsiteY2711" fmla="*/ 1489789 h 5602943"/>
              <a:gd name="connsiteX2712" fmla="*/ 2136252 w 11409980"/>
              <a:gd name="connsiteY2712" fmla="*/ 1483044 h 5602943"/>
              <a:gd name="connsiteX2713" fmla="*/ 2135723 w 11409980"/>
              <a:gd name="connsiteY2713" fmla="*/ 1496274 h 5602943"/>
              <a:gd name="connsiteX2714" fmla="*/ 2136252 w 11409980"/>
              <a:gd name="connsiteY2714" fmla="*/ 1503797 h 5602943"/>
              <a:gd name="connsiteX2715" fmla="*/ 2164256 w 11409980"/>
              <a:gd name="connsiteY2715" fmla="*/ 1493421 h 5602943"/>
              <a:gd name="connsiteX2716" fmla="*/ 2169540 w 11409980"/>
              <a:gd name="connsiteY2716" fmla="*/ 1479672 h 5602943"/>
              <a:gd name="connsiteX2717" fmla="*/ 2128326 w 11409980"/>
              <a:gd name="connsiteY2717" fmla="*/ 1473706 h 5602943"/>
              <a:gd name="connsiteX2718" fmla="*/ 1695048 w 11409980"/>
              <a:gd name="connsiteY2718" fmla="*/ 1444652 h 5602943"/>
              <a:gd name="connsiteX2719" fmla="*/ 1695577 w 11409980"/>
              <a:gd name="connsiteY2719" fmla="*/ 1452953 h 5602943"/>
              <a:gd name="connsiteX2720" fmla="*/ 1720939 w 11409980"/>
              <a:gd name="connsiteY2720" fmla="*/ 1458660 h 5602943"/>
              <a:gd name="connsiteX2721" fmla="*/ 1720411 w 11409980"/>
              <a:gd name="connsiteY2721" fmla="*/ 1450619 h 5602943"/>
              <a:gd name="connsiteX2722" fmla="*/ 1695048 w 11409980"/>
              <a:gd name="connsiteY2722" fmla="*/ 1444652 h 5602943"/>
              <a:gd name="connsiteX2723" fmla="*/ 1647312 w 11409980"/>
              <a:gd name="connsiteY2723" fmla="*/ 1443801 h 5602943"/>
              <a:gd name="connsiteX2724" fmla="*/ 1478938 w 11409980"/>
              <a:gd name="connsiteY2724" fmla="*/ 1448544 h 5602943"/>
              <a:gd name="connsiteX2725" fmla="*/ 1230596 w 11409980"/>
              <a:gd name="connsiteY2725" fmla="*/ 1459438 h 5602943"/>
              <a:gd name="connsiteX2726" fmla="*/ 1160320 w 11409980"/>
              <a:gd name="connsiteY2726" fmla="*/ 1462033 h 5602943"/>
              <a:gd name="connsiteX2727" fmla="*/ 1218971 w 11409980"/>
              <a:gd name="connsiteY2727" fmla="*/ 1467999 h 5602943"/>
              <a:gd name="connsiteX2728" fmla="*/ 1277622 w 11409980"/>
              <a:gd name="connsiteY2728" fmla="*/ 1474484 h 5602943"/>
              <a:gd name="connsiteX2729" fmla="*/ 1186739 w 11409980"/>
              <a:gd name="connsiteY2729" fmla="*/ 1479672 h 5602943"/>
              <a:gd name="connsiteX2730" fmla="*/ 1095857 w 11409980"/>
              <a:gd name="connsiteY2730" fmla="*/ 1485639 h 5602943"/>
              <a:gd name="connsiteX2731" fmla="*/ 1142883 w 11409980"/>
              <a:gd name="connsiteY2731" fmla="*/ 1502241 h 5602943"/>
              <a:gd name="connsiteX2732" fmla="*/ 1237465 w 11409980"/>
              <a:gd name="connsiteY2732" fmla="*/ 1510282 h 5602943"/>
              <a:gd name="connsiteX2733" fmla="*/ 1288718 w 11409980"/>
              <a:gd name="connsiteY2733" fmla="*/ 1508207 h 5602943"/>
              <a:gd name="connsiteX2734" fmla="*/ 1374317 w 11409980"/>
              <a:gd name="connsiteY2734" fmla="*/ 1513654 h 5602943"/>
              <a:gd name="connsiteX2735" fmla="*/ 1410776 w 11409980"/>
              <a:gd name="connsiteY2735" fmla="*/ 1522474 h 5602943"/>
              <a:gd name="connsiteX2736" fmla="*/ 1365863 w 11409980"/>
              <a:gd name="connsiteY2736" fmla="*/ 1532072 h 5602943"/>
              <a:gd name="connsiteX2737" fmla="*/ 1411833 w 11409980"/>
              <a:gd name="connsiteY2737" fmla="*/ 1529997 h 5602943"/>
              <a:gd name="connsiteX2738" fmla="*/ 1502715 w 11409980"/>
              <a:gd name="connsiteY2738" fmla="*/ 1529997 h 5602943"/>
              <a:gd name="connsiteX2739" fmla="*/ 1577746 w 11409980"/>
              <a:gd name="connsiteY2739" fmla="*/ 1529997 h 5602943"/>
              <a:gd name="connsiteX2740" fmla="*/ 1606807 w 11409980"/>
              <a:gd name="connsiteY2740" fmla="*/ 1526884 h 5602943"/>
              <a:gd name="connsiteX2741" fmla="*/ 1581445 w 11409980"/>
              <a:gd name="connsiteY2741" fmla="*/ 1523253 h 5602943"/>
              <a:gd name="connsiteX2742" fmla="*/ 1576161 w 11409980"/>
              <a:gd name="connsiteY2742" fmla="*/ 1517027 h 5602943"/>
              <a:gd name="connsiteX2743" fmla="*/ 1646965 w 11409980"/>
              <a:gd name="connsiteY2743" fmla="*/ 1515989 h 5602943"/>
              <a:gd name="connsiteX2744" fmla="*/ 1722524 w 11409980"/>
              <a:gd name="connsiteY2744" fmla="*/ 1500684 h 5602943"/>
              <a:gd name="connsiteX2745" fmla="*/ 1748415 w 11409980"/>
              <a:gd name="connsiteY2745" fmla="*/ 1484082 h 5602943"/>
              <a:gd name="connsiteX2746" fmla="*/ 1725166 w 11409980"/>
              <a:gd name="connsiteY2746" fmla="*/ 1479672 h 5602943"/>
              <a:gd name="connsiteX2747" fmla="*/ 1610506 w 11409980"/>
              <a:gd name="connsiteY2747" fmla="*/ 1478894 h 5602943"/>
              <a:gd name="connsiteX2748" fmla="*/ 1547100 w 11409980"/>
              <a:gd name="connsiteY2748" fmla="*/ 1469555 h 5602943"/>
              <a:gd name="connsiteX2749" fmla="*/ 1583558 w 11409980"/>
              <a:gd name="connsiteY2749" fmla="*/ 1464627 h 5602943"/>
              <a:gd name="connsiteX2750" fmla="*/ 1621602 w 11409980"/>
              <a:gd name="connsiteY2750" fmla="*/ 1467999 h 5602943"/>
              <a:gd name="connsiteX2751" fmla="*/ 1664402 w 11409980"/>
              <a:gd name="connsiteY2751" fmla="*/ 1444652 h 5602943"/>
              <a:gd name="connsiteX2752" fmla="*/ 1647312 w 11409980"/>
              <a:gd name="connsiteY2752" fmla="*/ 1443801 h 5602943"/>
              <a:gd name="connsiteX2753" fmla="*/ 1856735 w 11409980"/>
              <a:gd name="connsiteY2753" fmla="*/ 1440242 h 5602943"/>
              <a:gd name="connsiteX2754" fmla="*/ 1814992 w 11409980"/>
              <a:gd name="connsiteY2754" fmla="*/ 1443615 h 5602943"/>
              <a:gd name="connsiteX2755" fmla="*/ 1782761 w 11409980"/>
              <a:gd name="connsiteY2755" fmla="*/ 1461773 h 5602943"/>
              <a:gd name="connsiteX2756" fmla="*/ 1819219 w 11409980"/>
              <a:gd name="connsiteY2756" fmla="*/ 1461773 h 5602943"/>
              <a:gd name="connsiteX2757" fmla="*/ 1857791 w 11409980"/>
              <a:gd name="connsiteY2757" fmla="*/ 1455029 h 5602943"/>
              <a:gd name="connsiteX2758" fmla="*/ 1883154 w 11409980"/>
              <a:gd name="connsiteY2758" fmla="*/ 1457882 h 5602943"/>
              <a:gd name="connsiteX2759" fmla="*/ 1854621 w 11409980"/>
              <a:gd name="connsiteY2759" fmla="*/ 1466183 h 5602943"/>
              <a:gd name="connsiteX2760" fmla="*/ 1793328 w 11409980"/>
              <a:gd name="connsiteY2760" fmla="*/ 1482785 h 5602943"/>
              <a:gd name="connsiteX2761" fmla="*/ 1782761 w 11409980"/>
              <a:gd name="connsiteY2761" fmla="*/ 1497831 h 5602943"/>
              <a:gd name="connsiteX2762" fmla="*/ 2029517 w 11409980"/>
              <a:gd name="connsiteY2762" fmla="*/ 1481229 h 5602943"/>
              <a:gd name="connsiteX2763" fmla="*/ 1924368 w 11409980"/>
              <a:gd name="connsiteY2763" fmla="*/ 1473187 h 5602943"/>
              <a:gd name="connsiteX2764" fmla="*/ 1881569 w 11409980"/>
              <a:gd name="connsiteY2764" fmla="*/ 1486417 h 5602943"/>
              <a:gd name="connsiteX2765" fmla="*/ 1880512 w 11409980"/>
              <a:gd name="connsiteY2765" fmla="*/ 1477597 h 5602943"/>
              <a:gd name="connsiteX2766" fmla="*/ 1910630 w 11409980"/>
              <a:gd name="connsiteY2766" fmla="*/ 1466442 h 5602943"/>
              <a:gd name="connsiteX2767" fmla="*/ 1928067 w 11409980"/>
              <a:gd name="connsiteY2767" fmla="*/ 1451397 h 5602943"/>
              <a:gd name="connsiteX2768" fmla="*/ 1909045 w 11409980"/>
              <a:gd name="connsiteY2768" fmla="*/ 1444393 h 5602943"/>
              <a:gd name="connsiteX2769" fmla="*/ 1880512 w 11409980"/>
              <a:gd name="connsiteY2769" fmla="*/ 1443615 h 5602943"/>
              <a:gd name="connsiteX2770" fmla="*/ 1856735 w 11409980"/>
              <a:gd name="connsiteY2770" fmla="*/ 1440242 h 5602943"/>
              <a:gd name="connsiteX2771" fmla="*/ 10019264 w 11409980"/>
              <a:gd name="connsiteY2771" fmla="*/ 1379541 h 5602943"/>
              <a:gd name="connsiteX2772" fmla="*/ 9961142 w 11409980"/>
              <a:gd name="connsiteY2772" fmla="*/ 1384729 h 5602943"/>
              <a:gd name="connsiteX2773" fmla="*/ 10009225 w 11409980"/>
              <a:gd name="connsiteY2773" fmla="*/ 1399775 h 5602943"/>
              <a:gd name="connsiteX2774" fmla="*/ 10066291 w 11409980"/>
              <a:gd name="connsiteY2774" fmla="*/ 1386805 h 5602943"/>
              <a:gd name="connsiteX2775" fmla="*/ 10019264 w 11409980"/>
              <a:gd name="connsiteY2775" fmla="*/ 1379541 h 5602943"/>
              <a:gd name="connsiteX2776" fmla="*/ 1304041 w 11409980"/>
              <a:gd name="connsiteY2776" fmla="*/ 1357881 h 5602943"/>
              <a:gd name="connsiteX2777" fmla="*/ 1183569 w 11409980"/>
              <a:gd name="connsiteY2777" fmla="*/ 1359048 h 5602943"/>
              <a:gd name="connsiteX2778" fmla="*/ 1061511 w 11409980"/>
              <a:gd name="connsiteY2778" fmla="*/ 1375910 h 5602943"/>
              <a:gd name="connsiteX2779" fmla="*/ 1196250 w 11409980"/>
              <a:gd name="connsiteY2779" fmla="*/ 1376428 h 5602943"/>
              <a:gd name="connsiteX2780" fmla="*/ 1393339 w 11409980"/>
              <a:gd name="connsiteY2780" fmla="*/ 1370981 h 5602943"/>
              <a:gd name="connsiteX2781" fmla="*/ 1441951 w 11409980"/>
              <a:gd name="connsiteY2781" fmla="*/ 1362161 h 5602943"/>
              <a:gd name="connsiteX2782" fmla="*/ 1304041 w 11409980"/>
              <a:gd name="connsiteY2782" fmla="*/ 1357881 h 5602943"/>
              <a:gd name="connsiteX2783" fmla="*/ 9969744 w 11409980"/>
              <a:gd name="connsiteY2783" fmla="*/ 1277161 h 5602943"/>
              <a:gd name="connsiteX2784" fmla="*/ 9941063 w 11409980"/>
              <a:gd name="connsiteY2784" fmla="*/ 1296531 h 5602943"/>
              <a:gd name="connsiteX2785" fmla="*/ 9978578 w 11409980"/>
              <a:gd name="connsiteY2785" fmla="*/ 1291602 h 5602943"/>
              <a:gd name="connsiteX2786" fmla="*/ 9978578 w 11409980"/>
              <a:gd name="connsiteY2786" fmla="*/ 1278373 h 5602943"/>
              <a:gd name="connsiteX2787" fmla="*/ 9969744 w 11409980"/>
              <a:gd name="connsiteY2787" fmla="*/ 1277161 h 5602943"/>
              <a:gd name="connsiteX2788" fmla="*/ 1057813 w 11409980"/>
              <a:gd name="connsiteY2788" fmla="*/ 1275519 h 5602943"/>
              <a:gd name="connsiteX2789" fmla="*/ 1006559 w 11409980"/>
              <a:gd name="connsiteY2789" fmla="*/ 1286414 h 5602943"/>
              <a:gd name="connsiteX2790" fmla="*/ 987537 w 11409980"/>
              <a:gd name="connsiteY2790" fmla="*/ 1293937 h 5602943"/>
              <a:gd name="connsiteX2791" fmla="*/ 1008144 w 11409980"/>
              <a:gd name="connsiteY2791" fmla="*/ 1298347 h 5602943"/>
              <a:gd name="connsiteX2792" fmla="*/ 1081590 w 11409980"/>
              <a:gd name="connsiteY2792" fmla="*/ 1285895 h 5602943"/>
              <a:gd name="connsiteX2793" fmla="*/ 1057813 w 11409980"/>
              <a:gd name="connsiteY2793" fmla="*/ 1275519 h 5602943"/>
              <a:gd name="connsiteX2794" fmla="*/ 1144468 w 11409980"/>
              <a:gd name="connsiteY2794" fmla="*/ 1269293 h 5602943"/>
              <a:gd name="connsiteX2795" fmla="*/ 1121219 w 11409980"/>
              <a:gd name="connsiteY2795" fmla="*/ 1282004 h 5602943"/>
              <a:gd name="connsiteX2796" fmla="*/ 1206818 w 11409980"/>
              <a:gd name="connsiteY2796" fmla="*/ 1287971 h 5602943"/>
              <a:gd name="connsiteX2797" fmla="*/ 1189910 w 11409980"/>
              <a:gd name="connsiteY2797" fmla="*/ 1273703 h 5602943"/>
              <a:gd name="connsiteX2798" fmla="*/ 1144468 w 11409980"/>
              <a:gd name="connsiteY2798" fmla="*/ 1269293 h 5602943"/>
              <a:gd name="connsiteX2799" fmla="*/ 786750 w 11409980"/>
              <a:gd name="connsiteY2799" fmla="*/ 1261771 h 5602943"/>
              <a:gd name="connsiteX2800" fmla="*/ 770898 w 11409980"/>
              <a:gd name="connsiteY2800" fmla="*/ 1262549 h 5602943"/>
              <a:gd name="connsiteX2801" fmla="*/ 775654 w 11409980"/>
              <a:gd name="connsiteY2801" fmla="*/ 1267737 h 5602943"/>
              <a:gd name="connsiteX2802" fmla="*/ 786750 w 11409980"/>
              <a:gd name="connsiteY2802" fmla="*/ 1261771 h 5602943"/>
              <a:gd name="connsiteX2803" fmla="*/ 1065210 w 11409980"/>
              <a:gd name="connsiteY2803" fmla="*/ 1260474 h 5602943"/>
              <a:gd name="connsiteX2804" fmla="*/ 1045132 w 11409980"/>
              <a:gd name="connsiteY2804" fmla="*/ 1262549 h 5602943"/>
              <a:gd name="connsiteX2805" fmla="*/ 1055699 w 11409980"/>
              <a:gd name="connsiteY2805" fmla="*/ 1266180 h 5602943"/>
              <a:gd name="connsiteX2806" fmla="*/ 1065210 w 11409980"/>
              <a:gd name="connsiteY2806" fmla="*/ 1260474 h 5602943"/>
              <a:gd name="connsiteX2807" fmla="*/ 9825874 w 11409980"/>
              <a:gd name="connsiteY2807" fmla="*/ 1256064 h 5602943"/>
              <a:gd name="connsiteX2808" fmla="*/ 9806852 w 11409980"/>
              <a:gd name="connsiteY2808" fmla="*/ 1274741 h 5602943"/>
              <a:gd name="connsiteX2809" fmla="*/ 9854407 w 11409980"/>
              <a:gd name="connsiteY2809" fmla="*/ 1268515 h 5602943"/>
              <a:gd name="connsiteX2810" fmla="*/ 9825874 w 11409980"/>
              <a:gd name="connsiteY2810" fmla="*/ 1256064 h 5602943"/>
              <a:gd name="connsiteX2811" fmla="*/ 10219523 w 11409980"/>
              <a:gd name="connsiteY2811" fmla="*/ 1227529 h 5602943"/>
              <a:gd name="connsiteX2812" fmla="*/ 10124942 w 11409980"/>
              <a:gd name="connsiteY2812" fmla="*/ 1256582 h 5602943"/>
              <a:gd name="connsiteX2813" fmla="*/ 10040928 w 11409980"/>
              <a:gd name="connsiteY2813" fmla="*/ 1272925 h 5602943"/>
              <a:gd name="connsiteX2814" fmla="*/ 9997072 w 11409980"/>
              <a:gd name="connsiteY2814" fmla="*/ 1300941 h 5602943"/>
              <a:gd name="connsiteX2815" fmla="*/ 10168798 w 11409980"/>
              <a:gd name="connsiteY2815" fmla="*/ 1269293 h 5602943"/>
              <a:gd name="connsiteX2816" fmla="*/ 10220051 w 11409980"/>
              <a:gd name="connsiteY2816" fmla="*/ 1237905 h 5602943"/>
              <a:gd name="connsiteX2817" fmla="*/ 10219523 w 11409980"/>
              <a:gd name="connsiteY2817" fmla="*/ 1227529 h 5602943"/>
              <a:gd name="connsiteX2818" fmla="*/ 10040862 w 11409980"/>
              <a:gd name="connsiteY2818" fmla="*/ 1212556 h 5602943"/>
              <a:gd name="connsiteX2819" fmla="*/ 9979635 w 11409980"/>
              <a:gd name="connsiteY2819" fmla="*/ 1213780 h 5602943"/>
              <a:gd name="connsiteX2820" fmla="*/ 9903547 w 11409980"/>
              <a:gd name="connsiteY2820" fmla="*/ 1252172 h 5602943"/>
              <a:gd name="connsiteX2821" fmla="*/ 10006583 w 11409980"/>
              <a:gd name="connsiteY2821" fmla="*/ 1247763 h 5602943"/>
              <a:gd name="connsiteX2822" fmla="*/ 10026662 w 11409980"/>
              <a:gd name="connsiteY2822" fmla="*/ 1243093 h 5602943"/>
              <a:gd name="connsiteX2823" fmla="*/ 10035644 w 11409980"/>
              <a:gd name="connsiteY2823" fmla="*/ 1257361 h 5602943"/>
              <a:gd name="connsiteX2824" fmla="*/ 10069989 w 11409980"/>
              <a:gd name="connsiteY2824" fmla="*/ 1244390 h 5602943"/>
              <a:gd name="connsiteX2825" fmla="*/ 10118601 w 11409980"/>
              <a:gd name="connsiteY2825" fmla="*/ 1234274 h 5602943"/>
              <a:gd name="connsiteX2826" fmla="*/ 10146077 w 11409980"/>
              <a:gd name="connsiteY2826" fmla="*/ 1226491 h 5602943"/>
              <a:gd name="connsiteX2827" fmla="*/ 10040862 w 11409980"/>
              <a:gd name="connsiteY2827" fmla="*/ 1212556 h 5602943"/>
              <a:gd name="connsiteX2828" fmla="*/ 10206313 w 11409980"/>
              <a:gd name="connsiteY2828" fmla="*/ 1177463 h 5602943"/>
              <a:gd name="connsiteX2829" fmla="*/ 10121243 w 11409980"/>
              <a:gd name="connsiteY2829" fmla="*/ 1181873 h 5602943"/>
              <a:gd name="connsiteX2830" fmla="*/ 10068404 w 11409980"/>
              <a:gd name="connsiteY2830" fmla="*/ 1182652 h 5602943"/>
              <a:gd name="connsiteX2831" fmla="*/ 10122828 w 11409980"/>
              <a:gd name="connsiteY2831" fmla="*/ 1188358 h 5602943"/>
              <a:gd name="connsiteX2832" fmla="*/ 10238545 w 11409980"/>
              <a:gd name="connsiteY2832" fmla="*/ 1183430 h 5602943"/>
              <a:gd name="connsiteX2833" fmla="*/ 10206313 w 11409980"/>
              <a:gd name="connsiteY2833" fmla="*/ 1177463 h 5602943"/>
              <a:gd name="connsiteX2834" fmla="*/ 343961 w 11409980"/>
              <a:gd name="connsiteY2834" fmla="*/ 1142703 h 5602943"/>
              <a:gd name="connsiteX2835" fmla="*/ 266288 w 11409980"/>
              <a:gd name="connsiteY2835" fmla="*/ 1174091 h 5602943"/>
              <a:gd name="connsiteX2836" fmla="*/ 324411 w 11409980"/>
              <a:gd name="connsiteY2836" fmla="*/ 1161640 h 5602943"/>
              <a:gd name="connsiteX2837" fmla="*/ 343961 w 11409980"/>
              <a:gd name="connsiteY2837" fmla="*/ 1142703 h 5602943"/>
              <a:gd name="connsiteX2838" fmla="*/ 10129895 w 11409980"/>
              <a:gd name="connsiteY2838" fmla="*/ 1140076 h 5602943"/>
              <a:gd name="connsiteX2839" fmla="*/ 10095880 w 11409980"/>
              <a:gd name="connsiteY2839" fmla="*/ 1143481 h 5602943"/>
              <a:gd name="connsiteX2840" fmla="*/ 10134981 w 11409980"/>
              <a:gd name="connsiteY2840" fmla="*/ 1162937 h 5602943"/>
              <a:gd name="connsiteX2841" fmla="*/ 10242772 w 11409980"/>
              <a:gd name="connsiteY2841" fmla="*/ 1168903 h 5602943"/>
              <a:gd name="connsiteX2842" fmla="*/ 10259680 w 11409980"/>
              <a:gd name="connsiteY2842" fmla="*/ 1166568 h 5602943"/>
              <a:gd name="connsiteX2843" fmla="*/ 10255982 w 11409980"/>
              <a:gd name="connsiteY2843" fmla="*/ 1153079 h 5602943"/>
              <a:gd name="connsiteX2844" fmla="*/ 10177780 w 11409980"/>
              <a:gd name="connsiteY2844" fmla="*/ 1141146 h 5602943"/>
              <a:gd name="connsiteX2845" fmla="*/ 10129895 w 11409980"/>
              <a:gd name="connsiteY2845" fmla="*/ 1140076 h 5602943"/>
              <a:gd name="connsiteX2846" fmla="*/ 10037229 w 11409980"/>
              <a:gd name="connsiteY2846" fmla="*/ 1136736 h 5602943"/>
              <a:gd name="connsiteX2847" fmla="*/ 10016094 w 11409980"/>
              <a:gd name="connsiteY2847" fmla="*/ 1139071 h 5602943"/>
              <a:gd name="connsiteX2848" fmla="*/ 10026662 w 11409980"/>
              <a:gd name="connsiteY2848" fmla="*/ 1141925 h 5602943"/>
              <a:gd name="connsiteX2849" fmla="*/ 10037229 w 11409980"/>
              <a:gd name="connsiteY2849" fmla="*/ 1136736 h 5602943"/>
              <a:gd name="connsiteX2850" fmla="*/ 9213473 w 11409980"/>
              <a:gd name="connsiteY2850" fmla="*/ 1129473 h 5602943"/>
              <a:gd name="connsiteX2851" fmla="*/ 9192866 w 11409980"/>
              <a:gd name="connsiteY2851" fmla="*/ 1132067 h 5602943"/>
              <a:gd name="connsiteX2852" fmla="*/ 9203962 w 11409980"/>
              <a:gd name="connsiteY2852" fmla="*/ 1134661 h 5602943"/>
              <a:gd name="connsiteX2853" fmla="*/ 9213473 w 11409980"/>
              <a:gd name="connsiteY2853" fmla="*/ 1129473 h 5602943"/>
              <a:gd name="connsiteX2854" fmla="*/ 10019264 w 11409980"/>
              <a:gd name="connsiteY2854" fmla="*/ 1081483 h 5602943"/>
              <a:gd name="connsiteX2855" fmla="*/ 10015565 w 11409980"/>
              <a:gd name="connsiteY2855" fmla="*/ 1089524 h 5602943"/>
              <a:gd name="connsiteX2856" fmla="*/ 10173025 w 11409980"/>
              <a:gd name="connsiteY2856" fmla="*/ 1104051 h 5602943"/>
              <a:gd name="connsiteX2857" fmla="*/ 10198916 w 11409980"/>
              <a:gd name="connsiteY2857" fmla="*/ 1110018 h 5602943"/>
              <a:gd name="connsiteX2858" fmla="*/ 10318860 w 11409980"/>
              <a:gd name="connsiteY2858" fmla="*/ 1107683 h 5602943"/>
              <a:gd name="connsiteX2859" fmla="*/ 10341581 w 11409980"/>
              <a:gd name="connsiteY2859" fmla="*/ 1096269 h 5602943"/>
              <a:gd name="connsiteX2860" fmla="*/ 10329956 w 11409980"/>
              <a:gd name="connsiteY2860" fmla="*/ 1088227 h 5602943"/>
              <a:gd name="connsiteX2861" fmla="*/ 10248584 w 11409980"/>
              <a:gd name="connsiteY2861" fmla="*/ 1090303 h 5602943"/>
              <a:gd name="connsiteX2862" fmla="*/ 10197331 w 11409980"/>
              <a:gd name="connsiteY2862" fmla="*/ 1092637 h 5602943"/>
              <a:gd name="connsiteX2863" fmla="*/ 10123885 w 11409980"/>
              <a:gd name="connsiteY2863" fmla="*/ 1084855 h 5602943"/>
              <a:gd name="connsiteX2864" fmla="*/ 10019264 w 11409980"/>
              <a:gd name="connsiteY2864" fmla="*/ 1081483 h 5602943"/>
              <a:gd name="connsiteX2865" fmla="*/ 462849 w 11409980"/>
              <a:gd name="connsiteY2865" fmla="*/ 1060990 h 5602943"/>
              <a:gd name="connsiteX2866" fmla="*/ 431145 w 11409980"/>
              <a:gd name="connsiteY2866" fmla="*/ 1083039 h 5602943"/>
              <a:gd name="connsiteX2867" fmla="*/ 382534 w 11409980"/>
              <a:gd name="connsiteY2867" fmla="*/ 1112871 h 5602943"/>
              <a:gd name="connsiteX2868" fmla="*/ 361926 w 11409980"/>
              <a:gd name="connsiteY2868" fmla="*/ 1133105 h 5602943"/>
              <a:gd name="connsiteX2869" fmla="*/ 410010 w 11409980"/>
              <a:gd name="connsiteY2869" fmla="*/ 1132067 h 5602943"/>
              <a:gd name="connsiteX2870" fmla="*/ 472888 w 11409980"/>
              <a:gd name="connsiteY2870" fmla="*/ 1074479 h 5602943"/>
              <a:gd name="connsiteX2871" fmla="*/ 462849 w 11409980"/>
              <a:gd name="connsiteY2871" fmla="*/ 1060990 h 5602943"/>
              <a:gd name="connsiteX2872" fmla="*/ 516744 w 11409980"/>
              <a:gd name="connsiteY2872" fmla="*/ 1033233 h 5602943"/>
              <a:gd name="connsiteX2873" fmla="*/ 489796 w 11409980"/>
              <a:gd name="connsiteY2873" fmla="*/ 1075257 h 5602943"/>
              <a:gd name="connsiteX2874" fmla="*/ 512517 w 11409980"/>
              <a:gd name="connsiteY2874" fmla="*/ 1063584 h 5602943"/>
              <a:gd name="connsiteX2875" fmla="*/ 516744 w 11409980"/>
              <a:gd name="connsiteY2875" fmla="*/ 1033233 h 5602943"/>
              <a:gd name="connsiteX2876" fmla="*/ 10665482 w 11409980"/>
              <a:gd name="connsiteY2876" fmla="*/ 1009627 h 5602943"/>
              <a:gd name="connsiteX2877" fmla="*/ 10534970 w 11409980"/>
              <a:gd name="connsiteY2877" fmla="*/ 1055283 h 5602943"/>
              <a:gd name="connsiteX2878" fmla="*/ 10549237 w 11409980"/>
              <a:gd name="connsiteY2878" fmla="*/ 1056061 h 5602943"/>
              <a:gd name="connsiteX2879" fmla="*/ 10595735 w 11409980"/>
              <a:gd name="connsiteY2879" fmla="*/ 1043091 h 5602943"/>
              <a:gd name="connsiteX2880" fmla="*/ 10665482 w 11409980"/>
              <a:gd name="connsiteY2880" fmla="*/ 1009627 h 5602943"/>
              <a:gd name="connsiteX2881" fmla="*/ 9976993 w 11409980"/>
              <a:gd name="connsiteY2881" fmla="*/ 804177 h 5602943"/>
              <a:gd name="connsiteX2882" fmla="*/ 9964312 w 11409980"/>
              <a:gd name="connsiteY2882" fmla="*/ 813775 h 5602943"/>
              <a:gd name="connsiteX2883" fmla="*/ 10010282 w 11409980"/>
              <a:gd name="connsiteY2883" fmla="*/ 814553 h 5602943"/>
              <a:gd name="connsiteX2884" fmla="*/ 10008168 w 11409980"/>
              <a:gd name="connsiteY2884" fmla="*/ 807030 h 5602943"/>
              <a:gd name="connsiteX2885" fmla="*/ 9976993 w 11409980"/>
              <a:gd name="connsiteY2885" fmla="*/ 804177 h 5602943"/>
              <a:gd name="connsiteX2886" fmla="*/ 10206809 w 11409980"/>
              <a:gd name="connsiteY2886" fmla="*/ 802880 h 5602943"/>
              <a:gd name="connsiteX2887" fmla="*/ 10047797 w 11409980"/>
              <a:gd name="connsiteY2887" fmla="*/ 823892 h 5602943"/>
              <a:gd name="connsiteX2888" fmla="*/ 10082142 w 11409980"/>
              <a:gd name="connsiteY2888" fmla="*/ 833231 h 5602943"/>
              <a:gd name="connsiteX2889" fmla="*/ 10273419 w 11409980"/>
              <a:gd name="connsiteY2889" fmla="*/ 815591 h 5602943"/>
              <a:gd name="connsiteX2890" fmla="*/ 10258624 w 11409980"/>
              <a:gd name="connsiteY2890" fmla="*/ 803399 h 5602943"/>
              <a:gd name="connsiteX2891" fmla="*/ 10206809 w 11409980"/>
              <a:gd name="connsiteY2891" fmla="*/ 802880 h 5602943"/>
              <a:gd name="connsiteX2892" fmla="*/ 10052553 w 11409980"/>
              <a:gd name="connsiteY2892" fmla="*/ 719610 h 5602943"/>
              <a:gd name="connsiteX2893" fmla="*/ 10017151 w 11409980"/>
              <a:gd name="connsiteY2893" fmla="*/ 724280 h 5602943"/>
              <a:gd name="connsiteX2894" fmla="*/ 10019793 w 11409980"/>
              <a:gd name="connsiteY2894" fmla="*/ 747108 h 5602943"/>
              <a:gd name="connsiteX2895" fmla="*/ 10026133 w 11409980"/>
              <a:gd name="connsiteY2895" fmla="*/ 781609 h 5602943"/>
              <a:gd name="connsiteX2896" fmla="*/ 10079500 w 11409980"/>
              <a:gd name="connsiteY2896" fmla="*/ 789131 h 5602943"/>
              <a:gd name="connsiteX2897" fmla="*/ 10155588 w 11409980"/>
              <a:gd name="connsiteY2897" fmla="*/ 771492 h 5602943"/>
              <a:gd name="connsiteX2898" fmla="*/ 10151889 w 11409980"/>
              <a:gd name="connsiteY2898" fmla="*/ 778755 h 5602943"/>
              <a:gd name="connsiteX2899" fmla="*/ 10170383 w 11409980"/>
              <a:gd name="connsiteY2899" fmla="*/ 793541 h 5602943"/>
              <a:gd name="connsiteX2900" fmla="*/ 10291384 w 11409980"/>
              <a:gd name="connsiteY2900" fmla="*/ 783943 h 5602943"/>
              <a:gd name="connsiteX2901" fmla="*/ 10396004 w 11409980"/>
              <a:gd name="connsiteY2901" fmla="*/ 753333 h 5602943"/>
              <a:gd name="connsiteX2902" fmla="*/ 10416083 w 11409980"/>
              <a:gd name="connsiteY2902" fmla="*/ 733878 h 5602943"/>
              <a:gd name="connsiteX2903" fmla="*/ 10345808 w 11409980"/>
              <a:gd name="connsiteY2903" fmla="*/ 740363 h 5602943"/>
              <a:gd name="connsiteX2904" fmla="*/ 10231148 w 11409980"/>
              <a:gd name="connsiteY2904" fmla="*/ 734397 h 5602943"/>
              <a:gd name="connsiteX2905" fmla="*/ 10052553 w 11409980"/>
              <a:gd name="connsiteY2905" fmla="*/ 719610 h 5602943"/>
              <a:gd name="connsiteX2906" fmla="*/ 624007 w 11409980"/>
              <a:gd name="connsiteY2906" fmla="*/ 613772 h 5602943"/>
              <a:gd name="connsiteX2907" fmla="*/ 594417 w 11409980"/>
              <a:gd name="connsiteY2907" fmla="*/ 623111 h 5602943"/>
              <a:gd name="connsiteX2908" fmla="*/ 575923 w 11409980"/>
              <a:gd name="connsiteY2908" fmla="*/ 654499 h 5602943"/>
              <a:gd name="connsiteX2909" fmla="*/ 607627 w 11409980"/>
              <a:gd name="connsiteY2909" fmla="*/ 664876 h 5602943"/>
              <a:gd name="connsiteX2910" fmla="*/ 630347 w 11409980"/>
              <a:gd name="connsiteY2910" fmla="*/ 632709 h 5602943"/>
              <a:gd name="connsiteX2911" fmla="*/ 624007 w 11409980"/>
              <a:gd name="connsiteY2911" fmla="*/ 613772 h 5602943"/>
              <a:gd name="connsiteX2912" fmla="*/ 877104 w 11409980"/>
              <a:gd name="connsiteY2912" fmla="*/ 410398 h 5602943"/>
              <a:gd name="connsiteX2913" fmla="*/ 871292 w 11409980"/>
              <a:gd name="connsiteY2913" fmla="*/ 419217 h 5602943"/>
              <a:gd name="connsiteX2914" fmla="*/ 891371 w 11409980"/>
              <a:gd name="connsiteY2914" fmla="*/ 417661 h 5602943"/>
              <a:gd name="connsiteX2915" fmla="*/ 877104 w 11409980"/>
              <a:gd name="connsiteY2915" fmla="*/ 410398 h 5602943"/>
              <a:gd name="connsiteX2916" fmla="*/ 1840355 w 11409980"/>
              <a:gd name="connsiteY2916" fmla="*/ 199759 h 5602943"/>
              <a:gd name="connsiteX2917" fmla="*/ 1610506 w 11409980"/>
              <a:gd name="connsiteY2917" fmla="*/ 215324 h 5602943"/>
              <a:gd name="connsiteX2918" fmla="*/ 1428213 w 11409980"/>
              <a:gd name="connsiteY2918" fmla="*/ 228294 h 5602943"/>
              <a:gd name="connsiteX2919" fmla="*/ 1100084 w 11409980"/>
              <a:gd name="connsiteY2919" fmla="*/ 291330 h 5602943"/>
              <a:gd name="connsiteX2920" fmla="*/ 891371 w 11409980"/>
              <a:gd name="connsiteY2920" fmla="*/ 373562 h 5602943"/>
              <a:gd name="connsiteX2921" fmla="*/ 1132316 w 11409980"/>
              <a:gd name="connsiteY2921" fmla="*/ 327128 h 5602943"/>
              <a:gd name="connsiteX2922" fmla="*/ 1634812 w 11409980"/>
              <a:gd name="connsiteY2922" fmla="*/ 238151 h 5602943"/>
              <a:gd name="connsiteX2923" fmla="*/ 1820276 w 11409980"/>
              <a:gd name="connsiteY2923" fmla="*/ 213508 h 5602943"/>
              <a:gd name="connsiteX2924" fmla="*/ 1893722 w 11409980"/>
              <a:gd name="connsiteY2924" fmla="*/ 201316 h 5602943"/>
              <a:gd name="connsiteX2925" fmla="*/ 4696289 w 11409980"/>
              <a:gd name="connsiteY2925" fmla="*/ 156438 h 5602943"/>
              <a:gd name="connsiteX2926" fmla="*/ 4678852 w 11409980"/>
              <a:gd name="connsiteY2926" fmla="*/ 162145 h 5602943"/>
              <a:gd name="connsiteX2927" fmla="*/ 4726936 w 11409980"/>
              <a:gd name="connsiteY2927" fmla="*/ 170706 h 5602943"/>
              <a:gd name="connsiteX2928" fmla="*/ 4895491 w 11409980"/>
              <a:gd name="connsiteY2928" fmla="*/ 176672 h 5602943"/>
              <a:gd name="connsiteX2929" fmla="*/ 5049780 w 11409980"/>
              <a:gd name="connsiteY2929" fmla="*/ 181860 h 5602943"/>
              <a:gd name="connsiteX2930" fmla="*/ 5098920 w 11409980"/>
              <a:gd name="connsiteY2930" fmla="*/ 181082 h 5602943"/>
              <a:gd name="connsiteX2931" fmla="*/ 5110545 w 11409980"/>
              <a:gd name="connsiteY2931" fmla="*/ 177450 h 5602943"/>
              <a:gd name="connsiteX2932" fmla="*/ 4810949 w 11409980"/>
              <a:gd name="connsiteY2932" fmla="*/ 159292 h 5602943"/>
              <a:gd name="connsiteX2933" fmla="*/ 4696289 w 11409980"/>
              <a:gd name="connsiteY2933" fmla="*/ 156438 h 5602943"/>
              <a:gd name="connsiteX2934" fmla="*/ 3721942 w 11409980"/>
              <a:gd name="connsiteY2934" fmla="*/ 16 h 5602943"/>
              <a:gd name="connsiteX2935" fmla="*/ 3721414 w 11409980"/>
              <a:gd name="connsiteY2935" fmla="*/ 8836 h 5602943"/>
              <a:gd name="connsiteX2936" fmla="*/ 3901066 w 11409980"/>
              <a:gd name="connsiteY2936" fmla="*/ 23881 h 5602943"/>
              <a:gd name="connsiteX2937" fmla="*/ 4092342 w 11409980"/>
              <a:gd name="connsiteY2937" fmla="*/ 23622 h 5602943"/>
              <a:gd name="connsiteX2938" fmla="*/ 4342269 w 11409980"/>
              <a:gd name="connsiteY2938" fmla="*/ 25438 h 5602943"/>
              <a:gd name="connsiteX2939" fmla="*/ 4571061 w 11409980"/>
              <a:gd name="connsiteY2939" fmla="*/ 29070 h 5602943"/>
              <a:gd name="connsiteX2940" fmla="*/ 4712669 w 11409980"/>
              <a:gd name="connsiteY2940" fmla="*/ 32701 h 5602943"/>
              <a:gd name="connsiteX2941" fmla="*/ 4857976 w 11409980"/>
              <a:gd name="connsiteY2941" fmla="*/ 35814 h 5602943"/>
              <a:gd name="connsiteX2942" fmla="*/ 5008038 w 11409980"/>
              <a:gd name="connsiteY2942" fmla="*/ 37889 h 5602943"/>
              <a:gd name="connsiteX2943" fmla="*/ 5182406 w 11409980"/>
              <a:gd name="connsiteY2943" fmla="*/ 42299 h 5602943"/>
              <a:gd name="connsiteX2944" fmla="*/ 6004576 w 11409980"/>
              <a:gd name="connsiteY2944" fmla="*/ 34258 h 5602943"/>
              <a:gd name="connsiteX2945" fmla="*/ 6140900 w 11409980"/>
              <a:gd name="connsiteY2945" fmla="*/ 29070 h 5602943"/>
              <a:gd name="connsiteX2946" fmla="*/ 6290962 w 11409980"/>
              <a:gd name="connsiteY2946" fmla="*/ 24660 h 5602943"/>
              <a:gd name="connsiteX2947" fmla="*/ 6456876 w 11409980"/>
              <a:gd name="connsiteY2947" fmla="*/ 29848 h 5602943"/>
              <a:gd name="connsiteX2948" fmla="*/ 6549344 w 11409980"/>
              <a:gd name="connsiteY2948" fmla="*/ 36592 h 5602943"/>
              <a:gd name="connsiteX2949" fmla="*/ 6581047 w 11409980"/>
              <a:gd name="connsiteY2949" fmla="*/ 42299 h 5602943"/>
              <a:gd name="connsiteX2950" fmla="*/ 6538248 w 11409980"/>
              <a:gd name="connsiteY2950" fmla="*/ 59680 h 5602943"/>
              <a:gd name="connsiteX2951" fmla="*/ 6559383 w 11409980"/>
              <a:gd name="connsiteY2951" fmla="*/ 62533 h 5602943"/>
              <a:gd name="connsiteX2952" fmla="*/ 6640227 w 11409980"/>
              <a:gd name="connsiteY2952" fmla="*/ 64868 h 5602943"/>
              <a:gd name="connsiteX2953" fmla="*/ 6850525 w 11409980"/>
              <a:gd name="connsiteY2953" fmla="*/ 60458 h 5602943"/>
              <a:gd name="connsiteX2954" fmla="*/ 6933482 w 11409980"/>
              <a:gd name="connsiteY2954" fmla="*/ 68499 h 5602943"/>
              <a:gd name="connsiteX2955" fmla="*/ 6974167 w 11409980"/>
              <a:gd name="connsiteY2955" fmla="*/ 50860 h 5602943"/>
              <a:gd name="connsiteX2956" fmla="*/ 7015910 w 11409980"/>
              <a:gd name="connsiteY2956" fmla="*/ 60458 h 5602943"/>
              <a:gd name="connsiteX2957" fmla="*/ 7065050 w 11409980"/>
              <a:gd name="connsiteY2957" fmla="*/ 79394 h 5602943"/>
              <a:gd name="connsiteX2958" fmla="*/ 7271650 w 11409980"/>
              <a:gd name="connsiteY2958" fmla="*/ 84323 h 5602943"/>
              <a:gd name="connsiteX2959" fmla="*/ 7462926 w 11409980"/>
              <a:gd name="connsiteY2959" fmla="*/ 90290 h 5602943"/>
              <a:gd name="connsiteX2960" fmla="*/ 7250514 w 11409980"/>
              <a:gd name="connsiteY2960" fmla="*/ 104038 h 5602943"/>
              <a:gd name="connsiteX2961" fmla="*/ 7124758 w 11409980"/>
              <a:gd name="connsiteY2961" fmla="*/ 108448 h 5602943"/>
              <a:gd name="connsiteX2962" fmla="*/ 7044971 w 11409980"/>
              <a:gd name="connsiteY2962" fmla="*/ 107670 h 5602943"/>
              <a:gd name="connsiteX2963" fmla="*/ 6713144 w 11409980"/>
              <a:gd name="connsiteY2963" fmla="*/ 94699 h 5602943"/>
              <a:gd name="connsiteX2964" fmla="*/ 6298888 w 11409980"/>
              <a:gd name="connsiteY2964" fmla="*/ 90290 h 5602943"/>
              <a:gd name="connsiteX2965" fmla="*/ 6207477 w 11409980"/>
              <a:gd name="connsiteY2965" fmla="*/ 91068 h 5602943"/>
              <a:gd name="connsiteX2966" fmla="*/ 6018315 w 11409980"/>
              <a:gd name="connsiteY2966" fmla="*/ 98072 h 5602943"/>
              <a:gd name="connsiteX2967" fmla="*/ 5912637 w 11409980"/>
              <a:gd name="connsiteY2967" fmla="*/ 103260 h 5602943"/>
              <a:gd name="connsiteX2968" fmla="*/ 5930074 w 11409980"/>
              <a:gd name="connsiteY2968" fmla="*/ 112858 h 5602943"/>
              <a:gd name="connsiteX2969" fmla="*/ 5920563 w 11409980"/>
              <a:gd name="connsiteY2969" fmla="*/ 117268 h 5602943"/>
              <a:gd name="connsiteX2970" fmla="*/ 5529556 w 11409980"/>
              <a:gd name="connsiteY2970" fmla="*/ 113896 h 5602943"/>
              <a:gd name="connsiteX2971" fmla="*/ 4544113 w 11409980"/>
              <a:gd name="connsiteY2971" fmla="*/ 103260 h 5602943"/>
              <a:gd name="connsiteX2972" fmla="*/ 4269352 w 11409980"/>
              <a:gd name="connsiteY2972" fmla="*/ 98850 h 5602943"/>
              <a:gd name="connsiteX2973" fmla="*/ 4115591 w 11409980"/>
              <a:gd name="connsiteY2973" fmla="*/ 96515 h 5602943"/>
              <a:gd name="connsiteX2974" fmla="*/ 3671746 w 11409980"/>
              <a:gd name="connsiteY2974" fmla="*/ 99628 h 5602943"/>
              <a:gd name="connsiteX2975" fmla="*/ 3597243 w 11409980"/>
              <a:gd name="connsiteY2975" fmla="*/ 117268 h 5602943"/>
              <a:gd name="connsiteX2976" fmla="*/ 3587732 w 11409980"/>
              <a:gd name="connsiteY2976" fmla="*/ 115711 h 5602943"/>
              <a:gd name="connsiteX2977" fmla="*/ 3484696 w 11409980"/>
              <a:gd name="connsiteY2977" fmla="*/ 101703 h 5602943"/>
              <a:gd name="connsiteX2978" fmla="*/ 3347844 w 11409980"/>
              <a:gd name="connsiteY2978" fmla="*/ 106113 h 5602943"/>
              <a:gd name="connsiteX2979" fmla="*/ 2985899 w 11409980"/>
              <a:gd name="connsiteY2979" fmla="*/ 122715 h 5602943"/>
              <a:gd name="connsiteX2980" fmla="*/ 2872824 w 11409980"/>
              <a:gd name="connsiteY2980" fmla="*/ 139317 h 5602943"/>
              <a:gd name="connsiteX2981" fmla="*/ 2865955 w 11409980"/>
              <a:gd name="connsiteY2981" fmla="*/ 140096 h 5602943"/>
              <a:gd name="connsiteX2982" fmla="*/ 2451171 w 11409980"/>
              <a:gd name="connsiteY2982" fmla="*/ 156957 h 5602943"/>
              <a:gd name="connsiteX2983" fmla="*/ 2142064 w 11409980"/>
              <a:gd name="connsiteY2983" fmla="*/ 188345 h 5602943"/>
              <a:gd name="connsiteX2984" fmla="*/ 2109832 w 11409980"/>
              <a:gd name="connsiteY2984" fmla="*/ 199759 h 5602943"/>
              <a:gd name="connsiteX2985" fmla="*/ 2211283 w 11409980"/>
              <a:gd name="connsiteY2985" fmla="*/ 204169 h 5602943"/>
              <a:gd name="connsiteX2986" fmla="*/ 2834252 w 11409980"/>
              <a:gd name="connsiteY2986" fmla="*/ 167074 h 5602943"/>
              <a:gd name="connsiteX2987" fmla="*/ 2856444 w 11409980"/>
              <a:gd name="connsiteY2987" fmla="*/ 163702 h 5602943"/>
              <a:gd name="connsiteX2988" fmla="*/ 2878636 w 11409980"/>
              <a:gd name="connsiteY2988" fmla="*/ 165518 h 5602943"/>
              <a:gd name="connsiteX2989" fmla="*/ 2859086 w 11409980"/>
              <a:gd name="connsiteY2989" fmla="*/ 175116 h 5602943"/>
              <a:gd name="connsiteX2990" fmla="*/ 2824741 w 11409980"/>
              <a:gd name="connsiteY2990" fmla="*/ 181860 h 5602943"/>
              <a:gd name="connsiteX2991" fmla="*/ 2806247 w 11409980"/>
              <a:gd name="connsiteY2991" fmla="*/ 187308 h 5602943"/>
              <a:gd name="connsiteX2992" fmla="*/ 2842177 w 11409980"/>
              <a:gd name="connsiteY2992" fmla="*/ 192496 h 5602943"/>
              <a:gd name="connsiteX2993" fmla="*/ 2907169 w 11409980"/>
              <a:gd name="connsiteY2993" fmla="*/ 189902 h 5602943"/>
              <a:gd name="connsiteX2994" fmla="*/ 3250621 w 11409980"/>
              <a:gd name="connsiteY2994" fmla="*/ 177969 h 5602943"/>
              <a:gd name="connsiteX2995" fmla="*/ 3316669 w 11409980"/>
              <a:gd name="connsiteY2995" fmla="*/ 175894 h 5602943"/>
              <a:gd name="connsiteX2996" fmla="*/ 3460919 w 11409980"/>
              <a:gd name="connsiteY2996" fmla="*/ 167074 h 5602943"/>
              <a:gd name="connsiteX2997" fmla="*/ 3482055 w 11409980"/>
              <a:gd name="connsiteY2997" fmla="*/ 167074 h 5602943"/>
              <a:gd name="connsiteX2998" fmla="*/ 3656951 w 11409980"/>
              <a:gd name="connsiteY2998" fmla="*/ 169668 h 5602943"/>
              <a:gd name="connsiteX2999" fmla="*/ 4068036 w 11409980"/>
              <a:gd name="connsiteY2999" fmla="*/ 169668 h 5602943"/>
              <a:gd name="connsiteX3000" fmla="*/ 4288374 w 11409980"/>
              <a:gd name="connsiteY3000" fmla="*/ 169927 h 5602943"/>
              <a:gd name="connsiteX3001" fmla="*/ 4524563 w 11409980"/>
              <a:gd name="connsiteY3001" fmla="*/ 169668 h 5602943"/>
              <a:gd name="connsiteX3002" fmla="*/ 4613861 w 11409980"/>
              <a:gd name="connsiteY3002" fmla="*/ 162145 h 5602943"/>
              <a:gd name="connsiteX3003" fmla="*/ 4572118 w 11409980"/>
              <a:gd name="connsiteY3003" fmla="*/ 153325 h 5602943"/>
              <a:gd name="connsiteX3004" fmla="*/ 4432095 w 11409980"/>
              <a:gd name="connsiteY3004" fmla="*/ 148915 h 5602943"/>
              <a:gd name="connsiteX3005" fmla="*/ 4280448 w 11409980"/>
              <a:gd name="connsiteY3005" fmla="*/ 149694 h 5602943"/>
              <a:gd name="connsiteX3006" fmla="*/ 4219684 w 11409980"/>
              <a:gd name="connsiteY3006" fmla="*/ 141912 h 5602943"/>
              <a:gd name="connsiteX3007" fmla="*/ 4290487 w 11409980"/>
              <a:gd name="connsiteY3007" fmla="*/ 126607 h 5602943"/>
              <a:gd name="connsiteX3008" fmla="*/ 4421527 w 11409980"/>
              <a:gd name="connsiteY3008" fmla="*/ 126607 h 5602943"/>
              <a:gd name="connsiteX3009" fmla="*/ 4538301 w 11409980"/>
              <a:gd name="connsiteY3009" fmla="*/ 129460 h 5602943"/>
              <a:gd name="connsiteX3010" fmla="*/ 4650848 w 11409980"/>
              <a:gd name="connsiteY3010" fmla="*/ 131535 h 5602943"/>
              <a:gd name="connsiteX3011" fmla="*/ 4857976 w 11409980"/>
              <a:gd name="connsiteY3011" fmla="*/ 138280 h 5602943"/>
              <a:gd name="connsiteX3012" fmla="*/ 5178707 w 11409980"/>
              <a:gd name="connsiteY3012" fmla="*/ 154882 h 5602943"/>
              <a:gd name="connsiteX3013" fmla="*/ 5619382 w 11409980"/>
              <a:gd name="connsiteY3013" fmla="*/ 170706 h 5602943"/>
              <a:gd name="connsiteX3014" fmla="*/ 5698112 w 11409980"/>
              <a:gd name="connsiteY3014" fmla="*/ 171484 h 5602943"/>
              <a:gd name="connsiteX3015" fmla="*/ 5706038 w 11409980"/>
              <a:gd name="connsiteY3015" fmla="*/ 173040 h 5602943"/>
              <a:gd name="connsiteX3016" fmla="*/ 5818056 w 11409980"/>
              <a:gd name="connsiteY3016" fmla="*/ 166296 h 5602943"/>
              <a:gd name="connsiteX3017" fmla="*/ 6159394 w 11409980"/>
              <a:gd name="connsiteY3017" fmla="*/ 162923 h 5602943"/>
              <a:gd name="connsiteX3018" fmla="*/ 6286207 w 11409980"/>
              <a:gd name="connsiteY3018" fmla="*/ 164480 h 5602943"/>
              <a:gd name="connsiteX3019" fmla="*/ 6373919 w 11409980"/>
              <a:gd name="connsiteY3019" fmla="*/ 155660 h 5602943"/>
              <a:gd name="connsiteX3020" fmla="*/ 6400867 w 11409980"/>
              <a:gd name="connsiteY3020" fmla="*/ 156438 h 5602943"/>
              <a:gd name="connsiteX3021" fmla="*/ 6717371 w 11409980"/>
              <a:gd name="connsiteY3021" fmla="*/ 166296 h 5602943"/>
              <a:gd name="connsiteX3022" fmla="*/ 6753301 w 11409980"/>
              <a:gd name="connsiteY3022" fmla="*/ 169927 h 5602943"/>
              <a:gd name="connsiteX3023" fmla="*/ 6931896 w 11409980"/>
              <a:gd name="connsiteY3023" fmla="*/ 182379 h 5602943"/>
              <a:gd name="connsiteX3024" fmla="*/ 7019609 w 11409980"/>
              <a:gd name="connsiteY3024" fmla="*/ 180304 h 5602943"/>
              <a:gd name="connsiteX3025" fmla="*/ 7016438 w 11409980"/>
              <a:gd name="connsiteY3025" fmla="*/ 191718 h 5602943"/>
              <a:gd name="connsiteX3026" fmla="*/ 7127928 w 11409980"/>
              <a:gd name="connsiteY3026" fmla="*/ 195090 h 5602943"/>
              <a:gd name="connsiteX3027" fmla="*/ 7952741 w 11409980"/>
              <a:gd name="connsiteY3027" fmla="*/ 211692 h 5602943"/>
              <a:gd name="connsiteX3028" fmla="*/ 8140847 w 11409980"/>
              <a:gd name="connsiteY3028" fmla="*/ 218696 h 5602943"/>
              <a:gd name="connsiteX3029" fmla="*/ 8311516 w 11409980"/>
              <a:gd name="connsiteY3029" fmla="*/ 223884 h 5602943"/>
              <a:gd name="connsiteX3030" fmla="*/ 8474788 w 11409980"/>
              <a:gd name="connsiteY3030" fmla="*/ 222328 h 5602943"/>
              <a:gd name="connsiteX3031" fmla="*/ 8441499 w 11409980"/>
              <a:gd name="connsiteY3031" fmla="*/ 212730 h 5602943"/>
              <a:gd name="connsiteX3032" fmla="*/ 8579408 w 11409980"/>
              <a:gd name="connsiteY3032" fmla="*/ 217139 h 5602943"/>
              <a:gd name="connsiteX3033" fmla="*/ 8689841 w 11409980"/>
              <a:gd name="connsiteY3033" fmla="*/ 214545 h 5602943"/>
              <a:gd name="connsiteX3034" fmla="*/ 8717846 w 11409980"/>
              <a:gd name="connsiteY3034" fmla="*/ 215324 h 5602943"/>
              <a:gd name="connsiteX3035" fmla="*/ 8695654 w 11409980"/>
              <a:gd name="connsiteY3035" fmla="*/ 225959 h 5602943"/>
              <a:gd name="connsiteX3036" fmla="*/ 8760645 w 11409980"/>
              <a:gd name="connsiteY3036" fmla="*/ 232704 h 5602943"/>
              <a:gd name="connsiteX3037" fmla="*/ 8927616 w 11409980"/>
              <a:gd name="connsiteY3037" fmla="*/ 236336 h 5602943"/>
              <a:gd name="connsiteX3038" fmla="*/ 9023254 w 11409980"/>
              <a:gd name="connsiteY3038" fmla="*/ 242302 h 5602943"/>
              <a:gd name="connsiteX3039" fmla="*/ 9227211 w 11409980"/>
              <a:gd name="connsiteY3039" fmla="*/ 247749 h 5602943"/>
              <a:gd name="connsiteX3040" fmla="*/ 9631956 w 11409980"/>
              <a:gd name="connsiteY3040" fmla="*/ 227516 h 5602943"/>
              <a:gd name="connsiteX3041" fmla="*/ 9812136 w 11409980"/>
              <a:gd name="connsiteY3041" fmla="*/ 189902 h 5602943"/>
              <a:gd name="connsiteX3042" fmla="*/ 9881883 w 11409980"/>
              <a:gd name="connsiteY3042" fmla="*/ 182379 h 5602943"/>
              <a:gd name="connsiteX3043" fmla="*/ 9872901 w 11409980"/>
              <a:gd name="connsiteY3043" fmla="*/ 190680 h 5602943"/>
              <a:gd name="connsiteX3044" fmla="*/ 9769865 w 11409980"/>
              <a:gd name="connsiteY3044" fmla="*/ 227516 h 5602943"/>
              <a:gd name="connsiteX3045" fmla="*/ 10095352 w 11409980"/>
              <a:gd name="connsiteY3045" fmla="*/ 192496 h 5602943"/>
              <a:gd name="connsiteX3046" fmla="*/ 10136566 w 11409980"/>
              <a:gd name="connsiteY3046" fmla="*/ 187308 h 5602943"/>
              <a:gd name="connsiteX3047" fmla="*/ 10206842 w 11409980"/>
              <a:gd name="connsiteY3047" fmla="*/ 184714 h 5602943"/>
              <a:gd name="connsiteX3048" fmla="*/ 10368000 w 11409980"/>
              <a:gd name="connsiteY3048" fmla="*/ 162145 h 5602943"/>
              <a:gd name="connsiteX3049" fmla="*/ 10387022 w 11409980"/>
              <a:gd name="connsiteY3049" fmla="*/ 180304 h 5602943"/>
              <a:gd name="connsiteX3050" fmla="*/ 10421367 w 11409980"/>
              <a:gd name="connsiteY3050" fmla="*/ 219474 h 5602943"/>
              <a:gd name="connsiteX3051" fmla="*/ 10376982 w 11409980"/>
              <a:gd name="connsiteY3051" fmla="*/ 245674 h 5602943"/>
              <a:gd name="connsiteX3052" fmla="*/ 10291384 w 11409980"/>
              <a:gd name="connsiteY3052" fmla="*/ 291330 h 5602943"/>
              <a:gd name="connsiteX3053" fmla="*/ 10339467 w 11409980"/>
              <a:gd name="connsiteY3053" fmla="*/ 300150 h 5602943"/>
              <a:gd name="connsiteX3054" fmla="*/ 10375926 w 11409980"/>
              <a:gd name="connsiteY3054" fmla="*/ 305338 h 5602943"/>
              <a:gd name="connsiteX3055" fmla="*/ 10471035 w 11409980"/>
              <a:gd name="connsiteY3055" fmla="*/ 305338 h 5602943"/>
              <a:gd name="connsiteX3056" fmla="*/ 10477376 w 11409980"/>
              <a:gd name="connsiteY3056" fmla="*/ 328425 h 5602943"/>
              <a:gd name="connsiteX3057" fmla="*/ 10347921 w 11409980"/>
              <a:gd name="connsiteY3057" fmla="*/ 368374 h 5602943"/>
              <a:gd name="connsiteX3058" fmla="*/ 10419782 w 11409980"/>
              <a:gd name="connsiteY3058" fmla="*/ 364742 h 5602943"/>
              <a:gd name="connsiteX3059" fmla="*/ 10473677 w 11409980"/>
              <a:gd name="connsiteY3059" fmla="*/ 423627 h 5602943"/>
              <a:gd name="connsiteX3060" fmla="*/ 10548180 w 11409980"/>
              <a:gd name="connsiteY3060" fmla="*/ 447752 h 5602943"/>
              <a:gd name="connsiteX3061" fmla="*/ 10654914 w 11409980"/>
              <a:gd name="connsiteY3061" fmla="*/ 456831 h 5602943"/>
              <a:gd name="connsiteX3062" fmla="*/ 10768518 w 11409980"/>
              <a:gd name="connsiteY3062" fmla="*/ 477584 h 5602943"/>
              <a:gd name="connsiteX3063" fmla="*/ 10839850 w 11409980"/>
              <a:gd name="connsiteY3063" fmla="*/ 483031 h 5602943"/>
              <a:gd name="connsiteX3064" fmla="*/ 10799164 w 11409980"/>
              <a:gd name="connsiteY3064" fmla="*/ 490295 h 5602943"/>
              <a:gd name="connsiteX3065" fmla="*/ 10770631 w 11409980"/>
              <a:gd name="connsiteY3065" fmla="*/ 500671 h 5602943"/>
              <a:gd name="connsiteX3066" fmla="*/ 10781727 w 11409980"/>
              <a:gd name="connsiteY3066" fmla="*/ 512863 h 5602943"/>
              <a:gd name="connsiteX3067" fmla="*/ 10778557 w 11409980"/>
              <a:gd name="connsiteY3067" fmla="*/ 527649 h 5602943"/>
              <a:gd name="connsiteX3068" fmla="*/ 10770103 w 11409980"/>
              <a:gd name="connsiteY3068" fmla="*/ 535432 h 5602943"/>
              <a:gd name="connsiteX3069" fmla="*/ 10745269 w 11409980"/>
              <a:gd name="connsiteY3069" fmla="*/ 524018 h 5602943"/>
              <a:gd name="connsiteX3070" fmla="*/ 10710923 w 11409980"/>
              <a:gd name="connsiteY3070" fmla="*/ 510788 h 5602943"/>
              <a:gd name="connsiteX3071" fmla="*/ 10667067 w 11409980"/>
              <a:gd name="connsiteY3071" fmla="*/ 494186 h 5602943"/>
              <a:gd name="connsiteX3072" fmla="*/ 10535499 w 11409980"/>
              <a:gd name="connsiteY3072" fmla="*/ 479400 h 5602943"/>
              <a:gd name="connsiteX3073" fmla="*/ 10441446 w 11409980"/>
              <a:gd name="connsiteY3073" fmla="*/ 491851 h 5602943"/>
              <a:gd name="connsiteX3074" fmla="*/ 10270248 w 11409980"/>
              <a:gd name="connsiteY3074" fmla="*/ 533875 h 5602943"/>
              <a:gd name="connsiteX3075" fmla="*/ 10210540 w 11409980"/>
              <a:gd name="connsiteY3075" fmla="*/ 597430 h 5602943"/>
              <a:gd name="connsiteX3076" fmla="*/ 10334183 w 11409980"/>
              <a:gd name="connsiteY3076" fmla="*/ 629856 h 5602943"/>
              <a:gd name="connsiteX3077" fmla="*/ 10720434 w 11409980"/>
              <a:gd name="connsiteY3077" fmla="*/ 587054 h 5602943"/>
              <a:gd name="connsiteX3078" fmla="*/ 10808147 w 11409980"/>
              <a:gd name="connsiteY3078" fmla="*/ 561632 h 5602943"/>
              <a:gd name="connsiteX3079" fmla="*/ 10808147 w 11409980"/>
              <a:gd name="connsiteY3079" fmla="*/ 551255 h 5602943"/>
              <a:gd name="connsiteX3080" fmla="*/ 10816601 w 11409980"/>
              <a:gd name="connsiteY3080" fmla="*/ 546067 h 5602943"/>
              <a:gd name="connsiteX3081" fmla="*/ 10838265 w 11409980"/>
              <a:gd name="connsiteY3081" fmla="*/ 550218 h 5602943"/>
              <a:gd name="connsiteX3082" fmla="*/ 10846719 w 11409980"/>
              <a:gd name="connsiteY3082" fmla="*/ 558000 h 5602943"/>
              <a:gd name="connsiteX3083" fmla="*/ 10831924 w 11409980"/>
              <a:gd name="connsiteY3083" fmla="*/ 567598 h 5602943"/>
              <a:gd name="connsiteX3084" fmla="*/ 10814487 w 11409980"/>
              <a:gd name="connsiteY3084" fmla="*/ 619739 h 5602943"/>
              <a:gd name="connsiteX3085" fmla="*/ 10846719 w 11409980"/>
              <a:gd name="connsiteY3085" fmla="*/ 652943 h 5602943"/>
              <a:gd name="connsiteX3086" fmla="*/ 10863099 w 11409980"/>
              <a:gd name="connsiteY3086" fmla="*/ 670323 h 5602943"/>
              <a:gd name="connsiteX3087" fmla="*/ 10808147 w 11409980"/>
              <a:gd name="connsiteY3087" fmla="*/ 693151 h 5602943"/>
              <a:gd name="connsiteX3088" fmla="*/ 10751081 w 11409980"/>
              <a:gd name="connsiteY3088" fmla="*/ 719351 h 5602943"/>
              <a:gd name="connsiteX3089" fmla="*/ 10699827 w 11409980"/>
              <a:gd name="connsiteY3089" fmla="*/ 748923 h 5602943"/>
              <a:gd name="connsiteX3090" fmla="*/ 10667067 w 11409980"/>
              <a:gd name="connsiteY3090" fmla="*/ 770714 h 5602943"/>
              <a:gd name="connsiteX3091" fmla="*/ 10898501 w 11409980"/>
              <a:gd name="connsiteY3091" fmla="*/ 742698 h 5602943"/>
              <a:gd name="connsiteX3092" fmla="*/ 10985156 w 11409980"/>
              <a:gd name="connsiteY3092" fmla="*/ 748923 h 5602943"/>
              <a:gd name="connsiteX3093" fmla="*/ 10906955 w 11409980"/>
              <a:gd name="connsiteY3093" fmla="*/ 859431 h 5602943"/>
              <a:gd name="connsiteX3094" fmla="*/ 10836151 w 11409980"/>
              <a:gd name="connsiteY3094" fmla="*/ 924801 h 5602943"/>
              <a:gd name="connsiteX3095" fmla="*/ 10764291 w 11409980"/>
              <a:gd name="connsiteY3095" fmla="*/ 968382 h 5602943"/>
              <a:gd name="connsiteX3096" fmla="*/ 10711980 w 11409980"/>
              <a:gd name="connsiteY3096" fmla="*/ 1011184 h 5602943"/>
              <a:gd name="connsiteX3097" fmla="*/ 10734701 w 11409980"/>
              <a:gd name="connsiteY3097" fmla="*/ 1042312 h 5602943"/>
              <a:gd name="connsiteX3098" fmla="*/ 10737871 w 11409980"/>
              <a:gd name="connsiteY3098" fmla="*/ 1051910 h 5602943"/>
              <a:gd name="connsiteX3099" fmla="*/ 10706168 w 11409980"/>
              <a:gd name="connsiteY3099" fmla="*/ 1063584 h 5602943"/>
              <a:gd name="connsiteX3100" fmla="*/ 10656499 w 11409980"/>
              <a:gd name="connsiteY3100" fmla="*/ 1092637 h 5602943"/>
              <a:gd name="connsiteX3101" fmla="*/ 10662840 w 11409980"/>
              <a:gd name="connsiteY3101" fmla="*/ 1112871 h 5602943"/>
              <a:gd name="connsiteX3102" fmla="*/ 10729417 w 11409980"/>
              <a:gd name="connsiteY3102" fmla="*/ 1099122 h 5602943"/>
              <a:gd name="connsiteX3103" fmla="*/ 10709867 w 11409980"/>
              <a:gd name="connsiteY3103" fmla="*/ 1115724 h 5602943"/>
              <a:gd name="connsiteX3104" fmla="*/ 10642761 w 11409980"/>
              <a:gd name="connsiteY3104" fmla="*/ 1160861 h 5602943"/>
              <a:gd name="connsiteX3105" fmla="*/ 10640648 w 11409980"/>
              <a:gd name="connsiteY3105" fmla="*/ 1174091 h 5602943"/>
              <a:gd name="connsiteX3106" fmla="*/ 10666010 w 11409980"/>
              <a:gd name="connsiteY3106" fmla="*/ 1157748 h 5602943"/>
              <a:gd name="connsiteX3107" fmla="*/ 10686618 w 11409980"/>
              <a:gd name="connsiteY3107" fmla="*/ 1152301 h 5602943"/>
              <a:gd name="connsiteX3108" fmla="*/ 10667596 w 11409980"/>
              <a:gd name="connsiteY3108" fmla="*/ 1171756 h 5602943"/>
              <a:gd name="connsiteX3109" fmla="*/ 10629023 w 11409980"/>
              <a:gd name="connsiteY3109" fmla="*/ 1205739 h 5602943"/>
              <a:gd name="connsiteX3110" fmla="*/ 10607359 w 11409980"/>
              <a:gd name="connsiteY3110" fmla="*/ 1224935 h 5602943"/>
              <a:gd name="connsiteX3111" fmla="*/ 10562975 w 11409980"/>
              <a:gd name="connsiteY3111" fmla="*/ 1273963 h 5602943"/>
              <a:gd name="connsiteX3112" fmla="*/ 10613172 w 11409980"/>
              <a:gd name="connsiteY3112" fmla="*/ 1277594 h 5602943"/>
              <a:gd name="connsiteX3113" fmla="*/ 10747382 w 11409980"/>
              <a:gd name="connsiteY3113" fmla="*/ 1293937 h 5602943"/>
              <a:gd name="connsiteX3114" fmla="*/ 10720434 w 11409980"/>
              <a:gd name="connsiteY3114" fmla="*/ 1294975 h 5602943"/>
              <a:gd name="connsiteX3115" fmla="*/ 10526516 w 11409980"/>
              <a:gd name="connsiteY3115" fmla="*/ 1300163 h 5602943"/>
              <a:gd name="connsiteX3116" fmla="*/ 10530743 w 11409980"/>
              <a:gd name="connsiteY3116" fmla="*/ 1324806 h 5602943"/>
              <a:gd name="connsiteX3117" fmla="*/ 10519647 w 11409980"/>
              <a:gd name="connsiteY3117" fmla="*/ 1356973 h 5602943"/>
              <a:gd name="connsiteX3118" fmla="*/ 10514363 w 11409980"/>
              <a:gd name="connsiteY3118" fmla="*/ 1382395 h 5602943"/>
              <a:gd name="connsiteX3119" fmla="*/ 10569316 w 11409980"/>
              <a:gd name="connsiteY3119" fmla="*/ 1367608 h 5602943"/>
              <a:gd name="connsiteX3120" fmla="*/ 10630608 w 11409980"/>
              <a:gd name="connsiteY3120" fmla="*/ 1337517 h 5602943"/>
              <a:gd name="connsiteX3121" fmla="*/ 10648045 w 11409980"/>
              <a:gd name="connsiteY3121" fmla="*/ 1340371 h 5602943"/>
              <a:gd name="connsiteX3122" fmla="*/ 10629552 w 11409980"/>
              <a:gd name="connsiteY3122" fmla="*/ 1376428 h 5602943"/>
              <a:gd name="connsiteX3123" fmla="*/ 10612115 w 11409980"/>
              <a:gd name="connsiteY3123" fmla="*/ 1414561 h 5602943"/>
              <a:gd name="connsiteX3124" fmla="*/ 10595735 w 11409980"/>
              <a:gd name="connsiteY3124" fmla="*/ 1460217 h 5602943"/>
              <a:gd name="connsiteX3125" fmla="*/ 10588337 w 11409980"/>
              <a:gd name="connsiteY3125" fmla="*/ 1487454 h 5602943"/>
              <a:gd name="connsiteX3126" fmla="*/ 10607359 w 11409980"/>
              <a:gd name="connsiteY3126" fmla="*/ 1491605 h 5602943"/>
              <a:gd name="connsiteX3127" fmla="*/ 10658613 w 11409980"/>
              <a:gd name="connsiteY3127" fmla="*/ 1473187 h 5602943"/>
              <a:gd name="connsiteX3128" fmla="*/ 10667596 w 11409980"/>
              <a:gd name="connsiteY3128" fmla="*/ 1483044 h 5602943"/>
              <a:gd name="connsiteX3129" fmla="*/ 10663897 w 11409980"/>
              <a:gd name="connsiteY3129" fmla="*/ 1497052 h 5602943"/>
              <a:gd name="connsiteX3130" fmla="*/ 10717264 w 11409980"/>
              <a:gd name="connsiteY3130" fmla="*/ 1482785 h 5602943"/>
              <a:gd name="connsiteX3131" fmla="*/ 10814487 w 11409980"/>
              <a:gd name="connsiteY3131" fmla="*/ 1460995 h 5602943"/>
              <a:gd name="connsiteX3132" fmla="*/ 10778557 w 11409980"/>
              <a:gd name="connsiteY3132" fmla="*/ 1480450 h 5602943"/>
              <a:gd name="connsiteX3133" fmla="*/ 10785426 w 11409980"/>
              <a:gd name="connsiteY3133" fmla="*/ 1484082 h 5602943"/>
              <a:gd name="connsiteX3134" fmla="*/ 10829811 w 11409980"/>
              <a:gd name="connsiteY3134" fmla="*/ 1470852 h 5602943"/>
              <a:gd name="connsiteX3135" fmla="*/ 10822942 w 11409980"/>
              <a:gd name="connsiteY3135" fmla="*/ 1479672 h 5602943"/>
              <a:gd name="connsiteX3136" fmla="*/ 10788068 w 11409980"/>
              <a:gd name="connsiteY3136" fmla="*/ 1508985 h 5602943"/>
              <a:gd name="connsiteX3137" fmla="*/ 10731002 w 11409980"/>
              <a:gd name="connsiteY3137" fmla="*/ 1528441 h 5602943"/>
              <a:gd name="connsiteX3138" fmla="*/ 10680277 w 11409980"/>
              <a:gd name="connsiteY3138" fmla="*/ 1552306 h 5602943"/>
              <a:gd name="connsiteX3139" fmla="*/ 10690845 w 11409980"/>
              <a:gd name="connsiteY3139" fmla="*/ 1557494 h 5602943"/>
              <a:gd name="connsiteX3140" fmla="*/ 10712509 w 11409980"/>
              <a:gd name="connsiteY3140" fmla="*/ 1547377 h 5602943"/>
              <a:gd name="connsiteX3141" fmla="*/ 10683447 w 11409980"/>
              <a:gd name="connsiteY3141" fmla="*/ 1585251 h 5602943"/>
              <a:gd name="connsiteX3142" fmla="*/ 10644347 w 11409980"/>
              <a:gd name="connsiteY3142" fmla="*/ 1643098 h 5602943"/>
              <a:gd name="connsiteX3143" fmla="*/ 10620041 w 11409980"/>
              <a:gd name="connsiteY3143" fmla="*/ 1675524 h 5602943"/>
              <a:gd name="connsiteX3144" fmla="*/ 10592036 w 11409980"/>
              <a:gd name="connsiteY3144" fmla="*/ 1692645 h 5602943"/>
              <a:gd name="connsiteX3145" fmla="*/ 10519647 w 11409980"/>
              <a:gd name="connsiteY3145" fmla="*/ 1711322 h 5602943"/>
              <a:gd name="connsiteX3146" fmla="*/ 10455712 w 11409980"/>
              <a:gd name="connsiteY3146" fmla="*/ 1733891 h 5602943"/>
              <a:gd name="connsiteX3147" fmla="*/ 10467865 w 11409980"/>
              <a:gd name="connsiteY3147" fmla="*/ 1745564 h 5602943"/>
              <a:gd name="connsiteX3148" fmla="*/ 10438804 w 11409980"/>
              <a:gd name="connsiteY3148" fmla="*/ 1756719 h 5602943"/>
              <a:gd name="connsiteX3149" fmla="*/ 10513306 w 11409980"/>
              <a:gd name="connsiteY3149" fmla="*/ 1754125 h 5602943"/>
              <a:gd name="connsiteX3150" fmla="*/ 10553464 w 11409980"/>
              <a:gd name="connsiteY3150" fmla="*/ 1752568 h 5602943"/>
              <a:gd name="connsiteX3151" fmla="*/ 10539197 w 11409980"/>
              <a:gd name="connsiteY3151" fmla="*/ 1781103 h 5602943"/>
              <a:gd name="connsiteX3152" fmla="*/ 10538669 w 11409980"/>
              <a:gd name="connsiteY3152" fmla="*/ 1796408 h 5602943"/>
              <a:gd name="connsiteX3153" fmla="*/ 10529686 w 11409980"/>
              <a:gd name="connsiteY3153" fmla="*/ 1780325 h 5602943"/>
              <a:gd name="connsiteX3154" fmla="*/ 10453599 w 11409980"/>
              <a:gd name="connsiteY3154" fmla="*/ 1782919 h 5602943"/>
              <a:gd name="connsiteX3155" fmla="*/ 10422424 w 11409980"/>
              <a:gd name="connsiteY3155" fmla="*/ 1785513 h 5602943"/>
              <a:gd name="connsiteX3156" fmla="*/ 10371170 w 11409980"/>
              <a:gd name="connsiteY3156" fmla="*/ 1784735 h 5602943"/>
              <a:gd name="connsiteX3157" fmla="*/ 10337882 w 11409980"/>
              <a:gd name="connsiteY3157" fmla="*/ 1785513 h 5602943"/>
              <a:gd name="connsiteX3158" fmla="*/ 10311991 w 11409980"/>
              <a:gd name="connsiteY3158" fmla="*/ 1783956 h 5602943"/>
              <a:gd name="connsiteX3159" fmla="*/ 10299310 w 11409980"/>
              <a:gd name="connsiteY3159" fmla="*/ 1797964 h 5602943"/>
              <a:gd name="connsiteX3160" fmla="*/ 10324144 w 11409980"/>
              <a:gd name="connsiteY3160" fmla="*/ 1801337 h 5602943"/>
              <a:gd name="connsiteX3161" fmla="*/ 10343694 w 11409980"/>
              <a:gd name="connsiteY3161" fmla="*/ 1809378 h 5602943"/>
              <a:gd name="connsiteX3162" fmla="*/ 10407629 w 11409980"/>
              <a:gd name="connsiteY3162" fmla="*/ 1808600 h 5602943"/>
              <a:gd name="connsiteX3163" fmla="*/ 10432992 w 11409980"/>
              <a:gd name="connsiteY3163" fmla="*/ 1818976 h 5602943"/>
              <a:gd name="connsiteX3164" fmla="*/ 10386493 w 11409980"/>
              <a:gd name="connsiteY3164" fmla="*/ 1829612 h 5602943"/>
              <a:gd name="connsiteX3165" fmla="*/ 10368000 w 11409980"/>
              <a:gd name="connsiteY3165" fmla="*/ 1851402 h 5602943"/>
              <a:gd name="connsiteX3166" fmla="*/ 10454655 w 11409980"/>
              <a:gd name="connsiteY3166" fmla="*/ 1824164 h 5602943"/>
              <a:gd name="connsiteX3167" fmla="*/ 10501682 w 11409980"/>
              <a:gd name="connsiteY3167" fmla="*/ 1808600 h 5602943"/>
              <a:gd name="connsiteX3168" fmla="*/ 10548180 w 11409980"/>
              <a:gd name="connsiteY3168" fmla="*/ 1797964 h 5602943"/>
              <a:gd name="connsiteX3169" fmla="*/ 10564560 w 11409980"/>
              <a:gd name="connsiteY3169" fmla="*/ 1788366 h 5602943"/>
              <a:gd name="connsiteX3170" fmla="*/ 10562447 w 11409980"/>
              <a:gd name="connsiteY3170" fmla="*/ 1805747 h 5602943"/>
              <a:gd name="connsiteX3171" fmla="*/ 10533914 w 11409980"/>
              <a:gd name="connsiteY3171" fmla="*/ 1820533 h 5602943"/>
              <a:gd name="connsiteX3172" fmla="*/ 10485830 w 11409980"/>
              <a:gd name="connsiteY3172" fmla="*/ 1847770 h 5602943"/>
              <a:gd name="connsiteX3173" fmla="*/ 10514363 w 11409980"/>
              <a:gd name="connsiteY3173" fmla="*/ 1839210 h 5602943"/>
              <a:gd name="connsiteX3174" fmla="*/ 10536027 w 11409980"/>
              <a:gd name="connsiteY3174" fmla="*/ 1835578 h 5602943"/>
              <a:gd name="connsiteX3175" fmla="*/ 10527573 w 11409980"/>
              <a:gd name="connsiteY3175" fmla="*/ 1853737 h 5602943"/>
              <a:gd name="connsiteX3176" fmla="*/ 10562975 w 11409980"/>
              <a:gd name="connsiteY3176" fmla="*/ 1852959 h 5602943"/>
              <a:gd name="connsiteX3177" fmla="*/ 10606831 w 11409980"/>
              <a:gd name="connsiteY3177" fmla="*/ 1852959 h 5602943"/>
              <a:gd name="connsiteX3178" fmla="*/ 10639063 w 11409980"/>
              <a:gd name="connsiteY3178" fmla="*/ 1836357 h 5602943"/>
              <a:gd name="connsiteX3179" fmla="*/ 10683447 w 11409980"/>
              <a:gd name="connsiteY3179" fmla="*/ 1814566 h 5602943"/>
              <a:gd name="connsiteX3180" fmla="*/ 10716207 w 11409980"/>
              <a:gd name="connsiteY3180" fmla="*/ 1810935 h 5602943"/>
              <a:gd name="connsiteX3181" fmla="*/ 10725190 w 11409980"/>
              <a:gd name="connsiteY3181" fmla="*/ 1797964 h 5602943"/>
              <a:gd name="connsiteX3182" fmla="*/ 10736286 w 11409980"/>
              <a:gd name="connsiteY3182" fmla="*/ 1789144 h 5602943"/>
              <a:gd name="connsiteX3183" fmla="*/ 10752666 w 11409980"/>
              <a:gd name="connsiteY3183" fmla="*/ 1777731 h 5602943"/>
              <a:gd name="connsiteX3184" fmla="*/ 10760063 w 11409980"/>
              <a:gd name="connsiteY3184" fmla="*/ 1772542 h 5602943"/>
              <a:gd name="connsiteX3185" fmla="*/ 10773801 w 11409980"/>
              <a:gd name="connsiteY3185" fmla="*/ 1768911 h 5602943"/>
              <a:gd name="connsiteX3186" fmla="*/ 10753723 w 11409980"/>
              <a:gd name="connsiteY3186" fmla="*/ 1760869 h 5602943"/>
              <a:gd name="connsiteX3187" fmla="*/ 10751081 w 11409980"/>
              <a:gd name="connsiteY3187" fmla="*/ 1756719 h 5602943"/>
              <a:gd name="connsiteX3188" fmla="*/ 10793352 w 11409980"/>
              <a:gd name="connsiteY3188" fmla="*/ 1715732 h 5602943"/>
              <a:gd name="connsiteX3189" fmla="*/ 10822942 w 11409980"/>
              <a:gd name="connsiteY3189" fmla="*/ 1706134 h 5602943"/>
              <a:gd name="connsiteX3190" fmla="*/ 10850946 w 11409980"/>
              <a:gd name="connsiteY3190" fmla="*/ 1710544 h 5602943"/>
              <a:gd name="connsiteX3191" fmla="*/ 10826640 w 11409980"/>
              <a:gd name="connsiteY3191" fmla="*/ 1720921 h 5602943"/>
              <a:gd name="connsiteX3192" fmla="*/ 10799164 w 11409980"/>
              <a:gd name="connsiteY3192" fmla="*/ 1735966 h 5602943"/>
              <a:gd name="connsiteX3193" fmla="*/ 10812902 w 11409980"/>
              <a:gd name="connsiteY3193" fmla="*/ 1753346 h 5602943"/>
              <a:gd name="connsiteX3194" fmla="*/ 10841963 w 11409980"/>
              <a:gd name="connsiteY3194" fmla="*/ 1756719 h 5602943"/>
              <a:gd name="connsiteX3195" fmla="*/ 10820300 w 11409980"/>
              <a:gd name="connsiteY3195" fmla="*/ 1777731 h 5602943"/>
              <a:gd name="connsiteX3196" fmla="*/ 10805505 w 11409980"/>
              <a:gd name="connsiteY3196" fmla="*/ 1807303 h 5602943"/>
              <a:gd name="connsiteX3197" fmla="*/ 10787540 w 11409980"/>
              <a:gd name="connsiteY3197" fmla="*/ 1818198 h 5602943"/>
              <a:gd name="connsiteX3198" fmla="*/ 10759007 w 11409980"/>
              <a:gd name="connsiteY3198" fmla="*/ 1834800 h 5602943"/>
              <a:gd name="connsiteX3199" fmla="*/ 10790710 w 11409980"/>
              <a:gd name="connsiteY3199" fmla="*/ 1854515 h 5602943"/>
              <a:gd name="connsiteX3200" fmla="*/ 10797579 w 11409980"/>
              <a:gd name="connsiteY3200" fmla="*/ 1864632 h 5602943"/>
              <a:gd name="connsiteX3201" fmla="*/ 10715679 w 11409980"/>
              <a:gd name="connsiteY3201" fmla="*/ 1898355 h 5602943"/>
              <a:gd name="connsiteX3202" fmla="*/ 10638534 w 11409980"/>
              <a:gd name="connsiteY3202" fmla="*/ 1934412 h 5602943"/>
              <a:gd name="connsiteX3203" fmla="*/ 10589923 w 11409980"/>
              <a:gd name="connsiteY3203" fmla="*/ 1953868 h 5602943"/>
              <a:gd name="connsiteX3204" fmla="*/ 10565088 w 11409980"/>
              <a:gd name="connsiteY3204" fmla="*/ 1949458 h 5602943"/>
              <a:gd name="connsiteX3205" fmla="*/ 10590451 w 11409980"/>
              <a:gd name="connsiteY3205" fmla="*/ 1938822 h 5602943"/>
              <a:gd name="connsiteX3206" fmla="*/ 10607888 w 11409980"/>
              <a:gd name="connsiteY3206" fmla="*/ 1930781 h 5602943"/>
              <a:gd name="connsiteX3207" fmla="*/ 10497455 w 11409980"/>
              <a:gd name="connsiteY3207" fmla="*/ 1951014 h 5602943"/>
              <a:gd name="connsiteX3208" fmla="*/ 10468394 w 11409980"/>
              <a:gd name="connsiteY3208" fmla="*/ 1951014 h 5602943"/>
              <a:gd name="connsiteX3209" fmla="*/ 10465223 w 11409980"/>
              <a:gd name="connsiteY3209" fmla="*/ 1942454 h 5602943"/>
              <a:gd name="connsiteX3210" fmla="*/ 10458354 w 11409980"/>
              <a:gd name="connsiteY3210" fmla="*/ 1930002 h 5602943"/>
              <a:gd name="connsiteX3211" fmla="*/ 10415026 w 11409980"/>
              <a:gd name="connsiteY3211" fmla="*/ 1938822 h 5602943"/>
              <a:gd name="connsiteX3212" fmla="*/ 10430350 w 11409980"/>
              <a:gd name="connsiteY3212" fmla="*/ 1947383 h 5602943"/>
              <a:gd name="connsiteX3213" fmla="*/ 10360074 w 11409980"/>
              <a:gd name="connsiteY3213" fmla="*/ 1953349 h 5602943"/>
              <a:gd name="connsiteX3214" fmla="*/ 10232204 w 11409980"/>
              <a:gd name="connsiteY3214" fmla="*/ 1983700 h 5602943"/>
              <a:gd name="connsiteX3215" fmla="*/ 10189405 w 11409980"/>
              <a:gd name="connsiteY3215" fmla="*/ 2018460 h 5602943"/>
              <a:gd name="connsiteX3216" fmla="*/ 10372227 w 11409980"/>
              <a:gd name="connsiteY3216" fmla="*/ 2000561 h 5602943"/>
              <a:gd name="connsiteX3217" fmla="*/ 10469450 w 11409980"/>
              <a:gd name="connsiteY3217" fmla="*/ 1959056 h 5602943"/>
              <a:gd name="connsiteX3218" fmla="*/ 10471035 w 11409980"/>
              <a:gd name="connsiteY3218" fmla="*/ 1967616 h 5602943"/>
              <a:gd name="connsiteX3219" fmla="*/ 10474734 w 11409980"/>
              <a:gd name="connsiteY3219" fmla="*/ 1982403 h 5602943"/>
              <a:gd name="connsiteX3220" fmla="*/ 10436690 w 11409980"/>
              <a:gd name="connsiteY3220" fmla="*/ 1991222 h 5602943"/>
              <a:gd name="connsiteX3221" fmla="*/ 10376454 w 11409980"/>
              <a:gd name="connsiteY3221" fmla="*/ 2011456 h 5602943"/>
              <a:gd name="connsiteX3222" fmla="*/ 10329428 w 11409980"/>
              <a:gd name="connsiteY3222" fmla="*/ 2031690 h 5602943"/>
              <a:gd name="connsiteX3223" fmla="*/ 10371170 w 11409980"/>
              <a:gd name="connsiteY3223" fmla="*/ 2039213 h 5602943"/>
              <a:gd name="connsiteX3224" fmla="*/ 10485302 w 11409980"/>
              <a:gd name="connsiteY3224" fmla="*/ 2036878 h 5602943"/>
              <a:gd name="connsiteX3225" fmla="*/ 10520176 w 11409980"/>
              <a:gd name="connsiteY3225" fmla="*/ 2037656 h 5602943"/>
              <a:gd name="connsiteX3226" fmla="*/ 10539197 w 11409980"/>
              <a:gd name="connsiteY3226" fmla="*/ 2041028 h 5602943"/>
              <a:gd name="connsiteX3227" fmla="*/ 10584639 w 11409980"/>
              <a:gd name="connsiteY3227" fmla="*/ 2046995 h 5602943"/>
              <a:gd name="connsiteX3228" fmla="*/ 10615285 w 11409980"/>
              <a:gd name="connsiteY3228" fmla="*/ 2051405 h 5602943"/>
              <a:gd name="connsiteX3229" fmla="*/ 10671294 w 11409980"/>
              <a:gd name="connsiteY3229" fmla="*/ 2047773 h 5602943"/>
              <a:gd name="connsiteX3230" fmla="*/ 10808147 w 11409980"/>
              <a:gd name="connsiteY3230" fmla="*/ 2014050 h 5602943"/>
              <a:gd name="connsiteX3231" fmla="*/ 10864156 w 11409980"/>
              <a:gd name="connsiteY3231" fmla="*/ 1997448 h 5602943"/>
              <a:gd name="connsiteX3232" fmla="*/ 10881593 w 11409980"/>
              <a:gd name="connsiteY3232" fmla="*/ 1999783 h 5602943"/>
              <a:gd name="connsiteX3233" fmla="*/ 10897973 w 11409980"/>
              <a:gd name="connsiteY3233" fmla="*/ 2007046 h 5602943"/>
              <a:gd name="connsiteX3234" fmla="*/ 10893745 w 11409980"/>
              <a:gd name="connsiteY3234" fmla="*/ 2020017 h 5602943"/>
              <a:gd name="connsiteX3235" fmla="*/ 10896387 w 11409980"/>
              <a:gd name="connsiteY3235" fmla="*/ 2028836 h 5602943"/>
              <a:gd name="connsiteX3236" fmla="*/ 10901671 w 11409980"/>
              <a:gd name="connsiteY3236" fmla="*/ 2036100 h 5602943"/>
              <a:gd name="connsiteX3237" fmla="*/ 10876837 w 11409980"/>
              <a:gd name="connsiteY3237" fmla="*/ 2026502 h 5602943"/>
              <a:gd name="connsiteX3238" fmla="*/ 10835094 w 11409980"/>
              <a:gd name="connsiteY3238" fmla="*/ 2027280 h 5602943"/>
              <a:gd name="connsiteX3239" fmla="*/ 10820828 w 11409980"/>
              <a:gd name="connsiteY3239" fmla="*/ 2046995 h 5602943"/>
              <a:gd name="connsiteX3240" fmla="*/ 10828225 w 11409980"/>
              <a:gd name="connsiteY3240" fmla="*/ 2051405 h 5602943"/>
              <a:gd name="connsiteX3241" fmla="*/ 10791767 w 11409980"/>
              <a:gd name="connsiteY3241" fmla="*/ 2063856 h 5602943"/>
              <a:gd name="connsiteX3242" fmla="*/ 10902200 w 11409980"/>
              <a:gd name="connsiteY3242" fmla="*/ 2084090 h 5602943"/>
              <a:gd name="connsiteX3243" fmla="*/ 11125179 w 11409980"/>
              <a:gd name="connsiteY3243" fmla="*/ 2072417 h 5602943"/>
              <a:gd name="connsiteX3244" fmla="*/ 11157939 w 11409980"/>
              <a:gd name="connsiteY3244" fmla="*/ 2063856 h 5602943"/>
              <a:gd name="connsiteX3245" fmla="*/ 11189642 w 11409980"/>
              <a:gd name="connsiteY3245" fmla="*/ 2052702 h 5602943"/>
              <a:gd name="connsiteX3246" fmla="*/ 11199153 w 11409980"/>
              <a:gd name="connsiteY3246" fmla="*/ 2040250 h 5602943"/>
              <a:gd name="connsiteX3247" fmla="*/ 11192813 w 11409980"/>
              <a:gd name="connsiteY3247" fmla="*/ 2039472 h 5602943"/>
              <a:gd name="connsiteX3248" fmla="*/ 11158996 w 11409980"/>
              <a:gd name="connsiteY3248" fmla="*/ 2033246 h 5602943"/>
              <a:gd name="connsiteX3249" fmla="*/ 11197568 w 11409980"/>
              <a:gd name="connsiteY3249" fmla="*/ 2025983 h 5602943"/>
              <a:gd name="connsiteX3250" fmla="*/ 11220817 w 11409980"/>
              <a:gd name="connsiteY3250" fmla="*/ 2051405 h 5602943"/>
              <a:gd name="connsiteX3251" fmla="*/ 11264145 w 11409980"/>
              <a:gd name="connsiteY3251" fmla="*/ 2057890 h 5602943"/>
              <a:gd name="connsiteX3252" fmla="*/ 11305888 w 11409980"/>
              <a:gd name="connsiteY3252" fmla="*/ 2067229 h 5602943"/>
              <a:gd name="connsiteX3253" fmla="*/ 11353443 w 11409980"/>
              <a:gd name="connsiteY3253" fmla="*/ 2065672 h 5602943"/>
              <a:gd name="connsiteX3254" fmla="*/ 11409980 w 11409980"/>
              <a:gd name="connsiteY3254" fmla="*/ 2056593 h 5602943"/>
              <a:gd name="connsiteX3255" fmla="*/ 11373521 w 11409980"/>
              <a:gd name="connsiteY3255" fmla="*/ 2071638 h 5602943"/>
              <a:gd name="connsiteX3256" fmla="*/ 11300075 w 11409980"/>
              <a:gd name="connsiteY3256" fmla="*/ 2083312 h 5602943"/>
              <a:gd name="connsiteX3257" fmla="*/ 11274713 w 11409980"/>
              <a:gd name="connsiteY3257" fmla="*/ 2078902 h 5602943"/>
              <a:gd name="connsiteX3258" fmla="*/ 11228743 w 11409980"/>
              <a:gd name="connsiteY3258" fmla="*/ 2069044 h 5602943"/>
              <a:gd name="connsiteX3259" fmla="*/ 11187529 w 11409980"/>
              <a:gd name="connsiteY3259" fmla="*/ 2076827 h 5602943"/>
              <a:gd name="connsiteX3260" fmla="*/ 11200210 w 11409980"/>
              <a:gd name="connsiteY3260" fmla="*/ 2080458 h 5602943"/>
              <a:gd name="connsiteX3261" fmla="*/ 11231385 w 11409980"/>
              <a:gd name="connsiteY3261" fmla="*/ 2086684 h 5602943"/>
              <a:gd name="connsiteX3262" fmla="*/ 11256219 w 11409980"/>
              <a:gd name="connsiteY3262" fmla="*/ 2097838 h 5602943"/>
              <a:gd name="connsiteX3263" fmla="*/ 11233499 w 11409980"/>
              <a:gd name="connsiteY3263" fmla="*/ 2095244 h 5602943"/>
              <a:gd name="connsiteX3264" fmla="*/ 11214477 w 11409980"/>
              <a:gd name="connsiteY3264" fmla="*/ 2106658 h 5602943"/>
              <a:gd name="connsiteX3265" fmla="*/ 11253049 w 11409980"/>
              <a:gd name="connsiteY3265" fmla="*/ 2120407 h 5602943"/>
              <a:gd name="connsiteX3266" fmla="*/ 11287922 w 11409980"/>
              <a:gd name="connsiteY3266" fmla="*/ 2126892 h 5602943"/>
              <a:gd name="connsiteX3267" fmla="*/ 11274184 w 11409980"/>
              <a:gd name="connsiteY3267" fmla="*/ 2132080 h 5602943"/>
              <a:gd name="connsiteX3268" fmla="*/ 11235084 w 11409980"/>
              <a:gd name="connsiteY3268" fmla="*/ 2139084 h 5602943"/>
              <a:gd name="connsiteX3269" fmla="*/ 11171677 w 11409980"/>
              <a:gd name="connsiteY3269" fmla="*/ 2128448 h 5602943"/>
              <a:gd name="connsiteX3270" fmla="*/ 11020030 w 11409980"/>
              <a:gd name="connsiteY3270" fmla="*/ 2112884 h 5602943"/>
              <a:gd name="connsiteX3271" fmla="*/ 10919108 w 11409980"/>
              <a:gd name="connsiteY3271" fmla="*/ 2112884 h 5602943"/>
              <a:gd name="connsiteX3272" fmla="*/ 10905370 w 11409980"/>
              <a:gd name="connsiteY3272" fmla="*/ 2095504 h 5602943"/>
              <a:gd name="connsiteX3273" fmla="*/ 10807090 w 11409980"/>
              <a:gd name="connsiteY3273" fmla="*/ 2091094 h 5602943"/>
              <a:gd name="connsiteX3274" fmla="*/ 10702998 w 11409980"/>
              <a:gd name="connsiteY3274" fmla="*/ 2099395 h 5602943"/>
              <a:gd name="connsiteX3275" fmla="*/ 10543425 w 11409980"/>
              <a:gd name="connsiteY3275" fmla="*/ 2146348 h 5602943"/>
              <a:gd name="connsiteX3276" fmla="*/ 10505381 w 11409980"/>
              <a:gd name="connsiteY3276" fmla="*/ 2157502 h 5602943"/>
              <a:gd name="connsiteX3277" fmla="*/ 10672351 w 11409980"/>
              <a:gd name="connsiteY3277" fmla="*/ 2135712 h 5602943"/>
              <a:gd name="connsiteX3278" fmla="*/ 10711980 w 11409980"/>
              <a:gd name="connsiteY3278" fmla="*/ 2125336 h 5602943"/>
              <a:gd name="connsiteX3279" fmla="*/ 10693487 w 11409980"/>
              <a:gd name="connsiteY3279" fmla="*/ 2138047 h 5602943"/>
              <a:gd name="connsiteX3280" fmla="*/ 10654914 w 11409980"/>
              <a:gd name="connsiteY3280" fmla="*/ 2159058 h 5602943"/>
              <a:gd name="connsiteX3281" fmla="*/ 10705640 w 11409980"/>
              <a:gd name="connsiteY3281" fmla="*/ 2161912 h 5602943"/>
              <a:gd name="connsiteX3282" fmla="*/ 10746854 w 11409980"/>
              <a:gd name="connsiteY3282" fmla="*/ 2160096 h 5602943"/>
              <a:gd name="connsiteX3283" fmla="*/ 10722020 w 11409980"/>
              <a:gd name="connsiteY3283" fmla="*/ 2168916 h 5602943"/>
              <a:gd name="connsiteX3284" fmla="*/ 10760592 w 11409980"/>
              <a:gd name="connsiteY3284" fmla="*/ 2176439 h 5602943"/>
              <a:gd name="connsiteX3285" fmla="*/ 10836680 w 11409980"/>
              <a:gd name="connsiteY3285" fmla="*/ 2175661 h 5602943"/>
              <a:gd name="connsiteX3286" fmla="*/ 10878951 w 11409980"/>
              <a:gd name="connsiteY3286" fmla="*/ 2176958 h 5602943"/>
              <a:gd name="connsiteX3287" fmla="*/ 10929676 w 11409980"/>
              <a:gd name="connsiteY3287" fmla="*/ 2182146 h 5602943"/>
              <a:gd name="connsiteX3288" fmla="*/ 10966663 w 11409980"/>
              <a:gd name="connsiteY3288" fmla="*/ 2184480 h 5602943"/>
              <a:gd name="connsiteX3289" fmla="*/ 10993082 w 11409980"/>
              <a:gd name="connsiteY3289" fmla="*/ 2188890 h 5602943"/>
              <a:gd name="connsiteX3290" fmla="*/ 11076568 w 11409980"/>
              <a:gd name="connsiteY3290" fmla="*/ 2195116 h 5602943"/>
              <a:gd name="connsiteX3291" fmla="*/ 11197568 w 11409980"/>
              <a:gd name="connsiteY3291" fmla="*/ 2191484 h 5602943"/>
              <a:gd name="connsiteX3292" fmla="*/ 11337591 w 11409980"/>
              <a:gd name="connsiteY3292" fmla="*/ 2169694 h 5602943"/>
              <a:gd name="connsiteX3293" fmla="*/ 11403111 w 11409980"/>
              <a:gd name="connsiteY3293" fmla="*/ 2160874 h 5602943"/>
              <a:gd name="connsiteX3294" fmla="*/ 11348159 w 11409980"/>
              <a:gd name="connsiteY3294" fmla="*/ 2195116 h 5602943"/>
              <a:gd name="connsiteX3295" fmla="*/ 11255162 w 11409980"/>
              <a:gd name="connsiteY3295" fmla="*/ 2227282 h 5602943"/>
              <a:gd name="connsiteX3296" fmla="*/ 11184359 w 11409980"/>
              <a:gd name="connsiteY3296" fmla="*/ 2226504 h 5602943"/>
              <a:gd name="connsiteX3297" fmla="*/ 11126764 w 11409980"/>
              <a:gd name="connsiteY3297" fmla="*/ 2224948 h 5602943"/>
              <a:gd name="connsiteX3298" fmla="*/ 11111969 w 11409980"/>
              <a:gd name="connsiteY3298" fmla="*/ 2224948 h 5602943"/>
              <a:gd name="connsiteX3299" fmla="*/ 11080266 w 11409980"/>
              <a:gd name="connsiteY3299" fmla="*/ 2257114 h 5602943"/>
              <a:gd name="connsiteX3300" fmla="*/ 10992554 w 11409980"/>
              <a:gd name="connsiteY3300" fmla="*/ 2251926 h 5602943"/>
              <a:gd name="connsiteX3301" fmla="*/ 10901671 w 11409980"/>
              <a:gd name="connsiteY3301" fmla="*/ 2259708 h 5602943"/>
              <a:gd name="connsiteX3302" fmla="*/ 10876837 w 11409980"/>
              <a:gd name="connsiteY3302" fmla="*/ 2266972 h 5602943"/>
              <a:gd name="connsiteX3303" fmla="*/ 10861514 w 11409980"/>
              <a:gd name="connsiteY3303" fmla="*/ 2260487 h 5602943"/>
              <a:gd name="connsiteX3304" fmla="*/ 10858872 w 11409980"/>
              <a:gd name="connsiteY3304" fmla="*/ 2253483 h 5602943"/>
              <a:gd name="connsiteX3305" fmla="*/ 10832452 w 11409980"/>
              <a:gd name="connsiteY3305" fmla="*/ 2247516 h 5602943"/>
              <a:gd name="connsiteX3306" fmla="*/ 10609473 w 11409980"/>
              <a:gd name="connsiteY3306" fmla="*/ 2296026 h 5602943"/>
              <a:gd name="connsiteX3307" fmla="*/ 10539197 w 11409980"/>
              <a:gd name="connsiteY3307" fmla="*/ 2297582 h 5602943"/>
              <a:gd name="connsiteX3308" fmla="*/ 10409214 w 11409980"/>
              <a:gd name="connsiteY3308" fmla="*/ 2320928 h 5602943"/>
              <a:gd name="connsiteX3309" fmla="*/ 10401288 w 11409980"/>
              <a:gd name="connsiteY3309" fmla="*/ 2337530 h 5602943"/>
              <a:gd name="connsiteX3310" fmla="*/ 10409743 w 11409980"/>
              <a:gd name="connsiteY3310" fmla="*/ 2342718 h 5602943"/>
              <a:gd name="connsiteX3311" fmla="*/ 10438275 w 11409980"/>
              <a:gd name="connsiteY3311" fmla="*/ 2335974 h 5602943"/>
              <a:gd name="connsiteX3312" fmla="*/ 10415026 w 11409980"/>
              <a:gd name="connsiteY3312" fmla="*/ 2349982 h 5602943"/>
              <a:gd name="connsiteX3313" fmla="*/ 10372755 w 11409980"/>
              <a:gd name="connsiteY3313" fmla="*/ 2365806 h 5602943"/>
              <a:gd name="connsiteX3314" fmla="*/ 10355319 w 11409980"/>
              <a:gd name="connsiteY3314" fmla="*/ 2380592 h 5602943"/>
              <a:gd name="connsiteX3315" fmla="*/ 10334183 w 11409980"/>
              <a:gd name="connsiteY3315" fmla="*/ 2404976 h 5602943"/>
              <a:gd name="connsiteX3316" fmla="*/ 10328371 w 11409980"/>
              <a:gd name="connsiteY3316" fmla="*/ 2418984 h 5602943"/>
              <a:gd name="connsiteX3317" fmla="*/ 10352148 w 11409980"/>
              <a:gd name="connsiteY3317" fmla="*/ 2411721 h 5602943"/>
              <a:gd name="connsiteX3318" fmla="*/ 10376982 w 11409980"/>
              <a:gd name="connsiteY3318" fmla="*/ 2399788 h 5602943"/>
              <a:gd name="connsiteX3319" fmla="*/ 10382795 w 11409980"/>
              <a:gd name="connsiteY3319" fmla="*/ 2408608 h 5602943"/>
              <a:gd name="connsiteX3320" fmla="*/ 10434577 w 11409980"/>
              <a:gd name="connsiteY3320" fmla="*/ 2407830 h 5602943"/>
              <a:gd name="connsiteX3321" fmla="*/ 10473149 w 11409980"/>
              <a:gd name="connsiteY3321" fmla="*/ 2420022 h 5602943"/>
              <a:gd name="connsiteX3322" fmla="*/ 10437219 w 11409980"/>
              <a:gd name="connsiteY3322" fmla="*/ 2438440 h 5602943"/>
              <a:gd name="connsiteX3323" fmla="*/ 10388079 w 11409980"/>
              <a:gd name="connsiteY3323" fmla="*/ 2445962 h 5602943"/>
              <a:gd name="connsiteX3324" fmla="*/ 10309349 w 11409980"/>
              <a:gd name="connsiteY3324" fmla="*/ 2469828 h 5602943"/>
              <a:gd name="connsiteX3325" fmla="*/ 10269720 w 11409980"/>
              <a:gd name="connsiteY3325" fmla="*/ 2496028 h 5602943"/>
              <a:gd name="connsiteX3326" fmla="*/ 10306707 w 11409980"/>
              <a:gd name="connsiteY3326" fmla="*/ 2487208 h 5602943"/>
              <a:gd name="connsiteX3327" fmla="*/ 10329956 w 11409980"/>
              <a:gd name="connsiteY3327" fmla="*/ 2492396 h 5602943"/>
              <a:gd name="connsiteX3328" fmla="*/ 10339467 w 11409980"/>
              <a:gd name="connsiteY3328" fmla="*/ 2507442 h 5602943"/>
              <a:gd name="connsiteX3329" fmla="*/ 10436690 w 11409980"/>
              <a:gd name="connsiteY3329" fmla="*/ 2480464 h 5602943"/>
              <a:gd name="connsiteX3330" fmla="*/ 10454655 w 11409980"/>
              <a:gd name="connsiteY3330" fmla="*/ 2476054 h 5602943"/>
              <a:gd name="connsiteX3331" fmla="*/ 10490586 w 11409980"/>
              <a:gd name="connsiteY3331" fmla="*/ 2466974 h 5602943"/>
              <a:gd name="connsiteX3332" fmla="*/ 10471035 w 11409980"/>
              <a:gd name="connsiteY3332" fmla="*/ 2439218 h 5602943"/>
              <a:gd name="connsiteX3333" fmla="*/ 10439861 w 11409980"/>
              <a:gd name="connsiteY3333" fmla="*/ 2439218 h 5602943"/>
              <a:gd name="connsiteX3334" fmla="*/ 10472092 w 11409980"/>
              <a:gd name="connsiteY3334" fmla="*/ 2434030 h 5602943"/>
              <a:gd name="connsiteX3335" fmla="*/ 10514892 w 11409980"/>
              <a:gd name="connsiteY3335" fmla="*/ 2418984 h 5602943"/>
              <a:gd name="connsiteX3336" fmla="*/ 10532328 w 11409980"/>
              <a:gd name="connsiteY3336" fmla="*/ 2418206 h 5602943"/>
              <a:gd name="connsiteX3337" fmla="*/ 10576185 w 11409980"/>
              <a:gd name="connsiteY3337" fmla="*/ 2419762 h 5602943"/>
              <a:gd name="connsiteX3338" fmla="*/ 10649630 w 11409980"/>
              <a:gd name="connsiteY3338" fmla="*/ 2404198 h 5602943"/>
              <a:gd name="connsiteX3339" fmla="*/ 10713565 w 11409980"/>
              <a:gd name="connsiteY3339" fmla="*/ 2382408 h 5602943"/>
              <a:gd name="connsiteX3340" fmla="*/ 10787011 w 11409980"/>
              <a:gd name="connsiteY3340" fmla="*/ 2362174 h 5602943"/>
              <a:gd name="connsiteX3341" fmla="*/ 10776443 w 11409980"/>
              <a:gd name="connsiteY3341" fmla="*/ 2370216 h 5602943"/>
              <a:gd name="connsiteX3342" fmla="*/ 10749496 w 11409980"/>
              <a:gd name="connsiteY3342" fmla="*/ 2381630 h 5602943"/>
              <a:gd name="connsiteX3343" fmla="*/ 10758478 w 11409980"/>
              <a:gd name="connsiteY3343" fmla="*/ 2389152 h 5602943"/>
              <a:gd name="connsiteX3344" fmla="*/ 10766932 w 11409980"/>
              <a:gd name="connsiteY3344" fmla="*/ 2401604 h 5602943"/>
              <a:gd name="connsiteX3345" fmla="*/ 10755308 w 11409980"/>
              <a:gd name="connsiteY3345" fmla="*/ 2415352 h 5602943"/>
              <a:gd name="connsiteX3346" fmla="*/ 10752138 w 11409980"/>
              <a:gd name="connsiteY3346" fmla="*/ 2406533 h 5602943"/>
              <a:gd name="connsiteX3347" fmla="*/ 10748439 w 11409980"/>
              <a:gd name="connsiteY3347" fmla="*/ 2398750 h 5602943"/>
              <a:gd name="connsiteX3348" fmla="*/ 10737871 w 11409980"/>
              <a:gd name="connsiteY3348" fmla="*/ 2407570 h 5602943"/>
              <a:gd name="connsiteX3349" fmla="*/ 10641705 w 11409980"/>
              <a:gd name="connsiteY3349" fmla="*/ 2425988 h 5602943"/>
              <a:gd name="connsiteX3350" fmla="*/ 10632722 w 11409980"/>
              <a:gd name="connsiteY3350" fmla="*/ 2422616 h 5602943"/>
              <a:gd name="connsiteX3351" fmla="*/ 10598905 w 11409980"/>
              <a:gd name="connsiteY3351" fmla="*/ 2435586 h 5602943"/>
              <a:gd name="connsiteX3352" fmla="*/ 10529158 w 11409980"/>
              <a:gd name="connsiteY3352" fmla="*/ 2467493 h 5602943"/>
              <a:gd name="connsiteX3353" fmla="*/ 10473677 w 11409980"/>
              <a:gd name="connsiteY3353" fmla="*/ 2496806 h 5602943"/>
              <a:gd name="connsiteX3354" fmla="*/ 10421367 w 11409980"/>
              <a:gd name="connsiteY3354" fmla="*/ 2530788 h 5602943"/>
              <a:gd name="connsiteX3355" fmla="*/ 10472092 w 11409980"/>
              <a:gd name="connsiteY3355" fmla="*/ 2560620 h 5602943"/>
              <a:gd name="connsiteX3356" fmla="*/ 10463638 w 11409980"/>
              <a:gd name="connsiteY3356" fmla="*/ 2569440 h 5602943"/>
              <a:gd name="connsiteX3357" fmla="*/ 10538669 w 11409980"/>
              <a:gd name="connsiteY3357" fmla="*/ 2565808 h 5602943"/>
              <a:gd name="connsiteX3358" fmla="*/ 10608945 w 11409980"/>
              <a:gd name="connsiteY3358" fmla="*/ 2565808 h 5602943"/>
              <a:gd name="connsiteX3359" fmla="*/ 10574599 w 11409980"/>
              <a:gd name="connsiteY3359" fmla="*/ 2580854 h 5602943"/>
              <a:gd name="connsiteX3360" fmla="*/ 10436690 w 11409980"/>
              <a:gd name="connsiteY3360" fmla="*/ 2609129 h 5602943"/>
              <a:gd name="connsiteX3361" fmla="*/ 10443031 w 11409980"/>
              <a:gd name="connsiteY3361" fmla="*/ 2621322 h 5602943"/>
              <a:gd name="connsiteX3362" fmla="*/ 10461524 w 11409980"/>
              <a:gd name="connsiteY3362" fmla="*/ 2624434 h 5602943"/>
              <a:gd name="connsiteX3363" fmla="*/ 10492171 w 11409980"/>
              <a:gd name="connsiteY3363" fmla="*/ 2616652 h 5602943"/>
              <a:gd name="connsiteX3364" fmla="*/ 10516477 w 11409980"/>
              <a:gd name="connsiteY3364" fmla="*/ 2607832 h 5602943"/>
              <a:gd name="connsiteX3365" fmla="*/ 10535499 w 11409980"/>
              <a:gd name="connsiteY3365" fmla="*/ 2601866 h 5602943"/>
              <a:gd name="connsiteX3366" fmla="*/ 10546595 w 11409980"/>
              <a:gd name="connsiteY3366" fmla="*/ 2612502 h 5602943"/>
              <a:gd name="connsiteX3367" fmla="*/ 10646460 w 11409980"/>
              <a:gd name="connsiteY3367" fmla="*/ 2624434 h 5602943"/>
              <a:gd name="connsiteX3368" fmla="*/ 10693487 w 11409980"/>
              <a:gd name="connsiteY3368" fmla="*/ 2632476 h 5602943"/>
              <a:gd name="connsiteX3369" fmla="*/ 10547123 w 11409980"/>
              <a:gd name="connsiteY3369" fmla="*/ 2628844 h 5602943"/>
              <a:gd name="connsiteX3370" fmla="*/ 10525459 w 11409980"/>
              <a:gd name="connsiteY3370" fmla="*/ 2622878 h 5602943"/>
              <a:gd name="connsiteX3371" fmla="*/ 10514363 w 11409980"/>
              <a:gd name="connsiteY3371" fmla="*/ 2631698 h 5602943"/>
              <a:gd name="connsiteX3372" fmla="*/ 10462053 w 11409980"/>
              <a:gd name="connsiteY3372" fmla="*/ 2642074 h 5602943"/>
              <a:gd name="connsiteX3373" fmla="*/ 10341581 w 11409980"/>
              <a:gd name="connsiteY3373" fmla="*/ 2648300 h 5602943"/>
              <a:gd name="connsiteX3374" fmla="*/ 10330484 w 11409980"/>
              <a:gd name="connsiteY3374" fmla="*/ 2658676 h 5602943"/>
              <a:gd name="connsiteX3375" fmla="*/ 10318860 w 11409980"/>
              <a:gd name="connsiteY3375" fmla="*/ 2668274 h 5602943"/>
              <a:gd name="connsiteX3376" fmla="*/ 10397590 w 11409980"/>
              <a:gd name="connsiteY3376" fmla="*/ 2665680 h 5602943"/>
              <a:gd name="connsiteX3377" fmla="*/ 10474734 w 11409980"/>
              <a:gd name="connsiteY3377" fmla="*/ 2664124 h 5602943"/>
              <a:gd name="connsiteX3378" fmla="*/ 10594678 w 11409980"/>
              <a:gd name="connsiteY3378" fmla="*/ 2659973 h 5602943"/>
              <a:gd name="connsiteX3379" fmla="*/ 10611058 w 11409980"/>
              <a:gd name="connsiteY3379" fmla="*/ 2665680 h 5602943"/>
              <a:gd name="connsiteX3380" fmla="*/ 10564032 w 11409980"/>
              <a:gd name="connsiteY3380" fmla="*/ 2688508 h 5602943"/>
              <a:gd name="connsiteX3381" fmla="*/ 10558748 w 11409980"/>
              <a:gd name="connsiteY3381" fmla="*/ 2703554 h 5602943"/>
              <a:gd name="connsiteX3382" fmla="*/ 10642761 w 11409980"/>
              <a:gd name="connsiteY3382" fmla="*/ 2713930 h 5602943"/>
              <a:gd name="connsiteX3383" fmla="*/ 10669181 w 11409980"/>
              <a:gd name="connsiteY3383" fmla="*/ 2718858 h 5602943"/>
              <a:gd name="connsiteX3384" fmla="*/ 10723076 w 11409980"/>
              <a:gd name="connsiteY3384" fmla="*/ 2726900 h 5602943"/>
              <a:gd name="connsiteX3385" fmla="*/ 10764291 w 11409980"/>
              <a:gd name="connsiteY3385" fmla="*/ 2720156 h 5602943"/>
              <a:gd name="connsiteX3386" fmla="*/ 10720434 w 11409980"/>
              <a:gd name="connsiteY3386" fmla="*/ 2733385 h 5602943"/>
              <a:gd name="connsiteX3387" fmla="*/ 10748439 w 11409980"/>
              <a:gd name="connsiteY3387" fmla="*/ 2759585 h 5602943"/>
              <a:gd name="connsiteX3388" fmla="*/ 10993611 w 11409980"/>
              <a:gd name="connsiteY3388" fmla="*/ 2762698 h 5602943"/>
              <a:gd name="connsiteX3389" fmla="*/ 10944999 w 11409980"/>
              <a:gd name="connsiteY3389" fmla="*/ 2776966 h 5602943"/>
              <a:gd name="connsiteX3390" fmla="*/ 10774858 w 11409980"/>
              <a:gd name="connsiteY3390" fmla="*/ 2779819 h 5602943"/>
              <a:gd name="connsiteX3391" fmla="*/ 10484245 w 11409980"/>
              <a:gd name="connsiteY3391" fmla="*/ 2803166 h 5602943"/>
              <a:gd name="connsiteX3392" fmla="*/ 10436162 w 11409980"/>
              <a:gd name="connsiteY3392" fmla="*/ 2835592 h 5602943"/>
              <a:gd name="connsiteX3393" fmla="*/ 10413970 w 11409980"/>
              <a:gd name="connsiteY3393" fmla="*/ 2854009 h 5602943"/>
              <a:gd name="connsiteX3394" fmla="*/ 10361131 w 11409980"/>
              <a:gd name="connsiteY3394" fmla="*/ 2869833 h 5602943"/>
              <a:gd name="connsiteX3395" fmla="*/ 10304065 w 11409980"/>
              <a:gd name="connsiteY3395" fmla="*/ 2894736 h 5602943"/>
              <a:gd name="connsiteX3396" fmla="*/ 10385437 w 11409980"/>
              <a:gd name="connsiteY3396" fmla="*/ 2899665 h 5602943"/>
              <a:gd name="connsiteX3397" fmla="*/ 10436162 w 11409980"/>
              <a:gd name="connsiteY3397" fmla="*/ 2910560 h 5602943"/>
              <a:gd name="connsiteX3398" fmla="*/ 10226920 w 11409980"/>
              <a:gd name="connsiteY3398" fmla="*/ 2949212 h 5602943"/>
              <a:gd name="connsiteX3399" fmla="*/ 10262851 w 11409980"/>
              <a:gd name="connsiteY3399" fmla="*/ 2953622 h 5602943"/>
              <a:gd name="connsiteX3400" fmla="*/ 10235375 w 11409980"/>
              <a:gd name="connsiteY3400" fmla="*/ 2972299 h 5602943"/>
              <a:gd name="connsiteX3401" fmla="*/ 10162457 w 11409980"/>
              <a:gd name="connsiteY3401" fmla="*/ 3020289 h 5602943"/>
              <a:gd name="connsiteX3402" fmla="*/ 10150304 w 11409980"/>
              <a:gd name="connsiteY3402" fmla="*/ 3032222 h 5602943"/>
              <a:gd name="connsiteX3403" fmla="*/ 10273419 w 11409980"/>
              <a:gd name="connsiteY3403" fmla="*/ 3038448 h 5602943"/>
              <a:gd name="connsiteX3404" fmla="*/ 10262851 w 11409980"/>
              <a:gd name="connsiteY3404" fmla="*/ 3048046 h 5602943"/>
              <a:gd name="connsiteX3405" fmla="*/ 10198916 w 11409980"/>
              <a:gd name="connsiteY3405" fmla="*/ 3052456 h 5602943"/>
              <a:gd name="connsiteX3406" fmla="*/ 10154531 w 11409980"/>
              <a:gd name="connsiteY3406" fmla="*/ 3059460 h 5602943"/>
              <a:gd name="connsiteX3407" fmla="*/ 10045684 w 11409980"/>
              <a:gd name="connsiteY3407" fmla="*/ 3078656 h 5602943"/>
              <a:gd name="connsiteX3408" fmla="*/ 9962198 w 11409980"/>
              <a:gd name="connsiteY3408" fmla="*/ 3090848 h 5602943"/>
              <a:gd name="connsiteX3409" fmla="*/ 10000242 w 11409980"/>
              <a:gd name="connsiteY3409" fmla="*/ 3097074 h 5602943"/>
              <a:gd name="connsiteX3410" fmla="*/ 10025076 w 11409980"/>
              <a:gd name="connsiteY3410" fmla="*/ 3096036 h 5602943"/>
              <a:gd name="connsiteX3411" fmla="*/ 10001299 w 11409980"/>
              <a:gd name="connsiteY3411" fmla="*/ 3109525 h 5602943"/>
              <a:gd name="connsiteX3412" fmla="*/ 10034587 w 11409980"/>
              <a:gd name="connsiteY3412" fmla="*/ 3118345 h 5602943"/>
              <a:gd name="connsiteX3413" fmla="*/ 10080029 w 11409980"/>
              <a:gd name="connsiteY3413" fmla="*/ 3105893 h 5602943"/>
              <a:gd name="connsiteX3414" fmla="*/ 10103806 w 11409980"/>
              <a:gd name="connsiteY3414" fmla="*/ 3093701 h 5602943"/>
              <a:gd name="connsiteX3415" fmla="*/ 10151889 w 11409980"/>
              <a:gd name="connsiteY3415" fmla="*/ 3096036 h 5602943"/>
              <a:gd name="connsiteX3416" fmla="*/ 10160872 w 11409980"/>
              <a:gd name="connsiteY3416" fmla="*/ 3096036 h 5602943"/>
              <a:gd name="connsiteX3417" fmla="*/ 10143964 w 11409980"/>
              <a:gd name="connsiteY3417" fmla="*/ 3113416 h 5602943"/>
              <a:gd name="connsiteX3418" fmla="*/ 10162986 w 11409980"/>
              <a:gd name="connsiteY3418" fmla="*/ 3123274 h 5602943"/>
              <a:gd name="connsiteX3419" fmla="*/ 10175138 w 11409980"/>
              <a:gd name="connsiteY3419" fmla="*/ 3130018 h 5602943"/>
              <a:gd name="connsiteX3420" fmla="*/ 10221108 w 11409980"/>
              <a:gd name="connsiteY3420" fmla="*/ 3134428 h 5602943"/>
              <a:gd name="connsiteX3421" fmla="*/ 10306707 w 11409980"/>
              <a:gd name="connsiteY3421" fmla="*/ 3134947 h 5602943"/>
              <a:gd name="connsiteX3422" fmla="*/ 10273947 w 11409980"/>
              <a:gd name="connsiteY3422" fmla="*/ 3141692 h 5602943"/>
              <a:gd name="connsiteX3423" fmla="*/ 10199973 w 11409980"/>
              <a:gd name="connsiteY3423" fmla="*/ 3156218 h 5602943"/>
              <a:gd name="connsiteX3424" fmla="*/ 10124413 w 11409980"/>
              <a:gd name="connsiteY3424" fmla="*/ 3176452 h 5602943"/>
              <a:gd name="connsiteX3425" fmla="*/ 10112789 w 11409980"/>
              <a:gd name="connsiteY3425" fmla="*/ 3168670 h 5602943"/>
              <a:gd name="connsiteX3426" fmla="*/ 10128640 w 11409980"/>
              <a:gd name="connsiteY3426" fmla="*/ 3166335 h 5602943"/>
              <a:gd name="connsiteX3427" fmla="*/ 10164042 w 11409980"/>
              <a:gd name="connsiteY3427" fmla="*/ 3156737 h 5602943"/>
              <a:gd name="connsiteX3428" fmla="*/ 9912002 w 11409980"/>
              <a:gd name="connsiteY3428" fmla="*/ 3219514 h 5602943"/>
              <a:gd name="connsiteX3429" fmla="*/ 9855464 w 11409980"/>
              <a:gd name="connsiteY3429" fmla="*/ 3237672 h 5602943"/>
              <a:gd name="connsiteX3430" fmla="*/ 9826403 w 11409980"/>
              <a:gd name="connsiteY3430" fmla="*/ 3248308 h 5602943"/>
              <a:gd name="connsiteX3431" fmla="*/ 9793114 w 11409980"/>
              <a:gd name="connsiteY3431" fmla="*/ 3262316 h 5602943"/>
              <a:gd name="connsiteX3432" fmla="*/ 9784132 w 11409980"/>
              <a:gd name="connsiteY3432" fmla="*/ 3284624 h 5602943"/>
              <a:gd name="connsiteX3433" fmla="*/ 9806324 w 11409980"/>
              <a:gd name="connsiteY3433" fmla="*/ 3293185 h 5602943"/>
              <a:gd name="connsiteX3434" fmla="*/ 9821119 w 11409980"/>
              <a:gd name="connsiteY3434" fmla="*/ 3292148 h 5602943"/>
              <a:gd name="connsiteX3435" fmla="*/ 9894565 w 11409980"/>
              <a:gd name="connsiteY3435" fmla="*/ 3271136 h 5602943"/>
              <a:gd name="connsiteX3436" fmla="*/ 9947932 w 11409980"/>
              <a:gd name="connsiteY3436" fmla="*/ 3254274 h 5602943"/>
              <a:gd name="connsiteX3437" fmla="*/ 9986504 w 11409980"/>
              <a:gd name="connsiteY3437" fmla="*/ 3239747 h 5602943"/>
              <a:gd name="connsiteX3438" fmla="*/ 10034587 w 11409980"/>
              <a:gd name="connsiteY3438" fmla="*/ 3239747 h 5602943"/>
              <a:gd name="connsiteX3439" fmla="*/ 10094824 w 11409980"/>
              <a:gd name="connsiteY3439" fmla="*/ 3237672 h 5602943"/>
              <a:gd name="connsiteX3440" fmla="*/ 10144492 w 11409980"/>
              <a:gd name="connsiteY3440" fmla="*/ 3241304 h 5602943"/>
              <a:gd name="connsiteX3441" fmla="*/ 10057308 w 11409980"/>
              <a:gd name="connsiteY3441" fmla="*/ 3259981 h 5602943"/>
              <a:gd name="connsiteX3442" fmla="*/ 9961670 w 11409980"/>
              <a:gd name="connsiteY3442" fmla="*/ 3271914 h 5602943"/>
              <a:gd name="connsiteX3443" fmla="*/ 9926268 w 11409980"/>
              <a:gd name="connsiteY3443" fmla="*/ 3288775 h 5602943"/>
              <a:gd name="connsiteX3444" fmla="*/ 9977522 w 11409980"/>
              <a:gd name="connsiteY3444" fmla="*/ 3291369 h 5602943"/>
              <a:gd name="connsiteX3445" fmla="*/ 10064706 w 11409980"/>
              <a:gd name="connsiteY3445" fmla="*/ 3292148 h 5602943"/>
              <a:gd name="connsiteX3446" fmla="*/ 10034587 w 11409980"/>
              <a:gd name="connsiteY3446" fmla="*/ 3305896 h 5602943"/>
              <a:gd name="connsiteX3447" fmla="*/ 9994430 w 11409980"/>
              <a:gd name="connsiteY3447" fmla="*/ 3309528 h 5602943"/>
              <a:gd name="connsiteX3448" fmla="*/ 10025076 w 11409980"/>
              <a:gd name="connsiteY3448" fmla="*/ 3319385 h 5602943"/>
              <a:gd name="connsiteX3449" fmla="*/ 10080029 w 11409980"/>
              <a:gd name="connsiteY3449" fmla="*/ 3331318 h 5602943"/>
              <a:gd name="connsiteX3450" fmla="*/ 10126527 w 11409980"/>
              <a:gd name="connsiteY3450" fmla="*/ 3339360 h 5602943"/>
              <a:gd name="connsiteX3451" fmla="*/ 10117544 w 11409980"/>
              <a:gd name="connsiteY3451" fmla="*/ 3344807 h 5602943"/>
              <a:gd name="connsiteX3452" fmla="*/ 10076330 w 11409980"/>
              <a:gd name="connsiteY3452" fmla="*/ 3353108 h 5602943"/>
              <a:gd name="connsiteX3453" fmla="*/ 10106977 w 11409980"/>
              <a:gd name="connsiteY3453" fmla="*/ 3359593 h 5602943"/>
              <a:gd name="connsiteX3454" fmla="*/ 10115959 w 11409980"/>
              <a:gd name="connsiteY3454" fmla="*/ 3364003 h 5602943"/>
              <a:gd name="connsiteX3455" fmla="*/ 10103806 w 11409980"/>
              <a:gd name="connsiteY3455" fmla="*/ 3374639 h 5602943"/>
              <a:gd name="connsiteX3456" fmla="*/ 10031417 w 11409980"/>
              <a:gd name="connsiteY3456" fmla="*/ 3387350 h 5602943"/>
              <a:gd name="connsiteX3457" fmla="*/ 9952159 w 11409980"/>
              <a:gd name="connsiteY3457" fmla="*/ 3388387 h 5602943"/>
              <a:gd name="connsiteX3458" fmla="*/ 9950045 w 11409980"/>
              <a:gd name="connsiteY3458" fmla="*/ 3382162 h 5602943"/>
              <a:gd name="connsiteX3459" fmla="*/ 9926268 w 11409980"/>
              <a:gd name="connsiteY3459" fmla="*/ 3375417 h 5602943"/>
              <a:gd name="connsiteX3460" fmla="*/ 9822704 w 11409980"/>
              <a:gd name="connsiteY3460" fmla="*/ 3385793 h 5602943"/>
              <a:gd name="connsiteX3461" fmla="*/ 9808966 w 11409980"/>
              <a:gd name="connsiteY3461" fmla="*/ 3394354 h 5602943"/>
              <a:gd name="connsiteX3462" fmla="*/ 9804739 w 11409980"/>
              <a:gd name="connsiteY3462" fmla="*/ 3387350 h 5602943"/>
              <a:gd name="connsiteX3463" fmla="*/ 9721254 w 11409980"/>
              <a:gd name="connsiteY3463" fmla="*/ 3365819 h 5602943"/>
              <a:gd name="connsiteX3464" fmla="*/ 9795756 w 11409980"/>
              <a:gd name="connsiteY3464" fmla="*/ 3356740 h 5602943"/>
              <a:gd name="connsiteX3465" fmla="*/ 9889281 w 11409980"/>
              <a:gd name="connsiteY3465" fmla="*/ 3355183 h 5602943"/>
              <a:gd name="connsiteX3466" fmla="*/ 9933137 w 11409980"/>
              <a:gd name="connsiteY3466" fmla="*/ 3353108 h 5602943"/>
              <a:gd name="connsiteX3467" fmla="*/ 9965369 w 11409980"/>
              <a:gd name="connsiteY3467" fmla="*/ 3353627 h 5602943"/>
              <a:gd name="connsiteX3468" fmla="*/ 9979635 w 11409980"/>
              <a:gd name="connsiteY3468" fmla="*/ 3361150 h 5602943"/>
              <a:gd name="connsiteX3469" fmla="*/ 10025076 w 11409980"/>
              <a:gd name="connsiteY3469" fmla="*/ 3362966 h 5602943"/>
              <a:gd name="connsiteX3470" fmla="*/ 10033531 w 11409980"/>
              <a:gd name="connsiteY3470" fmla="*/ 3358037 h 5602943"/>
              <a:gd name="connsiteX3471" fmla="*/ 10045155 w 11409980"/>
              <a:gd name="connsiteY3471" fmla="*/ 3344807 h 5602943"/>
              <a:gd name="connsiteX3472" fmla="*/ 9881883 w 11409980"/>
              <a:gd name="connsiteY3472" fmla="*/ 3334171 h 5602943"/>
              <a:gd name="connsiteX3473" fmla="*/ 9693249 w 11409980"/>
              <a:gd name="connsiteY3473" fmla="*/ 3366597 h 5602943"/>
              <a:gd name="connsiteX3474" fmla="*/ 9668943 w 11409980"/>
              <a:gd name="connsiteY3474" fmla="*/ 3376974 h 5602943"/>
              <a:gd name="connsiteX3475" fmla="*/ 9655734 w 11409980"/>
              <a:gd name="connsiteY3475" fmla="*/ 3382162 h 5602943"/>
              <a:gd name="connsiteX3476" fmla="*/ 9702232 w 11409980"/>
              <a:gd name="connsiteY3476" fmla="*/ 3399542 h 5602943"/>
              <a:gd name="connsiteX3477" fmla="*/ 9732878 w 11409980"/>
              <a:gd name="connsiteY3477" fmla="*/ 3401617 h 5602943"/>
              <a:gd name="connsiteX3478" fmla="*/ 9759826 w 11409980"/>
              <a:gd name="connsiteY3478" fmla="*/ 3399542 h 5602943"/>
              <a:gd name="connsiteX3479" fmla="*/ 9780961 w 11409980"/>
              <a:gd name="connsiteY3479" fmla="*/ 3388387 h 5602943"/>
              <a:gd name="connsiteX3480" fmla="*/ 9782547 w 11409980"/>
              <a:gd name="connsiteY3480" fmla="*/ 3397986 h 5602943"/>
              <a:gd name="connsiteX3481" fmla="*/ 9808966 w 11409980"/>
              <a:gd name="connsiteY3481" fmla="*/ 3399542 h 5602943"/>
              <a:gd name="connsiteX3482" fmla="*/ 9849123 w 11409980"/>
              <a:gd name="connsiteY3482" fmla="*/ 3399542 h 5602943"/>
              <a:gd name="connsiteX3483" fmla="*/ 9862333 w 11409980"/>
              <a:gd name="connsiteY3483" fmla="*/ 3406027 h 5602943"/>
              <a:gd name="connsiteX3484" fmla="*/ 9873429 w 11409980"/>
              <a:gd name="connsiteY3484" fmla="*/ 3396429 h 5602943"/>
              <a:gd name="connsiteX3485" fmla="*/ 9902491 w 11409980"/>
              <a:gd name="connsiteY3485" fmla="*/ 3385793 h 5602943"/>
              <a:gd name="connsiteX3486" fmla="*/ 9894565 w 11409980"/>
              <a:gd name="connsiteY3486" fmla="*/ 3408621 h 5602943"/>
              <a:gd name="connsiteX3487" fmla="*/ 9843840 w 11409980"/>
              <a:gd name="connsiteY3487" fmla="*/ 3433784 h 5602943"/>
              <a:gd name="connsiteX3488" fmla="*/ 9868674 w 11409980"/>
              <a:gd name="connsiteY3488" fmla="*/ 3439231 h 5602943"/>
              <a:gd name="connsiteX3489" fmla="*/ 9898263 w 11409980"/>
              <a:gd name="connsiteY3489" fmla="*/ 3445198 h 5602943"/>
              <a:gd name="connsiteX3490" fmla="*/ 9926796 w 11409980"/>
              <a:gd name="connsiteY3490" fmla="*/ 3451164 h 5602943"/>
              <a:gd name="connsiteX3491" fmla="*/ 9931023 w 11409980"/>
              <a:gd name="connsiteY3491" fmla="*/ 3437415 h 5602943"/>
              <a:gd name="connsiteX3492" fmla="*/ 9962727 w 11409980"/>
              <a:gd name="connsiteY3492" fmla="*/ 3423407 h 5602943"/>
              <a:gd name="connsiteX3493" fmla="*/ 10009225 w 11409980"/>
              <a:gd name="connsiteY3493" fmla="*/ 3411993 h 5602943"/>
              <a:gd name="connsiteX3494" fmla="*/ 10028247 w 11409980"/>
              <a:gd name="connsiteY3494" fmla="*/ 3399542 h 5602943"/>
              <a:gd name="connsiteX3495" fmla="*/ 10041456 w 11409980"/>
              <a:gd name="connsiteY3495" fmla="*/ 3410178 h 5602943"/>
              <a:gd name="connsiteX3496" fmla="*/ 10015565 w 11409980"/>
              <a:gd name="connsiteY3496" fmla="*/ 3430671 h 5602943"/>
              <a:gd name="connsiteX3497" fmla="*/ 10014509 w 11409980"/>
              <a:gd name="connsiteY3497" fmla="*/ 3443641 h 5602943"/>
              <a:gd name="connsiteX3498" fmla="*/ 10114902 w 11409980"/>
              <a:gd name="connsiteY3498" fmla="*/ 3442344 h 5602943"/>
              <a:gd name="connsiteX3499" fmla="*/ 10173025 w 11409980"/>
              <a:gd name="connsiteY3499" fmla="*/ 3442344 h 5602943"/>
              <a:gd name="connsiteX3500" fmla="*/ 10141322 w 11409980"/>
              <a:gd name="connsiteY3500" fmla="*/ 3456611 h 5602943"/>
              <a:gd name="connsiteX3501" fmla="*/ 10119129 w 11409980"/>
              <a:gd name="connsiteY3501" fmla="*/ 3466988 h 5602943"/>
              <a:gd name="connsiteX3502" fmla="*/ 10105391 w 11409980"/>
              <a:gd name="connsiteY3502" fmla="*/ 3477104 h 5602943"/>
              <a:gd name="connsiteX3503" fmla="*/ 10082671 w 11409980"/>
              <a:gd name="connsiteY3503" fmla="*/ 3482033 h 5602943"/>
              <a:gd name="connsiteX3504" fmla="*/ 10058365 w 11409980"/>
              <a:gd name="connsiteY3504" fmla="*/ 3463356 h 5602943"/>
              <a:gd name="connsiteX3505" fmla="*/ 10020321 w 11409980"/>
              <a:gd name="connsiteY3505" fmla="*/ 3461800 h 5602943"/>
              <a:gd name="connsiteX3506" fmla="*/ 9962198 w 11409980"/>
              <a:gd name="connsiteY3506" fmla="*/ 3476586 h 5602943"/>
              <a:gd name="connsiteX3507" fmla="*/ 9955858 w 11409980"/>
              <a:gd name="connsiteY3507" fmla="*/ 3492410 h 5602943"/>
              <a:gd name="connsiteX3508" fmla="*/ 9990731 w 11409980"/>
              <a:gd name="connsiteY3508" fmla="*/ 3495263 h 5602943"/>
              <a:gd name="connsiteX3509" fmla="*/ 10050967 w 11409980"/>
              <a:gd name="connsiteY3509" fmla="*/ 3494485 h 5602943"/>
              <a:gd name="connsiteX3510" fmla="*/ 10342637 w 11409980"/>
              <a:gd name="connsiteY3510" fmla="*/ 3459984 h 5602943"/>
              <a:gd name="connsiteX3511" fmla="*/ 10331541 w 11409980"/>
              <a:gd name="connsiteY3511" fmla="*/ 3476586 h 5602943"/>
              <a:gd name="connsiteX3512" fmla="*/ 10269720 w 11409980"/>
              <a:gd name="connsiteY3512" fmla="*/ 3502008 h 5602943"/>
              <a:gd name="connsiteX3513" fmla="*/ 10077915 w 11409980"/>
              <a:gd name="connsiteY3513" fmla="*/ 3541697 h 5602943"/>
              <a:gd name="connsiteX3514" fmla="*/ 9931023 w 11409980"/>
              <a:gd name="connsiteY3514" fmla="*/ 3579051 h 5602943"/>
              <a:gd name="connsiteX3515" fmla="*/ 9949517 w 11409980"/>
              <a:gd name="connsiteY3515" fmla="*/ 3584499 h 5602943"/>
              <a:gd name="connsiteX3516" fmla="*/ 9961670 w 11409980"/>
              <a:gd name="connsiteY3516" fmla="*/ 3592540 h 5602943"/>
              <a:gd name="connsiteX3517" fmla="*/ 9907246 w 11409980"/>
              <a:gd name="connsiteY3517" fmla="*/ 3601101 h 5602943"/>
              <a:gd name="connsiteX3518" fmla="*/ 9863918 w 11409980"/>
              <a:gd name="connsiteY3518" fmla="*/ 3609402 h 5602943"/>
              <a:gd name="connsiteX3519" fmla="*/ 9989146 w 11409980"/>
              <a:gd name="connsiteY3519" fmla="*/ 3606289 h 5602943"/>
              <a:gd name="connsiteX3520" fmla="*/ 10103806 w 11409980"/>
              <a:gd name="connsiteY3520" fmla="*/ 3605252 h 5602943"/>
              <a:gd name="connsiteX3521" fmla="*/ 9968011 w 11409980"/>
              <a:gd name="connsiteY3521" fmla="*/ 3623929 h 5602943"/>
              <a:gd name="connsiteX3522" fmla="*/ 9842254 w 11409980"/>
              <a:gd name="connsiteY3522" fmla="*/ 3638456 h 5602943"/>
              <a:gd name="connsiteX3523" fmla="*/ 9833272 w 11409980"/>
              <a:gd name="connsiteY3523" fmla="*/ 3646497 h 5602943"/>
              <a:gd name="connsiteX3524" fmla="*/ 9830101 w 11409980"/>
              <a:gd name="connsiteY3524" fmla="*/ 3658689 h 5602943"/>
              <a:gd name="connsiteX3525" fmla="*/ 9830101 w 11409980"/>
              <a:gd name="connsiteY3525" fmla="*/ 3675291 h 5602943"/>
              <a:gd name="connsiteX3526" fmla="*/ 9836971 w 11409980"/>
              <a:gd name="connsiteY3526" fmla="*/ 3677885 h 5602943"/>
              <a:gd name="connsiteX3527" fmla="*/ 9849652 w 11409980"/>
              <a:gd name="connsiteY3527" fmla="*/ 3663877 h 5602943"/>
              <a:gd name="connsiteX3528" fmla="*/ 9859691 w 11409980"/>
              <a:gd name="connsiteY3528" fmla="*/ 3652464 h 5602943"/>
              <a:gd name="connsiteX3529" fmla="*/ 9865503 w 11409980"/>
              <a:gd name="connsiteY3529" fmla="*/ 3663099 h 5602943"/>
              <a:gd name="connsiteX3530" fmla="*/ 9868145 w 11409980"/>
              <a:gd name="connsiteY3530" fmla="*/ 3684111 h 5602943"/>
              <a:gd name="connsiteX3531" fmla="*/ 9860748 w 11409980"/>
              <a:gd name="connsiteY3531" fmla="*/ 3695266 h 5602943"/>
              <a:gd name="connsiteX3532" fmla="*/ 9854407 w 11409980"/>
              <a:gd name="connsiteY3532" fmla="*/ 3713164 h 5602943"/>
              <a:gd name="connsiteX3533" fmla="*/ 9849123 w 11409980"/>
              <a:gd name="connsiteY3533" fmla="*/ 3720947 h 5602943"/>
              <a:gd name="connsiteX3534" fmla="*/ 9851765 w 11409980"/>
              <a:gd name="connsiteY3534" fmla="*/ 3729507 h 5602943"/>
              <a:gd name="connsiteX3535" fmla="*/ 9836971 w 11409980"/>
              <a:gd name="connsiteY3535" fmla="*/ 3746109 h 5602943"/>
              <a:gd name="connsiteX3536" fmla="*/ 9799983 w 11409980"/>
              <a:gd name="connsiteY3536" fmla="*/ 3759598 h 5602943"/>
              <a:gd name="connsiteX3537" fmla="*/ 9782547 w 11409980"/>
              <a:gd name="connsiteY3537" fmla="*/ 3769975 h 5602943"/>
              <a:gd name="connsiteX3538" fmla="*/ 9766695 w 11409980"/>
              <a:gd name="connsiteY3538" fmla="*/ 3780870 h 5602943"/>
              <a:gd name="connsiteX3539" fmla="*/ 9808438 w 11409980"/>
              <a:gd name="connsiteY3539" fmla="*/ 3780870 h 5602943"/>
              <a:gd name="connsiteX3540" fmla="*/ 9849652 w 11409980"/>
              <a:gd name="connsiteY3540" fmla="*/ 3774904 h 5602943"/>
              <a:gd name="connsiteX3541" fmla="*/ 9789416 w 11409980"/>
              <a:gd name="connsiteY3541" fmla="*/ 3798769 h 5602943"/>
              <a:gd name="connsiteX3542" fmla="*/ 9730236 w 11409980"/>
              <a:gd name="connsiteY3542" fmla="*/ 3827304 h 5602943"/>
              <a:gd name="connsiteX3543" fmla="*/ 9736577 w 11409980"/>
              <a:gd name="connsiteY3543" fmla="*/ 3830157 h 5602943"/>
              <a:gd name="connsiteX3544" fmla="*/ 9755599 w 11409980"/>
              <a:gd name="connsiteY3544" fmla="*/ 3832232 h 5602943"/>
              <a:gd name="connsiteX3545" fmla="*/ 9736577 w 11409980"/>
              <a:gd name="connsiteY3545" fmla="*/ 3841571 h 5602943"/>
              <a:gd name="connsiteX3546" fmla="*/ 9708044 w 11409980"/>
              <a:gd name="connsiteY3546" fmla="*/ 3831714 h 5602943"/>
              <a:gd name="connsiteX3547" fmla="*/ 9704874 w 11409980"/>
              <a:gd name="connsiteY3547" fmla="*/ 3824191 h 5602943"/>
              <a:gd name="connsiteX3548" fmla="*/ 9698005 w 11409980"/>
              <a:gd name="connsiteY3548" fmla="*/ 3843387 h 5602943"/>
              <a:gd name="connsiteX3549" fmla="*/ 9687965 w 11409980"/>
              <a:gd name="connsiteY3549" fmla="*/ 3848316 h 5602943"/>
              <a:gd name="connsiteX3550" fmla="*/ 9618746 w 11409980"/>
              <a:gd name="connsiteY3550" fmla="*/ 3855579 h 5602943"/>
              <a:gd name="connsiteX3551" fmla="*/ 9703288 w 11409980"/>
              <a:gd name="connsiteY3551" fmla="*/ 3857136 h 5602943"/>
              <a:gd name="connsiteX3552" fmla="*/ 9746616 w 11409980"/>
              <a:gd name="connsiteY3552" fmla="*/ 3860767 h 5602943"/>
              <a:gd name="connsiteX3553" fmla="*/ 9777263 w 11409980"/>
              <a:gd name="connsiteY3553" fmla="*/ 3855579 h 5602943"/>
              <a:gd name="connsiteX3554" fmla="*/ 9798927 w 11409980"/>
              <a:gd name="connsiteY3554" fmla="*/ 3857914 h 5602943"/>
              <a:gd name="connsiteX3555" fmla="*/ 9830630 w 11409980"/>
              <a:gd name="connsiteY3555" fmla="*/ 3867771 h 5602943"/>
              <a:gd name="connsiteX3556" fmla="*/ 10240659 w 11409980"/>
              <a:gd name="connsiteY3556" fmla="*/ 3819522 h 5602943"/>
              <a:gd name="connsiteX3557" fmla="*/ 10338410 w 11409980"/>
              <a:gd name="connsiteY3557" fmla="*/ 3810702 h 5602943"/>
              <a:gd name="connsiteX3558" fmla="*/ 10227977 w 11409980"/>
              <a:gd name="connsiteY3558" fmla="*/ 3844165 h 5602943"/>
              <a:gd name="connsiteX3559" fmla="*/ 10138151 w 11409980"/>
              <a:gd name="connsiteY3559" fmla="*/ 3881779 h 5602943"/>
              <a:gd name="connsiteX3560" fmla="*/ 10100107 w 11409980"/>
              <a:gd name="connsiteY3560" fmla="*/ 3909276 h 5602943"/>
              <a:gd name="connsiteX3561" fmla="*/ 10098522 w 11409980"/>
              <a:gd name="connsiteY3561" fmla="*/ 3902013 h 5602943"/>
              <a:gd name="connsiteX3562" fmla="*/ 10128112 w 11409980"/>
              <a:gd name="connsiteY3562" fmla="*/ 3874516 h 5602943"/>
              <a:gd name="connsiteX3563" fmla="*/ 10141322 w 11409980"/>
              <a:gd name="connsiteY3563" fmla="*/ 3854801 h 5602943"/>
              <a:gd name="connsiteX3564" fmla="*/ 9994430 w 11409980"/>
              <a:gd name="connsiteY3564" fmla="*/ 3870365 h 5602943"/>
              <a:gd name="connsiteX3565" fmla="*/ 9803682 w 11409980"/>
              <a:gd name="connsiteY3565" fmla="*/ 3883336 h 5602943"/>
              <a:gd name="connsiteX3566" fmla="*/ 9755599 w 11409980"/>
              <a:gd name="connsiteY3566" fmla="*/ 3894749 h 5602943"/>
              <a:gd name="connsiteX3567" fmla="*/ 9733407 w 11409980"/>
              <a:gd name="connsiteY3567" fmla="*/ 3910054 h 5602943"/>
              <a:gd name="connsiteX3568" fmla="*/ 9708044 w 11409980"/>
              <a:gd name="connsiteY3568" fmla="*/ 3920950 h 5602943"/>
              <a:gd name="connsiteX3569" fmla="*/ 9668943 w 11409980"/>
              <a:gd name="connsiteY3569" fmla="*/ 3939627 h 5602943"/>
              <a:gd name="connsiteX3570" fmla="*/ 9637240 w 11409980"/>
              <a:gd name="connsiteY3570" fmla="*/ 3950781 h 5602943"/>
              <a:gd name="connsiteX3571" fmla="*/ 9671057 w 11409980"/>
              <a:gd name="connsiteY3571" fmla="*/ 3957266 h 5602943"/>
              <a:gd name="connsiteX3572" fmla="*/ 9818477 w 11409980"/>
              <a:gd name="connsiteY3572" fmla="*/ 3944815 h 5602943"/>
              <a:gd name="connsiteX3573" fmla="*/ 9840141 w 11409980"/>
              <a:gd name="connsiteY3573" fmla="*/ 3944815 h 5602943"/>
              <a:gd name="connsiteX3574" fmla="*/ 9826403 w 11409980"/>
              <a:gd name="connsiteY3574" fmla="*/ 3958823 h 5602943"/>
              <a:gd name="connsiteX3575" fmla="*/ 9779905 w 11409980"/>
              <a:gd name="connsiteY3575" fmla="*/ 3975425 h 5602943"/>
              <a:gd name="connsiteX3576" fmla="*/ 10021906 w 11409980"/>
              <a:gd name="connsiteY3576" fmla="*/ 3963233 h 5602943"/>
              <a:gd name="connsiteX3577" fmla="*/ 10201558 w 11409980"/>
              <a:gd name="connsiteY3577" fmla="*/ 3950003 h 5602943"/>
              <a:gd name="connsiteX3578" fmla="*/ 10176724 w 11409980"/>
              <a:gd name="connsiteY3578" fmla="*/ 3962454 h 5602943"/>
              <a:gd name="connsiteX3579" fmla="*/ 10109090 w 11409980"/>
              <a:gd name="connsiteY3579" fmla="*/ 3977760 h 5602943"/>
              <a:gd name="connsiteX3580" fmla="*/ 9982277 w 11409980"/>
              <a:gd name="connsiteY3580" fmla="*/ 3989433 h 5602943"/>
              <a:gd name="connsiteX3581" fmla="*/ 9785189 w 11409980"/>
              <a:gd name="connsiteY3581" fmla="*/ 3994362 h 5602943"/>
              <a:gd name="connsiteX3582" fmla="*/ 9676869 w 11409980"/>
              <a:gd name="connsiteY3582" fmla="*/ 4012261 h 5602943"/>
              <a:gd name="connsiteX3583" fmla="*/ 9658376 w 11409980"/>
              <a:gd name="connsiteY3583" fmla="*/ 4027825 h 5602943"/>
              <a:gd name="connsiteX3584" fmla="*/ 9655734 w 11409980"/>
              <a:gd name="connsiteY3584" fmla="*/ 4019005 h 5602943"/>
              <a:gd name="connsiteX3585" fmla="*/ 9648865 w 11409980"/>
              <a:gd name="connsiteY3585" fmla="*/ 4012001 h 5602943"/>
              <a:gd name="connsiteX3586" fmla="*/ 9627729 w 11409980"/>
              <a:gd name="connsiteY3586" fmla="*/ 4033013 h 5602943"/>
              <a:gd name="connsiteX3587" fmla="*/ 9591270 w 11409980"/>
              <a:gd name="connsiteY3587" fmla="*/ 4055322 h 5602943"/>
              <a:gd name="connsiteX3588" fmla="*/ 9543187 w 11409980"/>
              <a:gd name="connsiteY3588" fmla="*/ 4080484 h 5602943"/>
              <a:gd name="connsiteX3589" fmla="*/ 9543715 w 11409980"/>
              <a:gd name="connsiteY3589" fmla="*/ 4105906 h 5602943"/>
              <a:gd name="connsiteX3590" fmla="*/ 9543715 w 11409980"/>
              <a:gd name="connsiteY3590" fmla="*/ 4122249 h 5602943"/>
              <a:gd name="connsiteX3591" fmla="*/ 9561152 w 11409980"/>
              <a:gd name="connsiteY3591" fmla="*/ 4126659 h 5602943"/>
              <a:gd name="connsiteX3592" fmla="*/ 9582288 w 11409980"/>
              <a:gd name="connsiteY3592" fmla="*/ 4128734 h 5602943"/>
              <a:gd name="connsiteX3593" fmla="*/ 9594441 w 11409980"/>
              <a:gd name="connsiteY3593" fmla="*/ 4131847 h 5602943"/>
              <a:gd name="connsiteX3594" fmla="*/ 9650450 w 11409980"/>
              <a:gd name="connsiteY3594" fmla="*/ 4117061 h 5602943"/>
              <a:gd name="connsiteX3595" fmla="*/ 9693249 w 11409980"/>
              <a:gd name="connsiteY3595" fmla="*/ 4099681 h 5602943"/>
              <a:gd name="connsiteX3596" fmla="*/ 9714385 w 11409980"/>
              <a:gd name="connsiteY3596" fmla="*/ 4098124 h 5602943"/>
              <a:gd name="connsiteX3597" fmla="*/ 9709629 w 11409980"/>
              <a:gd name="connsiteY3597" fmla="*/ 4105906 h 5602943"/>
              <a:gd name="connsiteX3598" fmla="*/ 9695891 w 11409980"/>
              <a:gd name="connsiteY3598" fmla="*/ 4116283 h 5602943"/>
              <a:gd name="connsiteX3599" fmla="*/ 9681096 w 11409980"/>
              <a:gd name="connsiteY3599" fmla="*/ 4124324 h 5602943"/>
              <a:gd name="connsiteX3600" fmla="*/ 9650450 w 11409980"/>
              <a:gd name="connsiteY3600" fmla="*/ 4136516 h 5602943"/>
              <a:gd name="connsiteX3601" fmla="*/ 9611877 w 11409980"/>
              <a:gd name="connsiteY3601" fmla="*/ 4152081 h 5602943"/>
              <a:gd name="connsiteX3602" fmla="*/ 9585458 w 11409980"/>
              <a:gd name="connsiteY3602" fmla="*/ 4165051 h 5602943"/>
              <a:gd name="connsiteX3603" fmla="*/ 9573834 w 11409980"/>
              <a:gd name="connsiteY3603" fmla="*/ 4179318 h 5602943"/>
              <a:gd name="connsiteX3604" fmla="*/ 9566436 w 11409980"/>
              <a:gd name="connsiteY3604" fmla="*/ 4188138 h 5602943"/>
              <a:gd name="connsiteX3605" fmla="*/ 9605008 w 11409980"/>
              <a:gd name="connsiteY3605" fmla="*/ 4180097 h 5602943"/>
              <a:gd name="connsiteX3606" fmla="*/ 9650450 w 11409980"/>
              <a:gd name="connsiteY3606" fmla="*/ 4164273 h 5602943"/>
              <a:gd name="connsiteX3607" fmla="*/ 9633013 w 11409980"/>
              <a:gd name="connsiteY3607" fmla="*/ 4177503 h 5602943"/>
              <a:gd name="connsiteX3608" fmla="*/ 9664716 w 11409980"/>
              <a:gd name="connsiteY3608" fmla="*/ 4197736 h 5602943"/>
              <a:gd name="connsiteX3609" fmla="*/ 9684795 w 11409980"/>
              <a:gd name="connsiteY3609" fmla="*/ 4205518 h 5602943"/>
              <a:gd name="connsiteX3610" fmla="*/ 9651507 w 11409980"/>
              <a:gd name="connsiteY3610" fmla="*/ 4229124 h 5602943"/>
              <a:gd name="connsiteX3611" fmla="*/ 9662603 w 11409980"/>
              <a:gd name="connsiteY3611" fmla="*/ 4238982 h 5602943"/>
              <a:gd name="connsiteX3612" fmla="*/ 9666830 w 11409980"/>
              <a:gd name="connsiteY3612" fmla="*/ 4258697 h 5602943"/>
              <a:gd name="connsiteX3613" fmla="*/ 9701703 w 11409980"/>
              <a:gd name="connsiteY3613" fmla="*/ 4256103 h 5602943"/>
              <a:gd name="connsiteX3614" fmla="*/ 9794171 w 11409980"/>
              <a:gd name="connsiteY3614" fmla="*/ 4222380 h 5602943"/>
              <a:gd name="connsiteX3615" fmla="*/ 9842254 w 11409980"/>
              <a:gd name="connsiteY3615" fmla="*/ 4196958 h 5602943"/>
              <a:gd name="connsiteX3616" fmla="*/ 9860748 w 11409980"/>
              <a:gd name="connsiteY3616" fmla="*/ 4182950 h 5602943"/>
              <a:gd name="connsiteX3617" fmla="*/ 9854407 w 11409980"/>
              <a:gd name="connsiteY3617" fmla="*/ 4168683 h 5602943"/>
              <a:gd name="connsiteX3618" fmla="*/ 9889809 w 11409980"/>
              <a:gd name="connsiteY3618" fmla="*/ 4144558 h 5602943"/>
              <a:gd name="connsiteX3619" fmla="*/ 9949517 w 11409980"/>
              <a:gd name="connsiteY3619" fmla="*/ 4137295 h 5602943"/>
              <a:gd name="connsiteX3620" fmla="*/ 9940006 w 11409980"/>
              <a:gd name="connsiteY3620" fmla="*/ 4153118 h 5602943"/>
              <a:gd name="connsiteX3621" fmla="*/ 9872901 w 11409980"/>
              <a:gd name="connsiteY3621" fmla="*/ 4201368 h 5602943"/>
              <a:gd name="connsiteX3622" fmla="*/ 9904076 w 11409980"/>
              <a:gd name="connsiteY3622" fmla="*/ 4225493 h 5602943"/>
              <a:gd name="connsiteX3623" fmla="*/ 9950574 w 11409980"/>
              <a:gd name="connsiteY3623" fmla="*/ 4225493 h 5602943"/>
              <a:gd name="connsiteX3624" fmla="*/ 9962727 w 11409980"/>
              <a:gd name="connsiteY3624" fmla="*/ 4225493 h 5602943"/>
              <a:gd name="connsiteX3625" fmla="*/ 10055195 w 11409980"/>
              <a:gd name="connsiteY3625" fmla="*/ 4214338 h 5602943"/>
              <a:gd name="connsiteX3626" fmla="*/ 10085313 w 11409980"/>
              <a:gd name="connsiteY3626" fmla="*/ 4195661 h 5602943"/>
              <a:gd name="connsiteX3627" fmla="*/ 10099051 w 11409980"/>
              <a:gd name="connsiteY3627" fmla="*/ 4202146 h 5602943"/>
              <a:gd name="connsiteX3628" fmla="*/ 10077915 w 11409980"/>
              <a:gd name="connsiteY3628" fmla="*/ 4217970 h 5602943"/>
              <a:gd name="connsiteX3629" fmla="*/ 10093767 w 11409980"/>
              <a:gd name="connsiteY3629" fmla="*/ 4223936 h 5602943"/>
              <a:gd name="connsiteX3630" fmla="*/ 10082142 w 11409980"/>
              <a:gd name="connsiteY3630" fmla="*/ 4232497 h 5602943"/>
              <a:gd name="connsiteX3631" fmla="*/ 10004998 w 11409980"/>
              <a:gd name="connsiteY3631" fmla="*/ 4253509 h 5602943"/>
              <a:gd name="connsiteX3632" fmla="*/ 9950574 w 11409980"/>
              <a:gd name="connsiteY3632" fmla="*/ 4271148 h 5602943"/>
              <a:gd name="connsiteX3633" fmla="*/ 9928910 w 11409980"/>
              <a:gd name="connsiteY3633" fmla="*/ 4285676 h 5602943"/>
              <a:gd name="connsiteX3634" fmla="*/ 9890338 w 11409980"/>
              <a:gd name="connsiteY3634" fmla="*/ 4298127 h 5602943"/>
              <a:gd name="connsiteX3635" fmla="*/ 9851237 w 11409980"/>
              <a:gd name="connsiteY3635" fmla="*/ 4298127 h 5602943"/>
              <a:gd name="connsiteX3636" fmla="*/ 9893508 w 11409980"/>
              <a:gd name="connsiteY3636" fmla="*/ 4308762 h 5602943"/>
              <a:gd name="connsiteX3637" fmla="*/ 9912002 w 11409980"/>
              <a:gd name="connsiteY3637" fmla="*/ 4343004 h 5602943"/>
              <a:gd name="connsiteX3638" fmla="*/ 9886111 w 11409980"/>
              <a:gd name="connsiteY3638" fmla="*/ 4363238 h 5602943"/>
              <a:gd name="connsiteX3639" fmla="*/ 9915172 w 11409980"/>
              <a:gd name="connsiteY3639" fmla="*/ 4361941 h 5602943"/>
              <a:gd name="connsiteX3640" fmla="*/ 9891394 w 11409980"/>
              <a:gd name="connsiteY3640" fmla="*/ 4369982 h 5602943"/>
              <a:gd name="connsiteX3641" fmla="*/ 9850709 w 11409980"/>
              <a:gd name="connsiteY3641" fmla="*/ 4371798 h 5602943"/>
              <a:gd name="connsiteX3642" fmla="*/ 9840141 w 11409980"/>
              <a:gd name="connsiteY3642" fmla="*/ 4373355 h 5602943"/>
              <a:gd name="connsiteX3643" fmla="*/ 9836971 w 11409980"/>
              <a:gd name="connsiteY3643" fmla="*/ 4387363 h 5602943"/>
              <a:gd name="connsiteX3644" fmla="*/ 9859163 w 11409980"/>
              <a:gd name="connsiteY3644" fmla="*/ 4388660 h 5602943"/>
              <a:gd name="connsiteX3645" fmla="*/ 9934194 w 11409980"/>
              <a:gd name="connsiteY3645" fmla="*/ 4391773 h 5602943"/>
              <a:gd name="connsiteX3646" fmla="*/ 9908831 w 11409980"/>
              <a:gd name="connsiteY3646" fmla="*/ 4402408 h 5602943"/>
              <a:gd name="connsiteX3647" fmla="*/ 9941063 w 11409980"/>
              <a:gd name="connsiteY3647" fmla="*/ 4414860 h 5602943"/>
              <a:gd name="connsiteX3648" fmla="*/ 9987033 w 11409980"/>
              <a:gd name="connsiteY3648" fmla="*/ 4417973 h 5602943"/>
              <a:gd name="connsiteX3649" fmla="*/ 9927853 w 11409980"/>
              <a:gd name="connsiteY3649" fmla="*/ 4430165 h 5602943"/>
              <a:gd name="connsiteX3650" fmla="*/ 9868674 w 11409980"/>
              <a:gd name="connsiteY3650" fmla="*/ 4449620 h 5602943"/>
              <a:gd name="connsiteX3651" fmla="*/ 9885054 w 11409980"/>
              <a:gd name="connsiteY3651" fmla="*/ 4455587 h 5602943"/>
              <a:gd name="connsiteX3652" fmla="*/ 9908831 w 11409980"/>
              <a:gd name="connsiteY3652" fmla="*/ 4463628 h 5602943"/>
              <a:gd name="connsiteX3653" fmla="*/ 9902491 w 11409980"/>
              <a:gd name="connsiteY3653" fmla="*/ 4468816 h 5602943"/>
              <a:gd name="connsiteX3654" fmla="*/ 9891394 w 11409980"/>
              <a:gd name="connsiteY3654" fmla="*/ 4488272 h 5602943"/>
              <a:gd name="connsiteX3655" fmla="*/ 9889809 w 11409980"/>
              <a:gd name="connsiteY3655" fmla="*/ 4491644 h 5602943"/>
              <a:gd name="connsiteX3656" fmla="*/ 9819534 w 11409980"/>
              <a:gd name="connsiteY3656" fmla="*/ 4494238 h 5602943"/>
              <a:gd name="connsiteX3657" fmla="*/ 9792586 w 11409980"/>
              <a:gd name="connsiteY3657" fmla="*/ 4499167 h 5602943"/>
              <a:gd name="connsiteX3658" fmla="*/ 9774092 w 11409980"/>
              <a:gd name="connsiteY3658" fmla="*/ 4499167 h 5602943"/>
              <a:gd name="connsiteX3659" fmla="*/ 9793114 w 11409980"/>
              <a:gd name="connsiteY3659" fmla="*/ 4511618 h 5602943"/>
              <a:gd name="connsiteX3660" fmla="*/ 9787830 w 11409980"/>
              <a:gd name="connsiteY3660" fmla="*/ 4528999 h 5602943"/>
              <a:gd name="connsiteX3661" fmla="*/ 9777791 w 11409980"/>
              <a:gd name="connsiteY3661" fmla="*/ 4541450 h 5602943"/>
              <a:gd name="connsiteX3662" fmla="*/ 9778319 w 11409980"/>
              <a:gd name="connsiteY3662" fmla="*/ 4550789 h 5602943"/>
              <a:gd name="connsiteX3663" fmla="*/ 9751900 w 11409980"/>
              <a:gd name="connsiteY3663" fmla="*/ 4556496 h 5602943"/>
              <a:gd name="connsiteX3664" fmla="*/ 9738162 w 11409980"/>
              <a:gd name="connsiteY3664" fmla="*/ 4560128 h 5602943"/>
              <a:gd name="connsiteX3665" fmla="*/ 9760354 w 11409980"/>
              <a:gd name="connsiteY3665" fmla="*/ 4567650 h 5602943"/>
              <a:gd name="connsiteX3666" fmla="*/ 9765110 w 11409980"/>
              <a:gd name="connsiteY3666" fmla="*/ 4576730 h 5602943"/>
              <a:gd name="connsiteX3667" fmla="*/ 9739747 w 11409980"/>
              <a:gd name="connsiteY3667" fmla="*/ 4589440 h 5602943"/>
              <a:gd name="connsiteX3668" fmla="*/ 9717555 w 11409980"/>
              <a:gd name="connsiteY3668" fmla="*/ 4594110 h 5602943"/>
              <a:gd name="connsiteX3669" fmla="*/ 9612934 w 11409980"/>
              <a:gd name="connsiteY3669" fmla="*/ 4601633 h 5602943"/>
              <a:gd name="connsiteX3670" fmla="*/ 9607650 w 11409980"/>
              <a:gd name="connsiteY3670" fmla="*/ 4612268 h 5602943"/>
              <a:gd name="connsiteX3671" fmla="*/ 9616633 w 11409980"/>
              <a:gd name="connsiteY3671" fmla="*/ 4613306 h 5602943"/>
              <a:gd name="connsiteX3672" fmla="*/ 9633013 w 11409980"/>
              <a:gd name="connsiteY3672" fmla="*/ 4623942 h 5602943"/>
              <a:gd name="connsiteX3673" fmla="*/ 9637768 w 11409980"/>
              <a:gd name="connsiteY3673" fmla="*/ 4640284 h 5602943"/>
              <a:gd name="connsiteX3674" fmla="*/ 9644109 w 11409980"/>
              <a:gd name="connsiteY3674" fmla="*/ 4630686 h 5602943"/>
              <a:gd name="connsiteX3675" fmla="*/ 9652035 w 11409980"/>
              <a:gd name="connsiteY3675" fmla="*/ 4626276 h 5602943"/>
              <a:gd name="connsiteX3676" fmla="*/ 9642524 w 11409980"/>
              <a:gd name="connsiteY3676" fmla="*/ 4656886 h 5602943"/>
              <a:gd name="connsiteX3677" fmla="*/ 9622445 w 11409980"/>
              <a:gd name="connsiteY3677" fmla="*/ 4669078 h 5602943"/>
              <a:gd name="connsiteX3678" fmla="*/ 9614519 w 11409980"/>
              <a:gd name="connsiteY3678" fmla="*/ 4663112 h 5602943"/>
              <a:gd name="connsiteX3679" fmla="*/ 9606594 w 11409980"/>
              <a:gd name="connsiteY3679" fmla="*/ 4662074 h 5602943"/>
              <a:gd name="connsiteX3680" fmla="*/ 9578589 w 11409980"/>
              <a:gd name="connsiteY3680" fmla="*/ 4669857 h 5602943"/>
              <a:gd name="connsiteX3681" fmla="*/ 9575947 w 11409980"/>
              <a:gd name="connsiteY3681" fmla="*/ 4653774 h 5602943"/>
              <a:gd name="connsiteX3682" fmla="*/ 9577004 w 11409980"/>
              <a:gd name="connsiteY3682" fmla="*/ 4646510 h 5602943"/>
              <a:gd name="connsiteX3683" fmla="*/ 9558510 w 11409980"/>
              <a:gd name="connsiteY3683" fmla="*/ 4664668 h 5602943"/>
              <a:gd name="connsiteX3684" fmla="*/ 9548999 w 11409980"/>
              <a:gd name="connsiteY3684" fmla="*/ 4677898 h 5602943"/>
              <a:gd name="connsiteX3685" fmla="*/ 9516239 w 11409980"/>
              <a:gd name="connsiteY3685" fmla="*/ 4690869 h 5602943"/>
              <a:gd name="connsiteX3686" fmla="*/ 9457060 w 11409980"/>
              <a:gd name="connsiteY3686" fmla="*/ 4712659 h 5602943"/>
              <a:gd name="connsiteX3687" fmla="*/ 9362479 w 11409980"/>
              <a:gd name="connsiteY3687" fmla="*/ 4728742 h 5602943"/>
              <a:gd name="connsiteX3688" fmla="*/ 9352968 w 11409980"/>
              <a:gd name="connsiteY3688" fmla="*/ 4721479 h 5602943"/>
              <a:gd name="connsiteX3689" fmla="*/ 9277408 w 11409980"/>
              <a:gd name="connsiteY3689" fmla="*/ 4708508 h 5602943"/>
              <a:gd name="connsiteX3690" fmla="*/ 9120477 w 11409980"/>
              <a:gd name="connsiteY3690" fmla="*/ 4719144 h 5602943"/>
              <a:gd name="connsiteX3691" fmla="*/ 9058656 w 11409980"/>
              <a:gd name="connsiteY3691" fmla="*/ 4727964 h 5602943"/>
              <a:gd name="connsiteX3692" fmla="*/ 9013214 w 11409980"/>
              <a:gd name="connsiteY3692" fmla="*/ 4741712 h 5602943"/>
              <a:gd name="connsiteX3693" fmla="*/ 8947166 w 11409980"/>
              <a:gd name="connsiteY3693" fmla="*/ 4752089 h 5602943"/>
              <a:gd name="connsiteX3694" fmla="*/ 8937655 w 11409980"/>
              <a:gd name="connsiteY3694" fmla="*/ 4765578 h 5602943"/>
              <a:gd name="connsiteX3695" fmla="*/ 8920218 w 11409980"/>
              <a:gd name="connsiteY3695" fmla="*/ 4780364 h 5602943"/>
              <a:gd name="connsiteX3696" fmla="*/ 8918105 w 11409980"/>
              <a:gd name="connsiteY3696" fmla="*/ 4801376 h 5602943"/>
              <a:gd name="connsiteX3697" fmla="*/ 8961961 w 11409980"/>
              <a:gd name="connsiteY3697" fmla="*/ 4805526 h 5602943"/>
              <a:gd name="connsiteX3698" fmla="*/ 8929729 w 11409980"/>
              <a:gd name="connsiteY3698" fmla="*/ 4815903 h 5602943"/>
              <a:gd name="connsiteX3699" fmla="*/ 8830921 w 11409980"/>
              <a:gd name="connsiteY3699" fmla="*/ 4833802 h 5602943"/>
              <a:gd name="connsiteX3700" fmla="*/ 8813484 w 11409980"/>
              <a:gd name="connsiteY3700" fmla="*/ 4852998 h 5602943"/>
              <a:gd name="connsiteX3701" fmla="*/ 8788650 w 11409980"/>
              <a:gd name="connsiteY3701" fmla="*/ 4871156 h 5602943"/>
              <a:gd name="connsiteX3702" fmla="*/ 8770156 w 11409980"/>
              <a:gd name="connsiteY3702" fmla="*/ 4879976 h 5602943"/>
              <a:gd name="connsiteX3703" fmla="*/ 8637531 w 11409980"/>
              <a:gd name="connsiteY3703" fmla="*/ 4939380 h 5602943"/>
              <a:gd name="connsiteX3704" fmla="*/ 8722601 w 11409980"/>
              <a:gd name="connsiteY3704" fmla="*/ 4942234 h 5602943"/>
              <a:gd name="connsiteX3705" fmla="*/ 8837261 w 11409980"/>
              <a:gd name="connsiteY3705" fmla="*/ 4942234 h 5602943"/>
              <a:gd name="connsiteX3706" fmla="*/ 8842017 w 11409980"/>
              <a:gd name="connsiteY3706" fmla="*/ 4952610 h 5602943"/>
              <a:gd name="connsiteX3707" fmla="*/ 8853113 w 11409980"/>
              <a:gd name="connsiteY3707" fmla="*/ 4962468 h 5602943"/>
              <a:gd name="connsiteX3708" fmla="*/ 8846772 w 11409980"/>
              <a:gd name="connsiteY3708" fmla="*/ 4983480 h 5602943"/>
              <a:gd name="connsiteX3709" fmla="*/ 8827750 w 11409980"/>
              <a:gd name="connsiteY3709" fmla="*/ 4999044 h 5602943"/>
              <a:gd name="connsiteX3710" fmla="*/ 8887458 w 11409980"/>
              <a:gd name="connsiteY3710" fmla="*/ 5006826 h 5602943"/>
              <a:gd name="connsiteX3711" fmla="*/ 9119420 w 11409980"/>
              <a:gd name="connsiteY3711" fmla="*/ 4996450 h 5602943"/>
              <a:gd name="connsiteX3712" fmla="*/ 9343457 w 11409980"/>
              <a:gd name="connsiteY3712" fmla="*/ 4957539 h 5602943"/>
              <a:gd name="connsiteX3713" fmla="*/ 9389955 w 11409980"/>
              <a:gd name="connsiteY3713" fmla="*/ 4943012 h 5602943"/>
              <a:gd name="connsiteX3714" fmla="*/ 9399466 w 11409980"/>
              <a:gd name="connsiteY3714" fmla="*/ 4964024 h 5602943"/>
              <a:gd name="connsiteX3715" fmla="*/ 9402108 w 11409980"/>
              <a:gd name="connsiteY3715" fmla="*/ 4975438 h 5602943"/>
              <a:gd name="connsiteX3716" fmla="*/ 9445964 w 11409980"/>
              <a:gd name="connsiteY3716" fmla="*/ 4987890 h 5602943"/>
              <a:gd name="connsiteX3717" fmla="*/ 9586515 w 11409980"/>
              <a:gd name="connsiteY3717" fmla="*/ 4987370 h 5602943"/>
              <a:gd name="connsiteX3718" fmla="*/ 9667887 w 11409980"/>
              <a:gd name="connsiteY3718" fmla="*/ 4985036 h 5602943"/>
              <a:gd name="connsiteX3719" fmla="*/ 9376217 w 11409980"/>
              <a:gd name="connsiteY3719" fmla="*/ 5021612 h 5602943"/>
              <a:gd name="connsiteX3720" fmla="*/ 9123647 w 11409980"/>
              <a:gd name="connsiteY3720" fmla="*/ 5050406 h 5602943"/>
              <a:gd name="connsiteX3721" fmla="*/ 9129988 w 11409980"/>
              <a:gd name="connsiteY3721" fmla="*/ 5061302 h 5602943"/>
              <a:gd name="connsiteX3722" fmla="*/ 9149538 w 11409980"/>
              <a:gd name="connsiteY3722" fmla="*/ 5068046 h 5602943"/>
              <a:gd name="connsiteX3723" fmla="*/ 9172787 w 11409980"/>
              <a:gd name="connsiteY3723" fmla="*/ 5065712 h 5602943"/>
              <a:gd name="connsiteX3724" fmla="*/ 9151652 w 11409980"/>
              <a:gd name="connsiteY3724" fmla="*/ 5079460 h 5602943"/>
              <a:gd name="connsiteX3725" fmla="*/ 9021669 w 11409980"/>
              <a:gd name="connsiteY3725" fmla="*/ 5096840 h 5602943"/>
              <a:gd name="connsiteX3726" fmla="*/ 8874249 w 11409980"/>
              <a:gd name="connsiteY3726" fmla="*/ 5121484 h 5602943"/>
              <a:gd name="connsiteX3727" fmla="*/ 8868436 w 11409980"/>
              <a:gd name="connsiteY3727" fmla="*/ 5122262 h 5602943"/>
              <a:gd name="connsiteX3728" fmla="*/ 8857869 w 11409980"/>
              <a:gd name="connsiteY3728" fmla="*/ 5101250 h 5602943"/>
              <a:gd name="connsiteX3729" fmla="*/ 8865794 w 11409980"/>
              <a:gd name="connsiteY3729" fmla="*/ 5097618 h 5602943"/>
              <a:gd name="connsiteX3730" fmla="*/ 8860510 w 11409980"/>
              <a:gd name="connsiteY3730" fmla="*/ 5083092 h 5602943"/>
              <a:gd name="connsiteX3731" fmla="*/ 8471089 w 11409980"/>
              <a:gd name="connsiteY3731" fmla="*/ 5097618 h 5602943"/>
              <a:gd name="connsiteX3732" fmla="*/ 8598430 w 11409980"/>
              <a:gd name="connsiteY3732" fmla="*/ 5102028 h 5602943"/>
              <a:gd name="connsiteX3733" fmla="*/ 8769099 w 11409980"/>
              <a:gd name="connsiteY3733" fmla="*/ 5103326 h 5602943"/>
              <a:gd name="connsiteX3734" fmla="*/ 8735283 w 11409980"/>
              <a:gd name="connsiteY3734" fmla="*/ 5110848 h 5602943"/>
              <a:gd name="connsiteX3735" fmla="*/ 8585221 w 11409980"/>
              <a:gd name="connsiteY3735" fmla="*/ 5143274 h 5602943"/>
              <a:gd name="connsiteX3736" fmla="*/ 8651269 w 11409980"/>
              <a:gd name="connsiteY3736" fmla="*/ 5156504 h 5602943"/>
              <a:gd name="connsiteX3737" fmla="*/ 8695654 w 11409980"/>
              <a:gd name="connsiteY3737" fmla="*/ 5166880 h 5602943"/>
              <a:gd name="connsiteX3738" fmla="*/ 8657081 w 11409980"/>
              <a:gd name="connsiteY3738" fmla="*/ 5177516 h 5602943"/>
              <a:gd name="connsiteX3739" fmla="*/ 8608470 w 11409980"/>
              <a:gd name="connsiteY3739" fmla="*/ 5169474 h 5602943"/>
              <a:gd name="connsiteX3740" fmla="*/ 8503849 w 11409980"/>
              <a:gd name="connsiteY3740" fmla="*/ 5181148 h 5602943"/>
              <a:gd name="connsiteX3741" fmla="*/ 8412966 w 11409980"/>
              <a:gd name="connsiteY3741" fmla="*/ 5209942 h 5602943"/>
              <a:gd name="connsiteX3742" fmla="*/ 8360128 w 11409980"/>
              <a:gd name="connsiteY3742" fmla="*/ 5222652 h 5602943"/>
              <a:gd name="connsiteX3743" fmla="*/ 8350088 w 11409980"/>
              <a:gd name="connsiteY3743" fmla="*/ 5222652 h 5602943"/>
              <a:gd name="connsiteX3744" fmla="*/ 8354316 w 11409980"/>
              <a:gd name="connsiteY3744" fmla="*/ 5209682 h 5602943"/>
              <a:gd name="connsiteX3745" fmla="*/ 8392359 w 11409980"/>
              <a:gd name="connsiteY3745" fmla="*/ 5200862 h 5602943"/>
              <a:gd name="connsiteX3746" fmla="*/ 8474788 w 11409980"/>
              <a:gd name="connsiteY3746" fmla="*/ 5171030 h 5602943"/>
              <a:gd name="connsiteX3747" fmla="*/ 8487997 w 11409980"/>
              <a:gd name="connsiteY3747" fmla="*/ 5163508 h 5602943"/>
              <a:gd name="connsiteX3748" fmla="*/ 8544006 w 11409980"/>
              <a:gd name="connsiteY3748" fmla="*/ 5139902 h 5602943"/>
              <a:gd name="connsiteX3749" fmla="*/ 8475316 w 11409980"/>
              <a:gd name="connsiteY3749" fmla="*/ 5143274 h 5602943"/>
              <a:gd name="connsiteX3750" fmla="*/ 8423006 w 11409980"/>
              <a:gd name="connsiteY3750" fmla="*/ 5143274 h 5602943"/>
              <a:gd name="connsiteX3751" fmla="*/ 8467390 w 11409980"/>
              <a:gd name="connsiteY3751" fmla="*/ 5129526 h 5602943"/>
              <a:gd name="connsiteX3752" fmla="*/ 8391302 w 11409980"/>
              <a:gd name="connsiteY3752" fmla="*/ 5116036 h 5602943"/>
              <a:gd name="connsiteX3753" fmla="*/ 8213764 w 11409980"/>
              <a:gd name="connsiteY3753" fmla="*/ 5141718 h 5602943"/>
              <a:gd name="connsiteX3754" fmla="*/ 8231201 w 11409980"/>
              <a:gd name="connsiteY3754" fmla="*/ 5179850 h 5602943"/>
              <a:gd name="connsiteX3755" fmla="*/ 8226446 w 11409980"/>
              <a:gd name="connsiteY3755" fmla="*/ 5205272 h 5602943"/>
              <a:gd name="connsiteX3756" fmla="*/ 8193686 w 11409980"/>
              <a:gd name="connsiteY3756" fmla="*/ 5185558 h 5602943"/>
              <a:gd name="connsiteX3757" fmla="*/ 8143489 w 11409980"/>
              <a:gd name="connsiteY3757" fmla="*/ 5170252 h 5602943"/>
              <a:gd name="connsiteX3758" fmla="*/ 8081668 w 11409980"/>
              <a:gd name="connsiteY3758" fmla="*/ 5185558 h 5602943"/>
              <a:gd name="connsiteX3759" fmla="*/ 8051021 w 11409980"/>
              <a:gd name="connsiteY3759" fmla="*/ 5190486 h 5602943"/>
              <a:gd name="connsiteX3760" fmla="*/ 8010864 w 11409980"/>
              <a:gd name="connsiteY3760" fmla="*/ 5218502 h 5602943"/>
              <a:gd name="connsiteX3761" fmla="*/ 8027244 w 11409980"/>
              <a:gd name="connsiteY3761" fmla="*/ 5223950 h 5602943"/>
              <a:gd name="connsiteX3762" fmla="*/ 8044680 w 11409980"/>
              <a:gd name="connsiteY3762" fmla="*/ 5231472 h 5602943"/>
              <a:gd name="connsiteX3763" fmla="*/ 8063702 w 11409980"/>
              <a:gd name="connsiteY3763" fmla="*/ 5233548 h 5602943"/>
              <a:gd name="connsiteX3764" fmla="*/ 8177306 w 11409980"/>
              <a:gd name="connsiteY3764" fmla="*/ 5218502 h 5602943"/>
              <a:gd name="connsiteX3765" fmla="*/ 8257092 w 11409980"/>
              <a:gd name="connsiteY3765" fmla="*/ 5240552 h 5602943"/>
              <a:gd name="connsiteX3766" fmla="*/ 8272944 w 11409980"/>
              <a:gd name="connsiteY3766" fmla="*/ 5253782 h 5602943"/>
              <a:gd name="connsiteX3767" fmla="*/ 8251280 w 11409980"/>
              <a:gd name="connsiteY3767" fmla="*/ 5254560 h 5602943"/>
              <a:gd name="connsiteX3768" fmla="*/ 8200555 w 11409980"/>
              <a:gd name="connsiteY3768" fmla="*/ 5248594 h 5602943"/>
              <a:gd name="connsiteX3769" fmla="*/ 8162511 w 11409980"/>
              <a:gd name="connsiteY3769" fmla="*/ 5244184 h 5602943"/>
              <a:gd name="connsiteX3770" fmla="*/ 8082724 w 11409980"/>
              <a:gd name="connsiteY3770" fmla="*/ 5244184 h 5602943"/>
              <a:gd name="connsiteX3771" fmla="*/ 7992370 w 11409980"/>
              <a:gd name="connsiteY3771" fmla="*/ 5265714 h 5602943"/>
              <a:gd name="connsiteX3772" fmla="*/ 7963309 w 11409980"/>
              <a:gd name="connsiteY3772" fmla="*/ 5282316 h 5602943"/>
              <a:gd name="connsiteX3773" fmla="*/ 8025659 w 11409980"/>
              <a:gd name="connsiteY3773" fmla="*/ 5292174 h 5602943"/>
              <a:gd name="connsiteX3774" fmla="*/ 8107030 w 11409980"/>
              <a:gd name="connsiteY3774" fmla="*/ 5292174 h 5602943"/>
              <a:gd name="connsiteX3775" fmla="*/ 8123410 w 11409980"/>
              <a:gd name="connsiteY3775" fmla="*/ 5282576 h 5602943"/>
              <a:gd name="connsiteX3776" fmla="*/ 8126052 w 11409980"/>
              <a:gd name="connsiteY3776" fmla="*/ 5290098 h 5602943"/>
              <a:gd name="connsiteX3777" fmla="*/ 8255507 w 11409980"/>
              <a:gd name="connsiteY3777" fmla="*/ 5308516 h 5602943"/>
              <a:gd name="connsiteX3778" fmla="*/ 8418250 w 11409980"/>
              <a:gd name="connsiteY3778" fmla="*/ 5313964 h 5602943"/>
              <a:gd name="connsiteX3779" fmla="*/ 8728414 w 11409980"/>
              <a:gd name="connsiteY3779" fmla="*/ 5308516 h 5602943"/>
              <a:gd name="connsiteX3780" fmla="*/ 8907009 w 11409980"/>
              <a:gd name="connsiteY3780" fmla="*/ 5282316 h 5602943"/>
              <a:gd name="connsiteX3781" fmla="*/ 8967245 w 11409980"/>
              <a:gd name="connsiteY3781" fmla="*/ 5272718 h 5602943"/>
              <a:gd name="connsiteX3782" fmla="*/ 9085075 w 11409980"/>
              <a:gd name="connsiteY3782" fmla="*/ 5254560 h 5602943"/>
              <a:gd name="connsiteX3783" fmla="*/ 9098813 w 11409980"/>
              <a:gd name="connsiteY3783" fmla="*/ 5258970 h 5602943"/>
              <a:gd name="connsiteX3784" fmla="*/ 9120477 w 11409980"/>
              <a:gd name="connsiteY3784" fmla="*/ 5262342 h 5602943"/>
              <a:gd name="connsiteX3785" fmla="*/ 9221399 w 11409980"/>
              <a:gd name="connsiteY3785" fmla="*/ 5246518 h 5602943"/>
              <a:gd name="connsiteX3786" fmla="*/ 8829336 w 11409980"/>
              <a:gd name="connsiteY3786" fmla="*/ 5313186 h 5602943"/>
              <a:gd name="connsiteX3787" fmla="*/ 8432517 w 11409980"/>
              <a:gd name="connsiteY3787" fmla="*/ 5335754 h 5602943"/>
              <a:gd name="connsiteX3788" fmla="*/ 8277699 w 11409980"/>
              <a:gd name="connsiteY3788" fmla="*/ 5330566 h 5602943"/>
              <a:gd name="connsiteX3789" fmla="*/ 8228031 w 11409980"/>
              <a:gd name="connsiteY3789" fmla="*/ 5327972 h 5602943"/>
              <a:gd name="connsiteX3790" fmla="*/ 8102275 w 11409980"/>
              <a:gd name="connsiteY3790" fmla="*/ 5319152 h 5602943"/>
              <a:gd name="connsiteX3791" fmla="*/ 7923151 w 11409980"/>
              <a:gd name="connsiteY3791" fmla="*/ 5306182 h 5602943"/>
              <a:gd name="connsiteX3792" fmla="*/ 7774674 w 11409980"/>
              <a:gd name="connsiteY3792" fmla="*/ 5304625 h 5602943"/>
              <a:gd name="connsiteX3793" fmla="*/ 7818531 w 11409980"/>
              <a:gd name="connsiteY3793" fmla="*/ 5319930 h 5602943"/>
              <a:gd name="connsiteX3794" fmla="*/ 7862915 w 11409980"/>
              <a:gd name="connsiteY3794" fmla="*/ 5328750 h 5602943"/>
              <a:gd name="connsiteX3795" fmla="*/ 7872426 w 11409980"/>
              <a:gd name="connsiteY3795" fmla="*/ 5340164 h 5602943"/>
              <a:gd name="connsiteX3796" fmla="*/ 7875596 w 11409980"/>
              <a:gd name="connsiteY3796" fmla="*/ 5332382 h 5602943"/>
              <a:gd name="connsiteX3797" fmla="*/ 7878767 w 11409980"/>
              <a:gd name="connsiteY3797" fmla="*/ 5319152 h 5602943"/>
              <a:gd name="connsiteX3798" fmla="*/ 7887221 w 11409980"/>
              <a:gd name="connsiteY3798" fmla="*/ 5326416 h 5602943"/>
              <a:gd name="connsiteX3799" fmla="*/ 7900431 w 11409980"/>
              <a:gd name="connsiteY3799" fmla="*/ 5334976 h 5602943"/>
              <a:gd name="connsiteX3800" fmla="*/ 7985501 w 11409980"/>
              <a:gd name="connsiteY3800" fmla="*/ 5348206 h 5602943"/>
              <a:gd name="connsiteX3801" fmla="*/ 8093820 w 11409980"/>
              <a:gd name="connsiteY3801" fmla="*/ 5354172 h 5602943"/>
              <a:gd name="connsiteX3802" fmla="*/ 8224332 w 11409980"/>
              <a:gd name="connsiteY3802" fmla="*/ 5346130 h 5602943"/>
              <a:gd name="connsiteX3803" fmla="*/ 8236485 w 11409980"/>
              <a:gd name="connsiteY3803" fmla="*/ 5348984 h 5602943"/>
              <a:gd name="connsiteX3804" fmla="*/ 8268717 w 11409980"/>
              <a:gd name="connsiteY3804" fmla="*/ 5362732 h 5602943"/>
              <a:gd name="connsiteX3805" fmla="*/ 8311516 w 11409980"/>
              <a:gd name="connsiteY3805" fmla="*/ 5369218 h 5602943"/>
              <a:gd name="connsiteX3806" fmla="*/ 8536081 w 11409980"/>
              <a:gd name="connsiteY3806" fmla="*/ 5371552 h 5602943"/>
              <a:gd name="connsiteX3807" fmla="*/ 8601072 w 11409980"/>
              <a:gd name="connsiteY3807" fmla="*/ 5374406 h 5602943"/>
              <a:gd name="connsiteX3808" fmla="*/ 8779139 w 11409980"/>
              <a:gd name="connsiteY3808" fmla="*/ 5371552 h 5602943"/>
              <a:gd name="connsiteX3809" fmla="*/ 8826165 w 11409980"/>
              <a:gd name="connsiteY3809" fmla="*/ 5368440 h 5602943"/>
              <a:gd name="connsiteX3810" fmla="*/ 8861039 w 11409980"/>
              <a:gd name="connsiteY3810" fmla="*/ 5375184 h 5602943"/>
              <a:gd name="connsiteX3811" fmla="*/ 8882174 w 11409980"/>
              <a:gd name="connsiteY3811" fmla="*/ 5381410 h 5602943"/>
              <a:gd name="connsiteX3812" fmla="*/ 8945581 w 11409980"/>
              <a:gd name="connsiteY3812" fmla="*/ 5383744 h 5602943"/>
              <a:gd name="connsiteX3813" fmla="*/ 9081905 w 11409980"/>
              <a:gd name="connsiteY3813" fmla="*/ 5356766 h 5602943"/>
              <a:gd name="connsiteX3814" fmla="*/ 9172259 w 11409980"/>
              <a:gd name="connsiteY3814" fmla="*/ 5322784 h 5602943"/>
              <a:gd name="connsiteX3815" fmla="*/ 9196037 w 11409980"/>
              <a:gd name="connsiteY3815" fmla="*/ 5293730 h 5602943"/>
              <a:gd name="connsiteX3816" fmla="*/ 9210303 w 11409980"/>
              <a:gd name="connsiteY3816" fmla="*/ 5265714 h 5602943"/>
              <a:gd name="connsiteX3817" fmla="*/ 9223513 w 11409980"/>
              <a:gd name="connsiteY3817" fmla="*/ 5281538 h 5602943"/>
              <a:gd name="connsiteX3818" fmla="*/ 9254159 w 11409980"/>
              <a:gd name="connsiteY3818" fmla="*/ 5282316 h 5602943"/>
              <a:gd name="connsiteX3819" fmla="*/ 9290089 w 11409980"/>
              <a:gd name="connsiteY3819" fmla="*/ 5266752 h 5602943"/>
              <a:gd name="connsiteX3820" fmla="*/ 9291146 w 11409980"/>
              <a:gd name="connsiteY3820" fmla="*/ 5279204 h 5602943"/>
              <a:gd name="connsiteX3821" fmla="*/ 9304884 w 11409980"/>
              <a:gd name="connsiteY3821" fmla="*/ 5286986 h 5602943"/>
              <a:gd name="connsiteX3822" fmla="*/ 9354024 w 11409980"/>
              <a:gd name="connsiteY3822" fmla="*/ 5273496 h 5602943"/>
              <a:gd name="connsiteX3823" fmla="*/ 9373046 w 11409980"/>
              <a:gd name="connsiteY3823" fmla="*/ 5265974 h 5602943"/>
              <a:gd name="connsiteX3824" fmla="*/ 9354553 w 11409980"/>
              <a:gd name="connsiteY3824" fmla="*/ 5280760 h 5602943"/>
              <a:gd name="connsiteX3825" fmla="*/ 9350854 w 11409980"/>
              <a:gd name="connsiteY3825" fmla="*/ 5293730 h 5602943"/>
              <a:gd name="connsiteX3826" fmla="*/ 9399466 w 11409980"/>
              <a:gd name="connsiteY3826" fmla="*/ 5277128 h 5602943"/>
              <a:gd name="connsiteX3827" fmla="*/ 9432226 w 11409980"/>
              <a:gd name="connsiteY3827" fmla="*/ 5273496 h 5602943"/>
              <a:gd name="connsiteX3828" fmla="*/ 9471855 w 11409980"/>
              <a:gd name="connsiteY3828" fmla="*/ 5298140 h 5602943"/>
              <a:gd name="connsiteX3829" fmla="*/ 9514126 w 11409980"/>
              <a:gd name="connsiteY3829" fmla="*/ 5304625 h 5602943"/>
              <a:gd name="connsiteX3830" fmla="*/ 9458117 w 11409980"/>
              <a:gd name="connsiteY3830" fmla="*/ 5321227 h 5602943"/>
              <a:gd name="connsiteX3831" fmla="*/ 9383614 w 11409980"/>
              <a:gd name="connsiteY3831" fmla="*/ 5341720 h 5602943"/>
              <a:gd name="connsiteX3832" fmla="*/ 9364592 w 11409980"/>
              <a:gd name="connsiteY3832" fmla="*/ 5351318 h 5602943"/>
              <a:gd name="connsiteX3833" fmla="*/ 9385199 w 11409980"/>
              <a:gd name="connsiteY3833" fmla="*/ 5356766 h 5602943"/>
              <a:gd name="connsiteX3834" fmla="*/ 9395239 w 11409980"/>
              <a:gd name="connsiteY3834" fmla="*/ 5371552 h 5602943"/>
              <a:gd name="connsiteX3835" fmla="*/ 9405278 w 11409980"/>
              <a:gd name="connsiteY3835" fmla="*/ 5382966 h 5602943"/>
              <a:gd name="connsiteX3836" fmla="*/ 9282164 w 11409980"/>
              <a:gd name="connsiteY3836" fmla="*/ 5399828 h 5602943"/>
              <a:gd name="connsiteX3837" fmla="*/ 9122062 w 11409980"/>
              <a:gd name="connsiteY3837" fmla="*/ 5423952 h 5602943"/>
              <a:gd name="connsiteX3838" fmla="*/ 9128931 w 11409980"/>
              <a:gd name="connsiteY3838" fmla="*/ 5433810 h 5602943"/>
              <a:gd name="connsiteX3839" fmla="*/ 9157993 w 11409980"/>
              <a:gd name="connsiteY3839" fmla="*/ 5441073 h 5602943"/>
              <a:gd name="connsiteX3840" fmla="*/ 9149010 w 11409980"/>
              <a:gd name="connsiteY3840" fmla="*/ 5446262 h 5602943"/>
              <a:gd name="connsiteX3841" fmla="*/ 9050730 w 11409980"/>
              <a:gd name="connsiteY3841" fmla="*/ 5449374 h 5602943"/>
              <a:gd name="connsiteX3842" fmla="*/ 9172259 w 11409980"/>
              <a:gd name="connsiteY3842" fmla="*/ 5455600 h 5602943"/>
              <a:gd name="connsiteX3843" fmla="*/ 9317037 w 11409980"/>
              <a:gd name="connsiteY3843" fmla="*/ 5456378 h 5602943"/>
              <a:gd name="connsiteX3844" fmla="*/ 9406335 w 11409980"/>
              <a:gd name="connsiteY3844" fmla="*/ 5438220 h 5602943"/>
              <a:gd name="connsiteX3845" fmla="*/ 9481366 w 11409980"/>
              <a:gd name="connsiteY3845" fmla="*/ 5423174 h 5602943"/>
              <a:gd name="connsiteX3846" fmla="*/ 9496689 w 11409980"/>
              <a:gd name="connsiteY3846" fmla="*/ 5433810 h 5602943"/>
              <a:gd name="connsiteX3847" fmla="*/ 9506200 w 11409980"/>
              <a:gd name="connsiteY3847" fmla="*/ 5444964 h 5602943"/>
              <a:gd name="connsiteX3848" fmla="*/ 9556925 w 11409980"/>
              <a:gd name="connsiteY3848" fmla="*/ 5454822 h 5602943"/>
              <a:gd name="connsiteX3849" fmla="*/ 9864975 w 11409980"/>
              <a:gd name="connsiteY3849" fmla="*/ 5435366 h 5602943"/>
              <a:gd name="connsiteX3850" fmla="*/ 9992845 w 11409980"/>
              <a:gd name="connsiteY3850" fmla="*/ 5424471 h 5602943"/>
              <a:gd name="connsiteX3851" fmla="*/ 9917285 w 11409980"/>
              <a:gd name="connsiteY3851" fmla="*/ 5445483 h 5602943"/>
              <a:gd name="connsiteX3852" fmla="*/ 9610292 w 11409980"/>
              <a:gd name="connsiteY3852" fmla="*/ 5509556 h 5602943"/>
              <a:gd name="connsiteX3853" fmla="*/ 9589157 w 11409980"/>
              <a:gd name="connsiteY3853" fmla="*/ 5512410 h 5602943"/>
              <a:gd name="connsiteX3854" fmla="*/ 9415846 w 11409980"/>
              <a:gd name="connsiteY3854" fmla="*/ 5543798 h 5602943"/>
              <a:gd name="connsiteX3855" fmla="*/ 9387313 w 11409980"/>
              <a:gd name="connsiteY3855" fmla="*/ 5553656 h 5602943"/>
              <a:gd name="connsiteX3856" fmla="*/ 9417431 w 11409980"/>
              <a:gd name="connsiteY3856" fmla="*/ 5572074 h 5602943"/>
              <a:gd name="connsiteX3857" fmla="*/ 9472912 w 11409980"/>
              <a:gd name="connsiteY3857" fmla="*/ 5580634 h 5602943"/>
              <a:gd name="connsiteX3858" fmla="*/ 9504086 w 11409980"/>
              <a:gd name="connsiteY3858" fmla="*/ 5585822 h 5602943"/>
              <a:gd name="connsiteX3859" fmla="*/ 9519938 w 11409980"/>
              <a:gd name="connsiteY3859" fmla="*/ 5591529 h 5602943"/>
              <a:gd name="connsiteX3860" fmla="*/ 9513597 w 11409980"/>
              <a:gd name="connsiteY3860" fmla="*/ 5602943 h 5602943"/>
              <a:gd name="connsiteX3861" fmla="*/ 8926559 w 11409980"/>
              <a:gd name="connsiteY3861" fmla="*/ 5602943 h 5602943"/>
              <a:gd name="connsiteX3862" fmla="*/ 9226155 w 11409980"/>
              <a:gd name="connsiteY3862" fmla="*/ 5589454 h 5602943"/>
              <a:gd name="connsiteX3863" fmla="*/ 9247818 w 11409980"/>
              <a:gd name="connsiteY3863" fmla="*/ 5574668 h 5602943"/>
              <a:gd name="connsiteX3864" fmla="*/ 9267897 w 11409980"/>
              <a:gd name="connsiteY3864" fmla="*/ 5565329 h 5602943"/>
              <a:gd name="connsiteX3865" fmla="*/ 9392068 w 11409980"/>
              <a:gd name="connsiteY3865" fmla="*/ 5519674 h 5602943"/>
              <a:gd name="connsiteX3866" fmla="*/ 9095643 w 11409980"/>
              <a:gd name="connsiteY3866" fmla="*/ 5500996 h 5602943"/>
              <a:gd name="connsiteX3867" fmla="*/ 8918633 w 11409980"/>
              <a:gd name="connsiteY3867" fmla="*/ 5492176 h 5602943"/>
              <a:gd name="connsiteX3868" fmla="*/ 8825637 w 11409980"/>
              <a:gd name="connsiteY3868" fmla="*/ 5495808 h 5602943"/>
              <a:gd name="connsiteX3869" fmla="*/ 8736868 w 11409980"/>
              <a:gd name="connsiteY3869" fmla="*/ 5495808 h 5602943"/>
              <a:gd name="connsiteX3870" fmla="*/ 8746379 w 11409980"/>
              <a:gd name="connsiteY3870" fmla="*/ 5486988 h 5602943"/>
              <a:gd name="connsiteX3871" fmla="*/ 8705165 w 11409980"/>
              <a:gd name="connsiteY3871" fmla="*/ 5479206 h 5602943"/>
              <a:gd name="connsiteX3872" fmla="*/ 8658138 w 11409980"/>
              <a:gd name="connsiteY3872" fmla="*/ 5485432 h 5602943"/>
              <a:gd name="connsiteX3873" fmla="*/ 8677688 w 11409980"/>
              <a:gd name="connsiteY3873" fmla="*/ 5496586 h 5602943"/>
              <a:gd name="connsiteX3874" fmla="*/ 8510190 w 11409980"/>
              <a:gd name="connsiteY3874" fmla="*/ 5503850 h 5602943"/>
              <a:gd name="connsiteX3875" fmla="*/ 8484299 w 11409980"/>
              <a:gd name="connsiteY3875" fmla="*/ 5494252 h 5602943"/>
              <a:gd name="connsiteX3876" fmla="*/ 8503849 w 11409980"/>
              <a:gd name="connsiteY3876" fmla="*/ 5486210 h 5602943"/>
              <a:gd name="connsiteX3877" fmla="*/ 8482185 w 11409980"/>
              <a:gd name="connsiteY3877" fmla="*/ 5487766 h 5602943"/>
              <a:gd name="connsiteX3878" fmla="*/ 8419307 w 11409980"/>
              <a:gd name="connsiteY3878" fmla="*/ 5476612 h 5602943"/>
              <a:gd name="connsiteX3879" fmla="*/ 8172022 w 11409980"/>
              <a:gd name="connsiteY3879" fmla="*/ 5460010 h 5602943"/>
              <a:gd name="connsiteX3880" fmla="*/ 8085895 w 11409980"/>
              <a:gd name="connsiteY3880" fmla="*/ 5454822 h 5602943"/>
              <a:gd name="connsiteX3881" fmla="*/ 8056305 w 11409980"/>
              <a:gd name="connsiteY3881" fmla="*/ 5449634 h 5602943"/>
              <a:gd name="connsiteX3882" fmla="*/ 8027244 w 11409980"/>
              <a:gd name="connsiteY3882" fmla="*/ 5445483 h 5602943"/>
              <a:gd name="connsiteX3883" fmla="*/ 8000296 w 11409980"/>
              <a:gd name="connsiteY3883" fmla="*/ 5444964 h 5602943"/>
              <a:gd name="connsiteX3884" fmla="*/ 7982859 w 11409980"/>
              <a:gd name="connsiteY3884" fmla="*/ 5443408 h 5602943"/>
              <a:gd name="connsiteX3885" fmla="*/ 7940060 w 11409980"/>
              <a:gd name="connsiteY3885" fmla="*/ 5440554 h 5602943"/>
              <a:gd name="connsiteX3886" fmla="*/ 7784714 w 11409980"/>
              <a:gd name="connsiteY3886" fmla="*/ 5423174 h 5602943"/>
              <a:gd name="connsiteX3887" fmla="*/ 7776788 w 11409980"/>
              <a:gd name="connsiteY3887" fmla="*/ 5417208 h 5602943"/>
              <a:gd name="connsiteX3888" fmla="*/ 7760936 w 11409980"/>
              <a:gd name="connsiteY3888" fmla="*/ 5429400 h 5602943"/>
              <a:gd name="connsiteX3889" fmla="*/ 7756181 w 11409980"/>
              <a:gd name="connsiteY3889" fmla="*/ 5425250 h 5602943"/>
              <a:gd name="connsiteX3890" fmla="*/ 7735574 w 11409980"/>
              <a:gd name="connsiteY3890" fmla="*/ 5413576 h 5602943"/>
              <a:gd name="connsiteX3891" fmla="*/ 7727648 w 11409980"/>
              <a:gd name="connsiteY3891" fmla="*/ 5418764 h 5602943"/>
              <a:gd name="connsiteX3892" fmla="*/ 7718137 w 11409980"/>
              <a:gd name="connsiteY3892" fmla="*/ 5439776 h 5602943"/>
              <a:gd name="connsiteX3893" fmla="*/ 7709683 w 11409980"/>
              <a:gd name="connsiteY3893" fmla="*/ 5433032 h 5602943"/>
              <a:gd name="connsiteX3894" fmla="*/ 7561734 w 11409980"/>
              <a:gd name="connsiteY3894" fmla="*/ 5428362 h 5602943"/>
              <a:gd name="connsiteX3895" fmla="*/ 7489345 w 11409980"/>
              <a:gd name="connsiteY3895" fmla="*/ 5427584 h 5602943"/>
              <a:gd name="connsiteX3896" fmla="*/ 7503083 w 11409980"/>
              <a:gd name="connsiteY3896" fmla="*/ 5417208 h 5602943"/>
              <a:gd name="connsiteX3897" fmla="*/ 7495686 w 11409980"/>
              <a:gd name="connsiteY3897" fmla="*/ 5408388 h 5602943"/>
              <a:gd name="connsiteX3898" fmla="*/ 7445489 w 11409980"/>
              <a:gd name="connsiteY3898" fmla="*/ 5409166 h 5602943"/>
              <a:gd name="connsiteX3899" fmla="*/ 7392122 w 11409980"/>
              <a:gd name="connsiteY3899" fmla="*/ 5411242 h 5602943"/>
              <a:gd name="connsiteX3900" fmla="*/ 7387895 w 11409980"/>
              <a:gd name="connsiteY3900" fmla="*/ 5402422 h 5602943"/>
              <a:gd name="connsiteX3901" fmla="*/ 7237833 w 11409980"/>
              <a:gd name="connsiteY3901" fmla="*/ 5399828 h 5602943"/>
              <a:gd name="connsiteX3902" fmla="*/ 7123173 w 11409980"/>
              <a:gd name="connsiteY3902" fmla="*/ 5419542 h 5602943"/>
              <a:gd name="connsiteX3903" fmla="*/ 7170728 w 11409980"/>
              <a:gd name="connsiteY3903" fmla="*/ 5423952 h 5602943"/>
              <a:gd name="connsiteX3904" fmla="*/ 7282217 w 11409980"/>
              <a:gd name="connsiteY3904" fmla="*/ 5428622 h 5602943"/>
              <a:gd name="connsiteX3905" fmla="*/ 7281689 w 11409980"/>
              <a:gd name="connsiteY3905" fmla="*/ 5440554 h 5602943"/>
              <a:gd name="connsiteX3906" fmla="*/ 7449188 w 11409980"/>
              <a:gd name="connsiteY3906" fmla="*/ 5424471 h 5602943"/>
              <a:gd name="connsiteX3907" fmla="*/ 7470852 w 11409980"/>
              <a:gd name="connsiteY3907" fmla="*/ 5423952 h 5602943"/>
              <a:gd name="connsiteX3908" fmla="*/ 7463983 w 11409980"/>
              <a:gd name="connsiteY3908" fmla="*/ 5441073 h 5602943"/>
              <a:gd name="connsiteX3909" fmla="*/ 7421183 w 11409980"/>
              <a:gd name="connsiteY3909" fmla="*/ 5450671 h 5602943"/>
              <a:gd name="connsiteX3910" fmla="*/ 7483005 w 11409980"/>
              <a:gd name="connsiteY3910" fmla="*/ 5465198 h 5602943"/>
              <a:gd name="connsiteX3911" fmla="*/ 7562791 w 11409980"/>
              <a:gd name="connsiteY3911" fmla="*/ 5474796 h 5602943"/>
              <a:gd name="connsiteX3912" fmla="*/ 7642578 w 11409980"/>
              <a:gd name="connsiteY3912" fmla="*/ 5484654 h 5602943"/>
              <a:gd name="connsiteX3913" fmla="*/ 7726063 w 11409980"/>
              <a:gd name="connsiteY3913" fmla="*/ 5489842 h 5602943"/>
              <a:gd name="connsiteX3914" fmla="*/ 7782600 w 11409980"/>
              <a:gd name="connsiteY3914" fmla="*/ 5497105 h 5602943"/>
              <a:gd name="connsiteX3915" fmla="*/ 7861858 w 11409980"/>
              <a:gd name="connsiteY3915" fmla="*/ 5502812 h 5602943"/>
              <a:gd name="connsiteX3916" fmla="*/ 7957497 w 11409980"/>
              <a:gd name="connsiteY3916" fmla="*/ 5507222 h 5602943"/>
              <a:gd name="connsiteX3917" fmla="*/ 8008750 w 11409980"/>
              <a:gd name="connsiteY3917" fmla="*/ 5523046 h 5602943"/>
              <a:gd name="connsiteX3918" fmla="*/ 8320499 w 11409980"/>
              <a:gd name="connsiteY3918" fmla="*/ 5546652 h 5602943"/>
              <a:gd name="connsiteX3919" fmla="*/ 8331595 w 11409980"/>
              <a:gd name="connsiteY3919" fmla="*/ 5552878 h 5602943"/>
              <a:gd name="connsiteX3920" fmla="*/ 8357486 w 11409980"/>
              <a:gd name="connsiteY3920" fmla="*/ 5557288 h 5602943"/>
              <a:gd name="connsiteX3921" fmla="*/ 8382848 w 11409980"/>
              <a:gd name="connsiteY3921" fmla="*/ 5562476 h 5602943"/>
              <a:gd name="connsiteX3922" fmla="*/ 8343219 w 11409980"/>
              <a:gd name="connsiteY3922" fmla="*/ 5566886 h 5602943"/>
              <a:gd name="connsiteX3923" fmla="*/ 8100161 w 11409980"/>
              <a:gd name="connsiteY3923" fmla="*/ 5564810 h 5602943"/>
              <a:gd name="connsiteX3924" fmla="*/ 8090650 w 11409980"/>
              <a:gd name="connsiteY3924" fmla="*/ 5558066 h 5602943"/>
              <a:gd name="connsiteX3925" fmla="*/ 8039925 w 11409980"/>
              <a:gd name="connsiteY3925" fmla="*/ 5547430 h 5602943"/>
              <a:gd name="connsiteX3926" fmla="*/ 7830684 w 11409980"/>
              <a:gd name="connsiteY3926" fmla="*/ 5529012 h 5602943"/>
              <a:gd name="connsiteX3927" fmla="*/ 7633067 w 11409980"/>
              <a:gd name="connsiteY3927" fmla="*/ 5528234 h 5602943"/>
              <a:gd name="connsiteX3928" fmla="*/ 7679036 w 11409980"/>
              <a:gd name="connsiteY3928" fmla="*/ 5529790 h 5602943"/>
              <a:gd name="connsiteX3929" fmla="*/ 7739801 w 11409980"/>
              <a:gd name="connsiteY3929" fmla="*/ 5535497 h 5602943"/>
              <a:gd name="connsiteX3930" fmla="*/ 7720251 w 11409980"/>
              <a:gd name="connsiteY3930" fmla="*/ 5546652 h 5602943"/>
              <a:gd name="connsiteX3931" fmla="*/ 7563848 w 11409980"/>
              <a:gd name="connsiteY3931" fmla="*/ 5529012 h 5602943"/>
              <a:gd name="connsiteX3932" fmla="*/ 7391065 w 11409980"/>
              <a:gd name="connsiteY3932" fmla="*/ 5516042 h 5602943"/>
              <a:gd name="connsiteX3933" fmla="*/ 7339812 w 11409980"/>
              <a:gd name="connsiteY3933" fmla="*/ 5503850 h 5602943"/>
              <a:gd name="connsiteX3934" fmla="*/ 7340340 w 11409980"/>
              <a:gd name="connsiteY3934" fmla="*/ 5492176 h 5602943"/>
              <a:gd name="connsiteX3935" fmla="*/ 7344567 w 11409980"/>
              <a:gd name="connsiteY3935" fmla="*/ 5483356 h 5602943"/>
              <a:gd name="connsiteX3936" fmla="*/ 7294899 w 11409980"/>
              <a:gd name="connsiteY3936" fmla="*/ 5479206 h 5602943"/>
              <a:gd name="connsiteX3937" fmla="*/ 7252099 w 11409980"/>
              <a:gd name="connsiteY3937" fmla="*/ 5475574 h 5602943"/>
              <a:gd name="connsiteX3938" fmla="*/ 7245759 w 11409980"/>
              <a:gd name="connsiteY3938" fmla="*/ 5468052 h 5602943"/>
              <a:gd name="connsiteX3939" fmla="*/ 7214584 w 11409980"/>
              <a:gd name="connsiteY3939" fmla="*/ 5462344 h 5602943"/>
              <a:gd name="connsiteX3940" fmla="*/ 7178653 w 11409980"/>
              <a:gd name="connsiteY3940" fmla="*/ 5454044 h 5602943"/>
              <a:gd name="connsiteX3941" fmla="*/ 7050784 w 11409980"/>
              <a:gd name="connsiteY3941" fmla="*/ 5444186 h 5602943"/>
              <a:gd name="connsiteX3942" fmla="*/ 6923442 w 11409980"/>
              <a:gd name="connsiteY3942" fmla="*/ 5444186 h 5602943"/>
              <a:gd name="connsiteX3943" fmla="*/ 6886984 w 11409980"/>
              <a:gd name="connsiteY3943" fmla="*/ 5467274 h 5602943"/>
              <a:gd name="connsiteX3944" fmla="*/ 6836258 w 11409980"/>
              <a:gd name="connsiteY3944" fmla="*/ 5459232 h 5602943"/>
              <a:gd name="connsiteX3945" fmla="*/ 6869018 w 11409980"/>
              <a:gd name="connsiteY3945" fmla="*/ 5428362 h 5602943"/>
              <a:gd name="connsiteX3946" fmla="*/ 6888569 w 11409980"/>
              <a:gd name="connsiteY3946" fmla="*/ 5426806 h 5602943"/>
              <a:gd name="connsiteX3947" fmla="*/ 6882756 w 11409980"/>
              <a:gd name="connsiteY3947" fmla="*/ 5407610 h 5602943"/>
              <a:gd name="connsiteX3948" fmla="*/ 6875887 w 11409980"/>
              <a:gd name="connsiteY3948" fmla="*/ 5395418 h 5602943"/>
              <a:gd name="connsiteX3949" fmla="*/ 6862678 w 11409980"/>
              <a:gd name="connsiteY3949" fmla="*/ 5383744 h 5602943"/>
              <a:gd name="connsiteX3950" fmla="*/ 6914460 w 11409980"/>
              <a:gd name="connsiteY3950" fmla="*/ 5367142 h 5602943"/>
              <a:gd name="connsiteX3951" fmla="*/ 6963600 w 11409980"/>
              <a:gd name="connsiteY3951" fmla="*/ 5351837 h 5602943"/>
              <a:gd name="connsiteX3952" fmla="*/ 6919744 w 11409980"/>
              <a:gd name="connsiteY3952" fmla="*/ 5354950 h 5602943"/>
              <a:gd name="connsiteX3953" fmla="*/ 6871132 w 11409980"/>
              <a:gd name="connsiteY3953" fmla="*/ 5347428 h 5602943"/>
              <a:gd name="connsiteX3954" fmla="*/ 6808782 w 11409980"/>
              <a:gd name="connsiteY3954" fmla="*/ 5342498 h 5602943"/>
              <a:gd name="connsiteX3955" fmla="*/ 6749074 w 11409980"/>
              <a:gd name="connsiteY3955" fmla="*/ 5327194 h 5602943"/>
              <a:gd name="connsiteX3956" fmla="*/ 6738507 w 11409980"/>
              <a:gd name="connsiteY3956" fmla="*/ 5319930 h 5602943"/>
              <a:gd name="connsiteX3957" fmla="*/ 6715786 w 11409980"/>
              <a:gd name="connsiteY3957" fmla="*/ 5329528 h 5602943"/>
              <a:gd name="connsiteX3958" fmla="*/ 6632829 w 11409980"/>
              <a:gd name="connsiteY3958" fmla="*/ 5329528 h 5602943"/>
              <a:gd name="connsiteX3959" fmla="*/ 6607467 w 11409980"/>
              <a:gd name="connsiteY3959" fmla="*/ 5322784 h 5602943"/>
              <a:gd name="connsiteX3960" fmla="*/ 6585803 w 11409980"/>
              <a:gd name="connsiteY3960" fmla="*/ 5343796 h 5602943"/>
              <a:gd name="connsiteX3961" fmla="*/ 6640755 w 11409980"/>
              <a:gd name="connsiteY3961" fmla="*/ 5366364 h 5602943"/>
              <a:gd name="connsiteX3962" fmla="*/ 6661362 w 11409980"/>
              <a:gd name="connsiteY3962" fmla="*/ 5369996 h 5602943"/>
              <a:gd name="connsiteX3963" fmla="*/ 6686725 w 11409980"/>
              <a:gd name="connsiteY3963" fmla="*/ 5373628 h 5602943"/>
              <a:gd name="connsiteX3964" fmla="*/ 6714729 w 11409980"/>
              <a:gd name="connsiteY3964" fmla="*/ 5378038 h 5602943"/>
              <a:gd name="connsiteX3965" fmla="*/ 6550401 w 11409980"/>
              <a:gd name="connsiteY3965" fmla="*/ 5372330 h 5602943"/>
              <a:gd name="connsiteX3966" fmla="*/ 6539305 w 11409980"/>
              <a:gd name="connsiteY3966" fmla="*/ 5369218 h 5602943"/>
              <a:gd name="connsiteX3967" fmla="*/ 6534021 w 11409980"/>
              <a:gd name="connsiteY3967" fmla="*/ 5384782 h 5602943"/>
              <a:gd name="connsiteX3968" fmla="*/ 6520811 w 11409980"/>
              <a:gd name="connsiteY3968" fmla="*/ 5380372 h 5602943"/>
              <a:gd name="connsiteX3969" fmla="*/ 6491221 w 11409980"/>
              <a:gd name="connsiteY3969" fmla="*/ 5370774 h 5602943"/>
              <a:gd name="connsiteX3970" fmla="*/ 6467444 w 11409980"/>
              <a:gd name="connsiteY3970" fmla="*/ 5380372 h 5602943"/>
              <a:gd name="connsiteX3971" fmla="*/ 6484881 w 11409980"/>
              <a:gd name="connsiteY3971" fmla="*/ 5385820 h 5602943"/>
              <a:gd name="connsiteX3972" fmla="*/ 6485409 w 11409980"/>
              <a:gd name="connsiteY3972" fmla="*/ 5409166 h 5602943"/>
              <a:gd name="connsiteX3973" fmla="*/ 6365993 w 11409980"/>
              <a:gd name="connsiteY3973" fmla="*/ 5438998 h 5602943"/>
              <a:gd name="connsiteX3974" fmla="*/ 6324251 w 11409980"/>
              <a:gd name="connsiteY3974" fmla="*/ 5452228 h 5602943"/>
              <a:gd name="connsiteX3975" fmla="*/ 6346443 w 11409980"/>
              <a:gd name="connsiteY3975" fmla="*/ 5458454 h 5602943"/>
              <a:gd name="connsiteX3976" fmla="*/ 6341159 w 11409980"/>
              <a:gd name="connsiteY3976" fmla="*/ 5502034 h 5602943"/>
              <a:gd name="connsiteX3977" fmla="*/ 6337989 w 11409980"/>
              <a:gd name="connsiteY3977" fmla="*/ 5509556 h 5602943"/>
              <a:gd name="connsiteX3978" fmla="*/ 6397168 w 11409980"/>
              <a:gd name="connsiteY3978" fmla="*/ 5508778 h 5602943"/>
              <a:gd name="connsiteX3979" fmla="*/ 6426758 w 11409980"/>
              <a:gd name="connsiteY3979" fmla="*/ 5505406 h 5602943"/>
              <a:gd name="connsiteX3980" fmla="*/ 6419361 w 11409980"/>
              <a:gd name="connsiteY3980" fmla="*/ 5494252 h 5602943"/>
              <a:gd name="connsiteX3981" fmla="*/ 6405623 w 11409980"/>
              <a:gd name="connsiteY3981" fmla="*/ 5483876 h 5602943"/>
              <a:gd name="connsiteX3982" fmla="*/ 6389771 w 11409980"/>
              <a:gd name="connsiteY3982" fmla="*/ 5489842 h 5602943"/>
              <a:gd name="connsiteX3983" fmla="*/ 6381845 w 11409980"/>
              <a:gd name="connsiteY3983" fmla="*/ 5493474 h 5602943"/>
              <a:gd name="connsiteX3984" fmla="*/ 6398225 w 11409980"/>
              <a:gd name="connsiteY3984" fmla="*/ 5465198 h 5602943"/>
              <a:gd name="connsiteX3985" fmla="*/ 6444195 w 11409980"/>
              <a:gd name="connsiteY3985" fmla="*/ 5453784 h 5602943"/>
              <a:gd name="connsiteX3986" fmla="*/ 6457933 w 11409980"/>
              <a:gd name="connsiteY3986" fmla="*/ 5454822 h 5602943"/>
              <a:gd name="connsiteX3987" fmla="*/ 6492806 w 11409980"/>
              <a:gd name="connsiteY3987" fmla="*/ 5462864 h 5602943"/>
              <a:gd name="connsiteX3988" fmla="*/ 6508130 w 11409980"/>
              <a:gd name="connsiteY3988" fmla="*/ 5468830 h 5602943"/>
              <a:gd name="connsiteX3989" fmla="*/ 6533492 w 11409980"/>
              <a:gd name="connsiteY3989" fmla="*/ 5473240 h 5602943"/>
              <a:gd name="connsiteX3990" fmla="*/ 6562025 w 11409980"/>
              <a:gd name="connsiteY3990" fmla="*/ 5463642 h 5602943"/>
              <a:gd name="connsiteX3991" fmla="*/ 6582104 w 11409980"/>
              <a:gd name="connsiteY3991" fmla="*/ 5454822 h 5602943"/>
              <a:gd name="connsiteX3992" fmla="*/ 6607467 w 11409980"/>
              <a:gd name="connsiteY3992" fmla="*/ 5459232 h 5602943"/>
              <a:gd name="connsiteX3993" fmla="*/ 6606410 w 11409980"/>
              <a:gd name="connsiteY3993" fmla="*/ 5467274 h 5602943"/>
              <a:gd name="connsiteX3994" fmla="*/ 6617506 w 11409980"/>
              <a:gd name="connsiteY3994" fmla="*/ 5474796 h 5602943"/>
              <a:gd name="connsiteX3995" fmla="*/ 6644982 w 11409980"/>
              <a:gd name="connsiteY3995" fmla="*/ 5485432 h 5602943"/>
              <a:gd name="connsiteX3996" fmla="*/ 6660834 w 11409980"/>
              <a:gd name="connsiteY3996" fmla="*/ 5497884 h 5602943"/>
              <a:gd name="connsiteX3997" fmla="*/ 6677214 w 11409980"/>
              <a:gd name="connsiteY3997" fmla="*/ 5500218 h 5602943"/>
              <a:gd name="connsiteX3998" fmla="*/ 6725297 w 11409980"/>
              <a:gd name="connsiteY3998" fmla="*/ 5490620 h 5602943"/>
              <a:gd name="connsiteX3999" fmla="*/ 6735336 w 11409980"/>
              <a:gd name="connsiteY3999" fmla="*/ 5479206 h 5602943"/>
              <a:gd name="connsiteX4000" fmla="*/ 6722127 w 11409980"/>
              <a:gd name="connsiteY4000" fmla="*/ 5469608 h 5602943"/>
              <a:gd name="connsiteX4001" fmla="*/ 6706803 w 11409980"/>
              <a:gd name="connsiteY4001" fmla="*/ 5465198 h 5602943"/>
              <a:gd name="connsiteX4002" fmla="*/ 6756472 w 11409980"/>
              <a:gd name="connsiteY4002" fmla="*/ 5453006 h 5602943"/>
              <a:gd name="connsiteX4003" fmla="*/ 6760699 w 11409980"/>
              <a:gd name="connsiteY4003" fmla="*/ 5446262 h 5602943"/>
              <a:gd name="connsiteX4004" fmla="*/ 6759642 w 11409980"/>
              <a:gd name="connsiteY4004" fmla="*/ 5431994 h 5602943"/>
              <a:gd name="connsiteX4005" fmla="*/ 6773380 w 11409980"/>
              <a:gd name="connsiteY4005" fmla="*/ 5433810 h 5602943"/>
              <a:gd name="connsiteX4006" fmla="*/ 6795572 w 11409980"/>
              <a:gd name="connsiteY4006" fmla="*/ 5441852 h 5602943"/>
              <a:gd name="connsiteX4007" fmla="*/ 6816180 w 11409980"/>
              <a:gd name="connsiteY4007" fmla="*/ 5464420 h 5602943"/>
              <a:gd name="connsiteX4008" fmla="*/ 6797158 w 11409980"/>
              <a:gd name="connsiteY4008" fmla="*/ 5491398 h 5602943"/>
              <a:gd name="connsiteX4009" fmla="*/ 6727411 w 11409980"/>
              <a:gd name="connsiteY4009" fmla="*/ 5504628 h 5602943"/>
              <a:gd name="connsiteX4010" fmla="*/ 6678799 w 11409980"/>
              <a:gd name="connsiteY4010" fmla="*/ 5514486 h 5602943"/>
              <a:gd name="connsiteX4011" fmla="*/ 6737450 w 11409980"/>
              <a:gd name="connsiteY4011" fmla="*/ 5520452 h 5602943"/>
              <a:gd name="connsiteX4012" fmla="*/ 6833088 w 11409980"/>
              <a:gd name="connsiteY4012" fmla="*/ 5513966 h 5602943"/>
              <a:gd name="connsiteX4013" fmla="*/ 6839957 w 11409980"/>
              <a:gd name="connsiteY4013" fmla="*/ 5508778 h 5602943"/>
              <a:gd name="connsiteX4014" fmla="*/ 7099395 w 11409980"/>
              <a:gd name="connsiteY4014" fmla="*/ 5489842 h 5602943"/>
              <a:gd name="connsiteX4015" fmla="*/ 7220396 w 11409980"/>
              <a:gd name="connsiteY4015" fmla="*/ 5486210 h 5602943"/>
              <a:gd name="connsiteX4016" fmla="*/ 6971526 w 11409980"/>
              <a:gd name="connsiteY4016" fmla="*/ 5530828 h 5602943"/>
              <a:gd name="connsiteX4017" fmla="*/ 6794516 w 11409980"/>
              <a:gd name="connsiteY4017" fmla="*/ 5561698 h 5602943"/>
              <a:gd name="connsiteX4018" fmla="*/ 6811952 w 11409980"/>
              <a:gd name="connsiteY4018" fmla="*/ 5564810 h 5602943"/>
              <a:gd name="connsiteX4019" fmla="*/ 6824105 w 11409980"/>
              <a:gd name="connsiteY4019" fmla="*/ 5568442 h 5602943"/>
              <a:gd name="connsiteX4020" fmla="*/ 6750131 w 11409980"/>
              <a:gd name="connsiteY4020" fmla="*/ 5578040 h 5602943"/>
              <a:gd name="connsiteX4021" fmla="*/ 6680912 w 11409980"/>
              <a:gd name="connsiteY4021" fmla="*/ 5587898 h 5602943"/>
              <a:gd name="connsiteX4022" fmla="*/ 6717371 w 11409980"/>
              <a:gd name="connsiteY4022" fmla="*/ 5593864 h 5602943"/>
              <a:gd name="connsiteX4023" fmla="*/ 6861093 w 11409980"/>
              <a:gd name="connsiteY4023" fmla="*/ 5596458 h 5602943"/>
              <a:gd name="connsiteX4024" fmla="*/ 6948276 w 11409980"/>
              <a:gd name="connsiteY4024" fmla="*/ 5598274 h 5602943"/>
              <a:gd name="connsiteX4025" fmla="*/ 6951975 w 11409980"/>
              <a:gd name="connsiteY4025" fmla="*/ 5602943 h 5602943"/>
              <a:gd name="connsiteX4026" fmla="*/ 6471143 w 11409980"/>
              <a:gd name="connsiteY4026" fmla="*/ 5602943 h 5602943"/>
              <a:gd name="connsiteX4027" fmla="*/ 6466387 w 11409980"/>
              <a:gd name="connsiteY4027" fmla="*/ 5602943 h 5602943"/>
              <a:gd name="connsiteX4028" fmla="*/ 6394526 w 11409980"/>
              <a:gd name="connsiteY4028" fmla="*/ 5602943 h 5602943"/>
              <a:gd name="connsiteX4029" fmla="*/ 6397697 w 11409980"/>
              <a:gd name="connsiteY4029" fmla="*/ 5600868 h 5602943"/>
              <a:gd name="connsiteX4030" fmla="*/ 6381845 w 11409980"/>
              <a:gd name="connsiteY4030" fmla="*/ 5601646 h 5602943"/>
              <a:gd name="connsiteX4031" fmla="*/ 6380788 w 11409980"/>
              <a:gd name="connsiteY4031" fmla="*/ 5602943 h 5602943"/>
              <a:gd name="connsiteX4032" fmla="*/ 6203250 w 11409980"/>
              <a:gd name="connsiteY4032" fmla="*/ 5602943 h 5602943"/>
              <a:gd name="connsiteX4033" fmla="*/ 6147241 w 11409980"/>
              <a:gd name="connsiteY4033" fmla="*/ 5599052 h 5602943"/>
              <a:gd name="connsiteX4034" fmla="*/ 6099158 w 11409980"/>
              <a:gd name="connsiteY4034" fmla="*/ 5602943 h 5602943"/>
              <a:gd name="connsiteX4035" fmla="*/ 6078551 w 11409980"/>
              <a:gd name="connsiteY4035" fmla="*/ 5602943 h 5602943"/>
              <a:gd name="connsiteX4036" fmla="*/ 6078551 w 11409980"/>
              <a:gd name="connsiteY4036" fmla="*/ 5600090 h 5602943"/>
              <a:gd name="connsiteX4037" fmla="*/ 6069040 w 11409980"/>
              <a:gd name="connsiteY4037" fmla="*/ 5601646 h 5602943"/>
              <a:gd name="connsiteX4038" fmla="*/ 6068511 w 11409980"/>
              <a:gd name="connsiteY4038" fmla="*/ 5602943 h 5602943"/>
              <a:gd name="connsiteX4039" fmla="*/ 6052131 w 11409980"/>
              <a:gd name="connsiteY4039" fmla="*/ 5602943 h 5602943"/>
              <a:gd name="connsiteX4040" fmla="*/ 6044206 w 11409980"/>
              <a:gd name="connsiteY4040" fmla="*/ 5602943 h 5602943"/>
              <a:gd name="connsiteX4041" fmla="*/ 5985026 w 11409980"/>
              <a:gd name="connsiteY4041" fmla="*/ 5602943 h 5602943"/>
              <a:gd name="connsiteX4042" fmla="*/ 5930602 w 11409980"/>
              <a:gd name="connsiteY4042" fmla="*/ 5602943 h 5602943"/>
              <a:gd name="connsiteX4043" fmla="*/ 5934301 w 11409980"/>
              <a:gd name="connsiteY4043" fmla="*/ 5597496 h 5602943"/>
              <a:gd name="connsiteX4044" fmla="*/ 5916864 w 11409980"/>
              <a:gd name="connsiteY4044" fmla="*/ 5593864 h 5602943"/>
              <a:gd name="connsiteX4045" fmla="*/ 5898371 w 11409980"/>
              <a:gd name="connsiteY4045" fmla="*/ 5599312 h 5602943"/>
              <a:gd name="connsiteX4046" fmla="*/ 5902069 w 11409980"/>
              <a:gd name="connsiteY4046" fmla="*/ 5602943 h 5602943"/>
              <a:gd name="connsiteX4047" fmla="*/ 1875228 w 11409980"/>
              <a:gd name="connsiteY4047" fmla="*/ 5602943 h 5602943"/>
              <a:gd name="connsiteX4048" fmla="*/ 1862547 w 11409980"/>
              <a:gd name="connsiteY4048" fmla="*/ 5598274 h 5602943"/>
              <a:gd name="connsiteX4049" fmla="*/ 1850922 w 11409980"/>
              <a:gd name="connsiteY4049" fmla="*/ 5602424 h 5602943"/>
              <a:gd name="connsiteX4050" fmla="*/ 1851979 w 11409980"/>
              <a:gd name="connsiteY4050" fmla="*/ 5602943 h 5602943"/>
              <a:gd name="connsiteX4051" fmla="*/ 1670742 w 11409980"/>
              <a:gd name="connsiteY4051" fmla="*/ 5602943 h 5602943"/>
              <a:gd name="connsiteX4052" fmla="*/ 1650664 w 11409980"/>
              <a:gd name="connsiteY4052" fmla="*/ 5594902 h 5602943"/>
              <a:gd name="connsiteX4053" fmla="*/ 1653834 w 11409980"/>
              <a:gd name="connsiteY4053" fmla="*/ 5602943 h 5602943"/>
              <a:gd name="connsiteX4054" fmla="*/ 1513811 w 11409980"/>
              <a:gd name="connsiteY4054" fmla="*/ 5602943 h 5602943"/>
              <a:gd name="connsiteX4055" fmla="*/ 1505357 w 11409980"/>
              <a:gd name="connsiteY4055" fmla="*/ 5600868 h 5602943"/>
              <a:gd name="connsiteX4056" fmla="*/ 1501658 w 11409980"/>
              <a:gd name="connsiteY4056" fmla="*/ 5602943 h 5602943"/>
              <a:gd name="connsiteX4057" fmla="*/ 1326762 w 11409980"/>
              <a:gd name="connsiteY4057" fmla="*/ 5602943 h 5602943"/>
              <a:gd name="connsiteX4058" fmla="*/ 1254901 w 11409980"/>
              <a:gd name="connsiteY4058" fmla="*/ 5591010 h 5602943"/>
              <a:gd name="connsiteX4059" fmla="*/ 1262299 w 11409980"/>
              <a:gd name="connsiteY4059" fmla="*/ 5602943 h 5602943"/>
              <a:gd name="connsiteX4060" fmla="*/ 1234823 w 11409980"/>
              <a:gd name="connsiteY4060" fmla="*/ 5602943 h 5602943"/>
              <a:gd name="connsiteX4061" fmla="*/ 1236408 w 11409980"/>
              <a:gd name="connsiteY4061" fmla="*/ 5581412 h 5602943"/>
              <a:gd name="connsiteX4062" fmla="*/ 1218971 w 11409980"/>
              <a:gd name="connsiteY4062" fmla="*/ 5558066 h 5602943"/>
              <a:gd name="connsiteX4063" fmla="*/ 1193080 w 11409980"/>
              <a:gd name="connsiteY4063" fmla="*/ 5545096 h 5602943"/>
              <a:gd name="connsiteX4064" fmla="*/ 1166661 w 11409980"/>
              <a:gd name="connsiteY4064" fmla="*/ 5535497 h 5602943"/>
              <a:gd name="connsiteX4065" fmla="*/ 1117521 w 11409980"/>
              <a:gd name="connsiteY4065" fmla="*/ 5513188 h 5602943"/>
              <a:gd name="connsiteX4066" fmla="*/ 1108010 w 11409980"/>
              <a:gd name="connsiteY4066" fmla="*/ 5480244 h 5602943"/>
              <a:gd name="connsiteX4067" fmla="*/ 1105368 w 11409980"/>
              <a:gd name="connsiteY4067" fmla="*/ 5462864 h 5602943"/>
              <a:gd name="connsiteX4068" fmla="*/ 1062568 w 11409980"/>
              <a:gd name="connsiteY4068" fmla="*/ 5419542 h 5602943"/>
              <a:gd name="connsiteX4069" fmla="*/ 1081590 w 11409980"/>
              <a:gd name="connsiteY4069" fmla="*/ 5422396 h 5602943"/>
              <a:gd name="connsiteX4070" fmla="*/ 1160320 w 11409980"/>
              <a:gd name="connsiteY4070" fmla="*/ 5459232 h 5602943"/>
              <a:gd name="connsiteX4071" fmla="*/ 1183569 w 11409980"/>
              <a:gd name="connsiteY4071" fmla="*/ 5468830 h 5602943"/>
              <a:gd name="connsiteX4072" fmla="*/ 1170359 w 11409980"/>
              <a:gd name="connsiteY4072" fmla="*/ 5478428 h 5602943"/>
              <a:gd name="connsiteX4073" fmla="*/ 1229010 w 11409980"/>
              <a:gd name="connsiteY4073" fmla="*/ 5495808 h 5602943"/>
              <a:gd name="connsiteX4074" fmla="*/ 1257543 w 11409980"/>
              <a:gd name="connsiteY4074" fmla="*/ 5495808 h 5602943"/>
              <a:gd name="connsiteX4075" fmla="*/ 1235879 w 11409980"/>
              <a:gd name="connsiteY4075" fmla="*/ 5479206 h 5602943"/>
              <a:gd name="connsiteX4076" fmla="*/ 1133372 w 11409980"/>
              <a:gd name="connsiteY4076" fmla="*/ 5412020 h 5602943"/>
              <a:gd name="connsiteX4077" fmla="*/ 929943 w 11409980"/>
              <a:gd name="connsiteY4077" fmla="*/ 5396196 h 5602943"/>
              <a:gd name="connsiteX4078" fmla="*/ 894541 w 11409980"/>
              <a:gd name="connsiteY4078" fmla="*/ 5396196 h 5602943"/>
              <a:gd name="connsiteX4079" fmla="*/ 879218 w 11409980"/>
              <a:gd name="connsiteY4079" fmla="*/ 5382966 h 5602943"/>
              <a:gd name="connsiteX4080" fmla="*/ 890314 w 11409980"/>
              <a:gd name="connsiteY4080" fmla="*/ 5372849 h 5602943"/>
              <a:gd name="connsiteX4081" fmla="*/ 905109 w 11409980"/>
              <a:gd name="connsiteY4081" fmla="*/ 5363510 h 5602943"/>
              <a:gd name="connsiteX4082" fmla="*/ 896655 w 11409980"/>
              <a:gd name="connsiteY4082" fmla="*/ 5352616 h 5602943"/>
              <a:gd name="connsiteX4083" fmla="*/ 887672 w 11409980"/>
              <a:gd name="connsiteY4083" fmla="*/ 5345352 h 5602943"/>
              <a:gd name="connsiteX4084" fmla="*/ 914091 w 11409980"/>
              <a:gd name="connsiteY4084" fmla="*/ 5344574 h 5602943"/>
              <a:gd name="connsiteX4085" fmla="*/ 926773 w 11409980"/>
              <a:gd name="connsiteY4085" fmla="*/ 5355988 h 5602943"/>
              <a:gd name="connsiteX4086" fmla="*/ 918847 w 11409980"/>
              <a:gd name="connsiteY4086" fmla="*/ 5367920 h 5602943"/>
              <a:gd name="connsiteX4087" fmla="*/ 957419 w 11409980"/>
              <a:gd name="connsiteY4087" fmla="*/ 5362732 h 5602943"/>
              <a:gd name="connsiteX4088" fmla="*/ 981197 w 11409980"/>
              <a:gd name="connsiteY4088" fmla="*/ 5359620 h 5602943"/>
              <a:gd name="connsiteX4089" fmla="*/ 1106424 w 11409980"/>
              <a:gd name="connsiteY4089" fmla="*/ 5382966 h 5602943"/>
              <a:gd name="connsiteX4090" fmla="*/ 1139184 w 11409980"/>
              <a:gd name="connsiteY4090" fmla="*/ 5355988 h 5602943"/>
              <a:gd name="connsiteX4091" fmla="*/ 1110123 w 11409980"/>
              <a:gd name="connsiteY4091" fmla="*/ 5350540 h 5602943"/>
              <a:gd name="connsiteX4092" fmla="*/ 992293 w 11409980"/>
              <a:gd name="connsiteY4092" fmla="*/ 5281538 h 5602943"/>
              <a:gd name="connsiteX4093" fmla="*/ 1025053 w 11409980"/>
              <a:gd name="connsiteY4093" fmla="*/ 5295286 h 5602943"/>
              <a:gd name="connsiteX4094" fmla="*/ 1056228 w 11409980"/>
              <a:gd name="connsiteY4094" fmla="*/ 5322784 h 5602943"/>
              <a:gd name="connsiteX4095" fmla="*/ 1054114 w 11409980"/>
              <a:gd name="connsiteY4095" fmla="*/ 5296584 h 5602943"/>
              <a:gd name="connsiteX4096" fmla="*/ 1067324 w 11409980"/>
              <a:gd name="connsiteY4096" fmla="*/ 5268308 h 5602943"/>
              <a:gd name="connsiteX4097" fmla="*/ 1094272 w 11409980"/>
              <a:gd name="connsiteY4097" fmla="*/ 5278684 h 5602943"/>
              <a:gd name="connsiteX4098" fmla="*/ 1089516 w 11409980"/>
              <a:gd name="connsiteY4098" fmla="*/ 5292174 h 5602943"/>
              <a:gd name="connsiteX4099" fmla="*/ 1092158 w 11409980"/>
              <a:gd name="connsiteY4099" fmla="*/ 5304625 h 5602943"/>
              <a:gd name="connsiteX4100" fmla="*/ 1128088 w 11409980"/>
              <a:gd name="connsiteY4100" fmla="*/ 5313186 h 5602943"/>
              <a:gd name="connsiteX4101" fmla="*/ 1172473 w 11409980"/>
              <a:gd name="connsiteY4101" fmla="*/ 5323562 h 5602943"/>
              <a:gd name="connsiteX4102" fmla="*/ 1220028 w 11409980"/>
              <a:gd name="connsiteY4102" fmla="*/ 5325637 h 5602943"/>
              <a:gd name="connsiteX4103" fmla="*/ 1242749 w 11409980"/>
              <a:gd name="connsiteY4103" fmla="*/ 5316298 h 5602943"/>
              <a:gd name="connsiteX4104" fmla="*/ 1215272 w 11409980"/>
              <a:gd name="connsiteY4104" fmla="*/ 5315520 h 5602943"/>
              <a:gd name="connsiteX4105" fmla="*/ 1178285 w 11409980"/>
              <a:gd name="connsiteY4105" fmla="*/ 5295806 h 5602943"/>
              <a:gd name="connsiteX4106" fmla="*/ 1144997 w 11409980"/>
              <a:gd name="connsiteY4106" fmla="*/ 5265714 h 5602943"/>
              <a:gd name="connsiteX4107" fmla="*/ 1142355 w 11409980"/>
              <a:gd name="connsiteY4107" fmla="*/ 5257154 h 5602943"/>
              <a:gd name="connsiteX4108" fmla="*/ 1177757 w 11409980"/>
              <a:gd name="connsiteY4108" fmla="*/ 5263898 h 5602943"/>
              <a:gd name="connsiteX4109" fmla="*/ 1190438 w 11409980"/>
              <a:gd name="connsiteY4109" fmla="*/ 5250150 h 5602943"/>
              <a:gd name="connsiteX4110" fmla="*/ 1142883 w 11409980"/>
              <a:gd name="connsiteY4110" fmla="*/ 5221874 h 5602943"/>
              <a:gd name="connsiteX4111" fmla="*/ 1094800 w 11409980"/>
              <a:gd name="connsiteY4111" fmla="*/ 5196452 h 5602943"/>
              <a:gd name="connsiteX4112" fmla="*/ 1118577 w 11409980"/>
              <a:gd name="connsiteY4112" fmla="*/ 5184260 h 5602943"/>
              <a:gd name="connsiteX4113" fmla="*/ 1142883 w 11409980"/>
              <a:gd name="connsiteY4113" fmla="*/ 5173106 h 5602943"/>
              <a:gd name="connsiteX4114" fmla="*/ 1036149 w 11409980"/>
              <a:gd name="connsiteY4114" fmla="*/ 5145090 h 5602943"/>
              <a:gd name="connsiteX4115" fmla="*/ 967987 w 11409980"/>
              <a:gd name="connsiteY4115" fmla="*/ 5150538 h 5602943"/>
              <a:gd name="connsiteX4116" fmla="*/ 951079 w 11409980"/>
              <a:gd name="connsiteY4116" fmla="*/ 5153650 h 5602943"/>
              <a:gd name="connsiteX4117" fmla="*/ 879746 w 11409980"/>
              <a:gd name="connsiteY4117" fmla="*/ 5138346 h 5602943"/>
              <a:gd name="connsiteX4118" fmla="*/ 821624 w 11409980"/>
              <a:gd name="connsiteY4118" fmla="*/ 5120706 h 5602943"/>
              <a:gd name="connsiteX4119" fmla="*/ 769313 w 11409980"/>
              <a:gd name="connsiteY4119" fmla="*/ 5117074 h 5602943"/>
              <a:gd name="connsiteX4120" fmla="*/ 718060 w 11409980"/>
              <a:gd name="connsiteY4120" fmla="*/ 5120446 h 5602943"/>
              <a:gd name="connsiteX4121" fmla="*/ 783580 w 11409980"/>
              <a:gd name="connsiteY4121" fmla="*/ 5109292 h 5602943"/>
              <a:gd name="connsiteX4122" fmla="*/ 865480 w 11409980"/>
              <a:gd name="connsiteY4122" fmla="*/ 5103326 h 5602943"/>
              <a:gd name="connsiteX4123" fmla="*/ 941039 w 11409980"/>
              <a:gd name="connsiteY4123" fmla="*/ 5112146 h 5602943"/>
              <a:gd name="connsiteX4124" fmla="*/ 1150281 w 11409980"/>
              <a:gd name="connsiteY4124" fmla="*/ 5107736 h 5602943"/>
              <a:gd name="connsiteX4125" fmla="*/ 1180399 w 11409980"/>
              <a:gd name="connsiteY4125" fmla="*/ 5103326 h 5602943"/>
              <a:gd name="connsiteX4126" fmla="*/ 1232181 w 11409980"/>
              <a:gd name="connsiteY4126" fmla="*/ 5108514 h 5602943"/>
              <a:gd name="connsiteX4127" fmla="*/ 1253845 w 11409980"/>
              <a:gd name="connsiteY4127" fmla="*/ 5104882 h 5602943"/>
              <a:gd name="connsiteX4128" fmla="*/ 1265469 w 11409980"/>
              <a:gd name="connsiteY4128" fmla="*/ 5098656 h 5602943"/>
              <a:gd name="connsiteX4129" fmla="*/ 1241163 w 11409980"/>
              <a:gd name="connsiteY4129" fmla="*/ 5090874 h 5602943"/>
              <a:gd name="connsiteX4130" fmla="*/ 1168246 w 11409980"/>
              <a:gd name="connsiteY4130" fmla="*/ 5090096 h 5602943"/>
              <a:gd name="connsiteX4131" fmla="*/ 1114350 w 11409980"/>
              <a:gd name="connsiteY4131" fmla="*/ 5089058 h 5602943"/>
              <a:gd name="connsiteX4132" fmla="*/ 1157150 w 11409980"/>
              <a:gd name="connsiteY4132" fmla="*/ 5083092 h 5602943"/>
              <a:gd name="connsiteX4133" fmla="*/ 1199421 w 11409980"/>
              <a:gd name="connsiteY4133" fmla="*/ 5066490 h 5602943"/>
              <a:gd name="connsiteX4134" fmla="*/ 1143940 w 11409980"/>
              <a:gd name="connsiteY4134" fmla="*/ 5049628 h 5602943"/>
              <a:gd name="connsiteX4135" fmla="*/ 1111708 w 11409980"/>
              <a:gd name="connsiteY4135" fmla="*/ 5033804 h 5602943"/>
              <a:gd name="connsiteX4136" fmla="*/ 1008144 w 11409980"/>
              <a:gd name="connsiteY4136" fmla="*/ 4975438 h 5602943"/>
              <a:gd name="connsiteX4137" fmla="*/ 896655 w 11409980"/>
              <a:gd name="connsiteY4137" fmla="*/ 4927188 h 5602943"/>
              <a:gd name="connsiteX4138" fmla="*/ 951079 w 11409980"/>
              <a:gd name="connsiteY4138" fmla="*/ 4915256 h 5602943"/>
              <a:gd name="connsiteX4139" fmla="*/ 982782 w 11409980"/>
              <a:gd name="connsiteY4139" fmla="*/ 4929004 h 5602943"/>
              <a:gd name="connsiteX4140" fmla="*/ 1036677 w 11409980"/>
              <a:gd name="connsiteY4140" fmla="*/ 4955982 h 5602943"/>
              <a:gd name="connsiteX4141" fmla="*/ 1173530 w 11409980"/>
              <a:gd name="connsiteY4141" fmla="*/ 4973622 h 5602943"/>
              <a:gd name="connsiteX4142" fmla="*/ 1226368 w 11409980"/>
              <a:gd name="connsiteY4142" fmla="*/ 4961170 h 5602943"/>
              <a:gd name="connsiteX4143" fmla="*/ 1176172 w 11409980"/>
              <a:gd name="connsiteY4143" fmla="*/ 4953388 h 5602943"/>
              <a:gd name="connsiteX4144" fmla="*/ 1120163 w 11409980"/>
              <a:gd name="connsiteY4144" fmla="*/ 4925632 h 5602943"/>
              <a:gd name="connsiteX4145" fmla="*/ 1160848 w 11409980"/>
              <a:gd name="connsiteY4145" fmla="*/ 4913958 h 5602943"/>
              <a:gd name="connsiteX4146" fmla="*/ 1207347 w 11409980"/>
              <a:gd name="connsiteY4146" fmla="*/ 4905139 h 5602943"/>
              <a:gd name="connsiteX4147" fmla="*/ 1203119 w 11409980"/>
              <a:gd name="connsiteY4147" fmla="*/ 4902026 h 5602943"/>
              <a:gd name="connsiteX4148" fmla="*/ 1179870 w 11409980"/>
              <a:gd name="connsiteY4148" fmla="*/ 4904360 h 5602943"/>
              <a:gd name="connsiteX4149" fmla="*/ 1179870 w 11409980"/>
              <a:gd name="connsiteY4149" fmla="*/ 4892946 h 5602943"/>
              <a:gd name="connsiteX4150" fmla="*/ 1178285 w 11409980"/>
              <a:gd name="connsiteY4150" fmla="*/ 4880754 h 5602943"/>
              <a:gd name="connsiteX4151" fmla="*/ 1129145 w 11409980"/>
              <a:gd name="connsiteY4151" fmla="*/ 4842103 h 5602943"/>
              <a:gd name="connsiteX4152" fmla="*/ 1174587 w 11409980"/>
              <a:gd name="connsiteY4152" fmla="*/ 4833542 h 5602943"/>
              <a:gd name="connsiteX4153" fmla="*/ 1203119 w 11409980"/>
              <a:gd name="connsiteY4153" fmla="*/ 4831726 h 5602943"/>
              <a:gd name="connsiteX4154" fmla="*/ 1223198 w 11409980"/>
              <a:gd name="connsiteY4154" fmla="*/ 4823944 h 5602943"/>
              <a:gd name="connsiteX4155" fmla="*/ 1197836 w 11409980"/>
              <a:gd name="connsiteY4155" fmla="*/ 4819534 h 5602943"/>
              <a:gd name="connsiteX4156" fmla="*/ 1150281 w 11409980"/>
              <a:gd name="connsiteY4156" fmla="*/ 4802154 h 5602943"/>
              <a:gd name="connsiteX4157" fmla="*/ 1077363 w 11409980"/>
              <a:gd name="connsiteY4157" fmla="*/ 4785293 h 5602943"/>
              <a:gd name="connsiteX4158" fmla="*/ 875519 w 11409980"/>
              <a:gd name="connsiteY4158" fmla="*/ 4740156 h 5602943"/>
              <a:gd name="connsiteX4159" fmla="*/ 858611 w 11409980"/>
              <a:gd name="connsiteY4159" fmla="*/ 4725110 h 5602943"/>
              <a:gd name="connsiteX4160" fmla="*/ 1106424 w 11409980"/>
              <a:gd name="connsiteY4160" fmla="*/ 4769988 h 5602943"/>
              <a:gd name="connsiteX4161" fmla="*/ 1081590 w 11409980"/>
              <a:gd name="connsiteY4161" fmla="*/ 4754942 h 5602943"/>
              <a:gd name="connsiteX4162" fmla="*/ 1113293 w 11409980"/>
              <a:gd name="connsiteY4162" fmla="*/ 4752089 h 5602943"/>
              <a:gd name="connsiteX4163" fmla="*/ 1218443 w 11409980"/>
              <a:gd name="connsiteY4163" fmla="*/ 4761168 h 5602943"/>
              <a:gd name="connsiteX4164" fmla="*/ 1207875 w 11409980"/>
              <a:gd name="connsiteY4164" fmla="*/ 4754942 h 5602943"/>
              <a:gd name="connsiteX4165" fmla="*/ 1172473 w 11409980"/>
              <a:gd name="connsiteY4165" fmla="*/ 4741712 h 5602943"/>
              <a:gd name="connsiteX4166" fmla="*/ 1132316 w 11409980"/>
              <a:gd name="connsiteY4166" fmla="*/ 4727186 h 5602943"/>
              <a:gd name="connsiteX4167" fmla="*/ 1142883 w 11409980"/>
              <a:gd name="connsiteY4167" fmla="*/ 4714734 h 5602943"/>
              <a:gd name="connsiteX4168" fmla="*/ 1170359 w 11409980"/>
              <a:gd name="connsiteY4168" fmla="*/ 4700467 h 5602943"/>
              <a:gd name="connsiteX4169" fmla="*/ 1137071 w 11409980"/>
              <a:gd name="connsiteY4169" fmla="*/ 4703320 h 5602943"/>
              <a:gd name="connsiteX4170" fmla="*/ 1008144 w 11409980"/>
              <a:gd name="connsiteY4170" fmla="*/ 4678676 h 5602943"/>
              <a:gd name="connsiteX4171" fmla="*/ 941568 w 11409980"/>
              <a:gd name="connsiteY4171" fmla="*/ 4674266 h 5602943"/>
              <a:gd name="connsiteX4172" fmla="*/ 955834 w 11409980"/>
              <a:gd name="connsiteY4172" fmla="*/ 4657664 h 5602943"/>
              <a:gd name="connsiteX4173" fmla="*/ 1081590 w 11409980"/>
              <a:gd name="connsiteY4173" fmla="*/ 4636653 h 5602943"/>
              <a:gd name="connsiteX4174" fmla="*/ 1091101 w 11409980"/>
              <a:gd name="connsiteY4174" fmla="*/ 4618235 h 5602943"/>
              <a:gd name="connsiteX4175" fmla="*/ 1019769 w 11409980"/>
              <a:gd name="connsiteY4175" fmla="*/ 4611490 h 5602943"/>
              <a:gd name="connsiteX4176" fmla="*/ 1040904 w 11409980"/>
              <a:gd name="connsiteY4176" fmla="*/ 4606821 h 5602943"/>
              <a:gd name="connsiteX4177" fmla="*/ 1132316 w 11409980"/>
              <a:gd name="connsiteY4177" fmla="*/ 4603708 h 5602943"/>
              <a:gd name="connsiteX4178" fmla="*/ 1139713 w 11409980"/>
              <a:gd name="connsiteY4178" fmla="*/ 4595666 h 5602943"/>
              <a:gd name="connsiteX4179" fmla="*/ 1116464 w 11409980"/>
              <a:gd name="connsiteY4179" fmla="*/ 4587106 h 5602943"/>
              <a:gd name="connsiteX4180" fmla="*/ 1103782 w 11409980"/>
              <a:gd name="connsiteY4180" fmla="*/ 4569466 h 5602943"/>
              <a:gd name="connsiteX4181" fmla="*/ 1113293 w 11409980"/>
              <a:gd name="connsiteY4181" fmla="*/ 4545601 h 5602943"/>
              <a:gd name="connsiteX4182" fmla="*/ 1112237 w 11409980"/>
              <a:gd name="connsiteY4182" fmla="*/ 4538078 h 5602943"/>
              <a:gd name="connsiteX4183" fmla="*/ 1169303 w 11409980"/>
              <a:gd name="connsiteY4183" fmla="*/ 4543266 h 5602943"/>
              <a:gd name="connsiteX4184" fmla="*/ 1221085 w 11409980"/>
              <a:gd name="connsiteY4184" fmla="*/ 4531074 h 5602943"/>
              <a:gd name="connsiteX4185" fmla="*/ 1270753 w 11409980"/>
              <a:gd name="connsiteY4185" fmla="*/ 4521216 h 5602943"/>
              <a:gd name="connsiteX4186" fmla="*/ 1380129 w 11409980"/>
              <a:gd name="connsiteY4186" fmla="*/ 4517844 h 5602943"/>
              <a:gd name="connsiteX4187" fmla="*/ 1448291 w 11409980"/>
              <a:gd name="connsiteY4187" fmla="*/ 4512397 h 5602943"/>
              <a:gd name="connsiteX4188" fmla="*/ 1428213 w 11409980"/>
              <a:gd name="connsiteY4188" fmla="*/ 4495016 h 5602943"/>
              <a:gd name="connsiteX4189" fmla="*/ 1339972 w 11409980"/>
              <a:gd name="connsiteY4189" fmla="*/ 4486975 h 5602943"/>
              <a:gd name="connsiteX4190" fmla="*/ 1271281 w 11409980"/>
              <a:gd name="connsiteY4190" fmla="*/ 4483862 h 5602943"/>
              <a:gd name="connsiteX4191" fmla="*/ 1151866 w 11409980"/>
              <a:gd name="connsiteY4191" fmla="*/ 4460775 h 5602943"/>
              <a:gd name="connsiteX4192" fmla="*/ 1171944 w 11409980"/>
              <a:gd name="connsiteY4192" fmla="*/ 4478155 h 5602943"/>
              <a:gd name="connsiteX4193" fmla="*/ 1217386 w 11409980"/>
              <a:gd name="connsiteY4193" fmla="*/ 4492422 h 5602943"/>
              <a:gd name="connsiteX4194" fmla="*/ 1156621 w 11409980"/>
              <a:gd name="connsiteY4194" fmla="*/ 4497610 h 5602943"/>
              <a:gd name="connsiteX4195" fmla="*/ 1103782 w 11409980"/>
              <a:gd name="connsiteY4195" fmla="*/ 4489828 h 5602943"/>
              <a:gd name="connsiteX4196" fmla="*/ 1113293 w 11409980"/>
              <a:gd name="connsiteY4196" fmla="*/ 4460775 h 5602943"/>
              <a:gd name="connsiteX4197" fmla="*/ 1065210 w 11409980"/>
              <a:gd name="connsiteY4197" fmla="*/ 4456884 h 5602943"/>
              <a:gd name="connsiteX4198" fmla="*/ 902995 w 11409980"/>
              <a:gd name="connsiteY4198" fmla="*/ 4456365 h 5602943"/>
              <a:gd name="connsiteX4199" fmla="*/ 823209 w 11409980"/>
              <a:gd name="connsiteY4199" fmla="*/ 4447804 h 5602943"/>
              <a:gd name="connsiteX4200" fmla="*/ 905109 w 11409980"/>
              <a:gd name="connsiteY4200" fmla="*/ 4435353 h 5602943"/>
              <a:gd name="connsiteX4201" fmla="*/ 1011315 w 11409980"/>
              <a:gd name="connsiteY4201" fmla="*/ 4414341 h 5602943"/>
              <a:gd name="connsiteX4202" fmla="*/ 1110652 w 11409980"/>
              <a:gd name="connsiteY4202" fmla="*/ 4406818 h 5602943"/>
              <a:gd name="connsiteX4203" fmla="*/ 1161377 w 11409980"/>
              <a:gd name="connsiteY4203" fmla="*/ 4390994 h 5602943"/>
              <a:gd name="connsiteX4204" fmla="*/ 1145525 w 11409980"/>
              <a:gd name="connsiteY4204" fmla="*/ 4379321 h 5602943"/>
              <a:gd name="connsiteX4205" fmla="*/ 1177228 w 11409980"/>
              <a:gd name="connsiteY4205" fmla="*/ 4378543 h 5602943"/>
              <a:gd name="connsiteX4206" fmla="*/ 1199421 w 11409980"/>
              <a:gd name="connsiteY4206" fmla="*/ 4374392 h 5602943"/>
              <a:gd name="connsiteX4207" fmla="*/ 1308269 w 11409980"/>
              <a:gd name="connsiteY4207" fmla="*/ 4369204 h 5602943"/>
              <a:gd name="connsiteX4208" fmla="*/ 1328876 w 11409980"/>
              <a:gd name="connsiteY4208" fmla="*/ 4355196 h 5602943"/>
              <a:gd name="connsiteX4209" fmla="*/ 1253845 w 11409980"/>
              <a:gd name="connsiteY4209" fmla="*/ 4339372 h 5602943"/>
              <a:gd name="connsiteX4210" fmla="*/ 1173530 w 11409980"/>
              <a:gd name="connsiteY4210" fmla="*/ 4348970 h 5602943"/>
              <a:gd name="connsiteX4211" fmla="*/ 953192 w 11409980"/>
              <a:gd name="connsiteY4211" fmla="*/ 4362719 h 5602943"/>
              <a:gd name="connsiteX4212" fmla="*/ 1010786 w 11409980"/>
              <a:gd name="connsiteY4212" fmla="*/ 4354418 h 5602943"/>
              <a:gd name="connsiteX4213" fmla="*/ 1067852 w 11409980"/>
              <a:gd name="connsiteY4213" fmla="*/ 4345339 h 5602943"/>
              <a:gd name="connsiteX4214" fmla="*/ 1056228 w 11409980"/>
              <a:gd name="connsiteY4214" fmla="*/ 4336519 h 5602943"/>
              <a:gd name="connsiteX4215" fmla="*/ 1059926 w 11409980"/>
              <a:gd name="connsiteY4215" fmla="*/ 4327958 h 5602943"/>
              <a:gd name="connsiteX4216" fmla="*/ 1089516 w 11409980"/>
              <a:gd name="connsiteY4216" fmla="*/ 4324586 h 5602943"/>
              <a:gd name="connsiteX4217" fmla="*/ 1201534 w 11409980"/>
              <a:gd name="connsiteY4217" fmla="*/ 4300980 h 5602943"/>
              <a:gd name="connsiteX4218" fmla="*/ 1214744 w 11409980"/>
              <a:gd name="connsiteY4218" fmla="*/ 4297348 h 5602943"/>
              <a:gd name="connsiteX4219" fmla="*/ 1410776 w 11409980"/>
              <a:gd name="connsiteY4219" fmla="*/ 4257919 h 5602943"/>
              <a:gd name="connsiteX4220" fmla="*/ 1481580 w 11409980"/>
              <a:gd name="connsiteY4220" fmla="*/ 4238464 h 5602943"/>
              <a:gd name="connsiteX4221" fmla="*/ 1546571 w 11409980"/>
              <a:gd name="connsiteY4221" fmla="*/ 4221083 h 5602943"/>
              <a:gd name="connsiteX4222" fmla="*/ 1476296 w 11409980"/>
              <a:gd name="connsiteY4222" fmla="*/ 4222380 h 5602943"/>
              <a:gd name="connsiteX4223" fmla="*/ 1407077 w 11409980"/>
              <a:gd name="connsiteY4223" fmla="*/ 4236907 h 5602943"/>
              <a:gd name="connsiteX4224" fmla="*/ 1370090 w 11409980"/>
              <a:gd name="connsiteY4224" fmla="*/ 4241317 h 5602943"/>
              <a:gd name="connsiteX4225" fmla="*/ 1311967 w 11409980"/>
              <a:gd name="connsiteY4225" fmla="*/ 4248580 h 5602943"/>
              <a:gd name="connsiteX4226" fmla="*/ 1301400 w 11409980"/>
              <a:gd name="connsiteY4226" fmla="*/ 4267517 h 5602943"/>
              <a:gd name="connsiteX4227" fmla="*/ 1283963 w 11409980"/>
              <a:gd name="connsiteY4227" fmla="*/ 4267517 h 5602943"/>
              <a:gd name="connsiteX4228" fmla="*/ 1245919 w 11409980"/>
              <a:gd name="connsiteY4228" fmla="*/ 4263107 h 5602943"/>
              <a:gd name="connsiteX4229" fmla="*/ 1236408 w 11409980"/>
              <a:gd name="connsiteY4229" fmla="*/ 4277374 h 5602943"/>
              <a:gd name="connsiteX4230" fmla="*/ 1194665 w 11409980"/>
              <a:gd name="connsiteY4230" fmla="*/ 4280487 h 5602943"/>
              <a:gd name="connsiteX4231" fmla="*/ 1162434 w 11409980"/>
              <a:gd name="connsiteY4231" fmla="*/ 4283340 h 5602943"/>
              <a:gd name="connsiteX4232" fmla="*/ 1120163 w 11409980"/>
              <a:gd name="connsiteY4232" fmla="*/ 4289307 h 5602943"/>
              <a:gd name="connsiteX4233" fmla="*/ 1105368 w 11409980"/>
              <a:gd name="connsiteY4233" fmla="*/ 4277374 h 5602943"/>
              <a:gd name="connsiteX4234" fmla="*/ 1126503 w 11409980"/>
              <a:gd name="connsiteY4234" fmla="*/ 4261550 h 5602943"/>
              <a:gd name="connsiteX4235" fmla="*/ 1188325 w 11409980"/>
              <a:gd name="connsiteY4235" fmla="*/ 4247802 h 5602943"/>
              <a:gd name="connsiteX4236" fmla="*/ 1246447 w 11409980"/>
              <a:gd name="connsiteY4236" fmla="*/ 4231719 h 5602943"/>
              <a:gd name="connsiteX4237" fmla="*/ 1193608 w 11409980"/>
              <a:gd name="connsiteY4237" fmla="*/ 4228346 h 5602943"/>
              <a:gd name="connsiteX4238" fmla="*/ 1035092 w 11409980"/>
              <a:gd name="connsiteY4238" fmla="*/ 4209150 h 5602943"/>
              <a:gd name="connsiteX4239" fmla="*/ 953721 w 11409980"/>
              <a:gd name="connsiteY4239" fmla="*/ 4215116 h 5602943"/>
              <a:gd name="connsiteX4240" fmla="*/ 901410 w 11409980"/>
              <a:gd name="connsiteY4240" fmla="*/ 4229124 h 5602943"/>
              <a:gd name="connsiteX4241" fmla="*/ 909336 w 11409980"/>
              <a:gd name="connsiteY4241" fmla="*/ 4218748 h 5602943"/>
              <a:gd name="connsiteX4242" fmla="*/ 891899 w 11409980"/>
              <a:gd name="connsiteY4242" fmla="*/ 4196180 h 5602943"/>
              <a:gd name="connsiteX4243" fmla="*/ 861253 w 11409980"/>
              <a:gd name="connsiteY4243" fmla="*/ 4183728 h 5602943"/>
              <a:gd name="connsiteX4244" fmla="*/ 878690 w 11409980"/>
              <a:gd name="connsiteY4244" fmla="*/ 4179059 h 5602943"/>
              <a:gd name="connsiteX4245" fmla="*/ 921489 w 11409980"/>
              <a:gd name="connsiteY4245" fmla="*/ 4181913 h 5602943"/>
              <a:gd name="connsiteX4246" fmla="*/ 951607 w 11409980"/>
              <a:gd name="connsiteY4246" fmla="*/ 4172314 h 5602943"/>
              <a:gd name="connsiteX4247" fmla="*/ 991764 w 11409980"/>
              <a:gd name="connsiteY4247" fmla="*/ 4181913 h 5602943"/>
              <a:gd name="connsiteX4248" fmla="*/ 989122 w 11409980"/>
              <a:gd name="connsiteY4248" fmla="*/ 4169461 h 5602943"/>
              <a:gd name="connsiteX4249" fmla="*/ 1050415 w 11409980"/>
              <a:gd name="connsiteY4249" fmla="*/ 4153897 h 5602943"/>
              <a:gd name="connsiteX4250" fmla="*/ 1094800 w 11409980"/>
              <a:gd name="connsiteY4250" fmla="*/ 4142483 h 5602943"/>
              <a:gd name="connsiteX4251" fmla="*/ 1036149 w 11409980"/>
              <a:gd name="connsiteY4251" fmla="*/ 4135479 h 5602943"/>
              <a:gd name="connsiteX4252" fmla="*/ 994406 w 11409980"/>
              <a:gd name="connsiteY4252" fmla="*/ 4131069 h 5602943"/>
              <a:gd name="connsiteX4253" fmla="*/ 1081062 w 11409980"/>
              <a:gd name="connsiteY4253" fmla="*/ 4127697 h 5602943"/>
              <a:gd name="connsiteX4254" fmla="*/ 1333631 w 11409980"/>
              <a:gd name="connsiteY4254" fmla="*/ 4117839 h 5602943"/>
              <a:gd name="connsiteX4255" fmla="*/ 1295059 w 11409980"/>
              <a:gd name="connsiteY4255" fmla="*/ 4090861 h 5602943"/>
              <a:gd name="connsiteX4256" fmla="*/ 1226897 w 11409980"/>
              <a:gd name="connsiteY4256" fmla="*/ 4075037 h 5602943"/>
              <a:gd name="connsiteX4257" fmla="*/ 1199421 w 11409980"/>
              <a:gd name="connsiteY4257" fmla="*/ 4056100 h 5602943"/>
              <a:gd name="connsiteX4258" fmla="*/ 1162962 w 11409980"/>
              <a:gd name="connsiteY4258" fmla="*/ 4039239 h 5602943"/>
              <a:gd name="connsiteX4259" fmla="*/ 1116464 w 11409980"/>
              <a:gd name="connsiteY4259" fmla="*/ 4059473 h 5602943"/>
              <a:gd name="connsiteX4260" fmla="*/ 1114350 w 11409980"/>
              <a:gd name="connsiteY4260" fmla="*/ 4069849 h 5602943"/>
              <a:gd name="connsiteX4261" fmla="*/ 947380 w 11409980"/>
              <a:gd name="connsiteY4261" fmla="*/ 4070627 h 5602943"/>
              <a:gd name="connsiteX4262" fmla="*/ 909336 w 11409980"/>
              <a:gd name="connsiteY4262" fmla="*/ 4062845 h 5602943"/>
              <a:gd name="connsiteX4263" fmla="*/ 840646 w 11409980"/>
              <a:gd name="connsiteY4263" fmla="*/ 4041833 h 5602943"/>
              <a:gd name="connsiteX4264" fmla="*/ 854912 w 11409980"/>
              <a:gd name="connsiteY4264" fmla="*/ 4037682 h 5602943"/>
              <a:gd name="connsiteX4265" fmla="*/ 1053057 w 11409980"/>
              <a:gd name="connsiteY4265" fmla="*/ 4048059 h 5602943"/>
              <a:gd name="connsiteX4266" fmla="*/ 1048302 w 11409980"/>
              <a:gd name="connsiteY4266" fmla="*/ 4040796 h 5602943"/>
              <a:gd name="connsiteX4267" fmla="*/ 1103782 w 11409980"/>
              <a:gd name="connsiteY4267" fmla="*/ 3994880 h 5602943"/>
              <a:gd name="connsiteX4268" fmla="*/ 1124390 w 11409980"/>
              <a:gd name="connsiteY4268" fmla="*/ 3981391 h 5602943"/>
              <a:gd name="connsiteX4269" fmla="*/ 1160848 w 11409980"/>
              <a:gd name="connsiteY4269" fmla="*/ 3953635 h 5602943"/>
              <a:gd name="connsiteX4270" fmla="*/ 1174587 w 11409980"/>
              <a:gd name="connsiteY4270" fmla="*/ 3942999 h 5602943"/>
              <a:gd name="connsiteX4271" fmla="*/ 971686 w 11409980"/>
              <a:gd name="connsiteY4271" fmla="*/ 3972572 h 5602943"/>
              <a:gd name="connsiteX4272" fmla="*/ 948965 w 11409980"/>
              <a:gd name="connsiteY4272" fmla="*/ 3982170 h 5602943"/>
              <a:gd name="connsiteX4273" fmla="*/ 870235 w 11409980"/>
              <a:gd name="connsiteY4273" fmla="*/ 4006813 h 5602943"/>
              <a:gd name="connsiteX4274" fmla="*/ 745007 w 11409980"/>
              <a:gd name="connsiteY4274" fmla="*/ 4028603 h 5602943"/>
              <a:gd name="connsiteX4275" fmla="*/ 962175 w 11409980"/>
              <a:gd name="connsiteY4275" fmla="*/ 3926138 h 5602943"/>
              <a:gd name="connsiteX4276" fmla="*/ 1046717 w 11409980"/>
              <a:gd name="connsiteY4276" fmla="*/ 3905126 h 5602943"/>
              <a:gd name="connsiteX4277" fmla="*/ 1117521 w 11409980"/>
              <a:gd name="connsiteY4277" fmla="*/ 3890599 h 5602943"/>
              <a:gd name="connsiteX4278" fmla="*/ 1174058 w 11409980"/>
              <a:gd name="connsiteY4278" fmla="*/ 3886189 h 5602943"/>
              <a:gd name="connsiteX4279" fmla="*/ 1171944 w 11409980"/>
              <a:gd name="connsiteY4279" fmla="*/ 3870624 h 5602943"/>
              <a:gd name="connsiteX4280" fmla="*/ 1148695 w 11409980"/>
              <a:gd name="connsiteY4280" fmla="*/ 3847537 h 5602943"/>
              <a:gd name="connsiteX4281" fmla="*/ 1062568 w 11409980"/>
              <a:gd name="connsiteY4281" fmla="*/ 3842608 h 5602943"/>
              <a:gd name="connsiteX4282" fmla="*/ 969044 w 11409980"/>
              <a:gd name="connsiteY4282" fmla="*/ 3849612 h 5602943"/>
              <a:gd name="connsiteX4283" fmla="*/ 1046717 w 11409980"/>
              <a:gd name="connsiteY4283" fmla="*/ 3838199 h 5602943"/>
              <a:gd name="connsiteX4284" fmla="*/ 1122805 w 11409980"/>
              <a:gd name="connsiteY4284" fmla="*/ 3804735 h 5602943"/>
              <a:gd name="connsiteX4285" fmla="*/ 1150281 w 11409980"/>
              <a:gd name="connsiteY4285" fmla="*/ 3781388 h 5602943"/>
              <a:gd name="connsiteX4286" fmla="*/ 1205761 w 11409980"/>
              <a:gd name="connsiteY4286" fmla="*/ 3782167 h 5602943"/>
              <a:gd name="connsiteX4287" fmla="*/ 1222670 w 11409980"/>
              <a:gd name="connsiteY4287" fmla="*/ 3768937 h 5602943"/>
              <a:gd name="connsiteX4288" fmla="*/ 1169303 w 11409980"/>
              <a:gd name="connsiteY4288" fmla="*/ 3758302 h 5602943"/>
              <a:gd name="connsiteX4289" fmla="*/ 1106424 w 11409980"/>
              <a:gd name="connsiteY4289" fmla="*/ 3764786 h 5602943"/>
              <a:gd name="connsiteX4290" fmla="*/ 1100612 w 11409980"/>
              <a:gd name="connsiteY4290" fmla="*/ 3751557 h 5602943"/>
              <a:gd name="connsiteX4291" fmla="*/ 1143940 w 11409980"/>
              <a:gd name="connsiteY4291" fmla="*/ 3734955 h 5602943"/>
              <a:gd name="connsiteX4292" fmla="*/ 1114350 w 11409980"/>
              <a:gd name="connsiteY4292" fmla="*/ 3716278 h 5602943"/>
              <a:gd name="connsiteX4293" fmla="*/ 1013428 w 11409980"/>
              <a:gd name="connsiteY4293" fmla="*/ 3743774 h 5602943"/>
              <a:gd name="connsiteX4294" fmla="*/ 1003917 w 11409980"/>
              <a:gd name="connsiteY4294" fmla="*/ 3757523 h 5602943"/>
              <a:gd name="connsiteX4295" fmla="*/ 1031922 w 11409980"/>
              <a:gd name="connsiteY4295" fmla="*/ 3762711 h 5602943"/>
              <a:gd name="connsiteX4296" fmla="*/ 1069437 w 11409980"/>
              <a:gd name="connsiteY4296" fmla="*/ 3764786 h 5602943"/>
              <a:gd name="connsiteX4297" fmla="*/ 1022939 w 11409980"/>
              <a:gd name="connsiteY4297" fmla="*/ 3770753 h 5602943"/>
              <a:gd name="connsiteX4298" fmla="*/ 949493 w 11409980"/>
              <a:gd name="connsiteY4298" fmla="*/ 3782945 h 5602943"/>
              <a:gd name="connsiteX4299" fmla="*/ 922017 w 11409980"/>
              <a:gd name="connsiteY4299" fmla="*/ 3790208 h 5602943"/>
              <a:gd name="connsiteX4300" fmla="*/ 945795 w 11409980"/>
              <a:gd name="connsiteY4300" fmla="*/ 3776979 h 5602943"/>
              <a:gd name="connsiteX4301" fmla="*/ 1003917 w 11409980"/>
              <a:gd name="connsiteY4301" fmla="*/ 3730545 h 5602943"/>
              <a:gd name="connsiteX4302" fmla="*/ 966930 w 11409980"/>
              <a:gd name="connsiteY4302" fmla="*/ 3734955 h 5602943"/>
              <a:gd name="connsiteX4303" fmla="*/ 953721 w 11409980"/>
              <a:gd name="connsiteY4303" fmla="*/ 3744553 h 5602943"/>
              <a:gd name="connsiteX4304" fmla="*/ 951079 w 11409980"/>
              <a:gd name="connsiteY4304" fmla="*/ 3734955 h 5602943"/>
              <a:gd name="connsiteX4305" fmla="*/ 895069 w 11409980"/>
              <a:gd name="connsiteY4305" fmla="*/ 3735733 h 5602943"/>
              <a:gd name="connsiteX4306" fmla="*/ 862838 w 11409980"/>
              <a:gd name="connsiteY4306" fmla="*/ 3735733 h 5602943"/>
              <a:gd name="connsiteX4307" fmla="*/ 1006559 w 11409980"/>
              <a:gd name="connsiteY4307" fmla="*/ 3713164 h 5602943"/>
              <a:gd name="connsiteX4308" fmla="*/ 1143940 w 11409980"/>
              <a:gd name="connsiteY4308" fmla="*/ 3682036 h 5602943"/>
              <a:gd name="connsiteX4309" fmla="*/ 1159792 w 11409980"/>
              <a:gd name="connsiteY4309" fmla="*/ 3676329 h 5602943"/>
              <a:gd name="connsiteX4310" fmla="*/ 1171944 w 11409980"/>
              <a:gd name="connsiteY4310" fmla="*/ 3667509 h 5602943"/>
              <a:gd name="connsiteX4311" fmla="*/ 1185154 w 11409980"/>
              <a:gd name="connsiteY4311" fmla="*/ 3653501 h 5602943"/>
              <a:gd name="connsiteX4312" fmla="*/ 1170888 w 11409980"/>
              <a:gd name="connsiteY4312" fmla="*/ 3648054 h 5602943"/>
              <a:gd name="connsiteX4313" fmla="*/ 917262 w 11409980"/>
              <a:gd name="connsiteY4313" fmla="*/ 3688521 h 5602943"/>
              <a:gd name="connsiteX4314" fmla="*/ 694811 w 11409980"/>
              <a:gd name="connsiteY4314" fmla="*/ 3796175 h 5602943"/>
              <a:gd name="connsiteX4315" fmla="*/ 654125 w 11409980"/>
              <a:gd name="connsiteY4315" fmla="*/ 3822116 h 5602943"/>
              <a:gd name="connsiteX4316" fmla="*/ 462320 w 11409980"/>
              <a:gd name="connsiteY4316" fmla="*/ 3920950 h 5602943"/>
              <a:gd name="connsiteX4317" fmla="*/ 431674 w 11409980"/>
              <a:gd name="connsiteY4317" fmla="*/ 3931066 h 5602943"/>
              <a:gd name="connsiteX4318" fmla="*/ 492967 w 11409980"/>
              <a:gd name="connsiteY4318" fmla="*/ 3889821 h 5602943"/>
              <a:gd name="connsiteX4319" fmla="*/ 576980 w 11409980"/>
              <a:gd name="connsiteY4319" fmla="*/ 3842608 h 5602943"/>
              <a:gd name="connsiteX4320" fmla="*/ 607627 w 11409980"/>
              <a:gd name="connsiteY4320" fmla="*/ 3827822 h 5602943"/>
              <a:gd name="connsiteX4321" fmla="*/ 666278 w 11409980"/>
              <a:gd name="connsiteY4321" fmla="*/ 3765565 h 5602943"/>
              <a:gd name="connsiteX4322" fmla="*/ 786222 w 11409980"/>
              <a:gd name="connsiteY4322" fmla="*/ 3687743 h 5602943"/>
              <a:gd name="connsiteX4323" fmla="*/ 807357 w 11409980"/>
              <a:gd name="connsiteY4323" fmla="*/ 3673476 h 5602943"/>
              <a:gd name="connsiteX4324" fmla="*/ 913035 w 11409980"/>
              <a:gd name="connsiteY4324" fmla="*/ 3598507 h 5602943"/>
              <a:gd name="connsiteX4325" fmla="*/ 933642 w 11409980"/>
              <a:gd name="connsiteY4325" fmla="*/ 3575679 h 5602943"/>
              <a:gd name="connsiteX4326" fmla="*/ 970100 w 11409980"/>
              <a:gd name="connsiteY4326" fmla="*/ 3559077 h 5602943"/>
              <a:gd name="connsiteX4327" fmla="*/ 1036149 w 11409980"/>
              <a:gd name="connsiteY4327" fmla="*/ 3538843 h 5602943"/>
              <a:gd name="connsiteX4328" fmla="*/ 1064154 w 11409980"/>
              <a:gd name="connsiteY4328" fmla="*/ 3523020 h 5602943"/>
              <a:gd name="connsiteX4329" fmla="*/ 1037206 w 11409980"/>
              <a:gd name="connsiteY4329" fmla="*/ 3525095 h 5602943"/>
              <a:gd name="connsiteX4330" fmla="*/ 1011315 w 11409980"/>
              <a:gd name="connsiteY4330" fmla="*/ 3535212 h 5602943"/>
              <a:gd name="connsiteX4331" fmla="*/ 982253 w 11409980"/>
              <a:gd name="connsiteY4331" fmla="*/ 3546885 h 5602943"/>
              <a:gd name="connsiteX4332" fmla="*/ 957419 w 11409980"/>
              <a:gd name="connsiteY4332" fmla="*/ 3540400 h 5602943"/>
              <a:gd name="connsiteX4333" fmla="*/ 926244 w 11409980"/>
              <a:gd name="connsiteY4333" fmla="*/ 3535990 h 5602943"/>
              <a:gd name="connsiteX4334" fmla="*/ 916205 w 11409980"/>
              <a:gd name="connsiteY4334" fmla="*/ 3544810 h 5602943"/>
              <a:gd name="connsiteX4335" fmla="*/ 910393 w 11409980"/>
              <a:gd name="connsiteY4335" fmla="*/ 3552851 h 5602943"/>
              <a:gd name="connsiteX4336" fmla="*/ 857026 w 11409980"/>
              <a:gd name="connsiteY4336" fmla="*/ 3575420 h 5602943"/>
              <a:gd name="connsiteX4337" fmla="*/ 830606 w 11409980"/>
              <a:gd name="connsiteY4337" fmla="*/ 3588909 h 5602943"/>
              <a:gd name="connsiteX4338" fmla="*/ 776711 w 11409980"/>
              <a:gd name="connsiteY4338" fmla="*/ 3620297 h 5602943"/>
              <a:gd name="connsiteX4339" fmla="*/ 681601 w 11409980"/>
              <a:gd name="connsiteY4339" fmla="*/ 3661024 h 5602943"/>
              <a:gd name="connsiteX4340" fmla="*/ 693225 w 11409980"/>
              <a:gd name="connsiteY4340" fmla="*/ 3650129 h 5602943"/>
              <a:gd name="connsiteX4341" fmla="*/ 746593 w 11409980"/>
              <a:gd name="connsiteY4341" fmla="*/ 3619519 h 5602943"/>
              <a:gd name="connsiteX4342" fmla="*/ 771955 w 11409980"/>
              <a:gd name="connsiteY4342" fmla="*/ 3592022 h 5602943"/>
              <a:gd name="connsiteX4343" fmla="*/ 743951 w 11409980"/>
              <a:gd name="connsiteY4343" fmla="*/ 3602657 h 5602943"/>
              <a:gd name="connsiteX4344" fmla="*/ 706964 w 11409980"/>
              <a:gd name="connsiteY4344" fmla="*/ 3601879 h 5602943"/>
              <a:gd name="connsiteX4345" fmla="*/ 655710 w 11409980"/>
              <a:gd name="connsiteY4345" fmla="*/ 3615887 h 5602943"/>
              <a:gd name="connsiteX4346" fmla="*/ 617138 w 11409980"/>
              <a:gd name="connsiteY4346" fmla="*/ 3640531 h 5602943"/>
              <a:gd name="connsiteX4347" fmla="*/ 591775 w 11409980"/>
              <a:gd name="connsiteY4347" fmla="*/ 3648313 h 5602943"/>
              <a:gd name="connsiteX4348" fmla="*/ 591775 w 11409980"/>
              <a:gd name="connsiteY4348" fmla="*/ 3638456 h 5602943"/>
              <a:gd name="connsiteX4349" fmla="*/ 596531 w 11409980"/>
              <a:gd name="connsiteY4349" fmla="*/ 3618740 h 5602943"/>
              <a:gd name="connsiteX4350" fmla="*/ 545805 w 11409980"/>
              <a:gd name="connsiteY4350" fmla="*/ 3665434 h 5602943"/>
              <a:gd name="connsiteX4351" fmla="*/ 498250 w 11409980"/>
              <a:gd name="connsiteY4351" fmla="*/ 3703307 h 5602943"/>
              <a:gd name="connsiteX4352" fmla="*/ 435372 w 11409980"/>
              <a:gd name="connsiteY4352" fmla="*/ 3764008 h 5602943"/>
              <a:gd name="connsiteX4353" fmla="*/ 417936 w 11409980"/>
              <a:gd name="connsiteY4353" fmla="*/ 3794359 h 5602943"/>
              <a:gd name="connsiteX4354" fmla="*/ 418464 w 11409980"/>
              <a:gd name="connsiteY4354" fmla="*/ 3741699 h 5602943"/>
              <a:gd name="connsiteX4355" fmla="*/ 402612 w 11409980"/>
              <a:gd name="connsiteY4355" fmla="*/ 3738586 h 5602943"/>
              <a:gd name="connsiteX4356" fmla="*/ 386761 w 11409980"/>
              <a:gd name="connsiteY4356" fmla="*/ 3753892 h 5602943"/>
              <a:gd name="connsiteX4357" fmla="*/ 410538 w 11409980"/>
              <a:gd name="connsiteY4357" fmla="*/ 3696562 h 5602943"/>
              <a:gd name="connsiteX4358" fmla="*/ 421634 w 11409980"/>
              <a:gd name="connsiteY4358" fmla="*/ 3677885 h 5602943"/>
              <a:gd name="connsiteX4359" fmla="*/ 503534 w 11409980"/>
              <a:gd name="connsiteY4359" fmla="*/ 3592022 h 5602943"/>
              <a:gd name="connsiteX4360" fmla="*/ 505119 w 11409980"/>
              <a:gd name="connsiteY4360" fmla="*/ 3584240 h 5602943"/>
              <a:gd name="connsiteX4361" fmla="*/ 553203 w 11409980"/>
              <a:gd name="connsiteY4361" fmla="*/ 3544810 h 5602943"/>
              <a:gd name="connsiteX4362" fmla="*/ 609212 w 11409980"/>
              <a:gd name="connsiteY4362" fmla="*/ 3477104 h 5602943"/>
              <a:gd name="connsiteX4363" fmla="*/ 618194 w 11409980"/>
              <a:gd name="connsiteY4363" fmla="*/ 3452461 h 5602943"/>
              <a:gd name="connsiteX4364" fmla="*/ 622422 w 11409980"/>
              <a:gd name="connsiteY4364" fmla="*/ 3436378 h 5602943"/>
              <a:gd name="connsiteX4365" fmla="*/ 466547 w 11409980"/>
              <a:gd name="connsiteY4365" fmla="*/ 3535990 h 5602943"/>
              <a:gd name="connsiteX4366" fmla="*/ 443298 w 11409980"/>
              <a:gd name="connsiteY4366" fmla="*/ 3549998 h 5602943"/>
              <a:gd name="connsiteX4367" fmla="*/ 448582 w 11409980"/>
              <a:gd name="connsiteY4367" fmla="*/ 3533655 h 5602943"/>
              <a:gd name="connsiteX4368" fmla="*/ 441185 w 11409980"/>
              <a:gd name="connsiteY4368" fmla="*/ 3520685 h 5602943"/>
              <a:gd name="connsiteX4369" fmla="*/ 357171 w 11409980"/>
              <a:gd name="connsiteY4369" fmla="*/ 3599285 h 5602943"/>
              <a:gd name="connsiteX4370" fmla="*/ 338149 w 11409980"/>
              <a:gd name="connsiteY4370" fmla="*/ 3624707 h 5602943"/>
              <a:gd name="connsiteX4371" fmla="*/ 307503 w 11409980"/>
              <a:gd name="connsiteY4371" fmla="*/ 3639752 h 5602943"/>
              <a:gd name="connsiteX4372" fmla="*/ 309616 w 11409980"/>
              <a:gd name="connsiteY4372" fmla="*/ 3629895 h 5602943"/>
              <a:gd name="connsiteX4373" fmla="*/ 333922 w 11409980"/>
              <a:gd name="connsiteY4373" fmla="*/ 3612256 h 5602943"/>
              <a:gd name="connsiteX4374" fmla="*/ 322826 w 11409980"/>
              <a:gd name="connsiteY4374" fmla="*/ 3607846 h 5602943"/>
              <a:gd name="connsiteX4375" fmla="*/ 262061 w 11409980"/>
              <a:gd name="connsiteY4375" fmla="*/ 3652464 h 5602943"/>
              <a:gd name="connsiteX4376" fmla="*/ 236699 w 11409980"/>
              <a:gd name="connsiteY4376" fmla="*/ 3653501 h 5602943"/>
              <a:gd name="connsiteX4377" fmla="*/ 279498 w 11409980"/>
              <a:gd name="connsiteY4377" fmla="*/ 3607846 h 5602943"/>
              <a:gd name="connsiteX4378" fmla="*/ 311201 w 11409980"/>
              <a:gd name="connsiteY4378" fmla="*/ 3584499 h 5602943"/>
              <a:gd name="connsiteX4379" fmla="*/ 348189 w 11409980"/>
              <a:gd name="connsiteY4379" fmla="*/ 3559855 h 5602943"/>
              <a:gd name="connsiteX4380" fmla="*/ 387289 w 11409980"/>
              <a:gd name="connsiteY4380" fmla="*/ 3534433 h 5602943"/>
              <a:gd name="connsiteX4381" fmla="*/ 423220 w 11409980"/>
              <a:gd name="connsiteY4381" fmla="*/ 3509790 h 5602943"/>
              <a:gd name="connsiteX4382" fmla="*/ 431145 w 11409980"/>
              <a:gd name="connsiteY4382" fmla="*/ 3488000 h 5602943"/>
              <a:gd name="connsiteX4383" fmla="*/ 437486 w 11409980"/>
              <a:gd name="connsiteY4383" fmla="*/ 3466988 h 5602943"/>
              <a:gd name="connsiteX4384" fmla="*/ 448582 w 11409980"/>
              <a:gd name="connsiteY4384" fmla="*/ 3444419 h 5602943"/>
              <a:gd name="connsiteX4385" fmla="*/ 438543 w 11409980"/>
              <a:gd name="connsiteY4385" fmla="*/ 3451682 h 5602943"/>
              <a:gd name="connsiteX4386" fmla="*/ 411595 w 11409980"/>
              <a:gd name="connsiteY4386" fmla="*/ 3475029 h 5602943"/>
              <a:gd name="connsiteX4387" fmla="*/ 383062 w 11409980"/>
              <a:gd name="connsiteY4387" fmla="*/ 3478661 h 5602943"/>
              <a:gd name="connsiteX4388" fmla="*/ 394158 w 11409980"/>
              <a:gd name="connsiteY4388" fmla="*/ 3461021 h 5602943"/>
              <a:gd name="connsiteX4389" fmla="*/ 399970 w 11409980"/>
              <a:gd name="connsiteY4389" fmla="*/ 3438453 h 5602943"/>
              <a:gd name="connsiteX4390" fmla="*/ 429560 w 11409980"/>
              <a:gd name="connsiteY4390" fmla="*/ 3397986 h 5602943"/>
              <a:gd name="connsiteX4391" fmla="*/ 432730 w 11409980"/>
              <a:gd name="connsiteY4391" fmla="*/ 3420554 h 5602943"/>
              <a:gd name="connsiteX4392" fmla="*/ 437486 w 11409980"/>
              <a:gd name="connsiteY4392" fmla="*/ 3421332 h 5602943"/>
              <a:gd name="connsiteX4393" fmla="*/ 448582 w 11409980"/>
              <a:gd name="connsiteY4393" fmla="*/ 3402395 h 5602943"/>
              <a:gd name="connsiteX4394" fmla="*/ 462849 w 11409980"/>
              <a:gd name="connsiteY4394" fmla="*/ 3378530 h 5602943"/>
              <a:gd name="connsiteX4395" fmla="*/ 480285 w 11409980"/>
              <a:gd name="connsiteY4395" fmla="*/ 3347920 h 5602943"/>
              <a:gd name="connsiteX4396" fmla="*/ 493495 w 11409980"/>
              <a:gd name="connsiteY4396" fmla="*/ 3323017 h 5602943"/>
              <a:gd name="connsiteX4397" fmla="*/ 485041 w 11409980"/>
              <a:gd name="connsiteY4397" fmla="*/ 3319385 h 5602943"/>
              <a:gd name="connsiteX4398" fmla="*/ 442241 w 11409980"/>
              <a:gd name="connsiteY4398" fmla="*/ 3328205 h 5602943"/>
              <a:gd name="connsiteX4399" fmla="*/ 374079 w 11409980"/>
              <a:gd name="connsiteY4399" fmla="*/ 3361150 h 5602943"/>
              <a:gd name="connsiteX4400" fmla="*/ 254135 w 11409980"/>
              <a:gd name="connsiteY4400" fmla="*/ 3442344 h 5602943"/>
              <a:gd name="connsiteX4401" fmla="*/ 412123 w 11409980"/>
              <a:gd name="connsiteY4401" fmla="*/ 3324573 h 5602943"/>
              <a:gd name="connsiteX4402" fmla="*/ 413180 w 11409980"/>
              <a:gd name="connsiteY4402" fmla="*/ 3292926 h 5602943"/>
              <a:gd name="connsiteX4403" fmla="*/ 417936 w 11409980"/>
              <a:gd name="connsiteY4403" fmla="*/ 3275286 h 5602943"/>
              <a:gd name="connsiteX4404" fmla="*/ 424805 w 11409980"/>
              <a:gd name="connsiteY4404" fmla="*/ 3245973 h 5602943"/>
              <a:gd name="connsiteX4405" fmla="*/ 413180 w 11409980"/>
              <a:gd name="connsiteY4405" fmla="*/ 3246751 h 5602943"/>
              <a:gd name="connsiteX4406" fmla="*/ 357699 w 11409980"/>
              <a:gd name="connsiteY4406" fmla="*/ 3316532 h 5602943"/>
              <a:gd name="connsiteX4407" fmla="*/ 357171 w 11409980"/>
              <a:gd name="connsiteY4407" fmla="*/ 3311603 h 5602943"/>
              <a:gd name="connsiteX4408" fmla="*/ 352944 w 11409980"/>
              <a:gd name="connsiteY4408" fmla="*/ 3292148 h 5602943"/>
              <a:gd name="connsiteX4409" fmla="*/ 277913 w 11409980"/>
              <a:gd name="connsiteY4409" fmla="*/ 3341954 h 5602943"/>
              <a:gd name="connsiteX4410" fmla="*/ 246210 w 11409980"/>
              <a:gd name="connsiteY4410" fmla="*/ 3356740 h 5602943"/>
              <a:gd name="connsiteX4411" fmla="*/ 135777 w 11409980"/>
              <a:gd name="connsiteY4411" fmla="*/ 3440009 h 5602943"/>
              <a:gd name="connsiteX4412" fmla="*/ 84523 w 11409980"/>
              <a:gd name="connsiteY4412" fmla="*/ 3464653 h 5602943"/>
              <a:gd name="connsiteX4413" fmla="*/ 95619 w 11409980"/>
              <a:gd name="connsiteY4413" fmla="*/ 3436378 h 5602943"/>
              <a:gd name="connsiteX4414" fmla="*/ 82410 w 11409980"/>
              <a:gd name="connsiteY4414" fmla="*/ 3368932 h 5602943"/>
              <a:gd name="connsiteX4415" fmla="*/ 49650 w 11409980"/>
              <a:gd name="connsiteY4415" fmla="*/ 3385015 h 5602943"/>
              <a:gd name="connsiteX4416" fmla="*/ 6322 w 11409980"/>
              <a:gd name="connsiteY4416" fmla="*/ 3398764 h 5602943"/>
              <a:gd name="connsiteX4417" fmla="*/ 12662 w 11409980"/>
              <a:gd name="connsiteY4417" fmla="*/ 3362966 h 5602943"/>
              <a:gd name="connsiteX4418" fmla="*/ 23759 w 11409980"/>
              <a:gd name="connsiteY4418" fmla="*/ 3310825 h 5602943"/>
              <a:gd name="connsiteX4419" fmla="*/ 22173 w 11409980"/>
              <a:gd name="connsiteY4419" fmla="*/ 3191757 h 5602943"/>
              <a:gd name="connsiteX4420" fmla="*/ 90335 w 11409980"/>
              <a:gd name="connsiteY4420" fmla="*/ 3059460 h 5602943"/>
              <a:gd name="connsiteX4421" fmla="*/ 105659 w 11409980"/>
              <a:gd name="connsiteY4421" fmla="*/ 3028071 h 5602943"/>
              <a:gd name="connsiteX4422" fmla="*/ 246210 w 11409980"/>
              <a:gd name="connsiteY4422" fmla="*/ 2862570 h 5602943"/>
              <a:gd name="connsiteX4423" fmla="*/ 266288 w 11409980"/>
              <a:gd name="connsiteY4423" fmla="*/ 2841558 h 5602943"/>
              <a:gd name="connsiteX4424" fmla="*/ 434316 w 11409980"/>
              <a:gd name="connsiteY4424" fmla="*/ 2698365 h 5602943"/>
              <a:gd name="connsiteX4425" fmla="*/ 553731 w 11409980"/>
              <a:gd name="connsiteY4425" fmla="*/ 2587339 h 5602943"/>
              <a:gd name="connsiteX4426" fmla="*/ 592832 w 11409980"/>
              <a:gd name="connsiteY4426" fmla="*/ 2548428 h 5602943"/>
              <a:gd name="connsiteX4427" fmla="*/ 611325 w 11409980"/>
              <a:gd name="connsiteY4427" fmla="*/ 2538052 h 5602943"/>
              <a:gd name="connsiteX4428" fmla="*/ 681601 w 11409980"/>
              <a:gd name="connsiteY4428" fmla="*/ 2507442 h 5602943"/>
              <a:gd name="connsiteX4429" fmla="*/ 709077 w 11409980"/>
              <a:gd name="connsiteY4429" fmla="*/ 2471384 h 5602943"/>
              <a:gd name="connsiteX4430" fmla="*/ 622422 w 11409980"/>
              <a:gd name="connsiteY4430" fmla="*/ 2466196 h 5602943"/>
              <a:gd name="connsiteX4431" fmla="*/ 567998 w 11409980"/>
              <a:gd name="connsiteY4431" fmla="*/ 2444406 h 5602943"/>
              <a:gd name="connsiteX4432" fmla="*/ 677902 w 11409980"/>
              <a:gd name="connsiteY4432" fmla="*/ 2443628 h 5602943"/>
              <a:gd name="connsiteX4433" fmla="*/ 822680 w 11409980"/>
              <a:gd name="connsiteY4433" fmla="*/ 2426766 h 5602943"/>
              <a:gd name="connsiteX4434" fmla="*/ 950550 w 11409980"/>
              <a:gd name="connsiteY4434" fmla="*/ 2382408 h 5602943"/>
              <a:gd name="connsiteX4435" fmla="*/ 1012900 w 11409980"/>
              <a:gd name="connsiteY4435" fmla="*/ 2357764 h 5602943"/>
              <a:gd name="connsiteX4436" fmla="*/ 984367 w 11409980"/>
              <a:gd name="connsiteY4436" fmla="*/ 2343238 h 5602943"/>
              <a:gd name="connsiteX4437" fmla="*/ 919904 w 11409980"/>
              <a:gd name="connsiteY4437" fmla="*/ 2308736 h 5602943"/>
              <a:gd name="connsiteX4438" fmla="*/ 978026 w 11409980"/>
              <a:gd name="connsiteY4438" fmla="*/ 2326376 h 5602943"/>
              <a:gd name="connsiteX4439" fmla="*/ 1032450 w 11409980"/>
              <a:gd name="connsiteY4439" fmla="*/ 2348426 h 5602943"/>
              <a:gd name="connsiteX4440" fmla="*/ 1112237 w 11409980"/>
              <a:gd name="connsiteY4440" fmla="*/ 2330526 h 5602943"/>
              <a:gd name="connsiteX4441" fmla="*/ 1185154 w 11409980"/>
              <a:gd name="connsiteY4441" fmla="*/ 2306142 h 5602943"/>
              <a:gd name="connsiteX4442" fmla="*/ 1053057 w 11409980"/>
              <a:gd name="connsiteY4442" fmla="*/ 2290318 h 5602943"/>
              <a:gd name="connsiteX4443" fmla="*/ 1012900 w 11409980"/>
              <a:gd name="connsiteY4443" fmla="*/ 2266194 h 5602943"/>
              <a:gd name="connsiteX4444" fmla="*/ 1023996 w 11409980"/>
              <a:gd name="connsiteY4444" fmla="*/ 2253742 h 5602943"/>
              <a:gd name="connsiteX4445" fmla="*/ 1015542 w 11409980"/>
              <a:gd name="connsiteY4445" fmla="*/ 2228580 h 5602943"/>
              <a:gd name="connsiteX4446" fmla="*/ 936284 w 11409980"/>
              <a:gd name="connsiteY4446" fmla="*/ 2239475 h 5602943"/>
              <a:gd name="connsiteX4447" fmla="*/ 831135 w 11409980"/>
              <a:gd name="connsiteY4447" fmla="*/ 2237140 h 5602943"/>
              <a:gd name="connsiteX4448" fmla="*/ 895598 w 11409980"/>
              <a:gd name="connsiteY4448" fmla="*/ 2213275 h 5602943"/>
              <a:gd name="connsiteX4449" fmla="*/ 983839 w 11409980"/>
              <a:gd name="connsiteY4449" fmla="*/ 2190706 h 5602943"/>
              <a:gd name="connsiteX4450" fmla="*/ 1080005 w 11409980"/>
              <a:gd name="connsiteY4450" fmla="*/ 2172029 h 5602943"/>
              <a:gd name="connsiteX4451" fmla="*/ 1149224 w 11409980"/>
              <a:gd name="connsiteY4451" fmla="*/ 2153092 h 5602943"/>
              <a:gd name="connsiteX4452" fmla="*/ 1194665 w 11409980"/>
              <a:gd name="connsiteY4452" fmla="*/ 2135712 h 5602943"/>
              <a:gd name="connsiteX4453" fmla="*/ 1190438 w 11409980"/>
              <a:gd name="connsiteY4453" fmla="*/ 2101470 h 5602943"/>
              <a:gd name="connsiteX4454" fmla="*/ 1105368 w 11409980"/>
              <a:gd name="connsiteY4454" fmla="*/ 2091872 h 5602943"/>
              <a:gd name="connsiteX4455" fmla="*/ 1045132 w 11409980"/>
              <a:gd name="connsiteY4455" fmla="*/ 2108734 h 5602943"/>
              <a:gd name="connsiteX4456" fmla="*/ 1019241 w 11409980"/>
              <a:gd name="connsiteY4456" fmla="*/ 2111068 h 5602943"/>
              <a:gd name="connsiteX4457" fmla="*/ 971686 w 11409980"/>
              <a:gd name="connsiteY4457" fmla="*/ 2097838 h 5602943"/>
              <a:gd name="connsiteX4458" fmla="*/ 950550 w 11409980"/>
              <a:gd name="connsiteY4458" fmla="*/ 2091872 h 5602943"/>
              <a:gd name="connsiteX4459" fmla="*/ 975913 w 11409980"/>
              <a:gd name="connsiteY4459" fmla="*/ 2086684 h 5602943"/>
              <a:gd name="connsiteX4460" fmla="*/ 995991 w 11409980"/>
              <a:gd name="connsiteY4460" fmla="*/ 2078124 h 5602943"/>
              <a:gd name="connsiteX4461" fmla="*/ 1063625 w 11409980"/>
              <a:gd name="connsiteY4461" fmla="*/ 2066450 h 5602943"/>
              <a:gd name="connsiteX4462" fmla="*/ 1114350 w 11409980"/>
              <a:gd name="connsiteY4462" fmla="*/ 2059446 h 5602943"/>
              <a:gd name="connsiteX4463" fmla="*/ 1052001 w 11409980"/>
              <a:gd name="connsiteY4463" fmla="*/ 2055815 h 5602943"/>
              <a:gd name="connsiteX4464" fmla="*/ 1020826 w 11409980"/>
              <a:gd name="connsiteY4464" fmla="*/ 2053480 h 5602943"/>
              <a:gd name="connsiteX4465" fmla="*/ 976441 w 11409980"/>
              <a:gd name="connsiteY4465" fmla="*/ 2027280 h 5602943"/>
              <a:gd name="connsiteX4466" fmla="*/ 1007616 w 11409980"/>
              <a:gd name="connsiteY4466" fmla="*/ 2022870 h 5602943"/>
              <a:gd name="connsiteX4467" fmla="*/ 1023996 w 11409980"/>
              <a:gd name="connsiteY4467" fmla="*/ 2013791 h 5602943"/>
              <a:gd name="connsiteX4468" fmla="*/ 1019769 w 11409980"/>
              <a:gd name="connsiteY4468" fmla="*/ 1999783 h 5602943"/>
              <a:gd name="connsiteX4469" fmla="*/ 1044075 w 11409980"/>
              <a:gd name="connsiteY4469" fmla="*/ 2022870 h 5602943"/>
              <a:gd name="connsiteX4470" fmla="*/ 1081062 w 11409980"/>
              <a:gd name="connsiteY4470" fmla="*/ 2036100 h 5602943"/>
              <a:gd name="connsiteX4471" fmla="*/ 1100612 w 11409980"/>
              <a:gd name="connsiteY4471" fmla="*/ 2042066 h 5602943"/>
              <a:gd name="connsiteX4472" fmla="*/ 1174058 w 11409980"/>
              <a:gd name="connsiteY4472" fmla="*/ 2048292 h 5602943"/>
              <a:gd name="connsiteX4473" fmla="*/ 1313552 w 11409980"/>
              <a:gd name="connsiteY4473" fmla="*/ 2057890 h 5602943"/>
              <a:gd name="connsiteX4474" fmla="*/ 1309325 w 11409980"/>
              <a:gd name="connsiteY4474" fmla="*/ 2064894 h 5602943"/>
              <a:gd name="connsiteX4475" fmla="*/ 1335216 w 11409980"/>
              <a:gd name="connsiteY4475" fmla="*/ 2054258 h 5602943"/>
              <a:gd name="connsiteX4476" fmla="*/ 1401793 w 11409980"/>
              <a:gd name="connsiteY4476" fmla="*/ 2065672 h 5602943"/>
              <a:gd name="connsiteX4477" fmla="*/ 1423985 w 11409980"/>
              <a:gd name="connsiteY4477" fmla="*/ 2076048 h 5602943"/>
              <a:gd name="connsiteX4478" fmla="*/ 1434025 w 11409980"/>
              <a:gd name="connsiteY4478" fmla="*/ 2044660 h 5602943"/>
              <a:gd name="connsiteX4479" fmla="*/ 1438780 w 11409980"/>
              <a:gd name="connsiteY4479" fmla="*/ 2019238 h 5602943"/>
              <a:gd name="connsiteX4480" fmla="*/ 1453047 w 11409980"/>
              <a:gd name="connsiteY4480" fmla="*/ 2006268 h 5602943"/>
              <a:gd name="connsiteX4481" fmla="*/ 1255958 w 11409980"/>
              <a:gd name="connsiteY4481" fmla="*/ 2010678 h 5602943"/>
              <a:gd name="connsiteX4482" fmla="*/ 1221085 w 11409980"/>
              <a:gd name="connsiteY4482" fmla="*/ 2001858 h 5602943"/>
              <a:gd name="connsiteX4483" fmla="*/ 1155036 w 11409980"/>
              <a:gd name="connsiteY4483" fmla="*/ 1983181 h 5602943"/>
              <a:gd name="connsiteX4484" fmla="*/ 1065739 w 11409980"/>
              <a:gd name="connsiteY4484" fmla="*/ 1969432 h 5602943"/>
              <a:gd name="connsiteX4485" fmla="*/ 1013428 w 11409980"/>
              <a:gd name="connsiteY4485" fmla="*/ 1966579 h 5602943"/>
              <a:gd name="connsiteX4486" fmla="*/ 985424 w 11409980"/>
              <a:gd name="connsiteY4486" fmla="*/ 1961391 h 5602943"/>
              <a:gd name="connsiteX4487" fmla="*/ 965345 w 11409980"/>
              <a:gd name="connsiteY4487" fmla="*/ 1951014 h 5602943"/>
              <a:gd name="connsiteX4488" fmla="*/ 1083704 w 11409980"/>
              <a:gd name="connsiteY4488" fmla="*/ 1949458 h 5602943"/>
              <a:gd name="connsiteX4489" fmla="*/ 1283963 w 11409980"/>
              <a:gd name="connsiteY4489" fmla="*/ 1944789 h 5602943"/>
              <a:gd name="connsiteX4490" fmla="*/ 1429798 w 11409980"/>
              <a:gd name="connsiteY4490" fmla="*/ 1935969 h 5602943"/>
              <a:gd name="connsiteX4491" fmla="*/ 1423985 w 11409980"/>
              <a:gd name="connsiteY4491" fmla="*/ 1915476 h 5602943"/>
              <a:gd name="connsiteX4492" fmla="*/ 1270753 w 11409980"/>
              <a:gd name="connsiteY4492" fmla="*/ 1891610 h 5602943"/>
              <a:gd name="connsiteX4493" fmla="*/ 775654 w 11409980"/>
              <a:gd name="connsiteY4493" fmla="*/ 1951793 h 5602943"/>
              <a:gd name="connsiteX4494" fmla="*/ 741309 w 11409980"/>
              <a:gd name="connsiteY4494" fmla="*/ 1941157 h 5602943"/>
              <a:gd name="connsiteX4495" fmla="*/ 719645 w 11409980"/>
              <a:gd name="connsiteY4495" fmla="*/ 1916254 h 5602943"/>
              <a:gd name="connsiteX4496" fmla="*/ 658880 w 11409980"/>
              <a:gd name="connsiteY4496" fmla="*/ 1927149 h 5602943"/>
              <a:gd name="connsiteX4497" fmla="*/ 536823 w 11409980"/>
              <a:gd name="connsiteY4497" fmla="*/ 1965801 h 5602943"/>
              <a:gd name="connsiteX4498" fmla="*/ 454394 w 11409980"/>
              <a:gd name="connsiteY4498" fmla="*/ 1984478 h 5602943"/>
              <a:gd name="connsiteX4499" fmla="*/ 478172 w 11409980"/>
              <a:gd name="connsiteY4499" fmla="*/ 1964244 h 5602943"/>
              <a:gd name="connsiteX4500" fmla="*/ 529954 w 11409980"/>
              <a:gd name="connsiteY4500" fmla="*/ 1944789 h 5602943"/>
              <a:gd name="connsiteX4501" fmla="*/ 717003 w 11409980"/>
              <a:gd name="connsiteY4501" fmla="*/ 1890832 h 5602943"/>
              <a:gd name="connsiteX4502" fmla="*/ 818453 w 11409980"/>
              <a:gd name="connsiteY4502" fmla="*/ 1866188 h 5602943"/>
              <a:gd name="connsiteX4503" fmla="*/ 890842 w 11409980"/>
              <a:gd name="connsiteY4503" fmla="*/ 1839210 h 5602943"/>
              <a:gd name="connsiteX4504" fmla="*/ 697453 w 11409980"/>
              <a:gd name="connsiteY4504" fmla="*/ 1866188 h 5602943"/>
              <a:gd name="connsiteX4505" fmla="*/ 608155 w 11409980"/>
              <a:gd name="connsiteY4505" fmla="*/ 1866188 h 5602943"/>
              <a:gd name="connsiteX4506" fmla="*/ 708549 w 11409980"/>
              <a:gd name="connsiteY4506" fmla="*/ 1842842 h 5602943"/>
              <a:gd name="connsiteX4507" fmla="*/ 813698 w 11409980"/>
              <a:gd name="connsiteY4507" fmla="*/ 1814566 h 5602943"/>
              <a:gd name="connsiteX4508" fmla="*/ 827964 w 11409980"/>
              <a:gd name="connsiteY4508" fmla="*/ 1791220 h 5602943"/>
              <a:gd name="connsiteX4509" fmla="*/ 844344 w 11409980"/>
              <a:gd name="connsiteY4509" fmla="*/ 1778509 h 5602943"/>
              <a:gd name="connsiteX4510" fmla="*/ 672090 w 11409980"/>
              <a:gd name="connsiteY4510" fmla="*/ 1808081 h 5602943"/>
              <a:gd name="connsiteX4511" fmla="*/ 545805 w 11409980"/>
              <a:gd name="connsiteY4511" fmla="*/ 1810935 h 5602943"/>
              <a:gd name="connsiteX4512" fmla="*/ 526255 w 11409980"/>
              <a:gd name="connsiteY4512" fmla="*/ 1784735 h 5602943"/>
              <a:gd name="connsiteX4513" fmla="*/ 497722 w 11409980"/>
              <a:gd name="connsiteY4513" fmla="*/ 1756978 h 5602943"/>
              <a:gd name="connsiteX4514" fmla="*/ 542635 w 11409980"/>
              <a:gd name="connsiteY4514" fmla="*/ 1739857 h 5602943"/>
              <a:gd name="connsiteX4515" fmla="*/ 575923 w 11409980"/>
              <a:gd name="connsiteY4515" fmla="*/ 1718067 h 5602943"/>
              <a:gd name="connsiteX4516" fmla="*/ 590190 w 11409980"/>
              <a:gd name="connsiteY4516" fmla="*/ 1704318 h 5602943"/>
              <a:gd name="connsiteX4517" fmla="*/ 745007 w 11409980"/>
              <a:gd name="connsiteY4517" fmla="*/ 1679675 h 5602943"/>
              <a:gd name="connsiteX4518" fmla="*/ 936284 w 11409980"/>
              <a:gd name="connsiteY4518" fmla="*/ 1649843 h 5602943"/>
              <a:gd name="connsiteX4519" fmla="*/ 985424 w 11409980"/>
              <a:gd name="connsiteY4519" fmla="*/ 1639467 h 5602943"/>
              <a:gd name="connsiteX4520" fmla="*/ 870235 w 11409980"/>
              <a:gd name="connsiteY4520" fmla="*/ 1635835 h 5602943"/>
              <a:gd name="connsiteX4521" fmla="*/ 763501 w 11409980"/>
              <a:gd name="connsiteY4521" fmla="*/ 1624421 h 5602943"/>
              <a:gd name="connsiteX4522" fmla="*/ 788864 w 11409980"/>
              <a:gd name="connsiteY4522" fmla="*/ 1604706 h 5602943"/>
              <a:gd name="connsiteX4523" fmla="*/ 795733 w 11409980"/>
              <a:gd name="connsiteY4523" fmla="*/ 1599518 h 5602943"/>
              <a:gd name="connsiteX4524" fmla="*/ 752933 w 11409980"/>
              <a:gd name="connsiteY4524" fmla="*/ 1609894 h 5602943"/>
              <a:gd name="connsiteX4525" fmla="*/ 733911 w 11409980"/>
              <a:gd name="connsiteY4525" fmla="*/ 1594330 h 5602943"/>
              <a:gd name="connsiteX4526" fmla="*/ 947908 w 11409980"/>
              <a:gd name="connsiteY4526" fmla="*/ 1549453 h 5602943"/>
              <a:gd name="connsiteX4527" fmla="*/ 913035 w 11409980"/>
              <a:gd name="connsiteY4527" fmla="*/ 1559829 h 5602943"/>
              <a:gd name="connsiteX4528" fmla="*/ 827964 w 11409980"/>
              <a:gd name="connsiteY4528" fmla="*/ 1574096 h 5602943"/>
              <a:gd name="connsiteX4529" fmla="*/ 997048 w 11409980"/>
              <a:gd name="connsiteY4529" fmla="*/ 1554641 h 5602943"/>
              <a:gd name="connsiteX4530" fmla="*/ 985424 w 11409980"/>
              <a:gd name="connsiteY4530" fmla="*/ 1544264 h 5602943"/>
              <a:gd name="connsiteX4531" fmla="*/ 1054114 w 11409980"/>
              <a:gd name="connsiteY4531" fmla="*/ 1531294 h 5602943"/>
              <a:gd name="connsiteX4532" fmla="*/ 1149224 w 11409980"/>
              <a:gd name="connsiteY4532" fmla="*/ 1521177 h 5602943"/>
              <a:gd name="connsiteX4533" fmla="*/ 1097442 w 11409980"/>
              <a:gd name="connsiteY4533" fmla="*/ 1499387 h 5602943"/>
              <a:gd name="connsiteX4534" fmla="*/ 1045132 w 11409980"/>
              <a:gd name="connsiteY4534" fmla="*/ 1477597 h 5602943"/>
              <a:gd name="connsiteX4535" fmla="*/ 906166 w 11409980"/>
              <a:gd name="connsiteY4535" fmla="*/ 1499387 h 5602943"/>
              <a:gd name="connsiteX4536" fmla="*/ 763501 w 11409980"/>
              <a:gd name="connsiteY4536" fmla="*/ 1518843 h 5602943"/>
              <a:gd name="connsiteX4537" fmla="*/ 811584 w 11409980"/>
              <a:gd name="connsiteY4537" fmla="*/ 1498609 h 5602943"/>
              <a:gd name="connsiteX4538" fmla="*/ 862838 w 11409980"/>
              <a:gd name="connsiteY4538" fmla="*/ 1481229 h 5602943"/>
              <a:gd name="connsiteX4539" fmla="*/ 784636 w 11409980"/>
              <a:gd name="connsiteY4539" fmla="*/ 1492643 h 5602943"/>
              <a:gd name="connsiteX4540" fmla="*/ 764029 w 11409980"/>
              <a:gd name="connsiteY4540" fmla="*/ 1482007 h 5602943"/>
              <a:gd name="connsiteX4541" fmla="*/ 782523 w 11409980"/>
              <a:gd name="connsiteY4541" fmla="*/ 1466442 h 5602943"/>
              <a:gd name="connsiteX4542" fmla="*/ 773012 w 11409980"/>
              <a:gd name="connsiteY4542" fmla="*/ 1454250 h 5602943"/>
              <a:gd name="connsiteX4543" fmla="*/ 752933 w 11409980"/>
              <a:gd name="connsiteY4543" fmla="*/ 1444393 h 5602943"/>
              <a:gd name="connsiteX4544" fmla="*/ 711719 w 11409980"/>
              <a:gd name="connsiteY4544" fmla="*/ 1441021 h 5602943"/>
              <a:gd name="connsiteX4545" fmla="*/ 742365 w 11409980"/>
              <a:gd name="connsiteY4545" fmla="*/ 1427532 h 5602943"/>
              <a:gd name="connsiteX4546" fmla="*/ 826907 w 11409980"/>
              <a:gd name="connsiteY4546" fmla="*/ 1407817 h 5602943"/>
              <a:gd name="connsiteX4547" fmla="*/ 945266 w 11409980"/>
              <a:gd name="connsiteY4547" fmla="*/ 1383951 h 5602943"/>
              <a:gd name="connsiteX4548" fmla="*/ 1042490 w 11409980"/>
              <a:gd name="connsiteY4548" fmla="*/ 1355416 h 5602943"/>
              <a:gd name="connsiteX4549" fmla="*/ 988066 w 11409980"/>
              <a:gd name="connsiteY4549" fmla="*/ 1350747 h 5602943"/>
              <a:gd name="connsiteX4550" fmla="*/ 656767 w 11409980"/>
              <a:gd name="connsiteY4550" fmla="*/ 1401850 h 5602943"/>
              <a:gd name="connsiteX4551" fmla="*/ 590190 w 11409980"/>
              <a:gd name="connsiteY4551" fmla="*/ 1404963 h 5602943"/>
              <a:gd name="connsiteX4552" fmla="*/ 482399 w 11409980"/>
              <a:gd name="connsiteY4552" fmla="*/ 1405741 h 5602943"/>
              <a:gd name="connsiteX4553" fmla="*/ 449111 w 11409980"/>
              <a:gd name="connsiteY4553" fmla="*/ 1397181 h 5602943"/>
              <a:gd name="connsiteX4554" fmla="*/ 619780 w 11409980"/>
              <a:gd name="connsiteY4554" fmla="*/ 1364236 h 5602943"/>
              <a:gd name="connsiteX4555" fmla="*/ 972742 w 11409980"/>
              <a:gd name="connsiteY4555" fmla="*/ 1306907 h 5602943"/>
              <a:gd name="connsiteX4556" fmla="*/ 968515 w 11409980"/>
              <a:gd name="connsiteY4556" fmla="*/ 1300941 h 5602943"/>
              <a:gd name="connsiteX4557" fmla="*/ 958476 w 11409980"/>
              <a:gd name="connsiteY4557" fmla="*/ 1293159 h 5602943"/>
              <a:gd name="connsiteX4558" fmla="*/ 986481 w 11409980"/>
              <a:gd name="connsiteY4558" fmla="*/ 1282004 h 5602943"/>
              <a:gd name="connsiteX4559" fmla="*/ 1009730 w 11409980"/>
              <a:gd name="connsiteY4559" fmla="*/ 1270331 h 5602943"/>
              <a:gd name="connsiteX4560" fmla="*/ 854384 w 11409980"/>
              <a:gd name="connsiteY4560" fmla="*/ 1282004 h 5602943"/>
              <a:gd name="connsiteX4561" fmla="*/ 638273 w 11409980"/>
              <a:gd name="connsiteY4561" fmla="*/ 1320396 h 5602943"/>
              <a:gd name="connsiteX4562" fmla="*/ 600229 w 11409980"/>
              <a:gd name="connsiteY4562" fmla="*/ 1330773 h 5602943"/>
              <a:gd name="connsiteX4563" fmla="*/ 545805 w 11409980"/>
              <a:gd name="connsiteY4563" fmla="*/ 1332329 h 5602943"/>
              <a:gd name="connsiteX4564" fmla="*/ 613967 w 11409980"/>
              <a:gd name="connsiteY4564" fmla="*/ 1300941 h 5602943"/>
              <a:gd name="connsiteX4565" fmla="*/ 706964 w 11409980"/>
              <a:gd name="connsiteY4565" fmla="*/ 1252951 h 5602943"/>
              <a:gd name="connsiteX4566" fmla="*/ 640915 w 11409980"/>
              <a:gd name="connsiteY4566" fmla="*/ 1256582 h 5602943"/>
              <a:gd name="connsiteX4567" fmla="*/ 663636 w 11409980"/>
              <a:gd name="connsiteY4567" fmla="*/ 1232717 h 5602943"/>
              <a:gd name="connsiteX4568" fmla="*/ 737610 w 11409980"/>
              <a:gd name="connsiteY4568" fmla="*/ 1213262 h 5602943"/>
              <a:gd name="connsiteX4569" fmla="*/ 722815 w 11409980"/>
              <a:gd name="connsiteY4569" fmla="*/ 1211705 h 5602943"/>
              <a:gd name="connsiteX4570" fmla="*/ 701151 w 11409980"/>
              <a:gd name="connsiteY4570" fmla="*/ 1208073 h 5602943"/>
              <a:gd name="connsiteX4571" fmla="*/ 477115 w 11409980"/>
              <a:gd name="connsiteY4571" fmla="*/ 1244390 h 5602943"/>
              <a:gd name="connsiteX4572" fmla="*/ 359813 w 11409980"/>
              <a:gd name="connsiteY4572" fmla="*/ 1310539 h 5602943"/>
              <a:gd name="connsiteX4573" fmla="*/ 304861 w 11409980"/>
              <a:gd name="connsiteY4573" fmla="*/ 1330773 h 5602943"/>
              <a:gd name="connsiteX4574" fmla="*/ 329166 w 11409980"/>
              <a:gd name="connsiteY4574" fmla="*/ 1299384 h 5602943"/>
              <a:gd name="connsiteX4575" fmla="*/ 354529 w 11409980"/>
              <a:gd name="connsiteY4575" fmla="*/ 1283561 h 5602943"/>
              <a:gd name="connsiteX4576" fmla="*/ 294293 w 11409980"/>
              <a:gd name="connsiteY4576" fmla="*/ 1288749 h 5602943"/>
              <a:gd name="connsiteX4577" fmla="*/ 204996 w 11409980"/>
              <a:gd name="connsiteY4577" fmla="*/ 1309761 h 5602943"/>
              <a:gd name="connsiteX4578" fmla="*/ 139475 w 11409980"/>
              <a:gd name="connsiteY4578" fmla="*/ 1323509 h 5602943"/>
              <a:gd name="connsiteX4579" fmla="*/ 116755 w 11409980"/>
              <a:gd name="connsiteY4579" fmla="*/ 1303276 h 5602943"/>
              <a:gd name="connsiteX4580" fmla="*/ 128908 w 11409980"/>
              <a:gd name="connsiteY4580" fmla="*/ 1271369 h 5602943"/>
              <a:gd name="connsiteX4581" fmla="*/ 190201 w 11409980"/>
              <a:gd name="connsiteY4581" fmla="*/ 1218190 h 5602943"/>
              <a:gd name="connsiteX4582" fmla="*/ 254135 w 11409980"/>
              <a:gd name="connsiteY4582" fmla="*/ 1179279 h 5602943"/>
              <a:gd name="connsiteX4583" fmla="*/ 217148 w 11409980"/>
              <a:gd name="connsiteY4583" fmla="*/ 1170459 h 5602943"/>
              <a:gd name="connsiteX4584" fmla="*/ 204467 w 11409980"/>
              <a:gd name="connsiteY4584" fmla="*/ 1087449 h 5602943"/>
              <a:gd name="connsiteX4585" fmla="*/ 285839 w 11409980"/>
              <a:gd name="connsiteY4585" fmla="*/ 1068512 h 5602943"/>
              <a:gd name="connsiteX4586" fmla="*/ 362455 w 11409980"/>
              <a:gd name="connsiteY4586" fmla="*/ 1060471 h 5602943"/>
              <a:gd name="connsiteX4587" fmla="*/ 412652 w 11409980"/>
              <a:gd name="connsiteY4587" fmla="*/ 1011184 h 5602943"/>
              <a:gd name="connsiteX4588" fmla="*/ 443298 w 11409980"/>
              <a:gd name="connsiteY4588" fmla="*/ 959043 h 5602943"/>
              <a:gd name="connsiteX4589" fmla="*/ 412123 w 11409980"/>
              <a:gd name="connsiteY4589" fmla="*/ 932843 h 5602943"/>
              <a:gd name="connsiteX4590" fmla="*/ 381477 w 11409980"/>
              <a:gd name="connsiteY4590" fmla="*/ 939847 h 5602943"/>
              <a:gd name="connsiteX4591" fmla="*/ 413180 w 11409980"/>
              <a:gd name="connsiteY4591" fmla="*/ 921170 h 5602943"/>
              <a:gd name="connsiteX4592" fmla="*/ 430088 w 11409980"/>
              <a:gd name="connsiteY4592" fmla="*/ 897823 h 5602943"/>
              <a:gd name="connsiteX4593" fmla="*/ 406839 w 11409980"/>
              <a:gd name="connsiteY4593" fmla="*/ 841532 h 5602943"/>
              <a:gd name="connsiteX4594" fmla="*/ 443298 w 11409980"/>
              <a:gd name="connsiteY4594" fmla="*/ 806512 h 5602943"/>
              <a:gd name="connsiteX4595" fmla="*/ 483984 w 11409980"/>
              <a:gd name="connsiteY4595" fmla="*/ 783165 h 5602943"/>
              <a:gd name="connsiteX4596" fmla="*/ 506705 w 11409980"/>
              <a:gd name="connsiteY4596" fmla="*/ 762931 h 5602943"/>
              <a:gd name="connsiteX4597" fmla="*/ 508818 w 11409980"/>
              <a:gd name="connsiteY4597" fmla="*/ 739585 h 5602943"/>
              <a:gd name="connsiteX4598" fmla="*/ 492967 w 11409980"/>
              <a:gd name="connsiteY4598" fmla="*/ 729987 h 5602943"/>
              <a:gd name="connsiteX4599" fmla="*/ 528897 w 11409980"/>
              <a:gd name="connsiteY4599" fmla="*/ 704046 h 5602943"/>
              <a:gd name="connsiteX4600" fmla="*/ 566413 w 11409980"/>
              <a:gd name="connsiteY4600" fmla="*/ 672917 h 5602943"/>
              <a:gd name="connsiteX4601" fmla="*/ 564827 w 11409980"/>
              <a:gd name="connsiteY4601" fmla="*/ 645680 h 5602943"/>
              <a:gd name="connsiteX4602" fmla="*/ 470774 w 11409980"/>
              <a:gd name="connsiteY4602" fmla="*/ 652943 h 5602943"/>
              <a:gd name="connsiteX4603" fmla="*/ 369324 w 11409980"/>
              <a:gd name="connsiteY4603" fmla="*/ 656834 h 5602943"/>
              <a:gd name="connsiteX4604" fmla="*/ 378307 w 11409980"/>
              <a:gd name="connsiteY4604" fmla="*/ 635822 h 5602943"/>
              <a:gd name="connsiteX4605" fmla="*/ 456508 w 11409980"/>
              <a:gd name="connsiteY4605" fmla="*/ 619739 h 5602943"/>
              <a:gd name="connsiteX4606" fmla="*/ 668391 w 11409980"/>
              <a:gd name="connsiteY4606" fmla="*/ 554887 h 5602943"/>
              <a:gd name="connsiteX4607" fmla="*/ 713304 w 11409980"/>
              <a:gd name="connsiteY4607" fmla="*/ 518830 h 5602943"/>
              <a:gd name="connsiteX4608" fmla="*/ 767728 w 11409980"/>
              <a:gd name="connsiteY4608" fmla="*/ 479400 h 5602943"/>
              <a:gd name="connsiteX4609" fmla="*/ 822680 w 11409980"/>
              <a:gd name="connsiteY4609" fmla="*/ 449049 h 5602943"/>
              <a:gd name="connsiteX4610" fmla="*/ 829021 w 11409980"/>
              <a:gd name="connsiteY4610" fmla="*/ 429594 h 5602943"/>
              <a:gd name="connsiteX4611" fmla="*/ 820038 w 11409980"/>
              <a:gd name="connsiteY4611" fmla="*/ 416364 h 5602943"/>
              <a:gd name="connsiteX4612" fmla="*/ 798375 w 11409980"/>
              <a:gd name="connsiteY4612" fmla="*/ 419217 h 5602943"/>
              <a:gd name="connsiteX4613" fmla="*/ 749235 w 11409980"/>
              <a:gd name="connsiteY4613" fmla="*/ 431409 h 5602943"/>
              <a:gd name="connsiteX4614" fmla="*/ 680016 w 11409980"/>
              <a:gd name="connsiteY4614" fmla="*/ 458388 h 5602943"/>
              <a:gd name="connsiteX4615" fmla="*/ 619251 w 11409980"/>
              <a:gd name="connsiteY4615" fmla="*/ 472396 h 5602943"/>
              <a:gd name="connsiteX4616" fmla="*/ 756104 w 11409980"/>
              <a:gd name="connsiteY4616" fmla="*/ 405988 h 5602943"/>
              <a:gd name="connsiteX4617" fmla="*/ 820038 w 11409980"/>
              <a:gd name="connsiteY4617" fmla="*/ 402615 h 5602943"/>
              <a:gd name="connsiteX4618" fmla="*/ 853327 w 11409980"/>
              <a:gd name="connsiteY4618" fmla="*/ 379788 h 5602943"/>
              <a:gd name="connsiteX4619" fmla="*/ 874462 w 11409980"/>
              <a:gd name="connsiteY4619" fmla="*/ 342174 h 5602943"/>
              <a:gd name="connsiteX4620" fmla="*/ 885030 w 11409980"/>
              <a:gd name="connsiteY4620" fmla="*/ 335948 h 5602943"/>
              <a:gd name="connsiteX4621" fmla="*/ 879746 w 11409980"/>
              <a:gd name="connsiteY4621" fmla="*/ 324015 h 5602943"/>
              <a:gd name="connsiteX4622" fmla="*/ 848043 w 11409980"/>
              <a:gd name="connsiteY4622" fmla="*/ 324015 h 5602943"/>
              <a:gd name="connsiteX4623" fmla="*/ 804187 w 11409980"/>
              <a:gd name="connsiteY4623" fmla="*/ 325572 h 5602943"/>
              <a:gd name="connsiteX4624" fmla="*/ 881331 w 11409980"/>
              <a:gd name="connsiteY4624" fmla="*/ 308191 h 5602943"/>
              <a:gd name="connsiteX4625" fmla="*/ 1004974 w 11409980"/>
              <a:gd name="connsiteY4625" fmla="*/ 279138 h 5602943"/>
              <a:gd name="connsiteX4626" fmla="*/ 1086874 w 11409980"/>
              <a:gd name="connsiteY4626" fmla="*/ 255013 h 5602943"/>
              <a:gd name="connsiteX4627" fmla="*/ 1129674 w 11409980"/>
              <a:gd name="connsiteY4627" fmla="*/ 237892 h 5602943"/>
              <a:gd name="connsiteX4628" fmla="*/ 1065739 w 11409980"/>
              <a:gd name="connsiteY4628" fmla="*/ 235557 h 5602943"/>
              <a:gd name="connsiteX4629" fmla="*/ 802602 w 11409980"/>
              <a:gd name="connsiteY4629" fmla="*/ 286920 h 5602943"/>
              <a:gd name="connsiteX4630" fmla="*/ 799431 w 11409980"/>
              <a:gd name="connsiteY4630" fmla="*/ 267983 h 5602943"/>
              <a:gd name="connsiteX4631" fmla="*/ 821624 w 11409980"/>
              <a:gd name="connsiteY4631" fmla="*/ 240486 h 5602943"/>
              <a:gd name="connsiteX4632" fmla="*/ 838532 w 11409980"/>
              <a:gd name="connsiteY4632" fmla="*/ 218696 h 5602943"/>
              <a:gd name="connsiteX4633" fmla="*/ 1016070 w 11409980"/>
              <a:gd name="connsiteY4633" fmla="*/ 190680 h 5602943"/>
              <a:gd name="connsiteX4634" fmla="*/ 1205233 w 11409980"/>
              <a:gd name="connsiteY4634" fmla="*/ 173040 h 5602943"/>
              <a:gd name="connsiteX4635" fmla="*/ 1357408 w 11409980"/>
              <a:gd name="connsiteY4635" fmla="*/ 160848 h 5602943"/>
              <a:gd name="connsiteX4636" fmla="*/ 1696105 w 11409980"/>
              <a:gd name="connsiteY4636" fmla="*/ 124272 h 5602943"/>
              <a:gd name="connsiteX4637" fmla="*/ 2236645 w 11409980"/>
              <a:gd name="connsiteY4637" fmla="*/ 87436 h 5602943"/>
              <a:gd name="connsiteX4638" fmla="*/ 2849046 w 11409980"/>
              <a:gd name="connsiteY4638" fmla="*/ 51638 h 5602943"/>
              <a:gd name="connsiteX4639" fmla="*/ 3469902 w 11409980"/>
              <a:gd name="connsiteY4639" fmla="*/ 31404 h 5602943"/>
              <a:gd name="connsiteX4640" fmla="*/ 3672802 w 11409980"/>
              <a:gd name="connsiteY4640" fmla="*/ 24660 h 5602943"/>
              <a:gd name="connsiteX4641" fmla="*/ 3710846 w 11409980"/>
              <a:gd name="connsiteY4641" fmla="*/ 11170 h 5602943"/>
              <a:gd name="connsiteX4642" fmla="*/ 3721942 w 11409980"/>
              <a:gd name="connsiteY4642" fmla="*/ 16 h 560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</a:cxnLst>
            <a:rect l="l" t="t" r="r" b="b"/>
            <a:pathLst>
              <a:path w="11409980" h="5602943">
                <a:moveTo>
                  <a:pt x="7704399" y="5598274"/>
                </a:moveTo>
                <a:cubicBezTo>
                  <a:pt x="7705456" y="5598792"/>
                  <a:pt x="7704927" y="5601646"/>
                  <a:pt x="7705456" y="5602943"/>
                </a:cubicBezTo>
                <a:lnTo>
                  <a:pt x="7696473" y="5602943"/>
                </a:lnTo>
                <a:cubicBezTo>
                  <a:pt x="7698587" y="5599052"/>
                  <a:pt x="7701757" y="5596717"/>
                  <a:pt x="7704399" y="5598274"/>
                </a:cubicBezTo>
                <a:close/>
                <a:moveTo>
                  <a:pt x="9422186" y="5596458"/>
                </a:moveTo>
                <a:cubicBezTo>
                  <a:pt x="9419016" y="5593604"/>
                  <a:pt x="9412147" y="5594382"/>
                  <a:pt x="9406335" y="5597496"/>
                </a:cubicBezTo>
                <a:cubicBezTo>
                  <a:pt x="9399466" y="5600349"/>
                  <a:pt x="9401579" y="5602424"/>
                  <a:pt x="9411619" y="5601646"/>
                </a:cubicBezTo>
                <a:cubicBezTo>
                  <a:pt x="9420601" y="5601646"/>
                  <a:pt x="9424828" y="5598792"/>
                  <a:pt x="9422186" y="5596458"/>
                </a:cubicBezTo>
                <a:close/>
                <a:moveTo>
                  <a:pt x="9618746" y="5593864"/>
                </a:moveTo>
                <a:cubicBezTo>
                  <a:pt x="9627729" y="5593604"/>
                  <a:pt x="9631956" y="5595161"/>
                  <a:pt x="9631956" y="5598274"/>
                </a:cubicBezTo>
                <a:cubicBezTo>
                  <a:pt x="9632485" y="5600608"/>
                  <a:pt x="9628786" y="5601127"/>
                  <a:pt x="9627201" y="5602943"/>
                </a:cubicBezTo>
                <a:lnTo>
                  <a:pt x="9542130" y="5602943"/>
                </a:lnTo>
                <a:cubicBezTo>
                  <a:pt x="9553755" y="5602165"/>
                  <a:pt x="9562209" y="5602943"/>
                  <a:pt x="9578589" y="5599312"/>
                </a:cubicBezTo>
                <a:cubicBezTo>
                  <a:pt x="9596554" y="5595680"/>
                  <a:pt x="9610292" y="5593864"/>
                  <a:pt x="9618746" y="5593864"/>
                </a:cubicBezTo>
                <a:close/>
                <a:moveTo>
                  <a:pt x="1070494" y="5591010"/>
                </a:moveTo>
                <a:cubicBezTo>
                  <a:pt x="1083175" y="5589714"/>
                  <a:pt x="1106424" y="5595680"/>
                  <a:pt x="1127560" y="5602943"/>
                </a:cubicBezTo>
                <a:lnTo>
                  <a:pt x="1065739" y="5602943"/>
                </a:lnTo>
                <a:cubicBezTo>
                  <a:pt x="1063097" y="5596717"/>
                  <a:pt x="1064154" y="5591270"/>
                  <a:pt x="1070494" y="5591010"/>
                </a:cubicBezTo>
                <a:close/>
                <a:moveTo>
                  <a:pt x="7593702" y="5589260"/>
                </a:moveTo>
                <a:cubicBezTo>
                  <a:pt x="7593438" y="5590103"/>
                  <a:pt x="7588682" y="5592048"/>
                  <a:pt x="7579171" y="5595680"/>
                </a:cubicBezTo>
                <a:cubicBezTo>
                  <a:pt x="7570717" y="5599312"/>
                  <a:pt x="7567547" y="5601127"/>
                  <a:pt x="7567018" y="5602943"/>
                </a:cubicBezTo>
                <a:lnTo>
                  <a:pt x="7547468" y="5602943"/>
                </a:lnTo>
                <a:cubicBezTo>
                  <a:pt x="7552752" y="5601906"/>
                  <a:pt x="7558564" y="5600608"/>
                  <a:pt x="7560149" y="5598274"/>
                </a:cubicBezTo>
                <a:cubicBezTo>
                  <a:pt x="7561206" y="5593864"/>
                  <a:pt x="7571245" y="5589454"/>
                  <a:pt x="7581285" y="5589454"/>
                </a:cubicBezTo>
                <a:cubicBezTo>
                  <a:pt x="7589739" y="5588676"/>
                  <a:pt x="7593966" y="5588417"/>
                  <a:pt x="7593702" y="5589260"/>
                </a:cubicBezTo>
                <a:close/>
                <a:moveTo>
                  <a:pt x="9324963" y="5585822"/>
                </a:moveTo>
                <a:cubicBezTo>
                  <a:pt x="9310697" y="5587119"/>
                  <a:pt x="9300129" y="5590751"/>
                  <a:pt x="9303828" y="5595680"/>
                </a:cubicBezTo>
                <a:cubicBezTo>
                  <a:pt x="9306469" y="5600090"/>
                  <a:pt x="9326548" y="5601646"/>
                  <a:pt x="9347684" y="5599312"/>
                </a:cubicBezTo>
                <a:cubicBezTo>
                  <a:pt x="9377802" y="5595680"/>
                  <a:pt x="9382557" y="5593864"/>
                  <a:pt x="9369876" y="5589454"/>
                </a:cubicBezTo>
                <a:cubicBezTo>
                  <a:pt x="9357195" y="5585562"/>
                  <a:pt x="9339230" y="5584525"/>
                  <a:pt x="9324963" y="5585822"/>
                </a:cubicBezTo>
                <a:close/>
                <a:moveTo>
                  <a:pt x="3584033" y="5585822"/>
                </a:moveTo>
                <a:cubicBezTo>
                  <a:pt x="3578221" y="5584525"/>
                  <a:pt x="3566068" y="5585044"/>
                  <a:pt x="3559199" y="5587898"/>
                </a:cubicBezTo>
                <a:cubicBezTo>
                  <a:pt x="3551273" y="5590751"/>
                  <a:pt x="3555500" y="5592566"/>
                  <a:pt x="3569238" y="5591010"/>
                </a:cubicBezTo>
                <a:cubicBezTo>
                  <a:pt x="3582977" y="5590232"/>
                  <a:pt x="3589846" y="5587378"/>
                  <a:pt x="3584033" y="5585822"/>
                </a:cubicBezTo>
                <a:close/>
                <a:moveTo>
                  <a:pt x="6583689" y="5583488"/>
                </a:moveTo>
                <a:cubicBezTo>
                  <a:pt x="6577877" y="5581412"/>
                  <a:pt x="6566252" y="5582190"/>
                  <a:pt x="6558327" y="5585044"/>
                </a:cubicBezTo>
                <a:cubicBezTo>
                  <a:pt x="6550929" y="5587898"/>
                  <a:pt x="6555156" y="5589454"/>
                  <a:pt x="6568894" y="5588676"/>
                </a:cubicBezTo>
                <a:cubicBezTo>
                  <a:pt x="6582632" y="5587119"/>
                  <a:pt x="6589501" y="5585044"/>
                  <a:pt x="6583689" y="5583488"/>
                </a:cubicBezTo>
                <a:close/>
                <a:moveTo>
                  <a:pt x="3619964" y="5582710"/>
                </a:moveTo>
                <a:cubicBezTo>
                  <a:pt x="3617322" y="5579856"/>
                  <a:pt x="3609924" y="5580634"/>
                  <a:pt x="3605169" y="5583488"/>
                </a:cubicBezTo>
                <a:cubicBezTo>
                  <a:pt x="3598300" y="5587119"/>
                  <a:pt x="3600942" y="5588676"/>
                  <a:pt x="3610453" y="5587898"/>
                </a:cubicBezTo>
                <a:cubicBezTo>
                  <a:pt x="3618907" y="5587898"/>
                  <a:pt x="3623662" y="5584784"/>
                  <a:pt x="3619964" y="5582710"/>
                </a:cubicBezTo>
                <a:close/>
                <a:moveTo>
                  <a:pt x="3524854" y="5582710"/>
                </a:moveTo>
                <a:cubicBezTo>
                  <a:pt x="3519042" y="5581153"/>
                  <a:pt x="3508474" y="5582190"/>
                  <a:pt x="3500548" y="5585044"/>
                </a:cubicBezTo>
                <a:cubicBezTo>
                  <a:pt x="3492094" y="5587898"/>
                  <a:pt x="3497378" y="5589194"/>
                  <a:pt x="3511644" y="5587898"/>
                </a:cubicBezTo>
                <a:cubicBezTo>
                  <a:pt x="3524326" y="5587119"/>
                  <a:pt x="3530666" y="5584266"/>
                  <a:pt x="3524854" y="5582710"/>
                </a:cubicBezTo>
                <a:close/>
                <a:moveTo>
                  <a:pt x="5693885" y="5582190"/>
                </a:moveTo>
                <a:cubicBezTo>
                  <a:pt x="5688072" y="5580894"/>
                  <a:pt x="5676976" y="5581412"/>
                  <a:pt x="5669050" y="5584266"/>
                </a:cubicBezTo>
                <a:cubicBezTo>
                  <a:pt x="5662181" y="5587119"/>
                  <a:pt x="5665880" y="5588416"/>
                  <a:pt x="5680147" y="5587119"/>
                </a:cubicBezTo>
                <a:cubicBezTo>
                  <a:pt x="5692828" y="5586341"/>
                  <a:pt x="5699697" y="5584525"/>
                  <a:pt x="5693885" y="5582190"/>
                </a:cubicBezTo>
                <a:close/>
                <a:moveTo>
                  <a:pt x="5808545" y="5579856"/>
                </a:moveTo>
                <a:cubicBezTo>
                  <a:pt x="5798505" y="5579596"/>
                  <a:pt x="5784767" y="5580374"/>
                  <a:pt x="5768916" y="5582190"/>
                </a:cubicBezTo>
                <a:cubicBezTo>
                  <a:pt x="5716077" y="5588157"/>
                  <a:pt x="5715020" y="5588935"/>
                  <a:pt x="5750422" y="5591010"/>
                </a:cubicBezTo>
                <a:cubicBezTo>
                  <a:pt x="5809601" y="5594642"/>
                  <a:pt x="5825981" y="5592826"/>
                  <a:pt x="5824396" y="5583488"/>
                </a:cubicBezTo>
                <a:cubicBezTo>
                  <a:pt x="5824396" y="5581412"/>
                  <a:pt x="5818584" y="5580115"/>
                  <a:pt x="5808545" y="5579856"/>
                </a:cubicBezTo>
                <a:close/>
                <a:moveTo>
                  <a:pt x="6621205" y="5577262"/>
                </a:moveTo>
                <a:cubicBezTo>
                  <a:pt x="6611694" y="5577780"/>
                  <a:pt x="6606938" y="5582190"/>
                  <a:pt x="6610637" y="5586600"/>
                </a:cubicBezTo>
                <a:cubicBezTo>
                  <a:pt x="6613279" y="5591010"/>
                  <a:pt x="6621733" y="5593864"/>
                  <a:pt x="6628074" y="5593086"/>
                </a:cubicBezTo>
                <a:cubicBezTo>
                  <a:pt x="6634414" y="5592308"/>
                  <a:pt x="6639698" y="5587898"/>
                  <a:pt x="6639698" y="5583488"/>
                </a:cubicBezTo>
                <a:cubicBezTo>
                  <a:pt x="6638641" y="5579078"/>
                  <a:pt x="6630716" y="5575706"/>
                  <a:pt x="6621205" y="5577262"/>
                </a:cubicBezTo>
                <a:close/>
                <a:moveTo>
                  <a:pt x="1730450" y="5571296"/>
                </a:moveTo>
                <a:cubicBezTo>
                  <a:pt x="1718826" y="5570776"/>
                  <a:pt x="1709843" y="5574408"/>
                  <a:pt x="1713542" y="5582710"/>
                </a:cubicBezTo>
                <a:cubicBezTo>
                  <a:pt x="1717240" y="5592048"/>
                  <a:pt x="1744716" y="5600090"/>
                  <a:pt x="1770608" y="5600090"/>
                </a:cubicBezTo>
                <a:cubicBezTo>
                  <a:pt x="1779062" y="5599312"/>
                  <a:pt x="1777477" y="5595939"/>
                  <a:pt x="1765324" y="5584266"/>
                </a:cubicBezTo>
                <a:cubicBezTo>
                  <a:pt x="1756341" y="5575964"/>
                  <a:pt x="1742075" y="5571555"/>
                  <a:pt x="1730450" y="5571296"/>
                </a:cubicBezTo>
                <a:close/>
                <a:moveTo>
                  <a:pt x="6027825" y="5570517"/>
                </a:moveTo>
                <a:cubicBezTo>
                  <a:pt x="6008275" y="5571036"/>
                  <a:pt x="5989782" y="5573630"/>
                  <a:pt x="5990310" y="5577262"/>
                </a:cubicBezTo>
                <a:cubicBezTo>
                  <a:pt x="5990838" y="5581412"/>
                  <a:pt x="6010917" y="5583747"/>
                  <a:pt x="6034166" y="5581412"/>
                </a:cubicBezTo>
                <a:cubicBezTo>
                  <a:pt x="6057415" y="5579337"/>
                  <a:pt x="6074324" y="5576224"/>
                  <a:pt x="6072738" y="5574668"/>
                </a:cubicBezTo>
                <a:cubicBezTo>
                  <a:pt x="6067983" y="5571036"/>
                  <a:pt x="6047376" y="5569739"/>
                  <a:pt x="6027825" y="5570517"/>
                </a:cubicBezTo>
                <a:close/>
                <a:moveTo>
                  <a:pt x="7057124" y="5562476"/>
                </a:moveTo>
                <a:lnTo>
                  <a:pt x="7090413" y="5564810"/>
                </a:lnTo>
                <a:cubicBezTo>
                  <a:pt x="7108378" y="5565588"/>
                  <a:pt x="7125815" y="5568182"/>
                  <a:pt x="7127928" y="5571296"/>
                </a:cubicBezTo>
                <a:cubicBezTo>
                  <a:pt x="7131099" y="5574149"/>
                  <a:pt x="7140610" y="5575446"/>
                  <a:pt x="7149592" y="5575446"/>
                </a:cubicBezTo>
                <a:cubicBezTo>
                  <a:pt x="7159103" y="5574927"/>
                  <a:pt x="7205073" y="5578040"/>
                  <a:pt x="7253684" y="5582190"/>
                </a:cubicBezTo>
                <a:cubicBezTo>
                  <a:pt x="7302824" y="5585822"/>
                  <a:pt x="7365703" y="5587119"/>
                  <a:pt x="7395821" y="5584266"/>
                </a:cubicBezTo>
                <a:cubicBezTo>
                  <a:pt x="7433865" y="5580634"/>
                  <a:pt x="7452886" y="5582710"/>
                  <a:pt x="7462397" y="5591529"/>
                </a:cubicBezTo>
                <a:cubicBezTo>
                  <a:pt x="7468738" y="5596976"/>
                  <a:pt x="7485647" y="5600868"/>
                  <a:pt x="7503083" y="5602943"/>
                </a:cubicBezTo>
                <a:lnTo>
                  <a:pt x="7303353" y="5602943"/>
                </a:lnTo>
                <a:cubicBezTo>
                  <a:pt x="7305466" y="5599830"/>
                  <a:pt x="7300183" y="5598533"/>
                  <a:pt x="7279575" y="5600090"/>
                </a:cubicBezTo>
                <a:cubicBezTo>
                  <a:pt x="7258440" y="5601646"/>
                  <a:pt x="7226737" y="5598792"/>
                  <a:pt x="7210357" y="5593086"/>
                </a:cubicBezTo>
                <a:cubicBezTo>
                  <a:pt x="7186051" y="5585822"/>
                  <a:pt x="7171256" y="5585822"/>
                  <a:pt x="7151706" y="5593864"/>
                </a:cubicBezTo>
                <a:cubicBezTo>
                  <a:pt x="7131099" y="5601906"/>
                  <a:pt x="7119474" y="5601906"/>
                  <a:pt x="7107849" y="5593864"/>
                </a:cubicBezTo>
                <a:cubicBezTo>
                  <a:pt x="7099395" y="5588676"/>
                  <a:pt x="7095697" y="5583488"/>
                  <a:pt x="7100980" y="5582710"/>
                </a:cubicBezTo>
                <a:cubicBezTo>
                  <a:pt x="7105208" y="5581153"/>
                  <a:pt x="7096753" y="5577002"/>
                  <a:pt x="7082487" y="5572074"/>
                </a:cubicBezTo>
                <a:close/>
                <a:moveTo>
                  <a:pt x="6316853" y="5554434"/>
                </a:moveTo>
                <a:cubicBezTo>
                  <a:pt x="6309456" y="5555212"/>
                  <a:pt x="6304701" y="5557547"/>
                  <a:pt x="6304701" y="5559622"/>
                </a:cubicBezTo>
                <a:cubicBezTo>
                  <a:pt x="6304701" y="5561178"/>
                  <a:pt x="6303115" y="5569739"/>
                  <a:pt x="6302059" y="5578300"/>
                </a:cubicBezTo>
                <a:cubicBezTo>
                  <a:pt x="6298888" y="5590751"/>
                  <a:pt x="6299417" y="5591788"/>
                  <a:pt x="6304701" y="5582190"/>
                </a:cubicBezTo>
                <a:cubicBezTo>
                  <a:pt x="6308928" y="5575706"/>
                  <a:pt x="6316325" y="5571814"/>
                  <a:pt x="6321081" y="5574668"/>
                </a:cubicBezTo>
                <a:cubicBezTo>
                  <a:pt x="6326893" y="5577780"/>
                  <a:pt x="6330592" y="5574149"/>
                  <a:pt x="6330063" y="5566886"/>
                </a:cubicBezTo>
                <a:cubicBezTo>
                  <a:pt x="6329535" y="5559622"/>
                  <a:pt x="6323194" y="5553915"/>
                  <a:pt x="6316853" y="5554434"/>
                </a:cubicBezTo>
                <a:close/>
                <a:moveTo>
                  <a:pt x="9846481" y="5554174"/>
                </a:moveTo>
                <a:cubicBezTo>
                  <a:pt x="9855464" y="5553915"/>
                  <a:pt x="9846481" y="5564292"/>
                  <a:pt x="9815835" y="5585044"/>
                </a:cubicBezTo>
                <a:cubicBezTo>
                  <a:pt x="9804210" y="5592826"/>
                  <a:pt x="9796285" y="5595939"/>
                  <a:pt x="9784660" y="5602943"/>
                </a:cubicBezTo>
                <a:lnTo>
                  <a:pt x="9722839" y="5602943"/>
                </a:lnTo>
                <a:cubicBezTo>
                  <a:pt x="9738162" y="5597496"/>
                  <a:pt x="9752429" y="5594382"/>
                  <a:pt x="9769337" y="5585822"/>
                </a:cubicBezTo>
                <a:cubicBezTo>
                  <a:pt x="9811080" y="5564810"/>
                  <a:pt x="9838027" y="5554174"/>
                  <a:pt x="9846481" y="5554174"/>
                </a:cubicBezTo>
                <a:close/>
                <a:moveTo>
                  <a:pt x="1307740" y="5551840"/>
                </a:moveTo>
                <a:cubicBezTo>
                  <a:pt x="1302456" y="5551840"/>
                  <a:pt x="1298229" y="5552878"/>
                  <a:pt x="1296116" y="5555212"/>
                </a:cubicBezTo>
                <a:cubicBezTo>
                  <a:pt x="1290303" y="5562476"/>
                  <a:pt x="1348426" y="5589194"/>
                  <a:pt x="1366391" y="5587898"/>
                </a:cubicBezTo>
                <a:cubicBezTo>
                  <a:pt x="1380658" y="5586341"/>
                  <a:pt x="1381186" y="5585822"/>
                  <a:pt x="1365863" y="5572074"/>
                </a:cubicBezTo>
                <a:cubicBezTo>
                  <a:pt x="1353710" y="5560660"/>
                  <a:pt x="1325177" y="5551580"/>
                  <a:pt x="1307740" y="5551840"/>
                </a:cubicBezTo>
                <a:close/>
                <a:moveTo>
                  <a:pt x="6506082" y="5545128"/>
                </a:moveTo>
                <a:cubicBezTo>
                  <a:pt x="6502053" y="5545744"/>
                  <a:pt x="6495977" y="5547171"/>
                  <a:pt x="6489108" y="5549246"/>
                </a:cubicBezTo>
                <a:cubicBezTo>
                  <a:pt x="6474841" y="5553656"/>
                  <a:pt x="6460046" y="5553656"/>
                  <a:pt x="6456876" y="5549246"/>
                </a:cubicBezTo>
                <a:cubicBezTo>
                  <a:pt x="6455819" y="5547170"/>
                  <a:pt x="6447894" y="5546133"/>
                  <a:pt x="6436797" y="5545874"/>
                </a:cubicBezTo>
                <a:cubicBezTo>
                  <a:pt x="6425173" y="5545354"/>
                  <a:pt x="6410378" y="5545874"/>
                  <a:pt x="6394526" y="5547430"/>
                </a:cubicBezTo>
                <a:cubicBezTo>
                  <a:pt x="6351727" y="5551840"/>
                  <a:pt x="6337461" y="5555212"/>
                  <a:pt x="6337989" y="5564032"/>
                </a:cubicBezTo>
                <a:cubicBezTo>
                  <a:pt x="6338517" y="5572852"/>
                  <a:pt x="6346443" y="5573370"/>
                  <a:pt x="6372334" y="5566107"/>
                </a:cubicBezTo>
                <a:cubicBezTo>
                  <a:pt x="6389771" y="5560919"/>
                  <a:pt x="6407208" y="5560400"/>
                  <a:pt x="6409321" y="5564032"/>
                </a:cubicBezTo>
                <a:cubicBezTo>
                  <a:pt x="6412492" y="5567664"/>
                  <a:pt x="6425173" y="5569739"/>
                  <a:pt x="6438383" y="5568442"/>
                </a:cubicBezTo>
                <a:cubicBezTo>
                  <a:pt x="6451592" y="5567664"/>
                  <a:pt x="6465330" y="5570517"/>
                  <a:pt x="6467972" y="5574668"/>
                </a:cubicBezTo>
                <a:cubicBezTo>
                  <a:pt x="6472728" y="5580634"/>
                  <a:pt x="6480125" y="5577780"/>
                  <a:pt x="6491221" y="5566107"/>
                </a:cubicBezTo>
                <a:cubicBezTo>
                  <a:pt x="6499676" y="5557288"/>
                  <a:pt x="6509715" y="5547949"/>
                  <a:pt x="6510772" y="5545874"/>
                </a:cubicBezTo>
                <a:cubicBezTo>
                  <a:pt x="6512093" y="5544707"/>
                  <a:pt x="6510111" y="5544512"/>
                  <a:pt x="6506082" y="5545128"/>
                </a:cubicBezTo>
                <a:close/>
                <a:moveTo>
                  <a:pt x="7616158" y="5519674"/>
                </a:moveTo>
                <a:cubicBezTo>
                  <a:pt x="7610346" y="5518117"/>
                  <a:pt x="7600835" y="5519154"/>
                  <a:pt x="7595023" y="5522008"/>
                </a:cubicBezTo>
                <a:cubicBezTo>
                  <a:pt x="7590267" y="5524862"/>
                  <a:pt x="7594494" y="5526158"/>
                  <a:pt x="7606119" y="5525640"/>
                </a:cubicBezTo>
                <a:cubicBezTo>
                  <a:pt x="7617743" y="5524084"/>
                  <a:pt x="7621970" y="5521748"/>
                  <a:pt x="7616158" y="5519674"/>
                </a:cubicBezTo>
                <a:close/>
                <a:moveTo>
                  <a:pt x="7965951" y="5518895"/>
                </a:moveTo>
                <a:cubicBezTo>
                  <a:pt x="7945344" y="5520970"/>
                  <a:pt x="7944815" y="5522268"/>
                  <a:pt x="7959082" y="5526678"/>
                </a:cubicBezTo>
                <a:cubicBezTo>
                  <a:pt x="7968593" y="5530309"/>
                  <a:pt x="7977575" y="5532644"/>
                  <a:pt x="7978104" y="5533422"/>
                </a:cubicBezTo>
                <a:cubicBezTo>
                  <a:pt x="7979689" y="5533422"/>
                  <a:pt x="7981802" y="5529790"/>
                  <a:pt x="7984444" y="5524862"/>
                </a:cubicBezTo>
                <a:cubicBezTo>
                  <a:pt x="7986558" y="5519674"/>
                  <a:pt x="7979160" y="5517339"/>
                  <a:pt x="7965951" y="5518895"/>
                </a:cubicBezTo>
                <a:close/>
                <a:moveTo>
                  <a:pt x="7463983" y="5492176"/>
                </a:moveTo>
                <a:cubicBezTo>
                  <a:pt x="7458699" y="5490101"/>
                  <a:pt x="7447074" y="5491398"/>
                  <a:pt x="7439148" y="5494252"/>
                </a:cubicBezTo>
                <a:cubicBezTo>
                  <a:pt x="7431751" y="5497105"/>
                  <a:pt x="7435978" y="5498402"/>
                  <a:pt x="7450245" y="5497105"/>
                </a:cubicBezTo>
                <a:cubicBezTo>
                  <a:pt x="7463983" y="5496327"/>
                  <a:pt x="7469795" y="5493732"/>
                  <a:pt x="7463983" y="5492176"/>
                </a:cubicBezTo>
                <a:close/>
                <a:moveTo>
                  <a:pt x="6231255" y="5489842"/>
                </a:moveTo>
                <a:cubicBezTo>
                  <a:pt x="6225442" y="5489323"/>
                  <a:pt x="6206949" y="5490620"/>
                  <a:pt x="6172604" y="5493474"/>
                </a:cubicBezTo>
                <a:cubicBezTo>
                  <a:pt x="6128219" y="5497105"/>
                  <a:pt x="6090175" y="5504628"/>
                  <a:pt x="6087533" y="5508778"/>
                </a:cubicBezTo>
                <a:cubicBezTo>
                  <a:pt x="6083306" y="5519154"/>
                  <a:pt x="6153053" y="5512150"/>
                  <a:pt x="6211704" y="5497105"/>
                </a:cubicBezTo>
                <a:cubicBezTo>
                  <a:pt x="6229141" y="5492695"/>
                  <a:pt x="6236539" y="5490360"/>
                  <a:pt x="6231255" y="5489842"/>
                </a:cubicBezTo>
                <a:close/>
                <a:moveTo>
                  <a:pt x="6533294" y="5486048"/>
                </a:moveTo>
                <a:cubicBezTo>
                  <a:pt x="6531511" y="5485107"/>
                  <a:pt x="6530322" y="5485691"/>
                  <a:pt x="6530322" y="5487766"/>
                </a:cubicBezTo>
                <a:cubicBezTo>
                  <a:pt x="6530322" y="5492954"/>
                  <a:pt x="6529794" y="5503590"/>
                  <a:pt x="6529265" y="5511632"/>
                </a:cubicBezTo>
                <a:cubicBezTo>
                  <a:pt x="6527680" y="5522527"/>
                  <a:pt x="6530850" y="5525640"/>
                  <a:pt x="6538248" y="5522008"/>
                </a:cubicBezTo>
                <a:cubicBezTo>
                  <a:pt x="6551986" y="5515523"/>
                  <a:pt x="6575763" y="5520192"/>
                  <a:pt x="6576292" y="5531088"/>
                </a:cubicBezTo>
                <a:cubicBezTo>
                  <a:pt x="6577348" y="5534719"/>
                  <a:pt x="6565724" y="5539907"/>
                  <a:pt x="6550929" y="5540686"/>
                </a:cubicBezTo>
                <a:cubicBezTo>
                  <a:pt x="6514999" y="5544317"/>
                  <a:pt x="6527152" y="5551580"/>
                  <a:pt x="6575763" y="5555212"/>
                </a:cubicBezTo>
                <a:cubicBezTo>
                  <a:pt x="6628074" y="5559622"/>
                  <a:pt x="6823049" y="5541204"/>
                  <a:pt x="6788175" y="5535497"/>
                </a:cubicBezTo>
                <a:cubicBezTo>
                  <a:pt x="6774437" y="5533422"/>
                  <a:pt x="6744319" y="5532903"/>
                  <a:pt x="6720013" y="5534978"/>
                </a:cubicBezTo>
                <a:cubicBezTo>
                  <a:pt x="6696236" y="5536535"/>
                  <a:pt x="6676157" y="5534200"/>
                  <a:pt x="6675629" y="5529012"/>
                </a:cubicBezTo>
                <a:cubicBezTo>
                  <a:pt x="6675629" y="5524862"/>
                  <a:pt x="6669288" y="5521230"/>
                  <a:pt x="6662419" y="5522008"/>
                </a:cubicBezTo>
                <a:cubicBezTo>
                  <a:pt x="6655550" y="5522786"/>
                  <a:pt x="6651851" y="5527196"/>
                  <a:pt x="6654493" y="5530828"/>
                </a:cubicBezTo>
                <a:cubicBezTo>
                  <a:pt x="6659249" y="5537313"/>
                  <a:pt x="6603768" y="5538610"/>
                  <a:pt x="6595314" y="5532644"/>
                </a:cubicBezTo>
                <a:cubicBezTo>
                  <a:pt x="6587388" y="5527715"/>
                  <a:pt x="6602711" y="5502293"/>
                  <a:pt x="6614336" y="5500996"/>
                </a:cubicBezTo>
                <a:cubicBezTo>
                  <a:pt x="6625960" y="5500218"/>
                  <a:pt x="6625960" y="5498402"/>
                  <a:pt x="6614336" y="5492695"/>
                </a:cubicBezTo>
                <a:cubicBezTo>
                  <a:pt x="6596899" y="5483097"/>
                  <a:pt x="6553043" y="5487507"/>
                  <a:pt x="6560968" y="5497884"/>
                </a:cubicBezTo>
                <a:cubicBezTo>
                  <a:pt x="6564139" y="5502034"/>
                  <a:pt x="6563082" y="5505666"/>
                  <a:pt x="6558327" y="5506444"/>
                </a:cubicBezTo>
                <a:cubicBezTo>
                  <a:pt x="6554099" y="5506444"/>
                  <a:pt x="6545645" y="5500736"/>
                  <a:pt x="6539833" y="5493474"/>
                </a:cubicBezTo>
                <a:cubicBezTo>
                  <a:pt x="6537455" y="5489453"/>
                  <a:pt x="6535077" y="5486988"/>
                  <a:pt x="6533294" y="5486048"/>
                </a:cubicBezTo>
                <a:close/>
                <a:moveTo>
                  <a:pt x="6472728" y="5483097"/>
                </a:moveTo>
                <a:cubicBezTo>
                  <a:pt x="6467444" y="5482060"/>
                  <a:pt x="6460575" y="5482319"/>
                  <a:pt x="6453706" y="5483356"/>
                </a:cubicBezTo>
                <a:cubicBezTo>
                  <a:pt x="6438911" y="5484913"/>
                  <a:pt x="6431514" y="5487507"/>
                  <a:pt x="6436797" y="5489064"/>
                </a:cubicBezTo>
                <a:cubicBezTo>
                  <a:pt x="6444195" y="5491138"/>
                  <a:pt x="6445252" y="5498662"/>
                  <a:pt x="6441024" y="5513966"/>
                </a:cubicBezTo>
                <a:cubicBezTo>
                  <a:pt x="6434684" y="5538610"/>
                  <a:pt x="6442081" y="5540686"/>
                  <a:pt x="6455291" y="5518895"/>
                </a:cubicBezTo>
                <a:cubicBezTo>
                  <a:pt x="6463217" y="5504887"/>
                  <a:pt x="6465859" y="5504628"/>
                  <a:pt x="6479597" y="5513966"/>
                </a:cubicBezTo>
                <a:cubicBezTo>
                  <a:pt x="6491750" y="5522786"/>
                  <a:pt x="6494392" y="5522527"/>
                  <a:pt x="6488579" y="5514486"/>
                </a:cubicBezTo>
                <a:cubicBezTo>
                  <a:pt x="6482767" y="5505666"/>
                  <a:pt x="6484881" y="5504368"/>
                  <a:pt x="6498619" y="5507222"/>
                </a:cubicBezTo>
                <a:cubicBezTo>
                  <a:pt x="6509715" y="5510076"/>
                  <a:pt x="6516056" y="5508000"/>
                  <a:pt x="6515527" y="5502034"/>
                </a:cubicBezTo>
                <a:cubicBezTo>
                  <a:pt x="6515527" y="5497884"/>
                  <a:pt x="6507601" y="5494252"/>
                  <a:pt x="6498619" y="5495030"/>
                </a:cubicBezTo>
                <a:cubicBezTo>
                  <a:pt x="6489108" y="5495808"/>
                  <a:pt x="6481710" y="5492695"/>
                  <a:pt x="6481182" y="5488285"/>
                </a:cubicBezTo>
                <a:cubicBezTo>
                  <a:pt x="6480654" y="5485691"/>
                  <a:pt x="6477483" y="5483876"/>
                  <a:pt x="6472728" y="5483097"/>
                </a:cubicBezTo>
                <a:close/>
                <a:moveTo>
                  <a:pt x="6272997" y="5482578"/>
                </a:moveTo>
                <a:cubicBezTo>
                  <a:pt x="6264015" y="5483356"/>
                  <a:pt x="6256617" y="5487766"/>
                  <a:pt x="6256617" y="5492176"/>
                </a:cubicBezTo>
                <a:cubicBezTo>
                  <a:pt x="6257146" y="5497364"/>
                  <a:pt x="6265600" y="5499958"/>
                  <a:pt x="6274054" y="5499440"/>
                </a:cubicBezTo>
                <a:cubicBezTo>
                  <a:pt x="6283565" y="5498662"/>
                  <a:pt x="6290434" y="5494252"/>
                  <a:pt x="6290434" y="5489064"/>
                </a:cubicBezTo>
                <a:cubicBezTo>
                  <a:pt x="6289377" y="5484654"/>
                  <a:pt x="6282508" y="5482060"/>
                  <a:pt x="6272997" y="5482578"/>
                </a:cubicBezTo>
                <a:close/>
                <a:moveTo>
                  <a:pt x="5788994" y="5471683"/>
                </a:moveTo>
                <a:cubicBezTo>
                  <a:pt x="5785296" y="5470646"/>
                  <a:pt x="5775785" y="5470905"/>
                  <a:pt x="5758348" y="5472462"/>
                </a:cubicBezTo>
                <a:cubicBezTo>
                  <a:pt x="5735099" y="5473758"/>
                  <a:pt x="5715548" y="5478687"/>
                  <a:pt x="5716605" y="5483876"/>
                </a:cubicBezTo>
                <a:cubicBezTo>
                  <a:pt x="5717134" y="5493214"/>
                  <a:pt x="5753064" y="5490620"/>
                  <a:pt x="5781597" y="5477650"/>
                </a:cubicBezTo>
                <a:cubicBezTo>
                  <a:pt x="5789523" y="5474277"/>
                  <a:pt x="5792693" y="5472462"/>
                  <a:pt x="5788994" y="5471683"/>
                </a:cubicBezTo>
                <a:close/>
                <a:moveTo>
                  <a:pt x="6352784" y="5469608"/>
                </a:moveTo>
                <a:cubicBezTo>
                  <a:pt x="6349613" y="5467532"/>
                  <a:pt x="6342744" y="5467532"/>
                  <a:pt x="6336932" y="5470386"/>
                </a:cubicBezTo>
                <a:cubicBezTo>
                  <a:pt x="6330063" y="5474018"/>
                  <a:pt x="6332177" y="5476352"/>
                  <a:pt x="6341688" y="5475574"/>
                </a:cubicBezTo>
                <a:cubicBezTo>
                  <a:pt x="6350142" y="5474796"/>
                  <a:pt x="6355426" y="5472462"/>
                  <a:pt x="6352784" y="5469608"/>
                </a:cubicBezTo>
                <a:close/>
                <a:moveTo>
                  <a:pt x="6781834" y="5460010"/>
                </a:moveTo>
                <a:cubicBezTo>
                  <a:pt x="6770210" y="5460788"/>
                  <a:pt x="6761227" y="5465976"/>
                  <a:pt x="6762284" y="5470386"/>
                </a:cubicBezTo>
                <a:cubicBezTo>
                  <a:pt x="6762284" y="5474796"/>
                  <a:pt x="6771795" y="5477390"/>
                  <a:pt x="6783420" y="5476612"/>
                </a:cubicBezTo>
                <a:cubicBezTo>
                  <a:pt x="6795044" y="5475315"/>
                  <a:pt x="6804027" y="5471164"/>
                  <a:pt x="6802970" y="5466754"/>
                </a:cubicBezTo>
                <a:cubicBezTo>
                  <a:pt x="6802970" y="5461826"/>
                  <a:pt x="6792402" y="5458713"/>
                  <a:pt x="6781834" y="5460010"/>
                </a:cubicBezTo>
                <a:close/>
                <a:moveTo>
                  <a:pt x="5994603" y="5453297"/>
                </a:moveTo>
                <a:cubicBezTo>
                  <a:pt x="5985819" y="5452292"/>
                  <a:pt x="5977893" y="5452357"/>
                  <a:pt x="5972873" y="5453784"/>
                </a:cubicBezTo>
                <a:cubicBezTo>
                  <a:pt x="5962834" y="5456638"/>
                  <a:pt x="5952266" y="5456638"/>
                  <a:pt x="5950153" y="5453784"/>
                </a:cubicBezTo>
                <a:cubicBezTo>
                  <a:pt x="5948039" y="5450930"/>
                  <a:pt x="5914222" y="5455860"/>
                  <a:pt x="5874593" y="5465976"/>
                </a:cubicBezTo>
                <a:cubicBezTo>
                  <a:pt x="5835492" y="5476093"/>
                  <a:pt x="5797449" y="5485691"/>
                  <a:pt x="5791108" y="5486988"/>
                </a:cubicBezTo>
                <a:cubicBezTo>
                  <a:pt x="5779483" y="5489842"/>
                  <a:pt x="5901013" y="5487507"/>
                  <a:pt x="5951209" y="5483876"/>
                </a:cubicBezTo>
                <a:cubicBezTo>
                  <a:pt x="5963891" y="5483097"/>
                  <a:pt x="5976044" y="5479206"/>
                  <a:pt x="5978157" y="5474796"/>
                </a:cubicBezTo>
                <a:cubicBezTo>
                  <a:pt x="5980271" y="5471164"/>
                  <a:pt x="5997707" y="5468052"/>
                  <a:pt x="6016729" y="5468830"/>
                </a:cubicBezTo>
                <a:lnTo>
                  <a:pt x="6051075" y="5470386"/>
                </a:lnTo>
                <a:lnTo>
                  <a:pt x="6021485" y="5459232"/>
                </a:lnTo>
                <a:cubicBezTo>
                  <a:pt x="6013030" y="5456378"/>
                  <a:pt x="6003387" y="5454302"/>
                  <a:pt x="5994603" y="5453297"/>
                </a:cubicBezTo>
                <a:close/>
                <a:moveTo>
                  <a:pt x="6062699" y="5435366"/>
                </a:moveTo>
                <a:cubicBezTo>
                  <a:pt x="6058472" y="5435885"/>
                  <a:pt x="6052131" y="5439258"/>
                  <a:pt x="6041035" y="5444964"/>
                </a:cubicBezTo>
                <a:cubicBezTo>
                  <a:pt x="6026769" y="5453006"/>
                  <a:pt x="6027825" y="5453524"/>
                  <a:pt x="6047376" y="5452228"/>
                </a:cubicBezTo>
                <a:cubicBezTo>
                  <a:pt x="6059529" y="5451450"/>
                  <a:pt x="6070096" y="5446780"/>
                  <a:pt x="6069040" y="5441852"/>
                </a:cubicBezTo>
                <a:cubicBezTo>
                  <a:pt x="6069040" y="5437182"/>
                  <a:pt x="6066926" y="5435107"/>
                  <a:pt x="6062699" y="5435366"/>
                </a:cubicBezTo>
                <a:close/>
                <a:moveTo>
                  <a:pt x="6216988" y="5423952"/>
                </a:moveTo>
                <a:cubicBezTo>
                  <a:pt x="6208006" y="5424730"/>
                  <a:pt x="6199551" y="5431994"/>
                  <a:pt x="6197966" y="5440554"/>
                </a:cubicBezTo>
                <a:cubicBezTo>
                  <a:pt x="6194268" y="5455081"/>
                  <a:pt x="6187399" y="5457934"/>
                  <a:pt x="6136145" y="5463642"/>
                </a:cubicBezTo>
                <a:cubicBezTo>
                  <a:pt x="6123992" y="5464420"/>
                  <a:pt x="6116066" y="5468830"/>
                  <a:pt x="6118708" y="5472462"/>
                </a:cubicBezTo>
                <a:cubicBezTo>
                  <a:pt x="6126106" y="5481800"/>
                  <a:pt x="6186870" y="5475315"/>
                  <a:pt x="6204835" y="5462864"/>
                </a:cubicBezTo>
                <a:cubicBezTo>
                  <a:pt x="6212761" y="5457675"/>
                  <a:pt x="6222272" y="5446262"/>
                  <a:pt x="6225971" y="5437442"/>
                </a:cubicBezTo>
                <a:cubicBezTo>
                  <a:pt x="6231255" y="5424990"/>
                  <a:pt x="6229141" y="5422396"/>
                  <a:pt x="6216988" y="5423952"/>
                </a:cubicBezTo>
                <a:close/>
                <a:moveTo>
                  <a:pt x="6007747" y="5423174"/>
                </a:moveTo>
                <a:cubicBezTo>
                  <a:pt x="6003520" y="5423434"/>
                  <a:pt x="6001935" y="5426546"/>
                  <a:pt x="6002463" y="5431994"/>
                </a:cubicBezTo>
                <a:cubicBezTo>
                  <a:pt x="6002463" y="5436144"/>
                  <a:pt x="6010917" y="5438998"/>
                  <a:pt x="6021485" y="5438220"/>
                </a:cubicBezTo>
                <a:cubicBezTo>
                  <a:pt x="6036280" y="5436664"/>
                  <a:pt x="6037336" y="5434588"/>
                  <a:pt x="6027297" y="5429400"/>
                </a:cubicBezTo>
                <a:cubicBezTo>
                  <a:pt x="6018315" y="5424730"/>
                  <a:pt x="6011974" y="5422914"/>
                  <a:pt x="6007747" y="5423174"/>
                </a:cubicBezTo>
                <a:close/>
                <a:moveTo>
                  <a:pt x="4917683" y="5417986"/>
                </a:moveTo>
                <a:cubicBezTo>
                  <a:pt x="4915041" y="5415910"/>
                  <a:pt x="4908701" y="5415910"/>
                  <a:pt x="4902889" y="5418764"/>
                </a:cubicBezTo>
                <a:cubicBezTo>
                  <a:pt x="4896548" y="5422396"/>
                  <a:pt x="4898661" y="5423952"/>
                  <a:pt x="4908172" y="5423952"/>
                </a:cubicBezTo>
                <a:cubicBezTo>
                  <a:pt x="4916627" y="5423174"/>
                  <a:pt x="4921382" y="5420840"/>
                  <a:pt x="4917683" y="5417986"/>
                </a:cubicBezTo>
                <a:close/>
                <a:moveTo>
                  <a:pt x="7823352" y="5400379"/>
                </a:moveTo>
                <a:cubicBezTo>
                  <a:pt x="7802811" y="5400411"/>
                  <a:pt x="7789469" y="5400995"/>
                  <a:pt x="7788413" y="5402422"/>
                </a:cubicBezTo>
                <a:cubicBezTo>
                  <a:pt x="7786299" y="5404756"/>
                  <a:pt x="7807434" y="5406832"/>
                  <a:pt x="7833325" y="5407610"/>
                </a:cubicBezTo>
                <a:cubicBezTo>
                  <a:pt x="7860273" y="5408388"/>
                  <a:pt x="7895147" y="5410722"/>
                  <a:pt x="7912055" y="5413576"/>
                </a:cubicBezTo>
                <a:cubicBezTo>
                  <a:pt x="7927907" y="5415910"/>
                  <a:pt x="7955911" y="5418764"/>
                  <a:pt x="7974405" y="5419542"/>
                </a:cubicBezTo>
                <a:cubicBezTo>
                  <a:pt x="7992898" y="5421099"/>
                  <a:pt x="8016148" y="5422396"/>
                  <a:pt x="8025659" y="5423174"/>
                </a:cubicBezTo>
                <a:cubicBezTo>
                  <a:pt x="8034113" y="5424730"/>
                  <a:pt x="8058947" y="5426028"/>
                  <a:pt x="8079026" y="5426806"/>
                </a:cubicBezTo>
                <a:cubicBezTo>
                  <a:pt x="8100161" y="5427584"/>
                  <a:pt x="8129751" y="5428881"/>
                  <a:pt x="8145602" y="5429400"/>
                </a:cubicBezTo>
                <a:cubicBezTo>
                  <a:pt x="8161454" y="5430956"/>
                  <a:pt x="8193686" y="5433291"/>
                  <a:pt x="8216935" y="5434588"/>
                </a:cubicBezTo>
                <a:cubicBezTo>
                  <a:pt x="8277171" y="5438220"/>
                  <a:pt x="8303590" y="5436664"/>
                  <a:pt x="8287210" y="5429400"/>
                </a:cubicBezTo>
                <a:cubicBezTo>
                  <a:pt x="8280341" y="5426546"/>
                  <a:pt x="8240184" y="5422136"/>
                  <a:pt x="8198970" y="5420840"/>
                </a:cubicBezTo>
                <a:cubicBezTo>
                  <a:pt x="8158284" y="5418505"/>
                  <a:pt x="8098048" y="5414614"/>
                  <a:pt x="8065288" y="5410982"/>
                </a:cubicBezTo>
                <a:cubicBezTo>
                  <a:pt x="8029357" y="5406832"/>
                  <a:pt x="7961195" y="5403459"/>
                  <a:pt x="7901487" y="5401644"/>
                </a:cubicBezTo>
                <a:cubicBezTo>
                  <a:pt x="7871634" y="5400865"/>
                  <a:pt x="7843893" y="5400346"/>
                  <a:pt x="7823352" y="5400379"/>
                </a:cubicBezTo>
                <a:close/>
                <a:moveTo>
                  <a:pt x="7770976" y="5395418"/>
                </a:moveTo>
                <a:cubicBezTo>
                  <a:pt x="7765163" y="5393083"/>
                  <a:pt x="7754596" y="5394120"/>
                  <a:pt x="7746670" y="5396974"/>
                </a:cubicBezTo>
                <a:cubicBezTo>
                  <a:pt x="7738216" y="5399828"/>
                  <a:pt x="7743500" y="5401384"/>
                  <a:pt x="7757238" y="5400606"/>
                </a:cubicBezTo>
                <a:cubicBezTo>
                  <a:pt x="7770447" y="5399050"/>
                  <a:pt x="7776788" y="5396714"/>
                  <a:pt x="7770976" y="5395418"/>
                </a:cubicBezTo>
                <a:close/>
                <a:moveTo>
                  <a:pt x="6223329" y="5393342"/>
                </a:moveTo>
                <a:cubicBezTo>
                  <a:pt x="6141957" y="5399308"/>
                  <a:pt x="6072210" y="5409166"/>
                  <a:pt x="6056358" y="5417986"/>
                </a:cubicBezTo>
                <a:lnTo>
                  <a:pt x="6039450" y="5426806"/>
                </a:lnTo>
                <a:lnTo>
                  <a:pt x="6057944" y="5426028"/>
                </a:lnTo>
                <a:cubicBezTo>
                  <a:pt x="6067455" y="5425250"/>
                  <a:pt x="6078022" y="5428362"/>
                  <a:pt x="6081721" y="5432772"/>
                </a:cubicBezTo>
                <a:cubicBezTo>
                  <a:pt x="6084363" y="5436922"/>
                  <a:pt x="6090175" y="5438479"/>
                  <a:pt x="6094931" y="5435366"/>
                </a:cubicBezTo>
                <a:cubicBezTo>
                  <a:pt x="6098101" y="5432512"/>
                  <a:pt x="6101800" y="5433810"/>
                  <a:pt x="6102857" y="5438220"/>
                </a:cubicBezTo>
                <a:cubicBezTo>
                  <a:pt x="6103385" y="5443408"/>
                  <a:pt x="6113953" y="5446520"/>
                  <a:pt x="6128219" y="5444964"/>
                </a:cubicBezTo>
                <a:cubicBezTo>
                  <a:pt x="6146184" y="5443408"/>
                  <a:pt x="6150411" y="5439776"/>
                  <a:pt x="6146184" y="5431216"/>
                </a:cubicBezTo>
                <a:cubicBezTo>
                  <a:pt x="6141957" y="5420840"/>
                  <a:pt x="6149355" y="5417986"/>
                  <a:pt x="6188455" y="5413576"/>
                </a:cubicBezTo>
                <a:cubicBezTo>
                  <a:pt x="6247635" y="5407869"/>
                  <a:pt x="6279866" y="5388932"/>
                  <a:pt x="6223329" y="5393342"/>
                </a:cubicBezTo>
                <a:close/>
                <a:moveTo>
                  <a:pt x="8582050" y="5379594"/>
                </a:moveTo>
                <a:cubicBezTo>
                  <a:pt x="8576238" y="5380112"/>
                  <a:pt x="8570954" y="5382188"/>
                  <a:pt x="8567255" y="5385560"/>
                </a:cubicBezTo>
                <a:cubicBezTo>
                  <a:pt x="8557744" y="5392046"/>
                  <a:pt x="8561972" y="5393083"/>
                  <a:pt x="8587334" y="5391008"/>
                </a:cubicBezTo>
                <a:cubicBezTo>
                  <a:pt x="8615867" y="5388154"/>
                  <a:pt x="8616924" y="5386598"/>
                  <a:pt x="8599487" y="5381410"/>
                </a:cubicBezTo>
                <a:cubicBezTo>
                  <a:pt x="8593675" y="5379594"/>
                  <a:pt x="8587334" y="5379075"/>
                  <a:pt x="8582050" y="5379594"/>
                </a:cubicBezTo>
                <a:close/>
                <a:moveTo>
                  <a:pt x="6407208" y="5379594"/>
                </a:moveTo>
                <a:cubicBezTo>
                  <a:pt x="6401395" y="5377259"/>
                  <a:pt x="6391884" y="5378556"/>
                  <a:pt x="6386072" y="5381410"/>
                </a:cubicBezTo>
                <a:cubicBezTo>
                  <a:pt x="6380788" y="5384522"/>
                  <a:pt x="6385544" y="5386079"/>
                  <a:pt x="6397168" y="5384782"/>
                </a:cubicBezTo>
                <a:cubicBezTo>
                  <a:pt x="6408793" y="5384004"/>
                  <a:pt x="6413020" y="5380891"/>
                  <a:pt x="6407208" y="5379594"/>
                </a:cubicBezTo>
                <a:close/>
                <a:moveTo>
                  <a:pt x="5002225" y="5375962"/>
                </a:moveTo>
                <a:cubicBezTo>
                  <a:pt x="4991658" y="5374406"/>
                  <a:pt x="4974749" y="5375702"/>
                  <a:pt x="4964710" y="5378816"/>
                </a:cubicBezTo>
                <a:cubicBezTo>
                  <a:pt x="4955199" y="5381669"/>
                  <a:pt x="4963125" y="5383226"/>
                  <a:pt x="4983203" y="5381150"/>
                </a:cubicBezTo>
                <a:cubicBezTo>
                  <a:pt x="5004339" y="5378816"/>
                  <a:pt x="5012793" y="5376740"/>
                  <a:pt x="5002225" y="5375962"/>
                </a:cubicBezTo>
                <a:close/>
                <a:moveTo>
                  <a:pt x="4918740" y="5375184"/>
                </a:moveTo>
                <a:cubicBezTo>
                  <a:pt x="4908701" y="5373628"/>
                  <a:pt x="4891792" y="5375184"/>
                  <a:pt x="4881753" y="5378816"/>
                </a:cubicBezTo>
                <a:cubicBezTo>
                  <a:pt x="4871714" y="5381669"/>
                  <a:pt x="4880696" y="5382447"/>
                  <a:pt x="4900775" y="5380372"/>
                </a:cubicBezTo>
                <a:cubicBezTo>
                  <a:pt x="4921382" y="5378038"/>
                  <a:pt x="4928780" y="5375962"/>
                  <a:pt x="4918740" y="5375184"/>
                </a:cubicBezTo>
                <a:close/>
                <a:moveTo>
                  <a:pt x="5331741" y="5374016"/>
                </a:moveTo>
                <a:cubicBezTo>
                  <a:pt x="5326391" y="5374016"/>
                  <a:pt x="5319258" y="5374924"/>
                  <a:pt x="5311860" y="5376740"/>
                </a:cubicBezTo>
                <a:cubicBezTo>
                  <a:pt x="5295480" y="5379594"/>
                  <a:pt x="5283328" y="5383744"/>
                  <a:pt x="5283328" y="5385820"/>
                </a:cubicBezTo>
                <a:cubicBezTo>
                  <a:pt x="5283328" y="5387376"/>
                  <a:pt x="5296537" y="5387376"/>
                  <a:pt x="5312389" y="5385820"/>
                </a:cubicBezTo>
                <a:cubicBezTo>
                  <a:pt x="5328240" y="5384522"/>
                  <a:pt x="5340922" y="5380372"/>
                  <a:pt x="5340922" y="5376740"/>
                </a:cubicBezTo>
                <a:cubicBezTo>
                  <a:pt x="5340658" y="5374924"/>
                  <a:pt x="5337091" y="5374016"/>
                  <a:pt x="5331741" y="5374016"/>
                </a:cubicBezTo>
                <a:close/>
                <a:moveTo>
                  <a:pt x="6443666" y="5373887"/>
                </a:moveTo>
                <a:cubicBezTo>
                  <a:pt x="6443138" y="5373368"/>
                  <a:pt x="6441024" y="5375702"/>
                  <a:pt x="6436797" y="5380372"/>
                </a:cubicBezTo>
                <a:cubicBezTo>
                  <a:pt x="6431514" y="5386857"/>
                  <a:pt x="6413548" y="5392304"/>
                  <a:pt x="6396112" y="5394640"/>
                </a:cubicBezTo>
                <a:cubicBezTo>
                  <a:pt x="6378675" y="5395936"/>
                  <a:pt x="6364937" y="5401384"/>
                  <a:pt x="6365993" y="5405794"/>
                </a:cubicBezTo>
                <a:cubicBezTo>
                  <a:pt x="6365993" y="5410722"/>
                  <a:pt x="6358068" y="5412279"/>
                  <a:pt x="6346443" y="5409166"/>
                </a:cubicBezTo>
                <a:cubicBezTo>
                  <a:pt x="6322666" y="5402681"/>
                  <a:pt x="6287792" y="5413836"/>
                  <a:pt x="6286207" y="5428362"/>
                </a:cubicBezTo>
                <a:cubicBezTo>
                  <a:pt x="6285150" y="5440554"/>
                  <a:pt x="6330063" y="5437442"/>
                  <a:pt x="6418304" y="5420840"/>
                </a:cubicBezTo>
                <a:cubicBezTo>
                  <a:pt x="6448950" y="5414873"/>
                  <a:pt x="6473785" y="5406832"/>
                  <a:pt x="6473256" y="5402422"/>
                </a:cubicBezTo>
                <a:cubicBezTo>
                  <a:pt x="6473256" y="5398790"/>
                  <a:pt x="6465330" y="5396196"/>
                  <a:pt x="6455291" y="5397752"/>
                </a:cubicBezTo>
                <a:cubicBezTo>
                  <a:pt x="6442081" y="5398530"/>
                  <a:pt x="6438911" y="5395418"/>
                  <a:pt x="6442081" y="5383744"/>
                </a:cubicBezTo>
                <a:cubicBezTo>
                  <a:pt x="6443666" y="5377778"/>
                  <a:pt x="6444723" y="5374406"/>
                  <a:pt x="6443666" y="5373887"/>
                </a:cubicBezTo>
                <a:close/>
                <a:moveTo>
                  <a:pt x="5949624" y="5372071"/>
                </a:moveTo>
                <a:cubicBezTo>
                  <a:pt x="5948039" y="5372849"/>
                  <a:pt x="5947511" y="5374665"/>
                  <a:pt x="5947511" y="5376740"/>
                </a:cubicBezTo>
                <a:cubicBezTo>
                  <a:pt x="5948039" y="5381928"/>
                  <a:pt x="5951738" y="5385560"/>
                  <a:pt x="5957022" y="5385560"/>
                </a:cubicBezTo>
                <a:cubicBezTo>
                  <a:pt x="5961249" y="5384782"/>
                  <a:pt x="5964947" y="5382447"/>
                  <a:pt x="5964947" y="5380372"/>
                </a:cubicBezTo>
                <a:cubicBezTo>
                  <a:pt x="5964419" y="5378816"/>
                  <a:pt x="5960192" y="5375184"/>
                  <a:pt x="5955436" y="5372330"/>
                </a:cubicBezTo>
                <a:cubicBezTo>
                  <a:pt x="5952794" y="5371292"/>
                  <a:pt x="5950681" y="5371034"/>
                  <a:pt x="5949624" y="5372071"/>
                </a:cubicBezTo>
                <a:close/>
                <a:moveTo>
                  <a:pt x="5071973" y="5369218"/>
                </a:moveTo>
                <a:cubicBezTo>
                  <a:pt x="5064047" y="5367661"/>
                  <a:pt x="5049780" y="5369477"/>
                  <a:pt x="5039213" y="5372330"/>
                </a:cubicBezTo>
                <a:cubicBezTo>
                  <a:pt x="5029173" y="5375184"/>
                  <a:pt x="5036042" y="5375702"/>
                  <a:pt x="5054007" y="5374406"/>
                </a:cubicBezTo>
                <a:cubicBezTo>
                  <a:pt x="5071973" y="5372849"/>
                  <a:pt x="5079898" y="5370514"/>
                  <a:pt x="5071973" y="5369218"/>
                </a:cubicBezTo>
                <a:close/>
                <a:moveTo>
                  <a:pt x="6014616" y="5363251"/>
                </a:moveTo>
                <a:cubicBezTo>
                  <a:pt x="6005633" y="5364289"/>
                  <a:pt x="5994537" y="5368180"/>
                  <a:pt x="5984498" y="5373628"/>
                </a:cubicBezTo>
                <a:cubicBezTo>
                  <a:pt x="5971816" y="5380891"/>
                  <a:pt x="5975515" y="5381669"/>
                  <a:pt x="5999293" y="5378038"/>
                </a:cubicBezTo>
                <a:cubicBezTo>
                  <a:pt x="6016201" y="5375702"/>
                  <a:pt x="6029939" y="5370774"/>
                  <a:pt x="6029939" y="5367920"/>
                </a:cubicBezTo>
                <a:cubicBezTo>
                  <a:pt x="6029411" y="5363770"/>
                  <a:pt x="6023070" y="5361954"/>
                  <a:pt x="6014616" y="5363251"/>
                </a:cubicBezTo>
                <a:close/>
                <a:moveTo>
                  <a:pt x="1274980" y="5359360"/>
                </a:moveTo>
                <a:cubicBezTo>
                  <a:pt x="1243277" y="5362214"/>
                  <a:pt x="1245919" y="5376481"/>
                  <a:pt x="1280264" y="5382966"/>
                </a:cubicBezTo>
                <a:cubicBezTo>
                  <a:pt x="1319365" y="5391008"/>
                  <a:pt x="1328347" y="5389710"/>
                  <a:pt x="1327290" y="5376740"/>
                </a:cubicBezTo>
                <a:cubicBezTo>
                  <a:pt x="1326234" y="5362214"/>
                  <a:pt x="1307740" y="5356247"/>
                  <a:pt x="1274980" y="5359360"/>
                </a:cubicBezTo>
                <a:close/>
                <a:moveTo>
                  <a:pt x="1210517" y="5358582"/>
                </a:moveTo>
                <a:cubicBezTo>
                  <a:pt x="1209988" y="5358841"/>
                  <a:pt x="1210517" y="5360398"/>
                  <a:pt x="1212102" y="5362732"/>
                </a:cubicBezTo>
                <a:cubicBezTo>
                  <a:pt x="1215801" y="5367920"/>
                  <a:pt x="1213687" y="5373887"/>
                  <a:pt x="1208932" y="5376740"/>
                </a:cubicBezTo>
                <a:cubicBezTo>
                  <a:pt x="1201534" y="5380372"/>
                  <a:pt x="1201534" y="5381410"/>
                  <a:pt x="1208932" y="5381410"/>
                </a:cubicBezTo>
                <a:cubicBezTo>
                  <a:pt x="1213687" y="5381410"/>
                  <a:pt x="1220556" y="5377778"/>
                  <a:pt x="1222670" y="5372849"/>
                </a:cubicBezTo>
                <a:cubicBezTo>
                  <a:pt x="1224783" y="5368440"/>
                  <a:pt x="1222141" y="5362473"/>
                  <a:pt x="1216329" y="5359620"/>
                </a:cubicBezTo>
                <a:cubicBezTo>
                  <a:pt x="1213159" y="5358322"/>
                  <a:pt x="1211574" y="5358063"/>
                  <a:pt x="1210517" y="5358582"/>
                </a:cubicBezTo>
                <a:close/>
                <a:moveTo>
                  <a:pt x="6992133" y="5357804"/>
                </a:moveTo>
                <a:cubicBezTo>
                  <a:pt x="6982622" y="5358582"/>
                  <a:pt x="6977338" y="5360916"/>
                  <a:pt x="6974167" y="5365586"/>
                </a:cubicBezTo>
                <a:cubicBezTo>
                  <a:pt x="6966770" y="5374406"/>
                  <a:pt x="6971526" y="5375962"/>
                  <a:pt x="6991604" y="5370774"/>
                </a:cubicBezTo>
                <a:cubicBezTo>
                  <a:pt x="7019080" y="5364289"/>
                  <a:pt x="7038631" y="5381150"/>
                  <a:pt x="7013268" y="5389710"/>
                </a:cubicBezTo>
                <a:cubicBezTo>
                  <a:pt x="7006399" y="5392824"/>
                  <a:pt x="7023836" y="5392046"/>
                  <a:pt x="7053426" y="5388932"/>
                </a:cubicBezTo>
                <a:cubicBezTo>
                  <a:pt x="7087771" y="5385300"/>
                  <a:pt x="7107321" y="5386857"/>
                  <a:pt x="7110491" y="5393342"/>
                </a:cubicBezTo>
                <a:cubicBezTo>
                  <a:pt x="7115247" y="5405016"/>
                  <a:pt x="7154876" y="5403459"/>
                  <a:pt x="7153291" y="5391008"/>
                </a:cubicBezTo>
                <a:cubicBezTo>
                  <a:pt x="7152762" y="5386598"/>
                  <a:pt x="7137439" y="5381928"/>
                  <a:pt x="7119474" y="5381150"/>
                </a:cubicBezTo>
                <a:cubicBezTo>
                  <a:pt x="7100980" y="5379594"/>
                  <a:pt x="7087771" y="5375962"/>
                  <a:pt x="7089356" y="5372330"/>
                </a:cubicBezTo>
                <a:cubicBezTo>
                  <a:pt x="7091469" y="5368698"/>
                  <a:pt x="7068220" y="5363251"/>
                  <a:pt x="7037574" y="5359620"/>
                </a:cubicBezTo>
                <a:cubicBezTo>
                  <a:pt x="7015910" y="5357544"/>
                  <a:pt x="7001644" y="5356766"/>
                  <a:pt x="6992133" y="5357804"/>
                </a:cubicBezTo>
                <a:close/>
                <a:moveTo>
                  <a:pt x="6219102" y="5351837"/>
                </a:moveTo>
                <a:cubicBezTo>
                  <a:pt x="6214346" y="5351837"/>
                  <a:pt x="6211704" y="5356247"/>
                  <a:pt x="6211704" y="5361176"/>
                </a:cubicBezTo>
                <a:cubicBezTo>
                  <a:pt x="6212233" y="5365586"/>
                  <a:pt x="6218573" y="5368698"/>
                  <a:pt x="6225442" y="5367920"/>
                </a:cubicBezTo>
                <a:cubicBezTo>
                  <a:pt x="6232840" y="5367920"/>
                  <a:pt x="6235482" y="5363510"/>
                  <a:pt x="6232840" y="5359360"/>
                </a:cubicBezTo>
                <a:cubicBezTo>
                  <a:pt x="6229141" y="5354950"/>
                  <a:pt x="6223329" y="5351059"/>
                  <a:pt x="6219102" y="5351837"/>
                </a:cubicBezTo>
                <a:close/>
                <a:moveTo>
                  <a:pt x="5709736" y="5343796"/>
                </a:moveTo>
                <a:cubicBezTo>
                  <a:pt x="5706566" y="5340942"/>
                  <a:pt x="5699697" y="5341720"/>
                  <a:pt x="5693885" y="5344574"/>
                </a:cubicBezTo>
                <a:cubicBezTo>
                  <a:pt x="5687544" y="5348206"/>
                  <a:pt x="5689658" y="5349762"/>
                  <a:pt x="5699168" y="5348984"/>
                </a:cubicBezTo>
                <a:cubicBezTo>
                  <a:pt x="5707623" y="5348984"/>
                  <a:pt x="5712378" y="5345871"/>
                  <a:pt x="5709736" y="5343796"/>
                </a:cubicBezTo>
                <a:close/>
                <a:moveTo>
                  <a:pt x="6788175" y="5327194"/>
                </a:moveTo>
                <a:cubicBezTo>
                  <a:pt x="6785533" y="5324340"/>
                  <a:pt x="6778136" y="5325118"/>
                  <a:pt x="6772323" y="5327972"/>
                </a:cubicBezTo>
                <a:cubicBezTo>
                  <a:pt x="6765983" y="5330826"/>
                  <a:pt x="6768096" y="5332900"/>
                  <a:pt x="6778136" y="5332382"/>
                </a:cubicBezTo>
                <a:cubicBezTo>
                  <a:pt x="6786590" y="5332382"/>
                  <a:pt x="6791345" y="5329269"/>
                  <a:pt x="6788175" y="5327194"/>
                </a:cubicBezTo>
                <a:close/>
                <a:moveTo>
                  <a:pt x="4644507" y="5325118"/>
                </a:moveTo>
                <a:cubicBezTo>
                  <a:pt x="4641337" y="5323043"/>
                  <a:pt x="4633939" y="5322784"/>
                  <a:pt x="4628127" y="5326416"/>
                </a:cubicBezTo>
                <a:cubicBezTo>
                  <a:pt x="4621786" y="5329269"/>
                  <a:pt x="4623900" y="5331344"/>
                  <a:pt x="4633411" y="5330566"/>
                </a:cubicBezTo>
                <a:cubicBezTo>
                  <a:pt x="4641865" y="5330047"/>
                  <a:pt x="4647149" y="5327972"/>
                  <a:pt x="4644507" y="5325118"/>
                </a:cubicBezTo>
                <a:close/>
                <a:moveTo>
                  <a:pt x="4550454" y="5324340"/>
                </a:moveTo>
                <a:lnTo>
                  <a:pt x="4525620" y="5326416"/>
                </a:lnTo>
                <a:lnTo>
                  <a:pt x="4550983" y="5330566"/>
                </a:lnTo>
                <a:cubicBezTo>
                  <a:pt x="4565249" y="5332900"/>
                  <a:pt x="4586384" y="5333679"/>
                  <a:pt x="4597480" y="5333160"/>
                </a:cubicBezTo>
                <a:lnTo>
                  <a:pt x="4618087" y="5331604"/>
                </a:lnTo>
                <a:lnTo>
                  <a:pt x="4596424" y="5326416"/>
                </a:lnTo>
                <a:cubicBezTo>
                  <a:pt x="4584799" y="5323302"/>
                  <a:pt x="4564192" y="5322784"/>
                  <a:pt x="4550454" y="5324340"/>
                </a:cubicBezTo>
                <a:close/>
                <a:moveTo>
                  <a:pt x="6556213" y="5323562"/>
                </a:moveTo>
                <a:cubicBezTo>
                  <a:pt x="6534021" y="5321486"/>
                  <a:pt x="6495448" y="5327453"/>
                  <a:pt x="6490693" y="5336532"/>
                </a:cubicBezTo>
                <a:cubicBezTo>
                  <a:pt x="6486466" y="5346130"/>
                  <a:pt x="6484881" y="5346130"/>
                  <a:pt x="6483824" y="5337570"/>
                </a:cubicBezTo>
                <a:cubicBezTo>
                  <a:pt x="6483295" y="5331604"/>
                  <a:pt x="6479068" y="5327194"/>
                  <a:pt x="6474313" y="5327972"/>
                </a:cubicBezTo>
                <a:cubicBezTo>
                  <a:pt x="6468501" y="5328750"/>
                  <a:pt x="6469557" y="5334457"/>
                  <a:pt x="6476955" y="5345352"/>
                </a:cubicBezTo>
                <a:cubicBezTo>
                  <a:pt x="6485409" y="5358582"/>
                  <a:pt x="6491750" y="5360657"/>
                  <a:pt x="6509186" y="5354950"/>
                </a:cubicBezTo>
                <a:cubicBezTo>
                  <a:pt x="6520811" y="5350540"/>
                  <a:pt x="6537719" y="5345612"/>
                  <a:pt x="6547230" y="5342498"/>
                </a:cubicBezTo>
                <a:cubicBezTo>
                  <a:pt x="6555685" y="5340424"/>
                  <a:pt x="6566252" y="5337310"/>
                  <a:pt x="6569951" y="5336532"/>
                </a:cubicBezTo>
                <a:cubicBezTo>
                  <a:pt x="6573121" y="5336014"/>
                  <a:pt x="6574178" y="5332382"/>
                  <a:pt x="6571536" y="5328750"/>
                </a:cubicBezTo>
                <a:cubicBezTo>
                  <a:pt x="6569423" y="5325896"/>
                  <a:pt x="6563610" y="5324340"/>
                  <a:pt x="6556213" y="5323562"/>
                </a:cubicBezTo>
                <a:close/>
                <a:moveTo>
                  <a:pt x="5082012" y="5322784"/>
                </a:moveTo>
                <a:cubicBezTo>
                  <a:pt x="5071444" y="5324080"/>
                  <a:pt x="5062990" y="5328750"/>
                  <a:pt x="5062990" y="5333938"/>
                </a:cubicBezTo>
                <a:cubicBezTo>
                  <a:pt x="5063518" y="5338348"/>
                  <a:pt x="5075143" y="5340942"/>
                  <a:pt x="5088881" y="5339386"/>
                </a:cubicBezTo>
                <a:cubicBezTo>
                  <a:pt x="5103676" y="5338088"/>
                  <a:pt x="5111602" y="5333938"/>
                  <a:pt x="5108431" y="5329528"/>
                </a:cubicBezTo>
                <a:cubicBezTo>
                  <a:pt x="5104733" y="5325118"/>
                  <a:pt x="5093108" y="5322006"/>
                  <a:pt x="5082012" y="5322784"/>
                </a:cubicBezTo>
                <a:close/>
                <a:moveTo>
                  <a:pt x="6289377" y="5322006"/>
                </a:moveTo>
                <a:cubicBezTo>
                  <a:pt x="6281451" y="5321227"/>
                  <a:pt x="6266657" y="5322265"/>
                  <a:pt x="6256617" y="5325118"/>
                </a:cubicBezTo>
                <a:cubicBezTo>
                  <a:pt x="6246578" y="5328750"/>
                  <a:pt x="6252919" y="5329269"/>
                  <a:pt x="6271412" y="5327972"/>
                </a:cubicBezTo>
                <a:cubicBezTo>
                  <a:pt x="6289377" y="5326416"/>
                  <a:pt x="6297303" y="5323302"/>
                  <a:pt x="6289377" y="5322006"/>
                </a:cubicBezTo>
                <a:close/>
                <a:moveTo>
                  <a:pt x="5523744" y="5319152"/>
                </a:moveTo>
                <a:cubicBezTo>
                  <a:pt x="5517932" y="5318892"/>
                  <a:pt x="5498381" y="5320190"/>
                  <a:pt x="5460866" y="5323562"/>
                </a:cubicBezTo>
                <a:cubicBezTo>
                  <a:pt x="5412782" y="5327972"/>
                  <a:pt x="5365756" y="5335235"/>
                  <a:pt x="5354131" y="5340164"/>
                </a:cubicBezTo>
                <a:cubicBezTo>
                  <a:pt x="5327712" y="5351059"/>
                  <a:pt x="5441315" y="5340942"/>
                  <a:pt x="5502080" y="5326416"/>
                </a:cubicBezTo>
                <a:cubicBezTo>
                  <a:pt x="5521630" y="5321486"/>
                  <a:pt x="5530084" y="5319671"/>
                  <a:pt x="5523744" y="5319152"/>
                </a:cubicBezTo>
                <a:close/>
                <a:moveTo>
                  <a:pt x="6660834" y="5313964"/>
                </a:moveTo>
                <a:cubicBezTo>
                  <a:pt x="6659249" y="5314742"/>
                  <a:pt x="6659777" y="5316298"/>
                  <a:pt x="6661362" y="5318374"/>
                </a:cubicBezTo>
                <a:cubicBezTo>
                  <a:pt x="6666646" y="5326416"/>
                  <a:pt x="6682498" y="5328490"/>
                  <a:pt x="6682498" y="5322006"/>
                </a:cubicBezTo>
                <a:cubicBezTo>
                  <a:pt x="6681969" y="5319671"/>
                  <a:pt x="6675629" y="5317076"/>
                  <a:pt x="6668759" y="5314742"/>
                </a:cubicBezTo>
                <a:cubicBezTo>
                  <a:pt x="6664532" y="5313704"/>
                  <a:pt x="6661890" y="5313445"/>
                  <a:pt x="6660834" y="5313964"/>
                </a:cubicBezTo>
                <a:close/>
                <a:moveTo>
                  <a:pt x="6221744" y="5312148"/>
                </a:moveTo>
                <a:cubicBezTo>
                  <a:pt x="6213818" y="5310592"/>
                  <a:pt x="6200608" y="5311888"/>
                  <a:pt x="6192682" y="5314742"/>
                </a:cubicBezTo>
                <a:cubicBezTo>
                  <a:pt x="6185285" y="5317076"/>
                  <a:pt x="6192154" y="5318633"/>
                  <a:pt x="6208006" y="5317076"/>
                </a:cubicBezTo>
                <a:cubicBezTo>
                  <a:pt x="6224386" y="5315780"/>
                  <a:pt x="6229670" y="5313445"/>
                  <a:pt x="6221744" y="5312148"/>
                </a:cubicBezTo>
                <a:close/>
                <a:moveTo>
                  <a:pt x="6416190" y="5310332"/>
                </a:moveTo>
                <a:cubicBezTo>
                  <a:pt x="6412492" y="5309554"/>
                  <a:pt x="6410378" y="5311110"/>
                  <a:pt x="6409321" y="5314742"/>
                </a:cubicBezTo>
                <a:cubicBezTo>
                  <a:pt x="6407736" y="5320708"/>
                  <a:pt x="6402452" y="5323302"/>
                  <a:pt x="6397697" y="5321227"/>
                </a:cubicBezTo>
                <a:cubicBezTo>
                  <a:pt x="6391884" y="5318374"/>
                  <a:pt x="6390828" y="5319671"/>
                  <a:pt x="6394526" y="5325637"/>
                </a:cubicBezTo>
                <a:cubicBezTo>
                  <a:pt x="6398225" y="5330566"/>
                  <a:pt x="6397697" y="5334976"/>
                  <a:pt x="6392941" y="5334976"/>
                </a:cubicBezTo>
                <a:cubicBezTo>
                  <a:pt x="6388186" y="5335754"/>
                  <a:pt x="6383959" y="5331344"/>
                  <a:pt x="6383430" y="5325637"/>
                </a:cubicBezTo>
                <a:cubicBezTo>
                  <a:pt x="6382373" y="5318374"/>
                  <a:pt x="6380260" y="5319930"/>
                  <a:pt x="6375504" y="5328750"/>
                </a:cubicBezTo>
                <a:cubicBezTo>
                  <a:pt x="6364937" y="5348984"/>
                  <a:pt x="6367050" y="5353394"/>
                  <a:pt x="6389771" y="5349762"/>
                </a:cubicBezTo>
                <a:cubicBezTo>
                  <a:pt x="6400339" y="5348206"/>
                  <a:pt x="6409321" y="5341720"/>
                  <a:pt x="6409321" y="5335754"/>
                </a:cubicBezTo>
                <a:cubicBezTo>
                  <a:pt x="6408793" y="5330047"/>
                  <a:pt x="6409850" y="5325118"/>
                  <a:pt x="6413020" y="5325118"/>
                </a:cubicBezTo>
                <a:cubicBezTo>
                  <a:pt x="6420946" y="5324340"/>
                  <a:pt x="6443666" y="5346130"/>
                  <a:pt x="6444195" y="5355728"/>
                </a:cubicBezTo>
                <a:cubicBezTo>
                  <a:pt x="6445780" y="5367920"/>
                  <a:pt x="6458990" y="5365586"/>
                  <a:pt x="6465859" y="5352616"/>
                </a:cubicBezTo>
                <a:cubicBezTo>
                  <a:pt x="6467972" y="5346649"/>
                  <a:pt x="6465859" y="5340942"/>
                  <a:pt x="6460046" y="5339386"/>
                </a:cubicBezTo>
                <a:cubicBezTo>
                  <a:pt x="6454234" y="5338088"/>
                  <a:pt x="6441553" y="5329528"/>
                  <a:pt x="6430985" y="5320708"/>
                </a:cubicBezTo>
                <a:cubicBezTo>
                  <a:pt x="6424644" y="5315002"/>
                  <a:pt x="6419889" y="5311370"/>
                  <a:pt x="6416190" y="5310332"/>
                </a:cubicBezTo>
                <a:close/>
                <a:moveTo>
                  <a:pt x="6460046" y="5309294"/>
                </a:moveTo>
                <a:cubicBezTo>
                  <a:pt x="6453177" y="5308776"/>
                  <a:pt x="6446308" y="5310072"/>
                  <a:pt x="6444195" y="5313964"/>
                </a:cubicBezTo>
                <a:cubicBezTo>
                  <a:pt x="6442081" y="5318374"/>
                  <a:pt x="6447365" y="5322265"/>
                  <a:pt x="6456876" y="5320708"/>
                </a:cubicBezTo>
                <a:cubicBezTo>
                  <a:pt x="6466387" y="5319930"/>
                  <a:pt x="6474313" y="5317855"/>
                  <a:pt x="6474313" y="5316298"/>
                </a:cubicBezTo>
                <a:cubicBezTo>
                  <a:pt x="6473785" y="5312408"/>
                  <a:pt x="6466915" y="5309814"/>
                  <a:pt x="6460046" y="5309294"/>
                </a:cubicBezTo>
                <a:close/>
                <a:moveTo>
                  <a:pt x="6331648" y="5307738"/>
                </a:moveTo>
                <a:cubicBezTo>
                  <a:pt x="6327421" y="5307738"/>
                  <a:pt x="6324251" y="5312148"/>
                  <a:pt x="6324251" y="5316298"/>
                </a:cubicBezTo>
                <a:cubicBezTo>
                  <a:pt x="6325308" y="5321486"/>
                  <a:pt x="6328478" y="5324340"/>
                  <a:pt x="6332705" y="5324340"/>
                </a:cubicBezTo>
                <a:cubicBezTo>
                  <a:pt x="6337989" y="5323562"/>
                  <a:pt x="6341159" y="5319152"/>
                  <a:pt x="6341159" y="5314742"/>
                </a:cubicBezTo>
                <a:cubicBezTo>
                  <a:pt x="6340631" y="5310332"/>
                  <a:pt x="6335875" y="5306960"/>
                  <a:pt x="6331648" y="5307738"/>
                </a:cubicBezTo>
                <a:close/>
                <a:moveTo>
                  <a:pt x="6582632" y="5303328"/>
                </a:moveTo>
                <a:cubicBezTo>
                  <a:pt x="6576820" y="5301772"/>
                  <a:pt x="6566252" y="5302290"/>
                  <a:pt x="6558327" y="5305404"/>
                </a:cubicBezTo>
                <a:cubicBezTo>
                  <a:pt x="6550401" y="5308257"/>
                  <a:pt x="6555156" y="5309554"/>
                  <a:pt x="6568366" y="5308776"/>
                </a:cubicBezTo>
                <a:cubicBezTo>
                  <a:pt x="6582104" y="5307478"/>
                  <a:pt x="6588445" y="5305404"/>
                  <a:pt x="6582632" y="5303328"/>
                </a:cubicBezTo>
                <a:close/>
                <a:moveTo>
                  <a:pt x="5057706" y="5303328"/>
                </a:moveTo>
                <a:cubicBezTo>
                  <a:pt x="5054536" y="5301253"/>
                  <a:pt x="5047667" y="5301253"/>
                  <a:pt x="5041854" y="5304106"/>
                </a:cubicBezTo>
                <a:cubicBezTo>
                  <a:pt x="5036042" y="5307738"/>
                  <a:pt x="5037627" y="5308776"/>
                  <a:pt x="5047138" y="5308776"/>
                </a:cubicBezTo>
                <a:cubicBezTo>
                  <a:pt x="5056121" y="5308257"/>
                  <a:pt x="5060348" y="5306182"/>
                  <a:pt x="5057706" y="5303328"/>
                </a:cubicBezTo>
                <a:close/>
                <a:moveTo>
                  <a:pt x="9271068" y="5302550"/>
                </a:moveTo>
                <a:cubicBezTo>
                  <a:pt x="9264727" y="5303069"/>
                  <a:pt x="9256801" y="5306700"/>
                  <a:pt x="9248875" y="5312926"/>
                </a:cubicBezTo>
                <a:cubicBezTo>
                  <a:pt x="9239364" y="5320190"/>
                  <a:pt x="9242535" y="5321486"/>
                  <a:pt x="9259971" y="5319930"/>
                </a:cubicBezTo>
                <a:cubicBezTo>
                  <a:pt x="9272653" y="5318633"/>
                  <a:pt x="9282692" y="5313964"/>
                  <a:pt x="9282164" y="5309554"/>
                </a:cubicBezTo>
                <a:cubicBezTo>
                  <a:pt x="9281635" y="5304106"/>
                  <a:pt x="9276880" y="5302031"/>
                  <a:pt x="9271068" y="5302550"/>
                </a:cubicBezTo>
                <a:close/>
                <a:moveTo>
                  <a:pt x="7761465" y="5294508"/>
                </a:moveTo>
                <a:cubicBezTo>
                  <a:pt x="7755653" y="5292433"/>
                  <a:pt x="7747198" y="5292952"/>
                  <a:pt x="7741386" y="5295806"/>
                </a:cubicBezTo>
                <a:cubicBezTo>
                  <a:pt x="7736102" y="5298659"/>
                  <a:pt x="7740329" y="5300474"/>
                  <a:pt x="7751954" y="5299696"/>
                </a:cubicBezTo>
                <a:cubicBezTo>
                  <a:pt x="7763050" y="5298400"/>
                  <a:pt x="7767277" y="5296065"/>
                  <a:pt x="7761465" y="5294508"/>
                </a:cubicBezTo>
                <a:close/>
                <a:moveTo>
                  <a:pt x="1509584" y="5286726"/>
                </a:moveTo>
                <a:cubicBezTo>
                  <a:pt x="1504300" y="5286726"/>
                  <a:pt x="1503772" y="5291136"/>
                  <a:pt x="1506942" y="5295286"/>
                </a:cubicBezTo>
                <a:cubicBezTo>
                  <a:pt x="1509584" y="5299696"/>
                  <a:pt x="1513811" y="5302550"/>
                  <a:pt x="1515925" y="5302550"/>
                </a:cubicBezTo>
                <a:cubicBezTo>
                  <a:pt x="1518038" y="5302550"/>
                  <a:pt x="1519624" y="5298140"/>
                  <a:pt x="1519095" y="5293730"/>
                </a:cubicBezTo>
                <a:cubicBezTo>
                  <a:pt x="1518567" y="5289320"/>
                  <a:pt x="1514868" y="5285948"/>
                  <a:pt x="1509584" y="5286726"/>
                </a:cubicBezTo>
                <a:close/>
                <a:moveTo>
                  <a:pt x="7174955" y="5282316"/>
                </a:moveTo>
                <a:cubicBezTo>
                  <a:pt x="7172313" y="5279982"/>
                  <a:pt x="7164387" y="5279722"/>
                  <a:pt x="7158575" y="5282576"/>
                </a:cubicBezTo>
                <a:cubicBezTo>
                  <a:pt x="7152234" y="5286208"/>
                  <a:pt x="7155404" y="5287764"/>
                  <a:pt x="7164387" y="5287764"/>
                </a:cubicBezTo>
                <a:cubicBezTo>
                  <a:pt x="7173370" y="5286986"/>
                  <a:pt x="7178125" y="5285170"/>
                  <a:pt x="7174955" y="5282316"/>
                </a:cubicBezTo>
                <a:close/>
                <a:moveTo>
                  <a:pt x="5455053" y="5282316"/>
                </a:moveTo>
                <a:cubicBezTo>
                  <a:pt x="5447128" y="5280760"/>
                  <a:pt x="5432333" y="5282057"/>
                  <a:pt x="5422293" y="5285170"/>
                </a:cubicBezTo>
                <a:cubicBezTo>
                  <a:pt x="5412254" y="5288023"/>
                  <a:pt x="5418595" y="5289320"/>
                  <a:pt x="5436560" y="5287764"/>
                </a:cubicBezTo>
                <a:cubicBezTo>
                  <a:pt x="5455053" y="5285688"/>
                  <a:pt x="5462979" y="5283614"/>
                  <a:pt x="5455053" y="5282316"/>
                </a:cubicBezTo>
                <a:close/>
                <a:moveTo>
                  <a:pt x="5591377" y="5277906"/>
                </a:moveTo>
                <a:cubicBezTo>
                  <a:pt x="5581338" y="5276350"/>
                  <a:pt x="5564958" y="5278684"/>
                  <a:pt x="5554390" y="5281538"/>
                </a:cubicBezTo>
                <a:cubicBezTo>
                  <a:pt x="5544351" y="5284392"/>
                  <a:pt x="5552805" y="5284910"/>
                  <a:pt x="5573412" y="5282576"/>
                </a:cubicBezTo>
                <a:cubicBezTo>
                  <a:pt x="5593491" y="5281278"/>
                  <a:pt x="5601417" y="5278684"/>
                  <a:pt x="5591377" y="5277906"/>
                </a:cubicBezTo>
                <a:close/>
                <a:moveTo>
                  <a:pt x="5512648" y="5277906"/>
                </a:moveTo>
                <a:cubicBezTo>
                  <a:pt x="5509477" y="5275053"/>
                  <a:pt x="5502080" y="5275831"/>
                  <a:pt x="5496268" y="5278684"/>
                </a:cubicBezTo>
                <a:cubicBezTo>
                  <a:pt x="5490455" y="5281538"/>
                  <a:pt x="5492569" y="5283354"/>
                  <a:pt x="5502080" y="5282576"/>
                </a:cubicBezTo>
                <a:cubicBezTo>
                  <a:pt x="5511063" y="5282057"/>
                  <a:pt x="5515290" y="5279982"/>
                  <a:pt x="5512648" y="5277906"/>
                </a:cubicBezTo>
                <a:close/>
                <a:moveTo>
                  <a:pt x="7552752" y="5271567"/>
                </a:moveTo>
                <a:cubicBezTo>
                  <a:pt x="7538782" y="5270983"/>
                  <a:pt x="7525936" y="5271032"/>
                  <a:pt x="7516293" y="5271940"/>
                </a:cubicBezTo>
                <a:cubicBezTo>
                  <a:pt x="7500970" y="5274015"/>
                  <a:pt x="7483005" y="5279204"/>
                  <a:pt x="7477192" y="5284132"/>
                </a:cubicBezTo>
                <a:cubicBezTo>
                  <a:pt x="7469795" y="5289320"/>
                  <a:pt x="7460812" y="5290098"/>
                  <a:pt x="7454472" y="5285170"/>
                </a:cubicBezTo>
                <a:cubicBezTo>
                  <a:pt x="7442847" y="5277128"/>
                  <a:pt x="7337170" y="5283614"/>
                  <a:pt x="7330301" y="5292952"/>
                </a:cubicBezTo>
                <a:cubicBezTo>
                  <a:pt x="7321318" y="5303069"/>
                  <a:pt x="7335584" y="5306700"/>
                  <a:pt x="7384196" y="5306182"/>
                </a:cubicBezTo>
                <a:cubicBezTo>
                  <a:pt x="7411144" y="5305404"/>
                  <a:pt x="7459227" y="5306700"/>
                  <a:pt x="7493044" y="5308776"/>
                </a:cubicBezTo>
                <a:cubicBezTo>
                  <a:pt x="7526332" y="5311110"/>
                  <a:pt x="7571774" y="5309554"/>
                  <a:pt x="7594494" y="5305404"/>
                </a:cubicBezTo>
                <a:cubicBezTo>
                  <a:pt x="7617215" y="5300994"/>
                  <a:pt x="7637822" y="5300474"/>
                  <a:pt x="7640992" y="5304106"/>
                </a:cubicBezTo>
                <a:cubicBezTo>
                  <a:pt x="7647333" y="5313445"/>
                  <a:pt x="7709154" y="5306700"/>
                  <a:pt x="7713382" y="5296584"/>
                </a:cubicBezTo>
                <a:cubicBezTo>
                  <a:pt x="7719194" y="5285688"/>
                  <a:pt x="7697002" y="5280760"/>
                  <a:pt x="7675866" y="5288542"/>
                </a:cubicBezTo>
                <a:cubicBezTo>
                  <a:pt x="7666355" y="5292174"/>
                  <a:pt x="7655787" y="5291396"/>
                  <a:pt x="7652617" y="5287764"/>
                </a:cubicBezTo>
                <a:cubicBezTo>
                  <a:pt x="7646673" y="5280760"/>
                  <a:pt x="7594659" y="5273318"/>
                  <a:pt x="7552752" y="5271567"/>
                </a:cubicBezTo>
                <a:close/>
                <a:moveTo>
                  <a:pt x="7928964" y="5268049"/>
                </a:moveTo>
                <a:cubicBezTo>
                  <a:pt x="7927378" y="5267011"/>
                  <a:pt x="7922095" y="5269346"/>
                  <a:pt x="7912584" y="5274274"/>
                </a:cubicBezTo>
                <a:cubicBezTo>
                  <a:pt x="7905715" y="5277128"/>
                  <a:pt x="7900431" y="5283354"/>
                  <a:pt x="7900431" y="5287764"/>
                </a:cubicBezTo>
                <a:cubicBezTo>
                  <a:pt x="7902016" y="5298659"/>
                  <a:pt x="7909413" y="5296065"/>
                  <a:pt x="7922095" y="5280760"/>
                </a:cubicBezTo>
                <a:cubicBezTo>
                  <a:pt x="7927907" y="5272978"/>
                  <a:pt x="7930549" y="5269086"/>
                  <a:pt x="7928964" y="5268049"/>
                </a:cubicBezTo>
                <a:close/>
                <a:moveTo>
                  <a:pt x="7079845" y="5253782"/>
                </a:moveTo>
                <a:cubicBezTo>
                  <a:pt x="7072448" y="5254560"/>
                  <a:pt x="7066635" y="5258970"/>
                  <a:pt x="7067164" y="5263120"/>
                </a:cubicBezTo>
                <a:cubicBezTo>
                  <a:pt x="7068220" y="5268308"/>
                  <a:pt x="7071919" y="5271162"/>
                  <a:pt x="7076146" y="5271162"/>
                </a:cubicBezTo>
                <a:cubicBezTo>
                  <a:pt x="7080373" y="5270384"/>
                  <a:pt x="7085657" y="5265974"/>
                  <a:pt x="7087771" y="5261564"/>
                </a:cubicBezTo>
                <a:cubicBezTo>
                  <a:pt x="7090413" y="5256635"/>
                  <a:pt x="7086186" y="5253004"/>
                  <a:pt x="7079845" y="5253782"/>
                </a:cubicBezTo>
                <a:close/>
                <a:moveTo>
                  <a:pt x="6665589" y="5253782"/>
                </a:moveTo>
                <a:cubicBezTo>
                  <a:pt x="6661890" y="5250668"/>
                  <a:pt x="6655550" y="5251706"/>
                  <a:pt x="6649738" y="5254560"/>
                </a:cubicBezTo>
                <a:cubicBezTo>
                  <a:pt x="6642869" y="5258192"/>
                  <a:pt x="6644982" y="5259488"/>
                  <a:pt x="6654493" y="5258970"/>
                </a:cubicBezTo>
                <a:cubicBezTo>
                  <a:pt x="6663476" y="5258970"/>
                  <a:pt x="6668759" y="5255856"/>
                  <a:pt x="6665589" y="5253782"/>
                </a:cubicBezTo>
                <a:close/>
                <a:moveTo>
                  <a:pt x="7246815" y="5249372"/>
                </a:moveTo>
                <a:cubicBezTo>
                  <a:pt x="7238890" y="5247815"/>
                  <a:pt x="7225680" y="5248852"/>
                  <a:pt x="7217754" y="5251706"/>
                </a:cubicBezTo>
                <a:cubicBezTo>
                  <a:pt x="7210357" y="5254560"/>
                  <a:pt x="7216697" y="5255856"/>
                  <a:pt x="7233077" y="5254560"/>
                </a:cubicBezTo>
                <a:cubicBezTo>
                  <a:pt x="7248929" y="5253004"/>
                  <a:pt x="7254741" y="5250668"/>
                  <a:pt x="7246815" y="5249372"/>
                </a:cubicBezTo>
                <a:close/>
                <a:moveTo>
                  <a:pt x="7151706" y="5248074"/>
                </a:moveTo>
                <a:cubicBezTo>
                  <a:pt x="7146950" y="5248594"/>
                  <a:pt x="7139553" y="5251447"/>
                  <a:pt x="7128985" y="5257154"/>
                </a:cubicBezTo>
                <a:cubicBezTo>
                  <a:pt x="7115247" y="5265196"/>
                  <a:pt x="7116304" y="5266233"/>
                  <a:pt x="7136382" y="5264936"/>
                </a:cubicBezTo>
                <a:cubicBezTo>
                  <a:pt x="7149064" y="5264158"/>
                  <a:pt x="7158046" y="5259748"/>
                  <a:pt x="7158046" y="5255338"/>
                </a:cubicBezTo>
                <a:cubicBezTo>
                  <a:pt x="7157518" y="5250150"/>
                  <a:pt x="7155933" y="5247815"/>
                  <a:pt x="7151706" y="5248074"/>
                </a:cubicBezTo>
                <a:close/>
                <a:moveTo>
                  <a:pt x="7038631" y="5243664"/>
                </a:moveTo>
                <a:cubicBezTo>
                  <a:pt x="7030705" y="5242368"/>
                  <a:pt x="7016967" y="5242886"/>
                  <a:pt x="7010098" y="5245740"/>
                </a:cubicBezTo>
                <a:cubicBezTo>
                  <a:pt x="7001644" y="5248594"/>
                  <a:pt x="7008513" y="5249890"/>
                  <a:pt x="7024364" y="5248594"/>
                </a:cubicBezTo>
                <a:cubicBezTo>
                  <a:pt x="7040744" y="5247037"/>
                  <a:pt x="7047085" y="5245221"/>
                  <a:pt x="7038631" y="5243664"/>
                </a:cubicBezTo>
                <a:close/>
                <a:moveTo>
                  <a:pt x="7321318" y="5242108"/>
                </a:moveTo>
                <a:cubicBezTo>
                  <a:pt x="7312864" y="5240811"/>
                  <a:pt x="7298069" y="5242108"/>
                  <a:pt x="7288030" y="5244962"/>
                </a:cubicBezTo>
                <a:cubicBezTo>
                  <a:pt x="7277990" y="5247815"/>
                  <a:pt x="7284331" y="5249631"/>
                  <a:pt x="7302824" y="5248074"/>
                </a:cubicBezTo>
                <a:cubicBezTo>
                  <a:pt x="7320790" y="5246000"/>
                  <a:pt x="7328715" y="5243664"/>
                  <a:pt x="7321318" y="5242108"/>
                </a:cubicBezTo>
                <a:close/>
                <a:moveTo>
                  <a:pt x="1375374" y="5242108"/>
                </a:moveTo>
                <a:cubicBezTo>
                  <a:pt x="1373789" y="5242886"/>
                  <a:pt x="1373260" y="5246000"/>
                  <a:pt x="1373789" y="5251706"/>
                </a:cubicBezTo>
                <a:cubicBezTo>
                  <a:pt x="1374845" y="5258970"/>
                  <a:pt x="1380658" y="5264676"/>
                  <a:pt x="1387527" y="5263898"/>
                </a:cubicBezTo>
                <a:cubicBezTo>
                  <a:pt x="1393867" y="5263380"/>
                  <a:pt x="1400208" y="5261045"/>
                  <a:pt x="1400208" y="5259748"/>
                </a:cubicBezTo>
                <a:cubicBezTo>
                  <a:pt x="1399151" y="5257413"/>
                  <a:pt x="1393339" y="5252484"/>
                  <a:pt x="1385942" y="5247296"/>
                </a:cubicBezTo>
                <a:cubicBezTo>
                  <a:pt x="1380658" y="5243405"/>
                  <a:pt x="1377487" y="5241590"/>
                  <a:pt x="1375374" y="5242108"/>
                </a:cubicBezTo>
                <a:close/>
                <a:moveTo>
                  <a:pt x="6553043" y="5238996"/>
                </a:moveTo>
                <a:cubicBezTo>
                  <a:pt x="6546702" y="5239774"/>
                  <a:pt x="6541947" y="5241330"/>
                  <a:pt x="6539833" y="5243664"/>
                </a:cubicBezTo>
                <a:cubicBezTo>
                  <a:pt x="6535606" y="5249631"/>
                  <a:pt x="6546174" y="5250668"/>
                  <a:pt x="6568894" y="5248594"/>
                </a:cubicBezTo>
                <a:lnTo>
                  <a:pt x="6604825" y="5245740"/>
                </a:lnTo>
                <a:lnTo>
                  <a:pt x="6575763" y="5240292"/>
                </a:lnTo>
                <a:cubicBezTo>
                  <a:pt x="6566781" y="5238736"/>
                  <a:pt x="6559383" y="5238476"/>
                  <a:pt x="6553043" y="5238996"/>
                </a:cubicBezTo>
                <a:close/>
                <a:moveTo>
                  <a:pt x="7096225" y="5238736"/>
                </a:moveTo>
                <a:cubicBezTo>
                  <a:pt x="7093583" y="5236401"/>
                  <a:pt x="7086186" y="5236401"/>
                  <a:pt x="7080373" y="5239514"/>
                </a:cubicBezTo>
                <a:cubicBezTo>
                  <a:pt x="7074033" y="5243146"/>
                  <a:pt x="7075618" y="5244184"/>
                  <a:pt x="7085129" y="5244184"/>
                </a:cubicBezTo>
                <a:cubicBezTo>
                  <a:pt x="7094111" y="5243405"/>
                  <a:pt x="7099395" y="5241590"/>
                  <a:pt x="7096225" y="5238736"/>
                </a:cubicBezTo>
                <a:close/>
                <a:moveTo>
                  <a:pt x="1471012" y="5230694"/>
                </a:moveTo>
                <a:cubicBezTo>
                  <a:pt x="1466256" y="5231472"/>
                  <a:pt x="1465200" y="5235104"/>
                  <a:pt x="1468370" y="5239514"/>
                </a:cubicBezTo>
                <a:cubicBezTo>
                  <a:pt x="1472069" y="5243664"/>
                  <a:pt x="1478409" y="5246518"/>
                  <a:pt x="1482636" y="5246518"/>
                </a:cubicBezTo>
                <a:cubicBezTo>
                  <a:pt x="1486864" y="5245740"/>
                  <a:pt x="1487920" y="5242108"/>
                  <a:pt x="1484750" y="5237958"/>
                </a:cubicBezTo>
                <a:cubicBezTo>
                  <a:pt x="1482108" y="5233548"/>
                  <a:pt x="1475239" y="5229916"/>
                  <a:pt x="1471012" y="5230694"/>
                </a:cubicBezTo>
                <a:close/>
                <a:moveTo>
                  <a:pt x="6868160" y="5229105"/>
                </a:moveTo>
                <a:cubicBezTo>
                  <a:pt x="6860168" y="5229916"/>
                  <a:pt x="6849204" y="5231732"/>
                  <a:pt x="6837315" y="5234326"/>
                </a:cubicBezTo>
                <a:cubicBezTo>
                  <a:pt x="6809839" y="5240033"/>
                  <a:pt x="6793987" y="5240033"/>
                  <a:pt x="6796101" y="5235104"/>
                </a:cubicBezTo>
                <a:cubicBezTo>
                  <a:pt x="6799271" y="5229916"/>
                  <a:pt x="6795044" y="5229138"/>
                  <a:pt x="6786590" y="5233548"/>
                </a:cubicBezTo>
                <a:cubicBezTo>
                  <a:pt x="6778664" y="5237180"/>
                  <a:pt x="6760171" y="5241590"/>
                  <a:pt x="6743791" y="5242886"/>
                </a:cubicBezTo>
                <a:cubicBezTo>
                  <a:pt x="6727939" y="5244443"/>
                  <a:pt x="6717900" y="5248594"/>
                  <a:pt x="6721598" y="5253004"/>
                </a:cubicBezTo>
                <a:cubicBezTo>
                  <a:pt x="6724769" y="5257154"/>
                  <a:pt x="6771795" y="5256635"/>
                  <a:pt x="6826219" y="5250928"/>
                </a:cubicBezTo>
                <a:cubicBezTo>
                  <a:pt x="6880643" y="5245740"/>
                  <a:pt x="6928198" y="5243664"/>
                  <a:pt x="6930840" y="5245740"/>
                </a:cubicBezTo>
                <a:cubicBezTo>
                  <a:pt x="6938765" y="5253004"/>
                  <a:pt x="6974696" y="5248074"/>
                  <a:pt x="6973639" y="5239514"/>
                </a:cubicBezTo>
                <a:cubicBezTo>
                  <a:pt x="6973639" y="5234326"/>
                  <a:pt x="6967298" y="5230954"/>
                  <a:pt x="6956731" y="5229397"/>
                </a:cubicBezTo>
                <a:cubicBezTo>
                  <a:pt x="6946163" y="5228100"/>
                  <a:pt x="6931368" y="5228878"/>
                  <a:pt x="6912875" y="5231472"/>
                </a:cubicBezTo>
                <a:cubicBezTo>
                  <a:pt x="6895966" y="5233548"/>
                  <a:pt x="6882228" y="5232770"/>
                  <a:pt x="6881171" y="5229916"/>
                </a:cubicBezTo>
                <a:cubicBezTo>
                  <a:pt x="6881171" y="5228489"/>
                  <a:pt x="6876152" y="5228294"/>
                  <a:pt x="6868160" y="5229105"/>
                </a:cubicBezTo>
                <a:close/>
                <a:moveTo>
                  <a:pt x="1240107" y="5218502"/>
                </a:moveTo>
                <a:lnTo>
                  <a:pt x="1208932" y="5221874"/>
                </a:lnTo>
                <a:lnTo>
                  <a:pt x="1244334" y="5247296"/>
                </a:lnTo>
                <a:cubicBezTo>
                  <a:pt x="1274452" y="5268308"/>
                  <a:pt x="1286605" y="5272200"/>
                  <a:pt x="1319893" y="5269086"/>
                </a:cubicBezTo>
                <a:cubicBezTo>
                  <a:pt x="1355295" y="5265455"/>
                  <a:pt x="1357937" y="5263380"/>
                  <a:pt x="1347897" y="5251706"/>
                </a:cubicBezTo>
                <a:cubicBezTo>
                  <a:pt x="1325177" y="5227841"/>
                  <a:pt x="1309854" y="5221356"/>
                  <a:pt x="1296116" y="5230694"/>
                </a:cubicBezTo>
                <a:cubicBezTo>
                  <a:pt x="1287133" y="5237180"/>
                  <a:pt x="1281321" y="5235623"/>
                  <a:pt x="1277094" y="5227582"/>
                </a:cubicBezTo>
                <a:cubicBezTo>
                  <a:pt x="1273395" y="5219540"/>
                  <a:pt x="1260714" y="5216946"/>
                  <a:pt x="1240107" y="5218502"/>
                </a:cubicBezTo>
                <a:close/>
                <a:moveTo>
                  <a:pt x="1362164" y="5215130"/>
                </a:moveTo>
                <a:cubicBezTo>
                  <a:pt x="1352653" y="5215908"/>
                  <a:pt x="1347369" y="5220318"/>
                  <a:pt x="1350540" y="5224728"/>
                </a:cubicBezTo>
                <a:cubicBezTo>
                  <a:pt x="1354238" y="5229138"/>
                  <a:pt x="1362164" y="5231992"/>
                  <a:pt x="1368505" y="5231992"/>
                </a:cubicBezTo>
                <a:cubicBezTo>
                  <a:pt x="1375374" y="5231213"/>
                  <a:pt x="1380129" y="5227062"/>
                  <a:pt x="1379601" y="5221874"/>
                </a:cubicBezTo>
                <a:cubicBezTo>
                  <a:pt x="1379601" y="5217724"/>
                  <a:pt x="1371147" y="5214611"/>
                  <a:pt x="1362164" y="5215130"/>
                </a:cubicBezTo>
                <a:close/>
                <a:moveTo>
                  <a:pt x="7993427" y="5199825"/>
                </a:moveTo>
                <a:cubicBezTo>
                  <a:pt x="7987615" y="5198528"/>
                  <a:pt x="7979689" y="5201900"/>
                  <a:pt x="7968064" y="5209682"/>
                </a:cubicBezTo>
                <a:lnTo>
                  <a:pt x="7949042" y="5222652"/>
                </a:lnTo>
                <a:lnTo>
                  <a:pt x="7973877" y="5221096"/>
                </a:lnTo>
                <a:cubicBezTo>
                  <a:pt x="7987615" y="5220318"/>
                  <a:pt x="7992370" y="5222652"/>
                  <a:pt x="7983916" y="5225506"/>
                </a:cubicBezTo>
                <a:cubicBezTo>
                  <a:pt x="7976518" y="5228360"/>
                  <a:pt x="7944815" y="5229397"/>
                  <a:pt x="7914169" y="5227062"/>
                </a:cubicBezTo>
                <a:cubicBezTo>
                  <a:pt x="7876653" y="5224988"/>
                  <a:pt x="7846535" y="5227582"/>
                  <a:pt x="7820116" y="5236142"/>
                </a:cubicBezTo>
                <a:cubicBezTo>
                  <a:pt x="7778373" y="5249372"/>
                  <a:pt x="7768334" y="5265196"/>
                  <a:pt x="7802151" y="5261564"/>
                </a:cubicBezTo>
                <a:cubicBezTo>
                  <a:pt x="7813775" y="5260786"/>
                  <a:pt x="7823286" y="5264158"/>
                  <a:pt x="7824343" y="5268308"/>
                </a:cubicBezTo>
                <a:cubicBezTo>
                  <a:pt x="7824871" y="5277906"/>
                  <a:pt x="7868199" y="5276350"/>
                  <a:pt x="7876125" y="5266752"/>
                </a:cubicBezTo>
                <a:cubicBezTo>
                  <a:pt x="7879824" y="5261823"/>
                  <a:pt x="7910470" y="5255856"/>
                  <a:pt x="8012977" y="5241330"/>
                </a:cubicBezTo>
                <a:cubicBezTo>
                  <a:pt x="8026715" y="5239254"/>
                  <a:pt x="8028300" y="5237958"/>
                  <a:pt x="8018789" y="5235882"/>
                </a:cubicBezTo>
                <a:cubicBezTo>
                  <a:pt x="8009807" y="5235104"/>
                  <a:pt x="8002938" y="5226284"/>
                  <a:pt x="8001881" y="5217464"/>
                </a:cubicBezTo>
                <a:cubicBezTo>
                  <a:pt x="8001353" y="5207088"/>
                  <a:pt x="7998711" y="5201122"/>
                  <a:pt x="7993427" y="5199825"/>
                </a:cubicBezTo>
                <a:close/>
                <a:moveTo>
                  <a:pt x="7822758" y="5187114"/>
                </a:moveTo>
                <a:cubicBezTo>
                  <a:pt x="7819587" y="5184780"/>
                  <a:pt x="7812718" y="5185038"/>
                  <a:pt x="7806906" y="5188670"/>
                </a:cubicBezTo>
                <a:cubicBezTo>
                  <a:pt x="7801094" y="5191524"/>
                  <a:pt x="7802151" y="5193599"/>
                  <a:pt x="7812190" y="5193080"/>
                </a:cubicBezTo>
                <a:cubicBezTo>
                  <a:pt x="7821173" y="5192302"/>
                  <a:pt x="7825400" y="5189968"/>
                  <a:pt x="7822758" y="5187114"/>
                </a:cubicBezTo>
                <a:close/>
                <a:moveTo>
                  <a:pt x="6679856" y="5184260"/>
                </a:moveTo>
                <a:cubicBezTo>
                  <a:pt x="6674043" y="5182704"/>
                  <a:pt x="6665061" y="5183223"/>
                  <a:pt x="6659249" y="5186336"/>
                </a:cubicBezTo>
                <a:cubicBezTo>
                  <a:pt x="6653965" y="5189189"/>
                  <a:pt x="6658720" y="5190486"/>
                  <a:pt x="6670345" y="5188930"/>
                </a:cubicBezTo>
                <a:cubicBezTo>
                  <a:pt x="6681969" y="5188411"/>
                  <a:pt x="6685668" y="5185817"/>
                  <a:pt x="6679856" y="5184260"/>
                </a:cubicBezTo>
                <a:close/>
                <a:moveTo>
                  <a:pt x="7778902" y="5179850"/>
                </a:moveTo>
                <a:cubicBezTo>
                  <a:pt x="7776788" y="5179850"/>
                  <a:pt x="7773089" y="5184260"/>
                  <a:pt x="7770976" y="5188670"/>
                </a:cubicBezTo>
                <a:cubicBezTo>
                  <a:pt x="7768862" y="5193599"/>
                  <a:pt x="7770447" y="5197231"/>
                  <a:pt x="7775203" y="5197231"/>
                </a:cubicBezTo>
                <a:cubicBezTo>
                  <a:pt x="7780487" y="5196712"/>
                  <a:pt x="7784185" y="5192302"/>
                  <a:pt x="7783129" y="5187892"/>
                </a:cubicBezTo>
                <a:cubicBezTo>
                  <a:pt x="7782600" y="5182704"/>
                  <a:pt x="7781015" y="5179072"/>
                  <a:pt x="7778902" y="5179850"/>
                </a:cubicBezTo>
                <a:close/>
                <a:moveTo>
                  <a:pt x="7012211" y="5178294"/>
                </a:moveTo>
                <a:cubicBezTo>
                  <a:pt x="7001115" y="5176738"/>
                  <a:pt x="6984207" y="5178294"/>
                  <a:pt x="6974696" y="5181148"/>
                </a:cubicBezTo>
                <a:cubicBezTo>
                  <a:pt x="6964656" y="5184001"/>
                  <a:pt x="6973111" y="5185558"/>
                  <a:pt x="6994246" y="5183482"/>
                </a:cubicBezTo>
                <a:cubicBezTo>
                  <a:pt x="7014325" y="5181407"/>
                  <a:pt x="7022251" y="5179072"/>
                  <a:pt x="7012211" y="5178294"/>
                </a:cubicBezTo>
                <a:close/>
                <a:moveTo>
                  <a:pt x="6627017" y="5177516"/>
                </a:moveTo>
                <a:cubicBezTo>
                  <a:pt x="6622790" y="5178294"/>
                  <a:pt x="6619619" y="5181926"/>
                  <a:pt x="6619619" y="5187114"/>
                </a:cubicBezTo>
                <a:cubicBezTo>
                  <a:pt x="6620676" y="5191264"/>
                  <a:pt x="6626488" y="5194896"/>
                  <a:pt x="6633886" y="5194118"/>
                </a:cubicBezTo>
                <a:cubicBezTo>
                  <a:pt x="6640755" y="5193340"/>
                  <a:pt x="6643925" y="5188930"/>
                  <a:pt x="6640227" y="5184780"/>
                </a:cubicBezTo>
                <a:cubicBezTo>
                  <a:pt x="6637585" y="5180370"/>
                  <a:pt x="6631772" y="5177516"/>
                  <a:pt x="6627017" y="5177516"/>
                </a:cubicBezTo>
                <a:close/>
                <a:moveTo>
                  <a:pt x="7289615" y="5171550"/>
                </a:moveTo>
                <a:cubicBezTo>
                  <a:pt x="7256855" y="5169993"/>
                  <a:pt x="7087242" y="5198528"/>
                  <a:pt x="7080373" y="5206570"/>
                </a:cubicBezTo>
                <a:cubicBezTo>
                  <a:pt x="7076146" y="5211498"/>
                  <a:pt x="7122116" y="5214611"/>
                  <a:pt x="7196090" y="5213314"/>
                </a:cubicBezTo>
                <a:cubicBezTo>
                  <a:pt x="7229907" y="5212536"/>
                  <a:pt x="7276405" y="5213833"/>
                  <a:pt x="7299654" y="5215130"/>
                </a:cubicBezTo>
                <a:cubicBezTo>
                  <a:pt x="7322903" y="5216686"/>
                  <a:pt x="7358834" y="5216686"/>
                  <a:pt x="7378912" y="5215130"/>
                </a:cubicBezTo>
                <a:lnTo>
                  <a:pt x="7415899" y="5211758"/>
                </a:lnTo>
                <a:lnTo>
                  <a:pt x="7378384" y="5206570"/>
                </a:lnTo>
                <a:cubicBezTo>
                  <a:pt x="7357248" y="5204235"/>
                  <a:pt x="7324488" y="5202938"/>
                  <a:pt x="7305466" y="5204494"/>
                </a:cubicBezTo>
                <a:cubicBezTo>
                  <a:pt x="7270064" y="5206570"/>
                  <a:pt x="7262667" y="5194118"/>
                  <a:pt x="7297541" y="5190486"/>
                </a:cubicBezTo>
                <a:cubicBezTo>
                  <a:pt x="7332414" y="5187632"/>
                  <a:pt x="7326074" y="5173625"/>
                  <a:pt x="7289615" y="5171550"/>
                </a:cubicBezTo>
                <a:close/>
                <a:moveTo>
                  <a:pt x="6837117" y="5169410"/>
                </a:moveTo>
                <a:cubicBezTo>
                  <a:pt x="6825162" y="5169410"/>
                  <a:pt x="6810896" y="5170123"/>
                  <a:pt x="6797158" y="5171550"/>
                </a:cubicBezTo>
                <a:cubicBezTo>
                  <a:pt x="6757000" y="5175960"/>
                  <a:pt x="6753830" y="5177776"/>
                  <a:pt x="6777607" y="5179850"/>
                </a:cubicBezTo>
                <a:cubicBezTo>
                  <a:pt x="6819878" y="5184260"/>
                  <a:pt x="6884342" y="5177256"/>
                  <a:pt x="6863206" y="5171550"/>
                </a:cubicBezTo>
                <a:cubicBezTo>
                  <a:pt x="6858715" y="5170123"/>
                  <a:pt x="6849072" y="5169410"/>
                  <a:pt x="6837117" y="5169410"/>
                </a:cubicBezTo>
                <a:close/>
                <a:moveTo>
                  <a:pt x="7131627" y="5159617"/>
                </a:moveTo>
                <a:cubicBezTo>
                  <a:pt x="7113133" y="5158838"/>
                  <a:pt x="7099395" y="5160395"/>
                  <a:pt x="7102566" y="5165324"/>
                </a:cubicBezTo>
                <a:cubicBezTo>
                  <a:pt x="7109963" y="5175440"/>
                  <a:pt x="7084600" y="5187892"/>
                  <a:pt x="7067164" y="5183482"/>
                </a:cubicBezTo>
                <a:cubicBezTo>
                  <a:pt x="7060823" y="5181407"/>
                  <a:pt x="7039159" y="5184780"/>
                  <a:pt x="7019609" y="5190486"/>
                </a:cubicBezTo>
                <a:cubicBezTo>
                  <a:pt x="6985264" y="5200862"/>
                  <a:pt x="6987377" y="5201640"/>
                  <a:pt x="7050784" y="5196452"/>
                </a:cubicBezTo>
                <a:cubicBezTo>
                  <a:pt x="7087771" y="5193599"/>
                  <a:pt x="7119474" y="5187892"/>
                  <a:pt x="7121588" y="5183482"/>
                </a:cubicBezTo>
                <a:cubicBezTo>
                  <a:pt x="7123701" y="5179072"/>
                  <a:pt x="7143780" y="5175440"/>
                  <a:pt x="7165444" y="5174662"/>
                </a:cubicBezTo>
                <a:cubicBezTo>
                  <a:pt x="7192920" y="5174662"/>
                  <a:pt x="7199789" y="5172328"/>
                  <a:pt x="7188164" y="5168696"/>
                </a:cubicBezTo>
                <a:cubicBezTo>
                  <a:pt x="7173370" y="5163768"/>
                  <a:pt x="7150120" y="5160395"/>
                  <a:pt x="7131627" y="5159617"/>
                </a:cubicBezTo>
                <a:close/>
                <a:moveTo>
                  <a:pt x="1338915" y="5152094"/>
                </a:moveTo>
                <a:cubicBezTo>
                  <a:pt x="1337330" y="5151316"/>
                  <a:pt x="1335745" y="5153650"/>
                  <a:pt x="1333631" y="5158838"/>
                </a:cubicBezTo>
                <a:cubicBezTo>
                  <a:pt x="1327819" y="5175440"/>
                  <a:pt x="1307740" y="5177256"/>
                  <a:pt x="1286605" y="5162730"/>
                </a:cubicBezTo>
                <a:cubicBezTo>
                  <a:pt x="1267583" y="5148981"/>
                  <a:pt x="1171944" y="5158838"/>
                  <a:pt x="1155036" y="5175440"/>
                </a:cubicBezTo>
                <a:cubicBezTo>
                  <a:pt x="1137599" y="5193599"/>
                  <a:pt x="1142883" y="5208644"/>
                  <a:pt x="1164547" y="5202160"/>
                </a:cubicBezTo>
                <a:cubicBezTo>
                  <a:pt x="1175643" y="5199306"/>
                  <a:pt x="1197836" y="5199306"/>
                  <a:pt x="1215272" y="5202160"/>
                </a:cubicBezTo>
                <a:cubicBezTo>
                  <a:pt x="1236408" y="5206570"/>
                  <a:pt x="1253845" y="5205013"/>
                  <a:pt x="1267583" y="5197750"/>
                </a:cubicBezTo>
                <a:cubicBezTo>
                  <a:pt x="1281849" y="5190486"/>
                  <a:pt x="1290303" y="5189968"/>
                  <a:pt x="1292417" y="5195674"/>
                </a:cubicBezTo>
                <a:cubicBezTo>
                  <a:pt x="1294530" y="5200862"/>
                  <a:pt x="1299814" y="5204494"/>
                  <a:pt x="1304041" y="5203716"/>
                </a:cubicBezTo>
                <a:cubicBezTo>
                  <a:pt x="1309325" y="5203716"/>
                  <a:pt x="1309854" y="5199306"/>
                  <a:pt x="1306155" y="5194896"/>
                </a:cubicBezTo>
                <a:cubicBezTo>
                  <a:pt x="1302985" y="5190486"/>
                  <a:pt x="1304570" y="5186854"/>
                  <a:pt x="1309325" y="5186336"/>
                </a:cubicBezTo>
                <a:cubicBezTo>
                  <a:pt x="1314081" y="5186336"/>
                  <a:pt x="1318836" y="5188930"/>
                  <a:pt x="1318836" y="5193340"/>
                </a:cubicBezTo>
                <a:cubicBezTo>
                  <a:pt x="1320950" y="5210201"/>
                  <a:pt x="1378544" y="5207348"/>
                  <a:pt x="1382771" y="5189708"/>
                </a:cubicBezTo>
                <a:cubicBezTo>
                  <a:pt x="1384356" y="5184001"/>
                  <a:pt x="1379072" y="5179591"/>
                  <a:pt x="1369561" y="5180370"/>
                </a:cubicBezTo>
                <a:cubicBezTo>
                  <a:pt x="1359522" y="5181666"/>
                  <a:pt x="1349483" y="5174403"/>
                  <a:pt x="1345256" y="5163508"/>
                </a:cubicBezTo>
                <a:cubicBezTo>
                  <a:pt x="1342614" y="5156244"/>
                  <a:pt x="1341029" y="5152872"/>
                  <a:pt x="1338915" y="5152094"/>
                </a:cubicBezTo>
                <a:close/>
                <a:moveTo>
                  <a:pt x="8538722" y="5111626"/>
                </a:moveTo>
                <a:cubicBezTo>
                  <a:pt x="8535552" y="5108773"/>
                  <a:pt x="8528683" y="5109032"/>
                  <a:pt x="8522871" y="5112146"/>
                </a:cubicBezTo>
                <a:cubicBezTo>
                  <a:pt x="8516002" y="5115777"/>
                  <a:pt x="8518644" y="5117074"/>
                  <a:pt x="8528683" y="5116296"/>
                </a:cubicBezTo>
                <a:cubicBezTo>
                  <a:pt x="8537666" y="5116296"/>
                  <a:pt x="8541364" y="5113702"/>
                  <a:pt x="8538722" y="5111626"/>
                </a:cubicBezTo>
                <a:close/>
                <a:moveTo>
                  <a:pt x="8973057" y="5086724"/>
                </a:moveTo>
                <a:cubicBezTo>
                  <a:pt x="8967245" y="5085167"/>
                  <a:pt x="8958262" y="5086204"/>
                  <a:pt x="8952978" y="5089058"/>
                </a:cubicBezTo>
                <a:cubicBezTo>
                  <a:pt x="8947166" y="5091912"/>
                  <a:pt x="8951921" y="5093208"/>
                  <a:pt x="8963018" y="5091912"/>
                </a:cubicBezTo>
                <a:cubicBezTo>
                  <a:pt x="8974642" y="5091134"/>
                  <a:pt x="8978869" y="5088799"/>
                  <a:pt x="8973057" y="5086724"/>
                </a:cubicBezTo>
                <a:close/>
                <a:moveTo>
                  <a:pt x="8247581" y="5062080"/>
                </a:moveTo>
                <a:cubicBezTo>
                  <a:pt x="8241769" y="5059745"/>
                  <a:pt x="8232786" y="5061561"/>
                  <a:pt x="8226974" y="5064414"/>
                </a:cubicBezTo>
                <a:cubicBezTo>
                  <a:pt x="8222219" y="5067268"/>
                  <a:pt x="8226446" y="5068565"/>
                  <a:pt x="8238070" y="5067268"/>
                </a:cubicBezTo>
                <a:cubicBezTo>
                  <a:pt x="8249166" y="5066490"/>
                  <a:pt x="8253394" y="5063377"/>
                  <a:pt x="8247581" y="5062080"/>
                </a:cubicBezTo>
                <a:close/>
                <a:moveTo>
                  <a:pt x="8132393" y="5053260"/>
                </a:moveTo>
                <a:cubicBezTo>
                  <a:pt x="8128166" y="5052482"/>
                  <a:pt x="8109672" y="5054038"/>
                  <a:pt x="8091179" y="5056892"/>
                </a:cubicBezTo>
                <a:lnTo>
                  <a:pt x="8058947" y="5062080"/>
                </a:lnTo>
                <a:lnTo>
                  <a:pt x="8088537" y="5065712"/>
                </a:lnTo>
                <a:cubicBezTo>
                  <a:pt x="8129222" y="5070640"/>
                  <a:pt x="8177834" y="5067268"/>
                  <a:pt x="8182061" y="5059226"/>
                </a:cubicBezTo>
                <a:cubicBezTo>
                  <a:pt x="8183646" y="5055594"/>
                  <a:pt x="8174664" y="5053260"/>
                  <a:pt x="8163039" y="5054038"/>
                </a:cubicBezTo>
                <a:cubicBezTo>
                  <a:pt x="8150886" y="5054816"/>
                  <a:pt x="8137148" y="5054816"/>
                  <a:pt x="8132393" y="5053260"/>
                </a:cubicBezTo>
                <a:close/>
                <a:moveTo>
                  <a:pt x="8225917" y="5047294"/>
                </a:moveTo>
                <a:cubicBezTo>
                  <a:pt x="8222747" y="5045218"/>
                  <a:pt x="8215350" y="5045218"/>
                  <a:pt x="8209537" y="5048072"/>
                </a:cubicBezTo>
                <a:cubicBezTo>
                  <a:pt x="8203197" y="5051704"/>
                  <a:pt x="8205310" y="5053260"/>
                  <a:pt x="8215350" y="5053260"/>
                </a:cubicBezTo>
                <a:cubicBezTo>
                  <a:pt x="8223804" y="5052482"/>
                  <a:pt x="8228559" y="5050147"/>
                  <a:pt x="8225917" y="5047294"/>
                </a:cubicBezTo>
                <a:close/>
                <a:moveTo>
                  <a:pt x="8813484" y="5045478"/>
                </a:moveTo>
                <a:cubicBezTo>
                  <a:pt x="8785479" y="5044700"/>
                  <a:pt x="8777554" y="5046256"/>
                  <a:pt x="8788650" y="5050406"/>
                </a:cubicBezTo>
                <a:cubicBezTo>
                  <a:pt x="8805558" y="5056373"/>
                  <a:pt x="8866323" y="5055336"/>
                  <a:pt x="8859454" y="5048850"/>
                </a:cubicBezTo>
                <a:cubicBezTo>
                  <a:pt x="8857340" y="5047553"/>
                  <a:pt x="8836733" y="5045996"/>
                  <a:pt x="8813484" y="5045478"/>
                </a:cubicBezTo>
                <a:close/>
                <a:moveTo>
                  <a:pt x="9038049" y="5043662"/>
                </a:moveTo>
                <a:cubicBezTo>
                  <a:pt x="9024311" y="5044440"/>
                  <a:pt x="8981511" y="5045478"/>
                  <a:pt x="8944524" y="5046256"/>
                </a:cubicBezTo>
                <a:cubicBezTo>
                  <a:pt x="8894327" y="5046256"/>
                  <a:pt x="8875834" y="5048850"/>
                  <a:pt x="8876362" y="5056114"/>
                </a:cubicBezTo>
                <a:cubicBezTo>
                  <a:pt x="8876890" y="5061820"/>
                  <a:pt x="8894856" y="5066490"/>
                  <a:pt x="8917048" y="5066490"/>
                </a:cubicBezTo>
                <a:cubicBezTo>
                  <a:pt x="8939240" y="5067008"/>
                  <a:pt x="8972000" y="5069344"/>
                  <a:pt x="8990494" y="5072456"/>
                </a:cubicBezTo>
                <a:cubicBezTo>
                  <a:pt x="9023254" y="5077385"/>
                  <a:pt x="9088774" y="5075050"/>
                  <a:pt x="9058656" y="5069862"/>
                </a:cubicBezTo>
                <a:cubicBezTo>
                  <a:pt x="9041219" y="5067008"/>
                  <a:pt x="9038577" y="5055336"/>
                  <a:pt x="9052315" y="5048072"/>
                </a:cubicBezTo>
                <a:cubicBezTo>
                  <a:pt x="9058127" y="5045218"/>
                  <a:pt x="9051787" y="5043662"/>
                  <a:pt x="9038049" y="5043662"/>
                </a:cubicBezTo>
                <a:close/>
                <a:moveTo>
                  <a:pt x="8658666" y="5042624"/>
                </a:moveTo>
                <a:cubicBezTo>
                  <a:pt x="8624321" y="5043922"/>
                  <a:pt x="8605299" y="5045478"/>
                  <a:pt x="8616395" y="5047034"/>
                </a:cubicBezTo>
                <a:cubicBezTo>
                  <a:pt x="8626435" y="5048332"/>
                  <a:pt x="8635417" y="5051963"/>
                  <a:pt x="8635417" y="5055594"/>
                </a:cubicBezTo>
                <a:cubicBezTo>
                  <a:pt x="8635946" y="5059226"/>
                  <a:pt x="8662365" y="5059226"/>
                  <a:pt x="8693540" y="5055594"/>
                </a:cubicBezTo>
                <a:cubicBezTo>
                  <a:pt x="8724715" y="5052741"/>
                  <a:pt x="8743737" y="5048332"/>
                  <a:pt x="8735283" y="5045478"/>
                </a:cubicBezTo>
                <a:cubicBezTo>
                  <a:pt x="8726300" y="5043143"/>
                  <a:pt x="8691955" y="5041846"/>
                  <a:pt x="8658666" y="5042624"/>
                </a:cubicBezTo>
                <a:close/>
                <a:moveTo>
                  <a:pt x="8009279" y="5042624"/>
                </a:moveTo>
                <a:cubicBezTo>
                  <a:pt x="8006108" y="5040290"/>
                  <a:pt x="7999239" y="5040549"/>
                  <a:pt x="7993427" y="5043402"/>
                </a:cubicBezTo>
                <a:cubicBezTo>
                  <a:pt x="7986558" y="5047034"/>
                  <a:pt x="7989200" y="5048072"/>
                  <a:pt x="7998711" y="5048072"/>
                </a:cubicBezTo>
                <a:cubicBezTo>
                  <a:pt x="8007165" y="5047294"/>
                  <a:pt x="8011920" y="5045478"/>
                  <a:pt x="8009279" y="5042624"/>
                </a:cubicBezTo>
                <a:close/>
                <a:moveTo>
                  <a:pt x="8030942" y="5033804"/>
                </a:moveTo>
                <a:cubicBezTo>
                  <a:pt x="8024602" y="5037436"/>
                  <a:pt x="8019318" y="5041846"/>
                  <a:pt x="8019318" y="5043402"/>
                </a:cubicBezTo>
                <a:cubicBezTo>
                  <a:pt x="8020375" y="5045478"/>
                  <a:pt x="8025130" y="5045996"/>
                  <a:pt x="8032528" y="5045478"/>
                </a:cubicBezTo>
                <a:cubicBezTo>
                  <a:pt x="8039397" y="5044700"/>
                  <a:pt x="8044152" y="5040808"/>
                  <a:pt x="8044152" y="5035880"/>
                </a:cubicBezTo>
                <a:cubicBezTo>
                  <a:pt x="8043624" y="5031470"/>
                  <a:pt x="8037283" y="5030951"/>
                  <a:pt x="8030942" y="5033804"/>
                </a:cubicBezTo>
                <a:close/>
                <a:moveTo>
                  <a:pt x="8067401" y="5024984"/>
                </a:moveTo>
                <a:cubicBezTo>
                  <a:pt x="8062646" y="5025763"/>
                  <a:pt x="8061589" y="5029394"/>
                  <a:pt x="8064231" y="5033804"/>
                </a:cubicBezTo>
                <a:cubicBezTo>
                  <a:pt x="8067930" y="5038214"/>
                  <a:pt x="8071628" y="5041846"/>
                  <a:pt x="8073742" y="5041846"/>
                </a:cubicBezTo>
                <a:cubicBezTo>
                  <a:pt x="8075855" y="5041846"/>
                  <a:pt x="8077969" y="5037436"/>
                  <a:pt x="8076912" y="5033026"/>
                </a:cubicBezTo>
                <a:cubicBezTo>
                  <a:pt x="8076912" y="5027838"/>
                  <a:pt x="8072685" y="5024984"/>
                  <a:pt x="8067401" y="5024984"/>
                </a:cubicBezTo>
                <a:close/>
                <a:moveTo>
                  <a:pt x="7932134" y="5021612"/>
                </a:moveTo>
                <a:cubicBezTo>
                  <a:pt x="7914697" y="5023688"/>
                  <a:pt x="7915226" y="5024466"/>
                  <a:pt x="7931077" y="5029394"/>
                </a:cubicBezTo>
                <a:cubicBezTo>
                  <a:pt x="7940588" y="5033026"/>
                  <a:pt x="7949042" y="5035102"/>
                  <a:pt x="7950627" y="5035880"/>
                </a:cubicBezTo>
                <a:cubicBezTo>
                  <a:pt x="7951684" y="5035880"/>
                  <a:pt x="7952213" y="5032248"/>
                  <a:pt x="7952213" y="5027838"/>
                </a:cubicBezTo>
                <a:cubicBezTo>
                  <a:pt x="7951156" y="5022910"/>
                  <a:pt x="7942173" y="5020056"/>
                  <a:pt x="7932134" y="5021612"/>
                </a:cubicBezTo>
                <a:close/>
                <a:moveTo>
                  <a:pt x="7981802" y="5020056"/>
                </a:moveTo>
                <a:cubicBezTo>
                  <a:pt x="7978632" y="5016943"/>
                  <a:pt x="7972291" y="5017722"/>
                  <a:pt x="7966479" y="5020834"/>
                </a:cubicBezTo>
                <a:cubicBezTo>
                  <a:pt x="7959610" y="5023688"/>
                  <a:pt x="7962252" y="5025763"/>
                  <a:pt x="7971235" y="5024984"/>
                </a:cubicBezTo>
                <a:cubicBezTo>
                  <a:pt x="7980217" y="5024466"/>
                  <a:pt x="7985501" y="5022131"/>
                  <a:pt x="7981802" y="5020056"/>
                </a:cubicBezTo>
                <a:close/>
                <a:moveTo>
                  <a:pt x="7886693" y="5020056"/>
                </a:moveTo>
                <a:cubicBezTo>
                  <a:pt x="7880880" y="5017722"/>
                  <a:pt x="7871369" y="5018759"/>
                  <a:pt x="7866085" y="5021612"/>
                </a:cubicBezTo>
                <a:cubicBezTo>
                  <a:pt x="7860273" y="5024466"/>
                  <a:pt x="7865557" y="5025763"/>
                  <a:pt x="7876125" y="5024984"/>
                </a:cubicBezTo>
                <a:cubicBezTo>
                  <a:pt x="7887749" y="5023688"/>
                  <a:pt x="7892505" y="5021353"/>
                  <a:pt x="7886693" y="5020056"/>
                </a:cubicBezTo>
                <a:close/>
                <a:moveTo>
                  <a:pt x="7745613" y="5016424"/>
                </a:moveTo>
                <a:cubicBezTo>
                  <a:pt x="7739273" y="5014090"/>
                  <a:pt x="7728176" y="5014608"/>
                  <a:pt x="7720251" y="5017462"/>
                </a:cubicBezTo>
                <a:cubicBezTo>
                  <a:pt x="7712853" y="5020575"/>
                  <a:pt x="7717080" y="5022390"/>
                  <a:pt x="7730818" y="5021612"/>
                </a:cubicBezTo>
                <a:cubicBezTo>
                  <a:pt x="7744556" y="5020056"/>
                  <a:pt x="7750897" y="5017722"/>
                  <a:pt x="7745613" y="5016424"/>
                </a:cubicBezTo>
                <a:close/>
                <a:moveTo>
                  <a:pt x="1476824" y="4984258"/>
                </a:moveTo>
                <a:cubicBezTo>
                  <a:pt x="1464671" y="4985814"/>
                  <a:pt x="1466256" y="4988927"/>
                  <a:pt x="1484222" y="5000600"/>
                </a:cubicBezTo>
                <a:cubicBezTo>
                  <a:pt x="1507471" y="5015646"/>
                  <a:pt x="1532305" y="5018240"/>
                  <a:pt x="1521737" y="5005270"/>
                </a:cubicBezTo>
                <a:cubicBezTo>
                  <a:pt x="1519095" y="5000860"/>
                  <a:pt x="1511169" y="4998006"/>
                  <a:pt x="1504300" y="4998006"/>
                </a:cubicBezTo>
                <a:cubicBezTo>
                  <a:pt x="1497960" y="4998784"/>
                  <a:pt x="1492147" y="4996190"/>
                  <a:pt x="1491090" y="4991002"/>
                </a:cubicBezTo>
                <a:cubicBezTo>
                  <a:pt x="1491090" y="4986592"/>
                  <a:pt x="1484222" y="4983480"/>
                  <a:pt x="1476824" y="4984258"/>
                </a:cubicBezTo>
                <a:close/>
                <a:moveTo>
                  <a:pt x="1294530" y="4962533"/>
                </a:moveTo>
                <a:cubicBezTo>
                  <a:pt x="1286737" y="4961625"/>
                  <a:pt x="1280000" y="4961819"/>
                  <a:pt x="1276037" y="4963246"/>
                </a:cubicBezTo>
                <a:cubicBezTo>
                  <a:pt x="1266526" y="4966100"/>
                  <a:pt x="1269696" y="4968174"/>
                  <a:pt x="1285548" y="4967656"/>
                </a:cubicBezTo>
                <a:cubicBezTo>
                  <a:pt x="1307740" y="4967656"/>
                  <a:pt x="1305627" y="4969212"/>
                  <a:pt x="1270753" y="4982961"/>
                </a:cubicBezTo>
                <a:cubicBezTo>
                  <a:pt x="1246975" y="4992559"/>
                  <a:pt x="1229010" y="4995153"/>
                  <a:pt x="1226897" y="4990224"/>
                </a:cubicBezTo>
                <a:cubicBezTo>
                  <a:pt x="1224783" y="4985814"/>
                  <a:pt x="1197307" y="4985036"/>
                  <a:pt x="1164547" y="4988668"/>
                </a:cubicBezTo>
                <a:cubicBezTo>
                  <a:pt x="1108010" y="4994374"/>
                  <a:pt x="1106424" y="4995412"/>
                  <a:pt x="1130730" y="5004751"/>
                </a:cubicBezTo>
                <a:cubicBezTo>
                  <a:pt x="1146054" y="5009939"/>
                  <a:pt x="1169831" y="5010458"/>
                  <a:pt x="1185683" y="5006826"/>
                </a:cubicBezTo>
                <a:cubicBezTo>
                  <a:pt x="1206818" y="5001120"/>
                  <a:pt x="1218971" y="5003194"/>
                  <a:pt x="1232181" y="5014090"/>
                </a:cubicBezTo>
                <a:cubicBezTo>
                  <a:pt x="1245919" y="5024984"/>
                  <a:pt x="1255430" y="5026541"/>
                  <a:pt x="1273395" y="5019278"/>
                </a:cubicBezTo>
                <a:cubicBezTo>
                  <a:pt x="1289247" y="5012533"/>
                  <a:pt x="1299814" y="5012533"/>
                  <a:pt x="1304041" y="5018240"/>
                </a:cubicBezTo>
                <a:cubicBezTo>
                  <a:pt x="1307740" y="5023428"/>
                  <a:pt x="1319365" y="5024206"/>
                  <a:pt x="1330989" y="5020056"/>
                </a:cubicBezTo>
                <a:cubicBezTo>
                  <a:pt x="1342085" y="5016424"/>
                  <a:pt x="1360050" y="5015646"/>
                  <a:pt x="1370618" y="5019278"/>
                </a:cubicBezTo>
                <a:cubicBezTo>
                  <a:pt x="1397038" y="5027060"/>
                  <a:pt x="1420287" y="5024984"/>
                  <a:pt x="1418702" y="5015646"/>
                </a:cubicBezTo>
                <a:cubicBezTo>
                  <a:pt x="1418173" y="5005529"/>
                  <a:pt x="1370618" y="4977254"/>
                  <a:pt x="1357408" y="4978810"/>
                </a:cubicBezTo>
                <a:cubicBezTo>
                  <a:pt x="1351596" y="4978810"/>
                  <a:pt x="1334160" y="4974141"/>
                  <a:pt x="1319365" y="4968434"/>
                </a:cubicBezTo>
                <a:cubicBezTo>
                  <a:pt x="1311175" y="4965451"/>
                  <a:pt x="1302324" y="4963440"/>
                  <a:pt x="1294530" y="4962533"/>
                </a:cubicBezTo>
                <a:close/>
                <a:moveTo>
                  <a:pt x="6938765" y="4922778"/>
                </a:moveTo>
                <a:cubicBezTo>
                  <a:pt x="6933482" y="4920444"/>
                  <a:pt x="6922385" y="4920962"/>
                  <a:pt x="6914460" y="4923816"/>
                </a:cubicBezTo>
                <a:cubicBezTo>
                  <a:pt x="6907062" y="4926929"/>
                  <a:pt x="6911289" y="4928226"/>
                  <a:pt x="6925027" y="4927448"/>
                </a:cubicBezTo>
                <a:cubicBezTo>
                  <a:pt x="6938765" y="4926150"/>
                  <a:pt x="6944578" y="4924076"/>
                  <a:pt x="6938765" y="4922778"/>
                </a:cubicBezTo>
                <a:close/>
                <a:moveTo>
                  <a:pt x="8268188" y="4916034"/>
                </a:moveTo>
                <a:cubicBezTo>
                  <a:pt x="8262376" y="4913699"/>
                  <a:pt x="8251280" y="4915515"/>
                  <a:pt x="8243354" y="4918368"/>
                </a:cubicBezTo>
                <a:cubicBezTo>
                  <a:pt x="8235428" y="4921222"/>
                  <a:pt x="8240184" y="4922519"/>
                  <a:pt x="8253922" y="4921222"/>
                </a:cubicBezTo>
                <a:cubicBezTo>
                  <a:pt x="8267132" y="4920444"/>
                  <a:pt x="8274001" y="4917331"/>
                  <a:pt x="8268188" y="4916034"/>
                </a:cubicBezTo>
                <a:close/>
                <a:moveTo>
                  <a:pt x="6711559" y="4910846"/>
                </a:moveTo>
                <a:cubicBezTo>
                  <a:pt x="6706803" y="4911364"/>
                  <a:pt x="6703105" y="4913180"/>
                  <a:pt x="6700463" y="4916034"/>
                </a:cubicBezTo>
                <a:cubicBezTo>
                  <a:pt x="6695707" y="4922519"/>
                  <a:pt x="6702048" y="4924854"/>
                  <a:pt x="6721598" y="4922778"/>
                </a:cubicBezTo>
                <a:cubicBezTo>
                  <a:pt x="6748018" y="4919925"/>
                  <a:pt x="6748546" y="4918888"/>
                  <a:pt x="6728996" y="4913180"/>
                </a:cubicBezTo>
                <a:cubicBezTo>
                  <a:pt x="6722127" y="4911105"/>
                  <a:pt x="6716314" y="4910327"/>
                  <a:pt x="6711559" y="4910846"/>
                </a:cubicBezTo>
                <a:close/>
                <a:moveTo>
                  <a:pt x="6625432" y="4909548"/>
                </a:moveTo>
                <a:cubicBezTo>
                  <a:pt x="6622790" y="4907474"/>
                  <a:pt x="6615921" y="4907214"/>
                  <a:pt x="6610637" y="4910846"/>
                </a:cubicBezTo>
                <a:cubicBezTo>
                  <a:pt x="6604296" y="4913699"/>
                  <a:pt x="6605881" y="4916034"/>
                  <a:pt x="6615392" y="4915256"/>
                </a:cubicBezTo>
                <a:cubicBezTo>
                  <a:pt x="6623847" y="4914478"/>
                  <a:pt x="6629130" y="4912662"/>
                  <a:pt x="6625432" y="4909548"/>
                </a:cubicBezTo>
                <a:close/>
                <a:moveTo>
                  <a:pt x="6509186" y="4903582"/>
                </a:moveTo>
                <a:cubicBezTo>
                  <a:pt x="6506016" y="4901507"/>
                  <a:pt x="6498619" y="4901507"/>
                  <a:pt x="6493335" y="4904360"/>
                </a:cubicBezTo>
                <a:cubicBezTo>
                  <a:pt x="6486994" y="4907992"/>
                  <a:pt x="6489108" y="4909548"/>
                  <a:pt x="6498619" y="4909548"/>
                </a:cubicBezTo>
                <a:cubicBezTo>
                  <a:pt x="6507601" y="4909030"/>
                  <a:pt x="6512357" y="4906695"/>
                  <a:pt x="6509186" y="4903582"/>
                </a:cubicBezTo>
                <a:close/>
                <a:moveTo>
                  <a:pt x="6459518" y="4899432"/>
                </a:moveTo>
                <a:cubicBezTo>
                  <a:pt x="6450535" y="4897876"/>
                  <a:pt x="6436269" y="4899172"/>
                  <a:pt x="6426230" y="4902026"/>
                </a:cubicBezTo>
                <a:cubicBezTo>
                  <a:pt x="6415662" y="4904880"/>
                  <a:pt x="6422003" y="4906695"/>
                  <a:pt x="6440496" y="4905139"/>
                </a:cubicBezTo>
                <a:cubicBezTo>
                  <a:pt x="6458461" y="4903064"/>
                  <a:pt x="6467444" y="4900729"/>
                  <a:pt x="6459518" y="4899432"/>
                </a:cubicBezTo>
                <a:close/>
                <a:moveTo>
                  <a:pt x="1500073" y="4888536"/>
                </a:moveTo>
                <a:cubicBezTo>
                  <a:pt x="1495846" y="4889315"/>
                  <a:pt x="1490034" y="4893466"/>
                  <a:pt x="1487920" y="4897616"/>
                </a:cubicBezTo>
                <a:cubicBezTo>
                  <a:pt x="1484750" y="4902804"/>
                  <a:pt x="1486864" y="4906436"/>
                  <a:pt x="1491090" y="4906436"/>
                </a:cubicBezTo>
                <a:cubicBezTo>
                  <a:pt x="1495846" y="4905658"/>
                  <a:pt x="1501658" y="4901507"/>
                  <a:pt x="1503772" y="4896578"/>
                </a:cubicBezTo>
                <a:cubicBezTo>
                  <a:pt x="1506414" y="4892168"/>
                  <a:pt x="1504300" y="4888536"/>
                  <a:pt x="1500073" y="4888536"/>
                </a:cubicBezTo>
                <a:close/>
                <a:moveTo>
                  <a:pt x="7115247" y="4871416"/>
                </a:moveTo>
                <a:cubicBezTo>
                  <a:pt x="7115247" y="4872454"/>
                  <a:pt x="7119474" y="4875307"/>
                  <a:pt x="7127928" y="4880754"/>
                </a:cubicBezTo>
                <a:cubicBezTo>
                  <a:pt x="7136911" y="4886462"/>
                  <a:pt x="7140610" y="4892168"/>
                  <a:pt x="7134797" y="4892946"/>
                </a:cubicBezTo>
                <a:cubicBezTo>
                  <a:pt x="7128985" y="4892946"/>
                  <a:pt x="7126871" y="4897356"/>
                  <a:pt x="7130570" y="4901766"/>
                </a:cubicBezTo>
                <a:cubicBezTo>
                  <a:pt x="7137968" y="4911105"/>
                  <a:pt x="7156990" y="4910327"/>
                  <a:pt x="7162273" y="4899432"/>
                </a:cubicBezTo>
                <a:cubicBezTo>
                  <a:pt x="7166500" y="4889834"/>
                  <a:pt x="7152234" y="4878938"/>
                  <a:pt x="7127928" y="4873232"/>
                </a:cubicBezTo>
                <a:cubicBezTo>
                  <a:pt x="7119474" y="4871416"/>
                  <a:pt x="7115247" y="4870638"/>
                  <a:pt x="7115247" y="4871416"/>
                </a:cubicBezTo>
                <a:close/>
                <a:moveTo>
                  <a:pt x="8420975" y="4867416"/>
                </a:moveTo>
                <a:cubicBezTo>
                  <a:pt x="8293815" y="4868352"/>
                  <a:pt x="8187609" y="4875891"/>
                  <a:pt x="8188402" y="4886202"/>
                </a:cubicBezTo>
                <a:cubicBezTo>
                  <a:pt x="8188402" y="4890612"/>
                  <a:pt x="8196328" y="4893984"/>
                  <a:pt x="8205310" y="4893466"/>
                </a:cubicBezTo>
                <a:cubicBezTo>
                  <a:pt x="8214821" y="4892687"/>
                  <a:pt x="8222219" y="4896578"/>
                  <a:pt x="8222747" y="4901766"/>
                </a:cubicBezTo>
                <a:cubicBezTo>
                  <a:pt x="8223275" y="4907474"/>
                  <a:pt x="8233843" y="4907992"/>
                  <a:pt x="8253922" y="4902026"/>
                </a:cubicBezTo>
                <a:cubicBezTo>
                  <a:pt x="8331066" y="4880236"/>
                  <a:pt x="8327368" y="4880495"/>
                  <a:pt x="8304119" y="4892946"/>
                </a:cubicBezTo>
                <a:cubicBezTo>
                  <a:pt x="8274529" y="4909030"/>
                  <a:pt x="8284568" y="4934192"/>
                  <a:pt x="8321555" y="4934970"/>
                </a:cubicBezTo>
                <a:cubicBezTo>
                  <a:pt x="8336879" y="4935749"/>
                  <a:pt x="8347975" y="4932636"/>
                  <a:pt x="8344805" y="4929004"/>
                </a:cubicBezTo>
                <a:cubicBezTo>
                  <a:pt x="8342691" y="4926150"/>
                  <a:pt x="8354316" y="4921741"/>
                  <a:pt x="8371752" y="4921222"/>
                </a:cubicBezTo>
                <a:cubicBezTo>
                  <a:pt x="8396586" y="4918888"/>
                  <a:pt x="8400285" y="4920444"/>
                  <a:pt x="8387076" y="4927188"/>
                </a:cubicBezTo>
                <a:cubicBezTo>
                  <a:pt x="8372281" y="4934970"/>
                  <a:pt x="8373337" y="4935749"/>
                  <a:pt x="8392359" y="4937824"/>
                </a:cubicBezTo>
                <a:cubicBezTo>
                  <a:pt x="8468447" y="4947941"/>
                  <a:pt x="8616924" y="4943531"/>
                  <a:pt x="8616395" y="4931858"/>
                </a:cubicBezTo>
                <a:cubicBezTo>
                  <a:pt x="8615867" y="4928226"/>
                  <a:pt x="8630662" y="4918888"/>
                  <a:pt x="8649684" y="4912402"/>
                </a:cubicBezTo>
                <a:cubicBezTo>
                  <a:pt x="8687728" y="4897876"/>
                  <a:pt x="8709392" y="4883348"/>
                  <a:pt x="8701466" y="4876604"/>
                </a:cubicBezTo>
                <a:cubicBezTo>
                  <a:pt x="8698296" y="4874529"/>
                  <a:pt x="8630662" y="4870897"/>
                  <a:pt x="8551932" y="4868822"/>
                </a:cubicBezTo>
                <a:cubicBezTo>
                  <a:pt x="8508076" y="4867525"/>
                  <a:pt x="8463361" y="4867104"/>
                  <a:pt x="8420975" y="4867416"/>
                </a:cubicBezTo>
                <a:close/>
                <a:moveTo>
                  <a:pt x="1586729" y="4863634"/>
                </a:moveTo>
                <a:cubicBezTo>
                  <a:pt x="1574047" y="4864412"/>
                  <a:pt x="1598882" y="4888536"/>
                  <a:pt x="1620017" y="4895022"/>
                </a:cubicBezTo>
                <a:cubicBezTo>
                  <a:pt x="1629528" y="4897876"/>
                  <a:pt x="1648022" y="4899172"/>
                  <a:pt x="1661760" y="4897616"/>
                </a:cubicBezTo>
                <a:lnTo>
                  <a:pt x="1686594" y="4896578"/>
                </a:lnTo>
                <a:lnTo>
                  <a:pt x="1660703" y="4881792"/>
                </a:lnTo>
                <a:cubicBezTo>
                  <a:pt x="1646436" y="4873750"/>
                  <a:pt x="1627943" y="4869860"/>
                  <a:pt x="1620017" y="4871934"/>
                </a:cubicBezTo>
                <a:cubicBezTo>
                  <a:pt x="1612620" y="4874788"/>
                  <a:pt x="1603637" y="4874010"/>
                  <a:pt x="1600995" y="4869600"/>
                </a:cubicBezTo>
                <a:cubicBezTo>
                  <a:pt x="1597825" y="4865968"/>
                  <a:pt x="1591484" y="4862856"/>
                  <a:pt x="1586729" y="4863634"/>
                </a:cubicBezTo>
                <a:close/>
                <a:moveTo>
                  <a:pt x="8812427" y="4830948"/>
                </a:moveTo>
                <a:cubicBezTo>
                  <a:pt x="8809785" y="4828873"/>
                  <a:pt x="8802388" y="4828873"/>
                  <a:pt x="8796576" y="4831726"/>
                </a:cubicBezTo>
                <a:cubicBezTo>
                  <a:pt x="8790235" y="4835358"/>
                  <a:pt x="8792348" y="4836915"/>
                  <a:pt x="8802388" y="4836915"/>
                </a:cubicBezTo>
                <a:cubicBezTo>
                  <a:pt x="8811370" y="4836396"/>
                  <a:pt x="8815598" y="4834062"/>
                  <a:pt x="8812427" y="4830948"/>
                </a:cubicBezTo>
                <a:close/>
                <a:moveTo>
                  <a:pt x="7121059" y="4820313"/>
                </a:moveTo>
                <a:cubicBezTo>
                  <a:pt x="7115247" y="4818756"/>
                  <a:pt x="7104151" y="4819534"/>
                  <a:pt x="7096225" y="4822388"/>
                </a:cubicBezTo>
                <a:cubicBezTo>
                  <a:pt x="7088299" y="4825242"/>
                  <a:pt x="7093583" y="4826538"/>
                  <a:pt x="7106793" y="4826020"/>
                </a:cubicBezTo>
                <a:cubicBezTo>
                  <a:pt x="7120531" y="4824464"/>
                  <a:pt x="7126871" y="4822388"/>
                  <a:pt x="7121059" y="4820313"/>
                </a:cubicBezTo>
                <a:close/>
                <a:moveTo>
                  <a:pt x="8749549" y="4819534"/>
                </a:moveTo>
                <a:cubicBezTo>
                  <a:pt x="8743737" y="4817978"/>
                  <a:pt x="8734226" y="4818497"/>
                  <a:pt x="8728942" y="4821610"/>
                </a:cubicBezTo>
                <a:cubicBezTo>
                  <a:pt x="8723130" y="4824464"/>
                  <a:pt x="8728414" y="4825760"/>
                  <a:pt x="8739510" y="4824982"/>
                </a:cubicBezTo>
                <a:cubicBezTo>
                  <a:pt x="8751134" y="4823685"/>
                  <a:pt x="8755361" y="4821610"/>
                  <a:pt x="8749549" y="4819534"/>
                </a:cubicBezTo>
                <a:close/>
                <a:moveTo>
                  <a:pt x="1355823" y="4817200"/>
                </a:moveTo>
                <a:cubicBezTo>
                  <a:pt x="1342085" y="4815384"/>
                  <a:pt x="1339443" y="4819016"/>
                  <a:pt x="1357408" y="4830170"/>
                </a:cubicBezTo>
                <a:cubicBezTo>
                  <a:pt x="1366391" y="4836915"/>
                  <a:pt x="1375374" y="4845734"/>
                  <a:pt x="1375902" y="4850144"/>
                </a:cubicBezTo>
                <a:cubicBezTo>
                  <a:pt x="1377487" y="4854554"/>
                  <a:pt x="1378544" y="4861558"/>
                  <a:pt x="1379601" y="4866746"/>
                </a:cubicBezTo>
                <a:cubicBezTo>
                  <a:pt x="1380658" y="4874010"/>
                  <a:pt x="1384356" y="4873232"/>
                  <a:pt x="1392282" y="4865190"/>
                </a:cubicBezTo>
                <a:cubicBezTo>
                  <a:pt x="1400736" y="4856370"/>
                  <a:pt x="1407605" y="4855852"/>
                  <a:pt x="1421343" y="4862336"/>
                </a:cubicBezTo>
                <a:cubicBezTo>
                  <a:pt x="1461501" y="4879198"/>
                  <a:pt x="1456745" y="4860002"/>
                  <a:pt x="1416060" y="4838990"/>
                </a:cubicBezTo>
                <a:cubicBezTo>
                  <a:pt x="1392810" y="4826538"/>
                  <a:pt x="1369033" y="4819016"/>
                  <a:pt x="1355823" y="4817200"/>
                </a:cubicBezTo>
                <a:close/>
                <a:moveTo>
                  <a:pt x="1235879" y="4803710"/>
                </a:moveTo>
                <a:cubicBezTo>
                  <a:pt x="1225840" y="4804489"/>
                  <a:pt x="1229539" y="4807861"/>
                  <a:pt x="1245919" y="4815124"/>
                </a:cubicBezTo>
                <a:cubicBezTo>
                  <a:pt x="1259657" y="4821091"/>
                  <a:pt x="1274452" y="4822388"/>
                  <a:pt x="1278679" y="4818756"/>
                </a:cubicBezTo>
                <a:cubicBezTo>
                  <a:pt x="1283963" y="4815903"/>
                  <a:pt x="1285020" y="4817200"/>
                  <a:pt x="1282377" y="4822388"/>
                </a:cubicBezTo>
                <a:cubicBezTo>
                  <a:pt x="1280264" y="4827316"/>
                  <a:pt x="1284491" y="4833283"/>
                  <a:pt x="1292417" y="4834580"/>
                </a:cubicBezTo>
                <a:cubicBezTo>
                  <a:pt x="1305098" y="4836915"/>
                  <a:pt x="1304570" y="4837434"/>
                  <a:pt x="1290832" y="4838990"/>
                </a:cubicBezTo>
                <a:cubicBezTo>
                  <a:pt x="1282377" y="4839768"/>
                  <a:pt x="1254373" y="4842103"/>
                  <a:pt x="1230067" y="4844956"/>
                </a:cubicBezTo>
                <a:cubicBezTo>
                  <a:pt x="1191495" y="4850144"/>
                  <a:pt x="1187268" y="4851442"/>
                  <a:pt x="1197836" y="4862336"/>
                </a:cubicBezTo>
                <a:cubicBezTo>
                  <a:pt x="1206818" y="4871934"/>
                  <a:pt x="1218971" y="4872454"/>
                  <a:pt x="1247504" y="4865968"/>
                </a:cubicBezTo>
                <a:cubicBezTo>
                  <a:pt x="1267583" y="4861558"/>
                  <a:pt x="1290303" y="4860780"/>
                  <a:pt x="1297701" y="4865190"/>
                </a:cubicBezTo>
                <a:cubicBezTo>
                  <a:pt x="1313552" y="4874010"/>
                  <a:pt x="1315666" y="4874010"/>
                  <a:pt x="1330461" y="4862336"/>
                </a:cubicBezTo>
                <a:cubicBezTo>
                  <a:pt x="1339443" y="4855074"/>
                  <a:pt x="1338915" y="4851442"/>
                  <a:pt x="1323592" y="4836915"/>
                </a:cubicBezTo>
                <a:cubicBezTo>
                  <a:pt x="1304041" y="4818238"/>
                  <a:pt x="1259128" y="4801376"/>
                  <a:pt x="1235879" y="4803710"/>
                </a:cubicBezTo>
                <a:close/>
                <a:moveTo>
                  <a:pt x="7711796" y="4785034"/>
                </a:moveTo>
                <a:cubicBezTo>
                  <a:pt x="7703342" y="4784255"/>
                  <a:pt x="7690132" y="4784255"/>
                  <a:pt x="7675866" y="4785293"/>
                </a:cubicBezTo>
                <a:cubicBezTo>
                  <a:pt x="7631481" y="4788924"/>
                  <a:pt x="7625141" y="4791259"/>
                  <a:pt x="7630425" y="4802154"/>
                </a:cubicBezTo>
                <a:cubicBezTo>
                  <a:pt x="7633595" y="4809418"/>
                  <a:pt x="7637294" y="4810714"/>
                  <a:pt x="7638350" y="4805526"/>
                </a:cubicBezTo>
                <a:cubicBezTo>
                  <a:pt x="7639407" y="4800598"/>
                  <a:pt x="7656844" y="4796966"/>
                  <a:pt x="7681150" y="4796966"/>
                </a:cubicBezTo>
                <a:cubicBezTo>
                  <a:pt x="7702814" y="4796966"/>
                  <a:pt x="7722364" y="4793334"/>
                  <a:pt x="7724478" y="4788924"/>
                </a:cubicBezTo>
                <a:cubicBezTo>
                  <a:pt x="7725534" y="4787108"/>
                  <a:pt x="7720779" y="4785812"/>
                  <a:pt x="7711796" y="4785034"/>
                </a:cubicBezTo>
                <a:close/>
                <a:moveTo>
                  <a:pt x="7255798" y="4784255"/>
                </a:moveTo>
                <a:cubicBezTo>
                  <a:pt x="7250514" y="4784255"/>
                  <a:pt x="7242588" y="4785293"/>
                  <a:pt x="7234662" y="4787368"/>
                </a:cubicBezTo>
                <a:cubicBezTo>
                  <a:pt x="7192391" y="4798263"/>
                  <a:pt x="7191335" y="4802932"/>
                  <a:pt x="7231492" y="4798522"/>
                </a:cubicBezTo>
                <a:cubicBezTo>
                  <a:pt x="7249986" y="4796966"/>
                  <a:pt x="7265309" y="4791778"/>
                  <a:pt x="7265309" y="4787368"/>
                </a:cubicBezTo>
                <a:cubicBezTo>
                  <a:pt x="7265309" y="4785293"/>
                  <a:pt x="7261610" y="4784255"/>
                  <a:pt x="7255798" y="4784255"/>
                </a:cubicBezTo>
                <a:close/>
                <a:moveTo>
                  <a:pt x="7565433" y="4779586"/>
                </a:moveTo>
                <a:cubicBezTo>
                  <a:pt x="7559092" y="4787368"/>
                  <a:pt x="7583927" y="4799820"/>
                  <a:pt x="7592381" y="4792556"/>
                </a:cubicBezTo>
                <a:cubicBezTo>
                  <a:pt x="7596608" y="4789703"/>
                  <a:pt x="7593438" y="4783996"/>
                  <a:pt x="7585512" y="4780364"/>
                </a:cubicBezTo>
                <a:cubicBezTo>
                  <a:pt x="7577586" y="4776732"/>
                  <a:pt x="7568603" y="4776473"/>
                  <a:pt x="7565433" y="4779586"/>
                </a:cubicBezTo>
                <a:close/>
                <a:moveTo>
                  <a:pt x="7533730" y="4778548"/>
                </a:moveTo>
                <a:cubicBezTo>
                  <a:pt x="7515765" y="4780104"/>
                  <a:pt x="7513651" y="4782440"/>
                  <a:pt x="7522634" y="4791778"/>
                </a:cubicBezTo>
                <a:cubicBezTo>
                  <a:pt x="7534258" y="4803452"/>
                  <a:pt x="7556450" y="4797744"/>
                  <a:pt x="7555922" y="4783736"/>
                </a:cubicBezTo>
                <a:cubicBezTo>
                  <a:pt x="7555394" y="4780104"/>
                  <a:pt x="7545354" y="4777251"/>
                  <a:pt x="7533730" y="4778548"/>
                </a:cubicBezTo>
                <a:close/>
                <a:moveTo>
                  <a:pt x="1241295" y="4738956"/>
                </a:moveTo>
                <a:cubicBezTo>
                  <a:pt x="1235351" y="4738146"/>
                  <a:pt x="1231124" y="4738340"/>
                  <a:pt x="1230067" y="4739378"/>
                </a:cubicBezTo>
                <a:cubicBezTo>
                  <a:pt x="1226368" y="4743788"/>
                  <a:pt x="1251203" y="4753126"/>
                  <a:pt x="1296644" y="4765578"/>
                </a:cubicBezTo>
                <a:cubicBezTo>
                  <a:pt x="1304041" y="4767653"/>
                  <a:pt x="1318836" y="4768691"/>
                  <a:pt x="1330461" y="4767134"/>
                </a:cubicBezTo>
                <a:cubicBezTo>
                  <a:pt x="1346841" y="4765578"/>
                  <a:pt x="1345256" y="4764281"/>
                  <a:pt x="1321478" y="4760130"/>
                </a:cubicBezTo>
                <a:cubicBezTo>
                  <a:pt x="1304570" y="4757018"/>
                  <a:pt x="1278679" y="4749494"/>
                  <a:pt x="1262827" y="4744566"/>
                </a:cubicBezTo>
                <a:cubicBezTo>
                  <a:pt x="1254901" y="4741583"/>
                  <a:pt x="1247240" y="4739767"/>
                  <a:pt x="1241295" y="4738956"/>
                </a:cubicBezTo>
                <a:close/>
                <a:moveTo>
                  <a:pt x="7748255" y="4738081"/>
                </a:moveTo>
                <a:cubicBezTo>
                  <a:pt x="7742443" y="4739118"/>
                  <a:pt x="7733460" y="4742750"/>
                  <a:pt x="7722892" y="4748976"/>
                </a:cubicBezTo>
                <a:lnTo>
                  <a:pt x="7699115" y="4762724"/>
                </a:lnTo>
                <a:lnTo>
                  <a:pt x="7723949" y="4755720"/>
                </a:lnTo>
                <a:cubicBezTo>
                  <a:pt x="7737159" y="4752089"/>
                  <a:pt x="7749312" y="4746641"/>
                  <a:pt x="7750897" y="4744566"/>
                </a:cubicBezTo>
                <a:cubicBezTo>
                  <a:pt x="7755124" y="4739118"/>
                  <a:pt x="7753539" y="4737302"/>
                  <a:pt x="7748255" y="4738081"/>
                </a:cubicBezTo>
                <a:close/>
                <a:moveTo>
                  <a:pt x="7937418" y="4737822"/>
                </a:moveTo>
                <a:cubicBezTo>
                  <a:pt x="7919453" y="4737302"/>
                  <a:pt x="7877182" y="4744826"/>
                  <a:pt x="7869256" y="4751310"/>
                </a:cubicBezTo>
                <a:cubicBezTo>
                  <a:pt x="7865557" y="4754164"/>
                  <a:pt x="7860802" y="4752089"/>
                  <a:pt x="7858160" y="4746900"/>
                </a:cubicBezTo>
                <a:cubicBezTo>
                  <a:pt x="7855518" y="4741194"/>
                  <a:pt x="7844950" y="4741194"/>
                  <a:pt x="7826456" y="4747679"/>
                </a:cubicBezTo>
                <a:cubicBezTo>
                  <a:pt x="7799509" y="4756498"/>
                  <a:pt x="7799509" y="4757277"/>
                  <a:pt x="7820116" y="4760908"/>
                </a:cubicBezTo>
                <a:cubicBezTo>
                  <a:pt x="7846007" y="4765838"/>
                  <a:pt x="7936361" y="4751051"/>
                  <a:pt x="7944287" y="4740934"/>
                </a:cubicBezTo>
                <a:cubicBezTo>
                  <a:pt x="7946400" y="4738859"/>
                  <a:pt x="7943230" y="4737822"/>
                  <a:pt x="7937418" y="4737822"/>
                </a:cubicBezTo>
                <a:close/>
                <a:moveTo>
                  <a:pt x="7761465" y="4734708"/>
                </a:moveTo>
                <a:cubicBezTo>
                  <a:pt x="7760936" y="4735486"/>
                  <a:pt x="7760408" y="4738600"/>
                  <a:pt x="7760936" y="4743788"/>
                </a:cubicBezTo>
                <a:cubicBezTo>
                  <a:pt x="7760936" y="4752348"/>
                  <a:pt x="7763578" y="4757796"/>
                  <a:pt x="7765692" y="4754942"/>
                </a:cubicBezTo>
                <a:cubicBezTo>
                  <a:pt x="7768334" y="4751310"/>
                  <a:pt x="7767805" y="4744047"/>
                  <a:pt x="7765163" y="4738081"/>
                </a:cubicBezTo>
                <a:cubicBezTo>
                  <a:pt x="7763050" y="4734968"/>
                  <a:pt x="7762522" y="4733671"/>
                  <a:pt x="7761465" y="4734708"/>
                </a:cubicBezTo>
                <a:close/>
                <a:moveTo>
                  <a:pt x="1320421" y="4723035"/>
                </a:moveTo>
                <a:cubicBezTo>
                  <a:pt x="1302456" y="4722516"/>
                  <a:pt x="1285548" y="4725370"/>
                  <a:pt x="1277094" y="4731336"/>
                </a:cubicBezTo>
                <a:cubicBezTo>
                  <a:pt x="1267054" y="4738600"/>
                  <a:pt x="1267054" y="4740416"/>
                  <a:pt x="1277622" y="4743269"/>
                </a:cubicBezTo>
                <a:cubicBezTo>
                  <a:pt x="1297701" y="4748457"/>
                  <a:pt x="1329404" y="4750014"/>
                  <a:pt x="1365863" y="4747679"/>
                </a:cubicBezTo>
                <a:lnTo>
                  <a:pt x="1399151" y="4745344"/>
                </a:lnTo>
                <a:lnTo>
                  <a:pt x="1373260" y="4734708"/>
                </a:lnTo>
                <a:cubicBezTo>
                  <a:pt x="1357937" y="4727704"/>
                  <a:pt x="1338387" y="4723554"/>
                  <a:pt x="1320421" y="4723035"/>
                </a:cubicBezTo>
                <a:close/>
                <a:moveTo>
                  <a:pt x="1374317" y="4713956"/>
                </a:moveTo>
                <a:cubicBezTo>
                  <a:pt x="1369033" y="4713956"/>
                  <a:pt x="1368505" y="4718366"/>
                  <a:pt x="1371675" y="4722776"/>
                </a:cubicBezTo>
                <a:cubicBezTo>
                  <a:pt x="1375374" y="4727186"/>
                  <a:pt x="1381714" y="4730298"/>
                  <a:pt x="1385942" y="4729520"/>
                </a:cubicBezTo>
                <a:cubicBezTo>
                  <a:pt x="1390697" y="4729520"/>
                  <a:pt x="1391754" y="4725110"/>
                  <a:pt x="1388055" y="4720700"/>
                </a:cubicBezTo>
                <a:cubicBezTo>
                  <a:pt x="1385413" y="4716290"/>
                  <a:pt x="1378544" y="4713178"/>
                  <a:pt x="1374317" y="4713956"/>
                </a:cubicBezTo>
                <a:close/>
                <a:moveTo>
                  <a:pt x="7986558" y="4696835"/>
                </a:moveTo>
                <a:cubicBezTo>
                  <a:pt x="7981274" y="4696835"/>
                  <a:pt x="7970706" y="4697873"/>
                  <a:pt x="7955383" y="4700986"/>
                </a:cubicBezTo>
                <a:cubicBezTo>
                  <a:pt x="7885107" y="4712400"/>
                  <a:pt x="7882994" y="4714216"/>
                  <a:pt x="7931606" y="4715512"/>
                </a:cubicBezTo>
                <a:cubicBezTo>
                  <a:pt x="7992898" y="4717847"/>
                  <a:pt x="8009279" y="4714734"/>
                  <a:pt x="8009807" y="4701764"/>
                </a:cubicBezTo>
                <a:cubicBezTo>
                  <a:pt x="8010864" y="4695798"/>
                  <a:pt x="8010335" y="4695278"/>
                  <a:pt x="8008222" y="4699688"/>
                </a:cubicBezTo>
                <a:cubicBezTo>
                  <a:pt x="8006637" y="4704876"/>
                  <a:pt x="7998711" y="4708768"/>
                  <a:pt x="7991313" y="4709546"/>
                </a:cubicBezTo>
                <a:cubicBezTo>
                  <a:pt x="7979160" y="4711102"/>
                  <a:pt x="7978632" y="4709546"/>
                  <a:pt x="7989200" y="4701764"/>
                </a:cubicBezTo>
                <a:cubicBezTo>
                  <a:pt x="7992370" y="4698651"/>
                  <a:pt x="7991842" y="4697094"/>
                  <a:pt x="7986558" y="4696835"/>
                </a:cubicBezTo>
                <a:close/>
                <a:moveTo>
                  <a:pt x="7769391" y="4691647"/>
                </a:moveTo>
                <a:cubicBezTo>
                  <a:pt x="7766749" y="4689572"/>
                  <a:pt x="7759351" y="4689312"/>
                  <a:pt x="7753539" y="4692944"/>
                </a:cubicBezTo>
                <a:cubicBezTo>
                  <a:pt x="7747198" y="4695798"/>
                  <a:pt x="7749312" y="4698132"/>
                  <a:pt x="7759351" y="4697354"/>
                </a:cubicBezTo>
                <a:cubicBezTo>
                  <a:pt x="7768334" y="4696576"/>
                  <a:pt x="7772561" y="4694760"/>
                  <a:pt x="7769391" y="4691647"/>
                </a:cubicBezTo>
                <a:close/>
                <a:moveTo>
                  <a:pt x="1216329" y="4688534"/>
                </a:moveTo>
                <a:cubicBezTo>
                  <a:pt x="1190967" y="4684902"/>
                  <a:pt x="1201006" y="4702542"/>
                  <a:pt x="1228482" y="4710324"/>
                </a:cubicBezTo>
                <a:cubicBezTo>
                  <a:pt x="1252788" y="4717588"/>
                  <a:pt x="1391225" y="4705396"/>
                  <a:pt x="1373789" y="4697354"/>
                </a:cubicBezTo>
                <a:cubicBezTo>
                  <a:pt x="1366391" y="4694500"/>
                  <a:pt x="1333103" y="4691647"/>
                  <a:pt x="1298229" y="4691647"/>
                </a:cubicBezTo>
                <a:cubicBezTo>
                  <a:pt x="1263884" y="4691647"/>
                  <a:pt x="1227425" y="4690090"/>
                  <a:pt x="1216329" y="4688534"/>
                </a:cubicBezTo>
                <a:close/>
                <a:moveTo>
                  <a:pt x="8058947" y="4686718"/>
                </a:moveTo>
                <a:cubicBezTo>
                  <a:pt x="8051549" y="4687237"/>
                  <a:pt x="8046266" y="4691647"/>
                  <a:pt x="8046266" y="4696057"/>
                </a:cubicBezTo>
                <a:cubicBezTo>
                  <a:pt x="8047322" y="4700467"/>
                  <a:pt x="8041510" y="4706433"/>
                  <a:pt x="8033584" y="4709286"/>
                </a:cubicBezTo>
                <a:cubicBezTo>
                  <a:pt x="8022488" y="4712918"/>
                  <a:pt x="8024073" y="4714216"/>
                  <a:pt x="8037811" y="4713696"/>
                </a:cubicBezTo>
                <a:cubicBezTo>
                  <a:pt x="8047851" y="4712918"/>
                  <a:pt x="8056305" y="4715512"/>
                  <a:pt x="8057362" y="4719922"/>
                </a:cubicBezTo>
                <a:cubicBezTo>
                  <a:pt x="8057362" y="4723554"/>
                  <a:pt x="8069515" y="4724851"/>
                  <a:pt x="8084310" y="4722776"/>
                </a:cubicBezTo>
                <a:cubicBezTo>
                  <a:pt x="8098576" y="4720441"/>
                  <a:pt x="8127637" y="4716550"/>
                  <a:pt x="8148244" y="4713696"/>
                </a:cubicBezTo>
                <a:cubicBezTo>
                  <a:pt x="8179419" y="4709286"/>
                  <a:pt x="8182061" y="4706952"/>
                  <a:pt x="8168323" y="4700467"/>
                </a:cubicBezTo>
                <a:cubicBezTo>
                  <a:pt x="8159869" y="4696835"/>
                  <a:pt x="8132921" y="4694760"/>
                  <a:pt x="8108615" y="4696057"/>
                </a:cubicBezTo>
                <a:cubicBezTo>
                  <a:pt x="8084838" y="4697614"/>
                  <a:pt x="8066873" y="4695798"/>
                  <a:pt x="8068458" y="4692166"/>
                </a:cubicBezTo>
                <a:cubicBezTo>
                  <a:pt x="8070571" y="4688534"/>
                  <a:pt x="8065816" y="4686718"/>
                  <a:pt x="8058947" y="4686718"/>
                </a:cubicBezTo>
                <a:close/>
                <a:moveTo>
                  <a:pt x="7664241" y="4675564"/>
                </a:moveTo>
                <a:cubicBezTo>
                  <a:pt x="7658429" y="4674008"/>
                  <a:pt x="7648918" y="4675045"/>
                  <a:pt x="7644163" y="4677898"/>
                </a:cubicBezTo>
                <a:cubicBezTo>
                  <a:pt x="7638350" y="4680752"/>
                  <a:pt x="7643106" y="4682049"/>
                  <a:pt x="7654731" y="4681530"/>
                </a:cubicBezTo>
                <a:cubicBezTo>
                  <a:pt x="7665827" y="4679974"/>
                  <a:pt x="7670054" y="4677639"/>
                  <a:pt x="7664241" y="4675564"/>
                </a:cubicBezTo>
                <a:close/>
                <a:moveTo>
                  <a:pt x="7890920" y="4670635"/>
                </a:moveTo>
                <a:cubicBezTo>
                  <a:pt x="7887749" y="4668560"/>
                  <a:pt x="7881409" y="4671414"/>
                  <a:pt x="7876125" y="4677898"/>
                </a:cubicBezTo>
                <a:cubicBezTo>
                  <a:pt x="7868727" y="4686459"/>
                  <a:pt x="7869784" y="4687237"/>
                  <a:pt x="7881409" y="4681530"/>
                </a:cubicBezTo>
                <a:cubicBezTo>
                  <a:pt x="7889335" y="4677898"/>
                  <a:pt x="7893562" y="4672970"/>
                  <a:pt x="7890920" y="4670635"/>
                </a:cubicBezTo>
                <a:close/>
                <a:moveTo>
                  <a:pt x="8216010" y="4665933"/>
                </a:moveTo>
                <a:cubicBezTo>
                  <a:pt x="8208084" y="4665252"/>
                  <a:pt x="8197913" y="4665317"/>
                  <a:pt x="8187345" y="4666484"/>
                </a:cubicBezTo>
                <a:cubicBezTo>
                  <a:pt x="8142961" y="4670635"/>
                  <a:pt x="8149301" y="4683606"/>
                  <a:pt x="8195271" y="4684124"/>
                </a:cubicBezTo>
                <a:cubicBezTo>
                  <a:pt x="8228559" y="4684124"/>
                  <a:pt x="8238070" y="4680752"/>
                  <a:pt x="8231201" y="4669857"/>
                </a:cubicBezTo>
                <a:cubicBezTo>
                  <a:pt x="8229616" y="4668041"/>
                  <a:pt x="8223936" y="4666614"/>
                  <a:pt x="8216010" y="4665933"/>
                </a:cubicBezTo>
                <a:close/>
                <a:moveTo>
                  <a:pt x="1339972" y="4660518"/>
                </a:moveTo>
                <a:cubicBezTo>
                  <a:pt x="1334160" y="4658962"/>
                  <a:pt x="1322007" y="4659480"/>
                  <a:pt x="1314609" y="4662334"/>
                </a:cubicBezTo>
                <a:cubicBezTo>
                  <a:pt x="1306683" y="4665188"/>
                  <a:pt x="1311439" y="4667004"/>
                  <a:pt x="1325177" y="4666484"/>
                </a:cubicBezTo>
                <a:cubicBezTo>
                  <a:pt x="1338915" y="4664928"/>
                  <a:pt x="1345784" y="4662594"/>
                  <a:pt x="1339972" y="4660518"/>
                </a:cubicBezTo>
                <a:close/>
                <a:moveTo>
                  <a:pt x="7814832" y="4658702"/>
                </a:moveTo>
                <a:cubicBezTo>
                  <a:pt x="7807963" y="4659480"/>
                  <a:pt x="7802679" y="4663890"/>
                  <a:pt x="7803207" y="4668300"/>
                </a:cubicBezTo>
                <a:cubicBezTo>
                  <a:pt x="7803207" y="4672710"/>
                  <a:pt x="7809020" y="4673748"/>
                  <a:pt x="7815360" y="4670635"/>
                </a:cubicBezTo>
                <a:cubicBezTo>
                  <a:pt x="7822229" y="4667004"/>
                  <a:pt x="7827513" y="4662594"/>
                  <a:pt x="7826985" y="4661296"/>
                </a:cubicBezTo>
                <a:cubicBezTo>
                  <a:pt x="7826985" y="4658962"/>
                  <a:pt x="7821173" y="4658184"/>
                  <a:pt x="7814832" y="4658702"/>
                </a:cubicBezTo>
                <a:close/>
                <a:moveTo>
                  <a:pt x="8431460" y="4655330"/>
                </a:moveTo>
                <a:cubicBezTo>
                  <a:pt x="8428290" y="4652217"/>
                  <a:pt x="8420892" y="4653255"/>
                  <a:pt x="8415080" y="4656108"/>
                </a:cubicBezTo>
                <a:cubicBezTo>
                  <a:pt x="8408739" y="4658962"/>
                  <a:pt x="8410853" y="4661037"/>
                  <a:pt x="8420364" y="4660518"/>
                </a:cubicBezTo>
                <a:cubicBezTo>
                  <a:pt x="8428818" y="4660518"/>
                  <a:pt x="8434102" y="4657406"/>
                  <a:pt x="8431460" y="4655330"/>
                </a:cubicBezTo>
                <a:close/>
                <a:moveTo>
                  <a:pt x="7768334" y="4654552"/>
                </a:moveTo>
                <a:cubicBezTo>
                  <a:pt x="7764635" y="4655070"/>
                  <a:pt x="7766749" y="4664668"/>
                  <a:pt x="7773618" y="4675564"/>
                </a:cubicBezTo>
                <a:cubicBezTo>
                  <a:pt x="7779958" y="4686978"/>
                  <a:pt x="7791583" y="4694500"/>
                  <a:pt x="7800565" y="4693722"/>
                </a:cubicBezTo>
                <a:cubicBezTo>
                  <a:pt x="7817474" y="4691647"/>
                  <a:pt x="7817474" y="4691647"/>
                  <a:pt x="7800565" y="4685680"/>
                </a:cubicBezTo>
                <a:cubicBezTo>
                  <a:pt x="7791583" y="4682827"/>
                  <a:pt x="7786299" y="4679455"/>
                  <a:pt x="7790526" y="4678676"/>
                </a:cubicBezTo>
                <a:cubicBezTo>
                  <a:pt x="7798452" y="4677120"/>
                  <a:pt x="7777845" y="4653774"/>
                  <a:pt x="7768334" y="4654552"/>
                </a:cubicBezTo>
                <a:close/>
                <a:moveTo>
                  <a:pt x="1479994" y="4653774"/>
                </a:moveTo>
                <a:cubicBezTo>
                  <a:pt x="1471540" y="4653774"/>
                  <a:pt x="1462029" y="4657406"/>
                  <a:pt x="1456217" y="4664668"/>
                </a:cubicBezTo>
                <a:cubicBezTo>
                  <a:pt x="1450405" y="4671932"/>
                  <a:pt x="1446706" y="4672192"/>
                  <a:pt x="1441951" y="4666484"/>
                </a:cubicBezTo>
                <a:cubicBezTo>
                  <a:pt x="1438252" y="4661296"/>
                  <a:pt x="1431911" y="4657406"/>
                  <a:pt x="1426627" y="4657924"/>
                </a:cubicBezTo>
                <a:cubicBezTo>
                  <a:pt x="1422400" y="4657924"/>
                  <a:pt x="1427156" y="4667004"/>
                  <a:pt x="1438780" y="4677120"/>
                </a:cubicBezTo>
                <a:cubicBezTo>
                  <a:pt x="1455160" y="4690869"/>
                  <a:pt x="1467841" y="4694760"/>
                  <a:pt x="1499545" y="4691647"/>
                </a:cubicBezTo>
                <a:cubicBezTo>
                  <a:pt x="1521209" y="4689572"/>
                  <a:pt x="1540759" y="4684124"/>
                  <a:pt x="1542873" y="4679974"/>
                </a:cubicBezTo>
                <a:cubicBezTo>
                  <a:pt x="1544986" y="4675564"/>
                  <a:pt x="1538117" y="4672970"/>
                  <a:pt x="1527021" y="4674266"/>
                </a:cubicBezTo>
                <a:cubicBezTo>
                  <a:pt x="1515396" y="4675045"/>
                  <a:pt x="1503772" y="4670635"/>
                  <a:pt x="1501130" y="4663890"/>
                </a:cubicBezTo>
                <a:cubicBezTo>
                  <a:pt x="1497431" y="4656627"/>
                  <a:pt x="1488977" y="4653514"/>
                  <a:pt x="1479994" y="4653774"/>
                </a:cubicBezTo>
                <a:close/>
                <a:moveTo>
                  <a:pt x="1181455" y="4643656"/>
                </a:moveTo>
                <a:cubicBezTo>
                  <a:pt x="1142355" y="4640804"/>
                  <a:pt x="1124390" y="4647807"/>
                  <a:pt x="1143940" y="4657924"/>
                </a:cubicBezTo>
                <a:cubicBezTo>
                  <a:pt x="1157150" y="4664668"/>
                  <a:pt x="1208932" y="4659480"/>
                  <a:pt x="1216329" y="4650920"/>
                </a:cubicBezTo>
                <a:cubicBezTo>
                  <a:pt x="1218443" y="4648066"/>
                  <a:pt x="1203119" y="4644435"/>
                  <a:pt x="1181455" y="4643656"/>
                </a:cubicBezTo>
                <a:close/>
                <a:moveTo>
                  <a:pt x="1267054" y="4642100"/>
                </a:moveTo>
                <a:cubicBezTo>
                  <a:pt x="1264412" y="4640025"/>
                  <a:pt x="1256487" y="4640025"/>
                  <a:pt x="1250674" y="4643656"/>
                </a:cubicBezTo>
                <a:cubicBezTo>
                  <a:pt x="1244334" y="4646510"/>
                  <a:pt x="1246447" y="4648845"/>
                  <a:pt x="1255958" y="4648066"/>
                </a:cubicBezTo>
                <a:cubicBezTo>
                  <a:pt x="1264941" y="4647288"/>
                  <a:pt x="1270225" y="4644954"/>
                  <a:pt x="1267054" y="4642100"/>
                </a:cubicBezTo>
                <a:close/>
                <a:moveTo>
                  <a:pt x="8072685" y="4637690"/>
                </a:moveTo>
                <a:cubicBezTo>
                  <a:pt x="8068986" y="4635615"/>
                  <a:pt x="8062117" y="4635615"/>
                  <a:pt x="8056305" y="4638468"/>
                </a:cubicBezTo>
                <a:cubicBezTo>
                  <a:pt x="8049964" y="4642100"/>
                  <a:pt x="8052078" y="4643656"/>
                  <a:pt x="8061589" y="4643656"/>
                </a:cubicBezTo>
                <a:cubicBezTo>
                  <a:pt x="8070043" y="4643138"/>
                  <a:pt x="8075327" y="4640804"/>
                  <a:pt x="8072685" y="4637690"/>
                </a:cubicBezTo>
                <a:close/>
                <a:moveTo>
                  <a:pt x="9455475" y="4632502"/>
                </a:moveTo>
                <a:cubicBezTo>
                  <a:pt x="9444379" y="4633540"/>
                  <a:pt x="9435924" y="4636653"/>
                  <a:pt x="9433811" y="4642100"/>
                </a:cubicBezTo>
                <a:cubicBezTo>
                  <a:pt x="9430641" y="4648066"/>
                  <a:pt x="9444379" y="4649364"/>
                  <a:pt x="9468684" y="4646510"/>
                </a:cubicBezTo>
                <a:cubicBezTo>
                  <a:pt x="9498274" y="4643656"/>
                  <a:pt x="9504086" y="4640544"/>
                  <a:pt x="9490877" y="4636912"/>
                </a:cubicBezTo>
                <a:cubicBezTo>
                  <a:pt x="9479252" y="4633021"/>
                  <a:pt x="9466043" y="4631724"/>
                  <a:pt x="9455475" y="4632502"/>
                </a:cubicBezTo>
                <a:close/>
                <a:moveTo>
                  <a:pt x="9385199" y="4629908"/>
                </a:moveTo>
                <a:cubicBezTo>
                  <a:pt x="9364592" y="4631984"/>
                  <a:pt x="9360893" y="4634318"/>
                  <a:pt x="9371461" y="4639247"/>
                </a:cubicBezTo>
                <a:cubicBezTo>
                  <a:pt x="9387841" y="4648845"/>
                  <a:pt x="9413204" y="4646770"/>
                  <a:pt x="9411619" y="4635874"/>
                </a:cubicBezTo>
                <a:cubicBezTo>
                  <a:pt x="9411619" y="4631464"/>
                  <a:pt x="9399466" y="4628352"/>
                  <a:pt x="9385199" y="4629908"/>
                </a:cubicBezTo>
                <a:close/>
                <a:moveTo>
                  <a:pt x="9342928" y="4628352"/>
                </a:moveTo>
                <a:cubicBezTo>
                  <a:pt x="9339758" y="4626017"/>
                  <a:pt x="9332360" y="4626276"/>
                  <a:pt x="9326548" y="4629908"/>
                </a:cubicBezTo>
                <a:cubicBezTo>
                  <a:pt x="9320208" y="4632762"/>
                  <a:pt x="9322321" y="4634837"/>
                  <a:pt x="9332889" y="4634318"/>
                </a:cubicBezTo>
                <a:cubicBezTo>
                  <a:pt x="9341343" y="4633540"/>
                  <a:pt x="9345570" y="4631205"/>
                  <a:pt x="9342928" y="4628352"/>
                </a:cubicBezTo>
                <a:close/>
                <a:moveTo>
                  <a:pt x="8249695" y="4627054"/>
                </a:moveTo>
                <a:cubicBezTo>
                  <a:pt x="8238070" y="4628611"/>
                  <a:pt x="8238599" y="4629908"/>
                  <a:pt x="8252337" y="4635096"/>
                </a:cubicBezTo>
                <a:cubicBezTo>
                  <a:pt x="8275586" y="4642360"/>
                  <a:pt x="8276114" y="4642100"/>
                  <a:pt x="8269774" y="4632502"/>
                </a:cubicBezTo>
                <a:cubicBezTo>
                  <a:pt x="8266603" y="4628352"/>
                  <a:pt x="8257092" y="4626276"/>
                  <a:pt x="8249695" y="4627054"/>
                </a:cubicBezTo>
                <a:close/>
                <a:moveTo>
                  <a:pt x="8446585" y="4626147"/>
                </a:moveTo>
                <a:cubicBezTo>
                  <a:pt x="8435423" y="4626795"/>
                  <a:pt x="8419571" y="4628092"/>
                  <a:pt x="8401870" y="4629908"/>
                </a:cubicBezTo>
                <a:cubicBezTo>
                  <a:pt x="8358014" y="4634837"/>
                  <a:pt x="8343219" y="4638468"/>
                  <a:pt x="8357486" y="4641322"/>
                </a:cubicBezTo>
                <a:cubicBezTo>
                  <a:pt x="8377036" y="4645732"/>
                  <a:pt x="8455766" y="4634318"/>
                  <a:pt x="8463163" y="4626276"/>
                </a:cubicBezTo>
                <a:cubicBezTo>
                  <a:pt x="8464220" y="4625498"/>
                  <a:pt x="8457747" y="4625498"/>
                  <a:pt x="8446585" y="4626147"/>
                </a:cubicBezTo>
                <a:close/>
                <a:moveTo>
                  <a:pt x="8149830" y="4621866"/>
                </a:moveTo>
                <a:cubicBezTo>
                  <a:pt x="8143489" y="4619792"/>
                  <a:pt x="8135035" y="4621088"/>
                  <a:pt x="8129222" y="4623942"/>
                </a:cubicBezTo>
                <a:cubicBezTo>
                  <a:pt x="8123939" y="4626017"/>
                  <a:pt x="8128694" y="4627833"/>
                  <a:pt x="8140319" y="4627054"/>
                </a:cubicBezTo>
                <a:cubicBezTo>
                  <a:pt x="8151943" y="4626276"/>
                  <a:pt x="8155642" y="4623423"/>
                  <a:pt x="8149830" y="4621866"/>
                </a:cubicBezTo>
                <a:close/>
                <a:moveTo>
                  <a:pt x="9581231" y="4620310"/>
                </a:moveTo>
                <a:cubicBezTo>
                  <a:pt x="9577004" y="4620310"/>
                  <a:pt x="9578589" y="4624201"/>
                  <a:pt x="9585986" y="4627833"/>
                </a:cubicBezTo>
                <a:cubicBezTo>
                  <a:pt x="9593384" y="4632243"/>
                  <a:pt x="9602895" y="4634318"/>
                  <a:pt x="9607122" y="4634318"/>
                </a:cubicBezTo>
                <a:cubicBezTo>
                  <a:pt x="9611877" y="4633540"/>
                  <a:pt x="9609236" y="4629908"/>
                  <a:pt x="9602366" y="4626276"/>
                </a:cubicBezTo>
                <a:cubicBezTo>
                  <a:pt x="9595497" y="4622645"/>
                  <a:pt x="9585458" y="4619532"/>
                  <a:pt x="9581231" y="4620310"/>
                </a:cubicBezTo>
                <a:close/>
                <a:moveTo>
                  <a:pt x="7700700" y="4620310"/>
                </a:moveTo>
                <a:cubicBezTo>
                  <a:pt x="7678508" y="4621866"/>
                  <a:pt x="7673752" y="4623942"/>
                  <a:pt x="7683263" y="4629130"/>
                </a:cubicBezTo>
                <a:cubicBezTo>
                  <a:pt x="7699115" y="4637690"/>
                  <a:pt x="7722892" y="4635615"/>
                  <a:pt x="7727648" y="4626276"/>
                </a:cubicBezTo>
                <a:cubicBezTo>
                  <a:pt x="7729762" y="4621866"/>
                  <a:pt x="7717609" y="4619532"/>
                  <a:pt x="7700700" y="4620310"/>
                </a:cubicBezTo>
                <a:close/>
                <a:moveTo>
                  <a:pt x="7516821" y="4605264"/>
                </a:moveTo>
                <a:cubicBezTo>
                  <a:pt x="7511009" y="4603190"/>
                  <a:pt x="7501498" y="4604746"/>
                  <a:pt x="7496214" y="4606821"/>
                </a:cubicBezTo>
                <a:cubicBezTo>
                  <a:pt x="7490402" y="4609674"/>
                  <a:pt x="7495686" y="4611231"/>
                  <a:pt x="7506782" y="4610452"/>
                </a:cubicBezTo>
                <a:cubicBezTo>
                  <a:pt x="7518407" y="4608896"/>
                  <a:pt x="7522634" y="4606821"/>
                  <a:pt x="7516821" y="4605264"/>
                </a:cubicBezTo>
                <a:close/>
                <a:moveTo>
                  <a:pt x="8639645" y="4601374"/>
                </a:moveTo>
                <a:cubicBezTo>
                  <a:pt x="8635946" y="4601114"/>
                  <a:pt x="8624321" y="4602670"/>
                  <a:pt x="8604243" y="4606043"/>
                </a:cubicBezTo>
                <a:cubicBezTo>
                  <a:pt x="8575710" y="4611231"/>
                  <a:pt x="8539779" y="4616160"/>
                  <a:pt x="8524456" y="4617456"/>
                </a:cubicBezTo>
                <a:cubicBezTo>
                  <a:pt x="8509133" y="4619013"/>
                  <a:pt x="8496451" y="4623423"/>
                  <a:pt x="8497508" y="4627833"/>
                </a:cubicBezTo>
                <a:cubicBezTo>
                  <a:pt x="8498037" y="4636653"/>
                  <a:pt x="8584692" y="4622904"/>
                  <a:pt x="8628548" y="4606821"/>
                </a:cubicBezTo>
                <a:cubicBezTo>
                  <a:pt x="8639116" y="4603190"/>
                  <a:pt x="8643343" y="4601374"/>
                  <a:pt x="8639645" y="4601374"/>
                </a:cubicBezTo>
                <a:close/>
                <a:moveTo>
                  <a:pt x="7968064" y="4588662"/>
                </a:moveTo>
                <a:cubicBezTo>
                  <a:pt x="7964894" y="4586328"/>
                  <a:pt x="7958025" y="4586587"/>
                  <a:pt x="7952213" y="4589440"/>
                </a:cubicBezTo>
                <a:cubicBezTo>
                  <a:pt x="7946400" y="4593072"/>
                  <a:pt x="7947986" y="4594110"/>
                  <a:pt x="7957497" y="4594110"/>
                </a:cubicBezTo>
                <a:cubicBezTo>
                  <a:pt x="7966479" y="4593332"/>
                  <a:pt x="7970706" y="4591516"/>
                  <a:pt x="7968064" y="4588662"/>
                </a:cubicBezTo>
                <a:close/>
                <a:moveTo>
                  <a:pt x="8399228" y="4581918"/>
                </a:moveTo>
                <a:cubicBezTo>
                  <a:pt x="8396586" y="4578805"/>
                  <a:pt x="8389189" y="4579842"/>
                  <a:pt x="8383377" y="4582696"/>
                </a:cubicBezTo>
                <a:cubicBezTo>
                  <a:pt x="8377565" y="4585550"/>
                  <a:pt x="8379678" y="4587625"/>
                  <a:pt x="8389189" y="4587106"/>
                </a:cubicBezTo>
                <a:cubicBezTo>
                  <a:pt x="8397643" y="4587106"/>
                  <a:pt x="8402399" y="4583993"/>
                  <a:pt x="8399228" y="4581918"/>
                </a:cubicBezTo>
                <a:close/>
                <a:moveTo>
                  <a:pt x="8085961" y="4558052"/>
                </a:moveTo>
                <a:cubicBezTo>
                  <a:pt x="8081800" y="4557857"/>
                  <a:pt x="8075591" y="4558052"/>
                  <a:pt x="8068458" y="4558830"/>
                </a:cubicBezTo>
                <a:cubicBezTo>
                  <a:pt x="8054191" y="4560387"/>
                  <a:pt x="8042567" y="4565056"/>
                  <a:pt x="8043095" y="4569466"/>
                </a:cubicBezTo>
                <a:cubicBezTo>
                  <a:pt x="8044152" y="4577508"/>
                  <a:pt x="8082724" y="4568948"/>
                  <a:pt x="8091179" y="4559609"/>
                </a:cubicBezTo>
                <a:cubicBezTo>
                  <a:pt x="8092236" y="4558830"/>
                  <a:pt x="8090122" y="4558247"/>
                  <a:pt x="8085961" y="4558052"/>
                </a:cubicBezTo>
                <a:close/>
                <a:moveTo>
                  <a:pt x="7962780" y="4552864"/>
                </a:moveTo>
                <a:cubicBezTo>
                  <a:pt x="7958553" y="4553383"/>
                  <a:pt x="7949571" y="4556496"/>
                  <a:pt x="7939003" y="4562462"/>
                </a:cubicBezTo>
                <a:cubicBezTo>
                  <a:pt x="7928964" y="4568170"/>
                  <a:pt x="7927378" y="4571023"/>
                  <a:pt x="7935304" y="4570244"/>
                </a:cubicBezTo>
                <a:cubicBezTo>
                  <a:pt x="7942702" y="4570244"/>
                  <a:pt x="7953269" y="4565834"/>
                  <a:pt x="7959082" y="4560128"/>
                </a:cubicBezTo>
                <a:cubicBezTo>
                  <a:pt x="7966479" y="4554680"/>
                  <a:pt x="7967008" y="4552346"/>
                  <a:pt x="7962780" y="4552864"/>
                </a:cubicBezTo>
                <a:close/>
                <a:moveTo>
                  <a:pt x="1330461" y="4550011"/>
                </a:moveTo>
                <a:cubicBezTo>
                  <a:pt x="1329404" y="4548714"/>
                  <a:pt x="1307740" y="4553642"/>
                  <a:pt x="1282906" y="4562462"/>
                </a:cubicBezTo>
                <a:cubicBezTo>
                  <a:pt x="1228482" y="4579842"/>
                  <a:pt x="1237993" y="4588403"/>
                  <a:pt x="1305627" y="4581918"/>
                </a:cubicBezTo>
                <a:cubicBezTo>
                  <a:pt x="1348954" y="4577508"/>
                  <a:pt x="1352653" y="4575952"/>
                  <a:pt x="1343142" y="4564278"/>
                </a:cubicBezTo>
                <a:cubicBezTo>
                  <a:pt x="1337330" y="4557793"/>
                  <a:pt x="1330989" y="4551568"/>
                  <a:pt x="1330461" y="4550011"/>
                </a:cubicBezTo>
                <a:close/>
                <a:moveTo>
                  <a:pt x="1437723" y="4543785"/>
                </a:moveTo>
                <a:cubicBezTo>
                  <a:pt x="1425042" y="4541970"/>
                  <a:pt x="1409191" y="4543007"/>
                  <a:pt x="1393339" y="4547676"/>
                </a:cubicBezTo>
                <a:cubicBezTo>
                  <a:pt x="1371675" y="4554162"/>
                  <a:pt x="1369561" y="4557274"/>
                  <a:pt x="1382771" y="4563240"/>
                </a:cubicBezTo>
                <a:cubicBezTo>
                  <a:pt x="1392810" y="4567650"/>
                  <a:pt x="1399151" y="4566094"/>
                  <a:pt x="1401793" y="4559609"/>
                </a:cubicBezTo>
                <a:cubicBezTo>
                  <a:pt x="1405492" y="4553124"/>
                  <a:pt x="1412361" y="4552864"/>
                  <a:pt x="1423985" y="4560128"/>
                </a:cubicBezTo>
                <a:cubicBezTo>
                  <a:pt x="1446178" y="4574654"/>
                  <a:pt x="1472069" y="4573358"/>
                  <a:pt x="1464143" y="4558052"/>
                </a:cubicBezTo>
                <a:cubicBezTo>
                  <a:pt x="1460444" y="4550270"/>
                  <a:pt x="1450405" y="4545601"/>
                  <a:pt x="1437723" y="4543785"/>
                </a:cubicBezTo>
                <a:close/>
                <a:moveTo>
                  <a:pt x="8899083" y="4542488"/>
                </a:moveTo>
                <a:cubicBezTo>
                  <a:pt x="8893270" y="4541191"/>
                  <a:pt x="8883760" y="4541970"/>
                  <a:pt x="8877947" y="4544823"/>
                </a:cubicBezTo>
                <a:cubicBezTo>
                  <a:pt x="8872663" y="4547936"/>
                  <a:pt x="8877947" y="4549232"/>
                  <a:pt x="8889043" y="4547676"/>
                </a:cubicBezTo>
                <a:cubicBezTo>
                  <a:pt x="8900668" y="4546898"/>
                  <a:pt x="8904895" y="4544823"/>
                  <a:pt x="8899083" y="4542488"/>
                </a:cubicBezTo>
                <a:close/>
                <a:moveTo>
                  <a:pt x="1490034" y="4542488"/>
                </a:moveTo>
                <a:cubicBezTo>
                  <a:pt x="1486335" y="4543785"/>
                  <a:pt x="1484750" y="4547936"/>
                  <a:pt x="1485278" y="4555199"/>
                </a:cubicBezTo>
                <a:cubicBezTo>
                  <a:pt x="1486864" y="4569726"/>
                  <a:pt x="1488449" y="4569466"/>
                  <a:pt x="1506942" y="4560128"/>
                </a:cubicBezTo>
                <a:cubicBezTo>
                  <a:pt x="1517510" y="4554940"/>
                  <a:pt x="1517510" y="4552086"/>
                  <a:pt x="1507999" y="4547676"/>
                </a:cubicBezTo>
                <a:cubicBezTo>
                  <a:pt x="1499545" y="4543007"/>
                  <a:pt x="1493733" y="4541450"/>
                  <a:pt x="1490034" y="4542488"/>
                </a:cubicBezTo>
                <a:close/>
                <a:moveTo>
                  <a:pt x="8175192" y="4523811"/>
                </a:moveTo>
                <a:cubicBezTo>
                  <a:pt x="8145074" y="4526664"/>
                  <a:pt x="8144546" y="4527702"/>
                  <a:pt x="8160926" y="4537819"/>
                </a:cubicBezTo>
                <a:cubicBezTo>
                  <a:pt x="8181004" y="4550011"/>
                  <a:pt x="8200555" y="4546898"/>
                  <a:pt x="8204253" y="4531074"/>
                </a:cubicBezTo>
                <a:cubicBezTo>
                  <a:pt x="8206367" y="4523811"/>
                  <a:pt x="8196856" y="4521736"/>
                  <a:pt x="8175192" y="4523811"/>
                </a:cubicBezTo>
                <a:close/>
                <a:moveTo>
                  <a:pt x="9674227" y="4521216"/>
                </a:moveTo>
                <a:cubicBezTo>
                  <a:pt x="9671057" y="4518882"/>
                  <a:pt x="9664188" y="4518622"/>
                  <a:pt x="9658376" y="4522254"/>
                </a:cubicBezTo>
                <a:cubicBezTo>
                  <a:pt x="9651507" y="4525108"/>
                  <a:pt x="9653620" y="4527442"/>
                  <a:pt x="9663659" y="4526664"/>
                </a:cubicBezTo>
                <a:cubicBezTo>
                  <a:pt x="9672642" y="4525886"/>
                  <a:pt x="9676869" y="4524070"/>
                  <a:pt x="9674227" y="4521216"/>
                </a:cubicBezTo>
                <a:close/>
                <a:moveTo>
                  <a:pt x="9586515" y="4520438"/>
                </a:moveTo>
                <a:cubicBezTo>
                  <a:pt x="9580703" y="4518882"/>
                  <a:pt x="9571720" y="4519401"/>
                  <a:pt x="9565908" y="4522254"/>
                </a:cubicBezTo>
                <a:cubicBezTo>
                  <a:pt x="9560624" y="4525108"/>
                  <a:pt x="9565379" y="4526664"/>
                  <a:pt x="9577004" y="4525886"/>
                </a:cubicBezTo>
                <a:cubicBezTo>
                  <a:pt x="9588628" y="4524330"/>
                  <a:pt x="9592327" y="4522514"/>
                  <a:pt x="9586515" y="4520438"/>
                </a:cubicBezTo>
                <a:close/>
                <a:moveTo>
                  <a:pt x="8221690" y="4518622"/>
                </a:moveTo>
                <a:cubicBezTo>
                  <a:pt x="8216406" y="4519401"/>
                  <a:pt x="8214821" y="4523032"/>
                  <a:pt x="8218520" y="4527442"/>
                </a:cubicBezTo>
                <a:cubicBezTo>
                  <a:pt x="8221162" y="4531852"/>
                  <a:pt x="8225917" y="4535484"/>
                  <a:pt x="8228031" y="4535484"/>
                </a:cubicBezTo>
                <a:cubicBezTo>
                  <a:pt x="8229088" y="4534706"/>
                  <a:pt x="8231201" y="4531074"/>
                  <a:pt x="8231201" y="4526664"/>
                </a:cubicBezTo>
                <a:cubicBezTo>
                  <a:pt x="8230144" y="4521476"/>
                  <a:pt x="8225917" y="4518622"/>
                  <a:pt x="8221690" y="4518622"/>
                </a:cubicBezTo>
                <a:close/>
                <a:moveTo>
                  <a:pt x="7877710" y="4512397"/>
                </a:moveTo>
                <a:cubicBezTo>
                  <a:pt x="7875068" y="4509544"/>
                  <a:pt x="7867671" y="4509803"/>
                  <a:pt x="7861858" y="4512656"/>
                </a:cubicBezTo>
                <a:cubicBezTo>
                  <a:pt x="7856046" y="4516288"/>
                  <a:pt x="7858160" y="4517844"/>
                  <a:pt x="7867671" y="4517066"/>
                </a:cubicBezTo>
                <a:cubicBezTo>
                  <a:pt x="7876125" y="4517066"/>
                  <a:pt x="7880880" y="4514472"/>
                  <a:pt x="7877710" y="4512397"/>
                </a:cubicBezTo>
                <a:close/>
                <a:moveTo>
                  <a:pt x="8103860" y="4509284"/>
                </a:moveTo>
                <a:cubicBezTo>
                  <a:pt x="8099104" y="4508765"/>
                  <a:pt x="8093292" y="4511878"/>
                  <a:pt x="8088537" y="4518622"/>
                </a:cubicBezTo>
                <a:cubicBezTo>
                  <a:pt x="8081139" y="4529518"/>
                  <a:pt x="8082724" y="4531593"/>
                  <a:pt x="8097519" y="4530296"/>
                </a:cubicBezTo>
                <a:cubicBezTo>
                  <a:pt x="8106502" y="4529518"/>
                  <a:pt x="8114428" y="4525367"/>
                  <a:pt x="8113899" y="4521216"/>
                </a:cubicBezTo>
                <a:cubicBezTo>
                  <a:pt x="8113371" y="4513954"/>
                  <a:pt x="8109144" y="4509544"/>
                  <a:pt x="8103860" y="4509284"/>
                </a:cubicBezTo>
                <a:close/>
                <a:moveTo>
                  <a:pt x="8147188" y="4500464"/>
                </a:moveTo>
                <a:cubicBezTo>
                  <a:pt x="8123939" y="4502540"/>
                  <a:pt x="8119711" y="4505652"/>
                  <a:pt x="8129222" y="4510840"/>
                </a:cubicBezTo>
                <a:cubicBezTo>
                  <a:pt x="8146659" y="4519401"/>
                  <a:pt x="8179948" y="4516548"/>
                  <a:pt x="8179419" y="4505652"/>
                </a:cubicBezTo>
                <a:cubicBezTo>
                  <a:pt x="8178891" y="4501242"/>
                  <a:pt x="8164096" y="4498908"/>
                  <a:pt x="8147188" y="4500464"/>
                </a:cubicBezTo>
                <a:close/>
                <a:moveTo>
                  <a:pt x="7955383" y="4496054"/>
                </a:moveTo>
                <a:cubicBezTo>
                  <a:pt x="7949571" y="4493979"/>
                  <a:pt x="7940588" y="4494757"/>
                  <a:pt x="7935304" y="4497610"/>
                </a:cubicBezTo>
                <a:cubicBezTo>
                  <a:pt x="7929492" y="4500724"/>
                  <a:pt x="7934247" y="4502020"/>
                  <a:pt x="7945344" y="4501242"/>
                </a:cubicBezTo>
                <a:cubicBezTo>
                  <a:pt x="7956968" y="4499686"/>
                  <a:pt x="7961195" y="4497610"/>
                  <a:pt x="7955383" y="4496054"/>
                </a:cubicBezTo>
                <a:close/>
                <a:moveTo>
                  <a:pt x="7975990" y="4492942"/>
                </a:moveTo>
                <a:cubicBezTo>
                  <a:pt x="7972291" y="4493720"/>
                  <a:pt x="7971763" y="4496054"/>
                  <a:pt x="7973877" y="4499167"/>
                </a:cubicBezTo>
                <a:cubicBezTo>
                  <a:pt x="7977575" y="4503577"/>
                  <a:pt x="7976518" y="4507728"/>
                  <a:pt x="7971235" y="4508506"/>
                </a:cubicBezTo>
                <a:cubicBezTo>
                  <a:pt x="7967008" y="4508506"/>
                  <a:pt x="7963837" y="4513694"/>
                  <a:pt x="7964366" y="4518622"/>
                </a:cubicBezTo>
                <a:cubicBezTo>
                  <a:pt x="7964366" y="4525367"/>
                  <a:pt x="7967536" y="4525108"/>
                  <a:pt x="7974405" y="4517844"/>
                </a:cubicBezTo>
                <a:cubicBezTo>
                  <a:pt x="7980217" y="4512916"/>
                  <a:pt x="7997654" y="4509284"/>
                  <a:pt x="8013506" y="4510062"/>
                </a:cubicBezTo>
                <a:cubicBezTo>
                  <a:pt x="8050493" y="4512138"/>
                  <a:pt x="8035169" y="4498389"/>
                  <a:pt x="7996069" y="4493201"/>
                </a:cubicBezTo>
                <a:cubicBezTo>
                  <a:pt x="7986029" y="4492163"/>
                  <a:pt x="7979689" y="4491904"/>
                  <a:pt x="7975990" y="4492942"/>
                </a:cubicBezTo>
                <a:close/>
                <a:moveTo>
                  <a:pt x="8368054" y="4486456"/>
                </a:moveTo>
                <a:cubicBezTo>
                  <a:pt x="8350088" y="4486456"/>
                  <a:pt x="8331066" y="4488532"/>
                  <a:pt x="8325254" y="4493201"/>
                </a:cubicBezTo>
                <a:cubicBezTo>
                  <a:pt x="8319970" y="4496832"/>
                  <a:pt x="8333180" y="4500464"/>
                  <a:pt x="8353787" y="4499686"/>
                </a:cubicBezTo>
                <a:cubicBezTo>
                  <a:pt x="8373866" y="4499686"/>
                  <a:pt x="8392888" y="4500464"/>
                  <a:pt x="8396586" y="4500464"/>
                </a:cubicBezTo>
                <a:cubicBezTo>
                  <a:pt x="8400285" y="4501242"/>
                  <a:pt x="8401870" y="4498389"/>
                  <a:pt x="8401870" y="4494238"/>
                </a:cubicBezTo>
                <a:cubicBezTo>
                  <a:pt x="8401870" y="4489310"/>
                  <a:pt x="8385490" y="4486716"/>
                  <a:pt x="8368054" y="4486456"/>
                </a:cubicBezTo>
                <a:close/>
                <a:moveTo>
                  <a:pt x="9795756" y="4464406"/>
                </a:moveTo>
                <a:cubicBezTo>
                  <a:pt x="9791001" y="4464406"/>
                  <a:pt x="9787302" y="4468816"/>
                  <a:pt x="9787830" y="4472967"/>
                </a:cubicBezTo>
                <a:cubicBezTo>
                  <a:pt x="9788887" y="4478155"/>
                  <a:pt x="9792586" y="4481008"/>
                  <a:pt x="9796813" y="4481008"/>
                </a:cubicBezTo>
                <a:cubicBezTo>
                  <a:pt x="9801569" y="4480230"/>
                  <a:pt x="9804739" y="4476599"/>
                  <a:pt x="9804739" y="4471410"/>
                </a:cubicBezTo>
                <a:cubicBezTo>
                  <a:pt x="9803682" y="4467260"/>
                  <a:pt x="9800512" y="4463628"/>
                  <a:pt x="9795756" y="4464406"/>
                </a:cubicBezTo>
                <a:close/>
                <a:moveTo>
                  <a:pt x="9739747" y="4427830"/>
                </a:moveTo>
                <a:cubicBezTo>
                  <a:pt x="9723367" y="4429906"/>
                  <a:pt x="9723367" y="4430943"/>
                  <a:pt x="9742918" y="4435353"/>
                </a:cubicBezTo>
                <a:cubicBezTo>
                  <a:pt x="9754542" y="4437688"/>
                  <a:pt x="9765638" y="4440022"/>
                  <a:pt x="9766695" y="4440022"/>
                </a:cubicBezTo>
                <a:cubicBezTo>
                  <a:pt x="9768280" y="4440800"/>
                  <a:pt x="9767223" y="4437428"/>
                  <a:pt x="9763525" y="4433018"/>
                </a:cubicBezTo>
                <a:cubicBezTo>
                  <a:pt x="9760354" y="4428608"/>
                  <a:pt x="9749258" y="4426274"/>
                  <a:pt x="9739747" y="4427830"/>
                </a:cubicBezTo>
                <a:close/>
                <a:moveTo>
                  <a:pt x="1290303" y="4393588"/>
                </a:moveTo>
                <a:cubicBezTo>
                  <a:pt x="1284491" y="4392292"/>
                  <a:pt x="1274980" y="4393070"/>
                  <a:pt x="1269696" y="4396182"/>
                </a:cubicBezTo>
                <a:cubicBezTo>
                  <a:pt x="1263884" y="4399036"/>
                  <a:pt x="1269168" y="4400333"/>
                  <a:pt x="1280264" y="4398776"/>
                </a:cubicBezTo>
                <a:cubicBezTo>
                  <a:pt x="1291888" y="4398258"/>
                  <a:pt x="1296116" y="4395924"/>
                  <a:pt x="1290303" y="4393588"/>
                </a:cubicBezTo>
                <a:close/>
                <a:moveTo>
                  <a:pt x="9754542" y="4378284"/>
                </a:moveTo>
                <a:cubicBezTo>
                  <a:pt x="9749787" y="4378802"/>
                  <a:pt x="9746616" y="4380878"/>
                  <a:pt x="9743974" y="4383731"/>
                </a:cubicBezTo>
                <a:cubicBezTo>
                  <a:pt x="9738690" y="4390216"/>
                  <a:pt x="9745031" y="4392292"/>
                  <a:pt x="9764053" y="4390216"/>
                </a:cubicBezTo>
                <a:cubicBezTo>
                  <a:pt x="9791001" y="4387363"/>
                  <a:pt x="9791529" y="4386325"/>
                  <a:pt x="9771979" y="4380618"/>
                </a:cubicBezTo>
                <a:cubicBezTo>
                  <a:pt x="9765110" y="4378543"/>
                  <a:pt x="9759298" y="4377765"/>
                  <a:pt x="9754542" y="4378284"/>
                </a:cubicBezTo>
                <a:close/>
                <a:moveTo>
                  <a:pt x="8223275" y="4377765"/>
                </a:moveTo>
                <a:cubicBezTo>
                  <a:pt x="8220105" y="4375690"/>
                  <a:pt x="8213236" y="4375690"/>
                  <a:pt x="8207424" y="4378543"/>
                </a:cubicBezTo>
                <a:cubicBezTo>
                  <a:pt x="8201083" y="4382174"/>
                  <a:pt x="8203197" y="4383731"/>
                  <a:pt x="8212708" y="4383731"/>
                </a:cubicBezTo>
                <a:cubicBezTo>
                  <a:pt x="8221690" y="4382953"/>
                  <a:pt x="8226446" y="4380618"/>
                  <a:pt x="8223275" y="4377765"/>
                </a:cubicBezTo>
                <a:close/>
                <a:moveTo>
                  <a:pt x="8468447" y="4371539"/>
                </a:moveTo>
                <a:cubicBezTo>
                  <a:pt x="8462635" y="4369982"/>
                  <a:pt x="8451010" y="4370502"/>
                  <a:pt x="8443613" y="4373355"/>
                </a:cubicBezTo>
                <a:cubicBezTo>
                  <a:pt x="8435687" y="4376468"/>
                  <a:pt x="8439914" y="4377765"/>
                  <a:pt x="8453652" y="4376208"/>
                </a:cubicBezTo>
                <a:cubicBezTo>
                  <a:pt x="8467390" y="4375430"/>
                  <a:pt x="8474259" y="4373614"/>
                  <a:pt x="8468447" y="4371539"/>
                </a:cubicBezTo>
                <a:close/>
                <a:moveTo>
                  <a:pt x="8842017" y="4369982"/>
                </a:moveTo>
                <a:cubicBezTo>
                  <a:pt x="8835676" y="4368426"/>
                  <a:pt x="8824580" y="4368945"/>
                  <a:pt x="8816654" y="4371798"/>
                </a:cubicBezTo>
                <a:cubicBezTo>
                  <a:pt x="8809785" y="4374912"/>
                  <a:pt x="8814012" y="4376468"/>
                  <a:pt x="8827750" y="4375949"/>
                </a:cubicBezTo>
                <a:cubicBezTo>
                  <a:pt x="8841489" y="4374392"/>
                  <a:pt x="8847301" y="4372058"/>
                  <a:pt x="8842017" y="4369982"/>
                </a:cubicBezTo>
                <a:close/>
                <a:moveTo>
                  <a:pt x="8746379" y="4369204"/>
                </a:moveTo>
                <a:cubicBezTo>
                  <a:pt x="8742152" y="4369464"/>
                  <a:pt x="8737396" y="4371798"/>
                  <a:pt x="8730527" y="4375949"/>
                </a:cubicBezTo>
                <a:cubicBezTo>
                  <a:pt x="8714147" y="4386066"/>
                  <a:pt x="8714676" y="4386325"/>
                  <a:pt x="8740567" y="4384250"/>
                </a:cubicBezTo>
                <a:cubicBezTo>
                  <a:pt x="8762230" y="4382694"/>
                  <a:pt x="8766986" y="4380618"/>
                  <a:pt x="8759060" y="4373355"/>
                </a:cubicBezTo>
                <a:cubicBezTo>
                  <a:pt x="8754833" y="4370242"/>
                  <a:pt x="8751134" y="4368686"/>
                  <a:pt x="8746379" y="4369204"/>
                </a:cubicBezTo>
                <a:close/>
                <a:moveTo>
                  <a:pt x="1475767" y="4331850"/>
                </a:moveTo>
                <a:cubicBezTo>
                  <a:pt x="1458859" y="4331590"/>
                  <a:pt x="1428213" y="4333406"/>
                  <a:pt x="1377487" y="4336519"/>
                </a:cubicBezTo>
                <a:cubicBezTo>
                  <a:pt x="1346841" y="4338854"/>
                  <a:pt x="1345784" y="4353121"/>
                  <a:pt x="1374845" y="4368426"/>
                </a:cubicBezTo>
                <a:cubicBezTo>
                  <a:pt x="1393339" y="4377765"/>
                  <a:pt x="1407077" y="4379321"/>
                  <a:pt x="1431911" y="4372576"/>
                </a:cubicBezTo>
                <a:cubicBezTo>
                  <a:pt x="1449348" y="4367648"/>
                  <a:pt x="1473654" y="4363498"/>
                  <a:pt x="1486864" y="4362719"/>
                </a:cubicBezTo>
                <a:cubicBezTo>
                  <a:pt x="1499545" y="4361941"/>
                  <a:pt x="1509584" y="4357531"/>
                  <a:pt x="1509056" y="4353121"/>
                </a:cubicBezTo>
                <a:cubicBezTo>
                  <a:pt x="1507999" y="4348970"/>
                  <a:pt x="1504300" y="4345080"/>
                  <a:pt x="1499545" y="4345598"/>
                </a:cubicBezTo>
                <a:cubicBezTo>
                  <a:pt x="1494261" y="4346376"/>
                  <a:pt x="1492676" y="4342745"/>
                  <a:pt x="1494789" y="4337816"/>
                </a:cubicBezTo>
                <a:cubicBezTo>
                  <a:pt x="1496903" y="4333666"/>
                  <a:pt x="1493204" y="4332109"/>
                  <a:pt x="1475767" y="4331850"/>
                </a:cubicBezTo>
                <a:close/>
                <a:moveTo>
                  <a:pt x="8405040" y="4315507"/>
                </a:moveTo>
                <a:cubicBezTo>
                  <a:pt x="8394473" y="4316545"/>
                  <a:pt x="8385490" y="4319917"/>
                  <a:pt x="8382848" y="4325364"/>
                </a:cubicBezTo>
                <a:cubicBezTo>
                  <a:pt x="8380207" y="4331331"/>
                  <a:pt x="8392359" y="4332888"/>
                  <a:pt x="8414023" y="4331331"/>
                </a:cubicBezTo>
                <a:cubicBezTo>
                  <a:pt x="8439914" y="4328478"/>
                  <a:pt x="8445726" y="4325364"/>
                  <a:pt x="8436215" y="4320176"/>
                </a:cubicBezTo>
                <a:cubicBezTo>
                  <a:pt x="8427761" y="4316026"/>
                  <a:pt x="8415608" y="4314470"/>
                  <a:pt x="8405040" y="4315507"/>
                </a:cubicBezTo>
                <a:close/>
                <a:moveTo>
                  <a:pt x="8049964" y="4300980"/>
                </a:moveTo>
                <a:cubicBezTo>
                  <a:pt x="8047322" y="4298646"/>
                  <a:pt x="8039925" y="4298646"/>
                  <a:pt x="8034113" y="4301758"/>
                </a:cubicBezTo>
                <a:cubicBezTo>
                  <a:pt x="8028300" y="4305390"/>
                  <a:pt x="8029357" y="4306688"/>
                  <a:pt x="8039925" y="4306688"/>
                </a:cubicBezTo>
                <a:cubicBezTo>
                  <a:pt x="8048379" y="4306168"/>
                  <a:pt x="8053135" y="4303834"/>
                  <a:pt x="8049964" y="4300980"/>
                </a:cubicBezTo>
                <a:close/>
                <a:moveTo>
                  <a:pt x="8207424" y="4294495"/>
                </a:moveTo>
                <a:cubicBezTo>
                  <a:pt x="8204782" y="4292420"/>
                  <a:pt x="8197384" y="4292160"/>
                  <a:pt x="8191572" y="4295792"/>
                </a:cubicBezTo>
                <a:cubicBezTo>
                  <a:pt x="8185232" y="4298646"/>
                  <a:pt x="8187345" y="4300721"/>
                  <a:pt x="8197384" y="4299943"/>
                </a:cubicBezTo>
                <a:cubicBezTo>
                  <a:pt x="8205839" y="4299424"/>
                  <a:pt x="8210594" y="4297348"/>
                  <a:pt x="8207424" y="4294495"/>
                </a:cubicBezTo>
                <a:close/>
                <a:moveTo>
                  <a:pt x="8862096" y="4289307"/>
                </a:moveTo>
                <a:cubicBezTo>
                  <a:pt x="8855755" y="4290086"/>
                  <a:pt x="8848358" y="4294236"/>
                  <a:pt x="8846244" y="4298386"/>
                </a:cubicBezTo>
                <a:cubicBezTo>
                  <a:pt x="8843074" y="4303574"/>
                  <a:pt x="8848886" y="4307466"/>
                  <a:pt x="8858397" y="4306688"/>
                </a:cubicBezTo>
                <a:cubicBezTo>
                  <a:pt x="8867908" y="4305390"/>
                  <a:pt x="8875305" y="4300721"/>
                  <a:pt x="8874249" y="4296570"/>
                </a:cubicBezTo>
                <a:cubicBezTo>
                  <a:pt x="8874249" y="4291382"/>
                  <a:pt x="8868436" y="4288529"/>
                  <a:pt x="8862096" y="4289307"/>
                </a:cubicBezTo>
                <a:close/>
                <a:moveTo>
                  <a:pt x="8123410" y="4287750"/>
                </a:moveTo>
                <a:cubicBezTo>
                  <a:pt x="8125524" y="4284897"/>
                  <a:pt x="8116013" y="4288270"/>
                  <a:pt x="8101746" y="4295014"/>
                </a:cubicBezTo>
                <a:lnTo>
                  <a:pt x="8076384" y="4307984"/>
                </a:lnTo>
                <a:lnTo>
                  <a:pt x="8104388" y="4310319"/>
                </a:lnTo>
                <a:cubicBezTo>
                  <a:pt x="8147188" y="4314729"/>
                  <a:pt x="8150358" y="4313692"/>
                  <a:pt x="8133450" y="4303574"/>
                </a:cubicBezTo>
                <a:cubicBezTo>
                  <a:pt x="8125524" y="4297868"/>
                  <a:pt x="8120768" y="4291382"/>
                  <a:pt x="8123410" y="4287750"/>
                </a:cubicBezTo>
                <a:close/>
                <a:moveTo>
                  <a:pt x="1416588" y="4279709"/>
                </a:moveTo>
                <a:cubicBezTo>
                  <a:pt x="1395452" y="4277634"/>
                  <a:pt x="1352653" y="4284119"/>
                  <a:pt x="1332046" y="4294495"/>
                </a:cubicBezTo>
                <a:cubicBezTo>
                  <a:pt x="1319893" y="4300202"/>
                  <a:pt x="1288718" y="4308244"/>
                  <a:pt x="1262827" y="4311097"/>
                </a:cubicBezTo>
                <a:cubicBezTo>
                  <a:pt x="1237465" y="4313950"/>
                  <a:pt x="1218443" y="4319917"/>
                  <a:pt x="1220556" y="4323549"/>
                </a:cubicBezTo>
                <a:cubicBezTo>
                  <a:pt x="1227425" y="4332109"/>
                  <a:pt x="1321478" y="4321992"/>
                  <a:pt x="1326762" y="4311097"/>
                </a:cubicBezTo>
                <a:cubicBezTo>
                  <a:pt x="1328876" y="4306168"/>
                  <a:pt x="1335216" y="4304352"/>
                  <a:pt x="1341029" y="4307206"/>
                </a:cubicBezTo>
                <a:cubicBezTo>
                  <a:pt x="1367976" y="4320954"/>
                  <a:pt x="1463614" y="4313950"/>
                  <a:pt x="1462558" y="4298127"/>
                </a:cubicBezTo>
                <a:cubicBezTo>
                  <a:pt x="1461501" y="4293717"/>
                  <a:pt x="1454104" y="4290604"/>
                  <a:pt x="1445121" y="4291382"/>
                </a:cubicBezTo>
                <a:cubicBezTo>
                  <a:pt x="1436138" y="4292680"/>
                  <a:pt x="1428213" y="4289307"/>
                  <a:pt x="1428213" y="4284897"/>
                </a:cubicBezTo>
                <a:cubicBezTo>
                  <a:pt x="1427684" y="4282303"/>
                  <a:pt x="1423457" y="4280487"/>
                  <a:pt x="1416588" y="4279709"/>
                </a:cubicBezTo>
                <a:close/>
                <a:moveTo>
                  <a:pt x="8240712" y="4272705"/>
                </a:moveTo>
                <a:cubicBezTo>
                  <a:pt x="8222219" y="4274780"/>
                  <a:pt x="8222219" y="4275299"/>
                  <a:pt x="8245468" y="4278931"/>
                </a:cubicBezTo>
                <a:cubicBezTo>
                  <a:pt x="8282455" y="4284897"/>
                  <a:pt x="8289324" y="4284119"/>
                  <a:pt x="8274529" y="4276336"/>
                </a:cubicBezTo>
                <a:cubicBezTo>
                  <a:pt x="8267132" y="4272705"/>
                  <a:pt x="8251808" y="4271148"/>
                  <a:pt x="8240712" y="4272705"/>
                </a:cubicBezTo>
                <a:close/>
                <a:moveTo>
                  <a:pt x="1533361" y="4266738"/>
                </a:moveTo>
                <a:cubicBezTo>
                  <a:pt x="1529135" y="4266738"/>
                  <a:pt x="1527549" y="4271148"/>
                  <a:pt x="1530720" y="4275558"/>
                </a:cubicBezTo>
                <a:cubicBezTo>
                  <a:pt x="1534418" y="4279709"/>
                  <a:pt x="1538645" y="4282562"/>
                  <a:pt x="1540231" y="4282562"/>
                </a:cubicBezTo>
                <a:cubicBezTo>
                  <a:pt x="1542344" y="4282562"/>
                  <a:pt x="1543929" y="4278152"/>
                  <a:pt x="1542873" y="4273742"/>
                </a:cubicBezTo>
                <a:cubicBezTo>
                  <a:pt x="1542873" y="4269592"/>
                  <a:pt x="1538645" y="4265960"/>
                  <a:pt x="1533361" y="4266738"/>
                </a:cubicBezTo>
                <a:close/>
                <a:moveTo>
                  <a:pt x="9405278" y="4238464"/>
                </a:moveTo>
                <a:cubicBezTo>
                  <a:pt x="9401051" y="4238464"/>
                  <a:pt x="9391540" y="4243392"/>
                  <a:pt x="9385728" y="4248580"/>
                </a:cubicBezTo>
                <a:cubicBezTo>
                  <a:pt x="9378859" y="4253509"/>
                  <a:pt x="9377802" y="4257140"/>
                  <a:pt x="9382029" y="4256362"/>
                </a:cubicBezTo>
                <a:cubicBezTo>
                  <a:pt x="9386256" y="4256362"/>
                  <a:pt x="9395767" y="4251693"/>
                  <a:pt x="9401579" y="4246505"/>
                </a:cubicBezTo>
                <a:cubicBezTo>
                  <a:pt x="9408448" y="4241317"/>
                  <a:pt x="9409505" y="4237944"/>
                  <a:pt x="9405278" y="4238464"/>
                </a:cubicBezTo>
                <a:close/>
                <a:moveTo>
                  <a:pt x="1614205" y="4228606"/>
                </a:moveTo>
                <a:cubicBezTo>
                  <a:pt x="1609449" y="4228866"/>
                  <a:pt x="1603637" y="4230940"/>
                  <a:pt x="1597297" y="4234054"/>
                </a:cubicBezTo>
                <a:cubicBezTo>
                  <a:pt x="1579331" y="4243652"/>
                  <a:pt x="1579331" y="4244170"/>
                  <a:pt x="1606279" y="4242095"/>
                </a:cubicBezTo>
                <a:cubicBezTo>
                  <a:pt x="1625829" y="4240538"/>
                  <a:pt x="1632170" y="4237685"/>
                  <a:pt x="1625829" y="4231719"/>
                </a:cubicBezTo>
                <a:cubicBezTo>
                  <a:pt x="1622659" y="4229384"/>
                  <a:pt x="1618960" y="4228346"/>
                  <a:pt x="1614205" y="4228606"/>
                </a:cubicBezTo>
                <a:close/>
                <a:moveTo>
                  <a:pt x="9199735" y="4219786"/>
                </a:moveTo>
                <a:cubicBezTo>
                  <a:pt x="9192866" y="4219008"/>
                  <a:pt x="9173316" y="4220046"/>
                  <a:pt x="9137914" y="4223158"/>
                </a:cubicBezTo>
                <a:cubicBezTo>
                  <a:pt x="9094058" y="4226790"/>
                  <a:pt x="9058127" y="4233534"/>
                  <a:pt x="9055485" y="4238464"/>
                </a:cubicBezTo>
                <a:cubicBezTo>
                  <a:pt x="9053372" y="4242874"/>
                  <a:pt x="9022725" y="4248580"/>
                  <a:pt x="8986267" y="4250915"/>
                </a:cubicBezTo>
                <a:cubicBezTo>
                  <a:pt x="8945052" y="4252990"/>
                  <a:pt x="8917048" y="4258697"/>
                  <a:pt x="8912292" y="4265182"/>
                </a:cubicBezTo>
                <a:cubicBezTo>
                  <a:pt x="8905423" y="4273224"/>
                  <a:pt x="8908065" y="4276078"/>
                  <a:pt x="8923389" y="4278152"/>
                </a:cubicBezTo>
                <a:cubicBezTo>
                  <a:pt x="8980983" y="4285416"/>
                  <a:pt x="9075564" y="4280487"/>
                  <a:pt x="9068695" y="4270370"/>
                </a:cubicBezTo>
                <a:cubicBezTo>
                  <a:pt x="9064996" y="4265960"/>
                  <a:pt x="9077678" y="4263626"/>
                  <a:pt x="9097228" y="4264404"/>
                </a:cubicBezTo>
                <a:cubicBezTo>
                  <a:pt x="9122062" y="4265701"/>
                  <a:pt x="9129988" y="4263626"/>
                  <a:pt x="9124704" y="4257140"/>
                </a:cubicBezTo>
                <a:cubicBezTo>
                  <a:pt x="9120477" y="4250656"/>
                  <a:pt x="9126289" y="4247024"/>
                  <a:pt x="9143198" y="4245726"/>
                </a:cubicBezTo>
                <a:cubicBezTo>
                  <a:pt x="9155879" y="4244170"/>
                  <a:pt x="9178071" y="4237426"/>
                  <a:pt x="9191281" y="4230162"/>
                </a:cubicBezTo>
                <a:cubicBezTo>
                  <a:pt x="9202377" y="4223936"/>
                  <a:pt x="9207133" y="4220824"/>
                  <a:pt x="9199735" y="4219786"/>
                </a:cubicBezTo>
                <a:close/>
                <a:moveTo>
                  <a:pt x="8483242" y="4205518"/>
                </a:moveTo>
                <a:cubicBezTo>
                  <a:pt x="8479015" y="4206297"/>
                  <a:pt x="8476373" y="4209928"/>
                  <a:pt x="8476373" y="4215116"/>
                </a:cubicBezTo>
                <a:cubicBezTo>
                  <a:pt x="8476901" y="4219526"/>
                  <a:pt x="8483770" y="4222899"/>
                  <a:pt x="8490111" y="4222380"/>
                </a:cubicBezTo>
                <a:cubicBezTo>
                  <a:pt x="8497508" y="4221602"/>
                  <a:pt x="8500150" y="4217452"/>
                  <a:pt x="8497508" y="4213042"/>
                </a:cubicBezTo>
                <a:cubicBezTo>
                  <a:pt x="8493810" y="4208891"/>
                  <a:pt x="8487997" y="4205518"/>
                  <a:pt x="8483242" y="4205518"/>
                </a:cubicBezTo>
                <a:close/>
                <a:moveTo>
                  <a:pt x="1226897" y="4204740"/>
                </a:moveTo>
                <a:cubicBezTo>
                  <a:pt x="1224255" y="4202665"/>
                  <a:pt x="1216857" y="4202665"/>
                  <a:pt x="1212102" y="4206297"/>
                </a:cubicBezTo>
                <a:cubicBezTo>
                  <a:pt x="1205233" y="4209410"/>
                  <a:pt x="1207347" y="4211485"/>
                  <a:pt x="1216857" y="4210707"/>
                </a:cubicBezTo>
                <a:cubicBezTo>
                  <a:pt x="1225312" y="4209928"/>
                  <a:pt x="1230067" y="4207594"/>
                  <a:pt x="1226897" y="4204740"/>
                </a:cubicBezTo>
                <a:close/>
                <a:moveTo>
                  <a:pt x="8564613" y="4201368"/>
                </a:moveTo>
                <a:cubicBezTo>
                  <a:pt x="8560915" y="4199034"/>
                  <a:pt x="8554574" y="4199293"/>
                  <a:pt x="8548762" y="4202924"/>
                </a:cubicBezTo>
                <a:cubicBezTo>
                  <a:pt x="8542421" y="4205778"/>
                  <a:pt x="8544535" y="4207854"/>
                  <a:pt x="8554046" y="4207075"/>
                </a:cubicBezTo>
                <a:cubicBezTo>
                  <a:pt x="8563028" y="4206556"/>
                  <a:pt x="8567784" y="4204222"/>
                  <a:pt x="8564613" y="4201368"/>
                </a:cubicBezTo>
                <a:close/>
                <a:moveTo>
                  <a:pt x="1272412" y="4199876"/>
                </a:moveTo>
                <a:cubicBezTo>
                  <a:pt x="1264478" y="4199520"/>
                  <a:pt x="1258600" y="4200136"/>
                  <a:pt x="1257015" y="4202146"/>
                </a:cubicBezTo>
                <a:cubicBezTo>
                  <a:pt x="1253845" y="4205778"/>
                  <a:pt x="1261242" y="4207854"/>
                  <a:pt x="1271810" y="4207075"/>
                </a:cubicBezTo>
                <a:cubicBezTo>
                  <a:pt x="1282906" y="4206556"/>
                  <a:pt x="1287133" y="4207854"/>
                  <a:pt x="1282377" y="4210707"/>
                </a:cubicBezTo>
                <a:cubicBezTo>
                  <a:pt x="1276565" y="4213560"/>
                  <a:pt x="1273923" y="4219526"/>
                  <a:pt x="1277094" y="4223158"/>
                </a:cubicBezTo>
                <a:cubicBezTo>
                  <a:pt x="1284491" y="4232497"/>
                  <a:pt x="1339443" y="4227309"/>
                  <a:pt x="1338915" y="4217970"/>
                </a:cubicBezTo>
                <a:cubicBezTo>
                  <a:pt x="1338519" y="4210771"/>
                  <a:pt x="1296215" y="4200947"/>
                  <a:pt x="1272412" y="4199876"/>
                </a:cubicBezTo>
                <a:close/>
                <a:moveTo>
                  <a:pt x="8853113" y="4196958"/>
                </a:moveTo>
                <a:cubicBezTo>
                  <a:pt x="8844130" y="4197477"/>
                  <a:pt x="8831449" y="4202924"/>
                  <a:pt x="8825109" y="4208113"/>
                </a:cubicBezTo>
                <a:cubicBezTo>
                  <a:pt x="8815598" y="4215376"/>
                  <a:pt x="8816126" y="4216673"/>
                  <a:pt x="8829864" y="4215116"/>
                </a:cubicBezTo>
                <a:cubicBezTo>
                  <a:pt x="8838847" y="4214338"/>
                  <a:pt x="8852056" y="4210188"/>
                  <a:pt x="8857869" y="4204481"/>
                </a:cubicBezTo>
                <a:cubicBezTo>
                  <a:pt x="8867908" y="4197218"/>
                  <a:pt x="8867380" y="4195402"/>
                  <a:pt x="8853113" y="4196958"/>
                </a:cubicBezTo>
                <a:close/>
                <a:moveTo>
                  <a:pt x="8428818" y="4195661"/>
                </a:moveTo>
                <a:lnTo>
                  <a:pt x="8408739" y="4197736"/>
                </a:lnTo>
                <a:cubicBezTo>
                  <a:pt x="8397115" y="4198514"/>
                  <a:pt x="8381263" y="4202924"/>
                  <a:pt x="8372281" y="4208113"/>
                </a:cubicBezTo>
                <a:cubicBezTo>
                  <a:pt x="8356429" y="4216673"/>
                  <a:pt x="8356429" y="4216673"/>
                  <a:pt x="8373337" y="4215116"/>
                </a:cubicBezTo>
                <a:cubicBezTo>
                  <a:pt x="8381792" y="4213560"/>
                  <a:pt x="8398171" y="4209410"/>
                  <a:pt x="8409796" y="4204481"/>
                </a:cubicBezTo>
                <a:close/>
                <a:moveTo>
                  <a:pt x="1072079" y="4194883"/>
                </a:moveTo>
                <a:cubicBezTo>
                  <a:pt x="1065210" y="4204222"/>
                  <a:pt x="1121748" y="4219526"/>
                  <a:pt x="1151866" y="4216673"/>
                </a:cubicBezTo>
                <a:cubicBezTo>
                  <a:pt x="1183569" y="4213042"/>
                  <a:pt x="1183041" y="4213042"/>
                  <a:pt x="1129674" y="4202146"/>
                </a:cubicBezTo>
                <a:cubicBezTo>
                  <a:pt x="1100084" y="4196180"/>
                  <a:pt x="1074193" y="4192808"/>
                  <a:pt x="1072079" y="4194883"/>
                </a:cubicBezTo>
                <a:close/>
                <a:moveTo>
                  <a:pt x="9394182" y="4191251"/>
                </a:moveTo>
                <a:cubicBezTo>
                  <a:pt x="9391540" y="4189176"/>
                  <a:pt x="9384142" y="4188917"/>
                  <a:pt x="9379387" y="4191770"/>
                </a:cubicBezTo>
                <a:cubicBezTo>
                  <a:pt x="9372518" y="4195402"/>
                  <a:pt x="9375160" y="4196958"/>
                  <a:pt x="9384142" y="4196958"/>
                </a:cubicBezTo>
                <a:cubicBezTo>
                  <a:pt x="9393125" y="4196180"/>
                  <a:pt x="9397881" y="4194105"/>
                  <a:pt x="9394182" y="4191251"/>
                </a:cubicBezTo>
                <a:close/>
                <a:moveTo>
                  <a:pt x="9487706" y="4187360"/>
                </a:moveTo>
                <a:cubicBezTo>
                  <a:pt x="9483479" y="4188138"/>
                  <a:pt x="9480309" y="4191770"/>
                  <a:pt x="9480837" y="4196958"/>
                </a:cubicBezTo>
                <a:cubicBezTo>
                  <a:pt x="9480837" y="4201109"/>
                  <a:pt x="9485064" y="4205260"/>
                  <a:pt x="9489292" y="4204481"/>
                </a:cubicBezTo>
                <a:cubicBezTo>
                  <a:pt x="9494047" y="4204481"/>
                  <a:pt x="9497217" y="4200071"/>
                  <a:pt x="9496689" y="4195661"/>
                </a:cubicBezTo>
                <a:cubicBezTo>
                  <a:pt x="9496689" y="4190473"/>
                  <a:pt x="9492462" y="4187360"/>
                  <a:pt x="9487706" y="4187360"/>
                </a:cubicBezTo>
                <a:close/>
                <a:moveTo>
                  <a:pt x="9412675" y="4186063"/>
                </a:moveTo>
                <a:cubicBezTo>
                  <a:pt x="9407920" y="4186842"/>
                  <a:pt x="9405278" y="4191251"/>
                  <a:pt x="9406335" y="4195661"/>
                </a:cubicBezTo>
                <a:cubicBezTo>
                  <a:pt x="9406335" y="4200071"/>
                  <a:pt x="9412147" y="4203444"/>
                  <a:pt x="9419016" y="4202924"/>
                </a:cubicBezTo>
                <a:cubicBezTo>
                  <a:pt x="9426413" y="4202146"/>
                  <a:pt x="9429055" y="4197736"/>
                  <a:pt x="9426413" y="4193326"/>
                </a:cubicBezTo>
                <a:cubicBezTo>
                  <a:pt x="9423243" y="4188917"/>
                  <a:pt x="9416902" y="4186063"/>
                  <a:pt x="9412675" y="4186063"/>
                </a:cubicBezTo>
                <a:close/>
                <a:moveTo>
                  <a:pt x="8993664" y="4183728"/>
                </a:moveTo>
                <a:cubicBezTo>
                  <a:pt x="8988380" y="4183728"/>
                  <a:pt x="8979926" y="4188398"/>
                  <a:pt x="8973057" y="4194105"/>
                </a:cubicBezTo>
                <a:cubicBezTo>
                  <a:pt x="8966716" y="4199293"/>
                  <a:pt x="8965131" y="4202665"/>
                  <a:pt x="8970415" y="4202146"/>
                </a:cubicBezTo>
                <a:cubicBezTo>
                  <a:pt x="8974642" y="4202146"/>
                  <a:pt x="8983096" y="4196699"/>
                  <a:pt x="8989965" y="4191770"/>
                </a:cubicBezTo>
                <a:cubicBezTo>
                  <a:pt x="8996306" y="4186582"/>
                  <a:pt x="8997891" y="4182950"/>
                  <a:pt x="8993664" y="4183728"/>
                </a:cubicBezTo>
                <a:close/>
                <a:moveTo>
                  <a:pt x="1471012" y="4182172"/>
                </a:moveTo>
                <a:cubicBezTo>
                  <a:pt x="1417645" y="4186582"/>
                  <a:pt x="1353710" y="4203184"/>
                  <a:pt x="1354767" y="4216673"/>
                </a:cubicBezTo>
                <a:cubicBezTo>
                  <a:pt x="1355295" y="4220305"/>
                  <a:pt x="1366920" y="4222120"/>
                  <a:pt x="1380129" y="4221602"/>
                </a:cubicBezTo>
                <a:cubicBezTo>
                  <a:pt x="1393867" y="4220046"/>
                  <a:pt x="1404963" y="4215116"/>
                  <a:pt x="1404435" y="4210707"/>
                </a:cubicBezTo>
                <a:cubicBezTo>
                  <a:pt x="1404435" y="4205778"/>
                  <a:pt x="1434025" y="4199293"/>
                  <a:pt x="1476296" y="4194883"/>
                </a:cubicBezTo>
                <a:cubicBezTo>
                  <a:pt x="1533890" y="4188398"/>
                  <a:pt x="1542344" y="4186322"/>
                  <a:pt x="1518567" y="4182691"/>
                </a:cubicBezTo>
                <a:cubicBezTo>
                  <a:pt x="1505885" y="4180875"/>
                  <a:pt x="1488977" y="4180875"/>
                  <a:pt x="1471012" y="4182172"/>
                </a:cubicBezTo>
                <a:close/>
                <a:moveTo>
                  <a:pt x="9251517" y="4173093"/>
                </a:moveTo>
                <a:cubicBezTo>
                  <a:pt x="9243063" y="4175687"/>
                  <a:pt x="9238308" y="4180875"/>
                  <a:pt x="9238836" y="4187360"/>
                </a:cubicBezTo>
                <a:cubicBezTo>
                  <a:pt x="9238836" y="4192548"/>
                  <a:pt x="9247818" y="4193326"/>
                  <a:pt x="9257858" y="4188917"/>
                </a:cubicBezTo>
                <a:cubicBezTo>
                  <a:pt x="9267369" y="4185285"/>
                  <a:pt x="9283220" y="4181653"/>
                  <a:pt x="9291675" y="4180097"/>
                </a:cubicBezTo>
                <a:cubicBezTo>
                  <a:pt x="9304356" y="4178022"/>
                  <a:pt x="9302242" y="4176724"/>
                  <a:pt x="9284806" y="4173093"/>
                </a:cubicBezTo>
                <a:cubicBezTo>
                  <a:pt x="9271596" y="4170239"/>
                  <a:pt x="9259971" y="4170239"/>
                  <a:pt x="9251517" y="4173093"/>
                </a:cubicBezTo>
                <a:close/>
                <a:moveTo>
                  <a:pt x="1295059" y="4173093"/>
                </a:moveTo>
                <a:cubicBezTo>
                  <a:pt x="1289247" y="4170758"/>
                  <a:pt x="1280264" y="4172055"/>
                  <a:pt x="1274452" y="4175168"/>
                </a:cubicBezTo>
                <a:cubicBezTo>
                  <a:pt x="1269168" y="4178022"/>
                  <a:pt x="1273923" y="4179578"/>
                  <a:pt x="1285020" y="4178281"/>
                </a:cubicBezTo>
                <a:cubicBezTo>
                  <a:pt x="1296644" y="4177503"/>
                  <a:pt x="1300871" y="4174390"/>
                  <a:pt x="1295059" y="4173093"/>
                </a:cubicBezTo>
                <a:close/>
                <a:moveTo>
                  <a:pt x="1179870" y="4164273"/>
                </a:moveTo>
                <a:cubicBezTo>
                  <a:pt x="1173530" y="4165051"/>
                  <a:pt x="1168246" y="4168683"/>
                  <a:pt x="1168246" y="4173871"/>
                </a:cubicBezTo>
                <a:cubicBezTo>
                  <a:pt x="1168774" y="4178281"/>
                  <a:pt x="1176700" y="4180875"/>
                  <a:pt x="1186211" y="4180097"/>
                </a:cubicBezTo>
                <a:cubicBezTo>
                  <a:pt x="1195722" y="4179578"/>
                  <a:pt x="1201006" y="4175168"/>
                  <a:pt x="1197307" y="4170758"/>
                </a:cubicBezTo>
                <a:cubicBezTo>
                  <a:pt x="1194137" y="4166348"/>
                  <a:pt x="1186211" y="4163495"/>
                  <a:pt x="1179870" y="4164273"/>
                </a:cubicBezTo>
                <a:close/>
                <a:moveTo>
                  <a:pt x="9510427" y="4159863"/>
                </a:moveTo>
                <a:cubicBezTo>
                  <a:pt x="9506200" y="4160641"/>
                  <a:pt x="9502501" y="4165051"/>
                  <a:pt x="9502501" y="4169461"/>
                </a:cubicBezTo>
                <a:cubicBezTo>
                  <a:pt x="9503558" y="4173871"/>
                  <a:pt x="9507785" y="4177243"/>
                  <a:pt x="9512012" y="4176724"/>
                </a:cubicBezTo>
                <a:cubicBezTo>
                  <a:pt x="9516239" y="4176724"/>
                  <a:pt x="9519938" y="4172314"/>
                  <a:pt x="9519410" y="4167905"/>
                </a:cubicBezTo>
                <a:cubicBezTo>
                  <a:pt x="9519410" y="4162716"/>
                  <a:pt x="9514654" y="4159863"/>
                  <a:pt x="9510427" y="4159863"/>
                </a:cubicBezTo>
                <a:close/>
                <a:moveTo>
                  <a:pt x="9556925" y="4157528"/>
                </a:moveTo>
                <a:cubicBezTo>
                  <a:pt x="9548471" y="4156232"/>
                  <a:pt x="9538432" y="4159863"/>
                  <a:pt x="9534733" y="4164273"/>
                </a:cubicBezTo>
                <a:cubicBezTo>
                  <a:pt x="9529449" y="4170239"/>
                  <a:pt x="9535261" y="4170758"/>
                  <a:pt x="9550056" y="4166348"/>
                </a:cubicBezTo>
                <a:cubicBezTo>
                  <a:pt x="9566436" y="4161160"/>
                  <a:pt x="9568550" y="4159085"/>
                  <a:pt x="9556925" y="4157528"/>
                </a:cubicBezTo>
                <a:close/>
                <a:moveTo>
                  <a:pt x="9215587" y="4145596"/>
                </a:moveTo>
                <a:cubicBezTo>
                  <a:pt x="9205547" y="4146633"/>
                  <a:pt x="9194451" y="4150265"/>
                  <a:pt x="9189696" y="4155712"/>
                </a:cubicBezTo>
                <a:cubicBezTo>
                  <a:pt x="9185997" y="4160641"/>
                  <a:pt x="9173844" y="4166608"/>
                  <a:pt x="9162220" y="4170239"/>
                </a:cubicBezTo>
                <a:lnTo>
                  <a:pt x="9142141" y="4175168"/>
                </a:lnTo>
                <a:lnTo>
                  <a:pt x="9163276" y="4174649"/>
                </a:lnTo>
                <a:cubicBezTo>
                  <a:pt x="9175429" y="4174649"/>
                  <a:pt x="9196565" y="4170239"/>
                  <a:pt x="9210303" y="4165830"/>
                </a:cubicBezTo>
                <a:cubicBezTo>
                  <a:pt x="9224569" y="4162198"/>
                  <a:pt x="9236194" y="4154934"/>
                  <a:pt x="9235666" y="4151303"/>
                </a:cubicBezTo>
                <a:cubicBezTo>
                  <a:pt x="9235137" y="4146114"/>
                  <a:pt x="9225626" y="4144558"/>
                  <a:pt x="9215587" y="4145596"/>
                </a:cubicBezTo>
                <a:close/>
                <a:moveTo>
                  <a:pt x="1539702" y="4140926"/>
                </a:moveTo>
                <a:cubicBezTo>
                  <a:pt x="1528078" y="4140926"/>
                  <a:pt x="1512754" y="4141964"/>
                  <a:pt x="1494789" y="4144039"/>
                </a:cubicBezTo>
                <a:cubicBezTo>
                  <a:pt x="1463086" y="4148449"/>
                  <a:pt x="1424514" y="4150524"/>
                  <a:pt x="1409191" y="4147671"/>
                </a:cubicBezTo>
                <a:cubicBezTo>
                  <a:pt x="1386470" y="4144818"/>
                  <a:pt x="1382771" y="4146114"/>
                  <a:pt x="1387527" y="4155712"/>
                </a:cubicBezTo>
                <a:cubicBezTo>
                  <a:pt x="1391225" y="4162976"/>
                  <a:pt x="1387527" y="4170239"/>
                  <a:pt x="1378544" y="4173871"/>
                </a:cubicBezTo>
                <a:cubicBezTo>
                  <a:pt x="1370618" y="4177503"/>
                  <a:pt x="1395452" y="4175428"/>
                  <a:pt x="1434025" y="4169461"/>
                </a:cubicBezTo>
                <a:cubicBezTo>
                  <a:pt x="1472597" y="4163754"/>
                  <a:pt x="1517510" y="4157788"/>
                  <a:pt x="1534947" y="4156491"/>
                </a:cubicBezTo>
                <a:cubicBezTo>
                  <a:pt x="1555554" y="4154156"/>
                  <a:pt x="1564008" y="4149487"/>
                  <a:pt x="1560309" y="4144558"/>
                </a:cubicBezTo>
                <a:cubicBezTo>
                  <a:pt x="1558724" y="4141964"/>
                  <a:pt x="1551327" y="4140926"/>
                  <a:pt x="1539702" y="4140926"/>
                </a:cubicBezTo>
                <a:close/>
                <a:moveTo>
                  <a:pt x="9289561" y="4132626"/>
                </a:moveTo>
                <a:cubicBezTo>
                  <a:pt x="9271068" y="4130550"/>
                  <a:pt x="9252046" y="4134441"/>
                  <a:pt x="9248347" y="4146893"/>
                </a:cubicBezTo>
                <a:cubicBezTo>
                  <a:pt x="9244120" y="4162198"/>
                  <a:pt x="9269482" y="4162198"/>
                  <a:pt x="9282164" y="4146893"/>
                </a:cubicBezTo>
                <a:cubicBezTo>
                  <a:pt x="9287976" y="4139629"/>
                  <a:pt x="9294317" y="4140148"/>
                  <a:pt x="9302771" y="4148968"/>
                </a:cubicBezTo>
                <a:cubicBezTo>
                  <a:pt x="9315452" y="4161160"/>
                  <a:pt x="9328133" y="4164273"/>
                  <a:pt x="9327605" y="4155712"/>
                </a:cubicBezTo>
                <a:cubicBezTo>
                  <a:pt x="9326020" y="4143002"/>
                  <a:pt x="9308055" y="4134701"/>
                  <a:pt x="9289561" y="4132626"/>
                </a:cubicBezTo>
                <a:close/>
                <a:moveTo>
                  <a:pt x="9089831" y="4123546"/>
                </a:moveTo>
                <a:cubicBezTo>
                  <a:pt x="9081905" y="4123027"/>
                  <a:pt x="9059184" y="4129512"/>
                  <a:pt x="9050730" y="4136257"/>
                </a:cubicBezTo>
                <a:cubicBezTo>
                  <a:pt x="9042804" y="4143520"/>
                  <a:pt x="9046503" y="4143261"/>
                  <a:pt x="9063940" y="4137295"/>
                </a:cubicBezTo>
                <a:cubicBezTo>
                  <a:pt x="9077149" y="4132885"/>
                  <a:pt x="9089302" y="4127956"/>
                  <a:pt x="9091416" y="4126659"/>
                </a:cubicBezTo>
                <a:cubicBezTo>
                  <a:pt x="9093529" y="4124584"/>
                  <a:pt x="9092473" y="4123546"/>
                  <a:pt x="9089831" y="4123546"/>
                </a:cubicBezTo>
                <a:close/>
                <a:moveTo>
                  <a:pt x="1585672" y="4098902"/>
                </a:moveTo>
                <a:cubicBezTo>
                  <a:pt x="1568235" y="4097346"/>
                  <a:pt x="1561366" y="4100459"/>
                  <a:pt x="1561895" y="4108500"/>
                </a:cubicBezTo>
                <a:cubicBezTo>
                  <a:pt x="1562951" y="4116283"/>
                  <a:pt x="1568763" y="4117839"/>
                  <a:pt x="1584087" y="4111873"/>
                </a:cubicBezTo>
                <a:cubicBezTo>
                  <a:pt x="1596768" y="4107463"/>
                  <a:pt x="1607864" y="4103053"/>
                  <a:pt x="1609449" y="4102534"/>
                </a:cubicBezTo>
                <a:cubicBezTo>
                  <a:pt x="1610506" y="4100978"/>
                  <a:pt x="1599410" y="4099681"/>
                  <a:pt x="1585672" y="4098902"/>
                </a:cubicBezTo>
                <a:close/>
                <a:moveTo>
                  <a:pt x="1663345" y="4050912"/>
                </a:moveTo>
                <a:cubicBezTo>
                  <a:pt x="1659118" y="4050912"/>
                  <a:pt x="1658061" y="4055322"/>
                  <a:pt x="1660703" y="4059473"/>
                </a:cubicBezTo>
                <a:cubicBezTo>
                  <a:pt x="1664402" y="4063882"/>
                  <a:pt x="1668629" y="4066996"/>
                  <a:pt x="1669685" y="4066996"/>
                </a:cubicBezTo>
                <a:cubicBezTo>
                  <a:pt x="1672328" y="4066996"/>
                  <a:pt x="1673913" y="4062845"/>
                  <a:pt x="1672856" y="4058435"/>
                </a:cubicBezTo>
                <a:cubicBezTo>
                  <a:pt x="1672856" y="4054025"/>
                  <a:pt x="1668629" y="4050134"/>
                  <a:pt x="1663345" y="4050912"/>
                </a:cubicBezTo>
                <a:close/>
                <a:moveTo>
                  <a:pt x="1911027" y="4046697"/>
                </a:moveTo>
                <a:cubicBezTo>
                  <a:pt x="1904686" y="4046113"/>
                  <a:pt x="1896100" y="4046242"/>
                  <a:pt x="1886853" y="4047280"/>
                </a:cubicBezTo>
                <a:cubicBezTo>
                  <a:pt x="1854621" y="4051690"/>
                  <a:pt x="1853564" y="4052209"/>
                  <a:pt x="1876285" y="4055322"/>
                </a:cubicBezTo>
                <a:cubicBezTo>
                  <a:pt x="1911159" y="4059473"/>
                  <a:pt x="1922783" y="4059213"/>
                  <a:pt x="1921726" y="4050394"/>
                </a:cubicBezTo>
                <a:cubicBezTo>
                  <a:pt x="1921462" y="4048578"/>
                  <a:pt x="1917367" y="4047281"/>
                  <a:pt x="1911027" y="4046697"/>
                </a:cubicBezTo>
                <a:close/>
                <a:moveTo>
                  <a:pt x="9581231" y="4023415"/>
                </a:moveTo>
                <a:cubicBezTo>
                  <a:pt x="9575947" y="4024712"/>
                  <a:pt x="9573305" y="4028863"/>
                  <a:pt x="9573834" y="4035867"/>
                </a:cubicBezTo>
                <a:cubicBezTo>
                  <a:pt x="9574362" y="4040017"/>
                  <a:pt x="9584930" y="4043130"/>
                  <a:pt x="9597083" y="4041833"/>
                </a:cubicBezTo>
                <a:cubicBezTo>
                  <a:pt x="9618218" y="4040276"/>
                  <a:pt x="9618218" y="4039239"/>
                  <a:pt x="9602366" y="4029122"/>
                </a:cubicBezTo>
                <a:cubicBezTo>
                  <a:pt x="9593384" y="4023934"/>
                  <a:pt x="9585986" y="4022378"/>
                  <a:pt x="9581231" y="4023415"/>
                </a:cubicBezTo>
                <a:close/>
                <a:moveTo>
                  <a:pt x="9147772" y="4011053"/>
                </a:moveTo>
                <a:cubicBezTo>
                  <a:pt x="9138113" y="4010655"/>
                  <a:pt x="9129064" y="4010639"/>
                  <a:pt x="9122591" y="4011223"/>
                </a:cubicBezTo>
                <a:cubicBezTo>
                  <a:pt x="9103040" y="4012520"/>
                  <a:pt x="9103569" y="4013039"/>
                  <a:pt x="9128931" y="4021859"/>
                </a:cubicBezTo>
                <a:cubicBezTo>
                  <a:pt x="9142669" y="4027047"/>
                  <a:pt x="9161163" y="4029122"/>
                  <a:pt x="9170146" y="4026268"/>
                </a:cubicBezTo>
                <a:cubicBezTo>
                  <a:pt x="9178600" y="4023415"/>
                  <a:pt x="9191809" y="4020562"/>
                  <a:pt x="9198150" y="4019005"/>
                </a:cubicBezTo>
                <a:cubicBezTo>
                  <a:pt x="9211228" y="4016865"/>
                  <a:pt x="9176751" y="4012244"/>
                  <a:pt x="9147772" y="4011053"/>
                </a:cubicBezTo>
                <a:close/>
                <a:moveTo>
                  <a:pt x="1767966" y="4008888"/>
                </a:moveTo>
                <a:cubicBezTo>
                  <a:pt x="1758455" y="4009407"/>
                  <a:pt x="1754228" y="4012261"/>
                  <a:pt x="1757398" y="4016670"/>
                </a:cubicBezTo>
                <a:cubicBezTo>
                  <a:pt x="1763739" y="4026268"/>
                  <a:pt x="1776420" y="4025750"/>
                  <a:pt x="1780647" y="4016411"/>
                </a:cubicBezTo>
                <a:cubicBezTo>
                  <a:pt x="1782761" y="4012001"/>
                  <a:pt x="1776948" y="4008888"/>
                  <a:pt x="1767966" y="4008888"/>
                </a:cubicBezTo>
                <a:close/>
                <a:moveTo>
                  <a:pt x="1659118" y="4008888"/>
                </a:moveTo>
                <a:cubicBezTo>
                  <a:pt x="1655419" y="4008888"/>
                  <a:pt x="1659118" y="4016152"/>
                  <a:pt x="1668100" y="4024193"/>
                </a:cubicBezTo>
                <a:cubicBezTo>
                  <a:pt x="1683952" y="4038720"/>
                  <a:pt x="1713542" y="4043649"/>
                  <a:pt x="1711956" y="4031457"/>
                </a:cubicBezTo>
                <a:cubicBezTo>
                  <a:pt x="1711428" y="4024972"/>
                  <a:pt x="1670742" y="4007332"/>
                  <a:pt x="1659118" y="4008888"/>
                </a:cubicBezTo>
                <a:close/>
                <a:moveTo>
                  <a:pt x="9626144" y="3991249"/>
                </a:moveTo>
                <a:cubicBezTo>
                  <a:pt x="9622974" y="3989174"/>
                  <a:pt x="9616105" y="3989174"/>
                  <a:pt x="9610292" y="3992027"/>
                </a:cubicBezTo>
                <a:cubicBezTo>
                  <a:pt x="9603423" y="3995658"/>
                  <a:pt x="9606065" y="3997215"/>
                  <a:pt x="9615576" y="3997215"/>
                </a:cubicBezTo>
                <a:cubicBezTo>
                  <a:pt x="9624030" y="3996437"/>
                  <a:pt x="9628786" y="3994102"/>
                  <a:pt x="9626144" y="3991249"/>
                </a:cubicBezTo>
                <a:close/>
                <a:moveTo>
                  <a:pt x="9694834" y="3984504"/>
                </a:moveTo>
                <a:cubicBezTo>
                  <a:pt x="9692192" y="3983726"/>
                  <a:pt x="9684267" y="3983985"/>
                  <a:pt x="9670528" y="3985023"/>
                </a:cubicBezTo>
                <a:cubicBezTo>
                  <a:pt x="9648865" y="3986320"/>
                  <a:pt x="9637768" y="3990470"/>
                  <a:pt x="9640939" y="3994880"/>
                </a:cubicBezTo>
                <a:cubicBezTo>
                  <a:pt x="9647808" y="4004219"/>
                  <a:pt x="9668415" y="4002922"/>
                  <a:pt x="9690607" y="3990470"/>
                </a:cubicBezTo>
                <a:cubicBezTo>
                  <a:pt x="9696419" y="3987358"/>
                  <a:pt x="9698005" y="3985542"/>
                  <a:pt x="9694834" y="3984504"/>
                </a:cubicBezTo>
                <a:close/>
                <a:moveTo>
                  <a:pt x="1547100" y="3979835"/>
                </a:moveTo>
                <a:cubicBezTo>
                  <a:pt x="1544458" y="3977500"/>
                  <a:pt x="1538117" y="3977760"/>
                  <a:pt x="1532305" y="3981391"/>
                </a:cubicBezTo>
                <a:cubicBezTo>
                  <a:pt x="1525436" y="3984245"/>
                  <a:pt x="1527549" y="3986579"/>
                  <a:pt x="1537060" y="3985801"/>
                </a:cubicBezTo>
                <a:cubicBezTo>
                  <a:pt x="1545514" y="3985023"/>
                  <a:pt x="1550798" y="3982688"/>
                  <a:pt x="1547100" y="3979835"/>
                </a:cubicBezTo>
                <a:close/>
                <a:moveTo>
                  <a:pt x="9308583" y="3979056"/>
                </a:moveTo>
                <a:cubicBezTo>
                  <a:pt x="9305413" y="3976203"/>
                  <a:pt x="9298544" y="3976981"/>
                  <a:pt x="9293260" y="3979835"/>
                </a:cubicBezTo>
                <a:cubicBezTo>
                  <a:pt x="9286919" y="3982688"/>
                  <a:pt x="9289033" y="3984764"/>
                  <a:pt x="9298544" y="3984245"/>
                </a:cubicBezTo>
                <a:cubicBezTo>
                  <a:pt x="9307526" y="3984245"/>
                  <a:pt x="9312282" y="3981132"/>
                  <a:pt x="9308583" y="3979056"/>
                </a:cubicBezTo>
                <a:close/>
                <a:moveTo>
                  <a:pt x="1453575" y="3976981"/>
                </a:moveTo>
                <a:cubicBezTo>
                  <a:pt x="1441422" y="3978538"/>
                  <a:pt x="1435081" y="3982688"/>
                  <a:pt x="1438780" y="3986839"/>
                </a:cubicBezTo>
                <a:cubicBezTo>
                  <a:pt x="1441422" y="3991249"/>
                  <a:pt x="1451462" y="3994362"/>
                  <a:pt x="1459916" y="3993583"/>
                </a:cubicBezTo>
                <a:cubicBezTo>
                  <a:pt x="1468898" y="3993064"/>
                  <a:pt x="1476296" y="3988395"/>
                  <a:pt x="1475239" y="3983466"/>
                </a:cubicBezTo>
                <a:cubicBezTo>
                  <a:pt x="1474711" y="3979056"/>
                  <a:pt x="1465200" y="3976203"/>
                  <a:pt x="1453575" y="3976981"/>
                </a:cubicBezTo>
                <a:close/>
                <a:moveTo>
                  <a:pt x="9324963" y="3974906"/>
                </a:moveTo>
                <a:cubicBezTo>
                  <a:pt x="9320736" y="3975425"/>
                  <a:pt x="9319151" y="3977760"/>
                  <a:pt x="9319679" y="3982688"/>
                </a:cubicBezTo>
                <a:cubicBezTo>
                  <a:pt x="9320208" y="3987617"/>
                  <a:pt x="9331304" y="3989952"/>
                  <a:pt x="9343457" y="3988654"/>
                </a:cubicBezTo>
                <a:cubicBezTo>
                  <a:pt x="9363007" y="3986320"/>
                  <a:pt x="9364064" y="3985801"/>
                  <a:pt x="9348740" y="3980613"/>
                </a:cubicBezTo>
                <a:cubicBezTo>
                  <a:pt x="9337116" y="3976722"/>
                  <a:pt x="9329719" y="3974647"/>
                  <a:pt x="9324963" y="3974906"/>
                </a:cubicBezTo>
                <a:close/>
                <a:moveTo>
                  <a:pt x="1180927" y="3969199"/>
                </a:moveTo>
                <a:cubicBezTo>
                  <a:pt x="1170888" y="3970237"/>
                  <a:pt x="1158207" y="3974387"/>
                  <a:pt x="1150809" y="3980613"/>
                </a:cubicBezTo>
                <a:cubicBezTo>
                  <a:pt x="1142355" y="3987098"/>
                  <a:pt x="1147110" y="3988395"/>
                  <a:pt x="1170359" y="3986839"/>
                </a:cubicBezTo>
                <a:cubicBezTo>
                  <a:pt x="1186739" y="3984764"/>
                  <a:pt x="1201006" y="3979835"/>
                  <a:pt x="1199949" y="3975425"/>
                </a:cubicBezTo>
                <a:cubicBezTo>
                  <a:pt x="1199421" y="3969977"/>
                  <a:pt x="1191495" y="3967902"/>
                  <a:pt x="1180927" y="3969199"/>
                </a:cubicBezTo>
                <a:close/>
                <a:moveTo>
                  <a:pt x="1254901" y="3965827"/>
                </a:moveTo>
                <a:cubicBezTo>
                  <a:pt x="1237465" y="3964530"/>
                  <a:pt x="1232181" y="3966605"/>
                  <a:pt x="1236408" y="3975425"/>
                </a:cubicBezTo>
                <a:cubicBezTo>
                  <a:pt x="1243277" y="3989174"/>
                  <a:pt x="1213159" y="3999290"/>
                  <a:pt x="1137599" y="4007851"/>
                </a:cubicBezTo>
                <a:cubicBezTo>
                  <a:pt x="1108010" y="4011482"/>
                  <a:pt x="1094800" y="4015633"/>
                  <a:pt x="1108538" y="4016411"/>
                </a:cubicBezTo>
                <a:cubicBezTo>
                  <a:pt x="1122805" y="4016930"/>
                  <a:pt x="1137599" y="4019784"/>
                  <a:pt x="1142883" y="4023415"/>
                </a:cubicBezTo>
                <a:cubicBezTo>
                  <a:pt x="1147110" y="4026268"/>
                  <a:pt x="1171944" y="4028344"/>
                  <a:pt x="1196250" y="4027047"/>
                </a:cubicBezTo>
                <a:cubicBezTo>
                  <a:pt x="1255430" y="4024193"/>
                  <a:pt x="1261242" y="4021859"/>
                  <a:pt x="1245390" y="4013817"/>
                </a:cubicBezTo>
                <a:cubicBezTo>
                  <a:pt x="1234294" y="4007332"/>
                  <a:pt x="1234294" y="4006554"/>
                  <a:pt x="1245919" y="4005257"/>
                </a:cubicBezTo>
                <a:cubicBezTo>
                  <a:pt x="1264412" y="4003700"/>
                  <a:pt x="1319893" y="4022637"/>
                  <a:pt x="1304570" y="4025490"/>
                </a:cubicBezTo>
                <a:cubicBezTo>
                  <a:pt x="1298229" y="4026788"/>
                  <a:pt x="1301928" y="4030160"/>
                  <a:pt x="1313552" y="4033013"/>
                </a:cubicBezTo>
                <a:lnTo>
                  <a:pt x="1334688" y="4037423"/>
                </a:lnTo>
                <a:lnTo>
                  <a:pt x="1309325" y="4050912"/>
                </a:lnTo>
                <a:cubicBezTo>
                  <a:pt x="1270753" y="4071146"/>
                  <a:pt x="1280264" y="4083857"/>
                  <a:pt x="1327290" y="4075815"/>
                </a:cubicBezTo>
                <a:cubicBezTo>
                  <a:pt x="1342614" y="4072962"/>
                  <a:pt x="1403378" y="4090861"/>
                  <a:pt x="1389640" y="4093714"/>
                </a:cubicBezTo>
                <a:cubicBezTo>
                  <a:pt x="1375374" y="4096568"/>
                  <a:pt x="1448820" y="4111354"/>
                  <a:pt x="1472597" y="4110057"/>
                </a:cubicBezTo>
                <a:cubicBezTo>
                  <a:pt x="1485278" y="4110057"/>
                  <a:pt x="1494789" y="4105647"/>
                  <a:pt x="1494261" y="4101237"/>
                </a:cubicBezTo>
                <a:cubicBezTo>
                  <a:pt x="1494261" y="4096827"/>
                  <a:pt x="1505885" y="4087748"/>
                  <a:pt x="1521737" y="4080484"/>
                </a:cubicBezTo>
                <a:cubicBezTo>
                  <a:pt x="1552912" y="4066736"/>
                  <a:pt x="1555026" y="4060510"/>
                  <a:pt x="1532833" y="4044427"/>
                </a:cubicBezTo>
                <a:cubicBezTo>
                  <a:pt x="1517510" y="4033532"/>
                  <a:pt x="1426627" y="4021859"/>
                  <a:pt x="1385942" y="4025490"/>
                </a:cubicBezTo>
                <a:cubicBezTo>
                  <a:pt x="1375374" y="4026788"/>
                  <a:pt x="1356352" y="4019005"/>
                  <a:pt x="1344727" y="4008888"/>
                </a:cubicBezTo>
                <a:lnTo>
                  <a:pt x="1323592" y="3989433"/>
                </a:lnTo>
                <a:lnTo>
                  <a:pt x="1358465" y="3986060"/>
                </a:lnTo>
                <a:cubicBezTo>
                  <a:pt x="1379601" y="3983985"/>
                  <a:pt x="1391754" y="3986320"/>
                  <a:pt x="1389112" y="3991249"/>
                </a:cubicBezTo>
                <a:cubicBezTo>
                  <a:pt x="1382243" y="4004478"/>
                  <a:pt x="1410776" y="4010445"/>
                  <a:pt x="1421343" y="3997993"/>
                </a:cubicBezTo>
                <a:cubicBezTo>
                  <a:pt x="1427156" y="3990730"/>
                  <a:pt x="1426099" y="3988654"/>
                  <a:pt x="1415003" y="3989433"/>
                </a:cubicBezTo>
                <a:cubicBezTo>
                  <a:pt x="1408134" y="3989952"/>
                  <a:pt x="1400208" y="3986839"/>
                  <a:pt x="1400208" y="3982688"/>
                </a:cubicBezTo>
                <a:cubicBezTo>
                  <a:pt x="1399680" y="3978278"/>
                  <a:pt x="1372203" y="3973350"/>
                  <a:pt x="1339972" y="3971793"/>
                </a:cubicBezTo>
                <a:cubicBezTo>
                  <a:pt x="1306155" y="3969718"/>
                  <a:pt x="1268111" y="3966605"/>
                  <a:pt x="1254901" y="3965827"/>
                </a:cubicBezTo>
                <a:close/>
                <a:moveTo>
                  <a:pt x="9598668" y="3959601"/>
                </a:moveTo>
                <a:cubicBezTo>
                  <a:pt x="9590742" y="3958044"/>
                  <a:pt x="9574890" y="3959342"/>
                  <a:pt x="9564851" y="3962454"/>
                </a:cubicBezTo>
                <a:cubicBezTo>
                  <a:pt x="9555340" y="3965308"/>
                  <a:pt x="9562209" y="3966864"/>
                  <a:pt x="9580174" y="3964789"/>
                </a:cubicBezTo>
                <a:cubicBezTo>
                  <a:pt x="9598668" y="3963233"/>
                  <a:pt x="9606594" y="3960898"/>
                  <a:pt x="9598668" y="3959601"/>
                </a:cubicBezTo>
                <a:close/>
                <a:moveTo>
                  <a:pt x="9422715" y="3951560"/>
                </a:moveTo>
                <a:cubicBezTo>
                  <a:pt x="9420073" y="3948706"/>
                  <a:pt x="9412147" y="3949225"/>
                  <a:pt x="9406335" y="3952078"/>
                </a:cubicBezTo>
                <a:cubicBezTo>
                  <a:pt x="9400522" y="3954932"/>
                  <a:pt x="9403164" y="3957007"/>
                  <a:pt x="9412675" y="3956488"/>
                </a:cubicBezTo>
                <a:cubicBezTo>
                  <a:pt x="9421130" y="3956488"/>
                  <a:pt x="9425885" y="3953894"/>
                  <a:pt x="9422715" y="3951560"/>
                </a:cubicBezTo>
                <a:close/>
                <a:moveTo>
                  <a:pt x="9528921" y="3940405"/>
                </a:moveTo>
                <a:cubicBezTo>
                  <a:pt x="9522052" y="3939886"/>
                  <a:pt x="9509370" y="3940405"/>
                  <a:pt x="9490877" y="3942221"/>
                </a:cubicBezTo>
                <a:cubicBezTo>
                  <a:pt x="9457588" y="3945074"/>
                  <a:pt x="9441737" y="3949225"/>
                  <a:pt x="9449134" y="3952856"/>
                </a:cubicBezTo>
                <a:cubicBezTo>
                  <a:pt x="9459173" y="3957785"/>
                  <a:pt x="9459173" y="3960379"/>
                  <a:pt x="9450191" y="3964789"/>
                </a:cubicBezTo>
                <a:cubicBezTo>
                  <a:pt x="9443850" y="3968421"/>
                  <a:pt x="9447549" y="3970237"/>
                  <a:pt x="9457588" y="3969458"/>
                </a:cubicBezTo>
                <a:cubicBezTo>
                  <a:pt x="9468684" y="3968680"/>
                  <a:pt x="9476610" y="3964789"/>
                  <a:pt x="9475553" y="3960379"/>
                </a:cubicBezTo>
                <a:cubicBezTo>
                  <a:pt x="9475025" y="3955191"/>
                  <a:pt x="9481366" y="3950781"/>
                  <a:pt x="9489292" y="3950003"/>
                </a:cubicBezTo>
                <a:cubicBezTo>
                  <a:pt x="9501973" y="3949225"/>
                  <a:pt x="9501973" y="3950781"/>
                  <a:pt x="9492462" y="3958044"/>
                </a:cubicBezTo>
                <a:cubicBezTo>
                  <a:pt x="9485593" y="3963752"/>
                  <a:pt x="9483479" y="3967383"/>
                  <a:pt x="9487706" y="3967383"/>
                </a:cubicBezTo>
                <a:cubicBezTo>
                  <a:pt x="9491405" y="3966864"/>
                  <a:pt x="9490877" y="3972572"/>
                  <a:pt x="9486121" y="3979835"/>
                </a:cubicBezTo>
                <a:cubicBezTo>
                  <a:pt x="9472383" y="4000847"/>
                  <a:pt x="9494575" y="3995918"/>
                  <a:pt x="9518353" y="3972572"/>
                </a:cubicBezTo>
                <a:cubicBezTo>
                  <a:pt x="9528921" y="3962454"/>
                  <a:pt x="9534204" y="3954413"/>
                  <a:pt x="9529449" y="3955191"/>
                </a:cubicBezTo>
                <a:cubicBezTo>
                  <a:pt x="9525222" y="3955191"/>
                  <a:pt x="9526807" y="3951560"/>
                  <a:pt x="9532619" y="3946371"/>
                </a:cubicBezTo>
                <a:cubicBezTo>
                  <a:pt x="9536846" y="3943258"/>
                  <a:pt x="9535790" y="3941183"/>
                  <a:pt x="9528921" y="3940405"/>
                </a:cubicBezTo>
                <a:close/>
                <a:moveTo>
                  <a:pt x="1215272" y="3932623"/>
                </a:moveTo>
                <a:cubicBezTo>
                  <a:pt x="1195194" y="3934698"/>
                  <a:pt x="1194137" y="3935476"/>
                  <a:pt x="1209460" y="3940405"/>
                </a:cubicBezTo>
                <a:cubicBezTo>
                  <a:pt x="1232709" y="3948446"/>
                  <a:pt x="1239050" y="3947928"/>
                  <a:pt x="1238521" y="3937811"/>
                </a:cubicBezTo>
                <a:cubicBezTo>
                  <a:pt x="1237993" y="3933401"/>
                  <a:pt x="1227954" y="3931066"/>
                  <a:pt x="1215272" y="3932623"/>
                </a:cubicBezTo>
                <a:close/>
                <a:moveTo>
                  <a:pt x="9505143" y="3916280"/>
                </a:moveTo>
                <a:cubicBezTo>
                  <a:pt x="9499331" y="3916799"/>
                  <a:pt x="9493519" y="3919134"/>
                  <a:pt x="9486650" y="3923025"/>
                </a:cubicBezTo>
                <a:cubicBezTo>
                  <a:pt x="9471326" y="3932363"/>
                  <a:pt x="9473440" y="3933401"/>
                  <a:pt x="9506200" y="3930548"/>
                </a:cubicBezTo>
                <a:cubicBezTo>
                  <a:pt x="9538960" y="3927694"/>
                  <a:pt x="9541074" y="3926138"/>
                  <a:pt x="9523637" y="3919393"/>
                </a:cubicBezTo>
                <a:cubicBezTo>
                  <a:pt x="9516768" y="3917058"/>
                  <a:pt x="9510955" y="3915761"/>
                  <a:pt x="9505143" y="3916280"/>
                </a:cubicBezTo>
                <a:close/>
                <a:moveTo>
                  <a:pt x="9440680" y="3912648"/>
                </a:moveTo>
                <a:cubicBezTo>
                  <a:pt x="9431169" y="3912908"/>
                  <a:pt x="9416902" y="3916021"/>
                  <a:pt x="9398409" y="3921728"/>
                </a:cubicBezTo>
                <a:cubicBezTo>
                  <a:pt x="9384671" y="3926138"/>
                  <a:pt x="9375688" y="3932623"/>
                  <a:pt x="9378330" y="3936254"/>
                </a:cubicBezTo>
                <a:cubicBezTo>
                  <a:pt x="9384671" y="3944815"/>
                  <a:pt x="9407391" y="3943518"/>
                  <a:pt x="9406335" y="3934179"/>
                </a:cubicBezTo>
                <a:cubicBezTo>
                  <a:pt x="9406335" y="3930548"/>
                  <a:pt x="9417959" y="3927434"/>
                  <a:pt x="9431697" y="3928213"/>
                </a:cubicBezTo>
                <a:cubicBezTo>
                  <a:pt x="9447021" y="3928991"/>
                  <a:pt x="9456003" y="3926138"/>
                  <a:pt x="9455475" y="3920171"/>
                </a:cubicBezTo>
                <a:cubicBezTo>
                  <a:pt x="9454946" y="3915242"/>
                  <a:pt x="9450191" y="3912648"/>
                  <a:pt x="9440680" y="3912648"/>
                </a:cubicBezTo>
                <a:close/>
                <a:moveTo>
                  <a:pt x="9589157" y="3889821"/>
                </a:moveTo>
                <a:cubicBezTo>
                  <a:pt x="9581759" y="3890340"/>
                  <a:pt x="9578589" y="3894749"/>
                  <a:pt x="9582288" y="3899159"/>
                </a:cubicBezTo>
                <a:cubicBezTo>
                  <a:pt x="9585458" y="3903569"/>
                  <a:pt x="9593912" y="3906423"/>
                  <a:pt x="9600781" y="3905644"/>
                </a:cubicBezTo>
                <a:cubicBezTo>
                  <a:pt x="9607122" y="3904866"/>
                  <a:pt x="9610292" y="3901234"/>
                  <a:pt x="9607122" y="3896824"/>
                </a:cubicBezTo>
                <a:cubicBezTo>
                  <a:pt x="9603952" y="3892415"/>
                  <a:pt x="9595497" y="3889042"/>
                  <a:pt x="9589157" y="3889821"/>
                </a:cubicBezTo>
                <a:close/>
                <a:moveTo>
                  <a:pt x="9475025" y="3886967"/>
                </a:moveTo>
                <a:cubicBezTo>
                  <a:pt x="9471855" y="3884632"/>
                  <a:pt x="9464986" y="3884892"/>
                  <a:pt x="9459173" y="3887746"/>
                </a:cubicBezTo>
                <a:cubicBezTo>
                  <a:pt x="9453361" y="3891377"/>
                  <a:pt x="9455475" y="3892415"/>
                  <a:pt x="9464986" y="3892415"/>
                </a:cubicBezTo>
                <a:cubicBezTo>
                  <a:pt x="9473440" y="3891636"/>
                  <a:pt x="9477667" y="3889821"/>
                  <a:pt x="9475025" y="3886967"/>
                </a:cubicBezTo>
                <a:close/>
                <a:moveTo>
                  <a:pt x="9727066" y="3877369"/>
                </a:moveTo>
                <a:cubicBezTo>
                  <a:pt x="9722839" y="3878407"/>
                  <a:pt x="9717027" y="3882038"/>
                  <a:pt x="9711743" y="3888005"/>
                </a:cubicBezTo>
                <a:cubicBezTo>
                  <a:pt x="9705402" y="3896824"/>
                  <a:pt x="9702760" y="3896824"/>
                  <a:pt x="9702232" y="3889042"/>
                </a:cubicBezTo>
                <a:cubicBezTo>
                  <a:pt x="9701703" y="3881779"/>
                  <a:pt x="9688494" y="3881001"/>
                  <a:pt x="9659961" y="3885411"/>
                </a:cubicBezTo>
                <a:cubicBezTo>
                  <a:pt x="9620332" y="3891118"/>
                  <a:pt x="9601838" y="3905644"/>
                  <a:pt x="9638297" y="3902013"/>
                </a:cubicBezTo>
                <a:cubicBezTo>
                  <a:pt x="9675284" y="3898381"/>
                  <a:pt x="9639882" y="3916540"/>
                  <a:pt x="9599196" y="3922246"/>
                </a:cubicBezTo>
                <a:cubicBezTo>
                  <a:pt x="9588628" y="3923803"/>
                  <a:pt x="9581231" y="3928991"/>
                  <a:pt x="9581231" y="3933401"/>
                </a:cubicBezTo>
                <a:cubicBezTo>
                  <a:pt x="9582816" y="3946371"/>
                  <a:pt x="9668943" y="3928213"/>
                  <a:pt x="9705930" y="3907201"/>
                </a:cubicBezTo>
                <a:cubicBezTo>
                  <a:pt x="9721782" y="3897603"/>
                  <a:pt x="9734992" y="3887746"/>
                  <a:pt x="9734992" y="3883336"/>
                </a:cubicBezTo>
                <a:cubicBezTo>
                  <a:pt x="9734463" y="3878147"/>
                  <a:pt x="9731293" y="3876332"/>
                  <a:pt x="9727066" y="3877369"/>
                </a:cubicBezTo>
                <a:close/>
                <a:moveTo>
                  <a:pt x="2072317" y="3854022"/>
                </a:moveTo>
                <a:cubicBezTo>
                  <a:pt x="2066504" y="3851688"/>
                  <a:pt x="2056994" y="3852726"/>
                  <a:pt x="2052238" y="3855579"/>
                </a:cubicBezTo>
                <a:cubicBezTo>
                  <a:pt x="2046426" y="3858432"/>
                  <a:pt x="2051710" y="3859989"/>
                  <a:pt x="2062277" y="3859211"/>
                </a:cubicBezTo>
                <a:cubicBezTo>
                  <a:pt x="2073902" y="3857654"/>
                  <a:pt x="2078129" y="3855320"/>
                  <a:pt x="2072317" y="3854022"/>
                </a:cubicBezTo>
                <a:close/>
                <a:moveTo>
                  <a:pt x="1899534" y="3850391"/>
                </a:moveTo>
                <a:cubicBezTo>
                  <a:pt x="1892665" y="3851169"/>
                  <a:pt x="1888438" y="3854801"/>
                  <a:pt x="1892137" y="3859211"/>
                </a:cubicBezTo>
                <a:cubicBezTo>
                  <a:pt x="1895307" y="3863620"/>
                  <a:pt x="1899534" y="3866993"/>
                  <a:pt x="1901119" y="3866993"/>
                </a:cubicBezTo>
                <a:cubicBezTo>
                  <a:pt x="1903233" y="3866993"/>
                  <a:pt x="1906403" y="3863102"/>
                  <a:pt x="1908517" y="3857914"/>
                </a:cubicBezTo>
                <a:cubicBezTo>
                  <a:pt x="1911159" y="3853504"/>
                  <a:pt x="1906932" y="3849612"/>
                  <a:pt x="1899534" y="3850391"/>
                </a:cubicBezTo>
                <a:close/>
                <a:moveTo>
                  <a:pt x="1338387" y="3838199"/>
                </a:moveTo>
                <a:cubicBezTo>
                  <a:pt x="1315666" y="3836383"/>
                  <a:pt x="1253845" y="3844424"/>
                  <a:pt x="1230596" y="3853504"/>
                </a:cubicBezTo>
                <a:lnTo>
                  <a:pt x="1211045" y="3862324"/>
                </a:lnTo>
                <a:lnTo>
                  <a:pt x="1232181" y="3865177"/>
                </a:lnTo>
                <a:cubicBezTo>
                  <a:pt x="1251731" y="3868809"/>
                  <a:pt x="1294530" y="3868809"/>
                  <a:pt x="1365334" y="3865177"/>
                </a:cubicBezTo>
                <a:cubicBezTo>
                  <a:pt x="1386470" y="3864399"/>
                  <a:pt x="1390697" y="3862324"/>
                  <a:pt x="1381186" y="3857136"/>
                </a:cubicBezTo>
                <a:cubicBezTo>
                  <a:pt x="1373789" y="3852726"/>
                  <a:pt x="1360579" y="3850391"/>
                  <a:pt x="1351068" y="3851169"/>
                </a:cubicBezTo>
                <a:cubicBezTo>
                  <a:pt x="1337330" y="3851947"/>
                  <a:pt x="1336801" y="3850650"/>
                  <a:pt x="1346312" y="3843387"/>
                </a:cubicBezTo>
                <a:cubicBezTo>
                  <a:pt x="1349483" y="3840274"/>
                  <a:pt x="1346312" y="3838718"/>
                  <a:pt x="1338387" y="3838199"/>
                </a:cubicBezTo>
                <a:close/>
                <a:moveTo>
                  <a:pt x="1459916" y="3823931"/>
                </a:moveTo>
                <a:cubicBezTo>
                  <a:pt x="1451462" y="3825228"/>
                  <a:pt x="1446178" y="3828601"/>
                  <a:pt x="1449348" y="3833010"/>
                </a:cubicBezTo>
                <a:cubicBezTo>
                  <a:pt x="1453047" y="3837420"/>
                  <a:pt x="1460973" y="3841312"/>
                  <a:pt x="1467313" y="3840533"/>
                </a:cubicBezTo>
                <a:cubicBezTo>
                  <a:pt x="1474182" y="3839755"/>
                  <a:pt x="1478409" y="3835345"/>
                  <a:pt x="1478409" y="3830935"/>
                </a:cubicBezTo>
                <a:cubicBezTo>
                  <a:pt x="1477353" y="3826006"/>
                  <a:pt x="1469427" y="3823153"/>
                  <a:pt x="1459916" y="3823931"/>
                </a:cubicBezTo>
                <a:close/>
                <a:moveTo>
                  <a:pt x="9458117" y="3814333"/>
                </a:moveTo>
                <a:cubicBezTo>
                  <a:pt x="9441208" y="3822894"/>
                  <a:pt x="9444379" y="3827304"/>
                  <a:pt x="9463929" y="3824969"/>
                </a:cubicBezTo>
                <a:cubicBezTo>
                  <a:pt x="9473440" y="3824191"/>
                  <a:pt x="9478724" y="3820040"/>
                  <a:pt x="9475553" y="3816408"/>
                </a:cubicBezTo>
                <a:cubicBezTo>
                  <a:pt x="9471855" y="3811998"/>
                  <a:pt x="9464457" y="3811480"/>
                  <a:pt x="9458117" y="3814333"/>
                </a:cubicBezTo>
                <a:close/>
                <a:moveTo>
                  <a:pt x="1371675" y="3797991"/>
                </a:moveTo>
                <a:cubicBezTo>
                  <a:pt x="1364278" y="3798769"/>
                  <a:pt x="1358994" y="3803179"/>
                  <a:pt x="1360050" y="3807589"/>
                </a:cubicBezTo>
                <a:cubicBezTo>
                  <a:pt x="1360050" y="3812518"/>
                  <a:pt x="1366391" y="3815890"/>
                  <a:pt x="1373260" y="3815112"/>
                </a:cubicBezTo>
                <a:cubicBezTo>
                  <a:pt x="1379601" y="3814333"/>
                  <a:pt x="1384356" y="3809923"/>
                  <a:pt x="1384356" y="3805514"/>
                </a:cubicBezTo>
                <a:cubicBezTo>
                  <a:pt x="1383828" y="3801104"/>
                  <a:pt x="1378016" y="3797212"/>
                  <a:pt x="1371675" y="3797991"/>
                </a:cubicBezTo>
                <a:close/>
                <a:moveTo>
                  <a:pt x="2065976" y="3774904"/>
                </a:moveTo>
                <a:cubicBezTo>
                  <a:pt x="2052767" y="3773347"/>
                  <a:pt x="2017893" y="3778535"/>
                  <a:pt x="2011024" y="3785798"/>
                </a:cubicBezTo>
                <a:cubicBezTo>
                  <a:pt x="1999928" y="3795137"/>
                  <a:pt x="2003626" y="3795916"/>
                  <a:pt x="2032688" y="3789430"/>
                </a:cubicBezTo>
                <a:cubicBezTo>
                  <a:pt x="2052238" y="3785020"/>
                  <a:pt x="2069147" y="3780092"/>
                  <a:pt x="2070203" y="3779313"/>
                </a:cubicBezTo>
                <a:cubicBezTo>
                  <a:pt x="2072317" y="3776979"/>
                  <a:pt x="2070203" y="3775682"/>
                  <a:pt x="2065976" y="3774904"/>
                </a:cubicBezTo>
                <a:close/>
                <a:moveTo>
                  <a:pt x="9538432" y="3767900"/>
                </a:moveTo>
                <a:cubicBezTo>
                  <a:pt x="9536846" y="3767900"/>
                  <a:pt x="9533676" y="3775941"/>
                  <a:pt x="9532619" y="3785280"/>
                </a:cubicBezTo>
                <a:cubicBezTo>
                  <a:pt x="9531034" y="3794878"/>
                  <a:pt x="9533148" y="3801882"/>
                  <a:pt x="9536846" y="3801882"/>
                </a:cubicBezTo>
                <a:cubicBezTo>
                  <a:pt x="9541074" y="3801363"/>
                  <a:pt x="9543715" y="3793062"/>
                  <a:pt x="9543187" y="3783723"/>
                </a:cubicBezTo>
                <a:cubicBezTo>
                  <a:pt x="9541602" y="3774904"/>
                  <a:pt x="9540017" y="3767121"/>
                  <a:pt x="9538432" y="3767900"/>
                </a:cubicBezTo>
                <a:close/>
                <a:moveTo>
                  <a:pt x="1989888" y="3740143"/>
                </a:moveTo>
                <a:cubicBezTo>
                  <a:pt x="1986718" y="3740143"/>
                  <a:pt x="1978792" y="3746888"/>
                  <a:pt x="1972980" y="3754670"/>
                </a:cubicBezTo>
                <a:cubicBezTo>
                  <a:pt x="1966111" y="3761933"/>
                  <a:pt x="1965054" y="3767900"/>
                  <a:pt x="1969281" y="3767900"/>
                </a:cubicBezTo>
                <a:cubicBezTo>
                  <a:pt x="1973508" y="3767121"/>
                  <a:pt x="1981434" y="3760377"/>
                  <a:pt x="1986718" y="3753113"/>
                </a:cubicBezTo>
                <a:cubicBezTo>
                  <a:pt x="1990945" y="3745850"/>
                  <a:pt x="1993587" y="3740143"/>
                  <a:pt x="1989888" y="3740143"/>
                </a:cubicBezTo>
                <a:close/>
                <a:moveTo>
                  <a:pt x="1180399" y="3726135"/>
                </a:moveTo>
                <a:cubicBezTo>
                  <a:pt x="1178814" y="3726913"/>
                  <a:pt x="1177757" y="3728729"/>
                  <a:pt x="1178285" y="3731323"/>
                </a:cubicBezTo>
                <a:cubicBezTo>
                  <a:pt x="1178814" y="3735733"/>
                  <a:pt x="1182512" y="3740143"/>
                  <a:pt x="1186739" y="3739365"/>
                </a:cubicBezTo>
                <a:cubicBezTo>
                  <a:pt x="1192023" y="3738586"/>
                  <a:pt x="1195722" y="3737030"/>
                  <a:pt x="1194665" y="3734955"/>
                </a:cubicBezTo>
                <a:cubicBezTo>
                  <a:pt x="1194665" y="3732880"/>
                  <a:pt x="1191495" y="3729248"/>
                  <a:pt x="1186211" y="3726913"/>
                </a:cubicBezTo>
                <a:cubicBezTo>
                  <a:pt x="1183569" y="3725616"/>
                  <a:pt x="1181455" y="3725357"/>
                  <a:pt x="1180399" y="3726135"/>
                </a:cubicBezTo>
                <a:close/>
                <a:moveTo>
                  <a:pt x="1306155" y="3719909"/>
                </a:moveTo>
                <a:cubicBezTo>
                  <a:pt x="1280264" y="3720168"/>
                  <a:pt x="1252788" y="3721984"/>
                  <a:pt x="1237993" y="3725097"/>
                </a:cubicBezTo>
                <a:cubicBezTo>
                  <a:pt x="1222670" y="3727951"/>
                  <a:pt x="1227954" y="3744034"/>
                  <a:pt x="1243805" y="3742478"/>
                </a:cubicBezTo>
                <a:cubicBezTo>
                  <a:pt x="1253845" y="3741699"/>
                  <a:pt x="1255430" y="3743515"/>
                  <a:pt x="1249089" y="3751557"/>
                </a:cubicBezTo>
                <a:cubicBezTo>
                  <a:pt x="1242220" y="3759598"/>
                  <a:pt x="1243805" y="3764527"/>
                  <a:pt x="1252259" y="3772569"/>
                </a:cubicBezTo>
                <a:cubicBezTo>
                  <a:pt x="1267054" y="3784242"/>
                  <a:pt x="1302985" y="3783723"/>
                  <a:pt x="1294530" y="3771531"/>
                </a:cubicBezTo>
                <a:cubicBezTo>
                  <a:pt x="1290832" y="3767121"/>
                  <a:pt x="1299286" y="3762452"/>
                  <a:pt x="1313552" y="3761155"/>
                </a:cubicBezTo>
                <a:cubicBezTo>
                  <a:pt x="1338915" y="3758820"/>
                  <a:pt x="1355823" y="3769975"/>
                  <a:pt x="1338915" y="3778535"/>
                </a:cubicBezTo>
                <a:cubicBezTo>
                  <a:pt x="1333103" y="3781388"/>
                  <a:pt x="1338915" y="3783723"/>
                  <a:pt x="1350540" y="3782945"/>
                </a:cubicBezTo>
                <a:cubicBezTo>
                  <a:pt x="1362692" y="3781388"/>
                  <a:pt x="1375374" y="3777238"/>
                  <a:pt x="1377487" y="3772309"/>
                </a:cubicBezTo>
                <a:cubicBezTo>
                  <a:pt x="1379601" y="3767900"/>
                  <a:pt x="1374845" y="3763230"/>
                  <a:pt x="1366391" y="3764008"/>
                </a:cubicBezTo>
                <a:cubicBezTo>
                  <a:pt x="1358465" y="3764008"/>
                  <a:pt x="1362692" y="3760377"/>
                  <a:pt x="1375902" y="3755188"/>
                </a:cubicBezTo>
                <a:cubicBezTo>
                  <a:pt x="1397038" y="3747925"/>
                  <a:pt x="1393339" y="3747406"/>
                  <a:pt x="1354238" y="3748703"/>
                </a:cubicBezTo>
                <a:cubicBezTo>
                  <a:pt x="1329404" y="3750260"/>
                  <a:pt x="1317780" y="3748963"/>
                  <a:pt x="1329404" y="3746109"/>
                </a:cubicBezTo>
                <a:cubicBezTo>
                  <a:pt x="1340500" y="3742478"/>
                  <a:pt x="1355295" y="3737808"/>
                  <a:pt x="1361636" y="3734955"/>
                </a:cubicBezTo>
                <a:cubicBezTo>
                  <a:pt x="1372203" y="3729767"/>
                  <a:pt x="1372203" y="3728470"/>
                  <a:pt x="1360579" y="3723541"/>
                </a:cubicBezTo>
                <a:cubicBezTo>
                  <a:pt x="1354767" y="3720947"/>
                  <a:pt x="1331518" y="3719650"/>
                  <a:pt x="1306155" y="3719909"/>
                </a:cubicBezTo>
                <a:close/>
                <a:moveTo>
                  <a:pt x="8650741" y="3702270"/>
                </a:moveTo>
                <a:cubicBezTo>
                  <a:pt x="8644400" y="3701491"/>
                  <a:pt x="8638059" y="3702270"/>
                  <a:pt x="8633832" y="3704086"/>
                </a:cubicBezTo>
                <a:cubicBezTo>
                  <a:pt x="8625378" y="3706939"/>
                  <a:pt x="8612697" y="3711089"/>
                  <a:pt x="8605828" y="3711868"/>
                </a:cubicBezTo>
                <a:cubicBezTo>
                  <a:pt x="8592090" y="3714721"/>
                  <a:pt x="8643343" y="3721984"/>
                  <a:pt x="8668706" y="3720688"/>
                </a:cubicBezTo>
                <a:cubicBezTo>
                  <a:pt x="8685614" y="3719909"/>
                  <a:pt x="8685614" y="3719650"/>
                  <a:pt x="8668177" y="3708755"/>
                </a:cubicBezTo>
                <a:cubicBezTo>
                  <a:pt x="8662894" y="3705382"/>
                  <a:pt x="8656553" y="3703307"/>
                  <a:pt x="8650741" y="3702270"/>
                </a:cubicBezTo>
                <a:close/>
                <a:moveTo>
                  <a:pt x="1203648" y="3670362"/>
                </a:moveTo>
                <a:cubicBezTo>
                  <a:pt x="1188853" y="3671660"/>
                  <a:pt x="1187796" y="3673216"/>
                  <a:pt x="1198892" y="3678923"/>
                </a:cubicBezTo>
                <a:cubicBezTo>
                  <a:pt x="1215801" y="3687743"/>
                  <a:pt x="1224255" y="3687224"/>
                  <a:pt x="1223198" y="3677107"/>
                </a:cubicBezTo>
                <a:cubicBezTo>
                  <a:pt x="1222670" y="3671919"/>
                  <a:pt x="1213687" y="3668806"/>
                  <a:pt x="1203648" y="3670362"/>
                </a:cubicBezTo>
                <a:close/>
                <a:moveTo>
                  <a:pt x="9572248" y="3663099"/>
                </a:moveTo>
                <a:cubicBezTo>
                  <a:pt x="9552698" y="3664656"/>
                  <a:pt x="9533148" y="3674772"/>
                  <a:pt x="9534204" y="3684111"/>
                </a:cubicBezTo>
                <a:cubicBezTo>
                  <a:pt x="9534733" y="3694228"/>
                  <a:pt x="9543187" y="3692153"/>
                  <a:pt x="9566436" y="3675291"/>
                </a:cubicBezTo>
                <a:cubicBezTo>
                  <a:pt x="9580174" y="3665952"/>
                  <a:pt x="9581759" y="3662321"/>
                  <a:pt x="9572248" y="3663099"/>
                </a:cubicBezTo>
                <a:close/>
                <a:moveTo>
                  <a:pt x="9517824" y="3662580"/>
                </a:moveTo>
                <a:cubicBezTo>
                  <a:pt x="9516768" y="3663618"/>
                  <a:pt x="9516239" y="3666212"/>
                  <a:pt x="9516239" y="3671141"/>
                </a:cubicBezTo>
                <a:cubicBezTo>
                  <a:pt x="9517296" y="3679701"/>
                  <a:pt x="9519410" y="3685149"/>
                  <a:pt x="9522052" y="3682036"/>
                </a:cubicBezTo>
                <a:cubicBezTo>
                  <a:pt x="9524165" y="3679182"/>
                  <a:pt x="9524694" y="3671660"/>
                  <a:pt x="9521523" y="3665952"/>
                </a:cubicBezTo>
                <a:cubicBezTo>
                  <a:pt x="9519938" y="3662580"/>
                  <a:pt x="9518353" y="3661802"/>
                  <a:pt x="9517824" y="3662580"/>
                </a:cubicBezTo>
                <a:close/>
                <a:moveTo>
                  <a:pt x="9612406" y="3658689"/>
                </a:moveTo>
                <a:cubicBezTo>
                  <a:pt x="9601310" y="3659468"/>
                  <a:pt x="9598668" y="3663877"/>
                  <a:pt x="9602366" y="3672697"/>
                </a:cubicBezTo>
                <a:cubicBezTo>
                  <a:pt x="9606594" y="3680739"/>
                  <a:pt x="9602895" y="3684630"/>
                  <a:pt x="9589685" y="3686964"/>
                </a:cubicBezTo>
                <a:cubicBezTo>
                  <a:pt x="9580703" y="3687743"/>
                  <a:pt x="9564323" y="3692931"/>
                  <a:pt x="9555868" y="3698119"/>
                </a:cubicBezTo>
                <a:cubicBezTo>
                  <a:pt x="9541074" y="3705901"/>
                  <a:pt x="9541602" y="3706680"/>
                  <a:pt x="9560624" y="3705123"/>
                </a:cubicBezTo>
                <a:cubicBezTo>
                  <a:pt x="9571192" y="3704345"/>
                  <a:pt x="9594969" y="3695266"/>
                  <a:pt x="9610821" y="3685668"/>
                </a:cubicBezTo>
                <a:cubicBezTo>
                  <a:pt x="9641467" y="3667509"/>
                  <a:pt x="9640939" y="3655836"/>
                  <a:pt x="9612406" y="3658689"/>
                </a:cubicBezTo>
                <a:close/>
                <a:moveTo>
                  <a:pt x="9804739" y="3651944"/>
                </a:moveTo>
                <a:cubicBezTo>
                  <a:pt x="9799455" y="3651944"/>
                  <a:pt x="9791529" y="3652982"/>
                  <a:pt x="9781490" y="3655058"/>
                </a:cubicBezTo>
                <a:cubicBezTo>
                  <a:pt x="9762468" y="3658689"/>
                  <a:pt x="9741332" y="3666731"/>
                  <a:pt x="9736577" y="3672697"/>
                </a:cubicBezTo>
                <a:cubicBezTo>
                  <a:pt x="9730765" y="3678404"/>
                  <a:pt x="9715970" y="3686964"/>
                  <a:pt x="9703817" y="3692153"/>
                </a:cubicBezTo>
                <a:cubicBezTo>
                  <a:pt x="9682681" y="3700713"/>
                  <a:pt x="9683210" y="3701751"/>
                  <a:pt x="9715970" y="3699676"/>
                </a:cubicBezTo>
                <a:cubicBezTo>
                  <a:pt x="9734992" y="3698119"/>
                  <a:pt x="9750843" y="3692672"/>
                  <a:pt x="9750315" y="3687743"/>
                </a:cubicBezTo>
                <a:cubicBezTo>
                  <a:pt x="9749787" y="3683333"/>
                  <a:pt x="9756127" y="3678923"/>
                  <a:pt x="9764053" y="3678145"/>
                </a:cubicBezTo>
                <a:cubicBezTo>
                  <a:pt x="9776734" y="3677366"/>
                  <a:pt x="9776206" y="3678404"/>
                  <a:pt x="9766695" y="3686446"/>
                </a:cubicBezTo>
                <a:cubicBezTo>
                  <a:pt x="9760354" y="3691634"/>
                  <a:pt x="9758769" y="3695525"/>
                  <a:pt x="9763525" y="3695525"/>
                </a:cubicBezTo>
                <a:cubicBezTo>
                  <a:pt x="9767752" y="3695525"/>
                  <a:pt x="9764053" y="3700194"/>
                  <a:pt x="9754014" y="3705123"/>
                </a:cubicBezTo>
                <a:cubicBezTo>
                  <a:pt x="9743446" y="3710311"/>
                  <a:pt x="9729708" y="3712646"/>
                  <a:pt x="9723367" y="3711089"/>
                </a:cubicBezTo>
                <a:cubicBezTo>
                  <a:pt x="9715441" y="3708236"/>
                  <a:pt x="9711214" y="3711868"/>
                  <a:pt x="9711743" y="3720688"/>
                </a:cubicBezTo>
                <a:cubicBezTo>
                  <a:pt x="9712271" y="3727951"/>
                  <a:pt x="9718083" y="3733658"/>
                  <a:pt x="9724952" y="3732880"/>
                </a:cubicBezTo>
                <a:cubicBezTo>
                  <a:pt x="9731293" y="3732101"/>
                  <a:pt x="9738690" y="3734436"/>
                  <a:pt x="9740804" y="3738068"/>
                </a:cubicBezTo>
                <a:cubicBezTo>
                  <a:pt x="9743446" y="3740921"/>
                  <a:pt x="9723367" y="3745850"/>
                  <a:pt x="9696419" y="3747925"/>
                </a:cubicBezTo>
                <a:cubicBezTo>
                  <a:pt x="9670528" y="3751038"/>
                  <a:pt x="9647808" y="3750519"/>
                  <a:pt x="9647808" y="3746888"/>
                </a:cubicBezTo>
                <a:cubicBezTo>
                  <a:pt x="9647279" y="3743256"/>
                  <a:pt x="9641467" y="3740921"/>
                  <a:pt x="9634598" y="3741699"/>
                </a:cubicBezTo>
                <a:cubicBezTo>
                  <a:pt x="9627729" y="3742478"/>
                  <a:pt x="9622445" y="3746628"/>
                  <a:pt x="9623502" y="3751557"/>
                </a:cubicBezTo>
                <a:cubicBezTo>
                  <a:pt x="9624030" y="3757523"/>
                  <a:pt x="9615576" y="3759858"/>
                  <a:pt x="9603423" y="3758302"/>
                </a:cubicBezTo>
                <a:cubicBezTo>
                  <a:pt x="9580174" y="3754670"/>
                  <a:pt x="9571720" y="3763490"/>
                  <a:pt x="9583345" y="3779313"/>
                </a:cubicBezTo>
                <a:cubicBezTo>
                  <a:pt x="9589685" y="3787355"/>
                  <a:pt x="9594969" y="3787355"/>
                  <a:pt x="9607122" y="3778535"/>
                </a:cubicBezTo>
                <a:cubicBezTo>
                  <a:pt x="9628257" y="3764786"/>
                  <a:pt x="9632485" y="3764786"/>
                  <a:pt x="9634070" y="3779313"/>
                </a:cubicBezTo>
                <a:cubicBezTo>
                  <a:pt x="9634598" y="3786577"/>
                  <a:pt x="9639354" y="3791765"/>
                  <a:pt x="9644109" y="3791765"/>
                </a:cubicBezTo>
                <a:cubicBezTo>
                  <a:pt x="9649393" y="3790987"/>
                  <a:pt x="9650450" y="3784242"/>
                  <a:pt x="9647279" y="3777757"/>
                </a:cubicBezTo>
                <a:cubicBezTo>
                  <a:pt x="9643581" y="3769715"/>
                  <a:pt x="9645166" y="3765565"/>
                  <a:pt x="9651507" y="3767900"/>
                </a:cubicBezTo>
                <a:cubicBezTo>
                  <a:pt x="9657319" y="3768678"/>
                  <a:pt x="9664188" y="3778016"/>
                  <a:pt x="9666830" y="3788133"/>
                </a:cubicBezTo>
                <a:cubicBezTo>
                  <a:pt x="9668943" y="3798250"/>
                  <a:pt x="9674227" y="3804216"/>
                  <a:pt x="9677397" y="3801104"/>
                </a:cubicBezTo>
                <a:cubicBezTo>
                  <a:pt x="9681096" y="3798250"/>
                  <a:pt x="9699590" y="3793062"/>
                  <a:pt x="9718612" y="3789430"/>
                </a:cubicBezTo>
                <a:cubicBezTo>
                  <a:pt x="9754014" y="3782167"/>
                  <a:pt x="9767752" y="3768418"/>
                  <a:pt x="9758241" y="3749741"/>
                </a:cubicBezTo>
                <a:cubicBezTo>
                  <a:pt x="9755070" y="3743774"/>
                  <a:pt x="9757712" y="3738846"/>
                  <a:pt x="9763525" y="3738068"/>
                </a:cubicBezTo>
                <a:cubicBezTo>
                  <a:pt x="9769337" y="3737290"/>
                  <a:pt x="9771450" y="3734955"/>
                  <a:pt x="9768280" y="3732101"/>
                </a:cubicBezTo>
                <a:cubicBezTo>
                  <a:pt x="9765638" y="3730026"/>
                  <a:pt x="9771450" y="3718353"/>
                  <a:pt x="9780961" y="3707458"/>
                </a:cubicBezTo>
                <a:cubicBezTo>
                  <a:pt x="9791001" y="3696044"/>
                  <a:pt x="9799455" y="3681258"/>
                  <a:pt x="9800512" y="3674513"/>
                </a:cubicBezTo>
                <a:cubicBezTo>
                  <a:pt x="9801040" y="3667250"/>
                  <a:pt x="9805267" y="3658689"/>
                  <a:pt x="9810023" y="3655058"/>
                </a:cubicBezTo>
                <a:cubicBezTo>
                  <a:pt x="9812136" y="3652982"/>
                  <a:pt x="9810023" y="3651944"/>
                  <a:pt x="9804739" y="3651944"/>
                </a:cubicBezTo>
                <a:close/>
                <a:moveTo>
                  <a:pt x="472359" y="3650129"/>
                </a:moveTo>
                <a:cubicBezTo>
                  <a:pt x="468132" y="3649350"/>
                  <a:pt x="463377" y="3650388"/>
                  <a:pt x="461263" y="3653501"/>
                </a:cubicBezTo>
                <a:cubicBezTo>
                  <a:pt x="460207" y="3657133"/>
                  <a:pt x="463905" y="3660246"/>
                  <a:pt x="470246" y="3660246"/>
                </a:cubicBezTo>
                <a:cubicBezTo>
                  <a:pt x="476587" y="3659727"/>
                  <a:pt x="481871" y="3658170"/>
                  <a:pt x="481871" y="3656873"/>
                </a:cubicBezTo>
                <a:cubicBezTo>
                  <a:pt x="481342" y="3653242"/>
                  <a:pt x="477115" y="3650648"/>
                  <a:pt x="472359" y="3650129"/>
                </a:cubicBezTo>
                <a:close/>
                <a:moveTo>
                  <a:pt x="9562737" y="3634046"/>
                </a:moveTo>
                <a:cubicBezTo>
                  <a:pt x="9562737" y="3632748"/>
                  <a:pt x="9554812" y="3634046"/>
                  <a:pt x="9546357" y="3636899"/>
                </a:cubicBezTo>
                <a:cubicBezTo>
                  <a:pt x="9537375" y="3640531"/>
                  <a:pt x="9529977" y="3646497"/>
                  <a:pt x="9531034" y="3650907"/>
                </a:cubicBezTo>
                <a:cubicBezTo>
                  <a:pt x="9531034" y="3655058"/>
                  <a:pt x="9538960" y="3653760"/>
                  <a:pt x="9546886" y="3648054"/>
                </a:cubicBezTo>
                <a:cubicBezTo>
                  <a:pt x="9555868" y="3642087"/>
                  <a:pt x="9562737" y="3636380"/>
                  <a:pt x="9562737" y="3634046"/>
                </a:cubicBezTo>
                <a:close/>
                <a:moveTo>
                  <a:pt x="925188" y="3629895"/>
                </a:moveTo>
                <a:cubicBezTo>
                  <a:pt x="919904" y="3626782"/>
                  <a:pt x="895598" y="3633786"/>
                  <a:pt x="875519" y="3646497"/>
                </a:cubicBezTo>
                <a:lnTo>
                  <a:pt x="852270" y="3661024"/>
                </a:lnTo>
                <a:lnTo>
                  <a:pt x="885030" y="3652723"/>
                </a:lnTo>
                <a:cubicBezTo>
                  <a:pt x="902467" y="3648313"/>
                  <a:pt x="920432" y="3640531"/>
                  <a:pt x="924131" y="3636121"/>
                </a:cubicBezTo>
                <a:cubicBezTo>
                  <a:pt x="927301" y="3632748"/>
                  <a:pt x="927301" y="3630673"/>
                  <a:pt x="925188" y="3629895"/>
                </a:cubicBezTo>
                <a:close/>
                <a:moveTo>
                  <a:pt x="9659432" y="3616665"/>
                </a:moveTo>
                <a:cubicBezTo>
                  <a:pt x="9644109" y="3617444"/>
                  <a:pt x="9636183" y="3621594"/>
                  <a:pt x="9637240" y="3628858"/>
                </a:cubicBezTo>
                <a:cubicBezTo>
                  <a:pt x="9637768" y="3635602"/>
                  <a:pt x="9634070" y="3638196"/>
                  <a:pt x="9628786" y="3636121"/>
                </a:cubicBezTo>
                <a:cubicBezTo>
                  <a:pt x="9624559" y="3633267"/>
                  <a:pt x="9620860" y="3635342"/>
                  <a:pt x="9620860" y="3640531"/>
                </a:cubicBezTo>
                <a:cubicBezTo>
                  <a:pt x="9621388" y="3645460"/>
                  <a:pt x="9641996" y="3647016"/>
                  <a:pt x="9671585" y="3644941"/>
                </a:cubicBezTo>
                <a:cubicBezTo>
                  <a:pt x="9698533" y="3641828"/>
                  <a:pt x="9720725" y="3636121"/>
                  <a:pt x="9720725" y="3631711"/>
                </a:cubicBezTo>
                <a:cubicBezTo>
                  <a:pt x="9719140" y="3623150"/>
                  <a:pt x="9692721" y="3615887"/>
                  <a:pt x="9659432" y="3616665"/>
                </a:cubicBezTo>
                <a:close/>
                <a:moveTo>
                  <a:pt x="615024" y="3610699"/>
                </a:moveTo>
                <a:cubicBezTo>
                  <a:pt x="613439" y="3611477"/>
                  <a:pt x="613439" y="3613034"/>
                  <a:pt x="615552" y="3615109"/>
                </a:cubicBezTo>
                <a:cubicBezTo>
                  <a:pt x="620308" y="3622372"/>
                  <a:pt x="637216" y="3625485"/>
                  <a:pt x="636688" y="3618222"/>
                </a:cubicBezTo>
                <a:cubicBezTo>
                  <a:pt x="636688" y="3616925"/>
                  <a:pt x="629819" y="3612774"/>
                  <a:pt x="622422" y="3610699"/>
                </a:cubicBezTo>
                <a:cubicBezTo>
                  <a:pt x="618723" y="3609661"/>
                  <a:pt x="616609" y="3609921"/>
                  <a:pt x="615024" y="3610699"/>
                </a:cubicBezTo>
                <a:close/>
                <a:moveTo>
                  <a:pt x="9780433" y="3604732"/>
                </a:moveTo>
                <a:cubicBezTo>
                  <a:pt x="9779376" y="3603436"/>
                  <a:pt x="9777791" y="3603695"/>
                  <a:pt x="9775678" y="3605252"/>
                </a:cubicBezTo>
                <a:cubicBezTo>
                  <a:pt x="9771979" y="3608883"/>
                  <a:pt x="9768809" y="3614331"/>
                  <a:pt x="9769337" y="3618740"/>
                </a:cubicBezTo>
                <a:cubicBezTo>
                  <a:pt x="9769865" y="3630933"/>
                  <a:pt x="9775678" y="3628338"/>
                  <a:pt x="9779905" y="3613034"/>
                </a:cubicBezTo>
                <a:cubicBezTo>
                  <a:pt x="9780961" y="3609142"/>
                  <a:pt x="9781490" y="3606030"/>
                  <a:pt x="9780433" y="3604732"/>
                </a:cubicBezTo>
                <a:close/>
                <a:moveTo>
                  <a:pt x="9742918" y="3595653"/>
                </a:moveTo>
                <a:cubicBezTo>
                  <a:pt x="9738690" y="3596432"/>
                  <a:pt x="9732878" y="3600842"/>
                  <a:pt x="9730765" y="3605252"/>
                </a:cubicBezTo>
                <a:cubicBezTo>
                  <a:pt x="9728123" y="3610180"/>
                  <a:pt x="9730236" y="3613812"/>
                  <a:pt x="9734463" y="3613034"/>
                </a:cubicBezTo>
                <a:cubicBezTo>
                  <a:pt x="9738690" y="3613034"/>
                  <a:pt x="9744503" y="3608624"/>
                  <a:pt x="9746616" y="3603695"/>
                </a:cubicBezTo>
                <a:cubicBezTo>
                  <a:pt x="9749787" y="3598507"/>
                  <a:pt x="9747673" y="3594875"/>
                  <a:pt x="9742918" y="3595653"/>
                </a:cubicBezTo>
                <a:close/>
                <a:moveTo>
                  <a:pt x="654653" y="3594097"/>
                </a:moveTo>
                <a:cubicBezTo>
                  <a:pt x="648313" y="3594875"/>
                  <a:pt x="643029" y="3599285"/>
                  <a:pt x="643029" y="3603695"/>
                </a:cubicBezTo>
                <a:cubicBezTo>
                  <a:pt x="644085" y="3607846"/>
                  <a:pt x="649898" y="3609142"/>
                  <a:pt x="656238" y="3605511"/>
                </a:cubicBezTo>
                <a:cubicBezTo>
                  <a:pt x="663107" y="3602657"/>
                  <a:pt x="667863" y="3598507"/>
                  <a:pt x="667863" y="3596432"/>
                </a:cubicBezTo>
                <a:cubicBezTo>
                  <a:pt x="667863" y="3594875"/>
                  <a:pt x="662051" y="3594097"/>
                  <a:pt x="654653" y="3594097"/>
                </a:cubicBezTo>
                <a:close/>
                <a:moveTo>
                  <a:pt x="9643581" y="3590465"/>
                </a:moveTo>
                <a:cubicBezTo>
                  <a:pt x="9637768" y="3588909"/>
                  <a:pt x="9629314" y="3589687"/>
                  <a:pt x="9623502" y="3592540"/>
                </a:cubicBezTo>
                <a:cubicBezTo>
                  <a:pt x="9618218" y="3595394"/>
                  <a:pt x="9622445" y="3597210"/>
                  <a:pt x="9634070" y="3596432"/>
                </a:cubicBezTo>
                <a:cubicBezTo>
                  <a:pt x="9645694" y="3594875"/>
                  <a:pt x="9649921" y="3592540"/>
                  <a:pt x="9643581" y="3590465"/>
                </a:cubicBezTo>
                <a:close/>
                <a:moveTo>
                  <a:pt x="1156621" y="3589687"/>
                </a:moveTo>
                <a:cubicBezTo>
                  <a:pt x="1147110" y="3590465"/>
                  <a:pt x="1142883" y="3594875"/>
                  <a:pt x="1145525" y="3599285"/>
                </a:cubicBezTo>
                <a:cubicBezTo>
                  <a:pt x="1148695" y="3603695"/>
                  <a:pt x="1158735" y="3606289"/>
                  <a:pt x="1168246" y="3605511"/>
                </a:cubicBezTo>
                <a:cubicBezTo>
                  <a:pt x="1177228" y="3604214"/>
                  <a:pt x="1181984" y="3600842"/>
                  <a:pt x="1178285" y="3596432"/>
                </a:cubicBezTo>
                <a:cubicBezTo>
                  <a:pt x="1175115" y="3592022"/>
                  <a:pt x="1165076" y="3588909"/>
                  <a:pt x="1156621" y="3589687"/>
                </a:cubicBezTo>
                <a:close/>
                <a:moveTo>
                  <a:pt x="9666301" y="3586055"/>
                </a:moveTo>
                <a:cubicBezTo>
                  <a:pt x="9661546" y="3586055"/>
                  <a:pt x="9657847" y="3590465"/>
                  <a:pt x="9658376" y="3594875"/>
                </a:cubicBezTo>
                <a:cubicBezTo>
                  <a:pt x="9659432" y="3599804"/>
                  <a:pt x="9665245" y="3602657"/>
                  <a:pt x="9672642" y="3601879"/>
                </a:cubicBezTo>
                <a:cubicBezTo>
                  <a:pt x="9679511" y="3601360"/>
                  <a:pt x="9682681" y="3597728"/>
                  <a:pt x="9678983" y="3593319"/>
                </a:cubicBezTo>
                <a:cubicBezTo>
                  <a:pt x="9676341" y="3588909"/>
                  <a:pt x="9670528" y="3585277"/>
                  <a:pt x="9666301" y="3586055"/>
                </a:cubicBezTo>
                <a:close/>
                <a:moveTo>
                  <a:pt x="8998420" y="3575679"/>
                </a:moveTo>
                <a:cubicBezTo>
                  <a:pt x="8995778" y="3572826"/>
                  <a:pt x="8988380" y="3573604"/>
                  <a:pt x="8982568" y="3576717"/>
                </a:cubicBezTo>
                <a:cubicBezTo>
                  <a:pt x="8976227" y="3579570"/>
                  <a:pt x="8977812" y="3581646"/>
                  <a:pt x="8987323" y="3580867"/>
                </a:cubicBezTo>
                <a:cubicBezTo>
                  <a:pt x="8996306" y="3580867"/>
                  <a:pt x="9001590" y="3578014"/>
                  <a:pt x="8998420" y="3575679"/>
                </a:cubicBezTo>
                <a:close/>
                <a:moveTo>
                  <a:pt x="9721254" y="3575420"/>
                </a:moveTo>
                <a:cubicBezTo>
                  <a:pt x="9718612" y="3573344"/>
                  <a:pt x="9711214" y="3573085"/>
                  <a:pt x="9705402" y="3576717"/>
                </a:cubicBezTo>
                <a:cubicBezTo>
                  <a:pt x="9699590" y="3579570"/>
                  <a:pt x="9700647" y="3581646"/>
                  <a:pt x="9711214" y="3580867"/>
                </a:cubicBezTo>
                <a:cubicBezTo>
                  <a:pt x="9719668" y="3580348"/>
                  <a:pt x="9724424" y="3578273"/>
                  <a:pt x="9721254" y="3575420"/>
                </a:cubicBezTo>
                <a:close/>
                <a:moveTo>
                  <a:pt x="805244" y="3575420"/>
                </a:moveTo>
                <a:cubicBezTo>
                  <a:pt x="801545" y="3572566"/>
                  <a:pt x="794676" y="3572826"/>
                  <a:pt x="788864" y="3575679"/>
                </a:cubicBezTo>
                <a:cubicBezTo>
                  <a:pt x="782523" y="3579311"/>
                  <a:pt x="784636" y="3580867"/>
                  <a:pt x="794147" y="3580089"/>
                </a:cubicBezTo>
                <a:cubicBezTo>
                  <a:pt x="802602" y="3580089"/>
                  <a:pt x="807886" y="3577495"/>
                  <a:pt x="805244" y="3575420"/>
                </a:cubicBezTo>
                <a:close/>
                <a:moveTo>
                  <a:pt x="573876" y="3558749"/>
                </a:moveTo>
                <a:cubicBezTo>
                  <a:pt x="565356" y="3561558"/>
                  <a:pt x="547919" y="3574836"/>
                  <a:pt x="530482" y="3594097"/>
                </a:cubicBezTo>
                <a:lnTo>
                  <a:pt x="499836" y="3627042"/>
                </a:lnTo>
                <a:lnTo>
                  <a:pt x="532067" y="3607067"/>
                </a:lnTo>
                <a:cubicBezTo>
                  <a:pt x="549504" y="3596172"/>
                  <a:pt x="568526" y="3581126"/>
                  <a:pt x="573281" y="3573085"/>
                </a:cubicBezTo>
                <a:cubicBezTo>
                  <a:pt x="578037" y="3565822"/>
                  <a:pt x="579622" y="3561671"/>
                  <a:pt x="579094" y="3559596"/>
                </a:cubicBezTo>
                <a:cubicBezTo>
                  <a:pt x="578565" y="3558040"/>
                  <a:pt x="576716" y="3557813"/>
                  <a:pt x="573876" y="3558749"/>
                </a:cubicBezTo>
                <a:close/>
                <a:moveTo>
                  <a:pt x="9748730" y="3555445"/>
                </a:moveTo>
                <a:cubicBezTo>
                  <a:pt x="9742918" y="3553370"/>
                  <a:pt x="9733407" y="3554926"/>
                  <a:pt x="9728651" y="3557261"/>
                </a:cubicBezTo>
                <a:cubicBezTo>
                  <a:pt x="9722839" y="3560114"/>
                  <a:pt x="9727594" y="3561412"/>
                  <a:pt x="9738690" y="3560634"/>
                </a:cubicBezTo>
                <a:cubicBezTo>
                  <a:pt x="9750315" y="3560114"/>
                  <a:pt x="9754542" y="3557002"/>
                  <a:pt x="9748730" y="3555445"/>
                </a:cubicBezTo>
                <a:close/>
                <a:moveTo>
                  <a:pt x="1096914" y="3553630"/>
                </a:moveTo>
                <a:cubicBezTo>
                  <a:pt x="1085289" y="3547663"/>
                  <a:pt x="1071022" y="3551814"/>
                  <a:pt x="984367" y="3585277"/>
                </a:cubicBezTo>
                <a:cubicBezTo>
                  <a:pt x="935227" y="3604992"/>
                  <a:pt x="937340" y="3620297"/>
                  <a:pt x="987537" y="3609402"/>
                </a:cubicBezTo>
                <a:cubicBezTo>
                  <a:pt x="1005502" y="3605252"/>
                  <a:pt x="1040376" y="3603436"/>
                  <a:pt x="1062568" y="3605511"/>
                </a:cubicBezTo>
                <a:cubicBezTo>
                  <a:pt x="1128617" y="3611477"/>
                  <a:pt x="1135486" y="3609921"/>
                  <a:pt x="1130730" y="3594097"/>
                </a:cubicBezTo>
                <a:cubicBezTo>
                  <a:pt x="1128088" y="3586055"/>
                  <a:pt x="1121748" y="3581126"/>
                  <a:pt x="1115935" y="3583461"/>
                </a:cubicBezTo>
                <a:cubicBezTo>
                  <a:pt x="1110652" y="3584758"/>
                  <a:pt x="1097970" y="3581126"/>
                  <a:pt x="1086874" y="3575420"/>
                </a:cubicBezTo>
                <a:lnTo>
                  <a:pt x="1067852" y="3564265"/>
                </a:lnTo>
                <a:lnTo>
                  <a:pt x="1087931" y="3562190"/>
                </a:lnTo>
                <a:cubicBezTo>
                  <a:pt x="1102726" y="3560893"/>
                  <a:pt x="1105368" y="3558039"/>
                  <a:pt x="1096914" y="3553630"/>
                </a:cubicBezTo>
                <a:close/>
                <a:moveTo>
                  <a:pt x="1277622" y="3552851"/>
                </a:moveTo>
                <a:cubicBezTo>
                  <a:pt x="1273395" y="3553630"/>
                  <a:pt x="1272338" y="3557261"/>
                  <a:pt x="1274980" y="3561412"/>
                </a:cubicBezTo>
                <a:cubicBezTo>
                  <a:pt x="1278679" y="3565822"/>
                  <a:pt x="1282906" y="3569453"/>
                  <a:pt x="1284491" y="3568675"/>
                </a:cubicBezTo>
                <a:cubicBezTo>
                  <a:pt x="1286605" y="3568675"/>
                  <a:pt x="1288190" y="3565043"/>
                  <a:pt x="1287133" y="3559855"/>
                </a:cubicBezTo>
                <a:cubicBezTo>
                  <a:pt x="1287133" y="3555445"/>
                  <a:pt x="1282906" y="3552073"/>
                  <a:pt x="1277622" y="3552851"/>
                </a:cubicBezTo>
                <a:close/>
                <a:moveTo>
                  <a:pt x="1243145" y="3550225"/>
                </a:moveTo>
                <a:cubicBezTo>
                  <a:pt x="1242881" y="3548830"/>
                  <a:pt x="1239050" y="3549349"/>
                  <a:pt x="1231652" y="3550516"/>
                </a:cubicBezTo>
                <a:cubicBezTo>
                  <a:pt x="1223198" y="3551036"/>
                  <a:pt x="1194665" y="3551814"/>
                  <a:pt x="1168246" y="3550516"/>
                </a:cubicBezTo>
                <a:cubicBezTo>
                  <a:pt x="1134957" y="3548960"/>
                  <a:pt x="1120163" y="3551295"/>
                  <a:pt x="1121219" y="3558039"/>
                </a:cubicBezTo>
                <a:cubicBezTo>
                  <a:pt x="1121748" y="3563746"/>
                  <a:pt x="1137599" y="3565562"/>
                  <a:pt x="1158735" y="3563487"/>
                </a:cubicBezTo>
                <a:cubicBezTo>
                  <a:pt x="1179870" y="3561930"/>
                  <a:pt x="1196779" y="3564265"/>
                  <a:pt x="1197307" y="3568675"/>
                </a:cubicBezTo>
                <a:cubicBezTo>
                  <a:pt x="1197836" y="3581126"/>
                  <a:pt x="1216329" y="3577495"/>
                  <a:pt x="1233238" y="3561412"/>
                </a:cubicBezTo>
                <a:cubicBezTo>
                  <a:pt x="1240107" y="3554927"/>
                  <a:pt x="1243409" y="3551619"/>
                  <a:pt x="1243145" y="3550225"/>
                </a:cubicBezTo>
                <a:close/>
                <a:moveTo>
                  <a:pt x="9862333" y="3543772"/>
                </a:moveTo>
                <a:cubicBezTo>
                  <a:pt x="9859163" y="3544032"/>
                  <a:pt x="9854407" y="3546107"/>
                  <a:pt x="9848067" y="3550516"/>
                </a:cubicBezTo>
                <a:cubicBezTo>
                  <a:pt x="9839084" y="3557002"/>
                  <a:pt x="9823761" y="3561930"/>
                  <a:pt x="9814250" y="3563487"/>
                </a:cubicBezTo>
                <a:cubicBezTo>
                  <a:pt x="9804739" y="3564265"/>
                  <a:pt x="9797341" y="3569453"/>
                  <a:pt x="9798398" y="3574642"/>
                </a:cubicBezTo>
                <a:cubicBezTo>
                  <a:pt x="9798927" y="3579570"/>
                  <a:pt x="9807909" y="3581126"/>
                  <a:pt x="9819534" y="3578273"/>
                </a:cubicBezTo>
                <a:cubicBezTo>
                  <a:pt x="9843311" y="3571010"/>
                  <a:pt x="9847538" y="3582683"/>
                  <a:pt x="9825346" y="3592022"/>
                </a:cubicBezTo>
                <a:cubicBezTo>
                  <a:pt x="9815835" y="3595653"/>
                  <a:pt x="9808966" y="3601879"/>
                  <a:pt x="9808966" y="3606289"/>
                </a:cubicBezTo>
                <a:cubicBezTo>
                  <a:pt x="9810551" y="3614331"/>
                  <a:pt x="9832743" y="3606289"/>
                  <a:pt x="9846481" y="3593319"/>
                </a:cubicBezTo>
                <a:cubicBezTo>
                  <a:pt x="9850709" y="3588909"/>
                  <a:pt x="9868674" y="3581905"/>
                  <a:pt x="9886111" y="3578273"/>
                </a:cubicBezTo>
                <a:cubicBezTo>
                  <a:pt x="9928910" y="3568675"/>
                  <a:pt x="9941063" y="3551036"/>
                  <a:pt x="9902491" y="3554667"/>
                </a:cubicBezTo>
                <a:cubicBezTo>
                  <a:pt x="9886111" y="3556224"/>
                  <a:pt x="9870787" y="3553370"/>
                  <a:pt x="9868674" y="3548441"/>
                </a:cubicBezTo>
                <a:cubicBezTo>
                  <a:pt x="9867089" y="3545069"/>
                  <a:pt x="9865503" y="3543253"/>
                  <a:pt x="9862333" y="3543772"/>
                </a:cubicBezTo>
                <a:close/>
                <a:moveTo>
                  <a:pt x="1000219" y="3531839"/>
                </a:moveTo>
                <a:cubicBezTo>
                  <a:pt x="997577" y="3528726"/>
                  <a:pt x="990179" y="3529504"/>
                  <a:pt x="984367" y="3532618"/>
                </a:cubicBezTo>
                <a:cubicBezTo>
                  <a:pt x="978026" y="3535471"/>
                  <a:pt x="980140" y="3537546"/>
                  <a:pt x="989651" y="3537028"/>
                </a:cubicBezTo>
                <a:cubicBezTo>
                  <a:pt x="998633" y="3536249"/>
                  <a:pt x="1003389" y="3533914"/>
                  <a:pt x="1000219" y="3531839"/>
                </a:cubicBezTo>
                <a:close/>
                <a:moveTo>
                  <a:pt x="1195722" y="3517831"/>
                </a:moveTo>
                <a:cubicBezTo>
                  <a:pt x="1184097" y="3519388"/>
                  <a:pt x="1177757" y="3523798"/>
                  <a:pt x="1180399" y="3528208"/>
                </a:cubicBezTo>
                <a:cubicBezTo>
                  <a:pt x="1184097" y="3532618"/>
                  <a:pt x="1193608" y="3535212"/>
                  <a:pt x="1202591" y="3534433"/>
                </a:cubicBezTo>
                <a:cubicBezTo>
                  <a:pt x="1212102" y="3533914"/>
                  <a:pt x="1218443" y="3528467"/>
                  <a:pt x="1217386" y="3524316"/>
                </a:cubicBezTo>
                <a:cubicBezTo>
                  <a:pt x="1217386" y="3519906"/>
                  <a:pt x="1207347" y="3517053"/>
                  <a:pt x="1195722" y="3517831"/>
                </a:cubicBezTo>
                <a:close/>
                <a:moveTo>
                  <a:pt x="10173025" y="3516275"/>
                </a:moveTo>
                <a:cubicBezTo>
                  <a:pt x="10169855" y="3513422"/>
                  <a:pt x="10162986" y="3514200"/>
                  <a:pt x="10157173" y="3517053"/>
                </a:cubicBezTo>
                <a:cubicBezTo>
                  <a:pt x="10150304" y="3519906"/>
                  <a:pt x="10152946" y="3522241"/>
                  <a:pt x="10162986" y="3521463"/>
                </a:cubicBezTo>
                <a:cubicBezTo>
                  <a:pt x="10171968" y="3520685"/>
                  <a:pt x="10175667" y="3518350"/>
                  <a:pt x="10173025" y="3516275"/>
                </a:cubicBezTo>
                <a:close/>
                <a:moveTo>
                  <a:pt x="9945290" y="3508233"/>
                </a:moveTo>
                <a:cubicBezTo>
                  <a:pt x="9925740" y="3510568"/>
                  <a:pt x="9907774" y="3515497"/>
                  <a:pt x="9905661" y="3520685"/>
                </a:cubicBezTo>
                <a:cubicBezTo>
                  <a:pt x="9903019" y="3526392"/>
                  <a:pt x="9918871" y="3527948"/>
                  <a:pt x="9947932" y="3525095"/>
                </a:cubicBezTo>
                <a:cubicBezTo>
                  <a:pt x="9976465" y="3522760"/>
                  <a:pt x="9991260" y="3517831"/>
                  <a:pt x="9987561" y="3513422"/>
                </a:cubicBezTo>
                <a:cubicBezTo>
                  <a:pt x="9984919" y="3509012"/>
                  <a:pt x="9965897" y="3506936"/>
                  <a:pt x="9945290" y="3508233"/>
                </a:cubicBezTo>
                <a:close/>
                <a:moveTo>
                  <a:pt x="2052767" y="3500451"/>
                </a:moveTo>
                <a:cubicBezTo>
                  <a:pt x="2050125" y="3497598"/>
                  <a:pt x="2042727" y="3498376"/>
                  <a:pt x="2036915" y="3501229"/>
                </a:cubicBezTo>
                <a:cubicBezTo>
                  <a:pt x="2030574" y="3504083"/>
                  <a:pt x="2032159" y="3506158"/>
                  <a:pt x="2041670" y="3505639"/>
                </a:cubicBezTo>
                <a:cubicBezTo>
                  <a:pt x="2050653" y="3504861"/>
                  <a:pt x="2055937" y="3502526"/>
                  <a:pt x="2052767" y="3500451"/>
                </a:cubicBezTo>
                <a:close/>
                <a:moveTo>
                  <a:pt x="1112237" y="3476067"/>
                </a:moveTo>
                <a:cubicBezTo>
                  <a:pt x="1111180" y="3475808"/>
                  <a:pt x="1108010" y="3476326"/>
                  <a:pt x="1102726" y="3478661"/>
                </a:cubicBezTo>
                <a:cubicBezTo>
                  <a:pt x="1094800" y="3482812"/>
                  <a:pt x="1070494" y="3488000"/>
                  <a:pt x="1049887" y="3490075"/>
                </a:cubicBezTo>
                <a:cubicBezTo>
                  <a:pt x="1015542" y="3494485"/>
                  <a:pt x="1014485" y="3495263"/>
                  <a:pt x="1036677" y="3498894"/>
                </a:cubicBezTo>
                <a:cubicBezTo>
                  <a:pt x="1065739" y="3503045"/>
                  <a:pt x="1099027" y="3495263"/>
                  <a:pt x="1110123" y="3481255"/>
                </a:cubicBezTo>
                <a:cubicBezTo>
                  <a:pt x="1112237" y="3478142"/>
                  <a:pt x="1113293" y="3476586"/>
                  <a:pt x="1112237" y="3476067"/>
                </a:cubicBezTo>
                <a:close/>
                <a:moveTo>
                  <a:pt x="9648865" y="3461021"/>
                </a:moveTo>
                <a:cubicBezTo>
                  <a:pt x="9634598" y="3463356"/>
                  <a:pt x="9631956" y="3465690"/>
                  <a:pt x="9641467" y="3466988"/>
                </a:cubicBezTo>
                <a:cubicBezTo>
                  <a:pt x="9649393" y="3468544"/>
                  <a:pt x="9654148" y="3472694"/>
                  <a:pt x="9652035" y="3477883"/>
                </a:cubicBezTo>
                <a:cubicBezTo>
                  <a:pt x="9647279" y="3487221"/>
                  <a:pt x="9678983" y="3483849"/>
                  <a:pt x="9705930" y="3471398"/>
                </a:cubicBezTo>
                <a:cubicBezTo>
                  <a:pt x="9723367" y="3462578"/>
                  <a:pt x="9722839" y="3462837"/>
                  <a:pt x="9699590" y="3468544"/>
                </a:cubicBezTo>
                <a:cubicBezTo>
                  <a:pt x="9684795" y="3471657"/>
                  <a:pt x="9672642" y="3470619"/>
                  <a:pt x="9672642" y="3466209"/>
                </a:cubicBezTo>
                <a:cubicBezTo>
                  <a:pt x="9671585" y="3461800"/>
                  <a:pt x="9661017" y="3459724"/>
                  <a:pt x="9648865" y="3461021"/>
                </a:cubicBezTo>
                <a:close/>
                <a:moveTo>
                  <a:pt x="9806820" y="3458760"/>
                </a:moveTo>
                <a:cubicBezTo>
                  <a:pt x="9763327" y="3459076"/>
                  <a:pt x="9746881" y="3464134"/>
                  <a:pt x="9747673" y="3475029"/>
                </a:cubicBezTo>
                <a:cubicBezTo>
                  <a:pt x="9748201" y="3483071"/>
                  <a:pt x="9762468" y="3482812"/>
                  <a:pt x="9810023" y="3474251"/>
                </a:cubicBezTo>
                <a:cubicBezTo>
                  <a:pt x="9853879" y="3466209"/>
                  <a:pt x="9871844" y="3465690"/>
                  <a:pt x="9872372" y="3472954"/>
                </a:cubicBezTo>
                <a:cubicBezTo>
                  <a:pt x="9872372" y="3478920"/>
                  <a:pt x="9862861" y="3483071"/>
                  <a:pt x="9850709" y="3483849"/>
                </a:cubicBezTo>
                <a:cubicBezTo>
                  <a:pt x="9837499" y="3483849"/>
                  <a:pt x="9816363" y="3485924"/>
                  <a:pt x="9802625" y="3488000"/>
                </a:cubicBezTo>
                <a:cubicBezTo>
                  <a:pt x="9781490" y="3491112"/>
                  <a:pt x="9780961" y="3492410"/>
                  <a:pt x="9795756" y="3497598"/>
                </a:cubicBezTo>
                <a:cubicBezTo>
                  <a:pt x="9819534" y="3504861"/>
                  <a:pt x="9888752" y="3498894"/>
                  <a:pt x="9894036" y="3488000"/>
                </a:cubicBezTo>
                <a:cubicBezTo>
                  <a:pt x="9896150" y="3483849"/>
                  <a:pt x="9903547" y="3481514"/>
                  <a:pt x="9909360" y="3482812"/>
                </a:cubicBezTo>
                <a:cubicBezTo>
                  <a:pt x="9915700" y="3485146"/>
                  <a:pt x="9922569" y="3480736"/>
                  <a:pt x="9924683" y="3474251"/>
                </a:cubicBezTo>
                <a:cubicBezTo>
                  <a:pt x="9926796" y="3464653"/>
                  <a:pt x="9913058" y="3461281"/>
                  <a:pt x="9859691" y="3459984"/>
                </a:cubicBezTo>
                <a:cubicBezTo>
                  <a:pt x="9838820" y="3459076"/>
                  <a:pt x="9821317" y="3458654"/>
                  <a:pt x="9806820" y="3458760"/>
                </a:cubicBezTo>
                <a:close/>
                <a:moveTo>
                  <a:pt x="9532619" y="3456611"/>
                </a:moveTo>
                <a:cubicBezTo>
                  <a:pt x="9525750" y="3455314"/>
                  <a:pt x="9517296" y="3456092"/>
                  <a:pt x="9511484" y="3459206"/>
                </a:cubicBezTo>
                <a:cubicBezTo>
                  <a:pt x="9506200" y="3462059"/>
                  <a:pt x="9510427" y="3463356"/>
                  <a:pt x="9522052" y="3462578"/>
                </a:cubicBezTo>
                <a:cubicBezTo>
                  <a:pt x="9533676" y="3461281"/>
                  <a:pt x="9538432" y="3458946"/>
                  <a:pt x="9532619" y="3456611"/>
                </a:cubicBezTo>
                <a:close/>
                <a:moveTo>
                  <a:pt x="9829573" y="3438194"/>
                </a:moveTo>
                <a:cubicBezTo>
                  <a:pt x="9823761" y="3435859"/>
                  <a:pt x="9814250" y="3436378"/>
                  <a:pt x="9808966" y="3439231"/>
                </a:cubicBezTo>
                <a:cubicBezTo>
                  <a:pt x="9803154" y="3442084"/>
                  <a:pt x="9808438" y="3443641"/>
                  <a:pt x="9820062" y="3442863"/>
                </a:cubicBezTo>
                <a:cubicBezTo>
                  <a:pt x="9831158" y="3441306"/>
                  <a:pt x="9835385" y="3439490"/>
                  <a:pt x="9829573" y="3438194"/>
                </a:cubicBezTo>
                <a:close/>
                <a:moveTo>
                  <a:pt x="9710422" y="3433751"/>
                </a:moveTo>
                <a:cubicBezTo>
                  <a:pt x="9705138" y="3433330"/>
                  <a:pt x="9698005" y="3433654"/>
                  <a:pt x="9690607" y="3434562"/>
                </a:cubicBezTo>
                <a:cubicBezTo>
                  <a:pt x="9675812" y="3436378"/>
                  <a:pt x="9660489" y="3440528"/>
                  <a:pt x="9656790" y="3445198"/>
                </a:cubicBezTo>
                <a:cubicBezTo>
                  <a:pt x="9653620" y="3448829"/>
                  <a:pt x="9666830" y="3450126"/>
                  <a:pt x="9685323" y="3448051"/>
                </a:cubicBezTo>
                <a:cubicBezTo>
                  <a:pt x="9704345" y="3446494"/>
                  <a:pt x="9719668" y="3441566"/>
                  <a:pt x="9719140" y="3437415"/>
                </a:cubicBezTo>
                <a:cubicBezTo>
                  <a:pt x="9719140" y="3435340"/>
                  <a:pt x="9715706" y="3434173"/>
                  <a:pt x="9710422" y="3433751"/>
                </a:cubicBezTo>
                <a:close/>
                <a:moveTo>
                  <a:pt x="9639882" y="3427039"/>
                </a:moveTo>
                <a:cubicBezTo>
                  <a:pt x="9637768" y="3427039"/>
                  <a:pt x="9634070" y="3431449"/>
                  <a:pt x="9631956" y="3436378"/>
                </a:cubicBezTo>
                <a:cubicBezTo>
                  <a:pt x="9629843" y="3441566"/>
                  <a:pt x="9631956" y="3445198"/>
                  <a:pt x="9636183" y="3444419"/>
                </a:cubicBezTo>
                <a:cubicBezTo>
                  <a:pt x="9641467" y="3443641"/>
                  <a:pt x="9645166" y="3440009"/>
                  <a:pt x="9644109" y="3434821"/>
                </a:cubicBezTo>
                <a:cubicBezTo>
                  <a:pt x="9644109" y="3430671"/>
                  <a:pt x="9641996" y="3427039"/>
                  <a:pt x="9639882" y="3427039"/>
                </a:cubicBezTo>
                <a:close/>
                <a:moveTo>
                  <a:pt x="1139184" y="3424186"/>
                </a:moveTo>
                <a:cubicBezTo>
                  <a:pt x="1130730" y="3423407"/>
                  <a:pt x="1117521" y="3423926"/>
                  <a:pt x="1097442" y="3425742"/>
                </a:cubicBezTo>
                <a:cubicBezTo>
                  <a:pt x="1047773" y="3430152"/>
                  <a:pt x="1022939" y="3442344"/>
                  <a:pt x="1046717" y="3450386"/>
                </a:cubicBezTo>
                <a:cubicBezTo>
                  <a:pt x="1067852" y="3456871"/>
                  <a:pt x="1146582" y="3442344"/>
                  <a:pt x="1149224" y="3431449"/>
                </a:cubicBezTo>
                <a:cubicBezTo>
                  <a:pt x="1149752" y="3427298"/>
                  <a:pt x="1147110" y="3425223"/>
                  <a:pt x="1139184" y="3424186"/>
                </a:cubicBezTo>
                <a:close/>
                <a:moveTo>
                  <a:pt x="630347" y="3404470"/>
                </a:moveTo>
                <a:cubicBezTo>
                  <a:pt x="624535" y="3399282"/>
                  <a:pt x="545805" y="3443122"/>
                  <a:pt x="533124" y="3457649"/>
                </a:cubicBezTo>
                <a:cubicBezTo>
                  <a:pt x="517801" y="3476326"/>
                  <a:pt x="522556" y="3474770"/>
                  <a:pt x="582264" y="3439231"/>
                </a:cubicBezTo>
                <a:cubicBezTo>
                  <a:pt x="611325" y="3421851"/>
                  <a:pt x="632461" y="3405768"/>
                  <a:pt x="630347" y="3404470"/>
                </a:cubicBezTo>
                <a:close/>
                <a:moveTo>
                  <a:pt x="9578589" y="3374120"/>
                </a:moveTo>
                <a:cubicBezTo>
                  <a:pt x="9563794" y="3375676"/>
                  <a:pt x="9563266" y="3377233"/>
                  <a:pt x="9573305" y="3382940"/>
                </a:cubicBezTo>
                <a:cubicBezTo>
                  <a:pt x="9590214" y="3391760"/>
                  <a:pt x="9588628" y="3391500"/>
                  <a:pt x="9593384" y="3380605"/>
                </a:cubicBezTo>
                <a:cubicBezTo>
                  <a:pt x="9596554" y="3375417"/>
                  <a:pt x="9589685" y="3372823"/>
                  <a:pt x="9578589" y="3374120"/>
                </a:cubicBezTo>
                <a:close/>
                <a:moveTo>
                  <a:pt x="9516239" y="3374120"/>
                </a:moveTo>
                <a:cubicBezTo>
                  <a:pt x="9510955" y="3372045"/>
                  <a:pt x="9501444" y="3372564"/>
                  <a:pt x="9495632" y="3375417"/>
                </a:cubicBezTo>
                <a:cubicBezTo>
                  <a:pt x="9490348" y="3378270"/>
                  <a:pt x="9495104" y="3379568"/>
                  <a:pt x="9506200" y="3379049"/>
                </a:cubicBezTo>
                <a:cubicBezTo>
                  <a:pt x="9517824" y="3377492"/>
                  <a:pt x="9522052" y="3375676"/>
                  <a:pt x="9516239" y="3374120"/>
                </a:cubicBezTo>
                <a:close/>
                <a:moveTo>
                  <a:pt x="9631428" y="3373342"/>
                </a:moveTo>
                <a:cubicBezTo>
                  <a:pt x="9626672" y="3371266"/>
                  <a:pt x="9611877" y="3377492"/>
                  <a:pt x="9597611" y="3387609"/>
                </a:cubicBezTo>
                <a:cubicBezTo>
                  <a:pt x="9577532" y="3403692"/>
                  <a:pt x="9575947" y="3406546"/>
                  <a:pt x="9589157" y="3408621"/>
                </a:cubicBezTo>
                <a:cubicBezTo>
                  <a:pt x="9597611" y="3410178"/>
                  <a:pt x="9609764" y="3409659"/>
                  <a:pt x="9615576" y="3407584"/>
                </a:cubicBezTo>
                <a:cubicBezTo>
                  <a:pt x="9621917" y="3405249"/>
                  <a:pt x="9629843" y="3402395"/>
                  <a:pt x="9634070" y="3402395"/>
                </a:cubicBezTo>
                <a:cubicBezTo>
                  <a:pt x="9643581" y="3401617"/>
                  <a:pt x="9641467" y="3378530"/>
                  <a:pt x="9631428" y="3373342"/>
                </a:cubicBezTo>
                <a:close/>
                <a:moveTo>
                  <a:pt x="10001299" y="3371007"/>
                </a:moveTo>
                <a:cubicBezTo>
                  <a:pt x="9998657" y="3368154"/>
                  <a:pt x="9992316" y="3368932"/>
                  <a:pt x="9986504" y="3371785"/>
                </a:cubicBezTo>
                <a:cubicBezTo>
                  <a:pt x="9979635" y="3375417"/>
                  <a:pt x="9982277" y="3376974"/>
                  <a:pt x="9991788" y="3376195"/>
                </a:cubicBezTo>
                <a:cubicBezTo>
                  <a:pt x="10000242" y="3376195"/>
                  <a:pt x="10004998" y="3373082"/>
                  <a:pt x="10001299" y="3371007"/>
                </a:cubicBezTo>
                <a:close/>
                <a:moveTo>
                  <a:pt x="575923" y="3369710"/>
                </a:moveTo>
                <a:cubicBezTo>
                  <a:pt x="557958" y="3364781"/>
                  <a:pt x="477643" y="3422629"/>
                  <a:pt x="483984" y="3435599"/>
                </a:cubicBezTo>
                <a:cubicBezTo>
                  <a:pt x="486098" y="3442344"/>
                  <a:pt x="483456" y="3449607"/>
                  <a:pt x="477115" y="3453239"/>
                </a:cubicBezTo>
                <a:cubicBezTo>
                  <a:pt x="469718" y="3456092"/>
                  <a:pt x="464434" y="3463615"/>
                  <a:pt x="464962" y="3467766"/>
                </a:cubicBezTo>
                <a:cubicBezTo>
                  <a:pt x="466019" y="3476586"/>
                  <a:pt x="495609" y="3462837"/>
                  <a:pt x="526783" y="3438194"/>
                </a:cubicBezTo>
                <a:cubicBezTo>
                  <a:pt x="537351" y="3430930"/>
                  <a:pt x="554788" y="3412512"/>
                  <a:pt x="566413" y="3398764"/>
                </a:cubicBezTo>
                <a:cubicBezTo>
                  <a:pt x="584906" y="3378530"/>
                  <a:pt x="586491" y="3372823"/>
                  <a:pt x="575923" y="3369710"/>
                </a:cubicBezTo>
                <a:close/>
                <a:moveTo>
                  <a:pt x="181746" y="3323017"/>
                </a:moveTo>
                <a:lnTo>
                  <a:pt x="156384" y="3339360"/>
                </a:lnTo>
                <a:cubicBezTo>
                  <a:pt x="142646" y="3347920"/>
                  <a:pt x="125737" y="3355962"/>
                  <a:pt x="118340" y="3356740"/>
                </a:cubicBezTo>
                <a:cubicBezTo>
                  <a:pt x="111471" y="3357518"/>
                  <a:pt x="106187" y="3361150"/>
                  <a:pt x="106187" y="3365560"/>
                </a:cubicBezTo>
                <a:cubicBezTo>
                  <a:pt x="107244" y="3373342"/>
                  <a:pt x="118868" y="3398764"/>
                  <a:pt x="121510" y="3398764"/>
                </a:cubicBezTo>
                <a:cubicBezTo>
                  <a:pt x="122567" y="3398764"/>
                  <a:pt x="135777" y="3381383"/>
                  <a:pt x="152157" y="3361150"/>
                </a:cubicBezTo>
                <a:close/>
                <a:moveTo>
                  <a:pt x="9923098" y="3307193"/>
                </a:moveTo>
                <a:cubicBezTo>
                  <a:pt x="9918342" y="3307971"/>
                  <a:pt x="9917285" y="3311603"/>
                  <a:pt x="9919927" y="3315754"/>
                </a:cubicBezTo>
                <a:cubicBezTo>
                  <a:pt x="9923098" y="3320163"/>
                  <a:pt x="9927325" y="3323795"/>
                  <a:pt x="9929438" y="3323795"/>
                </a:cubicBezTo>
                <a:cubicBezTo>
                  <a:pt x="9932080" y="3323017"/>
                  <a:pt x="9933137" y="3319385"/>
                  <a:pt x="9932609" y="3314975"/>
                </a:cubicBezTo>
                <a:cubicBezTo>
                  <a:pt x="9931552" y="3310046"/>
                  <a:pt x="9928382" y="3306415"/>
                  <a:pt x="9923098" y="3307193"/>
                </a:cubicBezTo>
                <a:close/>
                <a:moveTo>
                  <a:pt x="520971" y="3301486"/>
                </a:moveTo>
                <a:cubicBezTo>
                  <a:pt x="518858" y="3302264"/>
                  <a:pt x="515159" y="3305636"/>
                  <a:pt x="513045" y="3310825"/>
                </a:cubicBezTo>
                <a:cubicBezTo>
                  <a:pt x="510932" y="3315754"/>
                  <a:pt x="512517" y="3319385"/>
                  <a:pt x="517272" y="3318607"/>
                </a:cubicBezTo>
                <a:cubicBezTo>
                  <a:pt x="522556" y="3318607"/>
                  <a:pt x="526255" y="3314716"/>
                  <a:pt x="525198" y="3310306"/>
                </a:cubicBezTo>
                <a:cubicBezTo>
                  <a:pt x="524670" y="3305118"/>
                  <a:pt x="523085" y="3301486"/>
                  <a:pt x="520971" y="3301486"/>
                </a:cubicBezTo>
                <a:close/>
                <a:moveTo>
                  <a:pt x="9855992" y="3296298"/>
                </a:moveTo>
                <a:cubicBezTo>
                  <a:pt x="9851765" y="3297076"/>
                  <a:pt x="9848595" y="3301486"/>
                  <a:pt x="9849123" y="3305896"/>
                </a:cubicBezTo>
                <a:cubicBezTo>
                  <a:pt x="9849123" y="3310306"/>
                  <a:pt x="9853351" y="3313938"/>
                  <a:pt x="9857578" y="3313938"/>
                </a:cubicBezTo>
                <a:cubicBezTo>
                  <a:pt x="9862333" y="3313159"/>
                  <a:pt x="9865503" y="3308750"/>
                  <a:pt x="9864975" y="3304340"/>
                </a:cubicBezTo>
                <a:cubicBezTo>
                  <a:pt x="9864975" y="3299930"/>
                  <a:pt x="9860748" y="3296298"/>
                  <a:pt x="9855992" y="3296298"/>
                </a:cubicBezTo>
                <a:close/>
                <a:moveTo>
                  <a:pt x="148986" y="3287219"/>
                </a:moveTo>
                <a:cubicBezTo>
                  <a:pt x="142646" y="3291110"/>
                  <a:pt x="133135" y="3302005"/>
                  <a:pt x="122039" y="3319385"/>
                </a:cubicBezTo>
                <a:lnTo>
                  <a:pt x="101960" y="3353627"/>
                </a:lnTo>
                <a:lnTo>
                  <a:pt x="128908" y="3333393"/>
                </a:lnTo>
                <a:cubicBezTo>
                  <a:pt x="144231" y="3323276"/>
                  <a:pt x="156384" y="3307193"/>
                  <a:pt x="156912" y="3299152"/>
                </a:cubicBezTo>
                <a:cubicBezTo>
                  <a:pt x="157969" y="3287219"/>
                  <a:pt x="154799" y="3283587"/>
                  <a:pt x="148986" y="3287219"/>
                </a:cubicBezTo>
                <a:close/>
                <a:moveTo>
                  <a:pt x="212921" y="3283587"/>
                </a:moveTo>
                <a:cubicBezTo>
                  <a:pt x="210279" y="3283068"/>
                  <a:pt x="204996" y="3285922"/>
                  <a:pt x="199712" y="3293185"/>
                </a:cubicBezTo>
                <a:cubicBezTo>
                  <a:pt x="193899" y="3302005"/>
                  <a:pt x="193899" y="3306934"/>
                  <a:pt x="199183" y="3306415"/>
                </a:cubicBezTo>
                <a:cubicBezTo>
                  <a:pt x="204467" y="3305636"/>
                  <a:pt x="210279" y="3301486"/>
                  <a:pt x="212921" y="3296298"/>
                </a:cubicBezTo>
                <a:cubicBezTo>
                  <a:pt x="216620" y="3288775"/>
                  <a:pt x="216092" y="3284365"/>
                  <a:pt x="212921" y="3283587"/>
                </a:cubicBezTo>
                <a:close/>
                <a:moveTo>
                  <a:pt x="9734992" y="3259203"/>
                </a:moveTo>
                <a:cubicBezTo>
                  <a:pt x="9719668" y="3265688"/>
                  <a:pt x="9719140" y="3283846"/>
                  <a:pt x="9733407" y="3282549"/>
                </a:cubicBezTo>
                <a:cubicBezTo>
                  <a:pt x="9740804" y="3281771"/>
                  <a:pt x="9746616" y="3275026"/>
                  <a:pt x="9746088" y="3267763"/>
                </a:cubicBezTo>
                <a:cubicBezTo>
                  <a:pt x="9745031" y="3260500"/>
                  <a:pt x="9740276" y="3256868"/>
                  <a:pt x="9734992" y="3259203"/>
                </a:cubicBezTo>
                <a:close/>
                <a:moveTo>
                  <a:pt x="388874" y="3242341"/>
                </a:moveTo>
                <a:cubicBezTo>
                  <a:pt x="385704" y="3244157"/>
                  <a:pt x="381477" y="3247789"/>
                  <a:pt x="376721" y="3252718"/>
                </a:cubicBezTo>
                <a:cubicBezTo>
                  <a:pt x="367210" y="3262316"/>
                  <a:pt x="358756" y="3270876"/>
                  <a:pt x="357171" y="3272173"/>
                </a:cubicBezTo>
                <a:cubicBezTo>
                  <a:pt x="355586" y="3272951"/>
                  <a:pt x="357699" y="3278399"/>
                  <a:pt x="361398" y="3284106"/>
                </a:cubicBezTo>
                <a:cubicBezTo>
                  <a:pt x="366682" y="3290591"/>
                  <a:pt x="372494" y="3287478"/>
                  <a:pt x="382534" y="3272951"/>
                </a:cubicBezTo>
                <a:cubicBezTo>
                  <a:pt x="389931" y="3261278"/>
                  <a:pt x="395743" y="3248308"/>
                  <a:pt x="394687" y="3243120"/>
                </a:cubicBezTo>
                <a:cubicBezTo>
                  <a:pt x="394687" y="3241044"/>
                  <a:pt x="392045" y="3240785"/>
                  <a:pt x="388874" y="3242341"/>
                </a:cubicBezTo>
                <a:close/>
                <a:moveTo>
                  <a:pt x="202882" y="3238450"/>
                </a:moveTo>
                <a:cubicBezTo>
                  <a:pt x="202882" y="3238191"/>
                  <a:pt x="199712" y="3241044"/>
                  <a:pt x="193371" y="3246751"/>
                </a:cubicBezTo>
                <a:cubicBezTo>
                  <a:pt x="181218" y="3259203"/>
                  <a:pt x="176991" y="3266466"/>
                  <a:pt x="183860" y="3265947"/>
                </a:cubicBezTo>
                <a:cubicBezTo>
                  <a:pt x="185445" y="3265947"/>
                  <a:pt x="191257" y="3258684"/>
                  <a:pt x="197070" y="3249864"/>
                </a:cubicBezTo>
                <a:cubicBezTo>
                  <a:pt x="201297" y="3242601"/>
                  <a:pt x="203410" y="3238710"/>
                  <a:pt x="202882" y="3238450"/>
                </a:cubicBezTo>
                <a:close/>
                <a:moveTo>
                  <a:pt x="690584" y="3237672"/>
                </a:moveTo>
                <a:cubicBezTo>
                  <a:pt x="686885" y="3239488"/>
                  <a:pt x="683186" y="3242341"/>
                  <a:pt x="680016" y="3246751"/>
                </a:cubicBezTo>
                <a:cubicBezTo>
                  <a:pt x="666278" y="3263613"/>
                  <a:pt x="675789" y="3266466"/>
                  <a:pt x="694811" y="3251939"/>
                </a:cubicBezTo>
                <a:cubicBezTo>
                  <a:pt x="700623" y="3246751"/>
                  <a:pt x="702736" y="3240526"/>
                  <a:pt x="699038" y="3237672"/>
                </a:cubicBezTo>
                <a:cubicBezTo>
                  <a:pt x="697453" y="3235856"/>
                  <a:pt x="693754" y="3235856"/>
                  <a:pt x="690584" y="3237672"/>
                </a:cubicBezTo>
                <a:close/>
                <a:moveTo>
                  <a:pt x="647784" y="3232224"/>
                </a:moveTo>
                <a:cubicBezTo>
                  <a:pt x="646199" y="3232484"/>
                  <a:pt x="643557" y="3235856"/>
                  <a:pt x="639858" y="3242341"/>
                </a:cubicBezTo>
                <a:cubicBezTo>
                  <a:pt x="634046" y="3251939"/>
                  <a:pt x="626120" y="3257646"/>
                  <a:pt x="622422" y="3255571"/>
                </a:cubicBezTo>
                <a:cubicBezTo>
                  <a:pt x="611854" y="3249605"/>
                  <a:pt x="537351" y="3303821"/>
                  <a:pt x="539993" y="3314716"/>
                </a:cubicBezTo>
                <a:cubicBezTo>
                  <a:pt x="541578" y="3319644"/>
                  <a:pt x="530482" y="3333393"/>
                  <a:pt x="515687" y="3345585"/>
                </a:cubicBezTo>
                <a:cubicBezTo>
                  <a:pt x="491910" y="3366078"/>
                  <a:pt x="482399" y="3381902"/>
                  <a:pt x="494023" y="3380605"/>
                </a:cubicBezTo>
                <a:cubicBezTo>
                  <a:pt x="496137" y="3380605"/>
                  <a:pt x="525198" y="3361928"/>
                  <a:pt x="558487" y="3340138"/>
                </a:cubicBezTo>
                <a:cubicBezTo>
                  <a:pt x="616609" y="3300967"/>
                  <a:pt x="648313" y="3266466"/>
                  <a:pt x="648841" y="3239747"/>
                </a:cubicBezTo>
                <a:cubicBezTo>
                  <a:pt x="649369" y="3234300"/>
                  <a:pt x="648841" y="3231706"/>
                  <a:pt x="647784" y="3232224"/>
                </a:cubicBezTo>
                <a:close/>
                <a:moveTo>
                  <a:pt x="726514" y="3222886"/>
                </a:moveTo>
                <a:cubicBezTo>
                  <a:pt x="721230" y="3223664"/>
                  <a:pt x="716475" y="3228074"/>
                  <a:pt x="713304" y="3232484"/>
                </a:cubicBezTo>
                <a:cubicBezTo>
                  <a:pt x="711191" y="3237672"/>
                  <a:pt x="712776" y="3241304"/>
                  <a:pt x="718060" y="3241304"/>
                </a:cubicBezTo>
                <a:cubicBezTo>
                  <a:pt x="722287" y="3240526"/>
                  <a:pt x="728099" y="3236116"/>
                  <a:pt x="730213" y="3230928"/>
                </a:cubicBezTo>
                <a:cubicBezTo>
                  <a:pt x="732326" y="3226518"/>
                  <a:pt x="730741" y="3222886"/>
                  <a:pt x="726514" y="3222886"/>
                </a:cubicBezTo>
                <a:close/>
                <a:moveTo>
                  <a:pt x="9825346" y="3216660"/>
                </a:moveTo>
                <a:cubicBezTo>
                  <a:pt x="9795228" y="3215104"/>
                  <a:pt x="9751372" y="3222886"/>
                  <a:pt x="9748201" y="3233781"/>
                </a:cubicBezTo>
                <a:cubicBezTo>
                  <a:pt x="9746088" y="3242341"/>
                  <a:pt x="9750843" y="3247789"/>
                  <a:pt x="9762468" y="3248308"/>
                </a:cubicBezTo>
                <a:cubicBezTo>
                  <a:pt x="9799455" y="3251939"/>
                  <a:pt x="9811080" y="3249864"/>
                  <a:pt x="9814778" y="3236116"/>
                </a:cubicBezTo>
                <a:cubicBezTo>
                  <a:pt x="9816892" y="3226518"/>
                  <a:pt x="9825346" y="3223664"/>
                  <a:pt x="9840141" y="3225739"/>
                </a:cubicBezTo>
                <a:cubicBezTo>
                  <a:pt x="9857049" y="3228074"/>
                  <a:pt x="9859163" y="3226518"/>
                  <a:pt x="9849123" y="3221329"/>
                </a:cubicBezTo>
                <a:cubicBezTo>
                  <a:pt x="9843840" y="3218476"/>
                  <a:pt x="9835385" y="3217179"/>
                  <a:pt x="9825346" y="3216660"/>
                </a:cubicBezTo>
                <a:close/>
                <a:moveTo>
                  <a:pt x="458621" y="3205506"/>
                </a:moveTo>
                <a:cubicBezTo>
                  <a:pt x="453866" y="3206284"/>
                  <a:pt x="450167" y="3210694"/>
                  <a:pt x="450696" y="3215104"/>
                </a:cubicBezTo>
                <a:cubicBezTo>
                  <a:pt x="450696" y="3220032"/>
                  <a:pt x="452809" y="3223664"/>
                  <a:pt x="454923" y="3222886"/>
                </a:cubicBezTo>
                <a:cubicBezTo>
                  <a:pt x="456508" y="3222886"/>
                  <a:pt x="460207" y="3218735"/>
                  <a:pt x="462849" y="3214326"/>
                </a:cubicBezTo>
                <a:cubicBezTo>
                  <a:pt x="465490" y="3209137"/>
                  <a:pt x="462849" y="3205506"/>
                  <a:pt x="458621" y="3205506"/>
                </a:cubicBezTo>
                <a:close/>
                <a:moveTo>
                  <a:pt x="62331" y="3201874"/>
                </a:moveTo>
                <a:cubicBezTo>
                  <a:pt x="53348" y="3199020"/>
                  <a:pt x="37497" y="3211472"/>
                  <a:pt x="36968" y="3227296"/>
                </a:cubicBezTo>
                <a:cubicBezTo>
                  <a:pt x="36440" y="3244676"/>
                  <a:pt x="38025" y="3245454"/>
                  <a:pt x="52820" y="3233781"/>
                </a:cubicBezTo>
                <a:cubicBezTo>
                  <a:pt x="61274" y="3227296"/>
                  <a:pt x="68671" y="3216401"/>
                  <a:pt x="67615" y="3210694"/>
                </a:cubicBezTo>
                <a:cubicBezTo>
                  <a:pt x="67086" y="3205765"/>
                  <a:pt x="64973" y="3202912"/>
                  <a:pt x="62331" y="3201874"/>
                </a:cubicBezTo>
                <a:close/>
                <a:moveTo>
                  <a:pt x="9914643" y="3182937"/>
                </a:moveTo>
                <a:cubicBezTo>
                  <a:pt x="9904604" y="3182159"/>
                  <a:pt x="9886111" y="3183716"/>
                  <a:pt x="9873429" y="3187347"/>
                </a:cubicBezTo>
                <a:cubicBezTo>
                  <a:pt x="9861276" y="3190200"/>
                  <a:pt x="9869202" y="3190979"/>
                  <a:pt x="9891923" y="3188904"/>
                </a:cubicBezTo>
                <a:cubicBezTo>
                  <a:pt x="9915172" y="3186569"/>
                  <a:pt x="9924683" y="3184494"/>
                  <a:pt x="9914643" y="3183716"/>
                </a:cubicBezTo>
                <a:close/>
                <a:moveTo>
                  <a:pt x="9959556" y="3180084"/>
                </a:moveTo>
                <a:cubicBezTo>
                  <a:pt x="9956386" y="3177230"/>
                  <a:pt x="9950045" y="3178008"/>
                  <a:pt x="9944233" y="3180862"/>
                </a:cubicBezTo>
                <a:cubicBezTo>
                  <a:pt x="9937893" y="3183716"/>
                  <a:pt x="9940006" y="3186050"/>
                  <a:pt x="9949517" y="3185272"/>
                </a:cubicBezTo>
                <a:cubicBezTo>
                  <a:pt x="9957971" y="3185272"/>
                  <a:pt x="9963255" y="3182418"/>
                  <a:pt x="9959556" y="3180084"/>
                </a:cubicBezTo>
                <a:close/>
                <a:moveTo>
                  <a:pt x="947908" y="3179306"/>
                </a:moveTo>
                <a:cubicBezTo>
                  <a:pt x="941568" y="3178008"/>
                  <a:pt x="932585" y="3178787"/>
                  <a:pt x="926773" y="3181640"/>
                </a:cubicBezTo>
                <a:cubicBezTo>
                  <a:pt x="922017" y="3184494"/>
                  <a:pt x="926244" y="3186050"/>
                  <a:pt x="937869" y="3185272"/>
                </a:cubicBezTo>
                <a:cubicBezTo>
                  <a:pt x="948965" y="3183716"/>
                  <a:pt x="953721" y="3181640"/>
                  <a:pt x="947908" y="3179306"/>
                </a:cubicBezTo>
                <a:close/>
                <a:moveTo>
                  <a:pt x="527840" y="3178495"/>
                </a:moveTo>
                <a:cubicBezTo>
                  <a:pt x="526255" y="3177166"/>
                  <a:pt x="524141" y="3177101"/>
                  <a:pt x="522028" y="3178527"/>
                </a:cubicBezTo>
                <a:cubicBezTo>
                  <a:pt x="517272" y="3182159"/>
                  <a:pt x="514631" y="3188125"/>
                  <a:pt x="514631" y="3192535"/>
                </a:cubicBezTo>
                <a:cubicBezTo>
                  <a:pt x="515159" y="3196686"/>
                  <a:pt x="518858" y="3200318"/>
                  <a:pt x="523613" y="3199539"/>
                </a:cubicBezTo>
                <a:cubicBezTo>
                  <a:pt x="528369" y="3198761"/>
                  <a:pt x="531010" y="3193314"/>
                  <a:pt x="530482" y="3186050"/>
                </a:cubicBezTo>
                <a:cubicBezTo>
                  <a:pt x="530482" y="3182418"/>
                  <a:pt x="529425" y="3179824"/>
                  <a:pt x="527840" y="3178495"/>
                </a:cubicBezTo>
                <a:close/>
                <a:moveTo>
                  <a:pt x="632989" y="3168929"/>
                </a:moveTo>
                <a:cubicBezTo>
                  <a:pt x="626120" y="3172561"/>
                  <a:pt x="621365" y="3176971"/>
                  <a:pt x="621365" y="3178527"/>
                </a:cubicBezTo>
                <a:cubicBezTo>
                  <a:pt x="621893" y="3180602"/>
                  <a:pt x="627177" y="3181640"/>
                  <a:pt x="634575" y="3180862"/>
                </a:cubicBezTo>
                <a:cubicBezTo>
                  <a:pt x="640915" y="3180084"/>
                  <a:pt x="646199" y="3175674"/>
                  <a:pt x="646199" y="3171523"/>
                </a:cubicBezTo>
                <a:cubicBezTo>
                  <a:pt x="645142" y="3167113"/>
                  <a:pt x="639330" y="3166076"/>
                  <a:pt x="632989" y="3168929"/>
                </a:cubicBezTo>
                <a:close/>
                <a:moveTo>
                  <a:pt x="9812136" y="3151030"/>
                </a:moveTo>
                <a:cubicBezTo>
                  <a:pt x="9806324" y="3148955"/>
                  <a:pt x="9796813" y="3150252"/>
                  <a:pt x="9791001" y="3153106"/>
                </a:cubicBezTo>
                <a:cubicBezTo>
                  <a:pt x="9786245" y="3155959"/>
                  <a:pt x="9791001" y="3157775"/>
                  <a:pt x="9802097" y="3156218"/>
                </a:cubicBezTo>
                <a:cubicBezTo>
                  <a:pt x="9813721" y="3155700"/>
                  <a:pt x="9817949" y="3152586"/>
                  <a:pt x="9812136" y="3151030"/>
                </a:cubicBezTo>
                <a:close/>
                <a:moveTo>
                  <a:pt x="998633" y="3146880"/>
                </a:moveTo>
                <a:cubicBezTo>
                  <a:pt x="991764" y="3147398"/>
                  <a:pt x="983839" y="3151549"/>
                  <a:pt x="981197" y="3156737"/>
                </a:cubicBezTo>
                <a:cubicBezTo>
                  <a:pt x="975913" y="3167632"/>
                  <a:pt x="987009" y="3167113"/>
                  <a:pt x="1001804" y="3154662"/>
                </a:cubicBezTo>
                <a:cubicBezTo>
                  <a:pt x="1011315" y="3146620"/>
                  <a:pt x="1011315" y="3145323"/>
                  <a:pt x="998633" y="3146880"/>
                </a:cubicBezTo>
                <a:close/>
                <a:moveTo>
                  <a:pt x="10039871" y="3146102"/>
                </a:moveTo>
                <a:cubicBezTo>
                  <a:pt x="10031945" y="3145323"/>
                  <a:pt x="10018736" y="3145842"/>
                  <a:pt x="10010810" y="3148696"/>
                </a:cubicBezTo>
                <a:cubicBezTo>
                  <a:pt x="10002884" y="3151808"/>
                  <a:pt x="10010282" y="3153365"/>
                  <a:pt x="10025605" y="3152068"/>
                </a:cubicBezTo>
                <a:cubicBezTo>
                  <a:pt x="10041456" y="3150511"/>
                  <a:pt x="10047797" y="3147398"/>
                  <a:pt x="10039871" y="3146102"/>
                </a:cubicBezTo>
                <a:close/>
                <a:moveTo>
                  <a:pt x="732326" y="3138060"/>
                </a:moveTo>
                <a:cubicBezTo>
                  <a:pt x="723344" y="3139876"/>
                  <a:pt x="708020" y="3145582"/>
                  <a:pt x="690584" y="3154662"/>
                </a:cubicBezTo>
                <a:lnTo>
                  <a:pt x="658352" y="3170486"/>
                </a:lnTo>
                <a:lnTo>
                  <a:pt x="694811" y="3161925"/>
                </a:lnTo>
                <a:cubicBezTo>
                  <a:pt x="715418" y="3156737"/>
                  <a:pt x="734440" y="3149474"/>
                  <a:pt x="738138" y="3144286"/>
                </a:cubicBezTo>
                <a:cubicBezTo>
                  <a:pt x="743951" y="3138319"/>
                  <a:pt x="741309" y="3136244"/>
                  <a:pt x="732326" y="3138060"/>
                </a:cubicBezTo>
                <a:close/>
                <a:moveTo>
                  <a:pt x="523085" y="3132612"/>
                </a:moveTo>
                <a:cubicBezTo>
                  <a:pt x="517272" y="3130537"/>
                  <a:pt x="505119" y="3139098"/>
                  <a:pt x="490325" y="3155440"/>
                </a:cubicBezTo>
                <a:cubicBezTo>
                  <a:pt x="479757" y="3167892"/>
                  <a:pt x="464962" y="3176452"/>
                  <a:pt x="458621" y="3174896"/>
                </a:cubicBezTo>
                <a:cubicBezTo>
                  <a:pt x="451224" y="3172820"/>
                  <a:pt x="446997" y="3176452"/>
                  <a:pt x="447525" y="3184494"/>
                </a:cubicBezTo>
                <a:cubicBezTo>
                  <a:pt x="448054" y="3195389"/>
                  <a:pt x="452809" y="3195908"/>
                  <a:pt x="468661" y="3187347"/>
                </a:cubicBezTo>
                <a:cubicBezTo>
                  <a:pt x="480285" y="3182159"/>
                  <a:pt x="497722" y="3169708"/>
                  <a:pt x="507761" y="3161147"/>
                </a:cubicBezTo>
                <a:cubicBezTo>
                  <a:pt x="518329" y="3151549"/>
                  <a:pt x="526255" y="3141692"/>
                  <a:pt x="526255" y="3138060"/>
                </a:cubicBezTo>
                <a:cubicBezTo>
                  <a:pt x="525727" y="3134947"/>
                  <a:pt x="524670" y="3133131"/>
                  <a:pt x="523085" y="3132612"/>
                </a:cubicBezTo>
                <a:close/>
                <a:moveTo>
                  <a:pt x="10129169" y="3130018"/>
                </a:moveTo>
                <a:cubicBezTo>
                  <a:pt x="10126527" y="3127943"/>
                  <a:pt x="10120186" y="3127684"/>
                  <a:pt x="10114374" y="3130537"/>
                </a:cubicBezTo>
                <a:cubicBezTo>
                  <a:pt x="10107505" y="3134169"/>
                  <a:pt x="10110147" y="3135725"/>
                  <a:pt x="10119129" y="3135725"/>
                </a:cubicBezTo>
                <a:cubicBezTo>
                  <a:pt x="10128112" y="3134947"/>
                  <a:pt x="10132867" y="3133131"/>
                  <a:pt x="10129169" y="3130018"/>
                </a:cubicBezTo>
                <a:close/>
                <a:moveTo>
                  <a:pt x="730014" y="3118864"/>
                </a:moveTo>
                <a:cubicBezTo>
                  <a:pt x="725589" y="3118799"/>
                  <a:pt x="719117" y="3119642"/>
                  <a:pt x="711719" y="3121458"/>
                </a:cubicBezTo>
                <a:cubicBezTo>
                  <a:pt x="696396" y="3124311"/>
                  <a:pt x="683714" y="3128462"/>
                  <a:pt x="683714" y="3130537"/>
                </a:cubicBezTo>
                <a:cubicBezTo>
                  <a:pt x="684243" y="3136244"/>
                  <a:pt x="732326" y="3128980"/>
                  <a:pt x="736025" y="3121717"/>
                </a:cubicBezTo>
                <a:cubicBezTo>
                  <a:pt x="736817" y="3119901"/>
                  <a:pt x="734440" y="3118929"/>
                  <a:pt x="730014" y="3118864"/>
                </a:cubicBezTo>
                <a:close/>
                <a:moveTo>
                  <a:pt x="787807" y="3110303"/>
                </a:moveTo>
                <a:cubicBezTo>
                  <a:pt x="784636" y="3108228"/>
                  <a:pt x="777768" y="3108228"/>
                  <a:pt x="771955" y="3111082"/>
                </a:cubicBezTo>
                <a:cubicBezTo>
                  <a:pt x="765086" y="3114713"/>
                  <a:pt x="767200" y="3116270"/>
                  <a:pt x="777239" y="3116270"/>
                </a:cubicBezTo>
                <a:cubicBezTo>
                  <a:pt x="786222" y="3115492"/>
                  <a:pt x="790449" y="3113157"/>
                  <a:pt x="787807" y="3110303"/>
                </a:cubicBezTo>
                <a:close/>
                <a:moveTo>
                  <a:pt x="855969" y="3109006"/>
                </a:moveTo>
                <a:cubicBezTo>
                  <a:pt x="851742" y="3109784"/>
                  <a:pt x="848571" y="3113157"/>
                  <a:pt x="848571" y="3118345"/>
                </a:cubicBezTo>
                <a:cubicBezTo>
                  <a:pt x="849628" y="3122496"/>
                  <a:pt x="852798" y="3126386"/>
                  <a:pt x="858082" y="3125868"/>
                </a:cubicBezTo>
                <a:cubicBezTo>
                  <a:pt x="862309" y="3125868"/>
                  <a:pt x="865480" y="3121458"/>
                  <a:pt x="865480" y="3117048"/>
                </a:cubicBezTo>
                <a:cubicBezTo>
                  <a:pt x="864951" y="3111860"/>
                  <a:pt x="861253" y="3109006"/>
                  <a:pt x="855969" y="3109006"/>
                </a:cubicBezTo>
                <a:close/>
                <a:moveTo>
                  <a:pt x="9919927" y="3107450"/>
                </a:moveTo>
                <a:cubicBezTo>
                  <a:pt x="9916229" y="3104596"/>
                  <a:pt x="9909888" y="3105374"/>
                  <a:pt x="9904076" y="3108228"/>
                </a:cubicBezTo>
                <a:cubicBezTo>
                  <a:pt x="9897735" y="3111860"/>
                  <a:pt x="9899849" y="3113416"/>
                  <a:pt x="9909360" y="3112638"/>
                </a:cubicBezTo>
                <a:cubicBezTo>
                  <a:pt x="9918342" y="3112638"/>
                  <a:pt x="9923098" y="3109784"/>
                  <a:pt x="9919927" y="3107450"/>
                </a:cubicBezTo>
                <a:close/>
                <a:moveTo>
                  <a:pt x="9856587" y="3098533"/>
                </a:moveTo>
                <a:cubicBezTo>
                  <a:pt x="9846482" y="3098306"/>
                  <a:pt x="9833800" y="3098760"/>
                  <a:pt x="9821119" y="3099668"/>
                </a:cubicBezTo>
                <a:cubicBezTo>
                  <a:pt x="9796285" y="3101224"/>
                  <a:pt x="9772507" y="3105115"/>
                  <a:pt x="9773036" y="3109006"/>
                </a:cubicBezTo>
                <a:cubicBezTo>
                  <a:pt x="9773036" y="3113416"/>
                  <a:pt x="9789416" y="3116270"/>
                  <a:pt x="9808438" y="3116270"/>
                </a:cubicBezTo>
                <a:cubicBezTo>
                  <a:pt x="9846481" y="3115492"/>
                  <a:pt x="9883469" y="3107450"/>
                  <a:pt x="9876600" y="3101484"/>
                </a:cubicBezTo>
                <a:cubicBezTo>
                  <a:pt x="9874222" y="3099668"/>
                  <a:pt x="9866693" y="3098760"/>
                  <a:pt x="9856587" y="3098533"/>
                </a:cubicBezTo>
                <a:close/>
                <a:moveTo>
                  <a:pt x="9648865" y="3091626"/>
                </a:moveTo>
                <a:cubicBezTo>
                  <a:pt x="9629843" y="3091626"/>
                  <a:pt x="9621917" y="3095258"/>
                  <a:pt x="9622445" y="3103040"/>
                </a:cubicBezTo>
                <a:cubicBezTo>
                  <a:pt x="9624030" y="3117048"/>
                  <a:pt x="9677397" y="3114454"/>
                  <a:pt x="9684795" y="3100705"/>
                </a:cubicBezTo>
                <a:cubicBezTo>
                  <a:pt x="9689022" y="3091366"/>
                  <a:pt x="9689550" y="3091626"/>
                  <a:pt x="9648865" y="3091626"/>
                </a:cubicBezTo>
                <a:close/>
                <a:moveTo>
                  <a:pt x="156384" y="3090070"/>
                </a:moveTo>
                <a:cubicBezTo>
                  <a:pt x="137890" y="3092145"/>
                  <a:pt x="98261" y="3148177"/>
                  <a:pt x="94034" y="3180084"/>
                </a:cubicBezTo>
                <a:cubicBezTo>
                  <a:pt x="92449" y="3192535"/>
                  <a:pt x="79768" y="3217179"/>
                  <a:pt x="64973" y="3235337"/>
                </a:cubicBezTo>
                <a:cubicBezTo>
                  <a:pt x="47536" y="3257128"/>
                  <a:pt x="40667" y="3272173"/>
                  <a:pt x="44894" y="3280993"/>
                </a:cubicBezTo>
                <a:cubicBezTo>
                  <a:pt x="55990" y="3302783"/>
                  <a:pt x="62859" y="3297076"/>
                  <a:pt x="94034" y="3239747"/>
                </a:cubicBezTo>
                <a:cubicBezTo>
                  <a:pt x="125209" y="3182937"/>
                  <a:pt x="131021" y="3158294"/>
                  <a:pt x="108829" y="3180862"/>
                </a:cubicBezTo>
                <a:cubicBezTo>
                  <a:pt x="96148" y="3192535"/>
                  <a:pt x="96148" y="3191757"/>
                  <a:pt x="105659" y="3177230"/>
                </a:cubicBezTo>
                <a:cubicBezTo>
                  <a:pt x="119397" y="3155440"/>
                  <a:pt x="148458" y="3134947"/>
                  <a:pt x="142117" y="3152327"/>
                </a:cubicBezTo>
                <a:cubicBezTo>
                  <a:pt x="138947" y="3158812"/>
                  <a:pt x="146873" y="3150252"/>
                  <a:pt x="159554" y="3132872"/>
                </a:cubicBezTo>
                <a:cubicBezTo>
                  <a:pt x="183332" y="3100186"/>
                  <a:pt x="181746" y="3087735"/>
                  <a:pt x="156384" y="3090070"/>
                </a:cubicBezTo>
                <a:close/>
                <a:moveTo>
                  <a:pt x="666806" y="3078656"/>
                </a:moveTo>
                <a:cubicBezTo>
                  <a:pt x="649369" y="3081768"/>
                  <a:pt x="623478" y="3099668"/>
                  <a:pt x="606570" y="3121458"/>
                </a:cubicBezTo>
                <a:cubicBezTo>
                  <a:pt x="591247" y="3141692"/>
                  <a:pt x="591247" y="3142988"/>
                  <a:pt x="604985" y="3136503"/>
                </a:cubicBezTo>
                <a:cubicBezTo>
                  <a:pt x="613967" y="3132872"/>
                  <a:pt x="636688" y="3120680"/>
                  <a:pt x="654653" y="3109006"/>
                </a:cubicBezTo>
                <a:cubicBezTo>
                  <a:pt x="676317" y="3095258"/>
                  <a:pt x="685300" y="3085660"/>
                  <a:pt x="680016" y="3080472"/>
                </a:cubicBezTo>
                <a:cubicBezTo>
                  <a:pt x="676845" y="3077878"/>
                  <a:pt x="672090" y="3077358"/>
                  <a:pt x="666806" y="3078656"/>
                </a:cubicBezTo>
                <a:close/>
                <a:moveTo>
                  <a:pt x="302747" y="3076062"/>
                </a:moveTo>
                <a:cubicBezTo>
                  <a:pt x="298520" y="3073727"/>
                  <a:pt x="281083" y="3086178"/>
                  <a:pt x="263646" y="3105893"/>
                </a:cubicBezTo>
                <a:lnTo>
                  <a:pt x="239341" y="3133650"/>
                </a:lnTo>
                <a:lnTo>
                  <a:pt x="268930" y="3112638"/>
                </a:lnTo>
                <a:cubicBezTo>
                  <a:pt x="284782" y="3101743"/>
                  <a:pt x="299577" y="3088513"/>
                  <a:pt x="301690" y="3084103"/>
                </a:cubicBezTo>
                <a:cubicBezTo>
                  <a:pt x="303804" y="3079434"/>
                  <a:pt x="303804" y="3077099"/>
                  <a:pt x="302747" y="3076062"/>
                </a:cubicBezTo>
                <a:close/>
                <a:moveTo>
                  <a:pt x="9736048" y="3075283"/>
                </a:moveTo>
                <a:cubicBezTo>
                  <a:pt x="9730236" y="3075024"/>
                  <a:pt x="9722839" y="3077878"/>
                  <a:pt x="9715441" y="3084882"/>
                </a:cubicBezTo>
                <a:cubicBezTo>
                  <a:pt x="9701703" y="3097852"/>
                  <a:pt x="9702232" y="3098630"/>
                  <a:pt x="9723896" y="3096295"/>
                </a:cubicBezTo>
                <a:cubicBezTo>
                  <a:pt x="9736577" y="3095776"/>
                  <a:pt x="9746616" y="3091626"/>
                  <a:pt x="9746088" y="3087216"/>
                </a:cubicBezTo>
                <a:cubicBezTo>
                  <a:pt x="9745031" y="3079953"/>
                  <a:pt x="9741332" y="3075802"/>
                  <a:pt x="9736048" y="3075283"/>
                </a:cubicBezTo>
                <a:close/>
                <a:moveTo>
                  <a:pt x="971157" y="3049862"/>
                </a:moveTo>
                <a:cubicBezTo>
                  <a:pt x="969572" y="3048564"/>
                  <a:pt x="966402" y="3049343"/>
                  <a:pt x="961118" y="3051677"/>
                </a:cubicBezTo>
                <a:cubicBezTo>
                  <a:pt x="953192" y="3054531"/>
                  <a:pt x="933642" y="3061276"/>
                  <a:pt x="917262" y="3066204"/>
                </a:cubicBezTo>
                <a:cubicBezTo>
                  <a:pt x="883445" y="3075024"/>
                  <a:pt x="876048" y="3097852"/>
                  <a:pt x="906694" y="3097074"/>
                </a:cubicBezTo>
                <a:lnTo>
                  <a:pt x="925188" y="3096295"/>
                </a:lnTo>
                <a:lnTo>
                  <a:pt x="907751" y="3101484"/>
                </a:lnTo>
                <a:cubicBezTo>
                  <a:pt x="897183" y="3104337"/>
                  <a:pt x="890314" y="3111082"/>
                  <a:pt x="890314" y="3116270"/>
                </a:cubicBezTo>
                <a:cubicBezTo>
                  <a:pt x="890842" y="3126386"/>
                  <a:pt x="934170" y="3112378"/>
                  <a:pt x="937340" y="3100705"/>
                </a:cubicBezTo>
                <a:cubicBezTo>
                  <a:pt x="938926" y="3096295"/>
                  <a:pt x="944738" y="3092404"/>
                  <a:pt x="951079" y="3091626"/>
                </a:cubicBezTo>
                <a:cubicBezTo>
                  <a:pt x="957948" y="3090848"/>
                  <a:pt x="962175" y="3087216"/>
                  <a:pt x="962175" y="3082806"/>
                </a:cubicBezTo>
                <a:cubicBezTo>
                  <a:pt x="961118" y="3077878"/>
                  <a:pt x="966402" y="3075543"/>
                  <a:pt x="972214" y="3076840"/>
                </a:cubicBezTo>
                <a:cubicBezTo>
                  <a:pt x="985952" y="3081250"/>
                  <a:pt x="1007088" y="3063870"/>
                  <a:pt x="997577" y="3055828"/>
                </a:cubicBezTo>
                <a:cubicBezTo>
                  <a:pt x="993350" y="3052196"/>
                  <a:pt x="988594" y="3054531"/>
                  <a:pt x="987537" y="3061016"/>
                </a:cubicBezTo>
                <a:cubicBezTo>
                  <a:pt x="985952" y="3066982"/>
                  <a:pt x="980668" y="3071911"/>
                  <a:pt x="975913" y="3072689"/>
                </a:cubicBezTo>
                <a:cubicBezTo>
                  <a:pt x="971686" y="3072689"/>
                  <a:pt x="969044" y="3066723"/>
                  <a:pt x="971686" y="3059460"/>
                </a:cubicBezTo>
                <a:cubicBezTo>
                  <a:pt x="972742" y="3054272"/>
                  <a:pt x="972742" y="3051158"/>
                  <a:pt x="971157" y="3049862"/>
                </a:cubicBezTo>
                <a:close/>
                <a:moveTo>
                  <a:pt x="361398" y="3034038"/>
                </a:moveTo>
                <a:cubicBezTo>
                  <a:pt x="357699" y="3036372"/>
                  <a:pt x="353472" y="3040523"/>
                  <a:pt x="348189" y="3046489"/>
                </a:cubicBezTo>
                <a:cubicBezTo>
                  <a:pt x="337621" y="3058681"/>
                  <a:pt x="330752" y="3069576"/>
                  <a:pt x="332865" y="3071911"/>
                </a:cubicBezTo>
                <a:cubicBezTo>
                  <a:pt x="336036" y="3073986"/>
                  <a:pt x="321769" y="3090070"/>
                  <a:pt x="303276" y="3107450"/>
                </a:cubicBezTo>
                <a:cubicBezTo>
                  <a:pt x="268930" y="3140135"/>
                  <a:pt x="254664" y="3162704"/>
                  <a:pt x="287424" y="3133650"/>
                </a:cubicBezTo>
                <a:cubicBezTo>
                  <a:pt x="296935" y="3125608"/>
                  <a:pt x="312787" y="3113157"/>
                  <a:pt x="322297" y="3106672"/>
                </a:cubicBezTo>
                <a:cubicBezTo>
                  <a:pt x="332337" y="3100965"/>
                  <a:pt x="339734" y="3092145"/>
                  <a:pt x="339734" y="3088513"/>
                </a:cubicBezTo>
                <a:cubicBezTo>
                  <a:pt x="338149" y="3073208"/>
                  <a:pt x="340263" y="3068279"/>
                  <a:pt x="354001" y="3055828"/>
                </a:cubicBezTo>
                <a:cubicBezTo>
                  <a:pt x="361926" y="3049343"/>
                  <a:pt x="367739" y="3040004"/>
                  <a:pt x="367739" y="3034038"/>
                </a:cubicBezTo>
                <a:cubicBezTo>
                  <a:pt x="367210" y="3031444"/>
                  <a:pt x="365097" y="3031703"/>
                  <a:pt x="361398" y="3034038"/>
                </a:cubicBezTo>
                <a:close/>
                <a:moveTo>
                  <a:pt x="886615" y="3030406"/>
                </a:moveTo>
                <a:lnTo>
                  <a:pt x="852270" y="3033260"/>
                </a:lnTo>
                <a:cubicBezTo>
                  <a:pt x="830078" y="3035594"/>
                  <a:pt x="816340" y="3040523"/>
                  <a:pt x="814226" y="3049083"/>
                </a:cubicBezTo>
                <a:cubicBezTo>
                  <a:pt x="812113" y="3056347"/>
                  <a:pt x="803658" y="3063091"/>
                  <a:pt x="794676" y="3063870"/>
                </a:cubicBezTo>
                <a:cubicBezTo>
                  <a:pt x="786222" y="3064648"/>
                  <a:pt x="777239" y="3071392"/>
                  <a:pt x="775654" y="3078656"/>
                </a:cubicBezTo>
                <a:cubicBezTo>
                  <a:pt x="773012" y="3088772"/>
                  <a:pt x="767200" y="3090070"/>
                  <a:pt x="749763" y="3084882"/>
                </a:cubicBezTo>
                <a:cubicBezTo>
                  <a:pt x="735497" y="3080472"/>
                  <a:pt x="722815" y="3082028"/>
                  <a:pt x="711719" y="3089291"/>
                </a:cubicBezTo>
                <a:cubicBezTo>
                  <a:pt x="685828" y="3106672"/>
                  <a:pt x="703265" y="3111082"/>
                  <a:pt x="757160" y="3101484"/>
                </a:cubicBezTo>
                <a:cubicBezTo>
                  <a:pt x="796261" y="3094220"/>
                  <a:pt x="818982" y="3084362"/>
                  <a:pt x="848043" y="3061016"/>
                </a:cubicBezTo>
                <a:close/>
                <a:moveTo>
                  <a:pt x="987537" y="3012248"/>
                </a:moveTo>
                <a:cubicBezTo>
                  <a:pt x="946851" y="3015879"/>
                  <a:pt x="899297" y="3036113"/>
                  <a:pt x="900882" y="3049083"/>
                </a:cubicBezTo>
                <a:cubicBezTo>
                  <a:pt x="901410" y="3057903"/>
                  <a:pt x="908279" y="3057903"/>
                  <a:pt x="932057" y="3049862"/>
                </a:cubicBezTo>
                <a:cubicBezTo>
                  <a:pt x="948965" y="3044154"/>
                  <a:pt x="972214" y="3036372"/>
                  <a:pt x="984367" y="3032222"/>
                </a:cubicBezTo>
                <a:cubicBezTo>
                  <a:pt x="1017127" y="3021846"/>
                  <a:pt x="1018712" y="3008616"/>
                  <a:pt x="987537" y="3012248"/>
                </a:cubicBezTo>
                <a:close/>
                <a:moveTo>
                  <a:pt x="449111" y="2973336"/>
                </a:moveTo>
                <a:cubicBezTo>
                  <a:pt x="447525" y="2972818"/>
                  <a:pt x="445412" y="2973596"/>
                  <a:pt x="442241" y="2975412"/>
                </a:cubicBezTo>
                <a:cubicBezTo>
                  <a:pt x="427975" y="2982675"/>
                  <a:pt x="425861" y="2988382"/>
                  <a:pt x="437486" y="2987604"/>
                </a:cubicBezTo>
                <a:cubicBezTo>
                  <a:pt x="442241" y="2986826"/>
                  <a:pt x="446997" y="2982416"/>
                  <a:pt x="450167" y="2978006"/>
                </a:cubicBezTo>
                <a:cubicBezTo>
                  <a:pt x="451224" y="2975671"/>
                  <a:pt x="450696" y="2973855"/>
                  <a:pt x="449111" y="2973336"/>
                </a:cubicBezTo>
                <a:close/>
                <a:moveTo>
                  <a:pt x="10026133" y="2952843"/>
                </a:moveTo>
                <a:cubicBezTo>
                  <a:pt x="10020321" y="2950509"/>
                  <a:pt x="10011867" y="2952324"/>
                  <a:pt x="10006054" y="2955178"/>
                </a:cubicBezTo>
                <a:cubicBezTo>
                  <a:pt x="10000771" y="2958032"/>
                  <a:pt x="10005526" y="2959328"/>
                  <a:pt x="10017151" y="2957772"/>
                </a:cubicBezTo>
                <a:cubicBezTo>
                  <a:pt x="10027718" y="2957253"/>
                  <a:pt x="10032474" y="2954140"/>
                  <a:pt x="10026133" y="2952843"/>
                </a:cubicBezTo>
                <a:close/>
                <a:moveTo>
                  <a:pt x="985424" y="2950768"/>
                </a:moveTo>
                <a:cubicBezTo>
                  <a:pt x="956362" y="2947136"/>
                  <a:pt x="924131" y="2957253"/>
                  <a:pt x="931528" y="2967370"/>
                </a:cubicBezTo>
                <a:cubicBezTo>
                  <a:pt x="937869" y="2976190"/>
                  <a:pt x="985952" y="2971521"/>
                  <a:pt x="999690" y="2960626"/>
                </a:cubicBezTo>
                <a:cubicBezTo>
                  <a:pt x="1007088" y="2954918"/>
                  <a:pt x="1002861" y="2952324"/>
                  <a:pt x="985424" y="2950768"/>
                </a:cubicBezTo>
                <a:close/>
                <a:moveTo>
                  <a:pt x="10079500" y="2944802"/>
                </a:moveTo>
                <a:cubicBezTo>
                  <a:pt x="10072103" y="2945580"/>
                  <a:pt x="10064706" y="2949990"/>
                  <a:pt x="10062064" y="2955178"/>
                </a:cubicBezTo>
                <a:cubicBezTo>
                  <a:pt x="10059422" y="2960107"/>
                  <a:pt x="10063120" y="2963738"/>
                  <a:pt x="10069989" y="2962960"/>
                </a:cubicBezTo>
                <a:cubicBezTo>
                  <a:pt x="10076858" y="2962442"/>
                  <a:pt x="10084256" y="2957772"/>
                  <a:pt x="10086369" y="2952843"/>
                </a:cubicBezTo>
                <a:cubicBezTo>
                  <a:pt x="10089540" y="2947655"/>
                  <a:pt x="10085841" y="2944024"/>
                  <a:pt x="10079500" y="2944802"/>
                </a:cubicBezTo>
                <a:close/>
                <a:moveTo>
                  <a:pt x="403669" y="2939614"/>
                </a:moveTo>
                <a:cubicBezTo>
                  <a:pt x="383590" y="2941689"/>
                  <a:pt x="292179" y="3028850"/>
                  <a:pt x="293765" y="3044673"/>
                </a:cubicBezTo>
                <a:cubicBezTo>
                  <a:pt x="294293" y="3056347"/>
                  <a:pt x="307503" y="3051677"/>
                  <a:pt x="327581" y="3032222"/>
                </a:cubicBezTo>
                <a:cubicBezTo>
                  <a:pt x="338149" y="3021846"/>
                  <a:pt x="356114" y="3008616"/>
                  <a:pt x="367739" y="3002650"/>
                </a:cubicBezTo>
                <a:cubicBezTo>
                  <a:pt x="385176" y="2994089"/>
                  <a:pt x="416879" y="2938057"/>
                  <a:pt x="403669" y="2939614"/>
                </a:cubicBezTo>
                <a:close/>
                <a:moveTo>
                  <a:pt x="1100612" y="2936501"/>
                </a:moveTo>
                <a:cubicBezTo>
                  <a:pt x="1099556" y="2937279"/>
                  <a:pt x="1098499" y="2939354"/>
                  <a:pt x="1098499" y="2941948"/>
                </a:cubicBezTo>
                <a:cubicBezTo>
                  <a:pt x="1099027" y="2946358"/>
                  <a:pt x="1103782" y="2949990"/>
                  <a:pt x="1108010" y="2949990"/>
                </a:cubicBezTo>
                <a:cubicBezTo>
                  <a:pt x="1112237" y="2949212"/>
                  <a:pt x="1115935" y="2947136"/>
                  <a:pt x="1115935" y="2945580"/>
                </a:cubicBezTo>
                <a:cubicBezTo>
                  <a:pt x="1115407" y="2943505"/>
                  <a:pt x="1111708" y="2939873"/>
                  <a:pt x="1106424" y="2936760"/>
                </a:cubicBezTo>
                <a:cubicBezTo>
                  <a:pt x="1104311" y="2935722"/>
                  <a:pt x="1102197" y="2935463"/>
                  <a:pt x="1100612" y="2936501"/>
                </a:cubicBezTo>
                <a:close/>
                <a:moveTo>
                  <a:pt x="10070518" y="2932610"/>
                </a:moveTo>
                <a:cubicBezTo>
                  <a:pt x="10066819" y="2929497"/>
                  <a:pt x="10060478" y="2930275"/>
                  <a:pt x="10054666" y="2933388"/>
                </a:cubicBezTo>
                <a:cubicBezTo>
                  <a:pt x="10048325" y="2936241"/>
                  <a:pt x="10050439" y="2938316"/>
                  <a:pt x="10059950" y="2937538"/>
                </a:cubicBezTo>
                <a:cubicBezTo>
                  <a:pt x="10068404" y="2937020"/>
                  <a:pt x="10073688" y="2934685"/>
                  <a:pt x="10070518" y="2932610"/>
                </a:cubicBezTo>
                <a:close/>
                <a:moveTo>
                  <a:pt x="10164042" y="2930016"/>
                </a:moveTo>
                <a:cubicBezTo>
                  <a:pt x="10157702" y="2930534"/>
                  <a:pt x="10151889" y="2932869"/>
                  <a:pt x="10145549" y="2936760"/>
                </a:cubicBezTo>
                <a:cubicBezTo>
                  <a:pt x="10130226" y="2946358"/>
                  <a:pt x="10132339" y="2946877"/>
                  <a:pt x="10165099" y="2944024"/>
                </a:cubicBezTo>
                <a:cubicBezTo>
                  <a:pt x="10197859" y="2941170"/>
                  <a:pt x="10199973" y="2939873"/>
                  <a:pt x="10182536" y="2933388"/>
                </a:cubicBezTo>
                <a:cubicBezTo>
                  <a:pt x="10175667" y="2930794"/>
                  <a:pt x="10169855" y="2929497"/>
                  <a:pt x="10164042" y="2930016"/>
                </a:cubicBezTo>
                <a:close/>
                <a:moveTo>
                  <a:pt x="1255430" y="2927422"/>
                </a:moveTo>
                <a:cubicBezTo>
                  <a:pt x="1245919" y="2927940"/>
                  <a:pt x="1239578" y="2932610"/>
                  <a:pt x="1239578" y="2936760"/>
                </a:cubicBezTo>
                <a:cubicBezTo>
                  <a:pt x="1240107" y="2940392"/>
                  <a:pt x="1247504" y="2940911"/>
                  <a:pt x="1255958" y="2938057"/>
                </a:cubicBezTo>
                <a:cubicBezTo>
                  <a:pt x="1264941" y="2934426"/>
                  <a:pt x="1271810" y="2931053"/>
                  <a:pt x="1271810" y="2928978"/>
                </a:cubicBezTo>
                <a:cubicBezTo>
                  <a:pt x="1271810" y="2927422"/>
                  <a:pt x="1263884" y="2926643"/>
                  <a:pt x="1255430" y="2927422"/>
                </a:cubicBezTo>
                <a:close/>
                <a:moveTo>
                  <a:pt x="1185154" y="2924828"/>
                </a:moveTo>
                <a:cubicBezTo>
                  <a:pt x="1183041" y="2925606"/>
                  <a:pt x="1179342" y="2929497"/>
                  <a:pt x="1177228" y="2934426"/>
                </a:cubicBezTo>
                <a:cubicBezTo>
                  <a:pt x="1174587" y="2939614"/>
                  <a:pt x="1177228" y="2943245"/>
                  <a:pt x="1181455" y="2942467"/>
                </a:cubicBezTo>
                <a:cubicBezTo>
                  <a:pt x="1186739" y="2942467"/>
                  <a:pt x="1189910" y="2938057"/>
                  <a:pt x="1189381" y="2933647"/>
                </a:cubicBezTo>
                <a:cubicBezTo>
                  <a:pt x="1189381" y="2928718"/>
                  <a:pt x="1187268" y="2924828"/>
                  <a:pt x="1185154" y="2924828"/>
                </a:cubicBezTo>
                <a:close/>
                <a:moveTo>
                  <a:pt x="10214768" y="2902000"/>
                </a:moveTo>
                <a:cubicBezTo>
                  <a:pt x="10154531" y="2903297"/>
                  <a:pt x="10151361" y="2904075"/>
                  <a:pt x="10170383" y="2913414"/>
                </a:cubicBezTo>
                <a:cubicBezTo>
                  <a:pt x="10184121" y="2919899"/>
                  <a:pt x="10214768" y="2921455"/>
                  <a:pt x="10261266" y="2917045"/>
                </a:cubicBezTo>
                <a:cubicBezTo>
                  <a:pt x="10315161" y="2911857"/>
                  <a:pt x="10326257" y="2909263"/>
                  <a:pt x="10306707" y="2905631"/>
                </a:cubicBezTo>
                <a:cubicBezTo>
                  <a:pt x="10292969" y="2902518"/>
                  <a:pt x="10251226" y="2901222"/>
                  <a:pt x="10214768" y="2902000"/>
                </a:cubicBezTo>
                <a:close/>
                <a:moveTo>
                  <a:pt x="10125470" y="2901222"/>
                </a:moveTo>
                <a:cubicBezTo>
                  <a:pt x="10122828" y="2898887"/>
                  <a:pt x="10115431" y="2899146"/>
                  <a:pt x="10109618" y="2902778"/>
                </a:cubicBezTo>
                <a:cubicBezTo>
                  <a:pt x="10103278" y="2905631"/>
                  <a:pt x="10105391" y="2907706"/>
                  <a:pt x="10115959" y="2907188"/>
                </a:cubicBezTo>
                <a:cubicBezTo>
                  <a:pt x="10124413" y="2906410"/>
                  <a:pt x="10128640" y="2904075"/>
                  <a:pt x="10125470" y="2901222"/>
                </a:cubicBezTo>
                <a:close/>
                <a:moveTo>
                  <a:pt x="1250674" y="2894477"/>
                </a:moveTo>
                <a:cubicBezTo>
                  <a:pt x="1244334" y="2894996"/>
                  <a:pt x="1236408" y="2898627"/>
                  <a:pt x="1228482" y="2904594"/>
                </a:cubicBezTo>
                <a:cubicBezTo>
                  <a:pt x="1218971" y="2911857"/>
                  <a:pt x="1222141" y="2913673"/>
                  <a:pt x="1239578" y="2912376"/>
                </a:cubicBezTo>
                <a:cubicBezTo>
                  <a:pt x="1251731" y="2910820"/>
                  <a:pt x="1261770" y="2906150"/>
                  <a:pt x="1261242" y="2901222"/>
                </a:cubicBezTo>
                <a:cubicBezTo>
                  <a:pt x="1260714" y="2896033"/>
                  <a:pt x="1256487" y="2893698"/>
                  <a:pt x="1250674" y="2894477"/>
                </a:cubicBezTo>
                <a:close/>
                <a:moveTo>
                  <a:pt x="1330461" y="2890326"/>
                </a:moveTo>
                <a:cubicBezTo>
                  <a:pt x="1328876" y="2890067"/>
                  <a:pt x="1326762" y="2890586"/>
                  <a:pt x="1323063" y="2892402"/>
                </a:cubicBezTo>
                <a:cubicBezTo>
                  <a:pt x="1309325" y="2898887"/>
                  <a:pt x="1307740" y="2905372"/>
                  <a:pt x="1319365" y="2903816"/>
                </a:cubicBezTo>
                <a:cubicBezTo>
                  <a:pt x="1323592" y="2903816"/>
                  <a:pt x="1328876" y="2899924"/>
                  <a:pt x="1332046" y="2894736"/>
                </a:cubicBezTo>
                <a:cubicBezTo>
                  <a:pt x="1333103" y="2892142"/>
                  <a:pt x="1332046" y="2890845"/>
                  <a:pt x="1330461" y="2890326"/>
                </a:cubicBezTo>
                <a:close/>
                <a:moveTo>
                  <a:pt x="424342" y="2889872"/>
                </a:moveTo>
                <a:cubicBezTo>
                  <a:pt x="421370" y="2890910"/>
                  <a:pt x="417407" y="2893050"/>
                  <a:pt x="413180" y="2896033"/>
                </a:cubicBezTo>
                <a:cubicBezTo>
                  <a:pt x="404726" y="2901740"/>
                  <a:pt x="397328" y="2909263"/>
                  <a:pt x="397328" y="2911338"/>
                </a:cubicBezTo>
                <a:cubicBezTo>
                  <a:pt x="398385" y="2913673"/>
                  <a:pt x="405783" y="2910560"/>
                  <a:pt x="414237" y="2904594"/>
                </a:cubicBezTo>
                <a:cubicBezTo>
                  <a:pt x="422163" y="2898887"/>
                  <a:pt x="429560" y="2892661"/>
                  <a:pt x="429560" y="2890326"/>
                </a:cubicBezTo>
                <a:cubicBezTo>
                  <a:pt x="429296" y="2888900"/>
                  <a:pt x="427314" y="2888835"/>
                  <a:pt x="424342" y="2889872"/>
                </a:cubicBezTo>
                <a:close/>
                <a:moveTo>
                  <a:pt x="560072" y="2881247"/>
                </a:moveTo>
                <a:cubicBezTo>
                  <a:pt x="555316" y="2880469"/>
                  <a:pt x="541578" y="2886435"/>
                  <a:pt x="522028" y="2899146"/>
                </a:cubicBezTo>
                <a:cubicBezTo>
                  <a:pt x="499836" y="2912895"/>
                  <a:pt x="482399" y="2925865"/>
                  <a:pt x="482399" y="2928200"/>
                </a:cubicBezTo>
                <a:cubicBezTo>
                  <a:pt x="483456" y="2935463"/>
                  <a:pt x="526255" y="2918083"/>
                  <a:pt x="545277" y="2902778"/>
                </a:cubicBezTo>
                <a:cubicBezTo>
                  <a:pt x="561657" y="2889548"/>
                  <a:pt x="565356" y="2882025"/>
                  <a:pt x="560072" y="2881247"/>
                </a:cubicBezTo>
                <a:close/>
                <a:moveTo>
                  <a:pt x="452809" y="2866980"/>
                </a:moveTo>
                <a:cubicBezTo>
                  <a:pt x="448582" y="2867758"/>
                  <a:pt x="442770" y="2872168"/>
                  <a:pt x="440656" y="2876578"/>
                </a:cubicBezTo>
                <a:cubicBezTo>
                  <a:pt x="438014" y="2881506"/>
                  <a:pt x="439599" y="2885138"/>
                  <a:pt x="444883" y="2885138"/>
                </a:cubicBezTo>
                <a:cubicBezTo>
                  <a:pt x="449111" y="2884619"/>
                  <a:pt x="454923" y="2879950"/>
                  <a:pt x="457036" y="2875021"/>
                </a:cubicBezTo>
                <a:cubicBezTo>
                  <a:pt x="459150" y="2870612"/>
                  <a:pt x="457565" y="2866980"/>
                  <a:pt x="452809" y="2866980"/>
                </a:cubicBezTo>
                <a:close/>
                <a:moveTo>
                  <a:pt x="547391" y="2860754"/>
                </a:moveTo>
                <a:cubicBezTo>
                  <a:pt x="542635" y="2856344"/>
                  <a:pt x="488211" y="2889289"/>
                  <a:pt x="483456" y="2899665"/>
                </a:cubicBezTo>
                <a:cubicBezTo>
                  <a:pt x="481342" y="2903816"/>
                  <a:pt x="495609" y="2897590"/>
                  <a:pt x="515159" y="2885138"/>
                </a:cubicBezTo>
                <a:cubicBezTo>
                  <a:pt x="534709" y="2872946"/>
                  <a:pt x="549504" y="2862051"/>
                  <a:pt x="547391" y="2860754"/>
                </a:cubicBezTo>
                <a:close/>
                <a:moveTo>
                  <a:pt x="1314081" y="2847265"/>
                </a:moveTo>
                <a:cubicBezTo>
                  <a:pt x="1311967" y="2847524"/>
                  <a:pt x="1309325" y="2849081"/>
                  <a:pt x="1307740" y="2851934"/>
                </a:cubicBezTo>
                <a:cubicBezTo>
                  <a:pt x="1305627" y="2856344"/>
                  <a:pt x="1294530" y="2864904"/>
                  <a:pt x="1283963" y="2871390"/>
                </a:cubicBezTo>
                <a:cubicBezTo>
                  <a:pt x="1264941" y="2882285"/>
                  <a:pt x="1265469" y="2883063"/>
                  <a:pt x="1298758" y="2880210"/>
                </a:cubicBezTo>
                <a:cubicBezTo>
                  <a:pt x="1324120" y="2878653"/>
                  <a:pt x="1333631" y="2874243"/>
                  <a:pt x="1333103" y="2865423"/>
                </a:cubicBezTo>
                <a:cubicBezTo>
                  <a:pt x="1332046" y="2854009"/>
                  <a:pt x="1322007" y="2845968"/>
                  <a:pt x="1314081" y="2847265"/>
                </a:cubicBezTo>
                <a:close/>
                <a:moveTo>
                  <a:pt x="10299013" y="2846730"/>
                </a:moveTo>
                <a:cubicBezTo>
                  <a:pt x="10281873" y="2846325"/>
                  <a:pt x="10259549" y="2846746"/>
                  <a:pt x="10232204" y="2848043"/>
                </a:cubicBezTo>
                <a:cubicBezTo>
                  <a:pt x="10099579" y="2854528"/>
                  <a:pt x="10064706" y="2855566"/>
                  <a:pt x="10029832" y="2851934"/>
                </a:cubicBezTo>
                <a:cubicBezTo>
                  <a:pt x="10009225" y="2849859"/>
                  <a:pt x="9998657" y="2851675"/>
                  <a:pt x="9999714" y="2857382"/>
                </a:cubicBezTo>
                <a:cubicBezTo>
                  <a:pt x="10000242" y="2869055"/>
                  <a:pt x="10021378" y="2871908"/>
                  <a:pt x="10091653" y="2870612"/>
                </a:cubicBezTo>
                <a:cubicBezTo>
                  <a:pt x="10121243" y="2869833"/>
                  <a:pt x="10168798" y="2872946"/>
                  <a:pt x="10196274" y="2877356"/>
                </a:cubicBezTo>
                <a:cubicBezTo>
                  <a:pt x="10260737" y="2887473"/>
                  <a:pt x="10259152" y="2887473"/>
                  <a:pt x="10308821" y="2871390"/>
                </a:cubicBezTo>
                <a:cubicBezTo>
                  <a:pt x="10355187" y="2856604"/>
                  <a:pt x="10350432" y="2847946"/>
                  <a:pt x="10299013" y="2846730"/>
                </a:cubicBezTo>
                <a:close/>
                <a:moveTo>
                  <a:pt x="1293474" y="2838704"/>
                </a:moveTo>
                <a:lnTo>
                  <a:pt x="1231652" y="2845968"/>
                </a:lnTo>
                <a:cubicBezTo>
                  <a:pt x="1197307" y="2849600"/>
                  <a:pt x="1167717" y="2856863"/>
                  <a:pt x="1164547" y="2861792"/>
                </a:cubicBezTo>
                <a:cubicBezTo>
                  <a:pt x="1161905" y="2869055"/>
                  <a:pt x="1156621" y="2869314"/>
                  <a:pt x="1148695" y="2863348"/>
                </a:cubicBezTo>
                <a:cubicBezTo>
                  <a:pt x="1133901" y="2853231"/>
                  <a:pt x="998105" y="2871390"/>
                  <a:pt x="978555" y="2885138"/>
                </a:cubicBezTo>
                <a:cubicBezTo>
                  <a:pt x="967459" y="2893180"/>
                  <a:pt x="969044" y="2894736"/>
                  <a:pt x="985952" y="2893180"/>
                </a:cubicBezTo>
                <a:cubicBezTo>
                  <a:pt x="998105" y="2891623"/>
                  <a:pt x="1003389" y="2894477"/>
                  <a:pt x="998633" y="2899665"/>
                </a:cubicBezTo>
                <a:cubicBezTo>
                  <a:pt x="994935" y="2904594"/>
                  <a:pt x="959004" y="2914192"/>
                  <a:pt x="918319" y="2921455"/>
                </a:cubicBezTo>
                <a:cubicBezTo>
                  <a:pt x="877633" y="2928718"/>
                  <a:pt x="835362" y="2936501"/>
                  <a:pt x="823737" y="2938057"/>
                </a:cubicBezTo>
                <a:cubicBezTo>
                  <a:pt x="813169" y="2940132"/>
                  <a:pt x="796261" y="2943245"/>
                  <a:pt x="787807" y="2944802"/>
                </a:cubicBezTo>
                <a:cubicBezTo>
                  <a:pt x="774069" y="2946877"/>
                  <a:pt x="773012" y="2949212"/>
                  <a:pt x="784108" y="2955178"/>
                </a:cubicBezTo>
                <a:cubicBezTo>
                  <a:pt x="793619" y="2960107"/>
                  <a:pt x="794147" y="2962442"/>
                  <a:pt x="786222" y="2962960"/>
                </a:cubicBezTo>
                <a:cubicBezTo>
                  <a:pt x="780409" y="2963738"/>
                  <a:pt x="762973" y="2975412"/>
                  <a:pt x="746593" y="2988382"/>
                </a:cubicBezTo>
                <a:lnTo>
                  <a:pt x="718588" y="3012248"/>
                </a:lnTo>
                <a:lnTo>
                  <a:pt x="759802" y="3007059"/>
                </a:lnTo>
                <a:cubicBezTo>
                  <a:pt x="782523" y="3004206"/>
                  <a:pt x="839589" y="2985269"/>
                  <a:pt x="888729" y="2965036"/>
                </a:cubicBezTo>
                <a:cubicBezTo>
                  <a:pt x="980140" y="2926643"/>
                  <a:pt x="1011315" y="2917305"/>
                  <a:pt x="990179" y="2935982"/>
                </a:cubicBezTo>
                <a:cubicBezTo>
                  <a:pt x="981197" y="2943245"/>
                  <a:pt x="1000747" y="2943245"/>
                  <a:pt x="1058341" y="2934426"/>
                </a:cubicBezTo>
                <a:cubicBezTo>
                  <a:pt x="1106424" y="2927162"/>
                  <a:pt x="1137071" y="2925865"/>
                  <a:pt x="1134957" y="2930794"/>
                </a:cubicBezTo>
                <a:cubicBezTo>
                  <a:pt x="1132844" y="2935204"/>
                  <a:pt x="1137071" y="2938316"/>
                  <a:pt x="1143940" y="2937538"/>
                </a:cubicBezTo>
                <a:cubicBezTo>
                  <a:pt x="1150809" y="2937538"/>
                  <a:pt x="1158735" y="2931053"/>
                  <a:pt x="1160320" y="2923790"/>
                </a:cubicBezTo>
                <a:cubicBezTo>
                  <a:pt x="1162434" y="2916526"/>
                  <a:pt x="1169831" y="2909782"/>
                  <a:pt x="1176172" y="2909004"/>
                </a:cubicBezTo>
                <a:cubicBezTo>
                  <a:pt x="1181984" y="2908226"/>
                  <a:pt x="1189381" y="2902000"/>
                  <a:pt x="1191495" y="2894736"/>
                </a:cubicBezTo>
                <a:cubicBezTo>
                  <a:pt x="1193608" y="2887473"/>
                  <a:pt x="1201006" y="2883063"/>
                  <a:pt x="1207347" y="2884360"/>
                </a:cubicBezTo>
                <a:cubicBezTo>
                  <a:pt x="1214215" y="2886695"/>
                  <a:pt x="1235879" y="2877356"/>
                  <a:pt x="1255958" y="2863348"/>
                </a:cubicBezTo>
                <a:close/>
                <a:moveTo>
                  <a:pt x="573876" y="2832609"/>
                </a:moveTo>
                <a:cubicBezTo>
                  <a:pt x="573810" y="2831766"/>
                  <a:pt x="569583" y="2832220"/>
                  <a:pt x="561129" y="2832998"/>
                </a:cubicBezTo>
                <a:cubicBezTo>
                  <a:pt x="552146" y="2833516"/>
                  <a:pt x="537880" y="2838186"/>
                  <a:pt x="528897" y="2843114"/>
                </a:cubicBezTo>
                <a:cubicBezTo>
                  <a:pt x="513045" y="2851934"/>
                  <a:pt x="513045" y="2851675"/>
                  <a:pt x="529954" y="2850378"/>
                </a:cubicBezTo>
                <a:cubicBezTo>
                  <a:pt x="538408" y="2849600"/>
                  <a:pt x="553203" y="2844411"/>
                  <a:pt x="561657" y="2840002"/>
                </a:cubicBezTo>
                <a:cubicBezTo>
                  <a:pt x="569847" y="2835592"/>
                  <a:pt x="573942" y="2833452"/>
                  <a:pt x="573876" y="2832609"/>
                </a:cubicBezTo>
                <a:close/>
                <a:moveTo>
                  <a:pt x="1376959" y="2828588"/>
                </a:moveTo>
                <a:cubicBezTo>
                  <a:pt x="1366920" y="2827809"/>
                  <a:pt x="1356352" y="2829884"/>
                  <a:pt x="1354238" y="2835332"/>
                </a:cubicBezTo>
                <a:cubicBezTo>
                  <a:pt x="1346841" y="2849859"/>
                  <a:pt x="1356352" y="2860494"/>
                  <a:pt x="1370618" y="2853231"/>
                </a:cubicBezTo>
                <a:cubicBezTo>
                  <a:pt x="1377487" y="2850118"/>
                  <a:pt x="1385942" y="2847524"/>
                  <a:pt x="1389640" y="2846746"/>
                </a:cubicBezTo>
                <a:cubicBezTo>
                  <a:pt x="1393867" y="2846746"/>
                  <a:pt x="1397038" y="2843114"/>
                  <a:pt x="1397038" y="2838704"/>
                </a:cubicBezTo>
                <a:cubicBezTo>
                  <a:pt x="1395981" y="2832998"/>
                  <a:pt x="1386998" y="2829366"/>
                  <a:pt x="1376959" y="2828588"/>
                </a:cubicBezTo>
                <a:close/>
                <a:moveTo>
                  <a:pt x="1257015" y="2828588"/>
                </a:moveTo>
                <a:cubicBezTo>
                  <a:pt x="1251203" y="2826253"/>
                  <a:pt x="1240107" y="2828069"/>
                  <a:pt x="1232181" y="2830922"/>
                </a:cubicBezTo>
                <a:cubicBezTo>
                  <a:pt x="1224255" y="2833776"/>
                  <a:pt x="1229010" y="2835073"/>
                  <a:pt x="1242749" y="2833776"/>
                </a:cubicBezTo>
                <a:cubicBezTo>
                  <a:pt x="1255958" y="2832219"/>
                  <a:pt x="1262827" y="2829884"/>
                  <a:pt x="1257015" y="2828588"/>
                </a:cubicBezTo>
                <a:close/>
                <a:moveTo>
                  <a:pt x="10406572" y="2801090"/>
                </a:moveTo>
                <a:cubicBezTo>
                  <a:pt x="10393891" y="2801090"/>
                  <a:pt x="10374869" y="2802128"/>
                  <a:pt x="10353205" y="2803944"/>
                </a:cubicBezTo>
                <a:cubicBezTo>
                  <a:pt x="10295611" y="2808872"/>
                  <a:pt x="10283986" y="2811207"/>
                  <a:pt x="10310934" y="2812764"/>
                </a:cubicBezTo>
                <a:cubicBezTo>
                  <a:pt x="10364830" y="2816396"/>
                  <a:pt x="10413441" y="2812764"/>
                  <a:pt x="10424009" y="2804722"/>
                </a:cubicBezTo>
                <a:cubicBezTo>
                  <a:pt x="10426123" y="2802647"/>
                  <a:pt x="10419253" y="2801350"/>
                  <a:pt x="10406572" y="2801090"/>
                </a:cubicBezTo>
                <a:close/>
                <a:moveTo>
                  <a:pt x="10296139" y="2764255"/>
                </a:moveTo>
                <a:cubicBezTo>
                  <a:pt x="10259680" y="2764255"/>
                  <a:pt x="10230091" y="2765811"/>
                  <a:pt x="10221637" y="2768924"/>
                </a:cubicBezTo>
                <a:cubicBezTo>
                  <a:pt x="10202615" y="2776187"/>
                  <a:pt x="10349506" y="2780338"/>
                  <a:pt x="10415555" y="2775409"/>
                </a:cubicBezTo>
                <a:lnTo>
                  <a:pt x="10452542" y="2771778"/>
                </a:lnTo>
                <a:lnTo>
                  <a:pt x="10415026" y="2768924"/>
                </a:lnTo>
                <a:cubicBezTo>
                  <a:pt x="10377511" y="2765811"/>
                  <a:pt x="10333126" y="2764255"/>
                  <a:pt x="10296139" y="2764255"/>
                </a:cubicBezTo>
                <a:close/>
                <a:moveTo>
                  <a:pt x="704322" y="2752841"/>
                </a:moveTo>
                <a:cubicBezTo>
                  <a:pt x="701680" y="2752581"/>
                  <a:pt x="696396" y="2753619"/>
                  <a:pt x="687413" y="2756732"/>
                </a:cubicBezTo>
                <a:cubicBezTo>
                  <a:pt x="658352" y="2766849"/>
                  <a:pt x="612382" y="2791492"/>
                  <a:pt x="622422" y="2791492"/>
                </a:cubicBezTo>
                <a:cubicBezTo>
                  <a:pt x="627177" y="2791492"/>
                  <a:pt x="645142" y="2785007"/>
                  <a:pt x="663636" y="2778522"/>
                </a:cubicBezTo>
                <a:cubicBezTo>
                  <a:pt x="692697" y="2766589"/>
                  <a:pt x="711719" y="2753360"/>
                  <a:pt x="704322" y="2752841"/>
                </a:cubicBezTo>
                <a:close/>
                <a:moveTo>
                  <a:pt x="10167213" y="2719896"/>
                </a:moveTo>
                <a:cubicBezTo>
                  <a:pt x="10164571" y="2716783"/>
                  <a:pt x="10157173" y="2717302"/>
                  <a:pt x="10151361" y="2720156"/>
                </a:cubicBezTo>
                <a:cubicBezTo>
                  <a:pt x="10145549" y="2723787"/>
                  <a:pt x="10147662" y="2725344"/>
                  <a:pt x="10157173" y="2724566"/>
                </a:cubicBezTo>
                <a:cubicBezTo>
                  <a:pt x="10165628" y="2724566"/>
                  <a:pt x="10170911" y="2721971"/>
                  <a:pt x="10167213" y="2719896"/>
                </a:cubicBezTo>
                <a:close/>
                <a:moveTo>
                  <a:pt x="10235903" y="2695512"/>
                </a:moveTo>
                <a:cubicBezTo>
                  <a:pt x="10230091" y="2693436"/>
                  <a:pt x="10220580" y="2694993"/>
                  <a:pt x="10214768" y="2697846"/>
                </a:cubicBezTo>
                <a:cubicBezTo>
                  <a:pt x="10210012" y="2700959"/>
                  <a:pt x="10215296" y="2702256"/>
                  <a:pt x="10225864" y="2700700"/>
                </a:cubicBezTo>
                <a:cubicBezTo>
                  <a:pt x="10237488" y="2699922"/>
                  <a:pt x="10241715" y="2697068"/>
                  <a:pt x="10235903" y="2695512"/>
                </a:cubicBezTo>
                <a:close/>
                <a:moveTo>
                  <a:pt x="10399175" y="2688508"/>
                </a:moveTo>
                <a:cubicBezTo>
                  <a:pt x="10364830" y="2688508"/>
                  <a:pt x="10333126" y="2692918"/>
                  <a:pt x="10334183" y="2701478"/>
                </a:cubicBezTo>
                <a:cubicBezTo>
                  <a:pt x="10334712" y="2710298"/>
                  <a:pt x="10315690" y="2710038"/>
                  <a:pt x="10278702" y="2699922"/>
                </a:cubicBezTo>
                <a:cubicBezTo>
                  <a:pt x="10266021" y="2697068"/>
                  <a:pt x="10264964" y="2697846"/>
                  <a:pt x="10274475" y="2706666"/>
                </a:cubicBezTo>
                <a:cubicBezTo>
                  <a:pt x="10282401" y="2713930"/>
                  <a:pt x="10306707" y="2716005"/>
                  <a:pt x="10345808" y="2713152"/>
                </a:cubicBezTo>
                <a:cubicBezTo>
                  <a:pt x="10407629" y="2707963"/>
                  <a:pt x="10438275" y="2712373"/>
                  <a:pt x="10431935" y="2726122"/>
                </a:cubicBezTo>
                <a:cubicBezTo>
                  <a:pt x="10424537" y="2740648"/>
                  <a:pt x="10524931" y="2726381"/>
                  <a:pt x="10534970" y="2711076"/>
                </a:cubicBezTo>
                <a:cubicBezTo>
                  <a:pt x="10548180" y="2691361"/>
                  <a:pt x="10535499" y="2685395"/>
                  <a:pt x="10513306" y="2699922"/>
                </a:cubicBezTo>
                <a:cubicBezTo>
                  <a:pt x="10496926" y="2710817"/>
                  <a:pt x="10491643" y="2711595"/>
                  <a:pt x="10480018" y="2701478"/>
                </a:cubicBezTo>
                <a:cubicBezTo>
                  <a:pt x="10469979" y="2692918"/>
                  <a:pt x="10433520" y="2688508"/>
                  <a:pt x="10399175" y="2688508"/>
                </a:cubicBezTo>
                <a:close/>
                <a:moveTo>
                  <a:pt x="10293497" y="2638702"/>
                </a:moveTo>
                <a:cubicBezTo>
                  <a:pt x="10285043" y="2637405"/>
                  <a:pt x="10272362" y="2638961"/>
                  <a:pt x="10264436" y="2642074"/>
                </a:cubicBezTo>
                <a:cubicBezTo>
                  <a:pt x="10256510" y="2644928"/>
                  <a:pt x="10262851" y="2645446"/>
                  <a:pt x="10278702" y="2643890"/>
                </a:cubicBezTo>
                <a:cubicBezTo>
                  <a:pt x="10295082" y="2642593"/>
                  <a:pt x="10301423" y="2640258"/>
                  <a:pt x="10293497" y="2638702"/>
                </a:cubicBezTo>
                <a:close/>
                <a:moveTo>
                  <a:pt x="10445144" y="2574110"/>
                </a:moveTo>
                <a:cubicBezTo>
                  <a:pt x="10442503" y="2572034"/>
                  <a:pt x="10435105" y="2572034"/>
                  <a:pt x="10429293" y="2575666"/>
                </a:cubicBezTo>
                <a:cubicBezTo>
                  <a:pt x="10422952" y="2578519"/>
                  <a:pt x="10425066" y="2580854"/>
                  <a:pt x="10434577" y="2580076"/>
                </a:cubicBezTo>
                <a:cubicBezTo>
                  <a:pt x="10443031" y="2579298"/>
                  <a:pt x="10448315" y="2576963"/>
                  <a:pt x="10445144" y="2574110"/>
                </a:cubicBezTo>
                <a:close/>
                <a:moveTo>
                  <a:pt x="10362188" y="2570996"/>
                </a:moveTo>
                <a:cubicBezTo>
                  <a:pt x="10356375" y="2571516"/>
                  <a:pt x="10347393" y="2575147"/>
                  <a:pt x="10339995" y="2580854"/>
                </a:cubicBezTo>
                <a:cubicBezTo>
                  <a:pt x="10330484" y="2588896"/>
                  <a:pt x="10332070" y="2590193"/>
                  <a:pt x="10346864" y="2588896"/>
                </a:cubicBezTo>
                <a:cubicBezTo>
                  <a:pt x="10356375" y="2588118"/>
                  <a:pt x="10365886" y="2582929"/>
                  <a:pt x="10369057" y="2578519"/>
                </a:cubicBezTo>
                <a:cubicBezTo>
                  <a:pt x="10371699" y="2572812"/>
                  <a:pt x="10368000" y="2570478"/>
                  <a:pt x="10362188" y="2570996"/>
                </a:cubicBezTo>
                <a:close/>
                <a:moveTo>
                  <a:pt x="10361131" y="2538052"/>
                </a:moveTo>
                <a:cubicBezTo>
                  <a:pt x="10342637" y="2539349"/>
                  <a:pt x="10328371" y="2544018"/>
                  <a:pt x="10328371" y="2548428"/>
                </a:cubicBezTo>
                <a:cubicBezTo>
                  <a:pt x="10329428" y="2556210"/>
                  <a:pt x="10382795" y="2550244"/>
                  <a:pt x="10390192" y="2541684"/>
                </a:cubicBezTo>
                <a:cubicBezTo>
                  <a:pt x="10392306" y="2538571"/>
                  <a:pt x="10379096" y="2537274"/>
                  <a:pt x="10361131" y="2538052"/>
                </a:cubicBezTo>
                <a:close/>
                <a:moveTo>
                  <a:pt x="10207899" y="2534420"/>
                </a:moveTo>
                <a:cubicBezTo>
                  <a:pt x="10195746" y="2535198"/>
                  <a:pt x="10186763" y="2540127"/>
                  <a:pt x="10186763" y="2544278"/>
                </a:cubicBezTo>
                <a:cubicBezTo>
                  <a:pt x="10187291" y="2549466"/>
                  <a:pt x="10194689" y="2552579"/>
                  <a:pt x="10204200" y="2551800"/>
                </a:cubicBezTo>
                <a:cubicBezTo>
                  <a:pt x="10213182" y="2551282"/>
                  <a:pt x="10221637" y="2545834"/>
                  <a:pt x="10223750" y="2540906"/>
                </a:cubicBezTo>
                <a:cubicBezTo>
                  <a:pt x="10226392" y="2535717"/>
                  <a:pt x="10219523" y="2532864"/>
                  <a:pt x="10207899" y="2534420"/>
                </a:cubicBezTo>
                <a:close/>
                <a:moveTo>
                  <a:pt x="10065234" y="2530788"/>
                </a:moveTo>
                <a:cubicBezTo>
                  <a:pt x="10058365" y="2531567"/>
                  <a:pt x="10054666" y="2535717"/>
                  <a:pt x="10058365" y="2540127"/>
                </a:cubicBezTo>
                <a:cubicBezTo>
                  <a:pt x="10061007" y="2544278"/>
                  <a:pt x="10065762" y="2547650"/>
                  <a:pt x="10066819" y="2547650"/>
                </a:cubicBezTo>
                <a:cubicBezTo>
                  <a:pt x="10068404" y="2547650"/>
                  <a:pt x="10072103" y="2542981"/>
                  <a:pt x="10074216" y="2538052"/>
                </a:cubicBezTo>
                <a:cubicBezTo>
                  <a:pt x="10076330" y="2533642"/>
                  <a:pt x="10072631" y="2530270"/>
                  <a:pt x="10065234" y="2530788"/>
                </a:cubicBezTo>
                <a:close/>
                <a:moveTo>
                  <a:pt x="10292639" y="2524206"/>
                </a:moveTo>
                <a:cubicBezTo>
                  <a:pt x="10287289" y="2523785"/>
                  <a:pt x="10280024" y="2524044"/>
                  <a:pt x="10272362" y="2524822"/>
                </a:cubicBezTo>
                <a:cubicBezTo>
                  <a:pt x="10257567" y="2526378"/>
                  <a:pt x="10242244" y="2530010"/>
                  <a:pt x="10238545" y="2534420"/>
                </a:cubicBezTo>
                <a:cubicBezTo>
                  <a:pt x="10236431" y="2537274"/>
                  <a:pt x="10249113" y="2538571"/>
                  <a:pt x="10268135" y="2537274"/>
                </a:cubicBezTo>
                <a:cubicBezTo>
                  <a:pt x="10287157" y="2534939"/>
                  <a:pt x="10302480" y="2530529"/>
                  <a:pt x="10301423" y="2527676"/>
                </a:cubicBezTo>
                <a:cubicBezTo>
                  <a:pt x="10301423" y="2525730"/>
                  <a:pt x="10297989" y="2524628"/>
                  <a:pt x="10292639" y="2524206"/>
                </a:cubicBezTo>
                <a:close/>
                <a:moveTo>
                  <a:pt x="1371675" y="2502254"/>
                </a:moveTo>
                <a:cubicBezTo>
                  <a:pt x="1348954" y="2502254"/>
                  <a:pt x="1278150" y="2512111"/>
                  <a:pt x="1194665" y="2527416"/>
                </a:cubicBezTo>
                <a:cubicBezTo>
                  <a:pt x="1085289" y="2546872"/>
                  <a:pt x="1017655" y="2568402"/>
                  <a:pt x="1110652" y="2553876"/>
                </a:cubicBezTo>
                <a:cubicBezTo>
                  <a:pt x="1142883" y="2548688"/>
                  <a:pt x="1152923" y="2548947"/>
                  <a:pt x="1142883" y="2554654"/>
                </a:cubicBezTo>
                <a:cubicBezTo>
                  <a:pt x="1134429" y="2559842"/>
                  <a:pt x="1084761" y="2570218"/>
                  <a:pt x="1032450" y="2578000"/>
                </a:cubicBezTo>
                <a:cubicBezTo>
                  <a:pt x="933642" y="2593306"/>
                  <a:pt x="907751" y="2601347"/>
                  <a:pt x="822680" y="2641296"/>
                </a:cubicBezTo>
                <a:cubicBezTo>
                  <a:pt x="794147" y="2655044"/>
                  <a:pt x="750291" y="2674759"/>
                  <a:pt x="726514" y="2684876"/>
                </a:cubicBezTo>
                <a:cubicBezTo>
                  <a:pt x="664693" y="2710298"/>
                  <a:pt x="592304" y="2755694"/>
                  <a:pt x="565356" y="2784748"/>
                </a:cubicBezTo>
                <a:cubicBezTo>
                  <a:pt x="539465" y="2812504"/>
                  <a:pt x="544220" y="2811986"/>
                  <a:pt x="622422" y="2774890"/>
                </a:cubicBezTo>
                <a:cubicBezTo>
                  <a:pt x="648841" y="2762698"/>
                  <a:pt x="705907" y="2739352"/>
                  <a:pt x="750291" y="2723268"/>
                </a:cubicBezTo>
                <a:cubicBezTo>
                  <a:pt x="825851" y="2696550"/>
                  <a:pt x="929943" y="2651932"/>
                  <a:pt x="966930" y="2631698"/>
                </a:cubicBezTo>
                <a:cubicBezTo>
                  <a:pt x="1003389" y="2611464"/>
                  <a:pt x="1097970" y="2589414"/>
                  <a:pt x="1253845" y="2566068"/>
                </a:cubicBezTo>
                <a:cubicBezTo>
                  <a:pt x="1323592" y="2555951"/>
                  <a:pt x="1360050" y="2547390"/>
                  <a:pt x="1355823" y="2542462"/>
                </a:cubicBezTo>
                <a:cubicBezTo>
                  <a:pt x="1352125" y="2537274"/>
                  <a:pt x="1355823" y="2535977"/>
                  <a:pt x="1365334" y="2538830"/>
                </a:cubicBezTo>
                <a:cubicBezTo>
                  <a:pt x="1385413" y="2544018"/>
                  <a:pt x="1435081" y="2529492"/>
                  <a:pt x="1434553" y="2518596"/>
                </a:cubicBezTo>
                <a:cubicBezTo>
                  <a:pt x="1434025" y="2513408"/>
                  <a:pt x="1420815" y="2512630"/>
                  <a:pt x="1401265" y="2517818"/>
                </a:cubicBezTo>
                <a:cubicBezTo>
                  <a:pt x="1370090" y="2525082"/>
                  <a:pt x="1355823" y="2517559"/>
                  <a:pt x="1377487" y="2505886"/>
                </a:cubicBezTo>
                <a:cubicBezTo>
                  <a:pt x="1381714" y="2503551"/>
                  <a:pt x="1379601" y="2502254"/>
                  <a:pt x="1371675" y="2502254"/>
                </a:cubicBezTo>
                <a:close/>
                <a:moveTo>
                  <a:pt x="1653306" y="2486430"/>
                </a:moveTo>
                <a:cubicBezTo>
                  <a:pt x="1650135" y="2483576"/>
                  <a:pt x="1643266" y="2484355"/>
                  <a:pt x="1637982" y="2487208"/>
                </a:cubicBezTo>
                <a:cubicBezTo>
                  <a:pt x="1631642" y="2490062"/>
                  <a:pt x="1633755" y="2492396"/>
                  <a:pt x="1643266" y="2491618"/>
                </a:cubicBezTo>
                <a:cubicBezTo>
                  <a:pt x="1652249" y="2491618"/>
                  <a:pt x="1655948" y="2488505"/>
                  <a:pt x="1653306" y="2486430"/>
                </a:cubicBezTo>
                <a:close/>
                <a:moveTo>
                  <a:pt x="1581973" y="2482798"/>
                </a:moveTo>
                <a:cubicBezTo>
                  <a:pt x="1575633" y="2481501"/>
                  <a:pt x="1566650" y="2484095"/>
                  <a:pt x="1562423" y="2490062"/>
                </a:cubicBezTo>
                <a:cubicBezTo>
                  <a:pt x="1557139" y="2496547"/>
                  <a:pt x="1560309" y="2497066"/>
                  <a:pt x="1574047" y="2492656"/>
                </a:cubicBezTo>
                <a:cubicBezTo>
                  <a:pt x="1585144" y="2488505"/>
                  <a:pt x="1587786" y="2484355"/>
                  <a:pt x="1581973" y="2482798"/>
                </a:cubicBezTo>
                <a:close/>
                <a:moveTo>
                  <a:pt x="1151337" y="2455820"/>
                </a:moveTo>
                <a:cubicBezTo>
                  <a:pt x="1144468" y="2456079"/>
                  <a:pt x="1133372" y="2457636"/>
                  <a:pt x="1117521" y="2461008"/>
                </a:cubicBezTo>
                <a:cubicBezTo>
                  <a:pt x="1090573" y="2466196"/>
                  <a:pt x="1044075" y="2474757"/>
                  <a:pt x="1013428" y="2480464"/>
                </a:cubicBezTo>
                <a:cubicBezTo>
                  <a:pt x="982782" y="2486170"/>
                  <a:pt x="958476" y="2494472"/>
                  <a:pt x="959004" y="2498622"/>
                </a:cubicBezTo>
                <a:cubicBezTo>
                  <a:pt x="960061" y="2508220"/>
                  <a:pt x="980668" y="2505367"/>
                  <a:pt x="1032979" y="2490062"/>
                </a:cubicBezTo>
                <a:cubicBezTo>
                  <a:pt x="1056228" y="2483576"/>
                  <a:pt x="1091101" y="2475535"/>
                  <a:pt x="1110652" y="2473200"/>
                </a:cubicBezTo>
                <a:cubicBezTo>
                  <a:pt x="1130202" y="2470347"/>
                  <a:pt x="1150809" y="2464640"/>
                  <a:pt x="1156621" y="2459452"/>
                </a:cubicBezTo>
                <a:cubicBezTo>
                  <a:pt x="1159792" y="2456858"/>
                  <a:pt x="1158207" y="2455560"/>
                  <a:pt x="1151337" y="2455820"/>
                </a:cubicBezTo>
                <a:close/>
                <a:moveTo>
                  <a:pt x="10735229" y="2402382"/>
                </a:moveTo>
                <a:lnTo>
                  <a:pt x="10706168" y="2404198"/>
                </a:lnTo>
                <a:cubicBezTo>
                  <a:pt x="10689788" y="2404976"/>
                  <a:pt x="10670766" y="2410424"/>
                  <a:pt x="10661783" y="2415352"/>
                </a:cubicBezTo>
                <a:cubicBezTo>
                  <a:pt x="10647517" y="2423394"/>
                  <a:pt x="10647517" y="2423913"/>
                  <a:pt x="10666010" y="2421838"/>
                </a:cubicBezTo>
                <a:cubicBezTo>
                  <a:pt x="10677635" y="2420281"/>
                  <a:pt x="10697185" y="2415352"/>
                  <a:pt x="10710923" y="2410942"/>
                </a:cubicBezTo>
                <a:close/>
                <a:moveTo>
                  <a:pt x="1810765" y="2367362"/>
                </a:moveTo>
                <a:cubicBezTo>
                  <a:pt x="1800197" y="2368140"/>
                  <a:pt x="1785402" y="2372291"/>
                  <a:pt x="1779062" y="2377220"/>
                </a:cubicBezTo>
                <a:cubicBezTo>
                  <a:pt x="1769551" y="2385261"/>
                  <a:pt x="1770608" y="2387077"/>
                  <a:pt x="1784346" y="2384742"/>
                </a:cubicBezTo>
                <a:cubicBezTo>
                  <a:pt x="1792800" y="2384224"/>
                  <a:pt x="1807066" y="2378776"/>
                  <a:pt x="1816049" y="2374626"/>
                </a:cubicBezTo>
                <a:cubicBezTo>
                  <a:pt x="1830315" y="2366584"/>
                  <a:pt x="1829787" y="2365806"/>
                  <a:pt x="1810765" y="2367362"/>
                </a:cubicBezTo>
                <a:close/>
                <a:moveTo>
                  <a:pt x="1560309" y="2364509"/>
                </a:moveTo>
                <a:cubicBezTo>
                  <a:pt x="1546571" y="2366065"/>
                  <a:pt x="1529135" y="2399269"/>
                  <a:pt x="1537060" y="2409386"/>
                </a:cubicBezTo>
                <a:cubicBezTo>
                  <a:pt x="1544458" y="2419503"/>
                  <a:pt x="1552384" y="2418466"/>
                  <a:pt x="1569292" y="2403160"/>
                </a:cubicBezTo>
                <a:cubicBezTo>
                  <a:pt x="1579331" y="2394340"/>
                  <a:pt x="1579860" y="2389152"/>
                  <a:pt x="1572462" y="2385521"/>
                </a:cubicBezTo>
                <a:cubicBezTo>
                  <a:pt x="1567707" y="2382667"/>
                  <a:pt x="1564536" y="2376182"/>
                  <a:pt x="1566650" y="2371772"/>
                </a:cubicBezTo>
                <a:cubicBezTo>
                  <a:pt x="1568763" y="2367362"/>
                  <a:pt x="1566122" y="2363990"/>
                  <a:pt x="1560309" y="2364509"/>
                </a:cubicBezTo>
                <a:close/>
                <a:moveTo>
                  <a:pt x="1298229" y="2334936"/>
                </a:moveTo>
                <a:cubicBezTo>
                  <a:pt x="1283434" y="2335455"/>
                  <a:pt x="1263884" y="2340384"/>
                  <a:pt x="1226897" y="2349982"/>
                </a:cubicBezTo>
                <a:cubicBezTo>
                  <a:pt x="1149224" y="2370994"/>
                  <a:pt x="1136014" y="2375923"/>
                  <a:pt x="1156621" y="2379554"/>
                </a:cubicBezTo>
                <a:cubicBezTo>
                  <a:pt x="1243805" y="2397194"/>
                  <a:pt x="1285020" y="2400566"/>
                  <a:pt x="1277622" y="2391228"/>
                </a:cubicBezTo>
                <a:cubicBezTo>
                  <a:pt x="1274452" y="2386040"/>
                  <a:pt x="1279207" y="2382408"/>
                  <a:pt x="1290832" y="2381630"/>
                </a:cubicBezTo>
                <a:cubicBezTo>
                  <a:pt x="1300871" y="2380852"/>
                  <a:pt x="1305627" y="2383186"/>
                  <a:pt x="1299814" y="2386040"/>
                </a:cubicBezTo>
                <a:cubicBezTo>
                  <a:pt x="1292945" y="2389671"/>
                  <a:pt x="1292945" y="2395638"/>
                  <a:pt x="1299814" y="2406533"/>
                </a:cubicBezTo>
                <a:cubicBezTo>
                  <a:pt x="1308269" y="2419762"/>
                  <a:pt x="1306683" y="2421838"/>
                  <a:pt x="1290832" y="2423394"/>
                </a:cubicBezTo>
                <a:cubicBezTo>
                  <a:pt x="1280792" y="2424172"/>
                  <a:pt x="1264412" y="2420281"/>
                  <a:pt x="1255430" y="2414574"/>
                </a:cubicBezTo>
                <a:cubicBezTo>
                  <a:pt x="1245919" y="2408089"/>
                  <a:pt x="1230596" y="2406533"/>
                  <a:pt x="1220556" y="2410164"/>
                </a:cubicBezTo>
                <a:cubicBezTo>
                  <a:pt x="1211045" y="2413796"/>
                  <a:pt x="1199949" y="2413018"/>
                  <a:pt x="1196250" y="2408608"/>
                </a:cubicBezTo>
                <a:cubicBezTo>
                  <a:pt x="1193608" y="2403679"/>
                  <a:pt x="1170359" y="2396156"/>
                  <a:pt x="1145525" y="2391228"/>
                </a:cubicBezTo>
                <a:cubicBezTo>
                  <a:pt x="1106424" y="2383964"/>
                  <a:pt x="1094272" y="2384483"/>
                  <a:pt x="1049359" y="2399010"/>
                </a:cubicBezTo>
                <a:cubicBezTo>
                  <a:pt x="987537" y="2418725"/>
                  <a:pt x="953192" y="2435846"/>
                  <a:pt x="953721" y="2445962"/>
                </a:cubicBezTo>
                <a:cubicBezTo>
                  <a:pt x="955306" y="2457636"/>
                  <a:pt x="1061511" y="2453745"/>
                  <a:pt x="1140770" y="2438440"/>
                </a:cubicBezTo>
                <a:cubicBezTo>
                  <a:pt x="1215272" y="2423913"/>
                  <a:pt x="1231652" y="2423913"/>
                  <a:pt x="1211045" y="2439996"/>
                </a:cubicBezTo>
                <a:cubicBezTo>
                  <a:pt x="1202591" y="2446481"/>
                  <a:pt x="1207347" y="2448556"/>
                  <a:pt x="1227954" y="2446222"/>
                </a:cubicBezTo>
                <a:cubicBezTo>
                  <a:pt x="1254901" y="2444147"/>
                  <a:pt x="1255430" y="2443368"/>
                  <a:pt x="1239578" y="2433252"/>
                </a:cubicBezTo>
                <a:cubicBezTo>
                  <a:pt x="1224255" y="2423913"/>
                  <a:pt x="1224255" y="2421578"/>
                  <a:pt x="1235879" y="2420022"/>
                </a:cubicBezTo>
                <a:cubicBezTo>
                  <a:pt x="1243805" y="2419503"/>
                  <a:pt x="1255958" y="2423913"/>
                  <a:pt x="1263356" y="2430398"/>
                </a:cubicBezTo>
                <a:cubicBezTo>
                  <a:pt x="1278150" y="2443628"/>
                  <a:pt x="1309325" y="2442590"/>
                  <a:pt x="1326762" y="2428842"/>
                </a:cubicBezTo>
                <a:cubicBezTo>
                  <a:pt x="1333103" y="2423913"/>
                  <a:pt x="1334688" y="2419503"/>
                  <a:pt x="1330461" y="2420022"/>
                </a:cubicBezTo>
                <a:cubicBezTo>
                  <a:pt x="1325177" y="2420022"/>
                  <a:pt x="1327290" y="2416909"/>
                  <a:pt x="1333103" y="2411721"/>
                </a:cubicBezTo>
                <a:cubicBezTo>
                  <a:pt x="1341029" y="2405236"/>
                  <a:pt x="1351068" y="2405754"/>
                  <a:pt x="1364278" y="2413018"/>
                </a:cubicBezTo>
                <a:cubicBezTo>
                  <a:pt x="1375902" y="2419503"/>
                  <a:pt x="1404435" y="2421838"/>
                  <a:pt x="1437195" y="2418206"/>
                </a:cubicBezTo>
                <a:cubicBezTo>
                  <a:pt x="1482108" y="2414574"/>
                  <a:pt x="1494261" y="2409386"/>
                  <a:pt x="1511698" y="2391228"/>
                </a:cubicBezTo>
                <a:lnTo>
                  <a:pt x="1532833" y="2368919"/>
                </a:lnTo>
                <a:lnTo>
                  <a:pt x="1500073" y="2372550"/>
                </a:lnTo>
                <a:cubicBezTo>
                  <a:pt x="1459387" y="2376960"/>
                  <a:pt x="1385942" y="2364250"/>
                  <a:pt x="1338915" y="2344794"/>
                </a:cubicBezTo>
                <a:cubicBezTo>
                  <a:pt x="1322007" y="2337530"/>
                  <a:pt x="1312496" y="2334158"/>
                  <a:pt x="1298229" y="2334936"/>
                </a:cubicBezTo>
                <a:close/>
                <a:moveTo>
                  <a:pt x="10188877" y="2287724"/>
                </a:moveTo>
                <a:cubicBezTo>
                  <a:pt x="10179894" y="2291356"/>
                  <a:pt x="10173025" y="2295247"/>
                  <a:pt x="10173025" y="2296804"/>
                </a:cubicBezTo>
                <a:cubicBezTo>
                  <a:pt x="10173025" y="2298101"/>
                  <a:pt x="10179894" y="2299138"/>
                  <a:pt x="10189405" y="2298360"/>
                </a:cubicBezTo>
                <a:cubicBezTo>
                  <a:pt x="10198916" y="2297582"/>
                  <a:pt x="10205785" y="2293172"/>
                  <a:pt x="10205785" y="2289540"/>
                </a:cubicBezTo>
                <a:cubicBezTo>
                  <a:pt x="10205257" y="2285130"/>
                  <a:pt x="10197331" y="2284612"/>
                  <a:pt x="10188877" y="2287724"/>
                </a:cubicBezTo>
                <a:close/>
                <a:moveTo>
                  <a:pt x="10250170" y="2266972"/>
                </a:moveTo>
                <a:cubicBezTo>
                  <a:pt x="10242772" y="2267750"/>
                  <a:pt x="10237488" y="2272160"/>
                  <a:pt x="10237488" y="2277348"/>
                </a:cubicBezTo>
                <a:cubicBezTo>
                  <a:pt x="10238545" y="2281758"/>
                  <a:pt x="10242244" y="2285130"/>
                  <a:pt x="10246471" y="2284352"/>
                </a:cubicBezTo>
                <a:cubicBezTo>
                  <a:pt x="10250698" y="2284352"/>
                  <a:pt x="10255453" y="2279942"/>
                  <a:pt x="10258095" y="2275014"/>
                </a:cubicBezTo>
                <a:cubicBezTo>
                  <a:pt x="10260737" y="2269825"/>
                  <a:pt x="10256510" y="2266972"/>
                  <a:pt x="10250170" y="2266972"/>
                </a:cubicBezTo>
                <a:close/>
                <a:moveTo>
                  <a:pt x="10374341" y="2266453"/>
                </a:moveTo>
                <a:cubicBezTo>
                  <a:pt x="10367472" y="2265934"/>
                  <a:pt x="10356375" y="2266194"/>
                  <a:pt x="10342637" y="2267750"/>
                </a:cubicBezTo>
                <a:cubicBezTo>
                  <a:pt x="10310934" y="2271382"/>
                  <a:pt x="10304593" y="2273716"/>
                  <a:pt x="10316746" y="2278126"/>
                </a:cubicBezTo>
                <a:cubicBezTo>
                  <a:pt x="10341052" y="2286168"/>
                  <a:pt x="10378039" y="2282277"/>
                  <a:pt x="10382795" y="2272160"/>
                </a:cubicBezTo>
                <a:cubicBezTo>
                  <a:pt x="10383852" y="2269306"/>
                  <a:pt x="10381210" y="2267231"/>
                  <a:pt x="10374341" y="2266453"/>
                </a:cubicBezTo>
                <a:close/>
                <a:moveTo>
                  <a:pt x="10090563" y="2265882"/>
                </a:moveTo>
                <a:cubicBezTo>
                  <a:pt x="10076396" y="2268107"/>
                  <a:pt x="10054798" y="2278905"/>
                  <a:pt x="10055195" y="2285908"/>
                </a:cubicBezTo>
                <a:cubicBezTo>
                  <a:pt x="10056780" y="2296804"/>
                  <a:pt x="10095352" y="2292394"/>
                  <a:pt x="10101164" y="2280980"/>
                </a:cubicBezTo>
                <a:cubicBezTo>
                  <a:pt x="10103806" y="2275792"/>
                  <a:pt x="10103806" y="2269047"/>
                  <a:pt x="10101164" y="2266972"/>
                </a:cubicBezTo>
                <a:cubicBezTo>
                  <a:pt x="10099183" y="2265351"/>
                  <a:pt x="10095286" y="2265140"/>
                  <a:pt x="10090563" y="2265882"/>
                </a:cubicBezTo>
                <a:close/>
                <a:moveTo>
                  <a:pt x="1348360" y="2263308"/>
                </a:moveTo>
                <a:cubicBezTo>
                  <a:pt x="1342482" y="2262692"/>
                  <a:pt x="1333895" y="2262692"/>
                  <a:pt x="1324120" y="2263340"/>
                </a:cubicBezTo>
                <a:cubicBezTo>
                  <a:pt x="1304570" y="2265675"/>
                  <a:pt x="1286076" y="2270085"/>
                  <a:pt x="1282906" y="2273716"/>
                </a:cubicBezTo>
                <a:cubicBezTo>
                  <a:pt x="1280264" y="2278126"/>
                  <a:pt x="1294530" y="2279423"/>
                  <a:pt x="1314609" y="2277348"/>
                </a:cubicBezTo>
                <a:cubicBezTo>
                  <a:pt x="1335745" y="2275014"/>
                  <a:pt x="1354767" y="2270604"/>
                  <a:pt x="1356352" y="2266972"/>
                </a:cubicBezTo>
                <a:cubicBezTo>
                  <a:pt x="1357409" y="2265156"/>
                  <a:pt x="1354238" y="2263924"/>
                  <a:pt x="1348360" y="2263308"/>
                </a:cubicBezTo>
                <a:close/>
                <a:moveTo>
                  <a:pt x="10137095" y="2261524"/>
                </a:moveTo>
                <a:cubicBezTo>
                  <a:pt x="10132867" y="2261524"/>
                  <a:pt x="10127055" y="2265416"/>
                  <a:pt x="10124942" y="2270604"/>
                </a:cubicBezTo>
                <a:cubicBezTo>
                  <a:pt x="10122828" y="2275532"/>
                  <a:pt x="10124413" y="2279683"/>
                  <a:pt x="10128640" y="2278904"/>
                </a:cubicBezTo>
                <a:cubicBezTo>
                  <a:pt x="10133924" y="2278904"/>
                  <a:pt x="10138680" y="2274495"/>
                  <a:pt x="10141322" y="2269306"/>
                </a:cubicBezTo>
                <a:cubicBezTo>
                  <a:pt x="10143964" y="2264378"/>
                  <a:pt x="10141322" y="2260746"/>
                  <a:pt x="10137095" y="2261524"/>
                </a:cubicBezTo>
                <a:close/>
                <a:moveTo>
                  <a:pt x="10137095" y="2246738"/>
                </a:moveTo>
                <a:cubicBezTo>
                  <a:pt x="10131282" y="2245182"/>
                  <a:pt x="10122300" y="2246219"/>
                  <a:pt x="10117016" y="2249073"/>
                </a:cubicBezTo>
                <a:cubicBezTo>
                  <a:pt x="10111204" y="2251926"/>
                  <a:pt x="10116487" y="2253223"/>
                  <a:pt x="10127055" y="2251926"/>
                </a:cubicBezTo>
                <a:cubicBezTo>
                  <a:pt x="10138680" y="2251148"/>
                  <a:pt x="10142907" y="2248813"/>
                  <a:pt x="10137095" y="2246738"/>
                </a:cubicBezTo>
                <a:close/>
                <a:moveTo>
                  <a:pt x="10776443" y="2237918"/>
                </a:moveTo>
                <a:cubicBezTo>
                  <a:pt x="10770631" y="2235843"/>
                  <a:pt x="10761120" y="2236621"/>
                  <a:pt x="10755308" y="2239475"/>
                </a:cubicBezTo>
                <a:cubicBezTo>
                  <a:pt x="10750552" y="2242588"/>
                  <a:pt x="10754780" y="2243885"/>
                  <a:pt x="10766404" y="2243106"/>
                </a:cubicBezTo>
                <a:cubicBezTo>
                  <a:pt x="10778029" y="2241810"/>
                  <a:pt x="10782256" y="2239475"/>
                  <a:pt x="10776443" y="2237918"/>
                </a:cubicBezTo>
                <a:close/>
                <a:moveTo>
                  <a:pt x="1080005" y="2231692"/>
                </a:moveTo>
                <a:cubicBezTo>
                  <a:pt x="1052529" y="2234546"/>
                  <a:pt x="1062040" y="2246479"/>
                  <a:pt x="1094272" y="2249592"/>
                </a:cubicBezTo>
                <a:cubicBezTo>
                  <a:pt x="1130202" y="2252445"/>
                  <a:pt x="1134957" y="2251926"/>
                  <a:pt x="1139184" y="2243885"/>
                </a:cubicBezTo>
                <a:cubicBezTo>
                  <a:pt x="1143940" y="2234546"/>
                  <a:pt x="1114879" y="2228839"/>
                  <a:pt x="1080005" y="2231692"/>
                </a:cubicBezTo>
                <a:close/>
                <a:moveTo>
                  <a:pt x="10657556" y="2228580"/>
                </a:moveTo>
                <a:cubicBezTo>
                  <a:pt x="10607359" y="2229877"/>
                  <a:pt x="10596263" y="2231433"/>
                  <a:pt x="10559276" y="2246738"/>
                </a:cubicBezTo>
                <a:cubicBezTo>
                  <a:pt x="10529686" y="2258412"/>
                  <a:pt x="10525988" y="2262043"/>
                  <a:pt x="10539726" y="2265675"/>
                </a:cubicBezTo>
                <a:cubicBezTo>
                  <a:pt x="10555577" y="2270085"/>
                  <a:pt x="10555577" y="2270604"/>
                  <a:pt x="10537084" y="2276570"/>
                </a:cubicBezTo>
                <a:cubicBezTo>
                  <a:pt x="10518590" y="2281498"/>
                  <a:pt x="10519647" y="2282277"/>
                  <a:pt x="10542896" y="2280980"/>
                </a:cubicBezTo>
                <a:cubicBezTo>
                  <a:pt x="10556634" y="2280202"/>
                  <a:pt x="10578298" y="2272938"/>
                  <a:pt x="10590451" y="2264118"/>
                </a:cubicBezTo>
                <a:lnTo>
                  <a:pt x="10613172" y="2249073"/>
                </a:lnTo>
                <a:lnTo>
                  <a:pt x="10584639" y="2256336"/>
                </a:lnTo>
                <a:cubicBezTo>
                  <a:pt x="10562447" y="2262043"/>
                  <a:pt x="10559276" y="2262302"/>
                  <a:pt x="10570901" y="2253483"/>
                </a:cubicBezTo>
                <a:cubicBezTo>
                  <a:pt x="10578827" y="2247776"/>
                  <a:pt x="10594150" y="2243885"/>
                  <a:pt x="10605246" y="2244663"/>
                </a:cubicBezTo>
                <a:cubicBezTo>
                  <a:pt x="10615814" y="2246219"/>
                  <a:pt x="10638534" y="2242328"/>
                  <a:pt x="10654914" y="2237140"/>
                </a:cubicBezTo>
                <a:lnTo>
                  <a:pt x="10686618" y="2228580"/>
                </a:lnTo>
                <a:close/>
                <a:moveTo>
                  <a:pt x="1259789" y="2224430"/>
                </a:moveTo>
                <a:cubicBezTo>
                  <a:pt x="1250410" y="2224884"/>
                  <a:pt x="1237465" y="2225986"/>
                  <a:pt x="1223198" y="2227802"/>
                </a:cubicBezTo>
                <a:lnTo>
                  <a:pt x="1171944" y="2234546"/>
                </a:lnTo>
                <a:lnTo>
                  <a:pt x="1213159" y="2235324"/>
                </a:lnTo>
                <a:cubicBezTo>
                  <a:pt x="1252259" y="2236621"/>
                  <a:pt x="1276037" y="2232990"/>
                  <a:pt x="1274980" y="2224948"/>
                </a:cubicBezTo>
                <a:cubicBezTo>
                  <a:pt x="1274980" y="2224170"/>
                  <a:pt x="1269168" y="2223976"/>
                  <a:pt x="1259789" y="2224430"/>
                </a:cubicBezTo>
                <a:close/>
                <a:moveTo>
                  <a:pt x="1488977" y="2223392"/>
                </a:moveTo>
                <a:cubicBezTo>
                  <a:pt x="1425042" y="2222094"/>
                  <a:pt x="1323592" y="2229877"/>
                  <a:pt x="1294530" y="2240772"/>
                </a:cubicBezTo>
                <a:cubicBezTo>
                  <a:pt x="1256487" y="2255298"/>
                  <a:pt x="1257015" y="2255558"/>
                  <a:pt x="1339972" y="2249073"/>
                </a:cubicBezTo>
                <a:cubicBezTo>
                  <a:pt x="1384885" y="2244663"/>
                  <a:pt x="1436667" y="2243625"/>
                  <a:pt x="1455689" y="2245960"/>
                </a:cubicBezTo>
                <a:cubicBezTo>
                  <a:pt x="1497960" y="2251667"/>
                  <a:pt x="1518038" y="2250629"/>
                  <a:pt x="1537060" y="2240253"/>
                </a:cubicBezTo>
                <a:cubicBezTo>
                  <a:pt x="1552384" y="2232471"/>
                  <a:pt x="1552384" y="2231952"/>
                  <a:pt x="1536532" y="2227802"/>
                </a:cubicBezTo>
                <a:cubicBezTo>
                  <a:pt x="1527549" y="2224948"/>
                  <a:pt x="1510113" y="2223651"/>
                  <a:pt x="1488977" y="2223392"/>
                </a:cubicBezTo>
                <a:close/>
                <a:moveTo>
                  <a:pt x="10543953" y="2222094"/>
                </a:moveTo>
                <a:lnTo>
                  <a:pt x="10515948" y="2230136"/>
                </a:lnTo>
                <a:cubicBezTo>
                  <a:pt x="10476848" y="2241031"/>
                  <a:pt x="10455184" y="2243106"/>
                  <a:pt x="10388607" y="2243885"/>
                </a:cubicBezTo>
                <a:cubicBezTo>
                  <a:pt x="10331541" y="2243885"/>
                  <a:pt x="10331541" y="2243885"/>
                  <a:pt x="10376454" y="2247516"/>
                </a:cubicBezTo>
                <a:cubicBezTo>
                  <a:pt x="10401817" y="2249592"/>
                  <a:pt x="10436162" y="2254002"/>
                  <a:pt x="10452014" y="2256336"/>
                </a:cubicBezTo>
                <a:cubicBezTo>
                  <a:pt x="10467865" y="2258412"/>
                  <a:pt x="10483188" y="2260487"/>
                  <a:pt x="10485302" y="2260487"/>
                </a:cubicBezTo>
                <a:cubicBezTo>
                  <a:pt x="10487415" y="2261265"/>
                  <a:pt x="10502210" y="2252445"/>
                  <a:pt x="10517534" y="2241550"/>
                </a:cubicBezTo>
                <a:close/>
                <a:moveTo>
                  <a:pt x="10465223" y="2213275"/>
                </a:moveTo>
                <a:cubicBezTo>
                  <a:pt x="10459939" y="2214053"/>
                  <a:pt x="10457297" y="2217944"/>
                  <a:pt x="10457297" y="2222873"/>
                </a:cubicBezTo>
                <a:cubicBezTo>
                  <a:pt x="10457826" y="2227282"/>
                  <a:pt x="10461524" y="2230655"/>
                  <a:pt x="10466808" y="2230136"/>
                </a:cubicBezTo>
                <a:cubicBezTo>
                  <a:pt x="10471035" y="2229358"/>
                  <a:pt x="10473677" y="2225726"/>
                  <a:pt x="10473677" y="2220538"/>
                </a:cubicBezTo>
                <a:cubicBezTo>
                  <a:pt x="10473149" y="2216128"/>
                  <a:pt x="10469450" y="2212756"/>
                  <a:pt x="10465223" y="2213275"/>
                </a:cubicBezTo>
                <a:close/>
                <a:moveTo>
                  <a:pt x="11020030" y="2213015"/>
                </a:moveTo>
                <a:cubicBezTo>
                  <a:pt x="11005764" y="2215090"/>
                  <a:pt x="10996781" y="2220019"/>
                  <a:pt x="10994667" y="2227802"/>
                </a:cubicBezTo>
                <a:cubicBezTo>
                  <a:pt x="10991497" y="2238696"/>
                  <a:pt x="10994667" y="2239475"/>
                  <a:pt x="11008934" y="2232730"/>
                </a:cubicBezTo>
                <a:cubicBezTo>
                  <a:pt x="11018445" y="2228580"/>
                  <a:pt x="11043279" y="2223651"/>
                  <a:pt x="11063358" y="2222094"/>
                </a:cubicBezTo>
                <a:cubicBezTo>
                  <a:pt x="11097175" y="2220019"/>
                  <a:pt x="11098231" y="2218982"/>
                  <a:pt x="11076039" y="2215350"/>
                </a:cubicBezTo>
                <a:cubicBezTo>
                  <a:pt x="11053847" y="2211459"/>
                  <a:pt x="11034297" y="2210940"/>
                  <a:pt x="11020030" y="2213015"/>
                </a:cubicBezTo>
                <a:close/>
                <a:moveTo>
                  <a:pt x="10291912" y="2212496"/>
                </a:moveTo>
                <a:cubicBezTo>
                  <a:pt x="10283986" y="2213275"/>
                  <a:pt x="10269720" y="2224170"/>
                  <a:pt x="10260209" y="2236362"/>
                </a:cubicBezTo>
                <a:lnTo>
                  <a:pt x="10242772" y="2259708"/>
                </a:lnTo>
                <a:lnTo>
                  <a:pt x="10262851" y="2257374"/>
                </a:lnTo>
                <a:cubicBezTo>
                  <a:pt x="10276060" y="2256077"/>
                  <a:pt x="10287685" y="2247516"/>
                  <a:pt x="10295082" y="2233508"/>
                </a:cubicBezTo>
                <a:cubicBezTo>
                  <a:pt x="10306179" y="2212496"/>
                  <a:pt x="10305650" y="2211200"/>
                  <a:pt x="10291912" y="2212496"/>
                </a:cubicBezTo>
                <a:close/>
                <a:moveTo>
                  <a:pt x="10947113" y="2210680"/>
                </a:moveTo>
                <a:cubicBezTo>
                  <a:pt x="10938658" y="2211459"/>
                  <a:pt x="10929147" y="2215350"/>
                  <a:pt x="10927034" y="2220538"/>
                </a:cubicBezTo>
                <a:cubicBezTo>
                  <a:pt x="10923864" y="2225726"/>
                  <a:pt x="10929676" y="2228320"/>
                  <a:pt x="10938658" y="2227802"/>
                </a:cubicBezTo>
                <a:cubicBezTo>
                  <a:pt x="10948169" y="2227023"/>
                  <a:pt x="10957152" y="2222873"/>
                  <a:pt x="10959794" y="2217684"/>
                </a:cubicBezTo>
                <a:cubicBezTo>
                  <a:pt x="10961907" y="2212756"/>
                  <a:pt x="10956624" y="2209902"/>
                  <a:pt x="10947113" y="2210680"/>
                </a:cubicBezTo>
                <a:close/>
                <a:moveTo>
                  <a:pt x="10197331" y="2207308"/>
                </a:moveTo>
                <a:cubicBezTo>
                  <a:pt x="10145020" y="2205233"/>
                  <a:pt x="10093767" y="2214831"/>
                  <a:pt x="10124942" y="2222094"/>
                </a:cubicBezTo>
                <a:cubicBezTo>
                  <a:pt x="10131282" y="2223651"/>
                  <a:pt x="10149247" y="2228061"/>
                  <a:pt x="10162986" y="2231692"/>
                </a:cubicBezTo>
                <a:cubicBezTo>
                  <a:pt x="10196274" y="2239734"/>
                  <a:pt x="10234846" y="2236621"/>
                  <a:pt x="10249113" y="2225726"/>
                </a:cubicBezTo>
                <a:cubicBezTo>
                  <a:pt x="10264964" y="2212496"/>
                  <a:pt x="10260209" y="2210940"/>
                  <a:pt x="10197331" y="2207308"/>
                </a:cubicBezTo>
                <a:close/>
                <a:moveTo>
                  <a:pt x="10458354" y="2193560"/>
                </a:moveTo>
                <a:cubicBezTo>
                  <a:pt x="10430878" y="2192782"/>
                  <a:pt x="10422952" y="2194338"/>
                  <a:pt x="10434577" y="2198748"/>
                </a:cubicBezTo>
                <a:cubicBezTo>
                  <a:pt x="10450428" y="2204455"/>
                  <a:pt x="10512250" y="2203676"/>
                  <a:pt x="10504324" y="2197970"/>
                </a:cubicBezTo>
                <a:cubicBezTo>
                  <a:pt x="10502210" y="2196413"/>
                  <a:pt x="10481603" y="2194338"/>
                  <a:pt x="10458354" y="2193560"/>
                </a:cubicBezTo>
                <a:close/>
                <a:moveTo>
                  <a:pt x="1426784" y="2193519"/>
                </a:moveTo>
                <a:cubicBezTo>
                  <a:pt x="1398854" y="2193560"/>
                  <a:pt x="1367844" y="2193819"/>
                  <a:pt x="1334688" y="2194338"/>
                </a:cubicBezTo>
                <a:cubicBezTo>
                  <a:pt x="1290832" y="2195116"/>
                  <a:pt x="1280264" y="2197192"/>
                  <a:pt x="1290832" y="2203158"/>
                </a:cubicBezTo>
                <a:cubicBezTo>
                  <a:pt x="1309854" y="2212496"/>
                  <a:pt x="1581445" y="2207308"/>
                  <a:pt x="1569820" y="2197970"/>
                </a:cubicBezTo>
                <a:cubicBezTo>
                  <a:pt x="1566650" y="2195246"/>
                  <a:pt x="1510575" y="2193398"/>
                  <a:pt x="1426784" y="2193519"/>
                </a:cubicBezTo>
                <a:close/>
                <a:moveTo>
                  <a:pt x="1253316" y="2192263"/>
                </a:moveTo>
                <a:cubicBezTo>
                  <a:pt x="1245390" y="2190966"/>
                  <a:pt x="1232181" y="2192263"/>
                  <a:pt x="1224255" y="2195116"/>
                </a:cubicBezTo>
                <a:cubicBezTo>
                  <a:pt x="1216857" y="2197970"/>
                  <a:pt x="1223198" y="2199007"/>
                  <a:pt x="1239578" y="2197451"/>
                </a:cubicBezTo>
                <a:cubicBezTo>
                  <a:pt x="1255430" y="2196154"/>
                  <a:pt x="1261242" y="2193819"/>
                  <a:pt x="1253316" y="2192263"/>
                </a:cubicBezTo>
                <a:close/>
                <a:moveTo>
                  <a:pt x="10679749" y="2186815"/>
                </a:moveTo>
                <a:cubicBezTo>
                  <a:pt x="10670766" y="2186815"/>
                  <a:pt x="10655971" y="2189150"/>
                  <a:pt x="10637478" y="2194338"/>
                </a:cubicBezTo>
                <a:lnTo>
                  <a:pt x="10608945" y="2202380"/>
                </a:lnTo>
                <a:lnTo>
                  <a:pt x="10642761" y="2209902"/>
                </a:lnTo>
                <a:cubicBezTo>
                  <a:pt x="10680805" y="2218463"/>
                  <a:pt x="10737871" y="2214053"/>
                  <a:pt x="10774858" y="2201082"/>
                </a:cubicBezTo>
                <a:lnTo>
                  <a:pt x="10799164" y="2192263"/>
                </a:lnTo>
                <a:lnTo>
                  <a:pt x="10770103" y="2192263"/>
                </a:lnTo>
                <a:cubicBezTo>
                  <a:pt x="10754251" y="2192263"/>
                  <a:pt x="10728889" y="2194597"/>
                  <a:pt x="10714094" y="2197451"/>
                </a:cubicBezTo>
                <a:cubicBezTo>
                  <a:pt x="10698770" y="2199786"/>
                  <a:pt x="10687674" y="2197970"/>
                  <a:pt x="10690316" y="2193560"/>
                </a:cubicBezTo>
                <a:cubicBezTo>
                  <a:pt x="10692430" y="2188890"/>
                  <a:pt x="10688731" y="2186815"/>
                  <a:pt x="10679749" y="2186815"/>
                </a:cubicBezTo>
                <a:close/>
                <a:moveTo>
                  <a:pt x="11330458" y="2185486"/>
                </a:moveTo>
                <a:cubicBezTo>
                  <a:pt x="11324249" y="2186102"/>
                  <a:pt x="11315399" y="2187594"/>
                  <a:pt x="11303774" y="2189928"/>
                </a:cubicBezTo>
                <a:cubicBezTo>
                  <a:pt x="11247237" y="2202380"/>
                  <a:pt x="11238254" y="2207308"/>
                  <a:pt x="11254634" y="2215350"/>
                </a:cubicBezTo>
                <a:cubicBezTo>
                  <a:pt x="11272071" y="2224688"/>
                  <a:pt x="11284224" y="2222873"/>
                  <a:pt x="11316455" y="2205492"/>
                </a:cubicBezTo>
                <a:cubicBezTo>
                  <a:pt x="11334949" y="2195376"/>
                  <a:pt x="11343403" y="2188890"/>
                  <a:pt x="11341290" y="2186296"/>
                </a:cubicBezTo>
                <a:cubicBezTo>
                  <a:pt x="11340233" y="2185129"/>
                  <a:pt x="11336666" y="2184870"/>
                  <a:pt x="11330458" y="2185486"/>
                </a:cubicBezTo>
                <a:close/>
                <a:moveTo>
                  <a:pt x="10220051" y="2181627"/>
                </a:moveTo>
                <a:cubicBezTo>
                  <a:pt x="10193632" y="2181627"/>
                  <a:pt x="10170383" y="2183962"/>
                  <a:pt x="10175667" y="2188890"/>
                </a:cubicBezTo>
                <a:cubicBezTo>
                  <a:pt x="10183593" y="2196154"/>
                  <a:pt x="10219523" y="2197970"/>
                  <a:pt x="10276060" y="2195116"/>
                </a:cubicBezTo>
                <a:cubicBezTo>
                  <a:pt x="10293497" y="2194338"/>
                  <a:pt x="10297196" y="2192522"/>
                  <a:pt x="10287685" y="2188890"/>
                </a:cubicBezTo>
                <a:cubicBezTo>
                  <a:pt x="10277646" y="2183962"/>
                  <a:pt x="10246999" y="2181627"/>
                  <a:pt x="10220051" y="2181627"/>
                </a:cubicBezTo>
                <a:close/>
                <a:moveTo>
                  <a:pt x="9954273" y="2168138"/>
                </a:moveTo>
                <a:cubicBezTo>
                  <a:pt x="9945290" y="2168916"/>
                  <a:pt x="9936307" y="2173326"/>
                  <a:pt x="9934194" y="2178514"/>
                </a:cubicBezTo>
                <a:cubicBezTo>
                  <a:pt x="9931023" y="2183443"/>
                  <a:pt x="9936836" y="2186296"/>
                  <a:pt x="9945290" y="2185518"/>
                </a:cubicBezTo>
                <a:cubicBezTo>
                  <a:pt x="9954801" y="2184999"/>
                  <a:pt x="9964312" y="2180070"/>
                  <a:pt x="9966425" y="2175661"/>
                </a:cubicBezTo>
                <a:cubicBezTo>
                  <a:pt x="9968539" y="2170472"/>
                  <a:pt x="9963783" y="2166582"/>
                  <a:pt x="9954273" y="2168138"/>
                </a:cubicBezTo>
                <a:close/>
                <a:moveTo>
                  <a:pt x="1486864" y="2153870"/>
                </a:moveTo>
                <a:cubicBezTo>
                  <a:pt x="1481051" y="2152314"/>
                  <a:pt x="1469427" y="2152833"/>
                  <a:pt x="1462558" y="2155946"/>
                </a:cubicBezTo>
                <a:cubicBezTo>
                  <a:pt x="1454632" y="2158799"/>
                  <a:pt x="1458859" y="2160356"/>
                  <a:pt x="1472597" y="2159058"/>
                </a:cubicBezTo>
                <a:cubicBezTo>
                  <a:pt x="1486335" y="2158280"/>
                  <a:pt x="1492676" y="2155427"/>
                  <a:pt x="1486864" y="2153870"/>
                </a:cubicBezTo>
                <a:close/>
                <a:moveTo>
                  <a:pt x="1404435" y="2136490"/>
                </a:moveTo>
                <a:cubicBezTo>
                  <a:pt x="1400208" y="2134934"/>
                  <a:pt x="1391225" y="2136490"/>
                  <a:pt x="1379601" y="2140641"/>
                </a:cubicBezTo>
                <a:cubicBezTo>
                  <a:pt x="1363221" y="2146607"/>
                  <a:pt x="1360579" y="2150239"/>
                  <a:pt x="1369561" y="2154649"/>
                </a:cubicBezTo>
                <a:cubicBezTo>
                  <a:pt x="1385413" y="2162690"/>
                  <a:pt x="1399680" y="2161134"/>
                  <a:pt x="1405492" y="2149460"/>
                </a:cubicBezTo>
                <a:cubicBezTo>
                  <a:pt x="1409191" y="2142197"/>
                  <a:pt x="1408662" y="2137787"/>
                  <a:pt x="1404435" y="2136490"/>
                </a:cubicBezTo>
                <a:close/>
                <a:moveTo>
                  <a:pt x="1326762" y="2135712"/>
                </a:moveTo>
                <a:cubicBezTo>
                  <a:pt x="1322535" y="2135452"/>
                  <a:pt x="1316723" y="2136231"/>
                  <a:pt x="1310382" y="2138306"/>
                </a:cubicBezTo>
                <a:cubicBezTo>
                  <a:pt x="1279207" y="2149201"/>
                  <a:pt x="1278679" y="2153611"/>
                  <a:pt x="1308269" y="2150758"/>
                </a:cubicBezTo>
                <a:cubicBezTo>
                  <a:pt x="1323063" y="2149201"/>
                  <a:pt x="1333631" y="2144272"/>
                  <a:pt x="1333631" y="2139862"/>
                </a:cubicBezTo>
                <a:cubicBezTo>
                  <a:pt x="1333631" y="2137528"/>
                  <a:pt x="1330989" y="2135972"/>
                  <a:pt x="1326762" y="2135712"/>
                </a:cubicBezTo>
                <a:close/>
                <a:moveTo>
                  <a:pt x="1263356" y="2134415"/>
                </a:moveTo>
                <a:cubicBezTo>
                  <a:pt x="1258072" y="2134415"/>
                  <a:pt x="1250146" y="2135712"/>
                  <a:pt x="1240107" y="2138047"/>
                </a:cubicBezTo>
                <a:cubicBezTo>
                  <a:pt x="1194137" y="2148164"/>
                  <a:pt x="1191495" y="2153092"/>
                  <a:pt x="1233238" y="2149460"/>
                </a:cubicBezTo>
                <a:cubicBezTo>
                  <a:pt x="1251731" y="2147385"/>
                  <a:pt x="1268639" y="2142976"/>
                  <a:pt x="1270753" y="2138047"/>
                </a:cubicBezTo>
                <a:cubicBezTo>
                  <a:pt x="1271810" y="2135712"/>
                  <a:pt x="1269168" y="2134415"/>
                  <a:pt x="1263356" y="2134415"/>
                </a:cubicBezTo>
                <a:close/>
                <a:moveTo>
                  <a:pt x="9982277" y="2114441"/>
                </a:moveTo>
                <a:cubicBezTo>
                  <a:pt x="9975408" y="2115219"/>
                  <a:pt x="9964312" y="2120148"/>
                  <a:pt x="9957971" y="2125336"/>
                </a:cubicBezTo>
                <a:cubicBezTo>
                  <a:pt x="9947403" y="2133377"/>
                  <a:pt x="9947932" y="2134415"/>
                  <a:pt x="9958500" y="2133637"/>
                </a:cubicBezTo>
                <a:cubicBezTo>
                  <a:pt x="9965369" y="2132858"/>
                  <a:pt x="9976993" y="2128448"/>
                  <a:pt x="9982805" y="2123260"/>
                </a:cubicBezTo>
                <a:cubicBezTo>
                  <a:pt x="9992845" y="2114700"/>
                  <a:pt x="9992845" y="2113922"/>
                  <a:pt x="9982277" y="2114441"/>
                </a:cubicBezTo>
                <a:close/>
                <a:moveTo>
                  <a:pt x="10098093" y="2114177"/>
                </a:moveTo>
                <a:cubicBezTo>
                  <a:pt x="10087988" y="2114133"/>
                  <a:pt x="10075538" y="2114895"/>
                  <a:pt x="10061007" y="2116516"/>
                </a:cubicBezTo>
                <a:cubicBezTo>
                  <a:pt x="10034059" y="2119370"/>
                  <a:pt x="10021378" y="2123520"/>
                  <a:pt x="10031945" y="2124817"/>
                </a:cubicBezTo>
                <a:cubicBezTo>
                  <a:pt x="10043042" y="2125595"/>
                  <a:pt x="10057836" y="2131302"/>
                  <a:pt x="10064706" y="2137268"/>
                </a:cubicBezTo>
                <a:cubicBezTo>
                  <a:pt x="10080029" y="2150239"/>
                  <a:pt x="10096937" y="2149460"/>
                  <a:pt x="10118601" y="2134934"/>
                </a:cubicBezTo>
                <a:cubicBezTo>
                  <a:pt x="10137623" y="2121704"/>
                  <a:pt x="10128409" y="2114311"/>
                  <a:pt x="10098093" y="2114177"/>
                </a:cubicBezTo>
                <a:close/>
                <a:moveTo>
                  <a:pt x="10371170" y="2106140"/>
                </a:moveTo>
                <a:cubicBezTo>
                  <a:pt x="10362188" y="2105102"/>
                  <a:pt x="10339995" y="2107437"/>
                  <a:pt x="10295611" y="2112106"/>
                </a:cubicBezTo>
                <a:cubicBezTo>
                  <a:pt x="10246999" y="2118072"/>
                  <a:pt x="10207899" y="2126114"/>
                  <a:pt x="10207899" y="2129746"/>
                </a:cubicBezTo>
                <a:cubicBezTo>
                  <a:pt x="10207899" y="2133896"/>
                  <a:pt x="10217409" y="2134934"/>
                  <a:pt x="10229034" y="2132080"/>
                </a:cubicBezTo>
                <a:cubicBezTo>
                  <a:pt x="10241187" y="2127670"/>
                  <a:pt x="10249113" y="2129746"/>
                  <a:pt x="10250170" y="2136490"/>
                </a:cubicBezTo>
                <a:cubicBezTo>
                  <a:pt x="10251226" y="2154649"/>
                  <a:pt x="10345279" y="2141938"/>
                  <a:pt x="10366415" y="2120926"/>
                </a:cubicBezTo>
                <a:cubicBezTo>
                  <a:pt x="10375397" y="2111846"/>
                  <a:pt x="10379624" y="2107437"/>
                  <a:pt x="10371170" y="2106140"/>
                </a:cubicBezTo>
                <a:close/>
                <a:moveTo>
                  <a:pt x="1445121" y="2091094"/>
                </a:moveTo>
                <a:cubicBezTo>
                  <a:pt x="1407605" y="2091094"/>
                  <a:pt x="1371675" y="2094466"/>
                  <a:pt x="1367976" y="2101470"/>
                </a:cubicBezTo>
                <a:cubicBezTo>
                  <a:pt x="1362692" y="2113144"/>
                  <a:pt x="1416588" y="2118072"/>
                  <a:pt x="1443536" y="2108734"/>
                </a:cubicBezTo>
                <a:cubicBezTo>
                  <a:pt x="1462029" y="2101989"/>
                  <a:pt x="1463614" y="2103805"/>
                  <a:pt x="1460973" y="2119629"/>
                </a:cubicBezTo>
                <a:cubicBezTo>
                  <a:pt x="1457274" y="2135712"/>
                  <a:pt x="1459387" y="2137009"/>
                  <a:pt x="1472597" y="2132080"/>
                </a:cubicBezTo>
                <a:cubicBezTo>
                  <a:pt x="1480523" y="2128448"/>
                  <a:pt x="1496903" y="2127411"/>
                  <a:pt x="1507999" y="2130524"/>
                </a:cubicBezTo>
                <a:cubicBezTo>
                  <a:pt x="1529135" y="2136231"/>
                  <a:pt x="1548685" y="2131302"/>
                  <a:pt x="1548156" y="2120407"/>
                </a:cubicBezTo>
                <a:cubicBezTo>
                  <a:pt x="1547628" y="2116775"/>
                  <a:pt x="1540231" y="2108734"/>
                  <a:pt x="1531248" y="2101470"/>
                </a:cubicBezTo>
                <a:cubicBezTo>
                  <a:pt x="1521737" y="2094466"/>
                  <a:pt x="1482636" y="2091094"/>
                  <a:pt x="1445121" y="2091094"/>
                </a:cubicBezTo>
                <a:close/>
                <a:moveTo>
                  <a:pt x="1312496" y="2085646"/>
                </a:moveTo>
                <a:cubicBezTo>
                  <a:pt x="1276565" y="2081237"/>
                  <a:pt x="1215801" y="2089019"/>
                  <a:pt x="1224783" y="2097060"/>
                </a:cubicBezTo>
                <a:cubicBezTo>
                  <a:pt x="1230596" y="2101470"/>
                  <a:pt x="1280792" y="2109512"/>
                  <a:pt x="1297701" y="2107437"/>
                </a:cubicBezTo>
                <a:cubicBezTo>
                  <a:pt x="1304041" y="2107437"/>
                  <a:pt x="1319365" y="2103027"/>
                  <a:pt x="1330461" y="2098617"/>
                </a:cubicBezTo>
                <a:cubicBezTo>
                  <a:pt x="1348426" y="2090835"/>
                  <a:pt x="1346312" y="2090056"/>
                  <a:pt x="1312496" y="2085646"/>
                </a:cubicBezTo>
                <a:close/>
                <a:moveTo>
                  <a:pt x="10689259" y="2082015"/>
                </a:moveTo>
                <a:cubicBezTo>
                  <a:pt x="10682919" y="2082793"/>
                  <a:pt x="10677635" y="2086684"/>
                  <a:pt x="10677635" y="2091094"/>
                </a:cubicBezTo>
                <a:cubicBezTo>
                  <a:pt x="10678692" y="2095504"/>
                  <a:pt x="10684504" y="2096542"/>
                  <a:pt x="10690845" y="2093429"/>
                </a:cubicBezTo>
                <a:cubicBezTo>
                  <a:pt x="10697185" y="2089797"/>
                  <a:pt x="10702469" y="2085387"/>
                  <a:pt x="10702469" y="2084090"/>
                </a:cubicBezTo>
                <a:cubicBezTo>
                  <a:pt x="10701412" y="2081755"/>
                  <a:pt x="10696657" y="2081237"/>
                  <a:pt x="10689259" y="2082015"/>
                </a:cubicBezTo>
                <a:close/>
                <a:moveTo>
                  <a:pt x="10427774" y="2068882"/>
                </a:moveTo>
                <a:cubicBezTo>
                  <a:pt x="10418064" y="2069174"/>
                  <a:pt x="10411592" y="2069823"/>
                  <a:pt x="10410799" y="2070860"/>
                </a:cubicBezTo>
                <a:cubicBezTo>
                  <a:pt x="10402873" y="2079680"/>
                  <a:pt x="10422424" y="2084868"/>
                  <a:pt x="10449372" y="2081237"/>
                </a:cubicBezTo>
                <a:cubicBezTo>
                  <a:pt x="10471564" y="2079161"/>
                  <a:pt x="10476848" y="2080458"/>
                  <a:pt x="10471035" y="2088500"/>
                </a:cubicBezTo>
                <a:cubicBezTo>
                  <a:pt x="10458883" y="2103546"/>
                  <a:pt x="10520176" y="2113144"/>
                  <a:pt x="10574599" y="2105102"/>
                </a:cubicBezTo>
                <a:cubicBezTo>
                  <a:pt x="10599962" y="2100692"/>
                  <a:pt x="10622683" y="2101470"/>
                  <a:pt x="10625325" y="2105880"/>
                </a:cubicBezTo>
                <a:cubicBezTo>
                  <a:pt x="10630608" y="2112366"/>
                  <a:pt x="10660198" y="2105621"/>
                  <a:pt x="10669181" y="2095504"/>
                </a:cubicBezTo>
                <a:cubicBezTo>
                  <a:pt x="10681862" y="2080977"/>
                  <a:pt x="10639591" y="2079940"/>
                  <a:pt x="10509608" y="2090835"/>
                </a:cubicBezTo>
                <a:cubicBezTo>
                  <a:pt x="10485302" y="2092910"/>
                  <a:pt x="10476848" y="2077605"/>
                  <a:pt x="10500097" y="2073195"/>
                </a:cubicBezTo>
                <a:cubicBezTo>
                  <a:pt x="10508023" y="2071898"/>
                  <a:pt x="10491643" y="2070342"/>
                  <a:pt x="10464166" y="2069044"/>
                </a:cubicBezTo>
                <a:cubicBezTo>
                  <a:pt x="10450428" y="2068655"/>
                  <a:pt x="10437483" y="2068590"/>
                  <a:pt x="10427774" y="2068882"/>
                </a:cubicBezTo>
                <a:close/>
                <a:moveTo>
                  <a:pt x="1499545" y="2065413"/>
                </a:moveTo>
                <a:cubicBezTo>
                  <a:pt x="1495318" y="2065932"/>
                  <a:pt x="1493204" y="2068526"/>
                  <a:pt x="1494261" y="2073714"/>
                </a:cubicBezTo>
                <a:cubicBezTo>
                  <a:pt x="1494261" y="2078124"/>
                  <a:pt x="1503243" y="2081237"/>
                  <a:pt x="1513283" y="2080458"/>
                </a:cubicBezTo>
                <a:cubicBezTo>
                  <a:pt x="1528606" y="2078902"/>
                  <a:pt x="1529135" y="2077605"/>
                  <a:pt x="1519095" y="2071638"/>
                </a:cubicBezTo>
                <a:cubicBezTo>
                  <a:pt x="1510641" y="2066969"/>
                  <a:pt x="1503772" y="2064894"/>
                  <a:pt x="1499545" y="2065413"/>
                </a:cubicBezTo>
                <a:close/>
                <a:moveTo>
                  <a:pt x="1233238" y="2058668"/>
                </a:moveTo>
                <a:cubicBezTo>
                  <a:pt x="1224783" y="2057112"/>
                  <a:pt x="1211574" y="2058409"/>
                  <a:pt x="1203648" y="2061262"/>
                </a:cubicBezTo>
                <a:cubicBezTo>
                  <a:pt x="1196250" y="2064375"/>
                  <a:pt x="1203119" y="2065153"/>
                  <a:pt x="1218971" y="2063856"/>
                </a:cubicBezTo>
                <a:cubicBezTo>
                  <a:pt x="1234823" y="2062300"/>
                  <a:pt x="1241163" y="2059965"/>
                  <a:pt x="1233238" y="2058668"/>
                </a:cubicBezTo>
                <a:close/>
                <a:moveTo>
                  <a:pt x="10168798" y="2040250"/>
                </a:moveTo>
                <a:cubicBezTo>
                  <a:pt x="10158230" y="2038953"/>
                  <a:pt x="10149776" y="2041288"/>
                  <a:pt x="10150304" y="2046217"/>
                </a:cubicBezTo>
                <a:cubicBezTo>
                  <a:pt x="10150304" y="2051405"/>
                  <a:pt x="10159815" y="2055555"/>
                  <a:pt x="10170383" y="2057112"/>
                </a:cubicBezTo>
                <a:cubicBezTo>
                  <a:pt x="10182536" y="2057631"/>
                  <a:pt x="10179366" y="2059965"/>
                  <a:pt x="10159815" y="2063078"/>
                </a:cubicBezTo>
                <a:cubicBezTo>
                  <a:pt x="10117016" y="2068785"/>
                  <a:pt x="10091653" y="2079940"/>
                  <a:pt x="10104863" y="2086425"/>
                </a:cubicBezTo>
                <a:cubicBezTo>
                  <a:pt x="10125470" y="2097320"/>
                  <a:pt x="10294026" y="2077605"/>
                  <a:pt x="10305650" y="2063856"/>
                </a:cubicBezTo>
                <a:cubicBezTo>
                  <a:pt x="10314633" y="2053480"/>
                  <a:pt x="10306179" y="2050627"/>
                  <a:pt x="10251755" y="2046995"/>
                </a:cubicBezTo>
                <a:cubicBezTo>
                  <a:pt x="10216881" y="2044920"/>
                  <a:pt x="10178837" y="2041807"/>
                  <a:pt x="10168798" y="2040250"/>
                </a:cubicBezTo>
                <a:close/>
                <a:moveTo>
                  <a:pt x="10057308" y="2036878"/>
                </a:moveTo>
                <a:cubicBezTo>
                  <a:pt x="10038815" y="2036359"/>
                  <a:pt x="10018207" y="2038434"/>
                  <a:pt x="10007640" y="2043882"/>
                </a:cubicBezTo>
                <a:cubicBezTo>
                  <a:pt x="9997072" y="2049070"/>
                  <a:pt x="9992845" y="2053480"/>
                  <a:pt x="9997072" y="2054258"/>
                </a:cubicBezTo>
                <a:cubicBezTo>
                  <a:pt x="10001299" y="2054258"/>
                  <a:pt x="9988089" y="2061262"/>
                  <a:pt x="9965369" y="2069304"/>
                </a:cubicBezTo>
                <a:lnTo>
                  <a:pt x="9925211" y="2084090"/>
                </a:lnTo>
                <a:lnTo>
                  <a:pt x="9993373" y="2078124"/>
                </a:lnTo>
                <a:cubicBezTo>
                  <a:pt x="10033531" y="2075270"/>
                  <a:pt x="10061535" y="2069563"/>
                  <a:pt x="10060478" y="2064634"/>
                </a:cubicBezTo>
                <a:cubicBezTo>
                  <a:pt x="10060478" y="2060225"/>
                  <a:pt x="10066819" y="2055815"/>
                  <a:pt x="10076330" y="2055036"/>
                </a:cubicBezTo>
                <a:cubicBezTo>
                  <a:pt x="10085313" y="2054258"/>
                  <a:pt x="10092182" y="2049848"/>
                  <a:pt x="10092182" y="2045438"/>
                </a:cubicBezTo>
                <a:cubicBezTo>
                  <a:pt x="10091653" y="2039991"/>
                  <a:pt x="10075802" y="2037137"/>
                  <a:pt x="10057308" y="2036878"/>
                </a:cubicBezTo>
                <a:close/>
                <a:moveTo>
                  <a:pt x="9915700" y="2004971"/>
                </a:moveTo>
                <a:cubicBezTo>
                  <a:pt x="9909888" y="2003674"/>
                  <a:pt x="9899320" y="2004193"/>
                  <a:pt x="9891394" y="2007046"/>
                </a:cubicBezTo>
                <a:cubicBezTo>
                  <a:pt x="9883997" y="2009900"/>
                  <a:pt x="9888224" y="2011197"/>
                  <a:pt x="9902491" y="2009900"/>
                </a:cubicBezTo>
                <a:cubicBezTo>
                  <a:pt x="9916229" y="2009122"/>
                  <a:pt x="9922041" y="2007306"/>
                  <a:pt x="9915700" y="2004971"/>
                </a:cubicBezTo>
                <a:close/>
                <a:moveTo>
                  <a:pt x="10114902" y="1976436"/>
                </a:moveTo>
                <a:cubicBezTo>
                  <a:pt x="10102749" y="1979549"/>
                  <a:pt x="10092182" y="1987072"/>
                  <a:pt x="10083727" y="1998226"/>
                </a:cubicBezTo>
                <a:lnTo>
                  <a:pt x="10066819" y="2020795"/>
                </a:lnTo>
                <a:lnTo>
                  <a:pt x="10097466" y="2021832"/>
                </a:lnTo>
                <a:cubicBezTo>
                  <a:pt x="10113317" y="2021832"/>
                  <a:pt x="10130754" y="2022092"/>
                  <a:pt x="10134453" y="2022092"/>
                </a:cubicBezTo>
                <a:cubicBezTo>
                  <a:pt x="10138151" y="2022870"/>
                  <a:pt x="10143435" y="2015607"/>
                  <a:pt x="10144492" y="2006268"/>
                </a:cubicBezTo>
                <a:cubicBezTo>
                  <a:pt x="10146077" y="1996670"/>
                  <a:pt x="10153475" y="1988110"/>
                  <a:pt x="10160872" y="1986812"/>
                </a:cubicBezTo>
                <a:cubicBezTo>
                  <a:pt x="10170911" y="1985256"/>
                  <a:pt x="10170383" y="1983959"/>
                  <a:pt x="10157173" y="1979549"/>
                </a:cubicBezTo>
                <a:cubicBezTo>
                  <a:pt x="10141322" y="1974620"/>
                  <a:pt x="10127584" y="1973323"/>
                  <a:pt x="10114902" y="1976436"/>
                </a:cubicBezTo>
                <a:close/>
                <a:moveTo>
                  <a:pt x="10197331" y="1975658"/>
                </a:moveTo>
                <a:cubicBezTo>
                  <a:pt x="10186763" y="1976436"/>
                  <a:pt x="10177252" y="1983181"/>
                  <a:pt x="10175667" y="1990444"/>
                </a:cubicBezTo>
                <a:cubicBezTo>
                  <a:pt x="10170383" y="2007046"/>
                  <a:pt x="10180422" y="2006009"/>
                  <a:pt x="10199973" y="1987850"/>
                </a:cubicBezTo>
                <a:cubicBezTo>
                  <a:pt x="10214239" y="1974880"/>
                  <a:pt x="10214768" y="1974102"/>
                  <a:pt x="10197331" y="1975658"/>
                </a:cubicBezTo>
                <a:close/>
                <a:moveTo>
                  <a:pt x="1528755" y="1955623"/>
                </a:moveTo>
                <a:cubicBezTo>
                  <a:pt x="1496507" y="1955976"/>
                  <a:pt x="1433496" y="1958992"/>
                  <a:pt x="1366920" y="1963466"/>
                </a:cubicBezTo>
                <a:cubicBezTo>
                  <a:pt x="1253316" y="1971248"/>
                  <a:pt x="1221085" y="1975139"/>
                  <a:pt x="1257015" y="1977214"/>
                </a:cubicBezTo>
                <a:cubicBezTo>
                  <a:pt x="1284491" y="1979549"/>
                  <a:pt x="1349483" y="1977214"/>
                  <a:pt x="1400208" y="1972804"/>
                </a:cubicBezTo>
                <a:cubicBezTo>
                  <a:pt x="1450933" y="1969173"/>
                  <a:pt x="1495318" y="1969173"/>
                  <a:pt x="1497960" y="1972804"/>
                </a:cubicBezTo>
                <a:cubicBezTo>
                  <a:pt x="1503772" y="1980846"/>
                  <a:pt x="1521737" y="1978512"/>
                  <a:pt x="1550798" y="1967616"/>
                </a:cubicBezTo>
                <a:lnTo>
                  <a:pt x="1570877" y="1959834"/>
                </a:lnTo>
                <a:lnTo>
                  <a:pt x="1549742" y="1956202"/>
                </a:lnTo>
                <a:cubicBezTo>
                  <a:pt x="1546835" y="1955683"/>
                  <a:pt x="1539504" y="1955505"/>
                  <a:pt x="1528755" y="1955623"/>
                </a:cubicBezTo>
                <a:close/>
                <a:moveTo>
                  <a:pt x="10235375" y="1949458"/>
                </a:moveTo>
                <a:cubicBezTo>
                  <a:pt x="10229562" y="1947383"/>
                  <a:pt x="10217938" y="1948939"/>
                  <a:pt x="10210540" y="1951014"/>
                </a:cubicBezTo>
                <a:cubicBezTo>
                  <a:pt x="10202615" y="1953868"/>
                  <a:pt x="10207899" y="1955424"/>
                  <a:pt x="10221108" y="1954646"/>
                </a:cubicBezTo>
                <a:cubicBezTo>
                  <a:pt x="10234846" y="1953090"/>
                  <a:pt x="10241187" y="1951014"/>
                  <a:pt x="10235375" y="1949458"/>
                </a:cubicBezTo>
                <a:close/>
                <a:moveTo>
                  <a:pt x="10168269" y="1911325"/>
                </a:moveTo>
                <a:cubicBezTo>
                  <a:pt x="10155588" y="1912622"/>
                  <a:pt x="10146606" y="1915735"/>
                  <a:pt x="10147662" y="1920404"/>
                </a:cubicBezTo>
                <a:cubicBezTo>
                  <a:pt x="10147662" y="1925592"/>
                  <a:pt x="10167213" y="1926890"/>
                  <a:pt x="10190990" y="1924036"/>
                </a:cubicBezTo>
                <a:cubicBezTo>
                  <a:pt x="10225335" y="1920404"/>
                  <a:pt x="10229562" y="1918588"/>
                  <a:pt x="10213182" y="1914957"/>
                </a:cubicBezTo>
                <a:cubicBezTo>
                  <a:pt x="10197859" y="1911325"/>
                  <a:pt x="10180951" y="1910288"/>
                  <a:pt x="10168269" y="1911325"/>
                </a:cubicBezTo>
                <a:close/>
                <a:moveTo>
                  <a:pt x="10416612" y="1907434"/>
                </a:moveTo>
                <a:cubicBezTo>
                  <a:pt x="10414498" y="1906656"/>
                  <a:pt x="10406572" y="1908472"/>
                  <a:pt x="10391777" y="1912622"/>
                </a:cubicBezTo>
                <a:cubicBezTo>
                  <a:pt x="10337882" y="1925592"/>
                  <a:pt x="10322030" y="1937266"/>
                  <a:pt x="10361131" y="1934412"/>
                </a:cubicBezTo>
                <a:cubicBezTo>
                  <a:pt x="10379096" y="1932856"/>
                  <a:pt x="10401288" y="1925592"/>
                  <a:pt x="10409214" y="1917810"/>
                </a:cubicBezTo>
                <a:cubicBezTo>
                  <a:pt x="10416083" y="1911584"/>
                  <a:pt x="10418725" y="1908212"/>
                  <a:pt x="10416612" y="1907434"/>
                </a:cubicBezTo>
                <a:close/>
                <a:moveTo>
                  <a:pt x="1516990" y="1896401"/>
                </a:moveTo>
                <a:cubicBezTo>
                  <a:pt x="1500073" y="1896442"/>
                  <a:pt x="1486731" y="1896799"/>
                  <a:pt x="1480523" y="1897577"/>
                </a:cubicBezTo>
                <a:cubicBezTo>
                  <a:pt x="1466785" y="1898095"/>
                  <a:pt x="1464143" y="1902246"/>
                  <a:pt x="1468898" y="1915476"/>
                </a:cubicBezTo>
                <a:cubicBezTo>
                  <a:pt x="1473654" y="1929224"/>
                  <a:pt x="1478938" y="1930521"/>
                  <a:pt x="1501658" y="1924036"/>
                </a:cubicBezTo>
                <a:cubicBezTo>
                  <a:pt x="1516453" y="1919626"/>
                  <a:pt x="1529663" y="1920145"/>
                  <a:pt x="1532833" y="1923777"/>
                </a:cubicBezTo>
                <a:cubicBezTo>
                  <a:pt x="1539174" y="1933115"/>
                  <a:pt x="1648550" y="1925852"/>
                  <a:pt x="1671271" y="1914179"/>
                </a:cubicBezTo>
                <a:lnTo>
                  <a:pt x="1690821" y="1904581"/>
                </a:lnTo>
                <a:lnTo>
                  <a:pt x="1669685" y="1901727"/>
                </a:lnTo>
                <a:cubicBezTo>
                  <a:pt x="1650664" y="1899003"/>
                  <a:pt x="1567740" y="1896280"/>
                  <a:pt x="1516990" y="1896401"/>
                </a:cubicBezTo>
                <a:close/>
                <a:moveTo>
                  <a:pt x="10639063" y="1876565"/>
                </a:moveTo>
                <a:cubicBezTo>
                  <a:pt x="10633250" y="1874749"/>
                  <a:pt x="10622683" y="1881753"/>
                  <a:pt x="10620569" y="1891610"/>
                </a:cubicBezTo>
                <a:cubicBezTo>
                  <a:pt x="10618984" y="1898095"/>
                  <a:pt x="10622683" y="1899652"/>
                  <a:pt x="10630608" y="1896020"/>
                </a:cubicBezTo>
                <a:cubicBezTo>
                  <a:pt x="10636949" y="1892388"/>
                  <a:pt x="10642761" y="1885644"/>
                  <a:pt x="10642233" y="1881234"/>
                </a:cubicBezTo>
                <a:cubicBezTo>
                  <a:pt x="10641705" y="1878380"/>
                  <a:pt x="10640648" y="1877084"/>
                  <a:pt x="10639063" y="1876565"/>
                </a:cubicBezTo>
                <a:close/>
                <a:moveTo>
                  <a:pt x="10327842" y="1872414"/>
                </a:moveTo>
                <a:cubicBezTo>
                  <a:pt x="10322030" y="1871117"/>
                  <a:pt x="10312519" y="1871895"/>
                  <a:pt x="10307235" y="1874749"/>
                </a:cubicBezTo>
                <a:cubicBezTo>
                  <a:pt x="10301423" y="1877862"/>
                  <a:pt x="10306707" y="1879159"/>
                  <a:pt x="10318331" y="1877602"/>
                </a:cubicBezTo>
                <a:cubicBezTo>
                  <a:pt x="10328899" y="1876824"/>
                  <a:pt x="10333655" y="1874749"/>
                  <a:pt x="10327842" y="1872414"/>
                </a:cubicBezTo>
                <a:close/>
                <a:moveTo>
                  <a:pt x="10213182" y="1863854"/>
                </a:moveTo>
                <a:cubicBezTo>
                  <a:pt x="10205785" y="1864372"/>
                  <a:pt x="10201029" y="1869042"/>
                  <a:pt x="10201558" y="1873192"/>
                </a:cubicBezTo>
                <a:cubicBezTo>
                  <a:pt x="10201558" y="1877602"/>
                  <a:pt x="10207899" y="1881493"/>
                  <a:pt x="10214239" y="1880715"/>
                </a:cubicBezTo>
                <a:cubicBezTo>
                  <a:pt x="10220580" y="1880196"/>
                  <a:pt x="10226920" y="1875527"/>
                  <a:pt x="10225864" y="1871376"/>
                </a:cubicBezTo>
                <a:cubicBezTo>
                  <a:pt x="10225864" y="1866188"/>
                  <a:pt x="10219523" y="1863076"/>
                  <a:pt x="10213182" y="1863854"/>
                </a:cubicBezTo>
                <a:close/>
                <a:moveTo>
                  <a:pt x="10700356" y="1854515"/>
                </a:moveTo>
                <a:cubicBezTo>
                  <a:pt x="10694543" y="1853218"/>
                  <a:pt x="10680805" y="1860481"/>
                  <a:pt x="10669709" y="1871376"/>
                </a:cubicBezTo>
                <a:cubicBezTo>
                  <a:pt x="10658085" y="1882272"/>
                  <a:pt x="10653329" y="1890054"/>
                  <a:pt x="10657556" y="1890054"/>
                </a:cubicBezTo>
                <a:cubicBezTo>
                  <a:pt x="10662840" y="1889276"/>
                  <a:pt x="10669709" y="1883050"/>
                  <a:pt x="10674993" y="1875786"/>
                </a:cubicBezTo>
                <a:cubicBezTo>
                  <a:pt x="10680277" y="1868523"/>
                  <a:pt x="10689788" y="1861000"/>
                  <a:pt x="10697185" y="1860222"/>
                </a:cubicBezTo>
                <a:cubicBezTo>
                  <a:pt x="10706168" y="1858666"/>
                  <a:pt x="10706696" y="1856850"/>
                  <a:pt x="10700356" y="1854515"/>
                </a:cubicBezTo>
                <a:close/>
                <a:moveTo>
                  <a:pt x="10261266" y="1825202"/>
                </a:moveTo>
                <a:cubicBezTo>
                  <a:pt x="10233789" y="1827537"/>
                  <a:pt x="10232733" y="1842323"/>
                  <a:pt x="10258624" y="1845176"/>
                </a:cubicBezTo>
                <a:cubicBezTo>
                  <a:pt x="10293497" y="1848808"/>
                  <a:pt x="10338410" y="1843620"/>
                  <a:pt x="10342637" y="1835578"/>
                </a:cubicBezTo>
                <a:cubicBezTo>
                  <a:pt x="10346336" y="1827537"/>
                  <a:pt x="10300895" y="1821570"/>
                  <a:pt x="10261266" y="1825202"/>
                </a:cubicBezTo>
                <a:close/>
                <a:moveTo>
                  <a:pt x="9785717" y="1794592"/>
                </a:moveTo>
                <a:cubicBezTo>
                  <a:pt x="9779376" y="1795370"/>
                  <a:pt x="9769865" y="1798743"/>
                  <a:pt x="9758769" y="1804968"/>
                </a:cubicBezTo>
                <a:cubicBezTo>
                  <a:pt x="9744503" y="1812232"/>
                  <a:pt x="9745031" y="1813269"/>
                  <a:pt x="9765110" y="1812491"/>
                </a:cubicBezTo>
                <a:cubicBezTo>
                  <a:pt x="9776734" y="1811713"/>
                  <a:pt x="9789416" y="1806525"/>
                  <a:pt x="9791529" y="1801337"/>
                </a:cubicBezTo>
                <a:cubicBezTo>
                  <a:pt x="9794171" y="1796408"/>
                  <a:pt x="9791529" y="1794073"/>
                  <a:pt x="9785717" y="1794592"/>
                </a:cubicBezTo>
                <a:close/>
                <a:moveTo>
                  <a:pt x="9996015" y="1791220"/>
                </a:moveTo>
                <a:cubicBezTo>
                  <a:pt x="9990731" y="1791220"/>
                  <a:pt x="9984919" y="1795630"/>
                  <a:pt x="9982805" y="1800558"/>
                </a:cubicBezTo>
                <a:cubicBezTo>
                  <a:pt x="9980692" y="1805747"/>
                  <a:pt x="9982277" y="1809378"/>
                  <a:pt x="9987033" y="1808600"/>
                </a:cubicBezTo>
                <a:cubicBezTo>
                  <a:pt x="9991788" y="1808600"/>
                  <a:pt x="9996544" y="1804450"/>
                  <a:pt x="9999714" y="1799521"/>
                </a:cubicBezTo>
                <a:cubicBezTo>
                  <a:pt x="10001827" y="1794333"/>
                  <a:pt x="10000242" y="1790442"/>
                  <a:pt x="9996015" y="1791220"/>
                </a:cubicBezTo>
                <a:close/>
                <a:moveTo>
                  <a:pt x="9912002" y="1790701"/>
                </a:moveTo>
                <a:cubicBezTo>
                  <a:pt x="9901962" y="1791479"/>
                  <a:pt x="9895622" y="1796927"/>
                  <a:pt x="9895622" y="1804190"/>
                </a:cubicBezTo>
                <a:cubicBezTo>
                  <a:pt x="9896150" y="1811454"/>
                  <a:pt x="9899849" y="1816901"/>
                  <a:pt x="9904076" y="1816901"/>
                </a:cubicBezTo>
                <a:cubicBezTo>
                  <a:pt x="9907774" y="1816123"/>
                  <a:pt x="9915700" y="1809378"/>
                  <a:pt x="9919927" y="1802115"/>
                </a:cubicBezTo>
                <a:cubicBezTo>
                  <a:pt x="9927853" y="1791220"/>
                  <a:pt x="9926796" y="1789404"/>
                  <a:pt x="9912002" y="1790701"/>
                </a:cubicBezTo>
                <a:close/>
                <a:moveTo>
                  <a:pt x="9871316" y="1788366"/>
                </a:moveTo>
                <a:cubicBezTo>
                  <a:pt x="9867617" y="1787069"/>
                  <a:pt x="9858634" y="1787848"/>
                  <a:pt x="9843311" y="1789923"/>
                </a:cubicBezTo>
                <a:cubicBezTo>
                  <a:pt x="9819005" y="1792776"/>
                  <a:pt x="9814778" y="1794852"/>
                  <a:pt x="9830630" y="1795370"/>
                </a:cubicBezTo>
                <a:cubicBezTo>
                  <a:pt x="9843311" y="1796148"/>
                  <a:pt x="9854407" y="1800558"/>
                  <a:pt x="9854407" y="1804968"/>
                </a:cubicBezTo>
                <a:cubicBezTo>
                  <a:pt x="9855464" y="1815864"/>
                  <a:pt x="9859691" y="1814566"/>
                  <a:pt x="9870259" y="1798743"/>
                </a:cubicBezTo>
                <a:cubicBezTo>
                  <a:pt x="9873958" y="1792776"/>
                  <a:pt x="9875014" y="1789663"/>
                  <a:pt x="9871316" y="1788366"/>
                </a:cubicBezTo>
                <a:close/>
                <a:moveTo>
                  <a:pt x="1618960" y="1784735"/>
                </a:moveTo>
                <a:cubicBezTo>
                  <a:pt x="1608921" y="1783438"/>
                  <a:pt x="1592541" y="1785513"/>
                  <a:pt x="1581973" y="1788366"/>
                </a:cubicBezTo>
                <a:cubicBezTo>
                  <a:pt x="1571934" y="1791220"/>
                  <a:pt x="1580388" y="1791998"/>
                  <a:pt x="1600995" y="1789923"/>
                </a:cubicBezTo>
                <a:cubicBezTo>
                  <a:pt x="1621074" y="1788366"/>
                  <a:pt x="1630057" y="1785513"/>
                  <a:pt x="1618960" y="1784735"/>
                </a:cubicBezTo>
                <a:close/>
                <a:moveTo>
                  <a:pt x="1839298" y="1781103"/>
                </a:moveTo>
                <a:cubicBezTo>
                  <a:pt x="1832957" y="1780584"/>
                  <a:pt x="1824503" y="1780844"/>
                  <a:pt x="1814992" y="1781881"/>
                </a:cubicBezTo>
                <a:lnTo>
                  <a:pt x="1780118" y="1786291"/>
                </a:lnTo>
                <a:lnTo>
                  <a:pt x="1808651" y="1789923"/>
                </a:lnTo>
                <a:cubicBezTo>
                  <a:pt x="1825560" y="1791998"/>
                  <a:pt x="1841412" y="1793554"/>
                  <a:pt x="1844582" y="1793554"/>
                </a:cubicBezTo>
                <a:cubicBezTo>
                  <a:pt x="1848281" y="1794333"/>
                  <a:pt x="1850922" y="1790701"/>
                  <a:pt x="1849866" y="1786291"/>
                </a:cubicBezTo>
                <a:cubicBezTo>
                  <a:pt x="1849866" y="1783956"/>
                  <a:pt x="1845638" y="1781881"/>
                  <a:pt x="1839298" y="1781103"/>
                </a:cubicBezTo>
                <a:close/>
                <a:moveTo>
                  <a:pt x="10797051" y="1757756"/>
                </a:moveTo>
                <a:cubicBezTo>
                  <a:pt x="10792295" y="1758534"/>
                  <a:pt x="10789653" y="1762166"/>
                  <a:pt x="10789653" y="1767354"/>
                </a:cubicBezTo>
                <a:cubicBezTo>
                  <a:pt x="10790181" y="1771764"/>
                  <a:pt x="10796522" y="1775137"/>
                  <a:pt x="10803391" y="1774358"/>
                </a:cubicBezTo>
                <a:cubicBezTo>
                  <a:pt x="10810789" y="1773840"/>
                  <a:pt x="10813431" y="1769689"/>
                  <a:pt x="10810789" y="1765279"/>
                </a:cubicBezTo>
                <a:cubicBezTo>
                  <a:pt x="10807618" y="1760869"/>
                  <a:pt x="10801278" y="1757756"/>
                  <a:pt x="10797051" y="1757756"/>
                </a:cubicBezTo>
                <a:close/>
                <a:moveTo>
                  <a:pt x="10419782" y="1746342"/>
                </a:moveTo>
                <a:cubicBezTo>
                  <a:pt x="10417140" y="1743489"/>
                  <a:pt x="10410271" y="1744267"/>
                  <a:pt x="10403930" y="1747121"/>
                </a:cubicBezTo>
                <a:cubicBezTo>
                  <a:pt x="10398118" y="1749974"/>
                  <a:pt x="10400232" y="1752049"/>
                  <a:pt x="10409743" y="1751531"/>
                </a:cubicBezTo>
                <a:cubicBezTo>
                  <a:pt x="10418725" y="1750752"/>
                  <a:pt x="10422952" y="1748418"/>
                  <a:pt x="10419782" y="1746342"/>
                </a:cubicBezTo>
                <a:close/>
                <a:moveTo>
                  <a:pt x="10417668" y="1669299"/>
                </a:moveTo>
                <a:cubicBezTo>
                  <a:pt x="10411856" y="1667742"/>
                  <a:pt x="10402345" y="1668261"/>
                  <a:pt x="10396533" y="1671374"/>
                </a:cubicBezTo>
                <a:cubicBezTo>
                  <a:pt x="10391777" y="1674227"/>
                  <a:pt x="10396004" y="1675784"/>
                  <a:pt x="10407629" y="1674487"/>
                </a:cubicBezTo>
                <a:cubicBezTo>
                  <a:pt x="10419253" y="1673708"/>
                  <a:pt x="10423481" y="1671374"/>
                  <a:pt x="10417668" y="1669299"/>
                </a:cubicBezTo>
                <a:close/>
                <a:moveTo>
                  <a:pt x="10271768" y="1622087"/>
                </a:moveTo>
                <a:cubicBezTo>
                  <a:pt x="10267474" y="1621892"/>
                  <a:pt x="10261530" y="1622087"/>
                  <a:pt x="10254925" y="1622865"/>
                </a:cubicBezTo>
                <a:cubicBezTo>
                  <a:pt x="10239073" y="1624421"/>
                  <a:pt x="10235903" y="1626496"/>
                  <a:pt x="10244886" y="1631685"/>
                </a:cubicBezTo>
                <a:cubicBezTo>
                  <a:pt x="10256510" y="1637392"/>
                  <a:pt x="10279231" y="1631685"/>
                  <a:pt x="10278702" y="1623643"/>
                </a:cubicBezTo>
                <a:cubicBezTo>
                  <a:pt x="10278702" y="1622865"/>
                  <a:pt x="10276060" y="1622281"/>
                  <a:pt x="10271768" y="1622087"/>
                </a:cubicBezTo>
                <a:close/>
                <a:moveTo>
                  <a:pt x="10026662" y="1621308"/>
                </a:moveTo>
                <a:cubicBezTo>
                  <a:pt x="10018736" y="1619752"/>
                  <a:pt x="10003941" y="1621568"/>
                  <a:pt x="9993373" y="1624421"/>
                </a:cubicBezTo>
                <a:cubicBezTo>
                  <a:pt x="9983862" y="1627275"/>
                  <a:pt x="9990731" y="1627794"/>
                  <a:pt x="10009225" y="1626496"/>
                </a:cubicBezTo>
                <a:cubicBezTo>
                  <a:pt x="10027190" y="1624940"/>
                  <a:pt x="10035116" y="1622605"/>
                  <a:pt x="10026662" y="1621308"/>
                </a:cubicBezTo>
                <a:close/>
                <a:moveTo>
                  <a:pt x="10422952" y="1598999"/>
                </a:moveTo>
                <a:cubicBezTo>
                  <a:pt x="10419782" y="1598221"/>
                  <a:pt x="10410799" y="1600296"/>
                  <a:pt x="10393891" y="1604706"/>
                </a:cubicBezTo>
                <a:cubicBezTo>
                  <a:pt x="10374341" y="1608857"/>
                  <a:pt x="10349506" y="1620011"/>
                  <a:pt x="10337882" y="1628053"/>
                </a:cubicBezTo>
                <a:cubicBezTo>
                  <a:pt x="10318331" y="1642580"/>
                  <a:pt x="10318860" y="1642320"/>
                  <a:pt x="10361131" y="1635057"/>
                </a:cubicBezTo>
                <a:cubicBezTo>
                  <a:pt x="10388607" y="1630906"/>
                  <a:pt x="10409214" y="1621827"/>
                  <a:pt x="10417140" y="1611710"/>
                </a:cubicBezTo>
                <a:cubicBezTo>
                  <a:pt x="10422952" y="1603669"/>
                  <a:pt x="10426123" y="1600037"/>
                  <a:pt x="10422952" y="1598999"/>
                </a:cubicBezTo>
                <a:close/>
                <a:moveTo>
                  <a:pt x="1665987" y="1566055"/>
                </a:moveTo>
                <a:cubicBezTo>
                  <a:pt x="1651720" y="1565536"/>
                  <a:pt x="1635869" y="1566314"/>
                  <a:pt x="1622659" y="1568908"/>
                </a:cubicBezTo>
                <a:cubicBezTo>
                  <a:pt x="1610506" y="1571762"/>
                  <a:pt x="1651192" y="1588104"/>
                  <a:pt x="1691878" y="1597443"/>
                </a:cubicBezTo>
                <a:cubicBezTo>
                  <a:pt x="1703502" y="1600296"/>
                  <a:pt x="1741546" y="1599518"/>
                  <a:pt x="1774835" y="1596665"/>
                </a:cubicBezTo>
                <a:lnTo>
                  <a:pt x="1836128" y="1590698"/>
                </a:lnTo>
                <a:lnTo>
                  <a:pt x="1777477" y="1584473"/>
                </a:lnTo>
                <a:cubicBezTo>
                  <a:pt x="1745773" y="1580841"/>
                  <a:pt x="1711428" y="1574096"/>
                  <a:pt x="1701917" y="1571243"/>
                </a:cubicBezTo>
                <a:cubicBezTo>
                  <a:pt x="1693991" y="1568389"/>
                  <a:pt x="1680253" y="1566574"/>
                  <a:pt x="1665987" y="1566055"/>
                </a:cubicBezTo>
                <a:close/>
                <a:moveTo>
                  <a:pt x="1520152" y="1563461"/>
                </a:moveTo>
                <a:cubicBezTo>
                  <a:pt x="1495318" y="1567092"/>
                  <a:pt x="1495318" y="1566833"/>
                  <a:pt x="1515396" y="1571243"/>
                </a:cubicBezTo>
                <a:cubicBezTo>
                  <a:pt x="1545514" y="1578506"/>
                  <a:pt x="1559253" y="1577209"/>
                  <a:pt x="1552384" y="1568389"/>
                </a:cubicBezTo>
                <a:cubicBezTo>
                  <a:pt x="1548685" y="1564239"/>
                  <a:pt x="1534418" y="1561904"/>
                  <a:pt x="1520152" y="1563461"/>
                </a:cubicBezTo>
                <a:close/>
                <a:moveTo>
                  <a:pt x="1205761" y="1540633"/>
                </a:moveTo>
                <a:cubicBezTo>
                  <a:pt x="1176172" y="1541411"/>
                  <a:pt x="1139184" y="1547377"/>
                  <a:pt x="1077363" y="1559051"/>
                </a:cubicBezTo>
                <a:cubicBezTo>
                  <a:pt x="1009730" y="1572021"/>
                  <a:pt x="938397" y="1587326"/>
                  <a:pt x="918319" y="1593033"/>
                </a:cubicBezTo>
                <a:lnTo>
                  <a:pt x="882388" y="1603928"/>
                </a:lnTo>
                <a:lnTo>
                  <a:pt x="928358" y="1600296"/>
                </a:lnTo>
                <a:cubicBezTo>
                  <a:pt x="955306" y="1597962"/>
                  <a:pt x="994406" y="1603150"/>
                  <a:pt x="1025053" y="1612488"/>
                </a:cubicBezTo>
                <a:cubicBezTo>
                  <a:pt x="1073136" y="1627015"/>
                  <a:pt x="1088459" y="1627275"/>
                  <a:pt x="1309854" y="1611451"/>
                </a:cubicBezTo>
                <a:cubicBezTo>
                  <a:pt x="1439309" y="1601853"/>
                  <a:pt x="1546571" y="1596146"/>
                  <a:pt x="1548685" y="1598221"/>
                </a:cubicBezTo>
                <a:cubicBezTo>
                  <a:pt x="1551855" y="1600556"/>
                  <a:pt x="1569292" y="1600037"/>
                  <a:pt x="1587257" y="1598740"/>
                </a:cubicBezTo>
                <a:cubicBezTo>
                  <a:pt x="1612091" y="1595627"/>
                  <a:pt x="1617904" y="1593811"/>
                  <a:pt x="1607864" y="1587845"/>
                </a:cubicBezTo>
                <a:cubicBezTo>
                  <a:pt x="1600995" y="1584213"/>
                  <a:pt x="1583558" y="1582138"/>
                  <a:pt x="1569820" y="1582657"/>
                </a:cubicBezTo>
                <a:cubicBezTo>
                  <a:pt x="1556611" y="1584213"/>
                  <a:pt x="1520152" y="1581360"/>
                  <a:pt x="1490562" y="1577728"/>
                </a:cubicBezTo>
                <a:cubicBezTo>
                  <a:pt x="1460973" y="1573318"/>
                  <a:pt x="1409191" y="1569168"/>
                  <a:pt x="1377487" y="1566833"/>
                </a:cubicBezTo>
                <a:cubicBezTo>
                  <a:pt x="1345256" y="1565536"/>
                  <a:pt x="1305098" y="1559570"/>
                  <a:pt x="1289247" y="1554641"/>
                </a:cubicBezTo>
                <a:cubicBezTo>
                  <a:pt x="1257543" y="1544783"/>
                  <a:pt x="1235351" y="1540114"/>
                  <a:pt x="1205761" y="1540633"/>
                </a:cubicBezTo>
                <a:close/>
                <a:moveTo>
                  <a:pt x="10661783" y="1533110"/>
                </a:moveTo>
                <a:cubicBezTo>
                  <a:pt x="10655443" y="1532591"/>
                  <a:pt x="10639591" y="1535185"/>
                  <a:pt x="10608945" y="1540633"/>
                </a:cubicBezTo>
                <a:cubicBezTo>
                  <a:pt x="10573014" y="1546599"/>
                  <a:pt x="10542368" y="1553603"/>
                  <a:pt x="10540254" y="1555678"/>
                </a:cubicBezTo>
                <a:cubicBezTo>
                  <a:pt x="10530215" y="1568908"/>
                  <a:pt x="10551879" y="1574356"/>
                  <a:pt x="10596263" y="1568389"/>
                </a:cubicBezTo>
                <a:cubicBezTo>
                  <a:pt x="10632194" y="1564758"/>
                  <a:pt x="10649102" y="1558272"/>
                  <a:pt x="10658613" y="1545821"/>
                </a:cubicBezTo>
                <a:cubicBezTo>
                  <a:pt x="10665482" y="1537779"/>
                  <a:pt x="10668124" y="1533888"/>
                  <a:pt x="10661783" y="1533110"/>
                </a:cubicBezTo>
                <a:close/>
                <a:moveTo>
                  <a:pt x="1325705" y="1524809"/>
                </a:moveTo>
                <a:cubicBezTo>
                  <a:pt x="1323063" y="1522734"/>
                  <a:pt x="1315666" y="1522734"/>
                  <a:pt x="1309854" y="1525587"/>
                </a:cubicBezTo>
                <a:cubicBezTo>
                  <a:pt x="1303513" y="1529219"/>
                  <a:pt x="1305627" y="1530516"/>
                  <a:pt x="1315666" y="1530516"/>
                </a:cubicBezTo>
                <a:cubicBezTo>
                  <a:pt x="1324120" y="1529738"/>
                  <a:pt x="1328876" y="1527662"/>
                  <a:pt x="1325705" y="1524809"/>
                </a:cubicBezTo>
                <a:close/>
                <a:moveTo>
                  <a:pt x="2128326" y="1473706"/>
                </a:moveTo>
                <a:cubicBezTo>
                  <a:pt x="2109832" y="1473706"/>
                  <a:pt x="2090282" y="1475522"/>
                  <a:pt x="2082885" y="1479672"/>
                </a:cubicBezTo>
                <a:cubicBezTo>
                  <a:pt x="2069147" y="1486157"/>
                  <a:pt x="2068618" y="1486936"/>
                  <a:pt x="2083941" y="1493421"/>
                </a:cubicBezTo>
                <a:cubicBezTo>
                  <a:pt x="2095038" y="1498609"/>
                  <a:pt x="2102963" y="1497831"/>
                  <a:pt x="2109832" y="1489789"/>
                </a:cubicBezTo>
                <a:cubicBezTo>
                  <a:pt x="2116701" y="1483304"/>
                  <a:pt x="2128326" y="1480191"/>
                  <a:pt x="2136252" y="1483044"/>
                </a:cubicBezTo>
                <a:cubicBezTo>
                  <a:pt x="2149990" y="1487454"/>
                  <a:pt x="2149990" y="1488233"/>
                  <a:pt x="2135723" y="1496274"/>
                </a:cubicBezTo>
                <a:cubicBezTo>
                  <a:pt x="2119343" y="1505094"/>
                  <a:pt x="2119343" y="1505354"/>
                  <a:pt x="2136252" y="1503797"/>
                </a:cubicBezTo>
                <a:cubicBezTo>
                  <a:pt x="2145234" y="1503019"/>
                  <a:pt x="2158444" y="1498609"/>
                  <a:pt x="2164256" y="1493421"/>
                </a:cubicBezTo>
                <a:cubicBezTo>
                  <a:pt x="2170597" y="1489011"/>
                  <a:pt x="2173239" y="1482526"/>
                  <a:pt x="2169540" y="1479672"/>
                </a:cubicBezTo>
                <a:cubicBezTo>
                  <a:pt x="2164785" y="1475522"/>
                  <a:pt x="2146819" y="1473706"/>
                  <a:pt x="2128326" y="1473706"/>
                </a:cubicBezTo>
                <a:close/>
                <a:moveTo>
                  <a:pt x="1695048" y="1444652"/>
                </a:moveTo>
                <a:cubicBezTo>
                  <a:pt x="1683952" y="1445431"/>
                  <a:pt x="1683952" y="1446468"/>
                  <a:pt x="1695577" y="1452953"/>
                </a:cubicBezTo>
                <a:cubicBezTo>
                  <a:pt x="1702445" y="1456585"/>
                  <a:pt x="1714070" y="1459179"/>
                  <a:pt x="1720939" y="1458660"/>
                </a:cubicBezTo>
                <a:cubicBezTo>
                  <a:pt x="1731507" y="1457882"/>
                  <a:pt x="1732035" y="1456326"/>
                  <a:pt x="1720411" y="1450619"/>
                </a:cubicBezTo>
                <a:cubicBezTo>
                  <a:pt x="1713013" y="1446987"/>
                  <a:pt x="1701389" y="1443874"/>
                  <a:pt x="1695048" y="1444652"/>
                </a:cubicBezTo>
                <a:close/>
                <a:moveTo>
                  <a:pt x="1647312" y="1443801"/>
                </a:moveTo>
                <a:cubicBezTo>
                  <a:pt x="1617342" y="1443631"/>
                  <a:pt x="1551855" y="1445431"/>
                  <a:pt x="1478938" y="1448544"/>
                </a:cubicBezTo>
                <a:cubicBezTo>
                  <a:pt x="1381186" y="1452953"/>
                  <a:pt x="1269168" y="1457104"/>
                  <a:pt x="1230596" y="1459438"/>
                </a:cubicBezTo>
                <a:lnTo>
                  <a:pt x="1160320" y="1462033"/>
                </a:lnTo>
                <a:lnTo>
                  <a:pt x="1218971" y="1467999"/>
                </a:lnTo>
                <a:lnTo>
                  <a:pt x="1277622" y="1474484"/>
                </a:lnTo>
                <a:lnTo>
                  <a:pt x="1186739" y="1479672"/>
                </a:lnTo>
                <a:lnTo>
                  <a:pt x="1095857" y="1485639"/>
                </a:lnTo>
                <a:lnTo>
                  <a:pt x="1142883" y="1502241"/>
                </a:lnTo>
                <a:cubicBezTo>
                  <a:pt x="1181984" y="1515989"/>
                  <a:pt x="1198892" y="1517546"/>
                  <a:pt x="1237465" y="1510282"/>
                </a:cubicBezTo>
                <a:cubicBezTo>
                  <a:pt x="1263356" y="1505872"/>
                  <a:pt x="1286605" y="1504575"/>
                  <a:pt x="1288718" y="1508207"/>
                </a:cubicBezTo>
                <a:cubicBezTo>
                  <a:pt x="1291888" y="1511060"/>
                  <a:pt x="1329932" y="1513654"/>
                  <a:pt x="1374317" y="1513654"/>
                </a:cubicBezTo>
                <a:cubicBezTo>
                  <a:pt x="1453575" y="1512876"/>
                  <a:pt x="1454104" y="1513136"/>
                  <a:pt x="1410776" y="1522474"/>
                </a:cubicBezTo>
                <a:lnTo>
                  <a:pt x="1365863" y="1532072"/>
                </a:lnTo>
                <a:lnTo>
                  <a:pt x="1411833" y="1529997"/>
                </a:lnTo>
                <a:cubicBezTo>
                  <a:pt x="1437195" y="1529219"/>
                  <a:pt x="1477353" y="1529219"/>
                  <a:pt x="1502715" y="1529997"/>
                </a:cubicBezTo>
                <a:cubicBezTo>
                  <a:pt x="1528078" y="1531554"/>
                  <a:pt x="1561895" y="1531554"/>
                  <a:pt x="1577746" y="1529997"/>
                </a:cubicBezTo>
                <a:lnTo>
                  <a:pt x="1606807" y="1526884"/>
                </a:lnTo>
                <a:lnTo>
                  <a:pt x="1581445" y="1523253"/>
                </a:lnTo>
                <a:cubicBezTo>
                  <a:pt x="1558196" y="1518843"/>
                  <a:pt x="1558196" y="1519102"/>
                  <a:pt x="1576161" y="1517027"/>
                </a:cubicBezTo>
                <a:cubicBezTo>
                  <a:pt x="1587786" y="1515470"/>
                  <a:pt x="1620017" y="1515470"/>
                  <a:pt x="1646965" y="1515989"/>
                </a:cubicBezTo>
                <a:cubicBezTo>
                  <a:pt x="1687651" y="1517546"/>
                  <a:pt x="1701917" y="1514433"/>
                  <a:pt x="1722524" y="1500684"/>
                </a:cubicBezTo>
                <a:lnTo>
                  <a:pt x="1748415" y="1484082"/>
                </a:lnTo>
                <a:lnTo>
                  <a:pt x="1725166" y="1479672"/>
                </a:lnTo>
                <a:cubicBezTo>
                  <a:pt x="1711956" y="1477338"/>
                  <a:pt x="1660703" y="1477338"/>
                  <a:pt x="1610506" y="1478894"/>
                </a:cubicBezTo>
                <a:cubicBezTo>
                  <a:pt x="1528078" y="1480969"/>
                  <a:pt x="1521737" y="1480450"/>
                  <a:pt x="1547100" y="1469555"/>
                </a:cubicBezTo>
                <a:cubicBezTo>
                  <a:pt x="1563480" y="1463070"/>
                  <a:pt x="1579331" y="1460995"/>
                  <a:pt x="1583558" y="1464627"/>
                </a:cubicBezTo>
                <a:cubicBezTo>
                  <a:pt x="1588842" y="1468258"/>
                  <a:pt x="1605751" y="1469555"/>
                  <a:pt x="1621602" y="1467999"/>
                </a:cubicBezTo>
                <a:cubicBezTo>
                  <a:pt x="1652777" y="1465146"/>
                  <a:pt x="1677611" y="1451138"/>
                  <a:pt x="1664402" y="1444652"/>
                </a:cubicBezTo>
                <a:cubicBezTo>
                  <a:pt x="1663345" y="1444133"/>
                  <a:pt x="1657301" y="1443858"/>
                  <a:pt x="1647312" y="1443801"/>
                </a:cubicBezTo>
                <a:close/>
                <a:moveTo>
                  <a:pt x="1856735" y="1440242"/>
                </a:moveTo>
                <a:cubicBezTo>
                  <a:pt x="1845110" y="1440242"/>
                  <a:pt x="1830315" y="1441280"/>
                  <a:pt x="1814992" y="1443615"/>
                </a:cubicBezTo>
                <a:cubicBezTo>
                  <a:pt x="1761097" y="1450878"/>
                  <a:pt x="1759511" y="1451656"/>
                  <a:pt x="1782761" y="1461773"/>
                </a:cubicBezTo>
                <a:cubicBezTo>
                  <a:pt x="1799141" y="1468258"/>
                  <a:pt x="1810237" y="1468258"/>
                  <a:pt x="1819219" y="1461773"/>
                </a:cubicBezTo>
                <a:cubicBezTo>
                  <a:pt x="1826617" y="1456585"/>
                  <a:pt x="1844053" y="1452694"/>
                  <a:pt x="1857791" y="1455029"/>
                </a:cubicBezTo>
                <a:lnTo>
                  <a:pt x="1883154" y="1457882"/>
                </a:lnTo>
                <a:lnTo>
                  <a:pt x="1854621" y="1466183"/>
                </a:lnTo>
                <a:cubicBezTo>
                  <a:pt x="1838770" y="1470593"/>
                  <a:pt x="1811293" y="1477597"/>
                  <a:pt x="1793328" y="1482785"/>
                </a:cubicBezTo>
                <a:cubicBezTo>
                  <a:pt x="1762153" y="1490827"/>
                  <a:pt x="1761625" y="1491346"/>
                  <a:pt x="1782761" y="1497831"/>
                </a:cubicBezTo>
                <a:cubicBezTo>
                  <a:pt x="1827673" y="1512358"/>
                  <a:pt x="2000456" y="1500165"/>
                  <a:pt x="2029517" y="1481229"/>
                </a:cubicBezTo>
                <a:cubicBezTo>
                  <a:pt x="2050653" y="1466702"/>
                  <a:pt x="1958714" y="1460217"/>
                  <a:pt x="1924368" y="1473187"/>
                </a:cubicBezTo>
                <a:cubicBezTo>
                  <a:pt x="1907460" y="1479672"/>
                  <a:pt x="1887909" y="1485639"/>
                  <a:pt x="1881569" y="1486417"/>
                </a:cubicBezTo>
                <a:cubicBezTo>
                  <a:pt x="1870473" y="1487195"/>
                  <a:pt x="1870473" y="1486417"/>
                  <a:pt x="1880512" y="1477597"/>
                </a:cubicBezTo>
                <a:cubicBezTo>
                  <a:pt x="1887381" y="1472409"/>
                  <a:pt x="1900062" y="1467221"/>
                  <a:pt x="1910630" y="1466442"/>
                </a:cubicBezTo>
                <a:cubicBezTo>
                  <a:pt x="1922255" y="1465146"/>
                  <a:pt x="1928595" y="1459438"/>
                  <a:pt x="1928067" y="1451397"/>
                </a:cubicBezTo>
                <a:cubicBezTo>
                  <a:pt x="1927010" y="1441280"/>
                  <a:pt x="1921726" y="1439205"/>
                  <a:pt x="1909045" y="1444393"/>
                </a:cubicBezTo>
                <a:cubicBezTo>
                  <a:pt x="1899534" y="1448025"/>
                  <a:pt x="1886324" y="1447246"/>
                  <a:pt x="1880512" y="1443615"/>
                </a:cubicBezTo>
                <a:cubicBezTo>
                  <a:pt x="1877870" y="1441280"/>
                  <a:pt x="1868888" y="1440242"/>
                  <a:pt x="1856735" y="1440242"/>
                </a:cubicBezTo>
                <a:close/>
                <a:moveTo>
                  <a:pt x="10019264" y="1379541"/>
                </a:moveTo>
                <a:cubicBezTo>
                  <a:pt x="9995487" y="1379022"/>
                  <a:pt x="9969596" y="1380838"/>
                  <a:pt x="9961142" y="1384729"/>
                </a:cubicBezTo>
                <a:cubicBezTo>
                  <a:pt x="9934194" y="1397700"/>
                  <a:pt x="9955329" y="1404963"/>
                  <a:pt x="10009225" y="1399775"/>
                </a:cubicBezTo>
                <a:cubicBezTo>
                  <a:pt x="10040928" y="1396922"/>
                  <a:pt x="10066291" y="1391214"/>
                  <a:pt x="10066291" y="1386805"/>
                </a:cubicBezTo>
                <a:cubicBezTo>
                  <a:pt x="10065234" y="1382654"/>
                  <a:pt x="10043570" y="1380060"/>
                  <a:pt x="10019264" y="1379541"/>
                </a:cubicBezTo>
                <a:close/>
                <a:moveTo>
                  <a:pt x="1304041" y="1357881"/>
                </a:moveTo>
                <a:cubicBezTo>
                  <a:pt x="1260053" y="1357362"/>
                  <a:pt x="1218971" y="1357751"/>
                  <a:pt x="1183569" y="1359048"/>
                </a:cubicBezTo>
                <a:cubicBezTo>
                  <a:pt x="1113293" y="1361383"/>
                  <a:pt x="1065739" y="1367608"/>
                  <a:pt x="1061511" y="1375910"/>
                </a:cubicBezTo>
                <a:cubicBezTo>
                  <a:pt x="1059926" y="1380320"/>
                  <a:pt x="1120163" y="1380060"/>
                  <a:pt x="1196250" y="1376428"/>
                </a:cubicBezTo>
                <a:cubicBezTo>
                  <a:pt x="1272867" y="1372797"/>
                  <a:pt x="1360579" y="1370203"/>
                  <a:pt x="1393339" y="1370981"/>
                </a:cubicBezTo>
                <a:cubicBezTo>
                  <a:pt x="1488977" y="1372278"/>
                  <a:pt x="1522794" y="1366571"/>
                  <a:pt x="1441951" y="1362161"/>
                </a:cubicBezTo>
                <a:cubicBezTo>
                  <a:pt x="1394924" y="1359827"/>
                  <a:pt x="1348030" y="1358400"/>
                  <a:pt x="1304041" y="1357881"/>
                </a:cubicBezTo>
                <a:close/>
                <a:moveTo>
                  <a:pt x="9969744" y="1277161"/>
                </a:moveTo>
                <a:cubicBezTo>
                  <a:pt x="9958103" y="1279167"/>
                  <a:pt x="9940666" y="1289527"/>
                  <a:pt x="9941063" y="1296531"/>
                </a:cubicBezTo>
                <a:cubicBezTo>
                  <a:pt x="9942120" y="1307426"/>
                  <a:pt x="9973294" y="1303016"/>
                  <a:pt x="9978578" y="1291602"/>
                </a:cubicBezTo>
                <a:cubicBezTo>
                  <a:pt x="9981220" y="1286414"/>
                  <a:pt x="9981220" y="1280448"/>
                  <a:pt x="9978578" y="1278373"/>
                </a:cubicBezTo>
                <a:cubicBezTo>
                  <a:pt x="9976861" y="1276752"/>
                  <a:pt x="9973625" y="1276492"/>
                  <a:pt x="9969744" y="1277161"/>
                </a:cubicBezTo>
                <a:close/>
                <a:moveTo>
                  <a:pt x="1057813" y="1275519"/>
                </a:moveTo>
                <a:cubicBezTo>
                  <a:pt x="1043546" y="1275778"/>
                  <a:pt x="1025053" y="1279410"/>
                  <a:pt x="1006559" y="1286414"/>
                </a:cubicBezTo>
                <a:lnTo>
                  <a:pt x="987537" y="1293937"/>
                </a:lnTo>
                <a:lnTo>
                  <a:pt x="1008144" y="1298347"/>
                </a:lnTo>
                <a:cubicBezTo>
                  <a:pt x="1047773" y="1305610"/>
                  <a:pt x="1083175" y="1299644"/>
                  <a:pt x="1081590" y="1285895"/>
                </a:cubicBezTo>
                <a:cubicBezTo>
                  <a:pt x="1081590" y="1279151"/>
                  <a:pt x="1071551" y="1275519"/>
                  <a:pt x="1057813" y="1275519"/>
                </a:cubicBezTo>
                <a:close/>
                <a:moveTo>
                  <a:pt x="1144468" y="1269293"/>
                </a:moveTo>
                <a:cubicBezTo>
                  <a:pt x="1131259" y="1270850"/>
                  <a:pt x="1121748" y="1275000"/>
                  <a:pt x="1121219" y="1282004"/>
                </a:cubicBezTo>
                <a:cubicBezTo>
                  <a:pt x="1119634" y="1291343"/>
                  <a:pt x="1187796" y="1296012"/>
                  <a:pt x="1206818" y="1287971"/>
                </a:cubicBezTo>
                <a:cubicBezTo>
                  <a:pt x="1214215" y="1284339"/>
                  <a:pt x="1208403" y="1279410"/>
                  <a:pt x="1189910" y="1273703"/>
                </a:cubicBezTo>
                <a:cubicBezTo>
                  <a:pt x="1174587" y="1269034"/>
                  <a:pt x="1157678" y="1267737"/>
                  <a:pt x="1144468" y="1269293"/>
                </a:cubicBezTo>
                <a:close/>
                <a:moveTo>
                  <a:pt x="786750" y="1261771"/>
                </a:moveTo>
                <a:cubicBezTo>
                  <a:pt x="784108" y="1259436"/>
                  <a:pt x="776711" y="1259695"/>
                  <a:pt x="770898" y="1262549"/>
                </a:cubicBezTo>
                <a:cubicBezTo>
                  <a:pt x="764558" y="1266180"/>
                  <a:pt x="766143" y="1267737"/>
                  <a:pt x="775654" y="1267737"/>
                </a:cubicBezTo>
                <a:cubicBezTo>
                  <a:pt x="784636" y="1266959"/>
                  <a:pt x="789920" y="1264624"/>
                  <a:pt x="786750" y="1261771"/>
                </a:cubicBezTo>
                <a:close/>
                <a:moveTo>
                  <a:pt x="1065210" y="1260474"/>
                </a:moveTo>
                <a:cubicBezTo>
                  <a:pt x="1059398" y="1259176"/>
                  <a:pt x="1049887" y="1259695"/>
                  <a:pt x="1045132" y="1262549"/>
                </a:cubicBezTo>
                <a:cubicBezTo>
                  <a:pt x="1039319" y="1265402"/>
                  <a:pt x="1044075" y="1266699"/>
                  <a:pt x="1055699" y="1266180"/>
                </a:cubicBezTo>
                <a:cubicBezTo>
                  <a:pt x="1066267" y="1264624"/>
                  <a:pt x="1071022" y="1262808"/>
                  <a:pt x="1065210" y="1260474"/>
                </a:cubicBezTo>
                <a:close/>
                <a:moveTo>
                  <a:pt x="9825874" y="1256064"/>
                </a:moveTo>
                <a:cubicBezTo>
                  <a:pt x="9797870" y="1258398"/>
                  <a:pt x="9796813" y="1259695"/>
                  <a:pt x="9806852" y="1274741"/>
                </a:cubicBezTo>
                <a:cubicBezTo>
                  <a:pt x="9820062" y="1295234"/>
                  <a:pt x="9852294" y="1290305"/>
                  <a:pt x="9854407" y="1268515"/>
                </a:cubicBezTo>
                <a:cubicBezTo>
                  <a:pt x="9855464" y="1256064"/>
                  <a:pt x="9849652" y="1253988"/>
                  <a:pt x="9825874" y="1256064"/>
                </a:cubicBezTo>
                <a:close/>
                <a:moveTo>
                  <a:pt x="10219523" y="1227529"/>
                </a:moveTo>
                <a:cubicBezTo>
                  <a:pt x="10208427" y="1229864"/>
                  <a:pt x="10181479" y="1238424"/>
                  <a:pt x="10124942" y="1256582"/>
                </a:cubicBezTo>
                <a:cubicBezTo>
                  <a:pt x="10093767" y="1266699"/>
                  <a:pt x="10056251" y="1274222"/>
                  <a:pt x="10040928" y="1272925"/>
                </a:cubicBezTo>
                <a:cubicBezTo>
                  <a:pt x="10012395" y="1269812"/>
                  <a:pt x="9985976" y="1286414"/>
                  <a:pt x="9997072" y="1300941"/>
                </a:cubicBezTo>
                <a:cubicBezTo>
                  <a:pt x="10004469" y="1311058"/>
                  <a:pt x="10113317" y="1291862"/>
                  <a:pt x="10168798" y="1269293"/>
                </a:cubicBezTo>
                <a:cubicBezTo>
                  <a:pt x="10192047" y="1260474"/>
                  <a:pt x="10214239" y="1245947"/>
                  <a:pt x="10220051" y="1237905"/>
                </a:cubicBezTo>
                <a:cubicBezTo>
                  <a:pt x="10225864" y="1229864"/>
                  <a:pt x="10230091" y="1225454"/>
                  <a:pt x="10219523" y="1227529"/>
                </a:cubicBezTo>
                <a:close/>
                <a:moveTo>
                  <a:pt x="10040862" y="1212556"/>
                </a:moveTo>
                <a:cubicBezTo>
                  <a:pt x="10018769" y="1212175"/>
                  <a:pt x="9997072" y="1212483"/>
                  <a:pt x="9979635" y="1213780"/>
                </a:cubicBezTo>
                <a:cubicBezTo>
                  <a:pt x="9947932" y="1215856"/>
                  <a:pt x="9889809" y="1244909"/>
                  <a:pt x="9903547" y="1252172"/>
                </a:cubicBezTo>
                <a:cubicBezTo>
                  <a:pt x="9922569" y="1261771"/>
                  <a:pt x="10001299" y="1258658"/>
                  <a:pt x="10006583" y="1247763"/>
                </a:cubicBezTo>
                <a:cubicBezTo>
                  <a:pt x="10012395" y="1236868"/>
                  <a:pt x="10027718" y="1233755"/>
                  <a:pt x="10026662" y="1243093"/>
                </a:cubicBezTo>
                <a:cubicBezTo>
                  <a:pt x="10026133" y="1259176"/>
                  <a:pt x="10030360" y="1266180"/>
                  <a:pt x="10035644" y="1257361"/>
                </a:cubicBezTo>
                <a:cubicBezTo>
                  <a:pt x="10038286" y="1252172"/>
                  <a:pt x="10053609" y="1246466"/>
                  <a:pt x="10069989" y="1244390"/>
                </a:cubicBezTo>
                <a:cubicBezTo>
                  <a:pt x="10084784" y="1242056"/>
                  <a:pt x="10107505" y="1237905"/>
                  <a:pt x="10118601" y="1234274"/>
                </a:cubicBezTo>
                <a:cubicBezTo>
                  <a:pt x="10129697" y="1230642"/>
                  <a:pt x="10141322" y="1227010"/>
                  <a:pt x="10146077" y="1226491"/>
                </a:cubicBezTo>
                <a:cubicBezTo>
                  <a:pt x="10176988" y="1221044"/>
                  <a:pt x="10107142" y="1213699"/>
                  <a:pt x="10040862" y="1212556"/>
                </a:cubicBezTo>
                <a:close/>
                <a:moveTo>
                  <a:pt x="10206313" y="1177463"/>
                </a:moveTo>
                <a:cubicBezTo>
                  <a:pt x="10188877" y="1179020"/>
                  <a:pt x="10150304" y="1181354"/>
                  <a:pt x="10121243" y="1181873"/>
                </a:cubicBezTo>
                <a:lnTo>
                  <a:pt x="10068404" y="1182652"/>
                </a:lnTo>
                <a:lnTo>
                  <a:pt x="10122828" y="1188358"/>
                </a:lnTo>
                <a:cubicBezTo>
                  <a:pt x="10190990" y="1196400"/>
                  <a:pt x="10239602" y="1194325"/>
                  <a:pt x="10238545" y="1183430"/>
                </a:cubicBezTo>
                <a:cubicBezTo>
                  <a:pt x="10238545" y="1178501"/>
                  <a:pt x="10223750" y="1176166"/>
                  <a:pt x="10206313" y="1177463"/>
                </a:cubicBezTo>
                <a:close/>
                <a:moveTo>
                  <a:pt x="343961" y="1142703"/>
                </a:moveTo>
                <a:cubicBezTo>
                  <a:pt x="337621" y="1136736"/>
                  <a:pt x="265232" y="1166050"/>
                  <a:pt x="266288" y="1174091"/>
                </a:cubicBezTo>
                <a:cubicBezTo>
                  <a:pt x="266817" y="1184986"/>
                  <a:pt x="298520" y="1178501"/>
                  <a:pt x="324411" y="1161640"/>
                </a:cubicBezTo>
                <a:cubicBezTo>
                  <a:pt x="337092" y="1153079"/>
                  <a:pt x="346075" y="1144000"/>
                  <a:pt x="343961" y="1142703"/>
                </a:cubicBezTo>
                <a:close/>
                <a:moveTo>
                  <a:pt x="10129895" y="1140076"/>
                </a:moveTo>
                <a:cubicBezTo>
                  <a:pt x="10115431" y="1140433"/>
                  <a:pt x="10103278" y="1141536"/>
                  <a:pt x="10095880" y="1143481"/>
                </a:cubicBezTo>
                <a:cubicBezTo>
                  <a:pt x="10055195" y="1154376"/>
                  <a:pt x="10072631" y="1162937"/>
                  <a:pt x="10134981" y="1162937"/>
                </a:cubicBezTo>
                <a:cubicBezTo>
                  <a:pt x="10215824" y="1162937"/>
                  <a:pt x="10237488" y="1164493"/>
                  <a:pt x="10242772" y="1168903"/>
                </a:cubicBezTo>
                <a:cubicBezTo>
                  <a:pt x="10245942" y="1170978"/>
                  <a:pt x="10252811" y="1169422"/>
                  <a:pt x="10259680" y="1166568"/>
                </a:cubicBezTo>
                <a:cubicBezTo>
                  <a:pt x="10269720" y="1161380"/>
                  <a:pt x="10269191" y="1159564"/>
                  <a:pt x="10255982" y="1153079"/>
                </a:cubicBezTo>
                <a:cubicBezTo>
                  <a:pt x="10243300" y="1147632"/>
                  <a:pt x="10211069" y="1142962"/>
                  <a:pt x="10177780" y="1141146"/>
                </a:cubicBezTo>
                <a:cubicBezTo>
                  <a:pt x="10161136" y="1140109"/>
                  <a:pt x="10144360" y="1139720"/>
                  <a:pt x="10129895" y="1140076"/>
                </a:cubicBezTo>
                <a:close/>
                <a:moveTo>
                  <a:pt x="10037229" y="1136736"/>
                </a:moveTo>
                <a:cubicBezTo>
                  <a:pt x="10031417" y="1135180"/>
                  <a:pt x="10021906" y="1136218"/>
                  <a:pt x="10016094" y="1139071"/>
                </a:cubicBezTo>
                <a:cubicBezTo>
                  <a:pt x="10011338" y="1141925"/>
                  <a:pt x="10016094" y="1143222"/>
                  <a:pt x="10026662" y="1141925"/>
                </a:cubicBezTo>
                <a:cubicBezTo>
                  <a:pt x="10038286" y="1141146"/>
                  <a:pt x="10043042" y="1138812"/>
                  <a:pt x="10037229" y="1136736"/>
                </a:cubicBezTo>
                <a:close/>
                <a:moveTo>
                  <a:pt x="9213473" y="1129473"/>
                </a:moveTo>
                <a:cubicBezTo>
                  <a:pt x="9207661" y="1128176"/>
                  <a:pt x="9198150" y="1128954"/>
                  <a:pt x="9192866" y="1132067"/>
                </a:cubicBezTo>
                <a:cubicBezTo>
                  <a:pt x="9187054" y="1134921"/>
                  <a:pt x="9192338" y="1136218"/>
                  <a:pt x="9203962" y="1134661"/>
                </a:cubicBezTo>
                <a:cubicBezTo>
                  <a:pt x="9215058" y="1133883"/>
                  <a:pt x="9219286" y="1131808"/>
                  <a:pt x="9213473" y="1129473"/>
                </a:cubicBezTo>
                <a:close/>
                <a:moveTo>
                  <a:pt x="10019264" y="1081483"/>
                </a:moveTo>
                <a:cubicBezTo>
                  <a:pt x="10006054" y="1082261"/>
                  <a:pt x="10009225" y="1084336"/>
                  <a:pt x="10015565" y="1089524"/>
                </a:cubicBezTo>
                <a:cubicBezTo>
                  <a:pt x="10027718" y="1098863"/>
                  <a:pt x="10128640" y="1108461"/>
                  <a:pt x="10173025" y="1104051"/>
                </a:cubicBezTo>
                <a:cubicBezTo>
                  <a:pt x="10186763" y="1103532"/>
                  <a:pt x="10198388" y="1105867"/>
                  <a:pt x="10198916" y="1110018"/>
                </a:cubicBezTo>
                <a:cubicBezTo>
                  <a:pt x="10199973" y="1125323"/>
                  <a:pt x="10311462" y="1122988"/>
                  <a:pt x="10318860" y="1107683"/>
                </a:cubicBezTo>
                <a:cubicBezTo>
                  <a:pt x="10320973" y="1102754"/>
                  <a:pt x="10331541" y="1097566"/>
                  <a:pt x="10341581" y="1096269"/>
                </a:cubicBezTo>
                <a:cubicBezTo>
                  <a:pt x="10353733" y="1094713"/>
                  <a:pt x="10350035" y="1091859"/>
                  <a:pt x="10329956" y="1088227"/>
                </a:cubicBezTo>
                <a:cubicBezTo>
                  <a:pt x="10313048" y="1084596"/>
                  <a:pt x="10277117" y="1085893"/>
                  <a:pt x="10248584" y="1090303"/>
                </a:cubicBezTo>
                <a:cubicBezTo>
                  <a:pt x="10221108" y="1094713"/>
                  <a:pt x="10197859" y="1096269"/>
                  <a:pt x="10197331" y="1092637"/>
                </a:cubicBezTo>
                <a:cubicBezTo>
                  <a:pt x="10197331" y="1089784"/>
                  <a:pt x="10163514" y="1086152"/>
                  <a:pt x="10123885" y="1084855"/>
                </a:cubicBezTo>
                <a:cubicBezTo>
                  <a:pt x="10063120" y="1082261"/>
                  <a:pt x="10033002" y="1080964"/>
                  <a:pt x="10019264" y="1081483"/>
                </a:cubicBezTo>
                <a:close/>
                <a:moveTo>
                  <a:pt x="462849" y="1060990"/>
                </a:moveTo>
                <a:cubicBezTo>
                  <a:pt x="457036" y="1062287"/>
                  <a:pt x="446997" y="1069810"/>
                  <a:pt x="431145" y="1083039"/>
                </a:cubicBezTo>
                <a:cubicBezTo>
                  <a:pt x="415822" y="1095491"/>
                  <a:pt x="394158" y="1108461"/>
                  <a:pt x="382534" y="1112871"/>
                </a:cubicBezTo>
                <a:cubicBezTo>
                  <a:pt x="370909" y="1117281"/>
                  <a:pt x="360870" y="1126620"/>
                  <a:pt x="361926" y="1133105"/>
                </a:cubicBezTo>
                <a:cubicBezTo>
                  <a:pt x="363512" y="1148410"/>
                  <a:pt x="362455" y="1148669"/>
                  <a:pt x="410010" y="1132067"/>
                </a:cubicBezTo>
                <a:cubicBezTo>
                  <a:pt x="453338" y="1116762"/>
                  <a:pt x="475001" y="1097047"/>
                  <a:pt x="472888" y="1074479"/>
                </a:cubicBezTo>
                <a:cubicBezTo>
                  <a:pt x="471831" y="1064362"/>
                  <a:pt x="469189" y="1059433"/>
                  <a:pt x="462849" y="1060990"/>
                </a:cubicBezTo>
                <a:close/>
                <a:moveTo>
                  <a:pt x="516744" y="1033233"/>
                </a:moveTo>
                <a:cubicBezTo>
                  <a:pt x="508818" y="1026489"/>
                  <a:pt x="488211" y="1058396"/>
                  <a:pt x="489796" y="1075257"/>
                </a:cubicBezTo>
                <a:cubicBezTo>
                  <a:pt x="491910" y="1099122"/>
                  <a:pt x="501949" y="1094194"/>
                  <a:pt x="512517" y="1063584"/>
                </a:cubicBezTo>
                <a:cubicBezTo>
                  <a:pt x="517272" y="1049057"/>
                  <a:pt x="518858" y="1035308"/>
                  <a:pt x="516744" y="1033233"/>
                </a:cubicBezTo>
                <a:close/>
                <a:moveTo>
                  <a:pt x="10665482" y="1009627"/>
                </a:moveTo>
                <a:cubicBezTo>
                  <a:pt x="10649630" y="1005477"/>
                  <a:pt x="10533385" y="1045166"/>
                  <a:pt x="10534970" y="1055283"/>
                </a:cubicBezTo>
                <a:cubicBezTo>
                  <a:pt x="10534970" y="1059693"/>
                  <a:pt x="10541311" y="1060471"/>
                  <a:pt x="10549237" y="1056061"/>
                </a:cubicBezTo>
                <a:cubicBezTo>
                  <a:pt x="10556634" y="1051910"/>
                  <a:pt x="10577241" y="1045944"/>
                  <a:pt x="10595735" y="1043091"/>
                </a:cubicBezTo>
                <a:cubicBezTo>
                  <a:pt x="10633250" y="1036606"/>
                  <a:pt x="10680805" y="1014037"/>
                  <a:pt x="10665482" y="1009627"/>
                </a:cubicBezTo>
                <a:close/>
                <a:moveTo>
                  <a:pt x="9976993" y="804177"/>
                </a:moveTo>
                <a:cubicBezTo>
                  <a:pt x="9967482" y="801324"/>
                  <a:pt x="9963255" y="804955"/>
                  <a:pt x="9964312" y="813775"/>
                </a:cubicBezTo>
                <a:cubicBezTo>
                  <a:pt x="9965369" y="828302"/>
                  <a:pt x="9984919" y="829080"/>
                  <a:pt x="10010282" y="814553"/>
                </a:cubicBezTo>
                <a:cubicBezTo>
                  <a:pt x="10025605" y="805733"/>
                  <a:pt x="10025605" y="805474"/>
                  <a:pt x="10008168" y="807030"/>
                </a:cubicBezTo>
                <a:cubicBezTo>
                  <a:pt x="9998129" y="807030"/>
                  <a:pt x="9984391" y="806252"/>
                  <a:pt x="9976993" y="804177"/>
                </a:cubicBezTo>
                <a:close/>
                <a:moveTo>
                  <a:pt x="10206809" y="802880"/>
                </a:moveTo>
                <a:cubicBezTo>
                  <a:pt x="10143700" y="805361"/>
                  <a:pt x="10057705" y="815721"/>
                  <a:pt x="10047797" y="823892"/>
                </a:cubicBezTo>
                <a:cubicBezTo>
                  <a:pt x="10039343" y="831155"/>
                  <a:pt x="10047797" y="833231"/>
                  <a:pt x="10082142" y="833231"/>
                </a:cubicBezTo>
                <a:cubicBezTo>
                  <a:pt x="10168269" y="833231"/>
                  <a:pt x="10254925" y="825189"/>
                  <a:pt x="10273419" y="815591"/>
                </a:cubicBezTo>
                <a:cubicBezTo>
                  <a:pt x="10290855" y="807549"/>
                  <a:pt x="10289270" y="806252"/>
                  <a:pt x="10258624" y="803399"/>
                </a:cubicBezTo>
                <a:cubicBezTo>
                  <a:pt x="10246339" y="802102"/>
                  <a:pt x="10227846" y="802053"/>
                  <a:pt x="10206809" y="802880"/>
                </a:cubicBezTo>
                <a:close/>
                <a:moveTo>
                  <a:pt x="10052553" y="719610"/>
                </a:moveTo>
                <a:cubicBezTo>
                  <a:pt x="10035116" y="720129"/>
                  <a:pt x="10021906" y="721945"/>
                  <a:pt x="10017151" y="724280"/>
                </a:cubicBezTo>
                <a:cubicBezTo>
                  <a:pt x="10006583" y="729468"/>
                  <a:pt x="10007640" y="732581"/>
                  <a:pt x="10019793" y="747108"/>
                </a:cubicBezTo>
                <a:cubicBezTo>
                  <a:pt x="10029832" y="760078"/>
                  <a:pt x="10031945" y="768379"/>
                  <a:pt x="10026133" y="781609"/>
                </a:cubicBezTo>
                <a:cubicBezTo>
                  <a:pt x="10019793" y="798211"/>
                  <a:pt x="10021378" y="798470"/>
                  <a:pt x="10079500" y="789131"/>
                </a:cubicBezTo>
                <a:cubicBezTo>
                  <a:pt x="10112789" y="783165"/>
                  <a:pt x="10146606" y="775902"/>
                  <a:pt x="10155588" y="771492"/>
                </a:cubicBezTo>
                <a:cubicBezTo>
                  <a:pt x="10165628" y="766563"/>
                  <a:pt x="10165099" y="769416"/>
                  <a:pt x="10151889" y="778755"/>
                </a:cubicBezTo>
                <a:cubicBezTo>
                  <a:pt x="10132867" y="793282"/>
                  <a:pt x="10132867" y="793541"/>
                  <a:pt x="10170383" y="793541"/>
                </a:cubicBezTo>
                <a:cubicBezTo>
                  <a:pt x="10190462" y="794060"/>
                  <a:pt x="10244886" y="789650"/>
                  <a:pt x="10291384" y="783943"/>
                </a:cubicBezTo>
                <a:cubicBezTo>
                  <a:pt x="10361659" y="775123"/>
                  <a:pt x="10378568" y="769935"/>
                  <a:pt x="10396004" y="753333"/>
                </a:cubicBezTo>
                <a:lnTo>
                  <a:pt x="10416083" y="733878"/>
                </a:lnTo>
                <a:lnTo>
                  <a:pt x="10345808" y="740363"/>
                </a:lnTo>
                <a:cubicBezTo>
                  <a:pt x="10294554" y="745292"/>
                  <a:pt x="10263379" y="743735"/>
                  <a:pt x="10231148" y="734397"/>
                </a:cubicBezTo>
                <a:cubicBezTo>
                  <a:pt x="10197331" y="724020"/>
                  <a:pt x="10105391" y="717795"/>
                  <a:pt x="10052553" y="719610"/>
                </a:cubicBezTo>
                <a:close/>
                <a:moveTo>
                  <a:pt x="624007" y="613772"/>
                </a:moveTo>
                <a:cubicBezTo>
                  <a:pt x="618723" y="612216"/>
                  <a:pt x="609740" y="615588"/>
                  <a:pt x="594417" y="623111"/>
                </a:cubicBezTo>
                <a:cubicBezTo>
                  <a:pt x="580679" y="630374"/>
                  <a:pt x="574867" y="639972"/>
                  <a:pt x="575923" y="654499"/>
                </a:cubicBezTo>
                <a:cubicBezTo>
                  <a:pt x="578565" y="679143"/>
                  <a:pt x="576980" y="678624"/>
                  <a:pt x="607627" y="664876"/>
                </a:cubicBezTo>
                <a:cubicBezTo>
                  <a:pt x="624007" y="656834"/>
                  <a:pt x="630347" y="647236"/>
                  <a:pt x="630347" y="632709"/>
                </a:cubicBezTo>
                <a:cubicBezTo>
                  <a:pt x="630347" y="621036"/>
                  <a:pt x="628762" y="615070"/>
                  <a:pt x="624007" y="613772"/>
                </a:cubicBezTo>
                <a:close/>
                <a:moveTo>
                  <a:pt x="877104" y="410398"/>
                </a:moveTo>
                <a:cubicBezTo>
                  <a:pt x="861781" y="411954"/>
                  <a:pt x="860196" y="414029"/>
                  <a:pt x="871292" y="419217"/>
                </a:cubicBezTo>
                <a:cubicBezTo>
                  <a:pt x="887144" y="428037"/>
                  <a:pt x="886087" y="427778"/>
                  <a:pt x="891371" y="417661"/>
                </a:cubicBezTo>
                <a:cubicBezTo>
                  <a:pt x="893484" y="412473"/>
                  <a:pt x="887144" y="409619"/>
                  <a:pt x="877104" y="410398"/>
                </a:cubicBezTo>
                <a:close/>
                <a:moveTo>
                  <a:pt x="1840355" y="199759"/>
                </a:moveTo>
                <a:cubicBezTo>
                  <a:pt x="1810237" y="199759"/>
                  <a:pt x="1707201" y="206504"/>
                  <a:pt x="1610506" y="215324"/>
                </a:cubicBezTo>
                <a:cubicBezTo>
                  <a:pt x="1513811" y="223884"/>
                  <a:pt x="1431911" y="229850"/>
                  <a:pt x="1428213" y="228294"/>
                </a:cubicBezTo>
                <a:cubicBezTo>
                  <a:pt x="1418702" y="223106"/>
                  <a:pt x="1180399" y="269540"/>
                  <a:pt x="1100084" y="291330"/>
                </a:cubicBezTo>
                <a:cubicBezTo>
                  <a:pt x="972214" y="327128"/>
                  <a:pt x="889786" y="359035"/>
                  <a:pt x="891371" y="373562"/>
                </a:cubicBezTo>
                <a:cubicBezTo>
                  <a:pt x="891899" y="382382"/>
                  <a:pt x="988066" y="363445"/>
                  <a:pt x="1132316" y="327128"/>
                </a:cubicBezTo>
                <a:cubicBezTo>
                  <a:pt x="1269696" y="292367"/>
                  <a:pt x="1483693" y="254235"/>
                  <a:pt x="1634812" y="238151"/>
                </a:cubicBezTo>
                <a:cubicBezTo>
                  <a:pt x="1696633" y="232444"/>
                  <a:pt x="1779590" y="220771"/>
                  <a:pt x="1820276" y="213508"/>
                </a:cubicBezTo>
                <a:lnTo>
                  <a:pt x="1893722" y="201316"/>
                </a:lnTo>
                <a:close/>
                <a:moveTo>
                  <a:pt x="4696289" y="156438"/>
                </a:moveTo>
                <a:cubicBezTo>
                  <a:pt x="4686250" y="155660"/>
                  <a:pt x="4677796" y="157735"/>
                  <a:pt x="4678852" y="162145"/>
                </a:cubicBezTo>
                <a:cubicBezTo>
                  <a:pt x="4678852" y="166296"/>
                  <a:pt x="4701045" y="170706"/>
                  <a:pt x="4726936" y="170706"/>
                </a:cubicBezTo>
                <a:cubicBezTo>
                  <a:pt x="4753355" y="171484"/>
                  <a:pt x="4829443" y="173819"/>
                  <a:pt x="4895491" y="176672"/>
                </a:cubicBezTo>
                <a:cubicBezTo>
                  <a:pt x="4962596" y="179525"/>
                  <a:pt x="5031287" y="181860"/>
                  <a:pt x="5049780" y="181860"/>
                </a:cubicBezTo>
                <a:cubicBezTo>
                  <a:pt x="5068802" y="181860"/>
                  <a:pt x="5089938" y="181860"/>
                  <a:pt x="5098920" y="181082"/>
                </a:cubicBezTo>
                <a:cubicBezTo>
                  <a:pt x="5107375" y="181082"/>
                  <a:pt x="5112658" y="179785"/>
                  <a:pt x="5110545" y="177450"/>
                </a:cubicBezTo>
                <a:cubicBezTo>
                  <a:pt x="5103147" y="171743"/>
                  <a:pt x="4918212" y="160070"/>
                  <a:pt x="4810949" y="159292"/>
                </a:cubicBezTo>
                <a:cubicBezTo>
                  <a:pt x="4758110" y="159292"/>
                  <a:pt x="4706857" y="157995"/>
                  <a:pt x="4696289" y="156438"/>
                </a:cubicBezTo>
                <a:close/>
                <a:moveTo>
                  <a:pt x="3721942" y="16"/>
                </a:moveTo>
                <a:cubicBezTo>
                  <a:pt x="3723528" y="-243"/>
                  <a:pt x="3722999" y="2610"/>
                  <a:pt x="3721414" y="8836"/>
                </a:cubicBezTo>
                <a:cubicBezTo>
                  <a:pt x="3717187" y="25438"/>
                  <a:pt x="3726170" y="26216"/>
                  <a:pt x="3901066" y="23881"/>
                </a:cubicBezTo>
                <a:cubicBezTo>
                  <a:pt x="3962887" y="23103"/>
                  <a:pt x="4049014" y="22844"/>
                  <a:pt x="4092342" y="23622"/>
                </a:cubicBezTo>
                <a:cubicBezTo>
                  <a:pt x="4136198" y="24141"/>
                  <a:pt x="4248216" y="24919"/>
                  <a:pt x="4342269" y="25438"/>
                </a:cubicBezTo>
                <a:cubicBezTo>
                  <a:pt x="4435794" y="25438"/>
                  <a:pt x="4539358" y="27513"/>
                  <a:pt x="4571061" y="29070"/>
                </a:cubicBezTo>
                <a:cubicBezTo>
                  <a:pt x="4603293" y="31145"/>
                  <a:pt x="4667228" y="32701"/>
                  <a:pt x="4712669" y="32701"/>
                </a:cubicBezTo>
                <a:cubicBezTo>
                  <a:pt x="4758639" y="32701"/>
                  <a:pt x="4823630" y="33739"/>
                  <a:pt x="4857976" y="35814"/>
                </a:cubicBezTo>
                <a:cubicBezTo>
                  <a:pt x="4892849" y="37371"/>
                  <a:pt x="4959954" y="38668"/>
                  <a:pt x="5008038" y="37889"/>
                </a:cubicBezTo>
                <a:cubicBezTo>
                  <a:pt x="5056121" y="37889"/>
                  <a:pt x="5134851" y="39965"/>
                  <a:pt x="5182406" y="42299"/>
                </a:cubicBezTo>
                <a:cubicBezTo>
                  <a:pt x="5324542" y="49563"/>
                  <a:pt x="5812243" y="44375"/>
                  <a:pt x="6004576" y="34258"/>
                </a:cubicBezTo>
                <a:cubicBezTo>
                  <a:pt x="6034166" y="32701"/>
                  <a:pt x="6095459" y="29848"/>
                  <a:pt x="6140900" y="29070"/>
                </a:cubicBezTo>
                <a:cubicBezTo>
                  <a:pt x="6186870" y="27513"/>
                  <a:pt x="6253447" y="25438"/>
                  <a:pt x="6290962" y="24660"/>
                </a:cubicBezTo>
                <a:cubicBezTo>
                  <a:pt x="6388714" y="21806"/>
                  <a:pt x="6438383" y="23363"/>
                  <a:pt x="6456876" y="29848"/>
                </a:cubicBezTo>
                <a:cubicBezTo>
                  <a:pt x="6466387" y="33479"/>
                  <a:pt x="6508130" y="36592"/>
                  <a:pt x="6549344" y="36592"/>
                </a:cubicBezTo>
                <a:cubicBezTo>
                  <a:pt x="6608523" y="37371"/>
                  <a:pt x="6614864" y="37889"/>
                  <a:pt x="6581047" y="42299"/>
                </a:cubicBezTo>
                <a:cubicBezTo>
                  <a:pt x="6548816" y="45931"/>
                  <a:pt x="6537719" y="50082"/>
                  <a:pt x="6538248" y="59680"/>
                </a:cubicBezTo>
                <a:cubicBezTo>
                  <a:pt x="6539833" y="74206"/>
                  <a:pt x="6553043" y="75503"/>
                  <a:pt x="6559383" y="62533"/>
                </a:cubicBezTo>
                <a:cubicBezTo>
                  <a:pt x="6566781" y="47228"/>
                  <a:pt x="6601654" y="48784"/>
                  <a:pt x="6640227" y="64868"/>
                </a:cubicBezTo>
                <a:cubicBezTo>
                  <a:pt x="6676685" y="80173"/>
                  <a:pt x="6700991" y="79394"/>
                  <a:pt x="6850525" y="60458"/>
                </a:cubicBezTo>
                <a:cubicBezTo>
                  <a:pt x="6887512" y="55270"/>
                  <a:pt x="6909704" y="57604"/>
                  <a:pt x="6933482" y="68499"/>
                </a:cubicBezTo>
                <a:cubicBezTo>
                  <a:pt x="6976281" y="86658"/>
                  <a:pt x="6995303" y="78616"/>
                  <a:pt x="6974167" y="50860"/>
                </a:cubicBezTo>
                <a:cubicBezTo>
                  <a:pt x="6944578" y="13246"/>
                  <a:pt x="6966242" y="18434"/>
                  <a:pt x="7015910" y="60458"/>
                </a:cubicBezTo>
                <a:cubicBezTo>
                  <a:pt x="7027535" y="69796"/>
                  <a:pt x="7049198" y="78876"/>
                  <a:pt x="7065050" y="79394"/>
                </a:cubicBezTo>
                <a:cubicBezTo>
                  <a:pt x="7080373" y="80173"/>
                  <a:pt x="7173370" y="81989"/>
                  <a:pt x="7271650" y="84323"/>
                </a:cubicBezTo>
                <a:cubicBezTo>
                  <a:pt x="7369401" y="86398"/>
                  <a:pt x="7456057" y="88733"/>
                  <a:pt x="7462926" y="90290"/>
                </a:cubicBezTo>
                <a:cubicBezTo>
                  <a:pt x="7494101" y="95997"/>
                  <a:pt x="7353021" y="104816"/>
                  <a:pt x="7250514" y="104038"/>
                </a:cubicBezTo>
                <a:cubicBezTo>
                  <a:pt x="7189221" y="103260"/>
                  <a:pt x="7132684" y="105595"/>
                  <a:pt x="7124758" y="108448"/>
                </a:cubicBezTo>
                <a:cubicBezTo>
                  <a:pt x="7116304" y="111302"/>
                  <a:pt x="7080373" y="111302"/>
                  <a:pt x="7044971" y="107670"/>
                </a:cubicBezTo>
                <a:cubicBezTo>
                  <a:pt x="6954617" y="98331"/>
                  <a:pt x="6869018" y="95218"/>
                  <a:pt x="6713144" y="94699"/>
                </a:cubicBezTo>
                <a:cubicBezTo>
                  <a:pt x="6395583" y="94699"/>
                  <a:pt x="6305757" y="93143"/>
                  <a:pt x="6298888" y="90290"/>
                </a:cubicBezTo>
                <a:cubicBezTo>
                  <a:pt x="6295190" y="87955"/>
                  <a:pt x="6253975" y="88733"/>
                  <a:pt x="6207477" y="91068"/>
                </a:cubicBezTo>
                <a:cubicBezTo>
                  <a:pt x="6160979" y="93143"/>
                  <a:pt x="6075909" y="96775"/>
                  <a:pt x="6018315" y="98072"/>
                </a:cubicBezTo>
                <a:cubicBezTo>
                  <a:pt x="5961777" y="99628"/>
                  <a:pt x="5914222" y="101963"/>
                  <a:pt x="5912637" y="103260"/>
                </a:cubicBezTo>
                <a:cubicBezTo>
                  <a:pt x="5910523" y="104816"/>
                  <a:pt x="5918449" y="109226"/>
                  <a:pt x="5930074" y="112858"/>
                </a:cubicBezTo>
                <a:cubicBezTo>
                  <a:pt x="5947511" y="118565"/>
                  <a:pt x="5945925" y="119343"/>
                  <a:pt x="5920563" y="117268"/>
                </a:cubicBezTo>
                <a:cubicBezTo>
                  <a:pt x="5888331" y="114414"/>
                  <a:pt x="5850816" y="113377"/>
                  <a:pt x="5529556" y="113896"/>
                </a:cubicBezTo>
                <a:cubicBezTo>
                  <a:pt x="5306577" y="113896"/>
                  <a:pt x="4894434" y="109745"/>
                  <a:pt x="4544113" y="103260"/>
                </a:cubicBezTo>
                <a:cubicBezTo>
                  <a:pt x="4438964" y="101963"/>
                  <a:pt x="4315322" y="99628"/>
                  <a:pt x="4269352" y="98850"/>
                </a:cubicBezTo>
                <a:cubicBezTo>
                  <a:pt x="4223911" y="98850"/>
                  <a:pt x="4154692" y="97294"/>
                  <a:pt x="4115591" y="96515"/>
                </a:cubicBezTo>
                <a:cubicBezTo>
                  <a:pt x="4040032" y="95218"/>
                  <a:pt x="3807541" y="96775"/>
                  <a:pt x="3671746" y="99628"/>
                </a:cubicBezTo>
                <a:cubicBezTo>
                  <a:pt x="3593544" y="101963"/>
                  <a:pt x="3590374" y="102741"/>
                  <a:pt x="3597243" y="117268"/>
                </a:cubicBezTo>
                <a:cubicBezTo>
                  <a:pt x="3603055" y="130238"/>
                  <a:pt x="3601470" y="129460"/>
                  <a:pt x="3587732" y="115711"/>
                </a:cubicBezTo>
                <a:cubicBezTo>
                  <a:pt x="3572937" y="99628"/>
                  <a:pt x="3561313" y="98072"/>
                  <a:pt x="3484696" y="101703"/>
                </a:cubicBezTo>
                <a:cubicBezTo>
                  <a:pt x="3436613" y="103260"/>
                  <a:pt x="3375320" y="105335"/>
                  <a:pt x="3347844" y="106113"/>
                </a:cubicBezTo>
                <a:cubicBezTo>
                  <a:pt x="3287080" y="107410"/>
                  <a:pt x="3137546" y="114674"/>
                  <a:pt x="2985899" y="122715"/>
                </a:cubicBezTo>
                <a:cubicBezTo>
                  <a:pt x="2896073" y="127904"/>
                  <a:pt x="2872295" y="131535"/>
                  <a:pt x="2872824" y="139317"/>
                </a:cubicBezTo>
                <a:cubicBezTo>
                  <a:pt x="2873352" y="148137"/>
                  <a:pt x="2871767" y="148137"/>
                  <a:pt x="2865955" y="140096"/>
                </a:cubicBezTo>
                <a:cubicBezTo>
                  <a:pt x="2857501" y="128682"/>
                  <a:pt x="2790924" y="131535"/>
                  <a:pt x="2451171" y="156957"/>
                </a:cubicBezTo>
                <a:cubicBezTo>
                  <a:pt x="2317489" y="167074"/>
                  <a:pt x="2177995" y="181082"/>
                  <a:pt x="2142064" y="188345"/>
                </a:cubicBezTo>
                <a:cubicBezTo>
                  <a:pt x="2101378" y="196906"/>
                  <a:pt x="2089225" y="201316"/>
                  <a:pt x="2109832" y="199759"/>
                </a:cubicBezTo>
                <a:cubicBezTo>
                  <a:pt x="2128326" y="198981"/>
                  <a:pt x="2173767" y="201316"/>
                  <a:pt x="2211283" y="204169"/>
                </a:cubicBezTo>
                <a:cubicBezTo>
                  <a:pt x="2341794" y="215064"/>
                  <a:pt x="2835837" y="186011"/>
                  <a:pt x="2834252" y="167074"/>
                </a:cubicBezTo>
                <a:cubicBezTo>
                  <a:pt x="2833723" y="163442"/>
                  <a:pt x="2843762" y="162145"/>
                  <a:pt x="2856444" y="163702"/>
                </a:cubicBezTo>
                <a:lnTo>
                  <a:pt x="2878636" y="165518"/>
                </a:lnTo>
                <a:lnTo>
                  <a:pt x="2859086" y="175116"/>
                </a:lnTo>
                <a:cubicBezTo>
                  <a:pt x="2849046" y="180304"/>
                  <a:pt x="2833723" y="183417"/>
                  <a:pt x="2824741" y="181860"/>
                </a:cubicBezTo>
                <a:cubicBezTo>
                  <a:pt x="2816815" y="180304"/>
                  <a:pt x="2808361" y="183157"/>
                  <a:pt x="2806247" y="187308"/>
                </a:cubicBezTo>
                <a:cubicBezTo>
                  <a:pt x="2804133" y="191718"/>
                  <a:pt x="2820513" y="194052"/>
                  <a:pt x="2842177" y="192496"/>
                </a:cubicBezTo>
                <a:cubicBezTo>
                  <a:pt x="2863841" y="191199"/>
                  <a:pt x="2893431" y="189902"/>
                  <a:pt x="2907169" y="189902"/>
                </a:cubicBezTo>
                <a:cubicBezTo>
                  <a:pt x="2939929" y="189902"/>
                  <a:pt x="3234769" y="179266"/>
                  <a:pt x="3250621" y="177969"/>
                </a:cubicBezTo>
                <a:cubicBezTo>
                  <a:pt x="3256961" y="176413"/>
                  <a:pt x="3286551" y="175894"/>
                  <a:pt x="3316669" y="175894"/>
                </a:cubicBezTo>
                <a:cubicBezTo>
                  <a:pt x="3386945" y="175116"/>
                  <a:pt x="3450880" y="170706"/>
                  <a:pt x="3460919" y="167074"/>
                </a:cubicBezTo>
                <a:cubicBezTo>
                  <a:pt x="3466203" y="164999"/>
                  <a:pt x="3474657" y="165777"/>
                  <a:pt x="3482055" y="167074"/>
                </a:cubicBezTo>
                <a:cubicBezTo>
                  <a:pt x="3489452" y="169409"/>
                  <a:pt x="3567653" y="170187"/>
                  <a:pt x="3656951" y="169668"/>
                </a:cubicBezTo>
                <a:cubicBezTo>
                  <a:pt x="3871476" y="168112"/>
                  <a:pt x="3987721" y="168112"/>
                  <a:pt x="4068036" y="169668"/>
                </a:cubicBezTo>
                <a:cubicBezTo>
                  <a:pt x="4104495" y="170187"/>
                  <a:pt x="4204360" y="169927"/>
                  <a:pt x="4288374" y="169927"/>
                </a:cubicBezTo>
                <a:cubicBezTo>
                  <a:pt x="4372915" y="169149"/>
                  <a:pt x="4479650" y="169668"/>
                  <a:pt x="4524563" y="169668"/>
                </a:cubicBezTo>
                <a:cubicBezTo>
                  <a:pt x="4571590" y="170187"/>
                  <a:pt x="4610162" y="166296"/>
                  <a:pt x="4613861" y="162145"/>
                </a:cubicBezTo>
                <a:cubicBezTo>
                  <a:pt x="4617559" y="157735"/>
                  <a:pt x="4600123" y="154104"/>
                  <a:pt x="4572118" y="153325"/>
                </a:cubicBezTo>
                <a:cubicBezTo>
                  <a:pt x="4545170" y="153325"/>
                  <a:pt x="4482292" y="150991"/>
                  <a:pt x="4432095" y="148915"/>
                </a:cubicBezTo>
                <a:cubicBezTo>
                  <a:pt x="4381370" y="146062"/>
                  <a:pt x="4313208" y="146840"/>
                  <a:pt x="4280448" y="149694"/>
                </a:cubicBezTo>
                <a:cubicBezTo>
                  <a:pt x="4231836" y="154104"/>
                  <a:pt x="4220212" y="152807"/>
                  <a:pt x="4219684" y="141912"/>
                </a:cubicBezTo>
                <a:cubicBezTo>
                  <a:pt x="4218627" y="131016"/>
                  <a:pt x="4228666" y="128941"/>
                  <a:pt x="4290487" y="126607"/>
                </a:cubicBezTo>
                <a:cubicBezTo>
                  <a:pt x="4330645" y="125309"/>
                  <a:pt x="4389296" y="125309"/>
                  <a:pt x="4421527" y="126607"/>
                </a:cubicBezTo>
                <a:cubicBezTo>
                  <a:pt x="4454287" y="128163"/>
                  <a:pt x="4506070" y="129460"/>
                  <a:pt x="4538301" y="129460"/>
                </a:cubicBezTo>
                <a:cubicBezTo>
                  <a:pt x="4570004" y="128682"/>
                  <a:pt x="4621258" y="129979"/>
                  <a:pt x="4650848" y="131535"/>
                </a:cubicBezTo>
                <a:cubicBezTo>
                  <a:pt x="4680437" y="133610"/>
                  <a:pt x="4773962" y="136723"/>
                  <a:pt x="4857976" y="138280"/>
                </a:cubicBezTo>
                <a:cubicBezTo>
                  <a:pt x="4942518" y="139577"/>
                  <a:pt x="5086239" y="147618"/>
                  <a:pt x="5178707" y="154882"/>
                </a:cubicBezTo>
                <a:cubicBezTo>
                  <a:pt x="5419652" y="174597"/>
                  <a:pt x="5519517" y="177969"/>
                  <a:pt x="5619382" y="170706"/>
                </a:cubicBezTo>
                <a:cubicBezTo>
                  <a:pt x="5667994" y="166296"/>
                  <a:pt x="5703396" y="167074"/>
                  <a:pt x="5698112" y="171484"/>
                </a:cubicBezTo>
                <a:cubicBezTo>
                  <a:pt x="5693356" y="175894"/>
                  <a:pt x="5696527" y="176672"/>
                  <a:pt x="5706038" y="173040"/>
                </a:cubicBezTo>
                <a:cubicBezTo>
                  <a:pt x="5715548" y="169409"/>
                  <a:pt x="5765745" y="166296"/>
                  <a:pt x="5818056" y="166296"/>
                </a:cubicBezTo>
                <a:cubicBezTo>
                  <a:pt x="5917393" y="165777"/>
                  <a:pt x="6065869" y="164999"/>
                  <a:pt x="6159394" y="162923"/>
                </a:cubicBezTo>
                <a:cubicBezTo>
                  <a:pt x="6190040" y="162923"/>
                  <a:pt x="6246578" y="162923"/>
                  <a:pt x="6286207" y="164480"/>
                </a:cubicBezTo>
                <a:cubicBezTo>
                  <a:pt x="6338517" y="165777"/>
                  <a:pt x="6362295" y="163702"/>
                  <a:pt x="6373919" y="155660"/>
                </a:cubicBezTo>
                <a:cubicBezTo>
                  <a:pt x="6386601" y="147618"/>
                  <a:pt x="6392413" y="147878"/>
                  <a:pt x="6400867" y="156438"/>
                </a:cubicBezTo>
                <a:cubicBezTo>
                  <a:pt x="6411435" y="167333"/>
                  <a:pt x="6630187" y="174337"/>
                  <a:pt x="6717371" y="166296"/>
                </a:cubicBezTo>
                <a:cubicBezTo>
                  <a:pt x="6739035" y="164220"/>
                  <a:pt x="6754887" y="165518"/>
                  <a:pt x="6753301" y="169927"/>
                </a:cubicBezTo>
                <a:cubicBezTo>
                  <a:pt x="6745376" y="186011"/>
                  <a:pt x="6824634" y="191718"/>
                  <a:pt x="6931896" y="182379"/>
                </a:cubicBezTo>
                <a:cubicBezTo>
                  <a:pt x="6993189" y="177191"/>
                  <a:pt x="7032290" y="176672"/>
                  <a:pt x="7019609" y="180304"/>
                </a:cubicBezTo>
                <a:cubicBezTo>
                  <a:pt x="6995303" y="188345"/>
                  <a:pt x="6995303" y="188086"/>
                  <a:pt x="7016438" y="191718"/>
                </a:cubicBezTo>
                <a:cubicBezTo>
                  <a:pt x="7028063" y="193274"/>
                  <a:pt x="7078260" y="195090"/>
                  <a:pt x="7127928" y="195090"/>
                </a:cubicBezTo>
                <a:cubicBezTo>
                  <a:pt x="7367288" y="194312"/>
                  <a:pt x="7738744" y="202094"/>
                  <a:pt x="7952741" y="211692"/>
                </a:cubicBezTo>
                <a:cubicBezTo>
                  <a:pt x="8021960" y="214545"/>
                  <a:pt x="8105973" y="218177"/>
                  <a:pt x="8140847" y="218696"/>
                </a:cubicBezTo>
                <a:cubicBezTo>
                  <a:pt x="8175192" y="220252"/>
                  <a:pt x="8251808" y="221809"/>
                  <a:pt x="8311516" y="223884"/>
                </a:cubicBezTo>
                <a:cubicBezTo>
                  <a:pt x="8474259" y="228294"/>
                  <a:pt x="8508604" y="227516"/>
                  <a:pt x="8474788" y="222328"/>
                </a:cubicBezTo>
                <a:cubicBezTo>
                  <a:pt x="8459464" y="219474"/>
                  <a:pt x="8444141" y="215064"/>
                  <a:pt x="8441499" y="212730"/>
                </a:cubicBezTo>
                <a:cubicBezTo>
                  <a:pt x="8435687" y="207801"/>
                  <a:pt x="8472146" y="208579"/>
                  <a:pt x="8579408" y="217139"/>
                </a:cubicBezTo>
                <a:cubicBezTo>
                  <a:pt x="8622208" y="219993"/>
                  <a:pt x="8672405" y="218696"/>
                  <a:pt x="8689841" y="214545"/>
                </a:cubicBezTo>
                <a:cubicBezTo>
                  <a:pt x="8710977" y="209357"/>
                  <a:pt x="8720488" y="209357"/>
                  <a:pt x="8717846" y="215324"/>
                </a:cubicBezTo>
                <a:cubicBezTo>
                  <a:pt x="8715204" y="220252"/>
                  <a:pt x="8705693" y="225181"/>
                  <a:pt x="8695654" y="225959"/>
                </a:cubicBezTo>
                <a:cubicBezTo>
                  <a:pt x="8654968" y="229591"/>
                  <a:pt x="8691955" y="234001"/>
                  <a:pt x="8760645" y="232704"/>
                </a:cubicBezTo>
                <a:cubicBezTo>
                  <a:pt x="8868436" y="231147"/>
                  <a:pt x="8872135" y="231147"/>
                  <a:pt x="8927616" y="236336"/>
                </a:cubicBezTo>
                <a:cubicBezTo>
                  <a:pt x="8955092" y="239189"/>
                  <a:pt x="8997891" y="241524"/>
                  <a:pt x="9023254" y="242302"/>
                </a:cubicBezTo>
                <a:cubicBezTo>
                  <a:pt x="9048616" y="242302"/>
                  <a:pt x="9140027" y="244896"/>
                  <a:pt x="9227211" y="247749"/>
                </a:cubicBezTo>
                <a:cubicBezTo>
                  <a:pt x="9479781" y="255791"/>
                  <a:pt x="9490877" y="255791"/>
                  <a:pt x="9631956" y="227516"/>
                </a:cubicBezTo>
                <a:cubicBezTo>
                  <a:pt x="9704874" y="212989"/>
                  <a:pt x="9785189" y="195609"/>
                  <a:pt x="9812136" y="189902"/>
                </a:cubicBezTo>
                <a:cubicBezTo>
                  <a:pt x="9838556" y="183157"/>
                  <a:pt x="9870259" y="180044"/>
                  <a:pt x="9881883" y="182379"/>
                </a:cubicBezTo>
                <a:cubicBezTo>
                  <a:pt x="9901434" y="186529"/>
                  <a:pt x="9899849" y="187826"/>
                  <a:pt x="9872901" y="190680"/>
                </a:cubicBezTo>
                <a:cubicBezTo>
                  <a:pt x="9835914" y="195090"/>
                  <a:pt x="9768809" y="219474"/>
                  <a:pt x="9769865" y="227516"/>
                </a:cubicBezTo>
                <a:cubicBezTo>
                  <a:pt x="9771979" y="248528"/>
                  <a:pt x="10041456" y="219474"/>
                  <a:pt x="10095352" y="192496"/>
                </a:cubicBezTo>
                <a:cubicBezTo>
                  <a:pt x="10121243" y="179525"/>
                  <a:pt x="10128640" y="178747"/>
                  <a:pt x="10136566" y="187308"/>
                </a:cubicBezTo>
                <a:cubicBezTo>
                  <a:pt x="10143964" y="195349"/>
                  <a:pt x="10159287" y="195609"/>
                  <a:pt x="10206842" y="184714"/>
                </a:cubicBezTo>
                <a:cubicBezTo>
                  <a:pt x="10328899" y="157735"/>
                  <a:pt x="10382795" y="150472"/>
                  <a:pt x="10368000" y="162145"/>
                </a:cubicBezTo>
                <a:cubicBezTo>
                  <a:pt x="10348450" y="176672"/>
                  <a:pt x="10361131" y="188345"/>
                  <a:pt x="10387022" y="180304"/>
                </a:cubicBezTo>
                <a:cubicBezTo>
                  <a:pt x="10420839" y="170187"/>
                  <a:pt x="10436690" y="189902"/>
                  <a:pt x="10421367" y="219474"/>
                </a:cubicBezTo>
                <a:cubicBezTo>
                  <a:pt x="10411856" y="237633"/>
                  <a:pt x="10402345" y="243599"/>
                  <a:pt x="10376982" y="245674"/>
                </a:cubicBezTo>
                <a:cubicBezTo>
                  <a:pt x="10336297" y="249306"/>
                  <a:pt x="10289270" y="274728"/>
                  <a:pt x="10291384" y="291330"/>
                </a:cubicBezTo>
                <a:cubicBezTo>
                  <a:pt x="10291912" y="301706"/>
                  <a:pt x="10301951" y="303781"/>
                  <a:pt x="10339467" y="300150"/>
                </a:cubicBezTo>
                <a:cubicBezTo>
                  <a:pt x="10373284" y="297296"/>
                  <a:pt x="10383852" y="298853"/>
                  <a:pt x="10375926" y="305338"/>
                </a:cubicBezTo>
                <a:cubicBezTo>
                  <a:pt x="10368000" y="311823"/>
                  <a:pt x="10398118" y="311823"/>
                  <a:pt x="10471035" y="305338"/>
                </a:cubicBezTo>
                <a:cubicBezTo>
                  <a:pt x="10591508" y="294443"/>
                  <a:pt x="10593621" y="303003"/>
                  <a:pt x="10477376" y="328425"/>
                </a:cubicBezTo>
                <a:cubicBezTo>
                  <a:pt x="10361131" y="354366"/>
                  <a:pt x="10346336" y="359035"/>
                  <a:pt x="10347921" y="368374"/>
                </a:cubicBezTo>
                <a:cubicBezTo>
                  <a:pt x="10347921" y="374340"/>
                  <a:pt x="10372755" y="372784"/>
                  <a:pt x="10419782" y="364742"/>
                </a:cubicBezTo>
                <a:cubicBezTo>
                  <a:pt x="10549237" y="342433"/>
                  <a:pt x="10578827" y="374859"/>
                  <a:pt x="10473677" y="423627"/>
                </a:cubicBezTo>
                <a:cubicBezTo>
                  <a:pt x="10434048" y="442564"/>
                  <a:pt x="10464695" y="452940"/>
                  <a:pt x="10548180" y="447752"/>
                </a:cubicBezTo>
                <a:cubicBezTo>
                  <a:pt x="10640648" y="443342"/>
                  <a:pt x="10670238" y="445158"/>
                  <a:pt x="10654914" y="456831"/>
                </a:cubicBezTo>
                <a:cubicBezTo>
                  <a:pt x="10640648" y="467726"/>
                  <a:pt x="10694015" y="477584"/>
                  <a:pt x="10768518" y="477584"/>
                </a:cubicBezTo>
                <a:cubicBezTo>
                  <a:pt x="10801278" y="477584"/>
                  <a:pt x="10832981" y="479400"/>
                  <a:pt x="10839850" y="483031"/>
                </a:cubicBezTo>
                <a:cubicBezTo>
                  <a:pt x="10847776" y="486663"/>
                  <a:pt x="10831924" y="489517"/>
                  <a:pt x="10799164" y="490295"/>
                </a:cubicBezTo>
                <a:cubicBezTo>
                  <a:pt x="10747382" y="491073"/>
                  <a:pt x="10745797" y="491073"/>
                  <a:pt x="10770631" y="500671"/>
                </a:cubicBezTo>
                <a:cubicBezTo>
                  <a:pt x="10789653" y="507934"/>
                  <a:pt x="10792823" y="511307"/>
                  <a:pt x="10781727" y="512863"/>
                </a:cubicBezTo>
                <a:cubicBezTo>
                  <a:pt x="10767989" y="514420"/>
                  <a:pt x="10767461" y="515976"/>
                  <a:pt x="10778557" y="527649"/>
                </a:cubicBezTo>
                <a:cubicBezTo>
                  <a:pt x="10789653" y="538544"/>
                  <a:pt x="10789125" y="539842"/>
                  <a:pt x="10770103" y="535432"/>
                </a:cubicBezTo>
                <a:cubicBezTo>
                  <a:pt x="10758478" y="532578"/>
                  <a:pt x="10747382" y="527649"/>
                  <a:pt x="10745269" y="524018"/>
                </a:cubicBezTo>
                <a:cubicBezTo>
                  <a:pt x="10743683" y="521164"/>
                  <a:pt x="10728360" y="514420"/>
                  <a:pt x="10710923" y="510788"/>
                </a:cubicBezTo>
                <a:cubicBezTo>
                  <a:pt x="10693487" y="506637"/>
                  <a:pt x="10674465" y="499374"/>
                  <a:pt x="10667067" y="494186"/>
                </a:cubicBezTo>
                <a:cubicBezTo>
                  <a:pt x="10643818" y="478103"/>
                  <a:pt x="10576185" y="470839"/>
                  <a:pt x="10535499" y="479400"/>
                </a:cubicBezTo>
                <a:cubicBezTo>
                  <a:pt x="10513306" y="484588"/>
                  <a:pt x="10471564" y="489517"/>
                  <a:pt x="10441446" y="491851"/>
                </a:cubicBezTo>
                <a:cubicBezTo>
                  <a:pt x="10338939" y="499115"/>
                  <a:pt x="10322559" y="502746"/>
                  <a:pt x="10270248" y="533875"/>
                </a:cubicBezTo>
                <a:cubicBezTo>
                  <a:pt x="10225864" y="560075"/>
                  <a:pt x="10208427" y="579271"/>
                  <a:pt x="10210540" y="597430"/>
                </a:cubicBezTo>
                <a:cubicBezTo>
                  <a:pt x="10211597" y="609103"/>
                  <a:pt x="10262322" y="622592"/>
                  <a:pt x="10334183" y="629856"/>
                </a:cubicBezTo>
                <a:cubicBezTo>
                  <a:pt x="10443031" y="640751"/>
                  <a:pt x="10605246" y="623370"/>
                  <a:pt x="10720434" y="587054"/>
                </a:cubicBezTo>
                <a:cubicBezTo>
                  <a:pt x="10764819" y="573305"/>
                  <a:pt x="10804448" y="561632"/>
                  <a:pt x="10808147" y="561632"/>
                </a:cubicBezTo>
                <a:cubicBezTo>
                  <a:pt x="10811845" y="560853"/>
                  <a:pt x="10811317" y="556444"/>
                  <a:pt x="10808147" y="551255"/>
                </a:cubicBezTo>
                <a:cubicBezTo>
                  <a:pt x="10803391" y="544770"/>
                  <a:pt x="10805505" y="543214"/>
                  <a:pt x="10816601" y="546067"/>
                </a:cubicBezTo>
                <a:cubicBezTo>
                  <a:pt x="10824527" y="548402"/>
                  <a:pt x="10835094" y="550996"/>
                  <a:pt x="10838265" y="550218"/>
                </a:cubicBezTo>
                <a:cubicBezTo>
                  <a:pt x="10843020" y="549440"/>
                  <a:pt x="10846191" y="553071"/>
                  <a:pt x="10846719" y="558000"/>
                </a:cubicBezTo>
                <a:cubicBezTo>
                  <a:pt x="10846719" y="562410"/>
                  <a:pt x="10840378" y="566820"/>
                  <a:pt x="10831924" y="567598"/>
                </a:cubicBezTo>
                <a:cubicBezTo>
                  <a:pt x="10813431" y="569933"/>
                  <a:pt x="10809203" y="581087"/>
                  <a:pt x="10814487" y="619739"/>
                </a:cubicBezTo>
                <a:cubicBezTo>
                  <a:pt x="10817129" y="645161"/>
                  <a:pt x="10820828" y="648533"/>
                  <a:pt x="10846719" y="652943"/>
                </a:cubicBezTo>
                <a:cubicBezTo>
                  <a:pt x="10873667" y="657353"/>
                  <a:pt x="10875252" y="658909"/>
                  <a:pt x="10863099" y="670323"/>
                </a:cubicBezTo>
                <a:cubicBezTo>
                  <a:pt x="10855173" y="677586"/>
                  <a:pt x="10830339" y="687185"/>
                  <a:pt x="10808147" y="693151"/>
                </a:cubicBezTo>
                <a:cubicBezTo>
                  <a:pt x="10786483" y="698080"/>
                  <a:pt x="10761120" y="709753"/>
                  <a:pt x="10751081" y="719351"/>
                </a:cubicBezTo>
                <a:cubicBezTo>
                  <a:pt x="10741570" y="728690"/>
                  <a:pt x="10718321" y="742438"/>
                  <a:pt x="10699827" y="748923"/>
                </a:cubicBezTo>
                <a:cubicBezTo>
                  <a:pt x="10681334" y="756187"/>
                  <a:pt x="10666539" y="765785"/>
                  <a:pt x="10667067" y="770714"/>
                </a:cubicBezTo>
                <a:cubicBezTo>
                  <a:pt x="10667596" y="783165"/>
                  <a:pt x="10830339" y="763710"/>
                  <a:pt x="10898501" y="742698"/>
                </a:cubicBezTo>
                <a:cubicBezTo>
                  <a:pt x="10958209" y="724539"/>
                  <a:pt x="10975646" y="725836"/>
                  <a:pt x="10985156" y="748923"/>
                </a:cubicBezTo>
                <a:cubicBezTo>
                  <a:pt x="10996781" y="777199"/>
                  <a:pt x="10967720" y="818704"/>
                  <a:pt x="10906955" y="859431"/>
                </a:cubicBezTo>
                <a:cubicBezTo>
                  <a:pt x="10858343" y="892116"/>
                  <a:pt x="10841435" y="907421"/>
                  <a:pt x="10836151" y="924801"/>
                </a:cubicBezTo>
                <a:cubicBezTo>
                  <a:pt x="10834038" y="932843"/>
                  <a:pt x="10805505" y="950223"/>
                  <a:pt x="10764291" y="968382"/>
                </a:cubicBezTo>
                <a:cubicBezTo>
                  <a:pt x="10690845" y="1000289"/>
                  <a:pt x="10672879" y="1014815"/>
                  <a:pt x="10711980" y="1011184"/>
                </a:cubicBezTo>
                <a:cubicBezTo>
                  <a:pt x="10739985" y="1009108"/>
                  <a:pt x="10754251" y="1028564"/>
                  <a:pt x="10734701" y="1042312"/>
                </a:cubicBezTo>
                <a:cubicBezTo>
                  <a:pt x="10722020" y="1050873"/>
                  <a:pt x="10723076" y="1052429"/>
                  <a:pt x="10737871" y="1051910"/>
                </a:cubicBezTo>
                <a:cubicBezTo>
                  <a:pt x="10746854" y="1051910"/>
                  <a:pt x="10732587" y="1057099"/>
                  <a:pt x="10706168" y="1063584"/>
                </a:cubicBezTo>
                <a:cubicBezTo>
                  <a:pt x="10660198" y="1075257"/>
                  <a:pt x="10624796" y="1096269"/>
                  <a:pt x="10656499" y="1092637"/>
                </a:cubicBezTo>
                <a:cubicBezTo>
                  <a:pt x="10672879" y="1091340"/>
                  <a:pt x="10676578" y="1104311"/>
                  <a:pt x="10662840" y="1112871"/>
                </a:cubicBezTo>
                <a:cubicBezTo>
                  <a:pt x="10653329" y="1118837"/>
                  <a:pt x="10662312" y="1116503"/>
                  <a:pt x="10729417" y="1099122"/>
                </a:cubicBezTo>
                <a:cubicBezTo>
                  <a:pt x="10750552" y="1093156"/>
                  <a:pt x="10744740" y="1098344"/>
                  <a:pt x="10709867" y="1115724"/>
                </a:cubicBezTo>
                <a:cubicBezTo>
                  <a:pt x="10682919" y="1129473"/>
                  <a:pt x="10652801" y="1149966"/>
                  <a:pt x="10642761" y="1160861"/>
                </a:cubicBezTo>
                <a:cubicBezTo>
                  <a:pt x="10626910" y="1179020"/>
                  <a:pt x="10626910" y="1180576"/>
                  <a:pt x="10640648" y="1174091"/>
                </a:cubicBezTo>
                <a:cubicBezTo>
                  <a:pt x="10649630" y="1170459"/>
                  <a:pt x="10661255" y="1162158"/>
                  <a:pt x="10666010" y="1157748"/>
                </a:cubicBezTo>
                <a:cubicBezTo>
                  <a:pt x="10671294" y="1152560"/>
                  <a:pt x="10679749" y="1149966"/>
                  <a:pt x="10686618" y="1152301"/>
                </a:cubicBezTo>
                <a:cubicBezTo>
                  <a:pt x="10692430" y="1153598"/>
                  <a:pt x="10683447" y="1162158"/>
                  <a:pt x="10667596" y="1171756"/>
                </a:cubicBezTo>
                <a:cubicBezTo>
                  <a:pt x="10650687" y="1180317"/>
                  <a:pt x="10633779" y="1196400"/>
                  <a:pt x="10629023" y="1205739"/>
                </a:cubicBezTo>
                <a:cubicBezTo>
                  <a:pt x="10623739" y="1215337"/>
                  <a:pt x="10614757" y="1224157"/>
                  <a:pt x="10607359" y="1224935"/>
                </a:cubicBezTo>
                <a:cubicBezTo>
                  <a:pt x="10594678" y="1226232"/>
                  <a:pt x="10556634" y="1269034"/>
                  <a:pt x="10562975" y="1273963"/>
                </a:cubicBezTo>
                <a:cubicBezTo>
                  <a:pt x="10565088" y="1276297"/>
                  <a:pt x="10587809" y="1277594"/>
                  <a:pt x="10613172" y="1277594"/>
                </a:cubicBezTo>
                <a:cubicBezTo>
                  <a:pt x="10669709" y="1278373"/>
                  <a:pt x="10746854" y="1287971"/>
                  <a:pt x="10747382" y="1293937"/>
                </a:cubicBezTo>
                <a:cubicBezTo>
                  <a:pt x="10747382" y="1296790"/>
                  <a:pt x="10735229" y="1297309"/>
                  <a:pt x="10720434" y="1294975"/>
                </a:cubicBezTo>
                <a:cubicBezTo>
                  <a:pt x="10642761" y="1287192"/>
                  <a:pt x="10537612" y="1290046"/>
                  <a:pt x="10526516" y="1300163"/>
                </a:cubicBezTo>
                <a:cubicBezTo>
                  <a:pt x="10512250" y="1315468"/>
                  <a:pt x="10514363" y="1326363"/>
                  <a:pt x="10530743" y="1324806"/>
                </a:cubicBezTo>
                <a:cubicBezTo>
                  <a:pt x="10541839" y="1324028"/>
                  <a:pt x="10539197" y="1332329"/>
                  <a:pt x="10519647" y="1356973"/>
                </a:cubicBezTo>
                <a:cubicBezTo>
                  <a:pt x="10495341" y="1388102"/>
                  <a:pt x="10495341" y="1389658"/>
                  <a:pt x="10514363" y="1382395"/>
                </a:cubicBezTo>
                <a:cubicBezTo>
                  <a:pt x="10524931" y="1377985"/>
                  <a:pt x="10549765" y="1371240"/>
                  <a:pt x="10569316" y="1367608"/>
                </a:cubicBezTo>
                <a:cubicBezTo>
                  <a:pt x="10590979" y="1363977"/>
                  <a:pt x="10615285" y="1352044"/>
                  <a:pt x="10630608" y="1337517"/>
                </a:cubicBezTo>
                <a:cubicBezTo>
                  <a:pt x="10664425" y="1305610"/>
                  <a:pt x="10671294" y="1306129"/>
                  <a:pt x="10648045" y="1340371"/>
                </a:cubicBezTo>
                <a:cubicBezTo>
                  <a:pt x="10638006" y="1355676"/>
                  <a:pt x="10629552" y="1372018"/>
                  <a:pt x="10629552" y="1376428"/>
                </a:cubicBezTo>
                <a:cubicBezTo>
                  <a:pt x="10630608" y="1380838"/>
                  <a:pt x="10622683" y="1398478"/>
                  <a:pt x="10612115" y="1414561"/>
                </a:cubicBezTo>
                <a:cubicBezTo>
                  <a:pt x="10602604" y="1430385"/>
                  <a:pt x="10594678" y="1451397"/>
                  <a:pt x="10595735" y="1460217"/>
                </a:cubicBezTo>
                <a:cubicBezTo>
                  <a:pt x="10596792" y="1469555"/>
                  <a:pt x="10593621" y="1481748"/>
                  <a:pt x="10588337" y="1487454"/>
                </a:cubicBezTo>
                <a:cubicBezTo>
                  <a:pt x="10580940" y="1496274"/>
                  <a:pt x="10585696" y="1497312"/>
                  <a:pt x="10607359" y="1491605"/>
                </a:cubicBezTo>
                <a:cubicBezTo>
                  <a:pt x="10623739" y="1487195"/>
                  <a:pt x="10645403" y="1479154"/>
                  <a:pt x="10658613" y="1473187"/>
                </a:cubicBezTo>
                <a:cubicBezTo>
                  <a:pt x="10689788" y="1460217"/>
                  <a:pt x="10696657" y="1467221"/>
                  <a:pt x="10667596" y="1483044"/>
                </a:cubicBezTo>
                <a:cubicBezTo>
                  <a:pt x="10645403" y="1494718"/>
                  <a:pt x="10645932" y="1495496"/>
                  <a:pt x="10663897" y="1497052"/>
                </a:cubicBezTo>
                <a:cubicBezTo>
                  <a:pt x="10673936" y="1497831"/>
                  <a:pt x="10698242" y="1491605"/>
                  <a:pt x="10717264" y="1482785"/>
                </a:cubicBezTo>
                <a:cubicBezTo>
                  <a:pt x="10753194" y="1465405"/>
                  <a:pt x="10845662" y="1444134"/>
                  <a:pt x="10814487" y="1460995"/>
                </a:cubicBezTo>
                <a:cubicBezTo>
                  <a:pt x="10803920" y="1465924"/>
                  <a:pt x="10788068" y="1474484"/>
                  <a:pt x="10778557" y="1480450"/>
                </a:cubicBezTo>
                <a:cubicBezTo>
                  <a:pt x="10762705" y="1489011"/>
                  <a:pt x="10763762" y="1489789"/>
                  <a:pt x="10785426" y="1484082"/>
                </a:cubicBezTo>
                <a:cubicBezTo>
                  <a:pt x="10798636" y="1480450"/>
                  <a:pt x="10818714" y="1474484"/>
                  <a:pt x="10829811" y="1470852"/>
                </a:cubicBezTo>
                <a:cubicBezTo>
                  <a:pt x="10843549" y="1465664"/>
                  <a:pt x="10840907" y="1468777"/>
                  <a:pt x="10822942" y="1479672"/>
                </a:cubicBezTo>
                <a:cubicBezTo>
                  <a:pt x="10808675" y="1488233"/>
                  <a:pt x="10792295" y="1501722"/>
                  <a:pt x="10788068" y="1508985"/>
                </a:cubicBezTo>
                <a:cubicBezTo>
                  <a:pt x="10782784" y="1517027"/>
                  <a:pt x="10762177" y="1524031"/>
                  <a:pt x="10731002" y="1528441"/>
                </a:cubicBezTo>
                <a:cubicBezTo>
                  <a:pt x="10689788" y="1534926"/>
                  <a:pt x="10681334" y="1538298"/>
                  <a:pt x="10680277" y="1552306"/>
                </a:cubicBezTo>
                <a:cubicBezTo>
                  <a:pt x="10679220" y="1566833"/>
                  <a:pt x="10680805" y="1567611"/>
                  <a:pt x="10690845" y="1557494"/>
                </a:cubicBezTo>
                <a:cubicBezTo>
                  <a:pt x="10697185" y="1550231"/>
                  <a:pt x="10707753" y="1546080"/>
                  <a:pt x="10712509" y="1547377"/>
                </a:cubicBezTo>
                <a:cubicBezTo>
                  <a:pt x="10718321" y="1548934"/>
                  <a:pt x="10705640" y="1565536"/>
                  <a:pt x="10683447" y="1585251"/>
                </a:cubicBezTo>
                <a:cubicBezTo>
                  <a:pt x="10657028" y="1609894"/>
                  <a:pt x="10644347" y="1627015"/>
                  <a:pt x="10644347" y="1643098"/>
                </a:cubicBezTo>
                <a:cubicBezTo>
                  <a:pt x="10643818" y="1659182"/>
                  <a:pt x="10637478" y="1667742"/>
                  <a:pt x="10620041" y="1675524"/>
                </a:cubicBezTo>
                <a:cubicBezTo>
                  <a:pt x="10606831" y="1681491"/>
                  <a:pt x="10594150" y="1689014"/>
                  <a:pt x="10592036" y="1692645"/>
                </a:cubicBezTo>
                <a:cubicBezTo>
                  <a:pt x="10589923" y="1696277"/>
                  <a:pt x="10557163" y="1704837"/>
                  <a:pt x="10519647" y="1711322"/>
                </a:cubicBezTo>
                <a:cubicBezTo>
                  <a:pt x="10450428" y="1722996"/>
                  <a:pt x="10433520" y="1729740"/>
                  <a:pt x="10455712" y="1733891"/>
                </a:cubicBezTo>
                <a:cubicBezTo>
                  <a:pt x="10487944" y="1741154"/>
                  <a:pt x="10490057" y="1744008"/>
                  <a:pt x="10467865" y="1745564"/>
                </a:cubicBezTo>
                <a:cubicBezTo>
                  <a:pt x="10431406" y="1747640"/>
                  <a:pt x="10425594" y="1749974"/>
                  <a:pt x="10438804" y="1756719"/>
                </a:cubicBezTo>
                <a:cubicBezTo>
                  <a:pt x="10444616" y="1760350"/>
                  <a:pt x="10478433" y="1759313"/>
                  <a:pt x="10513306" y="1754125"/>
                </a:cubicBezTo>
                <a:cubicBezTo>
                  <a:pt x="10547652" y="1749974"/>
                  <a:pt x="10565617" y="1748936"/>
                  <a:pt x="10553464" y="1752568"/>
                </a:cubicBezTo>
                <a:cubicBezTo>
                  <a:pt x="10533914" y="1757756"/>
                  <a:pt x="10532857" y="1761647"/>
                  <a:pt x="10539197" y="1781103"/>
                </a:cubicBezTo>
                <a:cubicBezTo>
                  <a:pt x="10543425" y="1793554"/>
                  <a:pt x="10542896" y="1800040"/>
                  <a:pt x="10538669" y="1796408"/>
                </a:cubicBezTo>
                <a:cubicBezTo>
                  <a:pt x="10533914" y="1792776"/>
                  <a:pt x="10530215" y="1785513"/>
                  <a:pt x="10529686" y="1780325"/>
                </a:cubicBezTo>
                <a:cubicBezTo>
                  <a:pt x="10528101" y="1766576"/>
                  <a:pt x="10475263" y="1768392"/>
                  <a:pt x="10453599" y="1782919"/>
                </a:cubicBezTo>
                <a:cubicBezTo>
                  <a:pt x="10439861" y="1792257"/>
                  <a:pt x="10432992" y="1792776"/>
                  <a:pt x="10422424" y="1785513"/>
                </a:cubicBezTo>
                <a:cubicBezTo>
                  <a:pt x="10412913" y="1779028"/>
                  <a:pt x="10396533" y="1779028"/>
                  <a:pt x="10371170" y="1784735"/>
                </a:cubicBezTo>
                <a:cubicBezTo>
                  <a:pt x="10346864" y="1791220"/>
                  <a:pt x="10335240" y="1791479"/>
                  <a:pt x="10337882" y="1785513"/>
                </a:cubicBezTo>
                <a:cubicBezTo>
                  <a:pt x="10341052" y="1779806"/>
                  <a:pt x="10331541" y="1779028"/>
                  <a:pt x="10311991" y="1783956"/>
                </a:cubicBezTo>
                <a:cubicBezTo>
                  <a:pt x="10271833" y="1794073"/>
                  <a:pt x="10261266" y="1805747"/>
                  <a:pt x="10299310" y="1797964"/>
                </a:cubicBezTo>
                <a:cubicBezTo>
                  <a:pt x="10319917" y="1793554"/>
                  <a:pt x="10327842" y="1794073"/>
                  <a:pt x="10324144" y="1801337"/>
                </a:cubicBezTo>
                <a:cubicBezTo>
                  <a:pt x="10320973" y="1808081"/>
                  <a:pt x="10327842" y="1810935"/>
                  <a:pt x="10343694" y="1809378"/>
                </a:cubicBezTo>
                <a:cubicBezTo>
                  <a:pt x="10356904" y="1807822"/>
                  <a:pt x="10385437" y="1807822"/>
                  <a:pt x="10407629" y="1808600"/>
                </a:cubicBezTo>
                <a:cubicBezTo>
                  <a:pt x="10438804" y="1810156"/>
                  <a:pt x="10444616" y="1812491"/>
                  <a:pt x="10432992" y="1818976"/>
                </a:cubicBezTo>
                <a:cubicBezTo>
                  <a:pt x="10424009" y="1823386"/>
                  <a:pt x="10403402" y="1828056"/>
                  <a:pt x="10386493" y="1829612"/>
                </a:cubicBezTo>
                <a:cubicBezTo>
                  <a:pt x="10355847" y="1833244"/>
                  <a:pt x="10345808" y="1845695"/>
                  <a:pt x="10368000" y="1851402"/>
                </a:cubicBezTo>
                <a:cubicBezTo>
                  <a:pt x="10385437" y="1856590"/>
                  <a:pt x="10448315" y="1836357"/>
                  <a:pt x="10454655" y="1824164"/>
                </a:cubicBezTo>
                <a:cubicBezTo>
                  <a:pt x="10457826" y="1816901"/>
                  <a:pt x="10476319" y="1810675"/>
                  <a:pt x="10501682" y="1808600"/>
                </a:cubicBezTo>
                <a:cubicBezTo>
                  <a:pt x="10524931" y="1807044"/>
                  <a:pt x="10546066" y="1802115"/>
                  <a:pt x="10548180" y="1797964"/>
                </a:cubicBezTo>
                <a:cubicBezTo>
                  <a:pt x="10549765" y="1793554"/>
                  <a:pt x="10557163" y="1789144"/>
                  <a:pt x="10564560" y="1788366"/>
                </a:cubicBezTo>
                <a:cubicBezTo>
                  <a:pt x="10574071" y="1787588"/>
                  <a:pt x="10573014" y="1791220"/>
                  <a:pt x="10562447" y="1805747"/>
                </a:cubicBezTo>
                <a:cubicBezTo>
                  <a:pt x="10553464" y="1817420"/>
                  <a:pt x="10542896" y="1822608"/>
                  <a:pt x="10533914" y="1820533"/>
                </a:cubicBezTo>
                <a:cubicBezTo>
                  <a:pt x="10517534" y="1815345"/>
                  <a:pt x="10478961" y="1837654"/>
                  <a:pt x="10485830" y="1847770"/>
                </a:cubicBezTo>
                <a:cubicBezTo>
                  <a:pt x="10489001" y="1851402"/>
                  <a:pt x="10501682" y="1847770"/>
                  <a:pt x="10514363" y="1839210"/>
                </a:cubicBezTo>
                <a:cubicBezTo>
                  <a:pt x="10531800" y="1828315"/>
                  <a:pt x="10537612" y="1826758"/>
                  <a:pt x="10536027" y="1835578"/>
                </a:cubicBezTo>
                <a:cubicBezTo>
                  <a:pt x="10536027" y="1841285"/>
                  <a:pt x="10531800" y="1850105"/>
                  <a:pt x="10527573" y="1853737"/>
                </a:cubicBezTo>
                <a:cubicBezTo>
                  <a:pt x="10523874" y="1858147"/>
                  <a:pt x="10539726" y="1858147"/>
                  <a:pt x="10562975" y="1852959"/>
                </a:cubicBezTo>
                <a:cubicBezTo>
                  <a:pt x="10588337" y="1848030"/>
                  <a:pt x="10605774" y="1848030"/>
                  <a:pt x="10606831" y="1852959"/>
                </a:cubicBezTo>
                <a:cubicBezTo>
                  <a:pt x="10606831" y="1857368"/>
                  <a:pt x="10621626" y="1849327"/>
                  <a:pt x="10639063" y="1836357"/>
                </a:cubicBezTo>
                <a:cubicBezTo>
                  <a:pt x="10656499" y="1822608"/>
                  <a:pt x="10676578" y="1813010"/>
                  <a:pt x="10683447" y="1814566"/>
                </a:cubicBezTo>
                <a:cubicBezTo>
                  <a:pt x="10690316" y="1816642"/>
                  <a:pt x="10705111" y="1815345"/>
                  <a:pt x="10716207" y="1810935"/>
                </a:cubicBezTo>
                <a:cubicBezTo>
                  <a:pt x="10731530" y="1806006"/>
                  <a:pt x="10733644" y="1802115"/>
                  <a:pt x="10725190" y="1797964"/>
                </a:cubicBezTo>
                <a:cubicBezTo>
                  <a:pt x="10716736" y="1793554"/>
                  <a:pt x="10720434" y="1790701"/>
                  <a:pt x="10736286" y="1789144"/>
                </a:cubicBezTo>
                <a:cubicBezTo>
                  <a:pt x="10751609" y="1787588"/>
                  <a:pt x="10756893" y="1784216"/>
                  <a:pt x="10752666" y="1777731"/>
                </a:cubicBezTo>
                <a:cubicBezTo>
                  <a:pt x="10748439" y="1771764"/>
                  <a:pt x="10750552" y="1769689"/>
                  <a:pt x="10760063" y="1772542"/>
                </a:cubicBezTo>
                <a:cubicBezTo>
                  <a:pt x="10767989" y="1774618"/>
                  <a:pt x="10773801" y="1773321"/>
                  <a:pt x="10773801" y="1768911"/>
                </a:cubicBezTo>
                <a:cubicBezTo>
                  <a:pt x="10773273" y="1763723"/>
                  <a:pt x="10764291" y="1760869"/>
                  <a:pt x="10753723" y="1760869"/>
                </a:cubicBezTo>
                <a:cubicBezTo>
                  <a:pt x="10737343" y="1761647"/>
                  <a:pt x="10737343" y="1761647"/>
                  <a:pt x="10751081" y="1756719"/>
                </a:cubicBezTo>
                <a:cubicBezTo>
                  <a:pt x="10778557" y="1746342"/>
                  <a:pt x="10803920" y="1721439"/>
                  <a:pt x="10793352" y="1715732"/>
                </a:cubicBezTo>
                <a:cubicBezTo>
                  <a:pt x="10787540" y="1712879"/>
                  <a:pt x="10801278" y="1708469"/>
                  <a:pt x="10822942" y="1706134"/>
                </a:cubicBezTo>
                <a:cubicBezTo>
                  <a:pt x="10851474" y="1702503"/>
                  <a:pt x="10859400" y="1704059"/>
                  <a:pt x="10850946" y="1710544"/>
                </a:cubicBezTo>
                <a:cubicBezTo>
                  <a:pt x="10844605" y="1715732"/>
                  <a:pt x="10834038" y="1720142"/>
                  <a:pt x="10826640" y="1720921"/>
                </a:cubicBezTo>
                <a:cubicBezTo>
                  <a:pt x="10820300" y="1722218"/>
                  <a:pt x="10808147" y="1728703"/>
                  <a:pt x="10799164" y="1735966"/>
                </a:cubicBezTo>
                <a:cubicBezTo>
                  <a:pt x="10785426" y="1748936"/>
                  <a:pt x="10785954" y="1749715"/>
                  <a:pt x="10812902" y="1753346"/>
                </a:cubicBezTo>
                <a:lnTo>
                  <a:pt x="10841963" y="1756719"/>
                </a:lnTo>
                <a:lnTo>
                  <a:pt x="10820300" y="1777731"/>
                </a:lnTo>
                <a:cubicBezTo>
                  <a:pt x="10808675" y="1789144"/>
                  <a:pt x="10801806" y="1802374"/>
                  <a:pt x="10805505" y="1807303"/>
                </a:cubicBezTo>
                <a:cubicBezTo>
                  <a:pt x="10809732" y="1813269"/>
                  <a:pt x="10803391" y="1816642"/>
                  <a:pt x="10787540" y="1818198"/>
                </a:cubicBezTo>
                <a:cubicBezTo>
                  <a:pt x="10772745" y="1819495"/>
                  <a:pt x="10762177" y="1825980"/>
                  <a:pt x="10759007" y="1834800"/>
                </a:cubicBezTo>
                <a:cubicBezTo>
                  <a:pt x="10754251" y="1853737"/>
                  <a:pt x="10760063" y="1857628"/>
                  <a:pt x="10790710" y="1854515"/>
                </a:cubicBezTo>
                <a:cubicBezTo>
                  <a:pt x="10816072" y="1852440"/>
                  <a:pt x="10815544" y="1852180"/>
                  <a:pt x="10797579" y="1864632"/>
                </a:cubicBezTo>
                <a:cubicBezTo>
                  <a:pt x="10787540" y="1871895"/>
                  <a:pt x="10750552" y="1887460"/>
                  <a:pt x="10715679" y="1898355"/>
                </a:cubicBezTo>
                <a:cubicBezTo>
                  <a:pt x="10679749" y="1910028"/>
                  <a:pt x="10645932" y="1925592"/>
                  <a:pt x="10638534" y="1934412"/>
                </a:cubicBezTo>
                <a:cubicBezTo>
                  <a:pt x="10631137" y="1943232"/>
                  <a:pt x="10611587" y="1951014"/>
                  <a:pt x="10589923" y="1953868"/>
                </a:cubicBezTo>
                <a:cubicBezTo>
                  <a:pt x="10564032" y="1957500"/>
                  <a:pt x="10557163" y="1955943"/>
                  <a:pt x="10565088" y="1949458"/>
                </a:cubicBezTo>
                <a:cubicBezTo>
                  <a:pt x="10571429" y="1944270"/>
                  <a:pt x="10583054" y="1939600"/>
                  <a:pt x="10590451" y="1938822"/>
                </a:cubicBezTo>
                <a:cubicBezTo>
                  <a:pt x="10598377" y="1938044"/>
                  <a:pt x="10606303" y="1934412"/>
                  <a:pt x="10607888" y="1930781"/>
                </a:cubicBezTo>
                <a:cubicBezTo>
                  <a:pt x="10612115" y="1922220"/>
                  <a:pt x="10516477" y="1940119"/>
                  <a:pt x="10497455" y="1951014"/>
                </a:cubicBezTo>
                <a:cubicBezTo>
                  <a:pt x="10490057" y="1955424"/>
                  <a:pt x="10477376" y="1955424"/>
                  <a:pt x="10468394" y="1951014"/>
                </a:cubicBezTo>
                <a:cubicBezTo>
                  <a:pt x="10456769" y="1945307"/>
                  <a:pt x="10456241" y="1942973"/>
                  <a:pt x="10465223" y="1942454"/>
                </a:cubicBezTo>
                <a:cubicBezTo>
                  <a:pt x="10473149" y="1940898"/>
                  <a:pt x="10470507" y="1937266"/>
                  <a:pt x="10458354" y="1930002"/>
                </a:cubicBezTo>
                <a:cubicBezTo>
                  <a:pt x="10439861" y="1919107"/>
                  <a:pt x="10413441" y="1924296"/>
                  <a:pt x="10415026" y="1938822"/>
                </a:cubicBezTo>
                <a:cubicBezTo>
                  <a:pt x="10415026" y="1942454"/>
                  <a:pt x="10421895" y="1946086"/>
                  <a:pt x="10430350" y="1947383"/>
                </a:cubicBezTo>
                <a:cubicBezTo>
                  <a:pt x="10438275" y="1948161"/>
                  <a:pt x="10406572" y="1951274"/>
                  <a:pt x="10360074" y="1953349"/>
                </a:cubicBezTo>
                <a:cubicBezTo>
                  <a:pt x="10281873" y="1956981"/>
                  <a:pt x="10272362" y="1959575"/>
                  <a:pt x="10232204" y="1983700"/>
                </a:cubicBezTo>
                <a:cubicBezTo>
                  <a:pt x="10207899" y="1998226"/>
                  <a:pt x="10188877" y="2014050"/>
                  <a:pt x="10189405" y="2018460"/>
                </a:cubicBezTo>
                <a:cubicBezTo>
                  <a:pt x="10190990" y="2035322"/>
                  <a:pt x="10344751" y="2019498"/>
                  <a:pt x="10372227" y="2000561"/>
                </a:cubicBezTo>
                <a:cubicBezTo>
                  <a:pt x="10388607" y="1989147"/>
                  <a:pt x="10452542" y="1961131"/>
                  <a:pt x="10469450" y="1959056"/>
                </a:cubicBezTo>
                <a:cubicBezTo>
                  <a:pt x="10473149" y="1958278"/>
                  <a:pt x="10473677" y="1961910"/>
                  <a:pt x="10471035" y="1967616"/>
                </a:cubicBezTo>
                <a:cubicBezTo>
                  <a:pt x="10468922" y="1972804"/>
                  <a:pt x="10469979" y="1979549"/>
                  <a:pt x="10474734" y="1982403"/>
                </a:cubicBezTo>
                <a:cubicBezTo>
                  <a:pt x="10480018" y="1984478"/>
                  <a:pt x="10462581" y="1988888"/>
                  <a:pt x="10436690" y="1991222"/>
                </a:cubicBezTo>
                <a:cubicBezTo>
                  <a:pt x="10402873" y="1994854"/>
                  <a:pt x="10385965" y="2000561"/>
                  <a:pt x="10376454" y="2011456"/>
                </a:cubicBezTo>
                <a:cubicBezTo>
                  <a:pt x="10369057" y="2021573"/>
                  <a:pt x="10350563" y="2029355"/>
                  <a:pt x="10329428" y="2031690"/>
                </a:cubicBezTo>
                <a:cubicBezTo>
                  <a:pt x="10307764" y="2034543"/>
                  <a:pt x="10323615" y="2037656"/>
                  <a:pt x="10371170" y="2039213"/>
                </a:cubicBezTo>
                <a:cubicBezTo>
                  <a:pt x="10413441" y="2040510"/>
                  <a:pt x="10464695" y="2038953"/>
                  <a:pt x="10485302" y="2036878"/>
                </a:cubicBezTo>
                <a:cubicBezTo>
                  <a:pt x="10505381" y="2033765"/>
                  <a:pt x="10521761" y="2034803"/>
                  <a:pt x="10520176" y="2037656"/>
                </a:cubicBezTo>
                <a:cubicBezTo>
                  <a:pt x="10518062" y="2041288"/>
                  <a:pt x="10527045" y="2042585"/>
                  <a:pt x="10539197" y="2041028"/>
                </a:cubicBezTo>
                <a:cubicBezTo>
                  <a:pt x="10551350" y="2038953"/>
                  <a:pt x="10571957" y="2042066"/>
                  <a:pt x="10584639" y="2046995"/>
                </a:cubicBezTo>
                <a:cubicBezTo>
                  <a:pt x="10597848" y="2052183"/>
                  <a:pt x="10611587" y="2054258"/>
                  <a:pt x="10615285" y="2051405"/>
                </a:cubicBezTo>
                <a:cubicBezTo>
                  <a:pt x="10620041" y="2048551"/>
                  <a:pt x="10644347" y="2047254"/>
                  <a:pt x="10671294" y="2047773"/>
                </a:cubicBezTo>
                <a:cubicBezTo>
                  <a:pt x="10728889" y="2050886"/>
                  <a:pt x="10779085" y="2038175"/>
                  <a:pt x="10808147" y="2014050"/>
                </a:cubicBezTo>
                <a:cubicBezTo>
                  <a:pt x="10833509" y="1993816"/>
                  <a:pt x="10856758" y="1986553"/>
                  <a:pt x="10864156" y="1997448"/>
                </a:cubicBezTo>
                <a:cubicBezTo>
                  <a:pt x="10867326" y="2001080"/>
                  <a:pt x="10874723" y="2002896"/>
                  <a:pt x="10881593" y="1999783"/>
                </a:cubicBezTo>
                <a:cubicBezTo>
                  <a:pt x="10887405" y="1996929"/>
                  <a:pt x="10894274" y="1999783"/>
                  <a:pt x="10897973" y="2007046"/>
                </a:cubicBezTo>
                <a:cubicBezTo>
                  <a:pt x="10901143" y="2013531"/>
                  <a:pt x="10899558" y="2020017"/>
                  <a:pt x="10893745" y="2020017"/>
                </a:cubicBezTo>
                <a:cubicBezTo>
                  <a:pt x="10886876" y="2020795"/>
                  <a:pt x="10888462" y="2023648"/>
                  <a:pt x="10896387" y="2028836"/>
                </a:cubicBezTo>
                <a:cubicBezTo>
                  <a:pt x="10903785" y="2032468"/>
                  <a:pt x="10905898" y="2036100"/>
                  <a:pt x="10901671" y="2036100"/>
                </a:cubicBezTo>
                <a:cubicBezTo>
                  <a:pt x="10897444" y="2036619"/>
                  <a:pt x="10886348" y="2032209"/>
                  <a:pt x="10876837" y="2026502"/>
                </a:cubicBezTo>
                <a:cubicBezTo>
                  <a:pt x="10864684" y="2018460"/>
                  <a:pt x="10855173" y="2018460"/>
                  <a:pt x="10835094" y="2027280"/>
                </a:cubicBezTo>
                <a:cubicBezTo>
                  <a:pt x="10801278" y="2043363"/>
                  <a:pt x="10793352" y="2053740"/>
                  <a:pt x="10820828" y="2046995"/>
                </a:cubicBezTo>
                <a:cubicBezTo>
                  <a:pt x="10840378" y="2042844"/>
                  <a:pt x="10841435" y="2043363"/>
                  <a:pt x="10828225" y="2051405"/>
                </a:cubicBezTo>
                <a:cubicBezTo>
                  <a:pt x="10819243" y="2056593"/>
                  <a:pt x="10803391" y="2062300"/>
                  <a:pt x="10791767" y="2063856"/>
                </a:cubicBezTo>
                <a:cubicBezTo>
                  <a:pt x="10746854" y="2069563"/>
                  <a:pt x="10801278" y="2079680"/>
                  <a:pt x="10902200" y="2084090"/>
                </a:cubicBezTo>
                <a:cubicBezTo>
                  <a:pt x="11014746" y="2088241"/>
                  <a:pt x="11125708" y="2082793"/>
                  <a:pt x="11125179" y="2072417"/>
                </a:cubicBezTo>
                <a:cubicBezTo>
                  <a:pt x="11124122" y="2069563"/>
                  <a:pt x="11139974" y="2065153"/>
                  <a:pt x="11157939" y="2063856"/>
                </a:cubicBezTo>
                <a:cubicBezTo>
                  <a:pt x="11175376" y="2061522"/>
                  <a:pt x="11189642" y="2056334"/>
                  <a:pt x="11189642" y="2052702"/>
                </a:cubicBezTo>
                <a:cubicBezTo>
                  <a:pt x="11189114" y="2048292"/>
                  <a:pt x="11193341" y="2042585"/>
                  <a:pt x="11199153" y="2040250"/>
                </a:cubicBezTo>
                <a:cubicBezTo>
                  <a:pt x="11204437" y="2037397"/>
                  <a:pt x="11201795" y="2037397"/>
                  <a:pt x="11192813" y="2039472"/>
                </a:cubicBezTo>
                <a:cubicBezTo>
                  <a:pt x="11184359" y="2041807"/>
                  <a:pt x="11168507" y="2038953"/>
                  <a:pt x="11158996" y="2033246"/>
                </a:cubicBezTo>
                <a:cubicBezTo>
                  <a:pt x="11137860" y="2020017"/>
                  <a:pt x="11152127" y="2018201"/>
                  <a:pt x="11197568" y="2025983"/>
                </a:cubicBezTo>
                <a:cubicBezTo>
                  <a:pt x="11229800" y="2031949"/>
                  <a:pt x="11239311" y="2042844"/>
                  <a:pt x="11220817" y="2051405"/>
                </a:cubicBezTo>
                <a:cubicBezTo>
                  <a:pt x="11215005" y="2054258"/>
                  <a:pt x="11235084" y="2057112"/>
                  <a:pt x="11264145" y="2057890"/>
                </a:cubicBezTo>
                <a:cubicBezTo>
                  <a:pt x="11297433" y="2058668"/>
                  <a:pt x="11312757" y="2062300"/>
                  <a:pt x="11305888" y="2067229"/>
                </a:cubicBezTo>
                <a:cubicBezTo>
                  <a:pt x="11300075" y="2071638"/>
                  <a:pt x="11320683" y="2070860"/>
                  <a:pt x="11353443" y="2065672"/>
                </a:cubicBezTo>
                <a:lnTo>
                  <a:pt x="11409980" y="2056593"/>
                </a:lnTo>
                <a:lnTo>
                  <a:pt x="11373521" y="2071638"/>
                </a:lnTo>
                <a:cubicBezTo>
                  <a:pt x="11350272" y="2081237"/>
                  <a:pt x="11323853" y="2085387"/>
                  <a:pt x="11300075" y="2083312"/>
                </a:cubicBezTo>
                <a:cubicBezTo>
                  <a:pt x="11279468" y="2081755"/>
                  <a:pt x="11268372" y="2079680"/>
                  <a:pt x="11274713" y="2078902"/>
                </a:cubicBezTo>
                <a:cubicBezTo>
                  <a:pt x="11297962" y="2074492"/>
                  <a:pt x="11276298" y="2069563"/>
                  <a:pt x="11228743" y="2069044"/>
                </a:cubicBezTo>
                <a:cubicBezTo>
                  <a:pt x="11194926" y="2068266"/>
                  <a:pt x="11182773" y="2071120"/>
                  <a:pt x="11187529" y="2076827"/>
                </a:cubicBezTo>
                <a:cubicBezTo>
                  <a:pt x="11190699" y="2082015"/>
                  <a:pt x="11196511" y="2083312"/>
                  <a:pt x="11200210" y="2080458"/>
                </a:cubicBezTo>
                <a:cubicBezTo>
                  <a:pt x="11203909" y="2078383"/>
                  <a:pt x="11217647" y="2080199"/>
                  <a:pt x="11231385" y="2086684"/>
                </a:cubicBezTo>
                <a:lnTo>
                  <a:pt x="11256219" y="2097838"/>
                </a:lnTo>
                <a:lnTo>
                  <a:pt x="11233499" y="2095244"/>
                </a:lnTo>
                <a:cubicBezTo>
                  <a:pt x="11216062" y="2092910"/>
                  <a:pt x="11212363" y="2094985"/>
                  <a:pt x="11214477" y="2106658"/>
                </a:cubicBezTo>
                <a:cubicBezTo>
                  <a:pt x="11217647" y="2117554"/>
                  <a:pt x="11227686" y="2121185"/>
                  <a:pt x="11253049" y="2120407"/>
                </a:cubicBezTo>
                <a:cubicBezTo>
                  <a:pt x="11272071" y="2120407"/>
                  <a:pt x="11286866" y="2123260"/>
                  <a:pt x="11287922" y="2126892"/>
                </a:cubicBezTo>
                <a:cubicBezTo>
                  <a:pt x="11287922" y="2131302"/>
                  <a:pt x="11282110" y="2133377"/>
                  <a:pt x="11274184" y="2132080"/>
                </a:cubicBezTo>
                <a:cubicBezTo>
                  <a:pt x="11265730" y="2130524"/>
                  <a:pt x="11248293" y="2134156"/>
                  <a:pt x="11235084" y="2139084"/>
                </a:cubicBezTo>
                <a:cubicBezTo>
                  <a:pt x="11215533" y="2146348"/>
                  <a:pt x="11203909" y="2144532"/>
                  <a:pt x="11171677" y="2128448"/>
                </a:cubicBezTo>
                <a:cubicBezTo>
                  <a:pt x="11134690" y="2109512"/>
                  <a:pt x="11123594" y="2107956"/>
                  <a:pt x="11020030" y="2112884"/>
                </a:cubicBezTo>
                <a:cubicBezTo>
                  <a:pt x="10958737" y="2115219"/>
                  <a:pt x="10913296" y="2115997"/>
                  <a:pt x="10919108" y="2112884"/>
                </a:cubicBezTo>
                <a:cubicBezTo>
                  <a:pt x="10937073" y="2105102"/>
                  <a:pt x="10927562" y="2093429"/>
                  <a:pt x="10905370" y="2095504"/>
                </a:cubicBezTo>
                <a:cubicBezTo>
                  <a:pt x="10892689" y="2096282"/>
                  <a:pt x="10848304" y="2094726"/>
                  <a:pt x="10807090" y="2091094"/>
                </a:cubicBezTo>
                <a:cubicBezTo>
                  <a:pt x="10737871" y="2084609"/>
                  <a:pt x="10727303" y="2086425"/>
                  <a:pt x="10702998" y="2099395"/>
                </a:cubicBezTo>
                <a:cubicBezTo>
                  <a:pt x="10669181" y="2119110"/>
                  <a:pt x="10588866" y="2141938"/>
                  <a:pt x="10543425" y="2146348"/>
                </a:cubicBezTo>
                <a:cubicBezTo>
                  <a:pt x="10525459" y="2147645"/>
                  <a:pt x="10507494" y="2153092"/>
                  <a:pt x="10505381" y="2157502"/>
                </a:cubicBezTo>
                <a:cubicBezTo>
                  <a:pt x="10500625" y="2169176"/>
                  <a:pt x="10629552" y="2151536"/>
                  <a:pt x="10672351" y="2135712"/>
                </a:cubicBezTo>
                <a:cubicBezTo>
                  <a:pt x="10692430" y="2128448"/>
                  <a:pt x="10709867" y="2123779"/>
                  <a:pt x="10711980" y="2125336"/>
                </a:cubicBezTo>
                <a:cubicBezTo>
                  <a:pt x="10714622" y="2127411"/>
                  <a:pt x="10706168" y="2133637"/>
                  <a:pt x="10693487" y="2138047"/>
                </a:cubicBezTo>
                <a:cubicBezTo>
                  <a:pt x="10680805" y="2142456"/>
                  <a:pt x="10663369" y="2151795"/>
                  <a:pt x="10654914" y="2159058"/>
                </a:cubicBezTo>
                <a:cubicBezTo>
                  <a:pt x="10641176" y="2171251"/>
                  <a:pt x="10647517" y="2171251"/>
                  <a:pt x="10705640" y="2161912"/>
                </a:cubicBezTo>
                <a:cubicBezTo>
                  <a:pt x="10743155" y="2155946"/>
                  <a:pt x="10760592" y="2155168"/>
                  <a:pt x="10746854" y="2160096"/>
                </a:cubicBezTo>
                <a:lnTo>
                  <a:pt x="10722020" y="2168916"/>
                </a:lnTo>
                <a:lnTo>
                  <a:pt x="10760592" y="2176439"/>
                </a:lnTo>
                <a:cubicBezTo>
                  <a:pt x="10781727" y="2180849"/>
                  <a:pt x="10816072" y="2180070"/>
                  <a:pt x="10836680" y="2175661"/>
                </a:cubicBezTo>
                <a:cubicBezTo>
                  <a:pt x="10863099" y="2169954"/>
                  <a:pt x="10876309" y="2170213"/>
                  <a:pt x="10878951" y="2176958"/>
                </a:cubicBezTo>
                <a:cubicBezTo>
                  <a:pt x="10882121" y="2182665"/>
                  <a:pt x="10900614" y="2184999"/>
                  <a:pt x="10929676" y="2182146"/>
                </a:cubicBezTo>
                <a:cubicBezTo>
                  <a:pt x="10955038" y="2179033"/>
                  <a:pt x="10971947" y="2180849"/>
                  <a:pt x="10966663" y="2184480"/>
                </a:cubicBezTo>
                <a:cubicBezTo>
                  <a:pt x="10960851" y="2188890"/>
                  <a:pt x="10972475" y="2190966"/>
                  <a:pt x="10993082" y="2188890"/>
                </a:cubicBezTo>
                <a:cubicBezTo>
                  <a:pt x="11012633" y="2187334"/>
                  <a:pt x="11050677" y="2189928"/>
                  <a:pt x="11076568" y="2195116"/>
                </a:cubicBezTo>
                <a:cubicBezTo>
                  <a:pt x="11113026" y="2202380"/>
                  <a:pt x="11139446" y="2201601"/>
                  <a:pt x="11197568" y="2191484"/>
                </a:cubicBezTo>
                <a:cubicBezTo>
                  <a:pt x="11238254" y="2184221"/>
                  <a:pt x="11301132" y="2174104"/>
                  <a:pt x="11337591" y="2169694"/>
                </a:cubicBezTo>
                <a:lnTo>
                  <a:pt x="11403111" y="2160874"/>
                </a:lnTo>
                <a:lnTo>
                  <a:pt x="11348159" y="2195116"/>
                </a:lnTo>
                <a:cubicBezTo>
                  <a:pt x="11300075" y="2224948"/>
                  <a:pt x="11287922" y="2229358"/>
                  <a:pt x="11255162" y="2227282"/>
                </a:cubicBezTo>
                <a:cubicBezTo>
                  <a:pt x="11235084" y="2226504"/>
                  <a:pt x="11202852" y="2225726"/>
                  <a:pt x="11184359" y="2226504"/>
                </a:cubicBezTo>
                <a:cubicBezTo>
                  <a:pt x="11166393" y="2227282"/>
                  <a:pt x="11140502" y="2226245"/>
                  <a:pt x="11126764" y="2224948"/>
                </a:cubicBezTo>
                <a:cubicBezTo>
                  <a:pt x="11111969" y="2222613"/>
                  <a:pt x="11105629" y="2222613"/>
                  <a:pt x="11111969" y="2224948"/>
                </a:cubicBezTo>
                <a:cubicBezTo>
                  <a:pt x="11127821" y="2231433"/>
                  <a:pt x="11105629" y="2254780"/>
                  <a:pt x="11080266" y="2257114"/>
                </a:cubicBezTo>
                <a:cubicBezTo>
                  <a:pt x="11068642" y="2258412"/>
                  <a:pt x="11029013" y="2256336"/>
                  <a:pt x="10992554" y="2251926"/>
                </a:cubicBezTo>
                <a:cubicBezTo>
                  <a:pt x="10932318" y="2245441"/>
                  <a:pt x="10923335" y="2245960"/>
                  <a:pt x="10901671" y="2259708"/>
                </a:cubicBezTo>
                <a:cubicBezTo>
                  <a:pt x="10888462" y="2267750"/>
                  <a:pt x="10876837" y="2271382"/>
                  <a:pt x="10876837" y="2266972"/>
                </a:cubicBezTo>
                <a:cubicBezTo>
                  <a:pt x="10876309" y="2262562"/>
                  <a:pt x="10869440" y="2259968"/>
                  <a:pt x="10861514" y="2260487"/>
                </a:cubicBezTo>
                <a:cubicBezTo>
                  <a:pt x="10849361" y="2262043"/>
                  <a:pt x="10849361" y="2260746"/>
                  <a:pt x="10858872" y="2253483"/>
                </a:cubicBezTo>
                <a:cubicBezTo>
                  <a:pt x="10877365" y="2238178"/>
                  <a:pt x="10862571" y="2235065"/>
                  <a:pt x="10832452" y="2247516"/>
                </a:cubicBezTo>
                <a:cubicBezTo>
                  <a:pt x="10801278" y="2259968"/>
                  <a:pt x="10659141" y="2291616"/>
                  <a:pt x="10609473" y="2296026"/>
                </a:cubicBezTo>
                <a:cubicBezTo>
                  <a:pt x="10591508" y="2298101"/>
                  <a:pt x="10559805" y="2298360"/>
                  <a:pt x="10539197" y="2297582"/>
                </a:cubicBezTo>
                <a:cubicBezTo>
                  <a:pt x="10492699" y="2294728"/>
                  <a:pt x="10392834" y="2312887"/>
                  <a:pt x="10409214" y="2320928"/>
                </a:cubicBezTo>
                <a:cubicBezTo>
                  <a:pt x="10417668" y="2325338"/>
                  <a:pt x="10415555" y="2329489"/>
                  <a:pt x="10401288" y="2337530"/>
                </a:cubicBezTo>
                <a:cubicBezTo>
                  <a:pt x="10382795" y="2347647"/>
                  <a:pt x="10383852" y="2348685"/>
                  <a:pt x="10409743" y="2342718"/>
                </a:cubicBezTo>
                <a:lnTo>
                  <a:pt x="10438275" y="2335974"/>
                </a:lnTo>
                <a:lnTo>
                  <a:pt x="10415026" y="2349982"/>
                </a:lnTo>
                <a:cubicBezTo>
                  <a:pt x="10401817" y="2357246"/>
                  <a:pt x="10382795" y="2364250"/>
                  <a:pt x="10372755" y="2365806"/>
                </a:cubicBezTo>
                <a:cubicBezTo>
                  <a:pt x="10361659" y="2367362"/>
                  <a:pt x="10354790" y="2373328"/>
                  <a:pt x="10355319" y="2380592"/>
                </a:cubicBezTo>
                <a:cubicBezTo>
                  <a:pt x="10355319" y="2387856"/>
                  <a:pt x="10346336" y="2398491"/>
                  <a:pt x="10334183" y="2404976"/>
                </a:cubicBezTo>
                <a:cubicBezTo>
                  <a:pt x="10315690" y="2415352"/>
                  <a:pt x="10315690" y="2417428"/>
                  <a:pt x="10328371" y="2418984"/>
                </a:cubicBezTo>
                <a:cubicBezTo>
                  <a:pt x="10337353" y="2420541"/>
                  <a:pt x="10347393" y="2416909"/>
                  <a:pt x="10352148" y="2411721"/>
                </a:cubicBezTo>
                <a:cubicBezTo>
                  <a:pt x="10356904" y="2406014"/>
                  <a:pt x="10367472" y="2400566"/>
                  <a:pt x="10376982" y="2399788"/>
                </a:cubicBezTo>
                <a:cubicBezTo>
                  <a:pt x="10391249" y="2398491"/>
                  <a:pt x="10392306" y="2400048"/>
                  <a:pt x="10382795" y="2408608"/>
                </a:cubicBezTo>
                <a:cubicBezTo>
                  <a:pt x="10374341" y="2415871"/>
                  <a:pt x="10388607" y="2415871"/>
                  <a:pt x="10434577" y="2407830"/>
                </a:cubicBezTo>
                <a:cubicBezTo>
                  <a:pt x="10498512" y="2396935"/>
                  <a:pt x="10522289" y="2404976"/>
                  <a:pt x="10473149" y="2420022"/>
                </a:cubicBezTo>
                <a:cubicBezTo>
                  <a:pt x="10458354" y="2425210"/>
                  <a:pt x="10442503" y="2433252"/>
                  <a:pt x="10437219" y="2438440"/>
                </a:cubicBezTo>
                <a:cubicBezTo>
                  <a:pt x="10431935" y="2443368"/>
                  <a:pt x="10410799" y="2446741"/>
                  <a:pt x="10388079" y="2445962"/>
                </a:cubicBezTo>
                <a:cubicBezTo>
                  <a:pt x="10355319" y="2444406"/>
                  <a:pt x="10341581" y="2448816"/>
                  <a:pt x="10309349" y="2469828"/>
                </a:cubicBezTo>
                <a:lnTo>
                  <a:pt x="10269720" y="2496028"/>
                </a:lnTo>
                <a:lnTo>
                  <a:pt x="10306707" y="2487208"/>
                </a:lnTo>
                <a:cubicBezTo>
                  <a:pt x="10338410" y="2479945"/>
                  <a:pt x="10341052" y="2480723"/>
                  <a:pt x="10329956" y="2492396"/>
                </a:cubicBezTo>
                <a:cubicBezTo>
                  <a:pt x="10316746" y="2504070"/>
                  <a:pt x="10317275" y="2505367"/>
                  <a:pt x="10339467" y="2507442"/>
                </a:cubicBezTo>
                <a:cubicBezTo>
                  <a:pt x="10369585" y="2510296"/>
                  <a:pt x="10415555" y="2497844"/>
                  <a:pt x="10436690" y="2480464"/>
                </a:cubicBezTo>
                <a:cubicBezTo>
                  <a:pt x="10448315" y="2471644"/>
                  <a:pt x="10454655" y="2469568"/>
                  <a:pt x="10454655" y="2476054"/>
                </a:cubicBezTo>
                <a:cubicBezTo>
                  <a:pt x="10456241" y="2490580"/>
                  <a:pt x="10476848" y="2485133"/>
                  <a:pt x="10490586" y="2466974"/>
                </a:cubicBezTo>
                <a:cubicBezTo>
                  <a:pt x="10508023" y="2443109"/>
                  <a:pt x="10505909" y="2439996"/>
                  <a:pt x="10471035" y="2439218"/>
                </a:cubicBezTo>
                <a:lnTo>
                  <a:pt x="10439861" y="2439218"/>
                </a:lnTo>
                <a:lnTo>
                  <a:pt x="10472092" y="2434030"/>
                </a:lnTo>
                <a:cubicBezTo>
                  <a:pt x="10491114" y="2431954"/>
                  <a:pt x="10510136" y="2424691"/>
                  <a:pt x="10514892" y="2418984"/>
                </a:cubicBezTo>
                <a:cubicBezTo>
                  <a:pt x="10522289" y="2409646"/>
                  <a:pt x="10525988" y="2409386"/>
                  <a:pt x="10532328" y="2418206"/>
                </a:cubicBezTo>
                <a:cubicBezTo>
                  <a:pt x="10538141" y="2425470"/>
                  <a:pt x="10549765" y="2426248"/>
                  <a:pt x="10576185" y="2419762"/>
                </a:cubicBezTo>
                <a:cubicBezTo>
                  <a:pt x="10595735" y="2415352"/>
                  <a:pt x="10628495" y="2407830"/>
                  <a:pt x="10649630" y="2404198"/>
                </a:cubicBezTo>
                <a:cubicBezTo>
                  <a:pt x="10669709" y="2400566"/>
                  <a:pt x="10698770" y="2390450"/>
                  <a:pt x="10713565" y="2382408"/>
                </a:cubicBezTo>
                <a:cubicBezTo>
                  <a:pt x="10751081" y="2360618"/>
                  <a:pt x="10773273" y="2354911"/>
                  <a:pt x="10787011" y="2362174"/>
                </a:cubicBezTo>
                <a:cubicBezTo>
                  <a:pt x="10794937" y="2366584"/>
                  <a:pt x="10791767" y="2368659"/>
                  <a:pt x="10776443" y="2370216"/>
                </a:cubicBezTo>
                <a:cubicBezTo>
                  <a:pt x="10764291" y="2371513"/>
                  <a:pt x="10751609" y="2376442"/>
                  <a:pt x="10749496" y="2381630"/>
                </a:cubicBezTo>
                <a:cubicBezTo>
                  <a:pt x="10747382" y="2386040"/>
                  <a:pt x="10751081" y="2389931"/>
                  <a:pt x="10758478" y="2389152"/>
                </a:cubicBezTo>
                <a:cubicBezTo>
                  <a:pt x="10765347" y="2388374"/>
                  <a:pt x="10769046" y="2392784"/>
                  <a:pt x="10766932" y="2401604"/>
                </a:cubicBezTo>
                <a:cubicBezTo>
                  <a:pt x="10764819" y="2408089"/>
                  <a:pt x="10760063" y="2414574"/>
                  <a:pt x="10755308" y="2415352"/>
                </a:cubicBezTo>
                <a:cubicBezTo>
                  <a:pt x="10751081" y="2415352"/>
                  <a:pt x="10750024" y="2411721"/>
                  <a:pt x="10752138" y="2406533"/>
                </a:cubicBezTo>
                <a:cubicBezTo>
                  <a:pt x="10754780" y="2402382"/>
                  <a:pt x="10752666" y="2398750"/>
                  <a:pt x="10748439" y="2398750"/>
                </a:cubicBezTo>
                <a:cubicBezTo>
                  <a:pt x="10744212" y="2399529"/>
                  <a:pt x="10739456" y="2403160"/>
                  <a:pt x="10737871" y="2407570"/>
                </a:cubicBezTo>
                <a:cubicBezTo>
                  <a:pt x="10735229" y="2419762"/>
                  <a:pt x="10643290" y="2437662"/>
                  <a:pt x="10641705" y="2425988"/>
                </a:cubicBezTo>
                <a:cubicBezTo>
                  <a:pt x="10641705" y="2420281"/>
                  <a:pt x="10637478" y="2418984"/>
                  <a:pt x="10632722" y="2422616"/>
                </a:cubicBezTo>
                <a:cubicBezTo>
                  <a:pt x="10628495" y="2426248"/>
                  <a:pt x="10613172" y="2431954"/>
                  <a:pt x="10598905" y="2435586"/>
                </a:cubicBezTo>
                <a:cubicBezTo>
                  <a:pt x="10584110" y="2439218"/>
                  <a:pt x="10552936" y="2453485"/>
                  <a:pt x="10529158" y="2467493"/>
                </a:cubicBezTo>
                <a:cubicBezTo>
                  <a:pt x="10505909" y="2482020"/>
                  <a:pt x="10480546" y="2495250"/>
                  <a:pt x="10473677" y="2496806"/>
                </a:cubicBezTo>
                <a:cubicBezTo>
                  <a:pt x="10452014" y="2501216"/>
                  <a:pt x="10404459" y="2532345"/>
                  <a:pt x="10421367" y="2530788"/>
                </a:cubicBezTo>
                <a:cubicBezTo>
                  <a:pt x="10438275" y="2530270"/>
                  <a:pt x="10487944" y="2559064"/>
                  <a:pt x="10472092" y="2560620"/>
                </a:cubicBezTo>
                <a:cubicBezTo>
                  <a:pt x="10467337" y="2560620"/>
                  <a:pt x="10463638" y="2565030"/>
                  <a:pt x="10463638" y="2569440"/>
                </a:cubicBezTo>
                <a:cubicBezTo>
                  <a:pt x="10464166" y="2574369"/>
                  <a:pt x="10492699" y="2573072"/>
                  <a:pt x="10538669" y="2565808"/>
                </a:cubicBezTo>
                <a:cubicBezTo>
                  <a:pt x="10599962" y="2555692"/>
                  <a:pt x="10611587" y="2555692"/>
                  <a:pt x="10608945" y="2565808"/>
                </a:cubicBezTo>
                <a:cubicBezTo>
                  <a:pt x="10606303" y="2573850"/>
                  <a:pt x="10593621" y="2579298"/>
                  <a:pt x="10574599" y="2580854"/>
                </a:cubicBezTo>
                <a:cubicBezTo>
                  <a:pt x="10545010" y="2583708"/>
                  <a:pt x="10439332" y="2604720"/>
                  <a:pt x="10436690" y="2609129"/>
                </a:cubicBezTo>
                <a:cubicBezTo>
                  <a:pt x="10435634" y="2609908"/>
                  <a:pt x="10438804" y="2615614"/>
                  <a:pt x="10443031" y="2621322"/>
                </a:cubicBezTo>
                <a:cubicBezTo>
                  <a:pt x="10447786" y="2627807"/>
                  <a:pt x="10454655" y="2629622"/>
                  <a:pt x="10461524" y="2624434"/>
                </a:cubicBezTo>
                <a:cubicBezTo>
                  <a:pt x="10467337" y="2619506"/>
                  <a:pt x="10481075" y="2616652"/>
                  <a:pt x="10492171" y="2616652"/>
                </a:cubicBezTo>
                <a:cubicBezTo>
                  <a:pt x="10502739" y="2617430"/>
                  <a:pt x="10513835" y="2613020"/>
                  <a:pt x="10516477" y="2607832"/>
                </a:cubicBezTo>
                <a:cubicBezTo>
                  <a:pt x="10519647" y="2602126"/>
                  <a:pt x="10528101" y="2599012"/>
                  <a:pt x="10535499" y="2601866"/>
                </a:cubicBezTo>
                <a:cubicBezTo>
                  <a:pt x="10543425" y="2604201"/>
                  <a:pt x="10548708" y="2608870"/>
                  <a:pt x="10546595" y="2612502"/>
                </a:cubicBezTo>
                <a:cubicBezTo>
                  <a:pt x="10541839" y="2621322"/>
                  <a:pt x="10567730" y="2624434"/>
                  <a:pt x="10646460" y="2624434"/>
                </a:cubicBezTo>
                <a:cubicBezTo>
                  <a:pt x="10679749" y="2625212"/>
                  <a:pt x="10699299" y="2628066"/>
                  <a:pt x="10693487" y="2632476"/>
                </a:cubicBezTo>
                <a:cubicBezTo>
                  <a:pt x="10676050" y="2646224"/>
                  <a:pt x="10558219" y="2642593"/>
                  <a:pt x="10547123" y="2628844"/>
                </a:cubicBezTo>
                <a:cubicBezTo>
                  <a:pt x="10544481" y="2624434"/>
                  <a:pt x="10534970" y="2622100"/>
                  <a:pt x="10525459" y="2622878"/>
                </a:cubicBezTo>
                <a:cubicBezTo>
                  <a:pt x="10516477" y="2623656"/>
                  <a:pt x="10511193" y="2628066"/>
                  <a:pt x="10514363" y="2631698"/>
                </a:cubicBezTo>
                <a:cubicBezTo>
                  <a:pt x="10522817" y="2644149"/>
                  <a:pt x="10494285" y="2649338"/>
                  <a:pt x="10462053" y="2642074"/>
                </a:cubicBezTo>
                <a:cubicBezTo>
                  <a:pt x="10422424" y="2632476"/>
                  <a:pt x="10333655" y="2637405"/>
                  <a:pt x="10341581" y="2648300"/>
                </a:cubicBezTo>
                <a:cubicBezTo>
                  <a:pt x="10345279" y="2653488"/>
                  <a:pt x="10340524" y="2657898"/>
                  <a:pt x="10330484" y="2658676"/>
                </a:cubicBezTo>
                <a:cubicBezTo>
                  <a:pt x="10320445" y="2659454"/>
                  <a:pt x="10315161" y="2663864"/>
                  <a:pt x="10318860" y="2668274"/>
                </a:cubicBezTo>
                <a:cubicBezTo>
                  <a:pt x="10322559" y="2673203"/>
                  <a:pt x="10353733" y="2671646"/>
                  <a:pt x="10397590" y="2665680"/>
                </a:cubicBezTo>
                <a:cubicBezTo>
                  <a:pt x="10445673" y="2658417"/>
                  <a:pt x="10471564" y="2658417"/>
                  <a:pt x="10474734" y="2664124"/>
                </a:cubicBezTo>
                <a:cubicBezTo>
                  <a:pt x="10479490" y="2676575"/>
                  <a:pt x="10574599" y="2672944"/>
                  <a:pt x="10594678" y="2659973"/>
                </a:cubicBezTo>
                <a:cubicBezTo>
                  <a:pt x="10608416" y="2650375"/>
                  <a:pt x="10611058" y="2651153"/>
                  <a:pt x="10611058" y="2665680"/>
                </a:cubicBezTo>
                <a:cubicBezTo>
                  <a:pt x="10611587" y="2680985"/>
                  <a:pt x="10592036" y="2690583"/>
                  <a:pt x="10564032" y="2688508"/>
                </a:cubicBezTo>
                <a:cubicBezTo>
                  <a:pt x="10560333" y="2688508"/>
                  <a:pt x="10558219" y="2694734"/>
                  <a:pt x="10558748" y="2703554"/>
                </a:cubicBezTo>
                <a:cubicBezTo>
                  <a:pt x="10560333" y="2720156"/>
                  <a:pt x="10566674" y="2721193"/>
                  <a:pt x="10642761" y="2713930"/>
                </a:cubicBezTo>
                <a:cubicBezTo>
                  <a:pt x="10666539" y="2711595"/>
                  <a:pt x="10676050" y="2713152"/>
                  <a:pt x="10669181" y="2718858"/>
                </a:cubicBezTo>
                <a:cubicBezTo>
                  <a:pt x="10652801" y="2732088"/>
                  <a:pt x="10674465" y="2734942"/>
                  <a:pt x="10723076" y="2726900"/>
                </a:cubicBezTo>
                <a:lnTo>
                  <a:pt x="10764291" y="2720156"/>
                </a:lnTo>
                <a:lnTo>
                  <a:pt x="10720434" y="2733385"/>
                </a:lnTo>
                <a:cubicBezTo>
                  <a:pt x="10663897" y="2749987"/>
                  <a:pt x="10678163" y="2763217"/>
                  <a:pt x="10748439" y="2759585"/>
                </a:cubicBezTo>
                <a:cubicBezTo>
                  <a:pt x="10808675" y="2756472"/>
                  <a:pt x="10996781" y="2759066"/>
                  <a:pt x="10993611" y="2762698"/>
                </a:cubicBezTo>
                <a:cubicBezTo>
                  <a:pt x="10992026" y="2763995"/>
                  <a:pt x="10970890" y="2770480"/>
                  <a:pt x="10944999" y="2776966"/>
                </a:cubicBezTo>
                <a:cubicBezTo>
                  <a:pt x="10908012" y="2786304"/>
                  <a:pt x="10873138" y="2787082"/>
                  <a:pt x="10774858" y="2779819"/>
                </a:cubicBezTo>
                <a:cubicBezTo>
                  <a:pt x="10607888" y="2767368"/>
                  <a:pt x="10520176" y="2774890"/>
                  <a:pt x="10484245" y="2803166"/>
                </a:cubicBezTo>
                <a:cubicBezTo>
                  <a:pt x="10469450" y="2814839"/>
                  <a:pt x="10447786" y="2829106"/>
                  <a:pt x="10436162" y="2835592"/>
                </a:cubicBezTo>
                <a:cubicBezTo>
                  <a:pt x="10423481" y="2842077"/>
                  <a:pt x="10413970" y="2850378"/>
                  <a:pt x="10413970" y="2854009"/>
                </a:cubicBezTo>
                <a:cubicBezTo>
                  <a:pt x="10415026" y="2857641"/>
                  <a:pt x="10390721" y="2863867"/>
                  <a:pt x="10361131" y="2869833"/>
                </a:cubicBezTo>
                <a:cubicBezTo>
                  <a:pt x="10309349" y="2878394"/>
                  <a:pt x="10293497" y="2886176"/>
                  <a:pt x="10304065" y="2894736"/>
                </a:cubicBezTo>
                <a:cubicBezTo>
                  <a:pt x="10306707" y="2897071"/>
                  <a:pt x="10343694" y="2898887"/>
                  <a:pt x="10385437" y="2899665"/>
                </a:cubicBezTo>
                <a:cubicBezTo>
                  <a:pt x="10468394" y="2900184"/>
                  <a:pt x="10496398" y="2906928"/>
                  <a:pt x="10436162" y="2910560"/>
                </a:cubicBezTo>
                <a:cubicBezTo>
                  <a:pt x="10374869" y="2914192"/>
                  <a:pt x="10231148" y="2941170"/>
                  <a:pt x="10226920" y="2949212"/>
                </a:cubicBezTo>
                <a:cubicBezTo>
                  <a:pt x="10225335" y="2953622"/>
                  <a:pt x="10241187" y="2955697"/>
                  <a:pt x="10262851" y="2953622"/>
                </a:cubicBezTo>
                <a:cubicBezTo>
                  <a:pt x="10314104" y="2949990"/>
                  <a:pt x="10288742" y="2965554"/>
                  <a:pt x="10235375" y="2972299"/>
                </a:cubicBezTo>
                <a:cubicBezTo>
                  <a:pt x="10202086" y="2975930"/>
                  <a:pt x="10154003" y="3007059"/>
                  <a:pt x="10162457" y="3020289"/>
                </a:cubicBezTo>
                <a:cubicBezTo>
                  <a:pt x="10163514" y="3023142"/>
                  <a:pt x="10158230" y="3028590"/>
                  <a:pt x="10150304" y="3032222"/>
                </a:cubicBezTo>
                <a:cubicBezTo>
                  <a:pt x="10136038" y="3039485"/>
                  <a:pt x="10234318" y="3044154"/>
                  <a:pt x="10273419" y="3038448"/>
                </a:cubicBezTo>
                <a:cubicBezTo>
                  <a:pt x="10286628" y="3036891"/>
                  <a:pt x="10282401" y="3040004"/>
                  <a:pt x="10262851" y="3048046"/>
                </a:cubicBezTo>
                <a:cubicBezTo>
                  <a:pt x="10239602" y="3056606"/>
                  <a:pt x="10223750" y="3058162"/>
                  <a:pt x="10198916" y="3052456"/>
                </a:cubicBezTo>
                <a:cubicBezTo>
                  <a:pt x="10171440" y="3045711"/>
                  <a:pt x="10165099" y="3046489"/>
                  <a:pt x="10154531" y="3059460"/>
                </a:cubicBezTo>
                <a:cubicBezTo>
                  <a:pt x="10144492" y="3071911"/>
                  <a:pt x="10128112" y="3075024"/>
                  <a:pt x="10045684" y="3078656"/>
                </a:cubicBezTo>
                <a:cubicBezTo>
                  <a:pt x="9976465" y="3082287"/>
                  <a:pt x="9952687" y="3085141"/>
                  <a:pt x="9962198" y="3090848"/>
                </a:cubicBezTo>
                <a:cubicBezTo>
                  <a:pt x="9969596" y="3095258"/>
                  <a:pt x="9986504" y="3097852"/>
                  <a:pt x="10000242" y="3097074"/>
                </a:cubicBezTo>
                <a:lnTo>
                  <a:pt x="10025076" y="3096036"/>
                </a:lnTo>
                <a:lnTo>
                  <a:pt x="10001299" y="3109525"/>
                </a:lnTo>
                <a:cubicBezTo>
                  <a:pt x="9978050" y="3122496"/>
                  <a:pt x="9979635" y="3123274"/>
                  <a:pt x="10034587" y="3118345"/>
                </a:cubicBezTo>
                <a:cubicBezTo>
                  <a:pt x="10074216" y="3114713"/>
                  <a:pt x="10089011" y="3111082"/>
                  <a:pt x="10080029" y="3105893"/>
                </a:cubicBezTo>
                <a:cubicBezTo>
                  <a:pt x="10058893" y="3094998"/>
                  <a:pt x="10075802" y="3086957"/>
                  <a:pt x="10103806" y="3093701"/>
                </a:cubicBezTo>
                <a:cubicBezTo>
                  <a:pt x="10118601" y="3097852"/>
                  <a:pt x="10140265" y="3098889"/>
                  <a:pt x="10151889" y="3096036"/>
                </a:cubicBezTo>
                <a:cubicBezTo>
                  <a:pt x="10164042" y="3093182"/>
                  <a:pt x="10167741" y="3093182"/>
                  <a:pt x="10160872" y="3096036"/>
                </a:cubicBezTo>
                <a:cubicBezTo>
                  <a:pt x="10153475" y="3098889"/>
                  <a:pt x="10146077" y="3106153"/>
                  <a:pt x="10143964" y="3113416"/>
                </a:cubicBezTo>
                <a:cubicBezTo>
                  <a:pt x="10141850" y="3122236"/>
                  <a:pt x="10147134" y="3124830"/>
                  <a:pt x="10162986" y="3123274"/>
                </a:cubicBezTo>
                <a:cubicBezTo>
                  <a:pt x="10178309" y="3122755"/>
                  <a:pt x="10182008" y="3124311"/>
                  <a:pt x="10175138" y="3130018"/>
                </a:cubicBezTo>
                <a:cubicBezTo>
                  <a:pt x="10168798" y="3134428"/>
                  <a:pt x="10187291" y="3136763"/>
                  <a:pt x="10221108" y="3134428"/>
                </a:cubicBezTo>
                <a:cubicBezTo>
                  <a:pt x="10252283" y="3132353"/>
                  <a:pt x="10290855" y="3132094"/>
                  <a:pt x="10306707" y="3134947"/>
                </a:cubicBezTo>
                <a:cubicBezTo>
                  <a:pt x="10328371" y="3138578"/>
                  <a:pt x="10319917" y="3140135"/>
                  <a:pt x="10273947" y="3141692"/>
                </a:cubicBezTo>
                <a:cubicBezTo>
                  <a:pt x="10224807" y="3142470"/>
                  <a:pt x="10208427" y="3145323"/>
                  <a:pt x="10199973" y="3156218"/>
                </a:cubicBezTo>
                <a:cubicBezTo>
                  <a:pt x="10188877" y="3170226"/>
                  <a:pt x="10118601" y="3188904"/>
                  <a:pt x="10124413" y="3176452"/>
                </a:cubicBezTo>
                <a:cubicBezTo>
                  <a:pt x="10126527" y="3173598"/>
                  <a:pt x="10120715" y="3169448"/>
                  <a:pt x="10112789" y="3168670"/>
                </a:cubicBezTo>
                <a:cubicBezTo>
                  <a:pt x="10104863" y="3167113"/>
                  <a:pt x="10112260" y="3166335"/>
                  <a:pt x="10128640" y="3166335"/>
                </a:cubicBezTo>
                <a:cubicBezTo>
                  <a:pt x="10145549" y="3166335"/>
                  <a:pt x="10161400" y="3161925"/>
                  <a:pt x="10164042" y="3156737"/>
                </a:cubicBezTo>
                <a:cubicBezTo>
                  <a:pt x="10173553" y="3137022"/>
                  <a:pt x="9971181" y="3187347"/>
                  <a:pt x="9912002" y="3219514"/>
                </a:cubicBezTo>
                <a:cubicBezTo>
                  <a:pt x="9896678" y="3228074"/>
                  <a:pt x="9871316" y="3236116"/>
                  <a:pt x="9855464" y="3237672"/>
                </a:cubicBezTo>
                <a:cubicBezTo>
                  <a:pt x="9838556" y="3239228"/>
                  <a:pt x="9826403" y="3244157"/>
                  <a:pt x="9826403" y="3248308"/>
                </a:cubicBezTo>
                <a:cubicBezTo>
                  <a:pt x="9826931" y="3252718"/>
                  <a:pt x="9812136" y="3258684"/>
                  <a:pt x="9793114" y="3262316"/>
                </a:cubicBezTo>
                <a:cubicBezTo>
                  <a:pt x="9755599" y="3268022"/>
                  <a:pt x="9749787" y="3283846"/>
                  <a:pt x="9784132" y="3284624"/>
                </a:cubicBezTo>
                <a:cubicBezTo>
                  <a:pt x="9795756" y="3285144"/>
                  <a:pt x="9805267" y="3288775"/>
                  <a:pt x="9806324" y="3293185"/>
                </a:cubicBezTo>
                <a:cubicBezTo>
                  <a:pt x="9806324" y="3299152"/>
                  <a:pt x="9811608" y="3298632"/>
                  <a:pt x="9821119" y="3292148"/>
                </a:cubicBezTo>
                <a:cubicBezTo>
                  <a:pt x="9830101" y="3286181"/>
                  <a:pt x="9862861" y="3276842"/>
                  <a:pt x="9894565" y="3271136"/>
                </a:cubicBezTo>
                <a:cubicBezTo>
                  <a:pt x="9925740" y="3265169"/>
                  <a:pt x="9950045" y="3257128"/>
                  <a:pt x="9947932" y="3254274"/>
                </a:cubicBezTo>
                <a:cubicBezTo>
                  <a:pt x="9945818" y="3250642"/>
                  <a:pt x="9963255" y="3244676"/>
                  <a:pt x="9986504" y="3239747"/>
                </a:cubicBezTo>
                <a:cubicBezTo>
                  <a:pt x="10011867" y="3234559"/>
                  <a:pt x="10031417" y="3234559"/>
                  <a:pt x="10034587" y="3239747"/>
                </a:cubicBezTo>
                <a:cubicBezTo>
                  <a:pt x="10039343" y="3244676"/>
                  <a:pt x="10061535" y="3244157"/>
                  <a:pt x="10094824" y="3237672"/>
                </a:cubicBezTo>
                <a:cubicBezTo>
                  <a:pt x="10141322" y="3228852"/>
                  <a:pt x="10147662" y="3229630"/>
                  <a:pt x="10144492" y="3241304"/>
                </a:cubicBezTo>
                <a:cubicBezTo>
                  <a:pt x="10141850" y="3252977"/>
                  <a:pt x="10126527" y="3255571"/>
                  <a:pt x="10057308" y="3259981"/>
                </a:cubicBezTo>
                <a:cubicBezTo>
                  <a:pt x="10011867" y="3262834"/>
                  <a:pt x="9968539" y="3268801"/>
                  <a:pt x="9961670" y="3271914"/>
                </a:cubicBezTo>
                <a:cubicBezTo>
                  <a:pt x="9955329" y="3275546"/>
                  <a:pt x="9938949" y="3283068"/>
                  <a:pt x="9926268" y="3288775"/>
                </a:cubicBezTo>
                <a:cubicBezTo>
                  <a:pt x="9906718" y="3298373"/>
                  <a:pt x="9915700" y="3298632"/>
                  <a:pt x="9977522" y="3291369"/>
                </a:cubicBezTo>
                <a:cubicBezTo>
                  <a:pt x="10029832" y="3285403"/>
                  <a:pt x="10056780" y="3285403"/>
                  <a:pt x="10064706" y="3292148"/>
                </a:cubicBezTo>
                <a:cubicBezTo>
                  <a:pt x="10073160" y="3299411"/>
                  <a:pt x="10067347" y="3302264"/>
                  <a:pt x="10034587" y="3305896"/>
                </a:cubicBezTo>
                <a:lnTo>
                  <a:pt x="9994430" y="3309528"/>
                </a:lnTo>
                <a:lnTo>
                  <a:pt x="10025076" y="3319385"/>
                </a:lnTo>
                <a:cubicBezTo>
                  <a:pt x="10040928" y="3325352"/>
                  <a:pt x="10066291" y="3330540"/>
                  <a:pt x="10080029" y="3331318"/>
                </a:cubicBezTo>
                <a:cubicBezTo>
                  <a:pt x="10094824" y="3332096"/>
                  <a:pt x="10115431" y="3335728"/>
                  <a:pt x="10126527" y="3339360"/>
                </a:cubicBezTo>
                <a:cubicBezTo>
                  <a:pt x="10145549" y="3345066"/>
                  <a:pt x="10143964" y="3345585"/>
                  <a:pt x="10117544" y="3344807"/>
                </a:cubicBezTo>
                <a:cubicBezTo>
                  <a:pt x="10101164" y="3344807"/>
                  <a:pt x="10083199" y="3348179"/>
                  <a:pt x="10076330" y="3353108"/>
                </a:cubicBezTo>
                <a:cubicBezTo>
                  <a:pt x="10069461" y="3359074"/>
                  <a:pt x="10079500" y="3360890"/>
                  <a:pt x="10106977" y="3359593"/>
                </a:cubicBezTo>
                <a:cubicBezTo>
                  <a:pt x="10147662" y="3356480"/>
                  <a:pt x="10147662" y="3357258"/>
                  <a:pt x="10115959" y="3364003"/>
                </a:cubicBezTo>
                <a:cubicBezTo>
                  <a:pt x="10087426" y="3370488"/>
                  <a:pt x="10085841" y="3371007"/>
                  <a:pt x="10103806" y="3374639"/>
                </a:cubicBezTo>
                <a:cubicBezTo>
                  <a:pt x="10115431" y="3376714"/>
                  <a:pt x="10082671" y="3382162"/>
                  <a:pt x="10031417" y="3387350"/>
                </a:cubicBezTo>
                <a:cubicBezTo>
                  <a:pt x="9979635" y="3392278"/>
                  <a:pt x="9944233" y="3392797"/>
                  <a:pt x="9952159" y="3388387"/>
                </a:cubicBezTo>
                <a:cubicBezTo>
                  <a:pt x="9966954" y="3381124"/>
                  <a:pt x="9965897" y="3380605"/>
                  <a:pt x="9950045" y="3382162"/>
                </a:cubicBezTo>
                <a:cubicBezTo>
                  <a:pt x="9939478" y="3382162"/>
                  <a:pt x="9928910" y="3379049"/>
                  <a:pt x="9926268" y="3375417"/>
                </a:cubicBezTo>
                <a:cubicBezTo>
                  <a:pt x="9918871" y="3365300"/>
                  <a:pt x="9821647" y="3374898"/>
                  <a:pt x="9822704" y="3385793"/>
                </a:cubicBezTo>
                <a:cubicBezTo>
                  <a:pt x="9822704" y="3389425"/>
                  <a:pt x="9816892" y="3393835"/>
                  <a:pt x="9808966" y="3394354"/>
                </a:cubicBezTo>
                <a:cubicBezTo>
                  <a:pt x="9797870" y="3395132"/>
                  <a:pt x="9796813" y="3393835"/>
                  <a:pt x="9804739" y="3387350"/>
                </a:cubicBezTo>
                <a:cubicBezTo>
                  <a:pt x="9814778" y="3380086"/>
                  <a:pt x="9771450" y="3368154"/>
                  <a:pt x="9721254" y="3365819"/>
                </a:cubicBezTo>
                <a:cubicBezTo>
                  <a:pt x="9709629" y="3365819"/>
                  <a:pt x="9743446" y="3361928"/>
                  <a:pt x="9795756" y="3356740"/>
                </a:cubicBezTo>
                <a:cubicBezTo>
                  <a:pt x="9849123" y="3352330"/>
                  <a:pt x="9891394" y="3351552"/>
                  <a:pt x="9889281" y="3355183"/>
                </a:cubicBezTo>
                <a:cubicBezTo>
                  <a:pt x="9887696" y="3358815"/>
                  <a:pt x="9907246" y="3358296"/>
                  <a:pt x="9933137" y="3353108"/>
                </a:cubicBezTo>
                <a:cubicBezTo>
                  <a:pt x="9966425" y="3346623"/>
                  <a:pt x="9976465" y="3347142"/>
                  <a:pt x="9965369" y="3353627"/>
                </a:cubicBezTo>
                <a:cubicBezTo>
                  <a:pt x="9952159" y="3361668"/>
                  <a:pt x="9954273" y="3362447"/>
                  <a:pt x="9979635" y="3361150"/>
                </a:cubicBezTo>
                <a:cubicBezTo>
                  <a:pt x="9996544" y="3359593"/>
                  <a:pt x="10017151" y="3360112"/>
                  <a:pt x="10025076" y="3362966"/>
                </a:cubicBezTo>
                <a:cubicBezTo>
                  <a:pt x="10034587" y="3365300"/>
                  <a:pt x="10037758" y="3363744"/>
                  <a:pt x="10033531" y="3358037"/>
                </a:cubicBezTo>
                <a:cubicBezTo>
                  <a:pt x="10029832" y="3352848"/>
                  <a:pt x="10034059" y="3347660"/>
                  <a:pt x="10045155" y="3344807"/>
                </a:cubicBezTo>
                <a:cubicBezTo>
                  <a:pt x="10082671" y="3334690"/>
                  <a:pt x="9965369" y="3327686"/>
                  <a:pt x="9881883" y="3334171"/>
                </a:cubicBezTo>
                <a:cubicBezTo>
                  <a:pt x="9739219" y="3346364"/>
                  <a:pt x="9704874" y="3352070"/>
                  <a:pt x="9693249" y="3366597"/>
                </a:cubicBezTo>
                <a:cubicBezTo>
                  <a:pt x="9686908" y="3374639"/>
                  <a:pt x="9676341" y="3379049"/>
                  <a:pt x="9668943" y="3376974"/>
                </a:cubicBezTo>
                <a:cubicBezTo>
                  <a:pt x="9661546" y="3374898"/>
                  <a:pt x="9655734" y="3376974"/>
                  <a:pt x="9655734" y="3382162"/>
                </a:cubicBezTo>
                <a:cubicBezTo>
                  <a:pt x="9657319" y="3395132"/>
                  <a:pt x="9687965" y="3406805"/>
                  <a:pt x="9702232" y="3399542"/>
                </a:cubicBezTo>
                <a:cubicBezTo>
                  <a:pt x="9708572" y="3396688"/>
                  <a:pt x="9722839" y="3397207"/>
                  <a:pt x="9732878" y="3401617"/>
                </a:cubicBezTo>
                <a:cubicBezTo>
                  <a:pt x="9746616" y="3407324"/>
                  <a:pt x="9754014" y="3406805"/>
                  <a:pt x="9759826" y="3399542"/>
                </a:cubicBezTo>
                <a:cubicBezTo>
                  <a:pt x="9765110" y="3394613"/>
                  <a:pt x="9774092" y="3389166"/>
                  <a:pt x="9780961" y="3388387"/>
                </a:cubicBezTo>
                <a:cubicBezTo>
                  <a:pt x="9792586" y="3387868"/>
                  <a:pt x="9792586" y="3388647"/>
                  <a:pt x="9782547" y="3397986"/>
                </a:cubicBezTo>
                <a:cubicBezTo>
                  <a:pt x="9773564" y="3405249"/>
                  <a:pt x="9780433" y="3406027"/>
                  <a:pt x="9808966" y="3399542"/>
                </a:cubicBezTo>
                <a:cubicBezTo>
                  <a:pt x="9832215" y="3394613"/>
                  <a:pt x="9848595" y="3394613"/>
                  <a:pt x="9849123" y="3399542"/>
                </a:cubicBezTo>
                <a:cubicBezTo>
                  <a:pt x="9849123" y="3403952"/>
                  <a:pt x="9854936" y="3406546"/>
                  <a:pt x="9862333" y="3406027"/>
                </a:cubicBezTo>
                <a:cubicBezTo>
                  <a:pt x="9868674" y="3406027"/>
                  <a:pt x="9873429" y="3401617"/>
                  <a:pt x="9873429" y="3396429"/>
                </a:cubicBezTo>
                <a:cubicBezTo>
                  <a:pt x="9872901" y="3392019"/>
                  <a:pt x="9886111" y="3387090"/>
                  <a:pt x="9902491" y="3385793"/>
                </a:cubicBezTo>
                <a:cubicBezTo>
                  <a:pt x="9943176" y="3382162"/>
                  <a:pt x="9936836" y="3400839"/>
                  <a:pt x="9894565" y="3408621"/>
                </a:cubicBezTo>
                <a:cubicBezTo>
                  <a:pt x="9853879" y="3416663"/>
                  <a:pt x="9842254" y="3422110"/>
                  <a:pt x="9843840" y="3433784"/>
                </a:cubicBezTo>
                <a:cubicBezTo>
                  <a:pt x="9843840" y="3438194"/>
                  <a:pt x="9855464" y="3440788"/>
                  <a:pt x="9868674" y="3439231"/>
                </a:cubicBezTo>
                <a:cubicBezTo>
                  <a:pt x="9881355" y="3438453"/>
                  <a:pt x="9895622" y="3440788"/>
                  <a:pt x="9898263" y="3445198"/>
                </a:cubicBezTo>
                <a:cubicBezTo>
                  <a:pt x="9901962" y="3449607"/>
                  <a:pt x="9914643" y="3452720"/>
                  <a:pt x="9926796" y="3451164"/>
                </a:cubicBezTo>
                <a:cubicBezTo>
                  <a:pt x="9948460" y="3449088"/>
                  <a:pt x="9948460" y="3448310"/>
                  <a:pt x="9931023" y="3437415"/>
                </a:cubicBezTo>
                <a:cubicBezTo>
                  <a:pt x="9914643" y="3426520"/>
                  <a:pt x="9917285" y="3425482"/>
                  <a:pt x="9962727" y="3423407"/>
                </a:cubicBezTo>
                <a:cubicBezTo>
                  <a:pt x="9999185" y="3421851"/>
                  <a:pt x="10012395" y="3419257"/>
                  <a:pt x="10009225" y="3411993"/>
                </a:cubicBezTo>
                <a:cubicBezTo>
                  <a:pt x="10008168" y="3405249"/>
                  <a:pt x="10015565" y="3400320"/>
                  <a:pt x="10028247" y="3399542"/>
                </a:cubicBezTo>
                <a:cubicBezTo>
                  <a:pt x="10046740" y="3397466"/>
                  <a:pt x="10048854" y="3399282"/>
                  <a:pt x="10041456" y="3410178"/>
                </a:cubicBezTo>
                <a:cubicBezTo>
                  <a:pt x="10036701" y="3417441"/>
                  <a:pt x="10025076" y="3427039"/>
                  <a:pt x="10015565" y="3430671"/>
                </a:cubicBezTo>
                <a:cubicBezTo>
                  <a:pt x="9998129" y="3438453"/>
                  <a:pt x="9998129" y="3438453"/>
                  <a:pt x="10014509" y="3443641"/>
                </a:cubicBezTo>
                <a:cubicBezTo>
                  <a:pt x="10024020" y="3445716"/>
                  <a:pt x="10069461" y="3445976"/>
                  <a:pt x="10114902" y="3442344"/>
                </a:cubicBezTo>
                <a:cubicBezTo>
                  <a:pt x="10159815" y="3439490"/>
                  <a:pt x="10186235" y="3439490"/>
                  <a:pt x="10173025" y="3442344"/>
                </a:cubicBezTo>
                <a:cubicBezTo>
                  <a:pt x="10159287" y="3445976"/>
                  <a:pt x="10145549" y="3452461"/>
                  <a:pt x="10141322" y="3456611"/>
                </a:cubicBezTo>
                <a:cubicBezTo>
                  <a:pt x="10137623" y="3461800"/>
                  <a:pt x="10127584" y="3466209"/>
                  <a:pt x="10119129" y="3466988"/>
                </a:cubicBezTo>
                <a:cubicBezTo>
                  <a:pt x="10111204" y="3467766"/>
                  <a:pt x="10104863" y="3471916"/>
                  <a:pt x="10105391" y="3477104"/>
                </a:cubicBezTo>
                <a:cubicBezTo>
                  <a:pt x="10105391" y="3481255"/>
                  <a:pt x="10095880" y="3484368"/>
                  <a:pt x="10082671" y="3482033"/>
                </a:cubicBezTo>
                <a:cubicBezTo>
                  <a:pt x="10038286" y="3477104"/>
                  <a:pt x="10033002" y="3472954"/>
                  <a:pt x="10058365" y="3463356"/>
                </a:cubicBezTo>
                <a:cubicBezTo>
                  <a:pt x="10074216" y="3457649"/>
                  <a:pt x="10062592" y="3457649"/>
                  <a:pt x="10020321" y="3461800"/>
                </a:cubicBezTo>
                <a:cubicBezTo>
                  <a:pt x="9987033" y="3466209"/>
                  <a:pt x="9960613" y="3472954"/>
                  <a:pt x="9962198" y="3476586"/>
                </a:cubicBezTo>
                <a:cubicBezTo>
                  <a:pt x="9964312" y="3480996"/>
                  <a:pt x="9961670" y="3487481"/>
                  <a:pt x="9955858" y="3492410"/>
                </a:cubicBezTo>
                <a:cubicBezTo>
                  <a:pt x="9949517" y="3498376"/>
                  <a:pt x="9961142" y="3498894"/>
                  <a:pt x="9990731" y="3495263"/>
                </a:cubicBezTo>
                <a:cubicBezTo>
                  <a:pt x="10015565" y="3491631"/>
                  <a:pt x="10043042" y="3491631"/>
                  <a:pt x="10050967" y="3494485"/>
                </a:cubicBezTo>
                <a:cubicBezTo>
                  <a:pt x="10064706" y="3498894"/>
                  <a:pt x="10250698" y="3476586"/>
                  <a:pt x="10342637" y="3459984"/>
                </a:cubicBezTo>
                <a:cubicBezTo>
                  <a:pt x="10389664" y="3450386"/>
                  <a:pt x="10380153" y="3465690"/>
                  <a:pt x="10331541" y="3476586"/>
                </a:cubicBezTo>
                <a:cubicBezTo>
                  <a:pt x="10310406" y="3481774"/>
                  <a:pt x="10282930" y="3493188"/>
                  <a:pt x="10269720" y="3502008"/>
                </a:cubicBezTo>
                <a:cubicBezTo>
                  <a:pt x="10242772" y="3520166"/>
                  <a:pt x="10220580" y="3524835"/>
                  <a:pt x="10077915" y="3541697"/>
                </a:cubicBezTo>
                <a:cubicBezTo>
                  <a:pt x="9974351" y="3553370"/>
                  <a:pt x="9930495" y="3565043"/>
                  <a:pt x="9931023" y="3579051"/>
                </a:cubicBezTo>
                <a:cubicBezTo>
                  <a:pt x="9932080" y="3583202"/>
                  <a:pt x="9940006" y="3585277"/>
                  <a:pt x="9949517" y="3584499"/>
                </a:cubicBezTo>
                <a:cubicBezTo>
                  <a:pt x="9959556" y="3583721"/>
                  <a:pt x="9964840" y="3586574"/>
                  <a:pt x="9961670" y="3592540"/>
                </a:cubicBezTo>
                <a:cubicBezTo>
                  <a:pt x="9959028" y="3598248"/>
                  <a:pt x="9938421" y="3601101"/>
                  <a:pt x="9907246" y="3601101"/>
                </a:cubicBezTo>
                <a:cubicBezTo>
                  <a:pt x="9872901" y="3600582"/>
                  <a:pt x="9859163" y="3603695"/>
                  <a:pt x="9863918" y="3609402"/>
                </a:cubicBezTo>
                <a:cubicBezTo>
                  <a:pt x="9867617" y="3614590"/>
                  <a:pt x="9913587" y="3613552"/>
                  <a:pt x="9989146" y="3606289"/>
                </a:cubicBezTo>
                <a:cubicBezTo>
                  <a:pt x="10075802" y="3598248"/>
                  <a:pt x="10106977" y="3597988"/>
                  <a:pt x="10103806" y="3605252"/>
                </a:cubicBezTo>
                <a:cubicBezTo>
                  <a:pt x="10100107" y="3612515"/>
                  <a:pt x="10059422" y="3617184"/>
                  <a:pt x="9968011" y="3623929"/>
                </a:cubicBezTo>
                <a:cubicBezTo>
                  <a:pt x="9896150" y="3628079"/>
                  <a:pt x="9839612" y="3634824"/>
                  <a:pt x="9842254" y="3638456"/>
                </a:cubicBezTo>
                <a:cubicBezTo>
                  <a:pt x="9844368" y="3642087"/>
                  <a:pt x="9841198" y="3645719"/>
                  <a:pt x="9833272" y="3646497"/>
                </a:cubicBezTo>
                <a:cubicBezTo>
                  <a:pt x="9822176" y="3647794"/>
                  <a:pt x="9821119" y="3650129"/>
                  <a:pt x="9830101" y="3658689"/>
                </a:cubicBezTo>
                <a:cubicBezTo>
                  <a:pt x="9838027" y="3666731"/>
                  <a:pt x="9838027" y="3671141"/>
                  <a:pt x="9830101" y="3675291"/>
                </a:cubicBezTo>
                <a:cubicBezTo>
                  <a:pt x="9824818" y="3678404"/>
                  <a:pt x="9827988" y="3679960"/>
                  <a:pt x="9836971" y="3677885"/>
                </a:cubicBezTo>
                <a:cubicBezTo>
                  <a:pt x="9845425" y="3675551"/>
                  <a:pt x="9851237" y="3669066"/>
                  <a:pt x="9849652" y="3663877"/>
                </a:cubicBezTo>
                <a:cubicBezTo>
                  <a:pt x="9848595" y="3658170"/>
                  <a:pt x="9852294" y="3653242"/>
                  <a:pt x="9859691" y="3652464"/>
                </a:cubicBezTo>
                <a:cubicBezTo>
                  <a:pt x="9869731" y="3651685"/>
                  <a:pt x="9871316" y="3654279"/>
                  <a:pt x="9865503" y="3663099"/>
                </a:cubicBezTo>
                <a:cubicBezTo>
                  <a:pt x="9859691" y="3671919"/>
                  <a:pt x="9860748" y="3677626"/>
                  <a:pt x="9868145" y="3684111"/>
                </a:cubicBezTo>
                <a:cubicBezTo>
                  <a:pt x="9876071" y="3690596"/>
                  <a:pt x="9874486" y="3693709"/>
                  <a:pt x="9860748" y="3695266"/>
                </a:cubicBezTo>
                <a:cubicBezTo>
                  <a:pt x="9841726" y="3696822"/>
                  <a:pt x="9835914" y="3713943"/>
                  <a:pt x="9854407" y="3713164"/>
                </a:cubicBezTo>
                <a:cubicBezTo>
                  <a:pt x="9860220" y="3712386"/>
                  <a:pt x="9857578" y="3716796"/>
                  <a:pt x="9849123" y="3720947"/>
                </a:cubicBezTo>
                <a:cubicBezTo>
                  <a:pt x="9833800" y="3729767"/>
                  <a:pt x="9833800" y="3730026"/>
                  <a:pt x="9851765" y="3729507"/>
                </a:cubicBezTo>
                <a:cubicBezTo>
                  <a:pt x="9884525" y="3727172"/>
                  <a:pt x="9872372" y="3740143"/>
                  <a:pt x="9836971" y="3746109"/>
                </a:cubicBezTo>
                <a:cubicBezTo>
                  <a:pt x="9817420" y="3748963"/>
                  <a:pt x="9801569" y="3755188"/>
                  <a:pt x="9799983" y="3759598"/>
                </a:cubicBezTo>
                <a:cubicBezTo>
                  <a:pt x="9798927" y="3764527"/>
                  <a:pt x="9791001" y="3769196"/>
                  <a:pt x="9782547" y="3769975"/>
                </a:cubicBezTo>
                <a:cubicBezTo>
                  <a:pt x="9773564" y="3770494"/>
                  <a:pt x="9766167" y="3775941"/>
                  <a:pt x="9766695" y="3780870"/>
                </a:cubicBezTo>
                <a:cubicBezTo>
                  <a:pt x="9767752" y="3787614"/>
                  <a:pt x="9780433" y="3787614"/>
                  <a:pt x="9808438" y="3780870"/>
                </a:cubicBezTo>
                <a:cubicBezTo>
                  <a:pt x="9830630" y="3775941"/>
                  <a:pt x="9849123" y="3773606"/>
                  <a:pt x="9849652" y="3774904"/>
                </a:cubicBezTo>
                <a:cubicBezTo>
                  <a:pt x="9849652" y="3777238"/>
                  <a:pt x="9822704" y="3787874"/>
                  <a:pt x="9789416" y="3798769"/>
                </a:cubicBezTo>
                <a:cubicBezTo>
                  <a:pt x="9756127" y="3810442"/>
                  <a:pt x="9729179" y="3823672"/>
                  <a:pt x="9730236" y="3827304"/>
                </a:cubicBezTo>
                <a:cubicBezTo>
                  <a:pt x="9730236" y="3831714"/>
                  <a:pt x="9732878" y="3833010"/>
                  <a:pt x="9736577" y="3830157"/>
                </a:cubicBezTo>
                <a:cubicBezTo>
                  <a:pt x="9739747" y="3828082"/>
                  <a:pt x="9748201" y="3828601"/>
                  <a:pt x="9755599" y="3832232"/>
                </a:cubicBezTo>
                <a:cubicBezTo>
                  <a:pt x="9765110" y="3836642"/>
                  <a:pt x="9758769" y="3839496"/>
                  <a:pt x="9736577" y="3841571"/>
                </a:cubicBezTo>
                <a:cubicBezTo>
                  <a:pt x="9710686" y="3844684"/>
                  <a:pt x="9705402" y="3842608"/>
                  <a:pt x="9708044" y="3831714"/>
                </a:cubicBezTo>
                <a:cubicBezTo>
                  <a:pt x="9710158" y="3823672"/>
                  <a:pt x="9709101" y="3820559"/>
                  <a:pt x="9704874" y="3824191"/>
                </a:cubicBezTo>
                <a:cubicBezTo>
                  <a:pt x="9700118" y="3827044"/>
                  <a:pt x="9696948" y="3836124"/>
                  <a:pt x="9698005" y="3843387"/>
                </a:cubicBezTo>
                <a:cubicBezTo>
                  <a:pt x="9698533" y="3852726"/>
                  <a:pt x="9695891" y="3854282"/>
                  <a:pt x="9687965" y="3848316"/>
                </a:cubicBezTo>
                <a:cubicBezTo>
                  <a:pt x="9676341" y="3840533"/>
                  <a:pt x="9627729" y="3845462"/>
                  <a:pt x="9618746" y="3855579"/>
                </a:cubicBezTo>
                <a:cubicBezTo>
                  <a:pt x="9613991" y="3862064"/>
                  <a:pt x="9630371" y="3862324"/>
                  <a:pt x="9703288" y="3857136"/>
                </a:cubicBezTo>
                <a:cubicBezTo>
                  <a:pt x="9721254" y="3855838"/>
                  <a:pt x="9740804" y="3857136"/>
                  <a:pt x="9746616" y="3860767"/>
                </a:cubicBezTo>
                <a:cubicBezTo>
                  <a:pt x="9751900" y="3863620"/>
                  <a:pt x="9766167" y="3861286"/>
                  <a:pt x="9777263" y="3855579"/>
                </a:cubicBezTo>
                <a:cubicBezTo>
                  <a:pt x="9794171" y="3847537"/>
                  <a:pt x="9798398" y="3847797"/>
                  <a:pt x="9798927" y="3857914"/>
                </a:cubicBezTo>
                <a:cubicBezTo>
                  <a:pt x="9799983" y="3866734"/>
                  <a:pt x="9808966" y="3869328"/>
                  <a:pt x="9830630" y="3867771"/>
                </a:cubicBezTo>
                <a:cubicBezTo>
                  <a:pt x="10087426" y="3846759"/>
                  <a:pt x="10223750" y="3830416"/>
                  <a:pt x="10240659" y="3819522"/>
                </a:cubicBezTo>
                <a:cubicBezTo>
                  <a:pt x="10246999" y="3814333"/>
                  <a:pt x="10318860" y="3808626"/>
                  <a:pt x="10338410" y="3810702"/>
                </a:cubicBezTo>
                <a:cubicBezTo>
                  <a:pt x="10359017" y="3813036"/>
                  <a:pt x="10293497" y="3832492"/>
                  <a:pt x="10227977" y="3844165"/>
                </a:cubicBezTo>
                <a:cubicBezTo>
                  <a:pt x="10162986" y="3855060"/>
                  <a:pt x="10154531" y="3858432"/>
                  <a:pt x="10138151" y="3881779"/>
                </a:cubicBezTo>
                <a:cubicBezTo>
                  <a:pt x="10127055" y="3896306"/>
                  <a:pt x="10111204" y="3908498"/>
                  <a:pt x="10100107" y="3909276"/>
                </a:cubicBezTo>
                <a:cubicBezTo>
                  <a:pt x="10082671" y="3909795"/>
                  <a:pt x="10083199" y="3910054"/>
                  <a:pt x="10098522" y="3902013"/>
                </a:cubicBezTo>
                <a:cubicBezTo>
                  <a:pt x="10106977" y="3896824"/>
                  <a:pt x="10120186" y="3884892"/>
                  <a:pt x="10128112" y="3874516"/>
                </a:cubicBezTo>
                <a:lnTo>
                  <a:pt x="10141322" y="3854801"/>
                </a:lnTo>
                <a:lnTo>
                  <a:pt x="9994430" y="3870365"/>
                </a:lnTo>
                <a:cubicBezTo>
                  <a:pt x="9913058" y="3878147"/>
                  <a:pt x="9827460" y="3884114"/>
                  <a:pt x="9803682" y="3883336"/>
                </a:cubicBezTo>
                <a:cubicBezTo>
                  <a:pt x="9767752" y="3881779"/>
                  <a:pt x="9758241" y="3883854"/>
                  <a:pt x="9755599" y="3894749"/>
                </a:cubicBezTo>
                <a:cubicBezTo>
                  <a:pt x="9753485" y="3902791"/>
                  <a:pt x="9743974" y="3909276"/>
                  <a:pt x="9733407" y="3910054"/>
                </a:cubicBezTo>
                <a:cubicBezTo>
                  <a:pt x="9723896" y="3911352"/>
                  <a:pt x="9712799" y="3916021"/>
                  <a:pt x="9708044" y="3920950"/>
                </a:cubicBezTo>
                <a:cubicBezTo>
                  <a:pt x="9704345" y="3926138"/>
                  <a:pt x="9686908" y="3933920"/>
                  <a:pt x="9668943" y="3939627"/>
                </a:cubicBezTo>
                <a:lnTo>
                  <a:pt x="9637240" y="3950781"/>
                </a:lnTo>
                <a:lnTo>
                  <a:pt x="9671057" y="3957266"/>
                </a:lnTo>
                <a:cubicBezTo>
                  <a:pt x="9711743" y="3965048"/>
                  <a:pt x="9791001" y="3958564"/>
                  <a:pt x="9818477" y="3944815"/>
                </a:cubicBezTo>
                <a:cubicBezTo>
                  <a:pt x="9833800" y="3936773"/>
                  <a:pt x="9839084" y="3937552"/>
                  <a:pt x="9840141" y="3944815"/>
                </a:cubicBezTo>
                <a:cubicBezTo>
                  <a:pt x="9840141" y="3951300"/>
                  <a:pt x="9834329" y="3957266"/>
                  <a:pt x="9826403" y="3958823"/>
                </a:cubicBezTo>
                <a:cubicBezTo>
                  <a:pt x="9799455" y="3964530"/>
                  <a:pt x="9784132" y="3969718"/>
                  <a:pt x="9779905" y="3975425"/>
                </a:cubicBezTo>
                <a:cubicBezTo>
                  <a:pt x="9769865" y="3987876"/>
                  <a:pt x="9860748" y="3983466"/>
                  <a:pt x="10021906" y="3963233"/>
                </a:cubicBezTo>
                <a:cubicBezTo>
                  <a:pt x="10145020" y="3947928"/>
                  <a:pt x="10197331" y="3944296"/>
                  <a:pt x="10201558" y="3950003"/>
                </a:cubicBezTo>
                <a:cubicBezTo>
                  <a:pt x="10205785" y="3955969"/>
                  <a:pt x="10196802" y="3960120"/>
                  <a:pt x="10176724" y="3962454"/>
                </a:cubicBezTo>
                <a:cubicBezTo>
                  <a:pt x="10159287" y="3963752"/>
                  <a:pt x="10128640" y="3970496"/>
                  <a:pt x="10109090" y="3977760"/>
                </a:cubicBezTo>
                <a:cubicBezTo>
                  <a:pt x="10085313" y="3985801"/>
                  <a:pt x="10043570" y="3989433"/>
                  <a:pt x="9982277" y="3989433"/>
                </a:cubicBezTo>
                <a:cubicBezTo>
                  <a:pt x="9931023" y="3989433"/>
                  <a:pt x="9842783" y="3991508"/>
                  <a:pt x="9785189" y="3994362"/>
                </a:cubicBezTo>
                <a:cubicBezTo>
                  <a:pt x="9695891" y="3998772"/>
                  <a:pt x="9680568" y="4000587"/>
                  <a:pt x="9676869" y="4012261"/>
                </a:cubicBezTo>
                <a:cubicBezTo>
                  <a:pt x="9674756" y="4019524"/>
                  <a:pt x="9666830" y="4027047"/>
                  <a:pt x="9658376" y="4027825"/>
                </a:cubicBezTo>
                <a:cubicBezTo>
                  <a:pt x="9646223" y="4028603"/>
                  <a:pt x="9645694" y="4027047"/>
                  <a:pt x="9655734" y="4019005"/>
                </a:cubicBezTo>
                <a:cubicBezTo>
                  <a:pt x="9665245" y="4011742"/>
                  <a:pt x="9663659" y="4010445"/>
                  <a:pt x="9648865" y="4012001"/>
                </a:cubicBezTo>
                <a:cubicBezTo>
                  <a:pt x="9636183" y="4012780"/>
                  <a:pt x="9629843" y="4019784"/>
                  <a:pt x="9627729" y="4033013"/>
                </a:cubicBezTo>
                <a:cubicBezTo>
                  <a:pt x="9625616" y="4048837"/>
                  <a:pt x="9618746" y="4052209"/>
                  <a:pt x="9591270" y="4055322"/>
                </a:cubicBezTo>
                <a:cubicBezTo>
                  <a:pt x="9565908" y="4058176"/>
                  <a:pt x="9553226" y="4064661"/>
                  <a:pt x="9543187" y="4080484"/>
                </a:cubicBezTo>
                <a:cubicBezTo>
                  <a:pt x="9529449" y="4101756"/>
                  <a:pt x="9529449" y="4102275"/>
                  <a:pt x="9543715" y="4105906"/>
                </a:cubicBezTo>
                <a:cubicBezTo>
                  <a:pt x="9558510" y="4110316"/>
                  <a:pt x="9558510" y="4111354"/>
                  <a:pt x="9543715" y="4122249"/>
                </a:cubicBezTo>
                <a:cubicBezTo>
                  <a:pt x="9531034" y="4132366"/>
                  <a:pt x="9533148" y="4133144"/>
                  <a:pt x="9561152" y="4126659"/>
                </a:cubicBezTo>
                <a:cubicBezTo>
                  <a:pt x="9585458" y="4120693"/>
                  <a:pt x="9591270" y="4121471"/>
                  <a:pt x="9582288" y="4128734"/>
                </a:cubicBezTo>
                <a:cubicBezTo>
                  <a:pt x="9573834" y="4136516"/>
                  <a:pt x="9576475" y="4137554"/>
                  <a:pt x="9594441" y="4131847"/>
                </a:cubicBezTo>
                <a:cubicBezTo>
                  <a:pt x="9608707" y="4127437"/>
                  <a:pt x="9633013" y="4120693"/>
                  <a:pt x="9650450" y="4117061"/>
                </a:cubicBezTo>
                <a:cubicBezTo>
                  <a:pt x="9667887" y="4113429"/>
                  <a:pt x="9686908" y="4105388"/>
                  <a:pt x="9693249" y="4099681"/>
                </a:cubicBezTo>
                <a:cubicBezTo>
                  <a:pt x="9701703" y="4090861"/>
                  <a:pt x="9706459" y="4090861"/>
                  <a:pt x="9714385" y="4098124"/>
                </a:cubicBezTo>
                <a:cubicBezTo>
                  <a:pt x="9723367" y="4105388"/>
                  <a:pt x="9722839" y="4106685"/>
                  <a:pt x="9709629" y="4105906"/>
                </a:cubicBezTo>
                <a:cubicBezTo>
                  <a:pt x="9699061" y="4105388"/>
                  <a:pt x="9693778" y="4109019"/>
                  <a:pt x="9695891" y="4116283"/>
                </a:cubicBezTo>
                <a:cubicBezTo>
                  <a:pt x="9698005" y="4124324"/>
                  <a:pt x="9693778" y="4126400"/>
                  <a:pt x="9681096" y="4124324"/>
                </a:cubicBezTo>
                <a:cubicBezTo>
                  <a:pt x="9670528" y="4122768"/>
                  <a:pt x="9658376" y="4127956"/>
                  <a:pt x="9650450" y="4136516"/>
                </a:cubicBezTo>
                <a:cubicBezTo>
                  <a:pt x="9643581" y="4146633"/>
                  <a:pt x="9628257" y="4152859"/>
                  <a:pt x="9611877" y="4152081"/>
                </a:cubicBezTo>
                <a:cubicBezTo>
                  <a:pt x="9591270" y="4152081"/>
                  <a:pt x="9584930" y="4155712"/>
                  <a:pt x="9585458" y="4165051"/>
                </a:cubicBezTo>
                <a:cubicBezTo>
                  <a:pt x="9586515" y="4172314"/>
                  <a:pt x="9580703" y="4178800"/>
                  <a:pt x="9573834" y="4179318"/>
                </a:cubicBezTo>
                <a:cubicBezTo>
                  <a:pt x="9566965" y="4180097"/>
                  <a:pt x="9563794" y="4183728"/>
                  <a:pt x="9566436" y="4188138"/>
                </a:cubicBezTo>
                <a:cubicBezTo>
                  <a:pt x="9570135" y="4192548"/>
                  <a:pt x="9585458" y="4189695"/>
                  <a:pt x="9605008" y="4180097"/>
                </a:cubicBezTo>
                <a:cubicBezTo>
                  <a:pt x="9622974" y="4172314"/>
                  <a:pt x="9643581" y="4165051"/>
                  <a:pt x="9650450" y="4164273"/>
                </a:cubicBezTo>
                <a:cubicBezTo>
                  <a:pt x="9658376" y="4164273"/>
                  <a:pt x="9650450" y="4170239"/>
                  <a:pt x="9633013" y="4177503"/>
                </a:cubicBezTo>
                <a:cubicBezTo>
                  <a:pt x="9592855" y="4193326"/>
                  <a:pt x="9605537" y="4202146"/>
                  <a:pt x="9664716" y="4197736"/>
                </a:cubicBezTo>
                <a:cubicBezTo>
                  <a:pt x="9705930" y="4195402"/>
                  <a:pt x="9707516" y="4195402"/>
                  <a:pt x="9684795" y="4205518"/>
                </a:cubicBezTo>
                <a:cubicBezTo>
                  <a:pt x="9671585" y="4211485"/>
                  <a:pt x="9656262" y="4222380"/>
                  <a:pt x="9651507" y="4229124"/>
                </a:cubicBezTo>
                <a:cubicBezTo>
                  <a:pt x="9642524" y="4239242"/>
                  <a:pt x="9645166" y="4240279"/>
                  <a:pt x="9662603" y="4238982"/>
                </a:cubicBezTo>
                <a:cubicBezTo>
                  <a:pt x="9688494" y="4236648"/>
                  <a:pt x="9691664" y="4250915"/>
                  <a:pt x="9666830" y="4258697"/>
                </a:cubicBezTo>
                <a:cubicBezTo>
                  <a:pt x="9656790" y="4262329"/>
                  <a:pt x="9672642" y="4261032"/>
                  <a:pt x="9701703" y="4256103"/>
                </a:cubicBezTo>
                <a:cubicBezTo>
                  <a:pt x="9736048" y="4250915"/>
                  <a:pt x="9768280" y="4238204"/>
                  <a:pt x="9794171" y="4222380"/>
                </a:cubicBezTo>
                <a:cubicBezTo>
                  <a:pt x="9814778" y="4208372"/>
                  <a:pt x="9836442" y="4196958"/>
                  <a:pt x="9842254" y="4196958"/>
                </a:cubicBezTo>
                <a:cubicBezTo>
                  <a:pt x="9848067" y="4196180"/>
                  <a:pt x="9855992" y="4190214"/>
                  <a:pt x="9860748" y="4182950"/>
                </a:cubicBezTo>
                <a:cubicBezTo>
                  <a:pt x="9867617" y="4172834"/>
                  <a:pt x="9866560" y="4170239"/>
                  <a:pt x="9854407" y="4168683"/>
                </a:cubicBezTo>
                <a:cubicBezTo>
                  <a:pt x="9846481" y="4167905"/>
                  <a:pt x="9861276" y="4156750"/>
                  <a:pt x="9889809" y="4144558"/>
                </a:cubicBezTo>
                <a:cubicBezTo>
                  <a:pt x="9938421" y="4122768"/>
                  <a:pt x="9940534" y="4122768"/>
                  <a:pt x="9949517" y="4137295"/>
                </a:cubicBezTo>
                <a:cubicBezTo>
                  <a:pt x="9957443" y="4149746"/>
                  <a:pt x="9955858" y="4151822"/>
                  <a:pt x="9940006" y="4153118"/>
                </a:cubicBezTo>
                <a:cubicBezTo>
                  <a:pt x="9919399" y="4155453"/>
                  <a:pt x="9888752" y="4178022"/>
                  <a:pt x="9872901" y="4201368"/>
                </a:cubicBezTo>
                <a:cubicBezTo>
                  <a:pt x="9864975" y="4213560"/>
                  <a:pt x="9869202" y="4216673"/>
                  <a:pt x="9904076" y="4225493"/>
                </a:cubicBezTo>
                <a:cubicBezTo>
                  <a:pt x="9932080" y="4231200"/>
                  <a:pt x="9946875" y="4231200"/>
                  <a:pt x="9950574" y="4225493"/>
                </a:cubicBezTo>
                <a:cubicBezTo>
                  <a:pt x="9954273" y="4219008"/>
                  <a:pt x="9958500" y="4219008"/>
                  <a:pt x="9962727" y="4225493"/>
                </a:cubicBezTo>
                <a:cubicBezTo>
                  <a:pt x="9972238" y="4237685"/>
                  <a:pt x="10040400" y="4229644"/>
                  <a:pt x="10055195" y="4214338"/>
                </a:cubicBezTo>
                <a:cubicBezTo>
                  <a:pt x="10062064" y="4207854"/>
                  <a:pt x="10075273" y="4200071"/>
                  <a:pt x="10085313" y="4195661"/>
                </a:cubicBezTo>
                <a:cubicBezTo>
                  <a:pt x="10099051" y="4189954"/>
                  <a:pt x="10102221" y="4191251"/>
                  <a:pt x="10099051" y="4202146"/>
                </a:cubicBezTo>
                <a:cubicBezTo>
                  <a:pt x="10097466" y="4209410"/>
                  <a:pt x="10086898" y="4216414"/>
                  <a:pt x="10077915" y="4217970"/>
                </a:cubicBezTo>
                <a:cubicBezTo>
                  <a:pt x="10068404" y="4219267"/>
                  <a:pt x="10075802" y="4222380"/>
                  <a:pt x="10093767" y="4223936"/>
                </a:cubicBezTo>
                <a:cubicBezTo>
                  <a:pt x="10127584" y="4226790"/>
                  <a:pt x="10126527" y="4226790"/>
                  <a:pt x="10082142" y="4232497"/>
                </a:cubicBezTo>
                <a:cubicBezTo>
                  <a:pt x="10057308" y="4236128"/>
                  <a:pt x="10022435" y="4245726"/>
                  <a:pt x="10004998" y="4253509"/>
                </a:cubicBezTo>
                <a:cubicBezTo>
                  <a:pt x="9987561" y="4262329"/>
                  <a:pt x="9963255" y="4270370"/>
                  <a:pt x="9950574" y="4271148"/>
                </a:cubicBezTo>
                <a:cubicBezTo>
                  <a:pt x="9936307" y="4272446"/>
                  <a:pt x="9928382" y="4278412"/>
                  <a:pt x="9928910" y="4285676"/>
                </a:cubicBezTo>
                <a:cubicBezTo>
                  <a:pt x="9929438" y="4295274"/>
                  <a:pt x="9920984" y="4298127"/>
                  <a:pt x="9890338" y="4298127"/>
                </a:cubicBezTo>
                <a:lnTo>
                  <a:pt x="9851237" y="4298127"/>
                </a:lnTo>
                <a:lnTo>
                  <a:pt x="9893508" y="4308762"/>
                </a:lnTo>
                <a:cubicBezTo>
                  <a:pt x="9946347" y="4322511"/>
                  <a:pt x="9954801" y="4338594"/>
                  <a:pt x="9912002" y="4343004"/>
                </a:cubicBezTo>
                <a:cubicBezTo>
                  <a:pt x="9869202" y="4347155"/>
                  <a:pt x="9845953" y="4365314"/>
                  <a:pt x="9886111" y="4363238"/>
                </a:cubicBezTo>
                <a:lnTo>
                  <a:pt x="9915172" y="4361941"/>
                </a:lnTo>
                <a:lnTo>
                  <a:pt x="9891394" y="4369982"/>
                </a:lnTo>
                <a:cubicBezTo>
                  <a:pt x="9877128" y="4374392"/>
                  <a:pt x="9859163" y="4374912"/>
                  <a:pt x="9850709" y="4371798"/>
                </a:cubicBezTo>
                <a:cubicBezTo>
                  <a:pt x="9839612" y="4367648"/>
                  <a:pt x="9836971" y="4368426"/>
                  <a:pt x="9840141" y="4373355"/>
                </a:cubicBezTo>
                <a:cubicBezTo>
                  <a:pt x="9843840" y="4377765"/>
                  <a:pt x="9841726" y="4384510"/>
                  <a:pt x="9836971" y="4387363"/>
                </a:cubicBezTo>
                <a:cubicBezTo>
                  <a:pt x="9831158" y="4390216"/>
                  <a:pt x="9841198" y="4390735"/>
                  <a:pt x="9859163" y="4388660"/>
                </a:cubicBezTo>
                <a:cubicBezTo>
                  <a:pt x="9917285" y="4381396"/>
                  <a:pt x="9938949" y="4382174"/>
                  <a:pt x="9934194" y="4391773"/>
                </a:cubicBezTo>
                <a:cubicBezTo>
                  <a:pt x="9932080" y="4396702"/>
                  <a:pt x="9920456" y="4401630"/>
                  <a:pt x="9908831" y="4402408"/>
                </a:cubicBezTo>
                <a:cubicBezTo>
                  <a:pt x="9875014" y="4405262"/>
                  <a:pt x="9890866" y="4411747"/>
                  <a:pt x="9941063" y="4414860"/>
                </a:cubicBezTo>
                <a:lnTo>
                  <a:pt x="9987033" y="4417973"/>
                </a:lnTo>
                <a:lnTo>
                  <a:pt x="9927853" y="4430165"/>
                </a:lnTo>
                <a:cubicBezTo>
                  <a:pt x="9895093" y="4436650"/>
                  <a:pt x="9868674" y="4445989"/>
                  <a:pt x="9868674" y="4449620"/>
                </a:cubicBezTo>
                <a:cubicBezTo>
                  <a:pt x="9869202" y="4454030"/>
                  <a:pt x="9876600" y="4456365"/>
                  <a:pt x="9885054" y="4455587"/>
                </a:cubicBezTo>
                <a:cubicBezTo>
                  <a:pt x="9894565" y="4454808"/>
                  <a:pt x="9905132" y="4458440"/>
                  <a:pt x="9908831" y="4463628"/>
                </a:cubicBezTo>
                <a:cubicBezTo>
                  <a:pt x="9913058" y="4469336"/>
                  <a:pt x="9910945" y="4471670"/>
                  <a:pt x="9902491" y="4468816"/>
                </a:cubicBezTo>
                <a:cubicBezTo>
                  <a:pt x="9883469" y="4463628"/>
                  <a:pt x="9877128" y="4473746"/>
                  <a:pt x="9891394" y="4488272"/>
                </a:cubicBezTo>
                <a:cubicBezTo>
                  <a:pt x="9900377" y="4498389"/>
                  <a:pt x="9900377" y="4498908"/>
                  <a:pt x="9889809" y="4491644"/>
                </a:cubicBezTo>
                <a:cubicBezTo>
                  <a:pt x="9867089" y="4477896"/>
                  <a:pt x="9843840" y="4478934"/>
                  <a:pt x="9819534" y="4494238"/>
                </a:cubicBezTo>
                <a:cubicBezTo>
                  <a:pt x="9802625" y="4504356"/>
                  <a:pt x="9795228" y="4505912"/>
                  <a:pt x="9792586" y="4499167"/>
                </a:cubicBezTo>
                <a:cubicBezTo>
                  <a:pt x="9787302" y="4488272"/>
                  <a:pt x="9772507" y="4488272"/>
                  <a:pt x="9774092" y="4499167"/>
                </a:cubicBezTo>
                <a:cubicBezTo>
                  <a:pt x="9774092" y="4503577"/>
                  <a:pt x="9783075" y="4509284"/>
                  <a:pt x="9793114" y="4511618"/>
                </a:cubicBezTo>
                <a:cubicBezTo>
                  <a:pt x="9810551" y="4515250"/>
                  <a:pt x="9810551" y="4516028"/>
                  <a:pt x="9787830" y="4528999"/>
                </a:cubicBezTo>
                <a:cubicBezTo>
                  <a:pt x="9775678" y="4536262"/>
                  <a:pt x="9770922" y="4541970"/>
                  <a:pt x="9777791" y="4541450"/>
                </a:cubicBezTo>
                <a:cubicBezTo>
                  <a:pt x="9788887" y="4541450"/>
                  <a:pt x="9788359" y="4542228"/>
                  <a:pt x="9778319" y="4550789"/>
                </a:cubicBezTo>
                <a:cubicBezTo>
                  <a:pt x="9771979" y="4555977"/>
                  <a:pt x="9759826" y="4557793"/>
                  <a:pt x="9751900" y="4556496"/>
                </a:cubicBezTo>
                <a:cubicBezTo>
                  <a:pt x="9743974" y="4554162"/>
                  <a:pt x="9737105" y="4556496"/>
                  <a:pt x="9738162" y="4560128"/>
                </a:cubicBezTo>
                <a:cubicBezTo>
                  <a:pt x="9738162" y="4564278"/>
                  <a:pt x="9748201" y="4567650"/>
                  <a:pt x="9760354" y="4567650"/>
                </a:cubicBezTo>
                <a:cubicBezTo>
                  <a:pt x="9792586" y="4566872"/>
                  <a:pt x="9795756" y="4573876"/>
                  <a:pt x="9765110" y="4576730"/>
                </a:cubicBezTo>
                <a:cubicBezTo>
                  <a:pt x="9750843" y="4578027"/>
                  <a:pt x="9739747" y="4584252"/>
                  <a:pt x="9739747" y="4589440"/>
                </a:cubicBezTo>
                <a:cubicBezTo>
                  <a:pt x="9740804" y="4595148"/>
                  <a:pt x="9732878" y="4596964"/>
                  <a:pt x="9717555" y="4594110"/>
                </a:cubicBezTo>
                <a:cubicBezTo>
                  <a:pt x="9687437" y="4588922"/>
                  <a:pt x="9608707" y="4594370"/>
                  <a:pt x="9612934" y="4601633"/>
                </a:cubicBezTo>
                <a:cubicBezTo>
                  <a:pt x="9616105" y="4604486"/>
                  <a:pt x="9612934" y="4609415"/>
                  <a:pt x="9607650" y="4612268"/>
                </a:cubicBezTo>
                <a:cubicBezTo>
                  <a:pt x="9601838" y="4615900"/>
                  <a:pt x="9606594" y="4616160"/>
                  <a:pt x="9616633" y="4613306"/>
                </a:cubicBezTo>
                <a:cubicBezTo>
                  <a:pt x="9631956" y="4608896"/>
                  <a:pt x="9635655" y="4610194"/>
                  <a:pt x="9633013" y="4623942"/>
                </a:cubicBezTo>
                <a:cubicBezTo>
                  <a:pt x="9631428" y="4633280"/>
                  <a:pt x="9633013" y="4640804"/>
                  <a:pt x="9637768" y="4640284"/>
                </a:cubicBezTo>
                <a:cubicBezTo>
                  <a:pt x="9641996" y="4639506"/>
                  <a:pt x="9645166" y="4635615"/>
                  <a:pt x="9644109" y="4630686"/>
                </a:cubicBezTo>
                <a:cubicBezTo>
                  <a:pt x="9644109" y="4625498"/>
                  <a:pt x="9647279" y="4623423"/>
                  <a:pt x="9652035" y="4626276"/>
                </a:cubicBezTo>
                <a:cubicBezTo>
                  <a:pt x="9669472" y="4635096"/>
                  <a:pt x="9663131" y="4654552"/>
                  <a:pt x="9642524" y="4656886"/>
                </a:cubicBezTo>
                <a:cubicBezTo>
                  <a:pt x="9630899" y="4657664"/>
                  <a:pt x="9622445" y="4663372"/>
                  <a:pt x="9622445" y="4669078"/>
                </a:cubicBezTo>
                <a:cubicBezTo>
                  <a:pt x="9622445" y="4675045"/>
                  <a:pt x="9618746" y="4671932"/>
                  <a:pt x="9614519" y="4663112"/>
                </a:cubicBezTo>
                <a:cubicBezTo>
                  <a:pt x="9606594" y="4649364"/>
                  <a:pt x="9606065" y="4649623"/>
                  <a:pt x="9606594" y="4662074"/>
                </a:cubicBezTo>
                <a:cubicBezTo>
                  <a:pt x="9607122" y="4679455"/>
                  <a:pt x="9603423" y="4680752"/>
                  <a:pt x="9578589" y="4669857"/>
                </a:cubicBezTo>
                <a:cubicBezTo>
                  <a:pt x="9560624" y="4661815"/>
                  <a:pt x="9560624" y="4661037"/>
                  <a:pt x="9575947" y="4653774"/>
                </a:cubicBezTo>
                <a:cubicBezTo>
                  <a:pt x="9590742" y="4646510"/>
                  <a:pt x="9590742" y="4645732"/>
                  <a:pt x="9577004" y="4646510"/>
                </a:cubicBezTo>
                <a:cubicBezTo>
                  <a:pt x="9568021" y="4646510"/>
                  <a:pt x="9560095" y="4654552"/>
                  <a:pt x="9558510" y="4664668"/>
                </a:cubicBezTo>
                <a:cubicBezTo>
                  <a:pt x="9556925" y="4673488"/>
                  <a:pt x="9552698" y="4679974"/>
                  <a:pt x="9548999" y="4677898"/>
                </a:cubicBezTo>
                <a:cubicBezTo>
                  <a:pt x="9545301" y="4676342"/>
                  <a:pt x="9531034" y="4682308"/>
                  <a:pt x="9516239" y="4690869"/>
                </a:cubicBezTo>
                <a:cubicBezTo>
                  <a:pt x="9501973" y="4700467"/>
                  <a:pt x="9476082" y="4709806"/>
                  <a:pt x="9457060" y="4712659"/>
                </a:cubicBezTo>
                <a:cubicBezTo>
                  <a:pt x="9438566" y="4715772"/>
                  <a:pt x="9396824" y="4722776"/>
                  <a:pt x="9362479" y="4728742"/>
                </a:cubicBezTo>
                <a:cubicBezTo>
                  <a:pt x="9304884" y="4738081"/>
                  <a:pt x="9303828" y="4736784"/>
                  <a:pt x="9352968" y="4721479"/>
                </a:cubicBezTo>
                <a:cubicBezTo>
                  <a:pt x="9393125" y="4708508"/>
                  <a:pt x="9348740" y="4701245"/>
                  <a:pt x="9277408" y="4708508"/>
                </a:cubicBezTo>
                <a:cubicBezTo>
                  <a:pt x="9238836" y="4712140"/>
                  <a:pt x="9168560" y="4717069"/>
                  <a:pt x="9120477" y="4719144"/>
                </a:cubicBezTo>
                <a:cubicBezTo>
                  <a:pt x="9066582" y="4721220"/>
                  <a:pt x="9043861" y="4724851"/>
                  <a:pt x="9058656" y="4727964"/>
                </a:cubicBezTo>
                <a:cubicBezTo>
                  <a:pt x="9090359" y="4733671"/>
                  <a:pt x="9071865" y="4738859"/>
                  <a:pt x="9013214" y="4741712"/>
                </a:cubicBezTo>
                <a:cubicBezTo>
                  <a:pt x="8991551" y="4742490"/>
                  <a:pt x="8962489" y="4747679"/>
                  <a:pt x="8947166" y="4752089"/>
                </a:cubicBezTo>
                <a:cubicBezTo>
                  <a:pt x="8924445" y="4760130"/>
                  <a:pt x="8922860" y="4761168"/>
                  <a:pt x="8937655" y="4765578"/>
                </a:cubicBezTo>
                <a:cubicBezTo>
                  <a:pt x="8951393" y="4769210"/>
                  <a:pt x="8947694" y="4772322"/>
                  <a:pt x="8920218" y="4780364"/>
                </a:cubicBezTo>
                <a:cubicBezTo>
                  <a:pt x="8877947" y="4791778"/>
                  <a:pt x="8876362" y="4805008"/>
                  <a:pt x="8918105" y="4801376"/>
                </a:cubicBezTo>
                <a:cubicBezTo>
                  <a:pt x="8935541" y="4799820"/>
                  <a:pt x="8954563" y="4801895"/>
                  <a:pt x="8961961" y="4805526"/>
                </a:cubicBezTo>
                <a:cubicBezTo>
                  <a:pt x="8971472" y="4811493"/>
                  <a:pt x="8963018" y="4814606"/>
                  <a:pt x="8929729" y="4815903"/>
                </a:cubicBezTo>
                <a:cubicBezTo>
                  <a:pt x="8857869" y="4819534"/>
                  <a:pt x="8816654" y="4826538"/>
                  <a:pt x="8830921" y="4833802"/>
                </a:cubicBezTo>
                <a:cubicBezTo>
                  <a:pt x="8839375" y="4838212"/>
                  <a:pt x="8835148" y="4843400"/>
                  <a:pt x="8813484" y="4852998"/>
                </a:cubicBezTo>
                <a:cubicBezTo>
                  <a:pt x="8797104" y="4860262"/>
                  <a:pt x="8786536" y="4868303"/>
                  <a:pt x="8788650" y="4871156"/>
                </a:cubicBezTo>
                <a:cubicBezTo>
                  <a:pt x="8790763" y="4874010"/>
                  <a:pt x="8782838" y="4877642"/>
                  <a:pt x="8770156" y="4879976"/>
                </a:cubicBezTo>
                <a:cubicBezTo>
                  <a:pt x="8748492" y="4882830"/>
                  <a:pt x="8645985" y="4928486"/>
                  <a:pt x="8637531" y="4939380"/>
                </a:cubicBezTo>
                <a:cubicBezTo>
                  <a:pt x="8635417" y="4942234"/>
                  <a:pt x="8672933" y="4943531"/>
                  <a:pt x="8722601" y="4942234"/>
                </a:cubicBezTo>
                <a:cubicBezTo>
                  <a:pt x="8771741" y="4940678"/>
                  <a:pt x="8823523" y="4940678"/>
                  <a:pt x="8837261" y="4942234"/>
                </a:cubicBezTo>
                <a:cubicBezTo>
                  <a:pt x="8862624" y="4945088"/>
                  <a:pt x="8862624" y="4945347"/>
                  <a:pt x="8842017" y="4952610"/>
                </a:cubicBezTo>
                <a:cubicBezTo>
                  <a:pt x="8824052" y="4959096"/>
                  <a:pt x="8825109" y="4959614"/>
                  <a:pt x="8853113" y="4962468"/>
                </a:cubicBezTo>
                <a:cubicBezTo>
                  <a:pt x="8908594" y="4968174"/>
                  <a:pt x="8903310" y="4983480"/>
                  <a:pt x="8846772" y="4983480"/>
                </a:cubicBezTo>
                <a:cubicBezTo>
                  <a:pt x="8795519" y="4983480"/>
                  <a:pt x="8782838" y="4994634"/>
                  <a:pt x="8827750" y="4999044"/>
                </a:cubicBezTo>
                <a:cubicBezTo>
                  <a:pt x="8840960" y="5000341"/>
                  <a:pt x="8867380" y="5003972"/>
                  <a:pt x="8887458" y="5006826"/>
                </a:cubicBezTo>
                <a:cubicBezTo>
                  <a:pt x="8907537" y="5010458"/>
                  <a:pt x="9011101" y="5005270"/>
                  <a:pt x="9119420" y="4996450"/>
                </a:cubicBezTo>
                <a:cubicBezTo>
                  <a:pt x="9310168" y="4979848"/>
                  <a:pt x="9314924" y="4979329"/>
                  <a:pt x="9343457" y="4957539"/>
                </a:cubicBezTo>
                <a:cubicBezTo>
                  <a:pt x="9366706" y="4939380"/>
                  <a:pt x="9375160" y="4937046"/>
                  <a:pt x="9389955" y="4943012"/>
                </a:cubicBezTo>
                <a:cubicBezTo>
                  <a:pt x="9405278" y="4949498"/>
                  <a:pt x="9406863" y="4953907"/>
                  <a:pt x="9399466" y="4964024"/>
                </a:cubicBezTo>
                <a:cubicBezTo>
                  <a:pt x="9393125" y="4974141"/>
                  <a:pt x="9393653" y="4976994"/>
                  <a:pt x="9402108" y="4975438"/>
                </a:cubicBezTo>
                <a:cubicBezTo>
                  <a:pt x="9408977" y="4975438"/>
                  <a:pt x="9428527" y="4980626"/>
                  <a:pt x="9445964" y="4987890"/>
                </a:cubicBezTo>
                <a:cubicBezTo>
                  <a:pt x="9473440" y="4998784"/>
                  <a:pt x="9492990" y="4999044"/>
                  <a:pt x="9586515" y="4987370"/>
                </a:cubicBezTo>
                <a:cubicBezTo>
                  <a:pt x="9667887" y="4978032"/>
                  <a:pt x="9689022" y="4976994"/>
                  <a:pt x="9667887" y="4985036"/>
                </a:cubicBezTo>
                <a:cubicBezTo>
                  <a:pt x="9653092" y="4990743"/>
                  <a:pt x="9521523" y="5007864"/>
                  <a:pt x="9376217" y="5021612"/>
                </a:cubicBezTo>
                <a:cubicBezTo>
                  <a:pt x="9231967" y="5036139"/>
                  <a:pt x="9117835" y="5048332"/>
                  <a:pt x="9123647" y="5050406"/>
                </a:cubicBezTo>
                <a:cubicBezTo>
                  <a:pt x="9129460" y="5051963"/>
                  <a:pt x="9132102" y="5056892"/>
                  <a:pt x="9129988" y="5061302"/>
                </a:cubicBezTo>
                <a:cubicBezTo>
                  <a:pt x="9128403" y="5066230"/>
                  <a:pt x="9136857" y="5068824"/>
                  <a:pt x="9149538" y="5068046"/>
                </a:cubicBezTo>
                <a:lnTo>
                  <a:pt x="9172787" y="5065712"/>
                </a:lnTo>
                <a:lnTo>
                  <a:pt x="9151652" y="5079460"/>
                </a:lnTo>
                <a:cubicBezTo>
                  <a:pt x="9129460" y="5093987"/>
                  <a:pt x="9029594" y="5107216"/>
                  <a:pt x="9021669" y="5096840"/>
                </a:cubicBezTo>
                <a:cubicBezTo>
                  <a:pt x="9017442" y="5091912"/>
                  <a:pt x="8928144" y="5106179"/>
                  <a:pt x="8874249" y="5121484"/>
                </a:cubicBezTo>
                <a:cubicBezTo>
                  <a:pt x="8863681" y="5124338"/>
                  <a:pt x="8860510" y="5124597"/>
                  <a:pt x="8868436" y="5122262"/>
                </a:cubicBezTo>
                <a:cubicBezTo>
                  <a:pt x="8889572" y="5114480"/>
                  <a:pt x="8883760" y="5102806"/>
                  <a:pt x="8857869" y="5101250"/>
                </a:cubicBezTo>
                <a:cubicBezTo>
                  <a:pt x="8844130" y="5099954"/>
                  <a:pt x="8846772" y="5099175"/>
                  <a:pt x="8865794" y="5097618"/>
                </a:cubicBezTo>
                <a:cubicBezTo>
                  <a:pt x="8908594" y="5095544"/>
                  <a:pt x="8903838" y="5084389"/>
                  <a:pt x="8860510" y="5083092"/>
                </a:cubicBezTo>
                <a:cubicBezTo>
                  <a:pt x="8692483" y="5077904"/>
                  <a:pt x="8456822" y="5086724"/>
                  <a:pt x="8471089" y="5097618"/>
                </a:cubicBezTo>
                <a:cubicBezTo>
                  <a:pt x="8474788" y="5101250"/>
                  <a:pt x="8532382" y="5102806"/>
                  <a:pt x="8598430" y="5102028"/>
                </a:cubicBezTo>
                <a:cubicBezTo>
                  <a:pt x="8664479" y="5101250"/>
                  <a:pt x="8741623" y="5101769"/>
                  <a:pt x="8769099" y="5103326"/>
                </a:cubicBezTo>
                <a:cubicBezTo>
                  <a:pt x="8810842" y="5105401"/>
                  <a:pt x="8805030" y="5107216"/>
                  <a:pt x="8735283" y="5110848"/>
                </a:cubicBezTo>
                <a:cubicBezTo>
                  <a:pt x="8660780" y="5114480"/>
                  <a:pt x="8639116" y="5118630"/>
                  <a:pt x="8585221" y="5143274"/>
                </a:cubicBezTo>
                <a:cubicBezTo>
                  <a:pt x="8565670" y="5152872"/>
                  <a:pt x="8602657" y="5160136"/>
                  <a:pt x="8651269" y="5156504"/>
                </a:cubicBezTo>
                <a:cubicBezTo>
                  <a:pt x="8685614" y="5153650"/>
                  <a:pt x="8695125" y="5155985"/>
                  <a:pt x="8695654" y="5166880"/>
                </a:cubicBezTo>
                <a:cubicBezTo>
                  <a:pt x="8696710" y="5177776"/>
                  <a:pt x="8690898" y="5179591"/>
                  <a:pt x="8657081" y="5177516"/>
                </a:cubicBezTo>
                <a:cubicBezTo>
                  <a:pt x="8635417" y="5176738"/>
                  <a:pt x="8613754" y="5173106"/>
                  <a:pt x="8608470" y="5169474"/>
                </a:cubicBezTo>
                <a:cubicBezTo>
                  <a:pt x="8587863" y="5156504"/>
                  <a:pt x="8559330" y="5160136"/>
                  <a:pt x="8503849" y="5181148"/>
                </a:cubicBezTo>
                <a:cubicBezTo>
                  <a:pt x="8472146" y="5194118"/>
                  <a:pt x="8430403" y="5207088"/>
                  <a:pt x="8412966" y="5209942"/>
                </a:cubicBezTo>
                <a:cubicBezTo>
                  <a:pt x="8395001" y="5213054"/>
                  <a:pt x="8370696" y="5219021"/>
                  <a:pt x="8360128" y="5222652"/>
                </a:cubicBezTo>
                <a:cubicBezTo>
                  <a:pt x="8348503" y="5226284"/>
                  <a:pt x="8344276" y="5226284"/>
                  <a:pt x="8350088" y="5222652"/>
                </a:cubicBezTo>
                <a:cubicBezTo>
                  <a:pt x="8355372" y="5219799"/>
                  <a:pt x="8357486" y="5213314"/>
                  <a:pt x="8354316" y="5209682"/>
                </a:cubicBezTo>
                <a:cubicBezTo>
                  <a:pt x="8350617" y="5204494"/>
                  <a:pt x="8365412" y="5201640"/>
                  <a:pt x="8392359" y="5200862"/>
                </a:cubicBezTo>
                <a:cubicBezTo>
                  <a:pt x="8435159" y="5200862"/>
                  <a:pt x="8486941" y="5181407"/>
                  <a:pt x="8474788" y="5171030"/>
                </a:cubicBezTo>
                <a:cubicBezTo>
                  <a:pt x="8471089" y="5168177"/>
                  <a:pt x="8476901" y="5164286"/>
                  <a:pt x="8487997" y="5163508"/>
                </a:cubicBezTo>
                <a:cubicBezTo>
                  <a:pt x="8517587" y="5160654"/>
                  <a:pt x="8544535" y="5149240"/>
                  <a:pt x="8544006" y="5139902"/>
                </a:cubicBezTo>
                <a:cubicBezTo>
                  <a:pt x="8542950" y="5134714"/>
                  <a:pt x="8517587" y="5136011"/>
                  <a:pt x="8475316" y="5143274"/>
                </a:cubicBezTo>
                <a:cubicBezTo>
                  <a:pt x="8420892" y="5152872"/>
                  <a:pt x="8410853" y="5152872"/>
                  <a:pt x="8423006" y="5143274"/>
                </a:cubicBezTo>
                <a:cubicBezTo>
                  <a:pt x="8430931" y="5136789"/>
                  <a:pt x="8451010" y="5130822"/>
                  <a:pt x="8467390" y="5129526"/>
                </a:cubicBezTo>
                <a:cubicBezTo>
                  <a:pt x="8517587" y="5126672"/>
                  <a:pt x="8470032" y="5117334"/>
                  <a:pt x="8391302" y="5116036"/>
                </a:cubicBezTo>
                <a:cubicBezTo>
                  <a:pt x="8321555" y="5113702"/>
                  <a:pt x="8232258" y="5126412"/>
                  <a:pt x="8213764" y="5141718"/>
                </a:cubicBezTo>
                <a:cubicBezTo>
                  <a:pt x="8196856" y="5154170"/>
                  <a:pt x="8204782" y="5171290"/>
                  <a:pt x="8231201" y="5179850"/>
                </a:cubicBezTo>
                <a:cubicBezTo>
                  <a:pt x="8266075" y="5190746"/>
                  <a:pt x="8265018" y="5201640"/>
                  <a:pt x="8226446" y="5205272"/>
                </a:cubicBezTo>
                <a:cubicBezTo>
                  <a:pt x="8197384" y="5208126"/>
                  <a:pt x="8194214" y="5206570"/>
                  <a:pt x="8193686" y="5185558"/>
                </a:cubicBezTo>
                <a:cubicBezTo>
                  <a:pt x="8192101" y="5162989"/>
                  <a:pt x="8191572" y="5162989"/>
                  <a:pt x="8143489" y="5170252"/>
                </a:cubicBezTo>
                <a:cubicBezTo>
                  <a:pt x="8117070" y="5173884"/>
                  <a:pt x="8089065" y="5180370"/>
                  <a:pt x="8081668" y="5185558"/>
                </a:cubicBezTo>
                <a:cubicBezTo>
                  <a:pt x="8074799" y="5189708"/>
                  <a:pt x="8061060" y="5192821"/>
                  <a:pt x="8051021" y="5190486"/>
                </a:cubicBezTo>
                <a:cubicBezTo>
                  <a:pt x="8033584" y="5187632"/>
                  <a:pt x="8009279" y="5203976"/>
                  <a:pt x="8010864" y="5218502"/>
                </a:cubicBezTo>
                <a:cubicBezTo>
                  <a:pt x="8010864" y="5222652"/>
                  <a:pt x="8018789" y="5224728"/>
                  <a:pt x="8027244" y="5223950"/>
                </a:cubicBezTo>
                <a:cubicBezTo>
                  <a:pt x="8036755" y="5223172"/>
                  <a:pt x="8044680" y="5226284"/>
                  <a:pt x="8044680" y="5231472"/>
                </a:cubicBezTo>
                <a:cubicBezTo>
                  <a:pt x="8045737" y="5235882"/>
                  <a:pt x="8053663" y="5237180"/>
                  <a:pt x="8063702" y="5233548"/>
                </a:cubicBezTo>
                <a:cubicBezTo>
                  <a:pt x="8101746" y="5221096"/>
                  <a:pt x="8176249" y="5211239"/>
                  <a:pt x="8177306" y="5218502"/>
                </a:cubicBezTo>
                <a:cubicBezTo>
                  <a:pt x="8177306" y="5225766"/>
                  <a:pt x="8207952" y="5234066"/>
                  <a:pt x="8257092" y="5240552"/>
                </a:cubicBezTo>
                <a:cubicBezTo>
                  <a:pt x="8274001" y="5242886"/>
                  <a:pt x="8278756" y="5246518"/>
                  <a:pt x="8272944" y="5253782"/>
                </a:cubicBezTo>
                <a:cubicBezTo>
                  <a:pt x="8267132" y="5261045"/>
                  <a:pt x="8261319" y="5261045"/>
                  <a:pt x="8251280" y="5254560"/>
                </a:cubicBezTo>
                <a:cubicBezTo>
                  <a:pt x="8243883" y="5249372"/>
                  <a:pt x="8221690" y="5246258"/>
                  <a:pt x="8200555" y="5248594"/>
                </a:cubicBezTo>
                <a:cubicBezTo>
                  <a:pt x="8179948" y="5250668"/>
                  <a:pt x="8162511" y="5248594"/>
                  <a:pt x="8162511" y="5244184"/>
                </a:cubicBezTo>
                <a:cubicBezTo>
                  <a:pt x="8161454" y="5240552"/>
                  <a:pt x="8126052" y="5239774"/>
                  <a:pt x="8082724" y="5244184"/>
                </a:cubicBezTo>
                <a:cubicBezTo>
                  <a:pt x="8023545" y="5249890"/>
                  <a:pt x="8001353" y="5255338"/>
                  <a:pt x="7992370" y="5265714"/>
                </a:cubicBezTo>
                <a:cubicBezTo>
                  <a:pt x="7986558" y="5273496"/>
                  <a:pt x="7973877" y="5280760"/>
                  <a:pt x="7963309" y="5282316"/>
                </a:cubicBezTo>
                <a:cubicBezTo>
                  <a:pt x="7954326" y="5283614"/>
                  <a:pt x="7981802" y="5287764"/>
                  <a:pt x="8025659" y="5292174"/>
                </a:cubicBezTo>
                <a:cubicBezTo>
                  <a:pt x="8069515" y="5296584"/>
                  <a:pt x="8105973" y="5296584"/>
                  <a:pt x="8107030" y="5292174"/>
                </a:cubicBezTo>
                <a:cubicBezTo>
                  <a:pt x="8108087" y="5287764"/>
                  <a:pt x="8115484" y="5283354"/>
                  <a:pt x="8123410" y="5282576"/>
                </a:cubicBezTo>
                <a:cubicBezTo>
                  <a:pt x="8134506" y="5282057"/>
                  <a:pt x="8135035" y="5283614"/>
                  <a:pt x="8126052" y="5290098"/>
                </a:cubicBezTo>
                <a:cubicBezTo>
                  <a:pt x="8108615" y="5304106"/>
                  <a:pt x="8125524" y="5306182"/>
                  <a:pt x="8255507" y="5308516"/>
                </a:cubicBezTo>
                <a:cubicBezTo>
                  <a:pt x="8324726" y="5309294"/>
                  <a:pt x="8397115" y="5311888"/>
                  <a:pt x="8418250" y="5313964"/>
                </a:cubicBezTo>
                <a:cubicBezTo>
                  <a:pt x="8483242" y="5322006"/>
                  <a:pt x="8549819" y="5320708"/>
                  <a:pt x="8728414" y="5308516"/>
                </a:cubicBezTo>
                <a:cubicBezTo>
                  <a:pt x="8880061" y="5297621"/>
                  <a:pt x="8901725" y="5294508"/>
                  <a:pt x="8907009" y="5282316"/>
                </a:cubicBezTo>
                <a:cubicBezTo>
                  <a:pt x="8914406" y="5266233"/>
                  <a:pt x="8957734" y="5258970"/>
                  <a:pt x="8967245" y="5272718"/>
                </a:cubicBezTo>
                <a:cubicBezTo>
                  <a:pt x="8973585" y="5281538"/>
                  <a:pt x="9042804" y="5271162"/>
                  <a:pt x="9085075" y="5254560"/>
                </a:cubicBezTo>
                <a:cubicBezTo>
                  <a:pt x="9099870" y="5249372"/>
                  <a:pt x="9103040" y="5250150"/>
                  <a:pt x="9098813" y="5258970"/>
                </a:cubicBezTo>
                <a:cubicBezTo>
                  <a:pt x="9094058" y="5267530"/>
                  <a:pt x="9099342" y="5268308"/>
                  <a:pt x="9120477" y="5262342"/>
                </a:cubicBezTo>
                <a:cubicBezTo>
                  <a:pt x="9198678" y="5241330"/>
                  <a:pt x="9229853" y="5236401"/>
                  <a:pt x="9221399" y="5246518"/>
                </a:cubicBezTo>
                <a:cubicBezTo>
                  <a:pt x="9202906" y="5271162"/>
                  <a:pt x="9106211" y="5286986"/>
                  <a:pt x="8829336" y="5313186"/>
                </a:cubicBezTo>
                <a:cubicBezTo>
                  <a:pt x="8611640" y="5333679"/>
                  <a:pt x="8523399" y="5338867"/>
                  <a:pt x="8432517" y="5335754"/>
                </a:cubicBezTo>
                <a:cubicBezTo>
                  <a:pt x="8368054" y="5333679"/>
                  <a:pt x="8298835" y="5331344"/>
                  <a:pt x="8277699" y="5330566"/>
                </a:cubicBezTo>
                <a:cubicBezTo>
                  <a:pt x="8257621" y="5330566"/>
                  <a:pt x="8234900" y="5329269"/>
                  <a:pt x="8228031" y="5327972"/>
                </a:cubicBezTo>
                <a:cubicBezTo>
                  <a:pt x="8220633" y="5326416"/>
                  <a:pt x="8165153" y="5322784"/>
                  <a:pt x="8102275" y="5319152"/>
                </a:cubicBezTo>
                <a:cubicBezTo>
                  <a:pt x="8040453" y="5315520"/>
                  <a:pt x="7960138" y="5309814"/>
                  <a:pt x="7923151" y="5306182"/>
                </a:cubicBezTo>
                <a:cubicBezTo>
                  <a:pt x="7833854" y="5297362"/>
                  <a:pt x="7801622" y="5296584"/>
                  <a:pt x="7774674" y="5304625"/>
                </a:cubicBezTo>
                <a:cubicBezTo>
                  <a:pt x="7739273" y="5315520"/>
                  <a:pt x="7766749" y="5325118"/>
                  <a:pt x="7818531" y="5319930"/>
                </a:cubicBezTo>
                <a:cubicBezTo>
                  <a:pt x="7850762" y="5317076"/>
                  <a:pt x="7861858" y="5319152"/>
                  <a:pt x="7862915" y="5328750"/>
                </a:cubicBezTo>
                <a:cubicBezTo>
                  <a:pt x="7863444" y="5336014"/>
                  <a:pt x="7867671" y="5340942"/>
                  <a:pt x="7872426" y="5340164"/>
                </a:cubicBezTo>
                <a:cubicBezTo>
                  <a:pt x="7877182" y="5340164"/>
                  <a:pt x="7878767" y="5336532"/>
                  <a:pt x="7875596" y="5332382"/>
                </a:cubicBezTo>
                <a:cubicBezTo>
                  <a:pt x="7872955" y="5327972"/>
                  <a:pt x="7874011" y="5322006"/>
                  <a:pt x="7878767" y="5319152"/>
                </a:cubicBezTo>
                <a:cubicBezTo>
                  <a:pt x="7882994" y="5315520"/>
                  <a:pt x="7886693" y="5319152"/>
                  <a:pt x="7887221" y="5326416"/>
                </a:cubicBezTo>
                <a:cubicBezTo>
                  <a:pt x="7888278" y="5334976"/>
                  <a:pt x="7893033" y="5338608"/>
                  <a:pt x="7900431" y="5334976"/>
                </a:cubicBezTo>
                <a:cubicBezTo>
                  <a:pt x="7910470" y="5330047"/>
                  <a:pt x="7944815" y="5334976"/>
                  <a:pt x="7985501" y="5348206"/>
                </a:cubicBezTo>
                <a:cubicBezTo>
                  <a:pt x="7995012" y="5351059"/>
                  <a:pt x="8043624" y="5354172"/>
                  <a:pt x="8093820" y="5354172"/>
                </a:cubicBezTo>
                <a:cubicBezTo>
                  <a:pt x="8210066" y="5354950"/>
                  <a:pt x="8206895" y="5354950"/>
                  <a:pt x="8224332" y="5346130"/>
                </a:cubicBezTo>
                <a:cubicBezTo>
                  <a:pt x="8233843" y="5340424"/>
                  <a:pt x="8237542" y="5341720"/>
                  <a:pt x="8236485" y="5348984"/>
                </a:cubicBezTo>
                <a:cubicBezTo>
                  <a:pt x="8235957" y="5357026"/>
                  <a:pt x="8247053" y="5361436"/>
                  <a:pt x="8268717" y="5362732"/>
                </a:cubicBezTo>
                <a:cubicBezTo>
                  <a:pt x="8286682" y="5363510"/>
                  <a:pt x="8306761" y="5366364"/>
                  <a:pt x="8311516" y="5369218"/>
                </a:cubicBezTo>
                <a:cubicBezTo>
                  <a:pt x="8337936" y="5382188"/>
                  <a:pt x="8545063" y="5384522"/>
                  <a:pt x="8536081" y="5371552"/>
                </a:cubicBezTo>
                <a:cubicBezTo>
                  <a:pt x="8527098" y="5359879"/>
                  <a:pt x="8538194" y="5360657"/>
                  <a:pt x="8601072" y="5374406"/>
                </a:cubicBezTo>
                <a:cubicBezTo>
                  <a:pt x="8667649" y="5388154"/>
                  <a:pt x="8707806" y="5387636"/>
                  <a:pt x="8779139" y="5371552"/>
                </a:cubicBezTo>
                <a:cubicBezTo>
                  <a:pt x="8815598" y="5362732"/>
                  <a:pt x="8829336" y="5361954"/>
                  <a:pt x="8826165" y="5368440"/>
                </a:cubicBezTo>
                <a:cubicBezTo>
                  <a:pt x="8823523" y="5374924"/>
                  <a:pt x="8835676" y="5377259"/>
                  <a:pt x="8861039" y="5375184"/>
                </a:cubicBezTo>
                <a:cubicBezTo>
                  <a:pt x="8895384" y="5372330"/>
                  <a:pt x="8898026" y="5373628"/>
                  <a:pt x="8882174" y="5381410"/>
                </a:cubicBezTo>
                <a:cubicBezTo>
                  <a:pt x="8847301" y="5399568"/>
                  <a:pt x="8872135" y="5400606"/>
                  <a:pt x="8945581" y="5383744"/>
                </a:cubicBezTo>
                <a:cubicBezTo>
                  <a:pt x="8984682" y="5375184"/>
                  <a:pt x="9046503" y="5362732"/>
                  <a:pt x="9081905" y="5356766"/>
                </a:cubicBezTo>
                <a:cubicBezTo>
                  <a:pt x="9134215" y="5348206"/>
                  <a:pt x="9151652" y="5341720"/>
                  <a:pt x="9172259" y="5322784"/>
                </a:cubicBezTo>
                <a:cubicBezTo>
                  <a:pt x="9185997" y="5309814"/>
                  <a:pt x="9197093" y="5296584"/>
                  <a:pt x="9196037" y="5293730"/>
                </a:cubicBezTo>
                <a:cubicBezTo>
                  <a:pt x="9192338" y="5275572"/>
                  <a:pt x="9196565" y="5267011"/>
                  <a:pt x="9210303" y="5265714"/>
                </a:cubicBezTo>
                <a:cubicBezTo>
                  <a:pt x="9221927" y="5264158"/>
                  <a:pt x="9225626" y="5268308"/>
                  <a:pt x="9223513" y="5281538"/>
                </a:cubicBezTo>
                <a:cubicBezTo>
                  <a:pt x="9220871" y="5300994"/>
                  <a:pt x="9228268" y="5301772"/>
                  <a:pt x="9254159" y="5282316"/>
                </a:cubicBezTo>
                <a:cubicBezTo>
                  <a:pt x="9265255" y="5275053"/>
                  <a:pt x="9281107" y="5267530"/>
                  <a:pt x="9290089" y="5266752"/>
                </a:cubicBezTo>
                <a:cubicBezTo>
                  <a:pt x="9305941" y="5264676"/>
                  <a:pt x="9305413" y="5265196"/>
                  <a:pt x="9291146" y="5279204"/>
                </a:cubicBezTo>
                <a:cubicBezTo>
                  <a:pt x="9277408" y="5292952"/>
                  <a:pt x="9277937" y="5293470"/>
                  <a:pt x="9304884" y="5286986"/>
                </a:cubicBezTo>
                <a:cubicBezTo>
                  <a:pt x="9320208" y="5284132"/>
                  <a:pt x="9342400" y="5277906"/>
                  <a:pt x="9354024" y="5273496"/>
                </a:cubicBezTo>
                <a:lnTo>
                  <a:pt x="9373046" y="5265974"/>
                </a:lnTo>
                <a:lnTo>
                  <a:pt x="9354553" y="5280760"/>
                </a:lnTo>
                <a:cubicBezTo>
                  <a:pt x="9337116" y="5293730"/>
                  <a:pt x="9336588" y="5295286"/>
                  <a:pt x="9350854" y="5293730"/>
                </a:cubicBezTo>
                <a:cubicBezTo>
                  <a:pt x="9360365" y="5292952"/>
                  <a:pt x="9382029" y="5285948"/>
                  <a:pt x="9399466" y="5277128"/>
                </a:cubicBezTo>
                <a:cubicBezTo>
                  <a:pt x="9440152" y="5257413"/>
                  <a:pt x="9450719" y="5256894"/>
                  <a:pt x="9432226" y="5273496"/>
                </a:cubicBezTo>
                <a:cubicBezTo>
                  <a:pt x="9411619" y="5291655"/>
                  <a:pt x="9422186" y="5298140"/>
                  <a:pt x="9471855" y="5298140"/>
                </a:cubicBezTo>
                <a:cubicBezTo>
                  <a:pt x="9494575" y="5298140"/>
                  <a:pt x="9513597" y="5300994"/>
                  <a:pt x="9514126" y="5304625"/>
                </a:cubicBezTo>
                <a:cubicBezTo>
                  <a:pt x="9514126" y="5308257"/>
                  <a:pt x="9489292" y="5315261"/>
                  <a:pt x="9458117" y="5321227"/>
                </a:cubicBezTo>
                <a:cubicBezTo>
                  <a:pt x="9426942" y="5326934"/>
                  <a:pt x="9393653" y="5336792"/>
                  <a:pt x="9383614" y="5341720"/>
                </a:cubicBezTo>
                <a:lnTo>
                  <a:pt x="9364592" y="5351318"/>
                </a:lnTo>
                <a:lnTo>
                  <a:pt x="9385199" y="5356766"/>
                </a:lnTo>
                <a:cubicBezTo>
                  <a:pt x="9401579" y="5361954"/>
                  <a:pt x="9403693" y="5365067"/>
                  <a:pt x="9395239" y="5371552"/>
                </a:cubicBezTo>
                <a:cubicBezTo>
                  <a:pt x="9386256" y="5378038"/>
                  <a:pt x="9388898" y="5380891"/>
                  <a:pt x="9405278" y="5382966"/>
                </a:cubicBezTo>
                <a:cubicBezTo>
                  <a:pt x="9416902" y="5385300"/>
                  <a:pt x="9360893" y="5392564"/>
                  <a:pt x="9282164" y="5399828"/>
                </a:cubicBezTo>
                <a:cubicBezTo>
                  <a:pt x="9181770" y="5408388"/>
                  <a:pt x="9133158" y="5415910"/>
                  <a:pt x="9122062" y="5423952"/>
                </a:cubicBezTo>
                <a:cubicBezTo>
                  <a:pt x="9107267" y="5435626"/>
                  <a:pt x="9107796" y="5435366"/>
                  <a:pt x="9128931" y="5433810"/>
                </a:cubicBezTo>
                <a:cubicBezTo>
                  <a:pt x="9141084" y="5433032"/>
                  <a:pt x="9154294" y="5435885"/>
                  <a:pt x="9157993" y="5441073"/>
                </a:cubicBezTo>
                <a:cubicBezTo>
                  <a:pt x="9162748" y="5447558"/>
                  <a:pt x="9160106" y="5449115"/>
                  <a:pt x="9149010" y="5446262"/>
                </a:cubicBezTo>
                <a:cubicBezTo>
                  <a:pt x="9122591" y="5438998"/>
                  <a:pt x="9029066" y="5442111"/>
                  <a:pt x="9050730" y="5449374"/>
                </a:cubicBezTo>
                <a:cubicBezTo>
                  <a:pt x="9061298" y="5453006"/>
                  <a:pt x="9115193" y="5455600"/>
                  <a:pt x="9172259" y="5455600"/>
                </a:cubicBezTo>
                <a:cubicBezTo>
                  <a:pt x="9227740" y="5455600"/>
                  <a:pt x="9293788" y="5456378"/>
                  <a:pt x="9317037" y="5456378"/>
                </a:cubicBezTo>
                <a:cubicBezTo>
                  <a:pt x="9343985" y="5456378"/>
                  <a:pt x="9377802" y="5449115"/>
                  <a:pt x="9406335" y="5438220"/>
                </a:cubicBezTo>
                <a:cubicBezTo>
                  <a:pt x="9434339" y="5426546"/>
                  <a:pt x="9461287" y="5421618"/>
                  <a:pt x="9481366" y="5423174"/>
                </a:cubicBezTo>
                <a:cubicBezTo>
                  <a:pt x="9507257" y="5426028"/>
                  <a:pt x="9509899" y="5427324"/>
                  <a:pt x="9496689" y="5433810"/>
                </a:cubicBezTo>
                <a:cubicBezTo>
                  <a:pt x="9482951" y="5440295"/>
                  <a:pt x="9483479" y="5442111"/>
                  <a:pt x="9506200" y="5444964"/>
                </a:cubicBezTo>
                <a:cubicBezTo>
                  <a:pt x="9519938" y="5447040"/>
                  <a:pt x="9542659" y="5451190"/>
                  <a:pt x="9556925" y="5454822"/>
                </a:cubicBezTo>
                <a:cubicBezTo>
                  <a:pt x="9594969" y="5463642"/>
                  <a:pt x="9742389" y="5455081"/>
                  <a:pt x="9864975" y="5435366"/>
                </a:cubicBezTo>
                <a:cubicBezTo>
                  <a:pt x="9933137" y="5424471"/>
                  <a:pt x="9980164" y="5420840"/>
                  <a:pt x="9992845" y="5424471"/>
                </a:cubicBezTo>
                <a:cubicBezTo>
                  <a:pt x="10007111" y="5429400"/>
                  <a:pt x="9988618" y="5434588"/>
                  <a:pt x="9917285" y="5445483"/>
                </a:cubicBezTo>
                <a:cubicBezTo>
                  <a:pt x="9767223" y="5467792"/>
                  <a:pt x="9620332" y="5498662"/>
                  <a:pt x="9610292" y="5509556"/>
                </a:cubicBezTo>
                <a:cubicBezTo>
                  <a:pt x="9603423" y="5515523"/>
                  <a:pt x="9595497" y="5516820"/>
                  <a:pt x="9589157" y="5512410"/>
                </a:cubicBezTo>
                <a:cubicBezTo>
                  <a:pt x="9566436" y="5499440"/>
                  <a:pt x="9404221" y="5528494"/>
                  <a:pt x="9415846" y="5543798"/>
                </a:cubicBezTo>
                <a:cubicBezTo>
                  <a:pt x="9419016" y="5548208"/>
                  <a:pt x="9405806" y="5552358"/>
                  <a:pt x="9387313" y="5553656"/>
                </a:cubicBezTo>
                <a:cubicBezTo>
                  <a:pt x="9335531" y="5558844"/>
                  <a:pt x="9356666" y="5571296"/>
                  <a:pt x="9417431" y="5572074"/>
                </a:cubicBezTo>
                <a:cubicBezTo>
                  <a:pt x="9447549" y="5572592"/>
                  <a:pt x="9472383" y="5576484"/>
                  <a:pt x="9472912" y="5580634"/>
                </a:cubicBezTo>
                <a:cubicBezTo>
                  <a:pt x="9472912" y="5585044"/>
                  <a:pt x="9487706" y="5587378"/>
                  <a:pt x="9504086" y="5585822"/>
                </a:cubicBezTo>
                <a:cubicBezTo>
                  <a:pt x="9527335" y="5584525"/>
                  <a:pt x="9531034" y="5585562"/>
                  <a:pt x="9519938" y="5591529"/>
                </a:cubicBezTo>
                <a:cubicBezTo>
                  <a:pt x="9509370" y="5596976"/>
                  <a:pt x="9509370" y="5600608"/>
                  <a:pt x="9513597" y="5602943"/>
                </a:cubicBezTo>
                <a:lnTo>
                  <a:pt x="8926559" y="5602943"/>
                </a:lnTo>
                <a:cubicBezTo>
                  <a:pt x="9049145" y="5602424"/>
                  <a:pt x="9207661" y="5595680"/>
                  <a:pt x="9226155" y="5589454"/>
                </a:cubicBezTo>
                <a:cubicBezTo>
                  <a:pt x="9238308" y="5585822"/>
                  <a:pt x="9248347" y="5579078"/>
                  <a:pt x="9247818" y="5574668"/>
                </a:cubicBezTo>
                <a:cubicBezTo>
                  <a:pt x="9247818" y="5570517"/>
                  <a:pt x="9256273" y="5565848"/>
                  <a:pt x="9267897" y="5565329"/>
                </a:cubicBezTo>
                <a:cubicBezTo>
                  <a:pt x="9296959" y="5562216"/>
                  <a:pt x="9393125" y="5526937"/>
                  <a:pt x="9392068" y="5519674"/>
                </a:cubicBezTo>
                <a:cubicBezTo>
                  <a:pt x="9391540" y="5512410"/>
                  <a:pt x="9335002" y="5509038"/>
                  <a:pt x="9095643" y="5500996"/>
                </a:cubicBezTo>
                <a:cubicBezTo>
                  <a:pt x="9003703" y="5497364"/>
                  <a:pt x="8924445" y="5493732"/>
                  <a:pt x="8918633" y="5492176"/>
                </a:cubicBezTo>
                <a:cubicBezTo>
                  <a:pt x="8912821" y="5490880"/>
                  <a:pt x="8870550" y="5492954"/>
                  <a:pt x="8825637" y="5495808"/>
                </a:cubicBezTo>
                <a:cubicBezTo>
                  <a:pt x="8779667" y="5499440"/>
                  <a:pt x="8740038" y="5499440"/>
                  <a:pt x="8736868" y="5495808"/>
                </a:cubicBezTo>
                <a:cubicBezTo>
                  <a:pt x="8734226" y="5491398"/>
                  <a:pt x="8738453" y="5487766"/>
                  <a:pt x="8746379" y="5486988"/>
                </a:cubicBezTo>
                <a:cubicBezTo>
                  <a:pt x="8774383" y="5484913"/>
                  <a:pt x="8752719" y="5479725"/>
                  <a:pt x="8705165" y="5479206"/>
                </a:cubicBezTo>
                <a:cubicBezTo>
                  <a:pt x="8675046" y="5477650"/>
                  <a:pt x="8658138" y="5480503"/>
                  <a:pt x="8658138" y="5485432"/>
                </a:cubicBezTo>
                <a:cubicBezTo>
                  <a:pt x="8658666" y="5490620"/>
                  <a:pt x="8667121" y="5495030"/>
                  <a:pt x="8677688" y="5496586"/>
                </a:cubicBezTo>
                <a:cubicBezTo>
                  <a:pt x="8703579" y="5499440"/>
                  <a:pt x="8566199" y="5505146"/>
                  <a:pt x="8510190" y="5503850"/>
                </a:cubicBezTo>
                <a:cubicBezTo>
                  <a:pt x="8472674" y="5502293"/>
                  <a:pt x="8467390" y="5500736"/>
                  <a:pt x="8484299" y="5494252"/>
                </a:cubicBezTo>
                <a:lnTo>
                  <a:pt x="8503849" y="5486210"/>
                </a:lnTo>
                <a:lnTo>
                  <a:pt x="8482185" y="5487766"/>
                </a:lnTo>
                <a:cubicBezTo>
                  <a:pt x="8470032" y="5487766"/>
                  <a:pt x="8440971" y="5483356"/>
                  <a:pt x="8419307" y="5476612"/>
                </a:cubicBezTo>
                <a:cubicBezTo>
                  <a:pt x="8371224" y="5462864"/>
                  <a:pt x="8286154" y="5457156"/>
                  <a:pt x="8172022" y="5460010"/>
                </a:cubicBezTo>
                <a:cubicBezTo>
                  <a:pt x="8127109" y="5461566"/>
                  <a:pt x="8088537" y="5459232"/>
                  <a:pt x="8085895" y="5454822"/>
                </a:cubicBezTo>
                <a:cubicBezTo>
                  <a:pt x="8082724" y="5451190"/>
                  <a:pt x="8069515" y="5449115"/>
                  <a:pt x="8056305" y="5449634"/>
                </a:cubicBezTo>
                <a:cubicBezTo>
                  <a:pt x="8043095" y="5451190"/>
                  <a:pt x="8030414" y="5449115"/>
                  <a:pt x="8027244" y="5445483"/>
                </a:cubicBezTo>
                <a:cubicBezTo>
                  <a:pt x="8024602" y="5441852"/>
                  <a:pt x="8012977" y="5442111"/>
                  <a:pt x="8000296" y="5444964"/>
                </a:cubicBezTo>
                <a:cubicBezTo>
                  <a:pt x="7988671" y="5448596"/>
                  <a:pt x="7980746" y="5447818"/>
                  <a:pt x="7982859" y="5443408"/>
                </a:cubicBezTo>
                <a:cubicBezTo>
                  <a:pt x="7984973" y="5438998"/>
                  <a:pt x="7966479" y="5437701"/>
                  <a:pt x="7940060" y="5440554"/>
                </a:cubicBezTo>
                <a:cubicBezTo>
                  <a:pt x="7888806" y="5446520"/>
                  <a:pt x="7775731" y="5433291"/>
                  <a:pt x="7784714" y="5423174"/>
                </a:cubicBezTo>
                <a:cubicBezTo>
                  <a:pt x="7787884" y="5418764"/>
                  <a:pt x="7784185" y="5416430"/>
                  <a:pt x="7776788" y="5417208"/>
                </a:cubicBezTo>
                <a:cubicBezTo>
                  <a:pt x="7770447" y="5417986"/>
                  <a:pt x="7761993" y="5422914"/>
                  <a:pt x="7760936" y="5429400"/>
                </a:cubicBezTo>
                <a:cubicBezTo>
                  <a:pt x="7758823" y="5436144"/>
                  <a:pt x="7756709" y="5433810"/>
                  <a:pt x="7756181" y="5425250"/>
                </a:cubicBezTo>
                <a:cubicBezTo>
                  <a:pt x="7754596" y="5415652"/>
                  <a:pt x="7747198" y="5411501"/>
                  <a:pt x="7735574" y="5413576"/>
                </a:cubicBezTo>
                <a:cubicBezTo>
                  <a:pt x="7725006" y="5414354"/>
                  <a:pt x="7721836" y="5417467"/>
                  <a:pt x="7727648" y="5418764"/>
                </a:cubicBezTo>
                <a:cubicBezTo>
                  <a:pt x="7741386" y="5423174"/>
                  <a:pt x="7733989" y="5438479"/>
                  <a:pt x="7718137" y="5439776"/>
                </a:cubicBezTo>
                <a:cubicBezTo>
                  <a:pt x="7711268" y="5440554"/>
                  <a:pt x="7707569" y="5437442"/>
                  <a:pt x="7709683" y="5433032"/>
                </a:cubicBezTo>
                <a:cubicBezTo>
                  <a:pt x="7715495" y="5420840"/>
                  <a:pt x="7642049" y="5418764"/>
                  <a:pt x="7561734" y="5428362"/>
                </a:cubicBezTo>
                <a:cubicBezTo>
                  <a:pt x="7516293" y="5433291"/>
                  <a:pt x="7489874" y="5433291"/>
                  <a:pt x="7489345" y="5427584"/>
                </a:cubicBezTo>
                <a:cubicBezTo>
                  <a:pt x="7489345" y="5423174"/>
                  <a:pt x="7495157" y="5417986"/>
                  <a:pt x="7503083" y="5417208"/>
                </a:cubicBezTo>
                <a:cubicBezTo>
                  <a:pt x="7513123" y="5415652"/>
                  <a:pt x="7511009" y="5412798"/>
                  <a:pt x="7495686" y="5408388"/>
                </a:cubicBezTo>
                <a:cubicBezTo>
                  <a:pt x="7484061" y="5404756"/>
                  <a:pt x="7461341" y="5405534"/>
                  <a:pt x="7445489" y="5409166"/>
                </a:cubicBezTo>
                <a:cubicBezTo>
                  <a:pt x="7430166" y="5413576"/>
                  <a:pt x="7405860" y="5414095"/>
                  <a:pt x="7392122" y="5411242"/>
                </a:cubicBezTo>
                <a:cubicBezTo>
                  <a:pt x="7367816" y="5406054"/>
                  <a:pt x="7367816" y="5406054"/>
                  <a:pt x="7387895" y="5402422"/>
                </a:cubicBezTo>
                <a:cubicBezTo>
                  <a:pt x="7424882" y="5395936"/>
                  <a:pt x="7317091" y="5393861"/>
                  <a:pt x="7237833" y="5399828"/>
                </a:cubicBezTo>
                <a:cubicBezTo>
                  <a:pt x="7132155" y="5407610"/>
                  <a:pt x="7122116" y="5410204"/>
                  <a:pt x="7123173" y="5419542"/>
                </a:cubicBezTo>
                <a:cubicBezTo>
                  <a:pt x="7123173" y="5423952"/>
                  <a:pt x="7144837" y="5426028"/>
                  <a:pt x="7170728" y="5423952"/>
                </a:cubicBezTo>
                <a:cubicBezTo>
                  <a:pt x="7216169" y="5420320"/>
                  <a:pt x="7307052" y="5424471"/>
                  <a:pt x="7282217" y="5428622"/>
                </a:cubicBezTo>
                <a:cubicBezTo>
                  <a:pt x="7272706" y="5430178"/>
                  <a:pt x="7273235" y="5432512"/>
                  <a:pt x="7281689" y="5440554"/>
                </a:cubicBezTo>
                <a:cubicBezTo>
                  <a:pt x="7297012" y="5453784"/>
                  <a:pt x="7433336" y="5440295"/>
                  <a:pt x="7449188" y="5424471"/>
                </a:cubicBezTo>
                <a:cubicBezTo>
                  <a:pt x="7458699" y="5414873"/>
                  <a:pt x="7462926" y="5415132"/>
                  <a:pt x="7470852" y="5423952"/>
                </a:cubicBezTo>
                <a:cubicBezTo>
                  <a:pt x="7479834" y="5432772"/>
                  <a:pt x="7478249" y="5435885"/>
                  <a:pt x="7463983" y="5441073"/>
                </a:cubicBezTo>
                <a:cubicBezTo>
                  <a:pt x="7453943" y="5444705"/>
                  <a:pt x="7433865" y="5449115"/>
                  <a:pt x="7421183" y="5450671"/>
                </a:cubicBezTo>
                <a:cubicBezTo>
                  <a:pt x="7376799" y="5455600"/>
                  <a:pt x="7418541" y="5465198"/>
                  <a:pt x="7483005" y="5465198"/>
                </a:cubicBezTo>
                <a:cubicBezTo>
                  <a:pt x="7516293" y="5465198"/>
                  <a:pt x="7552752" y="5469608"/>
                  <a:pt x="7562791" y="5474796"/>
                </a:cubicBezTo>
                <a:cubicBezTo>
                  <a:pt x="7572830" y="5480503"/>
                  <a:pt x="7609289" y="5484654"/>
                  <a:pt x="7642578" y="5484654"/>
                </a:cubicBezTo>
                <a:cubicBezTo>
                  <a:pt x="7675866" y="5484654"/>
                  <a:pt x="7713382" y="5486988"/>
                  <a:pt x="7726063" y="5489842"/>
                </a:cubicBezTo>
                <a:cubicBezTo>
                  <a:pt x="7738744" y="5492695"/>
                  <a:pt x="7763578" y="5496327"/>
                  <a:pt x="7782600" y="5497105"/>
                </a:cubicBezTo>
                <a:cubicBezTo>
                  <a:pt x="7800565" y="5498402"/>
                  <a:pt x="7836496" y="5501515"/>
                  <a:pt x="7861858" y="5502812"/>
                </a:cubicBezTo>
                <a:cubicBezTo>
                  <a:pt x="7887221" y="5505146"/>
                  <a:pt x="7930020" y="5507222"/>
                  <a:pt x="7957497" y="5507222"/>
                </a:cubicBezTo>
                <a:cubicBezTo>
                  <a:pt x="8006108" y="5507222"/>
                  <a:pt x="8041510" y="5518117"/>
                  <a:pt x="8008750" y="5523046"/>
                </a:cubicBezTo>
                <a:cubicBezTo>
                  <a:pt x="7979160" y="5528234"/>
                  <a:pt x="8270830" y="5549505"/>
                  <a:pt x="8320499" y="5546652"/>
                </a:cubicBezTo>
                <a:cubicBezTo>
                  <a:pt x="8326311" y="5546652"/>
                  <a:pt x="8331066" y="5549246"/>
                  <a:pt x="8331595" y="5552878"/>
                </a:cubicBezTo>
                <a:cubicBezTo>
                  <a:pt x="8331595" y="5556509"/>
                  <a:pt x="8343219" y="5558844"/>
                  <a:pt x="8357486" y="5557288"/>
                </a:cubicBezTo>
                <a:cubicBezTo>
                  <a:pt x="8370167" y="5556509"/>
                  <a:pt x="8381792" y="5558844"/>
                  <a:pt x="8382848" y="5562476"/>
                </a:cubicBezTo>
                <a:cubicBezTo>
                  <a:pt x="8382848" y="5566107"/>
                  <a:pt x="8364883" y="5568182"/>
                  <a:pt x="8343219" y="5566886"/>
                </a:cubicBezTo>
                <a:cubicBezTo>
                  <a:pt x="8278228" y="5562476"/>
                  <a:pt x="8158812" y="5561956"/>
                  <a:pt x="8100161" y="5564810"/>
                </a:cubicBezTo>
                <a:cubicBezTo>
                  <a:pt x="8074799" y="5565588"/>
                  <a:pt x="8073213" y="5564551"/>
                  <a:pt x="8090650" y="5558066"/>
                </a:cubicBezTo>
                <a:cubicBezTo>
                  <a:pt x="8105973" y="5552358"/>
                  <a:pt x="8092235" y="5549505"/>
                  <a:pt x="8039925" y="5547430"/>
                </a:cubicBezTo>
                <a:cubicBezTo>
                  <a:pt x="7940060" y="5542242"/>
                  <a:pt x="7921566" y="5540686"/>
                  <a:pt x="7830684" y="5529012"/>
                </a:cubicBezTo>
                <a:cubicBezTo>
                  <a:pt x="7749312" y="5518895"/>
                  <a:pt x="7621970" y="5518117"/>
                  <a:pt x="7633067" y="5528234"/>
                </a:cubicBezTo>
                <a:cubicBezTo>
                  <a:pt x="7635709" y="5531346"/>
                  <a:pt x="7657372" y="5532125"/>
                  <a:pt x="7679036" y="5529790"/>
                </a:cubicBezTo>
                <a:cubicBezTo>
                  <a:pt x="7700700" y="5527715"/>
                  <a:pt x="7728176" y="5530309"/>
                  <a:pt x="7739801" y="5535497"/>
                </a:cubicBezTo>
                <a:cubicBezTo>
                  <a:pt x="7760936" y="5545614"/>
                  <a:pt x="7760408" y="5546652"/>
                  <a:pt x="7720251" y="5546652"/>
                </a:cubicBezTo>
                <a:cubicBezTo>
                  <a:pt x="7652617" y="5546652"/>
                  <a:pt x="7570189" y="5537054"/>
                  <a:pt x="7563848" y="5529012"/>
                </a:cubicBezTo>
                <a:cubicBezTo>
                  <a:pt x="7557507" y="5520452"/>
                  <a:pt x="7489345" y="5515264"/>
                  <a:pt x="7391065" y="5516042"/>
                </a:cubicBezTo>
                <a:cubicBezTo>
                  <a:pt x="7341925" y="5516042"/>
                  <a:pt x="7332414" y="5513966"/>
                  <a:pt x="7339812" y="5503850"/>
                </a:cubicBezTo>
                <a:cubicBezTo>
                  <a:pt x="7344039" y="5497105"/>
                  <a:pt x="7344039" y="5492176"/>
                  <a:pt x="7340340" y="5492176"/>
                </a:cubicBezTo>
                <a:cubicBezTo>
                  <a:pt x="7336641" y="5492176"/>
                  <a:pt x="7338226" y="5488544"/>
                  <a:pt x="7344567" y="5483356"/>
                </a:cubicBezTo>
                <a:cubicBezTo>
                  <a:pt x="7353021" y="5476872"/>
                  <a:pt x="7337698" y="5475574"/>
                  <a:pt x="7294899" y="5479206"/>
                </a:cubicBezTo>
                <a:cubicBezTo>
                  <a:pt x="7251042" y="5482838"/>
                  <a:pt x="7238361" y="5481281"/>
                  <a:pt x="7252099" y="5475574"/>
                </a:cubicBezTo>
                <a:cubicBezTo>
                  <a:pt x="7271121" y="5466754"/>
                  <a:pt x="7271650" y="5466495"/>
                  <a:pt x="7245759" y="5468052"/>
                </a:cubicBezTo>
                <a:cubicBezTo>
                  <a:pt x="7231492" y="5468830"/>
                  <a:pt x="7217754" y="5466754"/>
                  <a:pt x="7214584" y="5462344"/>
                </a:cubicBezTo>
                <a:cubicBezTo>
                  <a:pt x="7211942" y="5458713"/>
                  <a:pt x="7195033" y="5454822"/>
                  <a:pt x="7178653" y="5454044"/>
                </a:cubicBezTo>
                <a:cubicBezTo>
                  <a:pt x="7161217" y="5453266"/>
                  <a:pt x="7103622" y="5448596"/>
                  <a:pt x="7050784" y="5444186"/>
                </a:cubicBezTo>
                <a:cubicBezTo>
                  <a:pt x="6962015" y="5436144"/>
                  <a:pt x="6898080" y="5436144"/>
                  <a:pt x="6923442" y="5444186"/>
                </a:cubicBezTo>
                <a:cubicBezTo>
                  <a:pt x="6945635" y="5450671"/>
                  <a:pt x="6925027" y="5463642"/>
                  <a:pt x="6886984" y="5467274"/>
                </a:cubicBezTo>
                <a:cubicBezTo>
                  <a:pt x="6862678" y="5469348"/>
                  <a:pt x="6843127" y="5466495"/>
                  <a:pt x="6836258" y="5459232"/>
                </a:cubicBezTo>
                <a:cubicBezTo>
                  <a:pt x="6818293" y="5441073"/>
                  <a:pt x="6832031" y="5428362"/>
                  <a:pt x="6869018" y="5428362"/>
                </a:cubicBezTo>
                <a:cubicBezTo>
                  <a:pt x="6888569" y="5429140"/>
                  <a:pt x="6897551" y="5428103"/>
                  <a:pt x="6888569" y="5426806"/>
                </a:cubicBezTo>
                <a:cubicBezTo>
                  <a:pt x="6872189" y="5424471"/>
                  <a:pt x="6867433" y="5409944"/>
                  <a:pt x="6882756" y="5407610"/>
                </a:cubicBezTo>
                <a:cubicBezTo>
                  <a:pt x="6888569" y="5406832"/>
                  <a:pt x="6885398" y="5401902"/>
                  <a:pt x="6875887" y="5395418"/>
                </a:cubicBezTo>
                <a:cubicBezTo>
                  <a:pt x="6866905" y="5389451"/>
                  <a:pt x="6861093" y="5384522"/>
                  <a:pt x="6862678" y="5383744"/>
                </a:cubicBezTo>
                <a:cubicBezTo>
                  <a:pt x="6864791" y="5383226"/>
                  <a:pt x="6887512" y="5375184"/>
                  <a:pt x="6914460" y="5367142"/>
                </a:cubicBezTo>
                <a:lnTo>
                  <a:pt x="6963600" y="5351837"/>
                </a:lnTo>
                <a:lnTo>
                  <a:pt x="6919744" y="5354950"/>
                </a:lnTo>
                <a:cubicBezTo>
                  <a:pt x="6892796" y="5357026"/>
                  <a:pt x="6874302" y="5353912"/>
                  <a:pt x="6871132" y="5347428"/>
                </a:cubicBezTo>
                <a:cubicBezTo>
                  <a:pt x="6867962" y="5340942"/>
                  <a:pt x="6846298" y="5339645"/>
                  <a:pt x="6808782" y="5342498"/>
                </a:cubicBezTo>
                <a:cubicBezTo>
                  <a:pt x="6749603" y="5348465"/>
                  <a:pt x="6729524" y="5342498"/>
                  <a:pt x="6749074" y="5327194"/>
                </a:cubicBezTo>
                <a:cubicBezTo>
                  <a:pt x="6758057" y="5319930"/>
                  <a:pt x="6754887" y="5318633"/>
                  <a:pt x="6738507" y="5319930"/>
                </a:cubicBezTo>
                <a:cubicBezTo>
                  <a:pt x="6725297" y="5321486"/>
                  <a:pt x="6715786" y="5325896"/>
                  <a:pt x="6715786" y="5329528"/>
                </a:cubicBezTo>
                <a:cubicBezTo>
                  <a:pt x="6716314" y="5338348"/>
                  <a:pt x="6639170" y="5338348"/>
                  <a:pt x="6632829" y="5329528"/>
                </a:cubicBezTo>
                <a:cubicBezTo>
                  <a:pt x="6630187" y="5326675"/>
                  <a:pt x="6618563" y="5322784"/>
                  <a:pt x="6607467" y="5322784"/>
                </a:cubicBezTo>
                <a:cubicBezTo>
                  <a:pt x="6590030" y="5321227"/>
                  <a:pt x="6586331" y="5324859"/>
                  <a:pt x="6585803" y="5343796"/>
                </a:cubicBezTo>
                <a:cubicBezTo>
                  <a:pt x="6584746" y="5368440"/>
                  <a:pt x="6605353" y="5376481"/>
                  <a:pt x="6640755" y="5366364"/>
                </a:cubicBezTo>
                <a:cubicBezTo>
                  <a:pt x="6652379" y="5363510"/>
                  <a:pt x="6661362" y="5364808"/>
                  <a:pt x="6661362" y="5369996"/>
                </a:cubicBezTo>
                <a:cubicBezTo>
                  <a:pt x="6661890" y="5375702"/>
                  <a:pt x="6672458" y="5377259"/>
                  <a:pt x="6686725" y="5373628"/>
                </a:cubicBezTo>
                <a:cubicBezTo>
                  <a:pt x="6700463" y="5369996"/>
                  <a:pt x="6712616" y="5372071"/>
                  <a:pt x="6714729" y="5378038"/>
                </a:cubicBezTo>
                <a:cubicBezTo>
                  <a:pt x="6725825" y="5399828"/>
                  <a:pt x="6583161" y="5395677"/>
                  <a:pt x="6550401" y="5372330"/>
                </a:cubicBezTo>
                <a:cubicBezTo>
                  <a:pt x="6540890" y="5365845"/>
                  <a:pt x="6535606" y="5364030"/>
                  <a:pt x="6539305" y="5369218"/>
                </a:cubicBezTo>
                <a:cubicBezTo>
                  <a:pt x="6543003" y="5374146"/>
                  <a:pt x="6540361" y="5381669"/>
                  <a:pt x="6534021" y="5384782"/>
                </a:cubicBezTo>
                <a:cubicBezTo>
                  <a:pt x="6527680" y="5388414"/>
                  <a:pt x="6521868" y="5386079"/>
                  <a:pt x="6520811" y="5380372"/>
                </a:cubicBezTo>
                <a:cubicBezTo>
                  <a:pt x="6520283" y="5373887"/>
                  <a:pt x="6508658" y="5369996"/>
                  <a:pt x="6491221" y="5370774"/>
                </a:cubicBezTo>
                <a:cubicBezTo>
                  <a:pt x="6475370" y="5372330"/>
                  <a:pt x="6464274" y="5376740"/>
                  <a:pt x="6467444" y="5380372"/>
                </a:cubicBezTo>
                <a:cubicBezTo>
                  <a:pt x="6470086" y="5384004"/>
                  <a:pt x="6478012" y="5386598"/>
                  <a:pt x="6484881" y="5385820"/>
                </a:cubicBezTo>
                <a:cubicBezTo>
                  <a:pt x="6500204" y="5384522"/>
                  <a:pt x="6500732" y="5391008"/>
                  <a:pt x="6485409" y="5409166"/>
                </a:cubicBezTo>
                <a:cubicBezTo>
                  <a:pt x="6473785" y="5423693"/>
                  <a:pt x="6453706" y="5428881"/>
                  <a:pt x="6365993" y="5438998"/>
                </a:cubicBezTo>
                <a:cubicBezTo>
                  <a:pt x="6336932" y="5441852"/>
                  <a:pt x="6321081" y="5447040"/>
                  <a:pt x="6324251" y="5452228"/>
                </a:cubicBezTo>
                <a:cubicBezTo>
                  <a:pt x="6327421" y="5456378"/>
                  <a:pt x="6337461" y="5459232"/>
                  <a:pt x="6346443" y="5458454"/>
                </a:cubicBezTo>
                <a:cubicBezTo>
                  <a:pt x="6371277" y="5456378"/>
                  <a:pt x="6367050" y="5491917"/>
                  <a:pt x="6341159" y="5502034"/>
                </a:cubicBezTo>
                <a:cubicBezTo>
                  <a:pt x="6323722" y="5509297"/>
                  <a:pt x="6322666" y="5510335"/>
                  <a:pt x="6337989" y="5509556"/>
                </a:cubicBezTo>
                <a:cubicBezTo>
                  <a:pt x="6348028" y="5509038"/>
                  <a:pt x="6374448" y="5508778"/>
                  <a:pt x="6397168" y="5508778"/>
                </a:cubicBezTo>
                <a:cubicBezTo>
                  <a:pt x="6418832" y="5509556"/>
                  <a:pt x="6432570" y="5508260"/>
                  <a:pt x="6426758" y="5505406"/>
                </a:cubicBezTo>
                <a:cubicBezTo>
                  <a:pt x="6420417" y="5503072"/>
                  <a:pt x="6417247" y="5498662"/>
                  <a:pt x="6419361" y="5494252"/>
                </a:cubicBezTo>
                <a:cubicBezTo>
                  <a:pt x="6420946" y="5490620"/>
                  <a:pt x="6415134" y="5485950"/>
                  <a:pt x="6405623" y="5483876"/>
                </a:cubicBezTo>
                <a:cubicBezTo>
                  <a:pt x="6397168" y="5482319"/>
                  <a:pt x="6389771" y="5485432"/>
                  <a:pt x="6389771" y="5489842"/>
                </a:cubicBezTo>
                <a:cubicBezTo>
                  <a:pt x="6390299" y="5494252"/>
                  <a:pt x="6386601" y="5495548"/>
                  <a:pt x="6381845" y="5493474"/>
                </a:cubicBezTo>
                <a:cubicBezTo>
                  <a:pt x="6362823" y="5483876"/>
                  <a:pt x="6372334" y="5467532"/>
                  <a:pt x="6398225" y="5465198"/>
                </a:cubicBezTo>
                <a:cubicBezTo>
                  <a:pt x="6413020" y="5463901"/>
                  <a:pt x="6433627" y="5458194"/>
                  <a:pt x="6444195" y="5453784"/>
                </a:cubicBezTo>
                <a:cubicBezTo>
                  <a:pt x="6457933" y="5447299"/>
                  <a:pt x="6461632" y="5447558"/>
                  <a:pt x="6457933" y="5454822"/>
                </a:cubicBezTo>
                <a:cubicBezTo>
                  <a:pt x="6454763" y="5462085"/>
                  <a:pt x="6465330" y="5464420"/>
                  <a:pt x="6492806" y="5462864"/>
                </a:cubicBezTo>
                <a:cubicBezTo>
                  <a:pt x="6528208" y="5460010"/>
                  <a:pt x="6529794" y="5460788"/>
                  <a:pt x="6508130" y="5468830"/>
                </a:cubicBezTo>
                <a:cubicBezTo>
                  <a:pt x="6489108" y="5475315"/>
                  <a:pt x="6494920" y="5476872"/>
                  <a:pt x="6533492" y="5473240"/>
                </a:cubicBezTo>
                <a:cubicBezTo>
                  <a:pt x="6569951" y="5469608"/>
                  <a:pt x="6577877" y="5467274"/>
                  <a:pt x="6562025" y="5463642"/>
                </a:cubicBezTo>
                <a:cubicBezTo>
                  <a:pt x="6545117" y="5460010"/>
                  <a:pt x="6549344" y="5457934"/>
                  <a:pt x="6582104" y="5454822"/>
                </a:cubicBezTo>
                <a:cubicBezTo>
                  <a:pt x="6611694" y="5451968"/>
                  <a:pt x="6618563" y="5452746"/>
                  <a:pt x="6607467" y="5459232"/>
                </a:cubicBezTo>
                <a:cubicBezTo>
                  <a:pt x="6592672" y="5467274"/>
                  <a:pt x="6593200" y="5468052"/>
                  <a:pt x="6606410" y="5467274"/>
                </a:cubicBezTo>
                <a:cubicBezTo>
                  <a:pt x="6614864" y="5466495"/>
                  <a:pt x="6620148" y="5470386"/>
                  <a:pt x="6617506" y="5474796"/>
                </a:cubicBezTo>
                <a:cubicBezTo>
                  <a:pt x="6615392" y="5479206"/>
                  <a:pt x="6627545" y="5484134"/>
                  <a:pt x="6644982" y="5485432"/>
                </a:cubicBezTo>
                <a:cubicBezTo>
                  <a:pt x="6671930" y="5488285"/>
                  <a:pt x="6674572" y="5489842"/>
                  <a:pt x="6660834" y="5497884"/>
                </a:cubicBezTo>
                <a:cubicBezTo>
                  <a:pt x="6649209" y="5504368"/>
                  <a:pt x="6653965" y="5505146"/>
                  <a:pt x="6677214" y="5500218"/>
                </a:cubicBezTo>
                <a:cubicBezTo>
                  <a:pt x="6695179" y="5495808"/>
                  <a:pt x="6716843" y="5491398"/>
                  <a:pt x="6725297" y="5490620"/>
                </a:cubicBezTo>
                <a:cubicBezTo>
                  <a:pt x="6733223" y="5489842"/>
                  <a:pt x="6737978" y="5484913"/>
                  <a:pt x="6735336" y="5479206"/>
                </a:cubicBezTo>
                <a:cubicBezTo>
                  <a:pt x="6733223" y="5474018"/>
                  <a:pt x="6727411" y="5469608"/>
                  <a:pt x="6722127" y="5469608"/>
                </a:cubicBezTo>
                <a:cubicBezTo>
                  <a:pt x="6716843" y="5470386"/>
                  <a:pt x="6710502" y="5468052"/>
                  <a:pt x="6706803" y="5465198"/>
                </a:cubicBezTo>
                <a:cubicBezTo>
                  <a:pt x="6699934" y="5459491"/>
                  <a:pt x="6724769" y="5453006"/>
                  <a:pt x="6756472" y="5453006"/>
                </a:cubicBezTo>
                <a:cubicBezTo>
                  <a:pt x="6768625" y="5452228"/>
                  <a:pt x="6769153" y="5450412"/>
                  <a:pt x="6760699" y="5446262"/>
                </a:cubicBezTo>
                <a:cubicBezTo>
                  <a:pt x="6751188" y="5441073"/>
                  <a:pt x="6750660" y="5438479"/>
                  <a:pt x="6759642" y="5431994"/>
                </a:cubicBezTo>
                <a:cubicBezTo>
                  <a:pt x="6765454" y="5427584"/>
                  <a:pt x="6771267" y="5428103"/>
                  <a:pt x="6773380" y="5433810"/>
                </a:cubicBezTo>
                <a:cubicBezTo>
                  <a:pt x="6775494" y="5438998"/>
                  <a:pt x="6785533" y="5442630"/>
                  <a:pt x="6795572" y="5441852"/>
                </a:cubicBezTo>
                <a:cubicBezTo>
                  <a:pt x="6809311" y="5440295"/>
                  <a:pt x="6814066" y="5444705"/>
                  <a:pt x="6816180" y="5464420"/>
                </a:cubicBezTo>
                <a:cubicBezTo>
                  <a:pt x="6818293" y="5485432"/>
                  <a:pt x="6815123" y="5489842"/>
                  <a:pt x="6797158" y="5491398"/>
                </a:cubicBezTo>
                <a:cubicBezTo>
                  <a:pt x="6786062" y="5492954"/>
                  <a:pt x="6754358" y="5498662"/>
                  <a:pt x="6727411" y="5504628"/>
                </a:cubicBezTo>
                <a:lnTo>
                  <a:pt x="6678799" y="5514486"/>
                </a:lnTo>
                <a:lnTo>
                  <a:pt x="6737450" y="5520452"/>
                </a:lnTo>
                <a:cubicBezTo>
                  <a:pt x="6814594" y="5526937"/>
                  <a:pt x="6850525" y="5524084"/>
                  <a:pt x="6833088" y="5513966"/>
                </a:cubicBezTo>
                <a:cubicBezTo>
                  <a:pt x="6821992" y="5507482"/>
                  <a:pt x="6824105" y="5506703"/>
                  <a:pt x="6839957" y="5508778"/>
                </a:cubicBezTo>
                <a:cubicBezTo>
                  <a:pt x="6890682" y="5516042"/>
                  <a:pt x="7031762" y="5505925"/>
                  <a:pt x="7099395" y="5489842"/>
                </a:cubicBezTo>
                <a:cubicBezTo>
                  <a:pt x="7169142" y="5473758"/>
                  <a:pt x="7219339" y="5472462"/>
                  <a:pt x="7220396" y="5486210"/>
                </a:cubicBezTo>
                <a:cubicBezTo>
                  <a:pt x="7221453" y="5492176"/>
                  <a:pt x="7071391" y="5519154"/>
                  <a:pt x="6971526" y="5530828"/>
                </a:cubicBezTo>
                <a:cubicBezTo>
                  <a:pt x="6818822" y="5548986"/>
                  <a:pt x="6793987" y="5552100"/>
                  <a:pt x="6794516" y="5561698"/>
                </a:cubicBezTo>
                <a:cubicBezTo>
                  <a:pt x="6795572" y="5566626"/>
                  <a:pt x="6802970" y="5568442"/>
                  <a:pt x="6811952" y="5564810"/>
                </a:cubicBezTo>
                <a:cubicBezTo>
                  <a:pt x="6821463" y="5561178"/>
                  <a:pt x="6826219" y="5562476"/>
                  <a:pt x="6824105" y="5568442"/>
                </a:cubicBezTo>
                <a:cubicBezTo>
                  <a:pt x="6821463" y="5574149"/>
                  <a:pt x="6795044" y="5578040"/>
                  <a:pt x="6750131" y="5578040"/>
                </a:cubicBezTo>
                <a:cubicBezTo>
                  <a:pt x="6703633" y="5578559"/>
                  <a:pt x="6680912" y="5581931"/>
                  <a:pt x="6680912" y="5587898"/>
                </a:cubicBezTo>
                <a:cubicBezTo>
                  <a:pt x="6681441" y="5592308"/>
                  <a:pt x="6697821" y="5595161"/>
                  <a:pt x="6717371" y="5593864"/>
                </a:cubicBezTo>
                <a:cubicBezTo>
                  <a:pt x="6755943" y="5591010"/>
                  <a:pt x="6785005" y="5591529"/>
                  <a:pt x="6861093" y="5596458"/>
                </a:cubicBezTo>
                <a:cubicBezTo>
                  <a:pt x="6888569" y="5598792"/>
                  <a:pt x="6928198" y="5599570"/>
                  <a:pt x="6948276" y="5598274"/>
                </a:cubicBezTo>
                <a:cubicBezTo>
                  <a:pt x="6972582" y="5596976"/>
                  <a:pt x="6969940" y="5598792"/>
                  <a:pt x="6951975" y="5602943"/>
                </a:cubicBezTo>
                <a:lnTo>
                  <a:pt x="6471143" y="5602943"/>
                </a:lnTo>
                <a:cubicBezTo>
                  <a:pt x="6470086" y="5602424"/>
                  <a:pt x="6467972" y="5602943"/>
                  <a:pt x="6466387" y="5602943"/>
                </a:cubicBezTo>
                <a:lnTo>
                  <a:pt x="6394526" y="5602943"/>
                </a:lnTo>
                <a:cubicBezTo>
                  <a:pt x="6395055" y="5602165"/>
                  <a:pt x="6398225" y="5601906"/>
                  <a:pt x="6397697" y="5600868"/>
                </a:cubicBezTo>
                <a:cubicBezTo>
                  <a:pt x="6394526" y="5598792"/>
                  <a:pt x="6387657" y="5598792"/>
                  <a:pt x="6381845" y="5601646"/>
                </a:cubicBezTo>
                <a:cubicBezTo>
                  <a:pt x="6380788" y="5602165"/>
                  <a:pt x="6381317" y="5602424"/>
                  <a:pt x="6380788" y="5602943"/>
                </a:cubicBezTo>
                <a:lnTo>
                  <a:pt x="6203250" y="5602943"/>
                </a:lnTo>
                <a:cubicBezTo>
                  <a:pt x="6195324" y="5600090"/>
                  <a:pt x="6178416" y="5599052"/>
                  <a:pt x="6147241" y="5599052"/>
                </a:cubicBezTo>
                <a:cubicBezTo>
                  <a:pt x="6118180" y="5599052"/>
                  <a:pt x="6104970" y="5599570"/>
                  <a:pt x="6099158" y="5602943"/>
                </a:cubicBezTo>
                <a:lnTo>
                  <a:pt x="6078551" y="5602943"/>
                </a:lnTo>
                <a:cubicBezTo>
                  <a:pt x="6078551" y="5602165"/>
                  <a:pt x="6079079" y="5600868"/>
                  <a:pt x="6078551" y="5600090"/>
                </a:cubicBezTo>
                <a:cubicBezTo>
                  <a:pt x="6073795" y="5593604"/>
                  <a:pt x="6070625" y="5593864"/>
                  <a:pt x="6069040" y="5601646"/>
                </a:cubicBezTo>
                <a:cubicBezTo>
                  <a:pt x="6069040" y="5602424"/>
                  <a:pt x="6068511" y="5602424"/>
                  <a:pt x="6068511" y="5602943"/>
                </a:cubicBezTo>
                <a:lnTo>
                  <a:pt x="6052131" y="5602943"/>
                </a:lnTo>
                <a:cubicBezTo>
                  <a:pt x="6046319" y="5599312"/>
                  <a:pt x="6043677" y="5599312"/>
                  <a:pt x="6044206" y="5602943"/>
                </a:cubicBezTo>
                <a:lnTo>
                  <a:pt x="5985026" y="5602943"/>
                </a:lnTo>
                <a:lnTo>
                  <a:pt x="5930602" y="5602943"/>
                </a:lnTo>
                <a:cubicBezTo>
                  <a:pt x="5932187" y="5601127"/>
                  <a:pt x="5932187" y="5598533"/>
                  <a:pt x="5934301" y="5597496"/>
                </a:cubicBezTo>
                <a:cubicBezTo>
                  <a:pt x="5940642" y="5593864"/>
                  <a:pt x="5934301" y="5591529"/>
                  <a:pt x="5916864" y="5593864"/>
                </a:cubicBezTo>
                <a:cubicBezTo>
                  <a:pt x="5901541" y="5595161"/>
                  <a:pt x="5892558" y="5597236"/>
                  <a:pt x="5898371" y="5599312"/>
                </a:cubicBezTo>
                <a:cubicBezTo>
                  <a:pt x="5900484" y="5599830"/>
                  <a:pt x="5900484" y="5601906"/>
                  <a:pt x="5902069" y="5602943"/>
                </a:cubicBezTo>
                <a:lnTo>
                  <a:pt x="1875228" y="5602943"/>
                </a:lnTo>
                <a:cubicBezTo>
                  <a:pt x="1872586" y="5601127"/>
                  <a:pt x="1868888" y="5599312"/>
                  <a:pt x="1862547" y="5598274"/>
                </a:cubicBezTo>
                <a:cubicBezTo>
                  <a:pt x="1853036" y="5596717"/>
                  <a:pt x="1847752" y="5598792"/>
                  <a:pt x="1850922" y="5602424"/>
                </a:cubicBezTo>
                <a:cubicBezTo>
                  <a:pt x="1850922" y="5602684"/>
                  <a:pt x="1851979" y="5602684"/>
                  <a:pt x="1851979" y="5602943"/>
                </a:cubicBezTo>
                <a:lnTo>
                  <a:pt x="1670742" y="5602943"/>
                </a:lnTo>
                <a:cubicBezTo>
                  <a:pt x="1662817" y="5599052"/>
                  <a:pt x="1654362" y="5594902"/>
                  <a:pt x="1650664" y="5594902"/>
                </a:cubicBezTo>
                <a:cubicBezTo>
                  <a:pt x="1647493" y="5595420"/>
                  <a:pt x="1649607" y="5599052"/>
                  <a:pt x="1653834" y="5602943"/>
                </a:cubicBezTo>
                <a:lnTo>
                  <a:pt x="1513811" y="5602943"/>
                </a:lnTo>
                <a:cubicBezTo>
                  <a:pt x="1510641" y="5602684"/>
                  <a:pt x="1507471" y="5600608"/>
                  <a:pt x="1505357" y="5600868"/>
                </a:cubicBezTo>
                <a:cubicBezTo>
                  <a:pt x="1502187" y="5601386"/>
                  <a:pt x="1502187" y="5602165"/>
                  <a:pt x="1501658" y="5602943"/>
                </a:cubicBezTo>
                <a:lnTo>
                  <a:pt x="1326762" y="5602943"/>
                </a:lnTo>
                <a:cubicBezTo>
                  <a:pt x="1311967" y="5590232"/>
                  <a:pt x="1268111" y="5580894"/>
                  <a:pt x="1254901" y="5591010"/>
                </a:cubicBezTo>
                <a:cubicBezTo>
                  <a:pt x="1251203" y="5593864"/>
                  <a:pt x="1254901" y="5598274"/>
                  <a:pt x="1262299" y="5602943"/>
                </a:cubicBezTo>
                <a:lnTo>
                  <a:pt x="1234823" y="5602943"/>
                </a:lnTo>
                <a:cubicBezTo>
                  <a:pt x="1221085" y="5591788"/>
                  <a:pt x="1218443" y="5578818"/>
                  <a:pt x="1236408" y="5581412"/>
                </a:cubicBezTo>
                <a:cubicBezTo>
                  <a:pt x="1257543" y="5584525"/>
                  <a:pt x="1242220" y="5564032"/>
                  <a:pt x="1218971" y="5558066"/>
                </a:cubicBezTo>
                <a:cubicBezTo>
                  <a:pt x="1204704" y="5554434"/>
                  <a:pt x="1193080" y="5548727"/>
                  <a:pt x="1193080" y="5545096"/>
                </a:cubicBezTo>
                <a:cubicBezTo>
                  <a:pt x="1192023" y="5541464"/>
                  <a:pt x="1180399" y="5537572"/>
                  <a:pt x="1166661" y="5535497"/>
                </a:cubicBezTo>
                <a:cubicBezTo>
                  <a:pt x="1152923" y="5533941"/>
                  <a:pt x="1130730" y="5524084"/>
                  <a:pt x="1117521" y="5513188"/>
                </a:cubicBezTo>
                <a:cubicBezTo>
                  <a:pt x="1094800" y="5493732"/>
                  <a:pt x="1094272" y="5491917"/>
                  <a:pt x="1108010" y="5480244"/>
                </a:cubicBezTo>
                <a:cubicBezTo>
                  <a:pt x="1121219" y="5468052"/>
                  <a:pt x="1120691" y="5467274"/>
                  <a:pt x="1105368" y="5462864"/>
                </a:cubicBezTo>
                <a:cubicBezTo>
                  <a:pt x="1085817" y="5457156"/>
                  <a:pt x="1057813" y="5429140"/>
                  <a:pt x="1062568" y="5419542"/>
                </a:cubicBezTo>
                <a:cubicBezTo>
                  <a:pt x="1067324" y="5408648"/>
                  <a:pt x="1081062" y="5410722"/>
                  <a:pt x="1081590" y="5422396"/>
                </a:cubicBezTo>
                <a:cubicBezTo>
                  <a:pt x="1083175" y="5436144"/>
                  <a:pt x="1114350" y="5451190"/>
                  <a:pt x="1160320" y="5459232"/>
                </a:cubicBezTo>
                <a:cubicBezTo>
                  <a:pt x="1181455" y="5463642"/>
                  <a:pt x="1191495" y="5467274"/>
                  <a:pt x="1183569" y="5468830"/>
                </a:cubicBezTo>
                <a:cubicBezTo>
                  <a:pt x="1176172" y="5470126"/>
                  <a:pt x="1169303" y="5474796"/>
                  <a:pt x="1170359" y="5478428"/>
                </a:cubicBezTo>
                <a:cubicBezTo>
                  <a:pt x="1170888" y="5488544"/>
                  <a:pt x="1194665" y="5495808"/>
                  <a:pt x="1229010" y="5495808"/>
                </a:cubicBezTo>
                <a:lnTo>
                  <a:pt x="1257543" y="5495808"/>
                </a:lnTo>
                <a:lnTo>
                  <a:pt x="1235879" y="5479206"/>
                </a:lnTo>
                <a:cubicBezTo>
                  <a:pt x="1210517" y="5460270"/>
                  <a:pt x="1148695" y="5419283"/>
                  <a:pt x="1133372" y="5412020"/>
                </a:cubicBezTo>
                <a:cubicBezTo>
                  <a:pt x="1123861" y="5407091"/>
                  <a:pt x="974856" y="5395418"/>
                  <a:pt x="929943" y="5396196"/>
                </a:cubicBezTo>
                <a:cubicBezTo>
                  <a:pt x="918319" y="5396196"/>
                  <a:pt x="902467" y="5396196"/>
                  <a:pt x="894541" y="5396196"/>
                </a:cubicBezTo>
                <a:cubicBezTo>
                  <a:pt x="886615" y="5396196"/>
                  <a:pt x="879746" y="5390230"/>
                  <a:pt x="879218" y="5382966"/>
                </a:cubicBezTo>
                <a:cubicBezTo>
                  <a:pt x="878161" y="5374406"/>
                  <a:pt x="882917" y="5370514"/>
                  <a:pt x="890314" y="5372849"/>
                </a:cubicBezTo>
                <a:cubicBezTo>
                  <a:pt x="896655" y="5374146"/>
                  <a:pt x="902995" y="5370774"/>
                  <a:pt x="905109" y="5363510"/>
                </a:cubicBezTo>
                <a:cubicBezTo>
                  <a:pt x="907222" y="5356247"/>
                  <a:pt x="903524" y="5351837"/>
                  <a:pt x="896655" y="5352616"/>
                </a:cubicBezTo>
                <a:cubicBezTo>
                  <a:pt x="889257" y="5353134"/>
                  <a:pt x="885558" y="5349762"/>
                  <a:pt x="887672" y="5345352"/>
                </a:cubicBezTo>
                <a:cubicBezTo>
                  <a:pt x="890842" y="5339645"/>
                  <a:pt x="900353" y="5339386"/>
                  <a:pt x="914091" y="5344574"/>
                </a:cubicBezTo>
                <a:cubicBezTo>
                  <a:pt x="926244" y="5348984"/>
                  <a:pt x="932057" y="5353912"/>
                  <a:pt x="926773" y="5355988"/>
                </a:cubicBezTo>
                <a:cubicBezTo>
                  <a:pt x="922546" y="5358322"/>
                  <a:pt x="918847" y="5363770"/>
                  <a:pt x="918847" y="5367920"/>
                </a:cubicBezTo>
                <a:cubicBezTo>
                  <a:pt x="919904" y="5378816"/>
                  <a:pt x="947380" y="5375184"/>
                  <a:pt x="957419" y="5362732"/>
                </a:cubicBezTo>
                <a:cubicBezTo>
                  <a:pt x="963231" y="5356247"/>
                  <a:pt x="970629" y="5355210"/>
                  <a:pt x="981197" y="5359620"/>
                </a:cubicBezTo>
                <a:cubicBezTo>
                  <a:pt x="1006031" y="5369736"/>
                  <a:pt x="1085817" y="5385300"/>
                  <a:pt x="1106424" y="5382966"/>
                </a:cubicBezTo>
                <a:cubicBezTo>
                  <a:pt x="1130202" y="5380891"/>
                  <a:pt x="1147110" y="5366883"/>
                  <a:pt x="1139184" y="5355988"/>
                </a:cubicBezTo>
                <a:cubicBezTo>
                  <a:pt x="1135486" y="5351059"/>
                  <a:pt x="1122276" y="5348984"/>
                  <a:pt x="1110123" y="5350540"/>
                </a:cubicBezTo>
                <a:cubicBezTo>
                  <a:pt x="1072079" y="5357026"/>
                  <a:pt x="1011315" y="5321486"/>
                  <a:pt x="992293" y="5281538"/>
                </a:cubicBezTo>
                <a:cubicBezTo>
                  <a:pt x="981725" y="5260526"/>
                  <a:pt x="990708" y="5264158"/>
                  <a:pt x="1025053" y="5295286"/>
                </a:cubicBezTo>
                <a:lnTo>
                  <a:pt x="1056228" y="5322784"/>
                </a:lnTo>
                <a:lnTo>
                  <a:pt x="1054114" y="5296584"/>
                </a:lnTo>
                <a:cubicBezTo>
                  <a:pt x="1052001" y="5276350"/>
                  <a:pt x="1054643" y="5269864"/>
                  <a:pt x="1067324" y="5268308"/>
                </a:cubicBezTo>
                <a:cubicBezTo>
                  <a:pt x="1075250" y="5267790"/>
                  <a:pt x="1087403" y="5272978"/>
                  <a:pt x="1094272" y="5278684"/>
                </a:cubicBezTo>
                <a:cubicBezTo>
                  <a:pt x="1103782" y="5288802"/>
                  <a:pt x="1102726" y="5290617"/>
                  <a:pt x="1089516" y="5292174"/>
                </a:cubicBezTo>
                <a:cubicBezTo>
                  <a:pt x="1075250" y="5293730"/>
                  <a:pt x="1075250" y="5294249"/>
                  <a:pt x="1092158" y="5304625"/>
                </a:cubicBezTo>
                <a:cubicBezTo>
                  <a:pt x="1100612" y="5310332"/>
                  <a:pt x="1117521" y="5314742"/>
                  <a:pt x="1128088" y="5313186"/>
                </a:cubicBezTo>
                <a:cubicBezTo>
                  <a:pt x="1139184" y="5312408"/>
                  <a:pt x="1159792" y="5317076"/>
                  <a:pt x="1172473" y="5323562"/>
                </a:cubicBezTo>
                <a:cubicBezTo>
                  <a:pt x="1189910" y="5331604"/>
                  <a:pt x="1203119" y="5332122"/>
                  <a:pt x="1220028" y="5325637"/>
                </a:cubicBezTo>
                <a:lnTo>
                  <a:pt x="1242749" y="5316298"/>
                </a:lnTo>
                <a:lnTo>
                  <a:pt x="1215272" y="5315520"/>
                </a:lnTo>
                <a:cubicBezTo>
                  <a:pt x="1195722" y="5315520"/>
                  <a:pt x="1184626" y="5309554"/>
                  <a:pt x="1178285" y="5295806"/>
                </a:cubicBezTo>
                <a:cubicBezTo>
                  <a:pt x="1173001" y="5285688"/>
                  <a:pt x="1158207" y="5272200"/>
                  <a:pt x="1144997" y="5265714"/>
                </a:cubicBezTo>
                <a:cubicBezTo>
                  <a:pt x="1121748" y="5254819"/>
                  <a:pt x="1121748" y="5254300"/>
                  <a:pt x="1142355" y="5257154"/>
                </a:cubicBezTo>
                <a:cubicBezTo>
                  <a:pt x="1153979" y="5258710"/>
                  <a:pt x="1169831" y="5261823"/>
                  <a:pt x="1177757" y="5263898"/>
                </a:cubicBezTo>
                <a:cubicBezTo>
                  <a:pt x="1188853" y="5266233"/>
                  <a:pt x="1192023" y="5262602"/>
                  <a:pt x="1190438" y="5250150"/>
                </a:cubicBezTo>
                <a:cubicBezTo>
                  <a:pt x="1189910" y="5236401"/>
                  <a:pt x="1179870" y="5230694"/>
                  <a:pt x="1142883" y="5221874"/>
                </a:cubicBezTo>
                <a:cubicBezTo>
                  <a:pt x="1109595" y="5214611"/>
                  <a:pt x="1095857" y="5207348"/>
                  <a:pt x="1094800" y="5196452"/>
                </a:cubicBezTo>
                <a:cubicBezTo>
                  <a:pt x="1093215" y="5185038"/>
                  <a:pt x="1098499" y="5182185"/>
                  <a:pt x="1118577" y="5184260"/>
                </a:cubicBezTo>
                <a:cubicBezTo>
                  <a:pt x="1138128" y="5186336"/>
                  <a:pt x="1143412" y="5184001"/>
                  <a:pt x="1142883" y="5173106"/>
                </a:cubicBezTo>
                <a:cubicBezTo>
                  <a:pt x="1140770" y="5155726"/>
                  <a:pt x="1119106" y="5150019"/>
                  <a:pt x="1036149" y="5145090"/>
                </a:cubicBezTo>
                <a:cubicBezTo>
                  <a:pt x="991236" y="5142756"/>
                  <a:pt x="968515" y="5144052"/>
                  <a:pt x="967987" y="5150538"/>
                </a:cubicBezTo>
                <a:cubicBezTo>
                  <a:pt x="966402" y="5155726"/>
                  <a:pt x="960061" y="5157282"/>
                  <a:pt x="951079" y="5153650"/>
                </a:cubicBezTo>
                <a:cubicBezTo>
                  <a:pt x="943153" y="5150797"/>
                  <a:pt x="910921" y="5143274"/>
                  <a:pt x="879746" y="5138346"/>
                </a:cubicBezTo>
                <a:cubicBezTo>
                  <a:pt x="848571" y="5133158"/>
                  <a:pt x="822680" y="5125116"/>
                  <a:pt x="821624" y="5120706"/>
                </a:cubicBezTo>
                <a:cubicBezTo>
                  <a:pt x="821624" y="5117074"/>
                  <a:pt x="797846" y="5114999"/>
                  <a:pt x="769313" y="5117074"/>
                </a:cubicBezTo>
                <a:lnTo>
                  <a:pt x="718060" y="5120446"/>
                </a:lnTo>
                <a:lnTo>
                  <a:pt x="783580" y="5109292"/>
                </a:lnTo>
                <a:cubicBezTo>
                  <a:pt x="819510" y="5102806"/>
                  <a:pt x="857026" y="5099694"/>
                  <a:pt x="865480" y="5103326"/>
                </a:cubicBezTo>
                <a:cubicBezTo>
                  <a:pt x="873934" y="5106957"/>
                  <a:pt x="908279" y="5110589"/>
                  <a:pt x="941039" y="5112146"/>
                </a:cubicBezTo>
                <a:cubicBezTo>
                  <a:pt x="1098499" y="5117852"/>
                  <a:pt x="1130202" y="5117074"/>
                  <a:pt x="1150281" y="5107736"/>
                </a:cubicBezTo>
                <a:cubicBezTo>
                  <a:pt x="1162434" y="5101250"/>
                  <a:pt x="1175643" y="5099694"/>
                  <a:pt x="1180399" y="5103326"/>
                </a:cubicBezTo>
                <a:cubicBezTo>
                  <a:pt x="1196779" y="5113442"/>
                  <a:pt x="1228482" y="5117074"/>
                  <a:pt x="1232181" y="5108514"/>
                </a:cubicBezTo>
                <a:cubicBezTo>
                  <a:pt x="1234294" y="5104882"/>
                  <a:pt x="1243805" y="5102806"/>
                  <a:pt x="1253845" y="5104882"/>
                </a:cubicBezTo>
                <a:cubicBezTo>
                  <a:pt x="1266526" y="5106957"/>
                  <a:pt x="1269696" y="5105142"/>
                  <a:pt x="1265469" y="5098656"/>
                </a:cubicBezTo>
                <a:cubicBezTo>
                  <a:pt x="1261770" y="5094246"/>
                  <a:pt x="1250146" y="5090355"/>
                  <a:pt x="1241163" y="5090874"/>
                </a:cubicBezTo>
                <a:cubicBezTo>
                  <a:pt x="1230596" y="5091652"/>
                  <a:pt x="1197836" y="5091652"/>
                  <a:pt x="1168246" y="5090096"/>
                </a:cubicBezTo>
                <a:lnTo>
                  <a:pt x="1114350" y="5089058"/>
                </a:lnTo>
                <a:lnTo>
                  <a:pt x="1157150" y="5083092"/>
                </a:lnTo>
                <a:cubicBezTo>
                  <a:pt x="1187796" y="5079460"/>
                  <a:pt x="1199949" y="5074272"/>
                  <a:pt x="1199421" y="5066490"/>
                </a:cubicBezTo>
                <a:cubicBezTo>
                  <a:pt x="1197836" y="5051963"/>
                  <a:pt x="1179342" y="5045996"/>
                  <a:pt x="1143940" y="5049628"/>
                </a:cubicBezTo>
                <a:cubicBezTo>
                  <a:pt x="1121748" y="5051185"/>
                  <a:pt x="1115407" y="5048332"/>
                  <a:pt x="1111708" y="5033804"/>
                </a:cubicBezTo>
                <a:cubicBezTo>
                  <a:pt x="1108538" y="5019278"/>
                  <a:pt x="1085817" y="5006048"/>
                  <a:pt x="1008144" y="4975438"/>
                </a:cubicBezTo>
                <a:cubicBezTo>
                  <a:pt x="953721" y="4954426"/>
                  <a:pt x="903524" y="4932896"/>
                  <a:pt x="896655" y="4927188"/>
                </a:cubicBezTo>
                <a:cubicBezTo>
                  <a:pt x="876048" y="4912662"/>
                  <a:pt x="898240" y="4907214"/>
                  <a:pt x="951079" y="4915256"/>
                </a:cubicBezTo>
                <a:cubicBezTo>
                  <a:pt x="982253" y="4919666"/>
                  <a:pt x="993350" y="4924076"/>
                  <a:pt x="982782" y="4929004"/>
                </a:cubicBezTo>
                <a:cubicBezTo>
                  <a:pt x="972742" y="4933414"/>
                  <a:pt x="989122" y="4941456"/>
                  <a:pt x="1036677" y="4955982"/>
                </a:cubicBezTo>
                <a:cubicBezTo>
                  <a:pt x="1086874" y="4971288"/>
                  <a:pt x="1121748" y="4975698"/>
                  <a:pt x="1173530" y="4973622"/>
                </a:cubicBezTo>
                <a:cubicBezTo>
                  <a:pt x="1234294" y="4971288"/>
                  <a:pt x="1240635" y="4969990"/>
                  <a:pt x="1226368" y="4961170"/>
                </a:cubicBezTo>
                <a:cubicBezTo>
                  <a:pt x="1216857" y="4955464"/>
                  <a:pt x="1194137" y="4951832"/>
                  <a:pt x="1176172" y="4953388"/>
                </a:cubicBezTo>
                <a:cubicBezTo>
                  <a:pt x="1142355" y="4956242"/>
                  <a:pt x="1121748" y="4946644"/>
                  <a:pt x="1120163" y="4925632"/>
                </a:cubicBezTo>
                <a:cubicBezTo>
                  <a:pt x="1119634" y="4916812"/>
                  <a:pt x="1128088" y="4913958"/>
                  <a:pt x="1160848" y="4913958"/>
                </a:cubicBezTo>
                <a:cubicBezTo>
                  <a:pt x="1184626" y="4913958"/>
                  <a:pt x="1204704" y="4910327"/>
                  <a:pt x="1207347" y="4905139"/>
                </a:cubicBezTo>
                <a:cubicBezTo>
                  <a:pt x="1209988" y="4900210"/>
                  <a:pt x="1207347" y="4899172"/>
                  <a:pt x="1203119" y="4902026"/>
                </a:cubicBezTo>
                <a:cubicBezTo>
                  <a:pt x="1198892" y="4905658"/>
                  <a:pt x="1187796" y="4906695"/>
                  <a:pt x="1179870" y="4904360"/>
                </a:cubicBezTo>
                <a:cubicBezTo>
                  <a:pt x="1166132" y="4900729"/>
                  <a:pt x="1166132" y="4900210"/>
                  <a:pt x="1179870" y="4892946"/>
                </a:cubicBezTo>
                <a:cubicBezTo>
                  <a:pt x="1195194" y="4885684"/>
                  <a:pt x="1194665" y="4884905"/>
                  <a:pt x="1178285" y="4880754"/>
                </a:cubicBezTo>
                <a:cubicBezTo>
                  <a:pt x="1153451" y="4873491"/>
                  <a:pt x="1130202" y="4855332"/>
                  <a:pt x="1129145" y="4842103"/>
                </a:cubicBezTo>
                <a:cubicBezTo>
                  <a:pt x="1128088" y="4829132"/>
                  <a:pt x="1160848" y="4823166"/>
                  <a:pt x="1174587" y="4833542"/>
                </a:cubicBezTo>
                <a:cubicBezTo>
                  <a:pt x="1178814" y="4837174"/>
                  <a:pt x="1192552" y="4836136"/>
                  <a:pt x="1203119" y="4831726"/>
                </a:cubicBezTo>
                <a:lnTo>
                  <a:pt x="1223198" y="4823944"/>
                </a:lnTo>
                <a:lnTo>
                  <a:pt x="1197836" y="4819534"/>
                </a:lnTo>
                <a:cubicBezTo>
                  <a:pt x="1184097" y="4817460"/>
                  <a:pt x="1162434" y="4809418"/>
                  <a:pt x="1150281" y="4802154"/>
                </a:cubicBezTo>
                <a:cubicBezTo>
                  <a:pt x="1137071" y="4794891"/>
                  <a:pt x="1104839" y="4787628"/>
                  <a:pt x="1077363" y="4785293"/>
                </a:cubicBezTo>
                <a:cubicBezTo>
                  <a:pt x="1017655" y="4781142"/>
                  <a:pt x="940511" y="4763502"/>
                  <a:pt x="875519" y="4740156"/>
                </a:cubicBezTo>
                <a:cubicBezTo>
                  <a:pt x="822152" y="4721220"/>
                  <a:pt x="807886" y="4707730"/>
                  <a:pt x="858611" y="4725110"/>
                </a:cubicBezTo>
                <a:cubicBezTo>
                  <a:pt x="944210" y="4754164"/>
                  <a:pt x="1106953" y="4783736"/>
                  <a:pt x="1106424" y="4769988"/>
                </a:cubicBezTo>
                <a:cubicBezTo>
                  <a:pt x="1105896" y="4767134"/>
                  <a:pt x="1094800" y="4760649"/>
                  <a:pt x="1081590" y="4754942"/>
                </a:cubicBezTo>
                <a:cubicBezTo>
                  <a:pt x="1049887" y="4740934"/>
                  <a:pt x="1066795" y="4739637"/>
                  <a:pt x="1113293" y="4752089"/>
                </a:cubicBezTo>
                <a:cubicBezTo>
                  <a:pt x="1165604" y="4766616"/>
                  <a:pt x="1213687" y="4770766"/>
                  <a:pt x="1218443" y="4761168"/>
                </a:cubicBezTo>
                <a:cubicBezTo>
                  <a:pt x="1220556" y="4756758"/>
                  <a:pt x="1215801" y="4754164"/>
                  <a:pt x="1207875" y="4754942"/>
                </a:cubicBezTo>
                <a:cubicBezTo>
                  <a:pt x="1200478" y="4755461"/>
                  <a:pt x="1185154" y="4749754"/>
                  <a:pt x="1172473" y="4741712"/>
                </a:cubicBezTo>
                <a:cubicBezTo>
                  <a:pt x="1160320" y="4733152"/>
                  <a:pt x="1141827" y="4727186"/>
                  <a:pt x="1132316" y="4727186"/>
                </a:cubicBezTo>
                <a:cubicBezTo>
                  <a:pt x="1119634" y="4727704"/>
                  <a:pt x="1122805" y="4724851"/>
                  <a:pt x="1142883" y="4714734"/>
                </a:cubicBezTo>
                <a:lnTo>
                  <a:pt x="1170359" y="4700467"/>
                </a:lnTo>
                <a:lnTo>
                  <a:pt x="1137071" y="4703320"/>
                </a:lnTo>
                <a:cubicBezTo>
                  <a:pt x="1102726" y="4705396"/>
                  <a:pt x="1028223" y="4691647"/>
                  <a:pt x="1008144" y="4678676"/>
                </a:cubicBezTo>
                <a:cubicBezTo>
                  <a:pt x="1002332" y="4674266"/>
                  <a:pt x="972742" y="4672970"/>
                  <a:pt x="941568" y="4674266"/>
                </a:cubicBezTo>
                <a:cubicBezTo>
                  <a:pt x="830606" y="4679455"/>
                  <a:pt x="842759" y="4665706"/>
                  <a:pt x="955834" y="4657664"/>
                </a:cubicBezTo>
                <a:cubicBezTo>
                  <a:pt x="1042490" y="4651698"/>
                  <a:pt x="1069966" y="4646770"/>
                  <a:pt x="1081590" y="4636653"/>
                </a:cubicBezTo>
                <a:cubicBezTo>
                  <a:pt x="1090573" y="4628611"/>
                  <a:pt x="1094272" y="4620570"/>
                  <a:pt x="1091101" y="4618235"/>
                </a:cubicBezTo>
                <a:cubicBezTo>
                  <a:pt x="1088459" y="4615382"/>
                  <a:pt x="1056228" y="4612268"/>
                  <a:pt x="1019769" y="4611490"/>
                </a:cubicBezTo>
                <a:cubicBezTo>
                  <a:pt x="957419" y="4610194"/>
                  <a:pt x="957948" y="4610452"/>
                  <a:pt x="1040904" y="4606821"/>
                </a:cubicBezTo>
                <a:cubicBezTo>
                  <a:pt x="1088988" y="4604746"/>
                  <a:pt x="1130202" y="4602930"/>
                  <a:pt x="1132316" y="4603708"/>
                </a:cubicBezTo>
                <a:cubicBezTo>
                  <a:pt x="1134957" y="4604486"/>
                  <a:pt x="1138128" y="4600854"/>
                  <a:pt x="1139713" y="4595666"/>
                </a:cubicBezTo>
                <a:cubicBezTo>
                  <a:pt x="1141827" y="4591256"/>
                  <a:pt x="1131259" y="4587106"/>
                  <a:pt x="1116464" y="4587106"/>
                </a:cubicBezTo>
                <a:cubicBezTo>
                  <a:pt x="1088459" y="4587106"/>
                  <a:pt x="1076835" y="4572320"/>
                  <a:pt x="1103782" y="4569466"/>
                </a:cubicBezTo>
                <a:cubicBezTo>
                  <a:pt x="1125975" y="4567391"/>
                  <a:pt x="1129674" y="4558052"/>
                  <a:pt x="1113293" y="4545601"/>
                </a:cubicBezTo>
                <a:cubicBezTo>
                  <a:pt x="1097970" y="4535484"/>
                  <a:pt x="1097970" y="4535224"/>
                  <a:pt x="1112237" y="4538078"/>
                </a:cubicBezTo>
                <a:cubicBezTo>
                  <a:pt x="1120163" y="4539634"/>
                  <a:pt x="1146054" y="4541970"/>
                  <a:pt x="1169303" y="4543266"/>
                </a:cubicBezTo>
                <a:cubicBezTo>
                  <a:pt x="1203648" y="4544823"/>
                  <a:pt x="1214744" y="4541970"/>
                  <a:pt x="1221085" y="4531074"/>
                </a:cubicBezTo>
                <a:cubicBezTo>
                  <a:pt x="1227425" y="4520179"/>
                  <a:pt x="1237465" y="4518104"/>
                  <a:pt x="1270753" y="4521216"/>
                </a:cubicBezTo>
                <a:cubicBezTo>
                  <a:pt x="1294002" y="4522514"/>
                  <a:pt x="1343142" y="4520958"/>
                  <a:pt x="1380129" y="4517844"/>
                </a:cubicBezTo>
                <a:lnTo>
                  <a:pt x="1448291" y="4512397"/>
                </a:lnTo>
                <a:lnTo>
                  <a:pt x="1428213" y="4495016"/>
                </a:lnTo>
                <a:cubicBezTo>
                  <a:pt x="1410247" y="4479712"/>
                  <a:pt x="1401265" y="4478934"/>
                  <a:pt x="1339972" y="4486975"/>
                </a:cubicBezTo>
                <a:cubicBezTo>
                  <a:pt x="1287133" y="4493460"/>
                  <a:pt x="1272338" y="4492422"/>
                  <a:pt x="1271281" y="4483862"/>
                </a:cubicBezTo>
                <a:cubicBezTo>
                  <a:pt x="1270225" y="4467000"/>
                  <a:pt x="1172473" y="4448324"/>
                  <a:pt x="1151866" y="4460775"/>
                </a:cubicBezTo>
                <a:cubicBezTo>
                  <a:pt x="1137071" y="4469595"/>
                  <a:pt x="1139184" y="4470892"/>
                  <a:pt x="1171944" y="4478155"/>
                </a:cubicBezTo>
                <a:cubicBezTo>
                  <a:pt x="1193080" y="4482565"/>
                  <a:pt x="1213159" y="4488791"/>
                  <a:pt x="1217386" y="4492422"/>
                </a:cubicBezTo>
                <a:cubicBezTo>
                  <a:pt x="1229010" y="4500464"/>
                  <a:pt x="1193608" y="4504356"/>
                  <a:pt x="1156621" y="4497610"/>
                </a:cubicBezTo>
                <a:cubicBezTo>
                  <a:pt x="1139713" y="4494757"/>
                  <a:pt x="1116464" y="4491904"/>
                  <a:pt x="1103782" y="4489828"/>
                </a:cubicBezTo>
                <a:cubicBezTo>
                  <a:pt x="1069966" y="4485418"/>
                  <a:pt x="1073664" y="4474524"/>
                  <a:pt x="1113293" y="4460775"/>
                </a:cubicBezTo>
                <a:cubicBezTo>
                  <a:pt x="1143412" y="4450658"/>
                  <a:pt x="1138656" y="4449620"/>
                  <a:pt x="1065210" y="4456884"/>
                </a:cubicBezTo>
                <a:cubicBezTo>
                  <a:pt x="1015542" y="4461812"/>
                  <a:pt x="951079" y="4462332"/>
                  <a:pt x="902995" y="4456365"/>
                </a:cubicBezTo>
                <a:lnTo>
                  <a:pt x="823209" y="4447804"/>
                </a:lnTo>
                <a:lnTo>
                  <a:pt x="905109" y="4435353"/>
                </a:lnTo>
                <a:cubicBezTo>
                  <a:pt x="950022" y="4428090"/>
                  <a:pt x="998105" y="4418751"/>
                  <a:pt x="1011315" y="4414341"/>
                </a:cubicBezTo>
                <a:cubicBezTo>
                  <a:pt x="1025053" y="4409931"/>
                  <a:pt x="1069437" y="4406040"/>
                  <a:pt x="1110652" y="4406818"/>
                </a:cubicBezTo>
                <a:cubicBezTo>
                  <a:pt x="1187796" y="4408375"/>
                  <a:pt x="1225312" y="4395924"/>
                  <a:pt x="1161377" y="4390994"/>
                </a:cubicBezTo>
                <a:cubicBezTo>
                  <a:pt x="1129674" y="4388141"/>
                  <a:pt x="1127560" y="4386584"/>
                  <a:pt x="1145525" y="4379321"/>
                </a:cubicBezTo>
                <a:cubicBezTo>
                  <a:pt x="1156621" y="4375170"/>
                  <a:pt x="1170359" y="4374912"/>
                  <a:pt x="1177228" y="4378543"/>
                </a:cubicBezTo>
                <a:cubicBezTo>
                  <a:pt x="1184097" y="4383731"/>
                  <a:pt x="1191495" y="4382174"/>
                  <a:pt x="1199421" y="4374392"/>
                </a:cubicBezTo>
                <a:cubicBezTo>
                  <a:pt x="1209988" y="4363498"/>
                  <a:pt x="1227954" y="4361941"/>
                  <a:pt x="1308269" y="4369204"/>
                </a:cubicBezTo>
                <a:cubicBezTo>
                  <a:pt x="1331518" y="4371280"/>
                  <a:pt x="1334688" y="4369723"/>
                  <a:pt x="1328876" y="4355196"/>
                </a:cubicBezTo>
                <a:cubicBezTo>
                  <a:pt x="1324120" y="4341448"/>
                  <a:pt x="1313552" y="4339372"/>
                  <a:pt x="1253845" y="4339372"/>
                </a:cubicBezTo>
                <a:cubicBezTo>
                  <a:pt x="1216329" y="4340151"/>
                  <a:pt x="1179342" y="4343782"/>
                  <a:pt x="1173530" y="4348970"/>
                </a:cubicBezTo>
                <a:cubicBezTo>
                  <a:pt x="1156621" y="4359866"/>
                  <a:pt x="953721" y="4372836"/>
                  <a:pt x="953192" y="4362719"/>
                </a:cubicBezTo>
                <a:cubicBezTo>
                  <a:pt x="952664" y="4357012"/>
                  <a:pt x="972742" y="4353640"/>
                  <a:pt x="1010786" y="4354418"/>
                </a:cubicBezTo>
                <a:cubicBezTo>
                  <a:pt x="1051472" y="4354418"/>
                  <a:pt x="1067852" y="4351824"/>
                  <a:pt x="1067852" y="4345339"/>
                </a:cubicBezTo>
                <a:cubicBezTo>
                  <a:pt x="1067324" y="4340151"/>
                  <a:pt x="1062040" y="4336519"/>
                  <a:pt x="1056228" y="4336519"/>
                </a:cubicBezTo>
                <a:cubicBezTo>
                  <a:pt x="1050415" y="4337298"/>
                  <a:pt x="1052001" y="4332888"/>
                  <a:pt x="1059926" y="4327958"/>
                </a:cubicBezTo>
                <a:cubicBezTo>
                  <a:pt x="1068909" y="4320696"/>
                  <a:pt x="1078948" y="4319658"/>
                  <a:pt x="1089516" y="4324586"/>
                </a:cubicBezTo>
                <a:cubicBezTo>
                  <a:pt x="1114350" y="4335482"/>
                  <a:pt x="1208403" y="4315507"/>
                  <a:pt x="1201534" y="4300980"/>
                </a:cubicBezTo>
                <a:cubicBezTo>
                  <a:pt x="1197307" y="4291382"/>
                  <a:pt x="1199421" y="4290864"/>
                  <a:pt x="1214744" y="4297348"/>
                </a:cubicBezTo>
                <a:cubicBezTo>
                  <a:pt x="1236408" y="4306688"/>
                  <a:pt x="1402321" y="4273224"/>
                  <a:pt x="1410776" y="4257919"/>
                </a:cubicBezTo>
                <a:cubicBezTo>
                  <a:pt x="1412889" y="4252212"/>
                  <a:pt x="1445121" y="4244430"/>
                  <a:pt x="1481580" y="4238464"/>
                </a:cubicBezTo>
                <a:cubicBezTo>
                  <a:pt x="1517510" y="4233534"/>
                  <a:pt x="1547100" y="4226271"/>
                  <a:pt x="1546571" y="4221083"/>
                </a:cubicBezTo>
                <a:cubicBezTo>
                  <a:pt x="1546571" y="4216673"/>
                  <a:pt x="1517510" y="4216414"/>
                  <a:pt x="1476296" y="4222380"/>
                </a:cubicBezTo>
                <a:cubicBezTo>
                  <a:pt x="1437723" y="4227309"/>
                  <a:pt x="1406549" y="4234054"/>
                  <a:pt x="1407077" y="4236907"/>
                </a:cubicBezTo>
                <a:cubicBezTo>
                  <a:pt x="1407077" y="4239760"/>
                  <a:pt x="1390697" y="4242095"/>
                  <a:pt x="1370090" y="4241317"/>
                </a:cubicBezTo>
                <a:cubicBezTo>
                  <a:pt x="1350011" y="4241317"/>
                  <a:pt x="1323592" y="4244170"/>
                  <a:pt x="1311967" y="4248580"/>
                </a:cubicBezTo>
                <a:cubicBezTo>
                  <a:pt x="1294530" y="4255066"/>
                  <a:pt x="1292945" y="4258178"/>
                  <a:pt x="1301400" y="4267517"/>
                </a:cubicBezTo>
                <a:cubicBezTo>
                  <a:pt x="1316723" y="4282822"/>
                  <a:pt x="1304041" y="4282822"/>
                  <a:pt x="1283963" y="4267517"/>
                </a:cubicBezTo>
                <a:cubicBezTo>
                  <a:pt x="1272867" y="4259476"/>
                  <a:pt x="1261242" y="4258178"/>
                  <a:pt x="1245919" y="4263107"/>
                </a:cubicBezTo>
                <a:cubicBezTo>
                  <a:pt x="1228482" y="4269592"/>
                  <a:pt x="1226368" y="4272446"/>
                  <a:pt x="1236408" y="4277374"/>
                </a:cubicBezTo>
                <a:cubicBezTo>
                  <a:pt x="1255430" y="4287491"/>
                  <a:pt x="1229539" y="4289307"/>
                  <a:pt x="1194665" y="4280487"/>
                </a:cubicBezTo>
                <a:cubicBezTo>
                  <a:pt x="1174587" y="4274780"/>
                  <a:pt x="1166132" y="4276078"/>
                  <a:pt x="1162434" y="4283340"/>
                </a:cubicBezTo>
                <a:cubicBezTo>
                  <a:pt x="1159263" y="4289826"/>
                  <a:pt x="1145525" y="4292160"/>
                  <a:pt x="1120163" y="4289307"/>
                </a:cubicBezTo>
                <a:cubicBezTo>
                  <a:pt x="1085289" y="4286454"/>
                  <a:pt x="1084232" y="4285416"/>
                  <a:pt x="1105368" y="4277374"/>
                </a:cubicBezTo>
                <a:cubicBezTo>
                  <a:pt x="1117521" y="4272446"/>
                  <a:pt x="1126503" y="4265182"/>
                  <a:pt x="1126503" y="4261550"/>
                </a:cubicBezTo>
                <a:cubicBezTo>
                  <a:pt x="1125975" y="4257140"/>
                  <a:pt x="1153451" y="4251434"/>
                  <a:pt x="1188325" y="4247802"/>
                </a:cubicBezTo>
                <a:cubicBezTo>
                  <a:pt x="1234823" y="4243392"/>
                  <a:pt x="1249617" y="4239760"/>
                  <a:pt x="1246447" y="4231719"/>
                </a:cubicBezTo>
                <a:cubicBezTo>
                  <a:pt x="1243805" y="4225234"/>
                  <a:pt x="1226368" y="4223936"/>
                  <a:pt x="1193608" y="4228346"/>
                </a:cubicBezTo>
                <a:cubicBezTo>
                  <a:pt x="1139184" y="4235610"/>
                  <a:pt x="1086346" y="4229644"/>
                  <a:pt x="1035092" y="4209150"/>
                </a:cubicBezTo>
                <a:cubicBezTo>
                  <a:pt x="1003389" y="4196958"/>
                  <a:pt x="1000219" y="4196958"/>
                  <a:pt x="953721" y="4215116"/>
                </a:cubicBezTo>
                <a:cubicBezTo>
                  <a:pt x="927829" y="4225234"/>
                  <a:pt x="904580" y="4231978"/>
                  <a:pt x="901410" y="4229124"/>
                </a:cubicBezTo>
                <a:cubicBezTo>
                  <a:pt x="898768" y="4226790"/>
                  <a:pt x="902467" y="4222380"/>
                  <a:pt x="909336" y="4218748"/>
                </a:cubicBezTo>
                <a:cubicBezTo>
                  <a:pt x="930471" y="4207854"/>
                  <a:pt x="923074" y="4199034"/>
                  <a:pt x="891899" y="4196180"/>
                </a:cubicBezTo>
                <a:cubicBezTo>
                  <a:pt x="876048" y="4193846"/>
                  <a:pt x="862309" y="4188917"/>
                  <a:pt x="861253" y="4183728"/>
                </a:cubicBezTo>
                <a:cubicBezTo>
                  <a:pt x="861253" y="4178800"/>
                  <a:pt x="868650" y="4176724"/>
                  <a:pt x="878690" y="4179059"/>
                </a:cubicBezTo>
                <a:cubicBezTo>
                  <a:pt x="920961" y="4187620"/>
                  <a:pt x="933113" y="4189176"/>
                  <a:pt x="921489" y="4181913"/>
                </a:cubicBezTo>
                <a:cubicBezTo>
                  <a:pt x="899825" y="4168683"/>
                  <a:pt x="924659" y="4161420"/>
                  <a:pt x="951607" y="4172314"/>
                </a:cubicBezTo>
                <a:cubicBezTo>
                  <a:pt x="965345" y="4178022"/>
                  <a:pt x="983839" y="4182432"/>
                  <a:pt x="991764" y="4181913"/>
                </a:cubicBezTo>
                <a:cubicBezTo>
                  <a:pt x="1004974" y="4180356"/>
                  <a:pt x="1003917" y="4179578"/>
                  <a:pt x="989122" y="4169461"/>
                </a:cubicBezTo>
                <a:cubicBezTo>
                  <a:pt x="973799" y="4159344"/>
                  <a:pt x="979083" y="4157528"/>
                  <a:pt x="1050415" y="4153897"/>
                </a:cubicBezTo>
                <a:cubicBezTo>
                  <a:pt x="1124390" y="4150265"/>
                  <a:pt x="1127560" y="4149746"/>
                  <a:pt x="1094800" y="4142483"/>
                </a:cubicBezTo>
                <a:cubicBezTo>
                  <a:pt x="1076835" y="4138073"/>
                  <a:pt x="1049887" y="4134701"/>
                  <a:pt x="1036149" y="4135479"/>
                </a:cubicBezTo>
                <a:cubicBezTo>
                  <a:pt x="1022939" y="4135998"/>
                  <a:pt x="1003917" y="4133922"/>
                  <a:pt x="994406" y="4131069"/>
                </a:cubicBezTo>
                <a:cubicBezTo>
                  <a:pt x="963231" y="4120952"/>
                  <a:pt x="1020826" y="4118358"/>
                  <a:pt x="1081062" y="4127697"/>
                </a:cubicBezTo>
                <a:cubicBezTo>
                  <a:pt x="1168774" y="4140926"/>
                  <a:pt x="1309325" y="4135220"/>
                  <a:pt x="1333631" y="4117839"/>
                </a:cubicBezTo>
                <a:cubicBezTo>
                  <a:pt x="1344199" y="4110576"/>
                  <a:pt x="1335745" y="4104610"/>
                  <a:pt x="1295059" y="4090861"/>
                </a:cubicBezTo>
                <a:cubicBezTo>
                  <a:pt x="1267583" y="4081522"/>
                  <a:pt x="1236408" y="4074259"/>
                  <a:pt x="1226897" y="4075037"/>
                </a:cubicBezTo>
                <a:cubicBezTo>
                  <a:pt x="1215272" y="4075815"/>
                  <a:pt x="1205761" y="4069071"/>
                  <a:pt x="1199421" y="4056100"/>
                </a:cubicBezTo>
                <a:cubicBezTo>
                  <a:pt x="1191495" y="4040017"/>
                  <a:pt x="1184097" y="4036386"/>
                  <a:pt x="1162962" y="4039239"/>
                </a:cubicBezTo>
                <a:cubicBezTo>
                  <a:pt x="1133901" y="4042352"/>
                  <a:pt x="1094272" y="4059473"/>
                  <a:pt x="1116464" y="4059473"/>
                </a:cubicBezTo>
                <a:cubicBezTo>
                  <a:pt x="1125975" y="4058954"/>
                  <a:pt x="1125975" y="4061288"/>
                  <a:pt x="1114350" y="4069849"/>
                </a:cubicBezTo>
                <a:cubicBezTo>
                  <a:pt x="1096385" y="4083079"/>
                  <a:pt x="978555" y="4083857"/>
                  <a:pt x="947380" y="4070627"/>
                </a:cubicBezTo>
                <a:cubicBezTo>
                  <a:pt x="934170" y="4065698"/>
                  <a:pt x="917262" y="4062067"/>
                  <a:pt x="909336" y="4062845"/>
                </a:cubicBezTo>
                <a:cubicBezTo>
                  <a:pt x="886087" y="4064920"/>
                  <a:pt x="841174" y="4051172"/>
                  <a:pt x="840646" y="4041833"/>
                </a:cubicBezTo>
                <a:cubicBezTo>
                  <a:pt x="840646" y="4037423"/>
                  <a:pt x="846458" y="4034829"/>
                  <a:pt x="854912" y="4037682"/>
                </a:cubicBezTo>
                <a:cubicBezTo>
                  <a:pt x="888729" y="4047799"/>
                  <a:pt x="1046188" y="4056878"/>
                  <a:pt x="1053057" y="4048059"/>
                </a:cubicBezTo>
                <a:cubicBezTo>
                  <a:pt x="1057284" y="4042871"/>
                  <a:pt x="1055699" y="4040276"/>
                  <a:pt x="1048302" y="4040796"/>
                </a:cubicBezTo>
                <a:cubicBezTo>
                  <a:pt x="1023996" y="4043130"/>
                  <a:pt x="1072608" y="4002144"/>
                  <a:pt x="1103782" y="3994880"/>
                </a:cubicBezTo>
                <a:cubicBezTo>
                  <a:pt x="1125975" y="3989692"/>
                  <a:pt x="1132844" y="3985801"/>
                  <a:pt x="1124390" y="3981391"/>
                </a:cubicBezTo>
                <a:cubicBezTo>
                  <a:pt x="1108538" y="3972572"/>
                  <a:pt x="1128617" y="3957266"/>
                  <a:pt x="1160848" y="3953635"/>
                </a:cubicBezTo>
                <a:cubicBezTo>
                  <a:pt x="1178814" y="3952078"/>
                  <a:pt x="1182512" y="3949484"/>
                  <a:pt x="1174587" y="3942999"/>
                </a:cubicBezTo>
                <a:cubicBezTo>
                  <a:pt x="1156621" y="3927694"/>
                  <a:pt x="980668" y="3953116"/>
                  <a:pt x="971686" y="3972572"/>
                </a:cubicBezTo>
                <a:cubicBezTo>
                  <a:pt x="969044" y="3976981"/>
                  <a:pt x="959004" y="3981391"/>
                  <a:pt x="948965" y="3982170"/>
                </a:cubicBezTo>
                <a:cubicBezTo>
                  <a:pt x="938397" y="3983726"/>
                  <a:pt x="902995" y="3994362"/>
                  <a:pt x="870235" y="4006813"/>
                </a:cubicBezTo>
                <a:cubicBezTo>
                  <a:pt x="810528" y="4029382"/>
                  <a:pt x="731269" y="4043130"/>
                  <a:pt x="745007" y="4028603"/>
                </a:cubicBezTo>
                <a:cubicBezTo>
                  <a:pt x="755575" y="4016930"/>
                  <a:pt x="906166" y="3946631"/>
                  <a:pt x="962175" y="3926138"/>
                </a:cubicBezTo>
                <a:cubicBezTo>
                  <a:pt x="990179" y="3916799"/>
                  <a:pt x="1028223" y="3906682"/>
                  <a:pt x="1046717" y="3905126"/>
                </a:cubicBezTo>
                <a:cubicBezTo>
                  <a:pt x="1065739" y="3903050"/>
                  <a:pt x="1097970" y="3896306"/>
                  <a:pt x="1117521" y="3890599"/>
                </a:cubicBezTo>
                <a:cubicBezTo>
                  <a:pt x="1138656" y="3884632"/>
                  <a:pt x="1162434" y="3882557"/>
                  <a:pt x="1174058" y="3886189"/>
                </a:cubicBezTo>
                <a:cubicBezTo>
                  <a:pt x="1207347" y="3895528"/>
                  <a:pt x="1205233" y="3883854"/>
                  <a:pt x="1171944" y="3870624"/>
                </a:cubicBezTo>
                <a:cubicBezTo>
                  <a:pt x="1147110" y="3862064"/>
                  <a:pt x="1141827" y="3857136"/>
                  <a:pt x="1148695" y="3847537"/>
                </a:cubicBezTo>
                <a:cubicBezTo>
                  <a:pt x="1155036" y="3837420"/>
                  <a:pt x="1139713" y="3836642"/>
                  <a:pt x="1062568" y="3842608"/>
                </a:cubicBezTo>
                <a:lnTo>
                  <a:pt x="969044" y="3849612"/>
                </a:lnTo>
                <a:lnTo>
                  <a:pt x="1046717" y="3838199"/>
                </a:lnTo>
                <a:cubicBezTo>
                  <a:pt x="1123333" y="3825747"/>
                  <a:pt x="1124390" y="3825228"/>
                  <a:pt x="1122805" y="3804735"/>
                </a:cubicBezTo>
                <a:cubicBezTo>
                  <a:pt x="1121748" y="3786577"/>
                  <a:pt x="1124390" y="3783464"/>
                  <a:pt x="1150281" y="3781388"/>
                </a:cubicBezTo>
                <a:cubicBezTo>
                  <a:pt x="1165076" y="3779832"/>
                  <a:pt x="1190967" y="3780092"/>
                  <a:pt x="1205761" y="3782167"/>
                </a:cubicBezTo>
                <a:cubicBezTo>
                  <a:pt x="1232181" y="3785020"/>
                  <a:pt x="1232709" y="3784242"/>
                  <a:pt x="1222670" y="3768937"/>
                </a:cubicBezTo>
                <a:cubicBezTo>
                  <a:pt x="1213687" y="3755188"/>
                  <a:pt x="1205233" y="3753373"/>
                  <a:pt x="1169303" y="3758302"/>
                </a:cubicBezTo>
                <a:cubicBezTo>
                  <a:pt x="1146054" y="3761933"/>
                  <a:pt x="1118049" y="3764786"/>
                  <a:pt x="1106424" y="3764786"/>
                </a:cubicBezTo>
                <a:cubicBezTo>
                  <a:pt x="1086874" y="3765306"/>
                  <a:pt x="1086346" y="3764786"/>
                  <a:pt x="1100612" y="3751557"/>
                </a:cubicBezTo>
                <a:cubicBezTo>
                  <a:pt x="1109066" y="3743515"/>
                  <a:pt x="1128617" y="3736511"/>
                  <a:pt x="1143940" y="3734955"/>
                </a:cubicBezTo>
                <a:cubicBezTo>
                  <a:pt x="1186739" y="3730545"/>
                  <a:pt x="1166132" y="3717834"/>
                  <a:pt x="1114350" y="3716278"/>
                </a:cubicBezTo>
                <a:cubicBezTo>
                  <a:pt x="1058341" y="3714202"/>
                  <a:pt x="1011843" y="3726913"/>
                  <a:pt x="1013428" y="3743774"/>
                </a:cubicBezTo>
                <a:cubicBezTo>
                  <a:pt x="1014485" y="3750260"/>
                  <a:pt x="1009730" y="3756745"/>
                  <a:pt x="1003917" y="3757523"/>
                </a:cubicBezTo>
                <a:cubicBezTo>
                  <a:pt x="999162" y="3759080"/>
                  <a:pt x="1011315" y="3761155"/>
                  <a:pt x="1031922" y="3762711"/>
                </a:cubicBezTo>
                <a:lnTo>
                  <a:pt x="1069437" y="3764786"/>
                </a:lnTo>
                <a:lnTo>
                  <a:pt x="1022939" y="3770753"/>
                </a:lnTo>
                <a:cubicBezTo>
                  <a:pt x="997577" y="3773606"/>
                  <a:pt x="964288" y="3779313"/>
                  <a:pt x="949493" y="3782945"/>
                </a:cubicBezTo>
                <a:lnTo>
                  <a:pt x="922017" y="3790208"/>
                </a:lnTo>
                <a:lnTo>
                  <a:pt x="945795" y="3776979"/>
                </a:lnTo>
                <a:cubicBezTo>
                  <a:pt x="983839" y="3756745"/>
                  <a:pt x="1004974" y="3739365"/>
                  <a:pt x="1003917" y="3730545"/>
                </a:cubicBezTo>
                <a:cubicBezTo>
                  <a:pt x="1002332" y="3720428"/>
                  <a:pt x="972214" y="3723282"/>
                  <a:pt x="966930" y="3734955"/>
                </a:cubicBezTo>
                <a:cubicBezTo>
                  <a:pt x="964288" y="3739365"/>
                  <a:pt x="959004" y="3743774"/>
                  <a:pt x="953721" y="3744553"/>
                </a:cubicBezTo>
                <a:cubicBezTo>
                  <a:pt x="949493" y="3744553"/>
                  <a:pt x="948437" y="3740662"/>
                  <a:pt x="951079" y="3734955"/>
                </a:cubicBezTo>
                <a:cubicBezTo>
                  <a:pt x="954249" y="3727692"/>
                  <a:pt x="938926" y="3728470"/>
                  <a:pt x="895069" y="3735733"/>
                </a:cubicBezTo>
                <a:cubicBezTo>
                  <a:pt x="848571" y="3743774"/>
                  <a:pt x="841174" y="3743774"/>
                  <a:pt x="862838" y="3735733"/>
                </a:cubicBezTo>
                <a:cubicBezTo>
                  <a:pt x="878161" y="3730026"/>
                  <a:pt x="943153" y="3719650"/>
                  <a:pt x="1006559" y="3713164"/>
                </a:cubicBezTo>
                <a:cubicBezTo>
                  <a:pt x="1129145" y="3701491"/>
                  <a:pt x="1153979" y="3696044"/>
                  <a:pt x="1143940" y="3682036"/>
                </a:cubicBezTo>
                <a:cubicBezTo>
                  <a:pt x="1140241" y="3677107"/>
                  <a:pt x="1144997" y="3674772"/>
                  <a:pt x="1159792" y="3676329"/>
                </a:cubicBezTo>
                <a:cubicBezTo>
                  <a:pt x="1177757" y="3677626"/>
                  <a:pt x="1179870" y="3676070"/>
                  <a:pt x="1171944" y="3667509"/>
                </a:cubicBezTo>
                <a:cubicBezTo>
                  <a:pt x="1162962" y="3658689"/>
                  <a:pt x="1166132" y="3656614"/>
                  <a:pt x="1185154" y="3653501"/>
                </a:cubicBezTo>
                <a:cubicBezTo>
                  <a:pt x="1201534" y="3651426"/>
                  <a:pt x="1197836" y="3650129"/>
                  <a:pt x="1170888" y="3648054"/>
                </a:cubicBezTo>
                <a:cubicBezTo>
                  <a:pt x="1127032" y="3645200"/>
                  <a:pt x="992821" y="3665952"/>
                  <a:pt x="917262" y="3688521"/>
                </a:cubicBezTo>
                <a:cubicBezTo>
                  <a:pt x="815283" y="3719131"/>
                  <a:pt x="668920" y="3789430"/>
                  <a:pt x="694811" y="3796175"/>
                </a:cubicBezTo>
                <a:cubicBezTo>
                  <a:pt x="700623" y="3797472"/>
                  <a:pt x="682129" y="3809145"/>
                  <a:pt x="654125" y="3822116"/>
                </a:cubicBezTo>
                <a:cubicBezTo>
                  <a:pt x="602871" y="3845462"/>
                  <a:pt x="518329" y="3889821"/>
                  <a:pt x="462320" y="3920950"/>
                </a:cubicBezTo>
                <a:cubicBezTo>
                  <a:pt x="446469" y="3930548"/>
                  <a:pt x="432202" y="3934698"/>
                  <a:pt x="431674" y="3931066"/>
                </a:cubicBezTo>
                <a:cubicBezTo>
                  <a:pt x="431674" y="3926656"/>
                  <a:pt x="458621" y="3908498"/>
                  <a:pt x="492967" y="3889821"/>
                </a:cubicBezTo>
                <a:cubicBezTo>
                  <a:pt x="526255" y="3871662"/>
                  <a:pt x="563771" y="3849872"/>
                  <a:pt x="576980" y="3842608"/>
                </a:cubicBezTo>
                <a:cubicBezTo>
                  <a:pt x="589133" y="3834567"/>
                  <a:pt x="603400" y="3827822"/>
                  <a:pt x="607627" y="3827822"/>
                </a:cubicBezTo>
                <a:cubicBezTo>
                  <a:pt x="619780" y="3826266"/>
                  <a:pt x="666806" y="3776460"/>
                  <a:pt x="666278" y="3765565"/>
                </a:cubicBezTo>
                <a:cubicBezTo>
                  <a:pt x="665749" y="3754670"/>
                  <a:pt x="747649" y="3701491"/>
                  <a:pt x="786222" y="3687743"/>
                </a:cubicBezTo>
                <a:cubicBezTo>
                  <a:pt x="798375" y="3683333"/>
                  <a:pt x="807886" y="3677107"/>
                  <a:pt x="807357" y="3673476"/>
                </a:cubicBezTo>
                <a:cubicBezTo>
                  <a:pt x="806300" y="3665434"/>
                  <a:pt x="879746" y="3613034"/>
                  <a:pt x="913035" y="3598507"/>
                </a:cubicBezTo>
                <a:cubicBezTo>
                  <a:pt x="926244" y="3591762"/>
                  <a:pt x="935755" y="3582424"/>
                  <a:pt x="933642" y="3575679"/>
                </a:cubicBezTo>
                <a:cubicBezTo>
                  <a:pt x="931528" y="3567118"/>
                  <a:pt x="941568" y="3562709"/>
                  <a:pt x="970100" y="3559077"/>
                </a:cubicBezTo>
                <a:cubicBezTo>
                  <a:pt x="990708" y="3557002"/>
                  <a:pt x="1021354" y="3547663"/>
                  <a:pt x="1036149" y="3538843"/>
                </a:cubicBezTo>
                <a:lnTo>
                  <a:pt x="1064154" y="3523020"/>
                </a:lnTo>
                <a:lnTo>
                  <a:pt x="1037206" y="3525095"/>
                </a:lnTo>
                <a:cubicBezTo>
                  <a:pt x="1021883" y="3525614"/>
                  <a:pt x="1010258" y="3531061"/>
                  <a:pt x="1011315" y="3535212"/>
                </a:cubicBezTo>
                <a:cubicBezTo>
                  <a:pt x="1011315" y="3540400"/>
                  <a:pt x="998633" y="3545328"/>
                  <a:pt x="982253" y="3546885"/>
                </a:cubicBezTo>
                <a:cubicBezTo>
                  <a:pt x="964817" y="3548182"/>
                  <a:pt x="954777" y="3546366"/>
                  <a:pt x="957419" y="3540400"/>
                </a:cubicBezTo>
                <a:cubicBezTo>
                  <a:pt x="960590" y="3535471"/>
                  <a:pt x="947908" y="3533136"/>
                  <a:pt x="926244" y="3535990"/>
                </a:cubicBezTo>
                <a:cubicBezTo>
                  <a:pt x="893484" y="3540400"/>
                  <a:pt x="892956" y="3540400"/>
                  <a:pt x="916205" y="3544810"/>
                </a:cubicBezTo>
                <a:cubicBezTo>
                  <a:pt x="941568" y="3548441"/>
                  <a:pt x="941039" y="3548441"/>
                  <a:pt x="910393" y="3552851"/>
                </a:cubicBezTo>
                <a:cubicBezTo>
                  <a:pt x="892956" y="3554926"/>
                  <a:pt x="868650" y="3565303"/>
                  <a:pt x="857026" y="3575420"/>
                </a:cubicBezTo>
                <a:cubicBezTo>
                  <a:pt x="845401" y="3585536"/>
                  <a:pt x="833248" y="3591762"/>
                  <a:pt x="830606" y="3588909"/>
                </a:cubicBezTo>
                <a:cubicBezTo>
                  <a:pt x="827436" y="3586834"/>
                  <a:pt x="802602" y="3600582"/>
                  <a:pt x="776711" y="3620297"/>
                </a:cubicBezTo>
                <a:cubicBezTo>
                  <a:pt x="724929" y="3658689"/>
                  <a:pt x="683186" y="3677107"/>
                  <a:pt x="681601" y="3661024"/>
                </a:cubicBezTo>
                <a:cubicBezTo>
                  <a:pt x="681601" y="3656095"/>
                  <a:pt x="686885" y="3650648"/>
                  <a:pt x="693225" y="3650129"/>
                </a:cubicBezTo>
                <a:cubicBezTo>
                  <a:pt x="700623" y="3649350"/>
                  <a:pt x="724400" y="3635342"/>
                  <a:pt x="746593" y="3619519"/>
                </a:cubicBezTo>
                <a:cubicBezTo>
                  <a:pt x="769313" y="3603436"/>
                  <a:pt x="780938" y="3591244"/>
                  <a:pt x="771955" y="3592022"/>
                </a:cubicBezTo>
                <a:cubicBezTo>
                  <a:pt x="764029" y="3592800"/>
                  <a:pt x="751348" y="3597728"/>
                  <a:pt x="743951" y="3602657"/>
                </a:cubicBezTo>
                <a:cubicBezTo>
                  <a:pt x="734440" y="3608624"/>
                  <a:pt x="722287" y="3608624"/>
                  <a:pt x="706964" y="3601879"/>
                </a:cubicBezTo>
                <a:cubicBezTo>
                  <a:pt x="685300" y="3593319"/>
                  <a:pt x="681073" y="3594875"/>
                  <a:pt x="655710" y="3615887"/>
                </a:cubicBezTo>
                <a:cubicBezTo>
                  <a:pt x="640387" y="3628858"/>
                  <a:pt x="622950" y="3639752"/>
                  <a:pt x="617138" y="3640531"/>
                </a:cubicBezTo>
                <a:cubicBezTo>
                  <a:pt x="611325" y="3640531"/>
                  <a:pt x="600229" y="3644681"/>
                  <a:pt x="591775" y="3648313"/>
                </a:cubicBezTo>
                <a:cubicBezTo>
                  <a:pt x="578037" y="3655576"/>
                  <a:pt x="578565" y="3655317"/>
                  <a:pt x="591775" y="3638456"/>
                </a:cubicBezTo>
                <a:cubicBezTo>
                  <a:pt x="599701" y="3628338"/>
                  <a:pt x="601286" y="3620038"/>
                  <a:pt x="596531" y="3618740"/>
                </a:cubicBezTo>
                <a:cubicBezTo>
                  <a:pt x="583849" y="3615628"/>
                  <a:pt x="538936" y="3656873"/>
                  <a:pt x="545805" y="3665434"/>
                </a:cubicBezTo>
                <a:cubicBezTo>
                  <a:pt x="548447" y="3669066"/>
                  <a:pt x="526783" y="3685668"/>
                  <a:pt x="498250" y="3703307"/>
                </a:cubicBezTo>
                <a:cubicBezTo>
                  <a:pt x="458621" y="3727172"/>
                  <a:pt x="443827" y="3741440"/>
                  <a:pt x="435372" y="3764008"/>
                </a:cubicBezTo>
                <a:cubicBezTo>
                  <a:pt x="429560" y="3780610"/>
                  <a:pt x="421634" y="3794359"/>
                  <a:pt x="417936" y="3794359"/>
                </a:cubicBezTo>
                <a:cubicBezTo>
                  <a:pt x="407896" y="3795916"/>
                  <a:pt x="407896" y="3768678"/>
                  <a:pt x="418464" y="3741699"/>
                </a:cubicBezTo>
                <a:cubicBezTo>
                  <a:pt x="430088" y="3713424"/>
                  <a:pt x="418464" y="3710052"/>
                  <a:pt x="402612" y="3738586"/>
                </a:cubicBezTo>
                <a:cubicBezTo>
                  <a:pt x="396800" y="3749482"/>
                  <a:pt x="389931" y="3756226"/>
                  <a:pt x="386761" y="3753892"/>
                </a:cubicBezTo>
                <a:cubicBezTo>
                  <a:pt x="380420" y="3748184"/>
                  <a:pt x="395215" y="3711608"/>
                  <a:pt x="410538" y="3696562"/>
                </a:cubicBezTo>
                <a:cubicBezTo>
                  <a:pt x="417407" y="3690596"/>
                  <a:pt x="421634" y="3682036"/>
                  <a:pt x="421634" y="3677885"/>
                </a:cubicBezTo>
                <a:cubicBezTo>
                  <a:pt x="420578" y="3668287"/>
                  <a:pt x="492438" y="3592800"/>
                  <a:pt x="503534" y="3592022"/>
                </a:cubicBezTo>
                <a:cubicBezTo>
                  <a:pt x="507233" y="3591244"/>
                  <a:pt x="508290" y="3587871"/>
                  <a:pt x="505119" y="3584240"/>
                </a:cubicBezTo>
                <a:cubicBezTo>
                  <a:pt x="498779" y="3575420"/>
                  <a:pt x="533652" y="3547144"/>
                  <a:pt x="553203" y="3544810"/>
                </a:cubicBezTo>
                <a:cubicBezTo>
                  <a:pt x="570111" y="3543512"/>
                  <a:pt x="613967" y="3488518"/>
                  <a:pt x="609212" y="3477104"/>
                </a:cubicBezTo>
                <a:cubicBezTo>
                  <a:pt x="607098" y="3472694"/>
                  <a:pt x="610797" y="3461800"/>
                  <a:pt x="618194" y="3452461"/>
                </a:cubicBezTo>
                <a:cubicBezTo>
                  <a:pt x="624535" y="3442863"/>
                  <a:pt x="626649" y="3435859"/>
                  <a:pt x="622422" y="3436378"/>
                </a:cubicBezTo>
                <a:cubicBezTo>
                  <a:pt x="613967" y="3437156"/>
                  <a:pt x="486098" y="3518610"/>
                  <a:pt x="466547" y="3535990"/>
                </a:cubicBezTo>
                <a:cubicBezTo>
                  <a:pt x="462849" y="3539622"/>
                  <a:pt x="451752" y="3545588"/>
                  <a:pt x="443298" y="3549998"/>
                </a:cubicBezTo>
                <a:cubicBezTo>
                  <a:pt x="431674" y="3555705"/>
                  <a:pt x="433259" y="3551814"/>
                  <a:pt x="448582" y="3533655"/>
                </a:cubicBezTo>
                <a:cubicBezTo>
                  <a:pt x="475001" y="3503304"/>
                  <a:pt x="473945" y="3500192"/>
                  <a:pt x="441185" y="3520685"/>
                </a:cubicBezTo>
                <a:cubicBezTo>
                  <a:pt x="404198" y="3544550"/>
                  <a:pt x="351359" y="3594097"/>
                  <a:pt x="357171" y="3599285"/>
                </a:cubicBezTo>
                <a:cubicBezTo>
                  <a:pt x="359813" y="3601360"/>
                  <a:pt x="351359" y="3613034"/>
                  <a:pt x="338149" y="3624707"/>
                </a:cubicBezTo>
                <a:cubicBezTo>
                  <a:pt x="324411" y="3636121"/>
                  <a:pt x="311201" y="3642606"/>
                  <a:pt x="307503" y="3639752"/>
                </a:cubicBezTo>
                <a:cubicBezTo>
                  <a:pt x="303804" y="3636121"/>
                  <a:pt x="305389" y="3631970"/>
                  <a:pt x="309616" y="3629895"/>
                </a:cubicBezTo>
                <a:cubicBezTo>
                  <a:pt x="314900" y="3627560"/>
                  <a:pt x="325468" y="3619519"/>
                  <a:pt x="333922" y="3612256"/>
                </a:cubicBezTo>
                <a:cubicBezTo>
                  <a:pt x="346603" y="3600063"/>
                  <a:pt x="346075" y="3599285"/>
                  <a:pt x="322826" y="3607846"/>
                </a:cubicBezTo>
                <a:cubicBezTo>
                  <a:pt x="310145" y="3613034"/>
                  <a:pt x="282140" y="3633527"/>
                  <a:pt x="262061" y="3652464"/>
                </a:cubicBezTo>
                <a:cubicBezTo>
                  <a:pt x="221375" y="3690078"/>
                  <a:pt x="200240" y="3691374"/>
                  <a:pt x="236699" y="3653501"/>
                </a:cubicBezTo>
                <a:cubicBezTo>
                  <a:pt x="249380" y="3640531"/>
                  <a:pt x="268402" y="3620297"/>
                  <a:pt x="279498" y="3607846"/>
                </a:cubicBezTo>
                <a:cubicBezTo>
                  <a:pt x="291123" y="3595653"/>
                  <a:pt x="304332" y="3584499"/>
                  <a:pt x="311201" y="3584499"/>
                </a:cubicBezTo>
                <a:cubicBezTo>
                  <a:pt x="317014" y="3583721"/>
                  <a:pt x="334450" y="3573085"/>
                  <a:pt x="348189" y="3559855"/>
                </a:cubicBezTo>
                <a:cubicBezTo>
                  <a:pt x="362983" y="3546885"/>
                  <a:pt x="379892" y="3535212"/>
                  <a:pt x="387289" y="3534433"/>
                </a:cubicBezTo>
                <a:cubicBezTo>
                  <a:pt x="394687" y="3533914"/>
                  <a:pt x="410538" y="3523020"/>
                  <a:pt x="423220" y="3509790"/>
                </a:cubicBezTo>
                <a:cubicBezTo>
                  <a:pt x="441185" y="3491631"/>
                  <a:pt x="442770" y="3487481"/>
                  <a:pt x="431145" y="3488000"/>
                </a:cubicBezTo>
                <a:cubicBezTo>
                  <a:pt x="418464" y="3489556"/>
                  <a:pt x="420049" y="3485146"/>
                  <a:pt x="437486" y="3466988"/>
                </a:cubicBezTo>
                <a:cubicBezTo>
                  <a:pt x="449111" y="3454017"/>
                  <a:pt x="454394" y="3444419"/>
                  <a:pt x="448582" y="3444419"/>
                </a:cubicBezTo>
                <a:cubicBezTo>
                  <a:pt x="442770" y="3445198"/>
                  <a:pt x="438543" y="3448051"/>
                  <a:pt x="438543" y="3451682"/>
                </a:cubicBezTo>
                <a:cubicBezTo>
                  <a:pt x="439071" y="3455314"/>
                  <a:pt x="426918" y="3465431"/>
                  <a:pt x="411595" y="3475029"/>
                </a:cubicBezTo>
                <a:cubicBezTo>
                  <a:pt x="388346" y="3488000"/>
                  <a:pt x="383590" y="3488778"/>
                  <a:pt x="383062" y="3478661"/>
                </a:cubicBezTo>
                <a:cubicBezTo>
                  <a:pt x="382005" y="3471916"/>
                  <a:pt x="387289" y="3464134"/>
                  <a:pt x="394158" y="3461021"/>
                </a:cubicBezTo>
                <a:cubicBezTo>
                  <a:pt x="402084" y="3456871"/>
                  <a:pt x="403669" y="3448570"/>
                  <a:pt x="399970" y="3438453"/>
                </a:cubicBezTo>
                <a:cubicBezTo>
                  <a:pt x="390460" y="3416663"/>
                  <a:pt x="413709" y="3385015"/>
                  <a:pt x="429560" y="3397986"/>
                </a:cubicBezTo>
                <a:cubicBezTo>
                  <a:pt x="438543" y="3404470"/>
                  <a:pt x="439071" y="3410437"/>
                  <a:pt x="432730" y="3420554"/>
                </a:cubicBezTo>
                <a:cubicBezTo>
                  <a:pt x="425333" y="3432227"/>
                  <a:pt x="425861" y="3432227"/>
                  <a:pt x="437486" y="3421332"/>
                </a:cubicBezTo>
                <a:cubicBezTo>
                  <a:pt x="444883" y="3414068"/>
                  <a:pt x="449639" y="3406027"/>
                  <a:pt x="448582" y="3402395"/>
                </a:cubicBezTo>
                <a:cubicBezTo>
                  <a:pt x="446997" y="3398764"/>
                  <a:pt x="453866" y="3388128"/>
                  <a:pt x="462849" y="3378530"/>
                </a:cubicBezTo>
                <a:cubicBezTo>
                  <a:pt x="471831" y="3369191"/>
                  <a:pt x="479757" y="3355183"/>
                  <a:pt x="480285" y="3347920"/>
                </a:cubicBezTo>
                <a:cubicBezTo>
                  <a:pt x="481342" y="3340656"/>
                  <a:pt x="487154" y="3329502"/>
                  <a:pt x="493495" y="3323017"/>
                </a:cubicBezTo>
                <a:cubicBezTo>
                  <a:pt x="503006" y="3312900"/>
                  <a:pt x="501421" y="3312122"/>
                  <a:pt x="485041" y="3319385"/>
                </a:cubicBezTo>
                <a:cubicBezTo>
                  <a:pt x="473945" y="3323795"/>
                  <a:pt x="454394" y="3327427"/>
                  <a:pt x="442241" y="3328205"/>
                </a:cubicBezTo>
                <a:cubicBezTo>
                  <a:pt x="429032" y="3328983"/>
                  <a:pt x="398914" y="3342991"/>
                  <a:pt x="374079" y="3361150"/>
                </a:cubicBezTo>
                <a:cubicBezTo>
                  <a:pt x="266817" y="3438194"/>
                  <a:pt x="255192" y="3445976"/>
                  <a:pt x="254135" y="3442344"/>
                </a:cubicBezTo>
                <a:cubicBezTo>
                  <a:pt x="254135" y="3438194"/>
                  <a:pt x="392573" y="3333912"/>
                  <a:pt x="412123" y="3324573"/>
                </a:cubicBezTo>
                <a:cubicBezTo>
                  <a:pt x="429032" y="3315754"/>
                  <a:pt x="429560" y="3297076"/>
                  <a:pt x="413180" y="3292926"/>
                </a:cubicBezTo>
                <a:cubicBezTo>
                  <a:pt x="406311" y="3290591"/>
                  <a:pt x="407896" y="3285662"/>
                  <a:pt x="417936" y="3275286"/>
                </a:cubicBezTo>
                <a:cubicBezTo>
                  <a:pt x="427975" y="3265947"/>
                  <a:pt x="430617" y="3256868"/>
                  <a:pt x="424805" y="3245973"/>
                </a:cubicBezTo>
                <a:cubicBezTo>
                  <a:pt x="416350" y="3231446"/>
                  <a:pt x="415822" y="3231446"/>
                  <a:pt x="413180" y="3246751"/>
                </a:cubicBezTo>
                <a:cubicBezTo>
                  <a:pt x="410538" y="3267244"/>
                  <a:pt x="371438" y="3316013"/>
                  <a:pt x="357699" y="3316532"/>
                </a:cubicBezTo>
                <a:cubicBezTo>
                  <a:pt x="349245" y="3316532"/>
                  <a:pt x="349774" y="3315234"/>
                  <a:pt x="357171" y="3311603"/>
                </a:cubicBezTo>
                <a:cubicBezTo>
                  <a:pt x="371438" y="3304340"/>
                  <a:pt x="368267" y="3290591"/>
                  <a:pt x="352944" y="3292148"/>
                </a:cubicBezTo>
                <a:cubicBezTo>
                  <a:pt x="335507" y="3294223"/>
                  <a:pt x="280027" y="3330540"/>
                  <a:pt x="277913" y="3341954"/>
                </a:cubicBezTo>
                <a:cubicBezTo>
                  <a:pt x="276328" y="3347142"/>
                  <a:pt x="262061" y="3353886"/>
                  <a:pt x="246210" y="3356740"/>
                </a:cubicBezTo>
                <a:cubicBezTo>
                  <a:pt x="208694" y="3363225"/>
                  <a:pt x="170650" y="3391500"/>
                  <a:pt x="135777" y="3440009"/>
                </a:cubicBezTo>
                <a:cubicBezTo>
                  <a:pt x="109886" y="3475548"/>
                  <a:pt x="92977" y="3483590"/>
                  <a:pt x="84523" y="3464653"/>
                </a:cubicBezTo>
                <a:cubicBezTo>
                  <a:pt x="82938" y="3460243"/>
                  <a:pt x="87693" y="3447273"/>
                  <a:pt x="95619" y="3436378"/>
                </a:cubicBezTo>
                <a:cubicBezTo>
                  <a:pt x="111471" y="3413290"/>
                  <a:pt x="105130" y="3378530"/>
                  <a:pt x="82410" y="3368932"/>
                </a:cubicBezTo>
                <a:cubicBezTo>
                  <a:pt x="70785" y="3364003"/>
                  <a:pt x="62331" y="3367376"/>
                  <a:pt x="49650" y="3385015"/>
                </a:cubicBezTo>
                <a:cubicBezTo>
                  <a:pt x="30099" y="3410437"/>
                  <a:pt x="23759" y="3412512"/>
                  <a:pt x="6322" y="3398764"/>
                </a:cubicBezTo>
                <a:cubicBezTo>
                  <a:pt x="-3189" y="3391500"/>
                  <a:pt x="-2661" y="3384756"/>
                  <a:pt x="12662" y="3362966"/>
                </a:cubicBezTo>
                <a:cubicBezTo>
                  <a:pt x="26400" y="3341954"/>
                  <a:pt x="29571" y="3330280"/>
                  <a:pt x="23759" y="3310825"/>
                </a:cubicBezTo>
                <a:cubicBezTo>
                  <a:pt x="510" y="3233781"/>
                  <a:pt x="510" y="3220032"/>
                  <a:pt x="22173" y="3191757"/>
                </a:cubicBezTo>
                <a:cubicBezTo>
                  <a:pt x="68671" y="3130537"/>
                  <a:pt x="92449" y="3085660"/>
                  <a:pt x="90335" y="3059460"/>
                </a:cubicBezTo>
                <a:cubicBezTo>
                  <a:pt x="89807" y="3039745"/>
                  <a:pt x="92977" y="3031703"/>
                  <a:pt x="105659" y="3028071"/>
                </a:cubicBezTo>
                <a:cubicBezTo>
                  <a:pt x="124152" y="3023142"/>
                  <a:pt x="225074" y="2904853"/>
                  <a:pt x="246210" y="2862570"/>
                </a:cubicBezTo>
                <a:cubicBezTo>
                  <a:pt x="254135" y="2845968"/>
                  <a:pt x="263118" y="2836629"/>
                  <a:pt x="266288" y="2841558"/>
                </a:cubicBezTo>
                <a:cubicBezTo>
                  <a:pt x="275799" y="2853231"/>
                  <a:pt x="348189" y="2791233"/>
                  <a:pt x="434316" y="2698365"/>
                </a:cubicBezTo>
                <a:cubicBezTo>
                  <a:pt x="475001" y="2654785"/>
                  <a:pt x="528897" y="2604720"/>
                  <a:pt x="553731" y="2587339"/>
                </a:cubicBezTo>
                <a:cubicBezTo>
                  <a:pt x="578037" y="2569700"/>
                  <a:pt x="595474" y="2552060"/>
                  <a:pt x="592832" y="2548428"/>
                </a:cubicBezTo>
                <a:cubicBezTo>
                  <a:pt x="589662" y="2544018"/>
                  <a:pt x="598116" y="2539349"/>
                  <a:pt x="611325" y="2538052"/>
                </a:cubicBezTo>
                <a:cubicBezTo>
                  <a:pt x="623478" y="2536496"/>
                  <a:pt x="655710" y="2522747"/>
                  <a:pt x="681601" y="2507442"/>
                </a:cubicBezTo>
                <a:cubicBezTo>
                  <a:pt x="726514" y="2480464"/>
                  <a:pt x="728099" y="2479426"/>
                  <a:pt x="709077" y="2471384"/>
                </a:cubicBezTo>
                <a:cubicBezTo>
                  <a:pt x="697981" y="2466196"/>
                  <a:pt x="659409" y="2464121"/>
                  <a:pt x="622422" y="2466196"/>
                </a:cubicBezTo>
                <a:cubicBezTo>
                  <a:pt x="546334" y="2469828"/>
                  <a:pt x="519386" y="2458933"/>
                  <a:pt x="567998" y="2444406"/>
                </a:cubicBezTo>
                <a:cubicBezTo>
                  <a:pt x="588605" y="2438440"/>
                  <a:pt x="627705" y="2438440"/>
                  <a:pt x="677902" y="2443628"/>
                </a:cubicBezTo>
                <a:cubicBezTo>
                  <a:pt x="756104" y="2451670"/>
                  <a:pt x="756632" y="2451670"/>
                  <a:pt x="822680" y="2426766"/>
                </a:cubicBezTo>
                <a:cubicBezTo>
                  <a:pt x="858082" y="2413018"/>
                  <a:pt x="916205" y="2392525"/>
                  <a:pt x="950550" y="2382408"/>
                </a:cubicBezTo>
                <a:cubicBezTo>
                  <a:pt x="985424" y="2371513"/>
                  <a:pt x="1012900" y="2360099"/>
                  <a:pt x="1012900" y="2357764"/>
                </a:cubicBezTo>
                <a:cubicBezTo>
                  <a:pt x="1012900" y="2354911"/>
                  <a:pt x="999690" y="2348166"/>
                  <a:pt x="984367" y="2343238"/>
                </a:cubicBezTo>
                <a:cubicBezTo>
                  <a:pt x="948437" y="2330786"/>
                  <a:pt x="916205" y="2313665"/>
                  <a:pt x="919904" y="2308736"/>
                </a:cubicBezTo>
                <a:cubicBezTo>
                  <a:pt x="922017" y="2306402"/>
                  <a:pt x="947380" y="2314184"/>
                  <a:pt x="978026" y="2326376"/>
                </a:cubicBezTo>
                <a:lnTo>
                  <a:pt x="1032450" y="2348426"/>
                </a:lnTo>
                <a:lnTo>
                  <a:pt x="1112237" y="2330526"/>
                </a:lnTo>
                <a:cubicBezTo>
                  <a:pt x="1156621" y="2320410"/>
                  <a:pt x="1189381" y="2309255"/>
                  <a:pt x="1185154" y="2306142"/>
                </a:cubicBezTo>
                <a:cubicBezTo>
                  <a:pt x="1173530" y="2296026"/>
                  <a:pt x="1065739" y="2283833"/>
                  <a:pt x="1053057" y="2290318"/>
                </a:cubicBezTo>
                <a:cubicBezTo>
                  <a:pt x="1038262" y="2297582"/>
                  <a:pt x="1013957" y="2282796"/>
                  <a:pt x="1012900" y="2266194"/>
                </a:cubicBezTo>
                <a:cubicBezTo>
                  <a:pt x="1011843" y="2260487"/>
                  <a:pt x="1017127" y="2254520"/>
                  <a:pt x="1023996" y="2253742"/>
                </a:cubicBezTo>
                <a:cubicBezTo>
                  <a:pt x="1042490" y="2251667"/>
                  <a:pt x="1037206" y="2236362"/>
                  <a:pt x="1015542" y="2228580"/>
                </a:cubicBezTo>
                <a:cubicBezTo>
                  <a:pt x="1001804" y="2224170"/>
                  <a:pt x="978555" y="2227282"/>
                  <a:pt x="936284" y="2239475"/>
                </a:cubicBezTo>
                <a:cubicBezTo>
                  <a:pt x="873406" y="2258412"/>
                  <a:pt x="833777" y="2257633"/>
                  <a:pt x="831135" y="2237140"/>
                </a:cubicBezTo>
                <a:cubicBezTo>
                  <a:pt x="830606" y="2228580"/>
                  <a:pt x="846986" y="2222094"/>
                  <a:pt x="895598" y="2213275"/>
                </a:cubicBezTo>
                <a:cubicBezTo>
                  <a:pt x="931000" y="2206790"/>
                  <a:pt x="971157" y="2196672"/>
                  <a:pt x="983839" y="2190706"/>
                </a:cubicBezTo>
                <a:cubicBezTo>
                  <a:pt x="995991" y="2184221"/>
                  <a:pt x="1039319" y="2176439"/>
                  <a:pt x="1080005" y="2172029"/>
                </a:cubicBezTo>
                <a:cubicBezTo>
                  <a:pt x="1143412" y="2166322"/>
                  <a:pt x="1154508" y="2163209"/>
                  <a:pt x="1149224" y="2153092"/>
                </a:cubicBezTo>
                <a:cubicBezTo>
                  <a:pt x="1142883" y="2139344"/>
                  <a:pt x="1148695" y="2137009"/>
                  <a:pt x="1194665" y="2135712"/>
                </a:cubicBezTo>
                <a:cubicBezTo>
                  <a:pt x="1233238" y="2134156"/>
                  <a:pt x="1232181" y="2125336"/>
                  <a:pt x="1190438" y="2101470"/>
                </a:cubicBezTo>
                <a:cubicBezTo>
                  <a:pt x="1161377" y="2085387"/>
                  <a:pt x="1151866" y="2083831"/>
                  <a:pt x="1105368" y="2091872"/>
                </a:cubicBezTo>
                <a:cubicBezTo>
                  <a:pt x="1076306" y="2096282"/>
                  <a:pt x="1048302" y="2104324"/>
                  <a:pt x="1045132" y="2108734"/>
                </a:cubicBezTo>
                <a:cubicBezTo>
                  <a:pt x="1035621" y="2119629"/>
                  <a:pt x="1014485" y="2121185"/>
                  <a:pt x="1019241" y="2111068"/>
                </a:cubicBezTo>
                <a:cubicBezTo>
                  <a:pt x="1023996" y="2100952"/>
                  <a:pt x="1002861" y="2094985"/>
                  <a:pt x="971686" y="2097838"/>
                </a:cubicBezTo>
                <a:cubicBezTo>
                  <a:pt x="957419" y="2099395"/>
                  <a:pt x="948965" y="2096282"/>
                  <a:pt x="950550" y="2091872"/>
                </a:cubicBezTo>
                <a:cubicBezTo>
                  <a:pt x="952664" y="2088241"/>
                  <a:pt x="964288" y="2085387"/>
                  <a:pt x="975913" y="2086684"/>
                </a:cubicBezTo>
                <a:cubicBezTo>
                  <a:pt x="989122" y="2087462"/>
                  <a:pt x="995991" y="2084609"/>
                  <a:pt x="995991" y="2078124"/>
                </a:cubicBezTo>
                <a:cubicBezTo>
                  <a:pt x="995463" y="2070860"/>
                  <a:pt x="1011843" y="2068007"/>
                  <a:pt x="1063625" y="2066450"/>
                </a:cubicBezTo>
                <a:cubicBezTo>
                  <a:pt x="1108010" y="2065932"/>
                  <a:pt x="1125975" y="2063856"/>
                  <a:pt x="1114350" y="2059446"/>
                </a:cubicBezTo>
                <a:cubicBezTo>
                  <a:pt x="1104839" y="2055815"/>
                  <a:pt x="1076835" y="2054258"/>
                  <a:pt x="1052001" y="2055815"/>
                </a:cubicBezTo>
                <a:cubicBezTo>
                  <a:pt x="1026638" y="2057371"/>
                  <a:pt x="1012900" y="2056334"/>
                  <a:pt x="1020826" y="2053480"/>
                </a:cubicBezTo>
                <a:cubicBezTo>
                  <a:pt x="1046188" y="2043363"/>
                  <a:pt x="1034035" y="2036100"/>
                  <a:pt x="976441" y="2027280"/>
                </a:cubicBezTo>
                <a:cubicBezTo>
                  <a:pt x="923074" y="2019238"/>
                  <a:pt x="943681" y="2016385"/>
                  <a:pt x="1007616" y="2022870"/>
                </a:cubicBezTo>
                <a:cubicBezTo>
                  <a:pt x="1033507" y="2025724"/>
                  <a:pt x="1035092" y="2025464"/>
                  <a:pt x="1023996" y="2013791"/>
                </a:cubicBezTo>
                <a:cubicBezTo>
                  <a:pt x="1017127" y="2006527"/>
                  <a:pt x="1015542" y="2000561"/>
                  <a:pt x="1019769" y="1999783"/>
                </a:cubicBezTo>
                <a:cubicBezTo>
                  <a:pt x="1029808" y="1999264"/>
                  <a:pt x="1053586" y="2022092"/>
                  <a:pt x="1044075" y="2022870"/>
                </a:cubicBezTo>
                <a:cubicBezTo>
                  <a:pt x="1027166" y="2025205"/>
                  <a:pt x="1064154" y="2037397"/>
                  <a:pt x="1081062" y="2036100"/>
                </a:cubicBezTo>
                <a:cubicBezTo>
                  <a:pt x="1091101" y="2035322"/>
                  <a:pt x="1100084" y="2038434"/>
                  <a:pt x="1100612" y="2042066"/>
                </a:cubicBezTo>
                <a:cubicBezTo>
                  <a:pt x="1100612" y="2046217"/>
                  <a:pt x="1133901" y="2049070"/>
                  <a:pt x="1174058" y="2048292"/>
                </a:cubicBezTo>
                <a:cubicBezTo>
                  <a:pt x="1296644" y="2045438"/>
                  <a:pt x="1331518" y="2048292"/>
                  <a:pt x="1313552" y="2057890"/>
                </a:cubicBezTo>
                <a:cubicBezTo>
                  <a:pt x="1305098" y="2062300"/>
                  <a:pt x="1302456" y="2065672"/>
                  <a:pt x="1309325" y="2064894"/>
                </a:cubicBezTo>
                <a:cubicBezTo>
                  <a:pt x="1315137" y="2064894"/>
                  <a:pt x="1326762" y="2059965"/>
                  <a:pt x="1335216" y="2054258"/>
                </a:cubicBezTo>
                <a:cubicBezTo>
                  <a:pt x="1353710" y="2041807"/>
                  <a:pt x="1418173" y="2052702"/>
                  <a:pt x="1401793" y="2065672"/>
                </a:cubicBezTo>
                <a:cubicBezTo>
                  <a:pt x="1395981" y="2070082"/>
                  <a:pt x="1404435" y="2073973"/>
                  <a:pt x="1423985" y="2076048"/>
                </a:cubicBezTo>
                <a:cubicBezTo>
                  <a:pt x="1466256" y="2079680"/>
                  <a:pt x="1468898" y="2071638"/>
                  <a:pt x="1434025" y="2044660"/>
                </a:cubicBezTo>
                <a:cubicBezTo>
                  <a:pt x="1399151" y="2018460"/>
                  <a:pt x="1401793" y="2007824"/>
                  <a:pt x="1438780" y="2019238"/>
                </a:cubicBezTo>
                <a:cubicBezTo>
                  <a:pt x="1471540" y="2030134"/>
                  <a:pt x="1480523" y="2021573"/>
                  <a:pt x="1453047" y="2006268"/>
                </a:cubicBezTo>
                <a:cubicBezTo>
                  <a:pt x="1425042" y="1991741"/>
                  <a:pt x="1263884" y="1994595"/>
                  <a:pt x="1255958" y="2010678"/>
                </a:cubicBezTo>
                <a:cubicBezTo>
                  <a:pt x="1249617" y="2023648"/>
                  <a:pt x="1222670" y="2017163"/>
                  <a:pt x="1221085" y="2001858"/>
                </a:cubicBezTo>
                <a:cubicBezTo>
                  <a:pt x="1221085" y="1994595"/>
                  <a:pt x="1197307" y="1987591"/>
                  <a:pt x="1155036" y="1983181"/>
                </a:cubicBezTo>
                <a:cubicBezTo>
                  <a:pt x="1119634" y="1978771"/>
                  <a:pt x="1079477" y="1972286"/>
                  <a:pt x="1065739" y="1969432"/>
                </a:cubicBezTo>
                <a:cubicBezTo>
                  <a:pt x="1052001" y="1966319"/>
                  <a:pt x="1028751" y="1965022"/>
                  <a:pt x="1013428" y="1966579"/>
                </a:cubicBezTo>
                <a:cubicBezTo>
                  <a:pt x="998105" y="1967876"/>
                  <a:pt x="985952" y="1965801"/>
                  <a:pt x="985424" y="1961391"/>
                </a:cubicBezTo>
                <a:cubicBezTo>
                  <a:pt x="984367" y="1956981"/>
                  <a:pt x="975913" y="1952571"/>
                  <a:pt x="965345" y="1951014"/>
                </a:cubicBezTo>
                <a:cubicBezTo>
                  <a:pt x="932057" y="1946604"/>
                  <a:pt x="1027166" y="1945826"/>
                  <a:pt x="1083704" y="1949458"/>
                </a:cubicBezTo>
                <a:cubicBezTo>
                  <a:pt x="1113293" y="1951533"/>
                  <a:pt x="1203648" y="1949717"/>
                  <a:pt x="1283963" y="1944789"/>
                </a:cubicBezTo>
                <a:lnTo>
                  <a:pt x="1429798" y="1935969"/>
                </a:lnTo>
                <a:lnTo>
                  <a:pt x="1423985" y="1915476"/>
                </a:lnTo>
                <a:cubicBezTo>
                  <a:pt x="1417116" y="1892907"/>
                  <a:pt x="1411833" y="1892388"/>
                  <a:pt x="1270753" y="1891610"/>
                </a:cubicBezTo>
                <a:cubicBezTo>
                  <a:pt x="1019241" y="1890054"/>
                  <a:pt x="807886" y="1916254"/>
                  <a:pt x="775654" y="1951793"/>
                </a:cubicBezTo>
                <a:cubicBezTo>
                  <a:pt x="764029" y="1965022"/>
                  <a:pt x="760859" y="1963725"/>
                  <a:pt x="741309" y="1941157"/>
                </a:cubicBezTo>
                <a:lnTo>
                  <a:pt x="719645" y="1916254"/>
                </a:lnTo>
                <a:lnTo>
                  <a:pt x="658880" y="1927149"/>
                </a:lnTo>
                <a:cubicBezTo>
                  <a:pt x="626649" y="1933894"/>
                  <a:pt x="571168" y="1951274"/>
                  <a:pt x="536823" y="1965801"/>
                </a:cubicBezTo>
                <a:cubicBezTo>
                  <a:pt x="482927" y="1988888"/>
                  <a:pt x="470774" y="1991741"/>
                  <a:pt x="454394" y="1984478"/>
                </a:cubicBezTo>
                <a:cubicBezTo>
                  <a:pt x="435372" y="1975658"/>
                  <a:pt x="435901" y="1974361"/>
                  <a:pt x="478172" y="1964244"/>
                </a:cubicBezTo>
                <a:cubicBezTo>
                  <a:pt x="501949" y="1958278"/>
                  <a:pt x="525198" y="1949717"/>
                  <a:pt x="529954" y="1944789"/>
                </a:cubicBezTo>
                <a:cubicBezTo>
                  <a:pt x="544220" y="1930262"/>
                  <a:pt x="665221" y="1895761"/>
                  <a:pt x="717003" y="1890832"/>
                </a:cubicBezTo>
                <a:cubicBezTo>
                  <a:pt x="743951" y="1888497"/>
                  <a:pt x="789392" y="1877862"/>
                  <a:pt x="818453" y="1866188"/>
                </a:cubicBezTo>
                <a:cubicBezTo>
                  <a:pt x="846986" y="1854515"/>
                  <a:pt x="879746" y="1842842"/>
                  <a:pt x="890842" y="1839210"/>
                </a:cubicBezTo>
                <a:cubicBezTo>
                  <a:pt x="910393" y="1833244"/>
                  <a:pt x="875519" y="1837913"/>
                  <a:pt x="697453" y="1866188"/>
                </a:cubicBezTo>
                <a:cubicBezTo>
                  <a:pt x="625592" y="1877862"/>
                  <a:pt x="613967" y="1877862"/>
                  <a:pt x="608155" y="1866188"/>
                </a:cubicBezTo>
                <a:cubicBezTo>
                  <a:pt x="602343" y="1853737"/>
                  <a:pt x="612911" y="1851402"/>
                  <a:pt x="708549" y="1842842"/>
                </a:cubicBezTo>
                <a:cubicBezTo>
                  <a:pt x="811584" y="1832466"/>
                  <a:pt x="815811" y="1831947"/>
                  <a:pt x="813698" y="1814566"/>
                </a:cubicBezTo>
                <a:cubicBezTo>
                  <a:pt x="813169" y="1804450"/>
                  <a:pt x="818982" y="1794852"/>
                  <a:pt x="827964" y="1791220"/>
                </a:cubicBezTo>
                <a:cubicBezTo>
                  <a:pt x="837475" y="1788107"/>
                  <a:pt x="844344" y="1782141"/>
                  <a:pt x="844344" y="1778509"/>
                </a:cubicBezTo>
                <a:cubicBezTo>
                  <a:pt x="843816" y="1769689"/>
                  <a:pt x="772484" y="1782141"/>
                  <a:pt x="672090" y="1808081"/>
                </a:cubicBezTo>
                <a:cubicBezTo>
                  <a:pt x="601286" y="1826240"/>
                  <a:pt x="506176" y="1828315"/>
                  <a:pt x="545805" y="1810935"/>
                </a:cubicBezTo>
                <a:cubicBezTo>
                  <a:pt x="572225" y="1799261"/>
                  <a:pt x="561657" y="1784735"/>
                  <a:pt x="526255" y="1784735"/>
                </a:cubicBezTo>
                <a:cubicBezTo>
                  <a:pt x="495080" y="1785513"/>
                  <a:pt x="491382" y="1781622"/>
                  <a:pt x="497722" y="1756978"/>
                </a:cubicBezTo>
                <a:cubicBezTo>
                  <a:pt x="500892" y="1746861"/>
                  <a:pt x="513045" y="1742192"/>
                  <a:pt x="542635" y="1739857"/>
                </a:cubicBezTo>
                <a:cubicBezTo>
                  <a:pt x="580679" y="1736226"/>
                  <a:pt x="582792" y="1734928"/>
                  <a:pt x="575923" y="1718067"/>
                </a:cubicBezTo>
                <a:cubicBezTo>
                  <a:pt x="570111" y="1702762"/>
                  <a:pt x="571696" y="1701206"/>
                  <a:pt x="590190" y="1704318"/>
                </a:cubicBezTo>
                <a:cubicBezTo>
                  <a:pt x="601814" y="1705616"/>
                  <a:pt x="671562" y="1694980"/>
                  <a:pt x="745007" y="1679675"/>
                </a:cubicBezTo>
                <a:cubicBezTo>
                  <a:pt x="818453" y="1664370"/>
                  <a:pt x="904580" y="1651400"/>
                  <a:pt x="936284" y="1649843"/>
                </a:cubicBezTo>
                <a:cubicBezTo>
                  <a:pt x="975913" y="1648287"/>
                  <a:pt x="991236" y="1645433"/>
                  <a:pt x="985424" y="1639467"/>
                </a:cubicBezTo>
                <a:cubicBezTo>
                  <a:pt x="980140" y="1635057"/>
                  <a:pt x="928358" y="1633760"/>
                  <a:pt x="870235" y="1635835"/>
                </a:cubicBezTo>
                <a:cubicBezTo>
                  <a:pt x="775126" y="1639467"/>
                  <a:pt x="765086" y="1638170"/>
                  <a:pt x="763501" y="1624421"/>
                </a:cubicBezTo>
                <a:cubicBezTo>
                  <a:pt x="761916" y="1612748"/>
                  <a:pt x="768785" y="1607560"/>
                  <a:pt x="788864" y="1604706"/>
                </a:cubicBezTo>
                <a:cubicBezTo>
                  <a:pt x="809471" y="1601594"/>
                  <a:pt x="811056" y="1600815"/>
                  <a:pt x="795733" y="1599518"/>
                </a:cubicBezTo>
                <a:cubicBezTo>
                  <a:pt x="784636" y="1597962"/>
                  <a:pt x="765615" y="1603150"/>
                  <a:pt x="752933" y="1609894"/>
                </a:cubicBezTo>
                <a:cubicBezTo>
                  <a:pt x="722815" y="1625718"/>
                  <a:pt x="711191" y="1616120"/>
                  <a:pt x="733911" y="1594330"/>
                </a:cubicBezTo>
                <a:cubicBezTo>
                  <a:pt x="763501" y="1564498"/>
                  <a:pt x="945795" y="1526106"/>
                  <a:pt x="947908" y="1549453"/>
                </a:cubicBezTo>
                <a:cubicBezTo>
                  <a:pt x="947908" y="1554641"/>
                  <a:pt x="934170" y="1559051"/>
                  <a:pt x="913035" y="1559829"/>
                </a:cubicBezTo>
                <a:cubicBezTo>
                  <a:pt x="862309" y="1561126"/>
                  <a:pt x="821624" y="1568130"/>
                  <a:pt x="827964" y="1574096"/>
                </a:cubicBezTo>
                <a:cubicBezTo>
                  <a:pt x="835362" y="1579803"/>
                  <a:pt x="979611" y="1563201"/>
                  <a:pt x="997048" y="1554641"/>
                </a:cubicBezTo>
                <a:cubicBezTo>
                  <a:pt x="1007088" y="1549453"/>
                  <a:pt x="1004446" y="1546340"/>
                  <a:pt x="985424" y="1544264"/>
                </a:cubicBezTo>
                <a:cubicBezTo>
                  <a:pt x="970629" y="1542708"/>
                  <a:pt x="1001804" y="1536223"/>
                  <a:pt x="1054114" y="1531294"/>
                </a:cubicBezTo>
                <a:lnTo>
                  <a:pt x="1149224" y="1521177"/>
                </a:lnTo>
                <a:lnTo>
                  <a:pt x="1097442" y="1499387"/>
                </a:lnTo>
                <a:lnTo>
                  <a:pt x="1045132" y="1477597"/>
                </a:lnTo>
                <a:lnTo>
                  <a:pt x="906166" y="1499387"/>
                </a:lnTo>
                <a:cubicBezTo>
                  <a:pt x="829549" y="1511060"/>
                  <a:pt x="765086" y="1520399"/>
                  <a:pt x="763501" y="1518843"/>
                </a:cubicBezTo>
                <a:cubicBezTo>
                  <a:pt x="761916" y="1517546"/>
                  <a:pt x="784108" y="1508726"/>
                  <a:pt x="811584" y="1498609"/>
                </a:cubicBezTo>
                <a:lnTo>
                  <a:pt x="862838" y="1481229"/>
                </a:lnTo>
                <a:lnTo>
                  <a:pt x="784636" y="1492643"/>
                </a:lnTo>
                <a:cubicBezTo>
                  <a:pt x="699566" y="1506391"/>
                  <a:pt x="687942" y="1500944"/>
                  <a:pt x="764029" y="1482007"/>
                </a:cubicBezTo>
                <a:cubicBezTo>
                  <a:pt x="811584" y="1471112"/>
                  <a:pt x="811584" y="1470074"/>
                  <a:pt x="782523" y="1466442"/>
                </a:cubicBezTo>
                <a:cubicBezTo>
                  <a:pt x="753990" y="1462033"/>
                  <a:pt x="753990" y="1461514"/>
                  <a:pt x="773012" y="1454250"/>
                </a:cubicBezTo>
                <a:cubicBezTo>
                  <a:pt x="789920" y="1448284"/>
                  <a:pt x="786750" y="1447246"/>
                  <a:pt x="752933" y="1444393"/>
                </a:cubicBezTo>
                <a:lnTo>
                  <a:pt x="711719" y="1441021"/>
                </a:lnTo>
                <a:lnTo>
                  <a:pt x="742365" y="1427532"/>
                </a:lnTo>
                <a:cubicBezTo>
                  <a:pt x="759274" y="1419749"/>
                  <a:pt x="797846" y="1410670"/>
                  <a:pt x="826907" y="1407817"/>
                </a:cubicBezTo>
                <a:cubicBezTo>
                  <a:pt x="857026" y="1404963"/>
                  <a:pt x="909864" y="1394068"/>
                  <a:pt x="945266" y="1383951"/>
                </a:cubicBezTo>
                <a:cubicBezTo>
                  <a:pt x="980668" y="1373056"/>
                  <a:pt x="1025053" y="1360345"/>
                  <a:pt x="1042490" y="1355416"/>
                </a:cubicBezTo>
                <a:cubicBezTo>
                  <a:pt x="1068381" y="1348153"/>
                  <a:pt x="1057813" y="1347115"/>
                  <a:pt x="988066" y="1350747"/>
                </a:cubicBezTo>
                <a:cubicBezTo>
                  <a:pt x="877104" y="1354898"/>
                  <a:pt x="725985" y="1378504"/>
                  <a:pt x="656767" y="1401850"/>
                </a:cubicBezTo>
                <a:cubicBezTo>
                  <a:pt x="604456" y="1419230"/>
                  <a:pt x="582264" y="1420268"/>
                  <a:pt x="590190" y="1404963"/>
                </a:cubicBezTo>
                <a:cubicBezTo>
                  <a:pt x="593889" y="1397700"/>
                  <a:pt x="581207" y="1397700"/>
                  <a:pt x="482399" y="1405741"/>
                </a:cubicBezTo>
                <a:cubicBezTo>
                  <a:pt x="440128" y="1409373"/>
                  <a:pt x="435901" y="1408076"/>
                  <a:pt x="449111" y="1397181"/>
                </a:cubicBezTo>
                <a:cubicBezTo>
                  <a:pt x="458621" y="1389139"/>
                  <a:pt x="512517" y="1377985"/>
                  <a:pt x="619780" y="1364236"/>
                </a:cubicBezTo>
                <a:cubicBezTo>
                  <a:pt x="837475" y="1335183"/>
                  <a:pt x="965873" y="1314949"/>
                  <a:pt x="972742" y="1306907"/>
                </a:cubicBezTo>
                <a:cubicBezTo>
                  <a:pt x="975384" y="1303276"/>
                  <a:pt x="973271" y="1300163"/>
                  <a:pt x="968515" y="1300941"/>
                </a:cubicBezTo>
                <a:cubicBezTo>
                  <a:pt x="963231" y="1300941"/>
                  <a:pt x="958476" y="1298088"/>
                  <a:pt x="958476" y="1293159"/>
                </a:cubicBezTo>
                <a:cubicBezTo>
                  <a:pt x="957419" y="1288749"/>
                  <a:pt x="970629" y="1283301"/>
                  <a:pt x="986481" y="1282004"/>
                </a:cubicBezTo>
                <a:cubicBezTo>
                  <a:pt x="1005502" y="1280448"/>
                  <a:pt x="1013428" y="1276297"/>
                  <a:pt x="1009730" y="1270331"/>
                </a:cubicBezTo>
                <a:cubicBezTo>
                  <a:pt x="1004974" y="1264624"/>
                  <a:pt x="958476" y="1268256"/>
                  <a:pt x="854384" y="1282004"/>
                </a:cubicBezTo>
                <a:cubicBezTo>
                  <a:pt x="654653" y="1308204"/>
                  <a:pt x="643029" y="1310280"/>
                  <a:pt x="638273" y="1320396"/>
                </a:cubicBezTo>
                <a:cubicBezTo>
                  <a:pt x="635103" y="1325585"/>
                  <a:pt x="618723" y="1329994"/>
                  <a:pt x="600229" y="1330773"/>
                </a:cubicBezTo>
                <a:cubicBezTo>
                  <a:pt x="581736" y="1330773"/>
                  <a:pt x="557430" y="1331551"/>
                  <a:pt x="545805" y="1332329"/>
                </a:cubicBezTo>
                <a:cubicBezTo>
                  <a:pt x="509347" y="1334664"/>
                  <a:pt x="544220" y="1318321"/>
                  <a:pt x="613967" y="1300941"/>
                </a:cubicBezTo>
                <a:cubicBezTo>
                  <a:pt x="727042" y="1271887"/>
                  <a:pt x="770898" y="1250097"/>
                  <a:pt x="706964" y="1252951"/>
                </a:cubicBezTo>
                <a:cubicBezTo>
                  <a:pt x="694811" y="1253729"/>
                  <a:pt x="664693" y="1255804"/>
                  <a:pt x="640915" y="1256582"/>
                </a:cubicBezTo>
                <a:cubicBezTo>
                  <a:pt x="574867" y="1260992"/>
                  <a:pt x="588076" y="1246466"/>
                  <a:pt x="663636" y="1232717"/>
                </a:cubicBezTo>
                <a:cubicBezTo>
                  <a:pt x="701151" y="1226232"/>
                  <a:pt x="733911" y="1217671"/>
                  <a:pt x="737610" y="1213262"/>
                </a:cubicBezTo>
                <a:cubicBezTo>
                  <a:pt x="741309" y="1208852"/>
                  <a:pt x="734440" y="1208073"/>
                  <a:pt x="722815" y="1211705"/>
                </a:cubicBezTo>
                <a:cubicBezTo>
                  <a:pt x="710662" y="1215337"/>
                  <a:pt x="701680" y="1214040"/>
                  <a:pt x="701151" y="1208073"/>
                </a:cubicBezTo>
                <a:cubicBezTo>
                  <a:pt x="699566" y="1189915"/>
                  <a:pt x="576980" y="1209370"/>
                  <a:pt x="477115" y="1244390"/>
                </a:cubicBezTo>
                <a:cubicBezTo>
                  <a:pt x="389931" y="1274741"/>
                  <a:pt x="380420" y="1280707"/>
                  <a:pt x="359813" y="1310539"/>
                </a:cubicBezTo>
                <a:cubicBezTo>
                  <a:pt x="336564" y="1346078"/>
                  <a:pt x="307503" y="1356195"/>
                  <a:pt x="304861" y="1330773"/>
                </a:cubicBezTo>
                <a:cubicBezTo>
                  <a:pt x="303804" y="1321953"/>
                  <a:pt x="313843" y="1308983"/>
                  <a:pt x="329166" y="1299384"/>
                </a:cubicBezTo>
                <a:lnTo>
                  <a:pt x="354529" y="1283561"/>
                </a:lnTo>
                <a:lnTo>
                  <a:pt x="294293" y="1288749"/>
                </a:lnTo>
                <a:cubicBezTo>
                  <a:pt x="257306" y="1291602"/>
                  <a:pt x="223489" y="1299644"/>
                  <a:pt x="204996" y="1309761"/>
                </a:cubicBezTo>
                <a:cubicBezTo>
                  <a:pt x="184917" y="1320656"/>
                  <a:pt x="164310" y="1325066"/>
                  <a:pt x="139475" y="1323509"/>
                </a:cubicBezTo>
                <a:cubicBezTo>
                  <a:pt x="103545" y="1321434"/>
                  <a:pt x="103545" y="1321434"/>
                  <a:pt x="116755" y="1303276"/>
                </a:cubicBezTo>
                <a:cubicBezTo>
                  <a:pt x="124681" y="1293159"/>
                  <a:pt x="129436" y="1278632"/>
                  <a:pt x="128908" y="1271369"/>
                </a:cubicBezTo>
                <a:cubicBezTo>
                  <a:pt x="128379" y="1261771"/>
                  <a:pt x="149515" y="1243612"/>
                  <a:pt x="190201" y="1218190"/>
                </a:cubicBezTo>
                <a:lnTo>
                  <a:pt x="254135" y="1179279"/>
                </a:lnTo>
                <a:lnTo>
                  <a:pt x="217148" y="1170459"/>
                </a:lnTo>
                <a:cubicBezTo>
                  <a:pt x="170122" y="1158786"/>
                  <a:pt x="165895" y="1131808"/>
                  <a:pt x="204467" y="1087449"/>
                </a:cubicBezTo>
                <a:cubicBezTo>
                  <a:pt x="234585" y="1051910"/>
                  <a:pt x="261533" y="1045944"/>
                  <a:pt x="285839" y="1068512"/>
                </a:cubicBezTo>
                <a:cubicBezTo>
                  <a:pt x="305918" y="1087449"/>
                  <a:pt x="315428" y="1086671"/>
                  <a:pt x="362455" y="1060471"/>
                </a:cubicBezTo>
                <a:cubicBezTo>
                  <a:pt x="386761" y="1047501"/>
                  <a:pt x="404726" y="1030120"/>
                  <a:pt x="412652" y="1011184"/>
                </a:cubicBezTo>
                <a:cubicBezTo>
                  <a:pt x="420049" y="996138"/>
                  <a:pt x="433787" y="972013"/>
                  <a:pt x="443298" y="959043"/>
                </a:cubicBezTo>
                <a:cubicBezTo>
                  <a:pt x="464962" y="929989"/>
                  <a:pt x="454923" y="921170"/>
                  <a:pt x="412123" y="932843"/>
                </a:cubicBezTo>
                <a:lnTo>
                  <a:pt x="381477" y="939847"/>
                </a:lnTo>
                <a:lnTo>
                  <a:pt x="413180" y="921170"/>
                </a:lnTo>
                <a:cubicBezTo>
                  <a:pt x="438014" y="906643"/>
                  <a:pt x="441713" y="901455"/>
                  <a:pt x="430088" y="897823"/>
                </a:cubicBezTo>
                <a:cubicBezTo>
                  <a:pt x="411067" y="892116"/>
                  <a:pt x="402612" y="869807"/>
                  <a:pt x="406839" y="841532"/>
                </a:cubicBezTo>
                <a:cubicBezTo>
                  <a:pt x="409481" y="824670"/>
                  <a:pt x="417936" y="815850"/>
                  <a:pt x="443298" y="806512"/>
                </a:cubicBezTo>
                <a:cubicBezTo>
                  <a:pt x="461263" y="799248"/>
                  <a:pt x="479757" y="788872"/>
                  <a:pt x="483984" y="783165"/>
                </a:cubicBezTo>
                <a:cubicBezTo>
                  <a:pt x="488211" y="777977"/>
                  <a:pt x="498779" y="768638"/>
                  <a:pt x="506705" y="762931"/>
                </a:cubicBezTo>
                <a:cubicBezTo>
                  <a:pt x="528369" y="747626"/>
                  <a:pt x="529954" y="731543"/>
                  <a:pt x="508818" y="739585"/>
                </a:cubicBezTo>
                <a:cubicBezTo>
                  <a:pt x="495080" y="744513"/>
                  <a:pt x="491910" y="742179"/>
                  <a:pt x="492967" y="729987"/>
                </a:cubicBezTo>
                <a:cubicBezTo>
                  <a:pt x="494023" y="719092"/>
                  <a:pt x="505119" y="711309"/>
                  <a:pt x="528897" y="704046"/>
                </a:cubicBezTo>
                <a:cubicBezTo>
                  <a:pt x="555316" y="696264"/>
                  <a:pt x="564299" y="688741"/>
                  <a:pt x="566413" y="672917"/>
                </a:cubicBezTo>
                <a:cubicBezTo>
                  <a:pt x="567469" y="662022"/>
                  <a:pt x="567469" y="649311"/>
                  <a:pt x="564827" y="645680"/>
                </a:cubicBezTo>
                <a:cubicBezTo>
                  <a:pt x="561657" y="642048"/>
                  <a:pt x="519914" y="645680"/>
                  <a:pt x="470774" y="652943"/>
                </a:cubicBezTo>
                <a:cubicBezTo>
                  <a:pt x="402084" y="663838"/>
                  <a:pt x="379363" y="664876"/>
                  <a:pt x="369324" y="656834"/>
                </a:cubicBezTo>
                <a:cubicBezTo>
                  <a:pt x="358756" y="648274"/>
                  <a:pt x="359813" y="645420"/>
                  <a:pt x="378307" y="635822"/>
                </a:cubicBezTo>
                <a:cubicBezTo>
                  <a:pt x="389931" y="630115"/>
                  <a:pt x="425861" y="622592"/>
                  <a:pt x="456508" y="619739"/>
                </a:cubicBezTo>
                <a:cubicBezTo>
                  <a:pt x="513574" y="614551"/>
                  <a:pt x="635103" y="577456"/>
                  <a:pt x="668391" y="554887"/>
                </a:cubicBezTo>
                <a:cubicBezTo>
                  <a:pt x="678959" y="548402"/>
                  <a:pt x="699038" y="531800"/>
                  <a:pt x="713304" y="518830"/>
                </a:cubicBezTo>
                <a:cubicBezTo>
                  <a:pt x="728099" y="505081"/>
                  <a:pt x="752405" y="487441"/>
                  <a:pt x="767728" y="479400"/>
                </a:cubicBezTo>
                <a:cubicBezTo>
                  <a:pt x="783051" y="471618"/>
                  <a:pt x="807886" y="457610"/>
                  <a:pt x="822680" y="449049"/>
                </a:cubicBezTo>
                <a:cubicBezTo>
                  <a:pt x="848571" y="432966"/>
                  <a:pt x="848571" y="432447"/>
                  <a:pt x="829021" y="429594"/>
                </a:cubicBezTo>
                <a:cubicBezTo>
                  <a:pt x="812113" y="425962"/>
                  <a:pt x="811056" y="423627"/>
                  <a:pt x="820038" y="416364"/>
                </a:cubicBezTo>
                <a:cubicBezTo>
                  <a:pt x="836418" y="403394"/>
                  <a:pt x="825851" y="404691"/>
                  <a:pt x="798375" y="419217"/>
                </a:cubicBezTo>
                <a:cubicBezTo>
                  <a:pt x="786222" y="425703"/>
                  <a:pt x="764558" y="431409"/>
                  <a:pt x="749235" y="431409"/>
                </a:cubicBezTo>
                <a:cubicBezTo>
                  <a:pt x="734440" y="432188"/>
                  <a:pt x="703265" y="444639"/>
                  <a:pt x="680016" y="458388"/>
                </a:cubicBezTo>
                <a:cubicBezTo>
                  <a:pt x="631404" y="488220"/>
                  <a:pt x="617666" y="491332"/>
                  <a:pt x="619251" y="472396"/>
                </a:cubicBezTo>
                <a:cubicBezTo>
                  <a:pt x="620308" y="458647"/>
                  <a:pt x="658880" y="440229"/>
                  <a:pt x="756104" y="405988"/>
                </a:cubicBezTo>
                <a:cubicBezTo>
                  <a:pt x="788335" y="394574"/>
                  <a:pt x="799960" y="394574"/>
                  <a:pt x="820038" y="402615"/>
                </a:cubicBezTo>
                <a:cubicBezTo>
                  <a:pt x="858082" y="417142"/>
                  <a:pt x="889257" y="396649"/>
                  <a:pt x="853327" y="379788"/>
                </a:cubicBezTo>
                <a:cubicBezTo>
                  <a:pt x="830078" y="369671"/>
                  <a:pt x="842759" y="345805"/>
                  <a:pt x="874462" y="342174"/>
                </a:cubicBezTo>
                <a:cubicBezTo>
                  <a:pt x="890314" y="340098"/>
                  <a:pt x="894541" y="337245"/>
                  <a:pt x="885030" y="335948"/>
                </a:cubicBezTo>
                <a:cubicBezTo>
                  <a:pt x="871820" y="333613"/>
                  <a:pt x="871292" y="331278"/>
                  <a:pt x="879746" y="324015"/>
                </a:cubicBezTo>
                <a:cubicBezTo>
                  <a:pt x="887144" y="317530"/>
                  <a:pt x="876576" y="317530"/>
                  <a:pt x="848043" y="324015"/>
                </a:cubicBezTo>
                <a:cubicBezTo>
                  <a:pt x="824266" y="328944"/>
                  <a:pt x="804187" y="329981"/>
                  <a:pt x="804187" y="325572"/>
                </a:cubicBezTo>
                <a:cubicBezTo>
                  <a:pt x="803658" y="317530"/>
                  <a:pt x="802073" y="318308"/>
                  <a:pt x="881331" y="308191"/>
                </a:cubicBezTo>
                <a:cubicBezTo>
                  <a:pt x="913563" y="304560"/>
                  <a:pt x="968515" y="291330"/>
                  <a:pt x="1004974" y="279138"/>
                </a:cubicBezTo>
                <a:cubicBezTo>
                  <a:pt x="1040376" y="266686"/>
                  <a:pt x="1077363" y="255532"/>
                  <a:pt x="1086874" y="255013"/>
                </a:cubicBezTo>
                <a:cubicBezTo>
                  <a:pt x="1095857" y="254235"/>
                  <a:pt x="1115407" y="246452"/>
                  <a:pt x="1129674" y="237892"/>
                </a:cubicBezTo>
                <a:cubicBezTo>
                  <a:pt x="1155036" y="223365"/>
                  <a:pt x="1152394" y="223106"/>
                  <a:pt x="1065739" y="235557"/>
                </a:cubicBezTo>
                <a:cubicBezTo>
                  <a:pt x="980140" y="248528"/>
                  <a:pt x="858611" y="271874"/>
                  <a:pt x="802602" y="286920"/>
                </a:cubicBezTo>
                <a:cubicBezTo>
                  <a:pt x="768785" y="295740"/>
                  <a:pt x="765615" y="278100"/>
                  <a:pt x="799431" y="267983"/>
                </a:cubicBezTo>
                <a:cubicBezTo>
                  <a:pt x="817397" y="262276"/>
                  <a:pt x="822680" y="256569"/>
                  <a:pt x="821624" y="240486"/>
                </a:cubicBezTo>
                <a:cubicBezTo>
                  <a:pt x="820567" y="225959"/>
                  <a:pt x="823737" y="220252"/>
                  <a:pt x="838532" y="218696"/>
                </a:cubicBezTo>
                <a:cubicBezTo>
                  <a:pt x="848571" y="218177"/>
                  <a:pt x="928358" y="205207"/>
                  <a:pt x="1016070" y="190680"/>
                </a:cubicBezTo>
                <a:cubicBezTo>
                  <a:pt x="1152923" y="168112"/>
                  <a:pt x="1179870" y="165258"/>
                  <a:pt x="1205233" y="173040"/>
                </a:cubicBezTo>
                <a:cubicBezTo>
                  <a:pt x="1230067" y="181082"/>
                  <a:pt x="1254373" y="179007"/>
                  <a:pt x="1357408" y="160848"/>
                </a:cubicBezTo>
                <a:cubicBezTo>
                  <a:pt x="1436667" y="147100"/>
                  <a:pt x="1558724" y="133870"/>
                  <a:pt x="1696105" y="124272"/>
                </a:cubicBezTo>
                <a:cubicBezTo>
                  <a:pt x="1813935" y="116230"/>
                  <a:pt x="2057522" y="99888"/>
                  <a:pt x="2236645" y="87436"/>
                </a:cubicBezTo>
                <a:cubicBezTo>
                  <a:pt x="2591722" y="62792"/>
                  <a:pt x="2790395" y="51638"/>
                  <a:pt x="2849046" y="51638"/>
                </a:cubicBezTo>
                <a:cubicBezTo>
                  <a:pt x="2911396" y="52416"/>
                  <a:pt x="3280739" y="40224"/>
                  <a:pt x="3469902" y="31404"/>
                </a:cubicBezTo>
                <a:cubicBezTo>
                  <a:pt x="3567653" y="26475"/>
                  <a:pt x="3658536" y="23363"/>
                  <a:pt x="3672802" y="24660"/>
                </a:cubicBezTo>
                <a:cubicBezTo>
                  <a:pt x="3688654" y="26216"/>
                  <a:pt x="3701864" y="21287"/>
                  <a:pt x="3710846" y="11170"/>
                </a:cubicBezTo>
                <a:cubicBezTo>
                  <a:pt x="3717187" y="4426"/>
                  <a:pt x="3720886" y="535"/>
                  <a:pt x="3721942" y="16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37041EB-B799-47E0-BAAC-5475CE69114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692007" y="-2131615"/>
            <a:ext cx="16935644" cy="5516840"/>
          </a:xfrm>
          <a:custGeom>
            <a:avLst/>
            <a:gdLst>
              <a:gd name="connsiteX0" fmla="*/ 7933605 w 16935644"/>
              <a:gd name="connsiteY0" fmla="*/ 5433535 h 5516840"/>
              <a:gd name="connsiteX1" fmla="*/ 7927333 w 16935644"/>
              <a:gd name="connsiteY1" fmla="*/ 5469566 h 5516840"/>
              <a:gd name="connsiteX2" fmla="*/ 7888123 w 16935644"/>
              <a:gd name="connsiteY2" fmla="*/ 5468032 h 5516840"/>
              <a:gd name="connsiteX3" fmla="*/ 7901455 w 16935644"/>
              <a:gd name="connsiteY3" fmla="*/ 5457811 h 5516840"/>
              <a:gd name="connsiteX4" fmla="*/ 7895181 w 16935644"/>
              <a:gd name="connsiteY4" fmla="*/ 5450911 h 5516840"/>
              <a:gd name="connsiteX5" fmla="*/ 7901455 w 16935644"/>
              <a:gd name="connsiteY5" fmla="*/ 5450911 h 5516840"/>
              <a:gd name="connsiteX6" fmla="*/ 7933605 w 16935644"/>
              <a:gd name="connsiteY6" fmla="*/ 5433535 h 5516840"/>
              <a:gd name="connsiteX7" fmla="*/ 7937527 w 16935644"/>
              <a:gd name="connsiteY7" fmla="*/ 5418713 h 5516840"/>
              <a:gd name="connsiteX8" fmla="*/ 7940663 w 16935644"/>
              <a:gd name="connsiteY8" fmla="*/ 5423058 h 5516840"/>
              <a:gd name="connsiteX9" fmla="*/ 7939879 w 16935644"/>
              <a:gd name="connsiteY9" fmla="*/ 5425102 h 5516840"/>
              <a:gd name="connsiteX10" fmla="*/ 7937527 w 16935644"/>
              <a:gd name="connsiteY10" fmla="*/ 5418713 h 5516840"/>
              <a:gd name="connsiteX11" fmla="*/ 10994281 w 16935644"/>
              <a:gd name="connsiteY11" fmla="*/ 5410536 h 5516840"/>
              <a:gd name="connsiteX12" fmla="*/ 10981737 w 16935644"/>
              <a:gd name="connsiteY12" fmla="*/ 5437112 h 5516840"/>
              <a:gd name="connsiteX13" fmla="*/ 11010749 w 16935644"/>
              <a:gd name="connsiteY13" fmla="*/ 5435579 h 5516840"/>
              <a:gd name="connsiteX14" fmla="*/ 10994281 w 16935644"/>
              <a:gd name="connsiteY14" fmla="*/ 5410536 h 5516840"/>
              <a:gd name="connsiteX15" fmla="*/ 11249143 w 16935644"/>
              <a:gd name="connsiteY15" fmla="*/ 5397504 h 5516840"/>
              <a:gd name="connsiteX16" fmla="*/ 11242869 w 16935644"/>
              <a:gd name="connsiteY16" fmla="*/ 5406192 h 5516840"/>
              <a:gd name="connsiteX17" fmla="*/ 11249143 w 16935644"/>
              <a:gd name="connsiteY17" fmla="*/ 5397504 h 5516840"/>
              <a:gd name="connsiteX18" fmla="*/ 11249927 w 16935644"/>
              <a:gd name="connsiteY18" fmla="*/ 5396482 h 5516840"/>
              <a:gd name="connsiteX19" fmla="*/ 11251495 w 16935644"/>
              <a:gd name="connsiteY19" fmla="*/ 5396482 h 5516840"/>
              <a:gd name="connsiteX20" fmla="*/ 11249143 w 16935644"/>
              <a:gd name="connsiteY20" fmla="*/ 5397504 h 5516840"/>
              <a:gd name="connsiteX21" fmla="*/ 11249927 w 16935644"/>
              <a:gd name="connsiteY21" fmla="*/ 5396482 h 5516840"/>
              <a:gd name="connsiteX22" fmla="*/ 10952721 w 16935644"/>
              <a:gd name="connsiteY22" fmla="*/ 5375272 h 5516840"/>
              <a:gd name="connsiteX23" fmla="*/ 10951153 w 16935644"/>
              <a:gd name="connsiteY23" fmla="*/ 5377061 h 5516840"/>
              <a:gd name="connsiteX24" fmla="*/ 10952721 w 16935644"/>
              <a:gd name="connsiteY24" fmla="*/ 5377061 h 5516840"/>
              <a:gd name="connsiteX25" fmla="*/ 10952721 w 16935644"/>
              <a:gd name="connsiteY25" fmla="*/ 5375272 h 5516840"/>
              <a:gd name="connsiteX26" fmla="*/ 12646561 w 16935644"/>
              <a:gd name="connsiteY26" fmla="*/ 5371950 h 5516840"/>
              <a:gd name="connsiteX27" fmla="*/ 12634799 w 16935644"/>
              <a:gd name="connsiteY27" fmla="*/ 5386260 h 5516840"/>
              <a:gd name="connsiteX28" fmla="*/ 12665381 w 16935644"/>
              <a:gd name="connsiteY28" fmla="*/ 5411303 h 5516840"/>
              <a:gd name="connsiteX29" fmla="*/ 12703023 w 16935644"/>
              <a:gd name="connsiteY29" fmla="*/ 5389071 h 5516840"/>
              <a:gd name="connsiteX30" fmla="*/ 12646561 w 16935644"/>
              <a:gd name="connsiteY30" fmla="*/ 5371950 h 5516840"/>
              <a:gd name="connsiteX31" fmla="*/ 8991473 w 16935644"/>
              <a:gd name="connsiteY31" fmla="*/ 5370672 h 5516840"/>
              <a:gd name="connsiteX32" fmla="*/ 8982061 w 16935644"/>
              <a:gd name="connsiteY32" fmla="*/ 5371950 h 5516840"/>
              <a:gd name="connsiteX33" fmla="*/ 8970299 w 16935644"/>
              <a:gd name="connsiteY33" fmla="*/ 5386260 h 5516840"/>
              <a:gd name="connsiteX34" fmla="*/ 8999313 w 16935644"/>
              <a:gd name="connsiteY34" fmla="*/ 5376294 h 5516840"/>
              <a:gd name="connsiteX35" fmla="*/ 8991473 w 16935644"/>
              <a:gd name="connsiteY35" fmla="*/ 5370672 h 5516840"/>
              <a:gd name="connsiteX36" fmla="*/ 8013593 w 16935644"/>
              <a:gd name="connsiteY36" fmla="*/ 5368372 h 5516840"/>
              <a:gd name="connsiteX37" fmla="*/ 7951643 w 16935644"/>
              <a:gd name="connsiteY37" fmla="*/ 5425102 h 5516840"/>
              <a:gd name="connsiteX38" fmla="*/ 8004183 w 16935644"/>
              <a:gd name="connsiteY38" fmla="*/ 5398526 h 5516840"/>
              <a:gd name="connsiteX39" fmla="*/ 8013593 w 16935644"/>
              <a:gd name="connsiteY39" fmla="*/ 5368372 h 5516840"/>
              <a:gd name="connsiteX40" fmla="*/ 7758733 w 16935644"/>
              <a:gd name="connsiteY40" fmla="*/ 5363262 h 5516840"/>
              <a:gd name="connsiteX41" fmla="*/ 7798725 w 16935644"/>
              <a:gd name="connsiteY41" fmla="*/ 5414114 h 5516840"/>
              <a:gd name="connsiteX42" fmla="*/ 7755597 w 16935644"/>
              <a:gd name="connsiteY42" fmla="*/ 5424335 h 5516840"/>
              <a:gd name="connsiteX43" fmla="*/ 7740697 w 16935644"/>
              <a:gd name="connsiteY43" fmla="*/ 5385493 h 5516840"/>
              <a:gd name="connsiteX44" fmla="*/ 7758733 w 16935644"/>
              <a:gd name="connsiteY44" fmla="*/ 5363262 h 5516840"/>
              <a:gd name="connsiteX45" fmla="*/ 10991929 w 16935644"/>
              <a:gd name="connsiteY45" fmla="*/ 5357384 h 5516840"/>
              <a:gd name="connsiteX46" fmla="*/ 10971541 w 16935644"/>
              <a:gd name="connsiteY46" fmla="*/ 5373483 h 5516840"/>
              <a:gd name="connsiteX47" fmla="*/ 10995067 w 16935644"/>
              <a:gd name="connsiteY47" fmla="*/ 5357384 h 5516840"/>
              <a:gd name="connsiteX48" fmla="*/ 10991929 w 16935644"/>
              <a:gd name="connsiteY48" fmla="*/ 5357384 h 5516840"/>
              <a:gd name="connsiteX49" fmla="*/ 7939879 w 16935644"/>
              <a:gd name="connsiteY49" fmla="*/ 5351251 h 5516840"/>
              <a:gd name="connsiteX50" fmla="*/ 7908513 w 16935644"/>
              <a:gd name="connsiteY50" fmla="*/ 5376294 h 5516840"/>
              <a:gd name="connsiteX51" fmla="*/ 7931253 w 16935644"/>
              <a:gd name="connsiteY51" fmla="*/ 5388304 h 5516840"/>
              <a:gd name="connsiteX52" fmla="*/ 7939879 w 16935644"/>
              <a:gd name="connsiteY52" fmla="*/ 5351251 h 5516840"/>
              <a:gd name="connsiteX53" fmla="*/ 8228461 w 16935644"/>
              <a:gd name="connsiteY53" fmla="*/ 5344607 h 5516840"/>
              <a:gd name="connsiteX54" fmla="*/ 8221401 w 16935644"/>
              <a:gd name="connsiteY54" fmla="*/ 5351251 h 5516840"/>
              <a:gd name="connsiteX55" fmla="*/ 8250417 w 16935644"/>
              <a:gd name="connsiteY55" fmla="*/ 5356618 h 5516840"/>
              <a:gd name="connsiteX56" fmla="*/ 8233165 w 16935644"/>
              <a:gd name="connsiteY56" fmla="*/ 5348440 h 5516840"/>
              <a:gd name="connsiteX57" fmla="*/ 8228461 w 16935644"/>
              <a:gd name="connsiteY57" fmla="*/ 5344607 h 5516840"/>
              <a:gd name="connsiteX58" fmla="*/ 8147689 w 16935644"/>
              <a:gd name="connsiteY58" fmla="*/ 5341796 h 5516840"/>
              <a:gd name="connsiteX59" fmla="*/ 8142199 w 16935644"/>
              <a:gd name="connsiteY59" fmla="*/ 5349718 h 5516840"/>
              <a:gd name="connsiteX60" fmla="*/ 8153961 w 16935644"/>
              <a:gd name="connsiteY60" fmla="*/ 5349718 h 5516840"/>
              <a:gd name="connsiteX61" fmla="*/ 8157099 w 16935644"/>
              <a:gd name="connsiteY61" fmla="*/ 5378849 h 5516840"/>
              <a:gd name="connsiteX62" fmla="*/ 8147689 w 16935644"/>
              <a:gd name="connsiteY62" fmla="*/ 5341796 h 5516840"/>
              <a:gd name="connsiteX63" fmla="*/ 10809215 w 16935644"/>
              <a:gd name="connsiteY63" fmla="*/ 5337452 h 5516840"/>
              <a:gd name="connsiteX64" fmla="*/ 10842149 w 16935644"/>
              <a:gd name="connsiteY64" fmla="*/ 5364795 h 5516840"/>
              <a:gd name="connsiteX65" fmla="*/ 10805293 w 16935644"/>
              <a:gd name="connsiteY65" fmla="*/ 5359684 h 5516840"/>
              <a:gd name="connsiteX66" fmla="*/ 10809215 w 16935644"/>
              <a:gd name="connsiteY66" fmla="*/ 5337452 h 5516840"/>
              <a:gd name="connsiteX67" fmla="*/ 11151905 w 16935644"/>
              <a:gd name="connsiteY67" fmla="*/ 5330808 h 5516840"/>
              <a:gd name="connsiteX68" fmla="*/ 11004477 w 16935644"/>
              <a:gd name="connsiteY68" fmla="*/ 5353807 h 5516840"/>
              <a:gd name="connsiteX69" fmla="*/ 11035061 w 16935644"/>
              <a:gd name="connsiteY69" fmla="*/ 5378849 h 5516840"/>
              <a:gd name="connsiteX70" fmla="*/ 11137789 w 16935644"/>
              <a:gd name="connsiteY70" fmla="*/ 5386260 h 5516840"/>
              <a:gd name="connsiteX71" fmla="*/ 11151905 w 16935644"/>
              <a:gd name="connsiteY71" fmla="*/ 5330808 h 5516840"/>
              <a:gd name="connsiteX72" fmla="*/ 6068813 w 16935644"/>
              <a:gd name="connsiteY72" fmla="*/ 5319564 h 5516840"/>
              <a:gd name="connsiteX73" fmla="*/ 6136253 w 16935644"/>
              <a:gd name="connsiteY73" fmla="*/ 5372716 h 5516840"/>
              <a:gd name="connsiteX74" fmla="*/ 6159777 w 16935644"/>
              <a:gd name="connsiteY74" fmla="*/ 5348440 h 5516840"/>
              <a:gd name="connsiteX75" fmla="*/ 6217809 w 16935644"/>
              <a:gd name="connsiteY75" fmla="*/ 5366072 h 5516840"/>
              <a:gd name="connsiteX76" fmla="*/ 6235845 w 16935644"/>
              <a:gd name="connsiteY76" fmla="*/ 5387538 h 5516840"/>
              <a:gd name="connsiteX77" fmla="*/ 6226433 w 16935644"/>
              <a:gd name="connsiteY77" fmla="*/ 5415647 h 5516840"/>
              <a:gd name="connsiteX78" fmla="*/ 6255449 w 16935644"/>
              <a:gd name="connsiteY78" fmla="*/ 5427657 h 5516840"/>
              <a:gd name="connsiteX79" fmla="*/ 6151153 w 16935644"/>
              <a:gd name="connsiteY79" fmla="*/ 5456789 h 5516840"/>
              <a:gd name="connsiteX80" fmla="*/ 6109589 w 16935644"/>
              <a:gd name="connsiteY80" fmla="*/ 5439923 h 5516840"/>
              <a:gd name="connsiteX81" fmla="*/ 6136253 w 16935644"/>
              <a:gd name="connsiteY81" fmla="*/ 5415647 h 5516840"/>
              <a:gd name="connsiteX82" fmla="*/ 6089201 w 16935644"/>
              <a:gd name="connsiteY82" fmla="*/ 5399292 h 5516840"/>
              <a:gd name="connsiteX83" fmla="*/ 6068813 w 16935644"/>
              <a:gd name="connsiteY83" fmla="*/ 5319564 h 5516840"/>
              <a:gd name="connsiteX84" fmla="*/ 9112237 w 16935644"/>
              <a:gd name="connsiteY84" fmla="*/ 5317520 h 5516840"/>
              <a:gd name="connsiteX85" fmla="*/ 9051855 w 16935644"/>
              <a:gd name="connsiteY85" fmla="*/ 5356618 h 5516840"/>
              <a:gd name="connsiteX86" fmla="*/ 9163209 w 16935644"/>
              <a:gd name="connsiteY86" fmla="*/ 5331575 h 5516840"/>
              <a:gd name="connsiteX87" fmla="*/ 9136547 w 16935644"/>
              <a:gd name="connsiteY87" fmla="*/ 5318031 h 5516840"/>
              <a:gd name="connsiteX88" fmla="*/ 9112237 w 16935644"/>
              <a:gd name="connsiteY88" fmla="*/ 5317520 h 5516840"/>
              <a:gd name="connsiteX89" fmla="*/ 9707433 w 16935644"/>
              <a:gd name="connsiteY89" fmla="*/ 5316754 h 5516840"/>
              <a:gd name="connsiteX90" fmla="*/ 9710571 w 16935644"/>
              <a:gd name="connsiteY90" fmla="*/ 5345374 h 5516840"/>
              <a:gd name="connsiteX91" fmla="*/ 9683909 w 16935644"/>
              <a:gd name="connsiteY91" fmla="*/ 5347674 h 5516840"/>
              <a:gd name="connsiteX92" fmla="*/ 9707433 w 16935644"/>
              <a:gd name="connsiteY92" fmla="*/ 5316754 h 5516840"/>
              <a:gd name="connsiteX93" fmla="*/ 9607841 w 16935644"/>
              <a:gd name="connsiteY93" fmla="*/ 5315987 h 5516840"/>
              <a:gd name="connsiteX94" fmla="*/ 9634505 w 16935644"/>
              <a:gd name="connsiteY94" fmla="*/ 5347674 h 5516840"/>
              <a:gd name="connsiteX95" fmla="*/ 9600785 w 16935644"/>
              <a:gd name="connsiteY95" fmla="*/ 5318798 h 5516840"/>
              <a:gd name="connsiteX96" fmla="*/ 9607841 w 16935644"/>
              <a:gd name="connsiteY96" fmla="*/ 5315987 h 5516840"/>
              <a:gd name="connsiteX97" fmla="*/ 7875577 w 16935644"/>
              <a:gd name="connsiteY97" fmla="*/ 5312920 h 5516840"/>
              <a:gd name="connsiteX98" fmla="*/ 7852051 w 16935644"/>
              <a:gd name="connsiteY98" fmla="*/ 5321864 h 5516840"/>
              <a:gd name="connsiteX99" fmla="*/ 7858325 w 16935644"/>
              <a:gd name="connsiteY99" fmla="*/ 5351251 h 5516840"/>
              <a:gd name="connsiteX100" fmla="*/ 7875577 w 16935644"/>
              <a:gd name="connsiteY100" fmla="*/ 5349718 h 5516840"/>
              <a:gd name="connsiteX101" fmla="*/ 7875577 w 16935644"/>
              <a:gd name="connsiteY101" fmla="*/ 5312920 h 5516840"/>
              <a:gd name="connsiteX102" fmla="*/ 9285541 w 16935644"/>
              <a:gd name="connsiteY102" fmla="*/ 5307810 h 5516840"/>
              <a:gd name="connsiteX103" fmla="*/ 9227513 w 16935644"/>
              <a:gd name="connsiteY103" fmla="*/ 5319564 h 5516840"/>
              <a:gd name="connsiteX104" fmla="*/ 9233785 w 16935644"/>
              <a:gd name="connsiteY104" fmla="*/ 5349718 h 5516840"/>
              <a:gd name="connsiteX105" fmla="*/ 9242413 w 16935644"/>
              <a:gd name="connsiteY105" fmla="*/ 5356618 h 5516840"/>
              <a:gd name="connsiteX106" fmla="*/ 9285541 w 16935644"/>
              <a:gd name="connsiteY106" fmla="*/ 5307810 h 5516840"/>
              <a:gd name="connsiteX107" fmla="*/ 8489593 w 16935644"/>
              <a:gd name="connsiteY107" fmla="*/ 5306532 h 5516840"/>
              <a:gd name="connsiteX108" fmla="*/ 8472341 w 16935644"/>
              <a:gd name="connsiteY108" fmla="*/ 5321864 h 5516840"/>
              <a:gd name="connsiteX109" fmla="*/ 8513903 w 16935644"/>
              <a:gd name="connsiteY109" fmla="*/ 5312920 h 5516840"/>
              <a:gd name="connsiteX110" fmla="*/ 8489593 w 16935644"/>
              <a:gd name="connsiteY110" fmla="*/ 5306532 h 5516840"/>
              <a:gd name="connsiteX111" fmla="*/ 7200393 w 16935644"/>
              <a:gd name="connsiteY111" fmla="*/ 5297333 h 5516840"/>
              <a:gd name="connsiteX112" fmla="*/ 7154909 w 16935644"/>
              <a:gd name="connsiteY112" fmla="*/ 5319564 h 5516840"/>
              <a:gd name="connsiteX113" fmla="*/ 7200393 w 16935644"/>
              <a:gd name="connsiteY113" fmla="*/ 5297333 h 5516840"/>
              <a:gd name="connsiteX114" fmla="*/ 8448033 w 16935644"/>
              <a:gd name="connsiteY114" fmla="*/ 5296055 h 5516840"/>
              <a:gd name="connsiteX115" fmla="*/ 8437053 w 16935644"/>
              <a:gd name="connsiteY115" fmla="*/ 5319564 h 5516840"/>
              <a:gd name="connsiteX116" fmla="*/ 8460579 w 16935644"/>
              <a:gd name="connsiteY116" fmla="*/ 5316754 h 5516840"/>
              <a:gd name="connsiteX117" fmla="*/ 8448033 w 16935644"/>
              <a:gd name="connsiteY117" fmla="*/ 5296055 h 5516840"/>
              <a:gd name="connsiteX118" fmla="*/ 8144553 w 16935644"/>
              <a:gd name="connsiteY118" fmla="*/ 5290178 h 5516840"/>
              <a:gd name="connsiteX119" fmla="*/ 8112401 w 16935644"/>
              <a:gd name="connsiteY119" fmla="*/ 5307810 h 5516840"/>
              <a:gd name="connsiteX120" fmla="*/ 8144553 w 16935644"/>
              <a:gd name="connsiteY120" fmla="*/ 5290178 h 5516840"/>
              <a:gd name="connsiteX121" fmla="*/ 9877601 w 16935644"/>
              <a:gd name="connsiteY121" fmla="*/ 5285067 h 5516840"/>
              <a:gd name="connsiteX122" fmla="*/ 9879171 w 16935644"/>
              <a:gd name="connsiteY122" fmla="*/ 5285067 h 5516840"/>
              <a:gd name="connsiteX123" fmla="*/ 9879171 w 16935644"/>
              <a:gd name="connsiteY123" fmla="*/ 5287111 h 5516840"/>
              <a:gd name="connsiteX124" fmla="*/ 9877601 w 16935644"/>
              <a:gd name="connsiteY124" fmla="*/ 5285067 h 5516840"/>
              <a:gd name="connsiteX125" fmla="*/ 8055939 w 16935644"/>
              <a:gd name="connsiteY125" fmla="*/ 5282000 h 5516840"/>
              <a:gd name="connsiteX126" fmla="*/ 8033197 w 16935644"/>
              <a:gd name="connsiteY126" fmla="*/ 5314454 h 5516840"/>
              <a:gd name="connsiteX127" fmla="*/ 8074759 w 16935644"/>
              <a:gd name="connsiteY127" fmla="*/ 5282767 h 5516840"/>
              <a:gd name="connsiteX128" fmla="*/ 8055939 w 16935644"/>
              <a:gd name="connsiteY128" fmla="*/ 5282000 h 5516840"/>
              <a:gd name="connsiteX129" fmla="*/ 9872897 w 16935644"/>
              <a:gd name="connsiteY129" fmla="*/ 5269479 h 5516840"/>
              <a:gd name="connsiteX130" fmla="*/ 9901129 w 16935644"/>
              <a:gd name="connsiteY130" fmla="*/ 5274845 h 5516840"/>
              <a:gd name="connsiteX131" fmla="*/ 9879171 w 16935644"/>
              <a:gd name="connsiteY131" fmla="*/ 5285067 h 5516840"/>
              <a:gd name="connsiteX132" fmla="*/ 9872897 w 16935644"/>
              <a:gd name="connsiteY132" fmla="*/ 5269479 h 5516840"/>
              <a:gd name="connsiteX133" fmla="*/ 10075217 w 16935644"/>
              <a:gd name="connsiteY133" fmla="*/ 5258491 h 5516840"/>
              <a:gd name="connsiteX134" fmla="*/ 10105017 w 16935644"/>
              <a:gd name="connsiteY134" fmla="*/ 5277401 h 5516840"/>
              <a:gd name="connsiteX135" fmla="*/ 10056397 w 16935644"/>
              <a:gd name="connsiteY135" fmla="*/ 5272290 h 5516840"/>
              <a:gd name="connsiteX136" fmla="*/ 10059533 w 16935644"/>
              <a:gd name="connsiteY136" fmla="*/ 5300655 h 5516840"/>
              <a:gd name="connsiteX137" fmla="*/ 10026597 w 16935644"/>
              <a:gd name="connsiteY137" fmla="*/ 5282000 h 5516840"/>
              <a:gd name="connsiteX138" fmla="*/ 10075217 w 16935644"/>
              <a:gd name="connsiteY138" fmla="*/ 5258491 h 5516840"/>
              <a:gd name="connsiteX139" fmla="*/ 7914001 w 16935644"/>
              <a:gd name="connsiteY139" fmla="*/ 5250825 h 5516840"/>
              <a:gd name="connsiteX140" fmla="*/ 7873223 w 16935644"/>
              <a:gd name="connsiteY140" fmla="*/ 5297333 h 5516840"/>
              <a:gd name="connsiteX141" fmla="*/ 7910865 w 16935644"/>
              <a:gd name="connsiteY141" fmla="*/ 5302443 h 5516840"/>
              <a:gd name="connsiteX142" fmla="*/ 7914001 w 16935644"/>
              <a:gd name="connsiteY142" fmla="*/ 5250825 h 5516840"/>
              <a:gd name="connsiteX143" fmla="*/ 11049175 w 16935644"/>
              <a:gd name="connsiteY143" fmla="*/ 5250058 h 5516840"/>
              <a:gd name="connsiteX144" fmla="*/ 11039765 w 16935644"/>
              <a:gd name="connsiteY144" fmla="*/ 5250825 h 5516840"/>
              <a:gd name="connsiteX145" fmla="*/ 11041333 w 16935644"/>
              <a:gd name="connsiteY145" fmla="*/ 5258491 h 5516840"/>
              <a:gd name="connsiteX146" fmla="*/ 11038197 w 16935644"/>
              <a:gd name="connsiteY146" fmla="*/ 5254402 h 5516840"/>
              <a:gd name="connsiteX147" fmla="*/ 11031139 w 16935644"/>
              <a:gd name="connsiteY147" fmla="*/ 5271523 h 5516840"/>
              <a:gd name="connsiteX148" fmla="*/ 11078189 w 16935644"/>
              <a:gd name="connsiteY148" fmla="*/ 5280978 h 5516840"/>
              <a:gd name="connsiteX149" fmla="*/ 11064075 w 16935644"/>
              <a:gd name="connsiteY149" fmla="*/ 5297333 h 5516840"/>
              <a:gd name="connsiteX150" fmla="*/ 11141709 w 16935644"/>
              <a:gd name="connsiteY150" fmla="*/ 5279189 h 5516840"/>
              <a:gd name="connsiteX151" fmla="*/ 11049175 w 16935644"/>
              <a:gd name="connsiteY151" fmla="*/ 5250058 h 5516840"/>
              <a:gd name="connsiteX152" fmla="*/ 10017971 w 16935644"/>
              <a:gd name="connsiteY152" fmla="*/ 5233959 h 5516840"/>
              <a:gd name="connsiteX153" fmla="*/ 10014835 w 16935644"/>
              <a:gd name="connsiteY153" fmla="*/ 5298099 h 5516840"/>
              <a:gd name="connsiteX154" fmla="*/ 9892501 w 16935644"/>
              <a:gd name="connsiteY154" fmla="*/ 5347674 h 5516840"/>
              <a:gd name="connsiteX155" fmla="*/ 9879171 w 16935644"/>
              <a:gd name="connsiteY155" fmla="*/ 5287111 h 5516840"/>
              <a:gd name="connsiteX156" fmla="*/ 9904265 w 16935644"/>
              <a:gd name="connsiteY156" fmla="*/ 5305765 h 5516840"/>
              <a:gd name="connsiteX157" fmla="*/ 10017971 w 16935644"/>
              <a:gd name="connsiteY157" fmla="*/ 5233959 h 5516840"/>
              <a:gd name="connsiteX158" fmla="*/ 12993173 w 16935644"/>
              <a:gd name="connsiteY158" fmla="*/ 5229615 h 5516840"/>
              <a:gd name="connsiteX159" fmla="*/ 12865349 w 16935644"/>
              <a:gd name="connsiteY159" fmla="*/ 5258491 h 5516840"/>
              <a:gd name="connsiteX160" fmla="*/ 12935925 w 16935644"/>
              <a:gd name="connsiteY160" fmla="*/ 5288644 h 5516840"/>
              <a:gd name="connsiteX161" fmla="*/ 12939063 w 16935644"/>
              <a:gd name="connsiteY161" fmla="*/ 5332341 h 5516840"/>
              <a:gd name="connsiteX162" fmla="*/ 13043361 w 16935644"/>
              <a:gd name="connsiteY162" fmla="*/ 5296055 h 5516840"/>
              <a:gd name="connsiteX163" fmla="*/ 13041007 w 16935644"/>
              <a:gd name="connsiteY163" fmla="*/ 5261302 h 5516840"/>
              <a:gd name="connsiteX164" fmla="*/ 13020617 w 16935644"/>
              <a:gd name="connsiteY164" fmla="*/ 5252613 h 5516840"/>
              <a:gd name="connsiteX165" fmla="*/ 13004933 w 16935644"/>
              <a:gd name="connsiteY165" fmla="*/ 5233959 h 5516840"/>
              <a:gd name="connsiteX166" fmla="*/ 12993173 w 16935644"/>
              <a:gd name="connsiteY166" fmla="*/ 5229615 h 5516840"/>
              <a:gd name="connsiteX167" fmla="*/ 10733149 w 16935644"/>
              <a:gd name="connsiteY167" fmla="*/ 5223482 h 5516840"/>
              <a:gd name="connsiteX168" fmla="*/ 10729229 w 16935644"/>
              <a:gd name="connsiteY168" fmla="*/ 5233192 h 5516840"/>
              <a:gd name="connsiteX169" fmla="*/ 10739421 w 16935644"/>
              <a:gd name="connsiteY169" fmla="*/ 5231915 h 5516840"/>
              <a:gd name="connsiteX170" fmla="*/ 10733149 w 16935644"/>
              <a:gd name="connsiteY170" fmla="*/ 5223482 h 5516840"/>
              <a:gd name="connsiteX171" fmla="*/ 11003693 w 16935644"/>
              <a:gd name="connsiteY171" fmla="*/ 5209683 h 5516840"/>
              <a:gd name="connsiteX172" fmla="*/ 11012319 w 16935644"/>
              <a:gd name="connsiteY172" fmla="*/ 5211216 h 5516840"/>
              <a:gd name="connsiteX173" fmla="*/ 11013887 w 16935644"/>
              <a:gd name="connsiteY173" fmla="*/ 5210449 h 5516840"/>
              <a:gd name="connsiteX174" fmla="*/ 11003693 w 16935644"/>
              <a:gd name="connsiteY174" fmla="*/ 5209683 h 5516840"/>
              <a:gd name="connsiteX175" fmla="*/ 8636237 w 16935644"/>
              <a:gd name="connsiteY175" fmla="*/ 5204828 h 5516840"/>
              <a:gd name="connsiteX176" fmla="*/ 8601733 w 16935644"/>
              <a:gd name="connsiteY176" fmla="*/ 5205339 h 5516840"/>
              <a:gd name="connsiteX177" fmla="*/ 8553897 w 16935644"/>
              <a:gd name="connsiteY177" fmla="*/ 5242903 h 5516840"/>
              <a:gd name="connsiteX178" fmla="*/ 8665251 w 16935644"/>
              <a:gd name="connsiteY178" fmla="*/ 5211216 h 5516840"/>
              <a:gd name="connsiteX179" fmla="*/ 8636237 w 16935644"/>
              <a:gd name="connsiteY179" fmla="*/ 5204828 h 5516840"/>
              <a:gd name="connsiteX180" fmla="*/ 10981737 w 16935644"/>
              <a:gd name="connsiteY180" fmla="*/ 5193328 h 5516840"/>
              <a:gd name="connsiteX181" fmla="*/ 10992713 w 16935644"/>
              <a:gd name="connsiteY181" fmla="*/ 5224249 h 5516840"/>
              <a:gd name="connsiteX182" fmla="*/ 10991145 w 16935644"/>
              <a:gd name="connsiteY182" fmla="*/ 5202783 h 5516840"/>
              <a:gd name="connsiteX183" fmla="*/ 10981737 w 16935644"/>
              <a:gd name="connsiteY183" fmla="*/ 5193328 h 5516840"/>
              <a:gd name="connsiteX184" fmla="*/ 7998693 w 16935644"/>
              <a:gd name="connsiteY184" fmla="*/ 5183873 h 5516840"/>
              <a:gd name="connsiteX185" fmla="*/ 7972815 w 16935644"/>
              <a:gd name="connsiteY185" fmla="*/ 5245714 h 5516840"/>
              <a:gd name="connsiteX186" fmla="*/ 7998693 w 16935644"/>
              <a:gd name="connsiteY186" fmla="*/ 5183873 h 5516840"/>
              <a:gd name="connsiteX187" fmla="*/ 9828983 w 16935644"/>
              <a:gd name="connsiteY187" fmla="*/ 5169563 h 5516840"/>
              <a:gd name="connsiteX188" fmla="*/ 9831335 w 16935644"/>
              <a:gd name="connsiteY188" fmla="*/ 5171863 h 5516840"/>
              <a:gd name="connsiteX189" fmla="*/ 9832119 w 16935644"/>
              <a:gd name="connsiteY189" fmla="*/ 5171097 h 5516840"/>
              <a:gd name="connsiteX190" fmla="*/ 9828983 w 16935644"/>
              <a:gd name="connsiteY190" fmla="*/ 5169563 h 5516840"/>
              <a:gd name="connsiteX191" fmla="*/ 8122595 w 16935644"/>
              <a:gd name="connsiteY191" fmla="*/ 5149631 h 5516840"/>
              <a:gd name="connsiteX192" fmla="*/ 8078681 w 16935644"/>
              <a:gd name="connsiteY192" fmla="*/ 5175441 h 5516840"/>
              <a:gd name="connsiteX193" fmla="*/ 8097501 w 16935644"/>
              <a:gd name="connsiteY193" fmla="*/ 5152187 h 5516840"/>
              <a:gd name="connsiteX194" fmla="*/ 8092011 w 16935644"/>
              <a:gd name="connsiteY194" fmla="*/ 5160108 h 5516840"/>
              <a:gd name="connsiteX195" fmla="*/ 8122595 w 16935644"/>
              <a:gd name="connsiteY195" fmla="*/ 5149631 h 5516840"/>
              <a:gd name="connsiteX196" fmla="*/ 7895965 w 16935644"/>
              <a:gd name="connsiteY196" fmla="*/ 5120244 h 5516840"/>
              <a:gd name="connsiteX197" fmla="*/ 7869303 w 16935644"/>
              <a:gd name="connsiteY197" fmla="*/ 5216327 h 5516840"/>
              <a:gd name="connsiteX198" fmla="*/ 7893613 w 16935644"/>
              <a:gd name="connsiteY198" fmla="*/ 5223482 h 5516840"/>
              <a:gd name="connsiteX199" fmla="*/ 7899885 w 16935644"/>
              <a:gd name="connsiteY199" fmla="*/ 5206361 h 5516840"/>
              <a:gd name="connsiteX200" fmla="*/ 7951643 w 16935644"/>
              <a:gd name="connsiteY200" fmla="*/ 5196906 h 5516840"/>
              <a:gd name="connsiteX201" fmla="*/ 7895965 w 16935644"/>
              <a:gd name="connsiteY201" fmla="*/ 5120244 h 5516840"/>
              <a:gd name="connsiteX202" fmla="*/ 8128085 w 16935644"/>
              <a:gd name="connsiteY202" fmla="*/ 5115134 h 5516840"/>
              <a:gd name="connsiteX203" fmla="*/ 8044961 w 16935644"/>
              <a:gd name="connsiteY203" fmla="*/ 5144520 h 5516840"/>
              <a:gd name="connsiteX204" fmla="*/ 8018297 w 16935644"/>
              <a:gd name="connsiteY204" fmla="*/ 5233959 h 5516840"/>
              <a:gd name="connsiteX205" fmla="*/ 8042609 w 16935644"/>
              <a:gd name="connsiteY205" fmla="*/ 5248269 h 5516840"/>
              <a:gd name="connsiteX206" fmla="*/ 8201013 w 16935644"/>
              <a:gd name="connsiteY206" fmla="*/ 5174674 h 5516840"/>
              <a:gd name="connsiteX207" fmla="*/ 8139063 w 16935644"/>
              <a:gd name="connsiteY207" fmla="*/ 5149631 h 5516840"/>
              <a:gd name="connsiteX208" fmla="*/ 8174351 w 16935644"/>
              <a:gd name="connsiteY208" fmla="*/ 5124844 h 5516840"/>
              <a:gd name="connsiteX209" fmla="*/ 8128085 w 16935644"/>
              <a:gd name="connsiteY209" fmla="*/ 5115134 h 5516840"/>
              <a:gd name="connsiteX210" fmla="*/ 7661493 w 16935644"/>
              <a:gd name="connsiteY210" fmla="*/ 5112067 h 5516840"/>
              <a:gd name="connsiteX211" fmla="*/ 7692861 w 16935644"/>
              <a:gd name="connsiteY211" fmla="*/ 5123822 h 5516840"/>
              <a:gd name="connsiteX212" fmla="*/ 7688157 w 16935644"/>
              <a:gd name="connsiteY212" fmla="*/ 5145032 h 5516840"/>
              <a:gd name="connsiteX213" fmla="*/ 7695213 w 16935644"/>
              <a:gd name="connsiteY213" fmla="*/ 5140943 h 5516840"/>
              <a:gd name="connsiteX214" fmla="*/ 7716387 w 16935644"/>
              <a:gd name="connsiteY214" fmla="*/ 5146820 h 5516840"/>
              <a:gd name="connsiteX215" fmla="*/ 7679529 w 16935644"/>
              <a:gd name="connsiteY215" fmla="*/ 5160875 h 5516840"/>
              <a:gd name="connsiteX216" fmla="*/ 7681097 w 16935644"/>
              <a:gd name="connsiteY216" fmla="*/ 5156531 h 5516840"/>
              <a:gd name="connsiteX217" fmla="*/ 7661493 w 16935644"/>
              <a:gd name="connsiteY217" fmla="*/ 5112067 h 5516840"/>
              <a:gd name="connsiteX218" fmla="*/ 10842935 w 16935644"/>
              <a:gd name="connsiteY218" fmla="*/ 5096479 h 5516840"/>
              <a:gd name="connsiteX219" fmla="*/ 10825683 w 16935644"/>
              <a:gd name="connsiteY219" fmla="*/ 5114367 h 5516840"/>
              <a:gd name="connsiteX220" fmla="*/ 10842935 w 16935644"/>
              <a:gd name="connsiteY220" fmla="*/ 5104912 h 5516840"/>
              <a:gd name="connsiteX221" fmla="*/ 10842935 w 16935644"/>
              <a:gd name="connsiteY221" fmla="*/ 5096479 h 5516840"/>
              <a:gd name="connsiteX222" fmla="*/ 10985657 w 16935644"/>
              <a:gd name="connsiteY222" fmla="*/ 5088558 h 5516840"/>
              <a:gd name="connsiteX223" fmla="*/ 10944879 w 16935644"/>
              <a:gd name="connsiteY223" fmla="*/ 5117944 h 5516840"/>
              <a:gd name="connsiteX224" fmla="*/ 10915081 w 16935644"/>
              <a:gd name="connsiteY224" fmla="*/ 5094435 h 5516840"/>
              <a:gd name="connsiteX225" fmla="*/ 10902533 w 16935644"/>
              <a:gd name="connsiteY225" fmla="*/ 5107723 h 5516840"/>
              <a:gd name="connsiteX226" fmla="*/ 11004477 w 16935644"/>
              <a:gd name="connsiteY226" fmla="*/ 5101590 h 5516840"/>
              <a:gd name="connsiteX227" fmla="*/ 10985657 w 16935644"/>
              <a:gd name="connsiteY227" fmla="*/ 5088558 h 5516840"/>
              <a:gd name="connsiteX228" fmla="*/ 6780069 w 16935644"/>
              <a:gd name="connsiteY228" fmla="*/ 5081147 h 5516840"/>
              <a:gd name="connsiteX229" fmla="*/ 6810653 w 16935644"/>
              <a:gd name="connsiteY229" fmla="*/ 5086258 h 5516840"/>
              <a:gd name="connsiteX230" fmla="*/ 6819277 w 16935644"/>
              <a:gd name="connsiteY230" fmla="*/ 5117178 h 5516840"/>
              <a:gd name="connsiteX231" fmla="*/ 6783205 w 16935644"/>
              <a:gd name="connsiteY231" fmla="*/ 5157297 h 5516840"/>
              <a:gd name="connsiteX232" fmla="*/ 6759681 w 16935644"/>
              <a:gd name="connsiteY232" fmla="*/ 5129188 h 5516840"/>
              <a:gd name="connsiteX233" fmla="*/ 6755759 w 16935644"/>
              <a:gd name="connsiteY233" fmla="*/ 5083447 h 5516840"/>
              <a:gd name="connsiteX234" fmla="*/ 6780069 w 16935644"/>
              <a:gd name="connsiteY234" fmla="*/ 5081147 h 5516840"/>
              <a:gd name="connsiteX235" fmla="*/ 7955563 w 16935644"/>
              <a:gd name="connsiteY235" fmla="*/ 5077569 h 5516840"/>
              <a:gd name="connsiteX236" fmla="*/ 7946153 w 16935644"/>
              <a:gd name="connsiteY236" fmla="*/ 5078336 h 5516840"/>
              <a:gd name="connsiteX237" fmla="*/ 7949289 w 16935644"/>
              <a:gd name="connsiteY237" fmla="*/ 5107723 h 5516840"/>
              <a:gd name="connsiteX238" fmla="*/ 7968895 w 16935644"/>
              <a:gd name="connsiteY238" fmla="*/ 5090602 h 5516840"/>
              <a:gd name="connsiteX239" fmla="*/ 7955563 w 16935644"/>
              <a:gd name="connsiteY239" fmla="*/ 5077569 h 5516840"/>
              <a:gd name="connsiteX240" fmla="*/ 14643001 w 16935644"/>
              <a:gd name="connsiteY240" fmla="*/ 5007456 h 5516840"/>
              <a:gd name="connsiteX241" fmla="*/ 14657213 w 16935644"/>
              <a:gd name="connsiteY241" fmla="*/ 5008063 h 5516840"/>
              <a:gd name="connsiteX242" fmla="*/ 14755237 w 16935644"/>
              <a:gd name="connsiteY242" fmla="*/ 5022629 h 5516840"/>
              <a:gd name="connsiteX243" fmla="*/ 14628199 w 16935644"/>
              <a:gd name="connsiteY243" fmla="*/ 5012407 h 5516840"/>
              <a:gd name="connsiteX244" fmla="*/ 14643001 w 16935644"/>
              <a:gd name="connsiteY244" fmla="*/ 5007456 h 5516840"/>
              <a:gd name="connsiteX245" fmla="*/ 6022545 w 16935644"/>
              <a:gd name="connsiteY245" fmla="*/ 4994519 h 5516840"/>
              <a:gd name="connsiteX246" fmla="*/ 5988041 w 16935644"/>
              <a:gd name="connsiteY246" fmla="*/ 5007296 h 5516840"/>
              <a:gd name="connsiteX247" fmla="*/ 6061755 w 16935644"/>
              <a:gd name="connsiteY247" fmla="*/ 4998608 h 5516840"/>
              <a:gd name="connsiteX248" fmla="*/ 6022545 w 16935644"/>
              <a:gd name="connsiteY248" fmla="*/ 4994519 h 5516840"/>
              <a:gd name="connsiteX249" fmla="*/ 15720569 w 16935644"/>
              <a:gd name="connsiteY249" fmla="*/ 4972799 h 5516840"/>
              <a:gd name="connsiteX250" fmla="*/ 15769973 w 16935644"/>
              <a:gd name="connsiteY250" fmla="*/ 5000397 h 5516840"/>
              <a:gd name="connsiteX251" fmla="*/ 15661755 w 16935644"/>
              <a:gd name="connsiteY251" fmla="*/ 4984298 h 5516840"/>
              <a:gd name="connsiteX252" fmla="*/ 15720569 w 16935644"/>
              <a:gd name="connsiteY252" fmla="*/ 4972799 h 5516840"/>
              <a:gd name="connsiteX253" fmla="*/ 6378565 w 16935644"/>
              <a:gd name="connsiteY253" fmla="*/ 4960022 h 5516840"/>
              <a:gd name="connsiteX254" fmla="*/ 6312695 w 16935644"/>
              <a:gd name="connsiteY254" fmla="*/ 4992475 h 5516840"/>
              <a:gd name="connsiteX255" fmla="*/ 6387193 w 16935644"/>
              <a:gd name="connsiteY255" fmla="*/ 4994519 h 5516840"/>
              <a:gd name="connsiteX256" fmla="*/ 6378565 w 16935644"/>
              <a:gd name="connsiteY256" fmla="*/ 4960022 h 5516840"/>
              <a:gd name="connsiteX257" fmla="*/ 6329161 w 16935644"/>
              <a:gd name="connsiteY257" fmla="*/ 4911980 h 5516840"/>
              <a:gd name="connsiteX258" fmla="*/ 6277405 w 16935644"/>
              <a:gd name="connsiteY258" fmla="*/ 4915558 h 5516840"/>
              <a:gd name="connsiteX259" fmla="*/ 6329161 w 16935644"/>
              <a:gd name="connsiteY259" fmla="*/ 4911980 h 5516840"/>
              <a:gd name="connsiteX260" fmla="*/ 14902665 w 16935644"/>
              <a:gd name="connsiteY260" fmla="*/ 4871605 h 5516840"/>
              <a:gd name="connsiteX261" fmla="*/ 14936385 w 16935644"/>
              <a:gd name="connsiteY261" fmla="*/ 4884638 h 5516840"/>
              <a:gd name="connsiteX262" fmla="*/ 14902665 w 16935644"/>
              <a:gd name="connsiteY262" fmla="*/ 4871605 h 5516840"/>
              <a:gd name="connsiteX263" fmla="*/ 14770921 w 16935644"/>
              <a:gd name="connsiteY263" fmla="*/ 4858062 h 5516840"/>
              <a:gd name="connsiteX264" fmla="*/ 14813267 w 16935644"/>
              <a:gd name="connsiteY264" fmla="*/ 4860362 h 5516840"/>
              <a:gd name="connsiteX265" fmla="*/ 14770921 w 16935644"/>
              <a:gd name="connsiteY265" fmla="*/ 4858062 h 5516840"/>
              <a:gd name="connsiteX266" fmla="*/ 7735207 w 16935644"/>
              <a:gd name="connsiteY266" fmla="*/ 4856017 h 5516840"/>
              <a:gd name="connsiteX267" fmla="*/ 7743049 w 16935644"/>
              <a:gd name="connsiteY267" fmla="*/ 4869050 h 5516840"/>
              <a:gd name="connsiteX268" fmla="*/ 7762653 w 16935644"/>
              <a:gd name="connsiteY268" fmla="*/ 4869050 h 5516840"/>
              <a:gd name="connsiteX269" fmla="*/ 7735207 w 16935644"/>
              <a:gd name="connsiteY269" fmla="*/ 4856017 h 5516840"/>
              <a:gd name="connsiteX270" fmla="*/ 6722039 w 16935644"/>
              <a:gd name="connsiteY270" fmla="*/ 4846818 h 5516840"/>
              <a:gd name="connsiteX271" fmla="*/ 6666361 w 16935644"/>
              <a:gd name="connsiteY271" fmla="*/ 4860362 h 5516840"/>
              <a:gd name="connsiteX272" fmla="*/ 6786343 w 16935644"/>
              <a:gd name="connsiteY272" fmla="*/ 4848607 h 5516840"/>
              <a:gd name="connsiteX273" fmla="*/ 6722039 w 16935644"/>
              <a:gd name="connsiteY273" fmla="*/ 4846818 h 5516840"/>
              <a:gd name="connsiteX274" fmla="*/ 2349420 w 16935644"/>
              <a:gd name="connsiteY274" fmla="*/ 4827908 h 5516840"/>
              <a:gd name="connsiteX275" fmla="*/ 2337657 w 16935644"/>
              <a:gd name="connsiteY275" fmla="*/ 4832252 h 5516840"/>
              <a:gd name="connsiteX276" fmla="*/ 2339226 w 16935644"/>
              <a:gd name="connsiteY276" fmla="*/ 4837363 h 5516840"/>
              <a:gd name="connsiteX277" fmla="*/ 2353341 w 16935644"/>
              <a:gd name="connsiteY277" fmla="*/ 4833786 h 5516840"/>
              <a:gd name="connsiteX278" fmla="*/ 2349420 w 16935644"/>
              <a:gd name="connsiteY278" fmla="*/ 4827908 h 5516840"/>
              <a:gd name="connsiteX279" fmla="*/ 2387845 w 16935644"/>
              <a:gd name="connsiteY279" fmla="*/ 4826375 h 5516840"/>
              <a:gd name="connsiteX280" fmla="*/ 2389413 w 16935644"/>
              <a:gd name="connsiteY280" fmla="*/ 4830719 h 5516840"/>
              <a:gd name="connsiteX281" fmla="*/ 2390982 w 16935644"/>
              <a:gd name="connsiteY281" fmla="*/ 4830719 h 5516840"/>
              <a:gd name="connsiteX282" fmla="*/ 2387845 w 16935644"/>
              <a:gd name="connsiteY282" fmla="*/ 4826375 h 5516840"/>
              <a:gd name="connsiteX283" fmla="*/ 7887339 w 16935644"/>
              <a:gd name="connsiteY283" fmla="*/ 4824586 h 5516840"/>
              <a:gd name="connsiteX284" fmla="*/ 7858325 w 16935644"/>
              <a:gd name="connsiteY284" fmla="*/ 4849373 h 5516840"/>
              <a:gd name="connsiteX285" fmla="*/ 7889691 w 16935644"/>
              <a:gd name="connsiteY285" fmla="*/ 4876716 h 5516840"/>
              <a:gd name="connsiteX286" fmla="*/ 7887339 w 16935644"/>
              <a:gd name="connsiteY286" fmla="*/ 4824586 h 5516840"/>
              <a:gd name="connsiteX287" fmla="*/ 7278811 w 16935644"/>
              <a:gd name="connsiteY287" fmla="*/ 4820242 h 5516840"/>
              <a:gd name="connsiteX288" fmla="*/ 7241169 w 16935644"/>
              <a:gd name="connsiteY288" fmla="*/ 4842474 h 5516840"/>
              <a:gd name="connsiteX289" fmla="*/ 7278811 w 16935644"/>
              <a:gd name="connsiteY289" fmla="*/ 4820242 h 5516840"/>
              <a:gd name="connsiteX290" fmla="*/ 6058618 w 16935644"/>
              <a:gd name="connsiteY290" fmla="*/ 4818453 h 5516840"/>
              <a:gd name="connsiteX291" fmla="*/ 6033524 w 16935644"/>
              <a:gd name="connsiteY291" fmla="*/ 4838896 h 5516840"/>
              <a:gd name="connsiteX292" fmla="*/ 6079007 w 16935644"/>
              <a:gd name="connsiteY292" fmla="*/ 4843240 h 5516840"/>
              <a:gd name="connsiteX293" fmla="*/ 6058618 w 16935644"/>
              <a:gd name="connsiteY293" fmla="*/ 4818453 h 5516840"/>
              <a:gd name="connsiteX294" fmla="*/ 2588597 w 16935644"/>
              <a:gd name="connsiteY294" fmla="*/ 4818453 h 5516840"/>
              <a:gd name="connsiteX295" fmla="*/ 2550956 w 16935644"/>
              <a:gd name="connsiteY295" fmla="*/ 4834552 h 5516840"/>
              <a:gd name="connsiteX296" fmla="*/ 2539977 w 16935644"/>
              <a:gd name="connsiteY296" fmla="*/ 4863172 h 5516840"/>
              <a:gd name="connsiteX297" fmla="*/ 2619964 w 16935644"/>
              <a:gd name="connsiteY297" fmla="*/ 4837363 h 5516840"/>
              <a:gd name="connsiteX298" fmla="*/ 2588597 w 16935644"/>
              <a:gd name="connsiteY298" fmla="*/ 4818453 h 5516840"/>
              <a:gd name="connsiteX299" fmla="*/ 5180331 w 16935644"/>
              <a:gd name="connsiteY299" fmla="*/ 4758402 h 5516840"/>
              <a:gd name="connsiteX300" fmla="*/ 5086228 w 16935644"/>
              <a:gd name="connsiteY300" fmla="*/ 4793666 h 5516840"/>
              <a:gd name="connsiteX301" fmla="*/ 5180331 w 16935644"/>
              <a:gd name="connsiteY301" fmla="*/ 4758402 h 5516840"/>
              <a:gd name="connsiteX302" fmla="*/ 14019671 w 16935644"/>
              <a:gd name="connsiteY302" fmla="*/ 4746391 h 5516840"/>
              <a:gd name="connsiteX303" fmla="*/ 13942037 w 16935644"/>
              <a:gd name="connsiteY303" fmla="*/ 4762746 h 5516840"/>
              <a:gd name="connsiteX304" fmla="*/ 14033001 w 16935644"/>
              <a:gd name="connsiteY304" fmla="*/ 4761213 h 5516840"/>
              <a:gd name="connsiteX305" fmla="*/ 14019671 w 16935644"/>
              <a:gd name="connsiteY305" fmla="*/ 4746391 h 5516840"/>
              <a:gd name="connsiteX306" fmla="*/ 13603269 w 16935644"/>
              <a:gd name="connsiteY306" fmla="*/ 4690428 h 5516840"/>
              <a:gd name="connsiteX307" fmla="*/ 13545237 w 16935644"/>
              <a:gd name="connsiteY307" fmla="*/ 4694006 h 5516840"/>
              <a:gd name="connsiteX308" fmla="*/ 13511517 w 16935644"/>
              <a:gd name="connsiteY308" fmla="*/ 4709594 h 5516840"/>
              <a:gd name="connsiteX309" fmla="*/ 13596209 w 16935644"/>
              <a:gd name="connsiteY309" fmla="*/ 4792899 h 5516840"/>
              <a:gd name="connsiteX310" fmla="*/ 13607189 w 16935644"/>
              <a:gd name="connsiteY310" fmla="*/ 4769390 h 5516840"/>
              <a:gd name="connsiteX311" fmla="*/ 13607189 w 16935644"/>
              <a:gd name="connsiteY311" fmla="*/ 4768623 h 5516840"/>
              <a:gd name="connsiteX312" fmla="*/ 13603269 w 16935644"/>
              <a:gd name="connsiteY312" fmla="*/ 4690428 h 5516840"/>
              <a:gd name="connsiteX313" fmla="*/ 15502565 w 16935644"/>
              <a:gd name="connsiteY313" fmla="*/ 4641621 h 5516840"/>
              <a:gd name="connsiteX314" fmla="*/ 15506487 w 16935644"/>
              <a:gd name="connsiteY314" fmla="*/ 4687362 h 5516840"/>
              <a:gd name="connsiteX315" fmla="*/ 15414737 w 16935644"/>
              <a:gd name="connsiteY315" fmla="*/ 4689662 h 5516840"/>
              <a:gd name="connsiteX316" fmla="*/ 15457867 w 16935644"/>
              <a:gd name="connsiteY316" fmla="*/ 4654397 h 5516840"/>
              <a:gd name="connsiteX317" fmla="*/ 15471981 w 16935644"/>
              <a:gd name="connsiteY317" fmla="*/ 4684551 h 5516840"/>
              <a:gd name="connsiteX318" fmla="*/ 15474335 w 16935644"/>
              <a:gd name="connsiteY318" fmla="*/ 4646987 h 5516840"/>
              <a:gd name="connsiteX319" fmla="*/ 763013 w 16935644"/>
              <a:gd name="connsiteY319" fmla="*/ 4636510 h 5516840"/>
              <a:gd name="connsiteX320" fmla="*/ 748113 w 16935644"/>
              <a:gd name="connsiteY320" fmla="*/ 4637276 h 5516840"/>
              <a:gd name="connsiteX321" fmla="*/ 735566 w 16935644"/>
              <a:gd name="connsiteY321" fmla="*/ 4677140 h 5516840"/>
              <a:gd name="connsiteX322" fmla="*/ 787322 w 16935644"/>
              <a:gd name="connsiteY322" fmla="*/ 4669985 h 5516840"/>
              <a:gd name="connsiteX323" fmla="*/ 778696 w 16935644"/>
              <a:gd name="connsiteY323" fmla="*/ 4651331 h 5516840"/>
              <a:gd name="connsiteX324" fmla="*/ 800653 w 16935644"/>
              <a:gd name="connsiteY324" fmla="*/ 4640854 h 5516840"/>
              <a:gd name="connsiteX325" fmla="*/ 763013 w 16935644"/>
              <a:gd name="connsiteY325" fmla="*/ 4636510 h 5516840"/>
              <a:gd name="connsiteX326" fmla="*/ 221925 w 16935644"/>
              <a:gd name="connsiteY326" fmla="*/ 4399625 h 5516840"/>
              <a:gd name="connsiteX327" fmla="*/ 247018 w 16935644"/>
              <a:gd name="connsiteY327" fmla="*/ 4399625 h 5516840"/>
              <a:gd name="connsiteX328" fmla="*/ 238392 w 16935644"/>
              <a:gd name="connsiteY328" fmla="*/ 4429012 h 5516840"/>
              <a:gd name="connsiteX329" fmla="*/ 204672 w 16935644"/>
              <a:gd name="connsiteY329" fmla="*/ 4409080 h 5516840"/>
              <a:gd name="connsiteX330" fmla="*/ 221925 w 16935644"/>
              <a:gd name="connsiteY330" fmla="*/ 4399625 h 5516840"/>
              <a:gd name="connsiteX331" fmla="*/ 47835 w 16935644"/>
              <a:gd name="connsiteY331" fmla="*/ 4386082 h 5516840"/>
              <a:gd name="connsiteX332" fmla="*/ 141153 w 16935644"/>
              <a:gd name="connsiteY332" fmla="*/ 4391959 h 5516840"/>
              <a:gd name="connsiteX333" fmla="*/ 141153 w 16935644"/>
              <a:gd name="connsiteY333" fmla="*/ 4429012 h 5516840"/>
              <a:gd name="connsiteX334" fmla="*/ 23526 w 16935644"/>
              <a:gd name="connsiteY334" fmla="*/ 4401670 h 5516840"/>
              <a:gd name="connsiteX335" fmla="*/ 47835 w 16935644"/>
              <a:gd name="connsiteY335" fmla="*/ 4386082 h 5516840"/>
              <a:gd name="connsiteX336" fmla="*/ 270544 w 16935644"/>
              <a:gd name="connsiteY336" fmla="*/ 4352862 h 5516840"/>
              <a:gd name="connsiteX337" fmla="*/ 307401 w 16935644"/>
              <a:gd name="connsiteY337" fmla="*/ 4352862 h 5516840"/>
              <a:gd name="connsiteX338" fmla="*/ 279954 w 16935644"/>
              <a:gd name="connsiteY338" fmla="*/ 4390426 h 5516840"/>
              <a:gd name="connsiteX339" fmla="*/ 270544 w 16935644"/>
              <a:gd name="connsiteY339" fmla="*/ 4352862 h 5516840"/>
              <a:gd name="connsiteX340" fmla="*/ 76850 w 16935644"/>
              <a:gd name="connsiteY340" fmla="*/ 4338807 h 5516840"/>
              <a:gd name="connsiteX341" fmla="*/ 113707 w 16935644"/>
              <a:gd name="connsiteY341" fmla="*/ 4344940 h 5516840"/>
              <a:gd name="connsiteX342" fmla="*/ 41562 w 16935644"/>
              <a:gd name="connsiteY342" fmla="*/ 4359506 h 5516840"/>
              <a:gd name="connsiteX343" fmla="*/ 76850 w 16935644"/>
              <a:gd name="connsiteY343" fmla="*/ 4338807 h 5516840"/>
              <a:gd name="connsiteX344" fmla="*/ 1078255 w 16935644"/>
              <a:gd name="connsiteY344" fmla="*/ 4312998 h 5516840"/>
              <a:gd name="connsiteX345" fmla="*/ 1027283 w 16935644"/>
              <a:gd name="connsiteY345" fmla="*/ 4335230 h 5516840"/>
              <a:gd name="connsiteX346" fmla="*/ 1038262 w 16935644"/>
              <a:gd name="connsiteY346" fmla="*/ 4354395 h 5516840"/>
              <a:gd name="connsiteX347" fmla="*/ 1078255 w 16935644"/>
              <a:gd name="connsiteY347" fmla="*/ 4312998 h 5516840"/>
              <a:gd name="connsiteX348" fmla="*/ 70577 w 16935644"/>
              <a:gd name="connsiteY348" fmla="*/ 4198005 h 5516840"/>
              <a:gd name="connsiteX349" fmla="*/ 98807 w 16935644"/>
              <a:gd name="connsiteY349" fmla="*/ 4201583 h 5516840"/>
              <a:gd name="connsiteX350" fmla="*/ 83908 w 16935644"/>
              <a:gd name="connsiteY350" fmla="*/ 4260612 h 5516840"/>
              <a:gd name="connsiteX351" fmla="*/ 476785 w 16935644"/>
              <a:gd name="connsiteY351" fmla="*/ 4307887 h 5516840"/>
              <a:gd name="connsiteX352" fmla="*/ 253292 w 16935644"/>
              <a:gd name="connsiteY352" fmla="*/ 4319897 h 5516840"/>
              <a:gd name="connsiteX353" fmla="*/ 230551 w 16935644"/>
              <a:gd name="connsiteY353" fmla="*/ 4317342 h 5516840"/>
              <a:gd name="connsiteX354" fmla="*/ 0 w 16935644"/>
              <a:gd name="connsiteY354" fmla="*/ 4269045 h 5516840"/>
              <a:gd name="connsiteX355" fmla="*/ 0 w 16935644"/>
              <a:gd name="connsiteY355" fmla="*/ 4264701 h 5516840"/>
              <a:gd name="connsiteX356" fmla="*/ 51756 w 16935644"/>
              <a:gd name="connsiteY356" fmla="*/ 4260612 h 5516840"/>
              <a:gd name="connsiteX357" fmla="*/ 66656 w 16935644"/>
              <a:gd name="connsiteY357" fmla="*/ 4229692 h 5516840"/>
              <a:gd name="connsiteX358" fmla="*/ 4705 w 16935644"/>
              <a:gd name="connsiteY358" fmla="*/ 4220748 h 5516840"/>
              <a:gd name="connsiteX359" fmla="*/ 48620 w 16935644"/>
              <a:gd name="connsiteY359" fmla="*/ 4200816 h 5516840"/>
              <a:gd name="connsiteX360" fmla="*/ 70577 w 16935644"/>
              <a:gd name="connsiteY360" fmla="*/ 4198005 h 5516840"/>
              <a:gd name="connsiteX361" fmla="*/ 1180199 w 16935644"/>
              <a:gd name="connsiteY361" fmla="*/ 4157119 h 5516840"/>
              <a:gd name="connsiteX362" fmla="*/ 1171573 w 16935644"/>
              <a:gd name="connsiteY362" fmla="*/ 4159419 h 5516840"/>
              <a:gd name="connsiteX363" fmla="*/ 1172357 w 16935644"/>
              <a:gd name="connsiteY363" fmla="*/ 4162230 h 5516840"/>
              <a:gd name="connsiteX364" fmla="*/ 1182552 w 16935644"/>
              <a:gd name="connsiteY364" fmla="*/ 4160186 h 5516840"/>
              <a:gd name="connsiteX365" fmla="*/ 1180199 w 16935644"/>
              <a:gd name="connsiteY365" fmla="*/ 4157119 h 5516840"/>
              <a:gd name="connsiteX366" fmla="*/ 1229603 w 16935644"/>
              <a:gd name="connsiteY366" fmla="*/ 4146898 h 5516840"/>
              <a:gd name="connsiteX367" fmla="*/ 1203725 w 16935644"/>
              <a:gd name="connsiteY367" fmla="*/ 4152008 h 5516840"/>
              <a:gd name="connsiteX368" fmla="*/ 1202157 w 16935644"/>
              <a:gd name="connsiteY368" fmla="*/ 4155842 h 5516840"/>
              <a:gd name="connsiteX369" fmla="*/ 1228819 w 16935644"/>
              <a:gd name="connsiteY369" fmla="*/ 4148431 h 5516840"/>
              <a:gd name="connsiteX370" fmla="*/ 1229603 w 16935644"/>
              <a:gd name="connsiteY370" fmla="*/ 4146898 h 5516840"/>
              <a:gd name="connsiteX371" fmla="*/ 1090018 w 16935644"/>
              <a:gd name="connsiteY371" fmla="*/ 4146898 h 5516840"/>
              <a:gd name="connsiteX372" fmla="*/ 1065708 w 16935644"/>
              <a:gd name="connsiteY372" fmla="*/ 4193917 h 5516840"/>
              <a:gd name="connsiteX373" fmla="*/ 1099428 w 16935644"/>
              <a:gd name="connsiteY373" fmla="*/ 4210271 h 5516840"/>
              <a:gd name="connsiteX374" fmla="*/ 1114328 w 16935644"/>
              <a:gd name="connsiteY374" fmla="*/ 4203116 h 5516840"/>
              <a:gd name="connsiteX375" fmla="*/ 1115896 w 16935644"/>
              <a:gd name="connsiteY375" fmla="*/ 4193917 h 5516840"/>
              <a:gd name="connsiteX376" fmla="*/ 1122954 w 16935644"/>
              <a:gd name="connsiteY376" fmla="*/ 4196472 h 5516840"/>
              <a:gd name="connsiteX377" fmla="*/ 1125306 w 16935644"/>
              <a:gd name="connsiteY377" fmla="*/ 4175774 h 5516840"/>
              <a:gd name="connsiteX378" fmla="*/ 1115896 w 16935644"/>
              <a:gd name="connsiteY378" fmla="*/ 4174240 h 5516840"/>
              <a:gd name="connsiteX379" fmla="*/ 1090018 w 16935644"/>
              <a:gd name="connsiteY379" fmla="*/ 4146898 h 5516840"/>
              <a:gd name="connsiteX380" fmla="*/ 1250776 w 16935644"/>
              <a:gd name="connsiteY380" fmla="*/ 4134632 h 5516840"/>
              <a:gd name="connsiteX381" fmla="*/ 1244503 w 16935644"/>
              <a:gd name="connsiteY381" fmla="*/ 4139743 h 5516840"/>
              <a:gd name="connsiteX382" fmla="*/ 1250776 w 16935644"/>
              <a:gd name="connsiteY382" fmla="*/ 4137187 h 5516840"/>
              <a:gd name="connsiteX383" fmla="*/ 1250776 w 16935644"/>
              <a:gd name="connsiteY383" fmla="*/ 4134632 h 5516840"/>
              <a:gd name="connsiteX384" fmla="*/ 1234308 w 16935644"/>
              <a:gd name="connsiteY384" fmla="*/ 4130032 h 5516840"/>
              <a:gd name="connsiteX385" fmla="*/ 1220977 w 16935644"/>
              <a:gd name="connsiteY385" fmla="*/ 4137187 h 5516840"/>
              <a:gd name="connsiteX386" fmla="*/ 1247639 w 16935644"/>
              <a:gd name="connsiteY386" fmla="*/ 4132076 h 5516840"/>
              <a:gd name="connsiteX387" fmla="*/ 1234308 w 16935644"/>
              <a:gd name="connsiteY387" fmla="*/ 4130032 h 5516840"/>
              <a:gd name="connsiteX388" fmla="*/ 1104133 w 16935644"/>
              <a:gd name="connsiteY388" fmla="*/ 4084802 h 5516840"/>
              <a:gd name="connsiteX389" fmla="*/ 1084529 w 16935644"/>
              <a:gd name="connsiteY389" fmla="*/ 4087613 h 5516840"/>
              <a:gd name="connsiteX390" fmla="*/ 1080608 w 16935644"/>
              <a:gd name="connsiteY390" fmla="*/ 4087613 h 5516840"/>
              <a:gd name="connsiteX391" fmla="*/ 1075119 w 16935644"/>
              <a:gd name="connsiteY391" fmla="*/ 4087613 h 5516840"/>
              <a:gd name="connsiteX392" fmla="*/ 1019441 w 16935644"/>
              <a:gd name="connsiteY392" fmla="*/ 4087613 h 5516840"/>
              <a:gd name="connsiteX393" fmla="*/ 981800 w 16935644"/>
              <a:gd name="connsiteY393" fmla="*/ 4126966 h 5516840"/>
              <a:gd name="connsiteX394" fmla="*/ 1133932 w 16935644"/>
              <a:gd name="connsiteY394" fmla="*/ 4097579 h 5516840"/>
              <a:gd name="connsiteX395" fmla="*/ 1104133 w 16935644"/>
              <a:gd name="connsiteY395" fmla="*/ 4084802 h 5516840"/>
              <a:gd name="connsiteX396" fmla="*/ 560693 w 16935644"/>
              <a:gd name="connsiteY396" fmla="*/ 4046471 h 5516840"/>
              <a:gd name="connsiteX397" fmla="*/ 575592 w 16935644"/>
              <a:gd name="connsiteY397" fmla="*/ 4058226 h 5516840"/>
              <a:gd name="connsiteX398" fmla="*/ 633622 w 16935644"/>
              <a:gd name="connsiteY398" fmla="*/ 4053115 h 5516840"/>
              <a:gd name="connsiteX399" fmla="*/ 560693 w 16935644"/>
              <a:gd name="connsiteY399" fmla="*/ 4046471 h 5516840"/>
              <a:gd name="connsiteX400" fmla="*/ 1057082 w 16935644"/>
              <a:gd name="connsiteY400" fmla="*/ 4036761 h 5516840"/>
              <a:gd name="connsiteX401" fmla="*/ 1016305 w 16935644"/>
              <a:gd name="connsiteY401" fmla="*/ 4038549 h 5516840"/>
              <a:gd name="connsiteX402" fmla="*/ 1095507 w 16935644"/>
              <a:gd name="connsiteY402" fmla="*/ 4048004 h 5516840"/>
              <a:gd name="connsiteX403" fmla="*/ 1057082 w 16935644"/>
              <a:gd name="connsiteY403" fmla="*/ 4036761 h 5516840"/>
              <a:gd name="connsiteX404" fmla="*/ 270544 w 16935644"/>
              <a:gd name="connsiteY404" fmla="*/ 4035994 h 5516840"/>
              <a:gd name="connsiteX405" fmla="*/ 258781 w 16935644"/>
              <a:gd name="connsiteY405" fmla="*/ 4041360 h 5516840"/>
              <a:gd name="connsiteX406" fmla="*/ 273681 w 16935644"/>
              <a:gd name="connsiteY406" fmla="*/ 4041360 h 5516840"/>
              <a:gd name="connsiteX407" fmla="*/ 270544 w 16935644"/>
              <a:gd name="connsiteY407" fmla="*/ 4035994 h 5516840"/>
              <a:gd name="connsiteX408" fmla="*/ 1115896 w 16935644"/>
              <a:gd name="connsiteY408" fmla="*/ 4030883 h 5516840"/>
              <a:gd name="connsiteX409" fmla="*/ 1113544 w 16935644"/>
              <a:gd name="connsiteY409" fmla="*/ 4050815 h 5516840"/>
              <a:gd name="connsiteX410" fmla="*/ 1159811 w 16935644"/>
              <a:gd name="connsiteY410" fmla="*/ 4055926 h 5516840"/>
              <a:gd name="connsiteX411" fmla="*/ 1165300 w 16935644"/>
              <a:gd name="connsiteY411" fmla="*/ 4050815 h 5516840"/>
              <a:gd name="connsiteX412" fmla="*/ 1115896 w 16935644"/>
              <a:gd name="connsiteY412" fmla="*/ 4030883 h 5516840"/>
              <a:gd name="connsiteX413" fmla="*/ 385035 w 16935644"/>
              <a:gd name="connsiteY413" fmla="*/ 4029350 h 5516840"/>
              <a:gd name="connsiteX414" fmla="*/ 390524 w 16935644"/>
              <a:gd name="connsiteY414" fmla="*/ 4035994 h 5516840"/>
              <a:gd name="connsiteX415" fmla="*/ 393661 w 16935644"/>
              <a:gd name="connsiteY415" fmla="*/ 4029350 h 5516840"/>
              <a:gd name="connsiteX416" fmla="*/ 385035 w 16935644"/>
              <a:gd name="connsiteY416" fmla="*/ 4029350 h 5516840"/>
              <a:gd name="connsiteX417" fmla="*/ 1241366 w 16935644"/>
              <a:gd name="connsiteY417" fmla="*/ 4028072 h 5516840"/>
              <a:gd name="connsiteX418" fmla="*/ 1209214 w 16935644"/>
              <a:gd name="connsiteY418" fmla="*/ 4050815 h 5516840"/>
              <a:gd name="connsiteX419" fmla="*/ 1286064 w 16935644"/>
              <a:gd name="connsiteY419" fmla="*/ 4041360 h 5516840"/>
              <a:gd name="connsiteX420" fmla="*/ 1241366 w 16935644"/>
              <a:gd name="connsiteY420" fmla="*/ 4028072 h 5516840"/>
              <a:gd name="connsiteX421" fmla="*/ 16083647 w 16935644"/>
              <a:gd name="connsiteY421" fmla="*/ 4019895 h 5516840"/>
              <a:gd name="connsiteX422" fmla="*/ 16106389 w 16935644"/>
              <a:gd name="connsiteY422" fmla="*/ 4027306 h 5516840"/>
              <a:gd name="connsiteX423" fmla="*/ 16089921 w 16935644"/>
              <a:gd name="connsiteY423" fmla="*/ 4075347 h 5516840"/>
              <a:gd name="connsiteX424" fmla="*/ 16038949 w 16935644"/>
              <a:gd name="connsiteY424" fmla="*/ 4110611 h 5516840"/>
              <a:gd name="connsiteX425" fmla="*/ 16060121 w 16935644"/>
              <a:gd name="connsiteY425" fmla="*/ 4112400 h 5516840"/>
              <a:gd name="connsiteX426" fmla="*/ 15999739 w 16935644"/>
              <a:gd name="connsiteY426" fmla="*/ 4107800 h 5516840"/>
              <a:gd name="connsiteX427" fmla="*/ 16016207 w 16935644"/>
              <a:gd name="connsiteY427" fmla="*/ 4109078 h 5516840"/>
              <a:gd name="connsiteX428" fmla="*/ 16064043 w 16935644"/>
              <a:gd name="connsiteY428" fmla="*/ 4020662 h 5516840"/>
              <a:gd name="connsiteX429" fmla="*/ 16083647 w 16935644"/>
              <a:gd name="connsiteY429" fmla="*/ 4019895 h 5516840"/>
              <a:gd name="connsiteX430" fmla="*/ 868093 w 16935644"/>
              <a:gd name="connsiteY430" fmla="*/ 4019128 h 5516840"/>
              <a:gd name="connsiteX431" fmla="*/ 875935 w 16935644"/>
              <a:gd name="connsiteY431" fmla="*/ 4033183 h 5516840"/>
              <a:gd name="connsiteX432" fmla="*/ 885346 w 16935644"/>
              <a:gd name="connsiteY432" fmla="*/ 4021428 h 5516840"/>
              <a:gd name="connsiteX433" fmla="*/ 868093 w 16935644"/>
              <a:gd name="connsiteY433" fmla="*/ 4019128 h 5516840"/>
              <a:gd name="connsiteX434" fmla="*/ 1324489 w 16935644"/>
              <a:gd name="connsiteY434" fmla="*/ 3996385 h 5516840"/>
              <a:gd name="connsiteX435" fmla="*/ 1298611 w 16935644"/>
              <a:gd name="connsiteY435" fmla="*/ 4004307 h 5516840"/>
              <a:gd name="connsiteX436" fmla="*/ 1367620 w 16935644"/>
              <a:gd name="connsiteY436" fmla="*/ 4021428 h 5516840"/>
              <a:gd name="connsiteX437" fmla="*/ 1324489 w 16935644"/>
              <a:gd name="connsiteY437" fmla="*/ 3996385 h 5516840"/>
              <a:gd name="connsiteX438" fmla="*/ 635975 w 16935644"/>
              <a:gd name="connsiteY438" fmla="*/ 3982075 h 5516840"/>
              <a:gd name="connsiteX439" fmla="*/ 637543 w 16935644"/>
              <a:gd name="connsiteY439" fmla="*/ 3982842 h 5516840"/>
              <a:gd name="connsiteX440" fmla="*/ 635190 w 16935644"/>
              <a:gd name="connsiteY440" fmla="*/ 3983608 h 5516840"/>
              <a:gd name="connsiteX441" fmla="*/ 635975 w 16935644"/>
              <a:gd name="connsiteY441" fmla="*/ 3982075 h 5516840"/>
              <a:gd name="connsiteX442" fmla="*/ 15852313 w 16935644"/>
              <a:gd name="connsiteY442" fmla="*/ 3980798 h 5516840"/>
              <a:gd name="connsiteX443" fmla="*/ 15921321 w 16935644"/>
              <a:gd name="connsiteY443" fmla="*/ 3994086 h 5516840"/>
              <a:gd name="connsiteX444" fmla="*/ 15852313 w 16935644"/>
              <a:gd name="connsiteY444" fmla="*/ 3980798 h 5516840"/>
              <a:gd name="connsiteX445" fmla="*/ 1308806 w 16935644"/>
              <a:gd name="connsiteY445" fmla="*/ 3925346 h 5516840"/>
              <a:gd name="connsiteX446" fmla="*/ 1315079 w 16935644"/>
              <a:gd name="connsiteY446" fmla="*/ 3947578 h 5516840"/>
              <a:gd name="connsiteX447" fmla="*/ 1342526 w 16935644"/>
              <a:gd name="connsiteY447" fmla="*/ 3957032 h 5516840"/>
              <a:gd name="connsiteX448" fmla="*/ 1351936 w 16935644"/>
              <a:gd name="connsiteY448" fmla="*/ 3954222 h 5516840"/>
              <a:gd name="connsiteX449" fmla="*/ 1308806 w 16935644"/>
              <a:gd name="connsiteY449" fmla="*/ 3925346 h 5516840"/>
              <a:gd name="connsiteX450" fmla="*/ 1242150 w 16935644"/>
              <a:gd name="connsiteY450" fmla="*/ 3915891 h 5516840"/>
              <a:gd name="connsiteX451" fmla="*/ 1191962 w 16935644"/>
              <a:gd name="connsiteY451" fmla="*/ 3935567 h 5516840"/>
              <a:gd name="connsiteX452" fmla="*/ 1186473 w 16935644"/>
              <a:gd name="connsiteY452" fmla="*/ 3954222 h 5516840"/>
              <a:gd name="connsiteX453" fmla="*/ 1273517 w 16935644"/>
              <a:gd name="connsiteY453" fmla="*/ 3959588 h 5516840"/>
              <a:gd name="connsiteX454" fmla="*/ 1262539 w 16935644"/>
              <a:gd name="connsiteY454" fmla="*/ 3945278 h 5516840"/>
              <a:gd name="connsiteX455" fmla="*/ 1291554 w 16935644"/>
              <a:gd name="connsiteY455" fmla="*/ 3942467 h 5516840"/>
              <a:gd name="connsiteX456" fmla="*/ 1268028 w 16935644"/>
              <a:gd name="connsiteY456" fmla="*/ 3915891 h 5516840"/>
              <a:gd name="connsiteX457" fmla="*/ 1242150 w 16935644"/>
              <a:gd name="connsiteY457" fmla="*/ 3915891 h 5516840"/>
              <a:gd name="connsiteX458" fmla="*/ 1605228 w 16935644"/>
              <a:gd name="connsiteY458" fmla="*/ 3866316 h 5516840"/>
              <a:gd name="connsiteX459" fmla="*/ 1620912 w 16935644"/>
              <a:gd name="connsiteY459" fmla="*/ 3898770 h 5516840"/>
              <a:gd name="connsiteX460" fmla="*/ 1627969 w 16935644"/>
              <a:gd name="connsiteY460" fmla="*/ 3867083 h 5516840"/>
              <a:gd name="connsiteX461" fmla="*/ 1632675 w 16935644"/>
              <a:gd name="connsiteY461" fmla="*/ 3866316 h 5516840"/>
              <a:gd name="connsiteX462" fmla="*/ 1377030 w 16935644"/>
              <a:gd name="connsiteY462" fmla="*/ 3866316 h 5516840"/>
              <a:gd name="connsiteX463" fmla="*/ 1358209 w 16935644"/>
              <a:gd name="connsiteY463" fmla="*/ 3925346 h 5516840"/>
              <a:gd name="connsiteX464" fmla="*/ 1410750 w 16935644"/>
              <a:gd name="connsiteY464" fmla="*/ 3938123 h 5516840"/>
              <a:gd name="connsiteX465" fmla="*/ 1435060 w 16935644"/>
              <a:gd name="connsiteY465" fmla="*/ 3931223 h 5516840"/>
              <a:gd name="connsiteX466" fmla="*/ 1524457 w 16935644"/>
              <a:gd name="connsiteY466" fmla="*/ 3913335 h 5516840"/>
              <a:gd name="connsiteX467" fmla="*/ 1545630 w 16935644"/>
              <a:gd name="connsiteY467" fmla="*/ 3908991 h 5516840"/>
              <a:gd name="connsiteX468" fmla="*/ 1537004 w 16935644"/>
              <a:gd name="connsiteY468" fmla="*/ 3866316 h 5516840"/>
              <a:gd name="connsiteX469" fmla="*/ 1461722 w 16935644"/>
              <a:gd name="connsiteY469" fmla="*/ 3915891 h 5516840"/>
              <a:gd name="connsiteX470" fmla="*/ 1443686 w 16935644"/>
              <a:gd name="connsiteY470" fmla="*/ 3915891 h 5516840"/>
              <a:gd name="connsiteX471" fmla="*/ 1452312 w 16935644"/>
              <a:gd name="connsiteY471" fmla="*/ 3876538 h 5516840"/>
              <a:gd name="connsiteX472" fmla="*/ 1377030 w 16935644"/>
              <a:gd name="connsiteY472" fmla="*/ 3866316 h 5516840"/>
              <a:gd name="connsiteX473" fmla="*/ 16136189 w 16935644"/>
              <a:gd name="connsiteY473" fmla="*/ 3857372 h 5516840"/>
              <a:gd name="connsiteX474" fmla="*/ 16173045 w 16935644"/>
              <a:gd name="connsiteY474" fmla="*/ 3857372 h 5516840"/>
              <a:gd name="connsiteX475" fmla="*/ 16146381 w 16935644"/>
              <a:gd name="connsiteY475" fmla="*/ 3979264 h 5516840"/>
              <a:gd name="connsiteX476" fmla="*/ 16100899 w 16935644"/>
              <a:gd name="connsiteY476" fmla="*/ 4007629 h 5516840"/>
              <a:gd name="connsiteX477" fmla="*/ 16076589 w 16935644"/>
              <a:gd name="connsiteY477" fmla="*/ 4007629 h 5516840"/>
              <a:gd name="connsiteX478" fmla="*/ 16136189 w 16935644"/>
              <a:gd name="connsiteY478" fmla="*/ 3857372 h 5516840"/>
              <a:gd name="connsiteX479" fmla="*/ 1721287 w 16935644"/>
              <a:gd name="connsiteY479" fmla="*/ 3829263 h 5516840"/>
              <a:gd name="connsiteX480" fmla="*/ 1631106 w 16935644"/>
              <a:gd name="connsiteY480" fmla="*/ 3859161 h 5516840"/>
              <a:gd name="connsiteX481" fmla="*/ 1644437 w 16935644"/>
              <a:gd name="connsiteY481" fmla="*/ 3863505 h 5516840"/>
              <a:gd name="connsiteX482" fmla="*/ 1713446 w 16935644"/>
              <a:gd name="connsiteY482" fmla="*/ 3847917 h 5516840"/>
              <a:gd name="connsiteX483" fmla="*/ 1721287 w 16935644"/>
              <a:gd name="connsiteY483" fmla="*/ 3829263 h 5516840"/>
              <a:gd name="connsiteX484" fmla="*/ 1043751 w 16935644"/>
              <a:gd name="connsiteY484" fmla="*/ 3811120 h 5516840"/>
              <a:gd name="connsiteX485" fmla="*/ 1016305 w 16935644"/>
              <a:gd name="connsiteY485" fmla="*/ 3839740 h 5516840"/>
              <a:gd name="connsiteX486" fmla="*/ 1065708 w 16935644"/>
              <a:gd name="connsiteY486" fmla="*/ 3839740 h 5516840"/>
              <a:gd name="connsiteX487" fmla="*/ 1043751 w 16935644"/>
              <a:gd name="connsiteY487" fmla="*/ 3811120 h 5516840"/>
              <a:gd name="connsiteX488" fmla="*/ 1537004 w 16935644"/>
              <a:gd name="connsiteY488" fmla="*/ 3809587 h 5516840"/>
              <a:gd name="connsiteX489" fmla="*/ 1586407 w 16935644"/>
              <a:gd name="connsiteY489" fmla="*/ 3876538 h 5516840"/>
              <a:gd name="connsiteX490" fmla="*/ 1613070 w 16935644"/>
              <a:gd name="connsiteY490" fmla="*/ 3819808 h 5516840"/>
              <a:gd name="connsiteX491" fmla="*/ 1537004 w 16935644"/>
              <a:gd name="connsiteY491" fmla="*/ 3809587 h 5516840"/>
              <a:gd name="connsiteX492" fmla="*/ 1388009 w 16935644"/>
              <a:gd name="connsiteY492" fmla="*/ 3789655 h 5516840"/>
              <a:gd name="connsiteX493" fmla="*/ 1362130 w 16935644"/>
              <a:gd name="connsiteY493" fmla="*/ 3819808 h 5516840"/>
              <a:gd name="connsiteX494" fmla="*/ 1511126 w 16935644"/>
              <a:gd name="connsiteY494" fmla="*/ 3859161 h 5516840"/>
              <a:gd name="connsiteX495" fmla="*/ 1537004 w 16935644"/>
              <a:gd name="connsiteY495" fmla="*/ 3839740 h 5516840"/>
              <a:gd name="connsiteX496" fmla="*/ 1501715 w 16935644"/>
              <a:gd name="connsiteY496" fmla="*/ 3809587 h 5516840"/>
              <a:gd name="connsiteX497" fmla="*/ 1426434 w 16935644"/>
              <a:gd name="connsiteY497" fmla="*/ 3794765 h 5516840"/>
              <a:gd name="connsiteX498" fmla="*/ 1388009 w 16935644"/>
              <a:gd name="connsiteY498" fmla="*/ 3802687 h 5516840"/>
              <a:gd name="connsiteX499" fmla="*/ 1388009 w 16935644"/>
              <a:gd name="connsiteY499" fmla="*/ 3789655 h 5516840"/>
              <a:gd name="connsiteX500" fmla="*/ 1794217 w 16935644"/>
              <a:gd name="connsiteY500" fmla="*/ 3779178 h 5516840"/>
              <a:gd name="connsiteX501" fmla="*/ 1780101 w 16935644"/>
              <a:gd name="connsiteY501" fmla="*/ 3780455 h 5516840"/>
              <a:gd name="connsiteX502" fmla="*/ 1780101 w 16935644"/>
              <a:gd name="connsiteY502" fmla="*/ 3799876 h 5516840"/>
              <a:gd name="connsiteX503" fmla="*/ 1823232 w 16935644"/>
              <a:gd name="connsiteY503" fmla="*/ 3789655 h 5516840"/>
              <a:gd name="connsiteX504" fmla="*/ 1794217 w 16935644"/>
              <a:gd name="connsiteY504" fmla="*/ 3779178 h 5516840"/>
              <a:gd name="connsiteX505" fmla="*/ 1751087 w 16935644"/>
              <a:gd name="connsiteY505" fmla="*/ 3775600 h 5516840"/>
              <a:gd name="connsiteX506" fmla="*/ 1734619 w 16935644"/>
              <a:gd name="connsiteY506" fmla="*/ 3779178 h 5516840"/>
              <a:gd name="connsiteX507" fmla="*/ 1704035 w 16935644"/>
              <a:gd name="connsiteY507" fmla="*/ 3799876 h 5516840"/>
              <a:gd name="connsiteX508" fmla="*/ 1765202 w 16935644"/>
              <a:gd name="connsiteY508" fmla="*/ 3780455 h 5516840"/>
              <a:gd name="connsiteX509" fmla="*/ 1751087 w 16935644"/>
              <a:gd name="connsiteY509" fmla="*/ 3775600 h 5516840"/>
              <a:gd name="connsiteX510" fmla="*/ 2169057 w 16935644"/>
              <a:gd name="connsiteY510" fmla="*/ 3743658 h 5516840"/>
              <a:gd name="connsiteX511" fmla="*/ 2172194 w 16935644"/>
              <a:gd name="connsiteY511" fmla="*/ 3750302 h 5516840"/>
              <a:gd name="connsiteX512" fmla="*/ 2180036 w 16935644"/>
              <a:gd name="connsiteY512" fmla="*/ 3749535 h 5516840"/>
              <a:gd name="connsiteX513" fmla="*/ 2169057 w 16935644"/>
              <a:gd name="connsiteY513" fmla="*/ 3743658 h 5516840"/>
              <a:gd name="connsiteX514" fmla="*/ 1497108 w 16935644"/>
              <a:gd name="connsiteY514" fmla="*/ 3742699 h 5516840"/>
              <a:gd name="connsiteX515" fmla="*/ 1475053 w 16935644"/>
              <a:gd name="connsiteY515" fmla="*/ 3743658 h 5516840"/>
              <a:gd name="connsiteX516" fmla="*/ 1452312 w 16935644"/>
              <a:gd name="connsiteY516" fmla="*/ 3770234 h 5516840"/>
              <a:gd name="connsiteX517" fmla="*/ 1519752 w 16935644"/>
              <a:gd name="connsiteY517" fmla="*/ 3743658 h 5516840"/>
              <a:gd name="connsiteX518" fmla="*/ 1497108 w 16935644"/>
              <a:gd name="connsiteY518" fmla="*/ 3742699 h 5516840"/>
              <a:gd name="connsiteX519" fmla="*/ 1259402 w 16935644"/>
              <a:gd name="connsiteY519" fmla="*/ 3723726 h 5516840"/>
              <a:gd name="connsiteX520" fmla="*/ 1175494 w 16935644"/>
              <a:gd name="connsiteY520" fmla="*/ 3750302 h 5516840"/>
              <a:gd name="connsiteX521" fmla="*/ 1142559 w 16935644"/>
              <a:gd name="connsiteY521" fmla="*/ 3799876 h 5516840"/>
              <a:gd name="connsiteX522" fmla="*/ 1277438 w 16935644"/>
              <a:gd name="connsiteY522" fmla="*/ 3760523 h 5516840"/>
              <a:gd name="connsiteX523" fmla="*/ 1259402 w 16935644"/>
              <a:gd name="connsiteY523" fmla="*/ 3760523 h 5516840"/>
              <a:gd name="connsiteX524" fmla="*/ 1259402 w 16935644"/>
              <a:gd name="connsiteY524" fmla="*/ 3723726 h 5516840"/>
              <a:gd name="connsiteX525" fmla="*/ 1571508 w 16935644"/>
              <a:gd name="connsiteY525" fmla="*/ 3711715 h 5516840"/>
              <a:gd name="connsiteX526" fmla="*/ 1555040 w 16935644"/>
              <a:gd name="connsiteY526" fmla="*/ 3713504 h 5516840"/>
              <a:gd name="connsiteX527" fmla="*/ 1605228 w 16935644"/>
              <a:gd name="connsiteY527" fmla="*/ 3723726 h 5516840"/>
              <a:gd name="connsiteX528" fmla="*/ 1571508 w 16935644"/>
              <a:gd name="connsiteY528" fmla="*/ 3711715 h 5516840"/>
              <a:gd name="connsiteX529" fmla="*/ 1373893 w 16935644"/>
              <a:gd name="connsiteY529" fmla="*/ 3707116 h 5516840"/>
              <a:gd name="connsiteX530" fmla="*/ 1361346 w 16935644"/>
              <a:gd name="connsiteY530" fmla="*/ 3708138 h 5516840"/>
              <a:gd name="connsiteX531" fmla="*/ 1352720 w 16935644"/>
              <a:gd name="connsiteY531" fmla="*/ 3723726 h 5516840"/>
              <a:gd name="connsiteX532" fmla="*/ 1362130 w 16935644"/>
              <a:gd name="connsiteY532" fmla="*/ 3743658 h 5516840"/>
              <a:gd name="connsiteX533" fmla="*/ 1402908 w 16935644"/>
              <a:gd name="connsiteY533" fmla="*/ 3743658 h 5516840"/>
              <a:gd name="connsiteX534" fmla="*/ 1373893 w 16935644"/>
              <a:gd name="connsiteY534" fmla="*/ 3707116 h 5516840"/>
              <a:gd name="connsiteX535" fmla="*/ 1756576 w 16935644"/>
              <a:gd name="connsiteY535" fmla="*/ 3703794 h 5516840"/>
              <a:gd name="connsiteX536" fmla="*/ 1729913 w 16935644"/>
              <a:gd name="connsiteY536" fmla="*/ 3743658 h 5516840"/>
              <a:gd name="connsiteX537" fmla="*/ 1712661 w 16935644"/>
              <a:gd name="connsiteY537" fmla="*/ 3752602 h 5516840"/>
              <a:gd name="connsiteX538" fmla="*/ 1765202 w 16935644"/>
              <a:gd name="connsiteY538" fmla="*/ 3743658 h 5516840"/>
              <a:gd name="connsiteX539" fmla="*/ 1756576 w 16935644"/>
              <a:gd name="connsiteY539" fmla="*/ 3703794 h 5516840"/>
              <a:gd name="connsiteX540" fmla="*/ 1897729 w 16935644"/>
              <a:gd name="connsiteY540" fmla="*/ 3686928 h 5516840"/>
              <a:gd name="connsiteX541" fmla="*/ 1856167 w 16935644"/>
              <a:gd name="connsiteY541" fmla="*/ 3693572 h 5516840"/>
              <a:gd name="connsiteX542" fmla="*/ 1976148 w 16935644"/>
              <a:gd name="connsiteY542" fmla="*/ 3763079 h 5516840"/>
              <a:gd name="connsiteX543" fmla="*/ 2005163 w 16935644"/>
              <a:gd name="connsiteY543" fmla="*/ 3784544 h 5516840"/>
              <a:gd name="connsiteX544" fmla="*/ 2044372 w 16935644"/>
              <a:gd name="connsiteY544" fmla="*/ 3776111 h 5516840"/>
              <a:gd name="connsiteX545" fmla="*/ 1998889 w 16935644"/>
              <a:gd name="connsiteY545" fmla="*/ 3771767 h 5516840"/>
              <a:gd name="connsiteX546" fmla="*/ 1988695 w 16935644"/>
              <a:gd name="connsiteY546" fmla="*/ 3736503 h 5516840"/>
              <a:gd name="connsiteX547" fmla="*/ 2015357 w 16935644"/>
              <a:gd name="connsiteY547" fmla="*/ 3746724 h 5516840"/>
              <a:gd name="connsiteX548" fmla="*/ 2026336 w 16935644"/>
              <a:gd name="connsiteY548" fmla="*/ 3693572 h 5516840"/>
              <a:gd name="connsiteX549" fmla="*/ 1897729 w 16935644"/>
              <a:gd name="connsiteY549" fmla="*/ 3686928 h 5516840"/>
              <a:gd name="connsiteX550" fmla="*/ 1367620 w 16935644"/>
              <a:gd name="connsiteY550" fmla="*/ 3684117 h 5516840"/>
              <a:gd name="connsiteX551" fmla="*/ 1293906 w 16935644"/>
              <a:gd name="connsiteY551" fmla="*/ 3713504 h 5516840"/>
              <a:gd name="connsiteX552" fmla="*/ 1335468 w 16935644"/>
              <a:gd name="connsiteY552" fmla="*/ 3743658 h 5516840"/>
              <a:gd name="connsiteX553" fmla="*/ 1367620 w 16935644"/>
              <a:gd name="connsiteY553" fmla="*/ 3684117 h 5516840"/>
              <a:gd name="connsiteX554" fmla="*/ 2253749 w 16935644"/>
              <a:gd name="connsiteY554" fmla="*/ 3656775 h 5516840"/>
              <a:gd name="connsiteX555" fmla="*/ 2259239 w 16935644"/>
              <a:gd name="connsiteY555" fmla="*/ 3706605 h 5516840"/>
              <a:gd name="connsiteX556" fmla="*/ 2289038 w 16935644"/>
              <a:gd name="connsiteY556" fmla="*/ 3711715 h 5516840"/>
              <a:gd name="connsiteX557" fmla="*/ 2310995 w 16935644"/>
              <a:gd name="connsiteY557" fmla="*/ 3686928 h 5516840"/>
              <a:gd name="connsiteX558" fmla="*/ 2395687 w 16935644"/>
              <a:gd name="connsiteY558" fmla="*/ 3671340 h 5516840"/>
              <a:gd name="connsiteX559" fmla="*/ 2353341 w 16935644"/>
              <a:gd name="connsiteY559" fmla="*/ 3686928 h 5516840"/>
              <a:gd name="connsiteX560" fmla="*/ 2343931 w 16935644"/>
              <a:gd name="connsiteY560" fmla="*/ 3656775 h 5516840"/>
              <a:gd name="connsiteX561" fmla="*/ 2312563 w 16935644"/>
              <a:gd name="connsiteY561" fmla="*/ 3656775 h 5516840"/>
              <a:gd name="connsiteX562" fmla="*/ 1876556 w 16935644"/>
              <a:gd name="connsiteY562" fmla="*/ 3627643 h 5516840"/>
              <a:gd name="connsiteX563" fmla="*/ 1891456 w 16935644"/>
              <a:gd name="connsiteY563" fmla="*/ 3637098 h 5516840"/>
              <a:gd name="connsiteX564" fmla="*/ 1887535 w 16935644"/>
              <a:gd name="connsiteY564" fmla="*/ 3627643 h 5516840"/>
              <a:gd name="connsiteX565" fmla="*/ 1876556 w 16935644"/>
              <a:gd name="connsiteY565" fmla="*/ 3627643 h 5516840"/>
              <a:gd name="connsiteX566" fmla="*/ 2380003 w 16935644"/>
              <a:gd name="connsiteY566" fmla="*/ 3619722 h 5516840"/>
              <a:gd name="connsiteX567" fmla="*/ 2336873 w 16935644"/>
              <a:gd name="connsiteY567" fmla="*/ 3627643 h 5516840"/>
              <a:gd name="connsiteX568" fmla="*/ 2402745 w 16935644"/>
              <a:gd name="connsiteY568" fmla="*/ 3647064 h 5516840"/>
              <a:gd name="connsiteX569" fmla="*/ 2395687 w 16935644"/>
              <a:gd name="connsiteY569" fmla="*/ 3621766 h 5516840"/>
              <a:gd name="connsiteX570" fmla="*/ 2380003 w 16935644"/>
              <a:gd name="connsiteY570" fmla="*/ 3619722 h 5516840"/>
              <a:gd name="connsiteX571" fmla="*/ 2337657 w 16935644"/>
              <a:gd name="connsiteY571" fmla="*/ 3580369 h 5516840"/>
              <a:gd name="connsiteX572" fmla="*/ 2329815 w 16935644"/>
              <a:gd name="connsiteY572" fmla="*/ 3590846 h 5516840"/>
              <a:gd name="connsiteX573" fmla="*/ 2332952 w 16935644"/>
              <a:gd name="connsiteY573" fmla="*/ 3609500 h 5516840"/>
              <a:gd name="connsiteX574" fmla="*/ 2358046 w 16935644"/>
              <a:gd name="connsiteY574" fmla="*/ 3603367 h 5516840"/>
              <a:gd name="connsiteX575" fmla="*/ 2337657 w 16935644"/>
              <a:gd name="connsiteY575" fmla="*/ 3580369 h 5516840"/>
              <a:gd name="connsiteX576" fmla="*/ 1771475 w 16935644"/>
              <a:gd name="connsiteY576" fmla="*/ 3565803 h 5516840"/>
              <a:gd name="connsiteX577" fmla="*/ 1756576 w 16935644"/>
              <a:gd name="connsiteY577" fmla="*/ 3588035 h 5516840"/>
              <a:gd name="connsiteX578" fmla="*/ 1773828 w 16935644"/>
              <a:gd name="connsiteY578" fmla="*/ 3666996 h 5516840"/>
              <a:gd name="connsiteX579" fmla="*/ 1806764 w 16935644"/>
              <a:gd name="connsiteY579" fmla="*/ 3627643 h 5516840"/>
              <a:gd name="connsiteX580" fmla="*/ 1773828 w 16935644"/>
              <a:gd name="connsiteY580" fmla="*/ 3598256 h 5516840"/>
              <a:gd name="connsiteX581" fmla="*/ 1864793 w 16935644"/>
              <a:gd name="connsiteY581" fmla="*/ 3637098 h 5516840"/>
              <a:gd name="connsiteX582" fmla="*/ 1859304 w 16935644"/>
              <a:gd name="connsiteY582" fmla="*/ 3629943 h 5516840"/>
              <a:gd name="connsiteX583" fmla="*/ 1847541 w 16935644"/>
              <a:gd name="connsiteY583" fmla="*/ 3617422 h 5516840"/>
              <a:gd name="connsiteX584" fmla="*/ 1835779 w 16935644"/>
              <a:gd name="connsiteY584" fmla="*/ 3615888 h 5516840"/>
              <a:gd name="connsiteX585" fmla="*/ 1818527 w 16935644"/>
              <a:gd name="connsiteY585" fmla="*/ 3607967 h 5516840"/>
              <a:gd name="connsiteX586" fmla="*/ 1847541 w 16935644"/>
              <a:gd name="connsiteY586" fmla="*/ 3570914 h 5516840"/>
              <a:gd name="connsiteX587" fmla="*/ 1820879 w 16935644"/>
              <a:gd name="connsiteY587" fmla="*/ 3570914 h 5516840"/>
              <a:gd name="connsiteX588" fmla="*/ 1765202 w 16935644"/>
              <a:gd name="connsiteY588" fmla="*/ 3578835 h 5516840"/>
              <a:gd name="connsiteX589" fmla="*/ 1771475 w 16935644"/>
              <a:gd name="connsiteY589" fmla="*/ 3565803 h 5516840"/>
              <a:gd name="connsiteX590" fmla="*/ 2294527 w 16935644"/>
              <a:gd name="connsiteY590" fmla="*/ 3561459 h 5516840"/>
              <a:gd name="connsiteX591" fmla="*/ 2169057 w 16935644"/>
              <a:gd name="connsiteY591" fmla="*/ 3570914 h 5516840"/>
              <a:gd name="connsiteX592" fmla="*/ 2294527 w 16935644"/>
              <a:gd name="connsiteY592" fmla="*/ 3561459 h 5516840"/>
              <a:gd name="connsiteX593" fmla="*/ 1966737 w 16935644"/>
              <a:gd name="connsiteY593" fmla="*/ 3561459 h 5516840"/>
              <a:gd name="connsiteX594" fmla="*/ 1940859 w 16935644"/>
              <a:gd name="connsiteY594" fmla="*/ 3598256 h 5516840"/>
              <a:gd name="connsiteX595" fmla="*/ 1964385 w 16935644"/>
              <a:gd name="connsiteY595" fmla="*/ 3595956 h 5516840"/>
              <a:gd name="connsiteX596" fmla="*/ 1966737 w 16935644"/>
              <a:gd name="connsiteY596" fmla="*/ 3578835 h 5516840"/>
              <a:gd name="connsiteX597" fmla="*/ 1976148 w 16935644"/>
              <a:gd name="connsiteY597" fmla="*/ 3578835 h 5516840"/>
              <a:gd name="connsiteX598" fmla="*/ 1966737 w 16935644"/>
              <a:gd name="connsiteY598" fmla="*/ 3561459 h 5516840"/>
              <a:gd name="connsiteX599" fmla="*/ 1856167 w 16935644"/>
              <a:gd name="connsiteY599" fmla="*/ 3561459 h 5516840"/>
              <a:gd name="connsiteX600" fmla="*/ 1852247 w 16935644"/>
              <a:gd name="connsiteY600" fmla="*/ 3565803 h 5516840"/>
              <a:gd name="connsiteX601" fmla="*/ 1862441 w 16935644"/>
              <a:gd name="connsiteY601" fmla="*/ 3568614 h 5516840"/>
              <a:gd name="connsiteX602" fmla="*/ 1856167 w 16935644"/>
              <a:gd name="connsiteY602" fmla="*/ 3561459 h 5516840"/>
              <a:gd name="connsiteX603" fmla="*/ 2343147 w 16935644"/>
              <a:gd name="connsiteY603" fmla="*/ 3549448 h 5516840"/>
              <a:gd name="connsiteX604" fmla="*/ 2303153 w 16935644"/>
              <a:gd name="connsiteY604" fmla="*/ 3570914 h 5516840"/>
              <a:gd name="connsiteX605" fmla="*/ 2343931 w 16935644"/>
              <a:gd name="connsiteY605" fmla="*/ 3561459 h 5516840"/>
              <a:gd name="connsiteX606" fmla="*/ 2379219 w 16935644"/>
              <a:gd name="connsiteY606" fmla="*/ 3590846 h 5516840"/>
              <a:gd name="connsiteX607" fmla="*/ 2369809 w 16935644"/>
              <a:gd name="connsiteY607" fmla="*/ 3601834 h 5516840"/>
              <a:gd name="connsiteX608" fmla="*/ 2398040 w 16935644"/>
              <a:gd name="connsiteY608" fmla="*/ 3597490 h 5516840"/>
              <a:gd name="connsiteX609" fmla="*/ 2402745 w 16935644"/>
              <a:gd name="connsiteY609" fmla="*/ 3580369 h 5516840"/>
              <a:gd name="connsiteX610" fmla="*/ 2413723 w 16935644"/>
              <a:gd name="connsiteY610" fmla="*/ 3595956 h 5516840"/>
              <a:gd name="connsiteX611" fmla="*/ 2424702 w 16935644"/>
              <a:gd name="connsiteY611" fmla="*/ 3593912 h 5516840"/>
              <a:gd name="connsiteX612" fmla="*/ 2402745 w 16935644"/>
              <a:gd name="connsiteY612" fmla="*/ 3550982 h 5516840"/>
              <a:gd name="connsiteX613" fmla="*/ 2343147 w 16935644"/>
              <a:gd name="connsiteY613" fmla="*/ 3549448 h 5516840"/>
              <a:gd name="connsiteX614" fmla="*/ 2032609 w 16935644"/>
              <a:gd name="connsiteY614" fmla="*/ 3548682 h 5516840"/>
              <a:gd name="connsiteX615" fmla="*/ 2016141 w 16935644"/>
              <a:gd name="connsiteY615" fmla="*/ 3550982 h 5516840"/>
              <a:gd name="connsiteX616" fmla="*/ 2042803 w 16935644"/>
              <a:gd name="connsiteY616" fmla="*/ 3588035 h 5516840"/>
              <a:gd name="connsiteX617" fmla="*/ 2034962 w 16935644"/>
              <a:gd name="connsiteY617" fmla="*/ 3637098 h 5516840"/>
              <a:gd name="connsiteX618" fmla="*/ 2008299 w 16935644"/>
              <a:gd name="connsiteY618" fmla="*/ 3637098 h 5516840"/>
              <a:gd name="connsiteX619" fmla="*/ 2115733 w 16935644"/>
              <a:gd name="connsiteY619" fmla="*/ 3696383 h 5516840"/>
              <a:gd name="connsiteX620" fmla="*/ 2084365 w 16935644"/>
              <a:gd name="connsiteY620" fmla="*/ 3696383 h 5516840"/>
              <a:gd name="connsiteX621" fmla="*/ 2101617 w 16935644"/>
              <a:gd name="connsiteY621" fmla="*/ 3743658 h 5516840"/>
              <a:gd name="connsiteX622" fmla="*/ 2159647 w 16935644"/>
              <a:gd name="connsiteY622" fmla="*/ 3743658 h 5516840"/>
              <a:gd name="connsiteX623" fmla="*/ 2125143 w 16935644"/>
              <a:gd name="connsiteY623" fmla="*/ 3706605 h 5516840"/>
              <a:gd name="connsiteX624" fmla="*/ 2236497 w 16935644"/>
              <a:gd name="connsiteY624" fmla="*/ 3656775 h 5516840"/>
              <a:gd name="connsiteX625" fmla="*/ 2119654 w 16935644"/>
              <a:gd name="connsiteY625" fmla="*/ 3647064 h 5516840"/>
              <a:gd name="connsiteX626" fmla="*/ 2042803 w 16935644"/>
              <a:gd name="connsiteY626" fmla="*/ 3647064 h 5516840"/>
              <a:gd name="connsiteX627" fmla="*/ 2034962 w 16935644"/>
              <a:gd name="connsiteY627" fmla="*/ 3598256 h 5516840"/>
              <a:gd name="connsiteX628" fmla="*/ 2075739 w 16935644"/>
              <a:gd name="connsiteY628" fmla="*/ 3607967 h 5516840"/>
              <a:gd name="connsiteX629" fmla="*/ 2032609 w 16935644"/>
              <a:gd name="connsiteY629" fmla="*/ 3548682 h 5516840"/>
              <a:gd name="connsiteX630" fmla="*/ 2142395 w 16935644"/>
              <a:gd name="connsiteY630" fmla="*/ 3542038 h 5516840"/>
              <a:gd name="connsiteX631" fmla="*/ 2084365 w 16935644"/>
              <a:gd name="connsiteY631" fmla="*/ 3570914 h 5516840"/>
              <a:gd name="connsiteX632" fmla="*/ 2134553 w 16935644"/>
              <a:gd name="connsiteY632" fmla="*/ 3550982 h 5516840"/>
              <a:gd name="connsiteX633" fmla="*/ 2142395 w 16935644"/>
              <a:gd name="connsiteY633" fmla="*/ 3542038 h 5516840"/>
              <a:gd name="connsiteX634" fmla="*/ 1755792 w 16935644"/>
              <a:gd name="connsiteY634" fmla="*/ 3542038 h 5516840"/>
              <a:gd name="connsiteX635" fmla="*/ 1714230 w 16935644"/>
              <a:gd name="connsiteY635" fmla="*/ 3544338 h 5516840"/>
              <a:gd name="connsiteX636" fmla="*/ 1721287 w 16935644"/>
              <a:gd name="connsiteY636" fmla="*/ 3550982 h 5516840"/>
              <a:gd name="connsiteX637" fmla="*/ 1671884 w 16935644"/>
              <a:gd name="connsiteY637" fmla="*/ 3568614 h 5516840"/>
              <a:gd name="connsiteX638" fmla="*/ 1755792 w 16935644"/>
              <a:gd name="connsiteY638" fmla="*/ 3542038 h 5516840"/>
              <a:gd name="connsiteX639" fmla="*/ 1976148 w 16935644"/>
              <a:gd name="connsiteY639" fmla="*/ 3527983 h 5516840"/>
              <a:gd name="connsiteX640" fmla="*/ 1927528 w 16935644"/>
              <a:gd name="connsiteY640" fmla="*/ 3531561 h 5516840"/>
              <a:gd name="connsiteX641" fmla="*/ 1955759 w 16935644"/>
              <a:gd name="connsiteY641" fmla="*/ 3539227 h 5516840"/>
              <a:gd name="connsiteX642" fmla="*/ 1984774 w 16935644"/>
              <a:gd name="connsiteY642" fmla="*/ 3531561 h 5516840"/>
              <a:gd name="connsiteX643" fmla="*/ 1976148 w 16935644"/>
              <a:gd name="connsiteY643" fmla="*/ 3527983 h 5516840"/>
              <a:gd name="connsiteX644" fmla="*/ 2639569 w 16935644"/>
              <a:gd name="connsiteY644" fmla="*/ 3523639 h 5516840"/>
              <a:gd name="connsiteX645" fmla="*/ 2613691 w 16935644"/>
              <a:gd name="connsiteY645" fmla="*/ 3570147 h 5516840"/>
              <a:gd name="connsiteX646" fmla="*/ 2660742 w 16935644"/>
              <a:gd name="connsiteY646" fmla="*/ 3569380 h 5516840"/>
              <a:gd name="connsiteX647" fmla="*/ 2639569 w 16935644"/>
              <a:gd name="connsiteY647" fmla="*/ 3523639 h 5516840"/>
              <a:gd name="connsiteX648" fmla="*/ 2487437 w 16935644"/>
              <a:gd name="connsiteY648" fmla="*/ 3514184 h 5516840"/>
              <a:gd name="connsiteX649" fmla="*/ 2436465 w 16935644"/>
              <a:gd name="connsiteY649" fmla="*/ 3592379 h 5516840"/>
              <a:gd name="connsiteX650" fmla="*/ 2465479 w 16935644"/>
              <a:gd name="connsiteY650" fmla="*/ 3588035 h 5516840"/>
              <a:gd name="connsiteX651" fmla="*/ 2487437 w 16935644"/>
              <a:gd name="connsiteY651" fmla="*/ 3580369 h 5516840"/>
              <a:gd name="connsiteX652" fmla="*/ 2528999 w 16935644"/>
              <a:gd name="connsiteY652" fmla="*/ 3565803 h 5516840"/>
              <a:gd name="connsiteX653" fmla="*/ 2597223 w 16935644"/>
              <a:gd name="connsiteY653" fmla="*/ 3569380 h 5516840"/>
              <a:gd name="connsiteX654" fmla="*/ 2598791 w 16935644"/>
              <a:gd name="connsiteY654" fmla="*/ 3542038 h 5516840"/>
              <a:gd name="connsiteX655" fmla="*/ 2487437 w 16935644"/>
              <a:gd name="connsiteY655" fmla="*/ 3514184 h 5516840"/>
              <a:gd name="connsiteX656" fmla="*/ 3437085 w 16935644"/>
              <a:gd name="connsiteY656" fmla="*/ 3510095 h 5516840"/>
              <a:gd name="connsiteX657" fmla="*/ 3434733 w 16935644"/>
              <a:gd name="connsiteY657" fmla="*/ 3515462 h 5516840"/>
              <a:gd name="connsiteX658" fmla="*/ 3459827 w 16935644"/>
              <a:gd name="connsiteY658" fmla="*/ 3515462 h 5516840"/>
              <a:gd name="connsiteX659" fmla="*/ 3451985 w 16935644"/>
              <a:gd name="connsiteY659" fmla="*/ 3510095 h 5516840"/>
              <a:gd name="connsiteX660" fmla="*/ 3437085 w 16935644"/>
              <a:gd name="connsiteY660" fmla="*/ 3510095 h 5516840"/>
              <a:gd name="connsiteX661" fmla="*/ 1762849 w 16935644"/>
              <a:gd name="connsiteY661" fmla="*/ 3510095 h 5516840"/>
              <a:gd name="connsiteX662" fmla="*/ 1748734 w 16935644"/>
              <a:gd name="connsiteY662" fmla="*/ 3528750 h 5516840"/>
              <a:gd name="connsiteX663" fmla="*/ 1770691 w 16935644"/>
              <a:gd name="connsiteY663" fmla="*/ 3526450 h 5516840"/>
              <a:gd name="connsiteX664" fmla="*/ 1783238 w 16935644"/>
              <a:gd name="connsiteY664" fmla="*/ 3511884 h 5516840"/>
              <a:gd name="connsiteX665" fmla="*/ 1762849 w 16935644"/>
              <a:gd name="connsiteY665" fmla="*/ 3510095 h 5516840"/>
              <a:gd name="connsiteX666" fmla="*/ 2781507 w 16935644"/>
              <a:gd name="connsiteY666" fmla="*/ 3505751 h 5516840"/>
              <a:gd name="connsiteX667" fmla="*/ 2750923 w 16935644"/>
              <a:gd name="connsiteY667" fmla="*/ 3523639 h 5516840"/>
              <a:gd name="connsiteX668" fmla="*/ 2800327 w 16935644"/>
              <a:gd name="connsiteY668" fmla="*/ 3534116 h 5516840"/>
              <a:gd name="connsiteX669" fmla="*/ 2781507 w 16935644"/>
              <a:gd name="connsiteY669" fmla="*/ 3505751 h 5516840"/>
              <a:gd name="connsiteX670" fmla="*/ 3505310 w 16935644"/>
              <a:gd name="connsiteY670" fmla="*/ 3503963 h 5516840"/>
              <a:gd name="connsiteX671" fmla="*/ 3499036 w 16935644"/>
              <a:gd name="connsiteY671" fmla="*/ 3513417 h 5516840"/>
              <a:gd name="connsiteX672" fmla="*/ 3501389 w 16935644"/>
              <a:gd name="connsiteY672" fmla="*/ 3513417 h 5516840"/>
              <a:gd name="connsiteX673" fmla="*/ 3527267 w 16935644"/>
              <a:gd name="connsiteY673" fmla="*/ 3511118 h 5516840"/>
              <a:gd name="connsiteX674" fmla="*/ 3505310 w 16935644"/>
              <a:gd name="connsiteY674" fmla="*/ 3503963 h 5516840"/>
              <a:gd name="connsiteX675" fmla="*/ 2209835 w 16935644"/>
              <a:gd name="connsiteY675" fmla="*/ 3502174 h 5516840"/>
              <a:gd name="connsiteX676" fmla="*/ 2159647 w 16935644"/>
              <a:gd name="connsiteY676" fmla="*/ 3511884 h 5516840"/>
              <a:gd name="connsiteX677" fmla="*/ 2209835 w 16935644"/>
              <a:gd name="connsiteY677" fmla="*/ 3502174 h 5516840"/>
              <a:gd name="connsiteX678" fmla="*/ 425813 w 16935644"/>
              <a:gd name="connsiteY678" fmla="*/ 3490419 h 5516840"/>
              <a:gd name="connsiteX679" fmla="*/ 459533 w 16935644"/>
              <a:gd name="connsiteY679" fmla="*/ 3499107 h 5516840"/>
              <a:gd name="connsiteX680" fmla="*/ 434439 w 16935644"/>
              <a:gd name="connsiteY680" fmla="*/ 3499107 h 5516840"/>
              <a:gd name="connsiteX681" fmla="*/ 425029 w 16935644"/>
              <a:gd name="connsiteY681" fmla="*/ 3519295 h 5516840"/>
              <a:gd name="connsiteX682" fmla="*/ 396798 w 16935644"/>
              <a:gd name="connsiteY682" fmla="*/ 3509073 h 5516840"/>
              <a:gd name="connsiteX683" fmla="*/ 425813 w 16935644"/>
              <a:gd name="connsiteY683" fmla="*/ 3490419 h 5516840"/>
              <a:gd name="connsiteX684" fmla="*/ 2882666 w 16935644"/>
              <a:gd name="connsiteY684" fmla="*/ 3486841 h 5516840"/>
              <a:gd name="connsiteX685" fmla="*/ 2877177 w 16935644"/>
              <a:gd name="connsiteY685" fmla="*/ 3514184 h 5516840"/>
              <a:gd name="connsiteX686" fmla="*/ 2919523 w 16935644"/>
              <a:gd name="connsiteY686" fmla="*/ 3520573 h 5516840"/>
              <a:gd name="connsiteX687" fmla="*/ 2932070 w 16935644"/>
              <a:gd name="connsiteY687" fmla="*/ 3515462 h 5516840"/>
              <a:gd name="connsiteX688" fmla="*/ 2899919 w 16935644"/>
              <a:gd name="connsiteY688" fmla="*/ 3504985 h 5516840"/>
              <a:gd name="connsiteX689" fmla="*/ 2899919 w 16935644"/>
              <a:gd name="connsiteY689" fmla="*/ 3486841 h 5516840"/>
              <a:gd name="connsiteX690" fmla="*/ 2882666 w 16935644"/>
              <a:gd name="connsiteY690" fmla="*/ 3486841 h 5516840"/>
              <a:gd name="connsiteX691" fmla="*/ 2649763 w 16935644"/>
              <a:gd name="connsiteY691" fmla="*/ 3486075 h 5516840"/>
              <a:gd name="connsiteX692" fmla="*/ 2630943 w 16935644"/>
              <a:gd name="connsiteY692" fmla="*/ 3504985 h 5516840"/>
              <a:gd name="connsiteX693" fmla="*/ 2666231 w 16935644"/>
              <a:gd name="connsiteY693" fmla="*/ 3523639 h 5516840"/>
              <a:gd name="connsiteX694" fmla="*/ 2674857 w 16935644"/>
              <a:gd name="connsiteY694" fmla="*/ 3494763 h 5516840"/>
              <a:gd name="connsiteX695" fmla="*/ 2649763 w 16935644"/>
              <a:gd name="connsiteY695" fmla="*/ 3486075 h 5516840"/>
              <a:gd name="connsiteX696" fmla="*/ 109786 w 16935644"/>
              <a:gd name="connsiteY696" fmla="*/ 3484542 h 5516840"/>
              <a:gd name="connsiteX697" fmla="*/ 141938 w 16935644"/>
              <a:gd name="connsiteY697" fmla="*/ 3486075 h 5516840"/>
              <a:gd name="connsiteX698" fmla="*/ 151348 w 16935644"/>
              <a:gd name="connsiteY698" fmla="*/ 3505751 h 5516840"/>
              <a:gd name="connsiteX699" fmla="*/ 88613 w 16935644"/>
              <a:gd name="connsiteY699" fmla="*/ 3496296 h 5516840"/>
              <a:gd name="connsiteX700" fmla="*/ 109786 w 16935644"/>
              <a:gd name="connsiteY700" fmla="*/ 3484542 h 5516840"/>
              <a:gd name="connsiteX701" fmla="*/ 1671884 w 16935644"/>
              <a:gd name="connsiteY701" fmla="*/ 3482497 h 5516840"/>
              <a:gd name="connsiteX702" fmla="*/ 1613070 w 16935644"/>
              <a:gd name="connsiteY702" fmla="*/ 3522106 h 5516840"/>
              <a:gd name="connsiteX703" fmla="*/ 1671884 w 16935644"/>
              <a:gd name="connsiteY703" fmla="*/ 3482497 h 5516840"/>
              <a:gd name="connsiteX704" fmla="*/ 3921712 w 16935644"/>
              <a:gd name="connsiteY704" fmla="*/ 3481731 h 5516840"/>
              <a:gd name="connsiteX705" fmla="*/ 3907597 w 16935644"/>
              <a:gd name="connsiteY705" fmla="*/ 3489652 h 5516840"/>
              <a:gd name="connsiteX706" fmla="*/ 3918575 w 16935644"/>
              <a:gd name="connsiteY706" fmla="*/ 3486075 h 5516840"/>
              <a:gd name="connsiteX707" fmla="*/ 3921712 w 16935644"/>
              <a:gd name="connsiteY707" fmla="*/ 3481731 h 5516840"/>
              <a:gd name="connsiteX708" fmla="*/ 3643327 w 16935644"/>
              <a:gd name="connsiteY708" fmla="*/ 3480964 h 5516840"/>
              <a:gd name="connsiteX709" fmla="*/ 3637053 w 16935644"/>
              <a:gd name="connsiteY709" fmla="*/ 3497063 h 5516840"/>
              <a:gd name="connsiteX710" fmla="*/ 3660579 w 16935644"/>
              <a:gd name="connsiteY710" fmla="*/ 3493997 h 5516840"/>
              <a:gd name="connsiteX711" fmla="*/ 3643327 w 16935644"/>
              <a:gd name="connsiteY711" fmla="*/ 3480964 h 5516840"/>
              <a:gd name="connsiteX712" fmla="*/ 2619180 w 16935644"/>
              <a:gd name="connsiteY712" fmla="*/ 3475598 h 5516840"/>
              <a:gd name="connsiteX713" fmla="*/ 2405881 w 16935644"/>
              <a:gd name="connsiteY713" fmla="*/ 3496296 h 5516840"/>
              <a:gd name="connsiteX714" fmla="*/ 2386277 w 16935644"/>
              <a:gd name="connsiteY714" fmla="*/ 3479942 h 5516840"/>
              <a:gd name="connsiteX715" fmla="*/ 2362751 w 16935644"/>
              <a:gd name="connsiteY715" fmla="*/ 3494763 h 5516840"/>
              <a:gd name="connsiteX716" fmla="*/ 2622317 w 16935644"/>
              <a:gd name="connsiteY716" fmla="*/ 3485308 h 5516840"/>
              <a:gd name="connsiteX717" fmla="*/ 2619180 w 16935644"/>
              <a:gd name="connsiteY717" fmla="*/ 3475598 h 5516840"/>
              <a:gd name="connsiteX718" fmla="*/ 2354125 w 16935644"/>
              <a:gd name="connsiteY718" fmla="*/ 3474064 h 5516840"/>
              <a:gd name="connsiteX719" fmla="*/ 2322758 w 16935644"/>
              <a:gd name="connsiteY719" fmla="*/ 3479942 h 5516840"/>
              <a:gd name="connsiteX720" fmla="*/ 2312563 w 16935644"/>
              <a:gd name="connsiteY720" fmla="*/ 3494763 h 5516840"/>
              <a:gd name="connsiteX721" fmla="*/ 2354125 w 16935644"/>
              <a:gd name="connsiteY721" fmla="*/ 3474064 h 5516840"/>
              <a:gd name="connsiteX722" fmla="*/ 2177683 w 16935644"/>
              <a:gd name="connsiteY722" fmla="*/ 3473298 h 5516840"/>
              <a:gd name="connsiteX723" fmla="*/ 2176115 w 16935644"/>
              <a:gd name="connsiteY723" fmla="*/ 3474064 h 5516840"/>
              <a:gd name="connsiteX724" fmla="*/ 2180820 w 16935644"/>
              <a:gd name="connsiteY724" fmla="*/ 3474064 h 5516840"/>
              <a:gd name="connsiteX725" fmla="*/ 2177683 w 16935644"/>
              <a:gd name="connsiteY725" fmla="*/ 3473298 h 5516840"/>
              <a:gd name="connsiteX726" fmla="*/ 1856167 w 16935644"/>
              <a:gd name="connsiteY726" fmla="*/ 3465376 h 5516840"/>
              <a:gd name="connsiteX727" fmla="*/ 1823232 w 16935644"/>
              <a:gd name="connsiteY727" fmla="*/ 3491952 h 5516840"/>
              <a:gd name="connsiteX728" fmla="*/ 1882830 w 16935644"/>
              <a:gd name="connsiteY728" fmla="*/ 3502174 h 5516840"/>
              <a:gd name="connsiteX729" fmla="*/ 1874988 w 16935644"/>
              <a:gd name="connsiteY729" fmla="*/ 3511118 h 5516840"/>
              <a:gd name="connsiteX730" fmla="*/ 1913413 w 16935644"/>
              <a:gd name="connsiteY730" fmla="*/ 3505751 h 5516840"/>
              <a:gd name="connsiteX731" fmla="*/ 1856167 w 16935644"/>
              <a:gd name="connsiteY731" fmla="*/ 3465376 h 5516840"/>
              <a:gd name="connsiteX732" fmla="*/ 1336252 w 16935644"/>
              <a:gd name="connsiteY732" fmla="*/ 3461032 h 5516840"/>
              <a:gd name="connsiteX733" fmla="*/ 1326842 w 16935644"/>
              <a:gd name="connsiteY733" fmla="*/ 3472020 h 5516840"/>
              <a:gd name="connsiteX734" fmla="*/ 1259402 w 16935644"/>
              <a:gd name="connsiteY734" fmla="*/ 3502174 h 5516840"/>
              <a:gd name="connsiteX735" fmla="*/ 1335468 w 16935644"/>
              <a:gd name="connsiteY735" fmla="*/ 3502174 h 5516840"/>
              <a:gd name="connsiteX736" fmla="*/ 1336252 w 16935644"/>
              <a:gd name="connsiteY736" fmla="*/ 3461032 h 5516840"/>
              <a:gd name="connsiteX737" fmla="*/ 3490410 w 16935644"/>
              <a:gd name="connsiteY737" fmla="*/ 3457710 h 5516840"/>
              <a:gd name="connsiteX738" fmla="*/ 3462964 w 16935644"/>
              <a:gd name="connsiteY738" fmla="*/ 3491952 h 5516840"/>
              <a:gd name="connsiteX739" fmla="*/ 3489626 w 16935644"/>
              <a:gd name="connsiteY739" fmla="*/ 3491952 h 5516840"/>
              <a:gd name="connsiteX740" fmla="*/ 3490410 w 16935644"/>
              <a:gd name="connsiteY740" fmla="*/ 3457710 h 5516840"/>
              <a:gd name="connsiteX741" fmla="*/ 3589217 w 16935644"/>
              <a:gd name="connsiteY741" fmla="*/ 3452599 h 5516840"/>
              <a:gd name="connsiteX742" fmla="*/ 3515504 w 16935644"/>
              <a:gd name="connsiteY742" fmla="*/ 3486075 h 5516840"/>
              <a:gd name="connsiteX743" fmla="*/ 3531972 w 16935644"/>
              <a:gd name="connsiteY743" fmla="*/ 3482497 h 5516840"/>
              <a:gd name="connsiteX744" fmla="*/ 3541382 w 16935644"/>
              <a:gd name="connsiteY744" fmla="*/ 3502174 h 5516840"/>
              <a:gd name="connsiteX745" fmla="*/ 3536677 w 16935644"/>
              <a:gd name="connsiteY745" fmla="*/ 3509073 h 5516840"/>
              <a:gd name="connsiteX746" fmla="*/ 3571965 w 16935644"/>
              <a:gd name="connsiteY746" fmla="*/ 3504985 h 5516840"/>
              <a:gd name="connsiteX747" fmla="*/ 3589217 w 16935644"/>
              <a:gd name="connsiteY747" fmla="*/ 3452599 h 5516840"/>
              <a:gd name="connsiteX748" fmla="*/ 3460611 w 16935644"/>
              <a:gd name="connsiteY748" fmla="*/ 3451833 h 5516840"/>
              <a:gd name="connsiteX749" fmla="*/ 3382977 w 16935644"/>
              <a:gd name="connsiteY749" fmla="*/ 3501407 h 5516840"/>
              <a:gd name="connsiteX750" fmla="*/ 3346120 w 16935644"/>
              <a:gd name="connsiteY750" fmla="*/ 3505751 h 5516840"/>
              <a:gd name="connsiteX751" fmla="*/ 3356315 w 16935644"/>
              <a:gd name="connsiteY751" fmla="*/ 3511884 h 5516840"/>
              <a:gd name="connsiteX752" fmla="*/ 3356315 w 16935644"/>
              <a:gd name="connsiteY752" fmla="*/ 3516995 h 5516840"/>
              <a:gd name="connsiteX753" fmla="*/ 3402581 w 16935644"/>
              <a:gd name="connsiteY753" fmla="*/ 3516228 h 5516840"/>
              <a:gd name="connsiteX754" fmla="*/ 3408071 w 16935644"/>
              <a:gd name="connsiteY754" fmla="*/ 3509073 h 5516840"/>
              <a:gd name="connsiteX755" fmla="*/ 3397092 w 16935644"/>
              <a:gd name="connsiteY755" fmla="*/ 3509073 h 5516840"/>
              <a:gd name="connsiteX756" fmla="*/ 3415129 w 16935644"/>
              <a:gd name="connsiteY756" fmla="*/ 3497830 h 5516840"/>
              <a:gd name="connsiteX757" fmla="*/ 3423755 w 16935644"/>
              <a:gd name="connsiteY757" fmla="*/ 3482497 h 5516840"/>
              <a:gd name="connsiteX758" fmla="*/ 3445712 w 16935644"/>
              <a:gd name="connsiteY758" fmla="*/ 3487608 h 5516840"/>
              <a:gd name="connsiteX759" fmla="*/ 3460611 w 16935644"/>
              <a:gd name="connsiteY759" fmla="*/ 3451833 h 5516840"/>
              <a:gd name="connsiteX760" fmla="*/ 2884235 w 16935644"/>
              <a:gd name="connsiteY760" fmla="*/ 3447488 h 5516840"/>
              <a:gd name="connsiteX761" fmla="*/ 2862277 w 16935644"/>
              <a:gd name="connsiteY761" fmla="*/ 3452599 h 5516840"/>
              <a:gd name="connsiteX762" fmla="*/ 2877177 w 16935644"/>
              <a:gd name="connsiteY762" fmla="*/ 3468187 h 5516840"/>
              <a:gd name="connsiteX763" fmla="*/ 2886587 w 16935644"/>
              <a:gd name="connsiteY763" fmla="*/ 3467420 h 5516840"/>
              <a:gd name="connsiteX764" fmla="*/ 2884235 w 16935644"/>
              <a:gd name="connsiteY764" fmla="*/ 3447488 h 5516840"/>
              <a:gd name="connsiteX765" fmla="*/ 1962033 w 16935644"/>
              <a:gd name="connsiteY765" fmla="*/ 3445444 h 5516840"/>
              <a:gd name="connsiteX766" fmla="*/ 1949485 w 16935644"/>
              <a:gd name="connsiteY766" fmla="*/ 3482497 h 5516840"/>
              <a:gd name="connsiteX767" fmla="*/ 1931449 w 16935644"/>
              <a:gd name="connsiteY767" fmla="*/ 3455155 h 5516840"/>
              <a:gd name="connsiteX768" fmla="*/ 1940859 w 16935644"/>
              <a:gd name="connsiteY768" fmla="*/ 3491952 h 5516840"/>
              <a:gd name="connsiteX769" fmla="*/ 1973795 w 16935644"/>
              <a:gd name="connsiteY769" fmla="*/ 3497063 h 5516840"/>
              <a:gd name="connsiteX770" fmla="*/ 1982421 w 16935644"/>
              <a:gd name="connsiteY770" fmla="*/ 3496296 h 5516840"/>
              <a:gd name="connsiteX771" fmla="*/ 1984774 w 16935644"/>
              <a:gd name="connsiteY771" fmla="*/ 3491952 h 5516840"/>
              <a:gd name="connsiteX772" fmla="*/ 1976148 w 16935644"/>
              <a:gd name="connsiteY772" fmla="*/ 3482497 h 5516840"/>
              <a:gd name="connsiteX773" fmla="*/ 1984774 w 16935644"/>
              <a:gd name="connsiteY773" fmla="*/ 3445444 h 5516840"/>
              <a:gd name="connsiteX774" fmla="*/ 1962033 w 16935644"/>
              <a:gd name="connsiteY774" fmla="*/ 3445444 h 5516840"/>
              <a:gd name="connsiteX775" fmla="*/ 3322595 w 16935644"/>
              <a:gd name="connsiteY775" fmla="*/ 3443144 h 5516840"/>
              <a:gd name="connsiteX776" fmla="*/ 3328868 w 16935644"/>
              <a:gd name="connsiteY776" fmla="*/ 3482497 h 5516840"/>
              <a:gd name="connsiteX777" fmla="*/ 3292795 w 16935644"/>
              <a:gd name="connsiteY777" fmla="*/ 3477386 h 5516840"/>
              <a:gd name="connsiteX778" fmla="*/ 3302990 w 16935644"/>
              <a:gd name="connsiteY778" fmla="*/ 3493997 h 5516840"/>
              <a:gd name="connsiteX779" fmla="*/ 3301421 w 16935644"/>
              <a:gd name="connsiteY779" fmla="*/ 3495530 h 5516840"/>
              <a:gd name="connsiteX780" fmla="*/ 3339847 w 16935644"/>
              <a:gd name="connsiteY780" fmla="*/ 3501407 h 5516840"/>
              <a:gd name="connsiteX781" fmla="*/ 3322595 w 16935644"/>
              <a:gd name="connsiteY781" fmla="*/ 3443144 h 5516840"/>
              <a:gd name="connsiteX782" fmla="*/ 1745597 w 16935644"/>
              <a:gd name="connsiteY782" fmla="*/ 3443144 h 5516840"/>
              <a:gd name="connsiteX783" fmla="*/ 1680510 w 16935644"/>
              <a:gd name="connsiteY783" fmla="*/ 3491952 h 5516840"/>
              <a:gd name="connsiteX784" fmla="*/ 1707172 w 16935644"/>
              <a:gd name="connsiteY784" fmla="*/ 3491952 h 5516840"/>
              <a:gd name="connsiteX785" fmla="*/ 1654632 w 16935644"/>
              <a:gd name="connsiteY785" fmla="*/ 3522106 h 5516840"/>
              <a:gd name="connsiteX786" fmla="*/ 1665610 w 16935644"/>
              <a:gd name="connsiteY786" fmla="*/ 3540760 h 5516840"/>
              <a:gd name="connsiteX787" fmla="*/ 1747166 w 16935644"/>
              <a:gd name="connsiteY787" fmla="*/ 3529772 h 5516840"/>
              <a:gd name="connsiteX788" fmla="*/ 1721287 w 16935644"/>
              <a:gd name="connsiteY788" fmla="*/ 3472020 h 5516840"/>
              <a:gd name="connsiteX789" fmla="*/ 1715798 w 16935644"/>
              <a:gd name="connsiteY789" fmla="*/ 3472020 h 5516840"/>
              <a:gd name="connsiteX790" fmla="*/ 1765202 w 16935644"/>
              <a:gd name="connsiteY790" fmla="*/ 3463076 h 5516840"/>
              <a:gd name="connsiteX791" fmla="*/ 1745597 w 16935644"/>
              <a:gd name="connsiteY791" fmla="*/ 3443144 h 5516840"/>
              <a:gd name="connsiteX792" fmla="*/ 307009 w 16935644"/>
              <a:gd name="connsiteY792" fmla="*/ 3443112 h 5516840"/>
              <a:gd name="connsiteX793" fmla="*/ 312890 w 16935644"/>
              <a:gd name="connsiteY793" fmla="*/ 3443144 h 5516840"/>
              <a:gd name="connsiteX794" fmla="*/ 351315 w 16935644"/>
              <a:gd name="connsiteY794" fmla="*/ 3479175 h 5516840"/>
              <a:gd name="connsiteX795" fmla="*/ 341905 w 16935644"/>
              <a:gd name="connsiteY795" fmla="*/ 3508307 h 5516840"/>
              <a:gd name="connsiteX796" fmla="*/ 233687 w 16935644"/>
              <a:gd name="connsiteY796" fmla="*/ 3479175 h 5516840"/>
              <a:gd name="connsiteX797" fmla="*/ 291717 w 16935644"/>
              <a:gd name="connsiteY797" fmla="*/ 3488886 h 5516840"/>
              <a:gd name="connsiteX798" fmla="*/ 301127 w 16935644"/>
              <a:gd name="connsiteY798" fmla="*/ 3449788 h 5516840"/>
              <a:gd name="connsiteX799" fmla="*/ 307009 w 16935644"/>
              <a:gd name="connsiteY799" fmla="*/ 3443112 h 5516840"/>
              <a:gd name="connsiteX800" fmla="*/ 3689593 w 16935644"/>
              <a:gd name="connsiteY800" fmla="*/ 3438800 h 5516840"/>
              <a:gd name="connsiteX801" fmla="*/ 3658226 w 16935644"/>
              <a:gd name="connsiteY801" fmla="*/ 3479175 h 5516840"/>
              <a:gd name="connsiteX802" fmla="*/ 3700572 w 16935644"/>
              <a:gd name="connsiteY802" fmla="*/ 3482497 h 5516840"/>
              <a:gd name="connsiteX803" fmla="*/ 3690377 w 16935644"/>
              <a:gd name="connsiteY803" fmla="*/ 3490419 h 5516840"/>
              <a:gd name="connsiteX804" fmla="*/ 3707630 w 16935644"/>
              <a:gd name="connsiteY804" fmla="*/ 3487608 h 5516840"/>
              <a:gd name="connsiteX805" fmla="*/ 3701356 w 16935644"/>
              <a:gd name="connsiteY805" fmla="*/ 3452599 h 5516840"/>
              <a:gd name="connsiteX806" fmla="*/ 3708414 w 16935644"/>
              <a:gd name="connsiteY806" fmla="*/ 3451833 h 5516840"/>
              <a:gd name="connsiteX807" fmla="*/ 3702140 w 16935644"/>
              <a:gd name="connsiteY807" fmla="*/ 3444678 h 5516840"/>
              <a:gd name="connsiteX808" fmla="*/ 3689593 w 16935644"/>
              <a:gd name="connsiteY808" fmla="*/ 3438800 h 5516840"/>
              <a:gd name="connsiteX809" fmla="*/ 2903055 w 16935644"/>
              <a:gd name="connsiteY809" fmla="*/ 3438034 h 5516840"/>
              <a:gd name="connsiteX810" fmla="*/ 2893645 w 16935644"/>
              <a:gd name="connsiteY810" fmla="*/ 3466143 h 5516840"/>
              <a:gd name="connsiteX811" fmla="*/ 2906192 w 16935644"/>
              <a:gd name="connsiteY811" fmla="*/ 3465376 h 5516840"/>
              <a:gd name="connsiteX812" fmla="*/ 2941480 w 16935644"/>
              <a:gd name="connsiteY812" fmla="*/ 3474064 h 5516840"/>
              <a:gd name="connsiteX813" fmla="*/ 2930502 w 16935644"/>
              <a:gd name="connsiteY813" fmla="*/ 3447488 h 5516840"/>
              <a:gd name="connsiteX814" fmla="*/ 2909329 w 16935644"/>
              <a:gd name="connsiteY814" fmla="*/ 3457710 h 5516840"/>
              <a:gd name="connsiteX815" fmla="*/ 2903055 w 16935644"/>
              <a:gd name="connsiteY815" fmla="*/ 3438034 h 5516840"/>
              <a:gd name="connsiteX816" fmla="*/ 4016599 w 16935644"/>
              <a:gd name="connsiteY816" fmla="*/ 3435478 h 5516840"/>
              <a:gd name="connsiteX817" fmla="*/ 3987584 w 16935644"/>
              <a:gd name="connsiteY817" fmla="*/ 3448255 h 5516840"/>
              <a:gd name="connsiteX818" fmla="*/ 4018951 w 16935644"/>
              <a:gd name="connsiteY818" fmla="*/ 3454132 h 5516840"/>
              <a:gd name="connsiteX819" fmla="*/ 4035419 w 16935644"/>
              <a:gd name="connsiteY819" fmla="*/ 3445444 h 5516840"/>
              <a:gd name="connsiteX820" fmla="*/ 4034635 w 16935644"/>
              <a:gd name="connsiteY820" fmla="*/ 3436500 h 5516840"/>
              <a:gd name="connsiteX821" fmla="*/ 4016599 w 16935644"/>
              <a:gd name="connsiteY821" fmla="*/ 3435478 h 5516840"/>
              <a:gd name="connsiteX822" fmla="*/ 3641758 w 16935644"/>
              <a:gd name="connsiteY822" fmla="*/ 3430367 h 5516840"/>
              <a:gd name="connsiteX823" fmla="*/ 3634701 w 16935644"/>
              <a:gd name="connsiteY823" fmla="*/ 3432923 h 5516840"/>
              <a:gd name="connsiteX824" fmla="*/ 3651953 w 16935644"/>
              <a:gd name="connsiteY824" fmla="*/ 3443144 h 5516840"/>
              <a:gd name="connsiteX825" fmla="*/ 3638621 w 16935644"/>
              <a:gd name="connsiteY825" fmla="*/ 3458732 h 5516840"/>
              <a:gd name="connsiteX826" fmla="*/ 3640974 w 16935644"/>
              <a:gd name="connsiteY826" fmla="*/ 3464610 h 5516840"/>
              <a:gd name="connsiteX827" fmla="*/ 3610391 w 16935644"/>
              <a:gd name="connsiteY827" fmla="*/ 3496296 h 5516840"/>
              <a:gd name="connsiteX828" fmla="*/ 3659794 w 16935644"/>
              <a:gd name="connsiteY828" fmla="*/ 3441611 h 5516840"/>
              <a:gd name="connsiteX829" fmla="*/ 3641758 w 16935644"/>
              <a:gd name="connsiteY829" fmla="*/ 3430367 h 5516840"/>
              <a:gd name="connsiteX830" fmla="*/ 3394739 w 16935644"/>
              <a:gd name="connsiteY830" fmla="*/ 3426790 h 5516840"/>
              <a:gd name="connsiteX831" fmla="*/ 3371214 w 16935644"/>
              <a:gd name="connsiteY831" fmla="*/ 3431901 h 5516840"/>
              <a:gd name="connsiteX832" fmla="*/ 3346904 w 16935644"/>
              <a:gd name="connsiteY832" fmla="*/ 3459499 h 5516840"/>
              <a:gd name="connsiteX833" fmla="*/ 3394739 w 16935644"/>
              <a:gd name="connsiteY833" fmla="*/ 3426790 h 5516840"/>
              <a:gd name="connsiteX834" fmla="*/ 1900082 w 16935644"/>
              <a:gd name="connsiteY834" fmla="*/ 3426023 h 5516840"/>
              <a:gd name="connsiteX835" fmla="*/ 1873419 w 16935644"/>
              <a:gd name="connsiteY835" fmla="*/ 3465376 h 5516840"/>
              <a:gd name="connsiteX836" fmla="*/ 1908708 w 16935644"/>
              <a:gd name="connsiteY836" fmla="*/ 3455155 h 5516840"/>
              <a:gd name="connsiteX837" fmla="*/ 1908708 w 16935644"/>
              <a:gd name="connsiteY837" fmla="*/ 3445444 h 5516840"/>
              <a:gd name="connsiteX838" fmla="*/ 1900082 w 16935644"/>
              <a:gd name="connsiteY838" fmla="*/ 3426023 h 5516840"/>
              <a:gd name="connsiteX839" fmla="*/ 3911518 w 16935644"/>
              <a:gd name="connsiteY839" fmla="*/ 3420912 h 5516840"/>
              <a:gd name="connsiteX840" fmla="*/ 3908381 w 16935644"/>
              <a:gd name="connsiteY840" fmla="*/ 3421679 h 5516840"/>
              <a:gd name="connsiteX841" fmla="*/ 3914655 w 16935644"/>
              <a:gd name="connsiteY841" fmla="*/ 3422446 h 5516840"/>
              <a:gd name="connsiteX842" fmla="*/ 3911518 w 16935644"/>
              <a:gd name="connsiteY842" fmla="*/ 3420912 h 5516840"/>
              <a:gd name="connsiteX843" fmla="*/ 1418592 w 16935644"/>
              <a:gd name="connsiteY843" fmla="*/ 3420912 h 5516840"/>
              <a:gd name="connsiteX844" fmla="*/ 1404477 w 16935644"/>
              <a:gd name="connsiteY844" fmla="*/ 3438034 h 5516840"/>
              <a:gd name="connsiteX845" fmla="*/ 1411534 w 16935644"/>
              <a:gd name="connsiteY845" fmla="*/ 3443144 h 5516840"/>
              <a:gd name="connsiteX846" fmla="*/ 1352720 w 16935644"/>
              <a:gd name="connsiteY846" fmla="*/ 3491952 h 5516840"/>
              <a:gd name="connsiteX847" fmla="*/ 1377030 w 16935644"/>
              <a:gd name="connsiteY847" fmla="*/ 3511884 h 5516840"/>
              <a:gd name="connsiteX848" fmla="*/ 1428786 w 16935644"/>
              <a:gd name="connsiteY848" fmla="*/ 3491952 h 5516840"/>
              <a:gd name="connsiteX849" fmla="*/ 1402908 w 16935644"/>
              <a:gd name="connsiteY849" fmla="*/ 3472020 h 5516840"/>
              <a:gd name="connsiteX850" fmla="*/ 1478974 w 16935644"/>
              <a:gd name="connsiteY850" fmla="*/ 3463076 h 5516840"/>
              <a:gd name="connsiteX851" fmla="*/ 1437412 w 16935644"/>
              <a:gd name="connsiteY851" fmla="*/ 3491952 h 5516840"/>
              <a:gd name="connsiteX852" fmla="*/ 1586407 w 16935644"/>
              <a:gd name="connsiteY852" fmla="*/ 3491952 h 5516840"/>
              <a:gd name="connsiteX853" fmla="*/ 1579350 w 16935644"/>
              <a:gd name="connsiteY853" fmla="*/ 3455155 h 5516840"/>
              <a:gd name="connsiteX854" fmla="*/ 1573861 w 16935644"/>
              <a:gd name="connsiteY854" fmla="*/ 3454132 h 5516840"/>
              <a:gd name="connsiteX855" fmla="*/ 1580918 w 16935644"/>
              <a:gd name="connsiteY855" fmla="*/ 3444678 h 5516840"/>
              <a:gd name="connsiteX856" fmla="*/ 1580918 w 16935644"/>
              <a:gd name="connsiteY856" fmla="*/ 3443144 h 5516840"/>
              <a:gd name="connsiteX857" fmla="*/ 1545630 w 16935644"/>
              <a:gd name="connsiteY857" fmla="*/ 3426023 h 5516840"/>
              <a:gd name="connsiteX858" fmla="*/ 1471916 w 16935644"/>
              <a:gd name="connsiteY858" fmla="*/ 3436500 h 5516840"/>
              <a:gd name="connsiteX859" fmla="*/ 1475837 w 16935644"/>
              <a:gd name="connsiteY859" fmla="*/ 3440844 h 5516840"/>
              <a:gd name="connsiteX860" fmla="*/ 1458585 w 16935644"/>
              <a:gd name="connsiteY860" fmla="*/ 3421679 h 5516840"/>
              <a:gd name="connsiteX861" fmla="*/ 1457801 w 16935644"/>
              <a:gd name="connsiteY861" fmla="*/ 3420912 h 5516840"/>
              <a:gd name="connsiteX862" fmla="*/ 3295932 w 16935644"/>
              <a:gd name="connsiteY862" fmla="*/ 3407880 h 5516840"/>
              <a:gd name="connsiteX863" fmla="*/ 3225355 w 16935644"/>
              <a:gd name="connsiteY863" fmla="*/ 3442378 h 5516840"/>
              <a:gd name="connsiteX864" fmla="*/ 3171247 w 16935644"/>
              <a:gd name="connsiteY864" fmla="*/ 3418868 h 5516840"/>
              <a:gd name="connsiteX865" fmla="*/ 3151642 w 16935644"/>
              <a:gd name="connsiteY865" fmla="*/ 3455921 h 5516840"/>
              <a:gd name="connsiteX866" fmla="*/ 3027741 w 16935644"/>
              <a:gd name="connsiteY866" fmla="*/ 3460265 h 5516840"/>
              <a:gd name="connsiteX867" fmla="*/ 2942265 w 16935644"/>
              <a:gd name="connsiteY867" fmla="*/ 3442378 h 5516840"/>
              <a:gd name="connsiteX868" fmla="*/ 2946969 w 16935644"/>
              <a:gd name="connsiteY868" fmla="*/ 3475598 h 5516840"/>
              <a:gd name="connsiteX869" fmla="*/ 2994021 w 16935644"/>
              <a:gd name="connsiteY869" fmla="*/ 3494763 h 5516840"/>
              <a:gd name="connsiteX870" fmla="*/ 2967359 w 16935644"/>
              <a:gd name="connsiteY870" fmla="*/ 3494763 h 5516840"/>
              <a:gd name="connsiteX871" fmla="*/ 2983826 w 16935644"/>
              <a:gd name="connsiteY871" fmla="*/ 3522872 h 5516840"/>
              <a:gd name="connsiteX872" fmla="*/ 3103807 w 16935644"/>
              <a:gd name="connsiteY872" fmla="*/ 3521339 h 5516840"/>
              <a:gd name="connsiteX873" fmla="*/ 3102238 w 16935644"/>
              <a:gd name="connsiteY873" fmla="*/ 3514184 h 5516840"/>
              <a:gd name="connsiteX874" fmla="*/ 3164973 w 16935644"/>
              <a:gd name="connsiteY874" fmla="*/ 3520573 h 5516840"/>
              <a:gd name="connsiteX875" fmla="*/ 3212024 w 16935644"/>
              <a:gd name="connsiteY875" fmla="*/ 3519295 h 5516840"/>
              <a:gd name="connsiteX876" fmla="*/ 3195557 w 16935644"/>
              <a:gd name="connsiteY876" fmla="*/ 3502174 h 5516840"/>
              <a:gd name="connsiteX877" fmla="*/ 3253586 w 16935644"/>
              <a:gd name="connsiteY877" fmla="*/ 3472020 h 5516840"/>
              <a:gd name="connsiteX878" fmla="*/ 3286522 w 16935644"/>
              <a:gd name="connsiteY878" fmla="*/ 3493997 h 5516840"/>
              <a:gd name="connsiteX879" fmla="*/ 3304558 w 16935644"/>
              <a:gd name="connsiteY879" fmla="*/ 3455921 h 5516840"/>
              <a:gd name="connsiteX880" fmla="*/ 3295932 w 16935644"/>
              <a:gd name="connsiteY880" fmla="*/ 3407880 h 5516840"/>
              <a:gd name="connsiteX881" fmla="*/ 1823232 w 16935644"/>
              <a:gd name="connsiteY881" fmla="*/ 3406347 h 5516840"/>
              <a:gd name="connsiteX882" fmla="*/ 1773828 w 16935644"/>
              <a:gd name="connsiteY882" fmla="*/ 3463076 h 5516840"/>
              <a:gd name="connsiteX883" fmla="*/ 1849894 w 16935644"/>
              <a:gd name="connsiteY883" fmla="*/ 3435478 h 5516840"/>
              <a:gd name="connsiteX884" fmla="*/ 1823232 w 16935644"/>
              <a:gd name="connsiteY884" fmla="*/ 3406347 h 5516840"/>
              <a:gd name="connsiteX885" fmla="*/ 3596275 w 16935644"/>
              <a:gd name="connsiteY885" fmla="*/ 3400980 h 5516840"/>
              <a:gd name="connsiteX886" fmla="*/ 3544519 w 16935644"/>
              <a:gd name="connsiteY886" fmla="*/ 3438800 h 5516840"/>
              <a:gd name="connsiteX887" fmla="*/ 3604117 w 16935644"/>
              <a:gd name="connsiteY887" fmla="*/ 3449788 h 5516840"/>
              <a:gd name="connsiteX888" fmla="*/ 3614311 w 16935644"/>
              <a:gd name="connsiteY888" fmla="*/ 3438034 h 5516840"/>
              <a:gd name="connsiteX889" fmla="*/ 3617448 w 16935644"/>
              <a:gd name="connsiteY889" fmla="*/ 3438800 h 5516840"/>
              <a:gd name="connsiteX890" fmla="*/ 3606470 w 16935644"/>
              <a:gd name="connsiteY890" fmla="*/ 3423979 h 5516840"/>
              <a:gd name="connsiteX891" fmla="*/ 3596275 w 16935644"/>
              <a:gd name="connsiteY891" fmla="*/ 3400980 h 5516840"/>
              <a:gd name="connsiteX892" fmla="*/ 461101 w 16935644"/>
              <a:gd name="connsiteY892" fmla="*/ 3393059 h 5516840"/>
              <a:gd name="connsiteX893" fmla="*/ 475217 w 16935644"/>
              <a:gd name="connsiteY893" fmla="*/ 3401747 h 5516840"/>
              <a:gd name="connsiteX894" fmla="*/ 446986 w 16935644"/>
              <a:gd name="connsiteY894" fmla="*/ 3435478 h 5516840"/>
              <a:gd name="connsiteX895" fmla="*/ 414834 w 16935644"/>
              <a:gd name="connsiteY895" fmla="*/ 3412991 h 5516840"/>
              <a:gd name="connsiteX896" fmla="*/ 443849 w 16935644"/>
              <a:gd name="connsiteY896" fmla="*/ 3394336 h 5516840"/>
              <a:gd name="connsiteX897" fmla="*/ 461101 w 16935644"/>
              <a:gd name="connsiteY897" fmla="*/ 3393059 h 5516840"/>
              <a:gd name="connsiteX898" fmla="*/ 3542167 w 16935644"/>
              <a:gd name="connsiteY898" fmla="*/ 3388459 h 5516840"/>
              <a:gd name="connsiteX899" fmla="*/ 3508447 w 16935644"/>
              <a:gd name="connsiteY899" fmla="*/ 3389992 h 5516840"/>
              <a:gd name="connsiteX900" fmla="*/ 3525699 w 16935644"/>
              <a:gd name="connsiteY900" fmla="*/ 3412224 h 5516840"/>
              <a:gd name="connsiteX901" fmla="*/ 3542167 w 16935644"/>
              <a:gd name="connsiteY901" fmla="*/ 3388459 h 5516840"/>
              <a:gd name="connsiteX902" fmla="*/ 345042 w 16935644"/>
              <a:gd name="connsiteY902" fmla="*/ 3387181 h 5516840"/>
              <a:gd name="connsiteX903" fmla="*/ 359157 w 16935644"/>
              <a:gd name="connsiteY903" fmla="*/ 3395103 h 5516840"/>
              <a:gd name="connsiteX904" fmla="*/ 349747 w 16935644"/>
              <a:gd name="connsiteY904" fmla="*/ 3404558 h 5516840"/>
              <a:gd name="connsiteX905" fmla="*/ 387388 w 16935644"/>
              <a:gd name="connsiteY905" fmla="*/ 3413757 h 5516840"/>
              <a:gd name="connsiteX906" fmla="*/ 393661 w 16935644"/>
              <a:gd name="connsiteY906" fmla="*/ 3450555 h 5516840"/>
              <a:gd name="connsiteX907" fmla="*/ 330926 w 16935644"/>
              <a:gd name="connsiteY907" fmla="*/ 3443911 h 5516840"/>
              <a:gd name="connsiteX908" fmla="*/ 305832 w 16935644"/>
              <a:gd name="connsiteY908" fmla="*/ 3404558 h 5516840"/>
              <a:gd name="connsiteX909" fmla="*/ 330926 w 16935644"/>
              <a:gd name="connsiteY909" fmla="*/ 3395103 h 5516840"/>
              <a:gd name="connsiteX910" fmla="*/ 345042 w 16935644"/>
              <a:gd name="connsiteY910" fmla="*/ 3387181 h 5516840"/>
              <a:gd name="connsiteX911" fmla="*/ 2069466 w 16935644"/>
              <a:gd name="connsiteY911" fmla="*/ 3386415 h 5516840"/>
              <a:gd name="connsiteX912" fmla="*/ 1976148 w 16935644"/>
              <a:gd name="connsiteY912" fmla="*/ 3415802 h 5516840"/>
              <a:gd name="connsiteX913" fmla="*/ 2069466 w 16935644"/>
              <a:gd name="connsiteY913" fmla="*/ 3386415 h 5516840"/>
              <a:gd name="connsiteX914" fmla="*/ 1445254 w 16935644"/>
              <a:gd name="connsiteY914" fmla="*/ 3383093 h 5516840"/>
              <a:gd name="connsiteX915" fmla="*/ 1456233 w 16935644"/>
              <a:gd name="connsiteY915" fmla="*/ 3405325 h 5516840"/>
              <a:gd name="connsiteX916" fmla="*/ 1461722 w 16935644"/>
              <a:gd name="connsiteY916" fmla="*/ 3386415 h 5516840"/>
              <a:gd name="connsiteX917" fmla="*/ 1445254 w 16935644"/>
              <a:gd name="connsiteY917" fmla="*/ 3383093 h 5516840"/>
              <a:gd name="connsiteX918" fmla="*/ 3648031 w 16935644"/>
              <a:gd name="connsiteY918" fmla="*/ 3382326 h 5516840"/>
              <a:gd name="connsiteX919" fmla="*/ 3595491 w 16935644"/>
              <a:gd name="connsiteY919" fmla="*/ 3385648 h 5516840"/>
              <a:gd name="connsiteX920" fmla="*/ 3604117 w 16935644"/>
              <a:gd name="connsiteY920" fmla="*/ 3400214 h 5516840"/>
              <a:gd name="connsiteX921" fmla="*/ 3648031 w 16935644"/>
              <a:gd name="connsiteY921" fmla="*/ 3382326 h 5516840"/>
              <a:gd name="connsiteX922" fmla="*/ 3986015 w 16935644"/>
              <a:gd name="connsiteY922" fmla="*/ 3378749 h 5516840"/>
              <a:gd name="connsiteX923" fmla="*/ 3971116 w 16935644"/>
              <a:gd name="connsiteY923" fmla="*/ 3391526 h 5516840"/>
              <a:gd name="connsiteX924" fmla="*/ 3964843 w 16935644"/>
              <a:gd name="connsiteY924" fmla="*/ 3393570 h 5516840"/>
              <a:gd name="connsiteX925" fmla="*/ 3935828 w 16935644"/>
              <a:gd name="connsiteY925" fmla="*/ 3395870 h 5516840"/>
              <a:gd name="connsiteX926" fmla="*/ 3929554 w 16935644"/>
              <a:gd name="connsiteY926" fmla="*/ 3426023 h 5516840"/>
              <a:gd name="connsiteX927" fmla="*/ 3931907 w 16935644"/>
              <a:gd name="connsiteY927" fmla="*/ 3426790 h 5516840"/>
              <a:gd name="connsiteX928" fmla="*/ 3964843 w 16935644"/>
              <a:gd name="connsiteY928" fmla="*/ 3435478 h 5516840"/>
              <a:gd name="connsiteX929" fmla="*/ 3991505 w 16935644"/>
              <a:gd name="connsiteY929" fmla="*/ 3430367 h 5516840"/>
              <a:gd name="connsiteX930" fmla="*/ 3977389 w 16935644"/>
              <a:gd name="connsiteY930" fmla="*/ 3430367 h 5516840"/>
              <a:gd name="connsiteX931" fmla="*/ 3991505 w 16935644"/>
              <a:gd name="connsiteY931" fmla="*/ 3416568 h 5516840"/>
              <a:gd name="connsiteX932" fmla="*/ 4011894 w 16935644"/>
              <a:gd name="connsiteY932" fmla="*/ 3389226 h 5516840"/>
              <a:gd name="connsiteX933" fmla="*/ 4015031 w 16935644"/>
              <a:gd name="connsiteY933" fmla="*/ 3386415 h 5516840"/>
              <a:gd name="connsiteX934" fmla="*/ 3986015 w 16935644"/>
              <a:gd name="connsiteY934" fmla="*/ 3378749 h 5516840"/>
              <a:gd name="connsiteX935" fmla="*/ 2961869 w 16935644"/>
              <a:gd name="connsiteY935" fmla="*/ 3378749 h 5516840"/>
              <a:gd name="connsiteX936" fmla="*/ 2967359 w 16935644"/>
              <a:gd name="connsiteY936" fmla="*/ 3382326 h 5516840"/>
              <a:gd name="connsiteX937" fmla="*/ 2974416 w 16935644"/>
              <a:gd name="connsiteY937" fmla="*/ 3380537 h 5516840"/>
              <a:gd name="connsiteX938" fmla="*/ 2961869 w 16935644"/>
              <a:gd name="connsiteY938" fmla="*/ 3378749 h 5516840"/>
              <a:gd name="connsiteX939" fmla="*/ 3971116 w 16935644"/>
              <a:gd name="connsiteY939" fmla="*/ 3376193 h 5516840"/>
              <a:gd name="connsiteX940" fmla="*/ 3971116 w 16935644"/>
              <a:gd name="connsiteY940" fmla="*/ 3378749 h 5516840"/>
              <a:gd name="connsiteX941" fmla="*/ 3975821 w 16935644"/>
              <a:gd name="connsiteY941" fmla="*/ 3376193 h 5516840"/>
              <a:gd name="connsiteX942" fmla="*/ 3971116 w 16935644"/>
              <a:gd name="connsiteY942" fmla="*/ 3376193 h 5516840"/>
              <a:gd name="connsiteX943" fmla="*/ 3944454 w 16935644"/>
              <a:gd name="connsiteY943" fmla="*/ 3376193 h 5516840"/>
              <a:gd name="connsiteX944" fmla="*/ 3944454 w 16935644"/>
              <a:gd name="connsiteY944" fmla="*/ 3378749 h 5516840"/>
              <a:gd name="connsiteX945" fmla="*/ 3953080 w 16935644"/>
              <a:gd name="connsiteY945" fmla="*/ 3378749 h 5516840"/>
              <a:gd name="connsiteX946" fmla="*/ 3944454 w 16935644"/>
              <a:gd name="connsiteY946" fmla="*/ 3376193 h 5516840"/>
              <a:gd name="connsiteX947" fmla="*/ 1393498 w 16935644"/>
              <a:gd name="connsiteY947" fmla="*/ 3376193 h 5516840"/>
              <a:gd name="connsiteX948" fmla="*/ 1384872 w 16935644"/>
              <a:gd name="connsiteY948" fmla="*/ 3401747 h 5516840"/>
              <a:gd name="connsiteX949" fmla="*/ 1443686 w 16935644"/>
              <a:gd name="connsiteY949" fmla="*/ 3383093 h 5516840"/>
              <a:gd name="connsiteX950" fmla="*/ 1420160 w 16935644"/>
              <a:gd name="connsiteY950" fmla="*/ 3376193 h 5516840"/>
              <a:gd name="connsiteX951" fmla="*/ 1393498 w 16935644"/>
              <a:gd name="connsiteY951" fmla="*/ 3376193 h 5516840"/>
              <a:gd name="connsiteX952" fmla="*/ 3066166 w 16935644"/>
              <a:gd name="connsiteY952" fmla="*/ 3375171 h 5516840"/>
              <a:gd name="connsiteX953" fmla="*/ 3027741 w 16935644"/>
              <a:gd name="connsiteY953" fmla="*/ 3385648 h 5516840"/>
              <a:gd name="connsiteX954" fmla="*/ 3075576 w 16935644"/>
              <a:gd name="connsiteY954" fmla="*/ 3401747 h 5516840"/>
              <a:gd name="connsiteX955" fmla="*/ 3066166 w 16935644"/>
              <a:gd name="connsiteY955" fmla="*/ 3375171 h 5516840"/>
              <a:gd name="connsiteX956" fmla="*/ 3888777 w 16935644"/>
              <a:gd name="connsiteY956" fmla="*/ 3370060 h 5516840"/>
              <a:gd name="connsiteX957" fmla="*/ 3880151 w 16935644"/>
              <a:gd name="connsiteY957" fmla="*/ 3389226 h 5516840"/>
              <a:gd name="connsiteX958" fmla="*/ 3811142 w 16935644"/>
              <a:gd name="connsiteY958" fmla="*/ 3412224 h 5516840"/>
              <a:gd name="connsiteX959" fmla="*/ 3811926 w 16935644"/>
              <a:gd name="connsiteY959" fmla="*/ 3418102 h 5516840"/>
              <a:gd name="connsiteX960" fmla="*/ 3723313 w 16935644"/>
              <a:gd name="connsiteY960" fmla="*/ 3450555 h 5516840"/>
              <a:gd name="connsiteX961" fmla="*/ 3858977 w 16935644"/>
              <a:gd name="connsiteY961" fmla="*/ 3435478 h 5516840"/>
              <a:gd name="connsiteX962" fmla="*/ 3896619 w 16935644"/>
              <a:gd name="connsiteY962" fmla="*/ 3422446 h 5516840"/>
              <a:gd name="connsiteX963" fmla="*/ 3924065 w 16935644"/>
              <a:gd name="connsiteY963" fmla="*/ 3393570 h 5516840"/>
              <a:gd name="connsiteX964" fmla="*/ 3877014 w 16935644"/>
              <a:gd name="connsiteY964" fmla="*/ 3400980 h 5516840"/>
              <a:gd name="connsiteX965" fmla="*/ 3880151 w 16935644"/>
              <a:gd name="connsiteY965" fmla="*/ 3389226 h 5516840"/>
              <a:gd name="connsiteX966" fmla="*/ 3932691 w 16935644"/>
              <a:gd name="connsiteY966" fmla="*/ 3381304 h 5516840"/>
              <a:gd name="connsiteX967" fmla="*/ 3930338 w 16935644"/>
              <a:gd name="connsiteY967" fmla="*/ 3370827 h 5516840"/>
              <a:gd name="connsiteX968" fmla="*/ 3888777 w 16935644"/>
              <a:gd name="connsiteY968" fmla="*/ 3370060 h 5516840"/>
              <a:gd name="connsiteX969" fmla="*/ 2607417 w 16935644"/>
              <a:gd name="connsiteY969" fmla="*/ 3369294 h 5516840"/>
              <a:gd name="connsiteX970" fmla="*/ 2684267 w 16935644"/>
              <a:gd name="connsiteY970" fmla="*/ 3398681 h 5516840"/>
              <a:gd name="connsiteX971" fmla="*/ 2674857 w 16935644"/>
              <a:gd name="connsiteY971" fmla="*/ 3438034 h 5516840"/>
              <a:gd name="connsiteX972" fmla="*/ 2715635 w 16935644"/>
              <a:gd name="connsiteY972" fmla="*/ 3428579 h 5516840"/>
              <a:gd name="connsiteX973" fmla="*/ 2720340 w 16935644"/>
              <a:gd name="connsiteY973" fmla="*/ 3413757 h 5516840"/>
              <a:gd name="connsiteX974" fmla="*/ 2718771 w 16935644"/>
              <a:gd name="connsiteY974" fmla="*/ 3411458 h 5516840"/>
              <a:gd name="connsiteX975" fmla="*/ 2721124 w 16935644"/>
              <a:gd name="connsiteY975" fmla="*/ 3412224 h 5516840"/>
              <a:gd name="connsiteX976" fmla="*/ 2724261 w 16935644"/>
              <a:gd name="connsiteY976" fmla="*/ 3398681 h 5516840"/>
              <a:gd name="connsiteX977" fmla="*/ 2607417 w 16935644"/>
              <a:gd name="connsiteY977" fmla="*/ 3369294 h 5516840"/>
              <a:gd name="connsiteX978" fmla="*/ 16685117 w 16935644"/>
              <a:gd name="connsiteY978" fmla="*/ 3364950 h 5516840"/>
              <a:gd name="connsiteX979" fmla="*/ 16740011 w 16935644"/>
              <a:gd name="connsiteY979" fmla="*/ 3366994 h 5516840"/>
              <a:gd name="connsiteX980" fmla="*/ 16706291 w 16935644"/>
              <a:gd name="connsiteY980" fmla="*/ 3392292 h 5516840"/>
              <a:gd name="connsiteX981" fmla="*/ 16685117 w 16935644"/>
              <a:gd name="connsiteY981" fmla="*/ 3364950 h 5516840"/>
              <a:gd name="connsiteX982" fmla="*/ 16679629 w 16935644"/>
              <a:gd name="connsiteY982" fmla="*/ 3364950 h 5516840"/>
              <a:gd name="connsiteX983" fmla="*/ 16671001 w 16935644"/>
              <a:gd name="connsiteY983" fmla="*/ 3397403 h 5516840"/>
              <a:gd name="connsiteX984" fmla="*/ 16606699 w 16935644"/>
              <a:gd name="connsiteY984" fmla="*/ 3387181 h 5516840"/>
              <a:gd name="connsiteX985" fmla="*/ 16679629 w 16935644"/>
              <a:gd name="connsiteY985" fmla="*/ 3364950 h 5516840"/>
              <a:gd name="connsiteX986" fmla="*/ 4033067 w 16935644"/>
              <a:gd name="connsiteY986" fmla="*/ 3362650 h 5516840"/>
              <a:gd name="connsiteX987" fmla="*/ 4027577 w 16935644"/>
              <a:gd name="connsiteY987" fmla="*/ 3364950 h 5516840"/>
              <a:gd name="connsiteX988" fmla="*/ 4037772 w 16935644"/>
              <a:gd name="connsiteY988" fmla="*/ 3381304 h 5516840"/>
              <a:gd name="connsiteX989" fmla="*/ 4039340 w 16935644"/>
              <a:gd name="connsiteY989" fmla="*/ 3381304 h 5516840"/>
              <a:gd name="connsiteX990" fmla="*/ 4033067 w 16935644"/>
              <a:gd name="connsiteY990" fmla="*/ 3362650 h 5516840"/>
              <a:gd name="connsiteX991" fmla="*/ 2909329 w 16935644"/>
              <a:gd name="connsiteY991" fmla="*/ 3359072 h 5516840"/>
              <a:gd name="connsiteX992" fmla="*/ 2885803 w 16935644"/>
              <a:gd name="connsiteY992" fmla="*/ 3366994 h 5516840"/>
              <a:gd name="connsiteX993" fmla="*/ 2885803 w 16935644"/>
              <a:gd name="connsiteY993" fmla="*/ 3376193 h 5516840"/>
              <a:gd name="connsiteX994" fmla="*/ 2871688 w 16935644"/>
              <a:gd name="connsiteY994" fmla="*/ 3369294 h 5516840"/>
              <a:gd name="connsiteX995" fmla="*/ 2845810 w 16935644"/>
              <a:gd name="connsiteY995" fmla="*/ 3389992 h 5516840"/>
              <a:gd name="connsiteX996" fmla="*/ 2868551 w 16935644"/>
              <a:gd name="connsiteY996" fmla="*/ 3377215 h 5516840"/>
              <a:gd name="connsiteX997" fmla="*/ 2870119 w 16935644"/>
              <a:gd name="connsiteY997" fmla="*/ 3395103 h 5516840"/>
              <a:gd name="connsiteX998" fmla="*/ 2882666 w 16935644"/>
              <a:gd name="connsiteY998" fmla="*/ 3394336 h 5516840"/>
              <a:gd name="connsiteX999" fmla="*/ 2908545 w 16935644"/>
              <a:gd name="connsiteY999" fmla="*/ 3394336 h 5516840"/>
              <a:gd name="connsiteX1000" fmla="*/ 2909680 w 16935644"/>
              <a:gd name="connsiteY1000" fmla="*/ 3395793 h 5516840"/>
              <a:gd name="connsiteX1001" fmla="*/ 2909329 w 16935644"/>
              <a:gd name="connsiteY1001" fmla="*/ 3395870 h 5516840"/>
              <a:gd name="connsiteX1002" fmla="*/ 2910113 w 16935644"/>
              <a:gd name="connsiteY1002" fmla="*/ 3396349 h 5516840"/>
              <a:gd name="connsiteX1003" fmla="*/ 2909680 w 16935644"/>
              <a:gd name="connsiteY1003" fmla="*/ 3395793 h 5516840"/>
              <a:gd name="connsiteX1004" fmla="*/ 2916386 w 16935644"/>
              <a:gd name="connsiteY1004" fmla="*/ 3394336 h 5516840"/>
              <a:gd name="connsiteX1005" fmla="*/ 2909329 w 16935644"/>
              <a:gd name="connsiteY1005" fmla="*/ 3359072 h 5516840"/>
              <a:gd name="connsiteX1006" fmla="*/ 4155400 w 16935644"/>
              <a:gd name="connsiteY1006" fmla="*/ 3353961 h 5516840"/>
              <a:gd name="connsiteX1007" fmla="*/ 4139716 w 16935644"/>
              <a:gd name="connsiteY1007" fmla="*/ 3359072 h 5516840"/>
              <a:gd name="connsiteX1008" fmla="*/ 4154615 w 16935644"/>
              <a:gd name="connsiteY1008" fmla="*/ 3376193 h 5516840"/>
              <a:gd name="connsiteX1009" fmla="*/ 4166378 w 16935644"/>
              <a:gd name="connsiteY1009" fmla="*/ 3376193 h 5516840"/>
              <a:gd name="connsiteX1010" fmla="*/ 4167163 w 16935644"/>
              <a:gd name="connsiteY1010" fmla="*/ 3367760 h 5516840"/>
              <a:gd name="connsiteX1011" fmla="*/ 4164026 w 16935644"/>
              <a:gd name="connsiteY1011" fmla="*/ 3364183 h 5516840"/>
              <a:gd name="connsiteX1012" fmla="*/ 4171083 w 16935644"/>
              <a:gd name="connsiteY1012" fmla="*/ 3359839 h 5516840"/>
              <a:gd name="connsiteX1013" fmla="*/ 4172652 w 16935644"/>
              <a:gd name="connsiteY1013" fmla="*/ 3356517 h 5516840"/>
              <a:gd name="connsiteX1014" fmla="*/ 4155400 w 16935644"/>
              <a:gd name="connsiteY1014" fmla="*/ 3353961 h 5516840"/>
              <a:gd name="connsiteX1015" fmla="*/ 155269 w 16935644"/>
              <a:gd name="connsiteY1015" fmla="*/ 3344251 h 5516840"/>
              <a:gd name="connsiteX1016" fmla="*/ 173305 w 16935644"/>
              <a:gd name="connsiteY1016" fmla="*/ 3393570 h 5516840"/>
              <a:gd name="connsiteX1017" fmla="*/ 147427 w 16935644"/>
              <a:gd name="connsiteY1017" fmla="*/ 3412991 h 5516840"/>
              <a:gd name="connsiteX1018" fmla="*/ 115275 w 16935644"/>
              <a:gd name="connsiteY1018" fmla="*/ 3373638 h 5516840"/>
              <a:gd name="connsiteX1019" fmla="*/ 155269 w 16935644"/>
              <a:gd name="connsiteY1019" fmla="*/ 3344251 h 5516840"/>
              <a:gd name="connsiteX1020" fmla="*/ 4356935 w 16935644"/>
              <a:gd name="connsiteY1020" fmla="*/ 3341951 h 5516840"/>
              <a:gd name="connsiteX1021" fmla="*/ 4344389 w 16935644"/>
              <a:gd name="connsiteY1021" fmla="*/ 3348595 h 5516840"/>
              <a:gd name="connsiteX1022" fmla="*/ 4343604 w 16935644"/>
              <a:gd name="connsiteY1022" fmla="*/ 3342718 h 5516840"/>
              <a:gd name="connsiteX1023" fmla="*/ 4332625 w 16935644"/>
              <a:gd name="connsiteY1023" fmla="*/ 3352173 h 5516840"/>
              <a:gd name="connsiteX1024" fmla="*/ 4364777 w 16935644"/>
              <a:gd name="connsiteY1024" fmla="*/ 3359839 h 5516840"/>
              <a:gd name="connsiteX1025" fmla="*/ 4394577 w 16935644"/>
              <a:gd name="connsiteY1025" fmla="*/ 3352173 h 5516840"/>
              <a:gd name="connsiteX1026" fmla="*/ 4356935 w 16935644"/>
              <a:gd name="connsiteY1026" fmla="*/ 3341951 h 5516840"/>
              <a:gd name="connsiteX1027" fmla="*/ 4255775 w 16935644"/>
              <a:gd name="connsiteY1027" fmla="*/ 3339140 h 5516840"/>
              <a:gd name="connsiteX1028" fmla="*/ 4241660 w 16935644"/>
              <a:gd name="connsiteY1028" fmla="*/ 3356517 h 5516840"/>
              <a:gd name="connsiteX1029" fmla="*/ 4279301 w 16935644"/>
              <a:gd name="connsiteY1029" fmla="*/ 3352173 h 5516840"/>
              <a:gd name="connsiteX1030" fmla="*/ 4281653 w 16935644"/>
              <a:gd name="connsiteY1030" fmla="*/ 3349362 h 5516840"/>
              <a:gd name="connsiteX1031" fmla="*/ 4248717 w 16935644"/>
              <a:gd name="connsiteY1031" fmla="*/ 3347062 h 5516840"/>
              <a:gd name="connsiteX1032" fmla="*/ 4261265 w 16935644"/>
              <a:gd name="connsiteY1032" fmla="*/ 3340418 h 5516840"/>
              <a:gd name="connsiteX1033" fmla="*/ 4255775 w 16935644"/>
              <a:gd name="connsiteY1033" fmla="*/ 3339140 h 5516840"/>
              <a:gd name="connsiteX1034" fmla="*/ 3631564 w 16935644"/>
              <a:gd name="connsiteY1034" fmla="*/ 3336840 h 5516840"/>
              <a:gd name="connsiteX1035" fmla="*/ 3608038 w 16935644"/>
              <a:gd name="connsiteY1035" fmla="*/ 3347062 h 5516840"/>
              <a:gd name="connsiteX1036" fmla="*/ 3628427 w 16935644"/>
              <a:gd name="connsiteY1036" fmla="*/ 3349362 h 5516840"/>
              <a:gd name="connsiteX1037" fmla="*/ 3646463 w 16935644"/>
              <a:gd name="connsiteY1037" fmla="*/ 3347828 h 5516840"/>
              <a:gd name="connsiteX1038" fmla="*/ 3631564 w 16935644"/>
              <a:gd name="connsiteY1038" fmla="*/ 3336840 h 5516840"/>
              <a:gd name="connsiteX1039" fmla="*/ 5266591 w 16935644"/>
              <a:gd name="connsiteY1039" fmla="*/ 3332496 h 5516840"/>
              <a:gd name="connsiteX1040" fmla="*/ 5256397 w 16935644"/>
              <a:gd name="connsiteY1040" fmla="*/ 3333263 h 5516840"/>
              <a:gd name="connsiteX1041" fmla="*/ 5267375 w 16935644"/>
              <a:gd name="connsiteY1041" fmla="*/ 3335307 h 5516840"/>
              <a:gd name="connsiteX1042" fmla="*/ 5266591 w 16935644"/>
              <a:gd name="connsiteY1042" fmla="*/ 3332496 h 5516840"/>
              <a:gd name="connsiteX1043" fmla="*/ 2715635 w 16935644"/>
              <a:gd name="connsiteY1043" fmla="*/ 3332496 h 5516840"/>
              <a:gd name="connsiteX1044" fmla="*/ 2666231 w 16935644"/>
              <a:gd name="connsiteY1044" fmla="*/ 3359072 h 5516840"/>
              <a:gd name="connsiteX1045" fmla="*/ 2724261 w 16935644"/>
              <a:gd name="connsiteY1045" fmla="*/ 3349362 h 5516840"/>
              <a:gd name="connsiteX1046" fmla="*/ 2715635 w 16935644"/>
              <a:gd name="connsiteY1046" fmla="*/ 3332496 h 5516840"/>
              <a:gd name="connsiteX1047" fmla="*/ 3028525 w 16935644"/>
              <a:gd name="connsiteY1047" fmla="*/ 3327130 h 5516840"/>
              <a:gd name="connsiteX1048" fmla="*/ 3034799 w 16935644"/>
              <a:gd name="connsiteY1048" fmla="*/ 3354728 h 5516840"/>
              <a:gd name="connsiteX1049" fmla="*/ 3052051 w 16935644"/>
              <a:gd name="connsiteY1049" fmla="*/ 3352173 h 5516840"/>
              <a:gd name="connsiteX1050" fmla="*/ 3037935 w 16935644"/>
              <a:gd name="connsiteY1050" fmla="*/ 3329941 h 5516840"/>
              <a:gd name="connsiteX1051" fmla="*/ 3028525 w 16935644"/>
              <a:gd name="connsiteY1051" fmla="*/ 3327130 h 5516840"/>
              <a:gd name="connsiteX1052" fmla="*/ 2794837 w 16935644"/>
              <a:gd name="connsiteY1052" fmla="*/ 3327130 h 5516840"/>
              <a:gd name="connsiteX1053" fmla="*/ 2783859 w 16935644"/>
              <a:gd name="connsiteY1053" fmla="*/ 3332496 h 5516840"/>
              <a:gd name="connsiteX1054" fmla="*/ 2783859 w 16935644"/>
              <a:gd name="connsiteY1054" fmla="*/ 3359072 h 5516840"/>
              <a:gd name="connsiteX1055" fmla="*/ 2750923 w 16935644"/>
              <a:gd name="connsiteY1055" fmla="*/ 3359072 h 5516840"/>
              <a:gd name="connsiteX1056" fmla="*/ 2742297 w 16935644"/>
              <a:gd name="connsiteY1056" fmla="*/ 3339140 h 5516840"/>
              <a:gd name="connsiteX1057" fmla="*/ 2759549 w 16935644"/>
              <a:gd name="connsiteY1057" fmla="*/ 3398681 h 5516840"/>
              <a:gd name="connsiteX1058" fmla="*/ 2733671 w 16935644"/>
              <a:gd name="connsiteY1058" fmla="*/ 3398681 h 5516840"/>
              <a:gd name="connsiteX1059" fmla="*/ 2783859 w 16935644"/>
              <a:gd name="connsiteY1059" fmla="*/ 3408902 h 5516840"/>
              <a:gd name="connsiteX1060" fmla="*/ 2818363 w 16935644"/>
              <a:gd name="connsiteY1060" fmla="*/ 3369294 h 5516840"/>
              <a:gd name="connsiteX1061" fmla="*/ 2815227 w 16935644"/>
              <a:gd name="connsiteY1061" fmla="*/ 3359072 h 5516840"/>
              <a:gd name="connsiteX1062" fmla="*/ 2800327 w 16935644"/>
              <a:gd name="connsiteY1062" fmla="*/ 3356517 h 5516840"/>
              <a:gd name="connsiteX1063" fmla="*/ 2818363 w 16935644"/>
              <a:gd name="connsiteY1063" fmla="*/ 3347062 h 5516840"/>
              <a:gd name="connsiteX1064" fmla="*/ 2821500 w 16935644"/>
              <a:gd name="connsiteY1064" fmla="*/ 3336840 h 5516840"/>
              <a:gd name="connsiteX1065" fmla="*/ 2794837 w 16935644"/>
              <a:gd name="connsiteY1065" fmla="*/ 3327130 h 5516840"/>
              <a:gd name="connsiteX1066" fmla="*/ 4337331 w 16935644"/>
              <a:gd name="connsiteY1066" fmla="*/ 3326363 h 5516840"/>
              <a:gd name="connsiteX1067" fmla="*/ 4332625 w 16935644"/>
              <a:gd name="connsiteY1067" fmla="*/ 3331729 h 5516840"/>
              <a:gd name="connsiteX1068" fmla="*/ 4342820 w 16935644"/>
              <a:gd name="connsiteY1068" fmla="*/ 3335307 h 5516840"/>
              <a:gd name="connsiteX1069" fmla="*/ 4337331 w 16935644"/>
              <a:gd name="connsiteY1069" fmla="*/ 3326363 h 5516840"/>
              <a:gd name="connsiteX1070" fmla="*/ 3510015 w 16935644"/>
              <a:gd name="connsiteY1070" fmla="*/ 3324830 h 5516840"/>
              <a:gd name="connsiteX1071" fmla="*/ 3506094 w 16935644"/>
              <a:gd name="connsiteY1071" fmla="*/ 3328152 h 5516840"/>
              <a:gd name="connsiteX1072" fmla="*/ 3559419 w 16935644"/>
              <a:gd name="connsiteY1072" fmla="*/ 3349362 h 5516840"/>
              <a:gd name="connsiteX1073" fmla="*/ 3584513 w 16935644"/>
              <a:gd name="connsiteY1073" fmla="*/ 3327130 h 5516840"/>
              <a:gd name="connsiteX1074" fmla="*/ 3510015 w 16935644"/>
              <a:gd name="connsiteY1074" fmla="*/ 3324830 h 5516840"/>
              <a:gd name="connsiteX1075" fmla="*/ 1703251 w 16935644"/>
              <a:gd name="connsiteY1075" fmla="*/ 3322786 h 5516840"/>
              <a:gd name="connsiteX1076" fmla="*/ 1648358 w 16935644"/>
              <a:gd name="connsiteY1076" fmla="*/ 3366994 h 5516840"/>
              <a:gd name="connsiteX1077" fmla="*/ 1882830 w 16935644"/>
              <a:gd name="connsiteY1077" fmla="*/ 3366994 h 5516840"/>
              <a:gd name="connsiteX1078" fmla="*/ 1798138 w 16935644"/>
              <a:gd name="connsiteY1078" fmla="*/ 3339140 h 5516840"/>
              <a:gd name="connsiteX1079" fmla="*/ 1773828 w 16935644"/>
              <a:gd name="connsiteY1079" fmla="*/ 3366994 h 5516840"/>
              <a:gd name="connsiteX1080" fmla="*/ 1698546 w 16935644"/>
              <a:gd name="connsiteY1080" fmla="*/ 3347062 h 5516840"/>
              <a:gd name="connsiteX1081" fmla="*/ 1723640 w 16935644"/>
              <a:gd name="connsiteY1081" fmla="*/ 3329941 h 5516840"/>
              <a:gd name="connsiteX1082" fmla="*/ 1703251 w 16935644"/>
              <a:gd name="connsiteY1082" fmla="*/ 3322786 h 5516840"/>
              <a:gd name="connsiteX1083" fmla="*/ 3137527 w 16935644"/>
              <a:gd name="connsiteY1083" fmla="*/ 3319719 h 5516840"/>
              <a:gd name="connsiteX1084" fmla="*/ 3128117 w 16935644"/>
              <a:gd name="connsiteY1084" fmla="*/ 3352173 h 5516840"/>
              <a:gd name="connsiteX1085" fmla="*/ 3078713 w 16935644"/>
              <a:gd name="connsiteY1085" fmla="*/ 3341951 h 5516840"/>
              <a:gd name="connsiteX1086" fmla="*/ 3077929 w 16935644"/>
              <a:gd name="connsiteY1086" fmla="*/ 3366994 h 5516840"/>
              <a:gd name="connsiteX1087" fmla="*/ 3097533 w 16935644"/>
              <a:gd name="connsiteY1087" fmla="*/ 3389226 h 5516840"/>
              <a:gd name="connsiteX1088" fmla="*/ 3290443 w 16935644"/>
              <a:gd name="connsiteY1088" fmla="*/ 3364183 h 5516840"/>
              <a:gd name="connsiteX1089" fmla="*/ 3297501 w 16935644"/>
              <a:gd name="connsiteY1089" fmla="*/ 3359839 h 5516840"/>
              <a:gd name="connsiteX1090" fmla="*/ 3232413 w 16935644"/>
              <a:gd name="connsiteY1090" fmla="*/ 3359839 h 5516840"/>
              <a:gd name="connsiteX1091" fmla="*/ 3398661 w 16935644"/>
              <a:gd name="connsiteY1091" fmla="*/ 3324830 h 5516840"/>
              <a:gd name="connsiteX1092" fmla="*/ 3397876 w 16935644"/>
              <a:gd name="connsiteY1092" fmla="*/ 3322019 h 5516840"/>
              <a:gd name="connsiteX1093" fmla="*/ 3137527 w 16935644"/>
              <a:gd name="connsiteY1093" fmla="*/ 3319719 h 5516840"/>
              <a:gd name="connsiteX1094" fmla="*/ 3666852 w 16935644"/>
              <a:gd name="connsiteY1094" fmla="*/ 3317675 h 5516840"/>
              <a:gd name="connsiteX1095" fmla="*/ 3643327 w 16935644"/>
              <a:gd name="connsiteY1095" fmla="*/ 3329941 h 5516840"/>
              <a:gd name="connsiteX1096" fmla="*/ 3693514 w 16935644"/>
              <a:gd name="connsiteY1096" fmla="*/ 3335307 h 5516840"/>
              <a:gd name="connsiteX1097" fmla="*/ 3666852 w 16935644"/>
              <a:gd name="connsiteY1097" fmla="*/ 3317675 h 5516840"/>
              <a:gd name="connsiteX1098" fmla="*/ 5366967 w 16935644"/>
              <a:gd name="connsiteY1098" fmla="*/ 3316142 h 5516840"/>
              <a:gd name="connsiteX1099" fmla="*/ 5352851 w 16935644"/>
              <a:gd name="connsiteY1099" fmla="*/ 3318953 h 5516840"/>
              <a:gd name="connsiteX1100" fmla="*/ 5334815 w 16935644"/>
              <a:gd name="connsiteY1100" fmla="*/ 3331729 h 5516840"/>
              <a:gd name="connsiteX1101" fmla="*/ 5341089 w 16935644"/>
              <a:gd name="connsiteY1101" fmla="*/ 3336840 h 5516840"/>
              <a:gd name="connsiteX1102" fmla="*/ 5356772 w 16935644"/>
              <a:gd name="connsiteY1102" fmla="*/ 3332496 h 5516840"/>
              <a:gd name="connsiteX1103" fmla="*/ 5353635 w 16935644"/>
              <a:gd name="connsiteY1103" fmla="*/ 3341184 h 5516840"/>
              <a:gd name="connsiteX1104" fmla="*/ 5371671 w 16935644"/>
              <a:gd name="connsiteY1104" fmla="*/ 3329941 h 5516840"/>
              <a:gd name="connsiteX1105" fmla="*/ 5366967 w 16935644"/>
              <a:gd name="connsiteY1105" fmla="*/ 3316142 h 5516840"/>
              <a:gd name="connsiteX1106" fmla="*/ 2809737 w 16935644"/>
              <a:gd name="connsiteY1106" fmla="*/ 3312564 h 5516840"/>
              <a:gd name="connsiteX1107" fmla="*/ 2803463 w 16935644"/>
              <a:gd name="connsiteY1107" fmla="*/ 3319719 h 5516840"/>
              <a:gd name="connsiteX1108" fmla="*/ 2821500 w 16935644"/>
              <a:gd name="connsiteY1108" fmla="*/ 3319719 h 5516840"/>
              <a:gd name="connsiteX1109" fmla="*/ 2809737 w 16935644"/>
              <a:gd name="connsiteY1109" fmla="*/ 3312564 h 5516840"/>
              <a:gd name="connsiteX1110" fmla="*/ 4767065 w 16935644"/>
              <a:gd name="connsiteY1110" fmla="*/ 3306687 h 5516840"/>
              <a:gd name="connsiteX1111" fmla="*/ 4698841 w 16935644"/>
              <a:gd name="connsiteY1111" fmla="*/ 3316142 h 5516840"/>
              <a:gd name="connsiteX1112" fmla="*/ 4710603 w 16935644"/>
              <a:gd name="connsiteY1112" fmla="*/ 3339140 h 5516840"/>
              <a:gd name="connsiteX1113" fmla="*/ 4706682 w 16935644"/>
              <a:gd name="connsiteY1113" fmla="*/ 3342718 h 5516840"/>
              <a:gd name="connsiteX1114" fmla="*/ 4767065 w 16935644"/>
              <a:gd name="connsiteY1114" fmla="*/ 3306687 h 5516840"/>
              <a:gd name="connsiteX1115" fmla="*/ 5140337 w 16935644"/>
              <a:gd name="connsiteY1115" fmla="*/ 3302343 h 5516840"/>
              <a:gd name="connsiteX1116" fmla="*/ 5096423 w 16935644"/>
              <a:gd name="connsiteY1116" fmla="*/ 3316908 h 5516840"/>
              <a:gd name="connsiteX1117" fmla="*/ 5145826 w 16935644"/>
              <a:gd name="connsiteY1117" fmla="*/ 3316142 h 5516840"/>
              <a:gd name="connsiteX1118" fmla="*/ 5140337 w 16935644"/>
              <a:gd name="connsiteY1118" fmla="*/ 3302343 h 5516840"/>
              <a:gd name="connsiteX1119" fmla="*/ 5819441 w 16935644"/>
              <a:gd name="connsiteY1119" fmla="*/ 3300554 h 5516840"/>
              <a:gd name="connsiteX1120" fmla="*/ 5802189 w 16935644"/>
              <a:gd name="connsiteY1120" fmla="*/ 3303365 h 5516840"/>
              <a:gd name="connsiteX1121" fmla="*/ 5801405 w 16935644"/>
              <a:gd name="connsiteY1121" fmla="*/ 3306687 h 5516840"/>
              <a:gd name="connsiteX1122" fmla="*/ 5820225 w 16935644"/>
              <a:gd name="connsiteY1122" fmla="*/ 3301576 h 5516840"/>
              <a:gd name="connsiteX1123" fmla="*/ 5819441 w 16935644"/>
              <a:gd name="connsiteY1123" fmla="*/ 3300554 h 5516840"/>
              <a:gd name="connsiteX1124" fmla="*/ 5085444 w 16935644"/>
              <a:gd name="connsiteY1124" fmla="*/ 3299787 h 5516840"/>
              <a:gd name="connsiteX1125" fmla="*/ 5062703 w 16935644"/>
              <a:gd name="connsiteY1125" fmla="*/ 3318953 h 5516840"/>
              <a:gd name="connsiteX1126" fmla="*/ 5090149 w 16935644"/>
              <a:gd name="connsiteY1126" fmla="*/ 3317675 h 5516840"/>
              <a:gd name="connsiteX1127" fmla="*/ 5085444 w 16935644"/>
              <a:gd name="connsiteY1127" fmla="*/ 3299787 h 5516840"/>
              <a:gd name="connsiteX1128" fmla="*/ 3788303 w 16935644"/>
              <a:gd name="connsiteY1128" fmla="*/ 3298286 h 5516840"/>
              <a:gd name="connsiteX1129" fmla="*/ 3724882 w 16935644"/>
              <a:gd name="connsiteY1129" fmla="*/ 3302343 h 5516840"/>
              <a:gd name="connsiteX1130" fmla="*/ 3736645 w 16935644"/>
              <a:gd name="connsiteY1130" fmla="*/ 3335307 h 5516840"/>
              <a:gd name="connsiteX1131" fmla="*/ 3803300 w 16935644"/>
              <a:gd name="connsiteY1131" fmla="*/ 3304898 h 5516840"/>
              <a:gd name="connsiteX1132" fmla="*/ 3811926 w 16935644"/>
              <a:gd name="connsiteY1132" fmla="*/ 3324830 h 5516840"/>
              <a:gd name="connsiteX1133" fmla="*/ 3869172 w 16935644"/>
              <a:gd name="connsiteY1133" fmla="*/ 3315375 h 5516840"/>
              <a:gd name="connsiteX1134" fmla="*/ 3862899 w 16935644"/>
              <a:gd name="connsiteY1134" fmla="*/ 3299787 h 5516840"/>
              <a:gd name="connsiteX1135" fmla="*/ 3788303 w 16935644"/>
              <a:gd name="connsiteY1135" fmla="*/ 3298286 h 5516840"/>
              <a:gd name="connsiteX1136" fmla="*/ 5418723 w 16935644"/>
              <a:gd name="connsiteY1136" fmla="*/ 3290332 h 5516840"/>
              <a:gd name="connsiteX1137" fmla="*/ 5418723 w 16935644"/>
              <a:gd name="connsiteY1137" fmla="*/ 3296210 h 5516840"/>
              <a:gd name="connsiteX1138" fmla="*/ 5422643 w 16935644"/>
              <a:gd name="connsiteY1138" fmla="*/ 3299787 h 5516840"/>
              <a:gd name="connsiteX1139" fmla="*/ 5432838 w 16935644"/>
              <a:gd name="connsiteY1139" fmla="*/ 3294676 h 5516840"/>
              <a:gd name="connsiteX1140" fmla="*/ 5428133 w 16935644"/>
              <a:gd name="connsiteY1140" fmla="*/ 3290332 h 5516840"/>
              <a:gd name="connsiteX1141" fmla="*/ 5427349 w 16935644"/>
              <a:gd name="connsiteY1141" fmla="*/ 3290332 h 5516840"/>
              <a:gd name="connsiteX1142" fmla="*/ 5418723 w 16935644"/>
              <a:gd name="connsiteY1142" fmla="*/ 3290332 h 5516840"/>
              <a:gd name="connsiteX1143" fmla="*/ 4935665 w 16935644"/>
              <a:gd name="connsiteY1143" fmla="*/ 3288032 h 5516840"/>
              <a:gd name="connsiteX1144" fmla="*/ 4902729 w 16935644"/>
              <a:gd name="connsiteY1144" fmla="*/ 3288799 h 5516840"/>
              <a:gd name="connsiteX1145" fmla="*/ 4872145 w 16935644"/>
              <a:gd name="connsiteY1145" fmla="*/ 3310264 h 5516840"/>
              <a:gd name="connsiteX1146" fmla="*/ 4875282 w 16935644"/>
              <a:gd name="connsiteY1146" fmla="*/ 3289566 h 5516840"/>
              <a:gd name="connsiteX1147" fmla="*/ 4768633 w 16935644"/>
              <a:gd name="connsiteY1147" fmla="*/ 3334029 h 5516840"/>
              <a:gd name="connsiteX1148" fmla="*/ 4937233 w 16935644"/>
              <a:gd name="connsiteY1148" fmla="*/ 3313842 h 5516840"/>
              <a:gd name="connsiteX1149" fmla="*/ 4915275 w 16935644"/>
              <a:gd name="connsiteY1149" fmla="*/ 3302343 h 5516840"/>
              <a:gd name="connsiteX1150" fmla="*/ 4935665 w 16935644"/>
              <a:gd name="connsiteY1150" fmla="*/ 3288032 h 5516840"/>
              <a:gd name="connsiteX1151" fmla="*/ 2218461 w 16935644"/>
              <a:gd name="connsiteY1151" fmla="*/ 3278322 h 5516840"/>
              <a:gd name="connsiteX1152" fmla="*/ 2252181 w 16935644"/>
              <a:gd name="connsiteY1152" fmla="*/ 3278322 h 5516840"/>
              <a:gd name="connsiteX1153" fmla="*/ 2252181 w 16935644"/>
              <a:gd name="connsiteY1153" fmla="*/ 3308475 h 5516840"/>
              <a:gd name="connsiteX1154" fmla="*/ 2218461 w 16935644"/>
              <a:gd name="connsiteY1154" fmla="*/ 3278322 h 5516840"/>
              <a:gd name="connsiteX1155" fmla="*/ 5347362 w 16935644"/>
              <a:gd name="connsiteY1155" fmla="*/ 3272445 h 5516840"/>
              <a:gd name="connsiteX1156" fmla="*/ 5345009 w 16935644"/>
              <a:gd name="connsiteY1156" fmla="*/ 3277555 h 5516840"/>
              <a:gd name="connsiteX1157" fmla="*/ 5353635 w 16935644"/>
              <a:gd name="connsiteY1157" fmla="*/ 3273978 h 5516840"/>
              <a:gd name="connsiteX1158" fmla="*/ 5347362 w 16935644"/>
              <a:gd name="connsiteY1158" fmla="*/ 3272445 h 5516840"/>
              <a:gd name="connsiteX1159" fmla="*/ 5337167 w 16935644"/>
              <a:gd name="connsiteY1159" fmla="*/ 3268867 h 5516840"/>
              <a:gd name="connsiteX1160" fmla="*/ 5325405 w 16935644"/>
              <a:gd name="connsiteY1160" fmla="*/ 3274744 h 5516840"/>
              <a:gd name="connsiteX1161" fmla="*/ 5337167 w 16935644"/>
              <a:gd name="connsiteY1161" fmla="*/ 3268867 h 5516840"/>
              <a:gd name="connsiteX1162" fmla="*/ 5045451 w 16935644"/>
              <a:gd name="connsiteY1162" fmla="*/ 3264523 h 5516840"/>
              <a:gd name="connsiteX1163" fmla="*/ 4996047 w 16935644"/>
              <a:gd name="connsiteY1163" fmla="*/ 3285988 h 5516840"/>
              <a:gd name="connsiteX1164" fmla="*/ 4981931 w 16935644"/>
              <a:gd name="connsiteY1164" fmla="*/ 3285988 h 5516840"/>
              <a:gd name="connsiteX1165" fmla="*/ 4982715 w 16935644"/>
              <a:gd name="connsiteY1165" fmla="*/ 3312564 h 5516840"/>
              <a:gd name="connsiteX1166" fmla="*/ 4983499 w 16935644"/>
              <a:gd name="connsiteY1166" fmla="*/ 3322786 h 5516840"/>
              <a:gd name="connsiteX1167" fmla="*/ 5039961 w 16935644"/>
              <a:gd name="connsiteY1167" fmla="*/ 3320486 h 5516840"/>
              <a:gd name="connsiteX1168" fmla="*/ 5025845 w 16935644"/>
              <a:gd name="connsiteY1168" fmla="*/ 3318953 h 5516840"/>
              <a:gd name="connsiteX1169" fmla="*/ 5084659 w 16935644"/>
              <a:gd name="connsiteY1169" fmla="*/ 3294676 h 5516840"/>
              <a:gd name="connsiteX1170" fmla="*/ 5045451 w 16935644"/>
              <a:gd name="connsiteY1170" fmla="*/ 3264523 h 5516840"/>
              <a:gd name="connsiteX1171" fmla="*/ 5325405 w 16935644"/>
              <a:gd name="connsiteY1171" fmla="*/ 3254301 h 5516840"/>
              <a:gd name="connsiteX1172" fmla="*/ 5319131 w 16935644"/>
              <a:gd name="connsiteY1172" fmla="*/ 3261456 h 5516840"/>
              <a:gd name="connsiteX1173" fmla="*/ 5310505 w 16935644"/>
              <a:gd name="connsiteY1173" fmla="*/ 3282922 h 5516840"/>
              <a:gd name="connsiteX1174" fmla="*/ 5312857 w 16935644"/>
              <a:gd name="connsiteY1174" fmla="*/ 3282922 h 5516840"/>
              <a:gd name="connsiteX1175" fmla="*/ 5319131 w 16935644"/>
              <a:gd name="connsiteY1175" fmla="*/ 3276789 h 5516840"/>
              <a:gd name="connsiteX1176" fmla="*/ 5325405 w 16935644"/>
              <a:gd name="connsiteY1176" fmla="*/ 3254301 h 5516840"/>
              <a:gd name="connsiteX1177" fmla="*/ 5100343 w 16935644"/>
              <a:gd name="connsiteY1177" fmla="*/ 3253535 h 5516840"/>
              <a:gd name="connsiteX1178" fmla="*/ 5091717 w 16935644"/>
              <a:gd name="connsiteY1178" fmla="*/ 3271678 h 5516840"/>
              <a:gd name="connsiteX1179" fmla="*/ 5096423 w 16935644"/>
              <a:gd name="connsiteY1179" fmla="*/ 3269634 h 5516840"/>
              <a:gd name="connsiteX1180" fmla="*/ 5108969 w 16935644"/>
              <a:gd name="connsiteY1180" fmla="*/ 3262990 h 5516840"/>
              <a:gd name="connsiteX1181" fmla="*/ 5100343 w 16935644"/>
              <a:gd name="connsiteY1181" fmla="*/ 3253535 h 5516840"/>
              <a:gd name="connsiteX1182" fmla="*/ 56461 w 16935644"/>
              <a:gd name="connsiteY1182" fmla="*/ 3251746 h 5516840"/>
              <a:gd name="connsiteX1183" fmla="*/ 116844 w 16935644"/>
              <a:gd name="connsiteY1183" fmla="*/ 3263756 h 5516840"/>
              <a:gd name="connsiteX1184" fmla="*/ 41562 w 16935644"/>
              <a:gd name="connsiteY1184" fmla="*/ 3263756 h 5516840"/>
              <a:gd name="connsiteX1185" fmla="*/ 56461 w 16935644"/>
              <a:gd name="connsiteY1185" fmla="*/ 3251746 h 5516840"/>
              <a:gd name="connsiteX1186" fmla="*/ 5421075 w 16935644"/>
              <a:gd name="connsiteY1186" fmla="*/ 3250979 h 5516840"/>
              <a:gd name="connsiteX1187" fmla="*/ 5417155 w 16935644"/>
              <a:gd name="connsiteY1187" fmla="*/ 3256090 h 5516840"/>
              <a:gd name="connsiteX1188" fmla="*/ 5411665 w 16935644"/>
              <a:gd name="connsiteY1188" fmla="*/ 3254301 h 5516840"/>
              <a:gd name="connsiteX1189" fmla="*/ 5411665 w 16935644"/>
              <a:gd name="connsiteY1189" fmla="*/ 3265289 h 5516840"/>
              <a:gd name="connsiteX1190" fmla="*/ 5418723 w 16935644"/>
              <a:gd name="connsiteY1190" fmla="*/ 3262990 h 5516840"/>
              <a:gd name="connsiteX1191" fmla="*/ 5418723 w 16935644"/>
              <a:gd name="connsiteY1191" fmla="*/ 3274744 h 5516840"/>
              <a:gd name="connsiteX1192" fmla="*/ 5421075 w 16935644"/>
              <a:gd name="connsiteY1192" fmla="*/ 3250979 h 5516840"/>
              <a:gd name="connsiteX1193" fmla="*/ 3516288 w 16935644"/>
              <a:gd name="connsiteY1193" fmla="*/ 3249191 h 5516840"/>
              <a:gd name="connsiteX1194" fmla="*/ 3499821 w 16935644"/>
              <a:gd name="connsiteY1194" fmla="*/ 3261456 h 5516840"/>
              <a:gd name="connsiteX1195" fmla="*/ 3504525 w 16935644"/>
              <a:gd name="connsiteY1195" fmla="*/ 3280877 h 5516840"/>
              <a:gd name="connsiteX1196" fmla="*/ 3532756 w 16935644"/>
              <a:gd name="connsiteY1196" fmla="*/ 3272445 h 5516840"/>
              <a:gd name="connsiteX1197" fmla="*/ 3531972 w 16935644"/>
              <a:gd name="connsiteY1197" fmla="*/ 3261456 h 5516840"/>
              <a:gd name="connsiteX1198" fmla="*/ 3525699 w 16935644"/>
              <a:gd name="connsiteY1198" fmla="*/ 3270400 h 5516840"/>
              <a:gd name="connsiteX1199" fmla="*/ 3516288 w 16935644"/>
              <a:gd name="connsiteY1199" fmla="*/ 3249191 h 5516840"/>
              <a:gd name="connsiteX1200" fmla="*/ 965333 w 16935644"/>
              <a:gd name="connsiteY1200" fmla="*/ 3249191 h 5516840"/>
              <a:gd name="connsiteX1201" fmla="*/ 949649 w 16935644"/>
              <a:gd name="connsiteY1201" fmla="*/ 3261456 h 5516840"/>
              <a:gd name="connsiteX1202" fmla="*/ 958275 w 16935644"/>
              <a:gd name="connsiteY1202" fmla="*/ 3299787 h 5516840"/>
              <a:gd name="connsiteX1203" fmla="*/ 981800 w 16935644"/>
              <a:gd name="connsiteY1203" fmla="*/ 3261456 h 5516840"/>
              <a:gd name="connsiteX1204" fmla="*/ 972390 w 16935644"/>
              <a:gd name="connsiteY1204" fmla="*/ 3270400 h 5516840"/>
              <a:gd name="connsiteX1205" fmla="*/ 965333 w 16935644"/>
              <a:gd name="connsiteY1205" fmla="*/ 3249191 h 5516840"/>
              <a:gd name="connsiteX1206" fmla="*/ 5497925 w 16935644"/>
              <a:gd name="connsiteY1206" fmla="*/ 3221592 h 5516840"/>
              <a:gd name="connsiteX1207" fmla="*/ 5496357 w 16935644"/>
              <a:gd name="connsiteY1207" fmla="*/ 3224403 h 5516840"/>
              <a:gd name="connsiteX1208" fmla="*/ 5496357 w 16935644"/>
              <a:gd name="connsiteY1208" fmla="*/ 3226959 h 5516840"/>
              <a:gd name="connsiteX1209" fmla="*/ 5501847 w 16935644"/>
              <a:gd name="connsiteY1209" fmla="*/ 3225170 h 5516840"/>
              <a:gd name="connsiteX1210" fmla="*/ 5501847 w 16935644"/>
              <a:gd name="connsiteY1210" fmla="*/ 3222359 h 5516840"/>
              <a:gd name="connsiteX1211" fmla="*/ 5497925 w 16935644"/>
              <a:gd name="connsiteY1211" fmla="*/ 3221592 h 5516840"/>
              <a:gd name="connsiteX1212" fmla="*/ 5475968 w 16935644"/>
              <a:gd name="connsiteY1212" fmla="*/ 3219293 h 5516840"/>
              <a:gd name="connsiteX1213" fmla="*/ 5478321 w 16935644"/>
              <a:gd name="connsiteY1213" fmla="*/ 3226959 h 5516840"/>
              <a:gd name="connsiteX1214" fmla="*/ 5482241 w 16935644"/>
              <a:gd name="connsiteY1214" fmla="*/ 3225937 h 5516840"/>
              <a:gd name="connsiteX1215" fmla="*/ 5483810 w 16935644"/>
              <a:gd name="connsiteY1215" fmla="*/ 3220059 h 5516840"/>
              <a:gd name="connsiteX1216" fmla="*/ 5475968 w 16935644"/>
              <a:gd name="connsiteY1216" fmla="*/ 3219293 h 5516840"/>
              <a:gd name="connsiteX1217" fmla="*/ 4495736 w 16935644"/>
              <a:gd name="connsiteY1217" fmla="*/ 3218526 h 5516840"/>
              <a:gd name="connsiteX1218" fmla="*/ 4485542 w 16935644"/>
              <a:gd name="connsiteY1218" fmla="*/ 3221592 h 5516840"/>
              <a:gd name="connsiteX1219" fmla="*/ 4483973 w 16935644"/>
              <a:gd name="connsiteY1219" fmla="*/ 3225937 h 5516840"/>
              <a:gd name="connsiteX1220" fmla="*/ 4495736 w 16935644"/>
              <a:gd name="connsiteY1220" fmla="*/ 3218526 h 5516840"/>
              <a:gd name="connsiteX1221" fmla="*/ 621075 w 16935644"/>
              <a:gd name="connsiteY1221" fmla="*/ 3218526 h 5516840"/>
              <a:gd name="connsiteX1222" fmla="*/ 607744 w 16935644"/>
              <a:gd name="connsiteY1222" fmla="*/ 3219293 h 5516840"/>
              <a:gd name="connsiteX1223" fmla="*/ 605391 w 16935644"/>
              <a:gd name="connsiteY1223" fmla="*/ 3235647 h 5516840"/>
              <a:gd name="connsiteX1224" fmla="*/ 618722 w 16935644"/>
              <a:gd name="connsiteY1224" fmla="*/ 3261456 h 5516840"/>
              <a:gd name="connsiteX1225" fmla="*/ 621075 w 16935644"/>
              <a:gd name="connsiteY1225" fmla="*/ 3218526 h 5516840"/>
              <a:gd name="connsiteX1226" fmla="*/ 5349715 w 16935644"/>
              <a:gd name="connsiteY1226" fmla="*/ 3217248 h 5516840"/>
              <a:gd name="connsiteX1227" fmla="*/ 5297958 w 16935644"/>
              <a:gd name="connsiteY1227" fmla="*/ 3218526 h 5516840"/>
              <a:gd name="connsiteX1228" fmla="*/ 5297958 w 16935644"/>
              <a:gd name="connsiteY1228" fmla="*/ 3221592 h 5516840"/>
              <a:gd name="connsiteX1229" fmla="*/ 5337167 w 16935644"/>
              <a:gd name="connsiteY1229" fmla="*/ 3224403 h 5516840"/>
              <a:gd name="connsiteX1230" fmla="*/ 5334031 w 16935644"/>
              <a:gd name="connsiteY1230" fmla="*/ 3240758 h 5516840"/>
              <a:gd name="connsiteX1231" fmla="*/ 5349715 w 16935644"/>
              <a:gd name="connsiteY1231" fmla="*/ 3217248 h 5516840"/>
              <a:gd name="connsiteX1232" fmla="*/ 5401471 w 16935644"/>
              <a:gd name="connsiteY1232" fmla="*/ 3215715 h 5516840"/>
              <a:gd name="connsiteX1233" fmla="*/ 5378729 w 16935644"/>
              <a:gd name="connsiteY1233" fmla="*/ 3216482 h 5516840"/>
              <a:gd name="connsiteX1234" fmla="*/ 5368535 w 16935644"/>
              <a:gd name="connsiteY1234" fmla="*/ 3231303 h 5516840"/>
              <a:gd name="connsiteX1235" fmla="*/ 5380297 w 16935644"/>
              <a:gd name="connsiteY1235" fmla="*/ 3259412 h 5516840"/>
              <a:gd name="connsiteX1236" fmla="*/ 5408529 w 16935644"/>
              <a:gd name="connsiteY1236" fmla="*/ 3250213 h 5516840"/>
              <a:gd name="connsiteX1237" fmla="*/ 5391276 w 16935644"/>
              <a:gd name="connsiteY1237" fmla="*/ 3230536 h 5516840"/>
              <a:gd name="connsiteX1238" fmla="*/ 5401471 w 16935644"/>
              <a:gd name="connsiteY1238" fmla="*/ 3215715 h 5516840"/>
              <a:gd name="connsiteX1239" fmla="*/ 652442 w 16935644"/>
              <a:gd name="connsiteY1239" fmla="*/ 3215715 h 5516840"/>
              <a:gd name="connsiteX1240" fmla="*/ 645385 w 16935644"/>
              <a:gd name="connsiteY1240" fmla="*/ 3216482 h 5516840"/>
              <a:gd name="connsiteX1241" fmla="*/ 654011 w 16935644"/>
              <a:gd name="connsiteY1241" fmla="*/ 3261456 h 5516840"/>
              <a:gd name="connsiteX1242" fmla="*/ 712041 w 16935644"/>
              <a:gd name="connsiteY1242" fmla="*/ 3231303 h 5516840"/>
              <a:gd name="connsiteX1243" fmla="*/ 695573 w 16935644"/>
              <a:gd name="connsiteY1243" fmla="*/ 3221592 h 5516840"/>
              <a:gd name="connsiteX1244" fmla="*/ 694788 w 16935644"/>
              <a:gd name="connsiteY1244" fmla="*/ 3221592 h 5516840"/>
              <a:gd name="connsiteX1245" fmla="*/ 652442 w 16935644"/>
              <a:gd name="connsiteY1245" fmla="*/ 3215715 h 5516840"/>
              <a:gd name="connsiteX1246" fmla="*/ 6104101 w 16935644"/>
              <a:gd name="connsiteY1246" fmla="*/ 3215204 h 5516840"/>
              <a:gd name="connsiteX1247" fmla="*/ 6090769 w 16935644"/>
              <a:gd name="connsiteY1247" fmla="*/ 3218526 h 5516840"/>
              <a:gd name="connsiteX1248" fmla="*/ 6093123 w 16935644"/>
              <a:gd name="connsiteY1248" fmla="*/ 3220059 h 5516840"/>
              <a:gd name="connsiteX1249" fmla="*/ 6104101 w 16935644"/>
              <a:gd name="connsiteY1249" fmla="*/ 3215204 h 5516840"/>
              <a:gd name="connsiteX1250" fmla="*/ 6116649 w 16935644"/>
              <a:gd name="connsiteY1250" fmla="*/ 3209071 h 5516840"/>
              <a:gd name="connsiteX1251" fmla="*/ 6106453 w 16935644"/>
              <a:gd name="connsiteY1251" fmla="*/ 3214437 h 5516840"/>
              <a:gd name="connsiteX1252" fmla="*/ 6117433 w 16935644"/>
              <a:gd name="connsiteY1252" fmla="*/ 3209838 h 5516840"/>
              <a:gd name="connsiteX1253" fmla="*/ 6116649 w 16935644"/>
              <a:gd name="connsiteY1253" fmla="*/ 3209071 h 5516840"/>
              <a:gd name="connsiteX1254" fmla="*/ 4447117 w 16935644"/>
              <a:gd name="connsiteY1254" fmla="*/ 3204727 h 5516840"/>
              <a:gd name="connsiteX1255" fmla="*/ 4436138 w 16935644"/>
              <a:gd name="connsiteY1255" fmla="*/ 3211371 h 5516840"/>
              <a:gd name="connsiteX1256" fmla="*/ 4473779 w 16935644"/>
              <a:gd name="connsiteY1256" fmla="*/ 3221592 h 5516840"/>
              <a:gd name="connsiteX1257" fmla="*/ 4485542 w 16935644"/>
              <a:gd name="connsiteY1257" fmla="*/ 3214182 h 5516840"/>
              <a:gd name="connsiteX1258" fmla="*/ 4447117 w 16935644"/>
              <a:gd name="connsiteY1258" fmla="*/ 3204727 h 5516840"/>
              <a:gd name="connsiteX1259" fmla="*/ 4353799 w 16935644"/>
              <a:gd name="connsiteY1259" fmla="*/ 3202171 h 5516840"/>
              <a:gd name="connsiteX1260" fmla="*/ 4327921 w 16935644"/>
              <a:gd name="connsiteY1260" fmla="*/ 3211371 h 5516840"/>
              <a:gd name="connsiteX1261" fmla="*/ 4367914 w 16935644"/>
              <a:gd name="connsiteY1261" fmla="*/ 3211371 h 5516840"/>
              <a:gd name="connsiteX1262" fmla="*/ 4353799 w 16935644"/>
              <a:gd name="connsiteY1262" fmla="*/ 3202171 h 5516840"/>
              <a:gd name="connsiteX1263" fmla="*/ 505016 w 16935644"/>
              <a:gd name="connsiteY1263" fmla="*/ 3200127 h 5516840"/>
              <a:gd name="connsiteX1264" fmla="*/ 522268 w 16935644"/>
              <a:gd name="connsiteY1264" fmla="*/ 3237947 h 5516840"/>
              <a:gd name="connsiteX1265" fmla="*/ 478353 w 16935644"/>
              <a:gd name="connsiteY1265" fmla="*/ 3209071 h 5516840"/>
              <a:gd name="connsiteX1266" fmla="*/ 505016 w 16935644"/>
              <a:gd name="connsiteY1266" fmla="*/ 3200127 h 5516840"/>
              <a:gd name="connsiteX1267" fmla="*/ 0 w 16935644"/>
              <a:gd name="connsiteY1267" fmla="*/ 3188372 h 5516840"/>
              <a:gd name="connsiteX1268" fmla="*/ 15684 w 16935644"/>
              <a:gd name="connsiteY1268" fmla="*/ 3190672 h 5516840"/>
              <a:gd name="connsiteX1269" fmla="*/ 0 w 16935644"/>
              <a:gd name="connsiteY1269" fmla="*/ 3197572 h 5516840"/>
              <a:gd name="connsiteX1270" fmla="*/ 2491358 w 16935644"/>
              <a:gd name="connsiteY1270" fmla="*/ 3187606 h 5516840"/>
              <a:gd name="connsiteX1271" fmla="*/ 2569776 w 16935644"/>
              <a:gd name="connsiteY1271" fmla="*/ 3216482 h 5516840"/>
              <a:gd name="connsiteX1272" fmla="*/ 2565855 w 16935644"/>
              <a:gd name="connsiteY1272" fmla="*/ 3192205 h 5516840"/>
              <a:gd name="connsiteX1273" fmla="*/ 2566639 w 16935644"/>
              <a:gd name="connsiteY1273" fmla="*/ 3206260 h 5516840"/>
              <a:gd name="connsiteX1274" fmla="*/ 2491358 w 16935644"/>
              <a:gd name="connsiteY1274" fmla="*/ 3187606 h 5516840"/>
              <a:gd name="connsiteX1275" fmla="*/ 2050645 w 16935644"/>
              <a:gd name="connsiteY1275" fmla="*/ 3184795 h 5516840"/>
              <a:gd name="connsiteX1276" fmla="*/ 2089071 w 16935644"/>
              <a:gd name="connsiteY1276" fmla="*/ 3186839 h 5516840"/>
              <a:gd name="connsiteX1277" fmla="*/ 2034177 w 16935644"/>
              <a:gd name="connsiteY1277" fmla="*/ 3212137 h 5516840"/>
              <a:gd name="connsiteX1278" fmla="*/ 2050645 w 16935644"/>
              <a:gd name="connsiteY1278" fmla="*/ 3184795 h 5516840"/>
              <a:gd name="connsiteX1279" fmla="*/ 4453390 w 16935644"/>
              <a:gd name="connsiteY1279" fmla="*/ 3182495 h 5516840"/>
              <a:gd name="connsiteX1280" fmla="*/ 4447117 w 16935644"/>
              <a:gd name="connsiteY1280" fmla="*/ 3184795 h 5516840"/>
              <a:gd name="connsiteX1281" fmla="*/ 4471427 w 16935644"/>
              <a:gd name="connsiteY1281" fmla="*/ 3184795 h 5516840"/>
              <a:gd name="connsiteX1282" fmla="*/ 4453390 w 16935644"/>
              <a:gd name="connsiteY1282" fmla="*/ 3182495 h 5516840"/>
              <a:gd name="connsiteX1283" fmla="*/ 3724882 w 16935644"/>
              <a:gd name="connsiteY1283" fmla="*/ 3182495 h 5516840"/>
              <a:gd name="connsiteX1284" fmla="*/ 3728019 w 16935644"/>
              <a:gd name="connsiteY1284" fmla="*/ 3184795 h 5516840"/>
              <a:gd name="connsiteX1285" fmla="*/ 3728019 w 16935644"/>
              <a:gd name="connsiteY1285" fmla="*/ 3182495 h 5516840"/>
              <a:gd name="connsiteX1286" fmla="*/ 3724882 w 16935644"/>
              <a:gd name="connsiteY1286" fmla="*/ 3182495 h 5516840"/>
              <a:gd name="connsiteX1287" fmla="*/ 676752 w 16935644"/>
              <a:gd name="connsiteY1287" fmla="*/ 3178151 h 5516840"/>
              <a:gd name="connsiteX1288" fmla="*/ 651658 w 16935644"/>
              <a:gd name="connsiteY1288" fmla="*/ 3199360 h 5516840"/>
              <a:gd name="connsiteX1289" fmla="*/ 676752 w 16935644"/>
              <a:gd name="connsiteY1289" fmla="*/ 3178151 h 5516840"/>
              <a:gd name="connsiteX1290" fmla="*/ 4213429 w 16935644"/>
              <a:gd name="connsiteY1290" fmla="*/ 3177128 h 5516840"/>
              <a:gd name="connsiteX1291" fmla="*/ 4211861 w 16935644"/>
              <a:gd name="connsiteY1291" fmla="*/ 3178151 h 5516840"/>
              <a:gd name="connsiteX1292" fmla="*/ 4218135 w 16935644"/>
              <a:gd name="connsiteY1292" fmla="*/ 3177128 h 5516840"/>
              <a:gd name="connsiteX1293" fmla="*/ 4213429 w 16935644"/>
              <a:gd name="connsiteY1293" fmla="*/ 3177128 h 5516840"/>
              <a:gd name="connsiteX1294" fmla="*/ 6353473 w 16935644"/>
              <a:gd name="connsiteY1294" fmla="*/ 3176362 h 5516840"/>
              <a:gd name="connsiteX1295" fmla="*/ 6334651 w 16935644"/>
              <a:gd name="connsiteY1295" fmla="*/ 3178151 h 5516840"/>
              <a:gd name="connsiteX1296" fmla="*/ 6341709 w 16935644"/>
              <a:gd name="connsiteY1296" fmla="*/ 3186839 h 5516840"/>
              <a:gd name="connsiteX1297" fmla="*/ 6353473 w 16935644"/>
              <a:gd name="connsiteY1297" fmla="*/ 3176362 h 5516840"/>
              <a:gd name="connsiteX1298" fmla="*/ 6393465 w 16935644"/>
              <a:gd name="connsiteY1298" fmla="*/ 3172784 h 5516840"/>
              <a:gd name="connsiteX1299" fmla="*/ 6376213 w 16935644"/>
              <a:gd name="connsiteY1299" fmla="*/ 3174573 h 5516840"/>
              <a:gd name="connsiteX1300" fmla="*/ 6394249 w 16935644"/>
              <a:gd name="connsiteY1300" fmla="*/ 3175595 h 5516840"/>
              <a:gd name="connsiteX1301" fmla="*/ 6393465 w 16935644"/>
              <a:gd name="connsiteY1301" fmla="*/ 3172784 h 5516840"/>
              <a:gd name="connsiteX1302" fmla="*/ 123117 w 16935644"/>
              <a:gd name="connsiteY1302" fmla="*/ 3161796 h 5516840"/>
              <a:gd name="connsiteX1303" fmla="*/ 132527 w 16935644"/>
              <a:gd name="connsiteY1303" fmla="*/ 3200127 h 5516840"/>
              <a:gd name="connsiteX1304" fmla="*/ 79203 w 16935644"/>
              <a:gd name="connsiteY1304" fmla="*/ 3189906 h 5516840"/>
              <a:gd name="connsiteX1305" fmla="*/ 116844 w 16935644"/>
              <a:gd name="connsiteY1305" fmla="*/ 3180451 h 5516840"/>
              <a:gd name="connsiteX1306" fmla="*/ 123117 w 16935644"/>
              <a:gd name="connsiteY1306" fmla="*/ 3161796 h 5516840"/>
              <a:gd name="connsiteX1307" fmla="*/ 4236171 w 16935644"/>
              <a:gd name="connsiteY1307" fmla="*/ 3161030 h 5516840"/>
              <a:gd name="connsiteX1308" fmla="*/ 4233818 w 16935644"/>
              <a:gd name="connsiteY1308" fmla="*/ 3165374 h 5516840"/>
              <a:gd name="connsiteX1309" fmla="*/ 4231465 w 16935644"/>
              <a:gd name="connsiteY1309" fmla="*/ 3161796 h 5516840"/>
              <a:gd name="connsiteX1310" fmla="*/ 4229113 w 16935644"/>
              <a:gd name="connsiteY1310" fmla="*/ 3174573 h 5516840"/>
              <a:gd name="connsiteX1311" fmla="*/ 4251071 w 16935644"/>
              <a:gd name="connsiteY1311" fmla="*/ 3163329 h 5516840"/>
              <a:gd name="connsiteX1312" fmla="*/ 4236171 w 16935644"/>
              <a:gd name="connsiteY1312" fmla="*/ 3161030 h 5516840"/>
              <a:gd name="connsiteX1313" fmla="*/ 5675935 w 16935644"/>
              <a:gd name="connsiteY1313" fmla="*/ 3155919 h 5516840"/>
              <a:gd name="connsiteX1314" fmla="*/ 5660252 w 16935644"/>
              <a:gd name="connsiteY1314" fmla="*/ 3158985 h 5516840"/>
              <a:gd name="connsiteX1315" fmla="*/ 5660252 w 16935644"/>
              <a:gd name="connsiteY1315" fmla="*/ 3171251 h 5516840"/>
              <a:gd name="connsiteX1316" fmla="*/ 5685346 w 16935644"/>
              <a:gd name="connsiteY1316" fmla="*/ 3178151 h 5516840"/>
              <a:gd name="connsiteX1317" fmla="*/ 5688483 w 16935644"/>
              <a:gd name="connsiteY1317" fmla="*/ 3167673 h 5516840"/>
              <a:gd name="connsiteX1318" fmla="*/ 5675935 w 16935644"/>
              <a:gd name="connsiteY1318" fmla="*/ 3155919 h 5516840"/>
              <a:gd name="connsiteX1319" fmla="*/ 6664009 w 16935644"/>
              <a:gd name="connsiteY1319" fmla="*/ 3153108 h 5516840"/>
              <a:gd name="connsiteX1320" fmla="*/ 6585591 w 16935644"/>
              <a:gd name="connsiteY1320" fmla="*/ 3168440 h 5516840"/>
              <a:gd name="connsiteX1321" fmla="*/ 6536187 w 16935644"/>
              <a:gd name="connsiteY1321" fmla="*/ 3183262 h 5516840"/>
              <a:gd name="connsiteX1322" fmla="*/ 6534619 w 16935644"/>
              <a:gd name="connsiteY1322" fmla="*/ 3195783 h 5516840"/>
              <a:gd name="connsiteX1323" fmla="*/ 6544029 w 16935644"/>
              <a:gd name="connsiteY1323" fmla="*/ 3195016 h 5516840"/>
              <a:gd name="connsiteX1324" fmla="*/ 6544813 w 16935644"/>
              <a:gd name="connsiteY1324" fmla="*/ 3183262 h 5516840"/>
              <a:gd name="connsiteX1325" fmla="*/ 6591081 w 16935644"/>
              <a:gd name="connsiteY1325" fmla="*/ 3191950 h 5516840"/>
              <a:gd name="connsiteX1326" fmla="*/ 6606765 w 16935644"/>
              <a:gd name="connsiteY1326" fmla="*/ 3188372 h 5516840"/>
              <a:gd name="connsiteX1327" fmla="*/ 6609117 w 16935644"/>
              <a:gd name="connsiteY1327" fmla="*/ 3178151 h 5516840"/>
              <a:gd name="connsiteX1328" fmla="*/ 6646757 w 16935644"/>
              <a:gd name="connsiteY1328" fmla="*/ 3186839 h 5516840"/>
              <a:gd name="connsiteX1329" fmla="*/ 6659305 w 16935644"/>
              <a:gd name="connsiteY1329" fmla="*/ 3170484 h 5516840"/>
              <a:gd name="connsiteX1330" fmla="*/ 6687535 w 16935644"/>
              <a:gd name="connsiteY1330" fmla="*/ 3179684 h 5516840"/>
              <a:gd name="connsiteX1331" fmla="*/ 6696945 w 16935644"/>
              <a:gd name="connsiteY1331" fmla="*/ 3172018 h 5516840"/>
              <a:gd name="connsiteX1332" fmla="*/ 6664009 w 16935644"/>
              <a:gd name="connsiteY1332" fmla="*/ 3153108 h 5516840"/>
              <a:gd name="connsiteX1333" fmla="*/ 2354909 w 16935644"/>
              <a:gd name="connsiteY1333" fmla="*/ 3142631 h 5516840"/>
              <a:gd name="connsiteX1334" fmla="*/ 2361183 w 16935644"/>
              <a:gd name="connsiteY1334" fmla="*/ 3153108 h 5516840"/>
              <a:gd name="connsiteX1335" fmla="*/ 2362751 w 16935644"/>
              <a:gd name="connsiteY1335" fmla="*/ 3142631 h 5516840"/>
              <a:gd name="connsiteX1336" fmla="*/ 2354909 w 16935644"/>
              <a:gd name="connsiteY1336" fmla="*/ 3142631 h 5516840"/>
              <a:gd name="connsiteX1337" fmla="*/ 0 w 16935644"/>
              <a:gd name="connsiteY1337" fmla="*/ 3141098 h 5516840"/>
              <a:gd name="connsiteX1338" fmla="*/ 61166 w 16935644"/>
              <a:gd name="connsiteY1338" fmla="*/ 3181473 h 5516840"/>
              <a:gd name="connsiteX1339" fmla="*/ 0 w 16935644"/>
              <a:gd name="connsiteY1339" fmla="*/ 3165629 h 5516840"/>
              <a:gd name="connsiteX1340" fmla="*/ 4409476 w 16935644"/>
              <a:gd name="connsiteY1340" fmla="*/ 3140331 h 5516840"/>
              <a:gd name="connsiteX1341" fmla="*/ 4371835 w 16935644"/>
              <a:gd name="connsiteY1341" fmla="*/ 3211371 h 5516840"/>
              <a:gd name="connsiteX1342" fmla="*/ 4409476 w 16935644"/>
              <a:gd name="connsiteY1342" fmla="*/ 3211371 h 5516840"/>
              <a:gd name="connsiteX1343" fmla="*/ 4418102 w 16935644"/>
              <a:gd name="connsiteY1343" fmla="*/ 3202171 h 5516840"/>
              <a:gd name="connsiteX1344" fmla="*/ 4400849 w 16935644"/>
              <a:gd name="connsiteY1344" fmla="*/ 3204727 h 5516840"/>
              <a:gd name="connsiteX1345" fmla="*/ 4423591 w 16935644"/>
              <a:gd name="connsiteY1345" fmla="*/ 3189139 h 5516840"/>
              <a:gd name="connsiteX1346" fmla="*/ 4426728 w 16935644"/>
              <a:gd name="connsiteY1346" fmla="*/ 3154897 h 5516840"/>
              <a:gd name="connsiteX1347" fmla="*/ 4409476 w 16935644"/>
              <a:gd name="connsiteY1347" fmla="*/ 3140331 h 5516840"/>
              <a:gd name="connsiteX1348" fmla="*/ 4468289 w 16935644"/>
              <a:gd name="connsiteY1348" fmla="*/ 3137520 h 5516840"/>
              <a:gd name="connsiteX1349" fmla="*/ 4456527 w 16935644"/>
              <a:gd name="connsiteY1349" fmla="*/ 3142631 h 5516840"/>
              <a:gd name="connsiteX1350" fmla="*/ 4471427 w 16935644"/>
              <a:gd name="connsiteY1350" fmla="*/ 3149786 h 5516840"/>
              <a:gd name="connsiteX1351" fmla="*/ 4468289 w 16935644"/>
              <a:gd name="connsiteY1351" fmla="*/ 3137520 h 5516840"/>
              <a:gd name="connsiteX1352" fmla="*/ 6377781 w 16935644"/>
              <a:gd name="connsiteY1352" fmla="*/ 3133687 h 5516840"/>
              <a:gd name="connsiteX1353" fmla="*/ 6320537 w 16935644"/>
              <a:gd name="connsiteY1353" fmla="*/ 3149786 h 5516840"/>
              <a:gd name="connsiteX1354" fmla="*/ 6325241 w 16935644"/>
              <a:gd name="connsiteY1354" fmla="*/ 3161796 h 5516840"/>
              <a:gd name="connsiteX1355" fmla="*/ 6374645 w 16935644"/>
              <a:gd name="connsiteY1355" fmla="*/ 3158219 h 5516840"/>
              <a:gd name="connsiteX1356" fmla="*/ 6377781 w 16935644"/>
              <a:gd name="connsiteY1356" fmla="*/ 3133687 h 5516840"/>
              <a:gd name="connsiteX1357" fmla="*/ 5868061 w 16935644"/>
              <a:gd name="connsiteY1357" fmla="*/ 3133687 h 5516840"/>
              <a:gd name="connsiteX1358" fmla="*/ 5857867 w 16935644"/>
              <a:gd name="connsiteY1358" fmla="*/ 3138798 h 5516840"/>
              <a:gd name="connsiteX1359" fmla="*/ 5869629 w 16935644"/>
              <a:gd name="connsiteY1359" fmla="*/ 3139564 h 5516840"/>
              <a:gd name="connsiteX1360" fmla="*/ 5868061 w 16935644"/>
              <a:gd name="connsiteY1360" fmla="*/ 3133687 h 5516840"/>
              <a:gd name="connsiteX1361" fmla="*/ 5971573 w 16935644"/>
              <a:gd name="connsiteY1361" fmla="*/ 3131643 h 5516840"/>
              <a:gd name="connsiteX1362" fmla="*/ 5968437 w 16935644"/>
              <a:gd name="connsiteY1362" fmla="*/ 3158985 h 5516840"/>
              <a:gd name="connsiteX1363" fmla="*/ 5984121 w 16935644"/>
              <a:gd name="connsiteY1363" fmla="*/ 3152341 h 5516840"/>
              <a:gd name="connsiteX1364" fmla="*/ 5971573 w 16935644"/>
              <a:gd name="connsiteY1364" fmla="*/ 3131643 h 5516840"/>
              <a:gd name="connsiteX1365" fmla="*/ 5797485 w 16935644"/>
              <a:gd name="connsiteY1365" fmla="*/ 3127299 h 5516840"/>
              <a:gd name="connsiteX1366" fmla="*/ 5792779 w 16935644"/>
              <a:gd name="connsiteY1366" fmla="*/ 3128321 h 5516840"/>
              <a:gd name="connsiteX1367" fmla="*/ 5797485 w 16935644"/>
              <a:gd name="connsiteY1367" fmla="*/ 3130876 h 5516840"/>
              <a:gd name="connsiteX1368" fmla="*/ 2598791 w 16935644"/>
              <a:gd name="connsiteY1368" fmla="*/ 3125510 h 5516840"/>
              <a:gd name="connsiteX1369" fmla="*/ 2598791 w 16935644"/>
              <a:gd name="connsiteY1369" fmla="*/ 3128321 h 5516840"/>
              <a:gd name="connsiteX1370" fmla="*/ 2601928 w 16935644"/>
              <a:gd name="connsiteY1370" fmla="*/ 3125510 h 5516840"/>
              <a:gd name="connsiteX1371" fmla="*/ 2598791 w 16935644"/>
              <a:gd name="connsiteY1371" fmla="*/ 3125510 h 5516840"/>
              <a:gd name="connsiteX1372" fmla="*/ 6214671 w 16935644"/>
              <a:gd name="connsiteY1372" fmla="*/ 3123210 h 5516840"/>
              <a:gd name="connsiteX1373" fmla="*/ 6191929 w 16935644"/>
              <a:gd name="connsiteY1373" fmla="*/ 3156686 h 5516840"/>
              <a:gd name="connsiteX1374" fmla="*/ 6205261 w 16935644"/>
              <a:gd name="connsiteY1374" fmla="*/ 3148764 h 5516840"/>
              <a:gd name="connsiteX1375" fmla="*/ 6214671 w 16935644"/>
              <a:gd name="connsiteY1375" fmla="*/ 3123210 h 5516840"/>
              <a:gd name="connsiteX1376" fmla="*/ 4207940 w 16935644"/>
              <a:gd name="connsiteY1376" fmla="*/ 3123210 h 5516840"/>
              <a:gd name="connsiteX1377" fmla="*/ 4210293 w 16935644"/>
              <a:gd name="connsiteY1377" fmla="*/ 3124168 h 5516840"/>
              <a:gd name="connsiteX1378" fmla="*/ 4210293 w 16935644"/>
              <a:gd name="connsiteY1378" fmla="*/ 3123976 h 5516840"/>
              <a:gd name="connsiteX1379" fmla="*/ 4210293 w 16935644"/>
              <a:gd name="connsiteY1379" fmla="*/ 3123977 h 5516840"/>
              <a:gd name="connsiteX1380" fmla="*/ 4210293 w 16935644"/>
              <a:gd name="connsiteY1380" fmla="*/ 3123210 h 5516840"/>
              <a:gd name="connsiteX1381" fmla="*/ 4210293 w 16935644"/>
              <a:gd name="connsiteY1381" fmla="*/ 3123976 h 5516840"/>
              <a:gd name="connsiteX1382" fmla="*/ 6033524 w 16935644"/>
              <a:gd name="connsiteY1382" fmla="*/ 3119632 h 5516840"/>
              <a:gd name="connsiteX1383" fmla="*/ 5981768 w 16935644"/>
              <a:gd name="connsiteY1383" fmla="*/ 3172784 h 5516840"/>
              <a:gd name="connsiteX1384" fmla="*/ 5999804 w 16935644"/>
              <a:gd name="connsiteY1384" fmla="*/ 3172784 h 5516840"/>
              <a:gd name="connsiteX1385" fmla="*/ 5999804 w 16935644"/>
              <a:gd name="connsiteY1385" fmla="*/ 3158985 h 5516840"/>
              <a:gd name="connsiteX1386" fmla="*/ 6053129 w 16935644"/>
              <a:gd name="connsiteY1386" fmla="*/ 3153108 h 5516840"/>
              <a:gd name="connsiteX1387" fmla="*/ 6033524 w 16935644"/>
              <a:gd name="connsiteY1387" fmla="*/ 3119632 h 5516840"/>
              <a:gd name="connsiteX1388" fmla="*/ 6395817 w 16935644"/>
              <a:gd name="connsiteY1388" fmla="*/ 3118866 h 5516840"/>
              <a:gd name="connsiteX1389" fmla="*/ 6380919 w 16935644"/>
              <a:gd name="connsiteY1389" fmla="*/ 3130876 h 5516840"/>
              <a:gd name="connsiteX1390" fmla="*/ 6410717 w 16935644"/>
              <a:gd name="connsiteY1390" fmla="*/ 3137520 h 5516840"/>
              <a:gd name="connsiteX1391" fmla="*/ 6395817 w 16935644"/>
              <a:gd name="connsiteY1391" fmla="*/ 3118866 h 5516840"/>
              <a:gd name="connsiteX1392" fmla="*/ 2288254 w 16935644"/>
              <a:gd name="connsiteY1392" fmla="*/ 3117333 h 5516840"/>
              <a:gd name="connsiteX1393" fmla="*/ 2294527 w 16935644"/>
              <a:gd name="connsiteY1393" fmla="*/ 3125510 h 5516840"/>
              <a:gd name="connsiteX1394" fmla="*/ 2294527 w 16935644"/>
              <a:gd name="connsiteY1394" fmla="*/ 3118099 h 5516840"/>
              <a:gd name="connsiteX1395" fmla="*/ 2288254 w 16935644"/>
              <a:gd name="connsiteY1395" fmla="*/ 3117333 h 5516840"/>
              <a:gd name="connsiteX1396" fmla="*/ 5914328 w 16935644"/>
              <a:gd name="connsiteY1396" fmla="*/ 3116055 h 5516840"/>
              <a:gd name="connsiteX1397" fmla="*/ 5870413 w 16935644"/>
              <a:gd name="connsiteY1397" fmla="*/ 3132409 h 5516840"/>
              <a:gd name="connsiteX1398" fmla="*/ 5900213 w 16935644"/>
              <a:gd name="connsiteY1398" fmla="*/ 3140331 h 5516840"/>
              <a:gd name="connsiteX1399" fmla="*/ 5918249 w 16935644"/>
              <a:gd name="connsiteY1399" fmla="*/ 3141098 h 5516840"/>
              <a:gd name="connsiteX1400" fmla="*/ 5914328 w 16935644"/>
              <a:gd name="connsiteY1400" fmla="*/ 3116055 h 5516840"/>
              <a:gd name="connsiteX1401" fmla="*/ 2278059 w 16935644"/>
              <a:gd name="connsiteY1401" fmla="*/ 3116055 h 5516840"/>
              <a:gd name="connsiteX1402" fmla="*/ 2265512 w 16935644"/>
              <a:gd name="connsiteY1402" fmla="*/ 3123210 h 5516840"/>
              <a:gd name="connsiteX1403" fmla="*/ 2268649 w 16935644"/>
              <a:gd name="connsiteY1403" fmla="*/ 3132409 h 5516840"/>
              <a:gd name="connsiteX1404" fmla="*/ 2279627 w 16935644"/>
              <a:gd name="connsiteY1404" fmla="*/ 3152341 h 5516840"/>
              <a:gd name="connsiteX1405" fmla="*/ 2285901 w 16935644"/>
              <a:gd name="connsiteY1405" fmla="*/ 3154897 h 5516840"/>
              <a:gd name="connsiteX1406" fmla="*/ 2279627 w 16935644"/>
              <a:gd name="connsiteY1406" fmla="*/ 3174573 h 5516840"/>
              <a:gd name="connsiteX1407" fmla="*/ 2263160 w 16935644"/>
              <a:gd name="connsiteY1407" fmla="*/ 3174573 h 5516840"/>
              <a:gd name="connsiteX1408" fmla="*/ 2256886 w 16935644"/>
              <a:gd name="connsiteY1408" fmla="*/ 3162563 h 5516840"/>
              <a:gd name="connsiteX1409" fmla="*/ 2244339 w 16935644"/>
              <a:gd name="connsiteY1409" fmla="*/ 3177128 h 5516840"/>
              <a:gd name="connsiteX1410" fmla="*/ 2294527 w 16935644"/>
              <a:gd name="connsiteY1410" fmla="*/ 3233858 h 5516840"/>
              <a:gd name="connsiteX1411" fmla="*/ 2338441 w 16935644"/>
              <a:gd name="connsiteY1411" fmla="*/ 3224403 h 5516840"/>
              <a:gd name="connsiteX1412" fmla="*/ 2329815 w 16935644"/>
              <a:gd name="connsiteY1412" fmla="*/ 3187606 h 5516840"/>
              <a:gd name="connsiteX1413" fmla="*/ 2360399 w 16935644"/>
              <a:gd name="connsiteY1413" fmla="*/ 3156686 h 5516840"/>
              <a:gd name="connsiteX1414" fmla="*/ 2294527 w 16935644"/>
              <a:gd name="connsiteY1414" fmla="*/ 3165374 h 5516840"/>
              <a:gd name="connsiteX1415" fmla="*/ 2297664 w 16935644"/>
              <a:gd name="connsiteY1415" fmla="*/ 3149786 h 5516840"/>
              <a:gd name="connsiteX1416" fmla="*/ 2292175 w 16935644"/>
              <a:gd name="connsiteY1416" fmla="*/ 3135220 h 5516840"/>
              <a:gd name="connsiteX1417" fmla="*/ 2286685 w 16935644"/>
              <a:gd name="connsiteY1417" fmla="*/ 3117333 h 5516840"/>
              <a:gd name="connsiteX1418" fmla="*/ 2278059 w 16935644"/>
              <a:gd name="connsiteY1418" fmla="*/ 3116055 h 5516840"/>
              <a:gd name="connsiteX1419" fmla="*/ 4915275 w 16935644"/>
              <a:gd name="connsiteY1419" fmla="*/ 3110944 h 5516840"/>
              <a:gd name="connsiteX1420" fmla="*/ 4888613 w 16935644"/>
              <a:gd name="connsiteY1420" fmla="*/ 3118099 h 5516840"/>
              <a:gd name="connsiteX1421" fmla="*/ 4890181 w 16935644"/>
              <a:gd name="connsiteY1421" fmla="*/ 3139564 h 5516840"/>
              <a:gd name="connsiteX1422" fmla="*/ 4905865 w 16935644"/>
              <a:gd name="connsiteY1422" fmla="*/ 3135220 h 5516840"/>
              <a:gd name="connsiteX1423" fmla="*/ 4898023 w 16935644"/>
              <a:gd name="connsiteY1423" fmla="*/ 3128321 h 5516840"/>
              <a:gd name="connsiteX1424" fmla="*/ 4947427 w 16935644"/>
              <a:gd name="connsiteY1424" fmla="*/ 3137520 h 5516840"/>
              <a:gd name="connsiteX1425" fmla="*/ 4928607 w 16935644"/>
              <a:gd name="connsiteY1425" fmla="*/ 3163329 h 5516840"/>
              <a:gd name="connsiteX1426" fmla="*/ 4937233 w 16935644"/>
              <a:gd name="connsiteY1426" fmla="*/ 3158985 h 5516840"/>
              <a:gd name="connsiteX1427" fmla="*/ 4956837 w 16935644"/>
              <a:gd name="connsiteY1427" fmla="*/ 3135220 h 5516840"/>
              <a:gd name="connsiteX1428" fmla="*/ 4915275 w 16935644"/>
              <a:gd name="connsiteY1428" fmla="*/ 3110944 h 5516840"/>
              <a:gd name="connsiteX1429" fmla="*/ 6100965 w 16935644"/>
              <a:gd name="connsiteY1429" fmla="*/ 3109411 h 5516840"/>
              <a:gd name="connsiteX1430" fmla="*/ 6097043 w 16935644"/>
              <a:gd name="connsiteY1430" fmla="*/ 3116055 h 5516840"/>
              <a:gd name="connsiteX1431" fmla="*/ 6100965 w 16935644"/>
              <a:gd name="connsiteY1431" fmla="*/ 3117333 h 5516840"/>
              <a:gd name="connsiteX1432" fmla="*/ 6104885 w 16935644"/>
              <a:gd name="connsiteY1432" fmla="*/ 3110944 h 5516840"/>
              <a:gd name="connsiteX1433" fmla="*/ 6100965 w 16935644"/>
              <a:gd name="connsiteY1433" fmla="*/ 3109411 h 5516840"/>
              <a:gd name="connsiteX1434" fmla="*/ 4801569 w 16935644"/>
              <a:gd name="connsiteY1434" fmla="*/ 3108644 h 5516840"/>
              <a:gd name="connsiteX1435" fmla="*/ 4772553 w 16935644"/>
              <a:gd name="connsiteY1435" fmla="*/ 3137520 h 5516840"/>
              <a:gd name="connsiteX1436" fmla="*/ 4830583 w 16935644"/>
              <a:gd name="connsiteY1436" fmla="*/ 3157452 h 5516840"/>
              <a:gd name="connsiteX1437" fmla="*/ 4804705 w 16935644"/>
              <a:gd name="connsiteY1437" fmla="*/ 3166907 h 5516840"/>
              <a:gd name="connsiteX1438" fmla="*/ 4854893 w 16935644"/>
              <a:gd name="connsiteY1438" fmla="*/ 3151319 h 5516840"/>
              <a:gd name="connsiteX1439" fmla="*/ 4847835 w 16935644"/>
              <a:gd name="connsiteY1439" fmla="*/ 3118099 h 5516840"/>
              <a:gd name="connsiteX1440" fmla="*/ 4821957 w 16935644"/>
              <a:gd name="connsiteY1440" fmla="*/ 3120399 h 5516840"/>
              <a:gd name="connsiteX1441" fmla="*/ 4821957 w 16935644"/>
              <a:gd name="connsiteY1441" fmla="*/ 3125510 h 5516840"/>
              <a:gd name="connsiteX1442" fmla="*/ 4818821 w 16935644"/>
              <a:gd name="connsiteY1442" fmla="*/ 3123210 h 5516840"/>
              <a:gd name="connsiteX1443" fmla="*/ 4803921 w 16935644"/>
              <a:gd name="connsiteY1443" fmla="*/ 3110944 h 5516840"/>
              <a:gd name="connsiteX1444" fmla="*/ 4801569 w 16935644"/>
              <a:gd name="connsiteY1444" fmla="*/ 3108644 h 5516840"/>
              <a:gd name="connsiteX1445" fmla="*/ 2253749 w 16935644"/>
              <a:gd name="connsiteY1445" fmla="*/ 3108644 h 5516840"/>
              <a:gd name="connsiteX1446" fmla="*/ 2221598 w 16935644"/>
              <a:gd name="connsiteY1446" fmla="*/ 3137520 h 5516840"/>
              <a:gd name="connsiteX1447" fmla="*/ 2236497 w 16935644"/>
              <a:gd name="connsiteY1447" fmla="*/ 3137520 h 5516840"/>
              <a:gd name="connsiteX1448" fmla="*/ 2244339 w 16935644"/>
              <a:gd name="connsiteY1448" fmla="*/ 3115288 h 5516840"/>
              <a:gd name="connsiteX1449" fmla="*/ 2253749 w 16935644"/>
              <a:gd name="connsiteY1449" fmla="*/ 3115288 h 5516840"/>
              <a:gd name="connsiteX1450" fmla="*/ 2253749 w 16935644"/>
              <a:gd name="connsiteY1450" fmla="*/ 3108644 h 5516840"/>
              <a:gd name="connsiteX1451" fmla="*/ 6140957 w 16935644"/>
              <a:gd name="connsiteY1451" fmla="*/ 3107878 h 5516840"/>
              <a:gd name="connsiteX1452" fmla="*/ 6144095 w 16935644"/>
              <a:gd name="connsiteY1452" fmla="*/ 3123977 h 5516840"/>
              <a:gd name="connsiteX1453" fmla="*/ 6156641 w 16935644"/>
              <a:gd name="connsiteY1453" fmla="*/ 3118099 h 5516840"/>
              <a:gd name="connsiteX1454" fmla="*/ 6140957 w 16935644"/>
              <a:gd name="connsiteY1454" fmla="*/ 3107878 h 5516840"/>
              <a:gd name="connsiteX1455" fmla="*/ 4772553 w 16935644"/>
              <a:gd name="connsiteY1455" fmla="*/ 3095356 h 5516840"/>
              <a:gd name="connsiteX1456" fmla="*/ 4772553 w 16935644"/>
              <a:gd name="connsiteY1456" fmla="*/ 3098167 h 5516840"/>
              <a:gd name="connsiteX1457" fmla="*/ 4781180 w 16935644"/>
              <a:gd name="connsiteY1457" fmla="*/ 3098167 h 5516840"/>
              <a:gd name="connsiteX1458" fmla="*/ 4772553 w 16935644"/>
              <a:gd name="connsiteY1458" fmla="*/ 3095356 h 5516840"/>
              <a:gd name="connsiteX1459" fmla="*/ 4724719 w 16935644"/>
              <a:gd name="connsiteY1459" fmla="*/ 3095356 h 5516840"/>
              <a:gd name="connsiteX1460" fmla="*/ 4728639 w 16935644"/>
              <a:gd name="connsiteY1460" fmla="*/ 3118099 h 5516840"/>
              <a:gd name="connsiteX1461" fmla="*/ 4763927 w 16935644"/>
              <a:gd name="connsiteY1461" fmla="*/ 3108644 h 5516840"/>
              <a:gd name="connsiteX1462" fmla="*/ 4757654 w 16935644"/>
              <a:gd name="connsiteY1462" fmla="*/ 3095356 h 5516840"/>
              <a:gd name="connsiteX1463" fmla="*/ 4724719 w 16935644"/>
              <a:gd name="connsiteY1463" fmla="*/ 3095356 h 5516840"/>
              <a:gd name="connsiteX1464" fmla="*/ 5160725 w 16935644"/>
              <a:gd name="connsiteY1464" fmla="*/ 3088712 h 5516840"/>
              <a:gd name="connsiteX1465" fmla="*/ 5108969 w 16935644"/>
              <a:gd name="connsiteY1465" fmla="*/ 3098167 h 5516840"/>
              <a:gd name="connsiteX1466" fmla="*/ 5111322 w 16935644"/>
              <a:gd name="connsiteY1466" fmla="*/ 3108644 h 5516840"/>
              <a:gd name="connsiteX1467" fmla="*/ 5174841 w 16935644"/>
              <a:gd name="connsiteY1467" fmla="*/ 3106856 h 5516840"/>
              <a:gd name="connsiteX1468" fmla="*/ 5160725 w 16935644"/>
              <a:gd name="connsiteY1468" fmla="*/ 3088712 h 5516840"/>
              <a:gd name="connsiteX1469" fmla="*/ 6571475 w 16935644"/>
              <a:gd name="connsiteY1469" fmla="*/ 3084368 h 5516840"/>
              <a:gd name="connsiteX1470" fmla="*/ 6544029 w 16935644"/>
              <a:gd name="connsiteY1470" fmla="*/ 3087946 h 5516840"/>
              <a:gd name="connsiteX1471" fmla="*/ 6559713 w 16935644"/>
              <a:gd name="connsiteY1471" fmla="*/ 3106856 h 5516840"/>
              <a:gd name="connsiteX1472" fmla="*/ 6576181 w 16935644"/>
              <a:gd name="connsiteY1472" fmla="*/ 3089479 h 5516840"/>
              <a:gd name="connsiteX1473" fmla="*/ 6571475 w 16935644"/>
              <a:gd name="connsiteY1473" fmla="*/ 3084368 h 5516840"/>
              <a:gd name="connsiteX1474" fmla="*/ 6100965 w 16935644"/>
              <a:gd name="connsiteY1474" fmla="*/ 3084368 h 5516840"/>
              <a:gd name="connsiteX1475" fmla="*/ 6089201 w 16935644"/>
              <a:gd name="connsiteY1475" fmla="*/ 3087946 h 5516840"/>
              <a:gd name="connsiteX1476" fmla="*/ 6106453 w 16935644"/>
              <a:gd name="connsiteY1476" fmla="*/ 3089479 h 5516840"/>
              <a:gd name="connsiteX1477" fmla="*/ 6100965 w 16935644"/>
              <a:gd name="connsiteY1477" fmla="*/ 3084368 h 5516840"/>
              <a:gd name="connsiteX1478" fmla="*/ 109002 w 16935644"/>
              <a:gd name="connsiteY1478" fmla="*/ 3076702 h 5516840"/>
              <a:gd name="connsiteX1479" fmla="*/ 148211 w 16935644"/>
              <a:gd name="connsiteY1479" fmla="*/ 3105067 h 5516840"/>
              <a:gd name="connsiteX1480" fmla="*/ 251724 w 16935644"/>
              <a:gd name="connsiteY1480" fmla="*/ 3095356 h 5516840"/>
              <a:gd name="connsiteX1481" fmla="*/ 212514 w 16935644"/>
              <a:gd name="connsiteY1481" fmla="*/ 3086412 h 5516840"/>
              <a:gd name="connsiteX1482" fmla="*/ 204672 w 16935644"/>
              <a:gd name="connsiteY1482" fmla="*/ 3124743 h 5516840"/>
              <a:gd name="connsiteX1483" fmla="*/ 51756 w 16935644"/>
              <a:gd name="connsiteY1483" fmla="*/ 3095356 h 5516840"/>
              <a:gd name="connsiteX1484" fmla="*/ 109002 w 16935644"/>
              <a:gd name="connsiteY1484" fmla="*/ 3076702 h 5516840"/>
              <a:gd name="connsiteX1485" fmla="*/ 4962327 w 16935644"/>
              <a:gd name="connsiteY1485" fmla="*/ 3075935 h 5516840"/>
              <a:gd name="connsiteX1486" fmla="*/ 4974089 w 16935644"/>
              <a:gd name="connsiteY1486" fmla="*/ 3137520 h 5516840"/>
              <a:gd name="connsiteX1487" fmla="*/ 4971737 w 16935644"/>
              <a:gd name="connsiteY1487" fmla="*/ 3144675 h 5516840"/>
              <a:gd name="connsiteX1488" fmla="*/ 4991341 w 16935644"/>
              <a:gd name="connsiteY1488" fmla="*/ 3136754 h 5516840"/>
              <a:gd name="connsiteX1489" fmla="*/ 4962327 w 16935644"/>
              <a:gd name="connsiteY1489" fmla="*/ 3075935 h 5516840"/>
              <a:gd name="connsiteX1490" fmla="*/ 6127627 w 16935644"/>
              <a:gd name="connsiteY1490" fmla="*/ 3074147 h 5516840"/>
              <a:gd name="connsiteX1491" fmla="*/ 6119001 w 16935644"/>
              <a:gd name="connsiteY1491" fmla="*/ 3086412 h 5516840"/>
              <a:gd name="connsiteX1492" fmla="*/ 6120569 w 16935644"/>
              <a:gd name="connsiteY1492" fmla="*/ 3086412 h 5516840"/>
              <a:gd name="connsiteX1493" fmla="*/ 6124489 w 16935644"/>
              <a:gd name="connsiteY1493" fmla="*/ 3080280 h 5516840"/>
              <a:gd name="connsiteX1494" fmla="*/ 6126843 w 16935644"/>
              <a:gd name="connsiteY1494" fmla="*/ 3079257 h 5516840"/>
              <a:gd name="connsiteX1495" fmla="*/ 6127627 w 16935644"/>
              <a:gd name="connsiteY1495" fmla="*/ 3074147 h 5516840"/>
              <a:gd name="connsiteX1496" fmla="*/ 396798 w 16935644"/>
              <a:gd name="connsiteY1496" fmla="*/ 3072358 h 5516840"/>
              <a:gd name="connsiteX1497" fmla="*/ 396798 w 16935644"/>
              <a:gd name="connsiteY1497" fmla="*/ 3105067 h 5516840"/>
              <a:gd name="connsiteX1498" fmla="*/ 359941 w 16935644"/>
              <a:gd name="connsiteY1498" fmla="*/ 3094590 h 5516840"/>
              <a:gd name="connsiteX1499" fmla="*/ 396798 w 16935644"/>
              <a:gd name="connsiteY1499" fmla="*/ 3072358 h 5516840"/>
              <a:gd name="connsiteX1500" fmla="*/ 2405881 w 16935644"/>
              <a:gd name="connsiteY1500" fmla="*/ 3071591 h 5516840"/>
              <a:gd name="connsiteX1501" fmla="*/ 2338441 w 16935644"/>
              <a:gd name="connsiteY1501" fmla="*/ 3118099 h 5516840"/>
              <a:gd name="connsiteX1502" fmla="*/ 2338441 w 16935644"/>
              <a:gd name="connsiteY1502" fmla="*/ 3135220 h 5516840"/>
              <a:gd name="connsiteX1503" fmla="*/ 2350204 w 16935644"/>
              <a:gd name="connsiteY1503" fmla="*/ 3130876 h 5516840"/>
              <a:gd name="connsiteX1504" fmla="*/ 2347852 w 16935644"/>
              <a:gd name="connsiteY1504" fmla="*/ 3128321 h 5516840"/>
              <a:gd name="connsiteX1505" fmla="*/ 2353341 w 16935644"/>
              <a:gd name="connsiteY1505" fmla="*/ 3128321 h 5516840"/>
              <a:gd name="connsiteX1506" fmla="*/ 2387845 w 16935644"/>
              <a:gd name="connsiteY1506" fmla="*/ 3125510 h 5516840"/>
              <a:gd name="connsiteX1507" fmla="*/ 2387845 w 16935644"/>
              <a:gd name="connsiteY1507" fmla="*/ 3128321 h 5516840"/>
              <a:gd name="connsiteX1508" fmla="*/ 2397255 w 16935644"/>
              <a:gd name="connsiteY1508" fmla="*/ 3137520 h 5516840"/>
              <a:gd name="connsiteX1509" fmla="*/ 2379219 w 16935644"/>
              <a:gd name="connsiteY1509" fmla="*/ 3177128 h 5516840"/>
              <a:gd name="connsiteX1510" fmla="*/ 2464695 w 16935644"/>
              <a:gd name="connsiteY1510" fmla="*/ 3147742 h 5516840"/>
              <a:gd name="connsiteX1511" fmla="*/ 2405881 w 16935644"/>
              <a:gd name="connsiteY1511" fmla="*/ 3071591 h 5516840"/>
              <a:gd name="connsiteX1512" fmla="*/ 434439 w 16935644"/>
              <a:gd name="connsiteY1512" fmla="*/ 3068780 h 5516840"/>
              <a:gd name="connsiteX1513" fmla="*/ 478353 w 16935644"/>
              <a:gd name="connsiteY1513" fmla="*/ 3071591 h 5516840"/>
              <a:gd name="connsiteX1514" fmla="*/ 411697 w 16935644"/>
              <a:gd name="connsiteY1514" fmla="*/ 3096634 h 5516840"/>
              <a:gd name="connsiteX1515" fmla="*/ 434439 w 16935644"/>
              <a:gd name="connsiteY1515" fmla="*/ 3068780 h 5516840"/>
              <a:gd name="connsiteX1516" fmla="*/ 6135469 w 16935644"/>
              <a:gd name="connsiteY1516" fmla="*/ 3067247 h 5516840"/>
              <a:gd name="connsiteX1517" fmla="*/ 6136253 w 16935644"/>
              <a:gd name="connsiteY1517" fmla="*/ 3075935 h 5516840"/>
              <a:gd name="connsiteX1518" fmla="*/ 6137821 w 16935644"/>
              <a:gd name="connsiteY1518" fmla="*/ 3075935 h 5516840"/>
              <a:gd name="connsiteX1519" fmla="*/ 6150369 w 16935644"/>
              <a:gd name="connsiteY1519" fmla="*/ 3076702 h 5516840"/>
              <a:gd name="connsiteX1520" fmla="*/ 6153505 w 16935644"/>
              <a:gd name="connsiteY1520" fmla="*/ 3074147 h 5516840"/>
              <a:gd name="connsiteX1521" fmla="*/ 6135469 w 16935644"/>
              <a:gd name="connsiteY1521" fmla="*/ 3067247 h 5516840"/>
              <a:gd name="connsiteX1522" fmla="*/ 4597681 w 16935644"/>
              <a:gd name="connsiteY1522" fmla="*/ 3064947 h 5516840"/>
              <a:gd name="connsiteX1523" fmla="*/ 4571018 w 16935644"/>
              <a:gd name="connsiteY1523" fmla="*/ 3078491 h 5516840"/>
              <a:gd name="connsiteX1524" fmla="*/ 4602385 w 16935644"/>
              <a:gd name="connsiteY1524" fmla="*/ 3088712 h 5516840"/>
              <a:gd name="connsiteX1525" fmla="*/ 4611011 w 16935644"/>
              <a:gd name="connsiteY1525" fmla="*/ 3137520 h 5516840"/>
              <a:gd name="connsiteX1526" fmla="*/ 4579644 w 16935644"/>
              <a:gd name="connsiteY1526" fmla="*/ 3132409 h 5516840"/>
              <a:gd name="connsiteX1527" fmla="*/ 4573371 w 16935644"/>
              <a:gd name="connsiteY1527" fmla="*/ 3145442 h 5516840"/>
              <a:gd name="connsiteX1528" fmla="*/ 4579644 w 16935644"/>
              <a:gd name="connsiteY1528" fmla="*/ 3157452 h 5516840"/>
              <a:gd name="connsiteX1529" fmla="*/ 4571018 w 16935644"/>
              <a:gd name="connsiteY1529" fmla="*/ 3152341 h 5516840"/>
              <a:gd name="connsiteX1530" fmla="*/ 4571018 w 16935644"/>
              <a:gd name="connsiteY1530" fmla="*/ 3174573 h 5516840"/>
              <a:gd name="connsiteX1531" fmla="*/ 4511420 w 16935644"/>
              <a:gd name="connsiteY1531" fmla="*/ 3184795 h 5516840"/>
              <a:gd name="connsiteX1532" fmla="*/ 4526319 w 16935644"/>
              <a:gd name="connsiteY1532" fmla="*/ 3184795 h 5516840"/>
              <a:gd name="connsiteX1533" fmla="*/ 4518477 w 16935644"/>
              <a:gd name="connsiteY1533" fmla="*/ 3201149 h 5516840"/>
              <a:gd name="connsiteX1534" fmla="*/ 4757654 w 16935644"/>
              <a:gd name="connsiteY1534" fmla="*/ 3182495 h 5516840"/>
              <a:gd name="connsiteX1535" fmla="*/ 4722366 w 16935644"/>
              <a:gd name="connsiteY1535" fmla="*/ 3147742 h 5516840"/>
              <a:gd name="connsiteX1536" fmla="*/ 4660415 w 16935644"/>
              <a:gd name="connsiteY1536" fmla="*/ 3157452 h 5516840"/>
              <a:gd name="connsiteX1537" fmla="*/ 4669825 w 16935644"/>
              <a:gd name="connsiteY1537" fmla="*/ 3108644 h 5516840"/>
              <a:gd name="connsiteX1538" fmla="*/ 4629048 w 16935644"/>
              <a:gd name="connsiteY1538" fmla="*/ 3118099 h 5516840"/>
              <a:gd name="connsiteX1539" fmla="*/ 4637674 w 16935644"/>
              <a:gd name="connsiteY1539" fmla="*/ 3098167 h 5516840"/>
              <a:gd name="connsiteX1540" fmla="*/ 4611011 w 16935644"/>
              <a:gd name="connsiteY1540" fmla="*/ 3095356 h 5516840"/>
              <a:gd name="connsiteX1541" fmla="*/ 4635321 w 16935644"/>
              <a:gd name="connsiteY1541" fmla="*/ 3071591 h 5516840"/>
              <a:gd name="connsiteX1542" fmla="*/ 4597681 w 16935644"/>
              <a:gd name="connsiteY1542" fmla="*/ 3064947 h 5516840"/>
              <a:gd name="connsiteX1543" fmla="*/ 4512204 w 16935644"/>
              <a:gd name="connsiteY1543" fmla="*/ 3064947 h 5516840"/>
              <a:gd name="connsiteX1544" fmla="*/ 4444764 w 16935644"/>
              <a:gd name="connsiteY1544" fmla="*/ 3086412 h 5516840"/>
              <a:gd name="connsiteX1545" fmla="*/ 4436138 w 16935644"/>
              <a:gd name="connsiteY1545" fmla="*/ 3125510 h 5516840"/>
              <a:gd name="connsiteX1546" fmla="*/ 4442411 w 16935644"/>
              <a:gd name="connsiteY1546" fmla="*/ 3132409 h 5516840"/>
              <a:gd name="connsiteX1547" fmla="*/ 4482405 w 16935644"/>
              <a:gd name="connsiteY1547" fmla="*/ 3137520 h 5516840"/>
              <a:gd name="connsiteX1548" fmla="*/ 4511420 w 16935644"/>
              <a:gd name="connsiteY1548" fmla="*/ 3135220 h 5516840"/>
              <a:gd name="connsiteX1549" fmla="*/ 4468289 w 16935644"/>
              <a:gd name="connsiteY1549" fmla="*/ 3105833 h 5516840"/>
              <a:gd name="connsiteX1550" fmla="*/ 4558471 w 16935644"/>
              <a:gd name="connsiteY1550" fmla="*/ 3105833 h 5516840"/>
              <a:gd name="connsiteX1551" fmla="*/ 4512204 w 16935644"/>
              <a:gd name="connsiteY1551" fmla="*/ 3064947 h 5516840"/>
              <a:gd name="connsiteX1552" fmla="*/ 3417481 w 16935644"/>
              <a:gd name="connsiteY1552" fmla="*/ 3063669 h 5516840"/>
              <a:gd name="connsiteX1553" fmla="*/ 3415129 w 16935644"/>
              <a:gd name="connsiteY1553" fmla="*/ 3088712 h 5516840"/>
              <a:gd name="connsiteX1554" fmla="*/ 3459043 w 16935644"/>
              <a:gd name="connsiteY1554" fmla="*/ 3081557 h 5516840"/>
              <a:gd name="connsiteX1555" fmla="*/ 3417481 w 16935644"/>
              <a:gd name="connsiteY1555" fmla="*/ 3063669 h 5516840"/>
              <a:gd name="connsiteX1556" fmla="*/ 6293089 w 16935644"/>
              <a:gd name="connsiteY1556" fmla="*/ 3058559 h 5516840"/>
              <a:gd name="connsiteX1557" fmla="*/ 6312695 w 16935644"/>
              <a:gd name="connsiteY1557" fmla="*/ 3095356 h 5516840"/>
              <a:gd name="connsiteX1558" fmla="*/ 6281327 w 16935644"/>
              <a:gd name="connsiteY1558" fmla="*/ 3083602 h 5516840"/>
              <a:gd name="connsiteX1559" fmla="*/ 6237413 w 16935644"/>
              <a:gd name="connsiteY1559" fmla="*/ 3087946 h 5516840"/>
              <a:gd name="connsiteX1560" fmla="*/ 6259369 w 16935644"/>
              <a:gd name="connsiteY1560" fmla="*/ 3071591 h 5516840"/>
              <a:gd name="connsiteX1561" fmla="*/ 6273485 w 16935644"/>
              <a:gd name="connsiteY1561" fmla="*/ 3063669 h 5516840"/>
              <a:gd name="connsiteX1562" fmla="*/ 6231923 w 16935644"/>
              <a:gd name="connsiteY1562" fmla="*/ 3074147 h 5516840"/>
              <a:gd name="connsiteX1563" fmla="*/ 6230355 w 16935644"/>
              <a:gd name="connsiteY1563" fmla="*/ 3091523 h 5516840"/>
              <a:gd name="connsiteX1564" fmla="*/ 6240549 w 16935644"/>
              <a:gd name="connsiteY1564" fmla="*/ 3094590 h 5516840"/>
              <a:gd name="connsiteX1565" fmla="*/ 6224081 w 16935644"/>
              <a:gd name="connsiteY1565" fmla="*/ 3102511 h 5516840"/>
              <a:gd name="connsiteX1566" fmla="*/ 6217023 w 16935644"/>
              <a:gd name="connsiteY1566" fmla="*/ 3114522 h 5516840"/>
              <a:gd name="connsiteX1567" fmla="*/ 6179383 w 16935644"/>
              <a:gd name="connsiteY1567" fmla="*/ 3106856 h 5516840"/>
              <a:gd name="connsiteX1568" fmla="*/ 6197419 w 16935644"/>
              <a:gd name="connsiteY1568" fmla="*/ 3139564 h 5516840"/>
              <a:gd name="connsiteX1569" fmla="*/ 6151153 w 16935644"/>
              <a:gd name="connsiteY1569" fmla="*/ 3156686 h 5516840"/>
              <a:gd name="connsiteX1570" fmla="*/ 6166051 w 16935644"/>
              <a:gd name="connsiteY1570" fmla="*/ 3173551 h 5516840"/>
              <a:gd name="connsiteX1571" fmla="*/ 6167621 w 16935644"/>
              <a:gd name="connsiteY1571" fmla="*/ 3183262 h 5516840"/>
              <a:gd name="connsiteX1572" fmla="*/ 6170757 w 16935644"/>
              <a:gd name="connsiteY1572" fmla="*/ 3202938 h 5516840"/>
              <a:gd name="connsiteX1573" fmla="*/ 6113511 w 16935644"/>
              <a:gd name="connsiteY1573" fmla="*/ 3152341 h 5516840"/>
              <a:gd name="connsiteX1574" fmla="*/ 6139389 w 16935644"/>
              <a:gd name="connsiteY1574" fmla="*/ 3127299 h 5516840"/>
              <a:gd name="connsiteX1575" fmla="*/ 6129195 w 16935644"/>
              <a:gd name="connsiteY1575" fmla="*/ 3106856 h 5516840"/>
              <a:gd name="connsiteX1576" fmla="*/ 6111943 w 16935644"/>
              <a:gd name="connsiteY1576" fmla="*/ 3112988 h 5516840"/>
              <a:gd name="connsiteX1577" fmla="*/ 6089201 w 16935644"/>
              <a:gd name="connsiteY1577" fmla="*/ 3129087 h 5516840"/>
              <a:gd name="connsiteX1578" fmla="*/ 6068813 w 16935644"/>
              <a:gd name="connsiteY1578" fmla="*/ 3167673 h 5516840"/>
              <a:gd name="connsiteX1579" fmla="*/ 6132331 w 16935644"/>
              <a:gd name="connsiteY1579" fmla="*/ 3178917 h 5516840"/>
              <a:gd name="connsiteX1580" fmla="*/ 6123705 w 16935644"/>
              <a:gd name="connsiteY1580" fmla="*/ 3202938 h 5516840"/>
              <a:gd name="connsiteX1581" fmla="*/ 6135469 w 16935644"/>
              <a:gd name="connsiteY1581" fmla="*/ 3209838 h 5516840"/>
              <a:gd name="connsiteX1582" fmla="*/ 6137821 w 16935644"/>
              <a:gd name="connsiteY1582" fmla="*/ 3209838 h 5516840"/>
              <a:gd name="connsiteX1583" fmla="*/ 6143309 w 16935644"/>
              <a:gd name="connsiteY1583" fmla="*/ 3184795 h 5516840"/>
              <a:gd name="connsiteX1584" fmla="*/ 6143309 w 16935644"/>
              <a:gd name="connsiteY1584" fmla="*/ 3210604 h 5516840"/>
              <a:gd name="connsiteX1585" fmla="*/ 6161347 w 16935644"/>
              <a:gd name="connsiteY1585" fmla="*/ 3217248 h 5516840"/>
              <a:gd name="connsiteX1586" fmla="*/ 6193497 w 16935644"/>
              <a:gd name="connsiteY1586" fmla="*/ 3209838 h 5516840"/>
              <a:gd name="connsiteX1587" fmla="*/ 6185657 w 16935644"/>
              <a:gd name="connsiteY1587" fmla="*/ 3232836 h 5516840"/>
              <a:gd name="connsiteX1588" fmla="*/ 6196635 w 16935644"/>
              <a:gd name="connsiteY1588" fmla="*/ 3239991 h 5516840"/>
              <a:gd name="connsiteX1589" fmla="*/ 6203693 w 16935644"/>
              <a:gd name="connsiteY1589" fmla="*/ 3234880 h 5516840"/>
              <a:gd name="connsiteX1590" fmla="*/ 6201341 w 16935644"/>
              <a:gd name="connsiteY1590" fmla="*/ 3243058 h 5516840"/>
              <a:gd name="connsiteX1591" fmla="*/ 6213103 w 16935644"/>
              <a:gd name="connsiteY1591" fmla="*/ 3250213 h 5516840"/>
              <a:gd name="connsiteX1592" fmla="*/ 6215455 w 16935644"/>
              <a:gd name="connsiteY1592" fmla="*/ 3222359 h 5516840"/>
              <a:gd name="connsiteX1593" fmla="*/ 6234275 w 16935644"/>
              <a:gd name="connsiteY1593" fmla="*/ 3229514 h 5516840"/>
              <a:gd name="connsiteX1594" fmla="*/ 6235061 w 16935644"/>
              <a:gd name="connsiteY1594" fmla="*/ 3202938 h 5516840"/>
              <a:gd name="connsiteX1595" fmla="*/ 6265643 w 16935644"/>
              <a:gd name="connsiteY1595" fmla="*/ 3208304 h 5516840"/>
              <a:gd name="connsiteX1596" fmla="*/ 6246039 w 16935644"/>
              <a:gd name="connsiteY1596" fmla="*/ 3231303 h 5516840"/>
              <a:gd name="connsiteX1597" fmla="*/ 6278189 w 16935644"/>
              <a:gd name="connsiteY1597" fmla="*/ 3243824 h 5516840"/>
              <a:gd name="connsiteX1598" fmla="*/ 6312695 w 16935644"/>
              <a:gd name="connsiteY1598" fmla="*/ 3238713 h 5516840"/>
              <a:gd name="connsiteX1599" fmla="*/ 6322889 w 16935644"/>
              <a:gd name="connsiteY1599" fmla="*/ 3209838 h 5516840"/>
              <a:gd name="connsiteX1600" fmla="*/ 6319753 w 16935644"/>
              <a:gd name="connsiteY1600" fmla="*/ 3208304 h 5516840"/>
              <a:gd name="connsiteX1601" fmla="*/ 6276621 w 16935644"/>
              <a:gd name="connsiteY1601" fmla="*/ 3218526 h 5516840"/>
              <a:gd name="connsiteX1602" fmla="*/ 6305637 w 16935644"/>
              <a:gd name="connsiteY1602" fmla="*/ 3201149 h 5516840"/>
              <a:gd name="connsiteX1603" fmla="*/ 6287601 w 16935644"/>
              <a:gd name="connsiteY1603" fmla="*/ 3204727 h 5516840"/>
              <a:gd name="connsiteX1604" fmla="*/ 6289169 w 16935644"/>
              <a:gd name="connsiteY1604" fmla="*/ 3189139 h 5516840"/>
              <a:gd name="connsiteX1605" fmla="*/ 6252313 w 16935644"/>
              <a:gd name="connsiteY1605" fmla="*/ 3200127 h 5516840"/>
              <a:gd name="connsiteX1606" fmla="*/ 6181735 w 16935644"/>
              <a:gd name="connsiteY1606" fmla="*/ 3197827 h 5516840"/>
              <a:gd name="connsiteX1607" fmla="*/ 6167621 w 16935644"/>
              <a:gd name="connsiteY1607" fmla="*/ 3163329 h 5516840"/>
              <a:gd name="connsiteX1608" fmla="*/ 6283679 w 16935644"/>
              <a:gd name="connsiteY1608" fmla="*/ 3164096 h 5516840"/>
              <a:gd name="connsiteX1609" fmla="*/ 6271133 w 16935644"/>
              <a:gd name="connsiteY1609" fmla="*/ 3147742 h 5516840"/>
              <a:gd name="connsiteX1610" fmla="*/ 6372293 w 16935644"/>
              <a:gd name="connsiteY1610" fmla="*/ 3108644 h 5516840"/>
              <a:gd name="connsiteX1611" fmla="*/ 6329161 w 16935644"/>
              <a:gd name="connsiteY1611" fmla="*/ 3112222 h 5516840"/>
              <a:gd name="connsiteX1612" fmla="*/ 6312695 w 16935644"/>
              <a:gd name="connsiteY1612" fmla="*/ 3062903 h 5516840"/>
              <a:gd name="connsiteX1613" fmla="*/ 6293089 w 16935644"/>
              <a:gd name="connsiteY1613" fmla="*/ 3058559 h 5516840"/>
              <a:gd name="connsiteX1614" fmla="*/ 4857246 w 16935644"/>
              <a:gd name="connsiteY1614" fmla="*/ 3058559 h 5516840"/>
              <a:gd name="connsiteX1615" fmla="*/ 4850973 w 16935644"/>
              <a:gd name="connsiteY1615" fmla="*/ 3061370 h 5516840"/>
              <a:gd name="connsiteX1616" fmla="*/ 4839209 w 16935644"/>
              <a:gd name="connsiteY1616" fmla="*/ 3088712 h 5516840"/>
              <a:gd name="connsiteX1617" fmla="*/ 4850973 w 16935644"/>
              <a:gd name="connsiteY1617" fmla="*/ 3098167 h 5516840"/>
              <a:gd name="connsiteX1618" fmla="*/ 4857246 w 16935644"/>
              <a:gd name="connsiteY1618" fmla="*/ 3058559 h 5516840"/>
              <a:gd name="connsiteX1619" fmla="*/ 4292632 w 16935644"/>
              <a:gd name="connsiteY1619" fmla="*/ 3058559 h 5516840"/>
              <a:gd name="connsiteX1620" fmla="*/ 4284006 w 16935644"/>
              <a:gd name="connsiteY1620" fmla="*/ 3076446 h 5516840"/>
              <a:gd name="connsiteX1621" fmla="*/ 4301258 w 16935644"/>
              <a:gd name="connsiteY1621" fmla="*/ 3132409 h 5516840"/>
              <a:gd name="connsiteX1622" fmla="*/ 4307531 w 16935644"/>
              <a:gd name="connsiteY1622" fmla="*/ 3137520 h 5516840"/>
              <a:gd name="connsiteX1623" fmla="*/ 4301258 w 16935644"/>
              <a:gd name="connsiteY1623" fmla="*/ 3145442 h 5516840"/>
              <a:gd name="connsiteX1624" fmla="*/ 4301258 w 16935644"/>
              <a:gd name="connsiteY1624" fmla="*/ 3152341 h 5516840"/>
              <a:gd name="connsiteX1625" fmla="*/ 4294985 w 16935644"/>
              <a:gd name="connsiteY1625" fmla="*/ 3149786 h 5516840"/>
              <a:gd name="connsiteX1626" fmla="*/ 4257344 w 16935644"/>
              <a:gd name="connsiteY1626" fmla="*/ 3174573 h 5516840"/>
              <a:gd name="connsiteX1627" fmla="*/ 4389087 w 16935644"/>
              <a:gd name="connsiteY1627" fmla="*/ 3135220 h 5516840"/>
              <a:gd name="connsiteX1628" fmla="*/ 4385950 w 16935644"/>
              <a:gd name="connsiteY1628" fmla="*/ 3135220 h 5516840"/>
              <a:gd name="connsiteX1629" fmla="*/ 4392223 w 16935644"/>
              <a:gd name="connsiteY1629" fmla="*/ 3120399 h 5516840"/>
              <a:gd name="connsiteX1630" fmla="*/ 4392223 w 16935644"/>
              <a:gd name="connsiteY1630" fmla="*/ 3118099 h 5516840"/>
              <a:gd name="connsiteX1631" fmla="*/ 4436138 w 16935644"/>
              <a:gd name="connsiteY1631" fmla="*/ 3088712 h 5516840"/>
              <a:gd name="connsiteX1632" fmla="*/ 4382813 w 16935644"/>
              <a:gd name="connsiteY1632" fmla="*/ 3071591 h 5516840"/>
              <a:gd name="connsiteX1633" fmla="*/ 4378109 w 16935644"/>
              <a:gd name="connsiteY1633" fmla="*/ 3075935 h 5516840"/>
              <a:gd name="connsiteX1634" fmla="*/ 4378109 w 16935644"/>
              <a:gd name="connsiteY1634" fmla="*/ 3071591 h 5516840"/>
              <a:gd name="connsiteX1635" fmla="*/ 4292632 w 16935644"/>
              <a:gd name="connsiteY1635" fmla="*/ 3058559 h 5516840"/>
              <a:gd name="connsiteX1636" fmla="*/ 3601765 w 16935644"/>
              <a:gd name="connsiteY1636" fmla="*/ 3058559 h 5516840"/>
              <a:gd name="connsiteX1637" fmla="*/ 3470805 w 16935644"/>
              <a:gd name="connsiteY1637" fmla="*/ 3061370 h 5516840"/>
              <a:gd name="connsiteX1638" fmla="*/ 3483353 w 16935644"/>
              <a:gd name="connsiteY1638" fmla="*/ 3072358 h 5516840"/>
              <a:gd name="connsiteX1639" fmla="*/ 3475511 w 16935644"/>
              <a:gd name="connsiteY1639" fmla="*/ 3082324 h 5516840"/>
              <a:gd name="connsiteX1640" fmla="*/ 3575102 w 16935644"/>
              <a:gd name="connsiteY1640" fmla="*/ 3088712 h 5516840"/>
              <a:gd name="connsiteX1641" fmla="*/ 3373567 w 16935644"/>
              <a:gd name="connsiteY1641" fmla="*/ 3135220 h 5516840"/>
              <a:gd name="connsiteX1642" fmla="*/ 3441791 w 16935644"/>
              <a:gd name="connsiteY1642" fmla="*/ 3204727 h 5516840"/>
              <a:gd name="connsiteX1643" fmla="*/ 3415129 w 16935644"/>
              <a:gd name="connsiteY1643" fmla="*/ 3261456 h 5516840"/>
              <a:gd name="connsiteX1644" fmla="*/ 3415129 w 16935644"/>
              <a:gd name="connsiteY1644" fmla="*/ 3265289 h 5516840"/>
              <a:gd name="connsiteX1645" fmla="*/ 3455906 w 16935644"/>
              <a:gd name="connsiteY1645" fmla="*/ 3265289 h 5516840"/>
              <a:gd name="connsiteX1646" fmla="*/ 3441791 w 16935644"/>
              <a:gd name="connsiteY1646" fmla="*/ 3250979 h 5516840"/>
              <a:gd name="connsiteX1647" fmla="*/ 3535109 w 16935644"/>
              <a:gd name="connsiteY1647" fmla="*/ 3231303 h 5516840"/>
              <a:gd name="connsiteX1648" fmla="*/ 3508447 w 16935644"/>
              <a:gd name="connsiteY1648" fmla="*/ 3194250 h 5516840"/>
              <a:gd name="connsiteX1649" fmla="*/ 3481784 w 16935644"/>
              <a:gd name="connsiteY1649" fmla="*/ 3221592 h 5516840"/>
              <a:gd name="connsiteX1650" fmla="*/ 3406502 w 16935644"/>
              <a:gd name="connsiteY1650" fmla="*/ 3154897 h 5516840"/>
              <a:gd name="connsiteX1651" fmla="*/ 3575102 w 16935644"/>
              <a:gd name="connsiteY1651" fmla="*/ 3165374 h 5516840"/>
              <a:gd name="connsiteX1652" fmla="*/ 3575102 w 16935644"/>
              <a:gd name="connsiteY1652" fmla="*/ 3160263 h 5516840"/>
              <a:gd name="connsiteX1653" fmla="*/ 3593923 w 16935644"/>
              <a:gd name="connsiteY1653" fmla="*/ 3154897 h 5516840"/>
              <a:gd name="connsiteX1654" fmla="*/ 3584513 w 16935644"/>
              <a:gd name="connsiteY1654" fmla="*/ 3125510 h 5516840"/>
              <a:gd name="connsiteX1655" fmla="*/ 3535109 w 16935644"/>
              <a:gd name="connsiteY1655" fmla="*/ 3135220 h 5516840"/>
              <a:gd name="connsiteX1656" fmla="*/ 3608038 w 16935644"/>
              <a:gd name="connsiteY1656" fmla="*/ 3115288 h 5516840"/>
              <a:gd name="connsiteX1657" fmla="*/ 3601765 w 16935644"/>
              <a:gd name="connsiteY1657" fmla="*/ 3058559 h 5516840"/>
              <a:gd name="connsiteX1658" fmla="*/ 3400229 w 16935644"/>
              <a:gd name="connsiteY1658" fmla="*/ 3057792 h 5516840"/>
              <a:gd name="connsiteX1659" fmla="*/ 3389250 w 16935644"/>
              <a:gd name="connsiteY1659" fmla="*/ 3058559 h 5516840"/>
              <a:gd name="connsiteX1660" fmla="*/ 3289659 w 16935644"/>
              <a:gd name="connsiteY1660" fmla="*/ 3070058 h 5516840"/>
              <a:gd name="connsiteX1661" fmla="*/ 3296717 w 16935644"/>
              <a:gd name="connsiteY1661" fmla="*/ 3094590 h 5516840"/>
              <a:gd name="connsiteX1662" fmla="*/ 3377487 w 16935644"/>
              <a:gd name="connsiteY1662" fmla="*/ 3083602 h 5516840"/>
              <a:gd name="connsiteX1663" fmla="*/ 3410423 w 16935644"/>
              <a:gd name="connsiteY1663" fmla="*/ 3061370 h 5516840"/>
              <a:gd name="connsiteX1664" fmla="*/ 3400229 w 16935644"/>
              <a:gd name="connsiteY1664" fmla="*/ 3057792 h 5516840"/>
              <a:gd name="connsiteX1665" fmla="*/ 6363667 w 16935644"/>
              <a:gd name="connsiteY1665" fmla="*/ 3050126 h 5516840"/>
              <a:gd name="connsiteX1666" fmla="*/ 6362097 w 16935644"/>
              <a:gd name="connsiteY1666" fmla="*/ 3059836 h 5516840"/>
              <a:gd name="connsiteX1667" fmla="*/ 6352689 w 16935644"/>
              <a:gd name="connsiteY1667" fmla="*/ 3057792 h 5516840"/>
              <a:gd name="connsiteX1668" fmla="*/ 6340141 w 16935644"/>
              <a:gd name="connsiteY1668" fmla="*/ 3068014 h 5516840"/>
              <a:gd name="connsiteX1669" fmla="*/ 6334651 w 16935644"/>
              <a:gd name="connsiteY1669" fmla="*/ 3067247 h 5516840"/>
              <a:gd name="connsiteX1670" fmla="*/ 6340141 w 16935644"/>
              <a:gd name="connsiteY1670" fmla="*/ 3075169 h 5516840"/>
              <a:gd name="connsiteX1671" fmla="*/ 6369941 w 16935644"/>
              <a:gd name="connsiteY1671" fmla="*/ 3062136 h 5516840"/>
              <a:gd name="connsiteX1672" fmla="*/ 6363667 w 16935644"/>
              <a:gd name="connsiteY1672" fmla="*/ 3050126 h 5516840"/>
              <a:gd name="connsiteX1673" fmla="*/ 4687077 w 16935644"/>
              <a:gd name="connsiteY1673" fmla="*/ 3049359 h 5516840"/>
              <a:gd name="connsiteX1674" fmla="*/ 4664336 w 16935644"/>
              <a:gd name="connsiteY1674" fmla="*/ 3083602 h 5516840"/>
              <a:gd name="connsiteX1675" fmla="*/ 4722366 w 16935644"/>
              <a:gd name="connsiteY1675" fmla="*/ 3078491 h 5516840"/>
              <a:gd name="connsiteX1676" fmla="*/ 4719229 w 16935644"/>
              <a:gd name="connsiteY1676" fmla="*/ 3056259 h 5516840"/>
              <a:gd name="connsiteX1677" fmla="*/ 4687077 w 16935644"/>
              <a:gd name="connsiteY1677" fmla="*/ 3049359 h 5516840"/>
              <a:gd name="connsiteX1678" fmla="*/ 6673419 w 16935644"/>
              <a:gd name="connsiteY1678" fmla="*/ 3047570 h 5516840"/>
              <a:gd name="connsiteX1679" fmla="*/ 6641269 w 16935644"/>
              <a:gd name="connsiteY1679" fmla="*/ 3062903 h 5516840"/>
              <a:gd name="connsiteX1680" fmla="*/ 6639699 w 16935644"/>
              <a:gd name="connsiteY1680" fmla="*/ 3064947 h 5516840"/>
              <a:gd name="connsiteX1681" fmla="*/ 6674205 w 16935644"/>
              <a:gd name="connsiteY1681" fmla="*/ 3077724 h 5516840"/>
              <a:gd name="connsiteX1682" fmla="*/ 6632641 w 16935644"/>
              <a:gd name="connsiteY1682" fmla="*/ 3063669 h 5516840"/>
              <a:gd name="connsiteX1683" fmla="*/ 6608333 w 16935644"/>
              <a:gd name="connsiteY1683" fmla="*/ 3061370 h 5516840"/>
              <a:gd name="connsiteX1684" fmla="*/ 6595001 w 16935644"/>
              <a:gd name="connsiteY1684" fmla="*/ 3073124 h 5516840"/>
              <a:gd name="connsiteX1685" fmla="*/ 6611469 w 16935644"/>
              <a:gd name="connsiteY1685" fmla="*/ 3091523 h 5516840"/>
              <a:gd name="connsiteX1686" fmla="*/ 6617743 w 16935644"/>
              <a:gd name="connsiteY1686" fmla="*/ 3087946 h 5516840"/>
              <a:gd name="connsiteX1687" fmla="*/ 6617743 w 16935644"/>
              <a:gd name="connsiteY1687" fmla="*/ 3118099 h 5516840"/>
              <a:gd name="connsiteX1688" fmla="*/ 6682045 w 16935644"/>
              <a:gd name="connsiteY1688" fmla="*/ 3109411 h 5516840"/>
              <a:gd name="connsiteX1689" fmla="*/ 6673419 w 16935644"/>
              <a:gd name="connsiteY1689" fmla="*/ 3047570 h 5516840"/>
              <a:gd name="connsiteX1690" fmla="*/ 455612 w 16935644"/>
              <a:gd name="connsiteY1690" fmla="*/ 3039138 h 5516840"/>
              <a:gd name="connsiteX1691" fmla="*/ 478353 w 16935644"/>
              <a:gd name="connsiteY1691" fmla="*/ 3045015 h 5516840"/>
              <a:gd name="connsiteX1692" fmla="*/ 387388 w 16935644"/>
              <a:gd name="connsiteY1692" fmla="*/ 3056259 h 5516840"/>
              <a:gd name="connsiteX1693" fmla="*/ 431302 w 16935644"/>
              <a:gd name="connsiteY1693" fmla="*/ 3039904 h 5516840"/>
              <a:gd name="connsiteX1694" fmla="*/ 455612 w 16935644"/>
              <a:gd name="connsiteY1694" fmla="*/ 3039138 h 5516840"/>
              <a:gd name="connsiteX1695" fmla="*/ 6391113 w 16935644"/>
              <a:gd name="connsiteY1695" fmla="*/ 3037093 h 5516840"/>
              <a:gd name="connsiteX1696" fmla="*/ 6369155 w 16935644"/>
              <a:gd name="connsiteY1696" fmla="*/ 3045782 h 5516840"/>
              <a:gd name="connsiteX1697" fmla="*/ 6389545 w 16935644"/>
              <a:gd name="connsiteY1697" fmla="*/ 3042204 h 5516840"/>
              <a:gd name="connsiteX1698" fmla="*/ 6391113 w 16935644"/>
              <a:gd name="connsiteY1698" fmla="*/ 3037093 h 5516840"/>
              <a:gd name="connsiteX1699" fmla="*/ 6546381 w 16935644"/>
              <a:gd name="connsiteY1699" fmla="*/ 3034794 h 5516840"/>
              <a:gd name="connsiteX1700" fmla="*/ 6541677 w 16935644"/>
              <a:gd name="connsiteY1700" fmla="*/ 3035560 h 5516840"/>
              <a:gd name="connsiteX1701" fmla="*/ 6543245 w 16935644"/>
              <a:gd name="connsiteY1701" fmla="*/ 3042204 h 5516840"/>
              <a:gd name="connsiteX1702" fmla="*/ 6547165 w 16935644"/>
              <a:gd name="connsiteY1702" fmla="*/ 3042204 h 5516840"/>
              <a:gd name="connsiteX1703" fmla="*/ 6546381 w 16935644"/>
              <a:gd name="connsiteY1703" fmla="*/ 3034794 h 5516840"/>
              <a:gd name="connsiteX1704" fmla="*/ 4243229 w 16935644"/>
              <a:gd name="connsiteY1704" fmla="*/ 3034794 h 5516840"/>
              <a:gd name="connsiteX1705" fmla="*/ 4240091 w 16935644"/>
              <a:gd name="connsiteY1705" fmla="*/ 3039138 h 5516840"/>
              <a:gd name="connsiteX1706" fmla="*/ 4248717 w 16935644"/>
              <a:gd name="connsiteY1706" fmla="*/ 3037093 h 5516840"/>
              <a:gd name="connsiteX1707" fmla="*/ 4243229 w 16935644"/>
              <a:gd name="connsiteY1707" fmla="*/ 3034794 h 5516840"/>
              <a:gd name="connsiteX1708" fmla="*/ 88613 w 16935644"/>
              <a:gd name="connsiteY1708" fmla="*/ 3031216 h 5516840"/>
              <a:gd name="connsiteX1709" fmla="*/ 33720 w 16935644"/>
              <a:gd name="connsiteY1709" fmla="*/ 3045782 h 5516840"/>
              <a:gd name="connsiteX1710" fmla="*/ 88613 w 16935644"/>
              <a:gd name="connsiteY1710" fmla="*/ 3031216 h 5516840"/>
              <a:gd name="connsiteX1711" fmla="*/ 3450417 w 16935644"/>
              <a:gd name="connsiteY1711" fmla="*/ 3029683 h 5516840"/>
              <a:gd name="connsiteX1712" fmla="*/ 3397092 w 16935644"/>
              <a:gd name="connsiteY1712" fmla="*/ 3039138 h 5516840"/>
              <a:gd name="connsiteX1713" fmla="*/ 3396308 w 16935644"/>
              <a:gd name="connsiteY1713" fmla="*/ 3041437 h 5516840"/>
              <a:gd name="connsiteX1714" fmla="*/ 3458259 w 16935644"/>
              <a:gd name="connsiteY1714" fmla="*/ 3052681 h 5516840"/>
              <a:gd name="connsiteX1715" fmla="*/ 3450417 w 16935644"/>
              <a:gd name="connsiteY1715" fmla="*/ 3029683 h 5516840"/>
              <a:gd name="connsiteX1716" fmla="*/ 4332625 w 16935644"/>
              <a:gd name="connsiteY1716" fmla="*/ 3024317 h 5516840"/>
              <a:gd name="connsiteX1717" fmla="*/ 4327921 w 16935644"/>
              <a:gd name="connsiteY1717" fmla="*/ 3029683 h 5516840"/>
              <a:gd name="connsiteX1718" fmla="*/ 4321647 w 16935644"/>
              <a:gd name="connsiteY1718" fmla="*/ 3027127 h 5516840"/>
              <a:gd name="connsiteX1719" fmla="*/ 4316157 w 16935644"/>
              <a:gd name="connsiteY1719" fmla="*/ 3049359 h 5516840"/>
              <a:gd name="connsiteX1720" fmla="*/ 4332625 w 16935644"/>
              <a:gd name="connsiteY1720" fmla="*/ 3024317 h 5516840"/>
              <a:gd name="connsiteX1721" fmla="*/ 3980526 w 16935644"/>
              <a:gd name="connsiteY1721" fmla="*/ 3018439 h 5516840"/>
              <a:gd name="connsiteX1722" fmla="*/ 3948375 w 16935644"/>
              <a:gd name="connsiteY1722" fmla="*/ 3031983 h 5516840"/>
              <a:gd name="connsiteX1723" fmla="*/ 3980526 w 16935644"/>
              <a:gd name="connsiteY1723" fmla="*/ 3018439 h 5516840"/>
              <a:gd name="connsiteX1724" fmla="*/ 3728803 w 16935644"/>
              <a:gd name="connsiteY1724" fmla="*/ 3010517 h 5516840"/>
              <a:gd name="connsiteX1725" fmla="*/ 3748407 w 16935644"/>
              <a:gd name="connsiteY1725" fmla="*/ 3022783 h 5516840"/>
              <a:gd name="connsiteX1726" fmla="*/ 3711551 w 16935644"/>
              <a:gd name="connsiteY1726" fmla="*/ 3026105 h 5516840"/>
              <a:gd name="connsiteX1727" fmla="*/ 3728803 w 16935644"/>
              <a:gd name="connsiteY1727" fmla="*/ 3010517 h 5516840"/>
              <a:gd name="connsiteX1728" fmla="*/ 6551871 w 16935644"/>
              <a:gd name="connsiteY1728" fmla="*/ 3009751 h 5516840"/>
              <a:gd name="connsiteX1729" fmla="*/ 6557361 w 16935644"/>
              <a:gd name="connsiteY1729" fmla="*/ 3042204 h 5516840"/>
              <a:gd name="connsiteX1730" fmla="*/ 6567555 w 16935644"/>
              <a:gd name="connsiteY1730" fmla="*/ 3042204 h 5516840"/>
              <a:gd name="connsiteX1731" fmla="*/ 6565201 w 16935644"/>
              <a:gd name="connsiteY1731" fmla="*/ 3041437 h 5516840"/>
              <a:gd name="connsiteX1732" fmla="*/ 6573045 w 16935644"/>
              <a:gd name="connsiteY1732" fmla="*/ 3030449 h 5516840"/>
              <a:gd name="connsiteX1733" fmla="*/ 6562849 w 16935644"/>
              <a:gd name="connsiteY1733" fmla="*/ 3013328 h 5516840"/>
              <a:gd name="connsiteX1734" fmla="*/ 6551871 w 16935644"/>
              <a:gd name="connsiteY1734" fmla="*/ 3009751 h 5516840"/>
              <a:gd name="connsiteX1735" fmla="*/ 4314589 w 16935644"/>
              <a:gd name="connsiteY1735" fmla="*/ 3002085 h 5516840"/>
              <a:gd name="connsiteX1736" fmla="*/ 4307531 w 16935644"/>
              <a:gd name="connsiteY1736" fmla="*/ 3023550 h 5516840"/>
              <a:gd name="connsiteX1737" fmla="*/ 4318511 w 16935644"/>
              <a:gd name="connsiteY1737" fmla="*/ 3022017 h 5516840"/>
              <a:gd name="connsiteX1738" fmla="*/ 4314589 w 16935644"/>
              <a:gd name="connsiteY1738" fmla="*/ 3002085 h 5516840"/>
              <a:gd name="connsiteX1739" fmla="*/ 4113053 w 16935644"/>
              <a:gd name="connsiteY1739" fmla="*/ 2993396 h 5516840"/>
              <a:gd name="connsiteX1740" fmla="*/ 4128737 w 16935644"/>
              <a:gd name="connsiteY1740" fmla="*/ 3017673 h 5516840"/>
              <a:gd name="connsiteX1741" fmla="*/ 4092665 w 16935644"/>
              <a:gd name="connsiteY1741" fmla="*/ 3003873 h 5516840"/>
              <a:gd name="connsiteX1742" fmla="*/ 4113053 w 16935644"/>
              <a:gd name="connsiteY1742" fmla="*/ 2993396 h 5516840"/>
              <a:gd name="connsiteX1743" fmla="*/ 4429865 w 16935644"/>
              <a:gd name="connsiteY1743" fmla="*/ 2992630 h 5516840"/>
              <a:gd name="connsiteX1744" fmla="*/ 4426728 w 16935644"/>
              <a:gd name="connsiteY1744" fmla="*/ 3012562 h 5516840"/>
              <a:gd name="connsiteX1745" fmla="*/ 4453390 w 16935644"/>
              <a:gd name="connsiteY1745" fmla="*/ 3009751 h 5516840"/>
              <a:gd name="connsiteX1746" fmla="*/ 4429865 w 16935644"/>
              <a:gd name="connsiteY1746" fmla="*/ 2992630 h 5516840"/>
              <a:gd name="connsiteX1747" fmla="*/ 4162457 w 16935644"/>
              <a:gd name="connsiteY1747" fmla="*/ 2992630 h 5516840"/>
              <a:gd name="connsiteX1748" fmla="*/ 4174220 w 16935644"/>
              <a:gd name="connsiteY1748" fmla="*/ 3012562 h 5516840"/>
              <a:gd name="connsiteX1749" fmla="*/ 4138147 w 16935644"/>
              <a:gd name="connsiteY1749" fmla="*/ 3015628 h 5516840"/>
              <a:gd name="connsiteX1750" fmla="*/ 4162457 w 16935644"/>
              <a:gd name="connsiteY1750" fmla="*/ 2992630 h 5516840"/>
              <a:gd name="connsiteX1751" fmla="*/ 6549519 w 16935644"/>
              <a:gd name="connsiteY1751" fmla="*/ 2991863 h 5516840"/>
              <a:gd name="connsiteX1752" fmla="*/ 6545597 w 16935644"/>
              <a:gd name="connsiteY1752" fmla="*/ 2992630 h 5516840"/>
              <a:gd name="connsiteX1753" fmla="*/ 6544029 w 16935644"/>
              <a:gd name="connsiteY1753" fmla="*/ 2993396 h 5516840"/>
              <a:gd name="connsiteX1754" fmla="*/ 6530697 w 16935644"/>
              <a:gd name="connsiteY1754" fmla="*/ 3002085 h 5516840"/>
              <a:gd name="connsiteX1755" fmla="*/ 6528345 w 16935644"/>
              <a:gd name="connsiteY1755" fmla="*/ 3017673 h 5516840"/>
              <a:gd name="connsiteX1756" fmla="*/ 6539325 w 16935644"/>
              <a:gd name="connsiteY1756" fmla="*/ 3030449 h 5516840"/>
              <a:gd name="connsiteX1757" fmla="*/ 6549519 w 16935644"/>
              <a:gd name="connsiteY1757" fmla="*/ 2991863 h 5516840"/>
              <a:gd name="connsiteX1758" fmla="*/ 6565201 w 16935644"/>
              <a:gd name="connsiteY1758" fmla="*/ 2989052 h 5516840"/>
              <a:gd name="connsiteX1759" fmla="*/ 6561281 w 16935644"/>
              <a:gd name="connsiteY1759" fmla="*/ 2990330 h 5516840"/>
              <a:gd name="connsiteX1760" fmla="*/ 6565201 w 16935644"/>
              <a:gd name="connsiteY1760" fmla="*/ 2991863 h 5516840"/>
              <a:gd name="connsiteX1761" fmla="*/ 6565201 w 16935644"/>
              <a:gd name="connsiteY1761" fmla="*/ 2989052 h 5516840"/>
              <a:gd name="connsiteX1762" fmla="*/ 4573371 w 16935644"/>
              <a:gd name="connsiteY1762" fmla="*/ 2987519 h 5516840"/>
              <a:gd name="connsiteX1763" fmla="*/ 4571018 w 16935644"/>
              <a:gd name="connsiteY1763" fmla="*/ 2992630 h 5516840"/>
              <a:gd name="connsiteX1764" fmla="*/ 4581997 w 16935644"/>
              <a:gd name="connsiteY1764" fmla="*/ 2997741 h 5516840"/>
              <a:gd name="connsiteX1765" fmla="*/ 4573371 w 16935644"/>
              <a:gd name="connsiteY1765" fmla="*/ 2987519 h 5516840"/>
              <a:gd name="connsiteX1766" fmla="*/ 4745891 w 16935644"/>
              <a:gd name="connsiteY1766" fmla="*/ 2982408 h 5516840"/>
              <a:gd name="connsiteX1767" fmla="*/ 4722366 w 16935644"/>
              <a:gd name="connsiteY1767" fmla="*/ 3012562 h 5516840"/>
              <a:gd name="connsiteX1768" fmla="*/ 4734129 w 16935644"/>
              <a:gd name="connsiteY1768" fmla="*/ 3019206 h 5516840"/>
              <a:gd name="connsiteX1769" fmla="*/ 4774907 w 16935644"/>
              <a:gd name="connsiteY1769" fmla="*/ 3007451 h 5516840"/>
              <a:gd name="connsiteX1770" fmla="*/ 4745891 w 16935644"/>
              <a:gd name="connsiteY1770" fmla="*/ 2982408 h 5516840"/>
              <a:gd name="connsiteX1771" fmla="*/ 6605195 w 16935644"/>
              <a:gd name="connsiteY1771" fmla="*/ 2981642 h 5516840"/>
              <a:gd name="connsiteX1772" fmla="*/ 6578533 w 16935644"/>
              <a:gd name="connsiteY1772" fmla="*/ 2986752 h 5516840"/>
              <a:gd name="connsiteX1773" fmla="*/ 6616959 w 16935644"/>
              <a:gd name="connsiteY1773" fmla="*/ 3048592 h 5516840"/>
              <a:gd name="connsiteX1774" fmla="*/ 6629505 w 16935644"/>
              <a:gd name="connsiteY1774" fmla="*/ 3048592 h 5516840"/>
              <a:gd name="connsiteX1775" fmla="*/ 6653815 w 16935644"/>
              <a:gd name="connsiteY1775" fmla="*/ 3024317 h 5516840"/>
              <a:gd name="connsiteX1776" fmla="*/ 6646757 w 16935644"/>
              <a:gd name="connsiteY1776" fmla="*/ 3045782 h 5516840"/>
              <a:gd name="connsiteX1777" fmla="*/ 6661657 w 16935644"/>
              <a:gd name="connsiteY1777" fmla="*/ 3025339 h 5516840"/>
              <a:gd name="connsiteX1778" fmla="*/ 6691457 w 16935644"/>
              <a:gd name="connsiteY1778" fmla="*/ 3030449 h 5516840"/>
              <a:gd name="connsiteX1779" fmla="*/ 6716549 w 16935644"/>
              <a:gd name="connsiteY1779" fmla="*/ 3019972 h 5516840"/>
              <a:gd name="connsiteX1780" fmla="*/ 6719687 w 16935644"/>
              <a:gd name="connsiteY1780" fmla="*/ 3008218 h 5516840"/>
              <a:gd name="connsiteX1781" fmla="*/ 6605195 w 16935644"/>
              <a:gd name="connsiteY1781" fmla="*/ 2981642 h 5516840"/>
              <a:gd name="connsiteX1782" fmla="*/ 5565365 w 16935644"/>
              <a:gd name="connsiteY1782" fmla="*/ 2955832 h 5516840"/>
              <a:gd name="connsiteX1783" fmla="*/ 5569287 w 16935644"/>
              <a:gd name="connsiteY1783" fmla="*/ 2971931 h 5516840"/>
              <a:gd name="connsiteX1784" fmla="*/ 5588107 w 16935644"/>
              <a:gd name="connsiteY1784" fmla="*/ 2966054 h 5516840"/>
              <a:gd name="connsiteX1785" fmla="*/ 5582617 w 16935644"/>
              <a:gd name="connsiteY1785" fmla="*/ 2960176 h 5516840"/>
              <a:gd name="connsiteX1786" fmla="*/ 5565365 w 16935644"/>
              <a:gd name="connsiteY1786" fmla="*/ 2955832 h 5516840"/>
              <a:gd name="connsiteX1787" fmla="*/ 1430355 w 16935644"/>
              <a:gd name="connsiteY1787" fmla="*/ 2955832 h 5516840"/>
              <a:gd name="connsiteX1788" fmla="*/ 1475053 w 16935644"/>
              <a:gd name="connsiteY1788" fmla="*/ 2955832 h 5516840"/>
              <a:gd name="connsiteX1789" fmla="*/ 1430355 w 16935644"/>
              <a:gd name="connsiteY1789" fmla="*/ 2955832 h 5516840"/>
              <a:gd name="connsiteX1790" fmla="*/ 4240876 w 16935644"/>
              <a:gd name="connsiteY1790" fmla="*/ 2953277 h 5516840"/>
              <a:gd name="connsiteX1791" fmla="*/ 4252639 w 16935644"/>
              <a:gd name="connsiteY1791" fmla="*/ 2953277 h 5516840"/>
              <a:gd name="connsiteX1792" fmla="*/ 4228329 w 16935644"/>
              <a:gd name="connsiteY1792" fmla="*/ 2978831 h 5516840"/>
              <a:gd name="connsiteX1793" fmla="*/ 4240876 w 16935644"/>
              <a:gd name="connsiteY1793" fmla="*/ 2953277 h 5516840"/>
              <a:gd name="connsiteX1794" fmla="*/ 1638164 w 16935644"/>
              <a:gd name="connsiteY1794" fmla="*/ 2948166 h 5516840"/>
              <a:gd name="connsiteX1795" fmla="*/ 1679726 w 16935644"/>
              <a:gd name="connsiteY1795" fmla="*/ 2948166 h 5516840"/>
              <a:gd name="connsiteX1796" fmla="*/ 1638164 w 16935644"/>
              <a:gd name="connsiteY1796" fmla="*/ 2948166 h 5516840"/>
              <a:gd name="connsiteX1797" fmla="*/ 4687077 w 16935644"/>
              <a:gd name="connsiteY1797" fmla="*/ 2945355 h 5516840"/>
              <a:gd name="connsiteX1798" fmla="*/ 4596112 w 16935644"/>
              <a:gd name="connsiteY1798" fmla="*/ 2965287 h 5516840"/>
              <a:gd name="connsiteX1799" fmla="*/ 4605522 w 16935644"/>
              <a:gd name="connsiteY1799" fmla="*/ 2972953 h 5516840"/>
              <a:gd name="connsiteX1800" fmla="*/ 4587486 w 16935644"/>
              <a:gd name="connsiteY1800" fmla="*/ 2999529 h 5516840"/>
              <a:gd name="connsiteX1801" fmla="*/ 4687077 w 16935644"/>
              <a:gd name="connsiteY1801" fmla="*/ 2945355 h 5516840"/>
              <a:gd name="connsiteX1802" fmla="*/ 2136906 w 16935644"/>
              <a:gd name="connsiteY1802" fmla="*/ 2945355 h 5516840"/>
              <a:gd name="connsiteX1803" fmla="*/ 2020062 w 16935644"/>
              <a:gd name="connsiteY1803" fmla="*/ 2992630 h 5516840"/>
              <a:gd name="connsiteX1804" fmla="*/ 2136906 w 16935644"/>
              <a:gd name="connsiteY1804" fmla="*/ 2945355 h 5516840"/>
              <a:gd name="connsiteX1805" fmla="*/ 740271 w 16935644"/>
              <a:gd name="connsiteY1805" fmla="*/ 2943822 h 5516840"/>
              <a:gd name="connsiteX1806" fmla="*/ 759092 w 16935644"/>
              <a:gd name="connsiteY1806" fmla="*/ 2945355 h 5516840"/>
              <a:gd name="connsiteX1807" fmla="*/ 783401 w 16935644"/>
              <a:gd name="connsiteY1807" fmla="*/ 2971165 h 5516840"/>
              <a:gd name="connsiteX1808" fmla="*/ 731645 w 16935644"/>
              <a:gd name="connsiteY1808" fmla="*/ 2949699 h 5516840"/>
              <a:gd name="connsiteX1809" fmla="*/ 740271 w 16935644"/>
              <a:gd name="connsiteY1809" fmla="*/ 2943822 h 5516840"/>
              <a:gd name="connsiteX1810" fmla="*/ 5539487 w 16935644"/>
              <a:gd name="connsiteY1810" fmla="*/ 2943055 h 5516840"/>
              <a:gd name="connsiteX1811" fmla="*/ 5494789 w 16935644"/>
              <a:gd name="connsiteY1811" fmla="*/ 2965287 h 5516840"/>
              <a:gd name="connsiteX1812" fmla="*/ 5532429 w 16935644"/>
              <a:gd name="connsiteY1812" fmla="*/ 2965287 h 5516840"/>
              <a:gd name="connsiteX1813" fmla="*/ 5539487 w 16935644"/>
              <a:gd name="connsiteY1813" fmla="*/ 2943055 h 5516840"/>
              <a:gd name="connsiteX1814" fmla="*/ 16546317 w 16935644"/>
              <a:gd name="connsiteY1814" fmla="*/ 2940244 h 5516840"/>
              <a:gd name="connsiteX1815" fmla="*/ 16576901 w 16935644"/>
              <a:gd name="connsiteY1815" fmla="*/ 2953277 h 5516840"/>
              <a:gd name="connsiteX1816" fmla="*/ 16540043 w 16935644"/>
              <a:gd name="connsiteY1816" fmla="*/ 2971165 h 5516840"/>
              <a:gd name="connsiteX1817" fmla="*/ 16546317 w 16935644"/>
              <a:gd name="connsiteY1817" fmla="*/ 2940244 h 5516840"/>
              <a:gd name="connsiteX1818" fmla="*/ 5627316 w 16935644"/>
              <a:gd name="connsiteY1818" fmla="*/ 2937178 h 5516840"/>
              <a:gd name="connsiteX1819" fmla="*/ 5624179 w 16935644"/>
              <a:gd name="connsiteY1819" fmla="*/ 2939478 h 5516840"/>
              <a:gd name="connsiteX1820" fmla="*/ 5632021 w 16935644"/>
              <a:gd name="connsiteY1820" fmla="*/ 2952255 h 5516840"/>
              <a:gd name="connsiteX1821" fmla="*/ 5636727 w 16935644"/>
              <a:gd name="connsiteY1821" fmla="*/ 2950721 h 5516840"/>
              <a:gd name="connsiteX1822" fmla="*/ 5627316 w 16935644"/>
              <a:gd name="connsiteY1822" fmla="*/ 2937178 h 5516840"/>
              <a:gd name="connsiteX1823" fmla="*/ 4571018 w 16935644"/>
              <a:gd name="connsiteY1823" fmla="*/ 2935900 h 5516840"/>
              <a:gd name="connsiteX1824" fmla="*/ 4520830 w 16935644"/>
              <a:gd name="connsiteY1824" fmla="*/ 2982408 h 5516840"/>
              <a:gd name="connsiteX1825" fmla="*/ 4480053 w 16935644"/>
              <a:gd name="connsiteY1825" fmla="*/ 2980875 h 5516840"/>
              <a:gd name="connsiteX1826" fmla="*/ 4471427 w 16935644"/>
              <a:gd name="connsiteY1826" fmla="*/ 3019206 h 5516840"/>
              <a:gd name="connsiteX1827" fmla="*/ 4465153 w 16935644"/>
              <a:gd name="connsiteY1827" fmla="*/ 3019206 h 5516840"/>
              <a:gd name="connsiteX1828" fmla="*/ 4409476 w 16935644"/>
              <a:gd name="connsiteY1828" fmla="*/ 3031983 h 5516840"/>
              <a:gd name="connsiteX1829" fmla="*/ 4502794 w 16935644"/>
              <a:gd name="connsiteY1829" fmla="*/ 2992630 h 5516840"/>
              <a:gd name="connsiteX1830" fmla="*/ 4511420 w 16935644"/>
              <a:gd name="connsiteY1830" fmla="*/ 3031983 h 5516840"/>
              <a:gd name="connsiteX1831" fmla="*/ 4564745 w 16935644"/>
              <a:gd name="connsiteY1831" fmla="*/ 2962476 h 5516840"/>
              <a:gd name="connsiteX1832" fmla="*/ 4560823 w 16935644"/>
              <a:gd name="connsiteY1832" fmla="*/ 2953277 h 5516840"/>
              <a:gd name="connsiteX1833" fmla="*/ 4567097 w 16935644"/>
              <a:gd name="connsiteY1833" fmla="*/ 2950721 h 5516840"/>
              <a:gd name="connsiteX1834" fmla="*/ 4571018 w 16935644"/>
              <a:gd name="connsiteY1834" fmla="*/ 2935900 h 5516840"/>
              <a:gd name="connsiteX1835" fmla="*/ 3543735 w 16935644"/>
              <a:gd name="connsiteY1835" fmla="*/ 2935900 h 5516840"/>
              <a:gd name="connsiteX1836" fmla="*/ 3582944 w 16935644"/>
              <a:gd name="connsiteY1836" fmla="*/ 2950721 h 5516840"/>
              <a:gd name="connsiteX1837" fmla="*/ 3529619 w 16935644"/>
              <a:gd name="connsiteY1837" fmla="*/ 2960943 h 5516840"/>
              <a:gd name="connsiteX1838" fmla="*/ 3535893 w 16935644"/>
              <a:gd name="connsiteY1838" fmla="*/ 2937178 h 5516840"/>
              <a:gd name="connsiteX1839" fmla="*/ 3543735 w 16935644"/>
              <a:gd name="connsiteY1839" fmla="*/ 2935900 h 5516840"/>
              <a:gd name="connsiteX1840" fmla="*/ 6135469 w 16935644"/>
              <a:gd name="connsiteY1840" fmla="*/ 2932834 h 5516840"/>
              <a:gd name="connsiteX1841" fmla="*/ 6115863 w 16935644"/>
              <a:gd name="connsiteY1841" fmla="*/ 2951488 h 5516840"/>
              <a:gd name="connsiteX1842" fmla="*/ 6166837 w 16935644"/>
              <a:gd name="connsiteY1842" fmla="*/ 2939478 h 5516840"/>
              <a:gd name="connsiteX1843" fmla="*/ 6135469 w 16935644"/>
              <a:gd name="connsiteY1843" fmla="*/ 2932834 h 5516840"/>
              <a:gd name="connsiteX1844" fmla="*/ 5719850 w 16935644"/>
              <a:gd name="connsiteY1844" fmla="*/ 2926701 h 5516840"/>
              <a:gd name="connsiteX1845" fmla="*/ 5680641 w 16935644"/>
              <a:gd name="connsiteY1845" fmla="*/ 2937944 h 5516840"/>
              <a:gd name="connsiteX1846" fmla="*/ 5668093 w 16935644"/>
              <a:gd name="connsiteY1846" fmla="*/ 2985986 h 5516840"/>
              <a:gd name="connsiteX1847" fmla="*/ 5641431 w 16935644"/>
              <a:gd name="connsiteY1847" fmla="*/ 2982408 h 5516840"/>
              <a:gd name="connsiteX1848" fmla="*/ 5647705 w 16935644"/>
              <a:gd name="connsiteY1848" fmla="*/ 3020739 h 5516840"/>
              <a:gd name="connsiteX1849" fmla="*/ 5733965 w 16935644"/>
              <a:gd name="connsiteY1849" fmla="*/ 3025339 h 5516840"/>
              <a:gd name="connsiteX1850" fmla="*/ 5737886 w 16935644"/>
              <a:gd name="connsiteY1850" fmla="*/ 2997741 h 5516840"/>
              <a:gd name="connsiteX1851" fmla="*/ 5978631 w 16935644"/>
              <a:gd name="connsiteY1851" fmla="*/ 2945355 h 5516840"/>
              <a:gd name="connsiteX1852" fmla="*/ 5824931 w 16935644"/>
              <a:gd name="connsiteY1852" fmla="*/ 2932834 h 5516840"/>
              <a:gd name="connsiteX1853" fmla="*/ 5776311 w 16935644"/>
              <a:gd name="connsiteY1853" fmla="*/ 2950721 h 5516840"/>
              <a:gd name="connsiteX1854" fmla="*/ 5752001 w 16935644"/>
              <a:gd name="connsiteY1854" fmla="*/ 2930789 h 5516840"/>
              <a:gd name="connsiteX1855" fmla="*/ 5716713 w 16935644"/>
              <a:gd name="connsiteY1855" fmla="*/ 2955832 h 5516840"/>
              <a:gd name="connsiteX1856" fmla="*/ 5741807 w 16935644"/>
              <a:gd name="connsiteY1856" fmla="*/ 2927467 h 5516840"/>
              <a:gd name="connsiteX1857" fmla="*/ 5726907 w 16935644"/>
              <a:gd name="connsiteY1857" fmla="*/ 2926701 h 5516840"/>
              <a:gd name="connsiteX1858" fmla="*/ 5722987 w 16935644"/>
              <a:gd name="connsiteY1858" fmla="*/ 2929256 h 5516840"/>
              <a:gd name="connsiteX1859" fmla="*/ 5723771 w 16935644"/>
              <a:gd name="connsiteY1859" fmla="*/ 2926701 h 5516840"/>
              <a:gd name="connsiteX1860" fmla="*/ 5719850 w 16935644"/>
              <a:gd name="connsiteY1860" fmla="*/ 2926701 h 5516840"/>
              <a:gd name="connsiteX1861" fmla="*/ 16433393 w 16935644"/>
              <a:gd name="connsiteY1861" fmla="*/ 2925679 h 5516840"/>
              <a:gd name="connsiteX1862" fmla="*/ 16447509 w 16935644"/>
              <a:gd name="connsiteY1862" fmla="*/ 2975509 h 5516840"/>
              <a:gd name="connsiteX1863" fmla="*/ 16411437 w 16935644"/>
              <a:gd name="connsiteY1863" fmla="*/ 2948933 h 5516840"/>
              <a:gd name="connsiteX1864" fmla="*/ 16433393 w 16935644"/>
              <a:gd name="connsiteY1864" fmla="*/ 2925679 h 5516840"/>
              <a:gd name="connsiteX1865" fmla="*/ 4491815 w 16935644"/>
              <a:gd name="connsiteY1865" fmla="*/ 2923123 h 5516840"/>
              <a:gd name="connsiteX1866" fmla="*/ 4442411 w 16935644"/>
              <a:gd name="connsiteY1866" fmla="*/ 2943822 h 5516840"/>
              <a:gd name="connsiteX1867" fmla="*/ 4480053 w 16935644"/>
              <a:gd name="connsiteY1867" fmla="*/ 2933600 h 5516840"/>
              <a:gd name="connsiteX1868" fmla="*/ 4485542 w 16935644"/>
              <a:gd name="connsiteY1868" fmla="*/ 2967587 h 5516840"/>
              <a:gd name="connsiteX1869" fmla="*/ 4511420 w 16935644"/>
              <a:gd name="connsiteY1869" fmla="*/ 2962476 h 5516840"/>
              <a:gd name="connsiteX1870" fmla="*/ 4535729 w 16935644"/>
              <a:gd name="connsiteY1870" fmla="*/ 2925679 h 5516840"/>
              <a:gd name="connsiteX1871" fmla="*/ 4491815 w 16935644"/>
              <a:gd name="connsiteY1871" fmla="*/ 2923123 h 5516840"/>
              <a:gd name="connsiteX1872" fmla="*/ 5578697 w 16935644"/>
              <a:gd name="connsiteY1872" fmla="*/ 2918779 h 5516840"/>
              <a:gd name="connsiteX1873" fmla="*/ 5567718 w 16935644"/>
              <a:gd name="connsiteY1873" fmla="*/ 2924912 h 5516840"/>
              <a:gd name="connsiteX1874" fmla="*/ 5567718 w 16935644"/>
              <a:gd name="connsiteY1874" fmla="*/ 2925679 h 5516840"/>
              <a:gd name="connsiteX1875" fmla="*/ 5585754 w 16935644"/>
              <a:gd name="connsiteY1875" fmla="*/ 2923123 h 5516840"/>
              <a:gd name="connsiteX1876" fmla="*/ 5578697 w 16935644"/>
              <a:gd name="connsiteY1876" fmla="*/ 2918779 h 5516840"/>
              <a:gd name="connsiteX1877" fmla="*/ 5596733 w 16935644"/>
              <a:gd name="connsiteY1877" fmla="*/ 2915201 h 5516840"/>
              <a:gd name="connsiteX1878" fmla="*/ 5581049 w 16935644"/>
              <a:gd name="connsiteY1878" fmla="*/ 2937944 h 5516840"/>
              <a:gd name="connsiteX1879" fmla="*/ 5610848 w 16935644"/>
              <a:gd name="connsiteY1879" fmla="*/ 2935134 h 5516840"/>
              <a:gd name="connsiteX1880" fmla="*/ 5622611 w 16935644"/>
              <a:gd name="connsiteY1880" fmla="*/ 2937178 h 5516840"/>
              <a:gd name="connsiteX1881" fmla="*/ 5626532 w 16935644"/>
              <a:gd name="connsiteY1881" fmla="*/ 2935134 h 5516840"/>
              <a:gd name="connsiteX1882" fmla="*/ 5635942 w 16935644"/>
              <a:gd name="connsiteY1882" fmla="*/ 2918779 h 5516840"/>
              <a:gd name="connsiteX1883" fmla="*/ 5596733 w 16935644"/>
              <a:gd name="connsiteY1883" fmla="*/ 2915201 h 5516840"/>
              <a:gd name="connsiteX1884" fmla="*/ 4389087 w 16935644"/>
              <a:gd name="connsiteY1884" fmla="*/ 2913668 h 5516840"/>
              <a:gd name="connsiteX1885" fmla="*/ 4374187 w 16935644"/>
              <a:gd name="connsiteY1885" fmla="*/ 2918779 h 5516840"/>
              <a:gd name="connsiteX1886" fmla="*/ 4378109 w 16935644"/>
              <a:gd name="connsiteY1886" fmla="*/ 2935900 h 5516840"/>
              <a:gd name="connsiteX1887" fmla="*/ 4351446 w 16935644"/>
              <a:gd name="connsiteY1887" fmla="*/ 2933600 h 5516840"/>
              <a:gd name="connsiteX1888" fmla="*/ 4342820 w 16935644"/>
              <a:gd name="connsiteY1888" fmla="*/ 2943822 h 5516840"/>
              <a:gd name="connsiteX1889" fmla="*/ 4338899 w 16935644"/>
              <a:gd name="connsiteY1889" fmla="*/ 2945355 h 5516840"/>
              <a:gd name="connsiteX1890" fmla="*/ 4327921 w 16935644"/>
              <a:gd name="connsiteY1890" fmla="*/ 2970398 h 5516840"/>
              <a:gd name="connsiteX1891" fmla="*/ 4316157 w 16935644"/>
              <a:gd name="connsiteY1891" fmla="*/ 2960943 h 5516840"/>
              <a:gd name="connsiteX1892" fmla="*/ 4316157 w 16935644"/>
              <a:gd name="connsiteY1892" fmla="*/ 2962476 h 5516840"/>
              <a:gd name="connsiteX1893" fmla="*/ 4274596 w 16935644"/>
              <a:gd name="connsiteY1893" fmla="*/ 2997741 h 5516840"/>
              <a:gd name="connsiteX1894" fmla="*/ 4283222 w 16935644"/>
              <a:gd name="connsiteY1894" fmla="*/ 3026105 h 5516840"/>
              <a:gd name="connsiteX1895" fmla="*/ 4353015 w 16935644"/>
              <a:gd name="connsiteY1895" fmla="*/ 2940244 h 5516840"/>
              <a:gd name="connsiteX1896" fmla="*/ 4333410 w 16935644"/>
              <a:gd name="connsiteY1896" fmla="*/ 2981642 h 5516840"/>
              <a:gd name="connsiteX1897" fmla="*/ 4351446 w 16935644"/>
              <a:gd name="connsiteY1897" fmla="*/ 2980875 h 5516840"/>
              <a:gd name="connsiteX1898" fmla="*/ 4380461 w 16935644"/>
              <a:gd name="connsiteY1898" fmla="*/ 3012562 h 5516840"/>
              <a:gd name="connsiteX1899" fmla="*/ 4378109 w 16935644"/>
              <a:gd name="connsiteY1899" fmla="*/ 2982408 h 5516840"/>
              <a:gd name="connsiteX1900" fmla="*/ 4400849 w 16935644"/>
              <a:gd name="connsiteY1900" fmla="*/ 3009751 h 5516840"/>
              <a:gd name="connsiteX1901" fmla="*/ 4409476 w 16935644"/>
              <a:gd name="connsiteY1901" fmla="*/ 3009751 h 5516840"/>
              <a:gd name="connsiteX1902" fmla="*/ 4421239 w 16935644"/>
              <a:gd name="connsiteY1902" fmla="*/ 2985219 h 5516840"/>
              <a:gd name="connsiteX1903" fmla="*/ 4426728 w 16935644"/>
              <a:gd name="connsiteY1903" fmla="*/ 2960943 h 5516840"/>
              <a:gd name="connsiteX1904" fmla="*/ 4382813 w 16935644"/>
              <a:gd name="connsiteY1904" fmla="*/ 2962476 h 5516840"/>
              <a:gd name="connsiteX1905" fmla="*/ 4389087 w 16935644"/>
              <a:gd name="connsiteY1905" fmla="*/ 2913668 h 5516840"/>
              <a:gd name="connsiteX1906" fmla="*/ 5472047 w 16935644"/>
              <a:gd name="connsiteY1906" fmla="*/ 2911368 h 5516840"/>
              <a:gd name="connsiteX1907" fmla="*/ 5440680 w 16935644"/>
              <a:gd name="connsiteY1907" fmla="*/ 2918779 h 5516840"/>
              <a:gd name="connsiteX1908" fmla="*/ 5439895 w 16935644"/>
              <a:gd name="connsiteY1908" fmla="*/ 2922356 h 5516840"/>
              <a:gd name="connsiteX1909" fmla="*/ 5441464 w 16935644"/>
              <a:gd name="connsiteY1909" fmla="*/ 2922356 h 5516840"/>
              <a:gd name="connsiteX1910" fmla="*/ 5429701 w 16935644"/>
              <a:gd name="connsiteY1910" fmla="*/ 2932067 h 5516840"/>
              <a:gd name="connsiteX1911" fmla="*/ 5427349 w 16935644"/>
              <a:gd name="connsiteY1911" fmla="*/ 2932834 h 5516840"/>
              <a:gd name="connsiteX1912" fmla="*/ 5423428 w 16935644"/>
              <a:gd name="connsiteY1912" fmla="*/ 2939478 h 5516840"/>
              <a:gd name="connsiteX1913" fmla="*/ 5492436 w 16935644"/>
              <a:gd name="connsiteY1913" fmla="*/ 2930023 h 5516840"/>
              <a:gd name="connsiteX1914" fmla="*/ 5497925 w 16935644"/>
              <a:gd name="connsiteY1914" fmla="*/ 2919545 h 5516840"/>
              <a:gd name="connsiteX1915" fmla="*/ 5472047 w 16935644"/>
              <a:gd name="connsiteY1915" fmla="*/ 2911368 h 5516840"/>
              <a:gd name="connsiteX1916" fmla="*/ 3328868 w 16935644"/>
              <a:gd name="connsiteY1916" fmla="*/ 2910602 h 5516840"/>
              <a:gd name="connsiteX1917" fmla="*/ 3304558 w 16935644"/>
              <a:gd name="connsiteY1917" fmla="*/ 2945355 h 5516840"/>
              <a:gd name="connsiteX1918" fmla="*/ 3328868 w 16935644"/>
              <a:gd name="connsiteY1918" fmla="*/ 2968865 h 5516840"/>
              <a:gd name="connsiteX1919" fmla="*/ 3277112 w 16935644"/>
              <a:gd name="connsiteY1919" fmla="*/ 2949699 h 5516840"/>
              <a:gd name="connsiteX1920" fmla="*/ 3286522 w 16935644"/>
              <a:gd name="connsiteY1920" fmla="*/ 2945355 h 5516840"/>
              <a:gd name="connsiteX1921" fmla="*/ 3328868 w 16935644"/>
              <a:gd name="connsiteY1921" fmla="*/ 2910602 h 5516840"/>
              <a:gd name="connsiteX1922" fmla="*/ 16358897 w 16935644"/>
              <a:gd name="connsiteY1922" fmla="*/ 2909324 h 5516840"/>
              <a:gd name="connsiteX1923" fmla="*/ 16422415 w 16935644"/>
              <a:gd name="connsiteY1923" fmla="*/ 2912135 h 5516840"/>
              <a:gd name="connsiteX1924" fmla="*/ 16350269 w 16935644"/>
              <a:gd name="connsiteY1924" fmla="*/ 2937178 h 5516840"/>
              <a:gd name="connsiteX1925" fmla="*/ 16358897 w 16935644"/>
              <a:gd name="connsiteY1925" fmla="*/ 2909324 h 5516840"/>
              <a:gd name="connsiteX1926" fmla="*/ 4450253 w 16935644"/>
              <a:gd name="connsiteY1926" fmla="*/ 2901914 h 5516840"/>
              <a:gd name="connsiteX1927" fmla="*/ 4421239 w 16935644"/>
              <a:gd name="connsiteY1927" fmla="*/ 2906258 h 5516840"/>
              <a:gd name="connsiteX1928" fmla="*/ 4400849 w 16935644"/>
              <a:gd name="connsiteY1928" fmla="*/ 2916479 h 5516840"/>
              <a:gd name="connsiteX1929" fmla="*/ 4450253 w 16935644"/>
              <a:gd name="connsiteY1929" fmla="*/ 2901914 h 5516840"/>
              <a:gd name="connsiteX1930" fmla="*/ 5545761 w 16935644"/>
              <a:gd name="connsiteY1930" fmla="*/ 2896547 h 5516840"/>
              <a:gd name="connsiteX1931" fmla="*/ 5515177 w 16935644"/>
              <a:gd name="connsiteY1931" fmla="*/ 2913668 h 5516840"/>
              <a:gd name="connsiteX1932" fmla="*/ 5551250 w 16935644"/>
              <a:gd name="connsiteY1932" fmla="*/ 2912135 h 5516840"/>
              <a:gd name="connsiteX1933" fmla="*/ 5555171 w 16935644"/>
              <a:gd name="connsiteY1933" fmla="*/ 2903447 h 5516840"/>
              <a:gd name="connsiteX1934" fmla="*/ 5545761 w 16935644"/>
              <a:gd name="connsiteY1934" fmla="*/ 2896547 h 5516840"/>
              <a:gd name="connsiteX1935" fmla="*/ 4704329 w 16935644"/>
              <a:gd name="connsiteY1935" fmla="*/ 2896547 h 5516840"/>
              <a:gd name="connsiteX1936" fmla="*/ 4637674 w 16935644"/>
              <a:gd name="connsiteY1936" fmla="*/ 2925679 h 5516840"/>
              <a:gd name="connsiteX1937" fmla="*/ 4704329 w 16935644"/>
              <a:gd name="connsiteY1937" fmla="*/ 2945355 h 5516840"/>
              <a:gd name="connsiteX1938" fmla="*/ 4722366 w 16935644"/>
              <a:gd name="connsiteY1938" fmla="*/ 2935900 h 5516840"/>
              <a:gd name="connsiteX1939" fmla="*/ 4745891 w 16935644"/>
              <a:gd name="connsiteY1939" fmla="*/ 2965287 h 5516840"/>
              <a:gd name="connsiteX1940" fmla="*/ 4704329 w 16935644"/>
              <a:gd name="connsiteY1940" fmla="*/ 2992630 h 5516840"/>
              <a:gd name="connsiteX1941" fmla="*/ 4772553 w 16935644"/>
              <a:gd name="connsiteY1941" fmla="*/ 2945355 h 5516840"/>
              <a:gd name="connsiteX1942" fmla="*/ 4704329 w 16935644"/>
              <a:gd name="connsiteY1942" fmla="*/ 2896547 h 5516840"/>
              <a:gd name="connsiteX1943" fmla="*/ 2154942 w 16935644"/>
              <a:gd name="connsiteY1943" fmla="*/ 2896547 h 5516840"/>
              <a:gd name="connsiteX1944" fmla="*/ 2086718 w 16935644"/>
              <a:gd name="connsiteY1944" fmla="*/ 2925679 h 5516840"/>
              <a:gd name="connsiteX1945" fmla="*/ 2154942 w 16935644"/>
              <a:gd name="connsiteY1945" fmla="*/ 2945355 h 5516840"/>
              <a:gd name="connsiteX1946" fmla="*/ 2169057 w 16935644"/>
              <a:gd name="connsiteY1946" fmla="*/ 2935900 h 5516840"/>
              <a:gd name="connsiteX1947" fmla="*/ 2194935 w 16935644"/>
              <a:gd name="connsiteY1947" fmla="*/ 2965287 h 5516840"/>
              <a:gd name="connsiteX1948" fmla="*/ 2154942 w 16935644"/>
              <a:gd name="connsiteY1948" fmla="*/ 2992630 h 5516840"/>
              <a:gd name="connsiteX1949" fmla="*/ 2221598 w 16935644"/>
              <a:gd name="connsiteY1949" fmla="*/ 2945355 h 5516840"/>
              <a:gd name="connsiteX1950" fmla="*/ 2154942 w 16935644"/>
              <a:gd name="connsiteY1950" fmla="*/ 2896547 h 5516840"/>
              <a:gd name="connsiteX1951" fmla="*/ 16727465 w 16935644"/>
              <a:gd name="connsiteY1951" fmla="*/ 2895014 h 5516840"/>
              <a:gd name="connsiteX1952" fmla="*/ 16745501 w 16935644"/>
              <a:gd name="connsiteY1952" fmla="*/ 2948166 h 5516840"/>
              <a:gd name="connsiteX1953" fmla="*/ 16718053 w 16935644"/>
              <a:gd name="connsiteY1953" fmla="*/ 2899103 h 5516840"/>
              <a:gd name="connsiteX1954" fmla="*/ 16727465 w 16935644"/>
              <a:gd name="connsiteY1954" fmla="*/ 2895014 h 5516840"/>
              <a:gd name="connsiteX1955" fmla="*/ 5206993 w 16935644"/>
              <a:gd name="connsiteY1955" fmla="*/ 2887092 h 5516840"/>
              <a:gd name="connsiteX1956" fmla="*/ 5170136 w 16935644"/>
              <a:gd name="connsiteY1956" fmla="*/ 2925679 h 5516840"/>
              <a:gd name="connsiteX1957" fmla="*/ 5185035 w 16935644"/>
              <a:gd name="connsiteY1957" fmla="*/ 2896547 h 5516840"/>
              <a:gd name="connsiteX1958" fmla="*/ 5206993 w 16935644"/>
              <a:gd name="connsiteY1958" fmla="*/ 2887092 h 5516840"/>
              <a:gd name="connsiteX1959" fmla="*/ 4451822 w 16935644"/>
              <a:gd name="connsiteY1959" fmla="*/ 2881470 h 5516840"/>
              <a:gd name="connsiteX1960" fmla="*/ 4444764 w 16935644"/>
              <a:gd name="connsiteY1960" fmla="*/ 2884792 h 5516840"/>
              <a:gd name="connsiteX1961" fmla="*/ 4458879 w 16935644"/>
              <a:gd name="connsiteY1961" fmla="*/ 2881982 h 5516840"/>
              <a:gd name="connsiteX1962" fmla="*/ 4451822 w 16935644"/>
              <a:gd name="connsiteY1962" fmla="*/ 2881470 h 5516840"/>
              <a:gd name="connsiteX1963" fmla="*/ 1900866 w 16935644"/>
              <a:gd name="connsiteY1963" fmla="*/ 2881215 h 5516840"/>
              <a:gd name="connsiteX1964" fmla="*/ 1849894 w 16935644"/>
              <a:gd name="connsiteY1964" fmla="*/ 2916479 h 5516840"/>
              <a:gd name="connsiteX1965" fmla="*/ 1917334 w 16935644"/>
              <a:gd name="connsiteY1965" fmla="*/ 2887092 h 5516840"/>
              <a:gd name="connsiteX1966" fmla="*/ 1900866 w 16935644"/>
              <a:gd name="connsiteY1966" fmla="*/ 2881215 h 5516840"/>
              <a:gd name="connsiteX1967" fmla="*/ 5558307 w 16935644"/>
              <a:gd name="connsiteY1967" fmla="*/ 2880448 h 5516840"/>
              <a:gd name="connsiteX1968" fmla="*/ 5554387 w 16935644"/>
              <a:gd name="connsiteY1968" fmla="*/ 2881215 h 5516840"/>
              <a:gd name="connsiteX1969" fmla="*/ 5566934 w 16935644"/>
              <a:gd name="connsiteY1969" fmla="*/ 2885559 h 5516840"/>
              <a:gd name="connsiteX1970" fmla="*/ 5558307 w 16935644"/>
              <a:gd name="connsiteY1970" fmla="*/ 2880448 h 5516840"/>
              <a:gd name="connsiteX1971" fmla="*/ 16413005 w 16935644"/>
              <a:gd name="connsiteY1971" fmla="*/ 2871504 h 5516840"/>
              <a:gd name="connsiteX1972" fmla="*/ 16440453 w 16935644"/>
              <a:gd name="connsiteY1972" fmla="*/ 2910602 h 5516840"/>
              <a:gd name="connsiteX1973" fmla="*/ 16413005 w 16935644"/>
              <a:gd name="connsiteY1973" fmla="*/ 2871504 h 5516840"/>
              <a:gd name="connsiteX1974" fmla="*/ 683222 w 16935644"/>
              <a:gd name="connsiteY1974" fmla="*/ 2860197 h 5516840"/>
              <a:gd name="connsiteX1975" fmla="*/ 695573 w 16935644"/>
              <a:gd name="connsiteY1975" fmla="*/ 2865627 h 5516840"/>
              <a:gd name="connsiteX1976" fmla="*/ 695573 w 16935644"/>
              <a:gd name="connsiteY1976" fmla="*/ 2895014 h 5516840"/>
              <a:gd name="connsiteX1977" fmla="*/ 674400 w 16935644"/>
              <a:gd name="connsiteY1977" fmla="*/ 2860516 h 5516840"/>
              <a:gd name="connsiteX1978" fmla="*/ 683222 w 16935644"/>
              <a:gd name="connsiteY1978" fmla="*/ 2860197 h 5516840"/>
              <a:gd name="connsiteX1979" fmla="*/ 4602385 w 16935644"/>
              <a:gd name="connsiteY1979" fmla="*/ 2856939 h 5516840"/>
              <a:gd name="connsiteX1980" fmla="*/ 4619637 w 16935644"/>
              <a:gd name="connsiteY1980" fmla="*/ 2881982 h 5516840"/>
              <a:gd name="connsiteX1981" fmla="*/ 4643947 w 16935644"/>
              <a:gd name="connsiteY1981" fmla="*/ 2874315 h 5516840"/>
              <a:gd name="connsiteX1982" fmla="*/ 4646300 w 16935644"/>
              <a:gd name="connsiteY1982" fmla="*/ 2867160 h 5516840"/>
              <a:gd name="connsiteX1983" fmla="*/ 4602385 w 16935644"/>
              <a:gd name="connsiteY1983" fmla="*/ 2856939 h 5516840"/>
              <a:gd name="connsiteX1984" fmla="*/ 2051430 w 16935644"/>
              <a:gd name="connsiteY1984" fmla="*/ 2856939 h 5516840"/>
              <a:gd name="connsiteX1985" fmla="*/ 2069466 w 16935644"/>
              <a:gd name="connsiteY1985" fmla="*/ 2896547 h 5516840"/>
              <a:gd name="connsiteX1986" fmla="*/ 2095344 w 16935644"/>
              <a:gd name="connsiteY1986" fmla="*/ 2867160 h 5516840"/>
              <a:gd name="connsiteX1987" fmla="*/ 2051430 w 16935644"/>
              <a:gd name="connsiteY1987" fmla="*/ 2856939 h 5516840"/>
              <a:gd name="connsiteX1988" fmla="*/ 1134717 w 16935644"/>
              <a:gd name="connsiteY1988" fmla="*/ 2856939 h 5516840"/>
              <a:gd name="connsiteX1989" fmla="*/ 1184120 w 16935644"/>
              <a:gd name="connsiteY1989" fmla="*/ 2876871 h 5516840"/>
              <a:gd name="connsiteX1990" fmla="*/ 1066493 w 16935644"/>
              <a:gd name="connsiteY1990" fmla="*/ 2887092 h 5516840"/>
              <a:gd name="connsiteX1991" fmla="*/ 1134717 w 16935644"/>
              <a:gd name="connsiteY1991" fmla="*/ 2856939 h 5516840"/>
              <a:gd name="connsiteX1992" fmla="*/ 409345 w 16935644"/>
              <a:gd name="connsiteY1992" fmla="*/ 2856939 h 5516840"/>
              <a:gd name="connsiteX1993" fmla="*/ 483843 w 16935644"/>
              <a:gd name="connsiteY1993" fmla="*/ 2884792 h 5516840"/>
              <a:gd name="connsiteX1994" fmla="*/ 458749 w 16935644"/>
              <a:gd name="connsiteY1994" fmla="*/ 2912901 h 5516840"/>
              <a:gd name="connsiteX1995" fmla="*/ 369351 w 16935644"/>
              <a:gd name="connsiteY1995" fmla="*/ 2893736 h 5516840"/>
              <a:gd name="connsiteX1996" fmla="*/ 409345 w 16935644"/>
              <a:gd name="connsiteY1996" fmla="*/ 2856939 h 5516840"/>
              <a:gd name="connsiteX1997" fmla="*/ 982585 w 16935644"/>
              <a:gd name="connsiteY1997" fmla="*/ 2853872 h 5516840"/>
              <a:gd name="connsiteX1998" fmla="*/ 1002973 w 16935644"/>
              <a:gd name="connsiteY1998" fmla="*/ 2863327 h 5516840"/>
              <a:gd name="connsiteX1999" fmla="*/ 979448 w 16935644"/>
              <a:gd name="connsiteY1999" fmla="*/ 2902680 h 5516840"/>
              <a:gd name="connsiteX2000" fmla="*/ 982585 w 16935644"/>
              <a:gd name="connsiteY2000" fmla="*/ 2853872 h 5516840"/>
              <a:gd name="connsiteX2001" fmla="*/ 5570071 w 16935644"/>
              <a:gd name="connsiteY2001" fmla="*/ 2847739 h 5516840"/>
              <a:gd name="connsiteX2002" fmla="*/ 5504199 w 16935644"/>
              <a:gd name="connsiteY2002" fmla="*/ 2872527 h 5516840"/>
              <a:gd name="connsiteX2003" fmla="*/ 5570071 w 16935644"/>
              <a:gd name="connsiteY2003" fmla="*/ 2850295 h 5516840"/>
              <a:gd name="connsiteX2004" fmla="*/ 5443817 w 16935644"/>
              <a:gd name="connsiteY2004" fmla="*/ 2845951 h 5516840"/>
              <a:gd name="connsiteX2005" fmla="*/ 5367751 w 16935644"/>
              <a:gd name="connsiteY2005" fmla="*/ 2888626 h 5516840"/>
              <a:gd name="connsiteX2006" fmla="*/ 5423428 w 16935644"/>
              <a:gd name="connsiteY2006" fmla="*/ 2886326 h 5516840"/>
              <a:gd name="connsiteX2007" fmla="*/ 5428917 w 16935644"/>
              <a:gd name="connsiteY2007" fmla="*/ 2895781 h 5516840"/>
              <a:gd name="connsiteX2008" fmla="*/ 5429701 w 16935644"/>
              <a:gd name="connsiteY2008" fmla="*/ 2892970 h 5516840"/>
              <a:gd name="connsiteX2009" fmla="*/ 5497925 w 16935644"/>
              <a:gd name="connsiteY2009" fmla="*/ 2895014 h 5516840"/>
              <a:gd name="connsiteX2010" fmla="*/ 5446953 w 16935644"/>
              <a:gd name="connsiteY2010" fmla="*/ 2888626 h 5516840"/>
              <a:gd name="connsiteX2011" fmla="*/ 5444601 w 16935644"/>
              <a:gd name="connsiteY2011" fmla="*/ 2869971 h 5516840"/>
              <a:gd name="connsiteX2012" fmla="*/ 5454011 w 16935644"/>
              <a:gd name="connsiteY2012" fmla="*/ 2888626 h 5516840"/>
              <a:gd name="connsiteX2013" fmla="*/ 5480673 w 16935644"/>
              <a:gd name="connsiteY2013" fmla="*/ 2879682 h 5516840"/>
              <a:gd name="connsiteX2014" fmla="*/ 5443817 w 16935644"/>
              <a:gd name="connsiteY2014" fmla="*/ 2845951 h 5516840"/>
              <a:gd name="connsiteX2015" fmla="*/ 3061461 w 16935644"/>
              <a:gd name="connsiteY2015" fmla="*/ 2833940 h 5516840"/>
              <a:gd name="connsiteX2016" fmla="*/ 3087339 w 16935644"/>
              <a:gd name="connsiteY2016" fmla="*/ 2862050 h 5516840"/>
              <a:gd name="connsiteX2017" fmla="*/ 3053619 w 16935644"/>
              <a:gd name="connsiteY2017" fmla="*/ 2864860 h 5516840"/>
              <a:gd name="connsiteX2018" fmla="*/ 3050482 w 16935644"/>
              <a:gd name="connsiteY2018" fmla="*/ 2841862 h 5516840"/>
              <a:gd name="connsiteX2019" fmla="*/ 3061461 w 16935644"/>
              <a:gd name="connsiteY2019" fmla="*/ 2833940 h 5516840"/>
              <a:gd name="connsiteX2020" fmla="*/ 4636105 w 16935644"/>
              <a:gd name="connsiteY2020" fmla="*/ 2829596 h 5516840"/>
              <a:gd name="connsiteX2021" fmla="*/ 4615717 w 16935644"/>
              <a:gd name="connsiteY2021" fmla="*/ 2832407 h 5516840"/>
              <a:gd name="connsiteX2022" fmla="*/ 4636105 w 16935644"/>
              <a:gd name="connsiteY2022" fmla="*/ 2839051 h 5516840"/>
              <a:gd name="connsiteX2023" fmla="*/ 3180657 w 16935644"/>
              <a:gd name="connsiteY2023" fmla="*/ 2827296 h 5516840"/>
              <a:gd name="connsiteX2024" fmla="*/ 3232413 w 16935644"/>
              <a:gd name="connsiteY2024" fmla="*/ 2830363 h 5516840"/>
              <a:gd name="connsiteX2025" fmla="*/ 3180657 w 16935644"/>
              <a:gd name="connsiteY2025" fmla="*/ 2827296 h 5516840"/>
              <a:gd name="connsiteX2026" fmla="*/ 278386 w 16935644"/>
              <a:gd name="connsiteY2026" fmla="*/ 2821163 h 5516840"/>
              <a:gd name="connsiteX2027" fmla="*/ 210946 w 16935644"/>
              <a:gd name="connsiteY2027" fmla="*/ 2862050 h 5516840"/>
              <a:gd name="connsiteX2028" fmla="*/ 245450 w 16935644"/>
              <a:gd name="connsiteY2028" fmla="*/ 2862050 h 5516840"/>
              <a:gd name="connsiteX2029" fmla="*/ 151348 w 16935644"/>
              <a:gd name="connsiteY2029" fmla="*/ 2852084 h 5516840"/>
              <a:gd name="connsiteX2030" fmla="*/ 278386 w 16935644"/>
              <a:gd name="connsiteY2030" fmla="*/ 2821163 h 5516840"/>
              <a:gd name="connsiteX2031" fmla="*/ 5025845 w 16935644"/>
              <a:gd name="connsiteY2031" fmla="*/ 2813242 h 5516840"/>
              <a:gd name="connsiteX2032" fmla="*/ 5031335 w 16935644"/>
              <a:gd name="connsiteY2032" fmla="*/ 2821163 h 5516840"/>
              <a:gd name="connsiteX2033" fmla="*/ 5043882 w 16935644"/>
              <a:gd name="connsiteY2033" fmla="*/ 2818352 h 5516840"/>
              <a:gd name="connsiteX2034" fmla="*/ 5035256 w 16935644"/>
              <a:gd name="connsiteY2034" fmla="*/ 2844162 h 5516840"/>
              <a:gd name="connsiteX2035" fmla="*/ 5079955 w 16935644"/>
              <a:gd name="connsiteY2035" fmla="*/ 2823719 h 5516840"/>
              <a:gd name="connsiteX2036" fmla="*/ 5076818 w 16935644"/>
              <a:gd name="connsiteY2036" fmla="*/ 2854639 h 5516840"/>
              <a:gd name="connsiteX2037" fmla="*/ 5070545 w 16935644"/>
              <a:gd name="connsiteY2037" fmla="*/ 2841862 h 5516840"/>
              <a:gd name="connsiteX2038" fmla="*/ 5010946 w 16935644"/>
              <a:gd name="connsiteY2038" fmla="*/ 2846973 h 5516840"/>
              <a:gd name="connsiteX2039" fmla="*/ 5025845 w 16935644"/>
              <a:gd name="connsiteY2039" fmla="*/ 2813242 h 5516840"/>
              <a:gd name="connsiteX2040" fmla="*/ 16935273 w 16935644"/>
              <a:gd name="connsiteY2040" fmla="*/ 2803020 h 5516840"/>
              <a:gd name="connsiteX2041" fmla="*/ 16903121 w 16935644"/>
              <a:gd name="connsiteY2041" fmla="*/ 2833940 h 5516840"/>
              <a:gd name="connsiteX2042" fmla="*/ 16935273 w 16935644"/>
              <a:gd name="connsiteY2042" fmla="*/ 2803020 h 5516840"/>
              <a:gd name="connsiteX2043" fmla="*/ 5458716 w 16935644"/>
              <a:gd name="connsiteY2043" fmla="*/ 2799698 h 5516840"/>
              <a:gd name="connsiteX2044" fmla="*/ 5440680 w 16935644"/>
              <a:gd name="connsiteY2044" fmla="*/ 2808898 h 5516840"/>
              <a:gd name="connsiteX2045" fmla="*/ 5439111 w 16935644"/>
              <a:gd name="connsiteY2045" fmla="*/ 2822697 h 5516840"/>
              <a:gd name="connsiteX2046" fmla="*/ 5483026 w 16935644"/>
              <a:gd name="connsiteY2046" fmla="*/ 2805831 h 5516840"/>
              <a:gd name="connsiteX2047" fmla="*/ 5458716 w 16935644"/>
              <a:gd name="connsiteY2047" fmla="*/ 2799698 h 5516840"/>
              <a:gd name="connsiteX2048" fmla="*/ 5332463 w 16935644"/>
              <a:gd name="connsiteY2048" fmla="*/ 2797142 h 5516840"/>
              <a:gd name="connsiteX2049" fmla="*/ 5303447 w 16935644"/>
              <a:gd name="connsiteY2049" fmla="*/ 2802253 h 5516840"/>
              <a:gd name="connsiteX2050" fmla="*/ 5303447 w 16935644"/>
              <a:gd name="connsiteY2050" fmla="*/ 2798676 h 5516840"/>
              <a:gd name="connsiteX2051" fmla="*/ 5277569 w 16935644"/>
              <a:gd name="connsiteY2051" fmla="*/ 2822697 h 5516840"/>
              <a:gd name="connsiteX2052" fmla="*/ 5303447 w 16935644"/>
              <a:gd name="connsiteY2052" fmla="*/ 2843395 h 5516840"/>
              <a:gd name="connsiteX2053" fmla="*/ 5335599 w 16935644"/>
              <a:gd name="connsiteY2053" fmla="*/ 2810942 h 5516840"/>
              <a:gd name="connsiteX2054" fmla="*/ 5332463 w 16935644"/>
              <a:gd name="connsiteY2054" fmla="*/ 2797142 h 5516840"/>
              <a:gd name="connsiteX2055" fmla="*/ 16562785 w 16935644"/>
              <a:gd name="connsiteY2055" fmla="*/ 2793565 h 5516840"/>
              <a:gd name="connsiteX2056" fmla="*/ 16569057 w 16935644"/>
              <a:gd name="connsiteY2056" fmla="*/ 2795354 h 5516840"/>
              <a:gd name="connsiteX2057" fmla="*/ 16585525 w 16935644"/>
              <a:gd name="connsiteY2057" fmla="*/ 2799698 h 5516840"/>
              <a:gd name="connsiteX2058" fmla="*/ 16581605 w 16935644"/>
              <a:gd name="connsiteY2058" fmla="*/ 2841862 h 5516840"/>
              <a:gd name="connsiteX2059" fmla="*/ 16552589 w 16935644"/>
              <a:gd name="connsiteY2059" fmla="*/ 2822697 h 5516840"/>
              <a:gd name="connsiteX2060" fmla="*/ 16558865 w 16935644"/>
              <a:gd name="connsiteY2060" fmla="*/ 2801487 h 5516840"/>
              <a:gd name="connsiteX2061" fmla="*/ 16562785 w 16935644"/>
              <a:gd name="connsiteY2061" fmla="*/ 2793565 h 5516840"/>
              <a:gd name="connsiteX2062" fmla="*/ 16591801 w 16935644"/>
              <a:gd name="connsiteY2062" fmla="*/ 2788710 h 5516840"/>
              <a:gd name="connsiteX2063" fmla="*/ 16616109 w 16935644"/>
              <a:gd name="connsiteY2063" fmla="*/ 2801487 h 5516840"/>
              <a:gd name="connsiteX2064" fmla="*/ 16612973 w 16935644"/>
              <a:gd name="connsiteY2064" fmla="*/ 2841862 h 5516840"/>
              <a:gd name="connsiteX2065" fmla="*/ 16591801 w 16935644"/>
              <a:gd name="connsiteY2065" fmla="*/ 2788710 h 5516840"/>
              <a:gd name="connsiteX2066" fmla="*/ 5506551 w 16935644"/>
              <a:gd name="connsiteY2066" fmla="*/ 2786665 h 5516840"/>
              <a:gd name="connsiteX2067" fmla="*/ 5513609 w 16935644"/>
              <a:gd name="connsiteY2067" fmla="*/ 2794587 h 5516840"/>
              <a:gd name="connsiteX2068" fmla="*/ 5523803 w 16935644"/>
              <a:gd name="connsiteY2068" fmla="*/ 2790243 h 5516840"/>
              <a:gd name="connsiteX2069" fmla="*/ 5506551 w 16935644"/>
              <a:gd name="connsiteY2069" fmla="*/ 2786665 h 5516840"/>
              <a:gd name="connsiteX2070" fmla="*/ 5606927 w 16935644"/>
              <a:gd name="connsiteY2070" fmla="*/ 2775677 h 5516840"/>
              <a:gd name="connsiteX2071" fmla="*/ 5603007 w 16935644"/>
              <a:gd name="connsiteY2071" fmla="*/ 2786665 h 5516840"/>
              <a:gd name="connsiteX2072" fmla="*/ 5611633 w 16935644"/>
              <a:gd name="connsiteY2072" fmla="*/ 2785132 h 5516840"/>
              <a:gd name="connsiteX2073" fmla="*/ 5606927 w 16935644"/>
              <a:gd name="connsiteY2073" fmla="*/ 2775677 h 5516840"/>
              <a:gd name="connsiteX2074" fmla="*/ 3542951 w 16935644"/>
              <a:gd name="connsiteY2074" fmla="*/ 2765967 h 5516840"/>
              <a:gd name="connsiteX2075" fmla="*/ 3543735 w 16935644"/>
              <a:gd name="connsiteY2075" fmla="*/ 2768778 h 5516840"/>
              <a:gd name="connsiteX2076" fmla="*/ 3542167 w 16935644"/>
              <a:gd name="connsiteY2076" fmla="*/ 2766734 h 5516840"/>
              <a:gd name="connsiteX2077" fmla="*/ 3542951 w 16935644"/>
              <a:gd name="connsiteY2077" fmla="*/ 2765967 h 5516840"/>
              <a:gd name="connsiteX2078" fmla="*/ 509721 w 16935644"/>
              <a:gd name="connsiteY2078" fmla="*/ 2765200 h 5516840"/>
              <a:gd name="connsiteX2079" fmla="*/ 614802 w 16935644"/>
              <a:gd name="connsiteY2079" fmla="*/ 2765200 h 5516840"/>
              <a:gd name="connsiteX2080" fmla="*/ 623428 w 16935644"/>
              <a:gd name="connsiteY2080" fmla="*/ 2785899 h 5516840"/>
              <a:gd name="connsiteX2081" fmla="*/ 583434 w 16935644"/>
              <a:gd name="connsiteY2081" fmla="*/ 2785899 h 5516840"/>
              <a:gd name="connsiteX2082" fmla="*/ 566966 w 16935644"/>
              <a:gd name="connsiteY2082" fmla="*/ 2817586 h 5516840"/>
              <a:gd name="connsiteX2083" fmla="*/ 606175 w 16935644"/>
              <a:gd name="connsiteY2083" fmla="*/ 2866394 h 5516840"/>
              <a:gd name="connsiteX2084" fmla="*/ 523836 w 16935644"/>
              <a:gd name="connsiteY2084" fmla="*/ 2845951 h 5516840"/>
              <a:gd name="connsiteX2085" fmla="*/ 558340 w 16935644"/>
              <a:gd name="connsiteY2085" fmla="*/ 2825252 h 5516840"/>
              <a:gd name="connsiteX2086" fmla="*/ 526973 w 16935644"/>
              <a:gd name="connsiteY2086" fmla="*/ 2785899 h 5516840"/>
              <a:gd name="connsiteX2087" fmla="*/ 518347 w 16935644"/>
              <a:gd name="connsiteY2087" fmla="*/ 2856172 h 5516840"/>
              <a:gd name="connsiteX2088" fmla="*/ 459533 w 16935644"/>
              <a:gd name="connsiteY2088" fmla="*/ 2856172 h 5516840"/>
              <a:gd name="connsiteX2089" fmla="*/ 461885 w 16935644"/>
              <a:gd name="connsiteY2089" fmla="*/ 2817586 h 5516840"/>
              <a:gd name="connsiteX2090" fmla="*/ 509721 w 16935644"/>
              <a:gd name="connsiteY2090" fmla="*/ 2765200 h 5516840"/>
              <a:gd name="connsiteX2091" fmla="*/ 5604575 w 16935644"/>
              <a:gd name="connsiteY2091" fmla="*/ 2760090 h 5516840"/>
              <a:gd name="connsiteX2092" fmla="*/ 5606143 w 16935644"/>
              <a:gd name="connsiteY2092" fmla="*/ 2773122 h 5516840"/>
              <a:gd name="connsiteX2093" fmla="*/ 5628885 w 16935644"/>
              <a:gd name="connsiteY2093" fmla="*/ 2780022 h 5516840"/>
              <a:gd name="connsiteX2094" fmla="*/ 5635942 w 16935644"/>
              <a:gd name="connsiteY2094" fmla="*/ 2778488 h 5516840"/>
              <a:gd name="connsiteX2095" fmla="*/ 5604575 w 16935644"/>
              <a:gd name="connsiteY2095" fmla="*/ 2760090 h 5516840"/>
              <a:gd name="connsiteX2096" fmla="*/ 337984 w 16935644"/>
              <a:gd name="connsiteY2096" fmla="*/ 2757790 h 5516840"/>
              <a:gd name="connsiteX2097" fmla="*/ 441497 w 16935644"/>
              <a:gd name="connsiteY2097" fmla="*/ 2798676 h 5516840"/>
              <a:gd name="connsiteX2098" fmla="*/ 432870 w 16935644"/>
              <a:gd name="connsiteY2098" fmla="*/ 2856939 h 5516840"/>
              <a:gd name="connsiteX2099" fmla="*/ 396798 w 16935644"/>
              <a:gd name="connsiteY2099" fmla="*/ 2798676 h 5516840"/>
              <a:gd name="connsiteX2100" fmla="*/ 296422 w 16935644"/>
              <a:gd name="connsiteY2100" fmla="*/ 2818352 h 5516840"/>
              <a:gd name="connsiteX2101" fmla="*/ 278386 w 16935644"/>
              <a:gd name="connsiteY2101" fmla="*/ 2788710 h 5516840"/>
              <a:gd name="connsiteX2102" fmla="*/ 337984 w 16935644"/>
              <a:gd name="connsiteY2102" fmla="*/ 2757790 h 5516840"/>
              <a:gd name="connsiteX2103" fmla="*/ 3564908 w 16935644"/>
              <a:gd name="connsiteY2103" fmla="*/ 2749868 h 5516840"/>
              <a:gd name="connsiteX2104" fmla="*/ 3542951 w 16935644"/>
              <a:gd name="connsiteY2104" fmla="*/ 2765967 h 5516840"/>
              <a:gd name="connsiteX2105" fmla="*/ 3564908 w 16935644"/>
              <a:gd name="connsiteY2105" fmla="*/ 2749868 h 5516840"/>
              <a:gd name="connsiteX2106" fmla="*/ 16378501 w 16935644"/>
              <a:gd name="connsiteY2106" fmla="*/ 2747313 h 5516840"/>
              <a:gd name="connsiteX2107" fmla="*/ 16410653 w 16935644"/>
              <a:gd name="connsiteY2107" fmla="*/ 2782321 h 5516840"/>
              <a:gd name="connsiteX2108" fmla="*/ 16416141 w 16935644"/>
              <a:gd name="connsiteY2108" fmla="*/ 2774911 h 5516840"/>
              <a:gd name="connsiteX2109" fmla="*/ 16395753 w 16935644"/>
              <a:gd name="connsiteY2109" fmla="*/ 2747313 h 5516840"/>
              <a:gd name="connsiteX2110" fmla="*/ 16490641 w 16935644"/>
              <a:gd name="connsiteY2110" fmla="*/ 2782321 h 5516840"/>
              <a:gd name="connsiteX2111" fmla="*/ 16514165 w 16935644"/>
              <a:gd name="connsiteY2111" fmla="*/ 2749868 h 5516840"/>
              <a:gd name="connsiteX2112" fmla="*/ 16514165 w 16935644"/>
              <a:gd name="connsiteY2112" fmla="*/ 2757790 h 5516840"/>
              <a:gd name="connsiteX2113" fmla="*/ 16547101 w 16935644"/>
              <a:gd name="connsiteY2113" fmla="*/ 2785132 h 5516840"/>
              <a:gd name="connsiteX2114" fmla="*/ 16549453 w 16935644"/>
              <a:gd name="connsiteY2114" fmla="*/ 2829596 h 5516840"/>
              <a:gd name="connsiteX2115" fmla="*/ 16525929 w 16935644"/>
              <a:gd name="connsiteY2115" fmla="*/ 2869971 h 5516840"/>
              <a:gd name="connsiteX2116" fmla="*/ 16496913 w 16935644"/>
              <a:gd name="connsiteY2116" fmla="*/ 2850295 h 5516840"/>
              <a:gd name="connsiteX2117" fmla="*/ 16485933 w 16935644"/>
              <a:gd name="connsiteY2117" fmla="*/ 2872527 h 5516840"/>
              <a:gd name="connsiteX2118" fmla="*/ 16495345 w 16935644"/>
              <a:gd name="connsiteY2118" fmla="*/ 2890670 h 5516840"/>
              <a:gd name="connsiteX2119" fmla="*/ 16340861 w 16935644"/>
              <a:gd name="connsiteY2119" fmla="*/ 2820397 h 5516840"/>
              <a:gd name="connsiteX2120" fmla="*/ 16384775 w 16935644"/>
              <a:gd name="connsiteY2120" fmla="*/ 2815286 h 5516840"/>
              <a:gd name="connsiteX2121" fmla="*/ 16352623 w 16935644"/>
              <a:gd name="connsiteY2121" fmla="*/ 2802253 h 5516840"/>
              <a:gd name="connsiteX2122" fmla="*/ 16398889 w 16935644"/>
              <a:gd name="connsiteY2122" fmla="*/ 2792543 h 5516840"/>
              <a:gd name="connsiteX2123" fmla="*/ 16349485 w 16935644"/>
              <a:gd name="connsiteY2123" fmla="*/ 2765200 h 5516840"/>
              <a:gd name="connsiteX2124" fmla="*/ 16378501 w 16935644"/>
              <a:gd name="connsiteY2124" fmla="*/ 2747313 h 5516840"/>
              <a:gd name="connsiteX2125" fmla="*/ 2320405 w 16935644"/>
              <a:gd name="connsiteY2125" fmla="*/ 2742202 h 5516840"/>
              <a:gd name="connsiteX2126" fmla="*/ 2244339 w 16935644"/>
              <a:gd name="connsiteY2126" fmla="*/ 2774911 h 5516840"/>
              <a:gd name="connsiteX2127" fmla="*/ 2320405 w 16935644"/>
              <a:gd name="connsiteY2127" fmla="*/ 2742202 h 5516840"/>
              <a:gd name="connsiteX2128" fmla="*/ 1874204 w 16935644"/>
              <a:gd name="connsiteY2128" fmla="*/ 2739902 h 5516840"/>
              <a:gd name="connsiteX2129" fmla="*/ 1914981 w 16935644"/>
              <a:gd name="connsiteY2129" fmla="*/ 2743735 h 5516840"/>
              <a:gd name="connsiteX2130" fmla="*/ 1873419 w 16935644"/>
              <a:gd name="connsiteY2130" fmla="*/ 2773122 h 5516840"/>
              <a:gd name="connsiteX2131" fmla="*/ 1864009 w 16935644"/>
              <a:gd name="connsiteY2131" fmla="*/ 2743735 h 5516840"/>
              <a:gd name="connsiteX2132" fmla="*/ 1874204 w 16935644"/>
              <a:gd name="connsiteY2132" fmla="*/ 2739902 h 5516840"/>
              <a:gd name="connsiteX2133" fmla="*/ 16177749 w 16935644"/>
              <a:gd name="connsiteY2133" fmla="*/ 2735047 h 5516840"/>
              <a:gd name="connsiteX2134" fmla="*/ 16340861 w 16935644"/>
              <a:gd name="connsiteY2134" fmla="*/ 2760856 h 5516840"/>
              <a:gd name="connsiteX2135" fmla="*/ 16320471 w 16935644"/>
              <a:gd name="connsiteY2135" fmla="*/ 2793565 h 5516840"/>
              <a:gd name="connsiteX2136" fmla="*/ 16311845 w 16935644"/>
              <a:gd name="connsiteY2136" fmla="*/ 2764434 h 5516840"/>
              <a:gd name="connsiteX2137" fmla="*/ 16289889 w 16935644"/>
              <a:gd name="connsiteY2137" fmla="*/ 2796120 h 5516840"/>
              <a:gd name="connsiteX2138" fmla="*/ 16180885 w 16935644"/>
              <a:gd name="connsiteY2138" fmla="*/ 2766734 h 5516840"/>
              <a:gd name="connsiteX2139" fmla="*/ 16177749 w 16935644"/>
              <a:gd name="connsiteY2139" fmla="*/ 2735047 h 5516840"/>
              <a:gd name="connsiteX2140" fmla="*/ 3548440 w 16935644"/>
              <a:gd name="connsiteY2140" fmla="*/ 2729169 h 5516840"/>
              <a:gd name="connsiteX2141" fmla="*/ 3541382 w 16935644"/>
              <a:gd name="connsiteY2141" fmla="*/ 2740158 h 5516840"/>
              <a:gd name="connsiteX2142" fmla="*/ 3526483 w 16935644"/>
              <a:gd name="connsiteY2142" fmla="*/ 2772100 h 5516840"/>
              <a:gd name="connsiteX2143" fmla="*/ 3544519 w 16935644"/>
              <a:gd name="connsiteY2143" fmla="*/ 2781555 h 5516840"/>
              <a:gd name="connsiteX2144" fmla="*/ 3543735 w 16935644"/>
              <a:gd name="connsiteY2144" fmla="*/ 2768778 h 5516840"/>
              <a:gd name="connsiteX2145" fmla="*/ 3568045 w 16935644"/>
              <a:gd name="connsiteY2145" fmla="*/ 2780788 h 5516840"/>
              <a:gd name="connsiteX2146" fmla="*/ 3564908 w 16935644"/>
              <a:gd name="connsiteY2146" fmla="*/ 2749868 h 5516840"/>
              <a:gd name="connsiteX2147" fmla="*/ 3548440 w 16935644"/>
              <a:gd name="connsiteY2147" fmla="*/ 2729169 h 5516840"/>
              <a:gd name="connsiteX2148" fmla="*/ 2332952 w 16935644"/>
              <a:gd name="connsiteY2148" fmla="*/ 2723292 h 5516840"/>
              <a:gd name="connsiteX2149" fmla="*/ 2362751 w 16935644"/>
              <a:gd name="connsiteY2149" fmla="*/ 2737858 h 5516840"/>
              <a:gd name="connsiteX2150" fmla="*/ 2350204 w 16935644"/>
              <a:gd name="connsiteY2150" fmla="*/ 2731980 h 5516840"/>
              <a:gd name="connsiteX2151" fmla="*/ 2338441 w 16935644"/>
              <a:gd name="connsiteY2151" fmla="*/ 2749868 h 5516840"/>
              <a:gd name="connsiteX2152" fmla="*/ 2326679 w 16935644"/>
              <a:gd name="connsiteY2152" fmla="*/ 2734280 h 5516840"/>
              <a:gd name="connsiteX2153" fmla="*/ 2332952 w 16935644"/>
              <a:gd name="connsiteY2153" fmla="*/ 2723292 h 5516840"/>
              <a:gd name="connsiteX2154" fmla="*/ 533246 w 16935644"/>
              <a:gd name="connsiteY2154" fmla="*/ 2706938 h 5516840"/>
              <a:gd name="connsiteX2155" fmla="*/ 577945 w 16935644"/>
              <a:gd name="connsiteY2155" fmla="*/ 2728403 h 5516840"/>
              <a:gd name="connsiteX2156" fmla="*/ 523052 w 16935644"/>
              <a:gd name="connsiteY2156" fmla="*/ 2717926 h 5516840"/>
              <a:gd name="connsiteX2157" fmla="*/ 533246 w 16935644"/>
              <a:gd name="connsiteY2157" fmla="*/ 2706938 h 5516840"/>
              <a:gd name="connsiteX2158" fmla="*/ 5584970 w 16935644"/>
              <a:gd name="connsiteY2158" fmla="*/ 2694161 h 5516840"/>
              <a:gd name="connsiteX2159" fmla="*/ 5572423 w 16935644"/>
              <a:gd name="connsiteY2159" fmla="*/ 2735047 h 5516840"/>
              <a:gd name="connsiteX2160" fmla="*/ 5541840 w 16935644"/>
              <a:gd name="connsiteY2160" fmla="*/ 2708471 h 5516840"/>
              <a:gd name="connsiteX2161" fmla="*/ 5549681 w 16935644"/>
              <a:gd name="connsiteY2161" fmla="*/ 2701060 h 5516840"/>
              <a:gd name="connsiteX2162" fmla="*/ 5529293 w 16935644"/>
              <a:gd name="connsiteY2162" fmla="*/ 2699271 h 5516840"/>
              <a:gd name="connsiteX2163" fmla="*/ 5578697 w 16935644"/>
              <a:gd name="connsiteY2163" fmla="*/ 2749868 h 5516840"/>
              <a:gd name="connsiteX2164" fmla="*/ 5584970 w 16935644"/>
              <a:gd name="connsiteY2164" fmla="*/ 2694161 h 5516840"/>
              <a:gd name="connsiteX2165" fmla="*/ 1927528 w 16935644"/>
              <a:gd name="connsiteY2165" fmla="*/ 2689050 h 5516840"/>
              <a:gd name="connsiteX2166" fmla="*/ 1963601 w 16935644"/>
              <a:gd name="connsiteY2166" fmla="*/ 2727636 h 5516840"/>
              <a:gd name="connsiteX2167" fmla="*/ 1927528 w 16935644"/>
              <a:gd name="connsiteY2167" fmla="*/ 2689050 h 5516840"/>
              <a:gd name="connsiteX2168" fmla="*/ 5566149 w 16935644"/>
              <a:gd name="connsiteY2168" fmla="*/ 2688283 h 5516840"/>
              <a:gd name="connsiteX2169" fmla="*/ 5560661 w 16935644"/>
              <a:gd name="connsiteY2169" fmla="*/ 2694927 h 5516840"/>
              <a:gd name="connsiteX2170" fmla="*/ 5581833 w 16935644"/>
              <a:gd name="connsiteY2170" fmla="*/ 2692116 h 5516840"/>
              <a:gd name="connsiteX2171" fmla="*/ 5566149 w 16935644"/>
              <a:gd name="connsiteY2171" fmla="*/ 2688283 h 5516840"/>
              <a:gd name="connsiteX2172" fmla="*/ 16340077 w 16935644"/>
              <a:gd name="connsiteY2172" fmla="*/ 2687006 h 5516840"/>
              <a:gd name="connsiteX2173" fmla="*/ 16376933 w 16935644"/>
              <a:gd name="connsiteY2173" fmla="*/ 2690583 h 5516840"/>
              <a:gd name="connsiteX2174" fmla="*/ 16332233 w 16935644"/>
              <a:gd name="connsiteY2174" fmla="*/ 2696716 h 5516840"/>
              <a:gd name="connsiteX2175" fmla="*/ 16340077 w 16935644"/>
              <a:gd name="connsiteY2175" fmla="*/ 2687006 h 5516840"/>
              <a:gd name="connsiteX2176" fmla="*/ 196831 w 16935644"/>
              <a:gd name="connsiteY2176" fmla="*/ 2681128 h 5516840"/>
              <a:gd name="connsiteX2177" fmla="*/ 221925 w 16935644"/>
              <a:gd name="connsiteY2177" fmla="*/ 2737091 h 5516840"/>
              <a:gd name="connsiteX2178" fmla="*/ 213298 w 16935644"/>
              <a:gd name="connsiteY2178" fmla="*/ 2765200 h 5516840"/>
              <a:gd name="connsiteX2179" fmla="*/ 124686 w 16935644"/>
              <a:gd name="connsiteY2179" fmla="*/ 2755745 h 5516840"/>
              <a:gd name="connsiteX2180" fmla="*/ 141153 w 16935644"/>
              <a:gd name="connsiteY2180" fmla="*/ 2717159 h 5516840"/>
              <a:gd name="connsiteX2181" fmla="*/ 196831 w 16935644"/>
              <a:gd name="connsiteY2181" fmla="*/ 2681128 h 5516840"/>
              <a:gd name="connsiteX2182" fmla="*/ 16896065 w 16935644"/>
              <a:gd name="connsiteY2182" fmla="*/ 2680362 h 5516840"/>
              <a:gd name="connsiteX2183" fmla="*/ 16920373 w 16935644"/>
              <a:gd name="connsiteY2183" fmla="*/ 2694927 h 5516840"/>
              <a:gd name="connsiteX2184" fmla="*/ 16875673 w 16935644"/>
              <a:gd name="connsiteY2184" fmla="*/ 2701060 h 5516840"/>
              <a:gd name="connsiteX2185" fmla="*/ 16896065 w 16935644"/>
              <a:gd name="connsiteY2185" fmla="*/ 2680362 h 5516840"/>
              <a:gd name="connsiteX2186" fmla="*/ 5510473 w 16935644"/>
              <a:gd name="connsiteY2186" fmla="*/ 2670907 h 5516840"/>
              <a:gd name="connsiteX2187" fmla="*/ 5378729 w 16935644"/>
              <a:gd name="connsiteY2187" fmla="*/ 2730447 h 5516840"/>
              <a:gd name="connsiteX2188" fmla="*/ 5337951 w 16935644"/>
              <a:gd name="connsiteY2188" fmla="*/ 2739391 h 5516840"/>
              <a:gd name="connsiteX2189" fmla="*/ 5388139 w 16935644"/>
              <a:gd name="connsiteY2189" fmla="*/ 2754212 h 5516840"/>
              <a:gd name="connsiteX2190" fmla="*/ 5315210 w 16935644"/>
              <a:gd name="connsiteY2190" fmla="*/ 2754212 h 5516840"/>
              <a:gd name="connsiteX2191" fmla="*/ 5327757 w 16935644"/>
              <a:gd name="connsiteY2191" fmla="*/ 2742202 h 5516840"/>
              <a:gd name="connsiteX2192" fmla="*/ 5135631 w 16935644"/>
              <a:gd name="connsiteY2192" fmla="*/ 2785899 h 5516840"/>
              <a:gd name="connsiteX2193" fmla="*/ 5138769 w 16935644"/>
              <a:gd name="connsiteY2193" fmla="*/ 2787432 h 5516840"/>
              <a:gd name="connsiteX2194" fmla="*/ 5170136 w 16935644"/>
              <a:gd name="connsiteY2194" fmla="*/ 2822697 h 5516840"/>
              <a:gd name="connsiteX2195" fmla="*/ 5132495 w 16935644"/>
              <a:gd name="connsiteY2195" fmla="*/ 2817586 h 5516840"/>
              <a:gd name="connsiteX2196" fmla="*/ 5117595 w 16935644"/>
              <a:gd name="connsiteY2196" fmla="*/ 2864860 h 5516840"/>
              <a:gd name="connsiteX2197" fmla="*/ 5089365 w 16935644"/>
              <a:gd name="connsiteY2197" fmla="*/ 2829596 h 5516840"/>
              <a:gd name="connsiteX2198" fmla="*/ 5121517 w 16935644"/>
              <a:gd name="connsiteY2198" fmla="*/ 2820397 h 5516840"/>
              <a:gd name="connsiteX2199" fmla="*/ 5104265 w 16935644"/>
              <a:gd name="connsiteY2199" fmla="*/ 2793565 h 5516840"/>
              <a:gd name="connsiteX2200" fmla="*/ 5088581 w 16935644"/>
              <a:gd name="connsiteY2200" fmla="*/ 2797142 h 5516840"/>
              <a:gd name="connsiteX2201" fmla="*/ 5003105 w 16935644"/>
              <a:gd name="connsiteY2201" fmla="*/ 2800465 h 5516840"/>
              <a:gd name="connsiteX2202" fmla="*/ 4940369 w 16935644"/>
              <a:gd name="connsiteY2202" fmla="*/ 2803020 h 5516840"/>
              <a:gd name="connsiteX2203" fmla="*/ 4897239 w 16935644"/>
              <a:gd name="connsiteY2203" fmla="*/ 2805064 h 5516840"/>
              <a:gd name="connsiteX2204" fmla="*/ 4865872 w 16935644"/>
              <a:gd name="connsiteY2204" fmla="*/ 2811708 h 5516840"/>
              <a:gd name="connsiteX2205" fmla="*/ 4878419 w 16935644"/>
              <a:gd name="connsiteY2205" fmla="*/ 2805831 h 5516840"/>
              <a:gd name="connsiteX2206" fmla="*/ 4649437 w 16935644"/>
              <a:gd name="connsiteY2206" fmla="*/ 2828063 h 5516840"/>
              <a:gd name="connsiteX2207" fmla="*/ 4663552 w 16935644"/>
              <a:gd name="connsiteY2207" fmla="*/ 2833174 h 5516840"/>
              <a:gd name="connsiteX2208" fmla="*/ 4659631 w 16935644"/>
              <a:gd name="connsiteY2208" fmla="*/ 2839818 h 5516840"/>
              <a:gd name="connsiteX2209" fmla="*/ 4678451 w 16935644"/>
              <a:gd name="connsiteY2209" fmla="*/ 2839818 h 5516840"/>
              <a:gd name="connsiteX2210" fmla="*/ 4664336 w 16935644"/>
              <a:gd name="connsiteY2210" fmla="*/ 2867160 h 5516840"/>
              <a:gd name="connsiteX2211" fmla="*/ 4699625 w 16935644"/>
              <a:gd name="connsiteY2211" fmla="*/ 2864860 h 5516840"/>
              <a:gd name="connsiteX2212" fmla="*/ 4713740 w 16935644"/>
              <a:gd name="connsiteY2212" fmla="*/ 2847739 h 5516840"/>
              <a:gd name="connsiteX2213" fmla="*/ 4766280 w 16935644"/>
              <a:gd name="connsiteY2213" fmla="*/ 2856939 h 5516840"/>
              <a:gd name="connsiteX2214" fmla="*/ 4710603 w 16935644"/>
              <a:gd name="connsiteY2214" fmla="*/ 2888626 h 5516840"/>
              <a:gd name="connsiteX2215" fmla="*/ 4713740 w 16935644"/>
              <a:gd name="connsiteY2215" fmla="*/ 2896547 h 5516840"/>
              <a:gd name="connsiteX2216" fmla="*/ 4830583 w 16935644"/>
              <a:gd name="connsiteY2216" fmla="*/ 2869205 h 5516840"/>
              <a:gd name="connsiteX2217" fmla="*/ 4888613 w 16935644"/>
              <a:gd name="connsiteY2217" fmla="*/ 2916479 h 5516840"/>
              <a:gd name="connsiteX2218" fmla="*/ 4907433 w 16935644"/>
              <a:gd name="connsiteY2218" fmla="*/ 2896547 h 5516840"/>
              <a:gd name="connsiteX2219" fmla="*/ 4865872 w 16935644"/>
              <a:gd name="connsiteY2219" fmla="*/ 2869205 h 5516840"/>
              <a:gd name="connsiteX2220" fmla="*/ 4945859 w 16935644"/>
              <a:gd name="connsiteY2220" fmla="*/ 2858216 h 5516840"/>
              <a:gd name="connsiteX2221" fmla="*/ 4977226 w 16935644"/>
              <a:gd name="connsiteY2221" fmla="*/ 2828830 h 5516840"/>
              <a:gd name="connsiteX2222" fmla="*/ 4999183 w 16935644"/>
              <a:gd name="connsiteY2222" fmla="*/ 2861283 h 5516840"/>
              <a:gd name="connsiteX2223" fmla="*/ 4956053 w 16935644"/>
              <a:gd name="connsiteY2223" fmla="*/ 2862050 h 5516840"/>
              <a:gd name="connsiteX2224" fmla="*/ 4915275 w 16935644"/>
              <a:gd name="connsiteY2224" fmla="*/ 2869205 h 5516840"/>
              <a:gd name="connsiteX2225" fmla="*/ 4923901 w 16935644"/>
              <a:gd name="connsiteY2225" fmla="*/ 2896547 h 5516840"/>
              <a:gd name="connsiteX2226" fmla="*/ 4982715 w 16935644"/>
              <a:gd name="connsiteY2226" fmla="*/ 2887092 h 5516840"/>
              <a:gd name="connsiteX2227" fmla="*/ 4962327 w 16935644"/>
              <a:gd name="connsiteY2227" fmla="*/ 2918779 h 5516840"/>
              <a:gd name="connsiteX2228" fmla="*/ 4976442 w 16935644"/>
              <a:gd name="connsiteY2228" fmla="*/ 2933600 h 5516840"/>
              <a:gd name="connsiteX2229" fmla="*/ 5005457 w 16935644"/>
              <a:gd name="connsiteY2229" fmla="*/ 2881982 h 5516840"/>
              <a:gd name="connsiteX2230" fmla="*/ 5000751 w 16935644"/>
              <a:gd name="connsiteY2230" fmla="*/ 2879682 h 5516840"/>
              <a:gd name="connsiteX2231" fmla="*/ 5085444 w 16935644"/>
              <a:gd name="connsiteY2231" fmla="*/ 2859750 h 5516840"/>
              <a:gd name="connsiteX2232" fmla="*/ 5050155 w 16935644"/>
              <a:gd name="connsiteY2232" fmla="*/ 2884792 h 5516840"/>
              <a:gd name="connsiteX2233" fmla="*/ 5062703 w 16935644"/>
              <a:gd name="connsiteY2233" fmla="*/ 2888626 h 5516840"/>
              <a:gd name="connsiteX2234" fmla="*/ 5028983 w 16935644"/>
              <a:gd name="connsiteY2234" fmla="*/ 2906258 h 5516840"/>
              <a:gd name="connsiteX2235" fmla="*/ 5000751 w 16935644"/>
              <a:gd name="connsiteY2235" fmla="*/ 2962476 h 5516840"/>
              <a:gd name="connsiteX2236" fmla="*/ 4909786 w 16935644"/>
              <a:gd name="connsiteY2236" fmla="*/ 2943822 h 5516840"/>
              <a:gd name="connsiteX2237" fmla="*/ 4821957 w 16935644"/>
              <a:gd name="connsiteY2237" fmla="*/ 2955832 h 5516840"/>
              <a:gd name="connsiteX2238" fmla="*/ 4763927 w 16935644"/>
              <a:gd name="connsiteY2238" fmla="*/ 2982408 h 5516840"/>
              <a:gd name="connsiteX2239" fmla="*/ 4812547 w 16935644"/>
              <a:gd name="connsiteY2239" fmla="*/ 2992630 h 5516840"/>
              <a:gd name="connsiteX2240" fmla="*/ 4801569 w 16935644"/>
              <a:gd name="connsiteY2240" fmla="*/ 3004640 h 5516840"/>
              <a:gd name="connsiteX2241" fmla="*/ 4824310 w 16935644"/>
              <a:gd name="connsiteY2241" fmla="*/ 3022017 h 5516840"/>
              <a:gd name="connsiteX2242" fmla="*/ 4842347 w 16935644"/>
              <a:gd name="connsiteY2242" fmla="*/ 3049359 h 5516840"/>
              <a:gd name="connsiteX2243" fmla="*/ 4886261 w 16935644"/>
              <a:gd name="connsiteY2243" fmla="*/ 3029683 h 5516840"/>
              <a:gd name="connsiteX2244" fmla="*/ 4865872 w 16935644"/>
              <a:gd name="connsiteY2244" fmla="*/ 3012562 h 5516840"/>
              <a:gd name="connsiteX2245" fmla="*/ 4880771 w 16935644"/>
              <a:gd name="connsiteY2245" fmla="*/ 2975509 h 5516840"/>
              <a:gd name="connsiteX2246" fmla="*/ 4932527 w 16935644"/>
              <a:gd name="connsiteY2246" fmla="*/ 3012562 h 5516840"/>
              <a:gd name="connsiteX2247" fmla="*/ 4982715 w 16935644"/>
              <a:gd name="connsiteY2247" fmla="*/ 3002085 h 5516840"/>
              <a:gd name="connsiteX2248" fmla="*/ 4967816 w 16935644"/>
              <a:gd name="connsiteY2248" fmla="*/ 3012562 h 5516840"/>
              <a:gd name="connsiteX2249" fmla="*/ 4965463 w 16935644"/>
              <a:gd name="connsiteY2249" fmla="*/ 3014862 h 5516840"/>
              <a:gd name="connsiteX2250" fmla="*/ 5014867 w 16935644"/>
              <a:gd name="connsiteY2250" fmla="*/ 3012562 h 5516840"/>
              <a:gd name="connsiteX2251" fmla="*/ 4982715 w 16935644"/>
              <a:gd name="connsiteY2251" fmla="*/ 2985219 h 5516840"/>
              <a:gd name="connsiteX2252" fmla="*/ 5158373 w 16935644"/>
              <a:gd name="connsiteY2252" fmla="*/ 2995441 h 5516840"/>
              <a:gd name="connsiteX2253" fmla="*/ 5193661 w 16935644"/>
              <a:gd name="connsiteY2253" fmla="*/ 2962476 h 5516840"/>
              <a:gd name="connsiteX2254" fmla="*/ 5207777 w 16935644"/>
              <a:gd name="connsiteY2254" fmla="*/ 2960943 h 5516840"/>
              <a:gd name="connsiteX2255" fmla="*/ 5328541 w 16935644"/>
              <a:gd name="connsiteY2255" fmla="*/ 2995441 h 5516840"/>
              <a:gd name="connsiteX2256" fmla="*/ 5252475 w 16935644"/>
              <a:gd name="connsiteY2256" fmla="*/ 2995441 h 5516840"/>
              <a:gd name="connsiteX2257" fmla="*/ 5268943 w 16935644"/>
              <a:gd name="connsiteY2257" fmla="*/ 3031983 h 5516840"/>
              <a:gd name="connsiteX2258" fmla="*/ 5210913 w 16935644"/>
              <a:gd name="connsiteY2258" fmla="*/ 3041437 h 5516840"/>
              <a:gd name="connsiteX2259" fmla="*/ 5225813 w 16935644"/>
              <a:gd name="connsiteY2259" fmla="*/ 3061370 h 5516840"/>
              <a:gd name="connsiteX2260" fmla="*/ 5225813 w 16935644"/>
              <a:gd name="connsiteY2260" fmla="*/ 3071591 h 5516840"/>
              <a:gd name="connsiteX2261" fmla="*/ 5225813 w 16935644"/>
              <a:gd name="connsiteY2261" fmla="*/ 3091523 h 5516840"/>
              <a:gd name="connsiteX2262" fmla="*/ 5166999 w 16935644"/>
              <a:gd name="connsiteY2262" fmla="*/ 3031983 h 5516840"/>
              <a:gd name="connsiteX2263" fmla="*/ 5225813 w 16935644"/>
              <a:gd name="connsiteY2263" fmla="*/ 3004640 h 5516840"/>
              <a:gd name="connsiteX2264" fmla="*/ 5196014 w 16935644"/>
              <a:gd name="connsiteY2264" fmla="*/ 2982408 h 5516840"/>
              <a:gd name="connsiteX2265" fmla="*/ 5085444 w 16935644"/>
              <a:gd name="connsiteY2265" fmla="*/ 2985219 h 5516840"/>
              <a:gd name="connsiteX2266" fmla="*/ 4974089 w 16935644"/>
              <a:gd name="connsiteY2266" fmla="*/ 3041437 h 5516840"/>
              <a:gd name="connsiteX2267" fmla="*/ 5000751 w 16935644"/>
              <a:gd name="connsiteY2267" fmla="*/ 3081302 h 5516840"/>
              <a:gd name="connsiteX2268" fmla="*/ 5009378 w 16935644"/>
              <a:gd name="connsiteY2268" fmla="*/ 3068780 h 5516840"/>
              <a:gd name="connsiteX2269" fmla="*/ 5026630 w 16935644"/>
              <a:gd name="connsiteY2269" fmla="*/ 3051914 h 5516840"/>
              <a:gd name="connsiteX2270" fmla="*/ 5032119 w 16935644"/>
              <a:gd name="connsiteY2270" fmla="*/ 3022017 h 5516840"/>
              <a:gd name="connsiteX2271" fmla="*/ 5108969 w 16935644"/>
              <a:gd name="connsiteY2271" fmla="*/ 3022017 h 5516840"/>
              <a:gd name="connsiteX2272" fmla="*/ 5105049 w 16935644"/>
              <a:gd name="connsiteY2272" fmla="*/ 3039138 h 5516840"/>
              <a:gd name="connsiteX2273" fmla="*/ 5184251 w 16935644"/>
              <a:gd name="connsiteY2273" fmla="*/ 3061370 h 5516840"/>
              <a:gd name="connsiteX2274" fmla="*/ 5169351 w 16935644"/>
              <a:gd name="connsiteY2274" fmla="*/ 3083602 h 5516840"/>
              <a:gd name="connsiteX2275" fmla="*/ 5252475 w 16935644"/>
              <a:gd name="connsiteY2275" fmla="*/ 3100723 h 5516840"/>
              <a:gd name="connsiteX2276" fmla="*/ 5250123 w 16935644"/>
              <a:gd name="connsiteY2276" fmla="*/ 3105067 h 5516840"/>
              <a:gd name="connsiteX2277" fmla="*/ 5291685 w 16935644"/>
              <a:gd name="connsiteY2277" fmla="*/ 3104300 h 5516840"/>
              <a:gd name="connsiteX2278" fmla="*/ 5274433 w 16935644"/>
              <a:gd name="connsiteY2278" fmla="*/ 3094590 h 5516840"/>
              <a:gd name="connsiteX2279" fmla="*/ 5351283 w 16935644"/>
              <a:gd name="connsiteY2279" fmla="*/ 3084368 h 5516840"/>
              <a:gd name="connsiteX2280" fmla="*/ 5368535 w 16935644"/>
              <a:gd name="connsiteY2280" fmla="*/ 3072358 h 5516840"/>
              <a:gd name="connsiteX2281" fmla="*/ 5354419 w 16935644"/>
              <a:gd name="connsiteY2281" fmla="*/ 3051914 h 5516840"/>
              <a:gd name="connsiteX2282" fmla="*/ 5374809 w 16935644"/>
              <a:gd name="connsiteY2282" fmla="*/ 3028916 h 5516840"/>
              <a:gd name="connsiteX2283" fmla="*/ 5375593 w 16935644"/>
              <a:gd name="connsiteY2283" fmla="*/ 3028916 h 5516840"/>
              <a:gd name="connsiteX2284" fmla="*/ 5377945 w 16935644"/>
              <a:gd name="connsiteY2284" fmla="*/ 3025339 h 5516840"/>
              <a:gd name="connsiteX2285" fmla="*/ 5381866 w 16935644"/>
              <a:gd name="connsiteY2285" fmla="*/ 3025339 h 5516840"/>
              <a:gd name="connsiteX2286" fmla="*/ 5391276 w 16935644"/>
              <a:gd name="connsiteY2286" fmla="*/ 3020739 h 5516840"/>
              <a:gd name="connsiteX2287" fmla="*/ 5377945 w 16935644"/>
              <a:gd name="connsiteY2287" fmla="*/ 3025339 h 5516840"/>
              <a:gd name="connsiteX2288" fmla="*/ 5345793 w 16935644"/>
              <a:gd name="connsiteY2288" fmla="*/ 3035560 h 5516840"/>
              <a:gd name="connsiteX2289" fmla="*/ 5403039 w 16935644"/>
              <a:gd name="connsiteY2289" fmla="*/ 3002085 h 5516840"/>
              <a:gd name="connsiteX2290" fmla="*/ 5410881 w 16935644"/>
              <a:gd name="connsiteY2290" fmla="*/ 2974742 h 5516840"/>
              <a:gd name="connsiteX2291" fmla="*/ 5428133 w 16935644"/>
              <a:gd name="connsiteY2291" fmla="*/ 3003107 h 5516840"/>
              <a:gd name="connsiteX2292" fmla="*/ 5493221 w 16935644"/>
              <a:gd name="connsiteY2292" fmla="*/ 3001318 h 5516840"/>
              <a:gd name="connsiteX2293" fmla="*/ 5482241 w 16935644"/>
              <a:gd name="connsiteY2293" fmla="*/ 2970398 h 5516840"/>
              <a:gd name="connsiteX2294" fmla="*/ 5410881 w 16935644"/>
              <a:gd name="connsiteY2294" fmla="*/ 2974742 h 5516840"/>
              <a:gd name="connsiteX2295" fmla="*/ 5377945 w 16935644"/>
              <a:gd name="connsiteY2295" fmla="*/ 2968865 h 5516840"/>
              <a:gd name="connsiteX2296" fmla="*/ 5472047 w 16935644"/>
              <a:gd name="connsiteY2296" fmla="*/ 2948933 h 5516840"/>
              <a:gd name="connsiteX2297" fmla="*/ 5414802 w 16935644"/>
              <a:gd name="connsiteY2297" fmla="*/ 2943822 h 5516840"/>
              <a:gd name="connsiteX2298" fmla="*/ 5305016 w 16935644"/>
              <a:gd name="connsiteY2298" fmla="*/ 2913668 h 5516840"/>
              <a:gd name="connsiteX2299" fmla="*/ 5310505 w 16935644"/>
              <a:gd name="connsiteY2299" fmla="*/ 2908557 h 5516840"/>
              <a:gd name="connsiteX2300" fmla="*/ 5294821 w 16935644"/>
              <a:gd name="connsiteY2300" fmla="*/ 2903447 h 5516840"/>
              <a:gd name="connsiteX2301" fmla="*/ 5265807 w 16935644"/>
              <a:gd name="connsiteY2301" fmla="*/ 2935900 h 5516840"/>
              <a:gd name="connsiteX2302" fmla="*/ 5257181 w 16935644"/>
              <a:gd name="connsiteY2302" fmla="*/ 2900891 h 5516840"/>
              <a:gd name="connsiteX2303" fmla="*/ 5323836 w 16935644"/>
              <a:gd name="connsiteY2303" fmla="*/ 2895014 h 5516840"/>
              <a:gd name="connsiteX2304" fmla="*/ 5341089 w 16935644"/>
              <a:gd name="connsiteY2304" fmla="*/ 2890670 h 5516840"/>
              <a:gd name="connsiteX2305" fmla="*/ 5274433 w 16935644"/>
              <a:gd name="connsiteY2305" fmla="*/ 2876104 h 5516840"/>
              <a:gd name="connsiteX2306" fmla="*/ 5265807 w 16935644"/>
              <a:gd name="connsiteY2306" fmla="*/ 2845951 h 5516840"/>
              <a:gd name="connsiteX2307" fmla="*/ 5206993 w 16935644"/>
              <a:gd name="connsiteY2307" fmla="*/ 2843395 h 5516840"/>
              <a:gd name="connsiteX2308" fmla="*/ 5206993 w 16935644"/>
              <a:gd name="connsiteY2308" fmla="*/ 2815286 h 5516840"/>
              <a:gd name="connsiteX2309" fmla="*/ 5259533 w 16935644"/>
              <a:gd name="connsiteY2309" fmla="*/ 2825252 h 5516840"/>
              <a:gd name="connsiteX2310" fmla="*/ 5257181 w 16935644"/>
              <a:gd name="connsiteY2310" fmla="*/ 2795354 h 5516840"/>
              <a:gd name="connsiteX2311" fmla="*/ 5304231 w 16935644"/>
              <a:gd name="connsiteY2311" fmla="*/ 2791010 h 5516840"/>
              <a:gd name="connsiteX2312" fmla="*/ 5335599 w 16935644"/>
              <a:gd name="connsiteY2312" fmla="*/ 2773889 h 5516840"/>
              <a:gd name="connsiteX2313" fmla="*/ 5400687 w 16935644"/>
              <a:gd name="connsiteY2313" fmla="*/ 2775677 h 5516840"/>
              <a:gd name="connsiteX2314" fmla="*/ 5405391 w 16935644"/>
              <a:gd name="connsiteY2314" fmla="*/ 2788710 h 5516840"/>
              <a:gd name="connsiteX2315" fmla="*/ 5422643 w 16935644"/>
              <a:gd name="connsiteY2315" fmla="*/ 2784366 h 5516840"/>
              <a:gd name="connsiteX2316" fmla="*/ 5424212 w 16935644"/>
              <a:gd name="connsiteY2316" fmla="*/ 2773122 h 5516840"/>
              <a:gd name="connsiteX2317" fmla="*/ 5435191 w 16935644"/>
              <a:gd name="connsiteY2317" fmla="*/ 2782321 h 5516840"/>
              <a:gd name="connsiteX2318" fmla="*/ 5481457 w 16935644"/>
              <a:gd name="connsiteY2318" fmla="*/ 2776444 h 5516840"/>
              <a:gd name="connsiteX2319" fmla="*/ 5483810 w 16935644"/>
              <a:gd name="connsiteY2319" fmla="*/ 2776444 h 5516840"/>
              <a:gd name="connsiteX2320" fmla="*/ 5483026 w 16935644"/>
              <a:gd name="connsiteY2320" fmla="*/ 2765967 h 5516840"/>
              <a:gd name="connsiteX2321" fmla="*/ 5563797 w 16935644"/>
              <a:gd name="connsiteY2321" fmla="*/ 2788710 h 5516840"/>
              <a:gd name="connsiteX2322" fmla="*/ 5570071 w 16935644"/>
              <a:gd name="connsiteY2322" fmla="*/ 2780022 h 5516840"/>
              <a:gd name="connsiteX2323" fmla="*/ 5572423 w 16935644"/>
              <a:gd name="connsiteY2323" fmla="*/ 2791010 h 5516840"/>
              <a:gd name="connsiteX2324" fmla="*/ 5584970 w 16935644"/>
              <a:gd name="connsiteY2324" fmla="*/ 2791776 h 5516840"/>
              <a:gd name="connsiteX2325" fmla="*/ 5595949 w 16935644"/>
              <a:gd name="connsiteY2325" fmla="*/ 2759323 h 5516840"/>
              <a:gd name="connsiteX2326" fmla="*/ 5533214 w 16935644"/>
              <a:gd name="connsiteY2326" fmla="*/ 2753446 h 5516840"/>
              <a:gd name="connsiteX2327" fmla="*/ 5513609 w 16935644"/>
              <a:gd name="connsiteY2327" fmla="*/ 2708471 h 5516840"/>
              <a:gd name="connsiteX2328" fmla="*/ 5401471 w 16935644"/>
              <a:gd name="connsiteY2328" fmla="*/ 2720737 h 5516840"/>
              <a:gd name="connsiteX2329" fmla="*/ 5561445 w 16935644"/>
              <a:gd name="connsiteY2329" fmla="*/ 2686239 h 5516840"/>
              <a:gd name="connsiteX2330" fmla="*/ 5537135 w 16935644"/>
              <a:gd name="connsiteY2330" fmla="*/ 2676017 h 5516840"/>
              <a:gd name="connsiteX2331" fmla="*/ 5510473 w 16935644"/>
              <a:gd name="connsiteY2331" fmla="*/ 2670907 h 5516840"/>
              <a:gd name="connsiteX2332" fmla="*/ 1927528 w 16935644"/>
              <a:gd name="connsiteY2332" fmla="*/ 2662474 h 5516840"/>
              <a:gd name="connsiteX2333" fmla="*/ 1911060 w 16935644"/>
              <a:gd name="connsiteY2333" fmla="*/ 2670907 h 5516840"/>
              <a:gd name="connsiteX2334" fmla="*/ 1906355 w 16935644"/>
              <a:gd name="connsiteY2334" fmla="*/ 2688283 h 5516840"/>
              <a:gd name="connsiteX2335" fmla="*/ 1882045 w 16935644"/>
              <a:gd name="connsiteY2335" fmla="*/ 2664774 h 5516840"/>
              <a:gd name="connsiteX2336" fmla="*/ 1927528 w 16935644"/>
              <a:gd name="connsiteY2336" fmla="*/ 2662474 h 5516840"/>
              <a:gd name="connsiteX2337" fmla="*/ 16493777 w 16935644"/>
              <a:gd name="connsiteY2337" fmla="*/ 2655319 h 5516840"/>
              <a:gd name="connsiteX2338" fmla="*/ 16489855 w 16935644"/>
              <a:gd name="connsiteY2338" fmla="*/ 2696716 h 5516840"/>
              <a:gd name="connsiteX2339" fmla="*/ 16373797 w 16935644"/>
              <a:gd name="connsiteY2339" fmla="*/ 2671929 h 5516840"/>
              <a:gd name="connsiteX2340" fmla="*/ 16387911 w 16935644"/>
              <a:gd name="connsiteY2340" fmla="*/ 2664774 h 5516840"/>
              <a:gd name="connsiteX2341" fmla="*/ 16493777 w 16935644"/>
              <a:gd name="connsiteY2341" fmla="*/ 2655319 h 5516840"/>
              <a:gd name="connsiteX2342" fmla="*/ 5702598 w 16935644"/>
              <a:gd name="connsiteY2342" fmla="*/ 2638198 h 5516840"/>
              <a:gd name="connsiteX2343" fmla="*/ 5631237 w 16935644"/>
              <a:gd name="connsiteY2343" fmla="*/ 2649441 h 5516840"/>
              <a:gd name="connsiteX2344" fmla="*/ 5632805 w 16935644"/>
              <a:gd name="connsiteY2344" fmla="*/ 2658896 h 5516840"/>
              <a:gd name="connsiteX2345" fmla="*/ 5622611 w 16935644"/>
              <a:gd name="connsiteY2345" fmla="*/ 2652252 h 5516840"/>
              <a:gd name="connsiteX2346" fmla="*/ 5577128 w 16935644"/>
              <a:gd name="connsiteY2346" fmla="*/ 2669118 h 5516840"/>
              <a:gd name="connsiteX2347" fmla="*/ 5582617 w 16935644"/>
              <a:gd name="connsiteY2347" fmla="*/ 2669118 h 5516840"/>
              <a:gd name="connsiteX2348" fmla="*/ 5623395 w 16935644"/>
              <a:gd name="connsiteY2348" fmla="*/ 2687006 h 5516840"/>
              <a:gd name="connsiteX2349" fmla="*/ 5594381 w 16935644"/>
              <a:gd name="connsiteY2349" fmla="*/ 2690583 h 5516840"/>
              <a:gd name="connsiteX2350" fmla="*/ 5590459 w 16935644"/>
              <a:gd name="connsiteY2350" fmla="*/ 2694161 h 5516840"/>
              <a:gd name="connsiteX2351" fmla="*/ 5614769 w 16935644"/>
              <a:gd name="connsiteY2351" fmla="*/ 2708471 h 5516840"/>
              <a:gd name="connsiteX2352" fmla="*/ 5731613 w 16935644"/>
              <a:gd name="connsiteY2352" fmla="*/ 2661707 h 5516840"/>
              <a:gd name="connsiteX2353" fmla="*/ 5702598 w 16935644"/>
              <a:gd name="connsiteY2353" fmla="*/ 2638198 h 5516840"/>
              <a:gd name="connsiteX2354" fmla="*/ 16140893 w 16935644"/>
              <a:gd name="connsiteY2354" fmla="*/ 2633854 h 5516840"/>
              <a:gd name="connsiteX2355" fmla="*/ 16159713 w 16935644"/>
              <a:gd name="connsiteY2355" fmla="*/ 2635898 h 5516840"/>
              <a:gd name="connsiteX2356" fmla="*/ 16159713 w 16935644"/>
              <a:gd name="connsiteY2356" fmla="*/ 2658896 h 5516840"/>
              <a:gd name="connsiteX2357" fmla="*/ 16132267 w 16935644"/>
              <a:gd name="connsiteY2357" fmla="*/ 2646119 h 5516840"/>
              <a:gd name="connsiteX2358" fmla="*/ 16140893 w 16935644"/>
              <a:gd name="connsiteY2358" fmla="*/ 2633854 h 5516840"/>
              <a:gd name="connsiteX2359" fmla="*/ 16365953 w 16935644"/>
              <a:gd name="connsiteY2359" fmla="*/ 2627976 h 5516840"/>
              <a:gd name="connsiteX2360" fmla="*/ 16332233 w 16935644"/>
              <a:gd name="connsiteY2360" fmla="*/ 2637431 h 5516840"/>
              <a:gd name="connsiteX2361" fmla="*/ 16365953 w 16935644"/>
              <a:gd name="connsiteY2361" fmla="*/ 2627976 h 5516840"/>
              <a:gd name="connsiteX2362" fmla="*/ 16812547 w 16935644"/>
              <a:gd name="connsiteY2362" fmla="*/ 2618361 h 5516840"/>
              <a:gd name="connsiteX2363" fmla="*/ 16821565 w 16935644"/>
              <a:gd name="connsiteY2363" fmla="*/ 2625676 h 5516840"/>
              <a:gd name="connsiteX2364" fmla="*/ 16790197 w 16935644"/>
              <a:gd name="connsiteY2364" fmla="*/ 2644331 h 5516840"/>
              <a:gd name="connsiteX2365" fmla="*/ 16801177 w 16935644"/>
              <a:gd name="connsiteY2365" fmla="*/ 2618521 h 5516840"/>
              <a:gd name="connsiteX2366" fmla="*/ 16812547 w 16935644"/>
              <a:gd name="connsiteY2366" fmla="*/ 2618361 h 5516840"/>
              <a:gd name="connsiteX2367" fmla="*/ 20389 w 16935644"/>
              <a:gd name="connsiteY2367" fmla="*/ 2589390 h 5516840"/>
              <a:gd name="connsiteX2368" fmla="*/ 43130 w 16935644"/>
              <a:gd name="connsiteY2368" fmla="*/ 2595523 h 5516840"/>
              <a:gd name="connsiteX2369" fmla="*/ 0 w 16935644"/>
              <a:gd name="connsiteY2369" fmla="*/ 2615199 h 5516840"/>
              <a:gd name="connsiteX2370" fmla="*/ 0 w 16935644"/>
              <a:gd name="connsiteY2370" fmla="*/ 2590668 h 5516840"/>
              <a:gd name="connsiteX2371" fmla="*/ 20389 w 16935644"/>
              <a:gd name="connsiteY2371" fmla="*/ 2589390 h 5516840"/>
              <a:gd name="connsiteX2372" fmla="*/ 142722 w 16935644"/>
              <a:gd name="connsiteY2372" fmla="*/ 2581979 h 5516840"/>
              <a:gd name="connsiteX2373" fmla="*/ 158405 w 16935644"/>
              <a:gd name="connsiteY2373" fmla="*/ 2582746 h 5516840"/>
              <a:gd name="connsiteX2374" fmla="*/ 117628 w 16935644"/>
              <a:gd name="connsiteY2374" fmla="*/ 2611622 h 5516840"/>
              <a:gd name="connsiteX2375" fmla="*/ 123901 w 16935644"/>
              <a:gd name="connsiteY2375" fmla="*/ 2643308 h 5516840"/>
              <a:gd name="connsiteX2376" fmla="*/ 109786 w 16935644"/>
              <a:gd name="connsiteY2376" fmla="*/ 2593734 h 5516840"/>
              <a:gd name="connsiteX2377" fmla="*/ 142722 w 16935644"/>
              <a:gd name="connsiteY2377" fmla="*/ 2581979 h 5516840"/>
              <a:gd name="connsiteX2378" fmla="*/ 2264728 w 16935644"/>
              <a:gd name="connsiteY2378" fmla="*/ 2579935 h 5516840"/>
              <a:gd name="connsiteX2379" fmla="*/ 2294527 w 16935644"/>
              <a:gd name="connsiteY2379" fmla="*/ 2582746 h 5516840"/>
              <a:gd name="connsiteX2380" fmla="*/ 2249045 w 16935644"/>
              <a:gd name="connsiteY2380" fmla="*/ 2582746 h 5516840"/>
              <a:gd name="connsiteX2381" fmla="*/ 2264728 w 16935644"/>
              <a:gd name="connsiteY2381" fmla="*/ 2579935 h 5516840"/>
              <a:gd name="connsiteX2382" fmla="*/ 2072603 w 16935644"/>
              <a:gd name="connsiteY2382" fmla="*/ 2537004 h 5516840"/>
              <a:gd name="connsiteX2383" fmla="*/ 2064761 w 16935644"/>
              <a:gd name="connsiteY2383" fmla="*/ 2591945 h 5516840"/>
              <a:gd name="connsiteX2384" fmla="*/ 2100833 w 16935644"/>
              <a:gd name="connsiteY2384" fmla="*/ 2596289 h 5516840"/>
              <a:gd name="connsiteX2385" fmla="*/ 2007515 w 16935644"/>
              <a:gd name="connsiteY2385" fmla="*/ 2622865 h 5516840"/>
              <a:gd name="connsiteX2386" fmla="*/ 1998889 w 16935644"/>
              <a:gd name="connsiteY2386" fmla="*/ 2605744 h 5516840"/>
              <a:gd name="connsiteX2387" fmla="*/ 2011436 w 16935644"/>
              <a:gd name="connsiteY2387" fmla="*/ 2591945 h 5516840"/>
              <a:gd name="connsiteX2388" fmla="*/ 2000457 w 16935644"/>
              <a:gd name="connsiteY2388" fmla="*/ 2585812 h 5516840"/>
              <a:gd name="connsiteX2389" fmla="*/ 2072603 w 16935644"/>
              <a:gd name="connsiteY2389" fmla="*/ 2537004 h 5516840"/>
              <a:gd name="connsiteX2390" fmla="*/ 999053 w 16935644"/>
              <a:gd name="connsiteY2390" fmla="*/ 2514773 h 5516840"/>
              <a:gd name="connsiteX2391" fmla="*/ 1030420 w 16935644"/>
              <a:gd name="connsiteY2391" fmla="*/ 2525250 h 5516840"/>
              <a:gd name="connsiteX2392" fmla="*/ 1030420 w 16935644"/>
              <a:gd name="connsiteY2392" fmla="*/ 2567158 h 5516840"/>
              <a:gd name="connsiteX2393" fmla="*/ 975527 w 16935644"/>
              <a:gd name="connsiteY2393" fmla="*/ 2535471 h 5516840"/>
              <a:gd name="connsiteX2394" fmla="*/ 999053 w 16935644"/>
              <a:gd name="connsiteY2394" fmla="*/ 2514773 h 5516840"/>
              <a:gd name="connsiteX2395" fmla="*/ 1140990 w 16935644"/>
              <a:gd name="connsiteY2395" fmla="*/ 2514006 h 5516840"/>
              <a:gd name="connsiteX2396" fmla="*/ 1169221 w 16935644"/>
              <a:gd name="connsiteY2396" fmla="*/ 2519117 h 5516840"/>
              <a:gd name="connsiteX2397" fmla="*/ 1159026 w 16935644"/>
              <a:gd name="connsiteY2397" fmla="*/ 2559236 h 5516840"/>
              <a:gd name="connsiteX2398" fmla="*/ 1120601 w 16935644"/>
              <a:gd name="connsiteY2398" fmla="*/ 2529594 h 5516840"/>
              <a:gd name="connsiteX2399" fmla="*/ 1140990 w 16935644"/>
              <a:gd name="connsiteY2399" fmla="*/ 2514006 h 5516840"/>
              <a:gd name="connsiteX2400" fmla="*/ 1563666 w 16935644"/>
              <a:gd name="connsiteY2400" fmla="*/ 2508129 h 5516840"/>
              <a:gd name="connsiteX2401" fmla="*/ 1579350 w 16935644"/>
              <a:gd name="connsiteY2401" fmla="*/ 2517328 h 5516840"/>
              <a:gd name="connsiteX2402" fmla="*/ 1554256 w 16935644"/>
              <a:gd name="connsiteY2402" fmla="*/ 2517328 h 5516840"/>
              <a:gd name="connsiteX2403" fmla="*/ 1563666 w 16935644"/>
              <a:gd name="connsiteY2403" fmla="*/ 2508129 h 5516840"/>
              <a:gd name="connsiteX2404" fmla="*/ 1280575 w 16935644"/>
              <a:gd name="connsiteY2404" fmla="*/ 2508129 h 5516840"/>
              <a:gd name="connsiteX2405" fmla="*/ 1438197 w 16935644"/>
              <a:gd name="connsiteY2405" fmla="*/ 2529594 h 5516840"/>
              <a:gd name="connsiteX2406" fmla="*/ 1429570 w 16935644"/>
              <a:gd name="connsiteY2406" fmla="*/ 2547482 h 5516840"/>
              <a:gd name="connsiteX2407" fmla="*/ 1239797 w 16935644"/>
              <a:gd name="connsiteY2407" fmla="*/ 2526783 h 5516840"/>
              <a:gd name="connsiteX2408" fmla="*/ 1280575 w 16935644"/>
              <a:gd name="connsiteY2408" fmla="*/ 2508129 h 5516840"/>
              <a:gd name="connsiteX2409" fmla="*/ 16542397 w 16935644"/>
              <a:gd name="connsiteY2409" fmla="*/ 2505318 h 5516840"/>
              <a:gd name="connsiteX2410" fmla="*/ 16567489 w 16935644"/>
              <a:gd name="connsiteY2410" fmla="*/ 2506084 h 5516840"/>
              <a:gd name="connsiteX2411" fmla="*/ 16543181 w 16935644"/>
              <a:gd name="connsiteY2411" fmla="*/ 2531894 h 5516840"/>
              <a:gd name="connsiteX2412" fmla="*/ 16542397 w 16935644"/>
              <a:gd name="connsiteY2412" fmla="*/ 2505318 h 5516840"/>
              <a:gd name="connsiteX2413" fmla="*/ 1684431 w 16935644"/>
              <a:gd name="connsiteY2413" fmla="*/ 2474397 h 5516840"/>
              <a:gd name="connsiteX2414" fmla="*/ 1765202 w 16935644"/>
              <a:gd name="connsiteY2414" fmla="*/ 2481553 h 5516840"/>
              <a:gd name="connsiteX2415" fmla="*/ 1739324 w 16935644"/>
              <a:gd name="connsiteY2415" fmla="*/ 2537004 h 5516840"/>
              <a:gd name="connsiteX2416" fmla="*/ 1664826 w 16935644"/>
              <a:gd name="connsiteY2416" fmla="*/ 2489730 h 5516840"/>
              <a:gd name="connsiteX2417" fmla="*/ 1684431 w 16935644"/>
              <a:gd name="connsiteY2417" fmla="*/ 2474397 h 5516840"/>
              <a:gd name="connsiteX2418" fmla="*/ 1549551 w 16935644"/>
              <a:gd name="connsiteY2418" fmla="*/ 2470053 h 5516840"/>
              <a:gd name="connsiteX2419" fmla="*/ 1616207 w 16935644"/>
              <a:gd name="connsiteY2419" fmla="*/ 2470053 h 5516840"/>
              <a:gd name="connsiteX2420" fmla="*/ 1563666 w 16935644"/>
              <a:gd name="connsiteY2420" fmla="*/ 2508129 h 5516840"/>
              <a:gd name="connsiteX2421" fmla="*/ 1573076 w 16935644"/>
              <a:gd name="connsiteY2421" fmla="*/ 2498674 h 5516840"/>
              <a:gd name="connsiteX2422" fmla="*/ 1483679 w 16935644"/>
              <a:gd name="connsiteY2422" fmla="*/ 2488963 h 5516840"/>
              <a:gd name="connsiteX2423" fmla="*/ 1549551 w 16935644"/>
              <a:gd name="connsiteY2423" fmla="*/ 2470053 h 5516840"/>
              <a:gd name="connsiteX2424" fmla="*/ 16678845 w 16935644"/>
              <a:gd name="connsiteY2424" fmla="*/ 2461621 h 5516840"/>
              <a:gd name="connsiteX2425" fmla="*/ 16703153 w 16935644"/>
              <a:gd name="connsiteY2425" fmla="*/ 2477975 h 5516840"/>
              <a:gd name="connsiteX2426" fmla="*/ 16667081 w 16935644"/>
              <a:gd name="connsiteY2426" fmla="*/ 2462387 h 5516840"/>
              <a:gd name="connsiteX2427" fmla="*/ 16678845 w 16935644"/>
              <a:gd name="connsiteY2427" fmla="*/ 2461621 h 5516840"/>
              <a:gd name="connsiteX2428" fmla="*/ 16640419 w 16935644"/>
              <a:gd name="connsiteY2428" fmla="*/ 2460854 h 5516840"/>
              <a:gd name="connsiteX2429" fmla="*/ 16658455 w 16935644"/>
              <a:gd name="connsiteY2429" fmla="*/ 2465965 h 5516840"/>
              <a:gd name="connsiteX2430" fmla="*/ 16637281 w 16935644"/>
              <a:gd name="connsiteY2430" fmla="*/ 2488197 h 5516840"/>
              <a:gd name="connsiteX2431" fmla="*/ 16621599 w 16935644"/>
              <a:gd name="connsiteY2431" fmla="*/ 2469287 h 5516840"/>
              <a:gd name="connsiteX2432" fmla="*/ 16640419 w 16935644"/>
              <a:gd name="connsiteY2432" fmla="*/ 2460854 h 5516840"/>
              <a:gd name="connsiteX2433" fmla="*/ 363862 w 16935644"/>
              <a:gd name="connsiteY2433" fmla="*/ 2457276 h 5516840"/>
              <a:gd name="connsiteX2434" fmla="*/ 468943 w 16935644"/>
              <a:gd name="connsiteY2434" fmla="*/ 2475164 h 5516840"/>
              <a:gd name="connsiteX2435" fmla="*/ 341905 w 16935644"/>
              <a:gd name="connsiteY2435" fmla="*/ 2465965 h 5516840"/>
              <a:gd name="connsiteX2436" fmla="*/ 363862 w 16935644"/>
              <a:gd name="connsiteY2436" fmla="*/ 2457276 h 5516840"/>
              <a:gd name="connsiteX2437" fmla="*/ 16491425 w 16935644"/>
              <a:gd name="connsiteY2437" fmla="*/ 2443733 h 5516840"/>
              <a:gd name="connsiteX2438" fmla="*/ 16498481 w 16935644"/>
              <a:gd name="connsiteY2438" fmla="*/ 2446288 h 5516840"/>
              <a:gd name="connsiteX2439" fmla="*/ 16519653 w 16935644"/>
              <a:gd name="connsiteY2439" fmla="*/ 2449866 h 5516840"/>
              <a:gd name="connsiteX2440" fmla="*/ 16443589 w 16935644"/>
              <a:gd name="connsiteY2440" fmla="*/ 2537004 h 5516840"/>
              <a:gd name="connsiteX2441" fmla="*/ 16485933 w 16935644"/>
              <a:gd name="connsiteY2441" fmla="*/ 2452166 h 5516840"/>
              <a:gd name="connsiteX2442" fmla="*/ 16491425 w 16935644"/>
              <a:gd name="connsiteY2442" fmla="*/ 2443733 h 5516840"/>
              <a:gd name="connsiteX2443" fmla="*/ 307401 w 16935644"/>
              <a:gd name="connsiteY2443" fmla="*/ 2440155 h 5516840"/>
              <a:gd name="connsiteX2444" fmla="*/ 333279 w 16935644"/>
              <a:gd name="connsiteY2444" fmla="*/ 2452932 h 5516840"/>
              <a:gd name="connsiteX2445" fmla="*/ 307401 w 16935644"/>
              <a:gd name="connsiteY2445" fmla="*/ 2440155 h 5516840"/>
              <a:gd name="connsiteX2446" fmla="*/ 16825485 w 16935644"/>
              <a:gd name="connsiteY2446" fmla="*/ 2438622 h 5516840"/>
              <a:gd name="connsiteX2447" fmla="*/ 16848229 w 16935644"/>
              <a:gd name="connsiteY2447" fmla="*/ 2452932 h 5516840"/>
              <a:gd name="connsiteX2448" fmla="*/ 16815293 w 16935644"/>
              <a:gd name="connsiteY2448" fmla="*/ 2465965 h 5516840"/>
              <a:gd name="connsiteX2449" fmla="*/ 16825485 w 16935644"/>
              <a:gd name="connsiteY2449" fmla="*/ 2438622 h 5516840"/>
              <a:gd name="connsiteX2450" fmla="*/ 237608 w 16935644"/>
              <a:gd name="connsiteY2450" fmla="*/ 2438622 h 5516840"/>
              <a:gd name="connsiteX2451" fmla="*/ 287796 w 16935644"/>
              <a:gd name="connsiteY2451" fmla="*/ 2454977 h 5516840"/>
              <a:gd name="connsiteX2452" fmla="*/ 224277 w 16935644"/>
              <a:gd name="connsiteY2452" fmla="*/ 2446288 h 5516840"/>
              <a:gd name="connsiteX2453" fmla="*/ 237608 w 16935644"/>
              <a:gd name="connsiteY2453" fmla="*/ 2438622 h 5516840"/>
              <a:gd name="connsiteX2454" fmla="*/ 1551903 w 16935644"/>
              <a:gd name="connsiteY2454" fmla="*/ 2416135 h 5516840"/>
              <a:gd name="connsiteX2455" fmla="*/ 1573861 w 16935644"/>
              <a:gd name="connsiteY2455" fmla="*/ 2446288 h 5516840"/>
              <a:gd name="connsiteX2456" fmla="*/ 1558177 w 16935644"/>
              <a:gd name="connsiteY2456" fmla="*/ 2436578 h 5516840"/>
              <a:gd name="connsiteX2457" fmla="*/ 1520536 w 16935644"/>
              <a:gd name="connsiteY2457" fmla="*/ 2431467 h 5516840"/>
              <a:gd name="connsiteX2458" fmla="*/ 1551903 w 16935644"/>
              <a:gd name="connsiteY2458" fmla="*/ 2416135 h 5516840"/>
              <a:gd name="connsiteX2459" fmla="*/ 154485 w 16935644"/>
              <a:gd name="connsiteY2459" fmla="*/ 2414346 h 5516840"/>
              <a:gd name="connsiteX2460" fmla="*/ 188205 w 16935644"/>
              <a:gd name="connsiteY2460" fmla="*/ 2439389 h 5516840"/>
              <a:gd name="connsiteX2461" fmla="*/ 151348 w 16935644"/>
              <a:gd name="connsiteY2461" fmla="*/ 2436578 h 5516840"/>
              <a:gd name="connsiteX2462" fmla="*/ 154485 w 16935644"/>
              <a:gd name="connsiteY2462" fmla="*/ 2414346 h 5516840"/>
              <a:gd name="connsiteX2463" fmla="*/ 1998889 w 16935644"/>
              <a:gd name="connsiteY2463" fmla="*/ 2406935 h 5516840"/>
              <a:gd name="connsiteX2464" fmla="*/ 1962817 w 16935644"/>
              <a:gd name="connsiteY2464" fmla="*/ 2418690 h 5516840"/>
              <a:gd name="connsiteX2465" fmla="*/ 1998889 w 16935644"/>
              <a:gd name="connsiteY2465" fmla="*/ 2406935 h 5516840"/>
              <a:gd name="connsiteX2466" fmla="*/ 1268028 w 16935644"/>
              <a:gd name="connsiteY2466" fmla="*/ 2384192 h 5516840"/>
              <a:gd name="connsiteX2467" fmla="*/ 1384088 w 16935644"/>
              <a:gd name="connsiteY2467" fmla="*/ 2404124 h 5516840"/>
              <a:gd name="connsiteX2468" fmla="*/ 1392714 w 16935644"/>
              <a:gd name="connsiteY2468" fmla="*/ 2423034 h 5516840"/>
              <a:gd name="connsiteX2469" fmla="*/ 1344094 w 16935644"/>
              <a:gd name="connsiteY2469" fmla="*/ 2458810 h 5516840"/>
              <a:gd name="connsiteX2470" fmla="*/ 1475837 w 16935644"/>
              <a:gd name="connsiteY2470" fmla="*/ 2404124 h 5516840"/>
              <a:gd name="connsiteX2471" fmla="*/ 1450743 w 16935644"/>
              <a:gd name="connsiteY2471" fmla="*/ 2496885 h 5516840"/>
              <a:gd name="connsiteX2472" fmla="*/ 1401340 w 16935644"/>
              <a:gd name="connsiteY2472" fmla="*/ 2506084 h 5516840"/>
              <a:gd name="connsiteX2473" fmla="*/ 1268812 w 16935644"/>
              <a:gd name="connsiteY2473" fmla="*/ 2468520 h 5516840"/>
              <a:gd name="connsiteX2474" fmla="*/ 1344094 w 16935644"/>
              <a:gd name="connsiteY2474" fmla="*/ 2413579 h 5516840"/>
              <a:gd name="connsiteX2475" fmla="*/ 1318216 w 16935644"/>
              <a:gd name="connsiteY2475" fmla="*/ 2448588 h 5516840"/>
              <a:gd name="connsiteX2476" fmla="*/ 1294691 w 16935644"/>
              <a:gd name="connsiteY2476" fmla="*/ 2404124 h 5516840"/>
              <a:gd name="connsiteX2477" fmla="*/ 1167652 w 16935644"/>
              <a:gd name="connsiteY2477" fmla="*/ 2413579 h 5516840"/>
              <a:gd name="connsiteX2478" fmla="*/ 1085313 w 16935644"/>
              <a:gd name="connsiteY2478" fmla="*/ 2413579 h 5516840"/>
              <a:gd name="connsiteX2479" fmla="*/ 1156674 w 16935644"/>
              <a:gd name="connsiteY2479" fmla="*/ 2408469 h 5516840"/>
              <a:gd name="connsiteX2480" fmla="*/ 1260971 w 16935644"/>
              <a:gd name="connsiteY2480" fmla="*/ 2410768 h 5516840"/>
              <a:gd name="connsiteX2481" fmla="*/ 1268028 w 16935644"/>
              <a:gd name="connsiteY2481" fmla="*/ 2384192 h 5516840"/>
              <a:gd name="connsiteX2482" fmla="*/ 90181 w 16935644"/>
              <a:gd name="connsiteY2482" fmla="*/ 2315708 h 5516840"/>
              <a:gd name="connsiteX2483" fmla="*/ 116059 w 16935644"/>
              <a:gd name="connsiteY2483" fmla="*/ 2336151 h 5516840"/>
              <a:gd name="connsiteX2484" fmla="*/ 25094 w 16935644"/>
              <a:gd name="connsiteY2484" fmla="*/ 2366305 h 5516840"/>
              <a:gd name="connsiteX2485" fmla="*/ 25094 w 16935644"/>
              <a:gd name="connsiteY2485" fmla="*/ 2325930 h 5516840"/>
              <a:gd name="connsiteX2486" fmla="*/ 90181 w 16935644"/>
              <a:gd name="connsiteY2486" fmla="*/ 2315708 h 5516840"/>
              <a:gd name="connsiteX2487" fmla="*/ 1024146 w 16935644"/>
              <a:gd name="connsiteY2487" fmla="*/ 2294243 h 5516840"/>
              <a:gd name="connsiteX2488" fmla="*/ 1239797 w 16935644"/>
              <a:gd name="connsiteY2488" fmla="*/ 2304464 h 5516840"/>
              <a:gd name="connsiteX2489" fmla="*/ 1189610 w 16935644"/>
              <a:gd name="connsiteY2489" fmla="*/ 2313919 h 5516840"/>
              <a:gd name="connsiteX2490" fmla="*/ 1189610 w 16935644"/>
              <a:gd name="connsiteY2490" fmla="*/ 2351739 h 5516840"/>
              <a:gd name="connsiteX2491" fmla="*/ 1162947 w 16935644"/>
              <a:gd name="connsiteY2491" fmla="*/ 2361960 h 5516840"/>
              <a:gd name="connsiteX2492" fmla="*/ 1171573 w 16935644"/>
              <a:gd name="connsiteY2492" fmla="*/ 2323630 h 5516840"/>
              <a:gd name="connsiteX2493" fmla="*/ 952786 w 16935644"/>
              <a:gd name="connsiteY2493" fmla="*/ 2361960 h 5516840"/>
              <a:gd name="connsiteX2494" fmla="*/ 812416 w 16935644"/>
              <a:gd name="connsiteY2494" fmla="*/ 2342284 h 5516840"/>
              <a:gd name="connsiteX2495" fmla="*/ 1024146 w 16935644"/>
              <a:gd name="connsiteY2495" fmla="*/ 2294243 h 5516840"/>
              <a:gd name="connsiteX2496" fmla="*/ 272112 w 16935644"/>
              <a:gd name="connsiteY2496" fmla="*/ 2293476 h 5516840"/>
              <a:gd name="connsiteX2497" fmla="*/ 300343 w 16935644"/>
              <a:gd name="connsiteY2497" fmla="*/ 2361960 h 5516840"/>
              <a:gd name="connsiteX2498" fmla="*/ 264271 w 16935644"/>
              <a:gd name="connsiteY2498" fmla="*/ 2361960 h 5516840"/>
              <a:gd name="connsiteX2499" fmla="*/ 272112 w 16935644"/>
              <a:gd name="connsiteY2499" fmla="*/ 2293476 h 5516840"/>
              <a:gd name="connsiteX2500" fmla="*/ 250939 w 16935644"/>
              <a:gd name="connsiteY2500" fmla="*/ 2240069 h 5516840"/>
              <a:gd name="connsiteX2501" fmla="*/ 257213 w 16935644"/>
              <a:gd name="connsiteY2501" fmla="*/ 2269455 h 5516840"/>
              <a:gd name="connsiteX2502" fmla="*/ 351315 w 16935644"/>
              <a:gd name="connsiteY2502" fmla="*/ 2259234 h 5516840"/>
              <a:gd name="connsiteX2503" fmla="*/ 250939 w 16935644"/>
              <a:gd name="connsiteY2503" fmla="*/ 2240069 h 5516840"/>
              <a:gd name="connsiteX2504" fmla="*/ 379546 w 16935644"/>
              <a:gd name="connsiteY2504" fmla="*/ 2215281 h 5516840"/>
              <a:gd name="connsiteX2505" fmla="*/ 441497 w 16935644"/>
              <a:gd name="connsiteY2505" fmla="*/ 2246968 h 5516840"/>
              <a:gd name="connsiteX2506" fmla="*/ 315243 w 16935644"/>
              <a:gd name="connsiteY2506" fmla="*/ 2237769 h 5516840"/>
              <a:gd name="connsiteX2507" fmla="*/ 379546 w 16935644"/>
              <a:gd name="connsiteY2507" fmla="*/ 2215281 h 5516840"/>
              <a:gd name="connsiteX2508" fmla="*/ 1363699 w 16935644"/>
              <a:gd name="connsiteY2508" fmla="*/ 2213493 h 5516840"/>
              <a:gd name="connsiteX2509" fmla="*/ 1402908 w 16935644"/>
              <a:gd name="connsiteY2509" fmla="*/ 2249012 h 5516840"/>
              <a:gd name="connsiteX2510" fmla="*/ 1347231 w 16935644"/>
              <a:gd name="connsiteY2510" fmla="*/ 2285810 h 5516840"/>
              <a:gd name="connsiteX2511" fmla="*/ 1347231 w 16935644"/>
              <a:gd name="connsiteY2511" fmla="*/ 2266900 h 5516840"/>
              <a:gd name="connsiteX2512" fmla="*/ 1363699 w 16935644"/>
              <a:gd name="connsiteY2512" fmla="*/ 2213493 h 5516840"/>
              <a:gd name="connsiteX2513" fmla="*/ 1209998 w 16935644"/>
              <a:gd name="connsiteY2513" fmla="*/ 2165707 h 5516840"/>
              <a:gd name="connsiteX2514" fmla="*/ 1229603 w 16935644"/>
              <a:gd name="connsiteY2514" fmla="*/ 2171584 h 5516840"/>
              <a:gd name="connsiteX2515" fmla="*/ 1138637 w 16935644"/>
              <a:gd name="connsiteY2515" fmla="*/ 2181039 h 5516840"/>
              <a:gd name="connsiteX2516" fmla="*/ 1209998 w 16935644"/>
              <a:gd name="connsiteY2516" fmla="*/ 2165707 h 5516840"/>
              <a:gd name="connsiteX2517" fmla="*/ 1392714 w 16935644"/>
              <a:gd name="connsiteY2517" fmla="*/ 2125076 h 5516840"/>
              <a:gd name="connsiteX2518" fmla="*/ 1392714 w 16935644"/>
              <a:gd name="connsiteY2518" fmla="*/ 2154463 h 5516840"/>
              <a:gd name="connsiteX2519" fmla="*/ 1293122 w 16935644"/>
              <a:gd name="connsiteY2519" fmla="*/ 2154463 h 5516840"/>
              <a:gd name="connsiteX2520" fmla="*/ 1392714 w 16935644"/>
              <a:gd name="connsiteY2520" fmla="*/ 2125076 h 5516840"/>
              <a:gd name="connsiteX2521" fmla="*/ 508152 w 16935644"/>
              <a:gd name="connsiteY2521" fmla="*/ 2110766 h 5516840"/>
              <a:gd name="connsiteX2522" fmla="*/ 541872 w 16935644"/>
              <a:gd name="connsiteY2522" fmla="*/ 2125076 h 5516840"/>
              <a:gd name="connsiteX2523" fmla="*/ 496389 w 16935644"/>
              <a:gd name="connsiteY2523" fmla="*/ 2135298 h 5516840"/>
              <a:gd name="connsiteX2524" fmla="*/ 501879 w 16935644"/>
              <a:gd name="connsiteY2524" fmla="*/ 2111533 h 5516840"/>
              <a:gd name="connsiteX2525" fmla="*/ 508152 w 16935644"/>
              <a:gd name="connsiteY2525" fmla="*/ 2110766 h 5516840"/>
              <a:gd name="connsiteX2526" fmla="*/ 1055514 w 16935644"/>
              <a:gd name="connsiteY2526" fmla="*/ 2106933 h 5516840"/>
              <a:gd name="connsiteX2527" fmla="*/ 1072766 w 16935644"/>
              <a:gd name="connsiteY2527" fmla="*/ 2109999 h 5516840"/>
              <a:gd name="connsiteX2528" fmla="*/ 1118249 w 16935644"/>
              <a:gd name="connsiteY2528" fmla="*/ 2113066 h 5516840"/>
              <a:gd name="connsiteX2529" fmla="*/ 1049240 w 16935644"/>
              <a:gd name="connsiteY2529" fmla="*/ 2141686 h 5516840"/>
              <a:gd name="connsiteX2530" fmla="*/ 1039046 w 16935644"/>
              <a:gd name="connsiteY2530" fmla="*/ 2113066 h 5516840"/>
              <a:gd name="connsiteX2531" fmla="*/ 1055514 w 16935644"/>
              <a:gd name="connsiteY2531" fmla="*/ 2106933 h 5516840"/>
              <a:gd name="connsiteX2532" fmla="*/ 15821729 w 16935644"/>
              <a:gd name="connsiteY2532" fmla="*/ 2088279 h 5516840"/>
              <a:gd name="connsiteX2533" fmla="*/ 15778599 w 16935644"/>
              <a:gd name="connsiteY2533" fmla="*/ 2106422 h 5516840"/>
              <a:gd name="connsiteX2534" fmla="*/ 15821729 w 16935644"/>
              <a:gd name="connsiteY2534" fmla="*/ 2088279 h 5516840"/>
              <a:gd name="connsiteX2535" fmla="*/ 1300964 w 16935644"/>
              <a:gd name="connsiteY2535" fmla="*/ 2061703 h 5516840"/>
              <a:gd name="connsiteX2536" fmla="*/ 1356641 w 16935644"/>
              <a:gd name="connsiteY2536" fmla="*/ 2064258 h 5516840"/>
              <a:gd name="connsiteX2537" fmla="*/ 1257049 w 16935644"/>
              <a:gd name="connsiteY2537" fmla="*/ 2079846 h 5516840"/>
              <a:gd name="connsiteX2538" fmla="*/ 1300964 w 16935644"/>
              <a:gd name="connsiteY2538" fmla="*/ 2061703 h 5516840"/>
              <a:gd name="connsiteX2539" fmla="*/ 1195883 w 16935644"/>
              <a:gd name="connsiteY2539" fmla="*/ 2059914 h 5516840"/>
              <a:gd name="connsiteX2540" fmla="*/ 1247639 w 16935644"/>
              <a:gd name="connsiteY2540" fmla="*/ 2075502 h 5516840"/>
              <a:gd name="connsiteX2541" fmla="*/ 1193531 w 16935644"/>
              <a:gd name="connsiteY2541" fmla="*/ 2110766 h 5516840"/>
              <a:gd name="connsiteX2542" fmla="*/ 1184120 w 16935644"/>
              <a:gd name="connsiteY2542" fmla="*/ 2075502 h 5516840"/>
              <a:gd name="connsiteX2543" fmla="*/ 1195883 w 16935644"/>
              <a:gd name="connsiteY2543" fmla="*/ 2059914 h 5516840"/>
              <a:gd name="connsiteX2544" fmla="*/ 791243 w 16935644"/>
              <a:gd name="connsiteY2544" fmla="*/ 1988874 h 5516840"/>
              <a:gd name="connsiteX2545" fmla="*/ 752818 w 16935644"/>
              <a:gd name="connsiteY2545" fmla="*/ 2034104 h 5516840"/>
              <a:gd name="connsiteX2546" fmla="*/ 791243 w 16935644"/>
              <a:gd name="connsiteY2546" fmla="*/ 1988874 h 5516840"/>
              <a:gd name="connsiteX2547" fmla="*/ 1510341 w 16935644"/>
              <a:gd name="connsiteY2547" fmla="*/ 1978653 h 5516840"/>
              <a:gd name="connsiteX2548" fmla="*/ 1547198 w 16935644"/>
              <a:gd name="connsiteY2548" fmla="*/ 1988874 h 5516840"/>
              <a:gd name="connsiteX2549" fmla="*/ 1510341 w 16935644"/>
              <a:gd name="connsiteY2549" fmla="*/ 2008295 h 5516840"/>
              <a:gd name="connsiteX2550" fmla="*/ 15769973 w 16935644"/>
              <a:gd name="connsiteY2550" fmla="*/ 1942622 h 5516840"/>
              <a:gd name="connsiteX2551" fmla="*/ 15842117 w 16935644"/>
              <a:gd name="connsiteY2551" fmla="*/ 1966642 h 5516840"/>
              <a:gd name="connsiteX2552" fmla="*/ 15844471 w 16935644"/>
              <a:gd name="connsiteY2552" fmla="*/ 1981719 h 5516840"/>
              <a:gd name="connsiteX2553" fmla="*/ 15769973 w 16935644"/>
              <a:gd name="connsiteY2553" fmla="*/ 1942622 h 5516840"/>
              <a:gd name="connsiteX2554" fmla="*/ 1276654 w 16935644"/>
              <a:gd name="connsiteY2554" fmla="*/ 1915023 h 5516840"/>
              <a:gd name="connsiteX2555" fmla="*/ 1312727 w 16935644"/>
              <a:gd name="connsiteY2555" fmla="*/ 1918345 h 5516840"/>
              <a:gd name="connsiteX2556" fmla="*/ 1374677 w 16935644"/>
              <a:gd name="connsiteY2556" fmla="*/ 1920390 h 5516840"/>
              <a:gd name="connsiteX2557" fmla="*/ 1247639 w 16935644"/>
              <a:gd name="connsiteY2557" fmla="*/ 1920390 h 5516840"/>
              <a:gd name="connsiteX2558" fmla="*/ 1276654 w 16935644"/>
              <a:gd name="connsiteY2558" fmla="*/ 1915023 h 5516840"/>
              <a:gd name="connsiteX2559" fmla="*/ 1060219 w 16935644"/>
              <a:gd name="connsiteY2559" fmla="*/ 1883848 h 5516840"/>
              <a:gd name="connsiteX2560" fmla="*/ 1102565 w 16935644"/>
              <a:gd name="connsiteY2560" fmla="*/ 1896114 h 5516840"/>
              <a:gd name="connsiteX2561" fmla="*/ 1039046 w 16935644"/>
              <a:gd name="connsiteY2561" fmla="*/ 1904802 h 5516840"/>
              <a:gd name="connsiteX2562" fmla="*/ 1051593 w 16935644"/>
              <a:gd name="connsiteY2562" fmla="*/ 1884103 h 5516840"/>
              <a:gd name="connsiteX2563" fmla="*/ 1060219 w 16935644"/>
              <a:gd name="connsiteY2563" fmla="*/ 1883848 h 5516840"/>
              <a:gd name="connsiteX2564" fmla="*/ 15899365 w 16935644"/>
              <a:gd name="connsiteY2564" fmla="*/ 1856505 h 5516840"/>
              <a:gd name="connsiteX2565" fmla="*/ 15901717 w 16935644"/>
              <a:gd name="connsiteY2565" fmla="*/ 1863660 h 5516840"/>
              <a:gd name="connsiteX2566" fmla="*/ 15899365 w 16935644"/>
              <a:gd name="connsiteY2566" fmla="*/ 1856505 h 5516840"/>
              <a:gd name="connsiteX2567" fmla="*/ 998268 w 16935644"/>
              <a:gd name="connsiteY2567" fmla="*/ 1846539 h 5516840"/>
              <a:gd name="connsiteX2568" fmla="*/ 1039046 w 16935644"/>
              <a:gd name="connsiteY2568" fmla="*/ 1863660 h 5516840"/>
              <a:gd name="connsiteX2569" fmla="*/ 958275 w 16935644"/>
              <a:gd name="connsiteY2569" fmla="*/ 1863660 h 5516840"/>
              <a:gd name="connsiteX2570" fmla="*/ 998268 w 16935644"/>
              <a:gd name="connsiteY2570" fmla="*/ 1846539 h 5516840"/>
              <a:gd name="connsiteX2571" fmla="*/ 15647567 w 16935644"/>
              <a:gd name="connsiteY2571" fmla="*/ 1842095 h 5516840"/>
              <a:gd name="connsiteX2572" fmla="*/ 15671165 w 16935644"/>
              <a:gd name="connsiteY2572" fmla="*/ 1870304 h 5516840"/>
              <a:gd name="connsiteX2573" fmla="*/ 15634309 w 16935644"/>
              <a:gd name="connsiteY2573" fmla="*/ 1842195 h 5516840"/>
              <a:gd name="connsiteX2574" fmla="*/ 15647567 w 16935644"/>
              <a:gd name="connsiteY2574" fmla="*/ 1842095 h 5516840"/>
              <a:gd name="connsiteX2575" fmla="*/ 15598237 w 16935644"/>
              <a:gd name="connsiteY2575" fmla="*/ 1828140 h 5516840"/>
              <a:gd name="connsiteX2576" fmla="*/ 15625683 w 16935644"/>
              <a:gd name="connsiteY2576" fmla="*/ 1859316 h 5516840"/>
              <a:gd name="connsiteX2577" fmla="*/ 15607647 w 16935644"/>
              <a:gd name="connsiteY2577" fmla="*/ 1866216 h 5516840"/>
              <a:gd name="connsiteX2578" fmla="*/ 15598237 w 16935644"/>
              <a:gd name="connsiteY2578" fmla="*/ 1828140 h 5516840"/>
              <a:gd name="connsiteX2579" fmla="*/ 15812319 w 16935644"/>
              <a:gd name="connsiteY2579" fmla="*/ 1766044 h 5516840"/>
              <a:gd name="connsiteX2580" fmla="*/ 15759779 w 16935644"/>
              <a:gd name="connsiteY2580" fmla="*/ 1774222 h 5516840"/>
              <a:gd name="connsiteX2581" fmla="*/ 15754289 w 16935644"/>
              <a:gd name="connsiteY2581" fmla="*/ 1832484 h 5516840"/>
              <a:gd name="connsiteX2582" fmla="*/ 15788793 w 16935644"/>
              <a:gd name="connsiteY2582" fmla="*/ 1843728 h 5516840"/>
              <a:gd name="connsiteX2583" fmla="*/ 15771541 w 16935644"/>
              <a:gd name="connsiteY2583" fmla="*/ 1837084 h 5516840"/>
              <a:gd name="connsiteX2584" fmla="*/ 15886033 w 16935644"/>
              <a:gd name="connsiteY2584" fmla="*/ 1801564 h 5516840"/>
              <a:gd name="connsiteX2585" fmla="*/ 15812319 w 16935644"/>
              <a:gd name="connsiteY2585" fmla="*/ 1766044 h 5516840"/>
              <a:gd name="connsiteX2586" fmla="*/ 1085313 w 16935644"/>
              <a:gd name="connsiteY2586" fmla="*/ 1762467 h 5516840"/>
              <a:gd name="connsiteX2587" fmla="*/ 1021794 w 16935644"/>
              <a:gd name="connsiteY2587" fmla="*/ 1789809 h 5516840"/>
              <a:gd name="connsiteX2588" fmla="*/ 1085313 w 16935644"/>
              <a:gd name="connsiteY2588" fmla="*/ 1762467 h 5516840"/>
              <a:gd name="connsiteX2589" fmla="*/ 1711877 w 16935644"/>
              <a:gd name="connsiteY2589" fmla="*/ 1759911 h 5516840"/>
              <a:gd name="connsiteX2590" fmla="*/ 1672668 w 16935644"/>
              <a:gd name="connsiteY2590" fmla="*/ 1805142 h 5516840"/>
              <a:gd name="connsiteX2591" fmla="*/ 1711877 w 16935644"/>
              <a:gd name="connsiteY2591" fmla="*/ 1759911 h 5516840"/>
              <a:gd name="connsiteX2592" fmla="*/ 2180820 w 16935644"/>
              <a:gd name="connsiteY2592" fmla="*/ 1757867 h 5516840"/>
              <a:gd name="connsiteX2593" fmla="*/ 2117301 w 16935644"/>
              <a:gd name="connsiteY2593" fmla="*/ 1787254 h 5516840"/>
              <a:gd name="connsiteX2594" fmla="*/ 2180820 w 16935644"/>
              <a:gd name="connsiteY2594" fmla="*/ 1757867 h 5516840"/>
              <a:gd name="connsiteX2595" fmla="*/ 15386505 w 16935644"/>
              <a:gd name="connsiteY2595" fmla="*/ 1751990 h 5516840"/>
              <a:gd name="connsiteX2596" fmla="*/ 15426501 w 16935644"/>
              <a:gd name="connsiteY2596" fmla="*/ 1789809 h 5516840"/>
              <a:gd name="connsiteX2597" fmla="*/ 15386505 w 16935644"/>
              <a:gd name="connsiteY2597" fmla="*/ 1751990 h 5516840"/>
              <a:gd name="connsiteX2598" fmla="*/ 2078876 w 16935644"/>
              <a:gd name="connsiteY2598" fmla="*/ 1751990 h 5516840"/>
              <a:gd name="connsiteX2599" fmla="*/ 2108675 w 16935644"/>
              <a:gd name="connsiteY2599" fmla="*/ 1785465 h 5516840"/>
              <a:gd name="connsiteX2600" fmla="*/ 2075739 w 16935644"/>
              <a:gd name="connsiteY2600" fmla="*/ 1782910 h 5516840"/>
              <a:gd name="connsiteX2601" fmla="*/ 2078876 w 16935644"/>
              <a:gd name="connsiteY2601" fmla="*/ 1751990 h 5516840"/>
              <a:gd name="connsiteX2602" fmla="*/ 1193531 w 16935644"/>
              <a:gd name="connsiteY2602" fmla="*/ 1748412 h 5516840"/>
              <a:gd name="connsiteX2603" fmla="*/ 1166868 w 16935644"/>
              <a:gd name="connsiteY2603" fmla="*/ 1763233 h 5516840"/>
              <a:gd name="connsiteX2604" fmla="*/ 1193531 w 16935644"/>
              <a:gd name="connsiteY2604" fmla="*/ 1785465 h 5516840"/>
              <a:gd name="connsiteX2605" fmla="*/ 1187257 w 16935644"/>
              <a:gd name="connsiteY2605" fmla="*/ 1805142 h 5516840"/>
              <a:gd name="connsiteX2606" fmla="*/ 1166868 w 16935644"/>
              <a:gd name="connsiteY2606" fmla="*/ 1805142 h 5516840"/>
              <a:gd name="connsiteX2607" fmla="*/ 1157458 w 16935644"/>
              <a:gd name="connsiteY2607" fmla="*/ 1774988 h 5516840"/>
              <a:gd name="connsiteX2608" fmla="*/ 1166084 w 16935644"/>
              <a:gd name="connsiteY2608" fmla="*/ 1763489 h 5516840"/>
              <a:gd name="connsiteX2609" fmla="*/ 1102565 w 16935644"/>
              <a:gd name="connsiteY2609" fmla="*/ 1776266 h 5516840"/>
              <a:gd name="connsiteX2610" fmla="*/ 1193531 w 16935644"/>
              <a:gd name="connsiteY2610" fmla="*/ 1748412 h 5516840"/>
              <a:gd name="connsiteX2611" fmla="*/ 1471132 w 16935644"/>
              <a:gd name="connsiteY2611" fmla="*/ 1746112 h 5516840"/>
              <a:gd name="connsiteX2612" fmla="*/ 1510341 w 16935644"/>
              <a:gd name="connsiteY2612" fmla="*/ 1751223 h 5516840"/>
              <a:gd name="connsiteX2613" fmla="*/ 1438197 w 16935644"/>
              <a:gd name="connsiteY2613" fmla="*/ 1763233 h 5516840"/>
              <a:gd name="connsiteX2614" fmla="*/ 1471132 w 16935644"/>
              <a:gd name="connsiteY2614" fmla="*/ 1746112 h 5516840"/>
              <a:gd name="connsiteX2615" fmla="*/ 16322825 w 16935644"/>
              <a:gd name="connsiteY2615" fmla="*/ 1742535 h 5516840"/>
              <a:gd name="connsiteX2616" fmla="*/ 16350269 w 16935644"/>
              <a:gd name="connsiteY2616" fmla="*/ 1769111 h 5516840"/>
              <a:gd name="connsiteX2617" fmla="*/ 16322825 w 16935644"/>
              <a:gd name="connsiteY2617" fmla="*/ 1742535 h 5516840"/>
              <a:gd name="connsiteX2618" fmla="*/ 3803300 w 16935644"/>
              <a:gd name="connsiteY2618" fmla="*/ 1739213 h 5516840"/>
              <a:gd name="connsiteX2619" fmla="*/ 3779775 w 16935644"/>
              <a:gd name="connsiteY2619" fmla="*/ 1761445 h 5516840"/>
              <a:gd name="connsiteX2620" fmla="*/ 3836236 w 16935644"/>
              <a:gd name="connsiteY2620" fmla="*/ 1745346 h 5516840"/>
              <a:gd name="connsiteX2621" fmla="*/ 3803300 w 16935644"/>
              <a:gd name="connsiteY2621" fmla="*/ 1739213 h 5516840"/>
              <a:gd name="connsiteX2622" fmla="*/ 2568208 w 16935644"/>
              <a:gd name="connsiteY2622" fmla="*/ 1738957 h 5516840"/>
              <a:gd name="connsiteX2623" fmla="*/ 2579971 w 16935644"/>
              <a:gd name="connsiteY2623" fmla="*/ 1748412 h 5516840"/>
              <a:gd name="connsiteX2624" fmla="*/ 2534488 w 16935644"/>
              <a:gd name="connsiteY2624" fmla="*/ 1766044 h 5516840"/>
              <a:gd name="connsiteX2625" fmla="*/ 2556445 w 16935644"/>
              <a:gd name="connsiteY2625" fmla="*/ 1741002 h 5516840"/>
              <a:gd name="connsiteX2626" fmla="*/ 2568208 w 16935644"/>
              <a:gd name="connsiteY2626" fmla="*/ 1738957 h 5516840"/>
              <a:gd name="connsiteX2627" fmla="*/ 2036530 w 16935644"/>
              <a:gd name="connsiteY2627" fmla="*/ 1737424 h 5516840"/>
              <a:gd name="connsiteX2628" fmla="*/ 1998889 w 16935644"/>
              <a:gd name="connsiteY2628" fmla="*/ 1767578 h 5516840"/>
              <a:gd name="connsiteX2629" fmla="*/ 2036530 w 16935644"/>
              <a:gd name="connsiteY2629" fmla="*/ 1737424 h 5516840"/>
              <a:gd name="connsiteX2630" fmla="*/ 1901650 w 16935644"/>
              <a:gd name="connsiteY2630" fmla="*/ 1737424 h 5516840"/>
              <a:gd name="connsiteX2631" fmla="*/ 1914981 w 16935644"/>
              <a:gd name="connsiteY2631" fmla="*/ 1783677 h 5516840"/>
              <a:gd name="connsiteX2632" fmla="*/ 1842836 w 16935644"/>
              <a:gd name="connsiteY2632" fmla="*/ 1790576 h 5516840"/>
              <a:gd name="connsiteX2633" fmla="*/ 1800490 w 16935644"/>
              <a:gd name="connsiteY2633" fmla="*/ 1774222 h 5516840"/>
              <a:gd name="connsiteX2634" fmla="*/ 1901650 w 16935644"/>
              <a:gd name="connsiteY2634" fmla="*/ 1737424 h 5516840"/>
              <a:gd name="connsiteX2635" fmla="*/ 16310277 w 16935644"/>
              <a:gd name="connsiteY2635" fmla="*/ 1725158 h 5516840"/>
              <a:gd name="connsiteX2636" fmla="*/ 16320471 w 16935644"/>
              <a:gd name="connsiteY2636" fmla="*/ 1729758 h 5516840"/>
              <a:gd name="connsiteX2637" fmla="*/ 16299297 w 16935644"/>
              <a:gd name="connsiteY2637" fmla="*/ 1739213 h 5516840"/>
              <a:gd name="connsiteX2638" fmla="*/ 16322825 w 16935644"/>
              <a:gd name="connsiteY2638" fmla="*/ 1759911 h 5516840"/>
              <a:gd name="connsiteX2639" fmla="*/ 16286751 w 16935644"/>
              <a:gd name="connsiteY2639" fmla="*/ 1754801 h 5516840"/>
              <a:gd name="connsiteX2640" fmla="*/ 16310277 w 16935644"/>
              <a:gd name="connsiteY2640" fmla="*/ 1725158 h 5516840"/>
              <a:gd name="connsiteX2641" fmla="*/ 1675805 w 16935644"/>
              <a:gd name="connsiteY2641" fmla="*/ 1716981 h 5516840"/>
              <a:gd name="connsiteX2642" fmla="*/ 1710309 w 16935644"/>
              <a:gd name="connsiteY2642" fmla="*/ 1729758 h 5516840"/>
              <a:gd name="connsiteX2643" fmla="*/ 1658553 w 16935644"/>
              <a:gd name="connsiteY2643" fmla="*/ 1718003 h 5516840"/>
              <a:gd name="connsiteX2644" fmla="*/ 1675805 w 16935644"/>
              <a:gd name="connsiteY2644" fmla="*/ 1716981 h 5516840"/>
              <a:gd name="connsiteX2645" fmla="*/ 15893873 w 16935644"/>
              <a:gd name="connsiteY2645" fmla="*/ 1695260 h 5516840"/>
              <a:gd name="connsiteX2646" fmla="*/ 15890737 w 16935644"/>
              <a:gd name="connsiteY2646" fmla="*/ 1696538 h 5516840"/>
              <a:gd name="connsiteX2647" fmla="*/ 15891521 w 16935644"/>
              <a:gd name="connsiteY2647" fmla="*/ 1698071 h 5516840"/>
              <a:gd name="connsiteX2648" fmla="*/ 15893873 w 16935644"/>
              <a:gd name="connsiteY2648" fmla="*/ 1695260 h 5516840"/>
              <a:gd name="connsiteX2649" fmla="*/ 1135501 w 16935644"/>
              <a:gd name="connsiteY2649" fmla="*/ 1678906 h 5516840"/>
              <a:gd name="connsiteX2650" fmla="*/ 1181768 w 16935644"/>
              <a:gd name="connsiteY2650" fmla="*/ 1678906 h 5516840"/>
              <a:gd name="connsiteX2651" fmla="*/ 1135501 w 16935644"/>
              <a:gd name="connsiteY2651" fmla="*/ 1678906 h 5516840"/>
              <a:gd name="connsiteX2652" fmla="*/ 15548049 w 16935644"/>
              <a:gd name="connsiteY2652" fmla="*/ 1650030 h 5516840"/>
              <a:gd name="connsiteX2653" fmla="*/ 15538637 w 16935644"/>
              <a:gd name="connsiteY2653" fmla="*/ 1676606 h 5516840"/>
              <a:gd name="connsiteX2654" fmla="*/ 15570789 w 16935644"/>
              <a:gd name="connsiteY2654" fmla="*/ 1651563 h 5516840"/>
              <a:gd name="connsiteX2655" fmla="*/ 15548049 w 16935644"/>
              <a:gd name="connsiteY2655" fmla="*/ 1650030 h 5516840"/>
              <a:gd name="connsiteX2656" fmla="*/ 1496226 w 16935644"/>
              <a:gd name="connsiteY2656" fmla="*/ 1645941 h 5516840"/>
              <a:gd name="connsiteX2657" fmla="*/ 1515047 w 16935644"/>
              <a:gd name="connsiteY2657" fmla="*/ 1647986 h 5516840"/>
              <a:gd name="connsiteX2658" fmla="*/ 1553472 w 16935644"/>
              <a:gd name="connsiteY2658" fmla="*/ 1663573 h 5516840"/>
              <a:gd name="connsiteX2659" fmla="*/ 1483679 w 16935644"/>
              <a:gd name="connsiteY2659" fmla="*/ 1651563 h 5516840"/>
              <a:gd name="connsiteX2660" fmla="*/ 1496226 w 16935644"/>
              <a:gd name="connsiteY2660" fmla="*/ 1645941 h 5516840"/>
              <a:gd name="connsiteX2661" fmla="*/ 1580134 w 16935644"/>
              <a:gd name="connsiteY2661" fmla="*/ 1634442 h 5516840"/>
              <a:gd name="connsiteX2662" fmla="*/ 1595034 w 16935644"/>
              <a:gd name="connsiteY2662" fmla="*/ 1635464 h 5516840"/>
              <a:gd name="connsiteX2663" fmla="*/ 1610717 w 16935644"/>
              <a:gd name="connsiteY2663" fmla="*/ 1650030 h 5516840"/>
              <a:gd name="connsiteX2664" fmla="*/ 1553472 w 16935644"/>
              <a:gd name="connsiteY2664" fmla="*/ 1657696 h 5516840"/>
              <a:gd name="connsiteX2665" fmla="*/ 1580134 w 16935644"/>
              <a:gd name="connsiteY2665" fmla="*/ 1634442 h 5516840"/>
              <a:gd name="connsiteX2666" fmla="*/ 1076687 w 16935644"/>
              <a:gd name="connsiteY2666" fmla="*/ 1620643 h 5516840"/>
              <a:gd name="connsiteX2667" fmla="*/ 1136285 w 16935644"/>
              <a:gd name="connsiteY2667" fmla="*/ 1620643 h 5516840"/>
              <a:gd name="connsiteX2668" fmla="*/ 1076687 w 16935644"/>
              <a:gd name="connsiteY2668" fmla="*/ 1620643 h 5516840"/>
              <a:gd name="connsiteX2669" fmla="*/ 1463290 w 16935644"/>
              <a:gd name="connsiteY2669" fmla="*/ 1614766 h 5516840"/>
              <a:gd name="connsiteX2670" fmla="*/ 1519752 w 16935644"/>
              <a:gd name="connsiteY2670" fmla="*/ 1614766 h 5516840"/>
              <a:gd name="connsiteX2671" fmla="*/ 1463290 w 16935644"/>
              <a:gd name="connsiteY2671" fmla="*/ 1643386 h 5516840"/>
              <a:gd name="connsiteX2672" fmla="*/ 1480543 w 16935644"/>
              <a:gd name="connsiteY2672" fmla="*/ 1671495 h 5516840"/>
              <a:gd name="connsiteX2673" fmla="*/ 1347231 w 16935644"/>
              <a:gd name="connsiteY2673" fmla="*/ 1662040 h 5516840"/>
              <a:gd name="connsiteX2674" fmla="*/ 1463290 w 16935644"/>
              <a:gd name="connsiteY2674" fmla="*/ 1614766 h 5516840"/>
              <a:gd name="connsiteX2675" fmla="*/ 15298677 w 16935644"/>
              <a:gd name="connsiteY2675" fmla="*/ 1609655 h 5516840"/>
              <a:gd name="connsiteX2676" fmla="*/ 15298677 w 16935644"/>
              <a:gd name="connsiteY2676" fmla="*/ 1636997 h 5516840"/>
              <a:gd name="connsiteX2677" fmla="*/ 15345729 w 16935644"/>
              <a:gd name="connsiteY2677" fmla="*/ 1634442 h 5516840"/>
              <a:gd name="connsiteX2678" fmla="*/ 15298677 w 16935644"/>
              <a:gd name="connsiteY2678" fmla="*/ 1609655 h 5516840"/>
              <a:gd name="connsiteX2679" fmla="*/ 1700899 w 16935644"/>
              <a:gd name="connsiteY2679" fmla="*/ 1597645 h 5516840"/>
              <a:gd name="connsiteX2680" fmla="*/ 1674236 w 16935644"/>
              <a:gd name="connsiteY2680" fmla="*/ 1644152 h 5516840"/>
              <a:gd name="connsiteX2681" fmla="*/ 1707172 w 16935644"/>
              <a:gd name="connsiteY2681" fmla="*/ 1633675 h 5516840"/>
              <a:gd name="connsiteX2682" fmla="*/ 1700899 w 16935644"/>
              <a:gd name="connsiteY2682" fmla="*/ 1597645 h 5516840"/>
              <a:gd name="connsiteX2683" fmla="*/ 1239797 w 16935644"/>
              <a:gd name="connsiteY2683" fmla="*/ 1584868 h 5516840"/>
              <a:gd name="connsiteX2684" fmla="*/ 1239797 w 16935644"/>
              <a:gd name="connsiteY2684" fmla="*/ 1655907 h 5516840"/>
              <a:gd name="connsiteX2685" fmla="*/ 1166868 w 16935644"/>
              <a:gd name="connsiteY2685" fmla="*/ 1673795 h 5516840"/>
              <a:gd name="connsiteX2686" fmla="*/ 1138637 w 16935644"/>
              <a:gd name="connsiteY2686" fmla="*/ 1605311 h 5516840"/>
              <a:gd name="connsiteX2687" fmla="*/ 1239797 w 16935644"/>
              <a:gd name="connsiteY2687" fmla="*/ 1584868 h 5516840"/>
              <a:gd name="connsiteX2688" fmla="*/ 15218689 w 16935644"/>
              <a:gd name="connsiteY2688" fmla="*/ 1574646 h 5516840"/>
              <a:gd name="connsiteX2689" fmla="*/ 15244569 w 16935644"/>
              <a:gd name="connsiteY2689" fmla="*/ 1587423 h 5516840"/>
              <a:gd name="connsiteX2690" fmla="*/ 15199869 w 16935644"/>
              <a:gd name="connsiteY2690" fmla="*/ 1601989 h 5516840"/>
              <a:gd name="connsiteX2691" fmla="*/ 15218689 w 16935644"/>
              <a:gd name="connsiteY2691" fmla="*/ 1574646 h 5516840"/>
              <a:gd name="connsiteX2692" fmla="*/ 1783238 w 16935644"/>
              <a:gd name="connsiteY2692" fmla="*/ 1568257 h 5516840"/>
              <a:gd name="connsiteX2693" fmla="*/ 1769123 w 16935644"/>
              <a:gd name="connsiteY2693" fmla="*/ 1577712 h 5516840"/>
              <a:gd name="connsiteX2694" fmla="*/ 1774612 w 16935644"/>
              <a:gd name="connsiteY2694" fmla="*/ 1624220 h 5516840"/>
              <a:gd name="connsiteX2695" fmla="*/ 1715798 w 16935644"/>
              <a:gd name="connsiteY2695" fmla="*/ 1607099 h 5516840"/>
              <a:gd name="connsiteX2696" fmla="*/ 1742461 w 16935644"/>
              <a:gd name="connsiteY2696" fmla="*/ 1644152 h 5516840"/>
              <a:gd name="connsiteX2697" fmla="*/ 1733834 w 16935644"/>
              <a:gd name="connsiteY2697" fmla="*/ 1624220 h 5516840"/>
              <a:gd name="connsiteX2698" fmla="*/ 1837347 w 16935644"/>
              <a:gd name="connsiteY2698" fmla="*/ 1624220 h 5516840"/>
              <a:gd name="connsiteX2699" fmla="*/ 1837347 w 16935644"/>
              <a:gd name="connsiteY2699" fmla="*/ 1672262 h 5516840"/>
              <a:gd name="connsiteX2700" fmla="*/ 1691488 w 16935644"/>
              <a:gd name="connsiteY2700" fmla="*/ 1692194 h 5516840"/>
              <a:gd name="connsiteX2701" fmla="*/ 1733834 w 16935644"/>
              <a:gd name="connsiteY2701" fmla="*/ 1672262 h 5516840"/>
              <a:gd name="connsiteX2702" fmla="*/ 1656200 w 16935644"/>
              <a:gd name="connsiteY2702" fmla="*/ 1672262 h 5516840"/>
              <a:gd name="connsiteX2703" fmla="*/ 1537788 w 16935644"/>
              <a:gd name="connsiteY2703" fmla="*/ 1624220 h 5516840"/>
              <a:gd name="connsiteX2704" fmla="*/ 1552687 w 16935644"/>
              <a:gd name="connsiteY2704" fmla="*/ 1583079 h 5516840"/>
              <a:gd name="connsiteX2705" fmla="*/ 1783238 w 16935644"/>
              <a:gd name="connsiteY2705" fmla="*/ 1568257 h 5516840"/>
              <a:gd name="connsiteX2706" fmla="*/ 2456853 w 16935644"/>
              <a:gd name="connsiteY2706" fmla="*/ 1565958 h 5516840"/>
              <a:gd name="connsiteX2707" fmla="*/ 2470969 w 16935644"/>
              <a:gd name="connsiteY2707" fmla="*/ 1593300 h 5516840"/>
              <a:gd name="connsiteX2708" fmla="*/ 2440386 w 16935644"/>
              <a:gd name="connsiteY2708" fmla="*/ 1587423 h 5516840"/>
              <a:gd name="connsiteX2709" fmla="*/ 2456853 w 16935644"/>
              <a:gd name="connsiteY2709" fmla="*/ 1565958 h 5516840"/>
              <a:gd name="connsiteX2710" fmla="*/ 3029211 w 16935644"/>
              <a:gd name="connsiteY2710" fmla="*/ 1561933 h 5516840"/>
              <a:gd name="connsiteX2711" fmla="*/ 3176736 w 16935644"/>
              <a:gd name="connsiteY2711" fmla="*/ 1607099 h 5516840"/>
              <a:gd name="connsiteX2712" fmla="*/ 3232413 w 16935644"/>
              <a:gd name="connsiteY2712" fmla="*/ 1594834 h 5516840"/>
              <a:gd name="connsiteX2713" fmla="*/ 3165757 w 16935644"/>
              <a:gd name="connsiteY2713" fmla="*/ 1609655 h 5516840"/>
              <a:gd name="connsiteX2714" fmla="*/ 3139095 w 16935644"/>
              <a:gd name="connsiteY2714" fmla="*/ 1625754 h 5516840"/>
              <a:gd name="connsiteX2715" fmla="*/ 3124980 w 16935644"/>
              <a:gd name="connsiteY2715" fmla="*/ 1597645 h 5516840"/>
              <a:gd name="connsiteX2716" fmla="*/ 3095965 w 16935644"/>
              <a:gd name="connsiteY2716" fmla="*/ 1623454 h 5516840"/>
              <a:gd name="connsiteX2717" fmla="*/ 3106943 w 16935644"/>
              <a:gd name="connsiteY2717" fmla="*/ 1592534 h 5516840"/>
              <a:gd name="connsiteX2718" fmla="*/ 3040288 w 16935644"/>
              <a:gd name="connsiteY2718" fmla="*/ 1578479 h 5516840"/>
              <a:gd name="connsiteX2719" fmla="*/ 3077929 w 16935644"/>
              <a:gd name="connsiteY2719" fmla="*/ 1594834 h 5516840"/>
              <a:gd name="connsiteX2720" fmla="*/ 3077929 w 16935644"/>
              <a:gd name="connsiteY2720" fmla="*/ 1623454 h 5516840"/>
              <a:gd name="connsiteX2721" fmla="*/ 3026172 w 16935644"/>
              <a:gd name="connsiteY2721" fmla="*/ 1627798 h 5516840"/>
              <a:gd name="connsiteX2722" fmla="*/ 3003431 w 16935644"/>
              <a:gd name="connsiteY2722" fmla="*/ 1609655 h 5516840"/>
              <a:gd name="connsiteX2723" fmla="*/ 3028525 w 16935644"/>
              <a:gd name="connsiteY2723" fmla="*/ 1599944 h 5516840"/>
              <a:gd name="connsiteX2724" fmla="*/ 2976769 w 16935644"/>
              <a:gd name="connsiteY2724" fmla="*/ 1583079 h 5516840"/>
              <a:gd name="connsiteX2725" fmla="*/ 2999510 w 16935644"/>
              <a:gd name="connsiteY2725" fmla="*/ 1588190 h 5516840"/>
              <a:gd name="connsiteX2726" fmla="*/ 2915602 w 16935644"/>
              <a:gd name="connsiteY2726" fmla="*/ 1581290 h 5516840"/>
              <a:gd name="connsiteX2727" fmla="*/ 2869335 w 16935644"/>
              <a:gd name="connsiteY2727" fmla="*/ 1578479 h 5516840"/>
              <a:gd name="connsiteX2728" fmla="*/ 3029211 w 16935644"/>
              <a:gd name="connsiteY2728" fmla="*/ 1561933 h 5516840"/>
              <a:gd name="connsiteX2729" fmla="*/ 2831694 w 16935644"/>
              <a:gd name="connsiteY2729" fmla="*/ 1554714 h 5516840"/>
              <a:gd name="connsiteX2730" fmla="*/ 2869335 w 16935644"/>
              <a:gd name="connsiteY2730" fmla="*/ 1578479 h 5516840"/>
              <a:gd name="connsiteX2731" fmla="*/ 2715635 w 16935644"/>
              <a:gd name="connsiteY2731" fmla="*/ 1578479 h 5516840"/>
              <a:gd name="connsiteX2732" fmla="*/ 2831694 w 16935644"/>
              <a:gd name="connsiteY2732" fmla="*/ 1554714 h 5516840"/>
              <a:gd name="connsiteX2733" fmla="*/ 2667799 w 16935644"/>
              <a:gd name="connsiteY2733" fmla="*/ 1553947 h 5516840"/>
              <a:gd name="connsiteX2734" fmla="*/ 2697599 w 16935644"/>
              <a:gd name="connsiteY2734" fmla="*/ 1583845 h 5516840"/>
              <a:gd name="connsiteX2735" fmla="*/ 2681915 w 16935644"/>
              <a:gd name="connsiteY2735" fmla="*/ 1592534 h 5516840"/>
              <a:gd name="connsiteX2736" fmla="*/ 2670152 w 16935644"/>
              <a:gd name="connsiteY2736" fmla="*/ 1562380 h 5516840"/>
              <a:gd name="connsiteX2737" fmla="*/ 2643490 w 16935644"/>
              <a:gd name="connsiteY2737" fmla="*/ 1581290 h 5516840"/>
              <a:gd name="connsiteX2738" fmla="*/ 2667799 w 16935644"/>
              <a:gd name="connsiteY2738" fmla="*/ 1553947 h 5516840"/>
              <a:gd name="connsiteX2739" fmla="*/ 243098 w 16935644"/>
              <a:gd name="connsiteY2739" fmla="*/ 1550242 h 5516840"/>
              <a:gd name="connsiteX2740" fmla="*/ 260350 w 16935644"/>
              <a:gd name="connsiteY2740" fmla="*/ 1554714 h 5516840"/>
              <a:gd name="connsiteX2741" fmla="*/ 178794 w 16935644"/>
              <a:gd name="connsiteY2741" fmla="*/ 1575413 h 5516840"/>
              <a:gd name="connsiteX2742" fmla="*/ 216435 w 16935644"/>
              <a:gd name="connsiteY2742" fmla="*/ 1550370 h 5516840"/>
              <a:gd name="connsiteX2743" fmla="*/ 243098 w 16935644"/>
              <a:gd name="connsiteY2743" fmla="*/ 1550242 h 5516840"/>
              <a:gd name="connsiteX2744" fmla="*/ 5037609 w 16935644"/>
              <a:gd name="connsiteY2744" fmla="*/ 1546792 h 5516840"/>
              <a:gd name="connsiteX2745" fmla="*/ 5031335 w 16935644"/>
              <a:gd name="connsiteY2745" fmla="*/ 1555481 h 5516840"/>
              <a:gd name="connsiteX2746" fmla="*/ 5026630 w 16935644"/>
              <a:gd name="connsiteY2746" fmla="*/ 1551136 h 5516840"/>
              <a:gd name="connsiteX2747" fmla="*/ 5022709 w 16935644"/>
              <a:gd name="connsiteY2747" fmla="*/ 1559058 h 5516840"/>
              <a:gd name="connsiteX2748" fmla="*/ 5031335 w 16935644"/>
              <a:gd name="connsiteY2748" fmla="*/ 1555481 h 5516840"/>
              <a:gd name="connsiteX2749" fmla="*/ 5041529 w 16935644"/>
              <a:gd name="connsiteY2749" fmla="*/ 1551136 h 5516840"/>
              <a:gd name="connsiteX2750" fmla="*/ 5037609 w 16935644"/>
              <a:gd name="connsiteY2750" fmla="*/ 1546792 h 5516840"/>
              <a:gd name="connsiteX2751" fmla="*/ 289365 w 16935644"/>
              <a:gd name="connsiteY2751" fmla="*/ 1537593 h 5516840"/>
              <a:gd name="connsiteX2752" fmla="*/ 312106 w 16935644"/>
              <a:gd name="connsiteY2752" fmla="*/ 1538615 h 5516840"/>
              <a:gd name="connsiteX2753" fmla="*/ 282307 w 16935644"/>
              <a:gd name="connsiteY2753" fmla="*/ 1584868 h 5516840"/>
              <a:gd name="connsiteX2754" fmla="*/ 289365 w 16935644"/>
              <a:gd name="connsiteY2754" fmla="*/ 1537593 h 5516840"/>
              <a:gd name="connsiteX2755" fmla="*/ 4871361 w 16935644"/>
              <a:gd name="connsiteY2755" fmla="*/ 1535804 h 5516840"/>
              <a:gd name="connsiteX2756" fmla="*/ 4892534 w 16935644"/>
              <a:gd name="connsiteY2756" fmla="*/ 1562380 h 5516840"/>
              <a:gd name="connsiteX2757" fmla="*/ 4912139 w 16935644"/>
              <a:gd name="connsiteY2757" fmla="*/ 1558036 h 5516840"/>
              <a:gd name="connsiteX2758" fmla="*/ 4871361 w 16935644"/>
              <a:gd name="connsiteY2758" fmla="*/ 1535804 h 5516840"/>
              <a:gd name="connsiteX2759" fmla="*/ 1270381 w 16935644"/>
              <a:gd name="connsiteY2759" fmla="*/ 1535037 h 5516840"/>
              <a:gd name="connsiteX2760" fmla="*/ 1297827 w 16935644"/>
              <a:gd name="connsiteY2760" fmla="*/ 1572602 h 5516840"/>
              <a:gd name="connsiteX2761" fmla="*/ 1417023 w 16935644"/>
              <a:gd name="connsiteY2761" fmla="*/ 1555481 h 5516840"/>
              <a:gd name="connsiteX2762" fmla="*/ 1390361 w 16935644"/>
              <a:gd name="connsiteY2762" fmla="*/ 1545259 h 5516840"/>
              <a:gd name="connsiteX2763" fmla="*/ 1474269 w 16935644"/>
              <a:gd name="connsiteY2763" fmla="*/ 1555481 h 5516840"/>
              <a:gd name="connsiteX2764" fmla="*/ 1350368 w 16935644"/>
              <a:gd name="connsiteY2764" fmla="*/ 1592534 h 5516840"/>
              <a:gd name="connsiteX2765" fmla="*/ 1421729 w 16935644"/>
              <a:gd name="connsiteY2765" fmla="*/ 1612210 h 5516840"/>
              <a:gd name="connsiteX2766" fmla="*/ 1297827 w 16935644"/>
              <a:gd name="connsiteY2766" fmla="*/ 1661274 h 5516840"/>
              <a:gd name="connsiteX2767" fmla="*/ 1297827 w 16935644"/>
              <a:gd name="connsiteY2767" fmla="*/ 1621410 h 5516840"/>
              <a:gd name="connsiteX2768" fmla="*/ 1341742 w 16935644"/>
              <a:gd name="connsiteY2768" fmla="*/ 1612210 h 5516840"/>
              <a:gd name="connsiteX2769" fmla="*/ 1274302 w 16935644"/>
              <a:gd name="connsiteY2769" fmla="*/ 1592534 h 5516840"/>
              <a:gd name="connsiteX2770" fmla="*/ 1257049 w 16935644"/>
              <a:gd name="connsiteY2770" fmla="*/ 1545259 h 5516840"/>
              <a:gd name="connsiteX2771" fmla="*/ 1270381 w 16935644"/>
              <a:gd name="connsiteY2771" fmla="*/ 1535037 h 5516840"/>
              <a:gd name="connsiteX2772" fmla="*/ 3713119 w 16935644"/>
              <a:gd name="connsiteY2772" fmla="*/ 1511017 h 5516840"/>
              <a:gd name="connsiteX2773" fmla="*/ 3730371 w 16935644"/>
              <a:gd name="connsiteY2773" fmla="*/ 1524560 h 5516840"/>
              <a:gd name="connsiteX2774" fmla="*/ 3718608 w 16935644"/>
              <a:gd name="connsiteY2774" fmla="*/ 1519450 h 5516840"/>
              <a:gd name="connsiteX2775" fmla="*/ 3713119 w 16935644"/>
              <a:gd name="connsiteY2775" fmla="*/ 1536571 h 5516840"/>
              <a:gd name="connsiteX2776" fmla="*/ 3694299 w 16935644"/>
              <a:gd name="connsiteY2776" fmla="*/ 1522261 h 5516840"/>
              <a:gd name="connsiteX2777" fmla="*/ 3713119 w 16935644"/>
              <a:gd name="connsiteY2777" fmla="*/ 1511017 h 5516840"/>
              <a:gd name="connsiteX2778" fmla="*/ 4907433 w 16935644"/>
              <a:gd name="connsiteY2778" fmla="*/ 1476519 h 5516840"/>
              <a:gd name="connsiteX2779" fmla="*/ 4943506 w 16935644"/>
              <a:gd name="connsiteY2779" fmla="*/ 1502329 h 5516840"/>
              <a:gd name="connsiteX2780" fmla="*/ 4875282 w 16935644"/>
              <a:gd name="connsiteY2780" fmla="*/ 1491341 h 5516840"/>
              <a:gd name="connsiteX2781" fmla="*/ 4907433 w 16935644"/>
              <a:gd name="connsiteY2781" fmla="*/ 1476519 h 5516840"/>
              <a:gd name="connsiteX2782" fmla="*/ 777128 w 16935644"/>
              <a:gd name="connsiteY2782" fmla="*/ 1470642 h 5516840"/>
              <a:gd name="connsiteX2783" fmla="*/ 701062 w 16935644"/>
              <a:gd name="connsiteY2783" fmla="*/ 1537593 h 5516840"/>
              <a:gd name="connsiteX2784" fmla="*/ 690083 w 16935644"/>
              <a:gd name="connsiteY2784" fmla="*/ 1554714 h 5516840"/>
              <a:gd name="connsiteX2785" fmla="*/ 698709 w 16935644"/>
              <a:gd name="connsiteY2785" fmla="*/ 1575413 h 5516840"/>
              <a:gd name="connsiteX2786" fmla="*/ 623428 w 16935644"/>
              <a:gd name="connsiteY2786" fmla="*/ 1570302 h 5516840"/>
              <a:gd name="connsiteX2787" fmla="*/ 777128 w 16935644"/>
              <a:gd name="connsiteY2787" fmla="*/ 1470642 h 5516840"/>
              <a:gd name="connsiteX2788" fmla="*/ 5456363 w 16935644"/>
              <a:gd name="connsiteY2788" fmla="*/ 1444066 h 5516840"/>
              <a:gd name="connsiteX2789" fmla="*/ 5369319 w 16935644"/>
              <a:gd name="connsiteY2789" fmla="*/ 1456076 h 5516840"/>
              <a:gd name="connsiteX2790" fmla="*/ 5456363 w 16935644"/>
              <a:gd name="connsiteY2790" fmla="*/ 1444066 h 5516840"/>
              <a:gd name="connsiteX2791" fmla="*/ 16732953 w 16935644"/>
              <a:gd name="connsiteY2791" fmla="*/ 1345172 h 5516840"/>
              <a:gd name="connsiteX2792" fmla="*/ 16766673 w 16935644"/>
              <a:gd name="connsiteY2792" fmla="*/ 1350283 h 5516840"/>
              <a:gd name="connsiteX2793" fmla="*/ 16712565 w 16935644"/>
              <a:gd name="connsiteY2793" fmla="*/ 1371748 h 5516840"/>
              <a:gd name="connsiteX2794" fmla="*/ 16732953 w 16935644"/>
              <a:gd name="connsiteY2794" fmla="*/ 1345172 h 5516840"/>
              <a:gd name="connsiteX2795" fmla="*/ 4760007 w 16935644"/>
              <a:gd name="connsiteY2795" fmla="*/ 1343639 h 5516840"/>
              <a:gd name="connsiteX2796" fmla="*/ 4793727 w 16935644"/>
              <a:gd name="connsiteY2796" fmla="*/ 1369448 h 5516840"/>
              <a:gd name="connsiteX2797" fmla="*/ 4735697 w 16935644"/>
              <a:gd name="connsiteY2797" fmla="*/ 1365104 h 5516840"/>
              <a:gd name="connsiteX2798" fmla="*/ 4760007 w 16935644"/>
              <a:gd name="connsiteY2798" fmla="*/ 1343639 h 5516840"/>
              <a:gd name="connsiteX2799" fmla="*/ 16671785 w 16935644"/>
              <a:gd name="connsiteY2799" fmla="*/ 1340062 h 5516840"/>
              <a:gd name="connsiteX2800" fmla="*/ 16700801 w 16935644"/>
              <a:gd name="connsiteY2800" fmla="*/ 1352327 h 5516840"/>
              <a:gd name="connsiteX2801" fmla="*/ 16671785 w 16935644"/>
              <a:gd name="connsiteY2801" fmla="*/ 1340062 h 5516840"/>
              <a:gd name="connsiteX2802" fmla="*/ 16600425 w 16935644"/>
              <a:gd name="connsiteY2802" fmla="*/ 1333418 h 5516840"/>
              <a:gd name="connsiteX2803" fmla="*/ 16600425 w 16935644"/>
              <a:gd name="connsiteY2803" fmla="*/ 1353861 h 5516840"/>
              <a:gd name="connsiteX2804" fmla="*/ 16627873 w 16935644"/>
              <a:gd name="connsiteY2804" fmla="*/ 1337762 h 5516840"/>
              <a:gd name="connsiteX2805" fmla="*/ 16640419 w 16935644"/>
              <a:gd name="connsiteY2805" fmla="*/ 1351305 h 5516840"/>
              <a:gd name="connsiteX2806" fmla="*/ 16576901 w 16935644"/>
              <a:gd name="connsiteY2806" fmla="*/ 1370215 h 5516840"/>
              <a:gd name="connsiteX2807" fmla="*/ 16467897 w 16935644"/>
              <a:gd name="connsiteY2807" fmla="*/ 1351305 h 5516840"/>
              <a:gd name="connsiteX2808" fmla="*/ 16600425 w 16935644"/>
              <a:gd name="connsiteY2808" fmla="*/ 1333418 h 5516840"/>
              <a:gd name="connsiteX2809" fmla="*/ 5786505 w 16935644"/>
              <a:gd name="connsiteY2809" fmla="*/ 1292787 h 5516840"/>
              <a:gd name="connsiteX2810" fmla="*/ 5722987 w 16935644"/>
              <a:gd name="connsiteY2810" fmla="*/ 1322940 h 5516840"/>
              <a:gd name="connsiteX2811" fmla="*/ 5786505 w 16935644"/>
              <a:gd name="connsiteY2811" fmla="*/ 1292787 h 5516840"/>
              <a:gd name="connsiteX2812" fmla="*/ 6265643 w 16935644"/>
              <a:gd name="connsiteY2812" fmla="*/ 1236057 h 5516840"/>
              <a:gd name="connsiteX2813" fmla="*/ 6192713 w 16935644"/>
              <a:gd name="connsiteY2813" fmla="*/ 1256245 h 5516840"/>
              <a:gd name="connsiteX2814" fmla="*/ 6292305 w 16935644"/>
              <a:gd name="connsiteY2814" fmla="*/ 1237335 h 5516840"/>
              <a:gd name="connsiteX2815" fmla="*/ 6265643 w 16935644"/>
              <a:gd name="connsiteY2815" fmla="*/ 1236057 h 5516840"/>
              <a:gd name="connsiteX2816" fmla="*/ 15293189 w 16935644"/>
              <a:gd name="connsiteY2816" fmla="*/ 1226858 h 5516840"/>
              <a:gd name="connsiteX2817" fmla="*/ 15317497 w 16935644"/>
              <a:gd name="connsiteY2817" fmla="*/ 1241679 h 5516840"/>
              <a:gd name="connsiteX2818" fmla="*/ 15310441 w 16935644"/>
              <a:gd name="connsiteY2818" fmla="*/ 1264678 h 5516840"/>
              <a:gd name="connsiteX2819" fmla="*/ 15293189 w 16935644"/>
              <a:gd name="connsiteY2819" fmla="*/ 1226858 h 5516840"/>
              <a:gd name="connsiteX2820" fmla="*/ 6137821 w 16935644"/>
              <a:gd name="connsiteY2820" fmla="*/ 1207948 h 5516840"/>
              <a:gd name="connsiteX2821" fmla="*/ 6117433 w 16935644"/>
              <a:gd name="connsiteY2821" fmla="*/ 1244746 h 5516840"/>
              <a:gd name="connsiteX2822" fmla="*/ 6168405 w 16935644"/>
              <a:gd name="connsiteY2822" fmla="*/ 1221747 h 5516840"/>
              <a:gd name="connsiteX2823" fmla="*/ 6137821 w 16935644"/>
              <a:gd name="connsiteY2823" fmla="*/ 1207948 h 5516840"/>
              <a:gd name="connsiteX2824" fmla="*/ 6253097 w 16935644"/>
              <a:gd name="connsiteY2824" fmla="*/ 1196449 h 5516840"/>
              <a:gd name="connsiteX2825" fmla="*/ 6239765 w 16935644"/>
              <a:gd name="connsiteY2825" fmla="*/ 1199515 h 5516840"/>
              <a:gd name="connsiteX2826" fmla="*/ 6224081 w 16935644"/>
              <a:gd name="connsiteY2826" fmla="*/ 1226091 h 5516840"/>
              <a:gd name="connsiteX2827" fmla="*/ 6267995 w 16935644"/>
              <a:gd name="connsiteY2827" fmla="*/ 1203859 h 5516840"/>
              <a:gd name="connsiteX2828" fmla="*/ 6253097 w 16935644"/>
              <a:gd name="connsiteY2828" fmla="*/ 1196449 h 5516840"/>
              <a:gd name="connsiteX2829" fmla="*/ 6384839 w 16935644"/>
              <a:gd name="connsiteY2829" fmla="*/ 1195682 h 5516840"/>
              <a:gd name="connsiteX2830" fmla="*/ 6369155 w 16935644"/>
              <a:gd name="connsiteY2830" fmla="*/ 1198749 h 5516840"/>
              <a:gd name="connsiteX2831" fmla="*/ 6344061 w 16935644"/>
              <a:gd name="connsiteY2831" fmla="*/ 1224558 h 5516840"/>
              <a:gd name="connsiteX2832" fmla="*/ 6405229 w 16935644"/>
              <a:gd name="connsiteY2832" fmla="*/ 1217403 h 5516840"/>
              <a:gd name="connsiteX2833" fmla="*/ 6366019 w 16935644"/>
              <a:gd name="connsiteY2833" fmla="*/ 1212292 h 5516840"/>
              <a:gd name="connsiteX2834" fmla="*/ 6404445 w 16935644"/>
              <a:gd name="connsiteY2834" fmla="*/ 1201049 h 5516840"/>
              <a:gd name="connsiteX2835" fmla="*/ 6384839 w 16935644"/>
              <a:gd name="connsiteY2835" fmla="*/ 1195682 h 5516840"/>
              <a:gd name="connsiteX2836" fmla="*/ 6738507 w 16935644"/>
              <a:gd name="connsiteY2836" fmla="*/ 1177283 h 5516840"/>
              <a:gd name="connsiteX2837" fmla="*/ 6716549 w 16935644"/>
              <a:gd name="connsiteY2837" fmla="*/ 1206415 h 5516840"/>
              <a:gd name="connsiteX2838" fmla="*/ 6733017 w 16935644"/>
              <a:gd name="connsiteY2838" fmla="*/ 1201049 h 5516840"/>
              <a:gd name="connsiteX2839" fmla="*/ 6737723 w 16935644"/>
              <a:gd name="connsiteY2839" fmla="*/ 1188527 h 5516840"/>
              <a:gd name="connsiteX2840" fmla="*/ 6740859 w 16935644"/>
              <a:gd name="connsiteY2840" fmla="*/ 1198749 h 5516840"/>
              <a:gd name="connsiteX2841" fmla="*/ 6752623 w 16935644"/>
              <a:gd name="connsiteY2841" fmla="*/ 1178050 h 5516840"/>
              <a:gd name="connsiteX2842" fmla="*/ 6737723 w 16935644"/>
              <a:gd name="connsiteY2842" fmla="*/ 1178817 h 5516840"/>
              <a:gd name="connsiteX2843" fmla="*/ 6738507 w 16935644"/>
              <a:gd name="connsiteY2843" fmla="*/ 1177283 h 5516840"/>
              <a:gd name="connsiteX2844" fmla="*/ 4291848 w 16935644"/>
              <a:gd name="connsiteY2844" fmla="*/ 1168595 h 5516840"/>
              <a:gd name="connsiteX2845" fmla="*/ 4277733 w 16935644"/>
              <a:gd name="connsiteY2845" fmla="*/ 1184950 h 5516840"/>
              <a:gd name="connsiteX2846" fmla="*/ 4313805 w 16935644"/>
              <a:gd name="connsiteY2846" fmla="*/ 1182394 h 5516840"/>
              <a:gd name="connsiteX2847" fmla="*/ 4291848 w 16935644"/>
              <a:gd name="connsiteY2847" fmla="*/ 1168595 h 5516840"/>
              <a:gd name="connsiteX2848" fmla="*/ 6665577 w 16935644"/>
              <a:gd name="connsiteY2848" fmla="*/ 1167062 h 5516840"/>
              <a:gd name="connsiteX2849" fmla="*/ 6664009 w 16935644"/>
              <a:gd name="connsiteY2849" fmla="*/ 1174473 h 5516840"/>
              <a:gd name="connsiteX2850" fmla="*/ 6675773 w 16935644"/>
              <a:gd name="connsiteY2850" fmla="*/ 1184183 h 5516840"/>
              <a:gd name="connsiteX2851" fmla="*/ 6691457 w 16935644"/>
              <a:gd name="connsiteY2851" fmla="*/ 1172939 h 5516840"/>
              <a:gd name="connsiteX2852" fmla="*/ 6665577 w 16935644"/>
              <a:gd name="connsiteY2852" fmla="*/ 1167062 h 5516840"/>
              <a:gd name="connsiteX2853" fmla="*/ 6653031 w 16935644"/>
              <a:gd name="connsiteY2853" fmla="*/ 1166295 h 5516840"/>
              <a:gd name="connsiteX2854" fmla="*/ 6623233 w 16935644"/>
              <a:gd name="connsiteY2854" fmla="*/ 1178050 h 5516840"/>
              <a:gd name="connsiteX2855" fmla="*/ 6638915 w 16935644"/>
              <a:gd name="connsiteY2855" fmla="*/ 1184439 h 5516840"/>
              <a:gd name="connsiteX2856" fmla="*/ 6671067 w 16935644"/>
              <a:gd name="connsiteY2856" fmla="*/ 1202071 h 5516840"/>
              <a:gd name="connsiteX2857" fmla="*/ 6670283 w 16935644"/>
              <a:gd name="connsiteY2857" fmla="*/ 1195938 h 5516840"/>
              <a:gd name="connsiteX2858" fmla="*/ 6649109 w 16935644"/>
              <a:gd name="connsiteY2858" fmla="*/ 1181628 h 5516840"/>
              <a:gd name="connsiteX2859" fmla="*/ 6638915 w 16935644"/>
              <a:gd name="connsiteY2859" fmla="*/ 1184439 h 5516840"/>
              <a:gd name="connsiteX2860" fmla="*/ 6653031 w 16935644"/>
              <a:gd name="connsiteY2860" fmla="*/ 1166295 h 5516840"/>
              <a:gd name="connsiteX2861" fmla="*/ 6808299 w 16935644"/>
              <a:gd name="connsiteY2861" fmla="*/ 1163484 h 5516840"/>
              <a:gd name="connsiteX2862" fmla="*/ 6773011 w 16935644"/>
              <a:gd name="connsiteY2862" fmla="*/ 1180605 h 5516840"/>
              <a:gd name="connsiteX2863" fmla="*/ 6773011 w 16935644"/>
              <a:gd name="connsiteY2863" fmla="*/ 1195171 h 5516840"/>
              <a:gd name="connsiteX2864" fmla="*/ 6789479 w 16935644"/>
              <a:gd name="connsiteY2864" fmla="*/ 1198749 h 5516840"/>
              <a:gd name="connsiteX2865" fmla="*/ 6793401 w 16935644"/>
              <a:gd name="connsiteY2865" fmla="*/ 1195938 h 5516840"/>
              <a:gd name="connsiteX2866" fmla="*/ 6798105 w 16935644"/>
              <a:gd name="connsiteY2866" fmla="*/ 1186483 h 5516840"/>
              <a:gd name="connsiteX2867" fmla="*/ 6809085 w 16935644"/>
              <a:gd name="connsiteY2867" fmla="*/ 1173706 h 5516840"/>
              <a:gd name="connsiteX2868" fmla="*/ 6808299 w 16935644"/>
              <a:gd name="connsiteY2868" fmla="*/ 1163484 h 5516840"/>
              <a:gd name="connsiteX2869" fmla="*/ 6950237 w 16935644"/>
              <a:gd name="connsiteY2869" fmla="*/ 1157607 h 5516840"/>
              <a:gd name="connsiteX2870" fmla="*/ 6943963 w 16935644"/>
              <a:gd name="connsiteY2870" fmla="*/ 1158374 h 5516840"/>
              <a:gd name="connsiteX2871" fmla="*/ 6950237 w 16935644"/>
              <a:gd name="connsiteY2871" fmla="*/ 1159140 h 5516840"/>
              <a:gd name="connsiteX2872" fmla="*/ 6950237 w 16935644"/>
              <a:gd name="connsiteY2872" fmla="*/ 1157607 h 5516840"/>
              <a:gd name="connsiteX2873" fmla="*/ 6976899 w 16935644"/>
              <a:gd name="connsiteY2873" fmla="*/ 1151474 h 5516840"/>
              <a:gd name="connsiteX2874" fmla="*/ 6962001 w 16935644"/>
              <a:gd name="connsiteY2874" fmla="*/ 1154796 h 5516840"/>
              <a:gd name="connsiteX2875" fmla="*/ 6966705 w 16935644"/>
              <a:gd name="connsiteY2875" fmla="*/ 1162718 h 5516840"/>
              <a:gd name="connsiteX2876" fmla="*/ 6970625 w 16935644"/>
              <a:gd name="connsiteY2876" fmla="*/ 1163484 h 5516840"/>
              <a:gd name="connsiteX2877" fmla="*/ 6976899 w 16935644"/>
              <a:gd name="connsiteY2877" fmla="*/ 1151474 h 5516840"/>
              <a:gd name="connsiteX2878" fmla="*/ 6864761 w 16935644"/>
              <a:gd name="connsiteY2878" fmla="*/ 1147896 h 5516840"/>
              <a:gd name="connsiteX2879" fmla="*/ 6841235 w 16935644"/>
              <a:gd name="connsiteY2879" fmla="*/ 1149685 h 5516840"/>
              <a:gd name="connsiteX2880" fmla="*/ 6855351 w 16935644"/>
              <a:gd name="connsiteY2880" fmla="*/ 1159140 h 5516840"/>
              <a:gd name="connsiteX2881" fmla="*/ 6864761 w 16935644"/>
              <a:gd name="connsiteY2881" fmla="*/ 1147896 h 5516840"/>
              <a:gd name="connsiteX2882" fmla="*/ 7109427 w 16935644"/>
              <a:gd name="connsiteY2882" fmla="*/ 1122854 h 5516840"/>
              <a:gd name="connsiteX2883" fmla="*/ 6988663 w 16935644"/>
              <a:gd name="connsiteY2883" fmla="*/ 1148663 h 5516840"/>
              <a:gd name="connsiteX2884" fmla="*/ 7030225 w 16935644"/>
              <a:gd name="connsiteY2884" fmla="*/ 1169362 h 5516840"/>
              <a:gd name="connsiteX2885" fmla="*/ 7051397 w 16935644"/>
              <a:gd name="connsiteY2885" fmla="*/ 1168595 h 5516840"/>
              <a:gd name="connsiteX2886" fmla="*/ 7092175 w 16935644"/>
              <a:gd name="connsiteY2886" fmla="*/ 1146363 h 5516840"/>
              <a:gd name="connsiteX2887" fmla="*/ 7103153 w 16935644"/>
              <a:gd name="connsiteY2887" fmla="*/ 1162718 h 5516840"/>
              <a:gd name="connsiteX2888" fmla="*/ 7110995 w 16935644"/>
              <a:gd name="connsiteY2888" fmla="*/ 1161951 h 5516840"/>
              <a:gd name="connsiteX2889" fmla="*/ 7109427 w 16935644"/>
              <a:gd name="connsiteY2889" fmla="*/ 1122854 h 5516840"/>
              <a:gd name="connsiteX2890" fmla="*/ 6616173 w 16935644"/>
              <a:gd name="connsiteY2890" fmla="*/ 1122854 h 5516840"/>
              <a:gd name="connsiteX2891" fmla="*/ 6588727 w 16935644"/>
              <a:gd name="connsiteY2891" fmla="*/ 1145597 h 5516840"/>
              <a:gd name="connsiteX2892" fmla="*/ 6648325 w 16935644"/>
              <a:gd name="connsiteY2892" fmla="*/ 1137675 h 5516840"/>
              <a:gd name="connsiteX2893" fmla="*/ 6655383 w 16935644"/>
              <a:gd name="connsiteY2893" fmla="*/ 1124131 h 5516840"/>
              <a:gd name="connsiteX2894" fmla="*/ 6616173 w 16935644"/>
              <a:gd name="connsiteY2894" fmla="*/ 1122854 h 5516840"/>
              <a:gd name="connsiteX2895" fmla="*/ 7129815 w 16935644"/>
              <a:gd name="connsiteY2895" fmla="*/ 1119021 h 5516840"/>
              <a:gd name="connsiteX2896" fmla="*/ 7116485 w 16935644"/>
              <a:gd name="connsiteY2896" fmla="*/ 1121320 h 5516840"/>
              <a:gd name="connsiteX2897" fmla="*/ 7129031 w 16935644"/>
              <a:gd name="connsiteY2897" fmla="*/ 1128220 h 5516840"/>
              <a:gd name="connsiteX2898" fmla="*/ 7129815 w 16935644"/>
              <a:gd name="connsiteY2898" fmla="*/ 1119021 h 5516840"/>
              <a:gd name="connsiteX2899" fmla="*/ 15700965 w 16935644"/>
              <a:gd name="connsiteY2899" fmla="*/ 1113143 h 5516840"/>
              <a:gd name="connsiteX2900" fmla="*/ 15769973 w 16935644"/>
              <a:gd name="connsiteY2900" fmla="*/ 1183416 h 5516840"/>
              <a:gd name="connsiteX2901" fmla="*/ 15689201 w 16935644"/>
              <a:gd name="connsiteY2901" fmla="*/ 1166295 h 5516840"/>
              <a:gd name="connsiteX2902" fmla="*/ 15700965 w 16935644"/>
              <a:gd name="connsiteY2902" fmla="*/ 1113143 h 5516840"/>
              <a:gd name="connsiteX2903" fmla="*/ 7155693 w 16935644"/>
              <a:gd name="connsiteY2903" fmla="*/ 1113143 h 5516840"/>
              <a:gd name="connsiteX2904" fmla="*/ 7136089 w 16935644"/>
              <a:gd name="connsiteY2904" fmla="*/ 1116976 h 5516840"/>
              <a:gd name="connsiteX2905" fmla="*/ 7146283 w 16935644"/>
              <a:gd name="connsiteY2905" fmla="*/ 1124131 h 5516840"/>
              <a:gd name="connsiteX2906" fmla="*/ 7155693 w 16935644"/>
              <a:gd name="connsiteY2906" fmla="*/ 1113143 h 5516840"/>
              <a:gd name="connsiteX2907" fmla="*/ 6731449 w 16935644"/>
              <a:gd name="connsiteY2907" fmla="*/ 1105988 h 5516840"/>
              <a:gd name="connsiteX2908" fmla="*/ 6713413 w 16935644"/>
              <a:gd name="connsiteY2908" fmla="*/ 1111866 h 5516840"/>
              <a:gd name="connsiteX2909" fmla="*/ 6696161 w 16935644"/>
              <a:gd name="connsiteY2909" fmla="*/ 1122854 h 5516840"/>
              <a:gd name="connsiteX2910" fmla="*/ 6672635 w 16935644"/>
              <a:gd name="connsiteY2910" fmla="*/ 1138442 h 5516840"/>
              <a:gd name="connsiteX2911" fmla="*/ 6772227 w 16935644"/>
              <a:gd name="connsiteY2911" fmla="*/ 1128220 h 5516840"/>
              <a:gd name="connsiteX2912" fmla="*/ 6748701 w 16935644"/>
              <a:gd name="connsiteY2912" fmla="*/ 1105988 h 5516840"/>
              <a:gd name="connsiteX2913" fmla="*/ 6731449 w 16935644"/>
              <a:gd name="connsiteY2913" fmla="*/ 1105988 h 5516840"/>
              <a:gd name="connsiteX2914" fmla="*/ 6203693 w 16935644"/>
              <a:gd name="connsiteY2914" fmla="*/ 1100877 h 5516840"/>
              <a:gd name="connsiteX2915" fmla="*/ 6140173 w 16935644"/>
              <a:gd name="connsiteY2915" fmla="*/ 1124131 h 5516840"/>
              <a:gd name="connsiteX2916" fmla="*/ 6203693 w 16935644"/>
              <a:gd name="connsiteY2916" fmla="*/ 1100877 h 5516840"/>
              <a:gd name="connsiteX2917" fmla="*/ 15644503 w 16935644"/>
              <a:gd name="connsiteY2917" fmla="*/ 1097555 h 5516840"/>
              <a:gd name="connsiteX2918" fmla="*/ 15671165 w 16935644"/>
              <a:gd name="connsiteY2918" fmla="*/ 1166295 h 5516840"/>
              <a:gd name="connsiteX2919" fmla="*/ 15635877 w 16935644"/>
              <a:gd name="connsiteY2919" fmla="*/ 1161951 h 5516840"/>
              <a:gd name="connsiteX2920" fmla="*/ 15649993 w 16935644"/>
              <a:gd name="connsiteY2920" fmla="*/ 1116210 h 5516840"/>
              <a:gd name="connsiteX2921" fmla="*/ 15624899 w 16935644"/>
              <a:gd name="connsiteY2921" fmla="*/ 1140486 h 5516840"/>
              <a:gd name="connsiteX2922" fmla="*/ 15598237 w 16935644"/>
              <a:gd name="connsiteY2922" fmla="*/ 1113910 h 5516840"/>
              <a:gd name="connsiteX2923" fmla="*/ 15644503 w 16935644"/>
              <a:gd name="connsiteY2923" fmla="*/ 1097555 h 5516840"/>
              <a:gd name="connsiteX2924" fmla="*/ 7175299 w 16935644"/>
              <a:gd name="connsiteY2924" fmla="*/ 1071746 h 5516840"/>
              <a:gd name="connsiteX2925" fmla="*/ 7158047 w 16935644"/>
              <a:gd name="connsiteY2925" fmla="*/ 1073279 h 5516840"/>
              <a:gd name="connsiteX2926" fmla="*/ 7135305 w 16935644"/>
              <a:gd name="connsiteY2926" fmla="*/ 1076090 h 5516840"/>
              <a:gd name="connsiteX2927" fmla="*/ 7154909 w 16935644"/>
              <a:gd name="connsiteY2927" fmla="*/ 1089634 h 5516840"/>
              <a:gd name="connsiteX2928" fmla="*/ 7121973 w 16935644"/>
              <a:gd name="connsiteY2928" fmla="*/ 1099855 h 5516840"/>
              <a:gd name="connsiteX2929" fmla="*/ 7121973 w 16935644"/>
              <a:gd name="connsiteY2929" fmla="*/ 1079412 h 5516840"/>
              <a:gd name="connsiteX2930" fmla="*/ 7110995 w 16935644"/>
              <a:gd name="connsiteY2930" fmla="*/ 1095511 h 5516840"/>
              <a:gd name="connsiteX2931" fmla="*/ 7167457 w 16935644"/>
              <a:gd name="connsiteY2931" fmla="*/ 1110332 h 5516840"/>
              <a:gd name="connsiteX2932" fmla="*/ 7156477 w 16935644"/>
              <a:gd name="connsiteY2932" fmla="*/ 1113143 h 5516840"/>
              <a:gd name="connsiteX2933" fmla="*/ 7155693 w 16935644"/>
              <a:gd name="connsiteY2933" fmla="*/ 1131031 h 5516840"/>
              <a:gd name="connsiteX2934" fmla="*/ 7165105 w 16935644"/>
              <a:gd name="connsiteY2934" fmla="*/ 1136908 h 5516840"/>
              <a:gd name="connsiteX2935" fmla="*/ 7163535 w 16935644"/>
              <a:gd name="connsiteY2935" fmla="*/ 1139719 h 5516840"/>
              <a:gd name="connsiteX2936" fmla="*/ 7185493 w 16935644"/>
              <a:gd name="connsiteY2936" fmla="*/ 1134608 h 5516840"/>
              <a:gd name="connsiteX2937" fmla="*/ 7183925 w 16935644"/>
              <a:gd name="connsiteY2937" fmla="*/ 1111099 h 5516840"/>
              <a:gd name="connsiteX2938" fmla="*/ 7162751 w 16935644"/>
              <a:gd name="connsiteY2938" fmla="*/ 1119787 h 5516840"/>
              <a:gd name="connsiteX2939" fmla="*/ 7183141 w 16935644"/>
              <a:gd name="connsiteY2939" fmla="*/ 1102666 h 5516840"/>
              <a:gd name="connsiteX2940" fmla="*/ 7178435 w 16935644"/>
              <a:gd name="connsiteY2940" fmla="*/ 1071746 h 5516840"/>
              <a:gd name="connsiteX2941" fmla="*/ 7175299 w 16935644"/>
              <a:gd name="connsiteY2941" fmla="*/ 1071746 h 5516840"/>
              <a:gd name="connsiteX2942" fmla="*/ 7376049 w 16935644"/>
              <a:gd name="connsiteY2942" fmla="*/ 1063824 h 5516840"/>
              <a:gd name="connsiteX2943" fmla="*/ 7365855 w 16935644"/>
              <a:gd name="connsiteY2943" fmla="*/ 1069702 h 5516840"/>
              <a:gd name="connsiteX2944" fmla="*/ 7363503 w 16935644"/>
              <a:gd name="connsiteY2944" fmla="*/ 1077623 h 5516840"/>
              <a:gd name="connsiteX2945" fmla="*/ 7357229 w 16935644"/>
              <a:gd name="connsiteY2945" fmla="*/ 1074046 h 5516840"/>
              <a:gd name="connsiteX2946" fmla="*/ 7343113 w 16935644"/>
              <a:gd name="connsiteY2946" fmla="*/ 1101644 h 5516840"/>
              <a:gd name="connsiteX2947" fmla="*/ 7353309 w 16935644"/>
              <a:gd name="connsiteY2947" fmla="*/ 1100877 h 5516840"/>
              <a:gd name="connsiteX2948" fmla="*/ 7354877 w 16935644"/>
              <a:gd name="connsiteY2948" fmla="*/ 1098322 h 5516840"/>
              <a:gd name="connsiteX2949" fmla="*/ 7355661 w 16935644"/>
              <a:gd name="connsiteY2949" fmla="*/ 1094744 h 5516840"/>
              <a:gd name="connsiteX2950" fmla="*/ 7357229 w 16935644"/>
              <a:gd name="connsiteY2950" fmla="*/ 1094744 h 5516840"/>
              <a:gd name="connsiteX2951" fmla="*/ 7358013 w 16935644"/>
              <a:gd name="connsiteY2951" fmla="*/ 1093211 h 5516840"/>
              <a:gd name="connsiteX2952" fmla="*/ 7361151 w 16935644"/>
              <a:gd name="connsiteY2952" fmla="*/ 1093978 h 5516840"/>
              <a:gd name="connsiteX2953" fmla="*/ 7372913 w 16935644"/>
              <a:gd name="connsiteY2953" fmla="*/ 1093211 h 5516840"/>
              <a:gd name="connsiteX2954" fmla="*/ 7376049 w 16935644"/>
              <a:gd name="connsiteY2954" fmla="*/ 1063824 h 5516840"/>
              <a:gd name="connsiteX2955" fmla="*/ 15404541 w 16935644"/>
              <a:gd name="connsiteY2955" fmla="*/ 1057947 h 5516840"/>
              <a:gd name="connsiteX2956" fmla="*/ 15420225 w 16935644"/>
              <a:gd name="connsiteY2956" fmla="*/ 1097555 h 5516840"/>
              <a:gd name="connsiteX2957" fmla="*/ 15350433 w 16935644"/>
              <a:gd name="connsiteY2957" fmla="*/ 1074046 h 5516840"/>
              <a:gd name="connsiteX2958" fmla="*/ 15389643 w 16935644"/>
              <a:gd name="connsiteY2958" fmla="*/ 1078646 h 5516840"/>
              <a:gd name="connsiteX2959" fmla="*/ 7329783 w 16935644"/>
              <a:gd name="connsiteY2959" fmla="*/ 1056414 h 5516840"/>
              <a:gd name="connsiteX2960" fmla="*/ 7279595 w 16935644"/>
              <a:gd name="connsiteY2960" fmla="*/ 1079412 h 5516840"/>
              <a:gd name="connsiteX2961" fmla="*/ 7329783 w 16935644"/>
              <a:gd name="connsiteY2961" fmla="*/ 1056414 h 5516840"/>
              <a:gd name="connsiteX2962" fmla="*/ 6240549 w 16935644"/>
              <a:gd name="connsiteY2962" fmla="*/ 1027282 h 5516840"/>
              <a:gd name="connsiteX2963" fmla="*/ 6198203 w 16935644"/>
              <a:gd name="connsiteY2963" fmla="*/ 1027793 h 5516840"/>
              <a:gd name="connsiteX2964" fmla="*/ 6250743 w 16935644"/>
              <a:gd name="connsiteY2964" fmla="*/ 1032138 h 5516840"/>
              <a:gd name="connsiteX2965" fmla="*/ 6240549 w 16935644"/>
              <a:gd name="connsiteY2965" fmla="*/ 1027282 h 5516840"/>
              <a:gd name="connsiteX2966" fmla="*/ 16254601 w 16935644"/>
              <a:gd name="connsiteY2966" fmla="*/ 989973 h 5516840"/>
              <a:gd name="connsiteX2967" fmla="*/ 16246757 w 16935644"/>
              <a:gd name="connsiteY2967" fmla="*/ 1003006 h 5516840"/>
              <a:gd name="connsiteX2968" fmla="*/ 16223233 w 16935644"/>
              <a:gd name="connsiteY2968" fmla="*/ 1007606 h 5516840"/>
              <a:gd name="connsiteX2969" fmla="*/ 16254601 w 16935644"/>
              <a:gd name="connsiteY2969" fmla="*/ 989973 h 5516840"/>
              <a:gd name="connsiteX2970" fmla="*/ 5527725 w 16935644"/>
              <a:gd name="connsiteY2970" fmla="*/ 982563 h 5516840"/>
              <a:gd name="connsiteX2971" fmla="*/ 5461853 w 16935644"/>
              <a:gd name="connsiteY2971" fmla="*/ 1017827 h 5516840"/>
              <a:gd name="connsiteX2972" fmla="*/ 5479105 w 16935644"/>
              <a:gd name="connsiteY2972" fmla="*/ 1032904 h 5516840"/>
              <a:gd name="connsiteX2973" fmla="*/ 5523019 w 16935644"/>
              <a:gd name="connsiteY2973" fmla="*/ 1009905 h 5516840"/>
              <a:gd name="connsiteX2974" fmla="*/ 5527725 w 16935644"/>
              <a:gd name="connsiteY2974" fmla="*/ 982563 h 5516840"/>
              <a:gd name="connsiteX2975" fmla="*/ 15239079 w 16935644"/>
              <a:gd name="connsiteY2975" fmla="*/ 966975 h 5516840"/>
              <a:gd name="connsiteX2976" fmla="*/ 15263389 w 16935644"/>
              <a:gd name="connsiteY2976" fmla="*/ 975663 h 5516840"/>
              <a:gd name="connsiteX2977" fmla="*/ 15226533 w 16935644"/>
              <a:gd name="connsiteY2977" fmla="*/ 987674 h 5516840"/>
              <a:gd name="connsiteX2978" fmla="*/ 15239079 w 16935644"/>
              <a:gd name="connsiteY2978" fmla="*/ 966975 h 5516840"/>
              <a:gd name="connsiteX2979" fmla="*/ 16473387 w 16935644"/>
              <a:gd name="connsiteY2979" fmla="*/ 963398 h 5516840"/>
              <a:gd name="connsiteX2980" fmla="*/ 16540043 w 16935644"/>
              <a:gd name="connsiteY2980" fmla="*/ 978219 h 5516840"/>
              <a:gd name="connsiteX2981" fmla="*/ 16404379 w 16935644"/>
              <a:gd name="connsiteY2981" fmla="*/ 984096 h 5516840"/>
              <a:gd name="connsiteX2982" fmla="*/ 16473387 w 16935644"/>
              <a:gd name="connsiteY2982" fmla="*/ 963398 h 5516840"/>
              <a:gd name="connsiteX2983" fmla="*/ 7627773 w 16935644"/>
              <a:gd name="connsiteY2983" fmla="*/ 956754 h 5516840"/>
              <a:gd name="connsiteX2984" fmla="*/ 7590133 w 16935644"/>
              <a:gd name="connsiteY2984" fmla="*/ 970553 h 5516840"/>
              <a:gd name="connsiteX2985" fmla="*/ 7590917 w 16935644"/>
              <a:gd name="connsiteY2985" fmla="*/ 986907 h 5516840"/>
              <a:gd name="connsiteX2986" fmla="*/ 7627773 w 16935644"/>
              <a:gd name="connsiteY2986" fmla="*/ 956754 h 5516840"/>
              <a:gd name="connsiteX2987" fmla="*/ 7549355 w 16935644"/>
              <a:gd name="connsiteY2987" fmla="*/ 954198 h 5516840"/>
              <a:gd name="connsiteX2988" fmla="*/ 7544649 w 16935644"/>
              <a:gd name="connsiteY2988" fmla="*/ 973875 h 5516840"/>
              <a:gd name="connsiteX2989" fmla="*/ 7516419 w 16935644"/>
              <a:gd name="connsiteY2989" fmla="*/ 986907 h 5516840"/>
              <a:gd name="connsiteX2990" fmla="*/ 7561901 w 16935644"/>
              <a:gd name="connsiteY2990" fmla="*/ 992018 h 5516840"/>
              <a:gd name="connsiteX2991" fmla="*/ 7549355 w 16935644"/>
              <a:gd name="connsiteY2991" fmla="*/ 954198 h 5516840"/>
              <a:gd name="connsiteX2992" fmla="*/ 15417089 w 16935644"/>
              <a:gd name="connsiteY2992" fmla="*/ 920978 h 5516840"/>
              <a:gd name="connsiteX2993" fmla="*/ 15450025 w 16935644"/>
              <a:gd name="connsiteY2993" fmla="*/ 923278 h 5516840"/>
              <a:gd name="connsiteX2994" fmla="*/ 15577847 w 16935644"/>
              <a:gd name="connsiteY2994" fmla="*/ 979752 h 5516840"/>
              <a:gd name="connsiteX2995" fmla="*/ 15568437 w 16935644"/>
              <a:gd name="connsiteY2995" fmla="*/ 1023705 h 5516840"/>
              <a:gd name="connsiteX2996" fmla="*/ 15625683 w 16935644"/>
              <a:gd name="connsiteY2996" fmla="*/ 1085290 h 5516840"/>
              <a:gd name="connsiteX2997" fmla="*/ 15572357 w 16935644"/>
              <a:gd name="connsiteY2997" fmla="*/ 1090400 h 5516840"/>
              <a:gd name="connsiteX2998" fmla="*/ 15584121 w 16935644"/>
              <a:gd name="connsiteY2998" fmla="*/ 1119787 h 5516840"/>
              <a:gd name="connsiteX2999" fmla="*/ 15344945 w 16935644"/>
              <a:gd name="connsiteY2999" fmla="*/ 982563 h 5516840"/>
              <a:gd name="connsiteX3000" fmla="*/ 15417089 w 16935644"/>
              <a:gd name="connsiteY3000" fmla="*/ 920978 h 5516840"/>
              <a:gd name="connsiteX3001" fmla="*/ 7386245 w 16935644"/>
              <a:gd name="connsiteY3001" fmla="*/ 906157 h 5516840"/>
              <a:gd name="connsiteX3002" fmla="*/ 7366641 w 16935644"/>
              <a:gd name="connsiteY3002" fmla="*/ 916123 h 5516840"/>
              <a:gd name="connsiteX3003" fmla="*/ 7375265 w 16935644"/>
              <a:gd name="connsiteY3003" fmla="*/ 927622 h 5516840"/>
              <a:gd name="connsiteX3004" fmla="*/ 7386245 w 16935644"/>
              <a:gd name="connsiteY3004" fmla="*/ 906157 h 5516840"/>
              <a:gd name="connsiteX3005" fmla="*/ 7421533 w 16935644"/>
              <a:gd name="connsiteY3005" fmla="*/ 902835 h 5516840"/>
              <a:gd name="connsiteX3006" fmla="*/ 7422317 w 16935644"/>
              <a:gd name="connsiteY3006" fmla="*/ 903602 h 5516840"/>
              <a:gd name="connsiteX3007" fmla="*/ 7393301 w 16935644"/>
              <a:gd name="connsiteY3007" fmla="*/ 927622 h 5516840"/>
              <a:gd name="connsiteX3008" fmla="*/ 7405065 w 16935644"/>
              <a:gd name="connsiteY3008" fmla="*/ 947043 h 5516840"/>
              <a:gd name="connsiteX3009" fmla="*/ 7432511 w 16935644"/>
              <a:gd name="connsiteY3009" fmla="*/ 902835 h 5516840"/>
              <a:gd name="connsiteX3010" fmla="*/ 7421533 w 16935644"/>
              <a:gd name="connsiteY3010" fmla="*/ 902835 h 5516840"/>
              <a:gd name="connsiteX3011" fmla="*/ 7793237 w 16935644"/>
              <a:gd name="connsiteY3011" fmla="*/ 872426 h 5516840"/>
              <a:gd name="connsiteX3012" fmla="*/ 7765791 w 16935644"/>
              <a:gd name="connsiteY3012" fmla="*/ 890825 h 5516840"/>
              <a:gd name="connsiteX3013" fmla="*/ 7799511 w 16935644"/>
              <a:gd name="connsiteY3013" fmla="*/ 887247 h 5516840"/>
              <a:gd name="connsiteX3014" fmla="*/ 7793237 w 16935644"/>
              <a:gd name="connsiteY3014" fmla="*/ 872426 h 5516840"/>
              <a:gd name="connsiteX3015" fmla="*/ 7819115 w 16935644"/>
              <a:gd name="connsiteY3015" fmla="*/ 867315 h 5516840"/>
              <a:gd name="connsiteX3016" fmla="*/ 7798725 w 16935644"/>
              <a:gd name="connsiteY3016" fmla="*/ 871659 h 5516840"/>
              <a:gd name="connsiteX3017" fmla="*/ 7805783 w 16935644"/>
              <a:gd name="connsiteY3017" fmla="*/ 880603 h 5516840"/>
              <a:gd name="connsiteX3018" fmla="*/ 7818331 w 16935644"/>
              <a:gd name="connsiteY3018" fmla="*/ 876003 h 5516840"/>
              <a:gd name="connsiteX3019" fmla="*/ 7819115 w 16935644"/>
              <a:gd name="connsiteY3019" fmla="*/ 867315 h 5516840"/>
              <a:gd name="connsiteX3020" fmla="*/ 3361804 w 16935644"/>
              <a:gd name="connsiteY3020" fmla="*/ 867059 h 5516840"/>
              <a:gd name="connsiteX3021" fmla="*/ 3386113 w 16935644"/>
              <a:gd name="connsiteY3021" fmla="*/ 879581 h 5516840"/>
              <a:gd name="connsiteX3022" fmla="*/ 3352393 w 16935644"/>
              <a:gd name="connsiteY3022" fmla="*/ 893125 h 5516840"/>
              <a:gd name="connsiteX3023" fmla="*/ 3350041 w 16935644"/>
              <a:gd name="connsiteY3023" fmla="*/ 869359 h 5516840"/>
              <a:gd name="connsiteX3024" fmla="*/ 3361804 w 16935644"/>
              <a:gd name="connsiteY3024" fmla="*/ 867059 h 5516840"/>
              <a:gd name="connsiteX3025" fmla="*/ 15130861 w 16935644"/>
              <a:gd name="connsiteY3025" fmla="*/ 845850 h 5516840"/>
              <a:gd name="connsiteX3026" fmla="*/ 15171639 w 16935644"/>
              <a:gd name="connsiteY3026" fmla="*/ 865782 h 5516840"/>
              <a:gd name="connsiteX3027" fmla="*/ 15145761 w 16935644"/>
              <a:gd name="connsiteY3027" fmla="*/ 890825 h 5516840"/>
              <a:gd name="connsiteX3028" fmla="*/ 15191245 w 16935644"/>
              <a:gd name="connsiteY3028" fmla="*/ 907946 h 5516840"/>
              <a:gd name="connsiteX3029" fmla="*/ 15211633 w 16935644"/>
              <a:gd name="connsiteY3029" fmla="*/ 989973 h 5516840"/>
              <a:gd name="connsiteX3030" fmla="*/ 15145761 w 16935644"/>
              <a:gd name="connsiteY3030" fmla="*/ 935288 h 5516840"/>
              <a:gd name="connsiteX3031" fmla="*/ 15125373 w 16935644"/>
              <a:gd name="connsiteY3031" fmla="*/ 961098 h 5516840"/>
              <a:gd name="connsiteX3032" fmla="*/ 15064989 w 16935644"/>
              <a:gd name="connsiteY3032" fmla="*/ 940399 h 5516840"/>
              <a:gd name="connsiteX3033" fmla="*/ 15047737 w 16935644"/>
              <a:gd name="connsiteY3033" fmla="*/ 920467 h 5516840"/>
              <a:gd name="connsiteX3034" fmla="*/ 15056365 w 16935644"/>
              <a:gd name="connsiteY3034" fmla="*/ 890825 h 5516840"/>
              <a:gd name="connsiteX3035" fmla="*/ 15027349 w 16935644"/>
              <a:gd name="connsiteY3035" fmla="*/ 878559 h 5516840"/>
              <a:gd name="connsiteX3036" fmla="*/ 15130861 w 16935644"/>
              <a:gd name="connsiteY3036" fmla="*/ 845850 h 5516840"/>
              <a:gd name="connsiteX3037" fmla="*/ 7894397 w 16935644"/>
              <a:gd name="connsiteY3037" fmla="*/ 830518 h 5516840"/>
              <a:gd name="connsiteX3038" fmla="*/ 7875577 w 16935644"/>
              <a:gd name="connsiteY3038" fmla="*/ 838439 h 5516840"/>
              <a:gd name="connsiteX3039" fmla="*/ 7888123 w 16935644"/>
              <a:gd name="connsiteY3039" fmla="*/ 841506 h 5516840"/>
              <a:gd name="connsiteX3040" fmla="*/ 7880281 w 16935644"/>
              <a:gd name="connsiteY3040" fmla="*/ 850194 h 5516840"/>
              <a:gd name="connsiteX3041" fmla="*/ 7930469 w 16935644"/>
              <a:gd name="connsiteY3041" fmla="*/ 836395 h 5516840"/>
              <a:gd name="connsiteX3042" fmla="*/ 7894397 w 16935644"/>
              <a:gd name="connsiteY3042" fmla="*/ 830518 h 5516840"/>
              <a:gd name="connsiteX3043" fmla="*/ 7791669 w 16935644"/>
              <a:gd name="connsiteY3043" fmla="*/ 806752 h 5516840"/>
              <a:gd name="connsiteX3044" fmla="*/ 7711681 w 16935644"/>
              <a:gd name="connsiteY3044" fmla="*/ 867315 h 5516840"/>
              <a:gd name="connsiteX3045" fmla="*/ 7686587 w 16935644"/>
              <a:gd name="connsiteY3045" fmla="*/ 842783 h 5516840"/>
              <a:gd name="connsiteX3046" fmla="*/ 7555629 w 16935644"/>
              <a:gd name="connsiteY3046" fmla="*/ 910246 h 5516840"/>
              <a:gd name="connsiteX3047" fmla="*/ 7588565 w 16935644"/>
              <a:gd name="connsiteY3047" fmla="*/ 880603 h 5516840"/>
              <a:gd name="connsiteX3048" fmla="*/ 7494461 w 16935644"/>
              <a:gd name="connsiteY3048" fmla="*/ 923278 h 5516840"/>
              <a:gd name="connsiteX3049" fmla="*/ 7470153 w 16935644"/>
              <a:gd name="connsiteY3049" fmla="*/ 889547 h 5516840"/>
              <a:gd name="connsiteX3050" fmla="*/ 7433295 w 16935644"/>
              <a:gd name="connsiteY3050" fmla="*/ 902835 h 5516840"/>
              <a:gd name="connsiteX3051" fmla="*/ 7437217 w 16935644"/>
              <a:gd name="connsiteY3051" fmla="*/ 960331 h 5516840"/>
              <a:gd name="connsiteX3052" fmla="*/ 7463095 w 16935644"/>
              <a:gd name="connsiteY3052" fmla="*/ 942699 h 5516840"/>
              <a:gd name="connsiteX3053" fmla="*/ 7472505 w 16935644"/>
              <a:gd name="connsiteY3053" fmla="*/ 968508 h 5516840"/>
              <a:gd name="connsiteX3054" fmla="*/ 7475641 w 16935644"/>
              <a:gd name="connsiteY3054" fmla="*/ 962631 h 5516840"/>
              <a:gd name="connsiteX3055" fmla="*/ 7484267 w 16935644"/>
              <a:gd name="connsiteY3055" fmla="*/ 989207 h 5516840"/>
              <a:gd name="connsiteX3056" fmla="*/ 7512499 w 16935644"/>
              <a:gd name="connsiteY3056" fmla="*/ 941166 h 5516840"/>
              <a:gd name="connsiteX3057" fmla="*/ 7533671 w 16935644"/>
              <a:gd name="connsiteY3057" fmla="*/ 912290 h 5516840"/>
              <a:gd name="connsiteX3058" fmla="*/ 7535239 w 16935644"/>
              <a:gd name="connsiteY3058" fmla="*/ 938866 h 5516840"/>
              <a:gd name="connsiteX3059" fmla="*/ 7714817 w 16935644"/>
              <a:gd name="connsiteY3059" fmla="*/ 902835 h 5516840"/>
              <a:gd name="connsiteX3060" fmla="*/ 7723445 w 16935644"/>
              <a:gd name="connsiteY3060" fmla="*/ 930178 h 5516840"/>
              <a:gd name="connsiteX3061" fmla="*/ 7741481 w 16935644"/>
              <a:gd name="connsiteY3061" fmla="*/ 873448 h 5516840"/>
              <a:gd name="connsiteX3062" fmla="*/ 7786179 w 16935644"/>
              <a:gd name="connsiteY3062" fmla="*/ 861438 h 5516840"/>
              <a:gd name="connsiteX3063" fmla="*/ 7791669 w 16935644"/>
              <a:gd name="connsiteY3063" fmla="*/ 806752 h 5516840"/>
              <a:gd name="connsiteX3064" fmla="*/ 13179809 w 16935644"/>
              <a:gd name="connsiteY3064" fmla="*/ 794487 h 5516840"/>
              <a:gd name="connsiteX3065" fmla="*/ 13177455 w 16935644"/>
              <a:gd name="connsiteY3065" fmla="*/ 795509 h 5516840"/>
              <a:gd name="connsiteX3066" fmla="*/ 13163341 w 16935644"/>
              <a:gd name="connsiteY3066" fmla="*/ 814930 h 5516840"/>
              <a:gd name="connsiteX3067" fmla="*/ 13165693 w 16935644"/>
              <a:gd name="connsiteY3067" fmla="*/ 825407 h 5516840"/>
              <a:gd name="connsiteX3068" fmla="*/ 13181377 w 16935644"/>
              <a:gd name="connsiteY3068" fmla="*/ 800620 h 5516840"/>
              <a:gd name="connsiteX3069" fmla="*/ 13179809 w 16935644"/>
              <a:gd name="connsiteY3069" fmla="*/ 794487 h 5516840"/>
              <a:gd name="connsiteX3070" fmla="*/ 13213529 w 16935644"/>
              <a:gd name="connsiteY3070" fmla="*/ 792698 h 5516840"/>
              <a:gd name="connsiteX3071" fmla="*/ 13204901 w 16935644"/>
              <a:gd name="connsiteY3071" fmla="*/ 798831 h 5516840"/>
              <a:gd name="connsiteX3072" fmla="*/ 13211175 w 16935644"/>
              <a:gd name="connsiteY3072" fmla="*/ 805986 h 5516840"/>
              <a:gd name="connsiteX3073" fmla="*/ 13171181 w 16935644"/>
              <a:gd name="connsiteY3073" fmla="*/ 825407 h 5516840"/>
              <a:gd name="connsiteX3074" fmla="*/ 13173533 w 16935644"/>
              <a:gd name="connsiteY3074" fmla="*/ 831284 h 5516840"/>
              <a:gd name="connsiteX3075" fmla="*/ 13248033 w 16935644"/>
              <a:gd name="connsiteY3075" fmla="*/ 832562 h 5516840"/>
              <a:gd name="connsiteX3076" fmla="*/ 13270773 w 16935644"/>
              <a:gd name="connsiteY3076" fmla="*/ 887247 h 5516840"/>
              <a:gd name="connsiteX3077" fmla="*/ 13295083 w 16935644"/>
              <a:gd name="connsiteY3077" fmla="*/ 874470 h 5516840"/>
              <a:gd name="connsiteX3078" fmla="*/ 13295867 w 16935644"/>
              <a:gd name="connsiteY3078" fmla="*/ 873448 h 5516840"/>
              <a:gd name="connsiteX3079" fmla="*/ 13301357 w 16935644"/>
              <a:gd name="connsiteY3079" fmla="*/ 862204 h 5516840"/>
              <a:gd name="connsiteX3080" fmla="*/ 13283321 w 16935644"/>
              <a:gd name="connsiteY3080" fmla="*/ 845850 h 5516840"/>
              <a:gd name="connsiteX3081" fmla="*/ 13274693 w 16935644"/>
              <a:gd name="connsiteY3081" fmla="*/ 844317 h 5516840"/>
              <a:gd name="connsiteX3082" fmla="*/ 13278615 w 16935644"/>
              <a:gd name="connsiteY3082" fmla="*/ 841506 h 5516840"/>
              <a:gd name="connsiteX3083" fmla="*/ 13213529 w 16935644"/>
              <a:gd name="connsiteY3083" fmla="*/ 792698 h 5516840"/>
              <a:gd name="connsiteX3084" fmla="*/ 7831661 w 16935644"/>
              <a:gd name="connsiteY3084" fmla="*/ 784521 h 5516840"/>
              <a:gd name="connsiteX3085" fmla="*/ 7826173 w 16935644"/>
              <a:gd name="connsiteY3085" fmla="*/ 787587 h 5516840"/>
              <a:gd name="connsiteX3086" fmla="*/ 7824605 w 16935644"/>
              <a:gd name="connsiteY3086" fmla="*/ 785287 h 5516840"/>
              <a:gd name="connsiteX3087" fmla="*/ 7804215 w 16935644"/>
              <a:gd name="connsiteY3087" fmla="*/ 805986 h 5516840"/>
              <a:gd name="connsiteX3088" fmla="*/ 7801079 w 16935644"/>
              <a:gd name="connsiteY3088" fmla="*/ 841506 h 5516840"/>
              <a:gd name="connsiteX3089" fmla="*/ 7831661 w 16935644"/>
              <a:gd name="connsiteY3089" fmla="*/ 827196 h 5516840"/>
              <a:gd name="connsiteX3090" fmla="*/ 7833229 w 16935644"/>
              <a:gd name="connsiteY3090" fmla="*/ 814930 h 5516840"/>
              <a:gd name="connsiteX3091" fmla="*/ 7841857 w 16935644"/>
              <a:gd name="connsiteY3091" fmla="*/ 822085 h 5516840"/>
              <a:gd name="connsiteX3092" fmla="*/ 7867735 w 16935644"/>
              <a:gd name="connsiteY3092" fmla="*/ 800620 h 5516840"/>
              <a:gd name="connsiteX3093" fmla="*/ 7862245 w 16935644"/>
              <a:gd name="connsiteY3093" fmla="*/ 786820 h 5516840"/>
              <a:gd name="connsiteX3094" fmla="*/ 7831661 w 16935644"/>
              <a:gd name="connsiteY3094" fmla="*/ 784521 h 5516840"/>
              <a:gd name="connsiteX3095" fmla="*/ 13106879 w 16935644"/>
              <a:gd name="connsiteY3095" fmla="*/ 771233 h 5516840"/>
              <a:gd name="connsiteX3096" fmla="*/ 13095117 w 16935644"/>
              <a:gd name="connsiteY3096" fmla="*/ 778132 h 5516840"/>
              <a:gd name="connsiteX3097" fmla="*/ 13106093 w 16935644"/>
              <a:gd name="connsiteY3097" fmla="*/ 785287 h 5516840"/>
              <a:gd name="connsiteX3098" fmla="*/ 13091979 w 16935644"/>
              <a:gd name="connsiteY3098" fmla="*/ 781710 h 5516840"/>
              <a:gd name="connsiteX3099" fmla="*/ 13090411 w 16935644"/>
              <a:gd name="connsiteY3099" fmla="*/ 782476 h 5516840"/>
              <a:gd name="connsiteX3100" fmla="*/ 13089625 w 16935644"/>
              <a:gd name="connsiteY3100" fmla="*/ 786054 h 5516840"/>
              <a:gd name="connsiteX3101" fmla="*/ 13095901 w 16935644"/>
              <a:gd name="connsiteY3101" fmla="*/ 798831 h 5516840"/>
              <a:gd name="connsiteX3102" fmla="*/ 13082569 w 16935644"/>
              <a:gd name="connsiteY3102" fmla="*/ 803175 h 5516840"/>
              <a:gd name="connsiteX3103" fmla="*/ 13081001 w 16935644"/>
              <a:gd name="connsiteY3103" fmla="*/ 808286 h 5516840"/>
              <a:gd name="connsiteX3104" fmla="*/ 13132757 w 16935644"/>
              <a:gd name="connsiteY3104" fmla="*/ 822085 h 5516840"/>
              <a:gd name="connsiteX3105" fmla="*/ 13134325 w 16935644"/>
              <a:gd name="connsiteY3105" fmla="*/ 797809 h 5516840"/>
              <a:gd name="connsiteX3106" fmla="*/ 13152361 w 16935644"/>
              <a:gd name="connsiteY3106" fmla="*/ 802408 h 5516840"/>
              <a:gd name="connsiteX3107" fmla="*/ 13157065 w 16935644"/>
              <a:gd name="connsiteY3107" fmla="*/ 793464 h 5516840"/>
              <a:gd name="connsiteX3108" fmla="*/ 13156281 w 16935644"/>
              <a:gd name="connsiteY3108" fmla="*/ 791931 h 5516840"/>
              <a:gd name="connsiteX3109" fmla="*/ 13148441 w 16935644"/>
              <a:gd name="connsiteY3109" fmla="*/ 774810 h 5516840"/>
              <a:gd name="connsiteX3110" fmla="*/ 13148441 w 16935644"/>
              <a:gd name="connsiteY3110" fmla="*/ 774044 h 5516840"/>
              <a:gd name="connsiteX3111" fmla="*/ 13146089 w 16935644"/>
              <a:gd name="connsiteY3111" fmla="*/ 771233 h 5516840"/>
              <a:gd name="connsiteX3112" fmla="*/ 13117857 w 16935644"/>
              <a:gd name="connsiteY3112" fmla="*/ 797809 h 5516840"/>
              <a:gd name="connsiteX3113" fmla="*/ 13106879 w 16935644"/>
              <a:gd name="connsiteY3113" fmla="*/ 771233 h 5516840"/>
              <a:gd name="connsiteX3114" fmla="*/ 15508055 w 16935644"/>
              <a:gd name="connsiteY3114" fmla="*/ 743890 h 5516840"/>
              <a:gd name="connsiteX3115" fmla="*/ 15642935 w 16935644"/>
              <a:gd name="connsiteY3115" fmla="*/ 782476 h 5516840"/>
              <a:gd name="connsiteX3116" fmla="*/ 15609215 w 16935644"/>
              <a:gd name="connsiteY3116" fmla="*/ 787587 h 5516840"/>
              <a:gd name="connsiteX3117" fmla="*/ 15565301 w 16935644"/>
              <a:gd name="connsiteY3117" fmla="*/ 753600 h 5516840"/>
              <a:gd name="connsiteX3118" fmla="*/ 15536285 w 16935644"/>
              <a:gd name="connsiteY3118" fmla="*/ 770466 h 5516840"/>
              <a:gd name="connsiteX3119" fmla="*/ 15508055 w 16935644"/>
              <a:gd name="connsiteY3119" fmla="*/ 743890 h 5516840"/>
              <a:gd name="connsiteX3120" fmla="*/ 15463357 w 16935644"/>
              <a:gd name="connsiteY3120" fmla="*/ 741079 h 5516840"/>
              <a:gd name="connsiteX3121" fmla="*/ 15490803 w 16935644"/>
              <a:gd name="connsiteY3121" fmla="*/ 760244 h 5516840"/>
              <a:gd name="connsiteX3122" fmla="*/ 15475903 w 16935644"/>
              <a:gd name="connsiteY3122" fmla="*/ 777366 h 5516840"/>
              <a:gd name="connsiteX3123" fmla="*/ 15463357 w 16935644"/>
              <a:gd name="connsiteY3123" fmla="*/ 741079 h 5516840"/>
              <a:gd name="connsiteX3124" fmla="*/ 15299461 w 16935644"/>
              <a:gd name="connsiteY3124" fmla="*/ 732135 h 5516840"/>
              <a:gd name="connsiteX3125" fmla="*/ 15305735 w 16935644"/>
              <a:gd name="connsiteY3125" fmla="*/ 761777 h 5516840"/>
              <a:gd name="connsiteX3126" fmla="*/ 15299461 w 16935644"/>
              <a:gd name="connsiteY3126" fmla="*/ 732135 h 5516840"/>
              <a:gd name="connsiteX3127" fmla="*/ 13447215 w 16935644"/>
              <a:gd name="connsiteY3127" fmla="*/ 732135 h 5516840"/>
              <a:gd name="connsiteX3128" fmla="*/ 13432317 w 16935644"/>
              <a:gd name="connsiteY3128" fmla="*/ 734435 h 5516840"/>
              <a:gd name="connsiteX3129" fmla="*/ 13434669 w 16935644"/>
              <a:gd name="connsiteY3129" fmla="*/ 738779 h 5516840"/>
              <a:gd name="connsiteX3130" fmla="*/ 13447215 w 16935644"/>
              <a:gd name="connsiteY3130" fmla="*/ 732135 h 5516840"/>
              <a:gd name="connsiteX3131" fmla="*/ 13089625 w 16935644"/>
              <a:gd name="connsiteY3131" fmla="*/ 704281 h 5516840"/>
              <a:gd name="connsiteX3132" fmla="*/ 13066101 w 16935644"/>
              <a:gd name="connsiteY3132" fmla="*/ 710670 h 5516840"/>
              <a:gd name="connsiteX3133" fmla="*/ 13098253 w 16935644"/>
              <a:gd name="connsiteY3133" fmla="*/ 728558 h 5516840"/>
              <a:gd name="connsiteX3134" fmla="*/ 13097469 w 16935644"/>
              <a:gd name="connsiteY3134" fmla="*/ 747467 h 5516840"/>
              <a:gd name="connsiteX3135" fmla="*/ 13098253 w 16935644"/>
              <a:gd name="connsiteY3135" fmla="*/ 745423 h 5516840"/>
              <a:gd name="connsiteX3136" fmla="*/ 13120209 w 16935644"/>
              <a:gd name="connsiteY3136" fmla="*/ 716547 h 5516840"/>
              <a:gd name="connsiteX3137" fmla="*/ 13120209 w 16935644"/>
              <a:gd name="connsiteY3137" fmla="*/ 728558 h 5516840"/>
              <a:gd name="connsiteX3138" fmla="*/ 13149225 w 16935644"/>
              <a:gd name="connsiteY3138" fmla="*/ 738012 h 5516840"/>
              <a:gd name="connsiteX3139" fmla="*/ 13134325 w 16935644"/>
              <a:gd name="connsiteY3139" fmla="*/ 707859 h 5516840"/>
              <a:gd name="connsiteX3140" fmla="*/ 13089625 w 16935644"/>
              <a:gd name="connsiteY3140" fmla="*/ 704281 h 5516840"/>
              <a:gd name="connsiteX3141" fmla="*/ 12911617 w 16935644"/>
              <a:gd name="connsiteY3141" fmla="*/ 701215 h 5516840"/>
              <a:gd name="connsiteX3142" fmla="*/ 12919457 w 16935644"/>
              <a:gd name="connsiteY3142" fmla="*/ 706326 h 5516840"/>
              <a:gd name="connsiteX3143" fmla="*/ 12919457 w 16935644"/>
              <a:gd name="connsiteY3143" fmla="*/ 701982 h 5516840"/>
              <a:gd name="connsiteX3144" fmla="*/ 12911617 w 16935644"/>
              <a:gd name="connsiteY3144" fmla="*/ 701215 h 5516840"/>
              <a:gd name="connsiteX3145" fmla="*/ 12966509 w 16935644"/>
              <a:gd name="connsiteY3145" fmla="*/ 689205 h 5516840"/>
              <a:gd name="connsiteX3146" fmla="*/ 12961805 w 16935644"/>
              <a:gd name="connsiteY3146" fmla="*/ 691505 h 5516840"/>
              <a:gd name="connsiteX3147" fmla="*/ 12969645 w 16935644"/>
              <a:gd name="connsiteY3147" fmla="*/ 695849 h 5516840"/>
              <a:gd name="connsiteX3148" fmla="*/ 12966509 w 16935644"/>
              <a:gd name="connsiteY3148" fmla="*/ 689205 h 5516840"/>
              <a:gd name="connsiteX3149" fmla="*/ 13174319 w 16935644"/>
              <a:gd name="connsiteY3149" fmla="*/ 668506 h 5516840"/>
              <a:gd name="connsiteX3150" fmla="*/ 13171181 w 16935644"/>
              <a:gd name="connsiteY3150" fmla="*/ 674383 h 5516840"/>
              <a:gd name="connsiteX3151" fmla="*/ 13176671 w 16935644"/>
              <a:gd name="connsiteY3151" fmla="*/ 668506 h 5516840"/>
              <a:gd name="connsiteX3152" fmla="*/ 13174319 w 16935644"/>
              <a:gd name="connsiteY3152" fmla="*/ 668506 h 5516840"/>
              <a:gd name="connsiteX3153" fmla="*/ 7579939 w 16935644"/>
              <a:gd name="connsiteY3153" fmla="*/ 628131 h 5516840"/>
              <a:gd name="connsiteX3154" fmla="*/ 7528181 w 16935644"/>
              <a:gd name="connsiteY3154" fmla="*/ 641163 h 5516840"/>
              <a:gd name="connsiteX3155" fmla="*/ 7569745 w 16935644"/>
              <a:gd name="connsiteY3155" fmla="*/ 647041 h 5516840"/>
              <a:gd name="connsiteX3156" fmla="*/ 7583859 w 16935644"/>
              <a:gd name="connsiteY3156" fmla="*/ 628897 h 5516840"/>
              <a:gd name="connsiteX3157" fmla="*/ 7579939 w 16935644"/>
              <a:gd name="connsiteY3157" fmla="*/ 628131 h 5516840"/>
              <a:gd name="connsiteX3158" fmla="*/ 6106453 w 16935644"/>
              <a:gd name="connsiteY3158" fmla="*/ 611010 h 5516840"/>
              <a:gd name="connsiteX3159" fmla="*/ 6132331 w 16935644"/>
              <a:gd name="connsiteY3159" fmla="*/ 615354 h 5516840"/>
              <a:gd name="connsiteX3160" fmla="*/ 6167621 w 16935644"/>
              <a:gd name="connsiteY3160" fmla="*/ 634008 h 5516840"/>
              <a:gd name="connsiteX3161" fmla="*/ 6123705 w 16935644"/>
              <a:gd name="connsiteY3161" fmla="*/ 638353 h 5516840"/>
              <a:gd name="connsiteX3162" fmla="*/ 6101749 w 16935644"/>
              <a:gd name="connsiteY3162" fmla="*/ 616887 h 5516840"/>
              <a:gd name="connsiteX3163" fmla="*/ 6106453 w 16935644"/>
              <a:gd name="connsiteY3163" fmla="*/ 611010 h 5516840"/>
              <a:gd name="connsiteX3164" fmla="*/ 12905343 w 16935644"/>
              <a:gd name="connsiteY3164" fmla="*/ 608199 h 5516840"/>
              <a:gd name="connsiteX3165" fmla="*/ 12908481 w 16935644"/>
              <a:gd name="connsiteY3165" fmla="*/ 659818 h 5516840"/>
              <a:gd name="connsiteX3166" fmla="*/ 12937493 w 16935644"/>
              <a:gd name="connsiteY3166" fmla="*/ 634775 h 5516840"/>
              <a:gd name="connsiteX3167" fmla="*/ 12905343 w 16935644"/>
              <a:gd name="connsiteY3167" fmla="*/ 608199 h 5516840"/>
              <a:gd name="connsiteX3168" fmla="*/ 13049633 w 16935644"/>
              <a:gd name="connsiteY3168" fmla="*/ 597211 h 5516840"/>
              <a:gd name="connsiteX3169" fmla="*/ 13062181 w 16935644"/>
              <a:gd name="connsiteY3169" fmla="*/ 623787 h 5516840"/>
              <a:gd name="connsiteX3170" fmla="*/ 13052769 w 16935644"/>
              <a:gd name="connsiteY3170" fmla="*/ 606666 h 5516840"/>
              <a:gd name="connsiteX3171" fmla="*/ 13033949 w 16935644"/>
              <a:gd name="connsiteY3171" fmla="*/ 609476 h 5516840"/>
              <a:gd name="connsiteX3172" fmla="*/ 13049633 w 16935644"/>
              <a:gd name="connsiteY3172" fmla="*/ 597211 h 5516840"/>
              <a:gd name="connsiteX3173" fmla="*/ 6003725 w 16935644"/>
              <a:gd name="connsiteY3173" fmla="*/ 592867 h 5516840"/>
              <a:gd name="connsiteX3174" fmla="*/ 6023330 w 16935644"/>
              <a:gd name="connsiteY3174" fmla="*/ 619442 h 5516840"/>
              <a:gd name="connsiteX3175" fmla="*/ 5982552 w 16935644"/>
              <a:gd name="connsiteY3175" fmla="*/ 616887 h 5516840"/>
              <a:gd name="connsiteX3176" fmla="*/ 6003725 w 16935644"/>
              <a:gd name="connsiteY3176" fmla="*/ 592867 h 5516840"/>
              <a:gd name="connsiteX3177" fmla="*/ 7769711 w 16935644"/>
              <a:gd name="connsiteY3177" fmla="*/ 584434 h 5516840"/>
              <a:gd name="connsiteX3178" fmla="*/ 7783043 w 16935644"/>
              <a:gd name="connsiteY3178" fmla="*/ 592867 h 5516840"/>
              <a:gd name="connsiteX3179" fmla="*/ 7785395 w 16935644"/>
              <a:gd name="connsiteY3179" fmla="*/ 590311 h 5516840"/>
              <a:gd name="connsiteX3180" fmla="*/ 7769711 w 16935644"/>
              <a:gd name="connsiteY3180" fmla="*/ 584434 h 5516840"/>
              <a:gd name="connsiteX3181" fmla="*/ 5878255 w 16935644"/>
              <a:gd name="connsiteY3181" fmla="*/ 580856 h 5516840"/>
              <a:gd name="connsiteX3182" fmla="*/ 5892371 w 16935644"/>
              <a:gd name="connsiteY3182" fmla="*/ 611776 h 5516840"/>
              <a:gd name="connsiteX3183" fmla="*/ 5859435 w 16935644"/>
              <a:gd name="connsiteY3183" fmla="*/ 597211 h 5516840"/>
              <a:gd name="connsiteX3184" fmla="*/ 5878255 w 16935644"/>
              <a:gd name="connsiteY3184" fmla="*/ 580856 h 5516840"/>
              <a:gd name="connsiteX3185" fmla="*/ 12892013 w 16935644"/>
              <a:gd name="connsiteY3185" fmla="*/ 518249 h 5516840"/>
              <a:gd name="connsiteX3186" fmla="*/ 12868485 w 16935644"/>
              <a:gd name="connsiteY3186" fmla="*/ 520038 h 5516840"/>
              <a:gd name="connsiteX3187" fmla="*/ 12884953 w 16935644"/>
              <a:gd name="connsiteY3187" fmla="*/ 529238 h 5516840"/>
              <a:gd name="connsiteX3188" fmla="*/ 12892013 w 16935644"/>
              <a:gd name="connsiteY3188" fmla="*/ 518249 h 5516840"/>
              <a:gd name="connsiteX3189" fmla="*/ 12998661 w 16935644"/>
              <a:gd name="connsiteY3189" fmla="*/ 507772 h 5516840"/>
              <a:gd name="connsiteX3190" fmla="*/ 12913185 w 16935644"/>
              <a:gd name="connsiteY3190" fmla="*/ 515694 h 5516840"/>
              <a:gd name="connsiteX3191" fmla="*/ 12982193 w 16935644"/>
              <a:gd name="connsiteY3191" fmla="*/ 551980 h 5516840"/>
              <a:gd name="connsiteX3192" fmla="*/ 13002581 w 16935644"/>
              <a:gd name="connsiteY3192" fmla="*/ 507772 h 5516840"/>
              <a:gd name="connsiteX3193" fmla="*/ 12998661 w 16935644"/>
              <a:gd name="connsiteY3193" fmla="*/ 507772 h 5516840"/>
              <a:gd name="connsiteX3194" fmla="*/ 12992387 w 16935644"/>
              <a:gd name="connsiteY3194" fmla="*/ 483240 h 5516840"/>
              <a:gd name="connsiteX3195" fmla="*/ 12964157 w 16935644"/>
              <a:gd name="connsiteY3195" fmla="*/ 494229 h 5516840"/>
              <a:gd name="connsiteX3196" fmla="*/ 13003365 w 16935644"/>
              <a:gd name="connsiteY3196" fmla="*/ 492695 h 5516840"/>
              <a:gd name="connsiteX3197" fmla="*/ 12992387 w 16935644"/>
              <a:gd name="connsiteY3197" fmla="*/ 483240 h 5516840"/>
              <a:gd name="connsiteX3198" fmla="*/ 5025845 w 16935644"/>
              <a:gd name="connsiteY3198" fmla="*/ 482474 h 5516840"/>
              <a:gd name="connsiteX3199" fmla="*/ 5134063 w 16935644"/>
              <a:gd name="connsiteY3199" fmla="*/ 499595 h 5516840"/>
              <a:gd name="connsiteX3200" fmla="*/ 5025845 w 16935644"/>
              <a:gd name="connsiteY3200" fmla="*/ 482474 h 5516840"/>
              <a:gd name="connsiteX3201" fmla="*/ 8321777 w 16935644"/>
              <a:gd name="connsiteY3201" fmla="*/ 480430 h 5516840"/>
              <a:gd name="connsiteX3202" fmla="*/ 8317857 w 16935644"/>
              <a:gd name="connsiteY3202" fmla="*/ 484774 h 5516840"/>
              <a:gd name="connsiteX3203" fmla="*/ 8326483 w 16935644"/>
              <a:gd name="connsiteY3203" fmla="*/ 483240 h 5516840"/>
              <a:gd name="connsiteX3204" fmla="*/ 8321777 w 16935644"/>
              <a:gd name="connsiteY3204" fmla="*/ 480430 h 5516840"/>
              <a:gd name="connsiteX3205" fmla="*/ 8239439 w 16935644"/>
              <a:gd name="connsiteY3205" fmla="*/ 478896 h 5516840"/>
              <a:gd name="connsiteX3206" fmla="*/ 8212777 w 16935644"/>
              <a:gd name="connsiteY3206" fmla="*/ 494229 h 5516840"/>
              <a:gd name="connsiteX3207" fmla="*/ 8267669 w 16935644"/>
              <a:gd name="connsiteY3207" fmla="*/ 489884 h 5516840"/>
              <a:gd name="connsiteX3208" fmla="*/ 8239439 w 16935644"/>
              <a:gd name="connsiteY3208" fmla="*/ 478896 h 5516840"/>
              <a:gd name="connsiteX3209" fmla="*/ 8305309 w 16935644"/>
              <a:gd name="connsiteY3209" fmla="*/ 467653 h 5516840"/>
              <a:gd name="connsiteX3210" fmla="*/ 8306093 w 16935644"/>
              <a:gd name="connsiteY3210" fmla="*/ 481196 h 5516840"/>
              <a:gd name="connsiteX3211" fmla="*/ 8322561 w 16935644"/>
              <a:gd name="connsiteY3211" fmla="*/ 471997 h 5516840"/>
              <a:gd name="connsiteX3212" fmla="*/ 8305309 w 16935644"/>
              <a:gd name="connsiteY3212" fmla="*/ 467653 h 5516840"/>
              <a:gd name="connsiteX3213" fmla="*/ 6103317 w 16935644"/>
              <a:gd name="connsiteY3213" fmla="*/ 437499 h 5516840"/>
              <a:gd name="connsiteX3214" fmla="*/ 6167621 w 16935644"/>
              <a:gd name="connsiteY3214" fmla="*/ 464842 h 5516840"/>
              <a:gd name="connsiteX3215" fmla="*/ 6040582 w 16935644"/>
              <a:gd name="connsiteY3215" fmla="*/ 452320 h 5516840"/>
              <a:gd name="connsiteX3216" fmla="*/ 6103317 w 16935644"/>
              <a:gd name="connsiteY3216" fmla="*/ 437499 h 5516840"/>
              <a:gd name="connsiteX3217" fmla="*/ 12926517 w 16935644"/>
              <a:gd name="connsiteY3217" fmla="*/ 413734 h 5516840"/>
              <a:gd name="connsiteX3218" fmla="*/ 12921027 w 16935644"/>
              <a:gd name="connsiteY3218" fmla="*/ 426511 h 5516840"/>
              <a:gd name="connsiteX3219" fmla="*/ 12931221 w 16935644"/>
              <a:gd name="connsiteY3219" fmla="*/ 413734 h 5516840"/>
              <a:gd name="connsiteX3220" fmla="*/ 12926517 w 16935644"/>
              <a:gd name="connsiteY3220" fmla="*/ 413734 h 5516840"/>
              <a:gd name="connsiteX3221" fmla="*/ 9352981 w 16935644"/>
              <a:gd name="connsiteY3221" fmla="*/ 400702 h 5516840"/>
              <a:gd name="connsiteX3222" fmla="*/ 9345141 w 16935644"/>
              <a:gd name="connsiteY3222" fmla="*/ 404279 h 5516840"/>
              <a:gd name="connsiteX3223" fmla="*/ 9322399 w 16935644"/>
              <a:gd name="connsiteY3223" fmla="*/ 416801 h 5516840"/>
              <a:gd name="connsiteX3224" fmla="*/ 9356119 w 16935644"/>
              <a:gd name="connsiteY3224" fmla="*/ 455898 h 5516840"/>
              <a:gd name="connsiteX3225" fmla="*/ 9362393 w 16935644"/>
              <a:gd name="connsiteY3225" fmla="*/ 422167 h 5516840"/>
              <a:gd name="connsiteX3226" fmla="*/ 9338867 w 16935644"/>
              <a:gd name="connsiteY3226" fmla="*/ 416034 h 5516840"/>
              <a:gd name="connsiteX3227" fmla="*/ 9367881 w 16935644"/>
              <a:gd name="connsiteY3227" fmla="*/ 405812 h 5516840"/>
              <a:gd name="connsiteX3228" fmla="*/ 9352981 w 16935644"/>
              <a:gd name="connsiteY3228" fmla="*/ 400702 h 5516840"/>
              <a:gd name="connsiteX3229" fmla="*/ 7737559 w 16935644"/>
              <a:gd name="connsiteY3229" fmla="*/ 382814 h 5516840"/>
              <a:gd name="connsiteX3230" fmla="*/ 7688941 w 16935644"/>
              <a:gd name="connsiteY3230" fmla="*/ 410157 h 5516840"/>
              <a:gd name="connsiteX3231" fmla="*/ 7737559 w 16935644"/>
              <a:gd name="connsiteY3231" fmla="*/ 382814 h 5516840"/>
              <a:gd name="connsiteX3232" fmla="*/ 9706649 w 16935644"/>
              <a:gd name="connsiteY3232" fmla="*/ 343205 h 5516840"/>
              <a:gd name="connsiteX3233" fmla="*/ 9709785 w 16935644"/>
              <a:gd name="connsiteY3233" fmla="*/ 371570 h 5516840"/>
              <a:gd name="connsiteX3234" fmla="*/ 9688613 w 16935644"/>
              <a:gd name="connsiteY3234" fmla="*/ 380770 h 5516840"/>
              <a:gd name="connsiteX3235" fmla="*/ 9667441 w 16935644"/>
              <a:gd name="connsiteY3235" fmla="*/ 352660 h 5516840"/>
              <a:gd name="connsiteX3236" fmla="*/ 9706649 w 16935644"/>
              <a:gd name="connsiteY3236" fmla="*/ 343205 h 5516840"/>
              <a:gd name="connsiteX3237" fmla="*/ 9973273 w 16935644"/>
              <a:gd name="connsiteY3237" fmla="*/ 337073 h 5516840"/>
              <a:gd name="connsiteX3238" fmla="*/ 9953669 w 16935644"/>
              <a:gd name="connsiteY3238" fmla="*/ 383581 h 5516840"/>
              <a:gd name="connsiteX3239" fmla="*/ 9973273 w 16935644"/>
              <a:gd name="connsiteY3239" fmla="*/ 337073 h 5516840"/>
              <a:gd name="connsiteX3240" fmla="*/ 14012613 w 16935644"/>
              <a:gd name="connsiteY3240" fmla="*/ 327618 h 5516840"/>
              <a:gd name="connsiteX3241" fmla="*/ 14040059 w 16935644"/>
              <a:gd name="connsiteY3241" fmla="*/ 356238 h 5516840"/>
              <a:gd name="connsiteX3242" fmla="*/ 14040059 w 16935644"/>
              <a:gd name="connsiteY3242" fmla="*/ 401468 h 5516840"/>
              <a:gd name="connsiteX3243" fmla="*/ 14015749 w 16935644"/>
              <a:gd name="connsiteY3243" fmla="*/ 404279 h 5516840"/>
              <a:gd name="connsiteX3244" fmla="*/ 13985951 w 16935644"/>
              <a:gd name="connsiteY3244" fmla="*/ 399168 h 5516840"/>
              <a:gd name="connsiteX3245" fmla="*/ 13976541 w 16935644"/>
              <a:gd name="connsiteY3245" fmla="*/ 367993 h 5516840"/>
              <a:gd name="connsiteX3246" fmla="*/ 14012613 w 16935644"/>
              <a:gd name="connsiteY3246" fmla="*/ 327618 h 5516840"/>
              <a:gd name="connsiteX3247" fmla="*/ 13118641 w 16935644"/>
              <a:gd name="connsiteY3247" fmla="*/ 327618 h 5516840"/>
              <a:gd name="connsiteX3248" fmla="*/ 13135109 w 16935644"/>
              <a:gd name="connsiteY3248" fmla="*/ 369015 h 5516840"/>
              <a:gd name="connsiteX3249" fmla="*/ 13108447 w 16935644"/>
              <a:gd name="connsiteY3249" fmla="*/ 357771 h 5516840"/>
              <a:gd name="connsiteX3250" fmla="*/ 13118641 w 16935644"/>
              <a:gd name="connsiteY3250" fmla="*/ 327618 h 5516840"/>
              <a:gd name="connsiteX3251" fmla="*/ 13092763 w 16935644"/>
              <a:gd name="connsiteY3251" fmla="*/ 316629 h 5516840"/>
              <a:gd name="connsiteX3252" fmla="*/ 13116289 w 16935644"/>
              <a:gd name="connsiteY3252" fmla="*/ 321740 h 5516840"/>
              <a:gd name="connsiteX3253" fmla="*/ 13080217 w 16935644"/>
              <a:gd name="connsiteY3253" fmla="*/ 335539 h 5516840"/>
              <a:gd name="connsiteX3254" fmla="*/ 13092763 w 16935644"/>
              <a:gd name="connsiteY3254" fmla="*/ 316629 h 5516840"/>
              <a:gd name="connsiteX3255" fmla="*/ 9760759 w 16935644"/>
              <a:gd name="connsiteY3255" fmla="*/ 304619 h 5516840"/>
              <a:gd name="connsiteX3256" fmla="*/ 9774873 w 16935644"/>
              <a:gd name="connsiteY3256" fmla="*/ 365693 h 5516840"/>
              <a:gd name="connsiteX3257" fmla="*/ 9760759 w 16935644"/>
              <a:gd name="connsiteY3257" fmla="*/ 304619 h 5516840"/>
              <a:gd name="connsiteX3258" fmla="*/ 12899853 w 16935644"/>
              <a:gd name="connsiteY3258" fmla="*/ 255045 h 5516840"/>
              <a:gd name="connsiteX3259" fmla="*/ 12902989 w 16935644"/>
              <a:gd name="connsiteY3259" fmla="*/ 260922 h 5516840"/>
              <a:gd name="connsiteX3260" fmla="*/ 12896717 w 16935644"/>
              <a:gd name="connsiteY3260" fmla="*/ 276510 h 5516840"/>
              <a:gd name="connsiteX3261" fmla="*/ 12843393 w 16935644"/>
              <a:gd name="connsiteY3261" fmla="*/ 288265 h 5516840"/>
              <a:gd name="connsiteX3262" fmla="*/ 12872407 w 16935644"/>
              <a:gd name="connsiteY3262" fmla="*/ 326851 h 5516840"/>
              <a:gd name="connsiteX3263" fmla="*/ 12883385 w 16935644"/>
              <a:gd name="connsiteY3263" fmla="*/ 328895 h 5516840"/>
              <a:gd name="connsiteX3264" fmla="*/ 12888091 w 16935644"/>
              <a:gd name="connsiteY3264" fmla="*/ 344994 h 5516840"/>
              <a:gd name="connsiteX3265" fmla="*/ 12893581 w 16935644"/>
              <a:gd name="connsiteY3265" fmla="*/ 353427 h 5516840"/>
              <a:gd name="connsiteX3266" fmla="*/ 12906127 w 16935644"/>
              <a:gd name="connsiteY3266" fmla="*/ 349338 h 5516840"/>
              <a:gd name="connsiteX3267" fmla="*/ 12926517 w 16935644"/>
              <a:gd name="connsiteY3267" fmla="*/ 266033 h 5516840"/>
              <a:gd name="connsiteX3268" fmla="*/ 12899853 w 16935644"/>
              <a:gd name="connsiteY3268" fmla="*/ 255045 h 5516840"/>
              <a:gd name="connsiteX3269" fmla="*/ 10064237 w 16935644"/>
              <a:gd name="connsiteY3269" fmla="*/ 250700 h 5516840"/>
              <a:gd name="connsiteX3270" fmla="*/ 10050907 w 16935644"/>
              <a:gd name="connsiteY3270" fmla="*/ 252234 h 5516840"/>
              <a:gd name="connsiteX3271" fmla="*/ 10057965 w 16935644"/>
              <a:gd name="connsiteY3271" fmla="*/ 263222 h 5516840"/>
              <a:gd name="connsiteX3272" fmla="*/ 10064237 w 16935644"/>
              <a:gd name="connsiteY3272" fmla="*/ 250700 h 5516840"/>
              <a:gd name="connsiteX3273" fmla="*/ 8356281 w 16935644"/>
              <a:gd name="connsiteY3273" fmla="*/ 249167 h 5516840"/>
              <a:gd name="connsiteX3274" fmla="*/ 8391569 w 16935644"/>
              <a:gd name="connsiteY3274" fmla="*/ 262455 h 5516840"/>
              <a:gd name="connsiteX3275" fmla="*/ 8425289 w 16935644"/>
              <a:gd name="connsiteY3275" fmla="*/ 260922 h 5516840"/>
              <a:gd name="connsiteX3276" fmla="*/ 8379023 w 16935644"/>
              <a:gd name="connsiteY3276" fmla="*/ 277276 h 5516840"/>
              <a:gd name="connsiteX3277" fmla="*/ 8364909 w 16935644"/>
              <a:gd name="connsiteY3277" fmla="*/ 258111 h 5516840"/>
              <a:gd name="connsiteX3278" fmla="*/ 8323347 w 16935644"/>
              <a:gd name="connsiteY3278" fmla="*/ 260922 h 5516840"/>
              <a:gd name="connsiteX3279" fmla="*/ 8356281 w 16935644"/>
              <a:gd name="connsiteY3279" fmla="*/ 249167 h 5516840"/>
              <a:gd name="connsiteX3280" fmla="*/ 9285541 w 16935644"/>
              <a:gd name="connsiteY3280" fmla="*/ 245590 h 5516840"/>
              <a:gd name="connsiteX3281" fmla="*/ 9292601 w 16935644"/>
              <a:gd name="connsiteY3281" fmla="*/ 250700 h 5516840"/>
              <a:gd name="connsiteX3282" fmla="*/ 9256527 w 16935644"/>
              <a:gd name="connsiteY3282" fmla="*/ 264244 h 5516840"/>
              <a:gd name="connsiteX3283" fmla="*/ 9275349 w 16935644"/>
              <a:gd name="connsiteY3283" fmla="*/ 247889 h 5516840"/>
              <a:gd name="connsiteX3284" fmla="*/ 9285541 w 16935644"/>
              <a:gd name="connsiteY3284" fmla="*/ 245590 h 5516840"/>
              <a:gd name="connsiteX3285" fmla="*/ 12244273 w 16935644"/>
              <a:gd name="connsiteY3285" fmla="*/ 240990 h 5516840"/>
              <a:gd name="connsiteX3286" fmla="*/ 12133705 w 16935644"/>
              <a:gd name="connsiteY3286" fmla="*/ 273699 h 5516840"/>
              <a:gd name="connsiteX3287" fmla="*/ 12244273 w 16935644"/>
              <a:gd name="connsiteY3287" fmla="*/ 240990 h 5516840"/>
              <a:gd name="connsiteX3288" fmla="*/ 12823789 w 16935644"/>
              <a:gd name="connsiteY3288" fmla="*/ 239457 h 5516840"/>
              <a:gd name="connsiteX3289" fmla="*/ 12797909 w 16935644"/>
              <a:gd name="connsiteY3289" fmla="*/ 300275 h 5516840"/>
              <a:gd name="connsiteX3290" fmla="*/ 12823789 w 16935644"/>
              <a:gd name="connsiteY3290" fmla="*/ 239457 h 5516840"/>
              <a:gd name="connsiteX3291" fmla="*/ 8323347 w 16935644"/>
              <a:gd name="connsiteY3291" fmla="*/ 239457 h 5516840"/>
              <a:gd name="connsiteX3292" fmla="*/ 8269237 w 16935644"/>
              <a:gd name="connsiteY3292" fmla="*/ 255045 h 5516840"/>
              <a:gd name="connsiteX3293" fmla="*/ 8323347 w 16935644"/>
              <a:gd name="connsiteY3293" fmla="*/ 239457 h 5516840"/>
              <a:gd name="connsiteX3294" fmla="*/ 9241629 w 16935644"/>
              <a:gd name="connsiteY3294" fmla="*/ 236646 h 5516840"/>
              <a:gd name="connsiteX3295" fmla="*/ 9127137 w 16935644"/>
              <a:gd name="connsiteY3295" fmla="*/ 278043 h 5516840"/>
              <a:gd name="connsiteX3296" fmla="*/ 9112237 w 16935644"/>
              <a:gd name="connsiteY3296" fmla="*/ 260155 h 5516840"/>
              <a:gd name="connsiteX3297" fmla="*/ 9241629 w 16935644"/>
              <a:gd name="connsiteY3297" fmla="*/ 236646 h 5516840"/>
              <a:gd name="connsiteX3298" fmla="*/ 12762621 w 16935644"/>
              <a:gd name="connsiteY3298" fmla="*/ 236390 h 5516840"/>
              <a:gd name="connsiteX3299" fmla="*/ 12753995 w 16935644"/>
              <a:gd name="connsiteY3299" fmla="*/ 236646 h 5516840"/>
              <a:gd name="connsiteX3300" fmla="*/ 12594805 w 16935644"/>
              <a:gd name="connsiteY3300" fmla="*/ 308197 h 5516840"/>
              <a:gd name="connsiteX3301" fmla="*/ 12654403 w 16935644"/>
              <a:gd name="connsiteY3301" fmla="*/ 326851 h 5516840"/>
              <a:gd name="connsiteX3302" fmla="*/ 12659893 w 16935644"/>
              <a:gd name="connsiteY3302" fmla="*/ 296953 h 5516840"/>
              <a:gd name="connsiteX3303" fmla="*/ 12674009 w 16935644"/>
              <a:gd name="connsiteY3303" fmla="*/ 306152 h 5516840"/>
              <a:gd name="connsiteX3304" fmla="*/ 12716353 w 16935644"/>
              <a:gd name="connsiteY3304" fmla="*/ 306152 h 5516840"/>
              <a:gd name="connsiteX3305" fmla="*/ 12706945 w 16935644"/>
              <a:gd name="connsiteY3305" fmla="*/ 317652 h 5516840"/>
              <a:gd name="connsiteX3306" fmla="*/ 12755563 w 16935644"/>
              <a:gd name="connsiteY3306" fmla="*/ 322507 h 5516840"/>
              <a:gd name="connsiteX3307" fmla="*/ 12776737 w 16935644"/>
              <a:gd name="connsiteY3307" fmla="*/ 249167 h 5516840"/>
              <a:gd name="connsiteX3308" fmla="*/ 12762621 w 16935644"/>
              <a:gd name="connsiteY3308" fmla="*/ 236390 h 5516840"/>
              <a:gd name="connsiteX3309" fmla="*/ 8221401 w 16935644"/>
              <a:gd name="connsiteY3309" fmla="*/ 235879 h 5516840"/>
              <a:gd name="connsiteX3310" fmla="*/ 8251201 w 16935644"/>
              <a:gd name="connsiteY3310" fmla="*/ 244567 h 5516840"/>
              <a:gd name="connsiteX3311" fmla="*/ 8214345 w 16935644"/>
              <a:gd name="connsiteY3311" fmla="*/ 247889 h 5516840"/>
              <a:gd name="connsiteX3312" fmla="*/ 8221401 w 16935644"/>
              <a:gd name="connsiteY3312" fmla="*/ 235879 h 5516840"/>
              <a:gd name="connsiteX3313" fmla="*/ 9407875 w 16935644"/>
              <a:gd name="connsiteY3313" fmla="*/ 233579 h 5516840"/>
              <a:gd name="connsiteX3314" fmla="*/ 9369449 w 16935644"/>
              <a:gd name="connsiteY3314" fmla="*/ 239457 h 5516840"/>
              <a:gd name="connsiteX3315" fmla="*/ 9449437 w 16935644"/>
              <a:gd name="connsiteY3315" fmla="*/ 239457 h 5516840"/>
              <a:gd name="connsiteX3316" fmla="*/ 9407875 w 16935644"/>
              <a:gd name="connsiteY3316" fmla="*/ 233579 h 5516840"/>
              <a:gd name="connsiteX3317" fmla="*/ 7567391 w 16935644"/>
              <a:gd name="connsiteY3317" fmla="*/ 229235 h 5516840"/>
              <a:gd name="connsiteX3318" fmla="*/ 7672473 w 16935644"/>
              <a:gd name="connsiteY3318" fmla="*/ 234346 h 5516840"/>
              <a:gd name="connsiteX3319" fmla="*/ 7652083 w 16935644"/>
              <a:gd name="connsiteY3319" fmla="*/ 264244 h 5516840"/>
              <a:gd name="connsiteX3320" fmla="*/ 7561901 w 16935644"/>
              <a:gd name="connsiteY3320" fmla="*/ 266799 h 5516840"/>
              <a:gd name="connsiteX3321" fmla="*/ 7567391 w 16935644"/>
              <a:gd name="connsiteY3321" fmla="*/ 229235 h 5516840"/>
              <a:gd name="connsiteX3322" fmla="*/ 9754485 w 16935644"/>
              <a:gd name="connsiteY3322" fmla="*/ 228468 h 5516840"/>
              <a:gd name="connsiteX3323" fmla="*/ 9760759 w 16935644"/>
              <a:gd name="connsiteY3323" fmla="*/ 235112 h 5516840"/>
              <a:gd name="connsiteX3324" fmla="*/ 9854861 w 16935644"/>
              <a:gd name="connsiteY3324" fmla="*/ 249167 h 5516840"/>
              <a:gd name="connsiteX3325" fmla="*/ 9799969 w 16935644"/>
              <a:gd name="connsiteY3325" fmla="*/ 273699 h 5516840"/>
              <a:gd name="connsiteX3326" fmla="*/ 9754485 w 16935644"/>
              <a:gd name="connsiteY3326" fmla="*/ 262455 h 5516840"/>
              <a:gd name="connsiteX3327" fmla="*/ 9754485 w 16935644"/>
              <a:gd name="connsiteY3327" fmla="*/ 228468 h 5516840"/>
              <a:gd name="connsiteX3328" fmla="*/ 7774417 w 16935644"/>
              <a:gd name="connsiteY3328" fmla="*/ 224124 h 5516840"/>
              <a:gd name="connsiteX3329" fmla="*/ 7791669 w 16935644"/>
              <a:gd name="connsiteY3329" fmla="*/ 251467 h 5516840"/>
              <a:gd name="connsiteX3330" fmla="*/ 7752459 w 16935644"/>
              <a:gd name="connsiteY3330" fmla="*/ 246356 h 5516840"/>
              <a:gd name="connsiteX3331" fmla="*/ 7774417 w 16935644"/>
              <a:gd name="connsiteY3331" fmla="*/ 224124 h 5516840"/>
              <a:gd name="connsiteX3332" fmla="*/ 8105343 w 16935644"/>
              <a:gd name="connsiteY3332" fmla="*/ 221313 h 5516840"/>
              <a:gd name="connsiteX3333" fmla="*/ 8205719 w 16935644"/>
              <a:gd name="connsiteY3333" fmla="*/ 240223 h 5516840"/>
              <a:gd name="connsiteX3334" fmla="*/ 8142199 w 16935644"/>
              <a:gd name="connsiteY3334" fmla="*/ 260155 h 5516840"/>
              <a:gd name="connsiteX3335" fmla="*/ 8096717 w 16935644"/>
              <a:gd name="connsiteY3335" fmla="*/ 235879 h 5516840"/>
              <a:gd name="connsiteX3336" fmla="*/ 8105343 w 16935644"/>
              <a:gd name="connsiteY3336" fmla="*/ 221313 h 5516840"/>
              <a:gd name="connsiteX3337" fmla="*/ 9979545 w 16935644"/>
              <a:gd name="connsiteY3337" fmla="*/ 213647 h 5516840"/>
              <a:gd name="connsiteX3338" fmla="*/ 9984251 w 16935644"/>
              <a:gd name="connsiteY3338" fmla="*/ 262455 h 5516840"/>
              <a:gd name="connsiteX3339" fmla="*/ 9945041 w 16935644"/>
              <a:gd name="connsiteY3339" fmla="*/ 253000 h 5516840"/>
              <a:gd name="connsiteX3340" fmla="*/ 9979545 w 16935644"/>
              <a:gd name="connsiteY3340" fmla="*/ 234346 h 5516840"/>
              <a:gd name="connsiteX3341" fmla="*/ 7967325 w 16935644"/>
              <a:gd name="connsiteY3341" fmla="*/ 213647 h 5516840"/>
              <a:gd name="connsiteX3342" fmla="*/ 7985361 w 16935644"/>
              <a:gd name="connsiteY3342" fmla="*/ 249167 h 5516840"/>
              <a:gd name="connsiteX3343" fmla="*/ 8027709 w 16935644"/>
              <a:gd name="connsiteY3343" fmla="*/ 216203 h 5516840"/>
              <a:gd name="connsiteX3344" fmla="*/ 8044961 w 16935644"/>
              <a:gd name="connsiteY3344" fmla="*/ 216203 h 5516840"/>
              <a:gd name="connsiteX3345" fmla="*/ 8096717 w 16935644"/>
              <a:gd name="connsiteY3345" fmla="*/ 260922 h 5516840"/>
              <a:gd name="connsiteX3346" fmla="*/ 7910081 w 16935644"/>
              <a:gd name="connsiteY3346" fmla="*/ 282387 h 5516840"/>
              <a:gd name="connsiteX3347" fmla="*/ 7906159 w 16935644"/>
              <a:gd name="connsiteY3347" fmla="*/ 239457 h 5516840"/>
              <a:gd name="connsiteX3348" fmla="*/ 7967325 w 16935644"/>
              <a:gd name="connsiteY3348" fmla="*/ 213647 h 5516840"/>
              <a:gd name="connsiteX3349" fmla="*/ 9410229 w 16935644"/>
              <a:gd name="connsiteY3349" fmla="*/ 212881 h 5516840"/>
              <a:gd name="connsiteX3350" fmla="*/ 9453357 w 16935644"/>
              <a:gd name="connsiteY3350" fmla="*/ 236646 h 5516840"/>
              <a:gd name="connsiteX3351" fmla="*/ 9468257 w 16935644"/>
              <a:gd name="connsiteY3351" fmla="*/ 226424 h 5516840"/>
              <a:gd name="connsiteX3352" fmla="*/ 9660383 w 16935644"/>
              <a:gd name="connsiteY3352" fmla="*/ 231535 h 5516840"/>
              <a:gd name="connsiteX3353" fmla="*/ 9745859 w 16935644"/>
              <a:gd name="connsiteY3353" fmla="*/ 254278 h 5516840"/>
              <a:gd name="connsiteX3354" fmla="*/ 9615685 w 16935644"/>
              <a:gd name="connsiteY3354" fmla="*/ 259389 h 5516840"/>
              <a:gd name="connsiteX3355" fmla="*/ 9621957 w 16935644"/>
              <a:gd name="connsiteY3355" fmla="*/ 274466 h 5516840"/>
              <a:gd name="connsiteX3356" fmla="*/ 9494921 w 16935644"/>
              <a:gd name="connsiteY3356" fmla="*/ 284687 h 5516840"/>
              <a:gd name="connsiteX3357" fmla="*/ 9509035 w 16935644"/>
              <a:gd name="connsiteY3357" fmla="*/ 289798 h 5516840"/>
              <a:gd name="connsiteX3358" fmla="*/ 9346709 w 16935644"/>
              <a:gd name="connsiteY3358" fmla="*/ 327618 h 5516840"/>
              <a:gd name="connsiteX3359" fmla="*/ 9338081 w 16935644"/>
              <a:gd name="connsiteY3359" fmla="*/ 229235 h 5516840"/>
              <a:gd name="connsiteX3360" fmla="*/ 9367097 w 16935644"/>
              <a:gd name="connsiteY3360" fmla="*/ 238690 h 5516840"/>
              <a:gd name="connsiteX3361" fmla="*/ 9410229 w 16935644"/>
              <a:gd name="connsiteY3361" fmla="*/ 212881 h 5516840"/>
              <a:gd name="connsiteX3362" fmla="*/ 10902827 w 16935644"/>
              <a:gd name="connsiteY3362" fmla="*/ 196750 h 5516840"/>
              <a:gd name="connsiteX3363" fmla="*/ 10917433 w 16935644"/>
              <a:gd name="connsiteY3363" fmla="*/ 196782 h 5516840"/>
              <a:gd name="connsiteX3364" fmla="*/ 10923705 w 16935644"/>
              <a:gd name="connsiteY3364" fmla="*/ 209303 h 5516840"/>
              <a:gd name="connsiteX3365" fmla="*/ 10894691 w 16935644"/>
              <a:gd name="connsiteY3365" fmla="*/ 204192 h 5516840"/>
              <a:gd name="connsiteX3366" fmla="*/ 10902827 w 16935644"/>
              <a:gd name="connsiteY3366" fmla="*/ 196750 h 5516840"/>
              <a:gd name="connsiteX3367" fmla="*/ 12906127 w 16935644"/>
              <a:gd name="connsiteY3367" fmla="*/ 181961 h 5516840"/>
              <a:gd name="connsiteX3368" fmla="*/ 12888875 w 16935644"/>
              <a:gd name="connsiteY3368" fmla="*/ 182727 h 5516840"/>
              <a:gd name="connsiteX3369" fmla="*/ 12882601 w 16935644"/>
              <a:gd name="connsiteY3369" fmla="*/ 234346 h 5516840"/>
              <a:gd name="connsiteX3370" fmla="*/ 12922595 w 16935644"/>
              <a:gd name="connsiteY3370" fmla="*/ 187071 h 5516840"/>
              <a:gd name="connsiteX3371" fmla="*/ 12906127 w 16935644"/>
              <a:gd name="connsiteY3371" fmla="*/ 181961 h 5516840"/>
              <a:gd name="connsiteX3372" fmla="*/ 10742559 w 16935644"/>
              <a:gd name="connsiteY3372" fmla="*/ 179661 h 5516840"/>
              <a:gd name="connsiteX3373" fmla="*/ 10752753 w 16935644"/>
              <a:gd name="connsiteY3373" fmla="*/ 181961 h 5516840"/>
              <a:gd name="connsiteX3374" fmla="*/ 10766869 w 16935644"/>
              <a:gd name="connsiteY3374" fmla="*/ 203426 h 5516840"/>
              <a:gd name="connsiteX3375" fmla="*/ 10719817 w 16935644"/>
              <a:gd name="connsiteY3375" fmla="*/ 226424 h 5516840"/>
              <a:gd name="connsiteX3376" fmla="*/ 10690017 w 16935644"/>
              <a:gd name="connsiteY3376" fmla="*/ 207770 h 5516840"/>
              <a:gd name="connsiteX3377" fmla="*/ 10737853 w 16935644"/>
              <a:gd name="connsiteY3377" fmla="*/ 212881 h 5516840"/>
              <a:gd name="connsiteX3378" fmla="*/ 10737853 w 16935644"/>
              <a:gd name="connsiteY3378" fmla="*/ 184260 h 5516840"/>
              <a:gd name="connsiteX3379" fmla="*/ 10742559 w 16935644"/>
              <a:gd name="connsiteY3379" fmla="*/ 179661 h 5516840"/>
              <a:gd name="connsiteX3380" fmla="*/ 12664597 w 16935644"/>
              <a:gd name="connsiteY3380" fmla="*/ 175317 h 5516840"/>
              <a:gd name="connsiteX3381" fmla="*/ 12650483 w 16935644"/>
              <a:gd name="connsiteY3381" fmla="*/ 194737 h 5516840"/>
              <a:gd name="connsiteX3382" fmla="*/ 12686555 w 16935644"/>
              <a:gd name="connsiteY3382" fmla="*/ 175317 h 5516840"/>
              <a:gd name="connsiteX3383" fmla="*/ 12664597 w 16935644"/>
              <a:gd name="connsiteY3383" fmla="*/ 175317 h 5516840"/>
              <a:gd name="connsiteX3384" fmla="*/ 12762621 w 16935644"/>
              <a:gd name="connsiteY3384" fmla="*/ 169950 h 5516840"/>
              <a:gd name="connsiteX3385" fmla="*/ 12721059 w 16935644"/>
              <a:gd name="connsiteY3385" fmla="*/ 202659 h 5516840"/>
              <a:gd name="connsiteX3386" fmla="*/ 12762621 w 16935644"/>
              <a:gd name="connsiteY3386" fmla="*/ 169950 h 5516840"/>
              <a:gd name="connsiteX3387" fmla="*/ 12357981 w 16935644"/>
              <a:gd name="connsiteY3387" fmla="*/ 165606 h 5516840"/>
              <a:gd name="connsiteX3388" fmla="*/ 12335241 w 16935644"/>
              <a:gd name="connsiteY3388" fmla="*/ 167395 h 5516840"/>
              <a:gd name="connsiteX3389" fmla="*/ 12357981 w 16935644"/>
              <a:gd name="connsiteY3389" fmla="*/ 165606 h 5516840"/>
              <a:gd name="connsiteX3390" fmla="*/ 13629929 w 16935644"/>
              <a:gd name="connsiteY3390" fmla="*/ 159473 h 5516840"/>
              <a:gd name="connsiteX3391" fmla="*/ 13640909 w 16935644"/>
              <a:gd name="connsiteY3391" fmla="*/ 165606 h 5516840"/>
              <a:gd name="connsiteX3392" fmla="*/ 13596209 w 16935644"/>
              <a:gd name="connsiteY3392" fmla="*/ 186305 h 5516840"/>
              <a:gd name="connsiteX3393" fmla="*/ 13615815 w 16935644"/>
              <a:gd name="connsiteY3393" fmla="*/ 164073 h 5516840"/>
              <a:gd name="connsiteX3394" fmla="*/ 13629929 w 16935644"/>
              <a:gd name="connsiteY3394" fmla="*/ 159473 h 5516840"/>
              <a:gd name="connsiteX3395" fmla="*/ 7299985 w 16935644"/>
              <a:gd name="connsiteY3395" fmla="*/ 157684 h 5516840"/>
              <a:gd name="connsiteX3396" fmla="*/ 7319589 w 16935644"/>
              <a:gd name="connsiteY3396" fmla="*/ 162029 h 5516840"/>
              <a:gd name="connsiteX3397" fmla="*/ 7311747 w 16935644"/>
              <a:gd name="connsiteY3397" fmla="*/ 190649 h 5516840"/>
              <a:gd name="connsiteX3398" fmla="*/ 7299985 w 16935644"/>
              <a:gd name="connsiteY3398" fmla="*/ 157684 h 5516840"/>
              <a:gd name="connsiteX3399" fmla="*/ 12296031 w 16935644"/>
              <a:gd name="connsiteY3399" fmla="*/ 151807 h 5516840"/>
              <a:gd name="connsiteX3400" fmla="*/ 12282699 w 16935644"/>
              <a:gd name="connsiteY3400" fmla="*/ 172506 h 5516840"/>
              <a:gd name="connsiteX3401" fmla="*/ 12322693 w 16935644"/>
              <a:gd name="connsiteY3401" fmla="*/ 160495 h 5516840"/>
              <a:gd name="connsiteX3402" fmla="*/ 12296031 w 16935644"/>
              <a:gd name="connsiteY3402" fmla="*/ 151807 h 5516840"/>
              <a:gd name="connsiteX3403" fmla="*/ 11113479 w 16935644"/>
              <a:gd name="connsiteY3403" fmla="*/ 137497 h 5516840"/>
              <a:gd name="connsiteX3404" fmla="*/ 11086033 w 16935644"/>
              <a:gd name="connsiteY3404" fmla="*/ 168161 h 5516840"/>
              <a:gd name="connsiteX3405" fmla="*/ 11086033 w 16935644"/>
              <a:gd name="connsiteY3405" fmla="*/ 139797 h 5516840"/>
              <a:gd name="connsiteX3406" fmla="*/ 10903317 w 16935644"/>
              <a:gd name="connsiteY3406" fmla="*/ 137497 h 5516840"/>
              <a:gd name="connsiteX3407" fmla="*/ 10917433 w 16935644"/>
              <a:gd name="connsiteY3407" fmla="*/ 196782 h 5516840"/>
              <a:gd name="connsiteX3408" fmla="*/ 10890769 w 16935644"/>
              <a:gd name="connsiteY3408" fmla="*/ 174039 h 5516840"/>
              <a:gd name="connsiteX3409" fmla="*/ 10778631 w 16935644"/>
              <a:gd name="connsiteY3409" fmla="*/ 243801 h 5516840"/>
              <a:gd name="connsiteX3410" fmla="*/ 10780985 w 16935644"/>
              <a:gd name="connsiteY3410" fmla="*/ 184260 h 5516840"/>
              <a:gd name="connsiteX3411" fmla="*/ 10903317 w 16935644"/>
              <a:gd name="connsiteY3411" fmla="*/ 137497 h 5516840"/>
              <a:gd name="connsiteX3412" fmla="*/ 12937493 w 16935644"/>
              <a:gd name="connsiteY3412" fmla="*/ 133153 h 5516840"/>
              <a:gd name="connsiteX3413" fmla="*/ 12920241 w 16935644"/>
              <a:gd name="connsiteY3413" fmla="*/ 135453 h 5516840"/>
              <a:gd name="connsiteX3414" fmla="*/ 12922595 w 16935644"/>
              <a:gd name="connsiteY3414" fmla="*/ 172506 h 5516840"/>
              <a:gd name="connsiteX3415" fmla="*/ 12946905 w 16935644"/>
              <a:gd name="connsiteY3415" fmla="*/ 162795 h 5516840"/>
              <a:gd name="connsiteX3416" fmla="*/ 12937493 w 16935644"/>
              <a:gd name="connsiteY3416" fmla="*/ 133153 h 5516840"/>
              <a:gd name="connsiteX3417" fmla="*/ 11162097 w 16935644"/>
              <a:gd name="connsiteY3417" fmla="*/ 129575 h 5516840"/>
              <a:gd name="connsiteX3418" fmla="*/ 11204445 w 16935644"/>
              <a:gd name="connsiteY3418" fmla="*/ 165606 h 5516840"/>
              <a:gd name="connsiteX3419" fmla="*/ 11162097 w 16935644"/>
              <a:gd name="connsiteY3419" fmla="*/ 129575 h 5516840"/>
              <a:gd name="connsiteX3420" fmla="*/ 11535371 w 16935644"/>
              <a:gd name="connsiteY3420" fmla="*/ 128042 h 5516840"/>
              <a:gd name="connsiteX3421" fmla="*/ 11509493 w 16935644"/>
              <a:gd name="connsiteY3421" fmla="*/ 177616 h 5516840"/>
              <a:gd name="connsiteX3422" fmla="*/ 11568305 w 16935644"/>
              <a:gd name="connsiteY3422" fmla="*/ 165606 h 5516840"/>
              <a:gd name="connsiteX3423" fmla="*/ 11562817 w 16935644"/>
              <a:gd name="connsiteY3423" fmla="*/ 135453 h 5516840"/>
              <a:gd name="connsiteX3424" fmla="*/ 11557329 w 16935644"/>
              <a:gd name="connsiteY3424" fmla="*/ 128809 h 5516840"/>
              <a:gd name="connsiteX3425" fmla="*/ 11535371 w 16935644"/>
              <a:gd name="connsiteY3425" fmla="*/ 128042 h 5516840"/>
              <a:gd name="connsiteX3426" fmla="*/ 11719653 w 16935644"/>
              <a:gd name="connsiteY3426" fmla="*/ 126509 h 5516840"/>
              <a:gd name="connsiteX3427" fmla="*/ 11632609 w 16935644"/>
              <a:gd name="connsiteY3427" fmla="*/ 150274 h 5516840"/>
              <a:gd name="connsiteX3428" fmla="*/ 11743965 w 16935644"/>
              <a:gd name="connsiteY3428" fmla="*/ 128809 h 5516840"/>
              <a:gd name="connsiteX3429" fmla="*/ 11719653 w 16935644"/>
              <a:gd name="connsiteY3429" fmla="*/ 126509 h 5516840"/>
              <a:gd name="connsiteX3430" fmla="*/ 9954453 w 16935644"/>
              <a:gd name="connsiteY3430" fmla="*/ 113987 h 5516840"/>
              <a:gd name="connsiteX3431" fmla="*/ 9990525 w 16935644"/>
              <a:gd name="connsiteY3431" fmla="*/ 120120 h 5516840"/>
              <a:gd name="connsiteX3432" fmla="*/ 9984251 w 16935644"/>
              <a:gd name="connsiteY3432" fmla="*/ 145163 h 5516840"/>
              <a:gd name="connsiteX3433" fmla="*/ 9954453 w 16935644"/>
              <a:gd name="connsiteY3433" fmla="*/ 113987 h 5516840"/>
              <a:gd name="connsiteX3434" fmla="*/ 9940337 w 16935644"/>
              <a:gd name="connsiteY3434" fmla="*/ 113987 h 5516840"/>
              <a:gd name="connsiteX3435" fmla="*/ 9944257 w 16935644"/>
              <a:gd name="connsiteY3435" fmla="*/ 146696 h 5516840"/>
              <a:gd name="connsiteX3436" fmla="*/ 9922301 w 16935644"/>
              <a:gd name="connsiteY3436" fmla="*/ 149507 h 5516840"/>
              <a:gd name="connsiteX3437" fmla="*/ 9940337 w 16935644"/>
              <a:gd name="connsiteY3437" fmla="*/ 113987 h 5516840"/>
              <a:gd name="connsiteX3438" fmla="*/ 7309393 w 16935644"/>
              <a:gd name="connsiteY3438" fmla="*/ 113987 h 5516840"/>
              <a:gd name="connsiteX3439" fmla="*/ 7313315 w 16935644"/>
              <a:gd name="connsiteY3439" fmla="*/ 152574 h 5516840"/>
              <a:gd name="connsiteX3440" fmla="*/ 7285869 w 16935644"/>
              <a:gd name="connsiteY3440" fmla="*/ 147463 h 5516840"/>
              <a:gd name="connsiteX3441" fmla="*/ 7309393 w 16935644"/>
              <a:gd name="connsiteY3441" fmla="*/ 113987 h 5516840"/>
              <a:gd name="connsiteX3442" fmla="*/ 12562653 w 16935644"/>
              <a:gd name="connsiteY3442" fmla="*/ 112454 h 5516840"/>
              <a:gd name="connsiteX3443" fmla="*/ 12546185 w 16935644"/>
              <a:gd name="connsiteY3443" fmla="*/ 128809 h 5516840"/>
              <a:gd name="connsiteX3444" fmla="*/ 12575201 w 16935644"/>
              <a:gd name="connsiteY3444" fmla="*/ 133153 h 5516840"/>
              <a:gd name="connsiteX3445" fmla="*/ 12562653 w 16935644"/>
              <a:gd name="connsiteY3445" fmla="*/ 112454 h 5516840"/>
              <a:gd name="connsiteX3446" fmla="*/ 12639505 w 16935644"/>
              <a:gd name="connsiteY3446" fmla="*/ 106577 h 5516840"/>
              <a:gd name="connsiteX3447" fmla="*/ 12654403 w 16935644"/>
              <a:gd name="connsiteY3447" fmla="*/ 133153 h 5516840"/>
              <a:gd name="connsiteX3448" fmla="*/ 12641857 w 16935644"/>
              <a:gd name="connsiteY3448" fmla="*/ 135453 h 5516840"/>
              <a:gd name="connsiteX3449" fmla="*/ 12639505 w 16935644"/>
              <a:gd name="connsiteY3449" fmla="*/ 106577 h 5516840"/>
              <a:gd name="connsiteX3450" fmla="*/ 12864565 w 16935644"/>
              <a:gd name="connsiteY3450" fmla="*/ 94311 h 5516840"/>
              <a:gd name="connsiteX3451" fmla="*/ 12855939 w 16935644"/>
              <a:gd name="connsiteY3451" fmla="*/ 133153 h 5516840"/>
              <a:gd name="connsiteX3452" fmla="*/ 12888875 w 16935644"/>
              <a:gd name="connsiteY3452" fmla="*/ 108876 h 5516840"/>
              <a:gd name="connsiteX3453" fmla="*/ 12864565 w 16935644"/>
              <a:gd name="connsiteY3453" fmla="*/ 94311 h 5516840"/>
              <a:gd name="connsiteX3454" fmla="*/ 11809051 w 16935644"/>
              <a:gd name="connsiteY3454" fmla="*/ 92777 h 5516840"/>
              <a:gd name="connsiteX3455" fmla="*/ 11796505 w 16935644"/>
              <a:gd name="connsiteY3455" fmla="*/ 108876 h 5516840"/>
              <a:gd name="connsiteX3456" fmla="*/ 11826303 w 16935644"/>
              <a:gd name="connsiteY3456" fmla="*/ 98655 h 5516840"/>
              <a:gd name="connsiteX3457" fmla="*/ 11809051 w 16935644"/>
              <a:gd name="connsiteY3457" fmla="*/ 92777 h 5516840"/>
              <a:gd name="connsiteX3458" fmla="*/ 12859077 w 16935644"/>
              <a:gd name="connsiteY3458" fmla="*/ 65179 h 5516840"/>
              <a:gd name="connsiteX3459" fmla="*/ 12864565 w 16935644"/>
              <a:gd name="connsiteY3459" fmla="*/ 72079 h 5516840"/>
              <a:gd name="connsiteX3460" fmla="*/ 12859077 w 16935644"/>
              <a:gd name="connsiteY3460" fmla="*/ 65179 h 5516840"/>
              <a:gd name="connsiteX3461" fmla="*/ 13040223 w 16935644"/>
              <a:gd name="connsiteY3461" fmla="*/ 60069 h 5516840"/>
              <a:gd name="connsiteX3462" fmla="*/ 13055907 w 16935644"/>
              <a:gd name="connsiteY3462" fmla="*/ 91755 h 5516840"/>
              <a:gd name="connsiteX3463" fmla="*/ 13037085 w 16935644"/>
              <a:gd name="connsiteY3463" fmla="*/ 113987 h 5516840"/>
              <a:gd name="connsiteX3464" fmla="*/ 12998661 w 16935644"/>
              <a:gd name="connsiteY3464" fmla="*/ 69779 h 5516840"/>
              <a:gd name="connsiteX3465" fmla="*/ 13040223 w 16935644"/>
              <a:gd name="connsiteY3465" fmla="*/ 60069 h 5516840"/>
              <a:gd name="connsiteX3466" fmla="*/ 12858293 w 16935644"/>
              <a:gd name="connsiteY3466" fmla="*/ 59302 h 5516840"/>
              <a:gd name="connsiteX3467" fmla="*/ 12859077 w 16935644"/>
              <a:gd name="connsiteY3467" fmla="*/ 65179 h 5516840"/>
              <a:gd name="connsiteX3468" fmla="*/ 12856723 w 16935644"/>
              <a:gd name="connsiteY3468" fmla="*/ 62624 h 5516840"/>
              <a:gd name="connsiteX3469" fmla="*/ 12858293 w 16935644"/>
              <a:gd name="connsiteY3469" fmla="*/ 59302 h 5516840"/>
              <a:gd name="connsiteX3470" fmla="*/ 12843393 w 16935644"/>
              <a:gd name="connsiteY3470" fmla="*/ 59302 h 5516840"/>
              <a:gd name="connsiteX3471" fmla="*/ 12793989 w 16935644"/>
              <a:gd name="connsiteY3471" fmla="*/ 86645 h 5516840"/>
              <a:gd name="connsiteX3472" fmla="*/ 12783009 w 16935644"/>
              <a:gd name="connsiteY3472" fmla="*/ 115776 h 5516840"/>
              <a:gd name="connsiteX3473" fmla="*/ 12843393 w 16935644"/>
              <a:gd name="connsiteY3473" fmla="*/ 59302 h 5516840"/>
              <a:gd name="connsiteX3474" fmla="*/ 12793989 w 16935644"/>
              <a:gd name="connsiteY3474" fmla="*/ 12794 h 5516840"/>
              <a:gd name="connsiteX3475" fmla="*/ 12814377 w 16935644"/>
              <a:gd name="connsiteY3475" fmla="*/ 54958 h 5516840"/>
              <a:gd name="connsiteX3476" fmla="*/ 12856723 w 16935644"/>
              <a:gd name="connsiteY3476" fmla="*/ 62624 h 5516840"/>
              <a:gd name="connsiteX3477" fmla="*/ 12876329 w 16935644"/>
              <a:gd name="connsiteY3477" fmla="*/ 94311 h 5516840"/>
              <a:gd name="connsiteX3478" fmla="*/ 12935141 w 16935644"/>
              <a:gd name="connsiteY3478" fmla="*/ 59302 h 5516840"/>
              <a:gd name="connsiteX3479" fmla="*/ 12911617 w 16935644"/>
              <a:gd name="connsiteY3479" fmla="*/ 69779 h 5516840"/>
              <a:gd name="connsiteX3480" fmla="*/ 12914753 w 16935644"/>
              <a:gd name="connsiteY3480" fmla="*/ 128809 h 5516840"/>
              <a:gd name="connsiteX3481" fmla="*/ 12955531 w 16935644"/>
              <a:gd name="connsiteY3481" fmla="*/ 115776 h 5516840"/>
              <a:gd name="connsiteX3482" fmla="*/ 12961805 w 16935644"/>
              <a:gd name="connsiteY3482" fmla="*/ 131108 h 5516840"/>
              <a:gd name="connsiteX3483" fmla="*/ 12928869 w 16935644"/>
              <a:gd name="connsiteY3483" fmla="*/ 199848 h 5516840"/>
              <a:gd name="connsiteX3484" fmla="*/ 12937493 w 16935644"/>
              <a:gd name="connsiteY3484" fmla="*/ 229235 h 5516840"/>
              <a:gd name="connsiteX3485" fmla="*/ 12961805 w 16935644"/>
              <a:gd name="connsiteY3485" fmla="*/ 219780 h 5516840"/>
              <a:gd name="connsiteX3486" fmla="*/ 12984545 w 16935644"/>
              <a:gd name="connsiteY3486" fmla="*/ 239457 h 5516840"/>
              <a:gd name="connsiteX3487" fmla="*/ 12986897 w 16935644"/>
              <a:gd name="connsiteY3487" fmla="*/ 297975 h 5516840"/>
              <a:gd name="connsiteX3488" fmla="*/ 12964157 w 16935644"/>
              <a:gd name="connsiteY3488" fmla="*/ 300275 h 5516840"/>
              <a:gd name="connsiteX3489" fmla="*/ 12949257 w 16935644"/>
              <a:gd name="connsiteY3489" fmla="*/ 362115 h 5516840"/>
              <a:gd name="connsiteX3490" fmla="*/ 12978273 w 16935644"/>
              <a:gd name="connsiteY3490" fmla="*/ 359304 h 5516840"/>
              <a:gd name="connsiteX3491" fmla="*/ 12982193 w 16935644"/>
              <a:gd name="connsiteY3491" fmla="*/ 410923 h 5516840"/>
              <a:gd name="connsiteX3492" fmla="*/ 12942201 w 16935644"/>
              <a:gd name="connsiteY3492" fmla="*/ 413734 h 5516840"/>
              <a:gd name="connsiteX3493" fmla="*/ 13004933 w 16935644"/>
              <a:gd name="connsiteY3493" fmla="*/ 436733 h 5516840"/>
              <a:gd name="connsiteX3494" fmla="*/ 12960237 w 16935644"/>
              <a:gd name="connsiteY3494" fmla="*/ 447976 h 5516840"/>
              <a:gd name="connsiteX3495" fmla="*/ 12995525 w 16935644"/>
              <a:gd name="connsiteY3495" fmla="*/ 471997 h 5516840"/>
              <a:gd name="connsiteX3496" fmla="*/ 13037085 w 16935644"/>
              <a:gd name="connsiteY3496" fmla="*/ 480430 h 5516840"/>
              <a:gd name="connsiteX3497" fmla="*/ 13031597 w 16935644"/>
              <a:gd name="connsiteY3497" fmla="*/ 491418 h 5516840"/>
              <a:gd name="connsiteX3498" fmla="*/ 13141383 w 16935644"/>
              <a:gd name="connsiteY3498" fmla="*/ 434433 h 5516840"/>
              <a:gd name="connsiteX3499" fmla="*/ 13186081 w 16935644"/>
              <a:gd name="connsiteY3499" fmla="*/ 419611 h 5516840"/>
              <a:gd name="connsiteX3500" fmla="*/ 13346055 w 16935644"/>
              <a:gd name="connsiteY3500" fmla="*/ 422933 h 5516840"/>
              <a:gd name="connsiteX3501" fmla="*/ 13312335 w 16935644"/>
              <a:gd name="connsiteY3501" fmla="*/ 453087 h 5516840"/>
              <a:gd name="connsiteX3502" fmla="*/ 13329587 w 16935644"/>
              <a:gd name="connsiteY3502" fmla="*/ 498573 h 5516840"/>
              <a:gd name="connsiteX3503" fmla="*/ 13633851 w 16935644"/>
              <a:gd name="connsiteY3503" fmla="*/ 479663 h 5516840"/>
              <a:gd name="connsiteX3504" fmla="*/ 13805589 w 16935644"/>
              <a:gd name="connsiteY3504" fmla="*/ 510583 h 5516840"/>
              <a:gd name="connsiteX3505" fmla="*/ 13414279 w 16935644"/>
              <a:gd name="connsiteY3505" fmla="*/ 507772 h 5516840"/>
              <a:gd name="connsiteX3506" fmla="*/ 13321745 w 16935644"/>
              <a:gd name="connsiteY3506" fmla="*/ 490651 h 5516840"/>
              <a:gd name="connsiteX3507" fmla="*/ 13248817 w 16935644"/>
              <a:gd name="connsiteY3507" fmla="*/ 512883 h 5516840"/>
              <a:gd name="connsiteX3508" fmla="*/ 13201765 w 16935644"/>
              <a:gd name="connsiteY3508" fmla="*/ 492695 h 5516840"/>
              <a:gd name="connsiteX3509" fmla="*/ 13186081 w 16935644"/>
              <a:gd name="connsiteY3509" fmla="*/ 501895 h 5516840"/>
              <a:gd name="connsiteX3510" fmla="*/ 13183729 w 16935644"/>
              <a:gd name="connsiteY3510" fmla="*/ 548403 h 5516840"/>
              <a:gd name="connsiteX3511" fmla="*/ 13149225 w 16935644"/>
              <a:gd name="connsiteY3511" fmla="*/ 532048 h 5516840"/>
              <a:gd name="connsiteX3512" fmla="*/ 13017481 w 16935644"/>
              <a:gd name="connsiteY3512" fmla="*/ 509050 h 5516840"/>
              <a:gd name="connsiteX3513" fmla="*/ 13022187 w 16935644"/>
              <a:gd name="connsiteY3513" fmla="*/ 538692 h 5516840"/>
              <a:gd name="connsiteX3514" fmla="*/ 13051985 w 16935644"/>
              <a:gd name="connsiteY3514" fmla="*/ 558624 h 5516840"/>
              <a:gd name="connsiteX3515" fmla="*/ 13055121 w 16935644"/>
              <a:gd name="connsiteY3515" fmla="*/ 573190 h 5516840"/>
              <a:gd name="connsiteX3516" fmla="*/ 13026107 w 16935644"/>
              <a:gd name="connsiteY3516" fmla="*/ 612543 h 5516840"/>
              <a:gd name="connsiteX3517" fmla="*/ 12942985 w 16935644"/>
              <a:gd name="connsiteY3517" fmla="*/ 628131 h 5516840"/>
              <a:gd name="connsiteX3518" fmla="*/ 12978273 w 16935644"/>
              <a:gd name="connsiteY3518" fmla="*/ 632475 h 5516840"/>
              <a:gd name="connsiteX3519" fmla="*/ 12986897 w 16935644"/>
              <a:gd name="connsiteY3519" fmla="*/ 661351 h 5516840"/>
              <a:gd name="connsiteX3520" fmla="*/ 13022971 w 16935644"/>
              <a:gd name="connsiteY3520" fmla="*/ 659818 h 5516840"/>
              <a:gd name="connsiteX3521" fmla="*/ 13023755 w 16935644"/>
              <a:gd name="connsiteY3521" fmla="*/ 661351 h 5516840"/>
              <a:gd name="connsiteX3522" fmla="*/ 13044145 w 16935644"/>
              <a:gd name="connsiteY3522" fmla="*/ 659818 h 5516840"/>
              <a:gd name="connsiteX3523" fmla="*/ 13068453 w 16935644"/>
              <a:gd name="connsiteY3523" fmla="*/ 656240 h 5516840"/>
              <a:gd name="connsiteX3524" fmla="*/ 13069237 w 16935644"/>
              <a:gd name="connsiteY3524" fmla="*/ 657518 h 5516840"/>
              <a:gd name="connsiteX3525" fmla="*/ 13073159 w 16935644"/>
              <a:gd name="connsiteY3525" fmla="*/ 657518 h 5516840"/>
              <a:gd name="connsiteX3526" fmla="*/ 13088841 w 16935644"/>
              <a:gd name="connsiteY3526" fmla="*/ 641930 h 5516840"/>
              <a:gd name="connsiteX3527" fmla="*/ 13144519 w 16935644"/>
              <a:gd name="connsiteY3527" fmla="*/ 650363 h 5516840"/>
              <a:gd name="connsiteX3528" fmla="*/ 13181377 w 16935644"/>
              <a:gd name="connsiteY3528" fmla="*/ 647041 h 5516840"/>
              <a:gd name="connsiteX3529" fmla="*/ 13177455 w 16935644"/>
              <a:gd name="connsiteY3529" fmla="*/ 655474 h 5516840"/>
              <a:gd name="connsiteX3530" fmla="*/ 13193923 w 16935644"/>
              <a:gd name="connsiteY3530" fmla="*/ 658285 h 5516840"/>
              <a:gd name="connsiteX3531" fmla="*/ 13201765 w 16935644"/>
              <a:gd name="connsiteY3531" fmla="*/ 655474 h 5516840"/>
              <a:gd name="connsiteX3532" fmla="*/ 13200981 w 16935644"/>
              <a:gd name="connsiteY3532" fmla="*/ 659051 h 5516840"/>
              <a:gd name="connsiteX3533" fmla="*/ 13215097 w 16935644"/>
              <a:gd name="connsiteY3533" fmla="*/ 661351 h 5516840"/>
              <a:gd name="connsiteX3534" fmla="*/ 13198629 w 16935644"/>
              <a:gd name="connsiteY3534" fmla="*/ 664162 h 5516840"/>
              <a:gd name="connsiteX3535" fmla="*/ 13198629 w 16935644"/>
              <a:gd name="connsiteY3535" fmla="*/ 682050 h 5516840"/>
              <a:gd name="connsiteX3536" fmla="*/ 13215097 w 16935644"/>
              <a:gd name="connsiteY3536" fmla="*/ 687927 h 5516840"/>
              <a:gd name="connsiteX3537" fmla="*/ 13209607 w 16935644"/>
              <a:gd name="connsiteY3537" fmla="*/ 690738 h 5516840"/>
              <a:gd name="connsiteX3538" fmla="*/ 13244895 w 16935644"/>
              <a:gd name="connsiteY3538" fmla="*/ 745423 h 5516840"/>
              <a:gd name="connsiteX3539" fmla="*/ 13343703 w 16935644"/>
              <a:gd name="connsiteY3539" fmla="*/ 740312 h 5516840"/>
              <a:gd name="connsiteX3540" fmla="*/ 13357033 w 16935644"/>
              <a:gd name="connsiteY3540" fmla="*/ 778132 h 5516840"/>
              <a:gd name="connsiteX3541" fmla="*/ 13335861 w 16935644"/>
              <a:gd name="connsiteY3541" fmla="*/ 694315 h 5516840"/>
              <a:gd name="connsiteX3542" fmla="*/ 13361739 w 16935644"/>
              <a:gd name="connsiteY3542" fmla="*/ 698404 h 5516840"/>
              <a:gd name="connsiteX3543" fmla="*/ 13405653 w 16935644"/>
              <a:gd name="connsiteY3543" fmla="*/ 682050 h 5516840"/>
              <a:gd name="connsiteX3544" fmla="*/ 13388401 w 16935644"/>
              <a:gd name="connsiteY3544" fmla="*/ 702748 h 5516840"/>
              <a:gd name="connsiteX3545" fmla="*/ 13429963 w 16935644"/>
              <a:gd name="connsiteY3545" fmla="*/ 731368 h 5516840"/>
              <a:gd name="connsiteX3546" fmla="*/ 13478583 w 16935644"/>
              <a:gd name="connsiteY3546" fmla="*/ 711437 h 5516840"/>
              <a:gd name="connsiteX3547" fmla="*/ 13636205 w 16935644"/>
              <a:gd name="connsiteY3547" fmla="*/ 787587 h 5516840"/>
              <a:gd name="connsiteX3548" fmla="*/ 13676981 w 16935644"/>
              <a:gd name="connsiteY3548" fmla="*/ 732135 h 5516840"/>
              <a:gd name="connsiteX3549" fmla="*/ 13632283 w 16935644"/>
              <a:gd name="connsiteY3549" fmla="*/ 702748 h 5516840"/>
              <a:gd name="connsiteX3550" fmla="*/ 13604837 w 16935644"/>
              <a:gd name="connsiteY3550" fmla="*/ 681283 h 5516840"/>
              <a:gd name="connsiteX3551" fmla="*/ 13636989 w 16935644"/>
              <a:gd name="connsiteY3551" fmla="*/ 687160 h 5516840"/>
              <a:gd name="connsiteX3552" fmla="*/ 13722465 w 16935644"/>
              <a:gd name="connsiteY3552" fmla="*/ 687160 h 5516840"/>
              <a:gd name="connsiteX3553" fmla="*/ 13695801 w 16935644"/>
              <a:gd name="connsiteY3553" fmla="*/ 564502 h 5516840"/>
              <a:gd name="connsiteX3554" fmla="*/ 13769515 w 16935644"/>
              <a:gd name="connsiteY3554" fmla="*/ 719869 h 5516840"/>
              <a:gd name="connsiteX3555" fmla="*/ 13736581 w 16935644"/>
              <a:gd name="connsiteY3555" fmla="*/ 695082 h 5516840"/>
              <a:gd name="connsiteX3556" fmla="*/ 13758537 w 16935644"/>
              <a:gd name="connsiteY3556" fmla="*/ 749001 h 5516840"/>
              <a:gd name="connsiteX3557" fmla="*/ 13867539 w 16935644"/>
              <a:gd name="connsiteY3557" fmla="*/ 761777 h 5516840"/>
              <a:gd name="connsiteX3558" fmla="*/ 13801667 w 16935644"/>
              <a:gd name="connsiteY3558" fmla="*/ 705559 h 5516840"/>
              <a:gd name="connsiteX3559" fmla="*/ 13833819 w 16935644"/>
              <a:gd name="connsiteY3559" fmla="*/ 670039 h 5516840"/>
              <a:gd name="connsiteX3560" fmla="*/ 13790689 w 16935644"/>
              <a:gd name="connsiteY3560" fmla="*/ 569613 h 5516840"/>
              <a:gd name="connsiteX3561" fmla="*/ 13873813 w 16935644"/>
              <a:gd name="connsiteY3561" fmla="*/ 656240 h 5516840"/>
              <a:gd name="connsiteX3562" fmla="*/ 13964777 w 16935644"/>
              <a:gd name="connsiteY3562" fmla="*/ 797042 h 5516840"/>
              <a:gd name="connsiteX3563" fmla="*/ 13993009 w 16935644"/>
              <a:gd name="connsiteY3563" fmla="*/ 785287 h 5516840"/>
              <a:gd name="connsiteX3564" fmla="*/ 14005555 w 16935644"/>
              <a:gd name="connsiteY3564" fmla="*/ 773021 h 5516840"/>
              <a:gd name="connsiteX3565" fmla="*/ 13955367 w 16935644"/>
              <a:gd name="connsiteY3565" fmla="*/ 623787 h 5516840"/>
              <a:gd name="connsiteX3566" fmla="*/ 14012613 w 16935644"/>
              <a:gd name="connsiteY3566" fmla="*/ 625575 h 5516840"/>
              <a:gd name="connsiteX3567" fmla="*/ 14027513 w 16935644"/>
              <a:gd name="connsiteY3567" fmla="*/ 682816 h 5516840"/>
              <a:gd name="connsiteX3568" fmla="*/ 14065937 w 16935644"/>
              <a:gd name="connsiteY3568" fmla="*/ 696615 h 5516840"/>
              <a:gd name="connsiteX3569" fmla="*/ 14083189 w 16935644"/>
              <a:gd name="connsiteY3569" fmla="*/ 664162 h 5516840"/>
              <a:gd name="connsiteX3570" fmla="*/ 14251005 w 16935644"/>
              <a:gd name="connsiteY3570" fmla="*/ 687927 h 5516840"/>
              <a:gd name="connsiteX3571" fmla="*/ 14306683 w 16935644"/>
              <a:gd name="connsiteY3571" fmla="*/ 682050 h 5516840"/>
              <a:gd name="connsiteX3572" fmla="*/ 14397649 w 16935644"/>
              <a:gd name="connsiteY3572" fmla="*/ 726002 h 5516840"/>
              <a:gd name="connsiteX3573" fmla="*/ 14602321 w 16935644"/>
              <a:gd name="connsiteY3573" fmla="*/ 813396 h 5516840"/>
              <a:gd name="connsiteX3574" fmla="*/ 14636825 w 16935644"/>
              <a:gd name="connsiteY3574" fmla="*/ 797809 h 5516840"/>
              <a:gd name="connsiteX3575" fmla="*/ 15072833 w 16935644"/>
              <a:gd name="connsiteY3575" fmla="*/ 1456076 h 5516840"/>
              <a:gd name="connsiteX3576" fmla="*/ 15099493 w 16935644"/>
              <a:gd name="connsiteY3576" fmla="*/ 1432055 h 5516840"/>
              <a:gd name="connsiteX3577" fmla="*/ 15111257 w 16935644"/>
              <a:gd name="connsiteY3577" fmla="*/ 1480097 h 5516840"/>
              <a:gd name="connsiteX3578" fmla="*/ 15174777 w 16935644"/>
              <a:gd name="connsiteY3578" fmla="*/ 1572602 h 5516840"/>
              <a:gd name="connsiteX3579" fmla="*/ 15195949 w 16935644"/>
              <a:gd name="connsiteY3579" fmla="*/ 1572602 h 5516840"/>
              <a:gd name="connsiteX3580" fmla="*/ 15177913 w 16935644"/>
              <a:gd name="connsiteY3580" fmla="*/ 1587423 h 5516840"/>
              <a:gd name="connsiteX3581" fmla="*/ 15184969 w 16935644"/>
              <a:gd name="connsiteY3581" fmla="*/ 1635464 h 5516840"/>
              <a:gd name="connsiteX3582" fmla="*/ 15184969 w 16935644"/>
              <a:gd name="connsiteY3582" fmla="*/ 1636997 h 5516840"/>
              <a:gd name="connsiteX3583" fmla="*/ 15275153 w 16935644"/>
              <a:gd name="connsiteY3583" fmla="*/ 1617576 h 5516840"/>
              <a:gd name="connsiteX3584" fmla="*/ 15254763 w 16935644"/>
              <a:gd name="connsiteY3584" fmla="*/ 1583079 h 5516840"/>
              <a:gd name="connsiteX3585" fmla="*/ 15286915 w 16935644"/>
              <a:gd name="connsiteY3585" fmla="*/ 1602755 h 5516840"/>
              <a:gd name="connsiteX3586" fmla="*/ 15290051 w 16935644"/>
              <a:gd name="connsiteY3586" fmla="*/ 1580523 h 5516840"/>
              <a:gd name="connsiteX3587" fmla="*/ 15406895 w 16935644"/>
              <a:gd name="connsiteY3587" fmla="*/ 1666384 h 5516840"/>
              <a:gd name="connsiteX3588" fmla="*/ 15491587 w 16935644"/>
              <a:gd name="connsiteY3588" fmla="*/ 1673795 h 5516840"/>
              <a:gd name="connsiteX3589" fmla="*/ 15506487 w 16935644"/>
              <a:gd name="connsiteY3589" fmla="*/ 1641342 h 5516840"/>
              <a:gd name="connsiteX3590" fmla="*/ 15582553 w 16935644"/>
              <a:gd name="connsiteY3590" fmla="*/ 1634442 h 5516840"/>
              <a:gd name="connsiteX3591" fmla="*/ 15591179 w 16935644"/>
              <a:gd name="connsiteY3591" fmla="*/ 1663573 h 5516840"/>
              <a:gd name="connsiteX3592" fmla="*/ 15609215 w 16935644"/>
              <a:gd name="connsiteY3592" fmla="*/ 1650030 h 5516840"/>
              <a:gd name="connsiteX3593" fmla="*/ 15610783 w 16935644"/>
              <a:gd name="connsiteY3593" fmla="*/ 1647986 h 5516840"/>
              <a:gd name="connsiteX3594" fmla="*/ 15613137 w 16935644"/>
              <a:gd name="connsiteY3594" fmla="*/ 1652330 h 5516840"/>
              <a:gd name="connsiteX3595" fmla="*/ 15614705 w 16935644"/>
              <a:gd name="connsiteY3595" fmla="*/ 1654374 h 5516840"/>
              <a:gd name="connsiteX3596" fmla="*/ 15640581 w 16935644"/>
              <a:gd name="connsiteY3596" fmla="*/ 1622687 h 5516840"/>
              <a:gd name="connsiteX3597" fmla="*/ 15655481 w 16935644"/>
              <a:gd name="connsiteY3597" fmla="*/ 1662040 h 5516840"/>
              <a:gd name="connsiteX3598" fmla="*/ 15657049 w 16935644"/>
              <a:gd name="connsiteY3598" fmla="*/ 1665618 h 5516840"/>
              <a:gd name="connsiteX3599" fmla="*/ 15696261 w 16935644"/>
              <a:gd name="connsiteY3599" fmla="*/ 1639808 h 5516840"/>
              <a:gd name="connsiteX3600" fmla="*/ 15711159 w 16935644"/>
              <a:gd name="connsiteY3600" fmla="*/ 1661274 h 5516840"/>
              <a:gd name="connsiteX3601" fmla="*/ 15782521 w 16935644"/>
              <a:gd name="connsiteY3601" fmla="*/ 1665618 h 5516840"/>
              <a:gd name="connsiteX3602" fmla="*/ 15773109 w 16935644"/>
              <a:gd name="connsiteY3602" fmla="*/ 1646452 h 5516840"/>
              <a:gd name="connsiteX3603" fmla="*/ 15798989 w 16935644"/>
              <a:gd name="connsiteY3603" fmla="*/ 1667918 h 5516840"/>
              <a:gd name="connsiteX3604" fmla="*/ 15829571 w 16935644"/>
              <a:gd name="connsiteY3604" fmla="*/ 1688616 h 5516840"/>
              <a:gd name="connsiteX3605" fmla="*/ 15853097 w 16935644"/>
              <a:gd name="connsiteY3605" fmla="*/ 1681717 h 5516840"/>
              <a:gd name="connsiteX3606" fmla="*/ 15905637 w 16935644"/>
              <a:gd name="connsiteY3606" fmla="*/ 1685039 h 5516840"/>
              <a:gd name="connsiteX3607" fmla="*/ 15966805 w 16935644"/>
              <a:gd name="connsiteY3607" fmla="*/ 1683250 h 5516840"/>
              <a:gd name="connsiteX3608" fmla="*/ 15978565 w 16935644"/>
              <a:gd name="connsiteY3608" fmla="*/ 1705482 h 5516840"/>
              <a:gd name="connsiteX3609" fmla="*/ 16245189 w 16935644"/>
              <a:gd name="connsiteY3609" fmla="*/ 1741002 h 5516840"/>
              <a:gd name="connsiteX3610" fmla="*/ 16224017 w 16935644"/>
              <a:gd name="connsiteY3610" fmla="*/ 1773455 h 5516840"/>
              <a:gd name="connsiteX3611" fmla="*/ 16245189 w 16935644"/>
              <a:gd name="connsiteY3611" fmla="*/ 1800798 h 5516840"/>
              <a:gd name="connsiteX3612" fmla="*/ 16247541 w 16935644"/>
              <a:gd name="connsiteY3612" fmla="*/ 1778566 h 5516840"/>
              <a:gd name="connsiteX3613" fmla="*/ 16303219 w 16935644"/>
              <a:gd name="connsiteY3613" fmla="*/ 1811275 h 5516840"/>
              <a:gd name="connsiteX3614" fmla="*/ 16250679 w 16935644"/>
              <a:gd name="connsiteY3614" fmla="*/ 1838617 h 5516840"/>
              <a:gd name="connsiteX3615" fmla="*/ 16002093 w 16935644"/>
              <a:gd name="connsiteY3615" fmla="*/ 1793387 h 5516840"/>
              <a:gd name="connsiteX3616" fmla="*/ 15990329 w 16935644"/>
              <a:gd name="connsiteY3616" fmla="*/ 1811275 h 5516840"/>
              <a:gd name="connsiteX3617" fmla="*/ 15931515 w 16935644"/>
              <a:gd name="connsiteY3617" fmla="*/ 1793387 h 5516840"/>
              <a:gd name="connsiteX3618" fmla="*/ 15913479 w 16935644"/>
              <a:gd name="connsiteY3618" fmla="*/ 1800798 h 5516840"/>
              <a:gd name="connsiteX3619" fmla="*/ 15916617 w 16935644"/>
              <a:gd name="connsiteY3619" fmla="*/ 1818430 h 5516840"/>
              <a:gd name="connsiteX3620" fmla="*/ 15880543 w 16935644"/>
              <a:gd name="connsiteY3620" fmla="*/ 1842195 h 5516840"/>
              <a:gd name="connsiteX3621" fmla="*/ 15898579 w 16935644"/>
              <a:gd name="connsiteY3621" fmla="*/ 1855739 h 5516840"/>
              <a:gd name="connsiteX3622" fmla="*/ 15996603 w 16935644"/>
              <a:gd name="connsiteY3622" fmla="*/ 1832484 h 5516840"/>
              <a:gd name="connsiteX3623" fmla="*/ 15993465 w 16935644"/>
              <a:gd name="connsiteY3623" fmla="*/ 1882570 h 5516840"/>
              <a:gd name="connsiteX3624" fmla="*/ 15958961 w 16935644"/>
              <a:gd name="connsiteY3624" fmla="*/ 1878226 h 5516840"/>
              <a:gd name="connsiteX3625" fmla="*/ 15987977 w 16935644"/>
              <a:gd name="connsiteY3625" fmla="*/ 1861105 h 5516840"/>
              <a:gd name="connsiteX3626" fmla="*/ 15973861 w 16935644"/>
              <a:gd name="connsiteY3626" fmla="*/ 1834529 h 5516840"/>
              <a:gd name="connsiteX3627" fmla="*/ 15958961 w 16935644"/>
              <a:gd name="connsiteY3627" fmla="*/ 1863660 h 5516840"/>
              <a:gd name="connsiteX3628" fmla="*/ 15916617 w 16935644"/>
              <a:gd name="connsiteY3628" fmla="*/ 1853950 h 5516840"/>
              <a:gd name="connsiteX3629" fmla="*/ 15906421 w 16935644"/>
              <a:gd name="connsiteY3629" fmla="*/ 1875415 h 5516840"/>
              <a:gd name="connsiteX3630" fmla="*/ 15696261 w 16935644"/>
              <a:gd name="connsiteY3630" fmla="*/ 1858294 h 5516840"/>
              <a:gd name="connsiteX3631" fmla="*/ 15661755 w 16935644"/>
              <a:gd name="connsiteY3631" fmla="*/ 1789043 h 5516840"/>
              <a:gd name="connsiteX3632" fmla="*/ 15687633 w 16935644"/>
              <a:gd name="connsiteY3632" fmla="*/ 1800798 h 5516840"/>
              <a:gd name="connsiteX3633" fmla="*/ 15687633 w 16935644"/>
              <a:gd name="connsiteY3633" fmla="*/ 1822263 h 5516840"/>
              <a:gd name="connsiteX3634" fmla="*/ 15710375 w 16935644"/>
              <a:gd name="connsiteY3634" fmla="*/ 1830185 h 5516840"/>
              <a:gd name="connsiteX3635" fmla="*/ 15699397 w 16935644"/>
              <a:gd name="connsiteY3635" fmla="*/ 1800798 h 5516840"/>
              <a:gd name="connsiteX3636" fmla="*/ 15756641 w 16935644"/>
              <a:gd name="connsiteY3636" fmla="*/ 1773455 h 5516840"/>
              <a:gd name="connsiteX3637" fmla="*/ 15682929 w 16935644"/>
              <a:gd name="connsiteY3637" fmla="*/ 1734102 h 5516840"/>
              <a:gd name="connsiteX3638" fmla="*/ 15682145 w 16935644"/>
              <a:gd name="connsiteY3638" fmla="*/ 1737424 h 5516840"/>
              <a:gd name="connsiteX3639" fmla="*/ 15642935 w 16935644"/>
              <a:gd name="connsiteY3639" fmla="*/ 1711615 h 5516840"/>
              <a:gd name="connsiteX3640" fmla="*/ 15621761 w 16935644"/>
              <a:gd name="connsiteY3640" fmla="*/ 1707526 h 5516840"/>
              <a:gd name="connsiteX3641" fmla="*/ 15520601 w 16935644"/>
              <a:gd name="connsiteY3641" fmla="*/ 1705482 h 5516840"/>
              <a:gd name="connsiteX3642" fmla="*/ 15327693 w 16935644"/>
              <a:gd name="connsiteY3642" fmla="*/ 1703182 h 5516840"/>
              <a:gd name="connsiteX3643" fmla="*/ 15277505 w 16935644"/>
              <a:gd name="connsiteY3643" fmla="*/ 1683250 h 5516840"/>
              <a:gd name="connsiteX3644" fmla="*/ 15272799 w 16935644"/>
              <a:gd name="connsiteY3644" fmla="*/ 1649263 h 5516840"/>
              <a:gd name="connsiteX3645" fmla="*/ 15252409 w 16935644"/>
              <a:gd name="connsiteY3645" fmla="*/ 1649263 h 5516840"/>
              <a:gd name="connsiteX3646" fmla="*/ 15254763 w 16935644"/>
              <a:gd name="connsiteY3646" fmla="*/ 1663573 h 5516840"/>
              <a:gd name="connsiteX3647" fmla="*/ 15191245 w 16935644"/>
              <a:gd name="connsiteY3647" fmla="*/ 1665618 h 5516840"/>
              <a:gd name="connsiteX3648" fmla="*/ 15207713 w 16935644"/>
              <a:gd name="connsiteY3648" fmla="*/ 1744579 h 5516840"/>
              <a:gd name="connsiteX3649" fmla="*/ 15234373 w 16935644"/>
              <a:gd name="connsiteY3649" fmla="*/ 1733336 h 5516840"/>
              <a:gd name="connsiteX3650" fmla="*/ 15210849 w 16935644"/>
              <a:gd name="connsiteY3650" fmla="*/ 1750457 h 5516840"/>
              <a:gd name="connsiteX3651" fmla="*/ 15257117 w 16935644"/>
              <a:gd name="connsiteY3651" fmla="*/ 1752756 h 5516840"/>
              <a:gd name="connsiteX3652" fmla="*/ 15266525 w 16935644"/>
              <a:gd name="connsiteY3652" fmla="*/ 1789809 h 5516840"/>
              <a:gd name="connsiteX3653" fmla="*/ 15219475 w 16935644"/>
              <a:gd name="connsiteY3653" fmla="*/ 1769877 h 5516840"/>
              <a:gd name="connsiteX3654" fmla="*/ 15213201 w 16935644"/>
              <a:gd name="connsiteY3654" fmla="*/ 1777033 h 5516840"/>
              <a:gd name="connsiteX3655" fmla="*/ 15221043 w 16935644"/>
              <a:gd name="connsiteY3655" fmla="*/ 1820730 h 5516840"/>
              <a:gd name="connsiteX3656" fmla="*/ 15247705 w 16935644"/>
              <a:gd name="connsiteY3656" fmla="*/ 1825074 h 5516840"/>
              <a:gd name="connsiteX3657" fmla="*/ 15247705 w 16935644"/>
              <a:gd name="connsiteY3657" fmla="*/ 1832484 h 5516840"/>
              <a:gd name="connsiteX3658" fmla="*/ 15275153 w 16935644"/>
              <a:gd name="connsiteY3658" fmla="*/ 1833507 h 5516840"/>
              <a:gd name="connsiteX3659" fmla="*/ 15289267 w 16935644"/>
              <a:gd name="connsiteY3659" fmla="*/ 1842962 h 5516840"/>
              <a:gd name="connsiteX3660" fmla="*/ 15289267 w 16935644"/>
              <a:gd name="connsiteY3660" fmla="*/ 1817152 h 5516840"/>
              <a:gd name="connsiteX3661" fmla="*/ 15307303 w 16935644"/>
              <a:gd name="connsiteY3661" fmla="*/ 1815619 h 5516840"/>
              <a:gd name="connsiteX3662" fmla="*/ 15274369 w 16935644"/>
              <a:gd name="connsiteY3662" fmla="*/ 1788021 h 5516840"/>
              <a:gd name="connsiteX3663" fmla="*/ 15274369 w 16935644"/>
              <a:gd name="connsiteY3663" fmla="*/ 1751223 h 5516840"/>
              <a:gd name="connsiteX3664" fmla="*/ 15307303 w 16935644"/>
              <a:gd name="connsiteY3664" fmla="*/ 1800031 h 5516840"/>
              <a:gd name="connsiteX3665" fmla="*/ 15321419 w 16935644"/>
              <a:gd name="connsiteY3665" fmla="*/ 1785465 h 5516840"/>
              <a:gd name="connsiteX3666" fmla="*/ 15303383 w 16935644"/>
              <a:gd name="connsiteY3666" fmla="*/ 1764000 h 5516840"/>
              <a:gd name="connsiteX3667" fmla="*/ 15323771 w 16935644"/>
              <a:gd name="connsiteY3667" fmla="*/ 1732313 h 5516840"/>
              <a:gd name="connsiteX3668" fmla="*/ 15321419 w 16935644"/>
              <a:gd name="connsiteY3668" fmla="*/ 1756334 h 5516840"/>
              <a:gd name="connsiteX3669" fmla="*/ 15350433 w 16935644"/>
              <a:gd name="connsiteY3669" fmla="*/ 1782910 h 5516840"/>
              <a:gd name="connsiteX3670" fmla="*/ 15356707 w 16935644"/>
              <a:gd name="connsiteY3670" fmla="*/ 1758889 h 5516840"/>
              <a:gd name="connsiteX3671" fmla="*/ 15435125 w 16935644"/>
              <a:gd name="connsiteY3671" fmla="*/ 1810253 h 5516840"/>
              <a:gd name="connsiteX3672" fmla="*/ 15365333 w 16935644"/>
              <a:gd name="connsiteY3672" fmla="*/ 1817152 h 5516840"/>
              <a:gd name="connsiteX3673" fmla="*/ 15394349 w 16935644"/>
              <a:gd name="connsiteY3673" fmla="*/ 1822263 h 5516840"/>
              <a:gd name="connsiteX3674" fmla="*/ 15301029 w 16935644"/>
              <a:gd name="connsiteY3674" fmla="*/ 1830185 h 5516840"/>
              <a:gd name="connsiteX3675" fmla="*/ 15356707 w 16935644"/>
              <a:gd name="connsiteY3675" fmla="*/ 1853950 h 5516840"/>
              <a:gd name="connsiteX3676" fmla="*/ 15296325 w 16935644"/>
              <a:gd name="connsiteY3676" fmla="*/ 1848072 h 5516840"/>
              <a:gd name="connsiteX3677" fmla="*/ 15374743 w 16935644"/>
              <a:gd name="connsiteY3677" fmla="*/ 1890236 h 5516840"/>
              <a:gd name="connsiteX3678" fmla="*/ 15599805 w 16935644"/>
              <a:gd name="connsiteY3678" fmla="*/ 2008295 h 5516840"/>
              <a:gd name="connsiteX3679" fmla="*/ 15644503 w 16935644"/>
              <a:gd name="connsiteY3679" fmla="*/ 1998585 h 5516840"/>
              <a:gd name="connsiteX3680" fmla="*/ 16038949 w 16935644"/>
              <a:gd name="connsiteY3680" fmla="*/ 2714859 h 5516840"/>
              <a:gd name="connsiteX3681" fmla="*/ 16074237 w 16935644"/>
              <a:gd name="connsiteY3681" fmla="*/ 2694927 h 5516840"/>
              <a:gd name="connsiteX3682" fmla="*/ 16078157 w 16935644"/>
              <a:gd name="connsiteY3682" fmla="*/ 2727636 h 5516840"/>
              <a:gd name="connsiteX3683" fmla="*/ 16141677 w 16935644"/>
              <a:gd name="connsiteY3683" fmla="*/ 2737091 h 5516840"/>
              <a:gd name="connsiteX3684" fmla="*/ 16093841 w 16935644"/>
              <a:gd name="connsiteY3684" fmla="*/ 2748079 h 5516840"/>
              <a:gd name="connsiteX3685" fmla="*/ 16138541 w 16935644"/>
              <a:gd name="connsiteY3685" fmla="*/ 2908557 h 5516840"/>
              <a:gd name="connsiteX3686" fmla="*/ 16091489 w 16935644"/>
              <a:gd name="connsiteY3686" fmla="*/ 3243058 h 5516840"/>
              <a:gd name="connsiteX3687" fmla="*/ 16096977 w 16935644"/>
              <a:gd name="connsiteY3687" fmla="*/ 3359072 h 5516840"/>
              <a:gd name="connsiteX3688" fmla="*/ 16061689 w 16935644"/>
              <a:gd name="connsiteY3688" fmla="*/ 3359072 h 5516840"/>
              <a:gd name="connsiteX3689" fmla="*/ 15991897 w 16935644"/>
              <a:gd name="connsiteY3689" fmla="*/ 3743658 h 5516840"/>
              <a:gd name="connsiteX3690" fmla="*/ 15939357 w 16935644"/>
              <a:gd name="connsiteY3690" fmla="*/ 3772534 h 5516840"/>
              <a:gd name="connsiteX3691" fmla="*/ 15811535 w 16935644"/>
              <a:gd name="connsiteY3691" fmla="*/ 3982842 h 5516840"/>
              <a:gd name="connsiteX3692" fmla="*/ 15853097 w 16935644"/>
              <a:gd name="connsiteY3692" fmla="*/ 4020662 h 5516840"/>
              <a:gd name="connsiteX3693" fmla="*/ 15777815 w 16935644"/>
              <a:gd name="connsiteY3693" fmla="*/ 4014529 h 5516840"/>
              <a:gd name="connsiteX3694" fmla="*/ 15665677 w 16935644"/>
              <a:gd name="connsiteY3694" fmla="*/ 4149964 h 5516840"/>
              <a:gd name="connsiteX3695" fmla="*/ 15724489 w 16935644"/>
              <a:gd name="connsiteY3695" fmla="*/ 4121855 h 5516840"/>
              <a:gd name="connsiteX3696" fmla="*/ 15720569 w 16935644"/>
              <a:gd name="connsiteY3696" fmla="*/ 4160186 h 5516840"/>
              <a:gd name="connsiteX3697" fmla="*/ 15916617 w 16935644"/>
              <a:gd name="connsiteY3697" fmla="*/ 4330886 h 5516840"/>
              <a:gd name="connsiteX3698" fmla="*/ 15968373 w 16935644"/>
              <a:gd name="connsiteY3698" fmla="*/ 4337274 h 5516840"/>
              <a:gd name="connsiteX3699" fmla="*/ 15736253 w 16935644"/>
              <a:gd name="connsiteY3699" fmla="*/ 4276200 h 5516840"/>
              <a:gd name="connsiteX3700" fmla="*/ 15726059 w 16935644"/>
              <a:gd name="connsiteY3700" fmla="*/ 4348518 h 5516840"/>
              <a:gd name="connsiteX3701" fmla="*/ 15679793 w 16935644"/>
              <a:gd name="connsiteY3701" fmla="*/ 4351584 h 5516840"/>
              <a:gd name="connsiteX3702" fmla="*/ 15631957 w 16935644"/>
              <a:gd name="connsiteY3702" fmla="*/ 4319897 h 5516840"/>
              <a:gd name="connsiteX3703" fmla="*/ 15671165 w 16935644"/>
              <a:gd name="connsiteY3703" fmla="*/ 4317342 h 5516840"/>
              <a:gd name="connsiteX3704" fmla="*/ 15600589 w 16935644"/>
              <a:gd name="connsiteY3704" fmla="*/ 4295366 h 5516840"/>
              <a:gd name="connsiteX3705" fmla="*/ 15590393 w 16935644"/>
              <a:gd name="connsiteY3705" fmla="*/ 4264190 h 5516840"/>
              <a:gd name="connsiteX3706" fmla="*/ 15552753 w 16935644"/>
              <a:gd name="connsiteY3706" fmla="*/ 4316575 h 5516840"/>
              <a:gd name="connsiteX3707" fmla="*/ 15123021 w 16935644"/>
              <a:gd name="connsiteY3707" fmla="*/ 4562659 h 5516840"/>
              <a:gd name="connsiteX3708" fmla="*/ 15044601 w 16935644"/>
              <a:gd name="connsiteY3708" fmla="*/ 4609167 h 5516840"/>
              <a:gd name="connsiteX3709" fmla="*/ 14868159 w 16935644"/>
              <a:gd name="connsiteY3709" fmla="*/ 4656442 h 5516840"/>
              <a:gd name="connsiteX3710" fmla="*/ 14718381 w 16935644"/>
              <a:gd name="connsiteY3710" fmla="*/ 4657208 h 5516840"/>
              <a:gd name="connsiteX3711" fmla="*/ 14730143 w 16935644"/>
              <a:gd name="connsiteY3711" fmla="*/ 4736170 h 5516840"/>
              <a:gd name="connsiteX3712" fmla="*/ 14701913 w 16935644"/>
              <a:gd name="connsiteY3712" fmla="*/ 4747414 h 5516840"/>
              <a:gd name="connsiteX3713" fmla="*/ 14712107 w 16935644"/>
              <a:gd name="connsiteY3713" fmla="*/ 4946223 h 5516840"/>
              <a:gd name="connsiteX3714" fmla="*/ 14327071 w 16935644"/>
              <a:gd name="connsiteY3714" fmla="*/ 5189751 h 5516840"/>
              <a:gd name="connsiteX3715" fmla="*/ 14269041 w 16935644"/>
              <a:gd name="connsiteY3715" fmla="*/ 5112834 h 5516840"/>
              <a:gd name="connsiteX3716" fmla="*/ 14509001 w 16935644"/>
              <a:gd name="connsiteY3716" fmla="*/ 4894093 h 5516840"/>
              <a:gd name="connsiteX3717" fmla="*/ 14482341 w 16935644"/>
              <a:gd name="connsiteY3717" fmla="*/ 4849373 h 5516840"/>
              <a:gd name="connsiteX3718" fmla="*/ 14461951 w 16935644"/>
              <a:gd name="connsiteY3718" fmla="*/ 4877738 h 5516840"/>
              <a:gd name="connsiteX3719" fmla="*/ 14280021 w 16935644"/>
              <a:gd name="connsiteY3719" fmla="*/ 4875949 h 5516840"/>
              <a:gd name="connsiteX3720" fmla="*/ 14237673 w 16935644"/>
              <a:gd name="connsiteY3720" fmla="*/ 4843240 h 5516840"/>
              <a:gd name="connsiteX3721" fmla="*/ 14097305 w 16935644"/>
              <a:gd name="connsiteY3721" fmla="*/ 4874416 h 5516840"/>
              <a:gd name="connsiteX3722" fmla="*/ 13864401 w 16935644"/>
              <a:gd name="connsiteY3722" fmla="*/ 4922202 h 5516840"/>
              <a:gd name="connsiteX3723" fmla="*/ 14106715 w 16935644"/>
              <a:gd name="connsiteY3723" fmla="*/ 4829441 h 5516840"/>
              <a:gd name="connsiteX3724" fmla="*/ 14016533 w 16935644"/>
              <a:gd name="connsiteY3724" fmla="*/ 4845029 h 5516840"/>
              <a:gd name="connsiteX3725" fmla="*/ 14058881 w 16935644"/>
              <a:gd name="connsiteY3725" fmla="*/ 4797755 h 5516840"/>
              <a:gd name="connsiteX3726" fmla="*/ 13970267 w 16935644"/>
              <a:gd name="connsiteY3726" fmla="*/ 4832252 h 5516840"/>
              <a:gd name="connsiteX3727" fmla="*/ 13811861 w 16935644"/>
              <a:gd name="connsiteY3727" fmla="*/ 4836596 h 5516840"/>
              <a:gd name="connsiteX3728" fmla="*/ 13847933 w 16935644"/>
              <a:gd name="connsiteY3728" fmla="*/ 4880294 h 5516840"/>
              <a:gd name="connsiteX3729" fmla="*/ 13817351 w 16935644"/>
              <a:gd name="connsiteY3729" fmla="*/ 4917858 h 5516840"/>
              <a:gd name="connsiteX3730" fmla="*/ 13865185 w 16935644"/>
              <a:gd name="connsiteY3730" fmla="*/ 4942134 h 5516840"/>
              <a:gd name="connsiteX3731" fmla="*/ 13927137 w 16935644"/>
              <a:gd name="connsiteY3731" fmla="*/ 5015985 h 5516840"/>
              <a:gd name="connsiteX3732" fmla="*/ 13879301 w 16935644"/>
              <a:gd name="connsiteY3732" fmla="*/ 4995286 h 5516840"/>
              <a:gd name="connsiteX3733" fmla="*/ 13864401 w 16935644"/>
              <a:gd name="connsiteY3733" fmla="*/ 5004485 h 5516840"/>
              <a:gd name="connsiteX3734" fmla="*/ 13840877 w 16935644"/>
              <a:gd name="connsiteY3734" fmla="*/ 5006530 h 5516840"/>
              <a:gd name="connsiteX3735" fmla="*/ 13842445 w 16935644"/>
              <a:gd name="connsiteY3735" fmla="*/ 5107723 h 5516840"/>
              <a:gd name="connsiteX3736" fmla="*/ 13734227 w 16935644"/>
              <a:gd name="connsiteY3736" fmla="*/ 5187451 h 5516840"/>
              <a:gd name="connsiteX3737" fmla="*/ 13744421 w 16935644"/>
              <a:gd name="connsiteY3737" fmla="*/ 5233192 h 5516840"/>
              <a:gd name="connsiteX3738" fmla="*/ 13727169 w 16935644"/>
              <a:gd name="connsiteY3738" fmla="*/ 5215560 h 5516840"/>
              <a:gd name="connsiteX3739" fmla="*/ 13615815 w 16935644"/>
              <a:gd name="connsiteY3739" fmla="*/ 5245714 h 5516840"/>
              <a:gd name="connsiteX3740" fmla="*/ 13524065 w 16935644"/>
              <a:gd name="connsiteY3740" fmla="*/ 5324675 h 5516840"/>
              <a:gd name="connsiteX3741" fmla="*/ 13542101 w 16935644"/>
              <a:gd name="connsiteY3741" fmla="*/ 5432768 h 5516840"/>
              <a:gd name="connsiteX3742" fmla="*/ 13508381 w 16935644"/>
              <a:gd name="connsiteY3742" fmla="*/ 5450911 h 5516840"/>
              <a:gd name="connsiteX3743" fmla="*/ 13508381 w 16935644"/>
              <a:gd name="connsiteY3743" fmla="*/ 5453467 h 5516840"/>
              <a:gd name="connsiteX3744" fmla="*/ 13523281 w 16935644"/>
              <a:gd name="connsiteY3744" fmla="*/ 5465221 h 5516840"/>
              <a:gd name="connsiteX3745" fmla="*/ 13497403 w 16935644"/>
              <a:gd name="connsiteY3745" fmla="*/ 5468032 h 5516840"/>
              <a:gd name="connsiteX3746" fmla="*/ 13495835 w 16935644"/>
              <a:gd name="connsiteY3746" fmla="*/ 5451678 h 5516840"/>
              <a:gd name="connsiteX3747" fmla="*/ 13258225 w 16935644"/>
              <a:gd name="connsiteY3747" fmla="*/ 5504063 h 5516840"/>
              <a:gd name="connsiteX3748" fmla="*/ 13243327 w 16935644"/>
              <a:gd name="connsiteY3748" fmla="*/ 5423058 h 5516840"/>
              <a:gd name="connsiteX3749" fmla="*/ 12882601 w 16935644"/>
              <a:gd name="connsiteY3749" fmla="*/ 5355595 h 5516840"/>
              <a:gd name="connsiteX3750" fmla="*/ 12917105 w 16935644"/>
              <a:gd name="connsiteY3750" fmla="*/ 5416414 h 5516840"/>
              <a:gd name="connsiteX3751" fmla="*/ 12924949 w 16935644"/>
              <a:gd name="connsiteY3751" fmla="*/ 5516840 h 5516840"/>
              <a:gd name="connsiteX3752" fmla="*/ 12859861 w 16935644"/>
              <a:gd name="connsiteY3752" fmla="*/ 5485920 h 5516840"/>
              <a:gd name="connsiteX3753" fmla="*/ 12852017 w 16935644"/>
              <a:gd name="connsiteY3753" fmla="*/ 5459344 h 5516840"/>
              <a:gd name="connsiteX3754" fmla="*/ 12872407 w 16935644"/>
              <a:gd name="connsiteY3754" fmla="*/ 5431235 h 5516840"/>
              <a:gd name="connsiteX3755" fmla="*/ 12825357 w 16935644"/>
              <a:gd name="connsiteY3755" fmla="*/ 5415647 h 5516840"/>
              <a:gd name="connsiteX3756" fmla="*/ 12812025 w 16935644"/>
              <a:gd name="connsiteY3756" fmla="*/ 5454233 h 5516840"/>
              <a:gd name="connsiteX3757" fmla="*/ 12785361 w 16935644"/>
              <a:gd name="connsiteY3757" fmla="*/ 5401848 h 5516840"/>
              <a:gd name="connsiteX3758" fmla="*/ 12754779 w 16935644"/>
              <a:gd name="connsiteY3758" fmla="*/ 5385493 h 5516840"/>
              <a:gd name="connsiteX3759" fmla="*/ 12757133 w 16935644"/>
              <a:gd name="connsiteY3759" fmla="*/ 5423058 h 5516840"/>
              <a:gd name="connsiteX3760" fmla="*/ 12645777 w 16935644"/>
              <a:gd name="connsiteY3760" fmla="*/ 5451678 h 5516840"/>
              <a:gd name="connsiteX3761" fmla="*/ 12626957 w 16935644"/>
              <a:gd name="connsiteY3761" fmla="*/ 5414880 h 5516840"/>
              <a:gd name="connsiteX3762" fmla="*/ 12395621 w 16935644"/>
              <a:gd name="connsiteY3762" fmla="*/ 5372716 h 5516840"/>
              <a:gd name="connsiteX3763" fmla="*/ 12390917 w 16935644"/>
              <a:gd name="connsiteY3763" fmla="*/ 5400059 h 5516840"/>
              <a:gd name="connsiteX3764" fmla="*/ 12284269 w 16935644"/>
              <a:gd name="connsiteY3764" fmla="*/ 5321098 h 5516840"/>
              <a:gd name="connsiteX3765" fmla="*/ 12181541 w 16935644"/>
              <a:gd name="connsiteY3765" fmla="*/ 5337452 h 5516840"/>
              <a:gd name="connsiteX3766" fmla="*/ 12194871 w 16935644"/>
              <a:gd name="connsiteY3766" fmla="*/ 5355595 h 5516840"/>
              <a:gd name="connsiteX3767" fmla="*/ 12157229 w 16935644"/>
              <a:gd name="connsiteY3767" fmla="*/ 5323142 h 5516840"/>
              <a:gd name="connsiteX3768" fmla="*/ 12013725 w 16935644"/>
              <a:gd name="connsiteY3768" fmla="*/ 5353040 h 5516840"/>
              <a:gd name="connsiteX3769" fmla="*/ 11986277 w 16935644"/>
              <a:gd name="connsiteY3769" fmla="*/ 5300655 h 5516840"/>
              <a:gd name="connsiteX3770" fmla="*/ 11965105 w 16935644"/>
              <a:gd name="connsiteY3770" fmla="*/ 5321098 h 5516840"/>
              <a:gd name="connsiteX3771" fmla="*/ 11998041 w 16935644"/>
              <a:gd name="connsiteY3771" fmla="*/ 5327231 h 5516840"/>
              <a:gd name="connsiteX3772" fmla="*/ 11798073 w 16935644"/>
              <a:gd name="connsiteY3772" fmla="*/ 5392648 h 5516840"/>
              <a:gd name="connsiteX3773" fmla="*/ 11785525 w 16935644"/>
              <a:gd name="connsiteY3773" fmla="*/ 5354573 h 5516840"/>
              <a:gd name="connsiteX3774" fmla="*/ 11707891 w 16935644"/>
              <a:gd name="connsiteY3774" fmla="*/ 5399292 h 5516840"/>
              <a:gd name="connsiteX3775" fmla="*/ 11754943 w 16935644"/>
              <a:gd name="connsiteY3775" fmla="*/ 5341030 h 5516840"/>
              <a:gd name="connsiteX3776" fmla="*/ 11678093 w 16935644"/>
              <a:gd name="connsiteY3776" fmla="*/ 5310876 h 5516840"/>
              <a:gd name="connsiteX3777" fmla="*/ 11656135 w 16935644"/>
              <a:gd name="connsiteY3777" fmla="*/ 5332341 h 5516840"/>
              <a:gd name="connsiteX3778" fmla="*/ 11674171 w 16935644"/>
              <a:gd name="connsiteY3778" fmla="*/ 5393415 h 5516840"/>
              <a:gd name="connsiteX3779" fmla="*/ 11647509 w 16935644"/>
              <a:gd name="connsiteY3779" fmla="*/ 5333108 h 5516840"/>
              <a:gd name="connsiteX3780" fmla="*/ 11623199 w 16935644"/>
              <a:gd name="connsiteY3780" fmla="*/ 5315220 h 5516840"/>
              <a:gd name="connsiteX3781" fmla="*/ 11568305 w 16935644"/>
              <a:gd name="connsiteY3781" fmla="*/ 5358151 h 5516840"/>
              <a:gd name="connsiteX3782" fmla="*/ 11602811 w 16935644"/>
              <a:gd name="connsiteY3782" fmla="*/ 5355595 h 5516840"/>
              <a:gd name="connsiteX3783" fmla="*/ 11509493 w 16935644"/>
              <a:gd name="connsiteY3783" fmla="*/ 5409770 h 5516840"/>
              <a:gd name="connsiteX3784" fmla="*/ 11558113 w 16935644"/>
              <a:gd name="connsiteY3784" fmla="*/ 5358917 h 5516840"/>
              <a:gd name="connsiteX3785" fmla="*/ 11505573 w 16935644"/>
              <a:gd name="connsiteY3785" fmla="*/ 5354573 h 5516840"/>
              <a:gd name="connsiteX3786" fmla="*/ 11509493 w 16935644"/>
              <a:gd name="connsiteY3786" fmla="*/ 5327231 h 5516840"/>
              <a:gd name="connsiteX3787" fmla="*/ 11398137 w 16935644"/>
              <a:gd name="connsiteY3787" fmla="*/ 5355595 h 5516840"/>
              <a:gd name="connsiteX3788" fmla="*/ 11373045 w 16935644"/>
              <a:gd name="connsiteY3788" fmla="*/ 5329786 h 5516840"/>
              <a:gd name="connsiteX3789" fmla="*/ 11328345 w 16935644"/>
              <a:gd name="connsiteY3789" fmla="*/ 5333108 h 5516840"/>
              <a:gd name="connsiteX3790" fmla="*/ 11316583 w 16935644"/>
              <a:gd name="connsiteY3790" fmla="*/ 5353807 h 5516840"/>
              <a:gd name="connsiteX3791" fmla="*/ 11353441 w 16935644"/>
              <a:gd name="connsiteY3791" fmla="*/ 5366839 h 5516840"/>
              <a:gd name="connsiteX3792" fmla="*/ 11300899 w 16935644"/>
              <a:gd name="connsiteY3792" fmla="*/ 5363262 h 5516840"/>
              <a:gd name="connsiteX3793" fmla="*/ 11249927 w 16935644"/>
              <a:gd name="connsiteY3793" fmla="*/ 5396482 h 5516840"/>
              <a:gd name="connsiteX3794" fmla="*/ 10927627 w 16935644"/>
              <a:gd name="connsiteY3794" fmla="*/ 5444523 h 5516840"/>
              <a:gd name="connsiteX3795" fmla="*/ 10876655 w 16935644"/>
              <a:gd name="connsiteY3795" fmla="*/ 5464455 h 5516840"/>
              <a:gd name="connsiteX3796" fmla="*/ 10867245 w 16935644"/>
              <a:gd name="connsiteY3796" fmla="*/ 5430213 h 5516840"/>
              <a:gd name="connsiteX3797" fmla="*/ 10834309 w 16935644"/>
              <a:gd name="connsiteY3797" fmla="*/ 5424335 h 5516840"/>
              <a:gd name="connsiteX3798" fmla="*/ 10824113 w 16935644"/>
              <a:gd name="connsiteY3798" fmla="*/ 5461388 h 5516840"/>
              <a:gd name="connsiteX3799" fmla="*/ 10806077 w 16935644"/>
              <a:gd name="connsiteY3799" fmla="*/ 5437879 h 5516840"/>
              <a:gd name="connsiteX3800" fmla="*/ 10742559 w 16935644"/>
              <a:gd name="connsiteY3800" fmla="*/ 5423058 h 5516840"/>
              <a:gd name="connsiteX3801" fmla="*/ 10774711 w 16935644"/>
              <a:gd name="connsiteY3801" fmla="*/ 5448100 h 5516840"/>
              <a:gd name="connsiteX3802" fmla="*/ 10650809 w 16935644"/>
              <a:gd name="connsiteY3802" fmla="*/ 5488731 h 5516840"/>
              <a:gd name="connsiteX3803" fmla="*/ 10678257 w 16935644"/>
              <a:gd name="connsiteY3803" fmla="*/ 5467266 h 5516840"/>
              <a:gd name="connsiteX3804" fmla="*/ 10581801 w 16935644"/>
              <a:gd name="connsiteY3804" fmla="*/ 5392648 h 5516840"/>
              <a:gd name="connsiteX3805" fmla="*/ 10682177 w 16935644"/>
              <a:gd name="connsiteY3805" fmla="*/ 5428424 h 5516840"/>
              <a:gd name="connsiteX3806" fmla="*/ 10816273 w 16935644"/>
              <a:gd name="connsiteY3806" fmla="*/ 5409770 h 5516840"/>
              <a:gd name="connsiteX3807" fmla="*/ 10831957 w 16935644"/>
              <a:gd name="connsiteY3807" fmla="*/ 5396482 h 5516840"/>
              <a:gd name="connsiteX3808" fmla="*/ 10814705 w 16935644"/>
              <a:gd name="connsiteY3808" fmla="*/ 5382171 h 5516840"/>
              <a:gd name="connsiteX3809" fmla="*/ 10926843 w 16935644"/>
              <a:gd name="connsiteY3809" fmla="*/ 5351251 h 5516840"/>
              <a:gd name="connsiteX3810" fmla="*/ 10879007 w 16935644"/>
              <a:gd name="connsiteY3810" fmla="*/ 5330808 h 5516840"/>
              <a:gd name="connsiteX3811" fmla="*/ 10873517 w 16935644"/>
              <a:gd name="connsiteY3811" fmla="*/ 5334386 h 5516840"/>
              <a:gd name="connsiteX3812" fmla="*/ 10854697 w 16935644"/>
              <a:gd name="connsiteY3812" fmla="*/ 5363262 h 5516840"/>
              <a:gd name="connsiteX3813" fmla="*/ 10857833 w 16935644"/>
              <a:gd name="connsiteY3813" fmla="*/ 5343330 h 5516840"/>
              <a:gd name="connsiteX3814" fmla="*/ 10834309 w 16935644"/>
              <a:gd name="connsiteY3814" fmla="*/ 5341796 h 5516840"/>
              <a:gd name="connsiteX3815" fmla="*/ 10850777 w 16935644"/>
              <a:gd name="connsiteY3815" fmla="*/ 5335152 h 5516840"/>
              <a:gd name="connsiteX3816" fmla="*/ 10857833 w 16935644"/>
              <a:gd name="connsiteY3816" fmla="*/ 5331575 h 5516840"/>
              <a:gd name="connsiteX3817" fmla="*/ 10920569 w 16935644"/>
              <a:gd name="connsiteY3817" fmla="*/ 5305765 h 5516840"/>
              <a:gd name="connsiteX3818" fmla="*/ 10914297 w 16935644"/>
              <a:gd name="connsiteY3818" fmla="*/ 5300655 h 5516840"/>
              <a:gd name="connsiteX3819" fmla="*/ 10987225 w 16935644"/>
              <a:gd name="connsiteY3819" fmla="*/ 5251847 h 5516840"/>
              <a:gd name="connsiteX3820" fmla="*/ 10977815 w 16935644"/>
              <a:gd name="connsiteY3820" fmla="*/ 5237792 h 5516840"/>
              <a:gd name="connsiteX3821" fmla="*/ 10959777 w 16935644"/>
              <a:gd name="connsiteY3821" fmla="*/ 5237025 h 5516840"/>
              <a:gd name="connsiteX3822" fmla="*/ 10963699 w 16935644"/>
              <a:gd name="connsiteY3822" fmla="*/ 5241370 h 5516840"/>
              <a:gd name="connsiteX3823" fmla="*/ 10839013 w 16935644"/>
              <a:gd name="connsiteY3823" fmla="*/ 5215560 h 5516840"/>
              <a:gd name="connsiteX3824" fmla="*/ 10850777 w 16935644"/>
              <a:gd name="connsiteY3824" fmla="*/ 5225015 h 5516840"/>
              <a:gd name="connsiteX3825" fmla="*/ 10817057 w 16935644"/>
              <a:gd name="connsiteY3825" fmla="*/ 5244947 h 5516840"/>
              <a:gd name="connsiteX3826" fmla="*/ 10820193 w 16935644"/>
              <a:gd name="connsiteY3826" fmla="*/ 5263601 h 5516840"/>
              <a:gd name="connsiteX3827" fmla="*/ 10811567 w 16935644"/>
              <a:gd name="connsiteY3827" fmla="*/ 5215560 h 5516840"/>
              <a:gd name="connsiteX3828" fmla="*/ 10820193 w 16935644"/>
              <a:gd name="connsiteY3828" fmla="*/ 5214794 h 5516840"/>
              <a:gd name="connsiteX3829" fmla="*/ 10750401 w 16935644"/>
              <a:gd name="connsiteY3829" fmla="*/ 5230381 h 5516840"/>
              <a:gd name="connsiteX3830" fmla="*/ 10802941 w 16935644"/>
              <a:gd name="connsiteY3830" fmla="*/ 5224249 h 5516840"/>
              <a:gd name="connsiteX3831" fmla="*/ 10796669 w 16935644"/>
              <a:gd name="connsiteY3831" fmla="*/ 5248269 h 5516840"/>
              <a:gd name="connsiteX3832" fmla="*/ 10721385 w 16935644"/>
              <a:gd name="connsiteY3832" fmla="*/ 5251847 h 5516840"/>
              <a:gd name="connsiteX3833" fmla="*/ 10716681 w 16935644"/>
              <a:gd name="connsiteY3833" fmla="*/ 5261302 h 5516840"/>
              <a:gd name="connsiteX3834" fmla="*/ 10552785 w 16935644"/>
              <a:gd name="connsiteY3834" fmla="*/ 5298099 h 5516840"/>
              <a:gd name="connsiteX3835" fmla="*/ 10536317 w 16935644"/>
              <a:gd name="connsiteY3835" fmla="*/ 5275867 h 5516840"/>
              <a:gd name="connsiteX3836" fmla="*/ 10246169 w 16935644"/>
              <a:gd name="connsiteY3836" fmla="*/ 5286344 h 5516840"/>
              <a:gd name="connsiteX3837" fmla="*/ 10206177 w 16935644"/>
              <a:gd name="connsiteY3837" fmla="*/ 5267946 h 5516840"/>
              <a:gd name="connsiteX3838" fmla="*/ 10214017 w 16935644"/>
              <a:gd name="connsiteY3838" fmla="*/ 5279189 h 5516840"/>
              <a:gd name="connsiteX3839" fmla="*/ 10107369 w 16935644"/>
              <a:gd name="connsiteY3839" fmla="*/ 5282000 h 5516840"/>
              <a:gd name="connsiteX3840" fmla="*/ 10145793 w 16935644"/>
              <a:gd name="connsiteY3840" fmla="*/ 5245714 h 5516840"/>
              <a:gd name="connsiteX3841" fmla="*/ 10112073 w 16935644"/>
              <a:gd name="connsiteY3841" fmla="*/ 5244181 h 5516840"/>
              <a:gd name="connsiteX3842" fmla="*/ 10014049 w 16935644"/>
              <a:gd name="connsiteY3842" fmla="*/ 5256191 h 5516840"/>
              <a:gd name="connsiteX3843" fmla="*/ 10050907 w 16935644"/>
              <a:gd name="connsiteY3843" fmla="*/ 5224249 h 5516840"/>
              <a:gd name="connsiteX3844" fmla="*/ 10000719 w 16935644"/>
              <a:gd name="connsiteY3844" fmla="*/ 5216327 h 5516840"/>
              <a:gd name="connsiteX3845" fmla="*/ 10000719 w 16935644"/>
              <a:gd name="connsiteY3845" fmla="*/ 5202017 h 5516840"/>
              <a:gd name="connsiteX3846" fmla="*/ 9984251 w 16935644"/>
              <a:gd name="connsiteY3846" fmla="*/ 5203805 h 5516840"/>
              <a:gd name="connsiteX3847" fmla="*/ 9975625 w 16935644"/>
              <a:gd name="connsiteY3847" fmla="*/ 5205339 h 5516840"/>
              <a:gd name="connsiteX3848" fmla="*/ 9907401 w 16935644"/>
              <a:gd name="connsiteY3848" fmla="*/ 5220671 h 5516840"/>
              <a:gd name="connsiteX3849" fmla="*/ 9872897 w 16935644"/>
              <a:gd name="connsiteY3849" fmla="*/ 5196139 h 5516840"/>
              <a:gd name="connsiteX3850" fmla="*/ 9861917 w 16935644"/>
              <a:gd name="connsiteY3850" fmla="*/ 5224249 h 5516840"/>
              <a:gd name="connsiteX3851" fmla="*/ 9759973 w 16935644"/>
              <a:gd name="connsiteY3851" fmla="*/ 5205339 h 5516840"/>
              <a:gd name="connsiteX3852" fmla="*/ 9842313 w 16935644"/>
              <a:gd name="connsiteY3852" fmla="*/ 5191029 h 5516840"/>
              <a:gd name="connsiteX3853" fmla="*/ 9773305 w 16935644"/>
              <a:gd name="connsiteY3853" fmla="*/ 5148865 h 5516840"/>
              <a:gd name="connsiteX3854" fmla="*/ 9741937 w 16935644"/>
              <a:gd name="connsiteY3854" fmla="*/ 5160108 h 5516840"/>
              <a:gd name="connsiteX3855" fmla="*/ 9669793 w 16935644"/>
              <a:gd name="connsiteY3855" fmla="*/ 5164453 h 5516840"/>
              <a:gd name="connsiteX3856" fmla="*/ 9552165 w 16935644"/>
              <a:gd name="connsiteY3856" fmla="*/ 5166752 h 5516840"/>
              <a:gd name="connsiteX3857" fmla="*/ 9546677 w 16935644"/>
              <a:gd name="connsiteY3857" fmla="*/ 5188984 h 5516840"/>
              <a:gd name="connsiteX3858" fmla="*/ 9388269 w 16935644"/>
              <a:gd name="connsiteY3858" fmla="*/ 5218371 h 5516840"/>
              <a:gd name="connsiteX3859" fmla="*/ 9350629 w 16935644"/>
              <a:gd name="connsiteY3859" fmla="*/ 5183873 h 5516840"/>
              <a:gd name="connsiteX3860" fmla="*/ 9298089 w 16935644"/>
              <a:gd name="connsiteY3860" fmla="*/ 5211216 h 5516840"/>
              <a:gd name="connsiteX3861" fmla="*/ 9251037 w 16935644"/>
              <a:gd name="connsiteY3861" fmla="*/ 5183873 h 5516840"/>
              <a:gd name="connsiteX3862" fmla="*/ 9169483 w 16935644"/>
              <a:gd name="connsiteY3862" fmla="*/ 5199461 h 5516840"/>
              <a:gd name="connsiteX3863" fmla="*/ 9124785 w 16935644"/>
              <a:gd name="connsiteY3863" fmla="*/ 5181574 h 5516840"/>
              <a:gd name="connsiteX3864" fmla="*/ 9078517 w 16935644"/>
              <a:gd name="connsiteY3864" fmla="*/ 5199461 h 5516840"/>
              <a:gd name="connsiteX3865" fmla="*/ 9019703 w 16935644"/>
              <a:gd name="connsiteY3865" fmla="*/ 5174674 h 5516840"/>
              <a:gd name="connsiteX3866" fmla="*/ 8881685 w 16935644"/>
              <a:gd name="connsiteY3866" fmla="*/ 5179529 h 5516840"/>
              <a:gd name="connsiteX3867" fmla="*/ 8873845 w 16935644"/>
              <a:gd name="connsiteY3867" fmla="*/ 5142987 h 5516840"/>
              <a:gd name="connsiteX3868" fmla="*/ 8757001 w 16935644"/>
              <a:gd name="connsiteY3868" fmla="*/ 5152187 h 5516840"/>
              <a:gd name="connsiteX3869" fmla="*/ 8782095 w 16935644"/>
              <a:gd name="connsiteY3869" fmla="*/ 5194095 h 5516840"/>
              <a:gd name="connsiteX3870" fmla="*/ 8627609 w 16935644"/>
              <a:gd name="connsiteY3870" fmla="*/ 5177229 h 5516840"/>
              <a:gd name="connsiteX3871" fmla="*/ 8677797 w 16935644"/>
              <a:gd name="connsiteY3871" fmla="*/ 5226037 h 5516840"/>
              <a:gd name="connsiteX3872" fmla="*/ 8771117 w 16935644"/>
              <a:gd name="connsiteY3872" fmla="*/ 5201250 h 5516840"/>
              <a:gd name="connsiteX3873" fmla="*/ 8478615 w 16935644"/>
              <a:gd name="connsiteY3873" fmla="*/ 5277401 h 5516840"/>
              <a:gd name="connsiteX3874" fmla="*/ 8651137 w 16935644"/>
              <a:gd name="connsiteY3874" fmla="*/ 5321864 h 5516840"/>
              <a:gd name="connsiteX3875" fmla="*/ 8721713 w 16935644"/>
              <a:gd name="connsiteY3875" fmla="*/ 5287878 h 5516840"/>
              <a:gd name="connsiteX3876" fmla="*/ 8735829 w 16935644"/>
              <a:gd name="connsiteY3876" fmla="*/ 5331575 h 5516840"/>
              <a:gd name="connsiteX3877" fmla="*/ 8870709 w 16935644"/>
              <a:gd name="connsiteY3877" fmla="*/ 5274845 h 5516840"/>
              <a:gd name="connsiteX3878" fmla="*/ 8928737 w 16935644"/>
              <a:gd name="connsiteY3878" fmla="*/ 5285067 h 5516840"/>
              <a:gd name="connsiteX3879" fmla="*/ 8911485 w 16935644"/>
              <a:gd name="connsiteY3879" fmla="*/ 5302443 h 5516840"/>
              <a:gd name="connsiteX3880" fmla="*/ 8987551 w 16935644"/>
              <a:gd name="connsiteY3880" fmla="*/ 5287878 h 5516840"/>
              <a:gd name="connsiteX3881" fmla="*/ 9102043 w 16935644"/>
              <a:gd name="connsiteY3881" fmla="*/ 5273056 h 5516840"/>
              <a:gd name="connsiteX3882" fmla="*/ 9258881 w 16935644"/>
              <a:gd name="connsiteY3882" fmla="*/ 5265646 h 5516840"/>
              <a:gd name="connsiteX3883" fmla="*/ 9273779 w 16935644"/>
              <a:gd name="connsiteY3883" fmla="*/ 5294522 h 5516840"/>
              <a:gd name="connsiteX3884" fmla="*/ 9441595 w 16935644"/>
              <a:gd name="connsiteY3884" fmla="*/ 5294522 h 5516840"/>
              <a:gd name="connsiteX3885" fmla="*/ 9306715 w 16935644"/>
              <a:gd name="connsiteY3885" fmla="*/ 5336686 h 5516840"/>
              <a:gd name="connsiteX3886" fmla="*/ 9318477 w 16935644"/>
              <a:gd name="connsiteY3886" fmla="*/ 5356618 h 5516840"/>
              <a:gd name="connsiteX3887" fmla="*/ 9358471 w 16935644"/>
              <a:gd name="connsiteY3887" fmla="*/ 5361728 h 5516840"/>
              <a:gd name="connsiteX3888" fmla="*/ 9435321 w 16935644"/>
              <a:gd name="connsiteY3888" fmla="*/ 5346907 h 5516840"/>
              <a:gd name="connsiteX3889" fmla="*/ 9511387 w 16935644"/>
              <a:gd name="connsiteY3889" fmla="*/ 5290178 h 5516840"/>
              <a:gd name="connsiteX3890" fmla="*/ 9540401 w 16935644"/>
              <a:gd name="connsiteY3890" fmla="*/ 5316754 h 5516840"/>
              <a:gd name="connsiteX3891" fmla="*/ 9265937 w 16935644"/>
              <a:gd name="connsiteY3891" fmla="*/ 5390604 h 5516840"/>
              <a:gd name="connsiteX3892" fmla="*/ 9218885 w 16935644"/>
              <a:gd name="connsiteY3892" fmla="*/ 5388304 h 5516840"/>
              <a:gd name="connsiteX3893" fmla="*/ 9180461 w 16935644"/>
              <a:gd name="connsiteY3893" fmla="*/ 5353807 h 5516840"/>
              <a:gd name="connsiteX3894" fmla="*/ 9160073 w 16935644"/>
              <a:gd name="connsiteY3894" fmla="*/ 5386260 h 5516840"/>
              <a:gd name="connsiteX3895" fmla="*/ 9140469 w 16935644"/>
              <a:gd name="connsiteY3895" fmla="*/ 5364028 h 5516840"/>
              <a:gd name="connsiteX3896" fmla="*/ 9107533 w 16935644"/>
              <a:gd name="connsiteY3896" fmla="*/ 5395715 h 5516840"/>
              <a:gd name="connsiteX3897" fmla="*/ 9092633 w 16935644"/>
              <a:gd name="connsiteY3897" fmla="*/ 5383960 h 5516840"/>
              <a:gd name="connsiteX3898" fmla="*/ 8893449 w 16935644"/>
              <a:gd name="connsiteY3898" fmla="*/ 5413347 h 5516840"/>
              <a:gd name="connsiteX3899" fmla="*/ 8721713 w 16935644"/>
              <a:gd name="connsiteY3899" fmla="*/ 5413347 h 5516840"/>
              <a:gd name="connsiteX3900" fmla="*/ 8638589 w 16935644"/>
              <a:gd name="connsiteY3900" fmla="*/ 5420758 h 5516840"/>
              <a:gd name="connsiteX3901" fmla="*/ 8610357 w 16935644"/>
              <a:gd name="connsiteY3901" fmla="*/ 5444523 h 5516840"/>
              <a:gd name="connsiteX3902" fmla="*/ 8622121 w 16935644"/>
              <a:gd name="connsiteY3902" fmla="*/ 5464455 h 5516840"/>
              <a:gd name="connsiteX3903" fmla="*/ 8580559 w 16935644"/>
              <a:gd name="connsiteY3903" fmla="*/ 5462922 h 5516840"/>
              <a:gd name="connsiteX3904" fmla="*/ 8331973 w 16935644"/>
              <a:gd name="connsiteY3904" fmla="*/ 5460111 h 5516840"/>
              <a:gd name="connsiteX3905" fmla="*/ 8356281 w 16935644"/>
              <a:gd name="connsiteY3905" fmla="*/ 5442990 h 5516840"/>
              <a:gd name="connsiteX3906" fmla="*/ 8360987 w 16935644"/>
              <a:gd name="connsiteY3906" fmla="*/ 5427657 h 5516840"/>
              <a:gd name="connsiteX3907" fmla="*/ 8350009 w 16935644"/>
              <a:gd name="connsiteY3907" fmla="*/ 5430213 h 5516840"/>
              <a:gd name="connsiteX3908" fmla="*/ 8340599 w 16935644"/>
              <a:gd name="connsiteY3908" fmla="*/ 5400826 h 5516840"/>
              <a:gd name="connsiteX3909" fmla="*/ 8188467 w 16935644"/>
              <a:gd name="connsiteY3909" fmla="*/ 5413347 h 5516840"/>
              <a:gd name="connsiteX3910" fmla="*/ 8201013 w 16935644"/>
              <a:gd name="connsiteY3910" fmla="*/ 5417947 h 5516840"/>
              <a:gd name="connsiteX3911" fmla="*/ 8196309 w 16935644"/>
              <a:gd name="connsiteY3911" fmla="*/ 5419991 h 5516840"/>
              <a:gd name="connsiteX3912" fmla="*/ 8161805 w 16935644"/>
              <a:gd name="connsiteY3912" fmla="*/ 5454233 h 5516840"/>
              <a:gd name="connsiteX3913" fmla="*/ 8158667 w 16935644"/>
              <a:gd name="connsiteY3913" fmla="*/ 5435579 h 5516840"/>
              <a:gd name="connsiteX3914" fmla="*/ 8022219 w 16935644"/>
              <a:gd name="connsiteY3914" fmla="*/ 5440690 h 5516840"/>
              <a:gd name="connsiteX3915" fmla="*/ 8001829 w 16935644"/>
              <a:gd name="connsiteY3915" fmla="*/ 5472377 h 5516840"/>
              <a:gd name="connsiteX3916" fmla="*/ 7980657 w 16935644"/>
              <a:gd name="connsiteY3916" fmla="*/ 5430213 h 5516840"/>
              <a:gd name="connsiteX3917" fmla="*/ 7940663 w 16935644"/>
              <a:gd name="connsiteY3917" fmla="*/ 5423058 h 5516840"/>
              <a:gd name="connsiteX3918" fmla="*/ 7919491 w 16935644"/>
              <a:gd name="connsiteY3918" fmla="*/ 5390604 h 5516840"/>
              <a:gd name="connsiteX3919" fmla="*/ 7861461 w 16935644"/>
              <a:gd name="connsiteY3919" fmla="*/ 5425102 h 5516840"/>
              <a:gd name="connsiteX3920" fmla="*/ 7884203 w 16935644"/>
              <a:gd name="connsiteY3920" fmla="*/ 5415647 h 5516840"/>
              <a:gd name="connsiteX3921" fmla="*/ 7881849 w 16935644"/>
              <a:gd name="connsiteY3921" fmla="*/ 5356618 h 5516840"/>
              <a:gd name="connsiteX3922" fmla="*/ 7840289 w 16935644"/>
              <a:gd name="connsiteY3922" fmla="*/ 5366839 h 5516840"/>
              <a:gd name="connsiteX3923" fmla="*/ 7835583 w 16935644"/>
              <a:gd name="connsiteY3923" fmla="*/ 5353807 h 5516840"/>
              <a:gd name="connsiteX3924" fmla="*/ 7866949 w 16935644"/>
              <a:gd name="connsiteY3924" fmla="*/ 5282767 h 5516840"/>
              <a:gd name="connsiteX3925" fmla="*/ 7861461 w 16935644"/>
              <a:gd name="connsiteY3925" fmla="*/ 5256191 h 5516840"/>
              <a:gd name="connsiteX3926" fmla="*/ 7837935 w 16935644"/>
              <a:gd name="connsiteY3926" fmla="*/ 5265646 h 5516840"/>
              <a:gd name="connsiteX3927" fmla="*/ 7811273 w 16935644"/>
              <a:gd name="connsiteY3927" fmla="*/ 5242903 h 5516840"/>
              <a:gd name="connsiteX3928" fmla="*/ 7808921 w 16935644"/>
              <a:gd name="connsiteY3928" fmla="*/ 5183873 h 5516840"/>
              <a:gd name="connsiteX3929" fmla="*/ 7831661 w 16935644"/>
              <a:gd name="connsiteY3929" fmla="*/ 5183873 h 5516840"/>
              <a:gd name="connsiteX3930" fmla="*/ 7846561 w 16935644"/>
              <a:gd name="connsiteY3930" fmla="*/ 5123055 h 5516840"/>
              <a:gd name="connsiteX3931" fmla="*/ 7816763 w 16935644"/>
              <a:gd name="connsiteY3931" fmla="*/ 5124844 h 5516840"/>
              <a:gd name="connsiteX3932" fmla="*/ 7816763 w 16935644"/>
              <a:gd name="connsiteY3932" fmla="*/ 5073225 h 5516840"/>
              <a:gd name="connsiteX3933" fmla="*/ 7869303 w 16935644"/>
              <a:gd name="connsiteY3933" fmla="*/ 5067859 h 5516840"/>
              <a:gd name="connsiteX3934" fmla="*/ 7889691 w 16935644"/>
              <a:gd name="connsiteY3934" fmla="*/ 5024417 h 5516840"/>
              <a:gd name="connsiteX3935" fmla="*/ 7919491 w 16935644"/>
              <a:gd name="connsiteY3935" fmla="*/ 5021862 h 5516840"/>
              <a:gd name="connsiteX3936" fmla="*/ 7968895 w 16935644"/>
              <a:gd name="connsiteY3936" fmla="*/ 5031061 h 5516840"/>
              <a:gd name="connsiteX3937" fmla="*/ 7943017 w 16935644"/>
              <a:gd name="connsiteY3937" fmla="*/ 5011640 h 5516840"/>
              <a:gd name="connsiteX3938" fmla="*/ 7910865 w 16935644"/>
              <a:gd name="connsiteY3938" fmla="*/ 4954911 h 5516840"/>
              <a:gd name="connsiteX3939" fmla="*/ 7895965 w 16935644"/>
              <a:gd name="connsiteY3939" fmla="*/ 4987364 h 5516840"/>
              <a:gd name="connsiteX3940" fmla="*/ 7814409 w 16935644"/>
              <a:gd name="connsiteY3940" fmla="*/ 4933446 h 5516840"/>
              <a:gd name="connsiteX3941" fmla="*/ 7804999 w 16935644"/>
              <a:gd name="connsiteY3941" fmla="*/ 4999630 h 5516840"/>
              <a:gd name="connsiteX3942" fmla="*/ 7758733 w 16935644"/>
              <a:gd name="connsiteY3942" fmla="*/ 5004485 h 5516840"/>
              <a:gd name="connsiteX3943" fmla="*/ 7782257 w 16935644"/>
              <a:gd name="connsiteY3943" fmla="*/ 4979954 h 5516840"/>
              <a:gd name="connsiteX3944" fmla="*/ 7773633 w 16935644"/>
              <a:gd name="connsiteY3944" fmla="*/ 4945456 h 5516840"/>
              <a:gd name="connsiteX3945" fmla="*/ 7744617 w 16935644"/>
              <a:gd name="connsiteY3945" fmla="*/ 4925779 h 5516840"/>
              <a:gd name="connsiteX3946" fmla="*/ 7744617 w 16935644"/>
              <a:gd name="connsiteY3946" fmla="*/ 4911214 h 5516840"/>
              <a:gd name="connsiteX3947" fmla="*/ 7769711 w 16935644"/>
              <a:gd name="connsiteY3947" fmla="*/ 4871605 h 5516840"/>
              <a:gd name="connsiteX3948" fmla="*/ 7852051 w 16935644"/>
              <a:gd name="connsiteY3948" fmla="*/ 4857295 h 5516840"/>
              <a:gd name="connsiteX3949" fmla="*/ 7816763 w 16935644"/>
              <a:gd name="connsiteY3949" fmla="*/ 4852184 h 5516840"/>
              <a:gd name="connsiteX3950" fmla="*/ 7811273 w 16935644"/>
              <a:gd name="connsiteY3950" fmla="*/ 4826375 h 5516840"/>
              <a:gd name="connsiteX3951" fmla="*/ 7710897 w 16935644"/>
              <a:gd name="connsiteY3951" fmla="*/ 4838130 h 5516840"/>
              <a:gd name="connsiteX3952" fmla="*/ 7707761 w 16935644"/>
              <a:gd name="connsiteY3952" fmla="*/ 4841707 h 5516840"/>
              <a:gd name="connsiteX3953" fmla="*/ 7693645 w 16935644"/>
              <a:gd name="connsiteY3953" fmla="*/ 4838896 h 5516840"/>
              <a:gd name="connsiteX3954" fmla="*/ 7554061 w 16935644"/>
              <a:gd name="connsiteY3954" fmla="*/ 4847585 h 5516840"/>
              <a:gd name="connsiteX3955" fmla="*/ 7565039 w 16935644"/>
              <a:gd name="connsiteY3955" fmla="*/ 4866239 h 5516840"/>
              <a:gd name="connsiteX3956" fmla="*/ 7412123 w 16935644"/>
              <a:gd name="connsiteY3956" fmla="*/ 4869816 h 5516840"/>
              <a:gd name="connsiteX3957" fmla="*/ 7423101 w 16935644"/>
              <a:gd name="connsiteY3957" fmla="*/ 4841707 h 5516840"/>
              <a:gd name="connsiteX3958" fmla="*/ 7375265 w 16935644"/>
              <a:gd name="connsiteY3958" fmla="*/ 4892048 h 5516840"/>
              <a:gd name="connsiteX3959" fmla="*/ 7379187 w 16935644"/>
              <a:gd name="connsiteY3959" fmla="*/ 4856017 h 5516840"/>
              <a:gd name="connsiteX3960" fmla="*/ 7252149 w 16935644"/>
              <a:gd name="connsiteY3960" fmla="*/ 4858062 h 5516840"/>
              <a:gd name="connsiteX3961" fmla="*/ 7215293 w 16935644"/>
              <a:gd name="connsiteY3961" fmla="*/ 4880294 h 5516840"/>
              <a:gd name="connsiteX3962" fmla="*/ 7234897 w 16935644"/>
              <a:gd name="connsiteY3962" fmla="*/ 4924757 h 5516840"/>
              <a:gd name="connsiteX3963" fmla="*/ 7194903 w 16935644"/>
              <a:gd name="connsiteY3963" fmla="*/ 4919647 h 5516840"/>
              <a:gd name="connsiteX3964" fmla="*/ 7209019 w 16935644"/>
              <a:gd name="connsiteY3964" fmla="*/ 4891282 h 5516840"/>
              <a:gd name="connsiteX3965" fmla="*/ 7184709 w 16935644"/>
              <a:gd name="connsiteY3965" fmla="*/ 4874416 h 5516840"/>
              <a:gd name="connsiteX3966" fmla="*/ 7148637 w 16935644"/>
              <a:gd name="connsiteY3966" fmla="*/ 4912747 h 5516840"/>
              <a:gd name="connsiteX3967" fmla="*/ 7139225 w 16935644"/>
              <a:gd name="connsiteY3967" fmla="*/ 4877738 h 5516840"/>
              <a:gd name="connsiteX3968" fmla="*/ 6883581 w 16935644"/>
              <a:gd name="connsiteY3968" fmla="*/ 4931146 h 5516840"/>
              <a:gd name="connsiteX3969" fmla="*/ 6722039 w 16935644"/>
              <a:gd name="connsiteY3969" fmla="*/ 4899970 h 5516840"/>
              <a:gd name="connsiteX3970" fmla="*/ 6660089 w 16935644"/>
              <a:gd name="connsiteY3970" fmla="*/ 4860362 h 5516840"/>
              <a:gd name="connsiteX3971" fmla="*/ 6644405 w 16935644"/>
              <a:gd name="connsiteY3971" fmla="*/ 4870839 h 5516840"/>
              <a:gd name="connsiteX3972" fmla="*/ 6664009 w 16935644"/>
              <a:gd name="connsiteY3972" fmla="*/ 4915558 h 5516840"/>
              <a:gd name="connsiteX3973" fmla="*/ 6598137 w 16935644"/>
              <a:gd name="connsiteY3973" fmla="*/ 4858062 h 5516840"/>
              <a:gd name="connsiteX3974" fmla="*/ 6649109 w 16935644"/>
              <a:gd name="connsiteY3974" fmla="*/ 4853718 h 5516840"/>
              <a:gd name="connsiteX3975" fmla="*/ 6565201 w 16935644"/>
              <a:gd name="connsiteY3975" fmla="*/ 4860362 h 5516840"/>
              <a:gd name="connsiteX3976" fmla="*/ 6599705 w 16935644"/>
              <a:gd name="connsiteY3976" fmla="*/ 4884638 h 5516840"/>
              <a:gd name="connsiteX3977" fmla="*/ 6422481 w 16935644"/>
              <a:gd name="connsiteY3977" fmla="*/ 4874416 h 5516840"/>
              <a:gd name="connsiteX3978" fmla="*/ 6415423 w 16935644"/>
              <a:gd name="connsiteY3978" fmla="*/ 4937790 h 5516840"/>
              <a:gd name="connsiteX3979" fmla="*/ 6576181 w 16935644"/>
              <a:gd name="connsiteY3979" fmla="*/ 4960788 h 5516840"/>
              <a:gd name="connsiteX3980" fmla="*/ 6527561 w 16935644"/>
              <a:gd name="connsiteY3980" fmla="*/ 5000397 h 5516840"/>
              <a:gd name="connsiteX3981" fmla="*/ 6432675 w 16935644"/>
              <a:gd name="connsiteY3981" fmla="*/ 4990942 h 5516840"/>
              <a:gd name="connsiteX3982" fmla="*/ 6393465 w 16935644"/>
              <a:gd name="connsiteY3982" fmla="*/ 5021862 h 5516840"/>
              <a:gd name="connsiteX3983" fmla="*/ 6169973 w 16935644"/>
              <a:gd name="connsiteY3983" fmla="*/ 5006530 h 5516840"/>
              <a:gd name="connsiteX3984" fmla="*/ 6206829 w 16935644"/>
              <a:gd name="connsiteY3984" fmla="*/ 5011640 h 5516840"/>
              <a:gd name="connsiteX3985" fmla="*/ 6148015 w 16935644"/>
              <a:gd name="connsiteY3985" fmla="*/ 5008063 h 5516840"/>
              <a:gd name="connsiteX3986" fmla="*/ 6155073 w 16935644"/>
              <a:gd name="connsiteY3986" fmla="*/ 5026973 h 5516840"/>
              <a:gd name="connsiteX3987" fmla="*/ 5951969 w 16935644"/>
              <a:gd name="connsiteY3987" fmla="*/ 5045627 h 5516840"/>
              <a:gd name="connsiteX3988" fmla="*/ 5790427 w 16935644"/>
              <a:gd name="connsiteY3988" fmla="*/ 5099035 h 5516840"/>
              <a:gd name="connsiteX3989" fmla="*/ 5730829 w 16935644"/>
              <a:gd name="connsiteY3989" fmla="*/ 5049205 h 5516840"/>
              <a:gd name="connsiteX3990" fmla="*/ 5702598 w 16935644"/>
              <a:gd name="connsiteY3990" fmla="*/ 5051760 h 5516840"/>
              <a:gd name="connsiteX3991" fmla="*/ 5315210 w 16935644"/>
              <a:gd name="connsiteY3991" fmla="*/ 5145287 h 5516840"/>
              <a:gd name="connsiteX3992" fmla="*/ 5284627 w 16935644"/>
              <a:gd name="connsiteY3992" fmla="*/ 5120244 h 5516840"/>
              <a:gd name="connsiteX3993" fmla="*/ 5293253 w 16935644"/>
              <a:gd name="connsiteY3993" fmla="*/ 5154998 h 5516840"/>
              <a:gd name="connsiteX3994" fmla="*/ 5229734 w 16935644"/>
              <a:gd name="connsiteY3994" fmla="*/ 5132766 h 5516840"/>
              <a:gd name="connsiteX3995" fmla="*/ 5227381 w 16935644"/>
              <a:gd name="connsiteY3995" fmla="*/ 5097246 h 5516840"/>
              <a:gd name="connsiteX3996" fmla="*/ 5312857 w 16935644"/>
              <a:gd name="connsiteY3996" fmla="*/ 5106956 h 5516840"/>
              <a:gd name="connsiteX3997" fmla="*/ 5265807 w 16935644"/>
              <a:gd name="connsiteY3997" fmla="*/ 5093668 h 5516840"/>
              <a:gd name="connsiteX3998" fmla="*/ 5311289 w 16935644"/>
              <a:gd name="connsiteY3998" fmla="*/ 5090602 h 5516840"/>
              <a:gd name="connsiteX3999" fmla="*/ 5201503 w 16935644"/>
              <a:gd name="connsiteY3999" fmla="*/ 5064026 h 5516840"/>
              <a:gd name="connsiteX4000" fmla="*/ 5736318 w 16935644"/>
              <a:gd name="connsiteY4000" fmla="*/ 5002185 h 5516840"/>
              <a:gd name="connsiteX4001" fmla="*/ 5791211 w 16935644"/>
              <a:gd name="connsiteY4001" fmla="*/ 5033872 h 5516840"/>
              <a:gd name="connsiteX4002" fmla="*/ 5817873 w 16935644"/>
              <a:gd name="connsiteY4002" fmla="*/ 5003719 h 5516840"/>
              <a:gd name="connsiteX4003" fmla="*/ 5875903 w 16935644"/>
              <a:gd name="connsiteY4003" fmla="*/ 5026973 h 5516840"/>
              <a:gd name="connsiteX4004" fmla="*/ 5922954 w 16935644"/>
              <a:gd name="connsiteY4004" fmla="*/ 4968710 h 5516840"/>
              <a:gd name="connsiteX4005" fmla="*/ 5954321 w 16935644"/>
              <a:gd name="connsiteY4005" fmla="*/ 4990942 h 5516840"/>
              <a:gd name="connsiteX4006" fmla="*/ 6097043 w 16935644"/>
              <a:gd name="connsiteY4006" fmla="*/ 4941367 h 5516840"/>
              <a:gd name="connsiteX4007" fmla="*/ 6222513 w 16935644"/>
              <a:gd name="connsiteY4007" fmla="*/ 4928335 h 5516840"/>
              <a:gd name="connsiteX4008" fmla="*/ 6102533 w 16935644"/>
              <a:gd name="connsiteY4008" fmla="*/ 4923991 h 5516840"/>
              <a:gd name="connsiteX4009" fmla="*/ 5954321 w 16935644"/>
              <a:gd name="connsiteY4009" fmla="*/ 4911214 h 5516840"/>
              <a:gd name="connsiteX4010" fmla="*/ 5974711 w 16935644"/>
              <a:gd name="connsiteY4010" fmla="*/ 4870839 h 5516840"/>
              <a:gd name="connsiteX4011" fmla="*/ 5965300 w 16935644"/>
              <a:gd name="connsiteY4011" fmla="*/ 4844007 h 5516840"/>
              <a:gd name="connsiteX4012" fmla="*/ 5877471 w 16935644"/>
              <a:gd name="connsiteY4012" fmla="*/ 4881827 h 5516840"/>
              <a:gd name="connsiteX4013" fmla="*/ 5659467 w 16935644"/>
              <a:gd name="connsiteY4013" fmla="*/ 4838130 h 5516840"/>
              <a:gd name="connsiteX4014" fmla="*/ 5592812 w 16935644"/>
              <a:gd name="connsiteY4014" fmla="*/ 4863172 h 5516840"/>
              <a:gd name="connsiteX4015" fmla="*/ 5624179 w 16935644"/>
              <a:gd name="connsiteY4015" fmla="*/ 4849373 h 5516840"/>
              <a:gd name="connsiteX4016" fmla="*/ 5494005 w 16935644"/>
              <a:gd name="connsiteY4016" fmla="*/ 4846051 h 5516840"/>
              <a:gd name="connsiteX4017" fmla="*/ 5546545 w 16935644"/>
              <a:gd name="connsiteY4017" fmla="*/ 4850140 h 5516840"/>
              <a:gd name="connsiteX4018" fmla="*/ 5450875 w 16935644"/>
              <a:gd name="connsiteY4018" fmla="*/ 4876716 h 5516840"/>
              <a:gd name="connsiteX4019" fmla="*/ 5478321 w 16935644"/>
              <a:gd name="connsiteY4019" fmla="*/ 4855251 h 5516840"/>
              <a:gd name="connsiteX4020" fmla="*/ 5318347 w 16935644"/>
              <a:gd name="connsiteY4020" fmla="*/ 4843240 h 5516840"/>
              <a:gd name="connsiteX4021" fmla="*/ 5337167 w 16935644"/>
              <a:gd name="connsiteY4021" fmla="*/ 4877738 h 5516840"/>
              <a:gd name="connsiteX4022" fmla="*/ 5297958 w 16935644"/>
              <a:gd name="connsiteY4022" fmla="*/ 4881060 h 5516840"/>
              <a:gd name="connsiteX4023" fmla="*/ 5201503 w 16935644"/>
              <a:gd name="connsiteY4023" fmla="*/ 4891282 h 5516840"/>
              <a:gd name="connsiteX4024" fmla="*/ 5148179 w 16935644"/>
              <a:gd name="connsiteY4024" fmla="*/ 4878760 h 5516840"/>
              <a:gd name="connsiteX4025" fmla="*/ 5294821 w 16935644"/>
              <a:gd name="connsiteY4025" fmla="*/ 4837363 h 5516840"/>
              <a:gd name="connsiteX4026" fmla="*/ 5196014 w 16935644"/>
              <a:gd name="connsiteY4026" fmla="*/ 4828675 h 5516840"/>
              <a:gd name="connsiteX4027" fmla="*/ 5039177 w 16935644"/>
              <a:gd name="connsiteY4027" fmla="*/ 4780634 h 5516840"/>
              <a:gd name="connsiteX4028" fmla="*/ 4783533 w 16935644"/>
              <a:gd name="connsiteY4028" fmla="*/ 4795199 h 5516840"/>
              <a:gd name="connsiteX4029" fmla="*/ 4681588 w 16935644"/>
              <a:gd name="connsiteY4029" fmla="*/ 4779100 h 5516840"/>
              <a:gd name="connsiteX4030" fmla="*/ 4716877 w 16935644"/>
              <a:gd name="connsiteY4030" fmla="*/ 4811554 h 5516840"/>
              <a:gd name="connsiteX4031" fmla="*/ 4760007 w 16935644"/>
              <a:gd name="connsiteY4031" fmla="*/ 4789322 h 5516840"/>
              <a:gd name="connsiteX4032" fmla="*/ 4670609 w 16935644"/>
              <a:gd name="connsiteY4032" fmla="*/ 4798777 h 5516840"/>
              <a:gd name="connsiteX4033" fmla="*/ 4400849 w 16935644"/>
              <a:gd name="connsiteY4033" fmla="*/ 4770412 h 5516840"/>
              <a:gd name="connsiteX4034" fmla="*/ 4425943 w 16935644"/>
              <a:gd name="connsiteY4034" fmla="*/ 4793666 h 5516840"/>
              <a:gd name="connsiteX4035" fmla="*/ 4166378 w 16935644"/>
              <a:gd name="connsiteY4035" fmla="*/ 4810787 h 5516840"/>
              <a:gd name="connsiteX4036" fmla="*/ 3938965 w 16935644"/>
              <a:gd name="connsiteY4036" fmla="*/ 4815131 h 5516840"/>
              <a:gd name="connsiteX4037" fmla="*/ 3955432 w 16935644"/>
              <a:gd name="connsiteY4037" fmla="*/ 4821775 h 5516840"/>
              <a:gd name="connsiteX4038" fmla="*/ 3361804 w 16935644"/>
              <a:gd name="connsiteY4038" fmla="*/ 4880294 h 5516840"/>
              <a:gd name="connsiteX4039" fmla="*/ 3371214 w 16935644"/>
              <a:gd name="connsiteY4039" fmla="*/ 4843240 h 5516840"/>
              <a:gd name="connsiteX4040" fmla="*/ 3315537 w 16935644"/>
              <a:gd name="connsiteY4040" fmla="*/ 4875949 h 5516840"/>
              <a:gd name="connsiteX4041" fmla="*/ 2914818 w 16935644"/>
              <a:gd name="connsiteY4041" fmla="*/ 4906870 h 5516840"/>
              <a:gd name="connsiteX4042" fmla="*/ 2913249 w 16935644"/>
              <a:gd name="connsiteY4042" fmla="*/ 4887704 h 5516840"/>
              <a:gd name="connsiteX4043" fmla="*/ 2889724 w 16935644"/>
              <a:gd name="connsiteY4043" fmla="*/ 4881827 h 5516840"/>
              <a:gd name="connsiteX4044" fmla="*/ 2688188 w 16935644"/>
              <a:gd name="connsiteY4044" fmla="*/ 4931146 h 5516840"/>
              <a:gd name="connsiteX4045" fmla="*/ 2678778 w 16935644"/>
              <a:gd name="connsiteY4045" fmla="*/ 4893071 h 5516840"/>
              <a:gd name="connsiteX4046" fmla="*/ 2634079 w 16935644"/>
              <a:gd name="connsiteY4046" fmla="*/ 4899203 h 5516840"/>
              <a:gd name="connsiteX4047" fmla="*/ 2636432 w 16935644"/>
              <a:gd name="connsiteY4047" fmla="*/ 4934212 h 5516840"/>
              <a:gd name="connsiteX4048" fmla="*/ 2469401 w 16935644"/>
              <a:gd name="connsiteY4048" fmla="*/ 4914280 h 5516840"/>
              <a:gd name="connsiteX4049" fmla="*/ 2456853 w 16935644"/>
              <a:gd name="connsiteY4049" fmla="*/ 4880294 h 5516840"/>
              <a:gd name="connsiteX4050" fmla="*/ 2350204 w 16935644"/>
              <a:gd name="connsiteY4050" fmla="*/ 4891282 h 5516840"/>
              <a:gd name="connsiteX4051" fmla="*/ 2375298 w 16935644"/>
              <a:gd name="connsiteY4051" fmla="*/ 4856017 h 5516840"/>
              <a:gd name="connsiteX4052" fmla="*/ 2364320 w 16935644"/>
              <a:gd name="connsiteY4052" fmla="*/ 4850140 h 5516840"/>
              <a:gd name="connsiteX4053" fmla="*/ 2265512 w 16935644"/>
              <a:gd name="connsiteY4053" fmla="*/ 4837363 h 5516840"/>
              <a:gd name="connsiteX4054" fmla="*/ 2240418 w 16935644"/>
              <a:gd name="connsiteY4054" fmla="*/ 4863939 h 5516840"/>
              <a:gd name="connsiteX4055" fmla="*/ 2185525 w 16935644"/>
              <a:gd name="connsiteY4055" fmla="*/ 4827142 h 5516840"/>
              <a:gd name="connsiteX4056" fmla="*/ 2159647 w 16935644"/>
              <a:gd name="connsiteY4056" fmla="*/ 4828675 h 5516840"/>
              <a:gd name="connsiteX4057" fmla="*/ 2194935 w 16935644"/>
              <a:gd name="connsiteY4057" fmla="*/ 4841707 h 5516840"/>
              <a:gd name="connsiteX4058" fmla="*/ 2118869 w 16935644"/>
              <a:gd name="connsiteY4058" fmla="*/ 4893071 h 5516840"/>
              <a:gd name="connsiteX4059" fmla="*/ 2019278 w 16935644"/>
              <a:gd name="connsiteY4059" fmla="*/ 4907636 h 5516840"/>
              <a:gd name="connsiteX4060" fmla="*/ 1991047 w 16935644"/>
              <a:gd name="connsiteY4060" fmla="*/ 4852951 h 5516840"/>
              <a:gd name="connsiteX4061" fmla="*/ 2100049 w 16935644"/>
              <a:gd name="connsiteY4061" fmla="*/ 4842474 h 5516840"/>
              <a:gd name="connsiteX4062" fmla="*/ 2095344 w 16935644"/>
              <a:gd name="connsiteY4062" fmla="*/ 4843240 h 5516840"/>
              <a:gd name="connsiteX4063" fmla="*/ 2093776 w 16935644"/>
              <a:gd name="connsiteY4063" fmla="*/ 4833786 h 5516840"/>
              <a:gd name="connsiteX4064" fmla="*/ 2056135 w 16935644"/>
              <a:gd name="connsiteY4064" fmla="*/ 4815898 h 5516840"/>
              <a:gd name="connsiteX4065" fmla="*/ 1918902 w 16935644"/>
              <a:gd name="connsiteY4065" fmla="*/ 4827142 h 5516840"/>
              <a:gd name="connsiteX4066" fmla="*/ 1901650 w 16935644"/>
              <a:gd name="connsiteY4066" fmla="*/ 4855251 h 5516840"/>
              <a:gd name="connsiteX4067" fmla="*/ 1719719 w 16935644"/>
              <a:gd name="connsiteY4067" fmla="*/ 4856017 h 5516840"/>
              <a:gd name="connsiteX4068" fmla="*/ 1482111 w 16935644"/>
              <a:gd name="connsiteY4068" fmla="*/ 4779100 h 5516840"/>
              <a:gd name="connsiteX4069" fmla="*/ 1309590 w 16935644"/>
              <a:gd name="connsiteY4069" fmla="*/ 4779100 h 5516840"/>
              <a:gd name="connsiteX4070" fmla="*/ 1279791 w 16935644"/>
              <a:gd name="connsiteY4070" fmla="*/ 4809254 h 5516840"/>
              <a:gd name="connsiteX4071" fmla="*/ 1271165 w 16935644"/>
              <a:gd name="connsiteY4071" fmla="*/ 4782678 h 5516840"/>
              <a:gd name="connsiteX4072" fmla="*/ 1227251 w 16935644"/>
              <a:gd name="connsiteY4072" fmla="*/ 4804910 h 5516840"/>
              <a:gd name="connsiteX4073" fmla="*/ 1250776 w 16935644"/>
              <a:gd name="connsiteY4073" fmla="*/ 4814365 h 5516840"/>
              <a:gd name="connsiteX4074" fmla="*/ 1079824 w 16935644"/>
              <a:gd name="connsiteY4074" fmla="*/ 4830719 h 5516840"/>
              <a:gd name="connsiteX4075" fmla="*/ 1212351 w 16935644"/>
              <a:gd name="connsiteY4075" fmla="*/ 4816664 h 5516840"/>
              <a:gd name="connsiteX4076" fmla="*/ 1226466 w 16935644"/>
              <a:gd name="connsiteY4076" fmla="*/ 4796988 h 5516840"/>
              <a:gd name="connsiteX4077" fmla="*/ 1151185 w 16935644"/>
              <a:gd name="connsiteY4077" fmla="*/ 4785744 h 5516840"/>
              <a:gd name="connsiteX4078" fmla="*/ 1076687 w 16935644"/>
              <a:gd name="connsiteY4078" fmla="*/ 4748180 h 5516840"/>
              <a:gd name="connsiteX4079" fmla="*/ 1037478 w 16935644"/>
              <a:gd name="connsiteY4079" fmla="*/ 4797755 h 5516840"/>
              <a:gd name="connsiteX4080" fmla="*/ 863388 w 16935644"/>
              <a:gd name="connsiteY4080" fmla="*/ 4735403 h 5516840"/>
              <a:gd name="connsiteX4081" fmla="*/ 658716 w 16935644"/>
              <a:gd name="connsiteY4081" fmla="*/ 4736936 h 5516840"/>
              <a:gd name="connsiteX4082" fmla="*/ 639895 w 16935644"/>
              <a:gd name="connsiteY4082" fmla="*/ 4695028 h 5516840"/>
              <a:gd name="connsiteX4083" fmla="*/ 730077 w 16935644"/>
              <a:gd name="connsiteY4083" fmla="*/ 4685318 h 5516840"/>
              <a:gd name="connsiteX4084" fmla="*/ 681457 w 16935644"/>
              <a:gd name="connsiteY4084" fmla="*/ 4653631 h 5516840"/>
              <a:gd name="connsiteX4085" fmla="*/ 654011 w 16935644"/>
              <a:gd name="connsiteY4085" fmla="*/ 4674329 h 5516840"/>
              <a:gd name="connsiteX4086" fmla="*/ 669695 w 16935644"/>
              <a:gd name="connsiteY4086" fmla="*/ 4627055 h 5516840"/>
              <a:gd name="connsiteX4087" fmla="*/ 904950 w 16935644"/>
              <a:gd name="connsiteY4087" fmla="*/ 4556782 h 5516840"/>
              <a:gd name="connsiteX4088" fmla="*/ 813985 w 16935644"/>
              <a:gd name="connsiteY4088" fmla="*/ 4557548 h 5516840"/>
              <a:gd name="connsiteX4089" fmla="*/ 838294 w 16935644"/>
              <a:gd name="connsiteY4089" fmla="*/ 4583358 h 5516840"/>
              <a:gd name="connsiteX4090" fmla="*/ 803790 w 16935644"/>
              <a:gd name="connsiteY4090" fmla="*/ 4594601 h 5516840"/>
              <a:gd name="connsiteX4091" fmla="*/ 784186 w 16935644"/>
              <a:gd name="connsiteY4091" fmla="*/ 4544005 h 5516840"/>
              <a:gd name="connsiteX4092" fmla="*/ 828100 w 16935644"/>
              <a:gd name="connsiteY4092" fmla="*/ 4537616 h 5516840"/>
              <a:gd name="connsiteX4093" fmla="*/ 725372 w 16935644"/>
              <a:gd name="connsiteY4093" fmla="*/ 4513085 h 5516840"/>
              <a:gd name="connsiteX4094" fmla="*/ 779481 w 16935644"/>
              <a:gd name="connsiteY4094" fmla="*/ 4497752 h 5516840"/>
              <a:gd name="connsiteX4095" fmla="*/ 699494 w 16935644"/>
              <a:gd name="connsiteY4095" fmla="*/ 4471176 h 5516840"/>
              <a:gd name="connsiteX4096" fmla="*/ 816337 w 16935644"/>
              <a:gd name="connsiteY4096" fmla="*/ 4429012 h 5516840"/>
              <a:gd name="connsiteX4097" fmla="*/ 868093 w 16935644"/>
              <a:gd name="connsiteY4097" fmla="*/ 4417002 h 5516840"/>
              <a:gd name="connsiteX4098" fmla="*/ 954354 w 16935644"/>
              <a:gd name="connsiteY4098" fmla="*/ 4361039 h 5516840"/>
              <a:gd name="connsiteX4099" fmla="*/ 944159 w 16935644"/>
              <a:gd name="connsiteY4099" fmla="*/ 4388382 h 5516840"/>
              <a:gd name="connsiteX4100" fmla="*/ 1017873 w 16935644"/>
              <a:gd name="connsiteY4100" fmla="*/ 4301243 h 5516840"/>
              <a:gd name="connsiteX4101" fmla="*/ 972390 w 16935644"/>
              <a:gd name="connsiteY4101" fmla="*/ 4296132 h 5516840"/>
              <a:gd name="connsiteX4102" fmla="*/ 1018657 w 16935644"/>
              <a:gd name="connsiteY4102" fmla="*/ 4236081 h 5516840"/>
              <a:gd name="connsiteX4103" fmla="*/ 940239 w 16935644"/>
              <a:gd name="connsiteY4103" fmla="*/ 4213593 h 5516840"/>
              <a:gd name="connsiteX4104" fmla="*/ 940239 w 16935644"/>
              <a:gd name="connsiteY4104" fmla="*/ 4242980 h 5516840"/>
              <a:gd name="connsiteX4105" fmla="*/ 828884 w 16935644"/>
              <a:gd name="connsiteY4105" fmla="*/ 4223048 h 5516840"/>
              <a:gd name="connsiteX4106" fmla="*/ 828884 w 16935644"/>
              <a:gd name="connsiteY4106" fmla="*/ 4193917 h 5516840"/>
              <a:gd name="connsiteX4107" fmla="*/ 1039830 w 16935644"/>
              <a:gd name="connsiteY4107" fmla="*/ 4203116 h 5516840"/>
              <a:gd name="connsiteX4108" fmla="*/ 1075119 w 16935644"/>
              <a:gd name="connsiteY4108" fmla="*/ 4146898 h 5516840"/>
              <a:gd name="connsiteX4109" fmla="*/ 1030420 w 16935644"/>
              <a:gd name="connsiteY4109" fmla="*/ 4146898 h 5516840"/>
              <a:gd name="connsiteX4110" fmla="*/ 1039830 w 16935644"/>
              <a:gd name="connsiteY4110" fmla="*/ 4166319 h 5516840"/>
              <a:gd name="connsiteX4111" fmla="*/ 1022578 w 16935644"/>
              <a:gd name="connsiteY4111" fmla="*/ 4174240 h 5516840"/>
              <a:gd name="connsiteX4112" fmla="*/ 1007679 w 16935644"/>
              <a:gd name="connsiteY4112" fmla="*/ 4174240 h 5516840"/>
              <a:gd name="connsiteX4113" fmla="*/ 1013952 w 16935644"/>
              <a:gd name="connsiteY4113" fmla="*/ 4137187 h 5516840"/>
              <a:gd name="connsiteX4114" fmla="*/ 955138 w 16935644"/>
              <a:gd name="connsiteY4114" fmla="*/ 4137187 h 5516840"/>
              <a:gd name="connsiteX4115" fmla="*/ 914360 w 16935644"/>
              <a:gd name="connsiteY4115" fmla="*/ 4166319 h 5516840"/>
              <a:gd name="connsiteX4116" fmla="*/ 864173 w 16935644"/>
              <a:gd name="connsiteY4116" fmla="*/ 4117511 h 5516840"/>
              <a:gd name="connsiteX4117" fmla="*/ 914360 w 16935644"/>
              <a:gd name="connsiteY4117" fmla="*/ 4117511 h 5516840"/>
              <a:gd name="connsiteX4118" fmla="*/ 882209 w 16935644"/>
              <a:gd name="connsiteY4118" fmla="*/ 4084802 h 5516840"/>
              <a:gd name="connsiteX4119" fmla="*/ 855547 w 16935644"/>
              <a:gd name="connsiteY4119" fmla="*/ 4084802 h 5516840"/>
              <a:gd name="connsiteX4120" fmla="*/ 785754 w 16935644"/>
              <a:gd name="connsiteY4120" fmla="*/ 4084802 h 5516840"/>
              <a:gd name="connsiteX4121" fmla="*/ 706551 w 16935644"/>
              <a:gd name="connsiteY4121" fmla="*/ 4090168 h 5516840"/>
              <a:gd name="connsiteX4122" fmla="*/ 627349 w 16935644"/>
              <a:gd name="connsiteY4122" fmla="*/ 4107034 h 5516840"/>
              <a:gd name="connsiteX4123" fmla="*/ 613233 w 16935644"/>
              <a:gd name="connsiteY4123" fmla="*/ 4087613 h 5516840"/>
              <a:gd name="connsiteX4124" fmla="*/ 671263 w 16935644"/>
              <a:gd name="connsiteY4124" fmla="*/ 4078158 h 5516840"/>
              <a:gd name="connsiteX4125" fmla="*/ 679889 w 16935644"/>
              <a:gd name="connsiteY4125" fmla="*/ 4065892 h 5516840"/>
              <a:gd name="connsiteX4126" fmla="*/ 650874 w 16935644"/>
              <a:gd name="connsiteY4126" fmla="*/ 4043660 h 5516840"/>
              <a:gd name="connsiteX4127" fmla="*/ 566182 w 16935644"/>
              <a:gd name="connsiteY4127" fmla="*/ 4083269 h 5516840"/>
              <a:gd name="connsiteX4128" fmla="*/ 569319 w 16935644"/>
              <a:gd name="connsiteY4128" fmla="*/ 4060781 h 5516840"/>
              <a:gd name="connsiteX4129" fmla="*/ 569319 w 16935644"/>
              <a:gd name="connsiteY4129" fmla="*/ 4058226 h 5516840"/>
              <a:gd name="connsiteX4130" fmla="*/ 536383 w 16935644"/>
              <a:gd name="connsiteY4130" fmla="*/ 4067936 h 5516840"/>
              <a:gd name="connsiteX4131" fmla="*/ 548930 w 16935644"/>
              <a:gd name="connsiteY4131" fmla="*/ 4043660 h 5516840"/>
              <a:gd name="connsiteX4132" fmla="*/ 469727 w 16935644"/>
              <a:gd name="connsiteY4132" fmla="*/ 4041360 h 5516840"/>
              <a:gd name="connsiteX4133" fmla="*/ 443065 w 16935644"/>
              <a:gd name="connsiteY4133" fmla="*/ 4050815 h 5516840"/>
              <a:gd name="connsiteX4134" fmla="*/ 449338 w 16935644"/>
              <a:gd name="connsiteY4134" fmla="*/ 4041360 h 5516840"/>
              <a:gd name="connsiteX4135" fmla="*/ 425813 w 16935644"/>
              <a:gd name="connsiteY4135" fmla="*/ 4043660 h 5516840"/>
              <a:gd name="connsiteX4136" fmla="*/ 425813 w 16935644"/>
              <a:gd name="connsiteY4136" fmla="*/ 4050815 h 5516840"/>
              <a:gd name="connsiteX4137" fmla="*/ 417187 w 16935644"/>
              <a:gd name="connsiteY4137" fmla="*/ 4043660 h 5516840"/>
              <a:gd name="connsiteX4138" fmla="*/ 381898 w 16935644"/>
              <a:gd name="connsiteY4138" fmla="*/ 4046471 h 5516840"/>
              <a:gd name="connsiteX4139" fmla="*/ 469727 w 16935644"/>
              <a:gd name="connsiteY4139" fmla="*/ 4157119 h 5516840"/>
              <a:gd name="connsiteX4140" fmla="*/ 425813 w 16935644"/>
              <a:gd name="connsiteY4140" fmla="*/ 4117511 h 5516840"/>
              <a:gd name="connsiteX4141" fmla="*/ 290933 w 16935644"/>
              <a:gd name="connsiteY4141" fmla="*/ 4137187 h 5516840"/>
              <a:gd name="connsiteX4142" fmla="*/ 224277 w 16935644"/>
              <a:gd name="connsiteY4142" fmla="*/ 4067936 h 5516840"/>
              <a:gd name="connsiteX4143" fmla="*/ 200752 w 16935644"/>
              <a:gd name="connsiteY4143" fmla="*/ 4087613 h 5516840"/>
              <a:gd name="connsiteX4144" fmla="*/ 241529 w 16935644"/>
              <a:gd name="connsiteY4144" fmla="*/ 4107034 h 5516840"/>
              <a:gd name="connsiteX4145" fmla="*/ 141938 w 16935644"/>
              <a:gd name="connsiteY4145" fmla="*/ 4146898 h 5516840"/>
              <a:gd name="connsiteX4146" fmla="*/ 21957 w 16935644"/>
              <a:gd name="connsiteY4146" fmla="*/ 4146898 h 5516840"/>
              <a:gd name="connsiteX4147" fmla="*/ 0 w 16935644"/>
              <a:gd name="connsiteY4147" fmla="*/ 4121855 h 5516840"/>
              <a:gd name="connsiteX4148" fmla="*/ 0 w 16935644"/>
              <a:gd name="connsiteY4148" fmla="*/ 4088124 h 5516840"/>
              <a:gd name="connsiteX4149" fmla="*/ 139585 w 16935644"/>
              <a:gd name="connsiteY4149" fmla="*/ 4078158 h 5516840"/>
              <a:gd name="connsiteX4150" fmla="*/ 141938 w 16935644"/>
              <a:gd name="connsiteY4150" fmla="*/ 4067936 h 5516840"/>
              <a:gd name="connsiteX4151" fmla="*/ 139585 w 16935644"/>
              <a:gd name="connsiteY4151" fmla="*/ 4078158 h 5516840"/>
              <a:gd name="connsiteX4152" fmla="*/ 62735 w 16935644"/>
              <a:gd name="connsiteY4152" fmla="*/ 4035994 h 5516840"/>
              <a:gd name="connsiteX4153" fmla="*/ 46267 w 16935644"/>
              <a:gd name="connsiteY4153" fmla="*/ 4035994 h 5516840"/>
              <a:gd name="connsiteX4154" fmla="*/ 54109 w 16935644"/>
              <a:gd name="connsiteY4154" fmla="*/ 4029350 h 5516840"/>
              <a:gd name="connsiteX4155" fmla="*/ 39993 w 16935644"/>
              <a:gd name="connsiteY4155" fmla="*/ 4021428 h 5516840"/>
              <a:gd name="connsiteX4156" fmla="*/ 127038 w 16935644"/>
              <a:gd name="connsiteY4156" fmla="*/ 3991275 h 5516840"/>
              <a:gd name="connsiteX4157" fmla="*/ 170952 w 16935644"/>
              <a:gd name="connsiteY4157" fmla="*/ 3989741 h 5516840"/>
              <a:gd name="connsiteX4158" fmla="*/ 165463 w 16935644"/>
              <a:gd name="connsiteY4158" fmla="*/ 4001496 h 5516840"/>
              <a:gd name="connsiteX4159" fmla="*/ 203888 w 16935644"/>
              <a:gd name="connsiteY4159" fmla="*/ 4013762 h 5516840"/>
              <a:gd name="connsiteX4160" fmla="*/ 372488 w 16935644"/>
              <a:gd name="connsiteY4160" fmla="*/ 4016317 h 5516840"/>
              <a:gd name="connsiteX4161" fmla="*/ 370136 w 16935644"/>
              <a:gd name="connsiteY4161" fmla="*/ 4013762 h 5516840"/>
              <a:gd name="connsiteX4162" fmla="*/ 367783 w 16935644"/>
              <a:gd name="connsiteY4162" fmla="*/ 4010951 h 5516840"/>
              <a:gd name="connsiteX4163" fmla="*/ 347394 w 16935644"/>
              <a:gd name="connsiteY4163" fmla="*/ 4006607 h 5516840"/>
              <a:gd name="connsiteX4164" fmla="*/ 396798 w 16935644"/>
              <a:gd name="connsiteY4164" fmla="*/ 3987186 h 5516840"/>
              <a:gd name="connsiteX4165" fmla="*/ 390524 w 16935644"/>
              <a:gd name="connsiteY4165" fmla="*/ 4010951 h 5516840"/>
              <a:gd name="connsiteX4166" fmla="*/ 432086 w 16935644"/>
              <a:gd name="connsiteY4166" fmla="*/ 4004307 h 5516840"/>
              <a:gd name="connsiteX4167" fmla="*/ 464238 w 16935644"/>
              <a:gd name="connsiteY4167" fmla="*/ 3987186 h 5516840"/>
              <a:gd name="connsiteX4168" fmla="*/ 493253 w 16935644"/>
              <a:gd name="connsiteY4168" fmla="*/ 3996385 h 5516840"/>
              <a:gd name="connsiteX4169" fmla="*/ 510505 w 16935644"/>
              <a:gd name="connsiteY4169" fmla="*/ 4001496 h 5516840"/>
              <a:gd name="connsiteX4170" fmla="*/ 551283 w 16935644"/>
              <a:gd name="connsiteY4170" fmla="*/ 4006607 h 5516840"/>
              <a:gd name="connsiteX4171" fmla="*/ 560693 w 16935644"/>
              <a:gd name="connsiteY4171" fmla="*/ 3991275 h 5516840"/>
              <a:gd name="connsiteX4172" fmla="*/ 571671 w 16935644"/>
              <a:gd name="connsiteY4172" fmla="*/ 4006607 h 5516840"/>
              <a:gd name="connsiteX4173" fmla="*/ 613233 w 16935644"/>
              <a:gd name="connsiteY4173" fmla="*/ 4001496 h 5516840"/>
              <a:gd name="connsiteX4174" fmla="*/ 595981 w 16935644"/>
              <a:gd name="connsiteY4174" fmla="*/ 3991275 h 5516840"/>
              <a:gd name="connsiteX4175" fmla="*/ 635190 w 16935644"/>
              <a:gd name="connsiteY4175" fmla="*/ 3983608 h 5516840"/>
              <a:gd name="connsiteX4176" fmla="*/ 618722 w 16935644"/>
              <a:gd name="connsiteY4176" fmla="*/ 4001496 h 5516840"/>
              <a:gd name="connsiteX4177" fmla="*/ 660284 w 16935644"/>
              <a:gd name="connsiteY4177" fmla="*/ 3994086 h 5516840"/>
              <a:gd name="connsiteX4178" fmla="*/ 637543 w 16935644"/>
              <a:gd name="connsiteY4178" fmla="*/ 3982842 h 5516840"/>
              <a:gd name="connsiteX4179" fmla="*/ 747329 w 16935644"/>
              <a:gd name="connsiteY4179" fmla="*/ 3972620 h 5516840"/>
              <a:gd name="connsiteX4180" fmla="*/ 741840 w 16935644"/>
              <a:gd name="connsiteY4180" fmla="*/ 3976964 h 5516840"/>
              <a:gd name="connsiteX4181" fmla="*/ 768502 w 16935644"/>
              <a:gd name="connsiteY4181" fmla="*/ 3976964 h 5516840"/>
              <a:gd name="connsiteX4182" fmla="*/ 773207 w 16935644"/>
              <a:gd name="connsiteY4182" fmla="*/ 3987186 h 5516840"/>
              <a:gd name="connsiteX4183" fmla="*/ 788891 w 16935644"/>
              <a:gd name="connsiteY4183" fmla="*/ 3991275 h 5516840"/>
              <a:gd name="connsiteX4184" fmla="*/ 821042 w 16935644"/>
              <a:gd name="connsiteY4184" fmla="*/ 4004307 h 5516840"/>
              <a:gd name="connsiteX4185" fmla="*/ 853194 w 16935644"/>
              <a:gd name="connsiteY4185" fmla="*/ 4004307 h 5516840"/>
              <a:gd name="connsiteX4186" fmla="*/ 872799 w 16935644"/>
              <a:gd name="connsiteY4186" fmla="*/ 3972620 h 5516840"/>
              <a:gd name="connsiteX4187" fmla="*/ 905734 w 16935644"/>
              <a:gd name="connsiteY4187" fmla="*/ 3991275 h 5516840"/>
              <a:gd name="connsiteX4188" fmla="*/ 887698 w 16935644"/>
              <a:gd name="connsiteY4188" fmla="*/ 4016317 h 5516840"/>
              <a:gd name="connsiteX4189" fmla="*/ 893972 w 16935644"/>
              <a:gd name="connsiteY4189" fmla="*/ 4004307 h 5516840"/>
              <a:gd name="connsiteX4190" fmla="*/ 949649 w 16935644"/>
              <a:gd name="connsiteY4190" fmla="*/ 4021428 h 5516840"/>
              <a:gd name="connsiteX4191" fmla="*/ 987290 w 16935644"/>
              <a:gd name="connsiteY4191" fmla="*/ 4019128 h 5516840"/>
              <a:gd name="connsiteX4192" fmla="*/ 955138 w 16935644"/>
              <a:gd name="connsiteY4192" fmla="*/ 4001496 h 5516840"/>
              <a:gd name="connsiteX4193" fmla="*/ 999053 w 16935644"/>
              <a:gd name="connsiteY4193" fmla="*/ 3982075 h 5516840"/>
              <a:gd name="connsiteX4194" fmla="*/ 990426 w 16935644"/>
              <a:gd name="connsiteY4194" fmla="*/ 4019128 h 5516840"/>
              <a:gd name="connsiteX4195" fmla="*/ 1030420 w 16935644"/>
              <a:gd name="connsiteY4195" fmla="*/ 4021428 h 5516840"/>
              <a:gd name="connsiteX4196" fmla="*/ 1007679 w 16935644"/>
              <a:gd name="connsiteY4196" fmla="*/ 3982075 h 5516840"/>
              <a:gd name="connsiteX4197" fmla="*/ 1200588 w 16935644"/>
              <a:gd name="connsiteY4197" fmla="*/ 4001496 h 5516840"/>
              <a:gd name="connsiteX4198" fmla="*/ 1142559 w 16935644"/>
              <a:gd name="connsiteY4198" fmla="*/ 3982075 h 5516840"/>
              <a:gd name="connsiteX4199" fmla="*/ 1156674 w 16935644"/>
              <a:gd name="connsiteY4199" fmla="*/ 3964699 h 5516840"/>
              <a:gd name="connsiteX4200" fmla="*/ 1144911 w 16935644"/>
              <a:gd name="connsiteY4200" fmla="*/ 3964699 h 5516840"/>
              <a:gd name="connsiteX4201" fmla="*/ 1171573 w 16935644"/>
              <a:gd name="connsiteY4201" fmla="*/ 3945278 h 5516840"/>
              <a:gd name="connsiteX4202" fmla="*/ 1177847 w 16935644"/>
              <a:gd name="connsiteY4202" fmla="*/ 3917424 h 5516840"/>
              <a:gd name="connsiteX4203" fmla="*/ 1191962 w 16935644"/>
              <a:gd name="connsiteY4203" fmla="*/ 3925346 h 5516840"/>
              <a:gd name="connsiteX4204" fmla="*/ 1218625 w 16935644"/>
              <a:gd name="connsiteY4204" fmla="*/ 3925346 h 5516840"/>
              <a:gd name="connsiteX4205" fmla="*/ 1165300 w 16935644"/>
              <a:gd name="connsiteY4205" fmla="*/ 3885737 h 5516840"/>
              <a:gd name="connsiteX4206" fmla="*/ 1165300 w 16935644"/>
              <a:gd name="connsiteY4206" fmla="*/ 3935567 h 5516840"/>
              <a:gd name="connsiteX4207" fmla="*/ 1151185 w 16935644"/>
              <a:gd name="connsiteY4207" fmla="*/ 3885737 h 5516840"/>
              <a:gd name="connsiteX4208" fmla="*/ 1125306 w 16935644"/>
              <a:gd name="connsiteY4208" fmla="*/ 3895959 h 5516840"/>
              <a:gd name="connsiteX4209" fmla="*/ 1200588 w 16935644"/>
              <a:gd name="connsiteY4209" fmla="*/ 3876538 h 5516840"/>
              <a:gd name="connsiteX4210" fmla="*/ 1084529 w 16935644"/>
              <a:gd name="connsiteY4210" fmla="*/ 3849195 h 5516840"/>
              <a:gd name="connsiteX4211" fmla="*/ 1115896 w 16935644"/>
              <a:gd name="connsiteY4211" fmla="*/ 3866316 h 5516840"/>
              <a:gd name="connsiteX4212" fmla="*/ 1039830 w 16935644"/>
              <a:gd name="connsiteY4212" fmla="*/ 3895959 h 5516840"/>
              <a:gd name="connsiteX4213" fmla="*/ 932397 w 16935644"/>
              <a:gd name="connsiteY4213" fmla="*/ 3885737 h 5516840"/>
              <a:gd name="connsiteX4214" fmla="*/ 940239 w 16935644"/>
              <a:gd name="connsiteY4214" fmla="*/ 3856606 h 5516840"/>
              <a:gd name="connsiteX4215" fmla="*/ 1030420 w 16935644"/>
              <a:gd name="connsiteY4215" fmla="*/ 3866316 h 5516840"/>
              <a:gd name="connsiteX4216" fmla="*/ 981800 w 16935644"/>
              <a:gd name="connsiteY4216" fmla="*/ 3799876 h 5516840"/>
              <a:gd name="connsiteX4217" fmla="*/ 1098644 w 16935644"/>
              <a:gd name="connsiteY4217" fmla="*/ 3770234 h 5516840"/>
              <a:gd name="connsiteX4218" fmla="*/ 1098644 w 16935644"/>
              <a:gd name="connsiteY4218" fmla="*/ 3799876 h 5516840"/>
              <a:gd name="connsiteX4219" fmla="*/ 1151185 w 16935644"/>
              <a:gd name="connsiteY4219" fmla="*/ 3770234 h 5516840"/>
              <a:gd name="connsiteX4220" fmla="*/ 1092371 w 16935644"/>
              <a:gd name="connsiteY4220" fmla="*/ 3743658 h 5516840"/>
              <a:gd name="connsiteX4221" fmla="*/ 1016305 w 16935644"/>
              <a:gd name="connsiteY4221" fmla="*/ 3760523 h 5516840"/>
              <a:gd name="connsiteX4222" fmla="*/ 1049240 w 16935644"/>
              <a:gd name="connsiteY4222" fmla="*/ 3723726 h 5516840"/>
              <a:gd name="connsiteX4223" fmla="*/ 922987 w 16935644"/>
              <a:gd name="connsiteY4223" fmla="*/ 3654986 h 5516840"/>
              <a:gd name="connsiteX4224" fmla="*/ 1016305 w 16935644"/>
              <a:gd name="connsiteY4224" fmla="*/ 3627643 h 5516840"/>
              <a:gd name="connsiteX4225" fmla="*/ 864173 w 16935644"/>
              <a:gd name="connsiteY4225" fmla="*/ 3598256 h 5516840"/>
              <a:gd name="connsiteX4226" fmla="*/ 1007679 w 16935644"/>
              <a:gd name="connsiteY4226" fmla="*/ 3578835 h 5516840"/>
              <a:gd name="connsiteX4227" fmla="*/ 999053 w 16935644"/>
              <a:gd name="connsiteY4227" fmla="*/ 3654986 h 5516840"/>
              <a:gd name="connsiteX4228" fmla="*/ 1065708 w 16935644"/>
              <a:gd name="connsiteY4228" fmla="*/ 3637098 h 5516840"/>
              <a:gd name="connsiteX4229" fmla="*/ 1125306 w 16935644"/>
              <a:gd name="connsiteY4229" fmla="*/ 3693572 h 5516840"/>
              <a:gd name="connsiteX4230" fmla="*/ 1092371 w 16935644"/>
              <a:gd name="connsiteY4230" fmla="*/ 3723726 h 5516840"/>
              <a:gd name="connsiteX4231" fmla="*/ 1098644 w 16935644"/>
              <a:gd name="connsiteY4231" fmla="*/ 3743658 h 5516840"/>
              <a:gd name="connsiteX4232" fmla="*/ 1151185 w 16935644"/>
              <a:gd name="connsiteY4232" fmla="*/ 3684117 h 5516840"/>
              <a:gd name="connsiteX4233" fmla="*/ 1200588 w 16935644"/>
              <a:gd name="connsiteY4233" fmla="*/ 3674151 h 5516840"/>
              <a:gd name="connsiteX4234" fmla="*/ 1227251 w 16935644"/>
              <a:gd name="connsiteY4234" fmla="*/ 3713504 h 5516840"/>
              <a:gd name="connsiteX4235" fmla="*/ 1277438 w 16935644"/>
              <a:gd name="connsiteY4235" fmla="*/ 3627643 h 5516840"/>
              <a:gd name="connsiteX4236" fmla="*/ 1344094 w 16935644"/>
              <a:gd name="connsiteY4236" fmla="*/ 3664696 h 5516840"/>
              <a:gd name="connsiteX4237" fmla="*/ 1420160 w 16935644"/>
              <a:gd name="connsiteY4237" fmla="*/ 3703794 h 5516840"/>
              <a:gd name="connsiteX4238" fmla="*/ 1443686 w 16935644"/>
              <a:gd name="connsiteY4238" fmla="*/ 3637098 h 5516840"/>
              <a:gd name="connsiteX4239" fmla="*/ 1443686 w 16935644"/>
              <a:gd name="connsiteY4239" fmla="*/ 3664696 h 5516840"/>
              <a:gd name="connsiteX4240" fmla="*/ 1487600 w 16935644"/>
              <a:gd name="connsiteY4240" fmla="*/ 3684117 h 5516840"/>
              <a:gd name="connsiteX4241" fmla="*/ 1689920 w 16935644"/>
              <a:gd name="connsiteY4241" fmla="*/ 3656775 h 5516840"/>
              <a:gd name="connsiteX4242" fmla="*/ 1663258 w 16935644"/>
              <a:gd name="connsiteY4242" fmla="*/ 3684117 h 5516840"/>
              <a:gd name="connsiteX4243" fmla="*/ 1721287 w 16935644"/>
              <a:gd name="connsiteY4243" fmla="*/ 3703794 h 5516840"/>
              <a:gd name="connsiteX4244" fmla="*/ 1738539 w 16935644"/>
              <a:gd name="connsiteY4244" fmla="*/ 3684117 h 5516840"/>
              <a:gd name="connsiteX4245" fmla="*/ 1707172 w 16935644"/>
              <a:gd name="connsiteY4245" fmla="*/ 3656775 h 5516840"/>
              <a:gd name="connsiteX4246" fmla="*/ 1729913 w 16935644"/>
              <a:gd name="connsiteY4246" fmla="*/ 3664696 h 5516840"/>
              <a:gd name="connsiteX4247" fmla="*/ 1639732 w 16935644"/>
              <a:gd name="connsiteY4247" fmla="*/ 3598256 h 5516840"/>
              <a:gd name="connsiteX4248" fmla="*/ 1586407 w 16935644"/>
              <a:gd name="connsiteY4248" fmla="*/ 3627643 h 5516840"/>
              <a:gd name="connsiteX4249" fmla="*/ 1572292 w 16935644"/>
              <a:gd name="connsiteY4249" fmla="*/ 3598256 h 5516840"/>
              <a:gd name="connsiteX4250" fmla="*/ 1621696 w 16935644"/>
              <a:gd name="connsiteY4250" fmla="*/ 3588035 h 5516840"/>
              <a:gd name="connsiteX4251" fmla="*/ 1344094 w 16935644"/>
              <a:gd name="connsiteY4251" fmla="*/ 3548682 h 5516840"/>
              <a:gd name="connsiteX4252" fmla="*/ 1344094 w 16935644"/>
              <a:gd name="connsiteY4252" fmla="*/ 3522106 h 5516840"/>
              <a:gd name="connsiteX4253" fmla="*/ 1286064 w 16935644"/>
              <a:gd name="connsiteY4253" fmla="*/ 3558903 h 5516840"/>
              <a:gd name="connsiteX4254" fmla="*/ 1308806 w 16935644"/>
              <a:gd name="connsiteY4254" fmla="*/ 3578835 h 5516840"/>
              <a:gd name="connsiteX4255" fmla="*/ 1259402 w 16935644"/>
              <a:gd name="connsiteY4255" fmla="*/ 3588035 h 5516840"/>
              <a:gd name="connsiteX4256" fmla="*/ 1277438 w 16935644"/>
              <a:gd name="connsiteY4256" fmla="*/ 3568614 h 5516840"/>
              <a:gd name="connsiteX4257" fmla="*/ 1183336 w 16935644"/>
              <a:gd name="connsiteY4257" fmla="*/ 3522106 h 5516840"/>
              <a:gd name="connsiteX4258" fmla="*/ 1142559 w 16935644"/>
              <a:gd name="connsiteY4258" fmla="*/ 3502174 h 5516840"/>
              <a:gd name="connsiteX4259" fmla="*/ 1151185 w 16935644"/>
              <a:gd name="connsiteY4259" fmla="*/ 3452599 h 5516840"/>
              <a:gd name="connsiteX4260" fmla="*/ 1344878 w 16935644"/>
              <a:gd name="connsiteY4260" fmla="*/ 3430367 h 5516840"/>
              <a:gd name="connsiteX4261" fmla="*/ 1320569 w 16935644"/>
              <a:gd name="connsiteY4261" fmla="*/ 3411458 h 5516840"/>
              <a:gd name="connsiteX4262" fmla="*/ 1362915 w 16935644"/>
              <a:gd name="connsiteY4262" fmla="*/ 3400980 h 5516840"/>
              <a:gd name="connsiteX4263" fmla="*/ 1379383 w 16935644"/>
              <a:gd name="connsiteY4263" fmla="*/ 3356517 h 5516840"/>
              <a:gd name="connsiteX4264" fmla="*/ 1446823 w 16935644"/>
              <a:gd name="connsiteY4264" fmla="*/ 3356517 h 5516840"/>
              <a:gd name="connsiteX4265" fmla="*/ 1335468 w 16935644"/>
              <a:gd name="connsiteY4265" fmla="*/ 3347062 h 5516840"/>
              <a:gd name="connsiteX4266" fmla="*/ 1308806 w 16935644"/>
              <a:gd name="connsiteY4266" fmla="*/ 3299787 h 5516840"/>
              <a:gd name="connsiteX4267" fmla="*/ 1057082 w 16935644"/>
              <a:gd name="connsiteY4267" fmla="*/ 3347062 h 5516840"/>
              <a:gd name="connsiteX4268" fmla="*/ 1344094 w 16935644"/>
              <a:gd name="connsiteY4268" fmla="*/ 3356517 h 5516840"/>
              <a:gd name="connsiteX4269" fmla="*/ 1084529 w 16935644"/>
              <a:gd name="connsiteY4269" fmla="*/ 3432923 h 5516840"/>
              <a:gd name="connsiteX4270" fmla="*/ 1098644 w 16935644"/>
              <a:gd name="connsiteY4270" fmla="*/ 3443144 h 5516840"/>
              <a:gd name="connsiteX4271" fmla="*/ 1084529 w 16935644"/>
              <a:gd name="connsiteY4271" fmla="*/ 3463076 h 5516840"/>
              <a:gd name="connsiteX4272" fmla="*/ 1065708 w 16935644"/>
              <a:gd name="connsiteY4272" fmla="*/ 3463076 h 5516840"/>
              <a:gd name="connsiteX4273" fmla="*/ 1049240 w 16935644"/>
              <a:gd name="connsiteY4273" fmla="*/ 3415802 h 5516840"/>
              <a:gd name="connsiteX4274" fmla="*/ 1142559 w 16935644"/>
              <a:gd name="connsiteY4274" fmla="*/ 3395870 h 5516840"/>
              <a:gd name="connsiteX4275" fmla="*/ 999053 w 16935644"/>
              <a:gd name="connsiteY4275" fmla="*/ 3366994 h 5516840"/>
              <a:gd name="connsiteX4276" fmla="*/ 1034341 w 16935644"/>
              <a:gd name="connsiteY4276" fmla="*/ 3327130 h 5516840"/>
              <a:gd name="connsiteX4277" fmla="*/ 875935 w 16935644"/>
              <a:gd name="connsiteY4277" fmla="*/ 3322019 h 5516840"/>
              <a:gd name="connsiteX4278" fmla="*/ 890835 w 16935644"/>
              <a:gd name="connsiteY4278" fmla="*/ 3336840 h 5516840"/>
              <a:gd name="connsiteX4279" fmla="*/ 806143 w 16935644"/>
              <a:gd name="connsiteY4279" fmla="*/ 3366994 h 5516840"/>
              <a:gd name="connsiteX4280" fmla="*/ 864173 w 16935644"/>
              <a:gd name="connsiteY4280" fmla="*/ 3327130 h 5516840"/>
              <a:gd name="connsiteX4281" fmla="*/ 868093 w 16935644"/>
              <a:gd name="connsiteY4281" fmla="*/ 3322019 h 5516840"/>
              <a:gd name="connsiteX4282" fmla="*/ 536383 w 16935644"/>
              <a:gd name="connsiteY4282" fmla="*/ 3317675 h 5516840"/>
              <a:gd name="connsiteX4283" fmla="*/ 788891 w 16935644"/>
              <a:gd name="connsiteY4283" fmla="*/ 3280877 h 5516840"/>
              <a:gd name="connsiteX4284" fmla="*/ 837510 w 16935644"/>
              <a:gd name="connsiteY4284" fmla="*/ 3270400 h 5516840"/>
              <a:gd name="connsiteX4285" fmla="*/ 855547 w 16935644"/>
              <a:gd name="connsiteY4285" fmla="*/ 3241524 h 5516840"/>
              <a:gd name="connsiteX4286" fmla="*/ 686162 w 16935644"/>
              <a:gd name="connsiteY4286" fmla="*/ 3173551 h 5516840"/>
              <a:gd name="connsiteX4287" fmla="*/ 692436 w 16935644"/>
              <a:gd name="connsiteY4287" fmla="*/ 3181473 h 5516840"/>
              <a:gd name="connsiteX4288" fmla="*/ 708904 w 16935644"/>
              <a:gd name="connsiteY4288" fmla="*/ 3181473 h 5516840"/>
              <a:gd name="connsiteX4289" fmla="*/ 744192 w 16935644"/>
              <a:gd name="connsiteY4289" fmla="*/ 3208304 h 5516840"/>
              <a:gd name="connsiteX4290" fmla="*/ 797517 w 16935644"/>
              <a:gd name="connsiteY4290" fmla="*/ 3214182 h 5516840"/>
              <a:gd name="connsiteX4291" fmla="*/ 806143 w 16935644"/>
              <a:gd name="connsiteY4291" fmla="*/ 3250979 h 5516840"/>
              <a:gd name="connsiteX4292" fmla="*/ 704199 w 16935644"/>
              <a:gd name="connsiteY4292" fmla="*/ 3280877 h 5516840"/>
              <a:gd name="connsiteX4293" fmla="*/ 586571 w 16935644"/>
              <a:gd name="connsiteY4293" fmla="*/ 3270400 h 5516840"/>
              <a:gd name="connsiteX4294" fmla="*/ 586571 w 16935644"/>
              <a:gd name="connsiteY4294" fmla="*/ 3236414 h 5516840"/>
              <a:gd name="connsiteX4295" fmla="*/ 559124 w 16935644"/>
              <a:gd name="connsiteY4295" fmla="*/ 3237947 h 5516840"/>
              <a:gd name="connsiteX4296" fmla="*/ 550498 w 16935644"/>
              <a:gd name="connsiteY4296" fmla="*/ 3219293 h 5516840"/>
              <a:gd name="connsiteX4297" fmla="*/ 617938 w 16935644"/>
              <a:gd name="connsiteY4297" fmla="*/ 3203705 h 5516840"/>
              <a:gd name="connsiteX4298" fmla="*/ 586571 w 16935644"/>
              <a:gd name="connsiteY4298" fmla="*/ 3165374 h 5516840"/>
              <a:gd name="connsiteX4299" fmla="*/ 551283 w 16935644"/>
              <a:gd name="connsiteY4299" fmla="*/ 3174573 h 5516840"/>
              <a:gd name="connsiteX4300" fmla="*/ 520699 w 16935644"/>
              <a:gd name="connsiteY4300" fmla="*/ 3145442 h 5516840"/>
              <a:gd name="connsiteX4301" fmla="*/ 541872 w 16935644"/>
              <a:gd name="connsiteY4301" fmla="*/ 3172784 h 5516840"/>
              <a:gd name="connsiteX4302" fmla="*/ 441497 w 16935644"/>
              <a:gd name="connsiteY4302" fmla="*/ 3182495 h 5516840"/>
              <a:gd name="connsiteX4303" fmla="*/ 441497 w 16935644"/>
              <a:gd name="connsiteY4303" fmla="*/ 3212137 h 5516840"/>
              <a:gd name="connsiteX4304" fmla="*/ 396798 w 16935644"/>
              <a:gd name="connsiteY4304" fmla="*/ 3222359 h 5516840"/>
              <a:gd name="connsiteX4305" fmla="*/ 319948 w 16935644"/>
              <a:gd name="connsiteY4305" fmla="*/ 3192716 h 5516840"/>
              <a:gd name="connsiteX4306" fmla="*/ 247018 w 16935644"/>
              <a:gd name="connsiteY4306" fmla="*/ 3142631 h 5516840"/>
              <a:gd name="connsiteX4307" fmla="*/ 178794 w 16935644"/>
              <a:gd name="connsiteY4307" fmla="*/ 3172784 h 5516840"/>
              <a:gd name="connsiteX4308" fmla="*/ 220356 w 16935644"/>
              <a:gd name="connsiteY4308" fmla="*/ 3124743 h 5516840"/>
              <a:gd name="connsiteX4309" fmla="*/ 261134 w 16935644"/>
              <a:gd name="connsiteY4309" fmla="*/ 3132409 h 5516840"/>
              <a:gd name="connsiteX4310" fmla="*/ 305832 w 16935644"/>
              <a:gd name="connsiteY4310" fmla="*/ 3085646 h 5516840"/>
              <a:gd name="connsiteX4311" fmla="*/ 287796 w 16935644"/>
              <a:gd name="connsiteY4311" fmla="*/ 3115288 h 5516840"/>
              <a:gd name="connsiteX4312" fmla="*/ 432086 w 16935644"/>
              <a:gd name="connsiteY4312" fmla="*/ 3115288 h 5516840"/>
              <a:gd name="connsiteX4313" fmla="*/ 364646 w 16935644"/>
              <a:gd name="connsiteY4313" fmla="*/ 3132409 h 5516840"/>
              <a:gd name="connsiteX4314" fmla="*/ 455612 w 16935644"/>
              <a:gd name="connsiteY4314" fmla="*/ 3124743 h 5516840"/>
              <a:gd name="connsiteX4315" fmla="*/ 515994 w 16935644"/>
              <a:gd name="connsiteY4315" fmla="*/ 3139564 h 5516840"/>
              <a:gd name="connsiteX4316" fmla="*/ 595981 w 16935644"/>
              <a:gd name="connsiteY4316" fmla="*/ 3174573 h 5516840"/>
              <a:gd name="connsiteX4317" fmla="*/ 864173 w 16935644"/>
              <a:gd name="connsiteY4317" fmla="*/ 3058559 h 5516840"/>
              <a:gd name="connsiteX4318" fmla="*/ 864173 w 16935644"/>
              <a:gd name="connsiteY4318" fmla="*/ 3088712 h 5516840"/>
              <a:gd name="connsiteX4319" fmla="*/ 1025715 w 16935644"/>
              <a:gd name="connsiteY4319" fmla="*/ 3088712 h 5516840"/>
              <a:gd name="connsiteX4320" fmla="*/ 823395 w 16935644"/>
              <a:gd name="connsiteY4320" fmla="*/ 3135220 h 5516840"/>
              <a:gd name="connsiteX4321" fmla="*/ 890835 w 16935644"/>
              <a:gd name="connsiteY4321" fmla="*/ 3204727 h 5516840"/>
              <a:gd name="connsiteX4322" fmla="*/ 864173 w 16935644"/>
              <a:gd name="connsiteY4322" fmla="*/ 3261456 h 5516840"/>
              <a:gd name="connsiteX4323" fmla="*/ 872799 w 16935644"/>
              <a:gd name="connsiteY4323" fmla="*/ 3290332 h 5516840"/>
              <a:gd name="connsiteX4324" fmla="*/ 905734 w 16935644"/>
              <a:gd name="connsiteY4324" fmla="*/ 3270400 h 5516840"/>
              <a:gd name="connsiteX4325" fmla="*/ 890835 w 16935644"/>
              <a:gd name="connsiteY4325" fmla="*/ 3250979 h 5516840"/>
              <a:gd name="connsiteX4326" fmla="*/ 981800 w 16935644"/>
              <a:gd name="connsiteY4326" fmla="*/ 3231303 h 5516840"/>
              <a:gd name="connsiteX4327" fmla="*/ 958275 w 16935644"/>
              <a:gd name="connsiteY4327" fmla="*/ 3194250 h 5516840"/>
              <a:gd name="connsiteX4328" fmla="*/ 932397 w 16935644"/>
              <a:gd name="connsiteY4328" fmla="*/ 3221592 h 5516840"/>
              <a:gd name="connsiteX4329" fmla="*/ 855547 w 16935644"/>
              <a:gd name="connsiteY4329" fmla="*/ 3154897 h 5516840"/>
              <a:gd name="connsiteX4330" fmla="*/ 1039830 w 16935644"/>
              <a:gd name="connsiteY4330" fmla="*/ 3154897 h 5516840"/>
              <a:gd name="connsiteX4331" fmla="*/ 1034341 w 16935644"/>
              <a:gd name="connsiteY4331" fmla="*/ 3125510 h 5516840"/>
              <a:gd name="connsiteX4332" fmla="*/ 981800 w 16935644"/>
              <a:gd name="connsiteY4332" fmla="*/ 3135220 h 5516840"/>
              <a:gd name="connsiteX4333" fmla="*/ 1057082 w 16935644"/>
              <a:gd name="connsiteY4333" fmla="*/ 3115288 h 5516840"/>
              <a:gd name="connsiteX4334" fmla="*/ 1049240 w 16935644"/>
              <a:gd name="connsiteY4334" fmla="*/ 3058559 h 5516840"/>
              <a:gd name="connsiteX4335" fmla="*/ 899461 w 16935644"/>
              <a:gd name="connsiteY4335" fmla="*/ 3029683 h 5516840"/>
              <a:gd name="connsiteX4336" fmla="*/ 846921 w 16935644"/>
              <a:gd name="connsiteY4336" fmla="*/ 3039138 h 5516840"/>
              <a:gd name="connsiteX4337" fmla="*/ 730077 w 16935644"/>
              <a:gd name="connsiteY4337" fmla="*/ 3068780 h 5516840"/>
              <a:gd name="connsiteX4338" fmla="*/ 744192 w 16935644"/>
              <a:gd name="connsiteY4338" fmla="*/ 3034794 h 5516840"/>
              <a:gd name="connsiteX4339" fmla="*/ 694788 w 16935644"/>
              <a:gd name="connsiteY4339" fmla="*/ 3034794 h 5516840"/>
              <a:gd name="connsiteX4340" fmla="*/ 770855 w 16935644"/>
              <a:gd name="connsiteY4340" fmla="*/ 3014862 h 5516840"/>
              <a:gd name="connsiteX4341" fmla="*/ 770855 w 16935644"/>
              <a:gd name="connsiteY4341" fmla="*/ 3017673 h 5516840"/>
              <a:gd name="connsiteX4342" fmla="*/ 1025715 w 16935644"/>
              <a:gd name="connsiteY4342" fmla="*/ 3049359 h 5516840"/>
              <a:gd name="connsiteX4343" fmla="*/ 1169221 w 16935644"/>
              <a:gd name="connsiteY4343" fmla="*/ 3058559 h 5516840"/>
              <a:gd name="connsiteX4344" fmla="*/ 1084529 w 16935644"/>
              <a:gd name="connsiteY4344" fmla="*/ 3058559 h 5516840"/>
              <a:gd name="connsiteX4345" fmla="*/ 1151185 w 16935644"/>
              <a:gd name="connsiteY4345" fmla="*/ 3078491 h 5516840"/>
              <a:gd name="connsiteX4346" fmla="*/ 1065708 w 16935644"/>
              <a:gd name="connsiteY4346" fmla="*/ 3098167 h 5516840"/>
              <a:gd name="connsiteX4347" fmla="*/ 1084529 w 16935644"/>
              <a:gd name="connsiteY4347" fmla="*/ 3135220 h 5516840"/>
              <a:gd name="connsiteX4348" fmla="*/ 1142559 w 16935644"/>
              <a:gd name="connsiteY4348" fmla="*/ 3108644 h 5516840"/>
              <a:gd name="connsiteX4349" fmla="*/ 1115896 w 16935644"/>
              <a:gd name="connsiteY4349" fmla="*/ 3145442 h 5516840"/>
              <a:gd name="connsiteX4350" fmla="*/ 1175494 w 16935644"/>
              <a:gd name="connsiteY4350" fmla="*/ 3184795 h 5516840"/>
              <a:gd name="connsiteX4351" fmla="*/ 1200588 w 16935644"/>
              <a:gd name="connsiteY4351" fmla="*/ 3135220 h 5516840"/>
              <a:gd name="connsiteX4352" fmla="*/ 1235877 w 16935644"/>
              <a:gd name="connsiteY4352" fmla="*/ 3145442 h 5516840"/>
              <a:gd name="connsiteX4353" fmla="*/ 1286064 w 16935644"/>
              <a:gd name="connsiteY4353" fmla="*/ 3165374 h 5516840"/>
              <a:gd name="connsiteX4354" fmla="*/ 1286064 w 16935644"/>
              <a:gd name="connsiteY4354" fmla="*/ 3204727 h 5516840"/>
              <a:gd name="connsiteX4355" fmla="*/ 1227251 w 16935644"/>
              <a:gd name="connsiteY4355" fmla="*/ 3174573 h 5516840"/>
              <a:gd name="connsiteX4356" fmla="*/ 1227251 w 16935644"/>
              <a:gd name="connsiteY4356" fmla="*/ 3231303 h 5516840"/>
              <a:gd name="connsiteX4357" fmla="*/ 1191962 w 16935644"/>
              <a:gd name="connsiteY4357" fmla="*/ 3231303 h 5516840"/>
              <a:gd name="connsiteX4358" fmla="*/ 1209214 w 16935644"/>
              <a:gd name="connsiteY4358" fmla="*/ 3204727 h 5516840"/>
              <a:gd name="connsiteX4359" fmla="*/ 1007679 w 16935644"/>
              <a:gd name="connsiteY4359" fmla="*/ 3250979 h 5516840"/>
              <a:gd name="connsiteX4360" fmla="*/ 1025715 w 16935644"/>
              <a:gd name="connsiteY4360" fmla="*/ 3231303 h 5516840"/>
              <a:gd name="connsiteX4361" fmla="*/ 999053 w 16935644"/>
              <a:gd name="connsiteY4361" fmla="*/ 3250979 h 5516840"/>
              <a:gd name="connsiteX4362" fmla="*/ 1025715 w 16935644"/>
              <a:gd name="connsiteY4362" fmla="*/ 3280877 h 5516840"/>
              <a:gd name="connsiteX4363" fmla="*/ 981800 w 16935644"/>
              <a:gd name="connsiteY4363" fmla="*/ 3290332 h 5516840"/>
              <a:gd name="connsiteX4364" fmla="*/ 1034341 w 16935644"/>
              <a:gd name="connsiteY4364" fmla="*/ 3290332 h 5516840"/>
              <a:gd name="connsiteX4365" fmla="*/ 1092371 w 16935644"/>
              <a:gd name="connsiteY4365" fmla="*/ 3270400 h 5516840"/>
              <a:gd name="connsiteX4366" fmla="*/ 1049240 w 16935644"/>
              <a:gd name="connsiteY4366" fmla="*/ 3290332 h 5516840"/>
              <a:gd name="connsiteX4367" fmla="*/ 1115896 w 16935644"/>
              <a:gd name="connsiteY4367" fmla="*/ 3299787 h 5516840"/>
              <a:gd name="connsiteX4368" fmla="*/ 1115896 w 16935644"/>
              <a:gd name="connsiteY4368" fmla="*/ 3241524 h 5516840"/>
              <a:gd name="connsiteX4369" fmla="*/ 1084529 w 16935644"/>
              <a:gd name="connsiteY4369" fmla="*/ 3250979 h 5516840"/>
              <a:gd name="connsiteX4370" fmla="*/ 1125306 w 16935644"/>
              <a:gd name="connsiteY4370" fmla="*/ 3221592 h 5516840"/>
              <a:gd name="connsiteX4371" fmla="*/ 1125306 w 16935644"/>
              <a:gd name="connsiteY4371" fmla="*/ 3270400 h 5516840"/>
              <a:gd name="connsiteX4372" fmla="*/ 1312727 w 16935644"/>
              <a:gd name="connsiteY4372" fmla="*/ 3231303 h 5516840"/>
              <a:gd name="connsiteX4373" fmla="*/ 1446823 w 16935644"/>
              <a:gd name="connsiteY4373" fmla="*/ 3310264 h 5516840"/>
              <a:gd name="connsiteX4374" fmla="*/ 1446823 w 16935644"/>
              <a:gd name="connsiteY4374" fmla="*/ 3270400 h 5516840"/>
              <a:gd name="connsiteX4375" fmla="*/ 1505636 w 16935644"/>
              <a:gd name="connsiteY4375" fmla="*/ 3329941 h 5516840"/>
              <a:gd name="connsiteX4376" fmla="*/ 1461722 w 16935644"/>
              <a:gd name="connsiteY4376" fmla="*/ 3329941 h 5516840"/>
              <a:gd name="connsiteX4377" fmla="*/ 1537004 w 16935644"/>
              <a:gd name="connsiteY4377" fmla="*/ 3386415 h 5516840"/>
              <a:gd name="connsiteX4378" fmla="*/ 1555040 w 16935644"/>
              <a:gd name="connsiteY4378" fmla="*/ 3329941 h 5516840"/>
              <a:gd name="connsiteX4379" fmla="*/ 1519752 w 16935644"/>
              <a:gd name="connsiteY4379" fmla="*/ 3299787 h 5516840"/>
              <a:gd name="connsiteX4380" fmla="*/ 1586407 w 16935644"/>
              <a:gd name="connsiteY4380" fmla="*/ 3310264 h 5516840"/>
              <a:gd name="connsiteX4381" fmla="*/ 1586407 w 16935644"/>
              <a:gd name="connsiteY4381" fmla="*/ 3336840 h 5516840"/>
              <a:gd name="connsiteX4382" fmla="*/ 1586407 w 16935644"/>
              <a:gd name="connsiteY4382" fmla="*/ 3356517 h 5516840"/>
              <a:gd name="connsiteX4383" fmla="*/ 1555040 w 16935644"/>
              <a:gd name="connsiteY4383" fmla="*/ 3366994 h 5516840"/>
              <a:gd name="connsiteX4384" fmla="*/ 1639732 w 16935644"/>
              <a:gd name="connsiteY4384" fmla="*/ 3366994 h 5516840"/>
              <a:gd name="connsiteX4385" fmla="*/ 1586407 w 16935644"/>
              <a:gd name="connsiteY4385" fmla="*/ 3336840 h 5516840"/>
              <a:gd name="connsiteX4386" fmla="*/ 1787943 w 16935644"/>
              <a:gd name="connsiteY4386" fmla="*/ 3335307 h 5516840"/>
              <a:gd name="connsiteX4387" fmla="*/ 1783238 w 16935644"/>
              <a:gd name="connsiteY4387" fmla="*/ 3319719 h 5516840"/>
              <a:gd name="connsiteX4388" fmla="*/ 1958111 w 16935644"/>
              <a:gd name="connsiteY4388" fmla="*/ 3319719 h 5516840"/>
              <a:gd name="connsiteX4389" fmla="*/ 1908708 w 16935644"/>
              <a:gd name="connsiteY4389" fmla="*/ 3280877 h 5516840"/>
              <a:gd name="connsiteX4390" fmla="*/ 1917334 w 16935644"/>
              <a:gd name="connsiteY4390" fmla="*/ 3265289 h 5516840"/>
              <a:gd name="connsiteX4391" fmla="*/ 1984774 w 16935644"/>
              <a:gd name="connsiteY4391" fmla="*/ 3270400 h 5516840"/>
              <a:gd name="connsiteX4392" fmla="*/ 1958111 w 16935644"/>
              <a:gd name="connsiteY4392" fmla="*/ 3280877 h 5516840"/>
              <a:gd name="connsiteX4393" fmla="*/ 1949485 w 16935644"/>
              <a:gd name="connsiteY4393" fmla="*/ 3290332 h 5516840"/>
              <a:gd name="connsiteX4394" fmla="*/ 1984774 w 16935644"/>
              <a:gd name="connsiteY4394" fmla="*/ 3319719 h 5516840"/>
              <a:gd name="connsiteX4395" fmla="*/ 2034962 w 16935644"/>
              <a:gd name="connsiteY4395" fmla="*/ 3290332 h 5516840"/>
              <a:gd name="connsiteX4396" fmla="*/ 2142395 w 16935644"/>
              <a:gd name="connsiteY4396" fmla="*/ 3310264 h 5516840"/>
              <a:gd name="connsiteX4397" fmla="*/ 2159647 w 16935644"/>
              <a:gd name="connsiteY4397" fmla="*/ 3339140 h 5516840"/>
              <a:gd name="connsiteX4398" fmla="*/ 2119654 w 16935644"/>
              <a:gd name="connsiteY4398" fmla="*/ 3349362 h 5516840"/>
              <a:gd name="connsiteX4399" fmla="*/ 2194935 w 16935644"/>
              <a:gd name="connsiteY4399" fmla="*/ 3359072 h 5516840"/>
              <a:gd name="connsiteX4400" fmla="*/ 2456069 w 16935644"/>
              <a:gd name="connsiteY4400" fmla="*/ 3398681 h 5516840"/>
              <a:gd name="connsiteX4401" fmla="*/ 2420781 w 16935644"/>
              <a:gd name="connsiteY4401" fmla="*/ 3349362 h 5516840"/>
              <a:gd name="connsiteX4402" fmla="*/ 2505473 w 16935644"/>
              <a:gd name="connsiteY4402" fmla="*/ 3389226 h 5516840"/>
              <a:gd name="connsiteX4403" fmla="*/ 2478027 w 16935644"/>
              <a:gd name="connsiteY4403" fmla="*/ 3412991 h 5516840"/>
              <a:gd name="connsiteX4404" fmla="*/ 2480379 w 16935644"/>
              <a:gd name="connsiteY4404" fmla="*/ 3412991 h 5516840"/>
              <a:gd name="connsiteX4405" fmla="*/ 2476458 w 16935644"/>
              <a:gd name="connsiteY4405" fmla="*/ 3426790 h 5516840"/>
              <a:gd name="connsiteX4406" fmla="*/ 2479595 w 16935644"/>
              <a:gd name="connsiteY4406" fmla="*/ 3435478 h 5516840"/>
              <a:gd name="connsiteX4407" fmla="*/ 2475674 w 16935644"/>
              <a:gd name="connsiteY4407" fmla="*/ 3432923 h 5516840"/>
              <a:gd name="connsiteX4408" fmla="*/ 2480379 w 16935644"/>
              <a:gd name="connsiteY4408" fmla="*/ 3447488 h 5516840"/>
              <a:gd name="connsiteX4409" fmla="*/ 2469401 w 16935644"/>
              <a:gd name="connsiteY4409" fmla="*/ 3458732 h 5516840"/>
              <a:gd name="connsiteX4410" fmla="*/ 2453717 w 16935644"/>
              <a:gd name="connsiteY4410" fmla="*/ 3458732 h 5516840"/>
              <a:gd name="connsiteX4411" fmla="*/ 2456069 w 16935644"/>
              <a:gd name="connsiteY4411" fmla="*/ 3425257 h 5516840"/>
              <a:gd name="connsiteX4412" fmla="*/ 2438033 w 16935644"/>
              <a:gd name="connsiteY4412" fmla="*/ 3445444 h 5516840"/>
              <a:gd name="connsiteX4413" fmla="*/ 2387845 w 16935644"/>
              <a:gd name="connsiteY4413" fmla="*/ 3455155 h 5516840"/>
              <a:gd name="connsiteX4414" fmla="*/ 2405881 w 16935644"/>
              <a:gd name="connsiteY4414" fmla="*/ 3415802 h 5516840"/>
              <a:gd name="connsiteX4415" fmla="*/ 2362751 w 16935644"/>
              <a:gd name="connsiteY4415" fmla="*/ 3398681 h 5516840"/>
              <a:gd name="connsiteX4416" fmla="*/ 2387845 w 16935644"/>
              <a:gd name="connsiteY4416" fmla="*/ 3426023 h 5516840"/>
              <a:gd name="connsiteX4417" fmla="*/ 2321189 w 16935644"/>
              <a:gd name="connsiteY4417" fmla="*/ 3445444 h 5516840"/>
              <a:gd name="connsiteX4418" fmla="*/ 2084365 w 16935644"/>
              <a:gd name="connsiteY4418" fmla="*/ 3386415 h 5516840"/>
              <a:gd name="connsiteX4419" fmla="*/ 2128280 w 16935644"/>
              <a:gd name="connsiteY4419" fmla="*/ 3415802 h 5516840"/>
              <a:gd name="connsiteX4420" fmla="*/ 2034962 w 16935644"/>
              <a:gd name="connsiteY4420" fmla="*/ 3465376 h 5516840"/>
              <a:gd name="connsiteX4421" fmla="*/ 2063977 w 16935644"/>
              <a:gd name="connsiteY4421" fmla="*/ 3484542 h 5516840"/>
              <a:gd name="connsiteX4422" fmla="*/ 2075739 w 16935644"/>
              <a:gd name="connsiteY4422" fmla="*/ 3482497 h 5516840"/>
              <a:gd name="connsiteX4423" fmla="*/ 2209835 w 16935644"/>
              <a:gd name="connsiteY4423" fmla="*/ 3426023 h 5516840"/>
              <a:gd name="connsiteX4424" fmla="*/ 2227871 w 16935644"/>
              <a:gd name="connsiteY4424" fmla="*/ 3465376 h 5516840"/>
              <a:gd name="connsiteX4425" fmla="*/ 2224735 w 16935644"/>
              <a:gd name="connsiteY4425" fmla="*/ 3470487 h 5516840"/>
              <a:gd name="connsiteX4426" fmla="*/ 2579971 w 16935644"/>
              <a:gd name="connsiteY4426" fmla="*/ 3460265 h 5516840"/>
              <a:gd name="connsiteX4427" fmla="*/ 2579971 w 16935644"/>
              <a:gd name="connsiteY4427" fmla="*/ 3434456 h 5516840"/>
              <a:gd name="connsiteX4428" fmla="*/ 2555661 w 16935644"/>
              <a:gd name="connsiteY4428" fmla="*/ 3398681 h 5516840"/>
              <a:gd name="connsiteX4429" fmla="*/ 2578402 w 16935644"/>
              <a:gd name="connsiteY4429" fmla="*/ 3426023 h 5516840"/>
              <a:gd name="connsiteX4430" fmla="*/ 2587813 w 16935644"/>
              <a:gd name="connsiteY4430" fmla="*/ 3406347 h 5516840"/>
              <a:gd name="connsiteX4431" fmla="*/ 2598791 w 16935644"/>
              <a:gd name="connsiteY4431" fmla="*/ 3378749 h 5516840"/>
              <a:gd name="connsiteX4432" fmla="*/ 2522725 w 16935644"/>
              <a:gd name="connsiteY4432" fmla="*/ 3359072 h 5516840"/>
              <a:gd name="connsiteX4433" fmla="*/ 2607417 w 16935644"/>
              <a:gd name="connsiteY4433" fmla="*/ 3329941 h 5516840"/>
              <a:gd name="connsiteX4434" fmla="*/ 2590949 w 16935644"/>
              <a:gd name="connsiteY4434" fmla="*/ 3302343 h 5516840"/>
              <a:gd name="connsiteX4435" fmla="*/ 2540761 w 16935644"/>
              <a:gd name="connsiteY4435" fmla="*/ 3319719 h 5516840"/>
              <a:gd name="connsiteX4436" fmla="*/ 2496063 w 16935644"/>
              <a:gd name="connsiteY4436" fmla="*/ 3243058 h 5516840"/>
              <a:gd name="connsiteX4437" fmla="*/ 2558013 w 16935644"/>
              <a:gd name="connsiteY4437" fmla="*/ 3262990 h 5516840"/>
              <a:gd name="connsiteX4438" fmla="*/ 2446659 w 16935644"/>
              <a:gd name="connsiteY4438" fmla="*/ 3233858 h 5516840"/>
              <a:gd name="connsiteX4439" fmla="*/ 2456069 w 16935644"/>
              <a:gd name="connsiteY4439" fmla="*/ 3197061 h 5516840"/>
              <a:gd name="connsiteX4440" fmla="*/ 2429407 w 16935644"/>
              <a:gd name="connsiteY4440" fmla="*/ 3243058 h 5516840"/>
              <a:gd name="connsiteX4441" fmla="*/ 2370593 w 16935644"/>
              <a:gd name="connsiteY4441" fmla="*/ 3214182 h 5516840"/>
              <a:gd name="connsiteX4442" fmla="*/ 2347852 w 16935644"/>
              <a:gd name="connsiteY4442" fmla="*/ 3243058 h 5516840"/>
              <a:gd name="connsiteX4443" fmla="*/ 2370593 w 16935644"/>
              <a:gd name="connsiteY4443" fmla="*/ 3253535 h 5516840"/>
              <a:gd name="connsiteX4444" fmla="*/ 2321189 w 16935644"/>
              <a:gd name="connsiteY4444" fmla="*/ 3310264 h 5516840"/>
              <a:gd name="connsiteX4445" fmla="*/ 2329815 w 16935644"/>
              <a:gd name="connsiteY4445" fmla="*/ 3262990 h 5516840"/>
              <a:gd name="connsiteX4446" fmla="*/ 2279627 w 16935644"/>
              <a:gd name="connsiteY4446" fmla="*/ 3293143 h 5516840"/>
              <a:gd name="connsiteX4447" fmla="*/ 2279627 w 16935644"/>
              <a:gd name="connsiteY4447" fmla="*/ 3233858 h 5516840"/>
              <a:gd name="connsiteX4448" fmla="*/ 2204346 w 16935644"/>
              <a:gd name="connsiteY4448" fmla="*/ 3262990 h 5516840"/>
              <a:gd name="connsiteX4449" fmla="*/ 2159647 w 16935644"/>
              <a:gd name="connsiteY4449" fmla="*/ 3214182 h 5516840"/>
              <a:gd name="connsiteX4450" fmla="*/ 2227871 w 16935644"/>
              <a:gd name="connsiteY4450" fmla="*/ 3224403 h 5516840"/>
              <a:gd name="connsiteX4451" fmla="*/ 2212972 w 16935644"/>
              <a:gd name="connsiteY4451" fmla="*/ 3204727 h 5516840"/>
              <a:gd name="connsiteX4452" fmla="*/ 2227871 w 16935644"/>
              <a:gd name="connsiteY4452" fmla="*/ 3194250 h 5516840"/>
              <a:gd name="connsiteX4453" fmla="*/ 2169057 w 16935644"/>
              <a:gd name="connsiteY4453" fmla="*/ 3147742 h 5516840"/>
              <a:gd name="connsiteX4454" fmla="*/ 2110243 w 16935644"/>
              <a:gd name="connsiteY4454" fmla="*/ 3157452 h 5516840"/>
              <a:gd name="connsiteX4455" fmla="*/ 2119654 w 16935644"/>
              <a:gd name="connsiteY4455" fmla="*/ 3108644 h 5516840"/>
              <a:gd name="connsiteX4456" fmla="*/ 2078092 w 16935644"/>
              <a:gd name="connsiteY4456" fmla="*/ 3118099 h 5516840"/>
              <a:gd name="connsiteX4457" fmla="*/ 2169057 w 16935644"/>
              <a:gd name="connsiteY4457" fmla="*/ 3078491 h 5516840"/>
              <a:gd name="connsiteX4458" fmla="*/ 2177683 w 16935644"/>
              <a:gd name="connsiteY4458" fmla="*/ 3118099 h 5516840"/>
              <a:gd name="connsiteX4459" fmla="*/ 2212972 w 16935644"/>
              <a:gd name="connsiteY4459" fmla="*/ 3108644 h 5516840"/>
              <a:gd name="connsiteX4460" fmla="*/ 2186309 w 16935644"/>
              <a:gd name="connsiteY4460" fmla="*/ 3051914 h 5516840"/>
              <a:gd name="connsiteX4461" fmla="*/ 2092991 w 16935644"/>
              <a:gd name="connsiteY4461" fmla="*/ 3031983 h 5516840"/>
              <a:gd name="connsiteX4462" fmla="*/ 2101617 w 16935644"/>
              <a:gd name="connsiteY4462" fmla="*/ 3071591 h 5516840"/>
              <a:gd name="connsiteX4463" fmla="*/ 2016141 w 16935644"/>
              <a:gd name="connsiteY4463" fmla="*/ 3078491 h 5516840"/>
              <a:gd name="connsiteX4464" fmla="*/ 2051430 w 16935644"/>
              <a:gd name="connsiteY4464" fmla="*/ 3088712 h 5516840"/>
              <a:gd name="connsiteX4465" fmla="*/ 2049077 w 16935644"/>
              <a:gd name="connsiteY4465" fmla="*/ 3128321 h 5516840"/>
              <a:gd name="connsiteX4466" fmla="*/ 2084365 w 16935644"/>
              <a:gd name="connsiteY4466" fmla="*/ 3135220 h 5516840"/>
              <a:gd name="connsiteX4467" fmla="*/ 2026336 w 16935644"/>
              <a:gd name="connsiteY4467" fmla="*/ 3184795 h 5516840"/>
              <a:gd name="connsiteX4468" fmla="*/ 1976148 w 16935644"/>
              <a:gd name="connsiteY4468" fmla="*/ 3145442 h 5516840"/>
              <a:gd name="connsiteX4469" fmla="*/ 1999673 w 16935644"/>
              <a:gd name="connsiteY4469" fmla="*/ 3130876 h 5516840"/>
              <a:gd name="connsiteX4470" fmla="*/ 1882830 w 16935644"/>
              <a:gd name="connsiteY4470" fmla="*/ 3088712 h 5516840"/>
              <a:gd name="connsiteX4471" fmla="*/ 1738539 w 16935644"/>
              <a:gd name="connsiteY4471" fmla="*/ 3058559 h 5516840"/>
              <a:gd name="connsiteX4472" fmla="*/ 1621696 w 16935644"/>
              <a:gd name="connsiteY4472" fmla="*/ 3078491 h 5516840"/>
              <a:gd name="connsiteX4473" fmla="*/ 1698546 w 16935644"/>
              <a:gd name="connsiteY4473" fmla="*/ 3022017 h 5516840"/>
              <a:gd name="connsiteX4474" fmla="*/ 1689920 w 16935644"/>
              <a:gd name="connsiteY4474" fmla="*/ 3039138 h 5516840"/>
              <a:gd name="connsiteX4475" fmla="*/ 1773828 w 16935644"/>
              <a:gd name="connsiteY4475" fmla="*/ 3022017 h 5516840"/>
              <a:gd name="connsiteX4476" fmla="*/ 1765202 w 16935644"/>
              <a:gd name="connsiteY4476" fmla="*/ 3049359 h 5516840"/>
              <a:gd name="connsiteX4477" fmla="*/ 1783238 w 16935644"/>
              <a:gd name="connsiteY4477" fmla="*/ 3012562 h 5516840"/>
              <a:gd name="connsiteX4478" fmla="*/ 1823232 w 16935644"/>
              <a:gd name="connsiteY4478" fmla="*/ 3022017 h 5516840"/>
              <a:gd name="connsiteX4479" fmla="*/ 1823232 w 16935644"/>
              <a:gd name="connsiteY4479" fmla="*/ 2982408 h 5516840"/>
              <a:gd name="connsiteX4480" fmla="*/ 1849894 w 16935644"/>
              <a:gd name="connsiteY4480" fmla="*/ 3012562 h 5516840"/>
              <a:gd name="connsiteX4481" fmla="*/ 1882830 w 16935644"/>
              <a:gd name="connsiteY4481" fmla="*/ 2982408 h 5516840"/>
              <a:gd name="connsiteX4482" fmla="*/ 1876556 w 16935644"/>
              <a:gd name="connsiteY4482" fmla="*/ 3022017 h 5516840"/>
              <a:gd name="connsiteX4483" fmla="*/ 1908708 w 16935644"/>
              <a:gd name="connsiteY4483" fmla="*/ 3012562 h 5516840"/>
              <a:gd name="connsiteX4484" fmla="*/ 1859304 w 16935644"/>
              <a:gd name="connsiteY4484" fmla="*/ 3031983 h 5516840"/>
              <a:gd name="connsiteX4485" fmla="*/ 1951838 w 16935644"/>
              <a:gd name="connsiteY4485" fmla="*/ 2992630 h 5516840"/>
              <a:gd name="connsiteX4486" fmla="*/ 1958111 w 16935644"/>
              <a:gd name="connsiteY4486" fmla="*/ 3031983 h 5516840"/>
              <a:gd name="connsiteX4487" fmla="*/ 2020062 w 16935644"/>
              <a:gd name="connsiteY4487" fmla="*/ 2935900 h 5516840"/>
              <a:gd name="connsiteX4488" fmla="*/ 1966737 w 16935644"/>
              <a:gd name="connsiteY4488" fmla="*/ 2982408 h 5516840"/>
              <a:gd name="connsiteX4489" fmla="*/ 1900082 w 16935644"/>
              <a:gd name="connsiteY4489" fmla="*/ 2972953 h 5516840"/>
              <a:gd name="connsiteX4490" fmla="*/ 1958111 w 16935644"/>
              <a:gd name="connsiteY4490" fmla="*/ 2962476 h 5516840"/>
              <a:gd name="connsiteX4491" fmla="*/ 1984774 w 16935644"/>
              <a:gd name="connsiteY4491" fmla="*/ 2925679 h 5516840"/>
              <a:gd name="connsiteX4492" fmla="*/ 1885182 w 16935644"/>
              <a:gd name="connsiteY4492" fmla="*/ 2962476 h 5516840"/>
              <a:gd name="connsiteX4493" fmla="*/ 1833426 w 16935644"/>
              <a:gd name="connsiteY4493" fmla="*/ 2962476 h 5516840"/>
              <a:gd name="connsiteX4494" fmla="*/ 1823232 w 16935644"/>
              <a:gd name="connsiteY4494" fmla="*/ 2896547 h 5516840"/>
              <a:gd name="connsiteX4495" fmla="*/ 1823232 w 16935644"/>
              <a:gd name="connsiteY4495" fmla="*/ 2935900 h 5516840"/>
              <a:gd name="connsiteX4496" fmla="*/ 1783238 w 16935644"/>
              <a:gd name="connsiteY4496" fmla="*/ 2925679 h 5516840"/>
              <a:gd name="connsiteX4497" fmla="*/ 1791864 w 16935644"/>
              <a:gd name="connsiteY4497" fmla="*/ 2943822 h 5516840"/>
              <a:gd name="connsiteX4498" fmla="*/ 1800490 w 16935644"/>
              <a:gd name="connsiteY4498" fmla="*/ 2906258 h 5516840"/>
              <a:gd name="connsiteX4499" fmla="*/ 1800490 w 16935644"/>
              <a:gd name="connsiteY4499" fmla="*/ 2856939 h 5516840"/>
              <a:gd name="connsiteX4500" fmla="*/ 1773828 w 16935644"/>
              <a:gd name="connsiteY4500" fmla="*/ 2847739 h 5516840"/>
              <a:gd name="connsiteX4501" fmla="*/ 1809116 w 16935644"/>
              <a:gd name="connsiteY4501" fmla="*/ 2810942 h 5516840"/>
              <a:gd name="connsiteX4502" fmla="*/ 1733834 w 16935644"/>
              <a:gd name="connsiteY4502" fmla="*/ 2800465 h 5516840"/>
              <a:gd name="connsiteX4503" fmla="*/ 1935370 w 16935644"/>
              <a:gd name="connsiteY4503" fmla="*/ 2791010 h 5516840"/>
              <a:gd name="connsiteX4504" fmla="*/ 1935370 w 16935644"/>
              <a:gd name="connsiteY4504" fmla="*/ 2780788 h 5516840"/>
              <a:gd name="connsiteX4505" fmla="*/ 2145532 w 16935644"/>
              <a:gd name="connsiteY4505" fmla="*/ 2754212 h 5516840"/>
              <a:gd name="connsiteX4506" fmla="*/ 2119654 w 16935644"/>
              <a:gd name="connsiteY4506" fmla="*/ 2800465 h 5516840"/>
              <a:gd name="connsiteX4507" fmla="*/ 2086718 w 16935644"/>
              <a:gd name="connsiteY4507" fmla="*/ 2791010 h 5516840"/>
              <a:gd name="connsiteX4508" fmla="*/ 2060840 w 16935644"/>
              <a:gd name="connsiteY4508" fmla="*/ 2810942 h 5516840"/>
              <a:gd name="connsiteX4509" fmla="*/ 2128280 w 16935644"/>
              <a:gd name="connsiteY4509" fmla="*/ 2839818 h 5516840"/>
              <a:gd name="connsiteX4510" fmla="*/ 2110243 w 16935644"/>
              <a:gd name="connsiteY4510" fmla="*/ 2867160 h 5516840"/>
              <a:gd name="connsiteX4511" fmla="*/ 2163568 w 16935644"/>
              <a:gd name="connsiteY4511" fmla="*/ 2896547 h 5516840"/>
              <a:gd name="connsiteX4512" fmla="*/ 2279627 w 16935644"/>
              <a:gd name="connsiteY4512" fmla="*/ 2869205 h 5516840"/>
              <a:gd name="connsiteX4513" fmla="*/ 2338441 w 16935644"/>
              <a:gd name="connsiteY4513" fmla="*/ 2916479 h 5516840"/>
              <a:gd name="connsiteX4514" fmla="*/ 2356478 w 16935644"/>
              <a:gd name="connsiteY4514" fmla="*/ 2896547 h 5516840"/>
              <a:gd name="connsiteX4515" fmla="*/ 2312563 w 16935644"/>
              <a:gd name="connsiteY4515" fmla="*/ 2869205 h 5516840"/>
              <a:gd name="connsiteX4516" fmla="*/ 2405881 w 16935644"/>
              <a:gd name="connsiteY4516" fmla="*/ 2859750 h 5516840"/>
              <a:gd name="connsiteX4517" fmla="*/ 2365104 w 16935644"/>
              <a:gd name="connsiteY4517" fmla="*/ 2869205 h 5516840"/>
              <a:gd name="connsiteX4518" fmla="*/ 2373730 w 16935644"/>
              <a:gd name="connsiteY4518" fmla="*/ 2896547 h 5516840"/>
              <a:gd name="connsiteX4519" fmla="*/ 2431760 w 16935644"/>
              <a:gd name="connsiteY4519" fmla="*/ 2887092 h 5516840"/>
              <a:gd name="connsiteX4520" fmla="*/ 2405881 w 16935644"/>
              <a:gd name="connsiteY4520" fmla="*/ 2945355 h 5516840"/>
              <a:gd name="connsiteX4521" fmla="*/ 2271001 w 16935644"/>
              <a:gd name="connsiteY4521" fmla="*/ 2955832 h 5516840"/>
              <a:gd name="connsiteX4522" fmla="*/ 2212972 w 16935644"/>
              <a:gd name="connsiteY4522" fmla="*/ 2982408 h 5516840"/>
              <a:gd name="connsiteX4523" fmla="*/ 2263160 w 16935644"/>
              <a:gd name="connsiteY4523" fmla="*/ 2992630 h 5516840"/>
              <a:gd name="connsiteX4524" fmla="*/ 2194935 w 16935644"/>
              <a:gd name="connsiteY4524" fmla="*/ 2982408 h 5516840"/>
              <a:gd name="connsiteX4525" fmla="*/ 2169057 w 16935644"/>
              <a:gd name="connsiteY4525" fmla="*/ 3012562 h 5516840"/>
              <a:gd name="connsiteX4526" fmla="*/ 2230224 w 16935644"/>
              <a:gd name="connsiteY4526" fmla="*/ 3051914 h 5516840"/>
              <a:gd name="connsiteX4527" fmla="*/ 2204346 w 16935644"/>
              <a:gd name="connsiteY4527" fmla="*/ 3071591 h 5516840"/>
              <a:gd name="connsiteX4528" fmla="*/ 2221598 w 16935644"/>
              <a:gd name="connsiteY4528" fmla="*/ 3098167 h 5516840"/>
              <a:gd name="connsiteX4529" fmla="*/ 2271001 w 16935644"/>
              <a:gd name="connsiteY4529" fmla="*/ 3088712 h 5516840"/>
              <a:gd name="connsiteX4530" fmla="*/ 2271001 w 16935644"/>
              <a:gd name="connsiteY4530" fmla="*/ 3022017 h 5516840"/>
              <a:gd name="connsiteX4531" fmla="*/ 2303153 w 16935644"/>
              <a:gd name="connsiteY4531" fmla="*/ 3051914 h 5516840"/>
              <a:gd name="connsiteX4532" fmla="*/ 2289038 w 16935644"/>
              <a:gd name="connsiteY4532" fmla="*/ 3088712 h 5516840"/>
              <a:gd name="connsiteX4533" fmla="*/ 2365104 w 16935644"/>
              <a:gd name="connsiteY4533" fmla="*/ 3091523 h 5516840"/>
              <a:gd name="connsiteX4534" fmla="*/ 2312563 w 16935644"/>
              <a:gd name="connsiteY4534" fmla="*/ 3012562 h 5516840"/>
              <a:gd name="connsiteX4535" fmla="*/ 2332952 w 16935644"/>
              <a:gd name="connsiteY4535" fmla="*/ 2989052 h 5516840"/>
              <a:gd name="connsiteX4536" fmla="*/ 2317269 w 16935644"/>
              <a:gd name="connsiteY4536" fmla="*/ 2980875 h 5516840"/>
              <a:gd name="connsiteX4537" fmla="*/ 2346283 w 16935644"/>
              <a:gd name="connsiteY4537" fmla="*/ 2976531 h 5516840"/>
              <a:gd name="connsiteX4538" fmla="*/ 2351773 w 16935644"/>
              <a:gd name="connsiteY4538" fmla="*/ 2976531 h 5516840"/>
              <a:gd name="connsiteX4539" fmla="*/ 2362751 w 16935644"/>
              <a:gd name="connsiteY4539" fmla="*/ 2971931 h 5516840"/>
              <a:gd name="connsiteX4540" fmla="*/ 2359615 w 16935644"/>
              <a:gd name="connsiteY4540" fmla="*/ 2976531 h 5516840"/>
              <a:gd name="connsiteX4541" fmla="*/ 2379219 w 16935644"/>
              <a:gd name="connsiteY4541" fmla="*/ 3012562 h 5516840"/>
              <a:gd name="connsiteX4542" fmla="*/ 2431760 w 16935644"/>
              <a:gd name="connsiteY4542" fmla="*/ 3002085 h 5516840"/>
              <a:gd name="connsiteX4543" fmla="*/ 2414507 w 16935644"/>
              <a:gd name="connsiteY4543" fmla="*/ 3012562 h 5516840"/>
              <a:gd name="connsiteX4544" fmla="*/ 2464695 w 16935644"/>
              <a:gd name="connsiteY4544" fmla="*/ 3012562 h 5516840"/>
              <a:gd name="connsiteX4545" fmla="*/ 2431760 w 16935644"/>
              <a:gd name="connsiteY4545" fmla="*/ 2985219 h 5516840"/>
              <a:gd name="connsiteX4546" fmla="*/ 2607417 w 16935644"/>
              <a:gd name="connsiteY4546" fmla="*/ 2995441 h 5516840"/>
              <a:gd name="connsiteX4547" fmla="*/ 2616043 w 16935644"/>
              <a:gd name="connsiteY4547" fmla="*/ 2985219 h 5516840"/>
              <a:gd name="connsiteX4548" fmla="*/ 2598791 w 16935644"/>
              <a:gd name="connsiteY4548" fmla="*/ 2982408 h 5516840"/>
              <a:gd name="connsiteX4549" fmla="*/ 2628590 w 16935644"/>
              <a:gd name="connsiteY4549" fmla="*/ 2970398 h 5516840"/>
              <a:gd name="connsiteX4550" fmla="*/ 2777585 w 16935644"/>
              <a:gd name="connsiteY4550" fmla="*/ 2995441 h 5516840"/>
              <a:gd name="connsiteX4551" fmla="*/ 2701519 w 16935644"/>
              <a:gd name="connsiteY4551" fmla="*/ 2995441 h 5516840"/>
              <a:gd name="connsiteX4552" fmla="*/ 2719556 w 16935644"/>
              <a:gd name="connsiteY4552" fmla="*/ 3031983 h 5516840"/>
              <a:gd name="connsiteX4553" fmla="*/ 2657605 w 16935644"/>
              <a:gd name="connsiteY4553" fmla="*/ 3041437 h 5516840"/>
              <a:gd name="connsiteX4554" fmla="*/ 2674857 w 16935644"/>
              <a:gd name="connsiteY4554" fmla="*/ 3061370 h 5516840"/>
              <a:gd name="connsiteX4555" fmla="*/ 2674857 w 16935644"/>
              <a:gd name="connsiteY4555" fmla="*/ 3071591 h 5516840"/>
              <a:gd name="connsiteX4556" fmla="*/ 2674857 w 16935644"/>
              <a:gd name="connsiteY4556" fmla="*/ 3091523 h 5516840"/>
              <a:gd name="connsiteX4557" fmla="*/ 2616043 w 16935644"/>
              <a:gd name="connsiteY4557" fmla="*/ 3031983 h 5516840"/>
              <a:gd name="connsiteX4558" fmla="*/ 2684267 w 16935644"/>
              <a:gd name="connsiteY4558" fmla="*/ 2985219 h 5516840"/>
              <a:gd name="connsiteX4559" fmla="*/ 2663095 w 16935644"/>
              <a:gd name="connsiteY4559" fmla="*/ 2980875 h 5516840"/>
              <a:gd name="connsiteX4560" fmla="*/ 2630943 w 16935644"/>
              <a:gd name="connsiteY4560" fmla="*/ 2987519 h 5516840"/>
              <a:gd name="connsiteX4561" fmla="*/ 2531351 w 16935644"/>
              <a:gd name="connsiteY4561" fmla="*/ 2985219 h 5516840"/>
              <a:gd name="connsiteX4562" fmla="*/ 2423133 w 16935644"/>
              <a:gd name="connsiteY4562" fmla="*/ 3041437 h 5516840"/>
              <a:gd name="connsiteX4563" fmla="*/ 2446659 w 16935644"/>
              <a:gd name="connsiteY4563" fmla="*/ 3081302 h 5516840"/>
              <a:gd name="connsiteX4564" fmla="*/ 2481947 w 16935644"/>
              <a:gd name="connsiteY4564" fmla="*/ 3022017 h 5516840"/>
              <a:gd name="connsiteX4565" fmla="*/ 2558013 w 16935644"/>
              <a:gd name="connsiteY4565" fmla="*/ 3022017 h 5516840"/>
              <a:gd name="connsiteX4566" fmla="*/ 2499199 w 16935644"/>
              <a:gd name="connsiteY4566" fmla="*/ 3061370 h 5516840"/>
              <a:gd name="connsiteX4567" fmla="*/ 2540761 w 16935644"/>
              <a:gd name="connsiteY4567" fmla="*/ 3081302 h 5516840"/>
              <a:gd name="connsiteX4568" fmla="*/ 2590949 w 16935644"/>
              <a:gd name="connsiteY4568" fmla="*/ 3105833 h 5516840"/>
              <a:gd name="connsiteX4569" fmla="*/ 2581539 w 16935644"/>
              <a:gd name="connsiteY4569" fmla="*/ 3105833 h 5516840"/>
              <a:gd name="connsiteX4570" fmla="*/ 2564287 w 16935644"/>
              <a:gd name="connsiteY4570" fmla="*/ 3110944 h 5516840"/>
              <a:gd name="connsiteX4571" fmla="*/ 2566639 w 16935644"/>
              <a:gd name="connsiteY4571" fmla="*/ 3128321 h 5516840"/>
              <a:gd name="connsiteX4572" fmla="*/ 2584676 w 16935644"/>
              <a:gd name="connsiteY4572" fmla="*/ 3130876 h 5516840"/>
              <a:gd name="connsiteX4573" fmla="*/ 2590949 w 16935644"/>
              <a:gd name="connsiteY4573" fmla="*/ 3105833 h 5516840"/>
              <a:gd name="connsiteX4574" fmla="*/ 2624669 w 16935644"/>
              <a:gd name="connsiteY4574" fmla="*/ 3118099 h 5516840"/>
              <a:gd name="connsiteX4575" fmla="*/ 2616043 w 16935644"/>
              <a:gd name="connsiteY4575" fmla="*/ 3081302 h 5516840"/>
              <a:gd name="connsiteX4576" fmla="*/ 2701519 w 16935644"/>
              <a:gd name="connsiteY4576" fmla="*/ 3100723 h 5516840"/>
              <a:gd name="connsiteX4577" fmla="*/ 2674857 w 16935644"/>
              <a:gd name="connsiteY4577" fmla="*/ 3128321 h 5516840"/>
              <a:gd name="connsiteX4578" fmla="*/ 2742297 w 16935644"/>
              <a:gd name="connsiteY4578" fmla="*/ 3157452 h 5516840"/>
              <a:gd name="connsiteX4579" fmla="*/ 2750923 w 16935644"/>
              <a:gd name="connsiteY4579" fmla="*/ 3100723 h 5516840"/>
              <a:gd name="connsiteX4580" fmla="*/ 2786211 w 16935644"/>
              <a:gd name="connsiteY4580" fmla="*/ 3110944 h 5516840"/>
              <a:gd name="connsiteX4581" fmla="*/ 2759549 w 16935644"/>
              <a:gd name="connsiteY4581" fmla="*/ 3130876 h 5516840"/>
              <a:gd name="connsiteX4582" fmla="*/ 2826989 w 16935644"/>
              <a:gd name="connsiteY4582" fmla="*/ 3147742 h 5516840"/>
              <a:gd name="connsiteX4583" fmla="*/ 2607417 w 16935644"/>
              <a:gd name="connsiteY4583" fmla="*/ 3197061 h 5516840"/>
              <a:gd name="connsiteX4584" fmla="*/ 2590949 w 16935644"/>
              <a:gd name="connsiteY4584" fmla="*/ 3167673 h 5516840"/>
              <a:gd name="connsiteX4585" fmla="*/ 2540761 w 16935644"/>
              <a:gd name="connsiteY4585" fmla="*/ 3167673 h 5516840"/>
              <a:gd name="connsiteX4586" fmla="*/ 2565071 w 16935644"/>
              <a:gd name="connsiteY4586" fmla="*/ 3188628 h 5516840"/>
              <a:gd name="connsiteX4587" fmla="*/ 2564287 w 16935644"/>
              <a:gd name="connsiteY4587" fmla="*/ 3184795 h 5516840"/>
              <a:gd name="connsiteX4588" fmla="*/ 2593302 w 16935644"/>
              <a:gd name="connsiteY4588" fmla="*/ 3214182 h 5516840"/>
              <a:gd name="connsiteX4589" fmla="*/ 2724261 w 16935644"/>
              <a:gd name="connsiteY4589" fmla="*/ 3197061 h 5516840"/>
              <a:gd name="connsiteX4590" fmla="*/ 2768175 w 16935644"/>
              <a:gd name="connsiteY4590" fmla="*/ 3236414 h 5516840"/>
              <a:gd name="connsiteX4591" fmla="*/ 2759549 w 16935644"/>
              <a:gd name="connsiteY4591" fmla="*/ 3278322 h 5516840"/>
              <a:gd name="connsiteX4592" fmla="*/ 2774449 w 16935644"/>
              <a:gd name="connsiteY4592" fmla="*/ 3270400 h 5516840"/>
              <a:gd name="connsiteX4593" fmla="*/ 2777585 w 16935644"/>
              <a:gd name="connsiteY4593" fmla="*/ 3282922 h 5516840"/>
              <a:gd name="connsiteX4594" fmla="*/ 2809737 w 16935644"/>
              <a:gd name="connsiteY4594" fmla="*/ 3293143 h 5516840"/>
              <a:gd name="connsiteX4595" fmla="*/ 2815227 w 16935644"/>
              <a:gd name="connsiteY4595" fmla="*/ 3285221 h 5516840"/>
              <a:gd name="connsiteX4596" fmla="*/ 2818363 w 16935644"/>
              <a:gd name="connsiteY4596" fmla="*/ 3261456 h 5516840"/>
              <a:gd name="connsiteX4597" fmla="*/ 2830126 w 16935644"/>
              <a:gd name="connsiteY4597" fmla="*/ 3268100 h 5516840"/>
              <a:gd name="connsiteX4598" fmla="*/ 2867767 w 16935644"/>
              <a:gd name="connsiteY4598" fmla="*/ 3262990 h 5516840"/>
              <a:gd name="connsiteX4599" fmla="*/ 2867767 w 16935644"/>
              <a:gd name="connsiteY4599" fmla="*/ 3298254 h 5516840"/>
              <a:gd name="connsiteX4600" fmla="*/ 2877177 w 16935644"/>
              <a:gd name="connsiteY4600" fmla="*/ 3299787 h 5516840"/>
              <a:gd name="connsiteX4601" fmla="*/ 2912465 w 16935644"/>
              <a:gd name="connsiteY4601" fmla="*/ 3262990 h 5516840"/>
              <a:gd name="connsiteX4602" fmla="*/ 2946969 w 16935644"/>
              <a:gd name="connsiteY4602" fmla="*/ 3304898 h 5516840"/>
              <a:gd name="connsiteX4603" fmla="*/ 2952459 w 16935644"/>
              <a:gd name="connsiteY4603" fmla="*/ 3307453 h 5516840"/>
              <a:gd name="connsiteX4604" fmla="*/ 2970495 w 16935644"/>
              <a:gd name="connsiteY4604" fmla="*/ 3302343 h 5516840"/>
              <a:gd name="connsiteX4605" fmla="*/ 2976769 w 16935644"/>
              <a:gd name="connsiteY4605" fmla="*/ 3369294 h 5516840"/>
              <a:gd name="connsiteX4606" fmla="*/ 3031662 w 16935644"/>
              <a:gd name="connsiteY4606" fmla="*/ 3354728 h 5516840"/>
              <a:gd name="connsiteX4607" fmla="*/ 3020683 w 16935644"/>
              <a:gd name="connsiteY4607" fmla="*/ 3310264 h 5516840"/>
              <a:gd name="connsiteX4608" fmla="*/ 3028525 w 16935644"/>
              <a:gd name="connsiteY4608" fmla="*/ 3310264 h 5516840"/>
              <a:gd name="connsiteX4609" fmla="*/ 3028525 w 16935644"/>
              <a:gd name="connsiteY4609" fmla="*/ 3293143 h 5516840"/>
              <a:gd name="connsiteX4610" fmla="*/ 3102238 w 16935644"/>
              <a:gd name="connsiteY4610" fmla="*/ 3307453 h 5516840"/>
              <a:gd name="connsiteX4611" fmla="*/ 3339063 w 16935644"/>
              <a:gd name="connsiteY4611" fmla="*/ 3280877 h 5516840"/>
              <a:gd name="connsiteX4612" fmla="*/ 3392387 w 16935644"/>
              <a:gd name="connsiteY4612" fmla="*/ 3270400 h 5516840"/>
              <a:gd name="connsiteX4613" fmla="*/ 3406502 w 16935644"/>
              <a:gd name="connsiteY4613" fmla="*/ 3241524 h 5516840"/>
              <a:gd name="connsiteX4614" fmla="*/ 3204183 w 16935644"/>
              <a:gd name="connsiteY4614" fmla="*/ 3261456 h 5516840"/>
              <a:gd name="connsiteX4615" fmla="*/ 3263781 w 16935644"/>
              <a:gd name="connsiteY4615" fmla="*/ 3231303 h 5516840"/>
              <a:gd name="connsiteX4616" fmla="*/ 3248881 w 16935644"/>
              <a:gd name="connsiteY4616" fmla="*/ 3221592 h 5516840"/>
              <a:gd name="connsiteX4617" fmla="*/ 3271623 w 16935644"/>
              <a:gd name="connsiteY4617" fmla="*/ 3209071 h 5516840"/>
              <a:gd name="connsiteX4618" fmla="*/ 3332789 w 16935644"/>
              <a:gd name="connsiteY4618" fmla="*/ 3206260 h 5516840"/>
              <a:gd name="connsiteX4619" fmla="*/ 3328084 w 16935644"/>
              <a:gd name="connsiteY4619" fmla="*/ 3211371 h 5516840"/>
              <a:gd name="connsiteX4620" fmla="*/ 3348473 w 16935644"/>
              <a:gd name="connsiteY4620" fmla="*/ 3214182 h 5516840"/>
              <a:gd name="connsiteX4621" fmla="*/ 3356315 w 16935644"/>
              <a:gd name="connsiteY4621" fmla="*/ 3250979 h 5516840"/>
              <a:gd name="connsiteX4622" fmla="*/ 3253586 w 16935644"/>
              <a:gd name="connsiteY4622" fmla="*/ 3280877 h 5516840"/>
              <a:gd name="connsiteX4623" fmla="*/ 3137527 w 16935644"/>
              <a:gd name="connsiteY4623" fmla="*/ 3270400 h 5516840"/>
              <a:gd name="connsiteX4624" fmla="*/ 3137527 w 16935644"/>
              <a:gd name="connsiteY4624" fmla="*/ 3221592 h 5516840"/>
              <a:gd name="connsiteX4625" fmla="*/ 3172031 w 16935644"/>
              <a:gd name="connsiteY4625" fmla="*/ 3261456 h 5516840"/>
              <a:gd name="connsiteX4626" fmla="*/ 3172031 w 16935644"/>
              <a:gd name="connsiteY4626" fmla="*/ 3204727 h 5516840"/>
              <a:gd name="connsiteX4627" fmla="*/ 3142232 w 16935644"/>
              <a:gd name="connsiteY4627" fmla="*/ 3189139 h 5516840"/>
              <a:gd name="connsiteX4628" fmla="*/ 3058324 w 16935644"/>
              <a:gd name="connsiteY4628" fmla="*/ 3191950 h 5516840"/>
              <a:gd name="connsiteX4629" fmla="*/ 3058324 w 16935644"/>
              <a:gd name="connsiteY4629" fmla="*/ 3151319 h 5516840"/>
              <a:gd name="connsiteX4630" fmla="*/ 3105375 w 16935644"/>
              <a:gd name="connsiteY4630" fmla="*/ 3157452 h 5516840"/>
              <a:gd name="connsiteX4631" fmla="*/ 3060677 w 16935644"/>
              <a:gd name="connsiteY4631" fmla="*/ 3145442 h 5516840"/>
              <a:gd name="connsiteX4632" fmla="*/ 3127332 w 16935644"/>
              <a:gd name="connsiteY4632" fmla="*/ 3144675 h 5516840"/>
              <a:gd name="connsiteX4633" fmla="*/ 3128901 w 16935644"/>
              <a:gd name="connsiteY4633" fmla="*/ 3141098 h 5516840"/>
              <a:gd name="connsiteX4634" fmla="*/ 3157915 w 16935644"/>
              <a:gd name="connsiteY4634" fmla="*/ 3161796 h 5516840"/>
              <a:gd name="connsiteX4635" fmla="*/ 3153995 w 16935644"/>
              <a:gd name="connsiteY4635" fmla="*/ 3172018 h 5516840"/>
              <a:gd name="connsiteX4636" fmla="*/ 3314753 w 16935644"/>
              <a:gd name="connsiteY4636" fmla="*/ 3124743 h 5516840"/>
              <a:gd name="connsiteX4637" fmla="*/ 3314753 w 16935644"/>
              <a:gd name="connsiteY4637" fmla="*/ 3118099 h 5516840"/>
              <a:gd name="connsiteX4638" fmla="*/ 3317889 w 16935644"/>
              <a:gd name="connsiteY4638" fmla="*/ 3122188 h 5516840"/>
              <a:gd name="connsiteX4639" fmla="*/ 3334357 w 16935644"/>
              <a:gd name="connsiteY4639" fmla="*/ 3112222 h 5516840"/>
              <a:gd name="connsiteX4640" fmla="*/ 3288090 w 16935644"/>
              <a:gd name="connsiteY4640" fmla="*/ 3070058 h 5516840"/>
              <a:gd name="connsiteX4641" fmla="*/ 3280249 w 16935644"/>
              <a:gd name="connsiteY4641" fmla="*/ 3068780 h 5516840"/>
              <a:gd name="connsiteX4642" fmla="*/ 3288875 w 16935644"/>
              <a:gd name="connsiteY4642" fmla="*/ 3029683 h 5516840"/>
              <a:gd name="connsiteX4643" fmla="*/ 3575102 w 16935644"/>
              <a:gd name="connsiteY4643" fmla="*/ 3049359 h 5516840"/>
              <a:gd name="connsiteX4644" fmla="*/ 3718608 w 16935644"/>
              <a:gd name="connsiteY4644" fmla="*/ 3058559 h 5516840"/>
              <a:gd name="connsiteX4645" fmla="*/ 3634701 w 16935644"/>
              <a:gd name="connsiteY4645" fmla="*/ 3058559 h 5516840"/>
              <a:gd name="connsiteX4646" fmla="*/ 3701356 w 16935644"/>
              <a:gd name="connsiteY4646" fmla="*/ 3078491 h 5516840"/>
              <a:gd name="connsiteX4647" fmla="*/ 3616664 w 16935644"/>
              <a:gd name="connsiteY4647" fmla="*/ 3098167 h 5516840"/>
              <a:gd name="connsiteX4648" fmla="*/ 3634701 w 16935644"/>
              <a:gd name="connsiteY4648" fmla="*/ 3135220 h 5516840"/>
              <a:gd name="connsiteX4649" fmla="*/ 3693514 w 16935644"/>
              <a:gd name="connsiteY4649" fmla="*/ 3108644 h 5516840"/>
              <a:gd name="connsiteX4650" fmla="*/ 3669989 w 16935644"/>
              <a:gd name="connsiteY4650" fmla="*/ 3145442 h 5516840"/>
              <a:gd name="connsiteX4651" fmla="*/ 3699003 w 16935644"/>
              <a:gd name="connsiteY4651" fmla="*/ 3160263 h 5516840"/>
              <a:gd name="connsiteX4652" fmla="*/ 3734292 w 16935644"/>
              <a:gd name="connsiteY4652" fmla="*/ 3160263 h 5516840"/>
              <a:gd name="connsiteX4653" fmla="*/ 3736645 w 16935644"/>
              <a:gd name="connsiteY4653" fmla="*/ 3147742 h 5516840"/>
              <a:gd name="connsiteX4654" fmla="*/ 3709982 w 16935644"/>
              <a:gd name="connsiteY4654" fmla="*/ 3132409 h 5516840"/>
              <a:gd name="connsiteX4655" fmla="*/ 3753897 w 16935644"/>
              <a:gd name="connsiteY4655" fmla="*/ 3123210 h 5516840"/>
              <a:gd name="connsiteX4656" fmla="*/ 3753897 w 16935644"/>
              <a:gd name="connsiteY4656" fmla="*/ 3135220 h 5516840"/>
              <a:gd name="connsiteX4657" fmla="*/ 3786833 w 16935644"/>
              <a:gd name="connsiteY4657" fmla="*/ 3145442 h 5516840"/>
              <a:gd name="connsiteX4658" fmla="*/ 3786833 w 16935644"/>
              <a:gd name="connsiteY4658" fmla="*/ 3160263 h 5516840"/>
              <a:gd name="connsiteX4659" fmla="*/ 3836236 w 16935644"/>
              <a:gd name="connsiteY4659" fmla="*/ 3165374 h 5516840"/>
              <a:gd name="connsiteX4660" fmla="*/ 3921712 w 16935644"/>
              <a:gd name="connsiteY4660" fmla="*/ 3199360 h 5516840"/>
              <a:gd name="connsiteX4661" fmla="*/ 3728019 w 16935644"/>
              <a:gd name="connsiteY4661" fmla="*/ 3228747 h 5516840"/>
              <a:gd name="connsiteX4662" fmla="*/ 3745271 w 16935644"/>
              <a:gd name="connsiteY4662" fmla="*/ 3204727 h 5516840"/>
              <a:gd name="connsiteX4663" fmla="*/ 3558635 w 16935644"/>
              <a:gd name="connsiteY4663" fmla="*/ 3250979 h 5516840"/>
              <a:gd name="connsiteX4664" fmla="*/ 3575102 w 16935644"/>
              <a:gd name="connsiteY4664" fmla="*/ 3231303 h 5516840"/>
              <a:gd name="connsiteX4665" fmla="*/ 3550008 w 16935644"/>
              <a:gd name="connsiteY4665" fmla="*/ 3250979 h 5516840"/>
              <a:gd name="connsiteX4666" fmla="*/ 3564124 w 16935644"/>
              <a:gd name="connsiteY4666" fmla="*/ 3262223 h 5516840"/>
              <a:gd name="connsiteX4667" fmla="*/ 3567261 w 16935644"/>
              <a:gd name="connsiteY4667" fmla="*/ 3261456 h 5516840"/>
              <a:gd name="connsiteX4668" fmla="*/ 3567261 w 16935644"/>
              <a:gd name="connsiteY4668" fmla="*/ 3262223 h 5516840"/>
              <a:gd name="connsiteX4669" fmla="*/ 3575102 w 16935644"/>
              <a:gd name="connsiteY4669" fmla="*/ 3280877 h 5516840"/>
              <a:gd name="connsiteX4670" fmla="*/ 3562555 w 16935644"/>
              <a:gd name="connsiteY4670" fmla="*/ 3276789 h 5516840"/>
              <a:gd name="connsiteX4671" fmla="*/ 3557066 w 16935644"/>
              <a:gd name="connsiteY4671" fmla="*/ 3296976 h 5516840"/>
              <a:gd name="connsiteX4672" fmla="*/ 3584513 w 16935644"/>
              <a:gd name="connsiteY4672" fmla="*/ 3290332 h 5516840"/>
              <a:gd name="connsiteX4673" fmla="*/ 3643327 w 16935644"/>
              <a:gd name="connsiteY4673" fmla="*/ 3270400 h 5516840"/>
              <a:gd name="connsiteX4674" fmla="*/ 3601765 w 16935644"/>
              <a:gd name="connsiteY4674" fmla="*/ 3290332 h 5516840"/>
              <a:gd name="connsiteX4675" fmla="*/ 3666852 w 16935644"/>
              <a:gd name="connsiteY4675" fmla="*/ 3295443 h 5516840"/>
              <a:gd name="connsiteX4676" fmla="*/ 3674694 w 16935644"/>
              <a:gd name="connsiteY4676" fmla="*/ 3293143 h 5516840"/>
              <a:gd name="connsiteX4677" fmla="*/ 3669989 w 16935644"/>
              <a:gd name="connsiteY4677" fmla="*/ 3241524 h 5516840"/>
              <a:gd name="connsiteX4678" fmla="*/ 3634701 w 16935644"/>
              <a:gd name="connsiteY4678" fmla="*/ 3250979 h 5516840"/>
              <a:gd name="connsiteX4679" fmla="*/ 3674694 w 16935644"/>
              <a:gd name="connsiteY4679" fmla="*/ 3221592 h 5516840"/>
              <a:gd name="connsiteX4680" fmla="*/ 3674694 w 16935644"/>
              <a:gd name="connsiteY4680" fmla="*/ 3270400 h 5516840"/>
              <a:gd name="connsiteX4681" fmla="*/ 3862899 w 16935644"/>
              <a:gd name="connsiteY4681" fmla="*/ 3231303 h 5516840"/>
              <a:gd name="connsiteX4682" fmla="*/ 3887992 w 16935644"/>
              <a:gd name="connsiteY4682" fmla="*/ 3311797 h 5516840"/>
              <a:gd name="connsiteX4683" fmla="*/ 3895050 w 16935644"/>
              <a:gd name="connsiteY4683" fmla="*/ 3311031 h 5516840"/>
              <a:gd name="connsiteX4684" fmla="*/ 3911518 w 16935644"/>
              <a:gd name="connsiteY4684" fmla="*/ 3304898 h 5516840"/>
              <a:gd name="connsiteX4685" fmla="*/ 3902892 w 16935644"/>
              <a:gd name="connsiteY4685" fmla="*/ 3268100 h 5516840"/>
              <a:gd name="connsiteX4686" fmla="*/ 3917791 w 16935644"/>
              <a:gd name="connsiteY4686" fmla="*/ 3268100 h 5516840"/>
              <a:gd name="connsiteX4687" fmla="*/ 3886424 w 16935644"/>
              <a:gd name="connsiteY4687" fmla="*/ 3250979 h 5516840"/>
              <a:gd name="connsiteX4688" fmla="*/ 3946806 w 16935644"/>
              <a:gd name="connsiteY4688" fmla="*/ 3241524 h 5516840"/>
              <a:gd name="connsiteX4689" fmla="*/ 3946806 w 16935644"/>
              <a:gd name="connsiteY4689" fmla="*/ 3280877 h 5516840"/>
              <a:gd name="connsiteX4690" fmla="*/ 3929554 w 16935644"/>
              <a:gd name="connsiteY4690" fmla="*/ 3275767 h 5516840"/>
              <a:gd name="connsiteX4691" fmla="*/ 3919360 w 16935644"/>
              <a:gd name="connsiteY4691" fmla="*/ 3306687 h 5516840"/>
              <a:gd name="connsiteX4692" fmla="*/ 3962490 w 16935644"/>
              <a:gd name="connsiteY4692" fmla="*/ 3299021 h 5516840"/>
              <a:gd name="connsiteX4693" fmla="*/ 3986800 w 16935644"/>
              <a:gd name="connsiteY4693" fmla="*/ 3294676 h 5516840"/>
              <a:gd name="connsiteX4694" fmla="*/ 3999347 w 16935644"/>
              <a:gd name="connsiteY4694" fmla="*/ 3292377 h 5516840"/>
              <a:gd name="connsiteX4695" fmla="*/ 3996994 w 16935644"/>
              <a:gd name="connsiteY4695" fmla="*/ 3270400 h 5516840"/>
              <a:gd name="connsiteX4696" fmla="*/ 4025225 w 16935644"/>
              <a:gd name="connsiteY4696" fmla="*/ 3288032 h 5516840"/>
              <a:gd name="connsiteX4697" fmla="*/ 4194609 w 16935644"/>
              <a:gd name="connsiteY4697" fmla="*/ 3257879 h 5516840"/>
              <a:gd name="connsiteX4698" fmla="*/ 4157752 w 16935644"/>
              <a:gd name="connsiteY4698" fmla="*/ 3241524 h 5516840"/>
              <a:gd name="connsiteX4699" fmla="*/ 4233818 w 16935644"/>
              <a:gd name="connsiteY4699" fmla="*/ 3225937 h 5516840"/>
              <a:gd name="connsiteX4700" fmla="*/ 4265970 w 16935644"/>
              <a:gd name="connsiteY4700" fmla="*/ 3214182 h 5516840"/>
              <a:gd name="connsiteX4701" fmla="*/ 4181278 w 16935644"/>
              <a:gd name="connsiteY4701" fmla="*/ 3184795 h 5516840"/>
              <a:gd name="connsiteX4702" fmla="*/ 4202451 w 16935644"/>
              <a:gd name="connsiteY4702" fmla="*/ 3180451 h 5516840"/>
              <a:gd name="connsiteX4703" fmla="*/ 4214997 w 16935644"/>
              <a:gd name="connsiteY4703" fmla="*/ 3160263 h 5516840"/>
              <a:gd name="connsiteX4704" fmla="*/ 4158537 w 16935644"/>
              <a:gd name="connsiteY4704" fmla="*/ 3153108 h 5516840"/>
              <a:gd name="connsiteX4705" fmla="*/ 4149910 w 16935644"/>
              <a:gd name="connsiteY4705" fmla="*/ 3172018 h 5516840"/>
              <a:gd name="connsiteX4706" fmla="*/ 4114622 w 16935644"/>
              <a:gd name="connsiteY4706" fmla="*/ 3172018 h 5516840"/>
              <a:gd name="connsiteX4707" fmla="*/ 4110701 w 16935644"/>
              <a:gd name="connsiteY4707" fmla="*/ 3162563 h 5516840"/>
              <a:gd name="connsiteX4708" fmla="*/ 4015031 w 16935644"/>
              <a:gd name="connsiteY4708" fmla="*/ 3167673 h 5516840"/>
              <a:gd name="connsiteX4709" fmla="*/ 3997778 w 16935644"/>
              <a:gd name="connsiteY4709" fmla="*/ 3186839 h 5516840"/>
              <a:gd name="connsiteX4710" fmla="*/ 3855057 w 16935644"/>
              <a:gd name="connsiteY4710" fmla="*/ 3167673 h 5516840"/>
              <a:gd name="connsiteX4711" fmla="*/ 3997778 w 16935644"/>
              <a:gd name="connsiteY4711" fmla="*/ 3126532 h 5516840"/>
              <a:gd name="connsiteX4712" fmla="*/ 4063650 w 16935644"/>
              <a:gd name="connsiteY4712" fmla="*/ 3087946 h 5516840"/>
              <a:gd name="connsiteX4713" fmla="*/ 4063650 w 16935644"/>
              <a:gd name="connsiteY4713" fmla="*/ 3117333 h 5516840"/>
              <a:gd name="connsiteX4714" fmla="*/ 4095017 w 16935644"/>
              <a:gd name="connsiteY4714" fmla="*/ 3112222 h 5516840"/>
              <a:gd name="connsiteX4715" fmla="*/ 4108349 w 16935644"/>
              <a:gd name="connsiteY4715" fmla="*/ 3105833 h 5516840"/>
              <a:gd name="connsiteX4716" fmla="*/ 4116975 w 16935644"/>
              <a:gd name="connsiteY4716" fmla="*/ 3105833 h 5516840"/>
              <a:gd name="connsiteX4717" fmla="*/ 4123248 w 16935644"/>
              <a:gd name="connsiteY4717" fmla="*/ 3095356 h 5516840"/>
              <a:gd name="connsiteX4718" fmla="*/ 4138147 w 16935644"/>
              <a:gd name="connsiteY4718" fmla="*/ 3112222 h 5516840"/>
              <a:gd name="connsiteX4719" fmla="*/ 4173436 w 16935644"/>
              <a:gd name="connsiteY4719" fmla="*/ 3120399 h 5516840"/>
              <a:gd name="connsiteX4720" fmla="*/ 4189904 w 16935644"/>
              <a:gd name="connsiteY4720" fmla="*/ 3098167 h 5516840"/>
              <a:gd name="connsiteX4721" fmla="*/ 4189904 w 16935644"/>
              <a:gd name="connsiteY4721" fmla="*/ 3086412 h 5516840"/>
              <a:gd name="connsiteX4722" fmla="*/ 4243229 w 16935644"/>
              <a:gd name="connsiteY4722" fmla="*/ 3095356 h 5516840"/>
              <a:gd name="connsiteX4723" fmla="*/ 4233818 w 16935644"/>
              <a:gd name="connsiteY4723" fmla="*/ 3108644 h 5516840"/>
              <a:gd name="connsiteX4724" fmla="*/ 4243229 w 16935644"/>
              <a:gd name="connsiteY4724" fmla="*/ 3110944 h 5516840"/>
              <a:gd name="connsiteX4725" fmla="*/ 4248717 w 16935644"/>
              <a:gd name="connsiteY4725" fmla="*/ 3109411 h 5516840"/>
              <a:gd name="connsiteX4726" fmla="*/ 4250286 w 16935644"/>
              <a:gd name="connsiteY4726" fmla="*/ 3112988 h 5516840"/>
              <a:gd name="connsiteX4727" fmla="*/ 4272243 w 16935644"/>
              <a:gd name="connsiteY4727" fmla="*/ 3118099 h 5516840"/>
              <a:gd name="connsiteX4728" fmla="*/ 4282437 w 16935644"/>
              <a:gd name="connsiteY4728" fmla="*/ 3077213 h 5516840"/>
              <a:gd name="connsiteX4729" fmla="*/ 4172652 w 16935644"/>
              <a:gd name="connsiteY4729" fmla="*/ 3078491 h 5516840"/>
              <a:gd name="connsiteX4730" fmla="*/ 4207940 w 16935644"/>
              <a:gd name="connsiteY4730" fmla="*/ 3034794 h 5516840"/>
              <a:gd name="connsiteX4731" fmla="*/ 4214997 w 16935644"/>
              <a:gd name="connsiteY4731" fmla="*/ 3023550 h 5516840"/>
              <a:gd name="connsiteX4732" fmla="*/ 4181278 w 16935644"/>
              <a:gd name="connsiteY4732" fmla="*/ 3006684 h 5516840"/>
              <a:gd name="connsiteX4733" fmla="*/ 4214997 w 16935644"/>
              <a:gd name="connsiteY4733" fmla="*/ 3006684 h 5516840"/>
              <a:gd name="connsiteX4734" fmla="*/ 4207940 w 16935644"/>
              <a:gd name="connsiteY4734" fmla="*/ 2999529 h 5516840"/>
              <a:gd name="connsiteX4735" fmla="*/ 4225192 w 16935644"/>
              <a:gd name="connsiteY4735" fmla="*/ 3001318 h 5516840"/>
              <a:gd name="connsiteX4736" fmla="*/ 4243229 w 16935644"/>
              <a:gd name="connsiteY4736" fmla="*/ 2993396 h 5516840"/>
              <a:gd name="connsiteX4737" fmla="*/ 4283222 w 16935644"/>
              <a:gd name="connsiteY4737" fmla="*/ 2941011 h 5516840"/>
              <a:gd name="connsiteX4738" fmla="*/ 4274596 w 16935644"/>
              <a:gd name="connsiteY4738" fmla="*/ 2925679 h 5516840"/>
              <a:gd name="connsiteX4739" fmla="*/ 4292632 w 16935644"/>
              <a:gd name="connsiteY4739" fmla="*/ 2930789 h 5516840"/>
              <a:gd name="connsiteX4740" fmla="*/ 4301258 w 16935644"/>
              <a:gd name="connsiteY4740" fmla="*/ 2924145 h 5516840"/>
              <a:gd name="connsiteX4741" fmla="*/ 4243229 w 16935644"/>
              <a:gd name="connsiteY4741" fmla="*/ 2913668 h 5516840"/>
              <a:gd name="connsiteX4742" fmla="*/ 4268323 w 16935644"/>
              <a:gd name="connsiteY4742" fmla="*/ 2941011 h 5516840"/>
              <a:gd name="connsiteX4743" fmla="*/ 4193041 w 16935644"/>
              <a:gd name="connsiteY4743" fmla="*/ 2904213 h 5516840"/>
              <a:gd name="connsiteX4744" fmla="*/ 4216566 w 16935644"/>
              <a:gd name="connsiteY4744" fmla="*/ 2874315 h 5516840"/>
              <a:gd name="connsiteX4745" fmla="*/ 4225192 w 16935644"/>
              <a:gd name="connsiteY4745" fmla="*/ 2876871 h 5516840"/>
              <a:gd name="connsiteX4746" fmla="*/ 4218919 w 16935644"/>
              <a:gd name="connsiteY4746" fmla="*/ 2873549 h 5516840"/>
              <a:gd name="connsiteX4747" fmla="*/ 3901323 w 16935644"/>
              <a:gd name="connsiteY4747" fmla="*/ 2858216 h 5516840"/>
              <a:gd name="connsiteX4748" fmla="*/ 3808789 w 16935644"/>
              <a:gd name="connsiteY4748" fmla="*/ 2880448 h 5516840"/>
              <a:gd name="connsiteX4749" fmla="*/ 3813495 w 16935644"/>
              <a:gd name="connsiteY4749" fmla="*/ 2910602 h 5516840"/>
              <a:gd name="connsiteX4750" fmla="*/ 3790753 w 16935644"/>
              <a:gd name="connsiteY4750" fmla="*/ 2889903 h 5516840"/>
              <a:gd name="connsiteX4751" fmla="*/ 3801732 w 16935644"/>
              <a:gd name="connsiteY4751" fmla="*/ 2897314 h 5516840"/>
              <a:gd name="connsiteX4752" fmla="*/ 3808005 w 16935644"/>
              <a:gd name="connsiteY4752" fmla="*/ 2880448 h 5516840"/>
              <a:gd name="connsiteX4753" fmla="*/ 3738997 w 16935644"/>
              <a:gd name="connsiteY4753" fmla="*/ 2908557 h 5516840"/>
              <a:gd name="connsiteX4754" fmla="*/ 3742918 w 16935644"/>
              <a:gd name="connsiteY4754" fmla="*/ 2862050 h 5516840"/>
              <a:gd name="connsiteX4755" fmla="*/ 3776638 w 16935644"/>
              <a:gd name="connsiteY4755" fmla="*/ 2805064 h 5516840"/>
              <a:gd name="connsiteX4756" fmla="*/ 3734292 w 16935644"/>
              <a:gd name="connsiteY4756" fmla="*/ 2797142 h 5516840"/>
              <a:gd name="connsiteX4757" fmla="*/ 3738997 w 16935644"/>
              <a:gd name="connsiteY4757" fmla="*/ 2806598 h 5516840"/>
              <a:gd name="connsiteX4758" fmla="*/ 3680967 w 16935644"/>
              <a:gd name="connsiteY4758" fmla="*/ 2800465 h 5516840"/>
              <a:gd name="connsiteX4759" fmla="*/ 3658226 w 16935644"/>
              <a:gd name="connsiteY4759" fmla="*/ 2802253 h 5516840"/>
              <a:gd name="connsiteX4760" fmla="*/ 3654305 w 16935644"/>
              <a:gd name="connsiteY4760" fmla="*/ 2807364 h 5516840"/>
              <a:gd name="connsiteX4761" fmla="*/ 3609607 w 16935644"/>
              <a:gd name="connsiteY4761" fmla="*/ 2805831 h 5516840"/>
              <a:gd name="connsiteX4762" fmla="*/ 3624506 w 16935644"/>
              <a:gd name="connsiteY4762" fmla="*/ 2837518 h 5516840"/>
              <a:gd name="connsiteX4763" fmla="*/ 3591570 w 16935644"/>
              <a:gd name="connsiteY4763" fmla="*/ 2798676 h 5516840"/>
              <a:gd name="connsiteX4764" fmla="*/ 3593923 w 16935644"/>
              <a:gd name="connsiteY4764" fmla="*/ 2797142 h 5516840"/>
              <a:gd name="connsiteX4765" fmla="*/ 3576671 w 16935644"/>
              <a:gd name="connsiteY4765" fmla="*/ 2791010 h 5516840"/>
              <a:gd name="connsiteX4766" fmla="*/ 3533541 w 16935644"/>
              <a:gd name="connsiteY4766" fmla="*/ 2806598 h 5516840"/>
              <a:gd name="connsiteX4767" fmla="*/ 3524915 w 16935644"/>
              <a:gd name="connsiteY4767" fmla="*/ 2773122 h 5516840"/>
              <a:gd name="connsiteX4768" fmla="*/ 3484921 w 16935644"/>
              <a:gd name="connsiteY4768" fmla="*/ 2805831 h 5516840"/>
              <a:gd name="connsiteX4769" fmla="*/ 3483353 w 16935644"/>
              <a:gd name="connsiteY4769" fmla="*/ 2826274 h 5516840"/>
              <a:gd name="connsiteX4770" fmla="*/ 3474727 w 16935644"/>
              <a:gd name="connsiteY4770" fmla="*/ 2812475 h 5516840"/>
              <a:gd name="connsiteX4771" fmla="*/ 3430028 w 16935644"/>
              <a:gd name="connsiteY4771" fmla="*/ 2856172 h 5516840"/>
              <a:gd name="connsiteX4772" fmla="*/ 3389250 w 16935644"/>
              <a:gd name="connsiteY4772" fmla="*/ 2843395 h 5516840"/>
              <a:gd name="connsiteX4773" fmla="*/ 3469237 w 16935644"/>
              <a:gd name="connsiteY4773" fmla="*/ 2802253 h 5516840"/>
              <a:gd name="connsiteX4774" fmla="*/ 3441007 w 16935644"/>
              <a:gd name="connsiteY4774" fmla="*/ 2791776 h 5516840"/>
              <a:gd name="connsiteX4775" fmla="*/ 3478647 w 16935644"/>
              <a:gd name="connsiteY4775" fmla="*/ 2797909 h 5516840"/>
              <a:gd name="connsiteX4776" fmla="*/ 3499036 w 16935644"/>
              <a:gd name="connsiteY4776" fmla="*/ 2788710 h 5516840"/>
              <a:gd name="connsiteX4777" fmla="*/ 3467669 w 16935644"/>
              <a:gd name="connsiteY4777" fmla="*/ 2754979 h 5516840"/>
              <a:gd name="connsiteX4778" fmla="*/ 3517073 w 16935644"/>
              <a:gd name="connsiteY4778" fmla="*/ 2731980 h 5516840"/>
              <a:gd name="connsiteX4779" fmla="*/ 3514720 w 16935644"/>
              <a:gd name="connsiteY4779" fmla="*/ 2694161 h 5516840"/>
              <a:gd name="connsiteX4780" fmla="*/ 3471590 w 16935644"/>
              <a:gd name="connsiteY4780" fmla="*/ 2727636 h 5516840"/>
              <a:gd name="connsiteX4781" fmla="*/ 3335926 w 16935644"/>
              <a:gd name="connsiteY4781" fmla="*/ 2740158 h 5516840"/>
              <a:gd name="connsiteX4782" fmla="*/ 3105375 w 16935644"/>
              <a:gd name="connsiteY4782" fmla="*/ 2750635 h 5516840"/>
              <a:gd name="connsiteX4783" fmla="*/ 3422970 w 16935644"/>
              <a:gd name="connsiteY4783" fmla="*/ 2788710 h 5516840"/>
              <a:gd name="connsiteX4784" fmla="*/ 3431596 w 16935644"/>
              <a:gd name="connsiteY4784" fmla="*/ 2803020 h 5516840"/>
              <a:gd name="connsiteX4785" fmla="*/ 3431596 w 16935644"/>
              <a:gd name="connsiteY4785" fmla="*/ 2818352 h 5516840"/>
              <a:gd name="connsiteX4786" fmla="*/ 3241823 w 16935644"/>
              <a:gd name="connsiteY4786" fmla="*/ 2783599 h 5516840"/>
              <a:gd name="connsiteX4787" fmla="*/ 3233197 w 16935644"/>
              <a:gd name="connsiteY4787" fmla="*/ 2805831 h 5516840"/>
              <a:gd name="connsiteX4788" fmla="*/ 3174383 w 16935644"/>
              <a:gd name="connsiteY4788" fmla="*/ 2805831 h 5516840"/>
              <a:gd name="connsiteX4789" fmla="*/ 3164973 w 16935644"/>
              <a:gd name="connsiteY4789" fmla="*/ 2783599 h 5516840"/>
              <a:gd name="connsiteX4790" fmla="*/ 3108512 w 16935644"/>
              <a:gd name="connsiteY4790" fmla="*/ 2810942 h 5516840"/>
              <a:gd name="connsiteX4791" fmla="*/ 3058324 w 16935644"/>
              <a:gd name="connsiteY4791" fmla="*/ 2808131 h 5516840"/>
              <a:gd name="connsiteX4792" fmla="*/ 3019899 w 16935644"/>
              <a:gd name="connsiteY4792" fmla="*/ 2757790 h 5516840"/>
              <a:gd name="connsiteX4793" fmla="*/ 3011273 w 16935644"/>
              <a:gd name="connsiteY4793" fmla="*/ 2798676 h 5516840"/>
              <a:gd name="connsiteX4794" fmla="*/ 2986963 w 16935644"/>
              <a:gd name="connsiteY4794" fmla="*/ 2793565 h 5516840"/>
              <a:gd name="connsiteX4795" fmla="*/ 2978337 w 16935644"/>
              <a:gd name="connsiteY4795" fmla="*/ 2762901 h 5516840"/>
              <a:gd name="connsiteX4796" fmla="*/ 3049698 w 16935644"/>
              <a:gd name="connsiteY4796" fmla="*/ 2747313 h 5516840"/>
              <a:gd name="connsiteX4797" fmla="*/ 3076360 w 16935644"/>
              <a:gd name="connsiteY4797" fmla="*/ 2791010 h 5516840"/>
              <a:gd name="connsiteX4798" fmla="*/ 3095181 w 16935644"/>
              <a:gd name="connsiteY4798" fmla="*/ 2753446 h 5516840"/>
              <a:gd name="connsiteX4799" fmla="*/ 3092828 w 16935644"/>
              <a:gd name="connsiteY4799" fmla="*/ 2754212 h 5516840"/>
              <a:gd name="connsiteX4800" fmla="*/ 3059108 w 16935644"/>
              <a:gd name="connsiteY4800" fmla="*/ 2740158 h 5516840"/>
              <a:gd name="connsiteX4801" fmla="*/ 2692893 w 16935644"/>
              <a:gd name="connsiteY4801" fmla="*/ 2791776 h 5516840"/>
              <a:gd name="connsiteX4802" fmla="*/ 2643490 w 16935644"/>
              <a:gd name="connsiteY4802" fmla="*/ 2791010 h 5516840"/>
              <a:gd name="connsiteX4803" fmla="*/ 2647411 w 16935644"/>
              <a:gd name="connsiteY4803" fmla="*/ 2784366 h 5516840"/>
              <a:gd name="connsiteX4804" fmla="*/ 2619964 w 16935644"/>
              <a:gd name="connsiteY4804" fmla="*/ 2775677 h 5516840"/>
              <a:gd name="connsiteX4805" fmla="*/ 2565071 w 16935644"/>
              <a:gd name="connsiteY4805" fmla="*/ 2743735 h 5516840"/>
              <a:gd name="connsiteX4806" fmla="*/ 2672505 w 16935644"/>
              <a:gd name="connsiteY4806" fmla="*/ 2670140 h 5516840"/>
              <a:gd name="connsiteX4807" fmla="*/ 2630159 w 16935644"/>
              <a:gd name="connsiteY4807" fmla="*/ 2618521 h 5516840"/>
              <a:gd name="connsiteX4808" fmla="*/ 2578402 w 16935644"/>
              <a:gd name="connsiteY4808" fmla="*/ 2669118 h 5516840"/>
              <a:gd name="connsiteX4809" fmla="*/ 2575265 w 16935644"/>
              <a:gd name="connsiteY4809" fmla="*/ 2625676 h 5516840"/>
              <a:gd name="connsiteX4810" fmla="*/ 2412155 w 16935644"/>
              <a:gd name="connsiteY4810" fmla="*/ 2578402 h 5516840"/>
              <a:gd name="connsiteX4811" fmla="*/ 2601144 w 16935644"/>
              <a:gd name="connsiteY4811" fmla="*/ 2576868 h 5516840"/>
              <a:gd name="connsiteX4812" fmla="*/ 2602712 w 16935644"/>
              <a:gd name="connsiteY4812" fmla="*/ 2521672 h 5516840"/>
              <a:gd name="connsiteX4813" fmla="*/ 2525078 w 16935644"/>
              <a:gd name="connsiteY4813" fmla="*/ 2492541 h 5516840"/>
              <a:gd name="connsiteX4814" fmla="*/ 2597223 w 16935644"/>
              <a:gd name="connsiteY4814" fmla="*/ 2451399 h 5516840"/>
              <a:gd name="connsiteX4815" fmla="*/ 2747002 w 16935644"/>
              <a:gd name="connsiteY4815" fmla="*/ 2409235 h 5516840"/>
              <a:gd name="connsiteX4816" fmla="*/ 3934259 w 16935644"/>
              <a:gd name="connsiteY4816" fmla="*/ 2200971 h 5516840"/>
              <a:gd name="connsiteX4817" fmla="*/ 3938180 w 16935644"/>
              <a:gd name="connsiteY4817" fmla="*/ 2173629 h 5516840"/>
              <a:gd name="connsiteX4818" fmla="*/ 4016599 w 16935644"/>
              <a:gd name="connsiteY4818" fmla="*/ 2172351 h 5516840"/>
              <a:gd name="connsiteX4819" fmla="*/ 3898971 w 16935644"/>
              <a:gd name="connsiteY4819" fmla="*/ 2168262 h 5516840"/>
              <a:gd name="connsiteX4820" fmla="*/ 3762523 w 16935644"/>
              <a:gd name="connsiteY4820" fmla="*/ 2170818 h 5516840"/>
              <a:gd name="connsiteX4821" fmla="*/ 3474727 w 16935644"/>
              <a:gd name="connsiteY4821" fmla="*/ 2198160 h 5516840"/>
              <a:gd name="connsiteX4822" fmla="*/ 3350825 w 16935644"/>
              <a:gd name="connsiteY4822" fmla="*/ 2183339 h 5516840"/>
              <a:gd name="connsiteX4823" fmla="*/ 3479432 w 16935644"/>
              <a:gd name="connsiteY4823" fmla="*/ 2163151 h 5516840"/>
              <a:gd name="connsiteX4824" fmla="*/ 3564124 w 16935644"/>
              <a:gd name="connsiteY4824" fmla="*/ 2090067 h 5516840"/>
              <a:gd name="connsiteX4825" fmla="*/ 3567261 w 16935644"/>
              <a:gd name="connsiteY4825" fmla="*/ 2117666 h 5516840"/>
              <a:gd name="connsiteX4826" fmla="*/ 3610391 w 16935644"/>
              <a:gd name="connsiteY4826" fmla="*/ 2102844 h 5516840"/>
              <a:gd name="connsiteX4827" fmla="*/ 3601765 w 16935644"/>
              <a:gd name="connsiteY4827" fmla="*/ 2067835 h 5516840"/>
              <a:gd name="connsiteX4828" fmla="*/ 3704493 w 16935644"/>
              <a:gd name="connsiteY4828" fmla="*/ 2041259 h 5516840"/>
              <a:gd name="connsiteX4829" fmla="*/ 3699788 w 16935644"/>
              <a:gd name="connsiteY4829" fmla="*/ 2076268 h 5516840"/>
              <a:gd name="connsiteX4830" fmla="*/ 3754681 w 16935644"/>
              <a:gd name="connsiteY4830" fmla="*/ 2071924 h 5516840"/>
              <a:gd name="connsiteX4831" fmla="*/ 3743702 w 16935644"/>
              <a:gd name="connsiteY4831" fmla="*/ 2046626 h 5516840"/>
              <a:gd name="connsiteX4832" fmla="*/ 3820553 w 16935644"/>
              <a:gd name="connsiteY4832" fmla="*/ 2028994 h 5516840"/>
              <a:gd name="connsiteX4833" fmla="*/ 3800948 w 16935644"/>
              <a:gd name="connsiteY4833" fmla="*/ 1995007 h 5516840"/>
              <a:gd name="connsiteX4834" fmla="*/ 3651953 w 16935644"/>
              <a:gd name="connsiteY4834" fmla="*/ 1963065 h 5516840"/>
              <a:gd name="connsiteX4835" fmla="*/ 3770365 w 16935644"/>
              <a:gd name="connsiteY4835" fmla="*/ 1933678 h 5516840"/>
              <a:gd name="connsiteX4836" fmla="*/ 3594707 w 16935644"/>
              <a:gd name="connsiteY4836" fmla="*/ 1934955 h 5516840"/>
              <a:gd name="connsiteX4837" fmla="*/ 3660579 w 16935644"/>
              <a:gd name="connsiteY4837" fmla="*/ 1898924 h 5516840"/>
              <a:gd name="connsiteX4838" fmla="*/ 3646463 w 16935644"/>
              <a:gd name="connsiteY4838" fmla="*/ 1891769 h 5516840"/>
              <a:gd name="connsiteX4839" fmla="*/ 3668420 w 16935644"/>
              <a:gd name="connsiteY4839" fmla="*/ 1878992 h 5516840"/>
              <a:gd name="connsiteX4840" fmla="*/ 3497468 w 16935644"/>
              <a:gd name="connsiteY4840" fmla="*/ 1860083 h 5516840"/>
              <a:gd name="connsiteX4841" fmla="*/ 3408855 w 16935644"/>
              <a:gd name="connsiteY4841" fmla="*/ 1814852 h 5516840"/>
              <a:gd name="connsiteX4842" fmla="*/ 3724882 w 16935644"/>
              <a:gd name="connsiteY4842" fmla="*/ 1766044 h 5516840"/>
              <a:gd name="connsiteX4843" fmla="*/ 3732723 w 16935644"/>
              <a:gd name="connsiteY4843" fmla="*/ 1748412 h 5516840"/>
              <a:gd name="connsiteX4844" fmla="*/ 3856625 w 16935644"/>
              <a:gd name="connsiteY4844" fmla="*/ 1708293 h 5516840"/>
              <a:gd name="connsiteX4845" fmla="*/ 4031498 w 16935644"/>
              <a:gd name="connsiteY4845" fmla="*/ 1699604 h 5516840"/>
              <a:gd name="connsiteX4846" fmla="*/ 4491815 w 16935644"/>
              <a:gd name="connsiteY4846" fmla="*/ 1718770 h 5516840"/>
              <a:gd name="connsiteX4847" fmla="*/ 4579644 w 16935644"/>
              <a:gd name="connsiteY4847" fmla="*/ 1673028 h 5516840"/>
              <a:gd name="connsiteX4848" fmla="*/ 4569449 w 16935644"/>
              <a:gd name="connsiteY4848" fmla="*/ 1701649 h 5516840"/>
              <a:gd name="connsiteX4849" fmla="*/ 4803921 w 16935644"/>
              <a:gd name="connsiteY4849" fmla="*/ 1603522 h 5516840"/>
              <a:gd name="connsiteX4850" fmla="*/ 4789021 w 16935644"/>
              <a:gd name="connsiteY4850" fmla="*/ 1594834 h 5516840"/>
              <a:gd name="connsiteX4851" fmla="*/ 4789021 w 16935644"/>
              <a:gd name="connsiteY4851" fmla="*/ 1591001 h 5516840"/>
              <a:gd name="connsiteX4852" fmla="*/ 4770985 w 16935644"/>
              <a:gd name="connsiteY4852" fmla="*/ 1573368 h 5516840"/>
              <a:gd name="connsiteX4853" fmla="*/ 4791374 w 16935644"/>
              <a:gd name="connsiteY4853" fmla="*/ 1571835 h 5516840"/>
              <a:gd name="connsiteX4854" fmla="*/ 4821173 w 16935644"/>
              <a:gd name="connsiteY4854" fmla="*/ 1555481 h 5516840"/>
              <a:gd name="connsiteX4855" fmla="*/ 4781180 w 16935644"/>
              <a:gd name="connsiteY4855" fmla="*/ 1525327 h 5516840"/>
              <a:gd name="connsiteX4856" fmla="*/ 4798432 w 16935644"/>
              <a:gd name="connsiteY4856" fmla="*/ 1488530 h 5516840"/>
              <a:gd name="connsiteX4857" fmla="*/ 4754517 w 16935644"/>
              <a:gd name="connsiteY4857" fmla="*/ 1469109 h 5516840"/>
              <a:gd name="connsiteX4858" fmla="*/ 4781180 w 16935644"/>
              <a:gd name="connsiteY4858" fmla="*/ 1488530 h 5516840"/>
              <a:gd name="connsiteX4859" fmla="*/ 4730992 w 16935644"/>
              <a:gd name="connsiteY4859" fmla="*/ 1516383 h 5516840"/>
              <a:gd name="connsiteX4860" fmla="*/ 4705898 w 16935644"/>
              <a:gd name="connsiteY4860" fmla="*/ 1469109 h 5516840"/>
              <a:gd name="connsiteX4861" fmla="*/ 4696487 w 16935644"/>
              <a:gd name="connsiteY4861" fmla="*/ 1505906 h 5516840"/>
              <a:gd name="connsiteX4862" fmla="*/ 4638458 w 16935644"/>
              <a:gd name="connsiteY4862" fmla="*/ 1496451 h 5516840"/>
              <a:gd name="connsiteX4863" fmla="*/ 4678451 w 16935644"/>
              <a:gd name="connsiteY4863" fmla="*/ 1469109 h 5516840"/>
              <a:gd name="connsiteX4864" fmla="*/ 4611795 w 16935644"/>
              <a:gd name="connsiteY4864" fmla="*/ 1459654 h 5516840"/>
              <a:gd name="connsiteX4865" fmla="*/ 4664336 w 16935644"/>
              <a:gd name="connsiteY4865" fmla="*/ 1429244 h 5516840"/>
              <a:gd name="connsiteX4866" fmla="*/ 4829799 w 16935644"/>
              <a:gd name="connsiteY4866" fmla="*/ 1525327 h 5516840"/>
              <a:gd name="connsiteX4867" fmla="*/ 4963895 w 16935644"/>
              <a:gd name="connsiteY4867" fmla="*/ 1528138 h 5516840"/>
              <a:gd name="connsiteX4868" fmla="*/ 4963895 w 16935644"/>
              <a:gd name="connsiteY4868" fmla="*/ 1529671 h 5516840"/>
              <a:gd name="connsiteX4869" fmla="*/ 4965463 w 16935644"/>
              <a:gd name="connsiteY4869" fmla="*/ 1528138 h 5516840"/>
              <a:gd name="connsiteX4870" fmla="*/ 5006241 w 16935644"/>
              <a:gd name="connsiteY4870" fmla="*/ 1559825 h 5516840"/>
              <a:gd name="connsiteX4871" fmla="*/ 5032903 w 16935644"/>
              <a:gd name="connsiteY4871" fmla="*/ 1519450 h 5516840"/>
              <a:gd name="connsiteX4872" fmla="*/ 5031335 w 16935644"/>
              <a:gd name="connsiteY4872" fmla="*/ 1536571 h 5516840"/>
              <a:gd name="connsiteX4873" fmla="*/ 5062703 w 16935644"/>
              <a:gd name="connsiteY4873" fmla="*/ 1523794 h 5516840"/>
              <a:gd name="connsiteX4874" fmla="*/ 5065055 w 16935644"/>
              <a:gd name="connsiteY4874" fmla="*/ 1542959 h 5516840"/>
              <a:gd name="connsiteX4875" fmla="*/ 5083875 w 16935644"/>
              <a:gd name="connsiteY4875" fmla="*/ 1541681 h 5516840"/>
              <a:gd name="connsiteX4876" fmla="*/ 5079955 w 16935644"/>
              <a:gd name="connsiteY4876" fmla="*/ 1532482 h 5516840"/>
              <a:gd name="connsiteX4877" fmla="*/ 5105049 w 16935644"/>
              <a:gd name="connsiteY4877" fmla="*/ 1540915 h 5516840"/>
              <a:gd name="connsiteX4878" fmla="*/ 5110537 w 16935644"/>
              <a:gd name="connsiteY4878" fmla="*/ 1540148 h 5516840"/>
              <a:gd name="connsiteX4879" fmla="*/ 5116811 w 16935644"/>
              <a:gd name="connsiteY4879" fmla="*/ 1537593 h 5516840"/>
              <a:gd name="connsiteX4880" fmla="*/ 5098775 w 16935644"/>
              <a:gd name="connsiteY4880" fmla="*/ 1486996 h 5516840"/>
              <a:gd name="connsiteX4881" fmla="*/ 5048587 w 16935644"/>
              <a:gd name="connsiteY4881" fmla="*/ 1509995 h 5516840"/>
              <a:gd name="connsiteX4882" fmla="*/ 5116811 w 16935644"/>
              <a:gd name="connsiteY4882" fmla="*/ 1438955 h 5516840"/>
              <a:gd name="connsiteX4883" fmla="*/ 5107401 w 16935644"/>
              <a:gd name="connsiteY4883" fmla="*/ 1478308 h 5516840"/>
              <a:gd name="connsiteX4884" fmla="*/ 5191309 w 16935644"/>
              <a:gd name="connsiteY4884" fmla="*/ 1504884 h 5516840"/>
              <a:gd name="connsiteX4885" fmla="*/ 5167783 w 16935644"/>
              <a:gd name="connsiteY4885" fmla="*/ 1497985 h 5516840"/>
              <a:gd name="connsiteX4886" fmla="*/ 5203071 w 16935644"/>
              <a:gd name="connsiteY4886" fmla="*/ 1449177 h 5516840"/>
              <a:gd name="connsiteX4887" fmla="*/ 5240713 w 16935644"/>
              <a:gd name="connsiteY4887" fmla="*/ 1519450 h 5516840"/>
              <a:gd name="connsiteX4888" fmla="*/ 5342657 w 16935644"/>
              <a:gd name="connsiteY4888" fmla="*/ 1492874 h 5516840"/>
              <a:gd name="connsiteX4889" fmla="*/ 5281490 w 16935644"/>
              <a:gd name="connsiteY4889" fmla="*/ 1461954 h 5516840"/>
              <a:gd name="connsiteX4890" fmla="*/ 5329325 w 16935644"/>
              <a:gd name="connsiteY4890" fmla="*/ 1461954 h 5516840"/>
              <a:gd name="connsiteX4891" fmla="*/ 5324621 w 16935644"/>
              <a:gd name="connsiteY4891" fmla="*/ 1462976 h 5516840"/>
              <a:gd name="connsiteX4892" fmla="*/ 5342657 w 16935644"/>
              <a:gd name="connsiteY4892" fmla="*/ 1424134 h 5516840"/>
              <a:gd name="connsiteX4893" fmla="*/ 5369319 w 16935644"/>
              <a:gd name="connsiteY4893" fmla="*/ 1453521 h 5516840"/>
              <a:gd name="connsiteX4894" fmla="*/ 5395981 w 16935644"/>
              <a:gd name="connsiteY4894" fmla="*/ 1424134 h 5516840"/>
              <a:gd name="connsiteX4895" fmla="*/ 5390492 w 16935644"/>
              <a:gd name="connsiteY4895" fmla="*/ 1424134 h 5516840"/>
              <a:gd name="connsiteX4896" fmla="*/ 5390492 w 16935644"/>
              <a:gd name="connsiteY4896" fmla="*/ 1397558 h 5516840"/>
              <a:gd name="connsiteX4897" fmla="*/ 5406960 w 16935644"/>
              <a:gd name="connsiteY4897" fmla="*/ 1424134 h 5516840"/>
              <a:gd name="connsiteX4898" fmla="*/ 5454795 w 16935644"/>
              <a:gd name="connsiteY4898" fmla="*/ 1416723 h 5516840"/>
              <a:gd name="connsiteX4899" fmla="*/ 5459501 w 16935644"/>
              <a:gd name="connsiteY4899" fmla="*/ 1442533 h 5516840"/>
              <a:gd name="connsiteX4900" fmla="*/ 5483026 w 16935644"/>
              <a:gd name="connsiteY4900" fmla="*/ 1404713 h 5516840"/>
              <a:gd name="connsiteX4901" fmla="*/ 5534782 w 16935644"/>
              <a:gd name="connsiteY4901" fmla="*/ 1408801 h 5516840"/>
              <a:gd name="connsiteX4902" fmla="*/ 5621827 w 16935644"/>
              <a:gd name="connsiteY4902" fmla="*/ 1438188 h 5516840"/>
              <a:gd name="connsiteX4903" fmla="*/ 5604575 w 16935644"/>
              <a:gd name="connsiteY4903" fmla="*/ 1419790 h 5516840"/>
              <a:gd name="connsiteX4904" fmla="*/ 5711224 w 16935644"/>
              <a:gd name="connsiteY4904" fmla="*/ 1411612 h 5516840"/>
              <a:gd name="connsiteX4905" fmla="*/ 5722203 w 16935644"/>
              <a:gd name="connsiteY4905" fmla="*/ 1426945 h 5516840"/>
              <a:gd name="connsiteX4906" fmla="*/ 5732397 w 16935644"/>
              <a:gd name="connsiteY4906" fmla="*/ 1398324 h 5516840"/>
              <a:gd name="connsiteX4907" fmla="*/ 5745728 w 16935644"/>
              <a:gd name="connsiteY4907" fmla="*/ 1433844 h 5516840"/>
              <a:gd name="connsiteX4908" fmla="*/ 5807679 w 16935644"/>
              <a:gd name="connsiteY4908" fmla="*/ 1365871 h 5516840"/>
              <a:gd name="connsiteX4909" fmla="*/ 5846888 w 16935644"/>
              <a:gd name="connsiteY4909" fmla="*/ 1397558 h 5516840"/>
              <a:gd name="connsiteX4910" fmla="*/ 5884529 w 16935644"/>
              <a:gd name="connsiteY4910" fmla="*/ 1384014 h 5516840"/>
              <a:gd name="connsiteX4911" fmla="*/ 5897860 w 16935644"/>
              <a:gd name="connsiteY4911" fmla="*/ 1347983 h 5516840"/>
              <a:gd name="connsiteX4912" fmla="*/ 5972357 w 16935644"/>
              <a:gd name="connsiteY4912" fmla="*/ 1342106 h 5516840"/>
              <a:gd name="connsiteX4913" fmla="*/ 6115079 w 16935644"/>
              <a:gd name="connsiteY4913" fmla="*/ 1292020 h 5516840"/>
              <a:gd name="connsiteX4914" fmla="*/ 6160563 w 16935644"/>
              <a:gd name="connsiteY4914" fmla="*/ 1296364 h 5516840"/>
              <a:gd name="connsiteX4915" fmla="*/ 6188009 w 16935644"/>
              <a:gd name="connsiteY4915" fmla="*/ 1264678 h 5516840"/>
              <a:gd name="connsiteX4916" fmla="*/ 6028035 w 16935644"/>
              <a:gd name="connsiteY4916" fmla="*/ 1271322 h 5516840"/>
              <a:gd name="connsiteX4917" fmla="*/ 6077439 w 16935644"/>
              <a:gd name="connsiteY4917" fmla="*/ 1311186 h 5516840"/>
              <a:gd name="connsiteX4918" fmla="*/ 6012351 w 16935644"/>
              <a:gd name="connsiteY4918" fmla="*/ 1347217 h 5516840"/>
              <a:gd name="connsiteX4919" fmla="*/ 6033524 w 16935644"/>
              <a:gd name="connsiteY4919" fmla="*/ 1334184 h 5516840"/>
              <a:gd name="connsiteX4920" fmla="*/ 5904918 w 16935644"/>
              <a:gd name="connsiteY4920" fmla="*/ 1264678 h 5516840"/>
              <a:gd name="connsiteX4921" fmla="*/ 6006077 w 16935644"/>
              <a:gd name="connsiteY4921" fmla="*/ 1273366 h 5516840"/>
              <a:gd name="connsiteX4922" fmla="*/ 6124489 w 16935644"/>
              <a:gd name="connsiteY4922" fmla="*/ 1171406 h 5516840"/>
              <a:gd name="connsiteX4923" fmla="*/ 6228003 w 16935644"/>
              <a:gd name="connsiteY4923" fmla="*/ 1116210 h 5516840"/>
              <a:gd name="connsiteX4924" fmla="*/ 6187225 w 16935644"/>
              <a:gd name="connsiteY4924" fmla="*/ 1173706 h 5516840"/>
              <a:gd name="connsiteX4925" fmla="*/ 6254665 w 16935644"/>
              <a:gd name="connsiteY4925" fmla="*/ 1168595 h 5516840"/>
              <a:gd name="connsiteX4926" fmla="*/ 6251529 w 16935644"/>
              <a:gd name="connsiteY4926" fmla="*/ 1122087 h 5516840"/>
              <a:gd name="connsiteX4927" fmla="*/ 6341709 w 16935644"/>
              <a:gd name="connsiteY4927" fmla="*/ 1130009 h 5516840"/>
              <a:gd name="connsiteX4928" fmla="*/ 6340141 w 16935644"/>
              <a:gd name="connsiteY4928" fmla="*/ 1127453 h 5516840"/>
              <a:gd name="connsiteX4929" fmla="*/ 6344061 w 16935644"/>
              <a:gd name="connsiteY4929" fmla="*/ 1130009 h 5516840"/>
              <a:gd name="connsiteX4930" fmla="*/ 6481293 w 16935644"/>
              <a:gd name="connsiteY4930" fmla="*/ 1109566 h 5516840"/>
              <a:gd name="connsiteX4931" fmla="*/ 6447573 w 16935644"/>
              <a:gd name="connsiteY4931" fmla="*/ 1104199 h 5516840"/>
              <a:gd name="connsiteX4932" fmla="*/ 6468747 w 16935644"/>
              <a:gd name="connsiteY4932" fmla="*/ 1067402 h 5516840"/>
              <a:gd name="connsiteX4933" fmla="*/ 6483647 w 16935644"/>
              <a:gd name="connsiteY4933" fmla="*/ 1065869 h 5516840"/>
              <a:gd name="connsiteX4934" fmla="*/ 6569907 w 16935644"/>
              <a:gd name="connsiteY4934" fmla="*/ 1075068 h 5516840"/>
              <a:gd name="connsiteX4935" fmla="*/ 6562065 w 16935644"/>
              <a:gd name="connsiteY4935" fmla="*/ 1103433 h 5516840"/>
              <a:gd name="connsiteX4936" fmla="*/ 6595001 w 16935644"/>
              <a:gd name="connsiteY4936" fmla="*/ 1100877 h 5516840"/>
              <a:gd name="connsiteX4937" fmla="*/ 6576181 w 16935644"/>
              <a:gd name="connsiteY4937" fmla="*/ 1082990 h 5516840"/>
              <a:gd name="connsiteX4938" fmla="*/ 6957295 w 16935644"/>
              <a:gd name="connsiteY4938" fmla="*/ 1082990 h 5516840"/>
              <a:gd name="connsiteX4939" fmla="*/ 6942395 w 16935644"/>
              <a:gd name="connsiteY4939" fmla="*/ 1068168 h 5516840"/>
              <a:gd name="connsiteX4940" fmla="*/ 6996505 w 16935644"/>
              <a:gd name="connsiteY4940" fmla="*/ 1071746 h 5516840"/>
              <a:gd name="connsiteX4941" fmla="*/ 7152557 w 16935644"/>
              <a:gd name="connsiteY4941" fmla="*/ 1029582 h 5516840"/>
              <a:gd name="connsiteX4942" fmla="*/ 7172945 w 16935644"/>
              <a:gd name="connsiteY4942" fmla="*/ 1055392 h 5516840"/>
              <a:gd name="connsiteX4943" fmla="*/ 7182357 w 16935644"/>
              <a:gd name="connsiteY4943" fmla="*/ 1054625 h 5516840"/>
              <a:gd name="connsiteX4944" fmla="*/ 7182357 w 16935644"/>
              <a:gd name="connsiteY4944" fmla="*/ 1055392 h 5516840"/>
              <a:gd name="connsiteX4945" fmla="*/ 7249013 w 16935644"/>
              <a:gd name="connsiteY4945" fmla="*/ 1065869 h 5516840"/>
              <a:gd name="connsiteX4946" fmla="*/ 7259207 w 16935644"/>
              <a:gd name="connsiteY4946" fmla="*/ 1029582 h 5516840"/>
              <a:gd name="connsiteX4947" fmla="*/ 7354877 w 16935644"/>
              <a:gd name="connsiteY4947" fmla="*/ 1013483 h 5516840"/>
              <a:gd name="connsiteX4948" fmla="*/ 7343899 w 16935644"/>
              <a:gd name="connsiteY4948" fmla="*/ 1004028 h 5516840"/>
              <a:gd name="connsiteX4949" fmla="*/ 7353309 w 16935644"/>
              <a:gd name="connsiteY4949" fmla="*/ 932989 h 5516840"/>
              <a:gd name="connsiteX4950" fmla="*/ 7349387 w 16935644"/>
              <a:gd name="connsiteY4950" fmla="*/ 936822 h 5516840"/>
              <a:gd name="connsiteX4951" fmla="*/ 7312531 w 16935644"/>
              <a:gd name="connsiteY4951" fmla="*/ 924045 h 5516840"/>
              <a:gd name="connsiteX4952" fmla="*/ 7336841 w 16935644"/>
              <a:gd name="connsiteY4952" fmla="*/ 938866 h 5516840"/>
              <a:gd name="connsiteX4953" fmla="*/ 7190197 w 16935644"/>
              <a:gd name="connsiteY4953" fmla="*/ 933755 h 5516840"/>
              <a:gd name="connsiteX4954" fmla="*/ 7187845 w 16935644"/>
              <a:gd name="connsiteY4954" fmla="*/ 898235 h 5516840"/>
              <a:gd name="connsiteX4955" fmla="*/ 7110211 w 16935644"/>
              <a:gd name="connsiteY4955" fmla="*/ 923278 h 5516840"/>
              <a:gd name="connsiteX4956" fmla="*/ 7109427 w 16935644"/>
              <a:gd name="connsiteY4956" fmla="*/ 925833 h 5516840"/>
              <a:gd name="connsiteX4957" fmla="*/ 7109427 w 16935644"/>
              <a:gd name="connsiteY4957" fmla="*/ 923278 h 5516840"/>
              <a:gd name="connsiteX4958" fmla="*/ 7103937 w 16935644"/>
              <a:gd name="connsiteY4958" fmla="*/ 924045 h 5516840"/>
              <a:gd name="connsiteX4959" fmla="*/ 7109427 w 16935644"/>
              <a:gd name="connsiteY4959" fmla="*/ 925833 h 5516840"/>
              <a:gd name="connsiteX4960" fmla="*/ 7190981 w 16935644"/>
              <a:gd name="connsiteY4960" fmla="*/ 944743 h 5516840"/>
              <a:gd name="connsiteX4961" fmla="*/ 7105505 w 16935644"/>
              <a:gd name="connsiteY4961" fmla="*/ 955476 h 5516840"/>
              <a:gd name="connsiteX4962" fmla="*/ 7044339 w 16935644"/>
              <a:gd name="connsiteY4962" fmla="*/ 944743 h 5516840"/>
              <a:gd name="connsiteX4963" fmla="*/ 7080413 w 16935644"/>
              <a:gd name="connsiteY4963" fmla="*/ 955987 h 5516840"/>
              <a:gd name="connsiteX4964" fmla="*/ 7092959 w 16935644"/>
              <a:gd name="connsiteY4964" fmla="*/ 943977 h 5516840"/>
              <a:gd name="connsiteX4965" fmla="*/ 7028657 w 16935644"/>
              <a:gd name="connsiteY4965" fmla="*/ 913057 h 5516840"/>
              <a:gd name="connsiteX4966" fmla="*/ 6991799 w 16935644"/>
              <a:gd name="connsiteY4966" fmla="*/ 935288 h 5516840"/>
              <a:gd name="connsiteX4967" fmla="*/ 7036497 w 16935644"/>
              <a:gd name="connsiteY4967" fmla="*/ 931711 h 5516840"/>
              <a:gd name="connsiteX4968" fmla="*/ 7010619 w 16935644"/>
              <a:gd name="connsiteY4968" fmla="*/ 977197 h 5516840"/>
              <a:gd name="connsiteX4969" fmla="*/ 6929065 w 16935644"/>
              <a:gd name="connsiteY4969" fmla="*/ 931711 h 5516840"/>
              <a:gd name="connsiteX4970" fmla="*/ 6925927 w 16935644"/>
              <a:gd name="connsiteY4970" fmla="*/ 967742 h 5516840"/>
              <a:gd name="connsiteX4971" fmla="*/ 6907891 w 16935644"/>
              <a:gd name="connsiteY4971" fmla="*/ 941932 h 5516840"/>
              <a:gd name="connsiteX4972" fmla="*/ 6560497 w 16935644"/>
              <a:gd name="connsiteY4972" fmla="*/ 1002239 h 5516840"/>
              <a:gd name="connsiteX4973" fmla="*/ 6342493 w 16935644"/>
              <a:gd name="connsiteY4973" fmla="*/ 1041592 h 5516840"/>
              <a:gd name="connsiteX4974" fmla="*/ 6190361 w 16935644"/>
              <a:gd name="connsiteY4974" fmla="*/ 1056414 h 5516840"/>
              <a:gd name="connsiteX4975" fmla="*/ 5819441 w 16935644"/>
              <a:gd name="connsiteY4975" fmla="*/ 1090400 h 5516840"/>
              <a:gd name="connsiteX4976" fmla="*/ 5832773 w 16935644"/>
              <a:gd name="connsiteY4976" fmla="*/ 1062291 h 5516840"/>
              <a:gd name="connsiteX4977" fmla="*/ 5793563 w 16935644"/>
              <a:gd name="connsiteY4977" fmla="*/ 1057180 h 5516840"/>
              <a:gd name="connsiteX4978" fmla="*/ 5813168 w 16935644"/>
              <a:gd name="connsiteY4978" fmla="*/ 1091167 h 5516840"/>
              <a:gd name="connsiteX4979" fmla="*/ 5577913 w 16935644"/>
              <a:gd name="connsiteY4979" fmla="*/ 1124131 h 5516840"/>
              <a:gd name="connsiteX4980" fmla="*/ 5598301 w 16935644"/>
              <a:gd name="connsiteY4980" fmla="*/ 1094744 h 5516840"/>
              <a:gd name="connsiteX4981" fmla="*/ 5541840 w 16935644"/>
              <a:gd name="connsiteY4981" fmla="*/ 1126431 h 5516840"/>
              <a:gd name="connsiteX4982" fmla="*/ 5570071 w 16935644"/>
              <a:gd name="connsiteY4982" fmla="*/ 1107777 h 5516840"/>
              <a:gd name="connsiteX4983" fmla="*/ 5479105 w 16935644"/>
              <a:gd name="connsiteY4983" fmla="*/ 1114676 h 5516840"/>
              <a:gd name="connsiteX4984" fmla="*/ 5486947 w 16935644"/>
              <a:gd name="connsiteY4984" fmla="*/ 1133331 h 5516840"/>
              <a:gd name="connsiteX4985" fmla="*/ 5348146 w 16935644"/>
              <a:gd name="connsiteY4985" fmla="*/ 1137675 h 5516840"/>
              <a:gd name="connsiteX4986" fmla="*/ 5345793 w 16935644"/>
              <a:gd name="connsiteY4986" fmla="*/ 1158374 h 5516840"/>
              <a:gd name="connsiteX4987" fmla="*/ 5345793 w 16935644"/>
              <a:gd name="connsiteY4987" fmla="*/ 1147130 h 5516840"/>
              <a:gd name="connsiteX4988" fmla="*/ 5331678 w 16935644"/>
              <a:gd name="connsiteY4988" fmla="*/ 1142019 h 5516840"/>
              <a:gd name="connsiteX4989" fmla="*/ 5307369 w 16935644"/>
              <a:gd name="connsiteY4989" fmla="*/ 1167062 h 5516840"/>
              <a:gd name="connsiteX4990" fmla="*/ 5274433 w 16935644"/>
              <a:gd name="connsiteY4990" fmla="*/ 1153263 h 5516840"/>
              <a:gd name="connsiteX4991" fmla="*/ 5264238 w 16935644"/>
              <a:gd name="connsiteY4991" fmla="*/ 1189294 h 5516840"/>
              <a:gd name="connsiteX4992" fmla="*/ 5094854 w 16935644"/>
              <a:gd name="connsiteY4992" fmla="*/ 1189294 h 5516840"/>
              <a:gd name="connsiteX4993" fmla="*/ 5190525 w 16935644"/>
              <a:gd name="connsiteY4993" fmla="*/ 1124131 h 5516840"/>
              <a:gd name="connsiteX4994" fmla="*/ 4997615 w 16935644"/>
              <a:gd name="connsiteY4994" fmla="*/ 1188527 h 5516840"/>
              <a:gd name="connsiteX4995" fmla="*/ 4539651 w 16935644"/>
              <a:gd name="connsiteY4995" fmla="*/ 1205648 h 5516840"/>
              <a:gd name="connsiteX4996" fmla="*/ 4450253 w 16935644"/>
              <a:gd name="connsiteY4996" fmla="*/ 1232224 h 5516840"/>
              <a:gd name="connsiteX4997" fmla="*/ 4454959 w 16935644"/>
              <a:gd name="connsiteY4997" fmla="*/ 1203859 h 5516840"/>
              <a:gd name="connsiteX4998" fmla="*/ 4247933 w 16935644"/>
              <a:gd name="connsiteY4998" fmla="*/ 1226091 h 5516840"/>
              <a:gd name="connsiteX4999" fmla="*/ 4309884 w 16935644"/>
              <a:gd name="connsiteY4999" fmla="*/ 1228647 h 5516840"/>
              <a:gd name="connsiteX5000" fmla="*/ 4193041 w 16935644"/>
              <a:gd name="connsiteY5000" fmla="*/ 1186483 h 5516840"/>
              <a:gd name="connsiteX5001" fmla="*/ 4232250 w 16935644"/>
              <a:gd name="connsiteY5001" fmla="*/ 1116976 h 5516840"/>
              <a:gd name="connsiteX5002" fmla="*/ 4399281 w 16935644"/>
              <a:gd name="connsiteY5002" fmla="*/ 1120554 h 5516840"/>
              <a:gd name="connsiteX5003" fmla="*/ 4378893 w 16935644"/>
              <a:gd name="connsiteY5003" fmla="*/ 1149685 h 5516840"/>
              <a:gd name="connsiteX5004" fmla="*/ 4505931 w 16935644"/>
              <a:gd name="connsiteY5004" fmla="*/ 1101644 h 5516840"/>
              <a:gd name="connsiteX5005" fmla="*/ 4703545 w 16935644"/>
              <a:gd name="connsiteY5005" fmla="*/ 1099089 h 5516840"/>
              <a:gd name="connsiteX5006" fmla="*/ 4732561 w 16935644"/>
              <a:gd name="connsiteY5006" fmla="*/ 1050281 h 5516840"/>
              <a:gd name="connsiteX5007" fmla="*/ 4911355 w 16935644"/>
              <a:gd name="connsiteY5007" fmla="*/ 1088867 h 5516840"/>
              <a:gd name="connsiteX5008" fmla="*/ 4921549 w 16935644"/>
              <a:gd name="connsiteY5008" fmla="*/ 1060758 h 5516840"/>
              <a:gd name="connsiteX5009" fmla="*/ 5348146 w 16935644"/>
              <a:gd name="connsiteY5009" fmla="*/ 1018594 h 5516840"/>
              <a:gd name="connsiteX5010" fmla="*/ 5334031 w 16935644"/>
              <a:gd name="connsiteY5010" fmla="*/ 1055392 h 5516840"/>
              <a:gd name="connsiteX5011" fmla="*/ 5420291 w 16935644"/>
              <a:gd name="connsiteY5011" fmla="*/ 984863 h 5516840"/>
              <a:gd name="connsiteX5012" fmla="*/ 5508904 w 16935644"/>
              <a:gd name="connsiteY5012" fmla="*/ 959565 h 5516840"/>
              <a:gd name="connsiteX5013" fmla="*/ 5655547 w 16935644"/>
              <a:gd name="connsiteY5013" fmla="*/ 953176 h 5516840"/>
              <a:gd name="connsiteX5014" fmla="*/ 5770822 w 16935644"/>
              <a:gd name="connsiteY5014" fmla="*/ 979752 h 5516840"/>
              <a:gd name="connsiteX5015" fmla="*/ 5778664 w 16935644"/>
              <a:gd name="connsiteY5015" fmla="*/ 951643 h 5516840"/>
              <a:gd name="connsiteX5016" fmla="*/ 5835909 w 16935644"/>
              <a:gd name="connsiteY5016" fmla="*/ 936055 h 5516840"/>
              <a:gd name="connsiteX5017" fmla="*/ 5894723 w 16935644"/>
              <a:gd name="connsiteY5017" fmla="*/ 975663 h 5516840"/>
              <a:gd name="connsiteX5018" fmla="*/ 5917465 w 16935644"/>
              <a:gd name="connsiteY5018" fmla="*/ 981796 h 5516840"/>
              <a:gd name="connsiteX5019" fmla="*/ 5967653 w 16935644"/>
              <a:gd name="connsiteY5019" fmla="*/ 950621 h 5516840"/>
              <a:gd name="connsiteX5020" fmla="*/ 6108021 w 16935644"/>
              <a:gd name="connsiteY5020" fmla="*/ 955987 h 5516840"/>
              <a:gd name="connsiteX5021" fmla="*/ 6149583 w 16935644"/>
              <a:gd name="connsiteY5021" fmla="*/ 906157 h 5516840"/>
              <a:gd name="connsiteX5022" fmla="*/ 6290737 w 16935644"/>
              <a:gd name="connsiteY5022" fmla="*/ 883669 h 5516840"/>
              <a:gd name="connsiteX5023" fmla="*/ 6270349 w 16935644"/>
              <a:gd name="connsiteY5023" fmla="*/ 913057 h 5516840"/>
              <a:gd name="connsiteX5024" fmla="*/ 6791831 w 16935644"/>
              <a:gd name="connsiteY5024" fmla="*/ 761777 h 5516840"/>
              <a:gd name="connsiteX5025" fmla="*/ 6760465 w 16935644"/>
              <a:gd name="connsiteY5025" fmla="*/ 729324 h 5516840"/>
              <a:gd name="connsiteX5026" fmla="*/ 6826337 w 16935644"/>
              <a:gd name="connsiteY5026" fmla="*/ 696615 h 5516840"/>
              <a:gd name="connsiteX5027" fmla="*/ 6812221 w 16935644"/>
              <a:gd name="connsiteY5027" fmla="*/ 724980 h 5516840"/>
              <a:gd name="connsiteX5028" fmla="*/ 6845941 w 16935644"/>
              <a:gd name="connsiteY5028" fmla="*/ 738779 h 5516840"/>
              <a:gd name="connsiteX5029" fmla="*/ 6850645 w 16935644"/>
              <a:gd name="connsiteY5029" fmla="*/ 713736 h 5516840"/>
              <a:gd name="connsiteX5030" fmla="*/ 6888287 w 16935644"/>
              <a:gd name="connsiteY5030" fmla="*/ 700193 h 5516840"/>
              <a:gd name="connsiteX5031" fmla="*/ 6896913 w 16935644"/>
              <a:gd name="connsiteY5031" fmla="*/ 726769 h 5516840"/>
              <a:gd name="connsiteX5032" fmla="*/ 6915733 w 16935644"/>
              <a:gd name="connsiteY5032" fmla="*/ 678983 h 5516840"/>
              <a:gd name="connsiteX5033" fmla="*/ 6934553 w 16935644"/>
              <a:gd name="connsiteY5033" fmla="*/ 704281 h 5516840"/>
              <a:gd name="connsiteX5034" fmla="*/ 7248229 w 16935644"/>
              <a:gd name="connsiteY5034" fmla="*/ 638353 h 5516840"/>
              <a:gd name="connsiteX5035" fmla="*/ 7281163 w 16935644"/>
              <a:gd name="connsiteY5035" fmla="*/ 644230 h 5516840"/>
              <a:gd name="connsiteX5036" fmla="*/ 7426237 w 16935644"/>
              <a:gd name="connsiteY5036" fmla="*/ 668506 h 5516840"/>
              <a:gd name="connsiteX5037" fmla="*/ 7504657 w 16935644"/>
              <a:gd name="connsiteY5037" fmla="*/ 646019 h 5516840"/>
              <a:gd name="connsiteX5038" fmla="*/ 7510145 w 16935644"/>
              <a:gd name="connsiteY5038" fmla="*/ 623020 h 5516840"/>
              <a:gd name="connsiteX5039" fmla="*/ 7510145 w 16935644"/>
              <a:gd name="connsiteY5039" fmla="*/ 643463 h 5516840"/>
              <a:gd name="connsiteX5040" fmla="*/ 7514851 w 16935644"/>
              <a:gd name="connsiteY5040" fmla="*/ 641930 h 5516840"/>
              <a:gd name="connsiteX5041" fmla="*/ 7514851 w 16935644"/>
              <a:gd name="connsiteY5041" fmla="*/ 642697 h 5516840"/>
              <a:gd name="connsiteX5042" fmla="*/ 7527397 w 16935644"/>
              <a:gd name="connsiteY5042" fmla="*/ 639886 h 5516840"/>
              <a:gd name="connsiteX5043" fmla="*/ 7588565 w 16935644"/>
              <a:gd name="connsiteY5043" fmla="*/ 609476 h 5516840"/>
              <a:gd name="connsiteX5044" fmla="*/ 7586213 w 16935644"/>
              <a:gd name="connsiteY5044" fmla="*/ 595422 h 5516840"/>
              <a:gd name="connsiteX5045" fmla="*/ 7671689 w 16935644"/>
              <a:gd name="connsiteY5045" fmla="*/ 566035 h 5516840"/>
              <a:gd name="connsiteX5046" fmla="*/ 7692861 w 16935644"/>
              <a:gd name="connsiteY5046" fmla="*/ 568079 h 5516840"/>
              <a:gd name="connsiteX5047" fmla="*/ 7700703 w 16935644"/>
              <a:gd name="connsiteY5047" fmla="*/ 559391 h 5516840"/>
              <a:gd name="connsiteX5048" fmla="*/ 7875577 w 16935644"/>
              <a:gd name="connsiteY5048" fmla="*/ 557858 h 5516840"/>
              <a:gd name="connsiteX5049" fmla="*/ 7878713 w 16935644"/>
              <a:gd name="connsiteY5049" fmla="*/ 554280 h 5516840"/>
              <a:gd name="connsiteX5050" fmla="*/ 7879497 w 16935644"/>
              <a:gd name="connsiteY5050" fmla="*/ 557091 h 5516840"/>
              <a:gd name="connsiteX5051" fmla="*/ 7891261 w 16935644"/>
              <a:gd name="connsiteY5051" fmla="*/ 552747 h 5516840"/>
              <a:gd name="connsiteX5052" fmla="*/ 7887339 w 16935644"/>
              <a:gd name="connsiteY5052" fmla="*/ 580856 h 5516840"/>
              <a:gd name="connsiteX5053" fmla="*/ 7888907 w 16935644"/>
              <a:gd name="connsiteY5053" fmla="*/ 584434 h 5516840"/>
              <a:gd name="connsiteX5054" fmla="*/ 7895181 w 16935644"/>
              <a:gd name="connsiteY5054" fmla="*/ 592867 h 5516840"/>
              <a:gd name="connsiteX5055" fmla="*/ 7911649 w 16935644"/>
              <a:gd name="connsiteY5055" fmla="*/ 595422 h 5516840"/>
              <a:gd name="connsiteX5056" fmla="*/ 7917923 w 16935644"/>
              <a:gd name="connsiteY5056" fmla="*/ 595422 h 5516840"/>
              <a:gd name="connsiteX5057" fmla="*/ 7921059 w 16935644"/>
              <a:gd name="connsiteY5057" fmla="*/ 549936 h 5516840"/>
              <a:gd name="connsiteX5058" fmla="*/ 8184545 w 16935644"/>
              <a:gd name="connsiteY5058" fmla="*/ 504706 h 5516840"/>
              <a:gd name="connsiteX5059" fmla="*/ 8197877 w 16935644"/>
              <a:gd name="connsiteY5059" fmla="*/ 467653 h 5516840"/>
              <a:gd name="connsiteX5060" fmla="*/ 8349225 w 16935644"/>
              <a:gd name="connsiteY5060" fmla="*/ 445421 h 5516840"/>
              <a:gd name="connsiteX5061" fmla="*/ 8362555 w 16935644"/>
              <a:gd name="connsiteY5061" fmla="*/ 464075 h 5516840"/>
              <a:gd name="connsiteX5062" fmla="*/ 8525665 w 16935644"/>
              <a:gd name="connsiteY5062" fmla="*/ 433155 h 5516840"/>
              <a:gd name="connsiteX5063" fmla="*/ 8627609 w 16935644"/>
              <a:gd name="connsiteY5063" fmla="*/ 441077 h 5516840"/>
              <a:gd name="connsiteX5064" fmla="*/ 8651137 w 16935644"/>
              <a:gd name="connsiteY5064" fmla="*/ 423956 h 5516840"/>
              <a:gd name="connsiteX5065" fmla="*/ 8680151 w 16935644"/>
              <a:gd name="connsiteY5065" fmla="*/ 450787 h 5516840"/>
              <a:gd name="connsiteX5066" fmla="*/ 8686425 w 16935644"/>
              <a:gd name="connsiteY5066" fmla="*/ 433155 h 5516840"/>
              <a:gd name="connsiteX5067" fmla="*/ 8730339 w 16935644"/>
              <a:gd name="connsiteY5067" fmla="*/ 445421 h 5516840"/>
              <a:gd name="connsiteX5068" fmla="*/ 8898153 w 16935644"/>
              <a:gd name="connsiteY5068" fmla="*/ 428044 h 5516840"/>
              <a:gd name="connsiteX5069" fmla="*/ 8931873 w 16935644"/>
              <a:gd name="connsiteY5069" fmla="*/ 393802 h 5516840"/>
              <a:gd name="connsiteX5070" fmla="*/ 8923249 w 16935644"/>
              <a:gd name="connsiteY5070" fmla="*/ 425744 h 5516840"/>
              <a:gd name="connsiteX5071" fmla="*/ 9083221 w 16935644"/>
              <a:gd name="connsiteY5071" fmla="*/ 418845 h 5516840"/>
              <a:gd name="connsiteX5072" fmla="*/ 9161641 w 16935644"/>
              <a:gd name="connsiteY5072" fmla="*/ 388691 h 5516840"/>
              <a:gd name="connsiteX5073" fmla="*/ 9163993 w 16935644"/>
              <a:gd name="connsiteY5073" fmla="*/ 409390 h 5516840"/>
              <a:gd name="connsiteX5074" fmla="*/ 9173403 w 16935644"/>
              <a:gd name="connsiteY5074" fmla="*/ 407857 h 5516840"/>
              <a:gd name="connsiteX5075" fmla="*/ 9195361 w 16935644"/>
              <a:gd name="connsiteY5075" fmla="*/ 374892 h 5516840"/>
              <a:gd name="connsiteX5076" fmla="*/ 9251821 w 16935644"/>
              <a:gd name="connsiteY5076" fmla="*/ 379236 h 5516840"/>
              <a:gd name="connsiteX5077" fmla="*/ 9250253 w 16935644"/>
              <a:gd name="connsiteY5077" fmla="*/ 404279 h 5516840"/>
              <a:gd name="connsiteX5078" fmla="*/ 9264369 w 16935644"/>
              <a:gd name="connsiteY5078" fmla="*/ 404279 h 5516840"/>
              <a:gd name="connsiteX5079" fmla="*/ 9312205 w 16935644"/>
              <a:gd name="connsiteY5079" fmla="*/ 366459 h 5516840"/>
              <a:gd name="connsiteX5080" fmla="*/ 9349061 w 16935644"/>
              <a:gd name="connsiteY5080" fmla="*/ 380003 h 5516840"/>
              <a:gd name="connsiteX5081" fmla="*/ 9375723 w 16935644"/>
              <a:gd name="connsiteY5081" fmla="*/ 396357 h 5516840"/>
              <a:gd name="connsiteX5082" fmla="*/ 9432969 w 16935644"/>
              <a:gd name="connsiteY5082" fmla="*/ 379236 h 5516840"/>
              <a:gd name="connsiteX5083" fmla="*/ 9438457 w 16935644"/>
              <a:gd name="connsiteY5083" fmla="*/ 416034 h 5516840"/>
              <a:gd name="connsiteX5084" fmla="*/ 9454141 w 16935644"/>
              <a:gd name="connsiteY5084" fmla="*/ 405812 h 5516840"/>
              <a:gd name="connsiteX5085" fmla="*/ 9451789 w 16935644"/>
              <a:gd name="connsiteY5085" fmla="*/ 396357 h 5516840"/>
              <a:gd name="connsiteX5086" fmla="*/ 9455709 w 16935644"/>
              <a:gd name="connsiteY5086" fmla="*/ 396357 h 5516840"/>
              <a:gd name="connsiteX5087" fmla="*/ 9455709 w 16935644"/>
              <a:gd name="connsiteY5087" fmla="*/ 376936 h 5516840"/>
              <a:gd name="connsiteX5088" fmla="*/ 9472177 w 16935644"/>
              <a:gd name="connsiteY5088" fmla="*/ 397380 h 5516840"/>
              <a:gd name="connsiteX5089" fmla="*/ 9483941 w 16935644"/>
              <a:gd name="connsiteY5089" fmla="*/ 398146 h 5516840"/>
              <a:gd name="connsiteX5090" fmla="*/ 9506681 w 16935644"/>
              <a:gd name="connsiteY5090" fmla="*/ 399935 h 5516840"/>
              <a:gd name="connsiteX5091" fmla="*/ 9511387 w 16935644"/>
              <a:gd name="connsiteY5091" fmla="*/ 399935 h 5516840"/>
              <a:gd name="connsiteX5092" fmla="*/ 9484725 w 16935644"/>
              <a:gd name="connsiteY5092" fmla="*/ 367226 h 5516840"/>
              <a:gd name="connsiteX5093" fmla="*/ 9549813 w 16935644"/>
              <a:gd name="connsiteY5093" fmla="*/ 405812 h 5516840"/>
              <a:gd name="connsiteX5094" fmla="*/ 9561575 w 16935644"/>
              <a:gd name="connsiteY5094" fmla="*/ 410157 h 5516840"/>
              <a:gd name="connsiteX5095" fmla="*/ 9567065 w 16935644"/>
              <a:gd name="connsiteY5095" fmla="*/ 382047 h 5516840"/>
              <a:gd name="connsiteX5096" fmla="*/ 9727823 w 16935644"/>
              <a:gd name="connsiteY5096" fmla="*/ 391247 h 5516840"/>
              <a:gd name="connsiteX5097" fmla="*/ 9730959 w 16935644"/>
              <a:gd name="connsiteY5097" fmla="*/ 413734 h 5516840"/>
              <a:gd name="connsiteX5098" fmla="*/ 9763111 w 16935644"/>
              <a:gd name="connsiteY5098" fmla="*/ 388691 h 5516840"/>
              <a:gd name="connsiteX5099" fmla="*/ 9796047 w 16935644"/>
              <a:gd name="connsiteY5099" fmla="*/ 406579 h 5516840"/>
              <a:gd name="connsiteX5100" fmla="*/ 9854077 w 16935644"/>
              <a:gd name="connsiteY5100" fmla="*/ 367226 h 5516840"/>
              <a:gd name="connsiteX5101" fmla="*/ 9876817 w 16935644"/>
              <a:gd name="connsiteY5101" fmla="*/ 389458 h 5516840"/>
              <a:gd name="connsiteX5102" fmla="*/ 9976409 w 16935644"/>
              <a:gd name="connsiteY5102" fmla="*/ 292609 h 5516840"/>
              <a:gd name="connsiteX5103" fmla="*/ 10022677 w 16935644"/>
              <a:gd name="connsiteY5103" fmla="*/ 267822 h 5516840"/>
              <a:gd name="connsiteX5104" fmla="*/ 10046985 w 16935644"/>
              <a:gd name="connsiteY5104" fmla="*/ 280854 h 5516840"/>
              <a:gd name="connsiteX5105" fmla="*/ 10043849 w 16935644"/>
              <a:gd name="connsiteY5105" fmla="*/ 253000 h 5516840"/>
              <a:gd name="connsiteX5106" fmla="*/ 9990525 w 16935644"/>
              <a:gd name="connsiteY5106" fmla="*/ 260155 h 5516840"/>
              <a:gd name="connsiteX5107" fmla="*/ 9996013 w 16935644"/>
              <a:gd name="connsiteY5107" fmla="*/ 237412 h 5516840"/>
              <a:gd name="connsiteX5108" fmla="*/ 10072081 w 16935644"/>
              <a:gd name="connsiteY5108" fmla="*/ 233579 h 5516840"/>
              <a:gd name="connsiteX5109" fmla="*/ 10079137 w 16935644"/>
              <a:gd name="connsiteY5109" fmla="*/ 218758 h 5516840"/>
              <a:gd name="connsiteX5110" fmla="*/ 10243033 w 16935644"/>
              <a:gd name="connsiteY5110" fmla="*/ 181961 h 5516840"/>
              <a:gd name="connsiteX5111" fmla="*/ 10263421 w 16935644"/>
              <a:gd name="connsiteY5111" fmla="*/ 204192 h 5516840"/>
              <a:gd name="connsiteX5112" fmla="*/ 10549649 w 16935644"/>
              <a:gd name="connsiteY5112" fmla="*/ 193971 h 5516840"/>
              <a:gd name="connsiteX5113" fmla="*/ 10586505 w 16935644"/>
              <a:gd name="connsiteY5113" fmla="*/ 210836 h 5516840"/>
              <a:gd name="connsiteX5114" fmla="*/ 10581801 w 16935644"/>
              <a:gd name="connsiteY5114" fmla="*/ 204192 h 5516840"/>
              <a:gd name="connsiteX5115" fmla="*/ 10687665 w 16935644"/>
              <a:gd name="connsiteY5115" fmla="*/ 201126 h 5516840"/>
              <a:gd name="connsiteX5116" fmla="*/ 10652377 w 16935644"/>
              <a:gd name="connsiteY5116" fmla="*/ 234346 h 5516840"/>
              <a:gd name="connsiteX5117" fmla="*/ 10795885 w 16935644"/>
              <a:gd name="connsiteY5117" fmla="*/ 260922 h 5516840"/>
              <a:gd name="connsiteX5118" fmla="*/ 10795885 w 16935644"/>
              <a:gd name="connsiteY5118" fmla="*/ 283154 h 5516840"/>
              <a:gd name="connsiteX5119" fmla="*/ 10866461 w 16935644"/>
              <a:gd name="connsiteY5119" fmla="*/ 270377 h 5516840"/>
              <a:gd name="connsiteX5120" fmla="*/ 10915865 w 16935644"/>
              <a:gd name="connsiteY5120" fmla="*/ 280854 h 5516840"/>
              <a:gd name="connsiteX5121" fmla="*/ 10921353 w 16935644"/>
              <a:gd name="connsiteY5121" fmla="*/ 317652 h 5516840"/>
              <a:gd name="connsiteX5122" fmla="*/ 10950369 w 16935644"/>
              <a:gd name="connsiteY5122" fmla="*/ 300275 h 5516840"/>
              <a:gd name="connsiteX5123" fmla="*/ 11011535 w 16935644"/>
              <a:gd name="connsiteY5123" fmla="*/ 339883 h 5516840"/>
              <a:gd name="connsiteX5124" fmla="*/ 11053097 w 16935644"/>
              <a:gd name="connsiteY5124" fmla="*/ 325318 h 5516840"/>
              <a:gd name="connsiteX5125" fmla="*/ 11127593 w 16935644"/>
              <a:gd name="connsiteY5125" fmla="*/ 317652 h 5516840"/>
              <a:gd name="connsiteX5126" fmla="*/ 11243653 w 16935644"/>
              <a:gd name="connsiteY5126" fmla="*/ 314841 h 5516840"/>
              <a:gd name="connsiteX5127" fmla="*/ 11249927 w 16935644"/>
              <a:gd name="connsiteY5127" fmla="*/ 293375 h 5516840"/>
              <a:gd name="connsiteX5128" fmla="*/ 11407549 w 16935644"/>
              <a:gd name="connsiteY5128" fmla="*/ 266033 h 5516840"/>
              <a:gd name="connsiteX5129" fmla="*/ 11445189 w 16935644"/>
              <a:gd name="connsiteY5129" fmla="*/ 300275 h 5516840"/>
              <a:gd name="connsiteX5130" fmla="*/ 11498513 w 16935644"/>
              <a:gd name="connsiteY5130" fmla="*/ 273699 h 5516840"/>
              <a:gd name="connsiteX5131" fmla="*/ 11544781 w 16935644"/>
              <a:gd name="connsiteY5131" fmla="*/ 297975 h 5516840"/>
              <a:gd name="connsiteX5132" fmla="*/ 11627121 w 16935644"/>
              <a:gd name="connsiteY5132" fmla="*/ 285965 h 5516840"/>
              <a:gd name="connsiteX5133" fmla="*/ 11671035 w 16935644"/>
              <a:gd name="connsiteY5133" fmla="*/ 303086 h 5516840"/>
              <a:gd name="connsiteX5134" fmla="*/ 11717301 w 16935644"/>
              <a:gd name="connsiteY5134" fmla="*/ 285965 h 5516840"/>
              <a:gd name="connsiteX5135" fmla="*/ 11779253 w 16935644"/>
              <a:gd name="connsiteY5135" fmla="*/ 310496 h 5516840"/>
              <a:gd name="connsiteX5136" fmla="*/ 11914133 w 16935644"/>
              <a:gd name="connsiteY5136" fmla="*/ 305386 h 5516840"/>
              <a:gd name="connsiteX5137" fmla="*/ 11922757 w 16935644"/>
              <a:gd name="connsiteY5137" fmla="*/ 342439 h 5516840"/>
              <a:gd name="connsiteX5138" fmla="*/ 12040385 w 16935644"/>
              <a:gd name="connsiteY5138" fmla="*/ 332728 h 5516840"/>
              <a:gd name="connsiteX5139" fmla="*/ 12013725 w 16935644"/>
              <a:gd name="connsiteY5139" fmla="*/ 291076 h 5516840"/>
              <a:gd name="connsiteX5140" fmla="*/ 12168993 w 16935644"/>
              <a:gd name="connsiteY5140" fmla="*/ 308197 h 5516840"/>
              <a:gd name="connsiteX5141" fmla="*/ 12118805 w 16935644"/>
              <a:gd name="connsiteY5141" fmla="*/ 259389 h 5516840"/>
              <a:gd name="connsiteX5142" fmla="*/ 12024701 w 16935644"/>
              <a:gd name="connsiteY5142" fmla="*/ 280854 h 5516840"/>
              <a:gd name="connsiteX5143" fmla="*/ 12317989 w 16935644"/>
              <a:gd name="connsiteY5143" fmla="*/ 207003 h 5516840"/>
              <a:gd name="connsiteX5144" fmla="*/ 12144683 w 16935644"/>
              <a:gd name="connsiteY5144" fmla="*/ 160495 h 5516840"/>
              <a:gd name="connsiteX5145" fmla="*/ 12074105 w 16935644"/>
              <a:gd name="connsiteY5145" fmla="*/ 197548 h 5516840"/>
              <a:gd name="connsiteX5146" fmla="*/ 12059991 w 16935644"/>
              <a:gd name="connsiteY5146" fmla="*/ 152574 h 5516840"/>
              <a:gd name="connsiteX5147" fmla="*/ 11928249 w 16935644"/>
              <a:gd name="connsiteY5147" fmla="*/ 209303 h 5516840"/>
              <a:gd name="connsiteX5148" fmla="*/ 11866297 w 16935644"/>
              <a:gd name="connsiteY5148" fmla="*/ 199848 h 5516840"/>
              <a:gd name="connsiteX5149" fmla="*/ 11885117 w 16935644"/>
              <a:gd name="connsiteY5149" fmla="*/ 182727 h 5516840"/>
              <a:gd name="connsiteX5150" fmla="*/ 11808267 w 16935644"/>
              <a:gd name="connsiteY5150" fmla="*/ 197548 h 5516840"/>
              <a:gd name="connsiteX5151" fmla="*/ 11697697 w 16935644"/>
              <a:gd name="connsiteY5151" fmla="*/ 212114 h 5516840"/>
              <a:gd name="connsiteX5152" fmla="*/ 11536155 w 16935644"/>
              <a:gd name="connsiteY5152" fmla="*/ 219780 h 5516840"/>
              <a:gd name="connsiteX5153" fmla="*/ 11522039 w 16935644"/>
              <a:gd name="connsiteY5153" fmla="*/ 189627 h 5516840"/>
              <a:gd name="connsiteX5154" fmla="*/ 11358145 w 16935644"/>
              <a:gd name="connsiteY5154" fmla="*/ 189627 h 5516840"/>
              <a:gd name="connsiteX5155" fmla="*/ 11493025 w 16935644"/>
              <a:gd name="connsiteY5155" fmla="*/ 148741 h 5516840"/>
              <a:gd name="connsiteX5156" fmla="*/ 11478125 w 16935644"/>
              <a:gd name="connsiteY5156" fmla="*/ 128809 h 5516840"/>
              <a:gd name="connsiteX5157" fmla="*/ 11436563 w 16935644"/>
              <a:gd name="connsiteY5157" fmla="*/ 123698 h 5516840"/>
              <a:gd name="connsiteX5158" fmla="*/ 11360497 w 16935644"/>
              <a:gd name="connsiteY5158" fmla="*/ 138263 h 5516840"/>
              <a:gd name="connsiteX5159" fmla="*/ 11285215 w 16935644"/>
              <a:gd name="connsiteY5159" fmla="*/ 194737 h 5516840"/>
              <a:gd name="connsiteX5160" fmla="*/ 11256201 w 16935644"/>
              <a:gd name="connsiteY5160" fmla="*/ 167395 h 5516840"/>
              <a:gd name="connsiteX5161" fmla="*/ 11530665 w 16935644"/>
              <a:gd name="connsiteY5161" fmla="*/ 94311 h 5516840"/>
              <a:gd name="connsiteX5162" fmla="*/ 11577717 w 16935644"/>
              <a:gd name="connsiteY5162" fmla="*/ 96355 h 5516840"/>
              <a:gd name="connsiteX5163" fmla="*/ 11615357 w 16935644"/>
              <a:gd name="connsiteY5163" fmla="*/ 131108 h 5516840"/>
              <a:gd name="connsiteX5164" fmla="*/ 11638099 w 16935644"/>
              <a:gd name="connsiteY5164" fmla="*/ 98655 h 5516840"/>
              <a:gd name="connsiteX5165" fmla="*/ 11656135 w 16935644"/>
              <a:gd name="connsiteY5165" fmla="*/ 120887 h 5516840"/>
              <a:gd name="connsiteX5166" fmla="*/ 11691425 w 16935644"/>
              <a:gd name="connsiteY5166" fmla="*/ 86645 h 5516840"/>
              <a:gd name="connsiteX5167" fmla="*/ 11702401 w 16935644"/>
              <a:gd name="connsiteY5167" fmla="*/ 101466 h 5516840"/>
              <a:gd name="connsiteX5168" fmla="*/ 11901585 w 16935644"/>
              <a:gd name="connsiteY5168" fmla="*/ 69779 h 5516840"/>
              <a:gd name="connsiteX5169" fmla="*/ 12074105 w 16935644"/>
              <a:gd name="connsiteY5169" fmla="*/ 72079 h 5516840"/>
              <a:gd name="connsiteX5170" fmla="*/ 12156445 w 16935644"/>
              <a:gd name="connsiteY5170" fmla="*/ 64413 h 5516840"/>
              <a:gd name="connsiteX5171" fmla="*/ 12185461 w 16935644"/>
              <a:gd name="connsiteY5171" fmla="*/ 39370 h 5516840"/>
              <a:gd name="connsiteX5172" fmla="*/ 12173697 w 16935644"/>
              <a:gd name="connsiteY5172" fmla="*/ 18160 h 5516840"/>
              <a:gd name="connsiteX5173" fmla="*/ 12215261 w 16935644"/>
              <a:gd name="connsiteY5173" fmla="*/ 22504 h 5516840"/>
              <a:gd name="connsiteX5174" fmla="*/ 12463845 w 16935644"/>
              <a:gd name="connsiteY5174" fmla="*/ 24804 h 5516840"/>
              <a:gd name="connsiteX5175" fmla="*/ 12440321 w 16935644"/>
              <a:gd name="connsiteY5175" fmla="*/ 39370 h 5516840"/>
              <a:gd name="connsiteX5176" fmla="*/ 12434831 w 16935644"/>
              <a:gd name="connsiteY5176" fmla="*/ 57258 h 5516840"/>
              <a:gd name="connsiteX5177" fmla="*/ 12448947 w 16935644"/>
              <a:gd name="connsiteY5177" fmla="*/ 54958 h 5516840"/>
              <a:gd name="connsiteX5178" fmla="*/ 12455221 w 16935644"/>
              <a:gd name="connsiteY5178" fmla="*/ 84345 h 5516840"/>
              <a:gd name="connsiteX5179" fmla="*/ 12610489 w 16935644"/>
              <a:gd name="connsiteY5179" fmla="*/ 72079 h 5516840"/>
              <a:gd name="connsiteX5180" fmla="*/ 12594805 w 16935644"/>
              <a:gd name="connsiteY5180" fmla="*/ 64413 h 5516840"/>
              <a:gd name="connsiteX5181" fmla="*/ 12600295 w 16935644"/>
              <a:gd name="connsiteY5181" fmla="*/ 62624 h 5516840"/>
              <a:gd name="connsiteX5182" fmla="*/ 12634799 w 16935644"/>
              <a:gd name="connsiteY5182" fmla="*/ 30682 h 5516840"/>
              <a:gd name="connsiteX5183" fmla="*/ 12637937 w 16935644"/>
              <a:gd name="connsiteY5183" fmla="*/ 48314 h 5516840"/>
              <a:gd name="connsiteX5184" fmla="*/ 12774385 w 16935644"/>
              <a:gd name="connsiteY5184" fmla="*/ 42181 h 5516840"/>
              <a:gd name="connsiteX5185" fmla="*/ 12793989 w 16935644"/>
              <a:gd name="connsiteY5185" fmla="*/ 12794 h 5516840"/>
              <a:gd name="connsiteX5186" fmla="*/ 12880113 w 16935644"/>
              <a:gd name="connsiteY5186" fmla="*/ 12578 h 5516840"/>
              <a:gd name="connsiteX5187" fmla="*/ 12906911 w 16935644"/>
              <a:gd name="connsiteY5187" fmla="*/ 17393 h 5516840"/>
              <a:gd name="connsiteX5188" fmla="*/ 12894365 w 16935644"/>
              <a:gd name="connsiteY5188" fmla="*/ 27615 h 5516840"/>
              <a:gd name="connsiteX5189" fmla="*/ 12901421 w 16935644"/>
              <a:gd name="connsiteY5189" fmla="*/ 31959 h 5516840"/>
              <a:gd name="connsiteX5190" fmla="*/ 12894365 w 16935644"/>
              <a:gd name="connsiteY5190" fmla="*/ 34259 h 5516840"/>
              <a:gd name="connsiteX5191" fmla="*/ 12862213 w 16935644"/>
              <a:gd name="connsiteY5191" fmla="*/ 49080 h 5516840"/>
              <a:gd name="connsiteX5192" fmla="*/ 12868485 w 16935644"/>
              <a:gd name="connsiteY5192" fmla="*/ 12794 h 5516840"/>
              <a:gd name="connsiteX5193" fmla="*/ 12880113 w 16935644"/>
              <a:gd name="connsiteY5193" fmla="*/ 12578 h 5516840"/>
              <a:gd name="connsiteX5194" fmla="*/ 7274105 w 16935644"/>
              <a:gd name="connsiteY5194" fmla="*/ 272 h 5516840"/>
              <a:gd name="connsiteX5195" fmla="*/ 7297631 w 16935644"/>
              <a:gd name="connsiteY5195" fmla="*/ 12027 h 5516840"/>
              <a:gd name="connsiteX5196" fmla="*/ 7290573 w 16935644"/>
              <a:gd name="connsiteY5196" fmla="*/ 49080 h 5516840"/>
              <a:gd name="connsiteX5197" fmla="*/ 7290573 w 16935644"/>
              <a:gd name="connsiteY5197" fmla="*/ 26848 h 5516840"/>
              <a:gd name="connsiteX5198" fmla="*/ 7272537 w 16935644"/>
              <a:gd name="connsiteY5198" fmla="*/ 14583 h 5516840"/>
              <a:gd name="connsiteX5199" fmla="*/ 7274105 w 16935644"/>
              <a:gd name="connsiteY5199" fmla="*/ 272 h 5516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</a:cxnLst>
            <a:rect l="l" t="t" r="r" b="b"/>
            <a:pathLst>
              <a:path w="16935644" h="5516840">
                <a:moveTo>
                  <a:pt x="7933605" y="5433535"/>
                </a:moveTo>
                <a:cubicBezTo>
                  <a:pt x="7927333" y="5442990"/>
                  <a:pt x="7923411" y="5455255"/>
                  <a:pt x="7927333" y="5469566"/>
                </a:cubicBezTo>
                <a:cubicBezTo>
                  <a:pt x="7907729" y="5476721"/>
                  <a:pt x="7907729" y="5460877"/>
                  <a:pt x="7888123" y="5468032"/>
                </a:cubicBezTo>
                <a:cubicBezTo>
                  <a:pt x="7888123" y="5460877"/>
                  <a:pt x="7894397" y="5460111"/>
                  <a:pt x="7901455" y="5457811"/>
                </a:cubicBezTo>
                <a:cubicBezTo>
                  <a:pt x="7901455" y="5452956"/>
                  <a:pt x="7898317" y="5453467"/>
                  <a:pt x="7895181" y="5450911"/>
                </a:cubicBezTo>
                <a:cubicBezTo>
                  <a:pt x="7895181" y="5443756"/>
                  <a:pt x="7901455" y="5448611"/>
                  <a:pt x="7901455" y="5450911"/>
                </a:cubicBezTo>
                <a:cubicBezTo>
                  <a:pt x="7920275" y="5455767"/>
                  <a:pt x="7910865" y="5430979"/>
                  <a:pt x="7933605" y="5433535"/>
                </a:cubicBezTo>
                <a:close/>
                <a:moveTo>
                  <a:pt x="7937527" y="5418713"/>
                </a:moveTo>
                <a:cubicBezTo>
                  <a:pt x="7939095" y="5419991"/>
                  <a:pt x="7939879" y="5421524"/>
                  <a:pt x="7940663" y="5423058"/>
                </a:cubicBezTo>
                <a:cubicBezTo>
                  <a:pt x="7940663" y="5423824"/>
                  <a:pt x="7940663" y="5424591"/>
                  <a:pt x="7939879" y="5425102"/>
                </a:cubicBezTo>
                <a:cubicBezTo>
                  <a:pt x="7939095" y="5423569"/>
                  <a:pt x="7938311" y="5421013"/>
                  <a:pt x="7937527" y="5418713"/>
                </a:cubicBezTo>
                <a:close/>
                <a:moveTo>
                  <a:pt x="10994281" y="5410536"/>
                </a:moveTo>
                <a:cubicBezTo>
                  <a:pt x="10985657" y="5411558"/>
                  <a:pt x="10977815" y="5421013"/>
                  <a:pt x="10981737" y="5437112"/>
                </a:cubicBezTo>
                <a:lnTo>
                  <a:pt x="11010749" y="5435579"/>
                </a:lnTo>
                <a:cubicBezTo>
                  <a:pt x="11012319" y="5417436"/>
                  <a:pt x="11002909" y="5409514"/>
                  <a:pt x="10994281" y="5410536"/>
                </a:cubicBezTo>
                <a:close/>
                <a:moveTo>
                  <a:pt x="11249143" y="5397504"/>
                </a:moveTo>
                <a:cubicBezTo>
                  <a:pt x="11247573" y="5400059"/>
                  <a:pt x="11244437" y="5401848"/>
                  <a:pt x="11242869" y="5406192"/>
                </a:cubicBezTo>
                <a:cubicBezTo>
                  <a:pt x="11242085" y="5399292"/>
                  <a:pt x="11245221" y="5398015"/>
                  <a:pt x="11249143" y="5397504"/>
                </a:cubicBezTo>
                <a:close/>
                <a:moveTo>
                  <a:pt x="11249927" y="5396482"/>
                </a:moveTo>
                <a:cubicBezTo>
                  <a:pt x="11250711" y="5396737"/>
                  <a:pt x="11250711" y="5396482"/>
                  <a:pt x="11251495" y="5396482"/>
                </a:cubicBezTo>
                <a:cubicBezTo>
                  <a:pt x="11250711" y="5396737"/>
                  <a:pt x="11250711" y="5397248"/>
                  <a:pt x="11249143" y="5397504"/>
                </a:cubicBezTo>
                <a:cubicBezTo>
                  <a:pt x="11249927" y="5397248"/>
                  <a:pt x="11249927" y="5396737"/>
                  <a:pt x="11249927" y="5396482"/>
                </a:cubicBezTo>
                <a:close/>
                <a:moveTo>
                  <a:pt x="10952721" y="5375272"/>
                </a:moveTo>
                <a:cubicBezTo>
                  <a:pt x="10952721" y="5376038"/>
                  <a:pt x="10951153" y="5376294"/>
                  <a:pt x="10951153" y="5377061"/>
                </a:cubicBezTo>
                <a:cubicBezTo>
                  <a:pt x="10951937" y="5377061"/>
                  <a:pt x="10952721" y="5377061"/>
                  <a:pt x="10952721" y="5377061"/>
                </a:cubicBezTo>
                <a:cubicBezTo>
                  <a:pt x="10952721" y="5376805"/>
                  <a:pt x="10952721" y="5375527"/>
                  <a:pt x="10952721" y="5375272"/>
                </a:cubicBezTo>
                <a:close/>
                <a:moveTo>
                  <a:pt x="12646561" y="5371950"/>
                </a:moveTo>
                <a:cubicBezTo>
                  <a:pt x="12641857" y="5373228"/>
                  <a:pt x="12637937" y="5377061"/>
                  <a:pt x="12634799" y="5386260"/>
                </a:cubicBezTo>
                <a:cubicBezTo>
                  <a:pt x="12656757" y="5376294"/>
                  <a:pt x="12646561" y="5415647"/>
                  <a:pt x="12665381" y="5411303"/>
                </a:cubicBezTo>
                <a:cubicBezTo>
                  <a:pt x="12660677" y="5387027"/>
                  <a:pt x="12708513" y="5415902"/>
                  <a:pt x="12703023" y="5389071"/>
                </a:cubicBezTo>
                <a:cubicBezTo>
                  <a:pt x="12681065" y="5390860"/>
                  <a:pt x="12660677" y="5368117"/>
                  <a:pt x="12646561" y="5371950"/>
                </a:cubicBezTo>
                <a:close/>
                <a:moveTo>
                  <a:pt x="8991473" y="5370672"/>
                </a:moveTo>
                <a:cubicBezTo>
                  <a:pt x="8988337" y="5370161"/>
                  <a:pt x="8985199" y="5370672"/>
                  <a:pt x="8982061" y="5371950"/>
                </a:cubicBezTo>
                <a:cubicBezTo>
                  <a:pt x="8976573" y="5374505"/>
                  <a:pt x="8971869" y="5380127"/>
                  <a:pt x="8970299" y="5386260"/>
                </a:cubicBezTo>
                <a:cubicBezTo>
                  <a:pt x="8978925" y="5396226"/>
                  <a:pt x="8999313" y="5395970"/>
                  <a:pt x="8999313" y="5376294"/>
                </a:cubicBezTo>
                <a:cubicBezTo>
                  <a:pt x="8996961" y="5373228"/>
                  <a:pt x="8994609" y="5371439"/>
                  <a:pt x="8991473" y="5370672"/>
                </a:cubicBezTo>
                <a:close/>
                <a:moveTo>
                  <a:pt x="8013593" y="5368372"/>
                </a:moveTo>
                <a:cubicBezTo>
                  <a:pt x="7995557" y="5366072"/>
                  <a:pt x="7949289" y="5383194"/>
                  <a:pt x="7951643" y="5425102"/>
                </a:cubicBezTo>
                <a:cubicBezTo>
                  <a:pt x="7957915" y="5412836"/>
                  <a:pt x="7995557" y="5388815"/>
                  <a:pt x="8004183" y="5398526"/>
                </a:cubicBezTo>
                <a:cubicBezTo>
                  <a:pt x="7986931" y="5381405"/>
                  <a:pt x="8013593" y="5385749"/>
                  <a:pt x="8013593" y="5368372"/>
                </a:cubicBezTo>
                <a:close/>
                <a:moveTo>
                  <a:pt x="7758733" y="5363262"/>
                </a:moveTo>
                <a:cubicBezTo>
                  <a:pt x="7755597" y="5391115"/>
                  <a:pt x="7774417" y="5403892"/>
                  <a:pt x="7798725" y="5414114"/>
                </a:cubicBezTo>
                <a:cubicBezTo>
                  <a:pt x="7795589" y="5431746"/>
                  <a:pt x="7755597" y="5388815"/>
                  <a:pt x="7755597" y="5424335"/>
                </a:cubicBezTo>
                <a:cubicBezTo>
                  <a:pt x="7734423" y="5416669"/>
                  <a:pt x="7755597" y="5393160"/>
                  <a:pt x="7740697" y="5385493"/>
                </a:cubicBezTo>
                <a:cubicBezTo>
                  <a:pt x="7737559" y="5370161"/>
                  <a:pt x="7758733" y="5378594"/>
                  <a:pt x="7758733" y="5363262"/>
                </a:cubicBezTo>
                <a:close/>
                <a:moveTo>
                  <a:pt x="10991929" y="5357384"/>
                </a:moveTo>
                <a:cubicBezTo>
                  <a:pt x="10985657" y="5361473"/>
                  <a:pt x="10978599" y="5367861"/>
                  <a:pt x="10971541" y="5373483"/>
                </a:cubicBezTo>
                <a:cubicBezTo>
                  <a:pt x="10982521" y="5370672"/>
                  <a:pt x="10991929" y="5366328"/>
                  <a:pt x="10995067" y="5357384"/>
                </a:cubicBezTo>
                <a:cubicBezTo>
                  <a:pt x="10994281" y="5356362"/>
                  <a:pt x="10992713" y="5357895"/>
                  <a:pt x="10991929" y="5357384"/>
                </a:cubicBezTo>
                <a:close/>
                <a:moveTo>
                  <a:pt x="7939879" y="5351251"/>
                </a:moveTo>
                <a:cubicBezTo>
                  <a:pt x="7925765" y="5356362"/>
                  <a:pt x="7917137" y="5368883"/>
                  <a:pt x="7908513" y="5376294"/>
                </a:cubicBezTo>
                <a:cubicBezTo>
                  <a:pt x="7922627" y="5368883"/>
                  <a:pt x="7919491" y="5390604"/>
                  <a:pt x="7931253" y="5388304"/>
                </a:cubicBezTo>
                <a:cubicBezTo>
                  <a:pt x="7922627" y="5361217"/>
                  <a:pt x="7946153" y="5373483"/>
                  <a:pt x="7939879" y="5351251"/>
                </a:cubicBezTo>
                <a:close/>
                <a:moveTo>
                  <a:pt x="8228461" y="5344607"/>
                </a:moveTo>
                <a:cubicBezTo>
                  <a:pt x="8226107" y="5344607"/>
                  <a:pt x="8224539" y="5346396"/>
                  <a:pt x="8221401" y="5351251"/>
                </a:cubicBezTo>
                <a:cubicBezTo>
                  <a:pt x="8215913" y="5378338"/>
                  <a:pt x="8250417" y="5378594"/>
                  <a:pt x="8250417" y="5356618"/>
                </a:cubicBezTo>
                <a:cubicBezTo>
                  <a:pt x="8241791" y="5358917"/>
                  <a:pt x="8237085" y="5352784"/>
                  <a:pt x="8233165" y="5348440"/>
                </a:cubicBezTo>
                <a:cubicBezTo>
                  <a:pt x="8231597" y="5346396"/>
                  <a:pt x="8230029" y="5344607"/>
                  <a:pt x="8228461" y="5344607"/>
                </a:cubicBezTo>
                <a:close/>
                <a:moveTo>
                  <a:pt x="8147689" y="5341796"/>
                </a:moveTo>
                <a:cubicBezTo>
                  <a:pt x="8142983" y="5340774"/>
                  <a:pt x="8140631" y="5343074"/>
                  <a:pt x="8142199" y="5349718"/>
                </a:cubicBezTo>
                <a:lnTo>
                  <a:pt x="8153961" y="5349718"/>
                </a:lnTo>
                <a:cubicBezTo>
                  <a:pt x="8144553" y="5364539"/>
                  <a:pt x="8157099" y="5358917"/>
                  <a:pt x="8157099" y="5378849"/>
                </a:cubicBezTo>
                <a:cubicBezTo>
                  <a:pt x="8191603" y="5375016"/>
                  <a:pt x="8161805" y="5345118"/>
                  <a:pt x="8147689" y="5341796"/>
                </a:cubicBezTo>
                <a:close/>
                <a:moveTo>
                  <a:pt x="10809215" y="5337452"/>
                </a:moveTo>
                <a:cubicBezTo>
                  <a:pt x="10824113" y="5340008"/>
                  <a:pt x="10839013" y="5344863"/>
                  <a:pt x="10842149" y="5364795"/>
                </a:cubicBezTo>
                <a:cubicBezTo>
                  <a:pt x="10827251" y="5352273"/>
                  <a:pt x="10823329" y="5349718"/>
                  <a:pt x="10805293" y="5359684"/>
                </a:cubicBezTo>
                <a:cubicBezTo>
                  <a:pt x="10808431" y="5354573"/>
                  <a:pt x="10809215" y="5347418"/>
                  <a:pt x="10809215" y="5337452"/>
                </a:cubicBezTo>
                <a:close/>
                <a:moveTo>
                  <a:pt x="11151905" y="5330808"/>
                </a:moveTo>
                <a:cubicBezTo>
                  <a:pt x="11114263" y="5349974"/>
                  <a:pt x="11043685" y="5309598"/>
                  <a:pt x="11004477" y="5353807"/>
                </a:cubicBezTo>
                <a:cubicBezTo>
                  <a:pt x="11026433" y="5343841"/>
                  <a:pt x="11028001" y="5365561"/>
                  <a:pt x="11035061" y="5378849"/>
                </a:cubicBezTo>
                <a:cubicBezTo>
                  <a:pt x="11066429" y="5359940"/>
                  <a:pt x="11098579" y="5389326"/>
                  <a:pt x="11137789" y="5386260"/>
                </a:cubicBezTo>
                <a:cubicBezTo>
                  <a:pt x="11135437" y="5361728"/>
                  <a:pt x="11140141" y="5345374"/>
                  <a:pt x="11151905" y="5330808"/>
                </a:cubicBezTo>
                <a:close/>
                <a:moveTo>
                  <a:pt x="6068813" y="5319564"/>
                </a:moveTo>
                <a:cubicBezTo>
                  <a:pt x="6097827" y="5326720"/>
                  <a:pt x="6112727" y="5358406"/>
                  <a:pt x="6136253" y="5372716"/>
                </a:cubicBezTo>
                <a:cubicBezTo>
                  <a:pt x="6148015" y="5370417"/>
                  <a:pt x="6144879" y="5353296"/>
                  <a:pt x="6159777" y="5348440"/>
                </a:cubicBezTo>
                <a:cubicBezTo>
                  <a:pt x="6180167" y="5363006"/>
                  <a:pt x="6183303" y="5382938"/>
                  <a:pt x="6217809" y="5366072"/>
                </a:cubicBezTo>
                <a:cubicBezTo>
                  <a:pt x="6224081" y="5373228"/>
                  <a:pt x="6220945" y="5392393"/>
                  <a:pt x="6235845" y="5387538"/>
                </a:cubicBezTo>
                <a:cubicBezTo>
                  <a:pt x="6242117" y="5406703"/>
                  <a:pt x="6226433" y="5401081"/>
                  <a:pt x="6226433" y="5415647"/>
                </a:cubicBezTo>
                <a:cubicBezTo>
                  <a:pt x="6229571" y="5429957"/>
                  <a:pt x="6253097" y="5415391"/>
                  <a:pt x="6255449" y="5427657"/>
                </a:cubicBezTo>
                <a:cubicBezTo>
                  <a:pt x="6223297" y="5446823"/>
                  <a:pt x="6198203" y="5456789"/>
                  <a:pt x="6151153" y="5456789"/>
                </a:cubicBezTo>
                <a:cubicBezTo>
                  <a:pt x="6148015" y="5435323"/>
                  <a:pt x="6129979" y="5435068"/>
                  <a:pt x="6109589" y="5439923"/>
                </a:cubicBezTo>
                <a:cubicBezTo>
                  <a:pt x="6112727" y="5425357"/>
                  <a:pt x="6115863" y="5410792"/>
                  <a:pt x="6136253" y="5415647"/>
                </a:cubicBezTo>
                <a:cubicBezTo>
                  <a:pt x="6130763" y="5396482"/>
                  <a:pt x="6107237" y="5401848"/>
                  <a:pt x="6089201" y="5399292"/>
                </a:cubicBezTo>
                <a:cubicBezTo>
                  <a:pt x="6083712" y="5353551"/>
                  <a:pt x="6065676" y="5363006"/>
                  <a:pt x="6068813" y="5319564"/>
                </a:cubicBezTo>
                <a:close/>
                <a:moveTo>
                  <a:pt x="9112237" y="5317520"/>
                </a:moveTo>
                <a:cubicBezTo>
                  <a:pt x="9087143" y="5321098"/>
                  <a:pt x="9061265" y="5335663"/>
                  <a:pt x="9051855" y="5356618"/>
                </a:cubicBezTo>
                <a:cubicBezTo>
                  <a:pt x="9084005" y="5368883"/>
                  <a:pt x="9127921" y="5338985"/>
                  <a:pt x="9163209" y="5331575"/>
                </a:cubicBezTo>
                <a:cubicBezTo>
                  <a:pt x="9156937" y="5324164"/>
                  <a:pt x="9146741" y="5320076"/>
                  <a:pt x="9136547" y="5318031"/>
                </a:cubicBezTo>
                <a:cubicBezTo>
                  <a:pt x="9128705" y="5316498"/>
                  <a:pt x="9120863" y="5316498"/>
                  <a:pt x="9112237" y="5317520"/>
                </a:cubicBezTo>
                <a:close/>
                <a:moveTo>
                  <a:pt x="9707433" y="5316754"/>
                </a:moveTo>
                <a:lnTo>
                  <a:pt x="9710571" y="5345374"/>
                </a:lnTo>
                <a:lnTo>
                  <a:pt x="9683909" y="5347674"/>
                </a:lnTo>
                <a:cubicBezTo>
                  <a:pt x="9680773" y="5329019"/>
                  <a:pt x="9690181" y="5319053"/>
                  <a:pt x="9707433" y="5316754"/>
                </a:cubicBezTo>
                <a:close/>
                <a:moveTo>
                  <a:pt x="9607841" y="5315987"/>
                </a:moveTo>
                <a:cubicBezTo>
                  <a:pt x="9618037" y="5317265"/>
                  <a:pt x="9636073" y="5329275"/>
                  <a:pt x="9634505" y="5347674"/>
                </a:cubicBezTo>
                <a:cubicBezTo>
                  <a:pt x="9620389" y="5343330"/>
                  <a:pt x="9614901" y="5323398"/>
                  <a:pt x="9600785" y="5318798"/>
                </a:cubicBezTo>
                <a:cubicBezTo>
                  <a:pt x="9601569" y="5316498"/>
                  <a:pt x="9603921" y="5315731"/>
                  <a:pt x="9607841" y="5315987"/>
                </a:cubicBezTo>
                <a:close/>
                <a:moveTo>
                  <a:pt x="7875577" y="5312920"/>
                </a:moveTo>
                <a:cubicBezTo>
                  <a:pt x="7866949" y="5315220"/>
                  <a:pt x="7852051" y="5312154"/>
                  <a:pt x="7852051" y="5321864"/>
                </a:cubicBezTo>
                <a:cubicBezTo>
                  <a:pt x="7875577" y="5317009"/>
                  <a:pt x="7855187" y="5336686"/>
                  <a:pt x="7858325" y="5351251"/>
                </a:cubicBezTo>
                <a:lnTo>
                  <a:pt x="7875577" y="5349718"/>
                </a:lnTo>
                <a:cubicBezTo>
                  <a:pt x="7875577" y="5332597"/>
                  <a:pt x="7863813" y="5327742"/>
                  <a:pt x="7875577" y="5312920"/>
                </a:cubicBezTo>
                <a:close/>
                <a:moveTo>
                  <a:pt x="9285541" y="5307810"/>
                </a:moveTo>
                <a:cubicBezTo>
                  <a:pt x="9273779" y="5342052"/>
                  <a:pt x="9254175" y="5319564"/>
                  <a:pt x="9227513" y="5319564"/>
                </a:cubicBezTo>
                <a:cubicBezTo>
                  <a:pt x="9236137" y="5336941"/>
                  <a:pt x="9225161" y="5344863"/>
                  <a:pt x="9233785" y="5349718"/>
                </a:cubicBezTo>
                <a:cubicBezTo>
                  <a:pt x="9245549" y="5325186"/>
                  <a:pt x="9247901" y="5358917"/>
                  <a:pt x="9242413" y="5356618"/>
                </a:cubicBezTo>
                <a:cubicBezTo>
                  <a:pt x="9259665" y="5361473"/>
                  <a:pt x="9323967" y="5344607"/>
                  <a:pt x="9285541" y="5307810"/>
                </a:cubicBezTo>
                <a:close/>
                <a:moveTo>
                  <a:pt x="8489593" y="5306532"/>
                </a:moveTo>
                <a:cubicBezTo>
                  <a:pt x="8480969" y="5306276"/>
                  <a:pt x="8473909" y="5309598"/>
                  <a:pt x="8472341" y="5321864"/>
                </a:cubicBezTo>
                <a:cubicBezTo>
                  <a:pt x="8487241" y="5326975"/>
                  <a:pt x="8519393" y="5347418"/>
                  <a:pt x="8513903" y="5312920"/>
                </a:cubicBezTo>
                <a:cubicBezTo>
                  <a:pt x="8508413" y="5311643"/>
                  <a:pt x="8498221" y="5306788"/>
                  <a:pt x="8489593" y="5306532"/>
                </a:cubicBezTo>
                <a:close/>
                <a:moveTo>
                  <a:pt x="7200393" y="5297333"/>
                </a:moveTo>
                <a:cubicBezTo>
                  <a:pt x="7200393" y="5313687"/>
                  <a:pt x="7164321" y="5335919"/>
                  <a:pt x="7154909" y="5319564"/>
                </a:cubicBezTo>
                <a:cubicBezTo>
                  <a:pt x="7154909" y="5292477"/>
                  <a:pt x="7180789" y="5313687"/>
                  <a:pt x="7200393" y="5297333"/>
                </a:cubicBezTo>
                <a:close/>
                <a:moveTo>
                  <a:pt x="8448033" y="5296055"/>
                </a:moveTo>
                <a:cubicBezTo>
                  <a:pt x="8440973" y="5296822"/>
                  <a:pt x="8434701" y="5304743"/>
                  <a:pt x="8437053" y="5319564"/>
                </a:cubicBezTo>
                <a:lnTo>
                  <a:pt x="8460579" y="5316754"/>
                </a:lnTo>
                <a:cubicBezTo>
                  <a:pt x="8462147" y="5301932"/>
                  <a:pt x="8454305" y="5295544"/>
                  <a:pt x="8448033" y="5296055"/>
                </a:cubicBezTo>
                <a:close/>
                <a:moveTo>
                  <a:pt x="8144553" y="5290178"/>
                </a:moveTo>
                <a:cubicBezTo>
                  <a:pt x="8130437" y="5292733"/>
                  <a:pt x="8109263" y="5290433"/>
                  <a:pt x="8112401" y="5307810"/>
                </a:cubicBezTo>
                <a:cubicBezTo>
                  <a:pt x="8127301" y="5314965"/>
                  <a:pt x="8139063" y="5309854"/>
                  <a:pt x="8144553" y="5290178"/>
                </a:cubicBezTo>
                <a:close/>
                <a:moveTo>
                  <a:pt x="9877601" y="5285067"/>
                </a:moveTo>
                <a:cubicBezTo>
                  <a:pt x="9878385" y="5284811"/>
                  <a:pt x="9879171" y="5285067"/>
                  <a:pt x="9879171" y="5285067"/>
                </a:cubicBezTo>
                <a:cubicBezTo>
                  <a:pt x="9879955" y="5285578"/>
                  <a:pt x="9879171" y="5286600"/>
                  <a:pt x="9879171" y="5287111"/>
                </a:cubicBezTo>
                <a:cubicBezTo>
                  <a:pt x="9879171" y="5286089"/>
                  <a:pt x="9878385" y="5286089"/>
                  <a:pt x="9877601" y="5285067"/>
                </a:cubicBezTo>
                <a:close/>
                <a:moveTo>
                  <a:pt x="8055939" y="5282000"/>
                </a:moveTo>
                <a:cubicBezTo>
                  <a:pt x="8037119" y="5285833"/>
                  <a:pt x="8019867" y="5301421"/>
                  <a:pt x="8033197" y="5314454"/>
                </a:cubicBezTo>
                <a:cubicBezTo>
                  <a:pt x="8039471" y="5292222"/>
                  <a:pt x="8077897" y="5309854"/>
                  <a:pt x="8074759" y="5282767"/>
                </a:cubicBezTo>
                <a:cubicBezTo>
                  <a:pt x="8068485" y="5280723"/>
                  <a:pt x="8062213" y="5280723"/>
                  <a:pt x="8055939" y="5282000"/>
                </a:cubicBezTo>
                <a:close/>
                <a:moveTo>
                  <a:pt x="9872897" y="5269479"/>
                </a:moveTo>
                <a:cubicBezTo>
                  <a:pt x="9887013" y="5266923"/>
                  <a:pt x="9886229" y="5282511"/>
                  <a:pt x="9901129" y="5274845"/>
                </a:cubicBezTo>
                <a:cubicBezTo>
                  <a:pt x="9901129" y="5284556"/>
                  <a:pt x="9888581" y="5283022"/>
                  <a:pt x="9879171" y="5285067"/>
                </a:cubicBezTo>
                <a:cubicBezTo>
                  <a:pt x="9876817" y="5279700"/>
                  <a:pt x="9876033" y="5277656"/>
                  <a:pt x="9872897" y="5269479"/>
                </a:cubicBezTo>
                <a:close/>
                <a:moveTo>
                  <a:pt x="10075217" y="5258491"/>
                </a:moveTo>
                <a:cubicBezTo>
                  <a:pt x="10068943" y="5286600"/>
                  <a:pt x="10090117" y="5277401"/>
                  <a:pt x="10105017" y="5277401"/>
                </a:cubicBezTo>
                <a:cubicBezTo>
                  <a:pt x="10108153" y="5317265"/>
                  <a:pt x="10068943" y="5281745"/>
                  <a:pt x="10056397" y="5272290"/>
                </a:cubicBezTo>
                <a:cubicBezTo>
                  <a:pt x="10041497" y="5277145"/>
                  <a:pt x="10047769" y="5295799"/>
                  <a:pt x="10059533" y="5300655"/>
                </a:cubicBezTo>
                <a:cubicBezTo>
                  <a:pt x="10056397" y="5309854"/>
                  <a:pt x="10026597" y="5300655"/>
                  <a:pt x="10026597" y="5282000"/>
                </a:cubicBezTo>
                <a:cubicBezTo>
                  <a:pt x="10044633" y="5274845"/>
                  <a:pt x="10047769" y="5256191"/>
                  <a:pt x="10075217" y="5258491"/>
                </a:cubicBezTo>
                <a:close/>
                <a:moveTo>
                  <a:pt x="7914001" y="5250825"/>
                </a:moveTo>
                <a:cubicBezTo>
                  <a:pt x="7908513" y="5275612"/>
                  <a:pt x="7884987" y="5280211"/>
                  <a:pt x="7873223" y="5297333"/>
                </a:cubicBezTo>
                <a:cubicBezTo>
                  <a:pt x="7887339" y="5297333"/>
                  <a:pt x="7890477" y="5309854"/>
                  <a:pt x="7910865" y="5302443"/>
                </a:cubicBezTo>
                <a:cubicBezTo>
                  <a:pt x="7910865" y="5290178"/>
                  <a:pt x="7925765" y="5255935"/>
                  <a:pt x="7914001" y="5250825"/>
                </a:cubicBezTo>
                <a:close/>
                <a:moveTo>
                  <a:pt x="11049175" y="5250058"/>
                </a:moveTo>
                <a:cubicBezTo>
                  <a:pt x="11046039" y="5250058"/>
                  <a:pt x="11042117" y="5249291"/>
                  <a:pt x="11039765" y="5250825"/>
                </a:cubicBezTo>
                <a:cubicBezTo>
                  <a:pt x="11039765" y="5253635"/>
                  <a:pt x="11041333" y="5254658"/>
                  <a:pt x="11041333" y="5258491"/>
                </a:cubicBezTo>
                <a:cubicBezTo>
                  <a:pt x="11039765" y="5259768"/>
                  <a:pt x="11038981" y="5256446"/>
                  <a:pt x="11038197" y="5254402"/>
                </a:cubicBezTo>
                <a:cubicBezTo>
                  <a:pt x="11035061" y="5257724"/>
                  <a:pt x="11031923" y="5262068"/>
                  <a:pt x="11031139" y="5271523"/>
                </a:cubicBezTo>
                <a:cubicBezTo>
                  <a:pt x="11039765" y="5281234"/>
                  <a:pt x="11057801" y="5283534"/>
                  <a:pt x="11078189" y="5280978"/>
                </a:cubicBezTo>
                <a:cubicBezTo>
                  <a:pt x="11071133" y="5286600"/>
                  <a:pt x="11068781" y="5291711"/>
                  <a:pt x="11064075" y="5297333"/>
                </a:cubicBezTo>
                <a:cubicBezTo>
                  <a:pt x="11093873" y="5296055"/>
                  <a:pt x="11121321" y="5291966"/>
                  <a:pt x="11141709" y="5279189"/>
                </a:cubicBezTo>
                <a:cubicBezTo>
                  <a:pt x="11107989" y="5272545"/>
                  <a:pt x="11078189" y="5262579"/>
                  <a:pt x="11049175" y="5250058"/>
                </a:cubicBezTo>
                <a:close/>
                <a:moveTo>
                  <a:pt x="10017971" y="5233959"/>
                </a:moveTo>
                <a:cubicBezTo>
                  <a:pt x="10014835" y="5262324"/>
                  <a:pt x="9982683" y="5282511"/>
                  <a:pt x="10014835" y="5298099"/>
                </a:cubicBezTo>
                <a:cubicBezTo>
                  <a:pt x="9988173" y="5287878"/>
                  <a:pt x="9901129" y="5275101"/>
                  <a:pt x="9892501" y="5347674"/>
                </a:cubicBezTo>
                <a:cubicBezTo>
                  <a:pt x="9894853" y="5317009"/>
                  <a:pt x="9889365" y="5308065"/>
                  <a:pt x="9879171" y="5287111"/>
                </a:cubicBezTo>
                <a:cubicBezTo>
                  <a:pt x="9884661" y="5298355"/>
                  <a:pt x="9901913" y="5291200"/>
                  <a:pt x="9904265" y="5305765"/>
                </a:cubicBezTo>
                <a:cubicBezTo>
                  <a:pt x="9927789" y="5251080"/>
                  <a:pt x="9977193" y="5254658"/>
                  <a:pt x="10017971" y="5233959"/>
                </a:cubicBezTo>
                <a:close/>
                <a:moveTo>
                  <a:pt x="12993173" y="5229615"/>
                </a:moveTo>
                <a:cubicBezTo>
                  <a:pt x="12953961" y="5271012"/>
                  <a:pt x="12909265" y="5241370"/>
                  <a:pt x="12865349" y="5258491"/>
                </a:cubicBezTo>
                <a:cubicBezTo>
                  <a:pt x="12882601" y="5276123"/>
                  <a:pt x="12912401" y="5279445"/>
                  <a:pt x="12935925" y="5288644"/>
                </a:cubicBezTo>
                <a:cubicBezTo>
                  <a:pt x="12927301" y="5300399"/>
                  <a:pt x="12928085" y="5322120"/>
                  <a:pt x="12939063" y="5332341"/>
                </a:cubicBezTo>
                <a:cubicBezTo>
                  <a:pt x="12980625" y="5323653"/>
                  <a:pt x="13006503" y="5323653"/>
                  <a:pt x="13043361" y="5296055"/>
                </a:cubicBezTo>
                <a:cubicBezTo>
                  <a:pt x="13020617" y="5292477"/>
                  <a:pt x="13048849" y="5277145"/>
                  <a:pt x="13041007" y="5261302"/>
                </a:cubicBezTo>
                <a:cubicBezTo>
                  <a:pt x="13030813" y="5264113"/>
                  <a:pt x="13025323" y="5258746"/>
                  <a:pt x="13020617" y="5252613"/>
                </a:cubicBezTo>
                <a:cubicBezTo>
                  <a:pt x="13012777" y="5252102"/>
                  <a:pt x="13006503" y="5245714"/>
                  <a:pt x="13004933" y="5233959"/>
                </a:cubicBezTo>
                <a:cubicBezTo>
                  <a:pt x="13001797" y="5231148"/>
                  <a:pt x="12998661" y="5228337"/>
                  <a:pt x="12993173" y="5229615"/>
                </a:cubicBezTo>
                <a:close/>
                <a:moveTo>
                  <a:pt x="10733149" y="5223482"/>
                </a:moveTo>
                <a:cubicBezTo>
                  <a:pt x="10732365" y="5226804"/>
                  <a:pt x="10730797" y="5229870"/>
                  <a:pt x="10729229" y="5233192"/>
                </a:cubicBezTo>
                <a:cubicBezTo>
                  <a:pt x="10732365" y="5232937"/>
                  <a:pt x="10736285" y="5231915"/>
                  <a:pt x="10739421" y="5231915"/>
                </a:cubicBezTo>
                <a:cubicBezTo>
                  <a:pt x="10736285" y="5229104"/>
                  <a:pt x="10733149" y="5226548"/>
                  <a:pt x="10733149" y="5223482"/>
                </a:cubicBezTo>
                <a:close/>
                <a:moveTo>
                  <a:pt x="11003693" y="5209683"/>
                </a:moveTo>
                <a:cubicBezTo>
                  <a:pt x="11006045" y="5210961"/>
                  <a:pt x="11009181" y="5210961"/>
                  <a:pt x="11012319" y="5211216"/>
                </a:cubicBezTo>
                <a:cubicBezTo>
                  <a:pt x="11012319" y="5210961"/>
                  <a:pt x="11013103" y="5210705"/>
                  <a:pt x="11013887" y="5210449"/>
                </a:cubicBezTo>
                <a:cubicBezTo>
                  <a:pt x="11009965" y="5210705"/>
                  <a:pt x="11006829" y="5210194"/>
                  <a:pt x="11003693" y="5209683"/>
                </a:cubicBezTo>
                <a:close/>
                <a:moveTo>
                  <a:pt x="8636237" y="5204828"/>
                </a:moveTo>
                <a:cubicBezTo>
                  <a:pt x="8625257" y="5203805"/>
                  <a:pt x="8613495" y="5203550"/>
                  <a:pt x="8601733" y="5205339"/>
                </a:cubicBezTo>
                <a:cubicBezTo>
                  <a:pt x="8579775" y="5208916"/>
                  <a:pt x="8560169" y="5219649"/>
                  <a:pt x="8553897" y="5242903"/>
                </a:cubicBezTo>
                <a:cubicBezTo>
                  <a:pt x="8592321" y="5220927"/>
                  <a:pt x="8647999" y="5250569"/>
                  <a:pt x="8665251" y="5211216"/>
                </a:cubicBezTo>
                <a:cubicBezTo>
                  <a:pt x="8657409" y="5208150"/>
                  <a:pt x="8647215" y="5206105"/>
                  <a:pt x="8636237" y="5204828"/>
                </a:cubicBezTo>
                <a:close/>
                <a:moveTo>
                  <a:pt x="10981737" y="5193328"/>
                </a:moveTo>
                <a:cubicBezTo>
                  <a:pt x="10962131" y="5202528"/>
                  <a:pt x="10991929" y="5207127"/>
                  <a:pt x="10992713" y="5224249"/>
                </a:cubicBezTo>
                <a:cubicBezTo>
                  <a:pt x="10990361" y="5216838"/>
                  <a:pt x="10988009" y="5208150"/>
                  <a:pt x="10991145" y="5202783"/>
                </a:cubicBezTo>
                <a:cubicBezTo>
                  <a:pt x="10987225" y="5200228"/>
                  <a:pt x="10984089" y="5198695"/>
                  <a:pt x="10981737" y="5193328"/>
                </a:cubicBezTo>
                <a:close/>
                <a:moveTo>
                  <a:pt x="7998693" y="5183873"/>
                </a:moveTo>
                <a:cubicBezTo>
                  <a:pt x="7968895" y="5183873"/>
                  <a:pt x="7969679" y="5213771"/>
                  <a:pt x="7972815" y="5245714"/>
                </a:cubicBezTo>
                <a:cubicBezTo>
                  <a:pt x="8016729" y="5248269"/>
                  <a:pt x="7975169" y="5200995"/>
                  <a:pt x="7998693" y="5183873"/>
                </a:cubicBezTo>
                <a:close/>
                <a:moveTo>
                  <a:pt x="9828983" y="5169563"/>
                </a:moveTo>
                <a:cubicBezTo>
                  <a:pt x="9829767" y="5170585"/>
                  <a:pt x="9831335" y="5170330"/>
                  <a:pt x="9831335" y="5171863"/>
                </a:cubicBezTo>
                <a:cubicBezTo>
                  <a:pt x="9832119" y="5171608"/>
                  <a:pt x="9832119" y="5171608"/>
                  <a:pt x="9832119" y="5171097"/>
                </a:cubicBezTo>
                <a:cubicBezTo>
                  <a:pt x="9831335" y="5170330"/>
                  <a:pt x="9829767" y="5170330"/>
                  <a:pt x="9828983" y="5169563"/>
                </a:cubicBezTo>
                <a:close/>
                <a:moveTo>
                  <a:pt x="8122595" y="5149631"/>
                </a:moveTo>
                <a:cubicBezTo>
                  <a:pt x="8150825" y="5175185"/>
                  <a:pt x="8094365" y="5195884"/>
                  <a:pt x="8078681" y="5175441"/>
                </a:cubicBezTo>
                <a:cubicBezTo>
                  <a:pt x="8078681" y="5160364"/>
                  <a:pt x="8084953" y="5152187"/>
                  <a:pt x="8097501" y="5152187"/>
                </a:cubicBezTo>
                <a:cubicBezTo>
                  <a:pt x="8100637" y="5157297"/>
                  <a:pt x="8095149" y="5160108"/>
                  <a:pt x="8092011" y="5160108"/>
                </a:cubicBezTo>
                <a:cubicBezTo>
                  <a:pt x="8092011" y="5160108"/>
                  <a:pt x="8128869" y="5172630"/>
                  <a:pt x="8122595" y="5149631"/>
                </a:cubicBezTo>
                <a:close/>
                <a:moveTo>
                  <a:pt x="7895965" y="5120244"/>
                </a:moveTo>
                <a:cubicBezTo>
                  <a:pt x="7878713" y="5149887"/>
                  <a:pt x="7877929" y="5172119"/>
                  <a:pt x="7869303" y="5216327"/>
                </a:cubicBezTo>
                <a:cubicBezTo>
                  <a:pt x="7875577" y="5221438"/>
                  <a:pt x="7908513" y="5238303"/>
                  <a:pt x="7893613" y="5223482"/>
                </a:cubicBezTo>
                <a:cubicBezTo>
                  <a:pt x="7884987" y="5221182"/>
                  <a:pt x="7893613" y="5211472"/>
                  <a:pt x="7899885" y="5206361"/>
                </a:cubicBezTo>
                <a:cubicBezTo>
                  <a:pt x="7922627" y="5223737"/>
                  <a:pt x="7928901" y="5211727"/>
                  <a:pt x="7951643" y="5196906"/>
                </a:cubicBezTo>
                <a:cubicBezTo>
                  <a:pt x="7928901" y="5177229"/>
                  <a:pt x="7919491" y="5137621"/>
                  <a:pt x="7895965" y="5120244"/>
                </a:cubicBezTo>
                <a:close/>
                <a:moveTo>
                  <a:pt x="8128085" y="5115134"/>
                </a:moveTo>
                <a:cubicBezTo>
                  <a:pt x="8104559" y="5122544"/>
                  <a:pt x="8074759" y="5169308"/>
                  <a:pt x="8044961" y="5144520"/>
                </a:cubicBezTo>
                <a:cubicBezTo>
                  <a:pt x="8033197" y="5181574"/>
                  <a:pt x="8027709" y="5196906"/>
                  <a:pt x="8018297" y="5233959"/>
                </a:cubicBezTo>
                <a:cubicBezTo>
                  <a:pt x="8036335" y="5223993"/>
                  <a:pt x="8025355" y="5257980"/>
                  <a:pt x="8042609" y="5248269"/>
                </a:cubicBezTo>
                <a:cubicBezTo>
                  <a:pt x="8077897" y="5184129"/>
                  <a:pt x="8150825" y="5228848"/>
                  <a:pt x="8201013" y="5174674"/>
                </a:cubicBezTo>
                <a:cubicBezTo>
                  <a:pt x="8180625" y="5159853"/>
                  <a:pt x="8147689" y="5201506"/>
                  <a:pt x="8139063" y="5149631"/>
                </a:cubicBezTo>
                <a:cubicBezTo>
                  <a:pt x="8156315" y="5135066"/>
                  <a:pt x="8174351" y="5161642"/>
                  <a:pt x="8174351" y="5124844"/>
                </a:cubicBezTo>
                <a:cubicBezTo>
                  <a:pt x="8147689" y="5134554"/>
                  <a:pt x="8145337" y="5115134"/>
                  <a:pt x="8128085" y="5115134"/>
                </a:cubicBezTo>
                <a:close/>
                <a:moveTo>
                  <a:pt x="7661493" y="5112067"/>
                </a:moveTo>
                <a:cubicBezTo>
                  <a:pt x="7681883" y="5104401"/>
                  <a:pt x="7670119" y="5136599"/>
                  <a:pt x="7692861" y="5123822"/>
                </a:cubicBezTo>
                <a:cubicBezTo>
                  <a:pt x="7695997" y="5135832"/>
                  <a:pt x="7692077" y="5140432"/>
                  <a:pt x="7688157" y="5145032"/>
                </a:cubicBezTo>
                <a:cubicBezTo>
                  <a:pt x="7690509" y="5143243"/>
                  <a:pt x="7692861" y="5141454"/>
                  <a:pt x="7695213" y="5140943"/>
                </a:cubicBezTo>
                <a:cubicBezTo>
                  <a:pt x="7703055" y="5139410"/>
                  <a:pt x="7713249" y="5141710"/>
                  <a:pt x="7716387" y="5146820"/>
                </a:cubicBezTo>
                <a:cubicBezTo>
                  <a:pt x="7713249" y="5181063"/>
                  <a:pt x="7697565" y="5164197"/>
                  <a:pt x="7679529" y="5160875"/>
                </a:cubicBezTo>
                <a:cubicBezTo>
                  <a:pt x="7679529" y="5158831"/>
                  <a:pt x="7681097" y="5158064"/>
                  <a:pt x="7681097" y="5156531"/>
                </a:cubicBezTo>
                <a:cubicBezTo>
                  <a:pt x="7672473" y="5146054"/>
                  <a:pt x="7653651" y="5126888"/>
                  <a:pt x="7661493" y="5112067"/>
                </a:cubicBezTo>
                <a:close/>
                <a:moveTo>
                  <a:pt x="10842935" y="5096479"/>
                </a:moveTo>
                <a:cubicBezTo>
                  <a:pt x="10831957" y="5095202"/>
                  <a:pt x="10828035" y="5103634"/>
                  <a:pt x="10825683" y="5114367"/>
                </a:cubicBezTo>
                <a:cubicBezTo>
                  <a:pt x="10831957" y="5111045"/>
                  <a:pt x="10837445" y="5107723"/>
                  <a:pt x="10842935" y="5104912"/>
                </a:cubicBezTo>
                <a:cubicBezTo>
                  <a:pt x="10842935" y="5101846"/>
                  <a:pt x="10843719" y="5099035"/>
                  <a:pt x="10842935" y="5096479"/>
                </a:cubicBezTo>
                <a:close/>
                <a:moveTo>
                  <a:pt x="10985657" y="5088558"/>
                </a:moveTo>
                <a:cubicBezTo>
                  <a:pt x="10974677" y="5101590"/>
                  <a:pt x="10968405" y="5119733"/>
                  <a:pt x="10944879" y="5117944"/>
                </a:cubicBezTo>
                <a:cubicBezTo>
                  <a:pt x="10954289" y="5092902"/>
                  <a:pt x="10934685" y="5094946"/>
                  <a:pt x="10915081" y="5094435"/>
                </a:cubicBezTo>
                <a:cubicBezTo>
                  <a:pt x="10911159" y="5099035"/>
                  <a:pt x="10907237" y="5103634"/>
                  <a:pt x="10902533" y="5107723"/>
                </a:cubicBezTo>
                <a:cubicBezTo>
                  <a:pt x="10930763" y="5122800"/>
                  <a:pt x="10961347" y="5126122"/>
                  <a:pt x="11004477" y="5101590"/>
                </a:cubicBezTo>
                <a:cubicBezTo>
                  <a:pt x="11000557" y="5093924"/>
                  <a:pt x="10992713" y="5091880"/>
                  <a:pt x="10985657" y="5088558"/>
                </a:cubicBezTo>
                <a:close/>
                <a:moveTo>
                  <a:pt x="6780069" y="5081147"/>
                </a:moveTo>
                <a:cubicBezTo>
                  <a:pt x="6789479" y="5098779"/>
                  <a:pt x="6792617" y="5093924"/>
                  <a:pt x="6810653" y="5086258"/>
                </a:cubicBezTo>
                <a:cubicBezTo>
                  <a:pt x="6820063" y="5106445"/>
                  <a:pt x="6791831" y="5122289"/>
                  <a:pt x="6819277" y="5117178"/>
                </a:cubicBezTo>
                <a:cubicBezTo>
                  <a:pt x="6819277" y="5145032"/>
                  <a:pt x="6789479" y="5139410"/>
                  <a:pt x="6783205" y="5157297"/>
                </a:cubicBezTo>
                <a:cubicBezTo>
                  <a:pt x="6773795" y="5149631"/>
                  <a:pt x="6774579" y="5126633"/>
                  <a:pt x="6759681" y="5129188"/>
                </a:cubicBezTo>
                <a:lnTo>
                  <a:pt x="6755759" y="5083447"/>
                </a:lnTo>
                <a:cubicBezTo>
                  <a:pt x="6762033" y="5093668"/>
                  <a:pt x="6786343" y="5124333"/>
                  <a:pt x="6780069" y="5081147"/>
                </a:cubicBezTo>
                <a:close/>
                <a:moveTo>
                  <a:pt x="7955563" y="5077569"/>
                </a:moveTo>
                <a:cubicBezTo>
                  <a:pt x="7953995" y="5076036"/>
                  <a:pt x="7950857" y="5075781"/>
                  <a:pt x="7946153" y="5078336"/>
                </a:cubicBezTo>
                <a:lnTo>
                  <a:pt x="7949289" y="5107723"/>
                </a:lnTo>
                <a:cubicBezTo>
                  <a:pt x="7957915" y="5105168"/>
                  <a:pt x="7965757" y="5100312"/>
                  <a:pt x="7968895" y="5090602"/>
                </a:cubicBezTo>
                <a:cubicBezTo>
                  <a:pt x="7955563" y="5098012"/>
                  <a:pt x="7961053" y="5081914"/>
                  <a:pt x="7955563" y="5077569"/>
                </a:cubicBezTo>
                <a:close/>
                <a:moveTo>
                  <a:pt x="14643001" y="5007456"/>
                </a:moveTo>
                <a:cubicBezTo>
                  <a:pt x="14647803" y="5006849"/>
                  <a:pt x="14652507" y="5007168"/>
                  <a:pt x="14657213" y="5008063"/>
                </a:cubicBezTo>
                <a:cubicBezTo>
                  <a:pt x="14685445" y="5012918"/>
                  <a:pt x="14713675" y="5039750"/>
                  <a:pt x="14755237" y="5022629"/>
                </a:cubicBezTo>
                <a:cubicBezTo>
                  <a:pt x="14724653" y="5050738"/>
                  <a:pt x="14662703" y="5040261"/>
                  <a:pt x="14628199" y="5012407"/>
                </a:cubicBezTo>
                <a:cubicBezTo>
                  <a:pt x="14633297" y="5009596"/>
                  <a:pt x="14638197" y="5008063"/>
                  <a:pt x="14643001" y="5007456"/>
                </a:cubicBezTo>
                <a:close/>
                <a:moveTo>
                  <a:pt x="6022545" y="4994519"/>
                </a:moveTo>
                <a:cubicBezTo>
                  <a:pt x="6008431" y="4992986"/>
                  <a:pt x="5995099" y="4994264"/>
                  <a:pt x="5988041" y="5007296"/>
                </a:cubicBezTo>
                <a:cubicBezTo>
                  <a:pt x="6004509" y="5011385"/>
                  <a:pt x="6050777" y="5021351"/>
                  <a:pt x="6061755" y="4998608"/>
                </a:cubicBezTo>
                <a:cubicBezTo>
                  <a:pt x="6050777" y="5000652"/>
                  <a:pt x="6036661" y="4996308"/>
                  <a:pt x="6022545" y="4994519"/>
                </a:cubicBezTo>
                <a:close/>
                <a:moveTo>
                  <a:pt x="15720569" y="4972799"/>
                </a:moveTo>
                <a:cubicBezTo>
                  <a:pt x="15743311" y="4973565"/>
                  <a:pt x="15763699" y="4981231"/>
                  <a:pt x="15769973" y="5000397"/>
                </a:cubicBezTo>
                <a:cubicBezTo>
                  <a:pt x="15748801" y="4994008"/>
                  <a:pt x="15708021" y="4987364"/>
                  <a:pt x="15661755" y="4984298"/>
                </a:cubicBezTo>
                <a:cubicBezTo>
                  <a:pt x="15673517" y="4977909"/>
                  <a:pt x="15697829" y="4972032"/>
                  <a:pt x="15720569" y="4972799"/>
                </a:cubicBezTo>
                <a:close/>
                <a:moveTo>
                  <a:pt x="6378565" y="4960022"/>
                </a:moveTo>
                <a:cubicBezTo>
                  <a:pt x="6370725" y="4987875"/>
                  <a:pt x="6309557" y="4957211"/>
                  <a:pt x="6312695" y="4992475"/>
                </a:cubicBezTo>
                <a:cubicBezTo>
                  <a:pt x="6338573" y="4996053"/>
                  <a:pt x="6371509" y="5003974"/>
                  <a:pt x="6387193" y="4994519"/>
                </a:cubicBezTo>
                <a:cubicBezTo>
                  <a:pt x="6368371" y="5001419"/>
                  <a:pt x="6404445" y="4960788"/>
                  <a:pt x="6378565" y="4960022"/>
                </a:cubicBezTo>
                <a:close/>
                <a:moveTo>
                  <a:pt x="6329161" y="4911980"/>
                </a:moveTo>
                <a:cubicBezTo>
                  <a:pt x="6317399" y="4929357"/>
                  <a:pt x="6293873" y="4917091"/>
                  <a:pt x="6277405" y="4915558"/>
                </a:cubicBezTo>
                <a:cubicBezTo>
                  <a:pt x="6275053" y="4970499"/>
                  <a:pt x="6348767" y="4918624"/>
                  <a:pt x="6329161" y="4911980"/>
                </a:cubicBezTo>
                <a:close/>
                <a:moveTo>
                  <a:pt x="14902665" y="4871605"/>
                </a:moveTo>
                <a:cubicBezTo>
                  <a:pt x="14918347" y="4866239"/>
                  <a:pt x="14915995" y="4894859"/>
                  <a:pt x="14936385" y="4884638"/>
                </a:cubicBezTo>
                <a:cubicBezTo>
                  <a:pt x="14930893" y="4902525"/>
                  <a:pt x="14900311" y="4907636"/>
                  <a:pt x="14902665" y="4871605"/>
                </a:cubicBezTo>
                <a:close/>
                <a:moveTo>
                  <a:pt x="14770921" y="4858062"/>
                </a:moveTo>
                <a:cubicBezTo>
                  <a:pt x="14785821" y="4858062"/>
                  <a:pt x="14795229" y="4869816"/>
                  <a:pt x="14813267" y="4860362"/>
                </a:cubicBezTo>
                <a:cubicBezTo>
                  <a:pt x="14818757" y="4894859"/>
                  <a:pt x="14764647" y="4892559"/>
                  <a:pt x="14770921" y="4858062"/>
                </a:cubicBezTo>
                <a:close/>
                <a:moveTo>
                  <a:pt x="7735207" y="4856017"/>
                </a:moveTo>
                <a:cubicBezTo>
                  <a:pt x="7741481" y="4850651"/>
                  <a:pt x="7743049" y="4861128"/>
                  <a:pt x="7743049" y="4869050"/>
                </a:cubicBezTo>
                <a:cubicBezTo>
                  <a:pt x="7750107" y="4861128"/>
                  <a:pt x="7755597" y="4858573"/>
                  <a:pt x="7762653" y="4869050"/>
                </a:cubicBezTo>
                <a:cubicBezTo>
                  <a:pt x="7757949" y="4874416"/>
                  <a:pt x="7737559" y="4901503"/>
                  <a:pt x="7735207" y="4856017"/>
                </a:cubicBezTo>
                <a:close/>
                <a:moveTo>
                  <a:pt x="6722039" y="4846818"/>
                </a:moveTo>
                <a:cubicBezTo>
                  <a:pt x="6701651" y="4849118"/>
                  <a:pt x="6683613" y="4853462"/>
                  <a:pt x="6666361" y="4860362"/>
                </a:cubicBezTo>
                <a:cubicBezTo>
                  <a:pt x="6706355" y="4870839"/>
                  <a:pt x="6748701" y="4873394"/>
                  <a:pt x="6786343" y="4848607"/>
                </a:cubicBezTo>
                <a:cubicBezTo>
                  <a:pt x="6762817" y="4844774"/>
                  <a:pt x="6741645" y="4844774"/>
                  <a:pt x="6722039" y="4846818"/>
                </a:cubicBezTo>
                <a:close/>
                <a:moveTo>
                  <a:pt x="2349420" y="4827908"/>
                </a:moveTo>
                <a:cubicBezTo>
                  <a:pt x="2345499" y="4831230"/>
                  <a:pt x="2341578" y="4830464"/>
                  <a:pt x="2337657" y="4832252"/>
                </a:cubicBezTo>
                <a:cubicBezTo>
                  <a:pt x="2338441" y="4834041"/>
                  <a:pt x="2335305" y="4836085"/>
                  <a:pt x="2339226" y="4837363"/>
                </a:cubicBezTo>
                <a:cubicBezTo>
                  <a:pt x="2341578" y="4834297"/>
                  <a:pt x="2347852" y="4834808"/>
                  <a:pt x="2353341" y="4833786"/>
                </a:cubicBezTo>
                <a:cubicBezTo>
                  <a:pt x="2351773" y="4831486"/>
                  <a:pt x="2350989" y="4830208"/>
                  <a:pt x="2349420" y="4827908"/>
                </a:cubicBezTo>
                <a:close/>
                <a:moveTo>
                  <a:pt x="2387845" y="4826375"/>
                </a:moveTo>
                <a:cubicBezTo>
                  <a:pt x="2388629" y="4827397"/>
                  <a:pt x="2388629" y="4829441"/>
                  <a:pt x="2389413" y="4830719"/>
                </a:cubicBezTo>
                <a:cubicBezTo>
                  <a:pt x="2389413" y="4830719"/>
                  <a:pt x="2390198" y="4830719"/>
                  <a:pt x="2390982" y="4830719"/>
                </a:cubicBezTo>
                <a:cubicBezTo>
                  <a:pt x="2390982" y="4828164"/>
                  <a:pt x="2388629" y="4828164"/>
                  <a:pt x="2387845" y="4826375"/>
                </a:cubicBezTo>
                <a:close/>
                <a:moveTo>
                  <a:pt x="7887339" y="4824586"/>
                </a:moveTo>
                <a:cubicBezTo>
                  <a:pt x="7884987" y="4841963"/>
                  <a:pt x="7855187" y="4824586"/>
                  <a:pt x="7858325" y="4849373"/>
                </a:cubicBezTo>
                <a:cubicBezTo>
                  <a:pt x="7870087" y="4854229"/>
                  <a:pt x="7872439" y="4876716"/>
                  <a:pt x="7889691" y="4876716"/>
                </a:cubicBezTo>
                <a:cubicBezTo>
                  <a:pt x="7881065" y="4854484"/>
                  <a:pt x="7896749" y="4824586"/>
                  <a:pt x="7887339" y="4824586"/>
                </a:cubicBezTo>
                <a:close/>
                <a:moveTo>
                  <a:pt x="7278811" y="4820242"/>
                </a:moveTo>
                <a:cubicBezTo>
                  <a:pt x="7265481" y="4824075"/>
                  <a:pt x="7231761" y="4813087"/>
                  <a:pt x="7241169" y="4842474"/>
                </a:cubicBezTo>
                <a:cubicBezTo>
                  <a:pt x="7254501" y="4855251"/>
                  <a:pt x="7287437" y="4849629"/>
                  <a:pt x="7278811" y="4820242"/>
                </a:cubicBezTo>
                <a:close/>
                <a:moveTo>
                  <a:pt x="6058618" y="4818453"/>
                </a:moveTo>
                <a:cubicBezTo>
                  <a:pt x="6047639" y="4819220"/>
                  <a:pt x="6035877" y="4827908"/>
                  <a:pt x="6033524" y="4838896"/>
                </a:cubicBezTo>
                <a:cubicBezTo>
                  <a:pt x="6049992" y="4837619"/>
                  <a:pt x="6057050" y="4850651"/>
                  <a:pt x="6079007" y="4843240"/>
                </a:cubicBezTo>
                <a:cubicBezTo>
                  <a:pt x="6079007" y="4824075"/>
                  <a:pt x="6069597" y="4817431"/>
                  <a:pt x="6058618" y="4818453"/>
                </a:cubicBezTo>
                <a:close/>
                <a:moveTo>
                  <a:pt x="2588597" y="4818453"/>
                </a:moveTo>
                <a:cubicBezTo>
                  <a:pt x="2572129" y="4819986"/>
                  <a:pt x="2554093" y="4827653"/>
                  <a:pt x="2550956" y="4834552"/>
                </a:cubicBezTo>
                <a:cubicBezTo>
                  <a:pt x="2574481" y="4840941"/>
                  <a:pt x="2532135" y="4844518"/>
                  <a:pt x="2539977" y="4863172"/>
                </a:cubicBezTo>
                <a:cubicBezTo>
                  <a:pt x="2565071" y="4852951"/>
                  <a:pt x="2579971" y="4832252"/>
                  <a:pt x="2619964" y="4837363"/>
                </a:cubicBezTo>
                <a:cubicBezTo>
                  <a:pt x="2621533" y="4820753"/>
                  <a:pt x="2605849" y="4816664"/>
                  <a:pt x="2588597" y="4818453"/>
                </a:cubicBezTo>
                <a:close/>
                <a:moveTo>
                  <a:pt x="5180331" y="4758402"/>
                </a:moveTo>
                <a:cubicBezTo>
                  <a:pt x="5139553" y="4772712"/>
                  <a:pt x="5105833" y="4753802"/>
                  <a:pt x="5086228" y="4793666"/>
                </a:cubicBezTo>
                <a:cubicBezTo>
                  <a:pt x="5119948" y="4812831"/>
                  <a:pt x="5163078" y="4781656"/>
                  <a:pt x="5180331" y="4758402"/>
                </a:cubicBezTo>
                <a:close/>
                <a:moveTo>
                  <a:pt x="14019671" y="4746391"/>
                </a:moveTo>
                <a:cubicBezTo>
                  <a:pt x="14001633" y="4744347"/>
                  <a:pt x="13970267" y="4772967"/>
                  <a:pt x="13942037" y="4762746"/>
                </a:cubicBezTo>
                <a:cubicBezTo>
                  <a:pt x="13952231" y="4808487"/>
                  <a:pt x="14014965" y="4779100"/>
                  <a:pt x="14033001" y="4761213"/>
                </a:cubicBezTo>
                <a:cubicBezTo>
                  <a:pt x="14030649" y="4750991"/>
                  <a:pt x="14025945" y="4747158"/>
                  <a:pt x="14019671" y="4746391"/>
                </a:cubicBezTo>
                <a:close/>
                <a:moveTo>
                  <a:pt x="13603269" y="4690428"/>
                </a:moveTo>
                <a:cubicBezTo>
                  <a:pt x="13583663" y="4692984"/>
                  <a:pt x="13564059" y="4694773"/>
                  <a:pt x="13545237" y="4694006"/>
                </a:cubicBezTo>
                <a:cubicBezTo>
                  <a:pt x="13535045" y="4699117"/>
                  <a:pt x="13522497" y="4702694"/>
                  <a:pt x="13511517" y="4709594"/>
                </a:cubicBezTo>
                <a:cubicBezTo>
                  <a:pt x="13516223" y="4769390"/>
                  <a:pt x="13561705" y="4770923"/>
                  <a:pt x="13596209" y="4792899"/>
                </a:cubicBezTo>
                <a:cubicBezTo>
                  <a:pt x="13602485" y="4787278"/>
                  <a:pt x="13604053" y="4777567"/>
                  <a:pt x="13607189" y="4769390"/>
                </a:cubicBezTo>
                <a:cubicBezTo>
                  <a:pt x="13607189" y="4769390"/>
                  <a:pt x="13607189" y="4768879"/>
                  <a:pt x="13607189" y="4768623"/>
                </a:cubicBezTo>
                <a:cubicBezTo>
                  <a:pt x="13617383" y="4743325"/>
                  <a:pt x="13615815" y="4714449"/>
                  <a:pt x="13603269" y="4690428"/>
                </a:cubicBezTo>
                <a:close/>
                <a:moveTo>
                  <a:pt x="15502565" y="4641621"/>
                </a:moveTo>
                <a:cubicBezTo>
                  <a:pt x="15500213" y="4664619"/>
                  <a:pt x="15500997" y="4666919"/>
                  <a:pt x="15506487" y="4687362"/>
                </a:cubicBezTo>
                <a:cubicBezTo>
                  <a:pt x="15469629" y="4710105"/>
                  <a:pt x="15449241" y="4679696"/>
                  <a:pt x="15414737" y="4689662"/>
                </a:cubicBezTo>
                <a:cubicBezTo>
                  <a:pt x="15417873" y="4664363"/>
                  <a:pt x="15443753" y="4664619"/>
                  <a:pt x="15457867" y="4654397"/>
                </a:cubicBezTo>
                <a:cubicBezTo>
                  <a:pt x="15457867" y="4672285"/>
                  <a:pt x="15463357" y="4681996"/>
                  <a:pt x="15471981" y="4684551"/>
                </a:cubicBezTo>
                <a:cubicBezTo>
                  <a:pt x="15482961" y="4671774"/>
                  <a:pt x="15465709" y="4667174"/>
                  <a:pt x="15474335" y="4646987"/>
                </a:cubicBezTo>
                <a:close/>
                <a:moveTo>
                  <a:pt x="763013" y="4636510"/>
                </a:moveTo>
                <a:cubicBezTo>
                  <a:pt x="759092" y="4635743"/>
                  <a:pt x="754387" y="4635488"/>
                  <a:pt x="748113" y="4637276"/>
                </a:cubicBezTo>
                <a:cubicBezTo>
                  <a:pt x="753602" y="4661553"/>
                  <a:pt x="733998" y="4657975"/>
                  <a:pt x="735566" y="4677140"/>
                </a:cubicBezTo>
                <a:cubicBezTo>
                  <a:pt x="742624" y="4684807"/>
                  <a:pt x="785754" y="4689151"/>
                  <a:pt x="787322" y="4669985"/>
                </a:cubicBezTo>
                <a:cubicBezTo>
                  <a:pt x="784186" y="4667430"/>
                  <a:pt x="779481" y="4662064"/>
                  <a:pt x="778696" y="4651331"/>
                </a:cubicBezTo>
                <a:cubicBezTo>
                  <a:pt x="788107" y="4650564"/>
                  <a:pt x="801438" y="4651842"/>
                  <a:pt x="800653" y="4640854"/>
                </a:cubicBezTo>
                <a:cubicBezTo>
                  <a:pt x="781833" y="4648520"/>
                  <a:pt x="774775" y="4638810"/>
                  <a:pt x="763013" y="4636510"/>
                </a:cubicBezTo>
                <a:close/>
                <a:moveTo>
                  <a:pt x="221925" y="4399625"/>
                </a:moveTo>
                <a:cubicBezTo>
                  <a:pt x="231335" y="4400137"/>
                  <a:pt x="241529" y="4401925"/>
                  <a:pt x="247018" y="4399625"/>
                </a:cubicBezTo>
                <a:cubicBezTo>
                  <a:pt x="249371" y="4416235"/>
                  <a:pt x="238392" y="4417002"/>
                  <a:pt x="238392" y="4429012"/>
                </a:cubicBezTo>
                <a:cubicBezTo>
                  <a:pt x="226630" y="4424157"/>
                  <a:pt x="218788" y="4413936"/>
                  <a:pt x="204672" y="4409080"/>
                </a:cubicBezTo>
                <a:cubicBezTo>
                  <a:pt x="204672" y="4399625"/>
                  <a:pt x="212514" y="4399114"/>
                  <a:pt x="221925" y="4399625"/>
                </a:cubicBezTo>
                <a:close/>
                <a:moveTo>
                  <a:pt x="47835" y="4386082"/>
                </a:moveTo>
                <a:cubicBezTo>
                  <a:pt x="72929" y="4384293"/>
                  <a:pt x="101160" y="4412913"/>
                  <a:pt x="141153" y="4391959"/>
                </a:cubicBezTo>
                <a:lnTo>
                  <a:pt x="141153" y="4429012"/>
                </a:lnTo>
                <a:cubicBezTo>
                  <a:pt x="94102" y="4398859"/>
                  <a:pt x="76850" y="4436167"/>
                  <a:pt x="23526" y="4401670"/>
                </a:cubicBezTo>
                <a:cubicBezTo>
                  <a:pt x="32152" y="4391193"/>
                  <a:pt x="39209" y="4386849"/>
                  <a:pt x="47835" y="4386082"/>
                </a:cubicBezTo>
                <a:close/>
                <a:moveTo>
                  <a:pt x="270544" y="4352862"/>
                </a:moveTo>
                <a:lnTo>
                  <a:pt x="307401" y="4352862"/>
                </a:lnTo>
                <a:cubicBezTo>
                  <a:pt x="313674" y="4383271"/>
                  <a:pt x="276818" y="4365128"/>
                  <a:pt x="279954" y="4390426"/>
                </a:cubicBezTo>
                <a:cubicBezTo>
                  <a:pt x="268191" y="4387871"/>
                  <a:pt x="273681" y="4367939"/>
                  <a:pt x="270544" y="4352862"/>
                </a:cubicBezTo>
                <a:close/>
                <a:moveTo>
                  <a:pt x="76850" y="4338807"/>
                </a:moveTo>
                <a:cubicBezTo>
                  <a:pt x="88613" y="4338041"/>
                  <a:pt x="99592" y="4341107"/>
                  <a:pt x="113707" y="4344940"/>
                </a:cubicBezTo>
                <a:cubicBezTo>
                  <a:pt x="91750" y="4373816"/>
                  <a:pt x="69793" y="4366661"/>
                  <a:pt x="41562" y="4359506"/>
                </a:cubicBezTo>
                <a:cubicBezTo>
                  <a:pt x="54109" y="4344940"/>
                  <a:pt x="65872" y="4339829"/>
                  <a:pt x="76850" y="4338807"/>
                </a:cubicBezTo>
                <a:close/>
                <a:moveTo>
                  <a:pt x="1078255" y="4312998"/>
                </a:moveTo>
                <a:cubicBezTo>
                  <a:pt x="1055514" y="4314787"/>
                  <a:pt x="1032773" y="4315809"/>
                  <a:pt x="1027283" y="4335230"/>
                </a:cubicBezTo>
                <a:cubicBezTo>
                  <a:pt x="1034341" y="4337530"/>
                  <a:pt x="1037478" y="4343407"/>
                  <a:pt x="1038262" y="4354395"/>
                </a:cubicBezTo>
                <a:cubicBezTo>
                  <a:pt x="1053945" y="4342129"/>
                  <a:pt x="1076687" y="4337785"/>
                  <a:pt x="1078255" y="4312998"/>
                </a:cubicBezTo>
                <a:close/>
                <a:moveTo>
                  <a:pt x="70577" y="4198005"/>
                </a:moveTo>
                <a:cubicBezTo>
                  <a:pt x="78419" y="4198005"/>
                  <a:pt x="87829" y="4199283"/>
                  <a:pt x="98807" y="4201583"/>
                </a:cubicBezTo>
                <a:cubicBezTo>
                  <a:pt x="83908" y="4218193"/>
                  <a:pt x="89397" y="4244258"/>
                  <a:pt x="83908" y="4260612"/>
                </a:cubicBezTo>
                <a:cubicBezTo>
                  <a:pt x="224277" y="4265468"/>
                  <a:pt x="365431" y="4307887"/>
                  <a:pt x="476785" y="4307887"/>
                </a:cubicBezTo>
                <a:cubicBezTo>
                  <a:pt x="406208" y="4329097"/>
                  <a:pt x="330142" y="4329352"/>
                  <a:pt x="253292" y="4319897"/>
                </a:cubicBezTo>
                <a:cubicBezTo>
                  <a:pt x="247803" y="4324497"/>
                  <a:pt x="239177" y="4322197"/>
                  <a:pt x="230551" y="4317342"/>
                </a:cubicBezTo>
                <a:cubicBezTo>
                  <a:pt x="156053" y="4306354"/>
                  <a:pt x="75282" y="4287188"/>
                  <a:pt x="0" y="4269045"/>
                </a:cubicBezTo>
                <a:lnTo>
                  <a:pt x="0" y="4264701"/>
                </a:lnTo>
                <a:cubicBezTo>
                  <a:pt x="16468" y="4262657"/>
                  <a:pt x="32936" y="4260612"/>
                  <a:pt x="51756" y="4260612"/>
                </a:cubicBezTo>
                <a:cubicBezTo>
                  <a:pt x="54893" y="4248858"/>
                  <a:pt x="63519" y="4241703"/>
                  <a:pt x="66656" y="4229692"/>
                </a:cubicBezTo>
                <a:cubicBezTo>
                  <a:pt x="28231" y="4239147"/>
                  <a:pt x="36857" y="4230203"/>
                  <a:pt x="4705" y="4220748"/>
                </a:cubicBezTo>
                <a:cubicBezTo>
                  <a:pt x="21957" y="4211294"/>
                  <a:pt x="34504" y="4204394"/>
                  <a:pt x="48620" y="4200816"/>
                </a:cubicBezTo>
                <a:cubicBezTo>
                  <a:pt x="54893" y="4199028"/>
                  <a:pt x="61951" y="4198005"/>
                  <a:pt x="70577" y="4198005"/>
                </a:cubicBezTo>
                <a:close/>
                <a:moveTo>
                  <a:pt x="1180199" y="4157119"/>
                </a:moveTo>
                <a:cubicBezTo>
                  <a:pt x="1177063" y="4159675"/>
                  <a:pt x="1174710" y="4159419"/>
                  <a:pt x="1171573" y="4159419"/>
                </a:cubicBezTo>
                <a:cubicBezTo>
                  <a:pt x="1172357" y="4160697"/>
                  <a:pt x="1171573" y="4161208"/>
                  <a:pt x="1172357" y="4162230"/>
                </a:cubicBezTo>
                <a:cubicBezTo>
                  <a:pt x="1175494" y="4161719"/>
                  <a:pt x="1179415" y="4160952"/>
                  <a:pt x="1182552" y="4160186"/>
                </a:cubicBezTo>
                <a:cubicBezTo>
                  <a:pt x="1181768" y="4159164"/>
                  <a:pt x="1181768" y="4158141"/>
                  <a:pt x="1180199" y="4157119"/>
                </a:cubicBezTo>
                <a:close/>
                <a:moveTo>
                  <a:pt x="1229603" y="4146898"/>
                </a:moveTo>
                <a:cubicBezTo>
                  <a:pt x="1224114" y="4149197"/>
                  <a:pt x="1213135" y="4152008"/>
                  <a:pt x="1203725" y="4152008"/>
                </a:cubicBezTo>
                <a:cubicBezTo>
                  <a:pt x="1202941" y="4153797"/>
                  <a:pt x="1202941" y="4154308"/>
                  <a:pt x="1202157" y="4155842"/>
                </a:cubicBezTo>
                <a:cubicBezTo>
                  <a:pt x="1211567" y="4154308"/>
                  <a:pt x="1220977" y="4150986"/>
                  <a:pt x="1228819" y="4148431"/>
                </a:cubicBezTo>
                <a:cubicBezTo>
                  <a:pt x="1229603" y="4148175"/>
                  <a:pt x="1229603" y="4146898"/>
                  <a:pt x="1229603" y="4146898"/>
                </a:cubicBezTo>
                <a:close/>
                <a:moveTo>
                  <a:pt x="1090018" y="4146898"/>
                </a:moveTo>
                <a:cubicBezTo>
                  <a:pt x="1069629" y="4146898"/>
                  <a:pt x="1077471" y="4181651"/>
                  <a:pt x="1065708" y="4193917"/>
                </a:cubicBezTo>
                <a:cubicBezTo>
                  <a:pt x="1070413" y="4198005"/>
                  <a:pt x="1086881" y="4207460"/>
                  <a:pt x="1099428" y="4210271"/>
                </a:cubicBezTo>
                <a:cubicBezTo>
                  <a:pt x="1105702" y="4208738"/>
                  <a:pt x="1109623" y="4205927"/>
                  <a:pt x="1114328" y="4203116"/>
                </a:cubicBezTo>
                <a:cubicBezTo>
                  <a:pt x="1115112" y="4200305"/>
                  <a:pt x="1116680" y="4199283"/>
                  <a:pt x="1115896" y="4193917"/>
                </a:cubicBezTo>
                <a:cubicBezTo>
                  <a:pt x="1117465" y="4195450"/>
                  <a:pt x="1120601" y="4195195"/>
                  <a:pt x="1122954" y="4196472"/>
                </a:cubicBezTo>
                <a:cubicBezTo>
                  <a:pt x="1126091" y="4191361"/>
                  <a:pt x="1127659" y="4184462"/>
                  <a:pt x="1125306" y="4175774"/>
                </a:cubicBezTo>
                <a:cubicBezTo>
                  <a:pt x="1122170" y="4174751"/>
                  <a:pt x="1117465" y="4175774"/>
                  <a:pt x="1115896" y="4174240"/>
                </a:cubicBezTo>
                <a:cubicBezTo>
                  <a:pt x="1153537" y="4127477"/>
                  <a:pt x="1096291" y="4181140"/>
                  <a:pt x="1090018" y="4146898"/>
                </a:cubicBezTo>
                <a:close/>
                <a:moveTo>
                  <a:pt x="1250776" y="4134632"/>
                </a:moveTo>
                <a:cubicBezTo>
                  <a:pt x="1247639" y="4136932"/>
                  <a:pt x="1247639" y="4139743"/>
                  <a:pt x="1244503" y="4139743"/>
                </a:cubicBezTo>
                <a:cubicBezTo>
                  <a:pt x="1247639" y="4139743"/>
                  <a:pt x="1247639" y="4137187"/>
                  <a:pt x="1250776" y="4137187"/>
                </a:cubicBezTo>
                <a:cubicBezTo>
                  <a:pt x="1250776" y="4137187"/>
                  <a:pt x="1250776" y="4136932"/>
                  <a:pt x="1250776" y="4134632"/>
                </a:cubicBezTo>
                <a:close/>
                <a:moveTo>
                  <a:pt x="1234308" y="4130032"/>
                </a:moveTo>
                <a:cubicBezTo>
                  <a:pt x="1230387" y="4131054"/>
                  <a:pt x="1225682" y="4133610"/>
                  <a:pt x="1220977" y="4137187"/>
                </a:cubicBezTo>
                <a:cubicBezTo>
                  <a:pt x="1229603" y="4137187"/>
                  <a:pt x="1239013" y="4134632"/>
                  <a:pt x="1247639" y="4132076"/>
                </a:cubicBezTo>
                <a:cubicBezTo>
                  <a:pt x="1243718" y="4129777"/>
                  <a:pt x="1239013" y="4129265"/>
                  <a:pt x="1234308" y="4130032"/>
                </a:cubicBezTo>
                <a:close/>
                <a:moveTo>
                  <a:pt x="1104133" y="4084802"/>
                </a:moveTo>
                <a:cubicBezTo>
                  <a:pt x="1098644" y="4087357"/>
                  <a:pt x="1090018" y="4087613"/>
                  <a:pt x="1084529" y="4087613"/>
                </a:cubicBezTo>
                <a:cubicBezTo>
                  <a:pt x="1084529" y="4087613"/>
                  <a:pt x="1083745" y="4087613"/>
                  <a:pt x="1080608" y="4087613"/>
                </a:cubicBezTo>
                <a:cubicBezTo>
                  <a:pt x="1080608" y="4087613"/>
                  <a:pt x="1078255" y="4087613"/>
                  <a:pt x="1075119" y="4087613"/>
                </a:cubicBezTo>
                <a:cubicBezTo>
                  <a:pt x="1057866" y="4087613"/>
                  <a:pt x="1037478" y="4087613"/>
                  <a:pt x="1019441" y="4087613"/>
                </a:cubicBezTo>
                <a:cubicBezTo>
                  <a:pt x="1002189" y="4092723"/>
                  <a:pt x="988074" y="4104734"/>
                  <a:pt x="981800" y="4126966"/>
                </a:cubicBezTo>
                <a:cubicBezTo>
                  <a:pt x="1025715" y="4092468"/>
                  <a:pt x="1083745" y="4112400"/>
                  <a:pt x="1133932" y="4097579"/>
                </a:cubicBezTo>
                <a:cubicBezTo>
                  <a:pt x="1119033" y="4100134"/>
                  <a:pt x="1107270" y="4094768"/>
                  <a:pt x="1104133" y="4084802"/>
                </a:cubicBezTo>
                <a:close/>
                <a:moveTo>
                  <a:pt x="560693" y="4046471"/>
                </a:moveTo>
                <a:cubicBezTo>
                  <a:pt x="563829" y="4051326"/>
                  <a:pt x="569319" y="4055926"/>
                  <a:pt x="575592" y="4058226"/>
                </a:cubicBezTo>
                <a:cubicBezTo>
                  <a:pt x="587355" y="4048515"/>
                  <a:pt x="613233" y="4055670"/>
                  <a:pt x="633622" y="4053115"/>
                </a:cubicBezTo>
                <a:cubicBezTo>
                  <a:pt x="607744" y="4050560"/>
                  <a:pt x="584218" y="4048771"/>
                  <a:pt x="560693" y="4046471"/>
                </a:cubicBezTo>
                <a:close/>
                <a:moveTo>
                  <a:pt x="1057082" y="4036761"/>
                </a:moveTo>
                <a:cubicBezTo>
                  <a:pt x="1042967" y="4034716"/>
                  <a:pt x="1028067" y="4034716"/>
                  <a:pt x="1016305" y="4038549"/>
                </a:cubicBezTo>
                <a:cubicBezTo>
                  <a:pt x="1042967" y="4040849"/>
                  <a:pt x="1068845" y="4045449"/>
                  <a:pt x="1095507" y="4048004"/>
                </a:cubicBezTo>
                <a:cubicBezTo>
                  <a:pt x="1085313" y="4043149"/>
                  <a:pt x="1071198" y="4039060"/>
                  <a:pt x="1057082" y="4036761"/>
                </a:cubicBezTo>
                <a:close/>
                <a:moveTo>
                  <a:pt x="270544" y="4035994"/>
                </a:moveTo>
                <a:cubicBezTo>
                  <a:pt x="267407" y="4035994"/>
                  <a:pt x="261918" y="4038805"/>
                  <a:pt x="258781" y="4041360"/>
                </a:cubicBezTo>
                <a:cubicBezTo>
                  <a:pt x="264271" y="4041360"/>
                  <a:pt x="267407" y="4041360"/>
                  <a:pt x="273681" y="4041360"/>
                </a:cubicBezTo>
                <a:cubicBezTo>
                  <a:pt x="273681" y="4038805"/>
                  <a:pt x="273681" y="4038549"/>
                  <a:pt x="270544" y="4035994"/>
                </a:cubicBezTo>
                <a:close/>
                <a:moveTo>
                  <a:pt x="1115896" y="4030883"/>
                </a:moveTo>
                <a:cubicBezTo>
                  <a:pt x="1115896" y="4038294"/>
                  <a:pt x="1113544" y="4043405"/>
                  <a:pt x="1113544" y="4050815"/>
                </a:cubicBezTo>
                <a:cubicBezTo>
                  <a:pt x="1127659" y="4050815"/>
                  <a:pt x="1141774" y="4053371"/>
                  <a:pt x="1159811" y="4055926"/>
                </a:cubicBezTo>
                <a:cubicBezTo>
                  <a:pt x="1162947" y="4053371"/>
                  <a:pt x="1162947" y="4050815"/>
                  <a:pt x="1165300" y="4050815"/>
                </a:cubicBezTo>
                <a:cubicBezTo>
                  <a:pt x="1156674" y="4033439"/>
                  <a:pt x="1141774" y="4026028"/>
                  <a:pt x="1115896" y="4030883"/>
                </a:cubicBezTo>
                <a:close/>
                <a:moveTo>
                  <a:pt x="385035" y="4029350"/>
                </a:moveTo>
                <a:cubicBezTo>
                  <a:pt x="388172" y="4031905"/>
                  <a:pt x="388172" y="4033694"/>
                  <a:pt x="390524" y="4035994"/>
                </a:cubicBezTo>
                <a:cubicBezTo>
                  <a:pt x="390524" y="4033694"/>
                  <a:pt x="393661" y="4031905"/>
                  <a:pt x="393661" y="4029350"/>
                </a:cubicBezTo>
                <a:cubicBezTo>
                  <a:pt x="390524" y="4029350"/>
                  <a:pt x="388172" y="4029350"/>
                  <a:pt x="385035" y="4029350"/>
                </a:cubicBezTo>
                <a:close/>
                <a:moveTo>
                  <a:pt x="1241366" y="4028072"/>
                </a:moveTo>
                <a:cubicBezTo>
                  <a:pt x="1222545" y="4027306"/>
                  <a:pt x="1206077" y="4032416"/>
                  <a:pt x="1209214" y="4050815"/>
                </a:cubicBezTo>
                <a:cubicBezTo>
                  <a:pt x="1232740" y="4026028"/>
                  <a:pt x="1268028" y="4063337"/>
                  <a:pt x="1286064" y="4041360"/>
                </a:cubicBezTo>
                <a:cubicBezTo>
                  <a:pt x="1279791" y="4036249"/>
                  <a:pt x="1259402" y="4029094"/>
                  <a:pt x="1241366" y="4028072"/>
                </a:cubicBezTo>
                <a:close/>
                <a:moveTo>
                  <a:pt x="16083647" y="4019895"/>
                </a:moveTo>
                <a:cubicBezTo>
                  <a:pt x="16090705" y="4020917"/>
                  <a:pt x="16098547" y="4023217"/>
                  <a:pt x="16106389" y="4027306"/>
                </a:cubicBezTo>
                <a:cubicBezTo>
                  <a:pt x="16112661" y="4057715"/>
                  <a:pt x="16083647" y="4044938"/>
                  <a:pt x="16089921" y="4075347"/>
                </a:cubicBezTo>
                <a:cubicBezTo>
                  <a:pt x="16037381" y="4060526"/>
                  <a:pt x="16049143" y="4091701"/>
                  <a:pt x="16038949" y="4110611"/>
                </a:cubicBezTo>
                <a:cubicBezTo>
                  <a:pt x="16045221" y="4110356"/>
                  <a:pt x="16048359" y="4112400"/>
                  <a:pt x="16060121" y="4112400"/>
                </a:cubicBezTo>
                <a:cubicBezTo>
                  <a:pt x="16078157" y="4121344"/>
                  <a:pt x="15996603" y="4161719"/>
                  <a:pt x="15999739" y="4107800"/>
                </a:cubicBezTo>
                <a:cubicBezTo>
                  <a:pt x="16006797" y="4110356"/>
                  <a:pt x="16011501" y="4108311"/>
                  <a:pt x="16016207" y="4109078"/>
                </a:cubicBezTo>
                <a:cubicBezTo>
                  <a:pt x="16013855" y="4070492"/>
                  <a:pt x="16030323" y="4028839"/>
                  <a:pt x="16064043" y="4020662"/>
                </a:cubicBezTo>
                <a:cubicBezTo>
                  <a:pt x="16070317" y="4019128"/>
                  <a:pt x="16076589" y="4018617"/>
                  <a:pt x="16083647" y="4019895"/>
                </a:cubicBezTo>
                <a:close/>
                <a:moveTo>
                  <a:pt x="868093" y="4019128"/>
                </a:moveTo>
                <a:cubicBezTo>
                  <a:pt x="871230" y="4023984"/>
                  <a:pt x="873583" y="4026028"/>
                  <a:pt x="875935" y="4033183"/>
                </a:cubicBezTo>
                <a:cubicBezTo>
                  <a:pt x="879072" y="4030883"/>
                  <a:pt x="882209" y="4026283"/>
                  <a:pt x="885346" y="4021428"/>
                </a:cubicBezTo>
                <a:cubicBezTo>
                  <a:pt x="879072" y="4023728"/>
                  <a:pt x="873583" y="4021428"/>
                  <a:pt x="868093" y="4019128"/>
                </a:cubicBezTo>
                <a:close/>
                <a:moveTo>
                  <a:pt x="1324489" y="3996385"/>
                </a:moveTo>
                <a:cubicBezTo>
                  <a:pt x="1315863" y="4000218"/>
                  <a:pt x="1307237" y="4002263"/>
                  <a:pt x="1298611" y="4004307"/>
                </a:cubicBezTo>
                <a:cubicBezTo>
                  <a:pt x="1328411" y="4016573"/>
                  <a:pt x="1358209" y="4033439"/>
                  <a:pt x="1367620" y="4021428"/>
                </a:cubicBezTo>
                <a:cubicBezTo>
                  <a:pt x="1357425" y="4016828"/>
                  <a:pt x="1340173" y="4005840"/>
                  <a:pt x="1324489" y="3996385"/>
                </a:cubicBezTo>
                <a:close/>
                <a:moveTo>
                  <a:pt x="635975" y="3982075"/>
                </a:moveTo>
                <a:cubicBezTo>
                  <a:pt x="636759" y="3982331"/>
                  <a:pt x="636759" y="3982586"/>
                  <a:pt x="637543" y="3982842"/>
                </a:cubicBezTo>
                <a:cubicBezTo>
                  <a:pt x="636759" y="3983097"/>
                  <a:pt x="635975" y="3983608"/>
                  <a:pt x="635190" y="3983608"/>
                </a:cubicBezTo>
                <a:cubicBezTo>
                  <a:pt x="635975" y="3983353"/>
                  <a:pt x="635190" y="3982331"/>
                  <a:pt x="635975" y="3982075"/>
                </a:cubicBezTo>
                <a:close/>
                <a:moveTo>
                  <a:pt x="15852313" y="3980798"/>
                </a:moveTo>
                <a:cubicBezTo>
                  <a:pt x="15877405" y="3980798"/>
                  <a:pt x="15896227" y="3994086"/>
                  <a:pt x="15921321" y="3994086"/>
                </a:cubicBezTo>
                <a:cubicBezTo>
                  <a:pt x="15924457" y="4020406"/>
                  <a:pt x="15855449" y="4007118"/>
                  <a:pt x="15852313" y="3980798"/>
                </a:cubicBezTo>
                <a:close/>
                <a:moveTo>
                  <a:pt x="1308806" y="3925346"/>
                </a:moveTo>
                <a:cubicBezTo>
                  <a:pt x="1308806" y="3932756"/>
                  <a:pt x="1311943" y="3940167"/>
                  <a:pt x="1315079" y="3947578"/>
                </a:cubicBezTo>
                <a:cubicBezTo>
                  <a:pt x="1324489" y="3949622"/>
                  <a:pt x="1333116" y="3953199"/>
                  <a:pt x="1342526" y="3957032"/>
                </a:cubicBezTo>
                <a:cubicBezTo>
                  <a:pt x="1344878" y="3956010"/>
                  <a:pt x="1348799" y="3955499"/>
                  <a:pt x="1351936" y="3954222"/>
                </a:cubicBezTo>
                <a:cubicBezTo>
                  <a:pt x="1340173" y="3941189"/>
                  <a:pt x="1329195" y="3926879"/>
                  <a:pt x="1308806" y="3925346"/>
                </a:cubicBezTo>
                <a:close/>
                <a:moveTo>
                  <a:pt x="1242150" y="3915891"/>
                </a:moveTo>
                <a:cubicBezTo>
                  <a:pt x="1239013" y="3947833"/>
                  <a:pt x="1232740" y="3945533"/>
                  <a:pt x="1191962" y="3935567"/>
                </a:cubicBezTo>
                <a:cubicBezTo>
                  <a:pt x="1186473" y="3942978"/>
                  <a:pt x="1174710" y="3951922"/>
                  <a:pt x="1186473" y="3954222"/>
                </a:cubicBezTo>
                <a:cubicBezTo>
                  <a:pt x="1212351" y="3951922"/>
                  <a:pt x="1244503" y="3961888"/>
                  <a:pt x="1273517" y="3959588"/>
                </a:cubicBezTo>
                <a:cubicBezTo>
                  <a:pt x="1270381" y="3952177"/>
                  <a:pt x="1268028" y="3947578"/>
                  <a:pt x="1262539" y="3945278"/>
                </a:cubicBezTo>
                <a:cubicBezTo>
                  <a:pt x="1268028" y="3945278"/>
                  <a:pt x="1279791" y="3942467"/>
                  <a:pt x="1291554" y="3942467"/>
                </a:cubicBezTo>
                <a:cubicBezTo>
                  <a:pt x="1282928" y="3935056"/>
                  <a:pt x="1274302" y="3925601"/>
                  <a:pt x="1268028" y="3915891"/>
                </a:cubicBezTo>
                <a:cubicBezTo>
                  <a:pt x="1250776" y="3935567"/>
                  <a:pt x="1259402" y="3935567"/>
                  <a:pt x="1242150" y="3915891"/>
                </a:cubicBezTo>
                <a:close/>
                <a:moveTo>
                  <a:pt x="1605228" y="3866316"/>
                </a:moveTo>
                <a:cubicBezTo>
                  <a:pt x="1605228" y="3882926"/>
                  <a:pt x="1611501" y="3892637"/>
                  <a:pt x="1620912" y="3898770"/>
                </a:cubicBezTo>
                <a:cubicBezTo>
                  <a:pt x="1625617" y="3891615"/>
                  <a:pt x="1629538" y="3883948"/>
                  <a:pt x="1627969" y="3867083"/>
                </a:cubicBezTo>
                <a:cubicBezTo>
                  <a:pt x="1629538" y="3866827"/>
                  <a:pt x="1631106" y="3866316"/>
                  <a:pt x="1632675" y="3866316"/>
                </a:cubicBezTo>
                <a:close/>
                <a:moveTo>
                  <a:pt x="1377030" y="3866316"/>
                </a:moveTo>
                <a:cubicBezTo>
                  <a:pt x="1370757" y="3885993"/>
                  <a:pt x="1361346" y="3903114"/>
                  <a:pt x="1358209" y="3925346"/>
                </a:cubicBezTo>
                <a:cubicBezTo>
                  <a:pt x="1375462" y="3929945"/>
                  <a:pt x="1393498" y="3934290"/>
                  <a:pt x="1410750" y="3938123"/>
                </a:cubicBezTo>
                <a:cubicBezTo>
                  <a:pt x="1419376" y="3936334"/>
                  <a:pt x="1427218" y="3932245"/>
                  <a:pt x="1435060" y="3931223"/>
                </a:cubicBezTo>
                <a:cubicBezTo>
                  <a:pt x="1464075" y="3926368"/>
                  <a:pt x="1562882" y="3951411"/>
                  <a:pt x="1524457" y="3913335"/>
                </a:cubicBezTo>
                <a:cubicBezTo>
                  <a:pt x="1529162" y="3908991"/>
                  <a:pt x="1537788" y="3908991"/>
                  <a:pt x="1545630" y="3908991"/>
                </a:cubicBezTo>
                <a:cubicBezTo>
                  <a:pt x="1544061" y="3892637"/>
                  <a:pt x="1552687" y="3866316"/>
                  <a:pt x="1537004" y="3866316"/>
                </a:cubicBezTo>
                <a:cubicBezTo>
                  <a:pt x="1531515" y="3905669"/>
                  <a:pt x="1458585" y="3869127"/>
                  <a:pt x="1461722" y="3915891"/>
                </a:cubicBezTo>
                <a:cubicBezTo>
                  <a:pt x="1458585" y="3903625"/>
                  <a:pt x="1452312" y="3910780"/>
                  <a:pt x="1443686" y="3915891"/>
                </a:cubicBezTo>
                <a:cubicBezTo>
                  <a:pt x="1457801" y="3896214"/>
                  <a:pt x="1437412" y="3896214"/>
                  <a:pt x="1452312" y="3876538"/>
                </a:cubicBezTo>
                <a:cubicBezTo>
                  <a:pt x="1417023" y="3869127"/>
                  <a:pt x="1411534" y="3880882"/>
                  <a:pt x="1377030" y="3866316"/>
                </a:cubicBezTo>
                <a:close/>
                <a:moveTo>
                  <a:pt x="16136189" y="3857372"/>
                </a:moveTo>
                <a:lnTo>
                  <a:pt x="16173045" y="3857372"/>
                </a:lnTo>
                <a:cubicBezTo>
                  <a:pt x="16176181" y="3912569"/>
                  <a:pt x="16155009" y="3924324"/>
                  <a:pt x="16146381" y="3979264"/>
                </a:cubicBezTo>
                <a:cubicBezTo>
                  <a:pt x="16136973" y="3988975"/>
                  <a:pt x="16079725" y="3993063"/>
                  <a:pt x="16100899" y="4007629"/>
                </a:cubicBezTo>
                <a:cubicBezTo>
                  <a:pt x="16122073" y="4024239"/>
                  <a:pt x="16086001" y="4007629"/>
                  <a:pt x="16076589" y="4007629"/>
                </a:cubicBezTo>
                <a:cubicBezTo>
                  <a:pt x="16088353" y="3957288"/>
                  <a:pt x="16130697" y="3907714"/>
                  <a:pt x="16136189" y="3857372"/>
                </a:cubicBezTo>
                <a:close/>
                <a:moveTo>
                  <a:pt x="1721287" y="3829263"/>
                </a:moveTo>
                <a:cubicBezTo>
                  <a:pt x="1695409" y="3863761"/>
                  <a:pt x="1668747" y="3839485"/>
                  <a:pt x="1631106" y="3859161"/>
                </a:cubicBezTo>
                <a:cubicBezTo>
                  <a:pt x="1636595" y="3858650"/>
                  <a:pt x="1638948" y="3862739"/>
                  <a:pt x="1644437" y="3863505"/>
                </a:cubicBezTo>
                <a:cubicBezTo>
                  <a:pt x="1667179" y="3859672"/>
                  <a:pt x="1691488" y="3852262"/>
                  <a:pt x="1713446" y="3847917"/>
                </a:cubicBezTo>
                <a:cubicBezTo>
                  <a:pt x="1712661" y="3843062"/>
                  <a:pt x="1714230" y="3837440"/>
                  <a:pt x="1721287" y="3829263"/>
                </a:cubicBezTo>
                <a:close/>
                <a:moveTo>
                  <a:pt x="1043751" y="3811120"/>
                </a:moveTo>
                <a:cubicBezTo>
                  <a:pt x="1031988" y="3814697"/>
                  <a:pt x="1019441" y="3828497"/>
                  <a:pt x="1016305" y="3839740"/>
                </a:cubicBezTo>
                <a:cubicBezTo>
                  <a:pt x="1045319" y="3839740"/>
                  <a:pt x="1039830" y="3849451"/>
                  <a:pt x="1065708" y="3839740"/>
                </a:cubicBezTo>
                <a:cubicBezTo>
                  <a:pt x="1065708" y="3813675"/>
                  <a:pt x="1055514" y="3807287"/>
                  <a:pt x="1043751" y="3811120"/>
                </a:cubicBezTo>
                <a:close/>
                <a:moveTo>
                  <a:pt x="1537004" y="3809587"/>
                </a:moveTo>
                <a:cubicBezTo>
                  <a:pt x="1545630" y="3838974"/>
                  <a:pt x="1562882" y="3864272"/>
                  <a:pt x="1586407" y="3876538"/>
                </a:cubicBezTo>
                <a:cubicBezTo>
                  <a:pt x="1586407" y="3846895"/>
                  <a:pt x="1604444" y="3859161"/>
                  <a:pt x="1613070" y="3819808"/>
                </a:cubicBezTo>
                <a:cubicBezTo>
                  <a:pt x="1592681" y="3792721"/>
                  <a:pt x="1557393" y="3838974"/>
                  <a:pt x="1537004" y="3809587"/>
                </a:cubicBezTo>
                <a:close/>
                <a:moveTo>
                  <a:pt x="1388009" y="3789655"/>
                </a:moveTo>
                <a:cubicBezTo>
                  <a:pt x="1376246" y="3794510"/>
                  <a:pt x="1358994" y="3797576"/>
                  <a:pt x="1362130" y="3819808"/>
                </a:cubicBezTo>
                <a:cubicBezTo>
                  <a:pt x="1423297" y="3797576"/>
                  <a:pt x="1467211" y="3834374"/>
                  <a:pt x="1511126" y="3859161"/>
                </a:cubicBezTo>
                <a:cubicBezTo>
                  <a:pt x="1522889" y="3854050"/>
                  <a:pt x="1531515" y="3846895"/>
                  <a:pt x="1537004" y="3839740"/>
                </a:cubicBezTo>
                <a:cubicBezTo>
                  <a:pt x="1513478" y="3829774"/>
                  <a:pt x="1486816" y="3843829"/>
                  <a:pt x="1501715" y="3809587"/>
                </a:cubicBezTo>
                <a:cubicBezTo>
                  <a:pt x="1466427" y="3826708"/>
                  <a:pt x="1449959" y="3809587"/>
                  <a:pt x="1426434" y="3794765"/>
                </a:cubicBezTo>
                <a:cubicBezTo>
                  <a:pt x="1414671" y="3797321"/>
                  <a:pt x="1399771" y="3800132"/>
                  <a:pt x="1388009" y="3802687"/>
                </a:cubicBezTo>
                <a:cubicBezTo>
                  <a:pt x="1388009" y="3795277"/>
                  <a:pt x="1388009" y="3791955"/>
                  <a:pt x="1388009" y="3789655"/>
                </a:cubicBezTo>
                <a:close/>
                <a:moveTo>
                  <a:pt x="1794217" y="3779178"/>
                </a:moveTo>
                <a:cubicBezTo>
                  <a:pt x="1790296" y="3778411"/>
                  <a:pt x="1785591" y="3778667"/>
                  <a:pt x="1780101" y="3780455"/>
                </a:cubicBezTo>
                <a:lnTo>
                  <a:pt x="1780101" y="3799876"/>
                </a:lnTo>
                <a:cubicBezTo>
                  <a:pt x="1785591" y="3824663"/>
                  <a:pt x="1820879" y="3801921"/>
                  <a:pt x="1823232" y="3789655"/>
                </a:cubicBezTo>
                <a:cubicBezTo>
                  <a:pt x="1808332" y="3793232"/>
                  <a:pt x="1804411" y="3781989"/>
                  <a:pt x="1794217" y="3779178"/>
                </a:cubicBezTo>
                <a:close/>
                <a:moveTo>
                  <a:pt x="1751087" y="3775600"/>
                </a:moveTo>
                <a:cubicBezTo>
                  <a:pt x="1746381" y="3775600"/>
                  <a:pt x="1740108" y="3776878"/>
                  <a:pt x="1734619" y="3779178"/>
                </a:cubicBezTo>
                <a:cubicBezTo>
                  <a:pt x="1722856" y="3784033"/>
                  <a:pt x="1711093" y="3792466"/>
                  <a:pt x="1704035" y="3799876"/>
                </a:cubicBezTo>
                <a:cubicBezTo>
                  <a:pt x="1730698" y="3799876"/>
                  <a:pt x="1762065" y="3810098"/>
                  <a:pt x="1765202" y="3780455"/>
                </a:cubicBezTo>
                <a:cubicBezTo>
                  <a:pt x="1761281" y="3777389"/>
                  <a:pt x="1756576" y="3775856"/>
                  <a:pt x="1751087" y="3775600"/>
                </a:cubicBezTo>
                <a:close/>
                <a:moveTo>
                  <a:pt x="2169057" y="3743658"/>
                </a:moveTo>
                <a:cubicBezTo>
                  <a:pt x="2168273" y="3747746"/>
                  <a:pt x="2171410" y="3747491"/>
                  <a:pt x="2172194" y="3750302"/>
                </a:cubicBezTo>
                <a:cubicBezTo>
                  <a:pt x="2175331" y="3750302"/>
                  <a:pt x="2177683" y="3749535"/>
                  <a:pt x="2180036" y="3749535"/>
                </a:cubicBezTo>
                <a:cubicBezTo>
                  <a:pt x="2176115" y="3746980"/>
                  <a:pt x="2173763" y="3747491"/>
                  <a:pt x="2169057" y="3743658"/>
                </a:cubicBezTo>
                <a:close/>
                <a:moveTo>
                  <a:pt x="1497108" y="3742699"/>
                </a:moveTo>
                <a:cubicBezTo>
                  <a:pt x="1489364" y="3742380"/>
                  <a:pt x="1481719" y="3742380"/>
                  <a:pt x="1475053" y="3743658"/>
                </a:cubicBezTo>
                <a:cubicBezTo>
                  <a:pt x="1461722" y="3745958"/>
                  <a:pt x="1452312" y="3752857"/>
                  <a:pt x="1452312" y="3770234"/>
                </a:cubicBezTo>
                <a:cubicBezTo>
                  <a:pt x="1481327" y="3770234"/>
                  <a:pt x="1496226" y="3751068"/>
                  <a:pt x="1519752" y="3743658"/>
                </a:cubicBezTo>
                <a:cubicBezTo>
                  <a:pt x="1512694" y="3743658"/>
                  <a:pt x="1504852" y="3743019"/>
                  <a:pt x="1497108" y="3742699"/>
                </a:cubicBezTo>
                <a:close/>
                <a:moveTo>
                  <a:pt x="1259402" y="3723726"/>
                </a:moveTo>
                <a:cubicBezTo>
                  <a:pt x="1206862" y="3721170"/>
                  <a:pt x="1245287" y="3777389"/>
                  <a:pt x="1175494" y="3750302"/>
                </a:cubicBezTo>
                <a:cubicBezTo>
                  <a:pt x="1177847" y="3782244"/>
                  <a:pt x="1142559" y="3772789"/>
                  <a:pt x="1142559" y="3799876"/>
                </a:cubicBezTo>
                <a:cubicBezTo>
                  <a:pt x="1180983" y="3782755"/>
                  <a:pt x="1256265" y="3802432"/>
                  <a:pt x="1277438" y="3760523"/>
                </a:cubicBezTo>
                <a:lnTo>
                  <a:pt x="1259402" y="3760523"/>
                </a:lnTo>
                <a:cubicBezTo>
                  <a:pt x="1239013" y="3760523"/>
                  <a:pt x="1256265" y="3728581"/>
                  <a:pt x="1259402" y="3723726"/>
                </a:cubicBezTo>
                <a:close/>
                <a:moveTo>
                  <a:pt x="1571508" y="3711715"/>
                </a:moveTo>
                <a:cubicBezTo>
                  <a:pt x="1566803" y="3711204"/>
                  <a:pt x="1561314" y="3711460"/>
                  <a:pt x="1555040" y="3713504"/>
                </a:cubicBezTo>
                <a:cubicBezTo>
                  <a:pt x="1543277" y="3742891"/>
                  <a:pt x="1605228" y="3738547"/>
                  <a:pt x="1605228" y="3723726"/>
                </a:cubicBezTo>
                <a:cubicBezTo>
                  <a:pt x="1589544" y="3723726"/>
                  <a:pt x="1584055" y="3713760"/>
                  <a:pt x="1571508" y="3711715"/>
                </a:cubicBezTo>
                <a:close/>
                <a:moveTo>
                  <a:pt x="1373893" y="3707116"/>
                </a:moveTo>
                <a:cubicBezTo>
                  <a:pt x="1369188" y="3706094"/>
                  <a:pt x="1365267" y="3706605"/>
                  <a:pt x="1361346" y="3708138"/>
                </a:cubicBezTo>
                <a:cubicBezTo>
                  <a:pt x="1356641" y="3710693"/>
                  <a:pt x="1352720" y="3715804"/>
                  <a:pt x="1352720" y="3723726"/>
                </a:cubicBezTo>
                <a:cubicBezTo>
                  <a:pt x="1358209" y="3726281"/>
                  <a:pt x="1362130" y="3731392"/>
                  <a:pt x="1362130" y="3743658"/>
                </a:cubicBezTo>
                <a:lnTo>
                  <a:pt x="1402908" y="3743658"/>
                </a:lnTo>
                <a:cubicBezTo>
                  <a:pt x="1404477" y="3724237"/>
                  <a:pt x="1388009" y="3709927"/>
                  <a:pt x="1373893" y="3707116"/>
                </a:cubicBezTo>
                <a:close/>
                <a:moveTo>
                  <a:pt x="1756576" y="3703794"/>
                </a:moveTo>
                <a:cubicBezTo>
                  <a:pt x="1747950" y="3716315"/>
                  <a:pt x="1747166" y="3741102"/>
                  <a:pt x="1729913" y="3743658"/>
                </a:cubicBezTo>
                <a:cubicBezTo>
                  <a:pt x="1718151" y="3741102"/>
                  <a:pt x="1698546" y="3745446"/>
                  <a:pt x="1712661" y="3752602"/>
                </a:cubicBezTo>
                <a:cubicBezTo>
                  <a:pt x="1739324" y="3760012"/>
                  <a:pt x="1738539" y="3736247"/>
                  <a:pt x="1765202" y="3743658"/>
                </a:cubicBezTo>
                <a:cubicBezTo>
                  <a:pt x="1753439" y="3718870"/>
                  <a:pt x="1768339" y="3713760"/>
                  <a:pt x="1756576" y="3703794"/>
                </a:cubicBezTo>
                <a:close/>
                <a:moveTo>
                  <a:pt x="1897729" y="3686928"/>
                </a:moveTo>
                <a:cubicBezTo>
                  <a:pt x="1882830" y="3686417"/>
                  <a:pt x="1869499" y="3687439"/>
                  <a:pt x="1856167" y="3693572"/>
                </a:cubicBezTo>
                <a:cubicBezTo>
                  <a:pt x="1911845" y="3708393"/>
                  <a:pt x="2028688" y="3713760"/>
                  <a:pt x="1976148" y="3763079"/>
                </a:cubicBezTo>
                <a:cubicBezTo>
                  <a:pt x="1980069" y="3771000"/>
                  <a:pt x="1992616" y="3778411"/>
                  <a:pt x="2005163" y="3784544"/>
                </a:cubicBezTo>
                <a:cubicBezTo>
                  <a:pt x="2019278" y="3781222"/>
                  <a:pt x="2029472" y="3779433"/>
                  <a:pt x="2044372" y="3776111"/>
                </a:cubicBezTo>
                <a:cubicBezTo>
                  <a:pt x="2042803" y="3756946"/>
                  <a:pt x="2015357" y="3775856"/>
                  <a:pt x="1998889" y="3771767"/>
                </a:cubicBezTo>
                <a:cubicBezTo>
                  <a:pt x="2016141" y="3745702"/>
                  <a:pt x="1987911" y="3766656"/>
                  <a:pt x="1988695" y="3736503"/>
                </a:cubicBezTo>
                <a:cubicBezTo>
                  <a:pt x="1998105" y="3739569"/>
                  <a:pt x="2006731" y="3743147"/>
                  <a:pt x="2015357" y="3746724"/>
                </a:cubicBezTo>
                <a:cubicBezTo>
                  <a:pt x="2007515" y="3733181"/>
                  <a:pt x="2005163" y="3716315"/>
                  <a:pt x="2026336" y="3693572"/>
                </a:cubicBezTo>
                <a:cubicBezTo>
                  <a:pt x="1988695" y="3708393"/>
                  <a:pt x="1940859" y="3687950"/>
                  <a:pt x="1897729" y="3686928"/>
                </a:cubicBezTo>
                <a:close/>
                <a:moveTo>
                  <a:pt x="1367620" y="3684117"/>
                </a:moveTo>
                <a:cubicBezTo>
                  <a:pt x="1321353" y="3679006"/>
                  <a:pt x="1340957" y="3740591"/>
                  <a:pt x="1293906" y="3713504"/>
                </a:cubicBezTo>
                <a:cubicBezTo>
                  <a:pt x="1288417" y="3742891"/>
                  <a:pt x="1320569" y="3733692"/>
                  <a:pt x="1335468" y="3743658"/>
                </a:cubicBezTo>
                <a:cubicBezTo>
                  <a:pt x="1335468" y="3711460"/>
                  <a:pt x="1350368" y="3711204"/>
                  <a:pt x="1367620" y="3684117"/>
                </a:cubicBezTo>
                <a:close/>
                <a:moveTo>
                  <a:pt x="2253749" y="3656775"/>
                </a:moveTo>
                <a:cubicBezTo>
                  <a:pt x="2256102" y="3671340"/>
                  <a:pt x="2241987" y="3706605"/>
                  <a:pt x="2259239" y="3706605"/>
                </a:cubicBezTo>
                <a:cubicBezTo>
                  <a:pt x="2267865" y="3695872"/>
                  <a:pt x="2278059" y="3702772"/>
                  <a:pt x="2289038" y="3711715"/>
                </a:cubicBezTo>
                <a:cubicBezTo>
                  <a:pt x="2304721" y="3712482"/>
                  <a:pt x="2314916" y="3707627"/>
                  <a:pt x="2310995" y="3686928"/>
                </a:cubicBezTo>
                <a:cubicBezTo>
                  <a:pt x="2344715" y="3703027"/>
                  <a:pt x="2369809" y="3683862"/>
                  <a:pt x="2395687" y="3671340"/>
                </a:cubicBezTo>
                <a:cubicBezTo>
                  <a:pt x="2381572" y="3671851"/>
                  <a:pt x="2364320" y="3679518"/>
                  <a:pt x="2353341" y="3686928"/>
                </a:cubicBezTo>
                <a:cubicBezTo>
                  <a:pt x="2353341" y="3674407"/>
                  <a:pt x="2341578" y="3671340"/>
                  <a:pt x="2343931" y="3656775"/>
                </a:cubicBezTo>
                <a:cubicBezTo>
                  <a:pt x="2314916" y="3654219"/>
                  <a:pt x="2297664" y="3715804"/>
                  <a:pt x="2312563" y="3656775"/>
                </a:cubicBezTo>
                <a:close/>
                <a:moveTo>
                  <a:pt x="1876556" y="3627643"/>
                </a:moveTo>
                <a:cubicBezTo>
                  <a:pt x="1879693" y="3632498"/>
                  <a:pt x="1882830" y="3634798"/>
                  <a:pt x="1891456" y="3637098"/>
                </a:cubicBezTo>
                <a:cubicBezTo>
                  <a:pt x="1888319" y="3632243"/>
                  <a:pt x="1887535" y="3630199"/>
                  <a:pt x="1887535" y="3627643"/>
                </a:cubicBezTo>
                <a:cubicBezTo>
                  <a:pt x="1885182" y="3625343"/>
                  <a:pt x="1882830" y="3625343"/>
                  <a:pt x="1876556" y="3627643"/>
                </a:cubicBezTo>
                <a:close/>
                <a:moveTo>
                  <a:pt x="2380003" y="3619722"/>
                </a:moveTo>
                <a:cubicBezTo>
                  <a:pt x="2366672" y="3621510"/>
                  <a:pt x="2350989" y="3625343"/>
                  <a:pt x="2336873" y="3627643"/>
                </a:cubicBezTo>
                <a:cubicBezTo>
                  <a:pt x="2379219" y="3616400"/>
                  <a:pt x="2365104" y="3661885"/>
                  <a:pt x="2402745" y="3647064"/>
                </a:cubicBezTo>
                <a:cubicBezTo>
                  <a:pt x="2398040" y="3647064"/>
                  <a:pt x="2397255" y="3633776"/>
                  <a:pt x="2395687" y="3621766"/>
                </a:cubicBezTo>
                <a:cubicBezTo>
                  <a:pt x="2390198" y="3621766"/>
                  <a:pt x="2386277" y="3618955"/>
                  <a:pt x="2380003" y="3619722"/>
                </a:cubicBezTo>
                <a:close/>
                <a:moveTo>
                  <a:pt x="2337657" y="3580369"/>
                </a:moveTo>
                <a:cubicBezTo>
                  <a:pt x="2334521" y="3580369"/>
                  <a:pt x="2332168" y="3583435"/>
                  <a:pt x="2329815" y="3590846"/>
                </a:cubicBezTo>
                <a:cubicBezTo>
                  <a:pt x="2342363" y="3596212"/>
                  <a:pt x="2337657" y="3602345"/>
                  <a:pt x="2332952" y="3609500"/>
                </a:cubicBezTo>
                <a:cubicBezTo>
                  <a:pt x="2341578" y="3607456"/>
                  <a:pt x="2349420" y="3604900"/>
                  <a:pt x="2358046" y="3603367"/>
                </a:cubicBezTo>
                <a:cubicBezTo>
                  <a:pt x="2351773" y="3595190"/>
                  <a:pt x="2343931" y="3580624"/>
                  <a:pt x="2337657" y="3580369"/>
                </a:cubicBezTo>
                <a:close/>
                <a:moveTo>
                  <a:pt x="1771475" y="3565803"/>
                </a:moveTo>
                <a:cubicBezTo>
                  <a:pt x="1765202" y="3570658"/>
                  <a:pt x="1759713" y="3575769"/>
                  <a:pt x="1756576" y="3588035"/>
                </a:cubicBezTo>
                <a:cubicBezTo>
                  <a:pt x="1771475" y="3605156"/>
                  <a:pt x="1791864" y="3639909"/>
                  <a:pt x="1773828" y="3666996"/>
                </a:cubicBezTo>
                <a:cubicBezTo>
                  <a:pt x="1797353" y="3669552"/>
                  <a:pt x="1786375" y="3630199"/>
                  <a:pt x="1806764" y="3627643"/>
                </a:cubicBezTo>
                <a:cubicBezTo>
                  <a:pt x="1795001" y="3617933"/>
                  <a:pt x="1773828" y="3617933"/>
                  <a:pt x="1773828" y="3598256"/>
                </a:cubicBezTo>
                <a:cubicBezTo>
                  <a:pt x="1820879" y="3551493"/>
                  <a:pt x="1820879" y="3681562"/>
                  <a:pt x="1864793" y="3637098"/>
                </a:cubicBezTo>
                <a:cubicBezTo>
                  <a:pt x="1859304" y="3634798"/>
                  <a:pt x="1859304" y="3632498"/>
                  <a:pt x="1859304" y="3629943"/>
                </a:cubicBezTo>
                <a:cubicBezTo>
                  <a:pt x="1856167" y="3625088"/>
                  <a:pt x="1853815" y="3619722"/>
                  <a:pt x="1847541" y="3617422"/>
                </a:cubicBezTo>
                <a:cubicBezTo>
                  <a:pt x="1842052" y="3617422"/>
                  <a:pt x="1838131" y="3615888"/>
                  <a:pt x="1835779" y="3615888"/>
                </a:cubicBezTo>
                <a:cubicBezTo>
                  <a:pt x="1829505" y="3613333"/>
                  <a:pt x="1824016" y="3607967"/>
                  <a:pt x="1818527" y="3607967"/>
                </a:cubicBezTo>
                <a:cubicBezTo>
                  <a:pt x="1821663" y="3580880"/>
                  <a:pt x="1856952" y="3595445"/>
                  <a:pt x="1847541" y="3570914"/>
                </a:cubicBezTo>
                <a:cubicBezTo>
                  <a:pt x="1838915" y="3575769"/>
                  <a:pt x="1830289" y="3573469"/>
                  <a:pt x="1820879" y="3570914"/>
                </a:cubicBezTo>
                <a:cubicBezTo>
                  <a:pt x="1809900" y="3583179"/>
                  <a:pt x="1785591" y="3578835"/>
                  <a:pt x="1765202" y="3578835"/>
                </a:cubicBezTo>
                <a:cubicBezTo>
                  <a:pt x="1768339" y="3573980"/>
                  <a:pt x="1771475" y="3570658"/>
                  <a:pt x="1771475" y="3565803"/>
                </a:cubicBezTo>
                <a:close/>
                <a:moveTo>
                  <a:pt x="2294527" y="3561459"/>
                </a:moveTo>
                <a:cubicBezTo>
                  <a:pt x="2236497" y="3581135"/>
                  <a:pt x="2216109" y="3570914"/>
                  <a:pt x="2169057" y="3570914"/>
                </a:cubicBezTo>
                <a:cubicBezTo>
                  <a:pt x="2166705" y="3607967"/>
                  <a:pt x="2289038" y="3603367"/>
                  <a:pt x="2294527" y="3561459"/>
                </a:cubicBezTo>
                <a:close/>
                <a:moveTo>
                  <a:pt x="1966737" y="3561459"/>
                </a:moveTo>
                <a:cubicBezTo>
                  <a:pt x="1969874" y="3585990"/>
                  <a:pt x="1935370" y="3568869"/>
                  <a:pt x="1940859" y="3598256"/>
                </a:cubicBezTo>
                <a:cubicBezTo>
                  <a:pt x="1949485" y="3595956"/>
                  <a:pt x="1958896" y="3595956"/>
                  <a:pt x="1964385" y="3595956"/>
                </a:cubicBezTo>
                <a:cubicBezTo>
                  <a:pt x="1961248" y="3591101"/>
                  <a:pt x="1961248" y="3586246"/>
                  <a:pt x="1966737" y="3578835"/>
                </a:cubicBezTo>
                <a:cubicBezTo>
                  <a:pt x="1969874" y="3578835"/>
                  <a:pt x="1973795" y="3578835"/>
                  <a:pt x="1976148" y="3578835"/>
                </a:cubicBezTo>
                <a:cubicBezTo>
                  <a:pt x="1973795" y="3573980"/>
                  <a:pt x="1966737" y="3568869"/>
                  <a:pt x="1966737" y="3561459"/>
                </a:cubicBezTo>
                <a:close/>
                <a:moveTo>
                  <a:pt x="1856167" y="3561459"/>
                </a:moveTo>
                <a:cubicBezTo>
                  <a:pt x="1856167" y="3563759"/>
                  <a:pt x="1852247" y="3563247"/>
                  <a:pt x="1852247" y="3565803"/>
                </a:cubicBezTo>
                <a:cubicBezTo>
                  <a:pt x="1855383" y="3568358"/>
                  <a:pt x="1859304" y="3568614"/>
                  <a:pt x="1862441" y="3568614"/>
                </a:cubicBezTo>
                <a:cubicBezTo>
                  <a:pt x="1862441" y="3566058"/>
                  <a:pt x="1861657" y="3561459"/>
                  <a:pt x="1856167" y="3561459"/>
                </a:cubicBezTo>
                <a:close/>
                <a:moveTo>
                  <a:pt x="2343147" y="3549448"/>
                </a:moveTo>
                <a:cubicBezTo>
                  <a:pt x="2322758" y="3547915"/>
                  <a:pt x="2304721" y="3549959"/>
                  <a:pt x="2303153" y="3570914"/>
                </a:cubicBezTo>
                <a:cubicBezTo>
                  <a:pt x="2326679" y="3578324"/>
                  <a:pt x="2323542" y="3556603"/>
                  <a:pt x="2343931" y="3561459"/>
                </a:cubicBezTo>
                <a:cubicBezTo>
                  <a:pt x="2332952" y="3598256"/>
                  <a:pt x="2382356" y="3563759"/>
                  <a:pt x="2379219" y="3590846"/>
                </a:cubicBezTo>
                <a:cubicBezTo>
                  <a:pt x="2377651" y="3596212"/>
                  <a:pt x="2373730" y="3598512"/>
                  <a:pt x="2369809" y="3601834"/>
                </a:cubicBezTo>
                <a:cubicBezTo>
                  <a:pt x="2379219" y="3600556"/>
                  <a:pt x="2388629" y="3598767"/>
                  <a:pt x="2398040" y="3597490"/>
                </a:cubicBezTo>
                <a:cubicBezTo>
                  <a:pt x="2399608" y="3591101"/>
                  <a:pt x="2399608" y="3580369"/>
                  <a:pt x="2402745" y="3580369"/>
                </a:cubicBezTo>
                <a:cubicBezTo>
                  <a:pt x="2408234" y="3583691"/>
                  <a:pt x="2410587" y="3590335"/>
                  <a:pt x="2413723" y="3595956"/>
                </a:cubicBezTo>
                <a:cubicBezTo>
                  <a:pt x="2417644" y="3595445"/>
                  <a:pt x="2420781" y="3594423"/>
                  <a:pt x="2424702" y="3593912"/>
                </a:cubicBezTo>
                <a:cubicBezTo>
                  <a:pt x="2415292" y="3582668"/>
                  <a:pt x="2404313" y="3572447"/>
                  <a:pt x="2402745" y="3550982"/>
                </a:cubicBezTo>
                <a:cubicBezTo>
                  <a:pt x="2387845" y="3556092"/>
                  <a:pt x="2364320" y="3550982"/>
                  <a:pt x="2343147" y="3549448"/>
                </a:cubicBezTo>
                <a:close/>
                <a:moveTo>
                  <a:pt x="2032609" y="3548682"/>
                </a:moveTo>
                <a:cubicBezTo>
                  <a:pt x="2026336" y="3546637"/>
                  <a:pt x="2020846" y="3546893"/>
                  <a:pt x="2016141" y="3550982"/>
                </a:cubicBezTo>
                <a:cubicBezTo>
                  <a:pt x="2027904" y="3560948"/>
                  <a:pt x="2034177" y="3575769"/>
                  <a:pt x="2042803" y="3588035"/>
                </a:cubicBezTo>
                <a:cubicBezTo>
                  <a:pt x="2005163" y="3597745"/>
                  <a:pt x="2026336" y="3615122"/>
                  <a:pt x="2034962" y="3637098"/>
                </a:cubicBezTo>
                <a:cubicBezTo>
                  <a:pt x="2031825" y="3624832"/>
                  <a:pt x="1981637" y="3624832"/>
                  <a:pt x="2008299" y="3637098"/>
                </a:cubicBezTo>
                <a:cubicBezTo>
                  <a:pt x="2025551" y="3679006"/>
                  <a:pt x="2092991" y="3661885"/>
                  <a:pt x="2115733" y="3696383"/>
                </a:cubicBezTo>
                <a:cubicBezTo>
                  <a:pt x="2101617" y="3703794"/>
                  <a:pt x="2089855" y="3666741"/>
                  <a:pt x="2084365" y="3696383"/>
                </a:cubicBezTo>
                <a:cubicBezTo>
                  <a:pt x="2104754" y="3698683"/>
                  <a:pt x="2118869" y="3723981"/>
                  <a:pt x="2101617" y="3743658"/>
                </a:cubicBezTo>
                <a:cubicBezTo>
                  <a:pt x="2127495" y="3745958"/>
                  <a:pt x="2139259" y="3721426"/>
                  <a:pt x="2159647" y="3743658"/>
                </a:cubicBezTo>
                <a:cubicBezTo>
                  <a:pt x="2168273" y="3709160"/>
                  <a:pt x="2122006" y="3736247"/>
                  <a:pt x="2125143" y="3706605"/>
                </a:cubicBezTo>
                <a:cubicBezTo>
                  <a:pt x="2151021" y="3667252"/>
                  <a:pt x="2233361" y="3730370"/>
                  <a:pt x="2236497" y="3656775"/>
                </a:cubicBezTo>
                <a:cubicBezTo>
                  <a:pt x="2183957" y="3663930"/>
                  <a:pt x="2122791" y="3674151"/>
                  <a:pt x="2119654" y="3647064"/>
                </a:cubicBezTo>
                <a:cubicBezTo>
                  <a:pt x="2102402" y="3669296"/>
                  <a:pt x="2057703" y="3669296"/>
                  <a:pt x="2042803" y="3647064"/>
                </a:cubicBezTo>
                <a:cubicBezTo>
                  <a:pt x="2049077" y="3619977"/>
                  <a:pt x="2031825" y="3623044"/>
                  <a:pt x="2034962" y="3598256"/>
                </a:cubicBezTo>
                <a:cubicBezTo>
                  <a:pt x="2058487" y="3590846"/>
                  <a:pt x="2055351" y="3612822"/>
                  <a:pt x="2075739" y="3607967"/>
                </a:cubicBezTo>
                <a:cubicBezTo>
                  <a:pt x="2074171" y="3585735"/>
                  <a:pt x="2050645" y="3555326"/>
                  <a:pt x="2032609" y="3548682"/>
                </a:cubicBezTo>
                <a:close/>
                <a:moveTo>
                  <a:pt x="2142395" y="3542038"/>
                </a:moveTo>
                <a:cubicBezTo>
                  <a:pt x="2122006" y="3549448"/>
                  <a:pt x="2096128" y="3551237"/>
                  <a:pt x="2084365" y="3570914"/>
                </a:cubicBezTo>
                <a:cubicBezTo>
                  <a:pt x="2107891" y="3598001"/>
                  <a:pt x="2119654" y="3560948"/>
                  <a:pt x="2134553" y="3550982"/>
                </a:cubicBezTo>
                <a:cubicBezTo>
                  <a:pt x="2136906" y="3560948"/>
                  <a:pt x="2145532" y="3559159"/>
                  <a:pt x="2142395" y="3542038"/>
                </a:cubicBezTo>
                <a:close/>
                <a:moveTo>
                  <a:pt x="1755792" y="3542038"/>
                </a:moveTo>
                <a:cubicBezTo>
                  <a:pt x="1741676" y="3542804"/>
                  <a:pt x="1728345" y="3543571"/>
                  <a:pt x="1714230" y="3544338"/>
                </a:cubicBezTo>
                <a:cubicBezTo>
                  <a:pt x="1717367" y="3546126"/>
                  <a:pt x="1721287" y="3546637"/>
                  <a:pt x="1721287" y="3550982"/>
                </a:cubicBezTo>
                <a:cubicBezTo>
                  <a:pt x="1707172" y="3558392"/>
                  <a:pt x="1700899" y="3576024"/>
                  <a:pt x="1671884" y="3568614"/>
                </a:cubicBezTo>
                <a:cubicBezTo>
                  <a:pt x="1714230" y="3602856"/>
                  <a:pt x="1733050" y="3572191"/>
                  <a:pt x="1755792" y="3542038"/>
                </a:cubicBezTo>
                <a:close/>
                <a:moveTo>
                  <a:pt x="1976148" y="3527983"/>
                </a:moveTo>
                <a:cubicBezTo>
                  <a:pt x="1959680" y="3529516"/>
                  <a:pt x="1943996" y="3530283"/>
                  <a:pt x="1927528" y="3531561"/>
                </a:cubicBezTo>
                <a:cubicBezTo>
                  <a:pt x="1941644" y="3527472"/>
                  <a:pt x="1947133" y="3534372"/>
                  <a:pt x="1955759" y="3539227"/>
                </a:cubicBezTo>
                <a:cubicBezTo>
                  <a:pt x="1964385" y="3539227"/>
                  <a:pt x="1976148" y="3538971"/>
                  <a:pt x="1984774" y="3531561"/>
                </a:cubicBezTo>
                <a:cubicBezTo>
                  <a:pt x="1981637" y="3530794"/>
                  <a:pt x="1979285" y="3529005"/>
                  <a:pt x="1976148" y="3527983"/>
                </a:cubicBezTo>
                <a:close/>
                <a:moveTo>
                  <a:pt x="2639569" y="3523639"/>
                </a:moveTo>
                <a:cubicBezTo>
                  <a:pt x="2630159" y="3539738"/>
                  <a:pt x="2621533" y="3554559"/>
                  <a:pt x="2613691" y="3570147"/>
                </a:cubicBezTo>
                <a:cubicBezTo>
                  <a:pt x="2631727" y="3570147"/>
                  <a:pt x="2643490" y="3570147"/>
                  <a:pt x="2660742" y="3569380"/>
                </a:cubicBezTo>
                <a:cubicBezTo>
                  <a:pt x="2652900" y="3556859"/>
                  <a:pt x="2663095" y="3521850"/>
                  <a:pt x="2639569" y="3523639"/>
                </a:cubicBezTo>
                <a:close/>
                <a:moveTo>
                  <a:pt x="2487437" y="3514184"/>
                </a:moveTo>
                <a:cubicBezTo>
                  <a:pt x="2465479" y="3540760"/>
                  <a:pt x="2415292" y="3564270"/>
                  <a:pt x="2436465" y="3592379"/>
                </a:cubicBezTo>
                <a:cubicBezTo>
                  <a:pt x="2445875" y="3591101"/>
                  <a:pt x="2456069" y="3589823"/>
                  <a:pt x="2465479" y="3588035"/>
                </a:cubicBezTo>
                <a:cubicBezTo>
                  <a:pt x="2471753" y="3584202"/>
                  <a:pt x="2480379" y="3582924"/>
                  <a:pt x="2487437" y="3580369"/>
                </a:cubicBezTo>
                <a:cubicBezTo>
                  <a:pt x="2501552" y="3576280"/>
                  <a:pt x="2516452" y="3572958"/>
                  <a:pt x="2528999" y="3565803"/>
                </a:cubicBezTo>
                <a:cubicBezTo>
                  <a:pt x="2546251" y="3568869"/>
                  <a:pt x="2572913" y="3568614"/>
                  <a:pt x="2597223" y="3569380"/>
                </a:cubicBezTo>
                <a:cubicBezTo>
                  <a:pt x="2599575" y="3562992"/>
                  <a:pt x="2601144" y="3555581"/>
                  <a:pt x="2598791" y="3542038"/>
                </a:cubicBezTo>
                <a:cubicBezTo>
                  <a:pt x="2546251" y="3551748"/>
                  <a:pt x="2531351" y="3516739"/>
                  <a:pt x="2487437" y="3514184"/>
                </a:cubicBezTo>
                <a:close/>
                <a:moveTo>
                  <a:pt x="3437085" y="3510095"/>
                </a:moveTo>
                <a:cubicBezTo>
                  <a:pt x="3436301" y="3511884"/>
                  <a:pt x="3435517" y="3513162"/>
                  <a:pt x="3434733" y="3515462"/>
                </a:cubicBezTo>
                <a:cubicBezTo>
                  <a:pt x="3442575" y="3514951"/>
                  <a:pt x="3451985" y="3515717"/>
                  <a:pt x="3459827" y="3515462"/>
                </a:cubicBezTo>
                <a:cubicBezTo>
                  <a:pt x="3456690" y="3514440"/>
                  <a:pt x="3455122" y="3511373"/>
                  <a:pt x="3451985" y="3510095"/>
                </a:cubicBezTo>
                <a:cubicBezTo>
                  <a:pt x="3444143" y="3511373"/>
                  <a:pt x="3442575" y="3509840"/>
                  <a:pt x="3437085" y="3510095"/>
                </a:cubicBezTo>
                <a:close/>
                <a:moveTo>
                  <a:pt x="1762849" y="3510095"/>
                </a:moveTo>
                <a:cubicBezTo>
                  <a:pt x="1748734" y="3511629"/>
                  <a:pt x="1752655" y="3521339"/>
                  <a:pt x="1748734" y="3528750"/>
                </a:cubicBezTo>
                <a:cubicBezTo>
                  <a:pt x="1755792" y="3527728"/>
                  <a:pt x="1763633" y="3527472"/>
                  <a:pt x="1770691" y="3526450"/>
                </a:cubicBezTo>
                <a:cubicBezTo>
                  <a:pt x="1775396" y="3521595"/>
                  <a:pt x="1777749" y="3515462"/>
                  <a:pt x="1783238" y="3511884"/>
                </a:cubicBezTo>
                <a:cubicBezTo>
                  <a:pt x="1773828" y="3510095"/>
                  <a:pt x="1767554" y="3509584"/>
                  <a:pt x="1762849" y="3510095"/>
                </a:cubicBezTo>
                <a:close/>
                <a:moveTo>
                  <a:pt x="2781507" y="3505751"/>
                </a:moveTo>
                <a:cubicBezTo>
                  <a:pt x="2769744" y="3506773"/>
                  <a:pt x="2757197" y="3515206"/>
                  <a:pt x="2750923" y="3523639"/>
                </a:cubicBezTo>
                <a:cubicBezTo>
                  <a:pt x="2774449" y="3516228"/>
                  <a:pt x="2774449" y="3541527"/>
                  <a:pt x="2800327" y="3534116"/>
                </a:cubicBezTo>
                <a:cubicBezTo>
                  <a:pt x="2801895" y="3511884"/>
                  <a:pt x="2792485" y="3504985"/>
                  <a:pt x="2781507" y="3505751"/>
                </a:cubicBezTo>
                <a:close/>
                <a:moveTo>
                  <a:pt x="3505310" y="3503963"/>
                </a:moveTo>
                <a:cubicBezTo>
                  <a:pt x="3502957" y="3507540"/>
                  <a:pt x="3500605" y="3508818"/>
                  <a:pt x="3499036" y="3513417"/>
                </a:cubicBezTo>
                <a:cubicBezTo>
                  <a:pt x="3499821" y="3513673"/>
                  <a:pt x="3500605" y="3513162"/>
                  <a:pt x="3501389" y="3513417"/>
                </a:cubicBezTo>
                <a:cubicBezTo>
                  <a:pt x="3509231" y="3512906"/>
                  <a:pt x="3519425" y="3511629"/>
                  <a:pt x="3527267" y="3511118"/>
                </a:cubicBezTo>
                <a:cubicBezTo>
                  <a:pt x="3520209" y="3508307"/>
                  <a:pt x="3512367" y="3504218"/>
                  <a:pt x="3505310" y="3503963"/>
                </a:cubicBezTo>
                <a:close/>
                <a:moveTo>
                  <a:pt x="2209835" y="3502174"/>
                </a:moveTo>
                <a:cubicBezTo>
                  <a:pt x="2203561" y="3521850"/>
                  <a:pt x="2174547" y="3529005"/>
                  <a:pt x="2159647" y="3511884"/>
                </a:cubicBezTo>
                <a:cubicBezTo>
                  <a:pt x="2154158" y="3556092"/>
                  <a:pt x="2245123" y="3521850"/>
                  <a:pt x="2209835" y="3502174"/>
                </a:cubicBezTo>
                <a:close/>
                <a:moveTo>
                  <a:pt x="425813" y="3490419"/>
                </a:moveTo>
                <a:cubicBezTo>
                  <a:pt x="438360" y="3488119"/>
                  <a:pt x="451691" y="3490163"/>
                  <a:pt x="459533" y="3499107"/>
                </a:cubicBezTo>
                <a:cubicBezTo>
                  <a:pt x="453259" y="3516995"/>
                  <a:pt x="443849" y="3501663"/>
                  <a:pt x="434439" y="3499107"/>
                </a:cubicBezTo>
                <a:cubicBezTo>
                  <a:pt x="425029" y="3499107"/>
                  <a:pt x="428165" y="3511629"/>
                  <a:pt x="425029" y="3519295"/>
                </a:cubicBezTo>
                <a:cubicBezTo>
                  <a:pt x="418755" y="3514184"/>
                  <a:pt x="409345" y="3509073"/>
                  <a:pt x="396798" y="3509073"/>
                </a:cubicBezTo>
                <a:cubicBezTo>
                  <a:pt x="401503" y="3498852"/>
                  <a:pt x="413266" y="3492463"/>
                  <a:pt x="425813" y="3490419"/>
                </a:cubicBezTo>
                <a:close/>
                <a:moveTo>
                  <a:pt x="2882666" y="3486841"/>
                </a:moveTo>
                <a:cubicBezTo>
                  <a:pt x="2885019" y="3496552"/>
                  <a:pt x="2883451" y="3506773"/>
                  <a:pt x="2877177" y="3514184"/>
                </a:cubicBezTo>
                <a:cubicBezTo>
                  <a:pt x="2893645" y="3504474"/>
                  <a:pt x="2906192" y="3511118"/>
                  <a:pt x="2919523" y="3520573"/>
                </a:cubicBezTo>
                <a:cubicBezTo>
                  <a:pt x="2923444" y="3519295"/>
                  <a:pt x="2928149" y="3516995"/>
                  <a:pt x="2932070" y="3515462"/>
                </a:cubicBezTo>
                <a:cubicBezTo>
                  <a:pt x="2925013" y="3507796"/>
                  <a:pt x="2915602" y="3502685"/>
                  <a:pt x="2899919" y="3504985"/>
                </a:cubicBezTo>
                <a:cubicBezTo>
                  <a:pt x="2899919" y="3500129"/>
                  <a:pt x="2899919" y="3491697"/>
                  <a:pt x="2899919" y="3486841"/>
                </a:cubicBezTo>
                <a:cubicBezTo>
                  <a:pt x="2894429" y="3489141"/>
                  <a:pt x="2891293" y="3489141"/>
                  <a:pt x="2882666" y="3486841"/>
                </a:cubicBezTo>
                <a:close/>
                <a:moveTo>
                  <a:pt x="2649763" y="3486075"/>
                </a:moveTo>
                <a:cubicBezTo>
                  <a:pt x="2640353" y="3486841"/>
                  <a:pt x="2632511" y="3492719"/>
                  <a:pt x="2630943" y="3504985"/>
                </a:cubicBezTo>
                <a:cubicBezTo>
                  <a:pt x="2654468" y="3497574"/>
                  <a:pt x="2648195" y="3523639"/>
                  <a:pt x="2666231" y="3523639"/>
                </a:cubicBezTo>
                <a:cubicBezTo>
                  <a:pt x="2666231" y="3508818"/>
                  <a:pt x="2669368" y="3502174"/>
                  <a:pt x="2674857" y="3494763"/>
                </a:cubicBezTo>
                <a:cubicBezTo>
                  <a:pt x="2669368" y="3488630"/>
                  <a:pt x="2659173" y="3485053"/>
                  <a:pt x="2649763" y="3486075"/>
                </a:cubicBezTo>
                <a:close/>
                <a:moveTo>
                  <a:pt x="109786" y="3484542"/>
                </a:moveTo>
                <a:cubicBezTo>
                  <a:pt x="120765" y="3485308"/>
                  <a:pt x="134096" y="3488375"/>
                  <a:pt x="141938" y="3486075"/>
                </a:cubicBezTo>
                <a:cubicBezTo>
                  <a:pt x="141938" y="3498341"/>
                  <a:pt x="145074" y="3503451"/>
                  <a:pt x="151348" y="3505751"/>
                </a:cubicBezTo>
                <a:cubicBezTo>
                  <a:pt x="129391" y="3557626"/>
                  <a:pt x="123901" y="3486586"/>
                  <a:pt x="88613" y="3496296"/>
                </a:cubicBezTo>
                <a:cubicBezTo>
                  <a:pt x="88613" y="3485308"/>
                  <a:pt x="98023" y="3483519"/>
                  <a:pt x="109786" y="3484542"/>
                </a:cubicBezTo>
                <a:close/>
                <a:moveTo>
                  <a:pt x="1671884" y="3482497"/>
                </a:moveTo>
                <a:cubicBezTo>
                  <a:pt x="1645221" y="3487353"/>
                  <a:pt x="1621696" y="3495019"/>
                  <a:pt x="1613070" y="3522106"/>
                </a:cubicBezTo>
                <a:cubicBezTo>
                  <a:pt x="1639732" y="3517251"/>
                  <a:pt x="1668747" y="3511884"/>
                  <a:pt x="1671884" y="3482497"/>
                </a:cubicBezTo>
                <a:close/>
                <a:moveTo>
                  <a:pt x="3921712" y="3481731"/>
                </a:moveTo>
                <a:cubicBezTo>
                  <a:pt x="3917791" y="3484031"/>
                  <a:pt x="3914655" y="3486075"/>
                  <a:pt x="3907597" y="3489652"/>
                </a:cubicBezTo>
                <a:cubicBezTo>
                  <a:pt x="3910734" y="3488630"/>
                  <a:pt x="3915439" y="3488119"/>
                  <a:pt x="3918575" y="3486075"/>
                </a:cubicBezTo>
                <a:cubicBezTo>
                  <a:pt x="3919360" y="3484542"/>
                  <a:pt x="3920928" y="3483264"/>
                  <a:pt x="3921712" y="3481731"/>
                </a:cubicBezTo>
                <a:close/>
                <a:moveTo>
                  <a:pt x="3643327" y="3480964"/>
                </a:moveTo>
                <a:cubicBezTo>
                  <a:pt x="3637837" y="3482753"/>
                  <a:pt x="3637837" y="3490163"/>
                  <a:pt x="3637053" y="3497063"/>
                </a:cubicBezTo>
                <a:cubicBezTo>
                  <a:pt x="3645679" y="3496041"/>
                  <a:pt x="3651953" y="3495019"/>
                  <a:pt x="3660579" y="3493997"/>
                </a:cubicBezTo>
                <a:cubicBezTo>
                  <a:pt x="3654305" y="3490163"/>
                  <a:pt x="3648031" y="3488119"/>
                  <a:pt x="3643327" y="3480964"/>
                </a:cubicBezTo>
                <a:close/>
                <a:moveTo>
                  <a:pt x="2619180" y="3475598"/>
                </a:moveTo>
                <a:cubicBezTo>
                  <a:pt x="2543898" y="3475087"/>
                  <a:pt x="2469401" y="3475598"/>
                  <a:pt x="2405881" y="3496296"/>
                </a:cubicBezTo>
                <a:cubicBezTo>
                  <a:pt x="2412155" y="3474064"/>
                  <a:pt x="2398824" y="3477386"/>
                  <a:pt x="2386277" y="3479942"/>
                </a:cubicBezTo>
                <a:cubicBezTo>
                  <a:pt x="2384709" y="3491441"/>
                  <a:pt x="2374514" y="3492719"/>
                  <a:pt x="2362751" y="3494763"/>
                </a:cubicBezTo>
                <a:cubicBezTo>
                  <a:pt x="2427055" y="3548937"/>
                  <a:pt x="2502336" y="3458221"/>
                  <a:pt x="2622317" y="3485308"/>
                </a:cubicBezTo>
                <a:cubicBezTo>
                  <a:pt x="2622317" y="3480964"/>
                  <a:pt x="2619964" y="3479175"/>
                  <a:pt x="2619180" y="3475598"/>
                </a:cubicBezTo>
                <a:close/>
                <a:moveTo>
                  <a:pt x="2354125" y="3474064"/>
                </a:moveTo>
                <a:cubicBezTo>
                  <a:pt x="2343147" y="3476364"/>
                  <a:pt x="2332952" y="3477898"/>
                  <a:pt x="2322758" y="3479942"/>
                </a:cubicBezTo>
                <a:cubicBezTo>
                  <a:pt x="2318053" y="3483008"/>
                  <a:pt x="2312563" y="3485308"/>
                  <a:pt x="2312563" y="3494763"/>
                </a:cubicBezTo>
                <a:cubicBezTo>
                  <a:pt x="2322758" y="3516995"/>
                  <a:pt x="2357262" y="3502429"/>
                  <a:pt x="2354125" y="3474064"/>
                </a:cubicBezTo>
                <a:close/>
                <a:moveTo>
                  <a:pt x="2177683" y="3473298"/>
                </a:moveTo>
                <a:cubicBezTo>
                  <a:pt x="2177683" y="3473298"/>
                  <a:pt x="2176899" y="3474064"/>
                  <a:pt x="2176115" y="3474064"/>
                </a:cubicBezTo>
                <a:cubicBezTo>
                  <a:pt x="2177683" y="3474064"/>
                  <a:pt x="2179252" y="3474320"/>
                  <a:pt x="2180820" y="3474064"/>
                </a:cubicBezTo>
                <a:cubicBezTo>
                  <a:pt x="2180036" y="3474064"/>
                  <a:pt x="2179252" y="3473298"/>
                  <a:pt x="2177683" y="3473298"/>
                </a:cubicBezTo>
                <a:close/>
                <a:moveTo>
                  <a:pt x="1856167" y="3465376"/>
                </a:moveTo>
                <a:cubicBezTo>
                  <a:pt x="1856167" y="3485053"/>
                  <a:pt x="1826368" y="3472276"/>
                  <a:pt x="1823232" y="3491952"/>
                </a:cubicBezTo>
                <a:cubicBezTo>
                  <a:pt x="1853031" y="3491952"/>
                  <a:pt x="1867930" y="3472787"/>
                  <a:pt x="1882830" y="3502174"/>
                </a:cubicBezTo>
                <a:cubicBezTo>
                  <a:pt x="1882830" y="3507540"/>
                  <a:pt x="1878909" y="3509073"/>
                  <a:pt x="1874988" y="3511118"/>
                </a:cubicBezTo>
                <a:cubicBezTo>
                  <a:pt x="1888319" y="3509329"/>
                  <a:pt x="1900866" y="3507540"/>
                  <a:pt x="1913413" y="3505751"/>
                </a:cubicBezTo>
                <a:cubicBezTo>
                  <a:pt x="1891456" y="3495274"/>
                  <a:pt x="1871851" y="3482497"/>
                  <a:pt x="1856167" y="3465376"/>
                </a:cubicBezTo>
                <a:close/>
                <a:moveTo>
                  <a:pt x="1336252" y="3461032"/>
                </a:moveTo>
                <a:cubicBezTo>
                  <a:pt x="1333116" y="3460521"/>
                  <a:pt x="1330763" y="3463587"/>
                  <a:pt x="1326842" y="3472020"/>
                </a:cubicBezTo>
                <a:cubicBezTo>
                  <a:pt x="1347231" y="3494252"/>
                  <a:pt x="1256265" y="3470231"/>
                  <a:pt x="1259402" y="3502174"/>
                </a:cubicBezTo>
                <a:cubicBezTo>
                  <a:pt x="1279791" y="3514695"/>
                  <a:pt x="1297043" y="3480197"/>
                  <a:pt x="1335468" y="3502174"/>
                </a:cubicBezTo>
                <a:cubicBezTo>
                  <a:pt x="1348799" y="3496807"/>
                  <a:pt x="1344878" y="3462821"/>
                  <a:pt x="1336252" y="3461032"/>
                </a:cubicBezTo>
                <a:close/>
                <a:moveTo>
                  <a:pt x="3490410" y="3457710"/>
                </a:moveTo>
                <a:cubicBezTo>
                  <a:pt x="3477863" y="3465121"/>
                  <a:pt x="3470021" y="3477642"/>
                  <a:pt x="3462964" y="3491952"/>
                </a:cubicBezTo>
                <a:cubicBezTo>
                  <a:pt x="3471590" y="3492463"/>
                  <a:pt x="3481000" y="3493485"/>
                  <a:pt x="3489626" y="3491952"/>
                </a:cubicBezTo>
                <a:cubicBezTo>
                  <a:pt x="3489626" y="3480708"/>
                  <a:pt x="3489626" y="3471254"/>
                  <a:pt x="3490410" y="3457710"/>
                </a:cubicBezTo>
                <a:close/>
                <a:moveTo>
                  <a:pt x="3589217" y="3452599"/>
                </a:moveTo>
                <a:cubicBezTo>
                  <a:pt x="3569613" y="3473042"/>
                  <a:pt x="3537461" y="3464610"/>
                  <a:pt x="3515504" y="3486075"/>
                </a:cubicBezTo>
                <a:cubicBezTo>
                  <a:pt x="3520993" y="3484286"/>
                  <a:pt x="3525699" y="3484286"/>
                  <a:pt x="3531972" y="3482497"/>
                </a:cubicBezTo>
                <a:cubicBezTo>
                  <a:pt x="3531972" y="3494763"/>
                  <a:pt x="3535109" y="3499874"/>
                  <a:pt x="3541382" y="3502174"/>
                </a:cubicBezTo>
                <a:cubicBezTo>
                  <a:pt x="3540598" y="3506773"/>
                  <a:pt x="3538245" y="3507540"/>
                  <a:pt x="3536677" y="3509073"/>
                </a:cubicBezTo>
                <a:cubicBezTo>
                  <a:pt x="3547656" y="3507796"/>
                  <a:pt x="3560987" y="3506518"/>
                  <a:pt x="3571965" y="3504985"/>
                </a:cubicBezTo>
                <a:cubicBezTo>
                  <a:pt x="3580591" y="3494252"/>
                  <a:pt x="3586081" y="3478920"/>
                  <a:pt x="3589217" y="3452599"/>
                </a:cubicBezTo>
                <a:close/>
                <a:moveTo>
                  <a:pt x="3460611" y="3451833"/>
                </a:moveTo>
                <a:cubicBezTo>
                  <a:pt x="3450417" y="3463587"/>
                  <a:pt x="3382977" y="3434200"/>
                  <a:pt x="3382977" y="3501407"/>
                </a:cubicBezTo>
                <a:cubicBezTo>
                  <a:pt x="3361804" y="3496296"/>
                  <a:pt x="3361019" y="3501663"/>
                  <a:pt x="3346120" y="3505751"/>
                </a:cubicBezTo>
                <a:cubicBezTo>
                  <a:pt x="3350041" y="3508051"/>
                  <a:pt x="3353962" y="3508307"/>
                  <a:pt x="3356315" y="3511884"/>
                </a:cubicBezTo>
                <a:cubicBezTo>
                  <a:pt x="3356315" y="3513929"/>
                  <a:pt x="3356315" y="3515206"/>
                  <a:pt x="3356315" y="3516995"/>
                </a:cubicBezTo>
                <a:cubicBezTo>
                  <a:pt x="3371214" y="3516484"/>
                  <a:pt x="3387682" y="3516739"/>
                  <a:pt x="3402581" y="3516228"/>
                </a:cubicBezTo>
                <a:cubicBezTo>
                  <a:pt x="3404934" y="3514695"/>
                  <a:pt x="3405718" y="3510862"/>
                  <a:pt x="3408071" y="3509073"/>
                </a:cubicBezTo>
                <a:cubicBezTo>
                  <a:pt x="3404934" y="3508307"/>
                  <a:pt x="3401013" y="3509840"/>
                  <a:pt x="3397092" y="3509073"/>
                </a:cubicBezTo>
                <a:cubicBezTo>
                  <a:pt x="3402581" y="3497574"/>
                  <a:pt x="3408855" y="3497063"/>
                  <a:pt x="3415129" y="3497830"/>
                </a:cubicBezTo>
                <a:cubicBezTo>
                  <a:pt x="3418265" y="3492974"/>
                  <a:pt x="3423755" y="3490675"/>
                  <a:pt x="3423755" y="3482497"/>
                </a:cubicBezTo>
                <a:cubicBezTo>
                  <a:pt x="3430812" y="3487097"/>
                  <a:pt x="3438654" y="3485564"/>
                  <a:pt x="3445712" y="3487608"/>
                </a:cubicBezTo>
                <a:cubicBezTo>
                  <a:pt x="3451201" y="3477131"/>
                  <a:pt x="3450417" y="3457966"/>
                  <a:pt x="3460611" y="3451833"/>
                </a:cubicBezTo>
                <a:close/>
                <a:moveTo>
                  <a:pt x="2884235" y="3447488"/>
                </a:moveTo>
                <a:cubicBezTo>
                  <a:pt x="2877177" y="3450299"/>
                  <a:pt x="2869335" y="3450299"/>
                  <a:pt x="2862277" y="3452599"/>
                </a:cubicBezTo>
                <a:cubicBezTo>
                  <a:pt x="2867767" y="3456177"/>
                  <a:pt x="2874825" y="3460265"/>
                  <a:pt x="2877177" y="3468187"/>
                </a:cubicBezTo>
                <a:cubicBezTo>
                  <a:pt x="2880314" y="3466654"/>
                  <a:pt x="2883451" y="3467932"/>
                  <a:pt x="2886587" y="3467420"/>
                </a:cubicBezTo>
                <a:cubicBezTo>
                  <a:pt x="2885019" y="3461799"/>
                  <a:pt x="2884235" y="3454132"/>
                  <a:pt x="2884235" y="3447488"/>
                </a:cubicBezTo>
                <a:close/>
                <a:moveTo>
                  <a:pt x="1962033" y="3445444"/>
                </a:moveTo>
                <a:cubicBezTo>
                  <a:pt x="1949485" y="3451577"/>
                  <a:pt x="1962817" y="3473298"/>
                  <a:pt x="1949485" y="3482497"/>
                </a:cubicBezTo>
                <a:cubicBezTo>
                  <a:pt x="1949485" y="3467676"/>
                  <a:pt x="1943212" y="3457454"/>
                  <a:pt x="1931449" y="3455155"/>
                </a:cubicBezTo>
                <a:cubicBezTo>
                  <a:pt x="1931449" y="3472276"/>
                  <a:pt x="1943996" y="3474831"/>
                  <a:pt x="1940859" y="3491952"/>
                </a:cubicBezTo>
                <a:cubicBezTo>
                  <a:pt x="1953406" y="3484542"/>
                  <a:pt x="1965169" y="3493230"/>
                  <a:pt x="1973795" y="3497063"/>
                </a:cubicBezTo>
                <a:cubicBezTo>
                  <a:pt x="1976148" y="3496807"/>
                  <a:pt x="1979285" y="3496552"/>
                  <a:pt x="1982421" y="3496296"/>
                </a:cubicBezTo>
                <a:cubicBezTo>
                  <a:pt x="1983205" y="3495019"/>
                  <a:pt x="1983990" y="3495019"/>
                  <a:pt x="1984774" y="3491952"/>
                </a:cubicBezTo>
                <a:cubicBezTo>
                  <a:pt x="1978500" y="3491952"/>
                  <a:pt x="1973795" y="3492208"/>
                  <a:pt x="1976148" y="3482497"/>
                </a:cubicBezTo>
                <a:cubicBezTo>
                  <a:pt x="1991047" y="3462821"/>
                  <a:pt x="1969874" y="3465121"/>
                  <a:pt x="1984774" y="3445444"/>
                </a:cubicBezTo>
                <a:cubicBezTo>
                  <a:pt x="1973011" y="3443144"/>
                  <a:pt x="1965953" y="3443400"/>
                  <a:pt x="1962033" y="3445444"/>
                </a:cubicBezTo>
                <a:close/>
                <a:moveTo>
                  <a:pt x="3322595" y="3443144"/>
                </a:moveTo>
                <a:cubicBezTo>
                  <a:pt x="3303774" y="3451066"/>
                  <a:pt x="3332789" y="3461799"/>
                  <a:pt x="3328868" y="3482497"/>
                </a:cubicBezTo>
                <a:cubicBezTo>
                  <a:pt x="3313969" y="3487097"/>
                  <a:pt x="3301421" y="3483519"/>
                  <a:pt x="3292795" y="3477386"/>
                </a:cubicBezTo>
                <a:cubicBezTo>
                  <a:pt x="3294364" y="3487097"/>
                  <a:pt x="3297501" y="3494763"/>
                  <a:pt x="3302990" y="3493997"/>
                </a:cubicBezTo>
                <a:cubicBezTo>
                  <a:pt x="3302206" y="3495274"/>
                  <a:pt x="3302206" y="3494508"/>
                  <a:pt x="3301421" y="3495530"/>
                </a:cubicBezTo>
                <a:cubicBezTo>
                  <a:pt x="3314753" y="3495530"/>
                  <a:pt x="3328084" y="3497063"/>
                  <a:pt x="3339847" y="3501407"/>
                </a:cubicBezTo>
                <a:cubicBezTo>
                  <a:pt x="3335141" y="3470998"/>
                  <a:pt x="3345336" y="3455921"/>
                  <a:pt x="3322595" y="3443144"/>
                </a:cubicBezTo>
                <a:close/>
                <a:moveTo>
                  <a:pt x="1745597" y="3443144"/>
                </a:moveTo>
                <a:cubicBezTo>
                  <a:pt x="1721287" y="3439567"/>
                  <a:pt x="1689136" y="3477131"/>
                  <a:pt x="1680510" y="3491952"/>
                </a:cubicBezTo>
                <a:cubicBezTo>
                  <a:pt x="1694625" y="3496807"/>
                  <a:pt x="1700899" y="3477131"/>
                  <a:pt x="1707172" y="3491952"/>
                </a:cubicBezTo>
                <a:cubicBezTo>
                  <a:pt x="1697762" y="3521595"/>
                  <a:pt x="1680510" y="3534372"/>
                  <a:pt x="1654632" y="3522106"/>
                </a:cubicBezTo>
                <a:cubicBezTo>
                  <a:pt x="1651495" y="3535649"/>
                  <a:pt x="1656984" y="3539482"/>
                  <a:pt x="1665610" y="3540760"/>
                </a:cubicBezTo>
                <a:cubicBezTo>
                  <a:pt x="1691488" y="3536416"/>
                  <a:pt x="1720503" y="3533861"/>
                  <a:pt x="1747166" y="3529772"/>
                </a:cubicBezTo>
                <a:cubicBezTo>
                  <a:pt x="1731482" y="3518784"/>
                  <a:pt x="1735403" y="3486330"/>
                  <a:pt x="1721287" y="3472020"/>
                </a:cubicBezTo>
                <a:cubicBezTo>
                  <a:pt x="1721287" y="3477131"/>
                  <a:pt x="1715798" y="3484542"/>
                  <a:pt x="1715798" y="3472020"/>
                </a:cubicBezTo>
                <a:cubicBezTo>
                  <a:pt x="1736187" y="3459754"/>
                  <a:pt x="1738539" y="3453110"/>
                  <a:pt x="1765202" y="3463076"/>
                </a:cubicBezTo>
                <a:cubicBezTo>
                  <a:pt x="1760497" y="3450044"/>
                  <a:pt x="1753439" y="3444422"/>
                  <a:pt x="1745597" y="3443144"/>
                </a:cubicBezTo>
                <a:close/>
                <a:moveTo>
                  <a:pt x="307009" y="3443112"/>
                </a:moveTo>
                <a:cubicBezTo>
                  <a:pt x="308969" y="3442122"/>
                  <a:pt x="310930" y="3442250"/>
                  <a:pt x="312890" y="3443144"/>
                </a:cubicBezTo>
                <a:cubicBezTo>
                  <a:pt x="323869" y="3448511"/>
                  <a:pt x="333279" y="3483008"/>
                  <a:pt x="351315" y="3479175"/>
                </a:cubicBezTo>
                <a:cubicBezTo>
                  <a:pt x="345042" y="3486586"/>
                  <a:pt x="341905" y="3496041"/>
                  <a:pt x="341905" y="3508307"/>
                </a:cubicBezTo>
                <a:cubicBezTo>
                  <a:pt x="301127" y="3464354"/>
                  <a:pt x="277602" y="3550215"/>
                  <a:pt x="233687" y="3479175"/>
                </a:cubicBezTo>
                <a:cubicBezTo>
                  <a:pt x="260350" y="3479175"/>
                  <a:pt x="277602" y="3459499"/>
                  <a:pt x="291717" y="3488886"/>
                </a:cubicBezTo>
                <a:cubicBezTo>
                  <a:pt x="312890" y="3481475"/>
                  <a:pt x="306617" y="3457199"/>
                  <a:pt x="301127" y="3449788"/>
                </a:cubicBezTo>
                <a:cubicBezTo>
                  <a:pt x="303088" y="3446211"/>
                  <a:pt x="305048" y="3444103"/>
                  <a:pt x="307009" y="3443112"/>
                </a:cubicBezTo>
                <a:close/>
                <a:moveTo>
                  <a:pt x="3689593" y="3438800"/>
                </a:moveTo>
                <a:cubicBezTo>
                  <a:pt x="3677831" y="3443400"/>
                  <a:pt x="3668420" y="3473809"/>
                  <a:pt x="3658226" y="3479175"/>
                </a:cubicBezTo>
                <a:cubicBezTo>
                  <a:pt x="3661363" y="3501152"/>
                  <a:pt x="3688025" y="3479431"/>
                  <a:pt x="3700572" y="3482497"/>
                </a:cubicBezTo>
                <a:cubicBezTo>
                  <a:pt x="3698219" y="3488375"/>
                  <a:pt x="3693514" y="3487097"/>
                  <a:pt x="3690377" y="3490419"/>
                </a:cubicBezTo>
                <a:cubicBezTo>
                  <a:pt x="3696651" y="3489652"/>
                  <a:pt x="3701356" y="3488375"/>
                  <a:pt x="3707630" y="3487608"/>
                </a:cubicBezTo>
                <a:cubicBezTo>
                  <a:pt x="3720177" y="3473809"/>
                  <a:pt x="3730371" y="3454388"/>
                  <a:pt x="3701356" y="3452599"/>
                </a:cubicBezTo>
                <a:cubicBezTo>
                  <a:pt x="3703709" y="3452088"/>
                  <a:pt x="3706061" y="3452344"/>
                  <a:pt x="3708414" y="3451833"/>
                </a:cubicBezTo>
                <a:cubicBezTo>
                  <a:pt x="3706061" y="3450555"/>
                  <a:pt x="3701356" y="3451577"/>
                  <a:pt x="3702140" y="3444678"/>
                </a:cubicBezTo>
                <a:cubicBezTo>
                  <a:pt x="3697435" y="3438545"/>
                  <a:pt x="3693514" y="3437267"/>
                  <a:pt x="3689593" y="3438800"/>
                </a:cubicBezTo>
                <a:close/>
                <a:moveTo>
                  <a:pt x="2903055" y="3438034"/>
                </a:moveTo>
                <a:cubicBezTo>
                  <a:pt x="2895997" y="3443655"/>
                  <a:pt x="2892861" y="3453110"/>
                  <a:pt x="2893645" y="3466143"/>
                </a:cubicBezTo>
                <a:cubicBezTo>
                  <a:pt x="2898350" y="3466143"/>
                  <a:pt x="2902271" y="3464354"/>
                  <a:pt x="2906192" y="3465376"/>
                </a:cubicBezTo>
                <a:cubicBezTo>
                  <a:pt x="2915602" y="3464354"/>
                  <a:pt x="2928933" y="3469465"/>
                  <a:pt x="2941480" y="3474064"/>
                </a:cubicBezTo>
                <a:cubicBezTo>
                  <a:pt x="2939912" y="3463332"/>
                  <a:pt x="2936775" y="3453366"/>
                  <a:pt x="2930502" y="3447488"/>
                </a:cubicBezTo>
                <a:cubicBezTo>
                  <a:pt x="2929717" y="3453877"/>
                  <a:pt x="2926581" y="3458732"/>
                  <a:pt x="2909329" y="3457710"/>
                </a:cubicBezTo>
                <a:cubicBezTo>
                  <a:pt x="2907760" y="3453366"/>
                  <a:pt x="2904623" y="3444678"/>
                  <a:pt x="2903055" y="3438034"/>
                </a:cubicBezTo>
                <a:close/>
                <a:moveTo>
                  <a:pt x="4016599" y="3435478"/>
                </a:moveTo>
                <a:cubicBezTo>
                  <a:pt x="4013462" y="3454388"/>
                  <a:pt x="3993857" y="3428834"/>
                  <a:pt x="3987584" y="3448255"/>
                </a:cubicBezTo>
                <a:cubicBezTo>
                  <a:pt x="3990721" y="3462054"/>
                  <a:pt x="4005620" y="3456943"/>
                  <a:pt x="4018951" y="3454132"/>
                </a:cubicBezTo>
                <a:cubicBezTo>
                  <a:pt x="4025225" y="3451577"/>
                  <a:pt x="4029930" y="3448511"/>
                  <a:pt x="4035419" y="3445444"/>
                </a:cubicBezTo>
                <a:cubicBezTo>
                  <a:pt x="4034635" y="3443400"/>
                  <a:pt x="4036203" y="3439822"/>
                  <a:pt x="4034635" y="3436500"/>
                </a:cubicBezTo>
                <a:cubicBezTo>
                  <a:pt x="4028361" y="3435989"/>
                  <a:pt x="4023657" y="3434200"/>
                  <a:pt x="4016599" y="3435478"/>
                </a:cubicBezTo>
                <a:close/>
                <a:moveTo>
                  <a:pt x="3641758" y="3430367"/>
                </a:moveTo>
                <a:cubicBezTo>
                  <a:pt x="3640190" y="3431901"/>
                  <a:pt x="3636269" y="3431134"/>
                  <a:pt x="3634701" y="3432923"/>
                </a:cubicBezTo>
                <a:cubicBezTo>
                  <a:pt x="3634701" y="3442633"/>
                  <a:pt x="3643327" y="3443144"/>
                  <a:pt x="3651953" y="3443144"/>
                </a:cubicBezTo>
                <a:cubicBezTo>
                  <a:pt x="3647247" y="3450810"/>
                  <a:pt x="3644111" y="3455155"/>
                  <a:pt x="3638621" y="3458732"/>
                </a:cubicBezTo>
                <a:cubicBezTo>
                  <a:pt x="3639405" y="3461032"/>
                  <a:pt x="3640974" y="3461799"/>
                  <a:pt x="3640974" y="3464610"/>
                </a:cubicBezTo>
                <a:cubicBezTo>
                  <a:pt x="3624506" y="3469720"/>
                  <a:pt x="3612743" y="3478664"/>
                  <a:pt x="3610391" y="3496296"/>
                </a:cubicBezTo>
                <a:cubicBezTo>
                  <a:pt x="3637053" y="3489908"/>
                  <a:pt x="3642542" y="3461543"/>
                  <a:pt x="3659794" y="3441611"/>
                </a:cubicBezTo>
                <a:cubicBezTo>
                  <a:pt x="3654305" y="3434967"/>
                  <a:pt x="3648031" y="3432412"/>
                  <a:pt x="3641758" y="3430367"/>
                </a:cubicBezTo>
                <a:close/>
                <a:moveTo>
                  <a:pt x="3394739" y="3426790"/>
                </a:moveTo>
                <a:cubicBezTo>
                  <a:pt x="3386113" y="3428834"/>
                  <a:pt x="3379056" y="3430112"/>
                  <a:pt x="3371214" y="3431901"/>
                </a:cubicBezTo>
                <a:cubicBezTo>
                  <a:pt x="3364156" y="3442633"/>
                  <a:pt x="3357099" y="3455410"/>
                  <a:pt x="3346904" y="3459499"/>
                </a:cubicBezTo>
                <a:cubicBezTo>
                  <a:pt x="3360235" y="3468698"/>
                  <a:pt x="3381409" y="3444166"/>
                  <a:pt x="3394739" y="3426790"/>
                </a:cubicBezTo>
                <a:close/>
                <a:moveTo>
                  <a:pt x="1900082" y="3426023"/>
                </a:moveTo>
                <a:cubicBezTo>
                  <a:pt x="1876556" y="3423723"/>
                  <a:pt x="1870283" y="3438289"/>
                  <a:pt x="1873419" y="3465376"/>
                </a:cubicBezTo>
                <a:cubicBezTo>
                  <a:pt x="1878909" y="3482497"/>
                  <a:pt x="1940859" y="3474831"/>
                  <a:pt x="1908708" y="3455155"/>
                </a:cubicBezTo>
                <a:cubicBezTo>
                  <a:pt x="1905571" y="3469720"/>
                  <a:pt x="1896945" y="3455410"/>
                  <a:pt x="1908708" y="3445444"/>
                </a:cubicBezTo>
                <a:cubicBezTo>
                  <a:pt x="1890671" y="3445444"/>
                  <a:pt x="1890671" y="3438289"/>
                  <a:pt x="1900082" y="3426023"/>
                </a:cubicBezTo>
                <a:close/>
                <a:moveTo>
                  <a:pt x="3911518" y="3420912"/>
                </a:moveTo>
                <a:cubicBezTo>
                  <a:pt x="3910734" y="3421424"/>
                  <a:pt x="3909165" y="3421168"/>
                  <a:pt x="3908381" y="3421679"/>
                </a:cubicBezTo>
                <a:cubicBezTo>
                  <a:pt x="3910734" y="3421935"/>
                  <a:pt x="3912302" y="3422190"/>
                  <a:pt x="3914655" y="3422446"/>
                </a:cubicBezTo>
                <a:cubicBezTo>
                  <a:pt x="3913086" y="3422701"/>
                  <a:pt x="3913086" y="3420401"/>
                  <a:pt x="3911518" y="3420912"/>
                </a:cubicBezTo>
                <a:close/>
                <a:moveTo>
                  <a:pt x="1418592" y="3420912"/>
                </a:moveTo>
                <a:cubicBezTo>
                  <a:pt x="1414671" y="3430112"/>
                  <a:pt x="1409182" y="3433178"/>
                  <a:pt x="1404477" y="3438034"/>
                </a:cubicBezTo>
                <a:cubicBezTo>
                  <a:pt x="1406829" y="3439567"/>
                  <a:pt x="1411534" y="3438800"/>
                  <a:pt x="1411534" y="3443144"/>
                </a:cubicBezTo>
                <a:cubicBezTo>
                  <a:pt x="1376246" y="3475087"/>
                  <a:pt x="1393498" y="3472276"/>
                  <a:pt x="1352720" y="3491952"/>
                </a:cubicBezTo>
                <a:cubicBezTo>
                  <a:pt x="1364483" y="3491952"/>
                  <a:pt x="1382519" y="3489652"/>
                  <a:pt x="1377030" y="3511884"/>
                </a:cubicBezTo>
                <a:cubicBezTo>
                  <a:pt x="1391145" y="3501918"/>
                  <a:pt x="1420160" y="3506773"/>
                  <a:pt x="1428786" y="3491952"/>
                </a:cubicBezTo>
                <a:cubicBezTo>
                  <a:pt x="1414671" y="3491952"/>
                  <a:pt x="1405261" y="3484542"/>
                  <a:pt x="1402908" y="3472020"/>
                </a:cubicBezTo>
                <a:cubicBezTo>
                  <a:pt x="1420160" y="3464610"/>
                  <a:pt x="1469564" y="3450555"/>
                  <a:pt x="1478974" y="3463076"/>
                </a:cubicBezTo>
                <a:cubicBezTo>
                  <a:pt x="1464075" y="3472787"/>
                  <a:pt x="1434275" y="3462310"/>
                  <a:pt x="1437412" y="3491952"/>
                </a:cubicBezTo>
                <a:cubicBezTo>
                  <a:pt x="1493089" y="3481986"/>
                  <a:pt x="1542493" y="3452599"/>
                  <a:pt x="1586407" y="3491952"/>
                </a:cubicBezTo>
                <a:cubicBezTo>
                  <a:pt x="1588760" y="3471509"/>
                  <a:pt x="1577781" y="3466654"/>
                  <a:pt x="1579350" y="3455155"/>
                </a:cubicBezTo>
                <a:cubicBezTo>
                  <a:pt x="1577781" y="3453877"/>
                  <a:pt x="1575429" y="3455666"/>
                  <a:pt x="1573861" y="3454132"/>
                </a:cubicBezTo>
                <a:cubicBezTo>
                  <a:pt x="1574645" y="3449533"/>
                  <a:pt x="1577781" y="3447233"/>
                  <a:pt x="1580918" y="3444678"/>
                </a:cubicBezTo>
                <a:cubicBezTo>
                  <a:pt x="1581702" y="3443911"/>
                  <a:pt x="1580134" y="3444166"/>
                  <a:pt x="1580918" y="3443144"/>
                </a:cubicBezTo>
                <a:cubicBezTo>
                  <a:pt x="1551119" y="3455410"/>
                  <a:pt x="1560529" y="3428579"/>
                  <a:pt x="1545630" y="3426023"/>
                </a:cubicBezTo>
                <a:cubicBezTo>
                  <a:pt x="1532299" y="3454899"/>
                  <a:pt x="1506421" y="3432667"/>
                  <a:pt x="1471916" y="3436500"/>
                </a:cubicBezTo>
                <a:cubicBezTo>
                  <a:pt x="1473485" y="3437778"/>
                  <a:pt x="1473485" y="3440844"/>
                  <a:pt x="1475837" y="3440844"/>
                </a:cubicBezTo>
                <a:cubicBezTo>
                  <a:pt x="1501715" y="3457454"/>
                  <a:pt x="1432707" y="3440589"/>
                  <a:pt x="1458585" y="3421679"/>
                </a:cubicBezTo>
                <a:cubicBezTo>
                  <a:pt x="1458585" y="3421424"/>
                  <a:pt x="1457801" y="3421168"/>
                  <a:pt x="1457801" y="3420912"/>
                </a:cubicBezTo>
                <a:close/>
                <a:moveTo>
                  <a:pt x="3295932" y="3407880"/>
                </a:moveTo>
                <a:cubicBezTo>
                  <a:pt x="3268486" y="3410691"/>
                  <a:pt x="3240255" y="3409413"/>
                  <a:pt x="3225355" y="3442378"/>
                </a:cubicBezTo>
                <a:cubicBezTo>
                  <a:pt x="3206535" y="3410946"/>
                  <a:pt x="3177520" y="3451322"/>
                  <a:pt x="3171247" y="3418868"/>
                </a:cubicBezTo>
                <a:cubicBezTo>
                  <a:pt x="3155563" y="3422957"/>
                  <a:pt x="3157131" y="3444422"/>
                  <a:pt x="3151642" y="3455921"/>
                </a:cubicBezTo>
                <a:cubicBezTo>
                  <a:pt x="3132037" y="3451833"/>
                  <a:pt x="3034799" y="3418613"/>
                  <a:pt x="3027741" y="3460265"/>
                </a:cubicBezTo>
                <a:cubicBezTo>
                  <a:pt x="3000294" y="3431134"/>
                  <a:pt x="2966574" y="3445700"/>
                  <a:pt x="2942265" y="3442378"/>
                </a:cubicBezTo>
                <a:cubicBezTo>
                  <a:pt x="2946185" y="3451066"/>
                  <a:pt x="2954811" y="3461543"/>
                  <a:pt x="2946969" y="3475598"/>
                </a:cubicBezTo>
                <a:cubicBezTo>
                  <a:pt x="2965006" y="3482753"/>
                  <a:pt x="2983042" y="3490675"/>
                  <a:pt x="2994021" y="3494763"/>
                </a:cubicBezTo>
                <a:cubicBezTo>
                  <a:pt x="2987747" y="3511884"/>
                  <a:pt x="2979121" y="3497319"/>
                  <a:pt x="2967359" y="3494763"/>
                </a:cubicBezTo>
                <a:cubicBezTo>
                  <a:pt x="2971279" y="3508562"/>
                  <a:pt x="2976769" y="3516995"/>
                  <a:pt x="2983826" y="3522872"/>
                </a:cubicBezTo>
                <a:cubicBezTo>
                  <a:pt x="3026172" y="3522106"/>
                  <a:pt x="3062245" y="3521595"/>
                  <a:pt x="3103807" y="3521339"/>
                </a:cubicBezTo>
                <a:cubicBezTo>
                  <a:pt x="3102238" y="3519039"/>
                  <a:pt x="3103023" y="3516228"/>
                  <a:pt x="3102238" y="3514184"/>
                </a:cubicBezTo>
                <a:cubicBezTo>
                  <a:pt x="3111649" y="3499874"/>
                  <a:pt x="3142232" y="3514695"/>
                  <a:pt x="3164973" y="3520573"/>
                </a:cubicBezTo>
                <a:cubicBezTo>
                  <a:pt x="3180657" y="3520573"/>
                  <a:pt x="3196341" y="3519295"/>
                  <a:pt x="3212024" y="3519295"/>
                </a:cubicBezTo>
                <a:cubicBezTo>
                  <a:pt x="3209672" y="3503707"/>
                  <a:pt x="3211240" y="3485053"/>
                  <a:pt x="3195557" y="3502174"/>
                </a:cubicBezTo>
                <a:cubicBezTo>
                  <a:pt x="3168894" y="3457966"/>
                  <a:pt x="3244960" y="3489397"/>
                  <a:pt x="3253586" y="3472020"/>
                </a:cubicBezTo>
                <a:cubicBezTo>
                  <a:pt x="3259075" y="3488630"/>
                  <a:pt x="3272407" y="3492463"/>
                  <a:pt x="3286522" y="3493997"/>
                </a:cubicBezTo>
                <a:cubicBezTo>
                  <a:pt x="3281033" y="3479431"/>
                  <a:pt x="3281817" y="3451577"/>
                  <a:pt x="3304558" y="3455921"/>
                </a:cubicBezTo>
                <a:cubicBezTo>
                  <a:pt x="3298285" y="3432412"/>
                  <a:pt x="3271623" y="3423723"/>
                  <a:pt x="3295932" y="3407880"/>
                </a:cubicBezTo>
                <a:close/>
                <a:moveTo>
                  <a:pt x="1823232" y="3406347"/>
                </a:moveTo>
                <a:cubicBezTo>
                  <a:pt x="1805979" y="3423468"/>
                  <a:pt x="1770691" y="3423723"/>
                  <a:pt x="1773828" y="3463076"/>
                </a:cubicBezTo>
                <a:cubicBezTo>
                  <a:pt x="1835779" y="3460521"/>
                  <a:pt x="1815390" y="3457710"/>
                  <a:pt x="1849894" y="3435478"/>
                </a:cubicBezTo>
                <a:cubicBezTo>
                  <a:pt x="1824016" y="3440589"/>
                  <a:pt x="1809116" y="3423468"/>
                  <a:pt x="1823232" y="3406347"/>
                </a:cubicBezTo>
                <a:close/>
                <a:moveTo>
                  <a:pt x="3596275" y="3400980"/>
                </a:moveTo>
                <a:cubicBezTo>
                  <a:pt x="3583728" y="3435223"/>
                  <a:pt x="3551577" y="3400469"/>
                  <a:pt x="3544519" y="3438800"/>
                </a:cubicBezTo>
                <a:cubicBezTo>
                  <a:pt x="3570397" y="3397403"/>
                  <a:pt x="3638621" y="3516739"/>
                  <a:pt x="3604117" y="3449788"/>
                </a:cubicBezTo>
                <a:cubicBezTo>
                  <a:pt x="3611175" y="3448766"/>
                  <a:pt x="3609607" y="3441100"/>
                  <a:pt x="3614311" y="3438034"/>
                </a:cubicBezTo>
                <a:cubicBezTo>
                  <a:pt x="3615880" y="3437522"/>
                  <a:pt x="3615880" y="3439056"/>
                  <a:pt x="3617448" y="3438800"/>
                </a:cubicBezTo>
                <a:cubicBezTo>
                  <a:pt x="3616664" y="3432923"/>
                  <a:pt x="3611175" y="3428834"/>
                  <a:pt x="3606470" y="3423979"/>
                </a:cubicBezTo>
                <a:cubicBezTo>
                  <a:pt x="3597844" y="3422190"/>
                  <a:pt x="3592354" y="3417590"/>
                  <a:pt x="3596275" y="3400980"/>
                </a:cubicBezTo>
                <a:close/>
                <a:moveTo>
                  <a:pt x="461101" y="3393059"/>
                </a:moveTo>
                <a:cubicBezTo>
                  <a:pt x="466590" y="3394336"/>
                  <a:pt x="471296" y="3396892"/>
                  <a:pt x="475217" y="3401747"/>
                </a:cubicBezTo>
                <a:cubicBezTo>
                  <a:pt x="478353" y="3427045"/>
                  <a:pt x="450123" y="3413246"/>
                  <a:pt x="446986" y="3435478"/>
                </a:cubicBezTo>
                <a:cubicBezTo>
                  <a:pt x="435223" y="3430112"/>
                  <a:pt x="442281" y="3398936"/>
                  <a:pt x="414834" y="3412991"/>
                </a:cubicBezTo>
                <a:cubicBezTo>
                  <a:pt x="421108" y="3404558"/>
                  <a:pt x="432086" y="3397403"/>
                  <a:pt x="443849" y="3394336"/>
                </a:cubicBezTo>
                <a:cubicBezTo>
                  <a:pt x="450123" y="3392803"/>
                  <a:pt x="455612" y="3392037"/>
                  <a:pt x="461101" y="3393059"/>
                </a:cubicBezTo>
                <a:close/>
                <a:moveTo>
                  <a:pt x="3542167" y="3388459"/>
                </a:moveTo>
                <a:cubicBezTo>
                  <a:pt x="3531188" y="3388970"/>
                  <a:pt x="3520209" y="3389481"/>
                  <a:pt x="3508447" y="3389992"/>
                </a:cubicBezTo>
                <a:cubicBezTo>
                  <a:pt x="3515504" y="3397147"/>
                  <a:pt x="3529619" y="3387437"/>
                  <a:pt x="3525699" y="3412224"/>
                </a:cubicBezTo>
                <a:cubicBezTo>
                  <a:pt x="3538245" y="3412224"/>
                  <a:pt x="3542167" y="3403025"/>
                  <a:pt x="3542167" y="3388459"/>
                </a:cubicBezTo>
                <a:close/>
                <a:moveTo>
                  <a:pt x="345042" y="3387181"/>
                </a:moveTo>
                <a:cubicBezTo>
                  <a:pt x="351315" y="3387181"/>
                  <a:pt x="357589" y="3390248"/>
                  <a:pt x="359157" y="3395103"/>
                </a:cubicBezTo>
                <a:cubicBezTo>
                  <a:pt x="384251" y="3417079"/>
                  <a:pt x="343473" y="3382582"/>
                  <a:pt x="349747" y="3404558"/>
                </a:cubicBezTo>
                <a:cubicBezTo>
                  <a:pt x="352884" y="3416824"/>
                  <a:pt x="371704" y="3411202"/>
                  <a:pt x="387388" y="3413757"/>
                </a:cubicBezTo>
                <a:cubicBezTo>
                  <a:pt x="384251" y="3430878"/>
                  <a:pt x="396798" y="3433434"/>
                  <a:pt x="393661" y="3450555"/>
                </a:cubicBezTo>
                <a:cubicBezTo>
                  <a:pt x="371704" y="3438545"/>
                  <a:pt x="358373" y="3429345"/>
                  <a:pt x="330926" y="3443911"/>
                </a:cubicBezTo>
                <a:cubicBezTo>
                  <a:pt x="334063" y="3417079"/>
                  <a:pt x="296422" y="3433945"/>
                  <a:pt x="305832" y="3404558"/>
                </a:cubicBezTo>
                <a:cubicBezTo>
                  <a:pt x="315243" y="3407113"/>
                  <a:pt x="358373" y="3402514"/>
                  <a:pt x="330926" y="3395103"/>
                </a:cubicBezTo>
                <a:cubicBezTo>
                  <a:pt x="332495" y="3390248"/>
                  <a:pt x="338768" y="3387181"/>
                  <a:pt x="345042" y="3387181"/>
                </a:cubicBezTo>
                <a:close/>
                <a:moveTo>
                  <a:pt x="2069466" y="3386415"/>
                </a:moveTo>
                <a:cubicBezTo>
                  <a:pt x="2028688" y="3386415"/>
                  <a:pt x="1984774" y="3381304"/>
                  <a:pt x="1976148" y="3415802"/>
                </a:cubicBezTo>
                <a:cubicBezTo>
                  <a:pt x="2002810" y="3400980"/>
                  <a:pt x="2057703" y="3420912"/>
                  <a:pt x="2069466" y="3386415"/>
                </a:cubicBezTo>
                <a:close/>
                <a:moveTo>
                  <a:pt x="1445254" y="3383093"/>
                </a:moveTo>
                <a:cubicBezTo>
                  <a:pt x="1449959" y="3389481"/>
                  <a:pt x="1452312" y="3397914"/>
                  <a:pt x="1456233" y="3405325"/>
                </a:cubicBezTo>
                <a:cubicBezTo>
                  <a:pt x="1455449" y="3399447"/>
                  <a:pt x="1455449" y="3393825"/>
                  <a:pt x="1461722" y="3386415"/>
                </a:cubicBezTo>
                <a:cubicBezTo>
                  <a:pt x="1453096" y="3388970"/>
                  <a:pt x="1449175" y="3385648"/>
                  <a:pt x="1445254" y="3383093"/>
                </a:cubicBezTo>
                <a:close/>
                <a:moveTo>
                  <a:pt x="3648031" y="3382326"/>
                </a:moveTo>
                <a:cubicBezTo>
                  <a:pt x="3630779" y="3383859"/>
                  <a:pt x="3612743" y="3384370"/>
                  <a:pt x="3595491" y="3385648"/>
                </a:cubicBezTo>
                <a:cubicBezTo>
                  <a:pt x="3597844" y="3390248"/>
                  <a:pt x="3600196" y="3391014"/>
                  <a:pt x="3604117" y="3400214"/>
                </a:cubicBezTo>
                <a:cubicBezTo>
                  <a:pt x="3630779" y="3400469"/>
                  <a:pt x="3640190" y="3391526"/>
                  <a:pt x="3648031" y="3382326"/>
                </a:cubicBezTo>
                <a:close/>
                <a:moveTo>
                  <a:pt x="3986015" y="3378749"/>
                </a:moveTo>
                <a:cubicBezTo>
                  <a:pt x="3979742" y="3383859"/>
                  <a:pt x="3976605" y="3388970"/>
                  <a:pt x="3971116" y="3391526"/>
                </a:cubicBezTo>
                <a:cubicBezTo>
                  <a:pt x="3967979" y="3394081"/>
                  <a:pt x="3967979" y="3393570"/>
                  <a:pt x="3964843" y="3393570"/>
                </a:cubicBezTo>
                <a:cubicBezTo>
                  <a:pt x="3956217" y="3395870"/>
                  <a:pt x="3947591" y="3395870"/>
                  <a:pt x="3935828" y="3395870"/>
                </a:cubicBezTo>
                <a:cubicBezTo>
                  <a:pt x="3932691" y="3403280"/>
                  <a:pt x="3935828" y="3411202"/>
                  <a:pt x="3929554" y="3426023"/>
                </a:cubicBezTo>
                <a:cubicBezTo>
                  <a:pt x="3930338" y="3426279"/>
                  <a:pt x="3931123" y="3426790"/>
                  <a:pt x="3931907" y="3426790"/>
                </a:cubicBezTo>
                <a:cubicBezTo>
                  <a:pt x="3944454" y="3430112"/>
                  <a:pt x="3954648" y="3432412"/>
                  <a:pt x="3964843" y="3435478"/>
                </a:cubicBezTo>
                <a:cubicBezTo>
                  <a:pt x="3975821" y="3433945"/>
                  <a:pt x="3981311" y="3431390"/>
                  <a:pt x="3991505" y="3430367"/>
                </a:cubicBezTo>
                <a:cubicBezTo>
                  <a:pt x="3986800" y="3428834"/>
                  <a:pt x="3982095" y="3427556"/>
                  <a:pt x="3977389" y="3430367"/>
                </a:cubicBezTo>
                <a:cubicBezTo>
                  <a:pt x="3978174" y="3421424"/>
                  <a:pt x="3984447" y="3418357"/>
                  <a:pt x="3991505" y="3416568"/>
                </a:cubicBezTo>
                <a:cubicBezTo>
                  <a:pt x="3995426" y="3405069"/>
                  <a:pt x="4001699" y="3395614"/>
                  <a:pt x="4011894" y="3389226"/>
                </a:cubicBezTo>
                <a:cubicBezTo>
                  <a:pt x="4011894" y="3389226"/>
                  <a:pt x="4011894" y="3386415"/>
                  <a:pt x="4015031" y="3386415"/>
                </a:cubicBezTo>
                <a:cubicBezTo>
                  <a:pt x="3996994" y="3391270"/>
                  <a:pt x="3991505" y="3383859"/>
                  <a:pt x="3986015" y="3378749"/>
                </a:cubicBezTo>
                <a:close/>
                <a:moveTo>
                  <a:pt x="2961869" y="3378749"/>
                </a:moveTo>
                <a:cubicBezTo>
                  <a:pt x="2963437" y="3380793"/>
                  <a:pt x="2965790" y="3380793"/>
                  <a:pt x="2967359" y="3382326"/>
                </a:cubicBezTo>
                <a:cubicBezTo>
                  <a:pt x="2969711" y="3382326"/>
                  <a:pt x="2972063" y="3380537"/>
                  <a:pt x="2974416" y="3380537"/>
                </a:cubicBezTo>
                <a:cubicBezTo>
                  <a:pt x="2969711" y="3379004"/>
                  <a:pt x="2966574" y="3381048"/>
                  <a:pt x="2961869" y="3378749"/>
                </a:cubicBezTo>
                <a:close/>
                <a:moveTo>
                  <a:pt x="3971116" y="3376193"/>
                </a:moveTo>
                <a:cubicBezTo>
                  <a:pt x="3971116" y="3376193"/>
                  <a:pt x="3971116" y="3376449"/>
                  <a:pt x="3971116" y="3378749"/>
                </a:cubicBezTo>
                <a:cubicBezTo>
                  <a:pt x="3974253" y="3378749"/>
                  <a:pt x="3973469" y="3376193"/>
                  <a:pt x="3975821" y="3376193"/>
                </a:cubicBezTo>
                <a:cubicBezTo>
                  <a:pt x="3973469" y="3376193"/>
                  <a:pt x="3974253" y="3376193"/>
                  <a:pt x="3971116" y="3376193"/>
                </a:cubicBezTo>
                <a:close/>
                <a:moveTo>
                  <a:pt x="3944454" y="3376193"/>
                </a:moveTo>
                <a:cubicBezTo>
                  <a:pt x="3944454" y="3378493"/>
                  <a:pt x="3944454" y="3378749"/>
                  <a:pt x="3944454" y="3378749"/>
                </a:cubicBezTo>
                <a:cubicBezTo>
                  <a:pt x="3947591" y="3378749"/>
                  <a:pt x="3949943" y="3378749"/>
                  <a:pt x="3953080" y="3378749"/>
                </a:cubicBezTo>
                <a:cubicBezTo>
                  <a:pt x="3949943" y="3378749"/>
                  <a:pt x="3947591" y="3376193"/>
                  <a:pt x="3944454" y="3376193"/>
                </a:cubicBezTo>
                <a:close/>
                <a:moveTo>
                  <a:pt x="1393498" y="3376193"/>
                </a:moveTo>
                <a:cubicBezTo>
                  <a:pt x="1384872" y="3387437"/>
                  <a:pt x="1385656" y="3395103"/>
                  <a:pt x="1384872" y="3401747"/>
                </a:cubicBezTo>
                <a:cubicBezTo>
                  <a:pt x="1407613" y="3403536"/>
                  <a:pt x="1429570" y="3403536"/>
                  <a:pt x="1443686" y="3383093"/>
                </a:cubicBezTo>
                <a:cubicBezTo>
                  <a:pt x="1437412" y="3379004"/>
                  <a:pt x="1432707" y="3373127"/>
                  <a:pt x="1420160" y="3376193"/>
                </a:cubicBezTo>
                <a:cubicBezTo>
                  <a:pt x="1420160" y="3417846"/>
                  <a:pt x="1405261" y="3376193"/>
                  <a:pt x="1393498" y="3376193"/>
                </a:cubicBezTo>
                <a:close/>
                <a:moveTo>
                  <a:pt x="3066166" y="3375171"/>
                </a:moveTo>
                <a:cubicBezTo>
                  <a:pt x="3052835" y="3379004"/>
                  <a:pt x="3040288" y="3382837"/>
                  <a:pt x="3027741" y="3385648"/>
                </a:cubicBezTo>
                <a:cubicBezTo>
                  <a:pt x="3044209" y="3388970"/>
                  <a:pt x="3060677" y="3393825"/>
                  <a:pt x="3075576" y="3401747"/>
                </a:cubicBezTo>
                <a:cubicBezTo>
                  <a:pt x="3072439" y="3382837"/>
                  <a:pt x="3069303" y="3380282"/>
                  <a:pt x="3066166" y="3375171"/>
                </a:cubicBezTo>
                <a:close/>
                <a:moveTo>
                  <a:pt x="3888777" y="3370060"/>
                </a:moveTo>
                <a:cubicBezTo>
                  <a:pt x="3886424" y="3376704"/>
                  <a:pt x="3884855" y="3383604"/>
                  <a:pt x="3880151" y="3389226"/>
                </a:cubicBezTo>
                <a:cubicBezTo>
                  <a:pt x="3864467" y="3405580"/>
                  <a:pt x="3839373" y="3410180"/>
                  <a:pt x="3811142" y="3412224"/>
                </a:cubicBezTo>
                <a:cubicBezTo>
                  <a:pt x="3811926" y="3414524"/>
                  <a:pt x="3811142" y="3415291"/>
                  <a:pt x="3811926" y="3418102"/>
                </a:cubicBezTo>
                <a:cubicBezTo>
                  <a:pt x="3792322" y="3397914"/>
                  <a:pt x="3749191" y="3436245"/>
                  <a:pt x="3723313" y="3450555"/>
                </a:cubicBezTo>
                <a:cubicBezTo>
                  <a:pt x="3764091" y="3443655"/>
                  <a:pt x="3811926" y="3440589"/>
                  <a:pt x="3858977" y="3435478"/>
                </a:cubicBezTo>
                <a:cubicBezTo>
                  <a:pt x="3869956" y="3427301"/>
                  <a:pt x="3882503" y="3422701"/>
                  <a:pt x="3896619" y="3422446"/>
                </a:cubicBezTo>
                <a:cubicBezTo>
                  <a:pt x="3900539" y="3406858"/>
                  <a:pt x="3913086" y="3402514"/>
                  <a:pt x="3924065" y="3393570"/>
                </a:cubicBezTo>
                <a:cubicBezTo>
                  <a:pt x="3906029" y="3393570"/>
                  <a:pt x="3891913" y="3391270"/>
                  <a:pt x="3877014" y="3400980"/>
                </a:cubicBezTo>
                <a:cubicBezTo>
                  <a:pt x="3874661" y="3396125"/>
                  <a:pt x="3877014" y="3394081"/>
                  <a:pt x="3880151" y="3389226"/>
                </a:cubicBezTo>
                <a:cubicBezTo>
                  <a:pt x="3888777" y="3381815"/>
                  <a:pt x="3909165" y="3381304"/>
                  <a:pt x="3932691" y="3381304"/>
                </a:cubicBezTo>
                <a:cubicBezTo>
                  <a:pt x="3932691" y="3378749"/>
                  <a:pt x="3931123" y="3374404"/>
                  <a:pt x="3930338" y="3370827"/>
                </a:cubicBezTo>
                <a:cubicBezTo>
                  <a:pt x="3916223" y="3370827"/>
                  <a:pt x="3902108" y="3369805"/>
                  <a:pt x="3888777" y="3370060"/>
                </a:cubicBezTo>
                <a:close/>
                <a:moveTo>
                  <a:pt x="2607417" y="3369294"/>
                </a:moveTo>
                <a:cubicBezTo>
                  <a:pt x="2613691" y="3406347"/>
                  <a:pt x="2657605" y="3410946"/>
                  <a:pt x="2684267" y="3398681"/>
                </a:cubicBezTo>
                <a:cubicBezTo>
                  <a:pt x="2684267" y="3410946"/>
                  <a:pt x="2648195" y="3428068"/>
                  <a:pt x="2674857" y="3438034"/>
                </a:cubicBezTo>
                <a:cubicBezTo>
                  <a:pt x="2695246" y="3410946"/>
                  <a:pt x="2689757" y="3411202"/>
                  <a:pt x="2715635" y="3428579"/>
                </a:cubicBezTo>
                <a:cubicBezTo>
                  <a:pt x="2715635" y="3421168"/>
                  <a:pt x="2718771" y="3418357"/>
                  <a:pt x="2720340" y="3413757"/>
                </a:cubicBezTo>
                <a:cubicBezTo>
                  <a:pt x="2719556" y="3413502"/>
                  <a:pt x="2719556" y="3411202"/>
                  <a:pt x="2718771" y="3411458"/>
                </a:cubicBezTo>
                <a:cubicBezTo>
                  <a:pt x="2719556" y="3411713"/>
                  <a:pt x="2720340" y="3411713"/>
                  <a:pt x="2721124" y="3412224"/>
                </a:cubicBezTo>
                <a:cubicBezTo>
                  <a:pt x="2722693" y="3408136"/>
                  <a:pt x="2721908" y="3402003"/>
                  <a:pt x="2724261" y="3398681"/>
                </a:cubicBezTo>
                <a:cubicBezTo>
                  <a:pt x="2686620" y="3379004"/>
                  <a:pt x="2642705" y="3381560"/>
                  <a:pt x="2607417" y="3369294"/>
                </a:cubicBezTo>
                <a:close/>
                <a:moveTo>
                  <a:pt x="16685117" y="3364950"/>
                </a:moveTo>
                <a:cubicBezTo>
                  <a:pt x="16709427" y="3359839"/>
                  <a:pt x="16715701" y="3374660"/>
                  <a:pt x="16740011" y="3366994"/>
                </a:cubicBezTo>
                <a:cubicBezTo>
                  <a:pt x="16740011" y="3384626"/>
                  <a:pt x="16688253" y="3382071"/>
                  <a:pt x="16706291" y="3392292"/>
                </a:cubicBezTo>
                <a:cubicBezTo>
                  <a:pt x="16688253" y="3412735"/>
                  <a:pt x="16691391" y="3382837"/>
                  <a:pt x="16685117" y="3364950"/>
                </a:cubicBezTo>
                <a:close/>
                <a:moveTo>
                  <a:pt x="16679629" y="3364950"/>
                </a:moveTo>
                <a:cubicBezTo>
                  <a:pt x="16685117" y="3385393"/>
                  <a:pt x="16668649" y="3382326"/>
                  <a:pt x="16671001" y="3397403"/>
                </a:cubicBezTo>
                <a:cubicBezTo>
                  <a:pt x="16651397" y="3377215"/>
                  <a:pt x="16640419" y="3392292"/>
                  <a:pt x="16606699" y="3387181"/>
                </a:cubicBezTo>
                <a:cubicBezTo>
                  <a:pt x="16604345" y="3343995"/>
                  <a:pt x="16665513" y="3387692"/>
                  <a:pt x="16679629" y="3364950"/>
                </a:cubicBezTo>
                <a:close/>
                <a:moveTo>
                  <a:pt x="4033067" y="3362650"/>
                </a:moveTo>
                <a:cubicBezTo>
                  <a:pt x="4029146" y="3361628"/>
                  <a:pt x="4029930" y="3364438"/>
                  <a:pt x="4027577" y="3364950"/>
                </a:cubicBezTo>
                <a:cubicBezTo>
                  <a:pt x="4030714" y="3371082"/>
                  <a:pt x="4033067" y="3378238"/>
                  <a:pt x="4037772" y="3381304"/>
                </a:cubicBezTo>
                <a:cubicBezTo>
                  <a:pt x="4038556" y="3381048"/>
                  <a:pt x="4039340" y="3381304"/>
                  <a:pt x="4039340" y="3381304"/>
                </a:cubicBezTo>
                <a:cubicBezTo>
                  <a:pt x="4037772" y="3377982"/>
                  <a:pt x="4033851" y="3374916"/>
                  <a:pt x="4033067" y="3362650"/>
                </a:cubicBezTo>
                <a:close/>
                <a:moveTo>
                  <a:pt x="2909329" y="3359072"/>
                </a:moveTo>
                <a:cubicBezTo>
                  <a:pt x="2903055" y="3363927"/>
                  <a:pt x="2897566" y="3366994"/>
                  <a:pt x="2885803" y="3366994"/>
                </a:cubicBezTo>
                <a:cubicBezTo>
                  <a:pt x="2885803" y="3371849"/>
                  <a:pt x="2885803" y="3371082"/>
                  <a:pt x="2885803" y="3376193"/>
                </a:cubicBezTo>
                <a:cubicBezTo>
                  <a:pt x="2877177" y="3376193"/>
                  <a:pt x="2874040" y="3374149"/>
                  <a:pt x="2871688" y="3369294"/>
                </a:cubicBezTo>
                <a:cubicBezTo>
                  <a:pt x="2857573" y="3371338"/>
                  <a:pt x="2848947" y="3377215"/>
                  <a:pt x="2845810" y="3389992"/>
                </a:cubicBezTo>
                <a:cubicBezTo>
                  <a:pt x="2852867" y="3384882"/>
                  <a:pt x="2862277" y="3383348"/>
                  <a:pt x="2868551" y="3377215"/>
                </a:cubicBezTo>
                <a:lnTo>
                  <a:pt x="2870119" y="3395103"/>
                </a:lnTo>
                <a:cubicBezTo>
                  <a:pt x="2873256" y="3395103"/>
                  <a:pt x="2879529" y="3393825"/>
                  <a:pt x="2882666" y="3394336"/>
                </a:cubicBezTo>
                <a:cubicBezTo>
                  <a:pt x="2885019" y="3384882"/>
                  <a:pt x="2905408" y="3384882"/>
                  <a:pt x="2908545" y="3394336"/>
                </a:cubicBezTo>
                <a:lnTo>
                  <a:pt x="2909680" y="3395793"/>
                </a:lnTo>
                <a:lnTo>
                  <a:pt x="2909329" y="3395870"/>
                </a:lnTo>
                <a:cubicBezTo>
                  <a:pt x="2908937" y="3395486"/>
                  <a:pt x="2909721" y="3396125"/>
                  <a:pt x="2910113" y="3396349"/>
                </a:cubicBezTo>
                <a:lnTo>
                  <a:pt x="2909680" y="3395793"/>
                </a:lnTo>
                <a:lnTo>
                  <a:pt x="2916386" y="3394336"/>
                </a:lnTo>
                <a:cubicBezTo>
                  <a:pt x="2916386" y="3381048"/>
                  <a:pt x="2909329" y="3374404"/>
                  <a:pt x="2909329" y="3359072"/>
                </a:cubicBezTo>
                <a:close/>
                <a:moveTo>
                  <a:pt x="4155400" y="3353961"/>
                </a:moveTo>
                <a:cubicBezTo>
                  <a:pt x="4151479" y="3357539"/>
                  <a:pt x="4149126" y="3360861"/>
                  <a:pt x="4139716" y="3359072"/>
                </a:cubicBezTo>
                <a:cubicBezTo>
                  <a:pt x="4142853" y="3367249"/>
                  <a:pt x="4149910" y="3370571"/>
                  <a:pt x="4154615" y="3376193"/>
                </a:cubicBezTo>
                <a:cubicBezTo>
                  <a:pt x="4158537" y="3375938"/>
                  <a:pt x="4162457" y="3376704"/>
                  <a:pt x="4166378" y="3376193"/>
                </a:cubicBezTo>
                <a:cubicBezTo>
                  <a:pt x="4167163" y="3373127"/>
                  <a:pt x="4165594" y="3369549"/>
                  <a:pt x="4167163" y="3367760"/>
                </a:cubicBezTo>
                <a:cubicBezTo>
                  <a:pt x="4166378" y="3366738"/>
                  <a:pt x="4165594" y="3364694"/>
                  <a:pt x="4164026" y="3364183"/>
                </a:cubicBezTo>
                <a:cubicBezTo>
                  <a:pt x="4165594" y="3362650"/>
                  <a:pt x="4168731" y="3361372"/>
                  <a:pt x="4171083" y="3359839"/>
                </a:cubicBezTo>
                <a:cubicBezTo>
                  <a:pt x="4171867" y="3359072"/>
                  <a:pt x="4171867" y="3357539"/>
                  <a:pt x="4172652" y="3356517"/>
                </a:cubicBezTo>
                <a:cubicBezTo>
                  <a:pt x="4167163" y="3355750"/>
                  <a:pt x="4160889" y="3354984"/>
                  <a:pt x="4155400" y="3353961"/>
                </a:cubicBezTo>
                <a:close/>
                <a:moveTo>
                  <a:pt x="155269" y="3344251"/>
                </a:moveTo>
                <a:cubicBezTo>
                  <a:pt x="149779" y="3373638"/>
                  <a:pt x="178794" y="3364183"/>
                  <a:pt x="173305" y="3393570"/>
                </a:cubicBezTo>
                <a:cubicBezTo>
                  <a:pt x="156053" y="3391014"/>
                  <a:pt x="147427" y="3395870"/>
                  <a:pt x="147427" y="3412991"/>
                </a:cubicBezTo>
                <a:cubicBezTo>
                  <a:pt x="135664" y="3400725"/>
                  <a:pt x="135664" y="3373638"/>
                  <a:pt x="115275" y="3373638"/>
                </a:cubicBezTo>
                <a:cubicBezTo>
                  <a:pt x="121549" y="3354217"/>
                  <a:pt x="135664" y="3349106"/>
                  <a:pt x="155269" y="3344251"/>
                </a:cubicBezTo>
                <a:close/>
                <a:moveTo>
                  <a:pt x="4356935" y="3341951"/>
                </a:moveTo>
                <a:cubicBezTo>
                  <a:pt x="4353015" y="3344251"/>
                  <a:pt x="4346741" y="3347317"/>
                  <a:pt x="4344389" y="3348595"/>
                </a:cubicBezTo>
                <a:lnTo>
                  <a:pt x="4343604" y="3342718"/>
                </a:lnTo>
                <a:cubicBezTo>
                  <a:pt x="4340467" y="3346551"/>
                  <a:pt x="4337331" y="3350384"/>
                  <a:pt x="4332625" y="3352173"/>
                </a:cubicBezTo>
                <a:cubicBezTo>
                  <a:pt x="4342036" y="3357028"/>
                  <a:pt x="4353799" y="3357539"/>
                  <a:pt x="4364777" y="3359839"/>
                </a:cubicBezTo>
                <a:cubicBezTo>
                  <a:pt x="4374971" y="3357283"/>
                  <a:pt x="4385166" y="3356772"/>
                  <a:pt x="4394577" y="3352173"/>
                </a:cubicBezTo>
                <a:cubicBezTo>
                  <a:pt x="4382029" y="3351150"/>
                  <a:pt x="4368698" y="3347317"/>
                  <a:pt x="4356935" y="3341951"/>
                </a:cubicBezTo>
                <a:close/>
                <a:moveTo>
                  <a:pt x="4255775" y="3339140"/>
                </a:moveTo>
                <a:cubicBezTo>
                  <a:pt x="4246365" y="3337607"/>
                  <a:pt x="4240091" y="3342207"/>
                  <a:pt x="4241660" y="3356517"/>
                </a:cubicBezTo>
                <a:cubicBezTo>
                  <a:pt x="4254991" y="3359839"/>
                  <a:pt x="4267538" y="3359328"/>
                  <a:pt x="4279301" y="3352173"/>
                </a:cubicBezTo>
                <a:cubicBezTo>
                  <a:pt x="4279301" y="3351150"/>
                  <a:pt x="4281653" y="3350895"/>
                  <a:pt x="4281653" y="3349362"/>
                </a:cubicBezTo>
                <a:cubicBezTo>
                  <a:pt x="4273811" y="3347317"/>
                  <a:pt x="4263617" y="3345017"/>
                  <a:pt x="4248717" y="3347062"/>
                </a:cubicBezTo>
                <a:cubicBezTo>
                  <a:pt x="4250286" y="3341695"/>
                  <a:pt x="4255775" y="3341184"/>
                  <a:pt x="4261265" y="3340418"/>
                </a:cubicBezTo>
                <a:cubicBezTo>
                  <a:pt x="4258912" y="3339907"/>
                  <a:pt x="4258128" y="3339396"/>
                  <a:pt x="4255775" y="3339140"/>
                </a:cubicBezTo>
                <a:close/>
                <a:moveTo>
                  <a:pt x="3631564" y="3336840"/>
                </a:moveTo>
                <a:cubicBezTo>
                  <a:pt x="3622153" y="3339140"/>
                  <a:pt x="3617448" y="3342207"/>
                  <a:pt x="3608038" y="3347062"/>
                </a:cubicBezTo>
                <a:cubicBezTo>
                  <a:pt x="3615096" y="3348340"/>
                  <a:pt x="3622153" y="3348595"/>
                  <a:pt x="3628427" y="3349362"/>
                </a:cubicBezTo>
                <a:cubicBezTo>
                  <a:pt x="3634701" y="3348851"/>
                  <a:pt x="3640974" y="3348595"/>
                  <a:pt x="3646463" y="3347828"/>
                </a:cubicBezTo>
                <a:cubicBezTo>
                  <a:pt x="3640974" y="3344506"/>
                  <a:pt x="3635485" y="3340418"/>
                  <a:pt x="3631564" y="3336840"/>
                </a:cubicBezTo>
                <a:close/>
                <a:moveTo>
                  <a:pt x="5266591" y="3332496"/>
                </a:moveTo>
                <a:cubicBezTo>
                  <a:pt x="5262669" y="3332496"/>
                  <a:pt x="5259533" y="3333263"/>
                  <a:pt x="5256397" y="3333263"/>
                </a:cubicBezTo>
                <a:cubicBezTo>
                  <a:pt x="5259533" y="3334029"/>
                  <a:pt x="5263454" y="3334285"/>
                  <a:pt x="5267375" y="3335307"/>
                </a:cubicBezTo>
                <a:cubicBezTo>
                  <a:pt x="5267375" y="3334029"/>
                  <a:pt x="5266591" y="3333774"/>
                  <a:pt x="5266591" y="3332496"/>
                </a:cubicBezTo>
                <a:close/>
                <a:moveTo>
                  <a:pt x="2715635" y="3332496"/>
                </a:moveTo>
                <a:cubicBezTo>
                  <a:pt x="2692109" y="3332496"/>
                  <a:pt x="2666231" y="3329430"/>
                  <a:pt x="2666231" y="3359072"/>
                </a:cubicBezTo>
                <a:cubicBezTo>
                  <a:pt x="2695246" y="3346806"/>
                  <a:pt x="2710145" y="3364183"/>
                  <a:pt x="2724261" y="3349362"/>
                </a:cubicBezTo>
                <a:cubicBezTo>
                  <a:pt x="2718771" y="3349362"/>
                  <a:pt x="2715635" y="3342207"/>
                  <a:pt x="2715635" y="3332496"/>
                </a:cubicBezTo>
                <a:close/>
                <a:moveTo>
                  <a:pt x="3028525" y="3327130"/>
                </a:moveTo>
                <a:cubicBezTo>
                  <a:pt x="3031662" y="3334540"/>
                  <a:pt x="3034799" y="3342207"/>
                  <a:pt x="3034799" y="3354728"/>
                </a:cubicBezTo>
                <a:cubicBezTo>
                  <a:pt x="3040288" y="3354728"/>
                  <a:pt x="3046561" y="3352173"/>
                  <a:pt x="3052051" y="3352173"/>
                </a:cubicBezTo>
                <a:cubicBezTo>
                  <a:pt x="3049698" y="3337607"/>
                  <a:pt x="3043425" y="3332496"/>
                  <a:pt x="3037935" y="3329941"/>
                </a:cubicBezTo>
                <a:cubicBezTo>
                  <a:pt x="3034799" y="3327641"/>
                  <a:pt x="3031662" y="3329685"/>
                  <a:pt x="3028525" y="3327130"/>
                </a:cubicBezTo>
                <a:close/>
                <a:moveTo>
                  <a:pt x="2794837" y="3327130"/>
                </a:moveTo>
                <a:cubicBezTo>
                  <a:pt x="2791701" y="3329685"/>
                  <a:pt x="2789348" y="3332496"/>
                  <a:pt x="2783859" y="3332496"/>
                </a:cubicBezTo>
                <a:cubicBezTo>
                  <a:pt x="2780722" y="3347062"/>
                  <a:pt x="2795622" y="3356517"/>
                  <a:pt x="2783859" y="3359072"/>
                </a:cubicBezTo>
                <a:cubicBezTo>
                  <a:pt x="2768959" y="3344251"/>
                  <a:pt x="2774449" y="3361372"/>
                  <a:pt x="2750923" y="3359072"/>
                </a:cubicBezTo>
                <a:cubicBezTo>
                  <a:pt x="2747787" y="3351662"/>
                  <a:pt x="2750923" y="3341695"/>
                  <a:pt x="2742297" y="3339140"/>
                </a:cubicBezTo>
                <a:cubicBezTo>
                  <a:pt x="2730534" y="3378493"/>
                  <a:pt x="2768959" y="3361883"/>
                  <a:pt x="2759549" y="3398681"/>
                </a:cubicBezTo>
                <a:cubicBezTo>
                  <a:pt x="2747787" y="3396125"/>
                  <a:pt x="2739945" y="3381560"/>
                  <a:pt x="2733671" y="3398681"/>
                </a:cubicBezTo>
                <a:cubicBezTo>
                  <a:pt x="2743081" y="3408647"/>
                  <a:pt x="2763470" y="3408902"/>
                  <a:pt x="2783859" y="3408902"/>
                </a:cubicBezTo>
                <a:cubicBezTo>
                  <a:pt x="2772096" y="3376960"/>
                  <a:pt x="2779938" y="3366738"/>
                  <a:pt x="2818363" y="3369294"/>
                </a:cubicBezTo>
                <a:cubicBezTo>
                  <a:pt x="2815227" y="3366738"/>
                  <a:pt x="2815227" y="3361372"/>
                  <a:pt x="2815227" y="3359072"/>
                </a:cubicBezTo>
                <a:cubicBezTo>
                  <a:pt x="2812090" y="3359072"/>
                  <a:pt x="2806600" y="3359072"/>
                  <a:pt x="2800327" y="3356517"/>
                </a:cubicBezTo>
                <a:cubicBezTo>
                  <a:pt x="2779938" y="3349362"/>
                  <a:pt x="2803463" y="3347062"/>
                  <a:pt x="2818363" y="3347062"/>
                </a:cubicBezTo>
                <a:cubicBezTo>
                  <a:pt x="2818363" y="3342207"/>
                  <a:pt x="2818363" y="3339140"/>
                  <a:pt x="2821500" y="3336840"/>
                </a:cubicBezTo>
                <a:cubicBezTo>
                  <a:pt x="2815227" y="3329430"/>
                  <a:pt x="2806600" y="3327130"/>
                  <a:pt x="2794837" y="3327130"/>
                </a:cubicBezTo>
                <a:close/>
                <a:moveTo>
                  <a:pt x="4337331" y="3326363"/>
                </a:moveTo>
                <a:cubicBezTo>
                  <a:pt x="4335763" y="3328919"/>
                  <a:pt x="4334194" y="3330196"/>
                  <a:pt x="4332625" y="3331729"/>
                </a:cubicBezTo>
                <a:cubicBezTo>
                  <a:pt x="4335763" y="3333263"/>
                  <a:pt x="4339683" y="3333518"/>
                  <a:pt x="4342820" y="3335307"/>
                </a:cubicBezTo>
                <a:cubicBezTo>
                  <a:pt x="4341251" y="3332496"/>
                  <a:pt x="4338899" y="3329174"/>
                  <a:pt x="4337331" y="3326363"/>
                </a:cubicBezTo>
                <a:close/>
                <a:moveTo>
                  <a:pt x="3510015" y="3324830"/>
                </a:moveTo>
                <a:cubicBezTo>
                  <a:pt x="3508447" y="3325597"/>
                  <a:pt x="3508447" y="3328152"/>
                  <a:pt x="3506094" y="3328152"/>
                </a:cubicBezTo>
                <a:cubicBezTo>
                  <a:pt x="3506878" y="3366483"/>
                  <a:pt x="3535109" y="3351662"/>
                  <a:pt x="3559419" y="3349362"/>
                </a:cubicBezTo>
                <a:cubicBezTo>
                  <a:pt x="3567261" y="3341951"/>
                  <a:pt x="3577455" y="3336585"/>
                  <a:pt x="3584513" y="3327130"/>
                </a:cubicBezTo>
                <a:cubicBezTo>
                  <a:pt x="3560987" y="3326108"/>
                  <a:pt x="3535109" y="3325341"/>
                  <a:pt x="3510015" y="3324830"/>
                </a:cubicBezTo>
                <a:close/>
                <a:moveTo>
                  <a:pt x="1703251" y="3322786"/>
                </a:moveTo>
                <a:cubicBezTo>
                  <a:pt x="1683647" y="3327641"/>
                  <a:pt x="1666395" y="3361372"/>
                  <a:pt x="1648358" y="3366994"/>
                </a:cubicBezTo>
                <a:cubicBezTo>
                  <a:pt x="1722072" y="3394081"/>
                  <a:pt x="1795001" y="3364438"/>
                  <a:pt x="1882830" y="3366994"/>
                </a:cubicBezTo>
                <a:cubicBezTo>
                  <a:pt x="1864793" y="3342207"/>
                  <a:pt x="1824016" y="3358817"/>
                  <a:pt x="1798138" y="3339140"/>
                </a:cubicBezTo>
                <a:cubicBezTo>
                  <a:pt x="1795001" y="3353961"/>
                  <a:pt x="1770691" y="3347317"/>
                  <a:pt x="1773828" y="3366994"/>
                </a:cubicBezTo>
                <a:cubicBezTo>
                  <a:pt x="1747950" y="3362139"/>
                  <a:pt x="1736187" y="3339651"/>
                  <a:pt x="1698546" y="3347062"/>
                </a:cubicBezTo>
                <a:cubicBezTo>
                  <a:pt x="1700899" y="3334796"/>
                  <a:pt x="1721287" y="3344762"/>
                  <a:pt x="1723640" y="3329941"/>
                </a:cubicBezTo>
                <a:cubicBezTo>
                  <a:pt x="1716582" y="3323297"/>
                  <a:pt x="1710309" y="3321252"/>
                  <a:pt x="1703251" y="3322786"/>
                </a:cubicBezTo>
                <a:close/>
                <a:moveTo>
                  <a:pt x="3137527" y="3319719"/>
                </a:moveTo>
                <a:cubicBezTo>
                  <a:pt x="3134390" y="3329430"/>
                  <a:pt x="3128117" y="3337607"/>
                  <a:pt x="3128117" y="3352173"/>
                </a:cubicBezTo>
                <a:cubicBezTo>
                  <a:pt x="3102238" y="3359583"/>
                  <a:pt x="3099101" y="3341951"/>
                  <a:pt x="3078713" y="3341951"/>
                </a:cubicBezTo>
                <a:cubicBezTo>
                  <a:pt x="3068518" y="3346295"/>
                  <a:pt x="3077145" y="3353961"/>
                  <a:pt x="3077929" y="3366994"/>
                </a:cubicBezTo>
                <a:cubicBezTo>
                  <a:pt x="3084202" y="3375427"/>
                  <a:pt x="3089691" y="3383348"/>
                  <a:pt x="3097533" y="3389226"/>
                </a:cubicBezTo>
                <a:cubicBezTo>
                  <a:pt x="3162621" y="3381304"/>
                  <a:pt x="3225355" y="3369549"/>
                  <a:pt x="3290443" y="3364183"/>
                </a:cubicBezTo>
                <a:cubicBezTo>
                  <a:pt x="3293580" y="3362905"/>
                  <a:pt x="3294364" y="3360350"/>
                  <a:pt x="3297501" y="3359839"/>
                </a:cubicBezTo>
                <a:cubicBezTo>
                  <a:pt x="3277896" y="3327896"/>
                  <a:pt x="3259860" y="3358050"/>
                  <a:pt x="3232413" y="3359839"/>
                </a:cubicBezTo>
                <a:cubicBezTo>
                  <a:pt x="3260644" y="3300809"/>
                  <a:pt x="3351609" y="3341951"/>
                  <a:pt x="3398661" y="3324830"/>
                </a:cubicBezTo>
                <a:cubicBezTo>
                  <a:pt x="3400229" y="3324063"/>
                  <a:pt x="3397092" y="3323297"/>
                  <a:pt x="3397876" y="3322019"/>
                </a:cubicBezTo>
                <a:cubicBezTo>
                  <a:pt x="3310047" y="3322019"/>
                  <a:pt x="3222219" y="3322019"/>
                  <a:pt x="3137527" y="3319719"/>
                </a:cubicBezTo>
                <a:close/>
                <a:moveTo>
                  <a:pt x="3666852" y="3317675"/>
                </a:moveTo>
                <a:cubicBezTo>
                  <a:pt x="3658226" y="3322530"/>
                  <a:pt x="3651953" y="3327641"/>
                  <a:pt x="3643327" y="3329941"/>
                </a:cubicBezTo>
                <a:cubicBezTo>
                  <a:pt x="3658226" y="3332496"/>
                  <a:pt x="3678615" y="3340162"/>
                  <a:pt x="3693514" y="3335307"/>
                </a:cubicBezTo>
                <a:cubicBezTo>
                  <a:pt x="3690377" y="3310520"/>
                  <a:pt x="3675478" y="3322530"/>
                  <a:pt x="3666852" y="3317675"/>
                </a:cubicBezTo>
                <a:close/>
                <a:moveTo>
                  <a:pt x="5366967" y="3316142"/>
                </a:moveTo>
                <a:cubicBezTo>
                  <a:pt x="5363045" y="3316397"/>
                  <a:pt x="5357556" y="3318953"/>
                  <a:pt x="5352851" y="3318953"/>
                </a:cubicBezTo>
                <a:cubicBezTo>
                  <a:pt x="5348146" y="3324830"/>
                  <a:pt x="5344225" y="3330963"/>
                  <a:pt x="5334815" y="3331729"/>
                </a:cubicBezTo>
                <a:cubicBezTo>
                  <a:pt x="5337167" y="3333518"/>
                  <a:pt x="5339520" y="3334796"/>
                  <a:pt x="5341089" y="3336840"/>
                </a:cubicBezTo>
                <a:cubicBezTo>
                  <a:pt x="5345009" y="3337862"/>
                  <a:pt x="5348146" y="3339907"/>
                  <a:pt x="5356772" y="3332496"/>
                </a:cubicBezTo>
                <a:cubicBezTo>
                  <a:pt x="5355203" y="3335818"/>
                  <a:pt x="5354419" y="3338373"/>
                  <a:pt x="5353635" y="3341184"/>
                </a:cubicBezTo>
                <a:cubicBezTo>
                  <a:pt x="5357556" y="3335563"/>
                  <a:pt x="5364614" y="3331985"/>
                  <a:pt x="5371671" y="3329941"/>
                </a:cubicBezTo>
                <a:cubicBezTo>
                  <a:pt x="5373240" y="3324063"/>
                  <a:pt x="5372455" y="3319464"/>
                  <a:pt x="5366967" y="3316142"/>
                </a:cubicBezTo>
                <a:close/>
                <a:moveTo>
                  <a:pt x="2809737" y="3312564"/>
                </a:moveTo>
                <a:cubicBezTo>
                  <a:pt x="2809737" y="3315119"/>
                  <a:pt x="2806600" y="3317164"/>
                  <a:pt x="2803463" y="3319719"/>
                </a:cubicBezTo>
                <a:cubicBezTo>
                  <a:pt x="2808953" y="3319719"/>
                  <a:pt x="2815227" y="3319719"/>
                  <a:pt x="2821500" y="3319719"/>
                </a:cubicBezTo>
                <a:cubicBezTo>
                  <a:pt x="2818363" y="3314864"/>
                  <a:pt x="2815227" y="3315119"/>
                  <a:pt x="2809737" y="3312564"/>
                </a:cubicBezTo>
                <a:close/>
                <a:moveTo>
                  <a:pt x="4767065" y="3306687"/>
                </a:moveTo>
                <a:cubicBezTo>
                  <a:pt x="4745891" y="3314608"/>
                  <a:pt x="4722366" y="3316142"/>
                  <a:pt x="4698841" y="3316142"/>
                </a:cubicBezTo>
                <a:cubicBezTo>
                  <a:pt x="4700409" y="3327130"/>
                  <a:pt x="4703545" y="3335307"/>
                  <a:pt x="4710603" y="3339140"/>
                </a:cubicBezTo>
                <a:cubicBezTo>
                  <a:pt x="4710603" y="3342207"/>
                  <a:pt x="4707467" y="3341184"/>
                  <a:pt x="4706682" y="3342718"/>
                </a:cubicBezTo>
                <a:cubicBezTo>
                  <a:pt x="4730992" y="3336329"/>
                  <a:pt x="4752949" y="3325852"/>
                  <a:pt x="4767065" y="3306687"/>
                </a:cubicBezTo>
                <a:close/>
                <a:moveTo>
                  <a:pt x="5140337" y="3302343"/>
                </a:moveTo>
                <a:cubicBezTo>
                  <a:pt x="5127790" y="3308731"/>
                  <a:pt x="5112891" y="3313842"/>
                  <a:pt x="5096423" y="3316908"/>
                </a:cubicBezTo>
                <a:cubicBezTo>
                  <a:pt x="5112891" y="3316397"/>
                  <a:pt x="5129358" y="3315631"/>
                  <a:pt x="5145826" y="3316142"/>
                </a:cubicBezTo>
                <a:cubicBezTo>
                  <a:pt x="5142689" y="3313075"/>
                  <a:pt x="5139553" y="3309498"/>
                  <a:pt x="5140337" y="3302343"/>
                </a:cubicBezTo>
                <a:close/>
                <a:moveTo>
                  <a:pt x="5819441" y="3300554"/>
                </a:moveTo>
                <a:cubicBezTo>
                  <a:pt x="5813168" y="3299276"/>
                  <a:pt x="5807679" y="3301576"/>
                  <a:pt x="5802189" y="3303365"/>
                </a:cubicBezTo>
                <a:cubicBezTo>
                  <a:pt x="5802189" y="3304642"/>
                  <a:pt x="5802189" y="3305409"/>
                  <a:pt x="5801405" y="3306687"/>
                </a:cubicBezTo>
                <a:cubicBezTo>
                  <a:pt x="5809247" y="3308220"/>
                  <a:pt x="5813952" y="3304131"/>
                  <a:pt x="5820225" y="3301576"/>
                </a:cubicBezTo>
                <a:cubicBezTo>
                  <a:pt x="5819441" y="3301320"/>
                  <a:pt x="5819441" y="3300809"/>
                  <a:pt x="5819441" y="3300554"/>
                </a:cubicBezTo>
                <a:close/>
                <a:moveTo>
                  <a:pt x="5085444" y="3299787"/>
                </a:moveTo>
                <a:cubicBezTo>
                  <a:pt x="5077602" y="3302854"/>
                  <a:pt x="5069760" y="3309242"/>
                  <a:pt x="5062703" y="3318953"/>
                </a:cubicBezTo>
                <a:cubicBezTo>
                  <a:pt x="5071329" y="3318441"/>
                  <a:pt x="5080739" y="3317930"/>
                  <a:pt x="5090149" y="3317675"/>
                </a:cubicBezTo>
                <a:cubicBezTo>
                  <a:pt x="5090933" y="3309753"/>
                  <a:pt x="5088581" y="3304642"/>
                  <a:pt x="5085444" y="3299787"/>
                </a:cubicBezTo>
                <a:close/>
                <a:moveTo>
                  <a:pt x="3788303" y="3298286"/>
                </a:moveTo>
                <a:cubicBezTo>
                  <a:pt x="3765855" y="3298573"/>
                  <a:pt x="3745271" y="3299787"/>
                  <a:pt x="3724882" y="3302343"/>
                </a:cubicBezTo>
                <a:cubicBezTo>
                  <a:pt x="3731155" y="3309753"/>
                  <a:pt x="3736645" y="3320486"/>
                  <a:pt x="3736645" y="3335307"/>
                </a:cubicBezTo>
                <a:cubicBezTo>
                  <a:pt x="3742918" y="3308220"/>
                  <a:pt x="3789185" y="3324830"/>
                  <a:pt x="3803300" y="3304898"/>
                </a:cubicBezTo>
                <a:cubicBezTo>
                  <a:pt x="3811926" y="3306431"/>
                  <a:pt x="3813495" y="3315119"/>
                  <a:pt x="3811926" y="3324830"/>
                </a:cubicBezTo>
                <a:cubicBezTo>
                  <a:pt x="3830747" y="3321508"/>
                  <a:pt x="3850351" y="3318697"/>
                  <a:pt x="3869172" y="3315375"/>
                </a:cubicBezTo>
                <a:cubicBezTo>
                  <a:pt x="3866035" y="3311542"/>
                  <a:pt x="3862899" y="3308475"/>
                  <a:pt x="3862899" y="3299787"/>
                </a:cubicBezTo>
                <a:cubicBezTo>
                  <a:pt x="3835060" y="3298637"/>
                  <a:pt x="3810750" y="3297998"/>
                  <a:pt x="3788303" y="3298286"/>
                </a:cubicBezTo>
                <a:close/>
                <a:moveTo>
                  <a:pt x="5418723" y="3290332"/>
                </a:moveTo>
                <a:lnTo>
                  <a:pt x="5418723" y="3296210"/>
                </a:lnTo>
                <a:cubicBezTo>
                  <a:pt x="5420291" y="3297743"/>
                  <a:pt x="5421075" y="3298765"/>
                  <a:pt x="5422643" y="3299787"/>
                </a:cubicBezTo>
                <a:cubicBezTo>
                  <a:pt x="5427349" y="3299532"/>
                  <a:pt x="5429701" y="3296976"/>
                  <a:pt x="5432838" y="3294676"/>
                </a:cubicBezTo>
                <a:cubicBezTo>
                  <a:pt x="5431269" y="3293399"/>
                  <a:pt x="5428917" y="3292377"/>
                  <a:pt x="5428133" y="3290332"/>
                </a:cubicBezTo>
                <a:cubicBezTo>
                  <a:pt x="5428133" y="3290077"/>
                  <a:pt x="5427349" y="3290588"/>
                  <a:pt x="5427349" y="3290332"/>
                </a:cubicBezTo>
                <a:cubicBezTo>
                  <a:pt x="5424212" y="3290332"/>
                  <a:pt x="5421075" y="3290588"/>
                  <a:pt x="5418723" y="3290332"/>
                </a:cubicBezTo>
                <a:close/>
                <a:moveTo>
                  <a:pt x="4935665" y="3288032"/>
                </a:moveTo>
                <a:cubicBezTo>
                  <a:pt x="4924685" y="3287777"/>
                  <a:pt x="4913707" y="3289055"/>
                  <a:pt x="4902729" y="3288799"/>
                </a:cubicBezTo>
                <a:cubicBezTo>
                  <a:pt x="4896455" y="3300298"/>
                  <a:pt x="4889397" y="3310264"/>
                  <a:pt x="4872145" y="3310264"/>
                </a:cubicBezTo>
                <a:cubicBezTo>
                  <a:pt x="4870577" y="3300554"/>
                  <a:pt x="4874498" y="3296465"/>
                  <a:pt x="4875282" y="3289566"/>
                </a:cubicBezTo>
                <a:cubicBezTo>
                  <a:pt x="4832936" y="3289821"/>
                  <a:pt x="4794511" y="3296210"/>
                  <a:pt x="4768633" y="3334029"/>
                </a:cubicBezTo>
                <a:cubicBezTo>
                  <a:pt x="4827447" y="3325085"/>
                  <a:pt x="4881555" y="3331218"/>
                  <a:pt x="4937233" y="3313842"/>
                </a:cubicBezTo>
                <a:cubicBezTo>
                  <a:pt x="4930175" y="3310264"/>
                  <a:pt x="4923117" y="3306687"/>
                  <a:pt x="4915275" y="3302343"/>
                </a:cubicBezTo>
                <a:cubicBezTo>
                  <a:pt x="4920765" y="3296721"/>
                  <a:pt x="4928607" y="3292888"/>
                  <a:pt x="4935665" y="3288032"/>
                </a:cubicBezTo>
                <a:close/>
                <a:moveTo>
                  <a:pt x="2218461" y="3278322"/>
                </a:moveTo>
                <a:lnTo>
                  <a:pt x="2252181" y="3278322"/>
                </a:lnTo>
                <a:lnTo>
                  <a:pt x="2252181" y="3308475"/>
                </a:lnTo>
                <a:cubicBezTo>
                  <a:pt x="2234929" y="3303620"/>
                  <a:pt x="2215325" y="3303876"/>
                  <a:pt x="2218461" y="3278322"/>
                </a:cubicBezTo>
                <a:close/>
                <a:moveTo>
                  <a:pt x="5347362" y="3272445"/>
                </a:moveTo>
                <a:cubicBezTo>
                  <a:pt x="5347362" y="3275000"/>
                  <a:pt x="5345009" y="3275255"/>
                  <a:pt x="5345009" y="3277555"/>
                </a:cubicBezTo>
                <a:cubicBezTo>
                  <a:pt x="5350499" y="3276789"/>
                  <a:pt x="5351283" y="3276789"/>
                  <a:pt x="5353635" y="3273978"/>
                </a:cubicBezTo>
                <a:cubicBezTo>
                  <a:pt x="5353635" y="3273978"/>
                  <a:pt x="5349715" y="3272189"/>
                  <a:pt x="5347362" y="3272445"/>
                </a:cubicBezTo>
                <a:close/>
                <a:moveTo>
                  <a:pt x="5337167" y="3268867"/>
                </a:moveTo>
                <a:cubicBezTo>
                  <a:pt x="5334815" y="3269378"/>
                  <a:pt x="5329325" y="3269378"/>
                  <a:pt x="5325405" y="3274744"/>
                </a:cubicBezTo>
                <a:cubicBezTo>
                  <a:pt x="5330109" y="3271678"/>
                  <a:pt x="5332463" y="3272189"/>
                  <a:pt x="5337167" y="3268867"/>
                </a:cubicBezTo>
                <a:close/>
                <a:moveTo>
                  <a:pt x="5045451" y="3264523"/>
                </a:moveTo>
                <a:cubicBezTo>
                  <a:pt x="5028983" y="3273211"/>
                  <a:pt x="5013299" y="3282411"/>
                  <a:pt x="4996047" y="3285988"/>
                </a:cubicBezTo>
                <a:cubicBezTo>
                  <a:pt x="4991341" y="3287010"/>
                  <a:pt x="4986637" y="3285221"/>
                  <a:pt x="4981931" y="3285988"/>
                </a:cubicBezTo>
                <a:cubicBezTo>
                  <a:pt x="4981931" y="3294421"/>
                  <a:pt x="4981147" y="3303109"/>
                  <a:pt x="4982715" y="3312564"/>
                </a:cubicBezTo>
                <a:lnTo>
                  <a:pt x="4983499" y="3322786"/>
                </a:lnTo>
                <a:cubicBezTo>
                  <a:pt x="5002320" y="3321508"/>
                  <a:pt x="5021141" y="3321763"/>
                  <a:pt x="5039961" y="3320486"/>
                </a:cubicBezTo>
                <a:cubicBezTo>
                  <a:pt x="5036825" y="3318186"/>
                  <a:pt x="5033687" y="3315631"/>
                  <a:pt x="5025845" y="3318953"/>
                </a:cubicBezTo>
                <a:cubicBezTo>
                  <a:pt x="5045451" y="3310520"/>
                  <a:pt x="5061918" y="3299276"/>
                  <a:pt x="5084659" y="3294676"/>
                </a:cubicBezTo>
                <a:cubicBezTo>
                  <a:pt x="5072113" y="3281644"/>
                  <a:pt x="5050155" y="3278577"/>
                  <a:pt x="5045451" y="3264523"/>
                </a:cubicBezTo>
                <a:close/>
                <a:moveTo>
                  <a:pt x="5325405" y="3254301"/>
                </a:moveTo>
                <a:cubicBezTo>
                  <a:pt x="5323052" y="3256346"/>
                  <a:pt x="5320699" y="3259412"/>
                  <a:pt x="5319131" y="3261456"/>
                </a:cubicBezTo>
                <a:cubicBezTo>
                  <a:pt x="5315995" y="3268867"/>
                  <a:pt x="5313642" y="3277811"/>
                  <a:pt x="5310505" y="3282922"/>
                </a:cubicBezTo>
                <a:cubicBezTo>
                  <a:pt x="5311289" y="3282922"/>
                  <a:pt x="5312073" y="3282666"/>
                  <a:pt x="5312857" y="3282922"/>
                </a:cubicBezTo>
                <a:cubicBezTo>
                  <a:pt x="5315210" y="3281133"/>
                  <a:pt x="5316779" y="3278066"/>
                  <a:pt x="5319131" y="3276789"/>
                </a:cubicBezTo>
                <a:cubicBezTo>
                  <a:pt x="5318347" y="3265034"/>
                  <a:pt x="5323052" y="3258645"/>
                  <a:pt x="5325405" y="3254301"/>
                </a:cubicBezTo>
                <a:close/>
                <a:moveTo>
                  <a:pt x="5100343" y="3253535"/>
                </a:moveTo>
                <a:cubicBezTo>
                  <a:pt x="5097207" y="3262479"/>
                  <a:pt x="5094070" y="3268611"/>
                  <a:pt x="5091717" y="3271678"/>
                </a:cubicBezTo>
                <a:cubicBezTo>
                  <a:pt x="5093285" y="3271422"/>
                  <a:pt x="5094070" y="3269889"/>
                  <a:pt x="5096423" y="3269634"/>
                </a:cubicBezTo>
                <a:cubicBezTo>
                  <a:pt x="5100343" y="3268356"/>
                  <a:pt x="5105049" y="3267845"/>
                  <a:pt x="5108969" y="3262990"/>
                </a:cubicBezTo>
                <a:cubicBezTo>
                  <a:pt x="5105833" y="3258134"/>
                  <a:pt x="5102696" y="3255835"/>
                  <a:pt x="5100343" y="3253535"/>
                </a:cubicBezTo>
                <a:close/>
                <a:moveTo>
                  <a:pt x="56461" y="3251746"/>
                </a:moveTo>
                <a:cubicBezTo>
                  <a:pt x="73713" y="3249191"/>
                  <a:pt x="96455" y="3269634"/>
                  <a:pt x="116844" y="3263756"/>
                </a:cubicBezTo>
                <a:cubicBezTo>
                  <a:pt x="122333" y="3316142"/>
                  <a:pt x="54893" y="3279344"/>
                  <a:pt x="41562" y="3263756"/>
                </a:cubicBezTo>
                <a:cubicBezTo>
                  <a:pt x="45483" y="3255835"/>
                  <a:pt x="50188" y="3252768"/>
                  <a:pt x="56461" y="3251746"/>
                </a:cubicBezTo>
                <a:close/>
                <a:moveTo>
                  <a:pt x="5421075" y="3250979"/>
                </a:moveTo>
                <a:cubicBezTo>
                  <a:pt x="5418723" y="3251490"/>
                  <a:pt x="5416370" y="3251235"/>
                  <a:pt x="5417155" y="3256090"/>
                </a:cubicBezTo>
                <a:cubicBezTo>
                  <a:pt x="5414017" y="3256601"/>
                  <a:pt x="5414802" y="3256346"/>
                  <a:pt x="5411665" y="3254301"/>
                </a:cubicBezTo>
                <a:cubicBezTo>
                  <a:pt x="5410881" y="3257879"/>
                  <a:pt x="5411665" y="3261967"/>
                  <a:pt x="5411665" y="3265289"/>
                </a:cubicBezTo>
                <a:cubicBezTo>
                  <a:pt x="5414017" y="3264267"/>
                  <a:pt x="5414802" y="3264267"/>
                  <a:pt x="5418723" y="3262990"/>
                </a:cubicBezTo>
                <a:lnTo>
                  <a:pt x="5418723" y="3274744"/>
                </a:lnTo>
                <a:cubicBezTo>
                  <a:pt x="5424212" y="3271422"/>
                  <a:pt x="5424212" y="3262990"/>
                  <a:pt x="5421075" y="3250979"/>
                </a:cubicBezTo>
                <a:close/>
                <a:moveTo>
                  <a:pt x="3516288" y="3249191"/>
                </a:moveTo>
                <a:cubicBezTo>
                  <a:pt x="3507662" y="3247146"/>
                  <a:pt x="3498252" y="3251490"/>
                  <a:pt x="3499821" y="3261456"/>
                </a:cubicBezTo>
                <a:cubicBezTo>
                  <a:pt x="3510015" y="3262734"/>
                  <a:pt x="3506878" y="3270911"/>
                  <a:pt x="3504525" y="3280877"/>
                </a:cubicBezTo>
                <a:cubicBezTo>
                  <a:pt x="3513151" y="3278066"/>
                  <a:pt x="3523346" y="3275511"/>
                  <a:pt x="3532756" y="3272445"/>
                </a:cubicBezTo>
                <a:cubicBezTo>
                  <a:pt x="3531972" y="3268356"/>
                  <a:pt x="3535109" y="3261967"/>
                  <a:pt x="3531972" y="3261456"/>
                </a:cubicBezTo>
                <a:cubicBezTo>
                  <a:pt x="3531972" y="3266312"/>
                  <a:pt x="3531972" y="3272956"/>
                  <a:pt x="3525699" y="3270400"/>
                </a:cubicBezTo>
                <a:cubicBezTo>
                  <a:pt x="3531972" y="3258134"/>
                  <a:pt x="3524915" y="3250979"/>
                  <a:pt x="3516288" y="3249191"/>
                </a:cubicBezTo>
                <a:close/>
                <a:moveTo>
                  <a:pt x="965333" y="3249191"/>
                </a:moveTo>
                <a:cubicBezTo>
                  <a:pt x="957491" y="3247146"/>
                  <a:pt x="948080" y="3251490"/>
                  <a:pt x="949649" y="3261456"/>
                </a:cubicBezTo>
                <a:cubicBezTo>
                  <a:pt x="966901" y="3263756"/>
                  <a:pt x="937886" y="3287521"/>
                  <a:pt x="958275" y="3299787"/>
                </a:cubicBezTo>
                <a:cubicBezTo>
                  <a:pt x="978664" y="3307198"/>
                  <a:pt x="996700" y="3263756"/>
                  <a:pt x="981800" y="3261456"/>
                </a:cubicBezTo>
                <a:cubicBezTo>
                  <a:pt x="981800" y="3266312"/>
                  <a:pt x="981016" y="3272956"/>
                  <a:pt x="972390" y="3270400"/>
                </a:cubicBezTo>
                <a:cubicBezTo>
                  <a:pt x="979448" y="3258134"/>
                  <a:pt x="973959" y="3250979"/>
                  <a:pt x="965333" y="3249191"/>
                </a:cubicBezTo>
                <a:close/>
                <a:moveTo>
                  <a:pt x="5497925" y="3221592"/>
                </a:moveTo>
                <a:cubicBezTo>
                  <a:pt x="5497141" y="3222359"/>
                  <a:pt x="5497141" y="3223126"/>
                  <a:pt x="5496357" y="3224403"/>
                </a:cubicBezTo>
                <a:cubicBezTo>
                  <a:pt x="5496357" y="3225425"/>
                  <a:pt x="5496357" y="3225937"/>
                  <a:pt x="5496357" y="3226959"/>
                </a:cubicBezTo>
                <a:cubicBezTo>
                  <a:pt x="5497925" y="3225937"/>
                  <a:pt x="5500278" y="3225937"/>
                  <a:pt x="5501847" y="3225170"/>
                </a:cubicBezTo>
                <a:cubicBezTo>
                  <a:pt x="5501062" y="3224659"/>
                  <a:pt x="5501847" y="3223126"/>
                  <a:pt x="5501847" y="3222359"/>
                </a:cubicBezTo>
                <a:cubicBezTo>
                  <a:pt x="5501062" y="3222615"/>
                  <a:pt x="5499494" y="3221592"/>
                  <a:pt x="5497925" y="3221592"/>
                </a:cubicBezTo>
                <a:close/>
                <a:moveTo>
                  <a:pt x="5475968" y="3219293"/>
                </a:moveTo>
                <a:cubicBezTo>
                  <a:pt x="5476753" y="3222103"/>
                  <a:pt x="5476753" y="3224403"/>
                  <a:pt x="5478321" y="3226959"/>
                </a:cubicBezTo>
                <a:cubicBezTo>
                  <a:pt x="5479889" y="3226703"/>
                  <a:pt x="5480673" y="3226192"/>
                  <a:pt x="5482241" y="3225937"/>
                </a:cubicBezTo>
                <a:cubicBezTo>
                  <a:pt x="5483026" y="3224659"/>
                  <a:pt x="5483026" y="3222103"/>
                  <a:pt x="5483810" y="3220059"/>
                </a:cubicBezTo>
                <a:cubicBezTo>
                  <a:pt x="5481457" y="3219804"/>
                  <a:pt x="5478321" y="3219804"/>
                  <a:pt x="5475968" y="3219293"/>
                </a:cubicBezTo>
                <a:close/>
                <a:moveTo>
                  <a:pt x="4495736" y="3218526"/>
                </a:moveTo>
                <a:cubicBezTo>
                  <a:pt x="4492599" y="3219293"/>
                  <a:pt x="4488679" y="3220826"/>
                  <a:pt x="4485542" y="3221592"/>
                </a:cubicBezTo>
                <a:cubicBezTo>
                  <a:pt x="4484757" y="3223892"/>
                  <a:pt x="4484757" y="3224914"/>
                  <a:pt x="4483973" y="3225937"/>
                </a:cubicBezTo>
                <a:cubicBezTo>
                  <a:pt x="4489463" y="3224403"/>
                  <a:pt x="4493383" y="3222615"/>
                  <a:pt x="4495736" y="3218526"/>
                </a:cubicBezTo>
                <a:close/>
                <a:moveTo>
                  <a:pt x="621075" y="3218526"/>
                </a:moveTo>
                <a:cubicBezTo>
                  <a:pt x="616370" y="3219037"/>
                  <a:pt x="612449" y="3218015"/>
                  <a:pt x="607744" y="3219293"/>
                </a:cubicBezTo>
                <a:cubicBezTo>
                  <a:pt x="617938" y="3231814"/>
                  <a:pt x="614802" y="3234880"/>
                  <a:pt x="605391" y="3235647"/>
                </a:cubicBezTo>
                <a:cubicBezTo>
                  <a:pt x="613233" y="3240247"/>
                  <a:pt x="620291" y="3246891"/>
                  <a:pt x="618722" y="3261456"/>
                </a:cubicBezTo>
                <a:cubicBezTo>
                  <a:pt x="637543" y="3253535"/>
                  <a:pt x="622643" y="3237691"/>
                  <a:pt x="621075" y="3218526"/>
                </a:cubicBezTo>
                <a:close/>
                <a:moveTo>
                  <a:pt x="5349715" y="3217248"/>
                </a:moveTo>
                <a:cubicBezTo>
                  <a:pt x="5332463" y="3216993"/>
                  <a:pt x="5315995" y="3218781"/>
                  <a:pt x="5297958" y="3218526"/>
                </a:cubicBezTo>
                <a:cubicBezTo>
                  <a:pt x="5297958" y="3219804"/>
                  <a:pt x="5297958" y="3220570"/>
                  <a:pt x="5297958" y="3221592"/>
                </a:cubicBezTo>
                <a:cubicBezTo>
                  <a:pt x="5309721" y="3224148"/>
                  <a:pt x="5322268" y="3224403"/>
                  <a:pt x="5337167" y="3224403"/>
                </a:cubicBezTo>
                <a:cubicBezTo>
                  <a:pt x="5332463" y="3232581"/>
                  <a:pt x="5329325" y="3237180"/>
                  <a:pt x="5334031" y="3240758"/>
                </a:cubicBezTo>
                <a:cubicBezTo>
                  <a:pt x="5341089" y="3236414"/>
                  <a:pt x="5345793" y="3227470"/>
                  <a:pt x="5349715" y="3217248"/>
                </a:cubicBezTo>
                <a:close/>
                <a:moveTo>
                  <a:pt x="5401471" y="3215715"/>
                </a:moveTo>
                <a:cubicBezTo>
                  <a:pt x="5394413" y="3215971"/>
                  <a:pt x="5386571" y="3216482"/>
                  <a:pt x="5378729" y="3216482"/>
                </a:cubicBezTo>
                <a:cubicBezTo>
                  <a:pt x="5374809" y="3221081"/>
                  <a:pt x="5374024" y="3227725"/>
                  <a:pt x="5368535" y="3231303"/>
                </a:cubicBezTo>
                <a:cubicBezTo>
                  <a:pt x="5372455" y="3240502"/>
                  <a:pt x="5377161" y="3249957"/>
                  <a:pt x="5380297" y="3259412"/>
                </a:cubicBezTo>
                <a:cubicBezTo>
                  <a:pt x="5387355" y="3255835"/>
                  <a:pt x="5394413" y="3254812"/>
                  <a:pt x="5408529" y="3250213"/>
                </a:cubicBezTo>
                <a:cubicBezTo>
                  <a:pt x="5404607" y="3238458"/>
                  <a:pt x="5406175" y="3215715"/>
                  <a:pt x="5391276" y="3230536"/>
                </a:cubicBezTo>
                <a:cubicBezTo>
                  <a:pt x="5392845" y="3223637"/>
                  <a:pt x="5397549" y="3219548"/>
                  <a:pt x="5401471" y="3215715"/>
                </a:cubicBezTo>
                <a:close/>
                <a:moveTo>
                  <a:pt x="652442" y="3215715"/>
                </a:moveTo>
                <a:cubicBezTo>
                  <a:pt x="650090" y="3215459"/>
                  <a:pt x="647737" y="3216737"/>
                  <a:pt x="645385" y="3216482"/>
                </a:cubicBezTo>
                <a:cubicBezTo>
                  <a:pt x="645385" y="3228492"/>
                  <a:pt x="647737" y="3243313"/>
                  <a:pt x="654011" y="3261456"/>
                </a:cubicBezTo>
                <a:cubicBezTo>
                  <a:pt x="686162" y="3266312"/>
                  <a:pt x="677536" y="3221337"/>
                  <a:pt x="712041" y="3231303"/>
                </a:cubicBezTo>
                <a:cubicBezTo>
                  <a:pt x="712041" y="3224148"/>
                  <a:pt x="703415" y="3223892"/>
                  <a:pt x="695573" y="3221592"/>
                </a:cubicBezTo>
                <a:cubicBezTo>
                  <a:pt x="694788" y="3221848"/>
                  <a:pt x="694788" y="3221592"/>
                  <a:pt x="694788" y="3221592"/>
                </a:cubicBezTo>
                <a:cubicBezTo>
                  <a:pt x="681457" y="3219548"/>
                  <a:pt x="668126" y="3216993"/>
                  <a:pt x="652442" y="3215715"/>
                </a:cubicBezTo>
                <a:close/>
                <a:moveTo>
                  <a:pt x="6104101" y="3215204"/>
                </a:moveTo>
                <a:cubicBezTo>
                  <a:pt x="6100181" y="3216482"/>
                  <a:pt x="6095475" y="3217504"/>
                  <a:pt x="6090769" y="3218526"/>
                </a:cubicBezTo>
                <a:cubicBezTo>
                  <a:pt x="6092337" y="3218781"/>
                  <a:pt x="6092337" y="3219804"/>
                  <a:pt x="6093123" y="3220059"/>
                </a:cubicBezTo>
                <a:cubicBezTo>
                  <a:pt x="6097043" y="3217759"/>
                  <a:pt x="6100181" y="3216993"/>
                  <a:pt x="6104101" y="3215204"/>
                </a:cubicBezTo>
                <a:close/>
                <a:moveTo>
                  <a:pt x="6116649" y="3209071"/>
                </a:moveTo>
                <a:cubicBezTo>
                  <a:pt x="6114295" y="3212137"/>
                  <a:pt x="6110375" y="3213415"/>
                  <a:pt x="6106453" y="3214437"/>
                </a:cubicBezTo>
                <a:cubicBezTo>
                  <a:pt x="6109589" y="3212904"/>
                  <a:pt x="6114295" y="3210604"/>
                  <a:pt x="6117433" y="3209838"/>
                </a:cubicBezTo>
                <a:cubicBezTo>
                  <a:pt x="6117433" y="3209582"/>
                  <a:pt x="6117433" y="3209326"/>
                  <a:pt x="6116649" y="3209071"/>
                </a:cubicBezTo>
                <a:close/>
                <a:moveTo>
                  <a:pt x="4447117" y="3204727"/>
                </a:moveTo>
                <a:cubicBezTo>
                  <a:pt x="4447117" y="3207027"/>
                  <a:pt x="4444764" y="3211371"/>
                  <a:pt x="4436138" y="3211371"/>
                </a:cubicBezTo>
                <a:cubicBezTo>
                  <a:pt x="4441627" y="3241013"/>
                  <a:pt x="4453390" y="3226703"/>
                  <a:pt x="4473779" y="3221592"/>
                </a:cubicBezTo>
                <a:cubicBezTo>
                  <a:pt x="4476915" y="3219293"/>
                  <a:pt x="4480053" y="3214182"/>
                  <a:pt x="4485542" y="3214182"/>
                </a:cubicBezTo>
                <a:cubicBezTo>
                  <a:pt x="4476915" y="3214182"/>
                  <a:pt x="4462016" y="3207027"/>
                  <a:pt x="4447117" y="3204727"/>
                </a:cubicBezTo>
                <a:close/>
                <a:moveTo>
                  <a:pt x="4353799" y="3202171"/>
                </a:moveTo>
                <a:cubicBezTo>
                  <a:pt x="4345173" y="3202938"/>
                  <a:pt x="4334978" y="3206516"/>
                  <a:pt x="4327921" y="3211371"/>
                </a:cubicBezTo>
                <a:cubicBezTo>
                  <a:pt x="4339683" y="3211371"/>
                  <a:pt x="4353799" y="3211371"/>
                  <a:pt x="4367914" y="3211371"/>
                </a:cubicBezTo>
                <a:cubicBezTo>
                  <a:pt x="4367914" y="3203960"/>
                  <a:pt x="4361641" y="3201660"/>
                  <a:pt x="4353799" y="3202171"/>
                </a:cubicBezTo>
                <a:close/>
                <a:moveTo>
                  <a:pt x="505016" y="3200127"/>
                </a:moveTo>
                <a:cubicBezTo>
                  <a:pt x="516778" y="3201660"/>
                  <a:pt x="527757" y="3211371"/>
                  <a:pt x="522268" y="3237947"/>
                </a:cubicBezTo>
                <a:cubicBezTo>
                  <a:pt x="501879" y="3237947"/>
                  <a:pt x="494037" y="3216226"/>
                  <a:pt x="478353" y="3209071"/>
                </a:cubicBezTo>
                <a:cubicBezTo>
                  <a:pt x="479137" y="3205238"/>
                  <a:pt x="492469" y="3198849"/>
                  <a:pt x="505016" y="3200127"/>
                </a:cubicBezTo>
                <a:close/>
                <a:moveTo>
                  <a:pt x="0" y="3188372"/>
                </a:moveTo>
                <a:cubicBezTo>
                  <a:pt x="5489" y="3188883"/>
                  <a:pt x="10979" y="3190672"/>
                  <a:pt x="15684" y="3190672"/>
                </a:cubicBezTo>
                <a:cubicBezTo>
                  <a:pt x="10194" y="3193994"/>
                  <a:pt x="5489" y="3195272"/>
                  <a:pt x="0" y="3197572"/>
                </a:cubicBezTo>
                <a:close/>
                <a:moveTo>
                  <a:pt x="2491358" y="3187606"/>
                </a:moveTo>
                <a:cubicBezTo>
                  <a:pt x="2505473" y="3209582"/>
                  <a:pt x="2535272" y="3216482"/>
                  <a:pt x="2569776" y="3216482"/>
                </a:cubicBezTo>
                <a:cubicBezTo>
                  <a:pt x="2568208" y="3209071"/>
                  <a:pt x="2566639" y="3200894"/>
                  <a:pt x="2565855" y="3192205"/>
                </a:cubicBezTo>
                <a:cubicBezTo>
                  <a:pt x="2566639" y="3195783"/>
                  <a:pt x="2567424" y="3199616"/>
                  <a:pt x="2566639" y="3206260"/>
                </a:cubicBezTo>
                <a:cubicBezTo>
                  <a:pt x="2531351" y="3208560"/>
                  <a:pt x="2511747" y="3197316"/>
                  <a:pt x="2491358" y="3187606"/>
                </a:cubicBezTo>
                <a:close/>
                <a:moveTo>
                  <a:pt x="2050645" y="3184795"/>
                </a:moveTo>
                <a:cubicBezTo>
                  <a:pt x="2063192" y="3185561"/>
                  <a:pt x="2078876" y="3191694"/>
                  <a:pt x="2089071" y="3186839"/>
                </a:cubicBezTo>
                <a:cubicBezTo>
                  <a:pt x="2077308" y="3206004"/>
                  <a:pt x="2052998" y="3205749"/>
                  <a:pt x="2034177" y="3212137"/>
                </a:cubicBezTo>
                <a:cubicBezTo>
                  <a:pt x="2029472" y="3188117"/>
                  <a:pt x="2038883" y="3184028"/>
                  <a:pt x="2050645" y="3184795"/>
                </a:cubicBezTo>
                <a:close/>
                <a:moveTo>
                  <a:pt x="4453390" y="3182495"/>
                </a:moveTo>
                <a:cubicBezTo>
                  <a:pt x="4450253" y="3182495"/>
                  <a:pt x="4447117" y="3184795"/>
                  <a:pt x="4447117" y="3184795"/>
                </a:cubicBezTo>
                <a:cubicBezTo>
                  <a:pt x="4455743" y="3184795"/>
                  <a:pt x="4462801" y="3184539"/>
                  <a:pt x="4471427" y="3184795"/>
                </a:cubicBezTo>
                <a:cubicBezTo>
                  <a:pt x="4465153" y="3184028"/>
                  <a:pt x="4460448" y="3184028"/>
                  <a:pt x="4453390" y="3182495"/>
                </a:cubicBezTo>
                <a:close/>
                <a:moveTo>
                  <a:pt x="3724882" y="3182495"/>
                </a:moveTo>
                <a:cubicBezTo>
                  <a:pt x="3724882" y="3184795"/>
                  <a:pt x="3728019" y="3184795"/>
                  <a:pt x="3728019" y="3184795"/>
                </a:cubicBezTo>
                <a:cubicBezTo>
                  <a:pt x="3728019" y="3184795"/>
                  <a:pt x="3728019" y="3182495"/>
                  <a:pt x="3728019" y="3182495"/>
                </a:cubicBezTo>
                <a:cubicBezTo>
                  <a:pt x="3728019" y="3182495"/>
                  <a:pt x="3728019" y="3182495"/>
                  <a:pt x="3724882" y="3182495"/>
                </a:cubicBezTo>
                <a:close/>
                <a:moveTo>
                  <a:pt x="676752" y="3178151"/>
                </a:moveTo>
                <a:cubicBezTo>
                  <a:pt x="664989" y="3181728"/>
                  <a:pt x="656363" y="3188883"/>
                  <a:pt x="651658" y="3199360"/>
                </a:cubicBezTo>
                <a:cubicBezTo>
                  <a:pt x="661853" y="3196294"/>
                  <a:pt x="669695" y="3187861"/>
                  <a:pt x="676752" y="3178151"/>
                </a:cubicBezTo>
                <a:close/>
                <a:moveTo>
                  <a:pt x="4213429" y="3177128"/>
                </a:moveTo>
                <a:cubicBezTo>
                  <a:pt x="4212645" y="3177384"/>
                  <a:pt x="4212645" y="3177895"/>
                  <a:pt x="4211861" y="3178151"/>
                </a:cubicBezTo>
                <a:cubicBezTo>
                  <a:pt x="4214213" y="3177639"/>
                  <a:pt x="4215782" y="3177639"/>
                  <a:pt x="4218135" y="3177128"/>
                </a:cubicBezTo>
                <a:cubicBezTo>
                  <a:pt x="4216566" y="3177384"/>
                  <a:pt x="4214213" y="3176873"/>
                  <a:pt x="4213429" y="3177128"/>
                </a:cubicBezTo>
                <a:close/>
                <a:moveTo>
                  <a:pt x="6353473" y="3176362"/>
                </a:moveTo>
                <a:cubicBezTo>
                  <a:pt x="6347199" y="3176873"/>
                  <a:pt x="6341709" y="3177639"/>
                  <a:pt x="6334651" y="3178151"/>
                </a:cubicBezTo>
                <a:cubicBezTo>
                  <a:pt x="6337005" y="3180195"/>
                  <a:pt x="6340925" y="3181217"/>
                  <a:pt x="6341709" y="3186839"/>
                </a:cubicBezTo>
                <a:cubicBezTo>
                  <a:pt x="6344845" y="3179940"/>
                  <a:pt x="6348767" y="3178406"/>
                  <a:pt x="6353473" y="3176362"/>
                </a:cubicBezTo>
                <a:close/>
                <a:moveTo>
                  <a:pt x="6393465" y="3172784"/>
                </a:moveTo>
                <a:cubicBezTo>
                  <a:pt x="6388761" y="3173806"/>
                  <a:pt x="6380919" y="3173806"/>
                  <a:pt x="6376213" y="3174573"/>
                </a:cubicBezTo>
                <a:cubicBezTo>
                  <a:pt x="6383271" y="3175851"/>
                  <a:pt x="6389545" y="3176873"/>
                  <a:pt x="6394249" y="3175595"/>
                </a:cubicBezTo>
                <a:cubicBezTo>
                  <a:pt x="6393465" y="3174573"/>
                  <a:pt x="6393465" y="3173806"/>
                  <a:pt x="6393465" y="3172784"/>
                </a:cubicBezTo>
                <a:close/>
                <a:moveTo>
                  <a:pt x="123117" y="3161796"/>
                </a:moveTo>
                <a:cubicBezTo>
                  <a:pt x="151348" y="3171251"/>
                  <a:pt x="135664" y="3176106"/>
                  <a:pt x="132527" y="3200127"/>
                </a:cubicBezTo>
                <a:cubicBezTo>
                  <a:pt x="104297" y="3207538"/>
                  <a:pt x="101160" y="3189906"/>
                  <a:pt x="79203" y="3189906"/>
                </a:cubicBezTo>
                <a:cubicBezTo>
                  <a:pt x="82339" y="3177895"/>
                  <a:pt x="101160" y="3182750"/>
                  <a:pt x="116844" y="3180451"/>
                </a:cubicBezTo>
                <a:cubicBezTo>
                  <a:pt x="123117" y="3180451"/>
                  <a:pt x="123117" y="3168951"/>
                  <a:pt x="123117" y="3161796"/>
                </a:cubicBezTo>
                <a:close/>
                <a:moveTo>
                  <a:pt x="4236171" y="3161030"/>
                </a:moveTo>
                <a:cubicBezTo>
                  <a:pt x="4235387" y="3162563"/>
                  <a:pt x="4234603" y="3163841"/>
                  <a:pt x="4233818" y="3165374"/>
                </a:cubicBezTo>
                <a:cubicBezTo>
                  <a:pt x="4233034" y="3164607"/>
                  <a:pt x="4232250" y="3162563"/>
                  <a:pt x="4231465" y="3161796"/>
                </a:cubicBezTo>
                <a:cubicBezTo>
                  <a:pt x="4231465" y="3165374"/>
                  <a:pt x="4230681" y="3169462"/>
                  <a:pt x="4229113" y="3174573"/>
                </a:cubicBezTo>
                <a:cubicBezTo>
                  <a:pt x="4238523" y="3171762"/>
                  <a:pt x="4244797" y="3168440"/>
                  <a:pt x="4251071" y="3163329"/>
                </a:cubicBezTo>
                <a:cubicBezTo>
                  <a:pt x="4245581" y="3162818"/>
                  <a:pt x="4240091" y="3161796"/>
                  <a:pt x="4236171" y="3161030"/>
                </a:cubicBezTo>
                <a:close/>
                <a:moveTo>
                  <a:pt x="5675935" y="3155919"/>
                </a:moveTo>
                <a:cubicBezTo>
                  <a:pt x="5671231" y="3155663"/>
                  <a:pt x="5665741" y="3158730"/>
                  <a:pt x="5660252" y="3158985"/>
                </a:cubicBezTo>
                <a:cubicBezTo>
                  <a:pt x="5658683" y="3163329"/>
                  <a:pt x="5659467" y="3167673"/>
                  <a:pt x="5660252" y="3171251"/>
                </a:cubicBezTo>
                <a:cubicBezTo>
                  <a:pt x="5670447" y="3172273"/>
                  <a:pt x="5677504" y="3174573"/>
                  <a:pt x="5685346" y="3178151"/>
                </a:cubicBezTo>
                <a:cubicBezTo>
                  <a:pt x="5686914" y="3175851"/>
                  <a:pt x="5686914" y="3170484"/>
                  <a:pt x="5688483" y="3167673"/>
                </a:cubicBezTo>
                <a:cubicBezTo>
                  <a:pt x="5684561" y="3164352"/>
                  <a:pt x="5679857" y="3161285"/>
                  <a:pt x="5675935" y="3155919"/>
                </a:cubicBezTo>
                <a:close/>
                <a:moveTo>
                  <a:pt x="6664009" y="3153108"/>
                </a:moveTo>
                <a:cubicBezTo>
                  <a:pt x="6674205" y="3174317"/>
                  <a:pt x="6630289" y="3174573"/>
                  <a:pt x="6585591" y="3168440"/>
                </a:cubicBezTo>
                <a:cubicBezTo>
                  <a:pt x="6566771" y="3169973"/>
                  <a:pt x="6549519" y="3172273"/>
                  <a:pt x="6536187" y="3183262"/>
                </a:cubicBezTo>
                <a:cubicBezTo>
                  <a:pt x="6536971" y="3189650"/>
                  <a:pt x="6535403" y="3191694"/>
                  <a:pt x="6534619" y="3195783"/>
                </a:cubicBezTo>
                <a:cubicBezTo>
                  <a:pt x="6537755" y="3195527"/>
                  <a:pt x="6540109" y="3194250"/>
                  <a:pt x="6544029" y="3195016"/>
                </a:cubicBezTo>
                <a:cubicBezTo>
                  <a:pt x="6544029" y="3190672"/>
                  <a:pt x="6545597" y="3188372"/>
                  <a:pt x="6544813" y="3183262"/>
                </a:cubicBezTo>
                <a:cubicBezTo>
                  <a:pt x="6566771" y="3175851"/>
                  <a:pt x="6580101" y="3182750"/>
                  <a:pt x="6591081" y="3191950"/>
                </a:cubicBezTo>
                <a:cubicBezTo>
                  <a:pt x="6595001" y="3190417"/>
                  <a:pt x="6603627" y="3189906"/>
                  <a:pt x="6606765" y="3188372"/>
                </a:cubicBezTo>
                <a:cubicBezTo>
                  <a:pt x="6606765" y="3184284"/>
                  <a:pt x="6609117" y="3181473"/>
                  <a:pt x="6609117" y="3178151"/>
                </a:cubicBezTo>
                <a:cubicBezTo>
                  <a:pt x="6622447" y="3179173"/>
                  <a:pt x="6634995" y="3182239"/>
                  <a:pt x="6646757" y="3186839"/>
                </a:cubicBezTo>
                <a:cubicBezTo>
                  <a:pt x="6650679" y="3180451"/>
                  <a:pt x="6655383" y="3175595"/>
                  <a:pt x="6659305" y="3170484"/>
                </a:cubicBezTo>
                <a:cubicBezTo>
                  <a:pt x="6674205" y="3168951"/>
                  <a:pt x="6681261" y="3173551"/>
                  <a:pt x="6687535" y="3179684"/>
                </a:cubicBezTo>
                <a:cubicBezTo>
                  <a:pt x="6690673" y="3177128"/>
                  <a:pt x="6693025" y="3174317"/>
                  <a:pt x="6696945" y="3172018"/>
                </a:cubicBezTo>
                <a:cubicBezTo>
                  <a:pt x="6685967" y="3164607"/>
                  <a:pt x="6674989" y="3157708"/>
                  <a:pt x="6664009" y="3153108"/>
                </a:cubicBezTo>
                <a:close/>
                <a:moveTo>
                  <a:pt x="2354909" y="3142631"/>
                </a:moveTo>
                <a:cubicBezTo>
                  <a:pt x="2354125" y="3143909"/>
                  <a:pt x="2357262" y="3147486"/>
                  <a:pt x="2361183" y="3153108"/>
                </a:cubicBezTo>
                <a:cubicBezTo>
                  <a:pt x="2361183" y="3149530"/>
                  <a:pt x="2364320" y="3145697"/>
                  <a:pt x="2362751" y="3142631"/>
                </a:cubicBezTo>
                <a:cubicBezTo>
                  <a:pt x="2358046" y="3141353"/>
                  <a:pt x="2354909" y="3141098"/>
                  <a:pt x="2354909" y="3142631"/>
                </a:cubicBezTo>
                <a:close/>
                <a:moveTo>
                  <a:pt x="0" y="3141098"/>
                </a:moveTo>
                <a:cubicBezTo>
                  <a:pt x="22741" y="3151575"/>
                  <a:pt x="43914" y="3173040"/>
                  <a:pt x="61166" y="3181473"/>
                </a:cubicBezTo>
                <a:cubicBezTo>
                  <a:pt x="36073" y="3201149"/>
                  <a:pt x="18820" y="3183262"/>
                  <a:pt x="0" y="3165629"/>
                </a:cubicBezTo>
                <a:close/>
                <a:moveTo>
                  <a:pt x="4409476" y="3140331"/>
                </a:moveTo>
                <a:cubicBezTo>
                  <a:pt x="4412613" y="3167418"/>
                  <a:pt x="4392223" y="3206516"/>
                  <a:pt x="4371835" y="3211371"/>
                </a:cubicBezTo>
                <a:cubicBezTo>
                  <a:pt x="4383597" y="3211371"/>
                  <a:pt x="4394577" y="3211371"/>
                  <a:pt x="4409476" y="3211371"/>
                </a:cubicBezTo>
                <a:cubicBezTo>
                  <a:pt x="4412613" y="3208815"/>
                  <a:pt x="4418102" y="3207282"/>
                  <a:pt x="4418102" y="3202171"/>
                </a:cubicBezTo>
                <a:cubicBezTo>
                  <a:pt x="4411829" y="3202171"/>
                  <a:pt x="4406339" y="3202171"/>
                  <a:pt x="4400849" y="3204727"/>
                </a:cubicBezTo>
                <a:cubicBezTo>
                  <a:pt x="4406339" y="3197316"/>
                  <a:pt x="4414965" y="3191694"/>
                  <a:pt x="4423591" y="3189139"/>
                </a:cubicBezTo>
                <a:cubicBezTo>
                  <a:pt x="4426728" y="3179173"/>
                  <a:pt x="4426728" y="3167418"/>
                  <a:pt x="4426728" y="3154897"/>
                </a:cubicBezTo>
                <a:cubicBezTo>
                  <a:pt x="4423591" y="3147742"/>
                  <a:pt x="4415749" y="3142886"/>
                  <a:pt x="4409476" y="3140331"/>
                </a:cubicBezTo>
                <a:close/>
                <a:moveTo>
                  <a:pt x="4468289" y="3137520"/>
                </a:moveTo>
                <a:cubicBezTo>
                  <a:pt x="4465153" y="3140076"/>
                  <a:pt x="4462801" y="3140331"/>
                  <a:pt x="4456527" y="3142631"/>
                </a:cubicBezTo>
                <a:cubicBezTo>
                  <a:pt x="4462801" y="3145186"/>
                  <a:pt x="4468289" y="3147486"/>
                  <a:pt x="4471427" y="3149786"/>
                </a:cubicBezTo>
                <a:cubicBezTo>
                  <a:pt x="4471427" y="3144931"/>
                  <a:pt x="4468289" y="3142375"/>
                  <a:pt x="4468289" y="3137520"/>
                </a:cubicBezTo>
                <a:close/>
                <a:moveTo>
                  <a:pt x="6377781" y="3133687"/>
                </a:moveTo>
                <a:cubicBezTo>
                  <a:pt x="6362097" y="3142631"/>
                  <a:pt x="6342493" y="3146464"/>
                  <a:pt x="6320537" y="3149786"/>
                </a:cubicBezTo>
                <a:cubicBezTo>
                  <a:pt x="6320537" y="3157452"/>
                  <a:pt x="6322889" y="3158474"/>
                  <a:pt x="6325241" y="3161796"/>
                </a:cubicBezTo>
                <a:cubicBezTo>
                  <a:pt x="6341709" y="3160263"/>
                  <a:pt x="6358961" y="3155919"/>
                  <a:pt x="6374645" y="3158219"/>
                </a:cubicBezTo>
                <a:cubicBezTo>
                  <a:pt x="6380135" y="3156174"/>
                  <a:pt x="6377781" y="3144420"/>
                  <a:pt x="6377781" y="3133687"/>
                </a:cubicBezTo>
                <a:close/>
                <a:moveTo>
                  <a:pt x="5868061" y="3133687"/>
                </a:moveTo>
                <a:cubicBezTo>
                  <a:pt x="5864925" y="3135731"/>
                  <a:pt x="5861003" y="3135731"/>
                  <a:pt x="5857867" y="3138798"/>
                </a:cubicBezTo>
                <a:cubicBezTo>
                  <a:pt x="5861787" y="3138542"/>
                  <a:pt x="5865709" y="3139564"/>
                  <a:pt x="5869629" y="3139564"/>
                </a:cubicBezTo>
                <a:cubicBezTo>
                  <a:pt x="5868845" y="3137520"/>
                  <a:pt x="5870413" y="3135476"/>
                  <a:pt x="5868061" y="3133687"/>
                </a:cubicBezTo>
                <a:close/>
                <a:moveTo>
                  <a:pt x="5971573" y="3131643"/>
                </a:moveTo>
                <a:cubicBezTo>
                  <a:pt x="5973926" y="3141609"/>
                  <a:pt x="5973142" y="3150808"/>
                  <a:pt x="5968437" y="3158985"/>
                </a:cubicBezTo>
                <a:cubicBezTo>
                  <a:pt x="5973142" y="3154897"/>
                  <a:pt x="5977847" y="3149786"/>
                  <a:pt x="5984121" y="3152341"/>
                </a:cubicBezTo>
                <a:cubicBezTo>
                  <a:pt x="5980199" y="3145953"/>
                  <a:pt x="5976279" y="3137265"/>
                  <a:pt x="5971573" y="3131643"/>
                </a:cubicBezTo>
                <a:close/>
                <a:moveTo>
                  <a:pt x="5797485" y="3127299"/>
                </a:moveTo>
                <a:cubicBezTo>
                  <a:pt x="5795132" y="3127043"/>
                  <a:pt x="5794347" y="3128321"/>
                  <a:pt x="5792779" y="3128321"/>
                </a:cubicBezTo>
                <a:cubicBezTo>
                  <a:pt x="5794347" y="3129343"/>
                  <a:pt x="5795916" y="3130110"/>
                  <a:pt x="5797485" y="3130876"/>
                </a:cubicBezTo>
                <a:close/>
                <a:moveTo>
                  <a:pt x="2598791" y="3125510"/>
                </a:moveTo>
                <a:cubicBezTo>
                  <a:pt x="2598791" y="3125510"/>
                  <a:pt x="2598791" y="3126021"/>
                  <a:pt x="2598791" y="3128321"/>
                </a:cubicBezTo>
                <a:cubicBezTo>
                  <a:pt x="2598791" y="3126021"/>
                  <a:pt x="2601928" y="3125510"/>
                  <a:pt x="2601928" y="3125510"/>
                </a:cubicBezTo>
                <a:cubicBezTo>
                  <a:pt x="2601928" y="3125510"/>
                  <a:pt x="2598791" y="3125510"/>
                  <a:pt x="2598791" y="3125510"/>
                </a:cubicBezTo>
                <a:close/>
                <a:moveTo>
                  <a:pt x="6214671" y="3123210"/>
                </a:moveTo>
                <a:cubicBezTo>
                  <a:pt x="6230355" y="3133432"/>
                  <a:pt x="6211535" y="3161796"/>
                  <a:pt x="6191929" y="3156686"/>
                </a:cubicBezTo>
                <a:cubicBezTo>
                  <a:pt x="6191929" y="3149019"/>
                  <a:pt x="6198203" y="3148764"/>
                  <a:pt x="6205261" y="3148764"/>
                </a:cubicBezTo>
                <a:cubicBezTo>
                  <a:pt x="6185657" y="3128321"/>
                  <a:pt x="6211535" y="3138542"/>
                  <a:pt x="6214671" y="3123210"/>
                </a:cubicBezTo>
                <a:close/>
                <a:moveTo>
                  <a:pt x="4207940" y="3123210"/>
                </a:moveTo>
                <a:cubicBezTo>
                  <a:pt x="4209509" y="3124488"/>
                  <a:pt x="4210097" y="3124488"/>
                  <a:pt x="4210293" y="3124168"/>
                </a:cubicBezTo>
                <a:lnTo>
                  <a:pt x="4210293" y="3123976"/>
                </a:lnTo>
                <a:lnTo>
                  <a:pt x="4210293" y="3123977"/>
                </a:lnTo>
                <a:cubicBezTo>
                  <a:pt x="4210293" y="3123721"/>
                  <a:pt x="4210293" y="3123466"/>
                  <a:pt x="4210293" y="3123210"/>
                </a:cubicBezTo>
                <a:lnTo>
                  <a:pt x="4210293" y="3123976"/>
                </a:lnTo>
                <a:close/>
                <a:moveTo>
                  <a:pt x="6033524" y="3119632"/>
                </a:moveTo>
                <a:cubicBezTo>
                  <a:pt x="6009999" y="3131132"/>
                  <a:pt x="5999804" y="3156430"/>
                  <a:pt x="5981768" y="3172784"/>
                </a:cubicBezTo>
                <a:cubicBezTo>
                  <a:pt x="5988041" y="3173551"/>
                  <a:pt x="5993531" y="3173551"/>
                  <a:pt x="5999804" y="3172784"/>
                </a:cubicBezTo>
                <a:cubicBezTo>
                  <a:pt x="6000589" y="3168440"/>
                  <a:pt x="6002157" y="3165374"/>
                  <a:pt x="5999804" y="3158985"/>
                </a:cubicBezTo>
                <a:cubicBezTo>
                  <a:pt x="6020193" y="3177384"/>
                  <a:pt x="6032740" y="3158730"/>
                  <a:pt x="6053129" y="3153108"/>
                </a:cubicBezTo>
                <a:cubicBezTo>
                  <a:pt x="6050777" y="3139309"/>
                  <a:pt x="6042151" y="3130110"/>
                  <a:pt x="6033524" y="3119632"/>
                </a:cubicBezTo>
                <a:close/>
                <a:moveTo>
                  <a:pt x="6395817" y="3118866"/>
                </a:moveTo>
                <a:cubicBezTo>
                  <a:pt x="6392681" y="3125510"/>
                  <a:pt x="6386409" y="3127043"/>
                  <a:pt x="6380919" y="3130876"/>
                </a:cubicBezTo>
                <a:cubicBezTo>
                  <a:pt x="6389545" y="3142375"/>
                  <a:pt x="6400523" y="3141098"/>
                  <a:pt x="6410717" y="3137520"/>
                </a:cubicBezTo>
                <a:cubicBezTo>
                  <a:pt x="6406797" y="3135476"/>
                  <a:pt x="6401307" y="3131132"/>
                  <a:pt x="6395817" y="3118866"/>
                </a:cubicBezTo>
                <a:close/>
                <a:moveTo>
                  <a:pt x="2288254" y="3117333"/>
                </a:moveTo>
                <a:cubicBezTo>
                  <a:pt x="2290606" y="3120655"/>
                  <a:pt x="2292175" y="3123721"/>
                  <a:pt x="2294527" y="3125510"/>
                </a:cubicBezTo>
                <a:cubicBezTo>
                  <a:pt x="2294527" y="3123210"/>
                  <a:pt x="2294527" y="3120655"/>
                  <a:pt x="2294527" y="3118099"/>
                </a:cubicBezTo>
                <a:cubicBezTo>
                  <a:pt x="2292175" y="3116566"/>
                  <a:pt x="2290606" y="3117588"/>
                  <a:pt x="2288254" y="3117333"/>
                </a:cubicBezTo>
                <a:close/>
                <a:moveTo>
                  <a:pt x="5914328" y="3116055"/>
                </a:moveTo>
                <a:cubicBezTo>
                  <a:pt x="5899429" y="3117333"/>
                  <a:pt x="5885313" y="3123210"/>
                  <a:pt x="5870413" y="3132409"/>
                </a:cubicBezTo>
                <a:cubicBezTo>
                  <a:pt x="5875903" y="3125254"/>
                  <a:pt x="5888450" y="3129598"/>
                  <a:pt x="5900213" y="3140331"/>
                </a:cubicBezTo>
                <a:cubicBezTo>
                  <a:pt x="5906486" y="3140842"/>
                  <a:pt x="5913544" y="3139564"/>
                  <a:pt x="5918249" y="3141098"/>
                </a:cubicBezTo>
                <a:cubicBezTo>
                  <a:pt x="5928443" y="3137009"/>
                  <a:pt x="5921385" y="3121421"/>
                  <a:pt x="5914328" y="3116055"/>
                </a:cubicBezTo>
                <a:close/>
                <a:moveTo>
                  <a:pt x="2278059" y="3116055"/>
                </a:moveTo>
                <a:cubicBezTo>
                  <a:pt x="2273354" y="3117588"/>
                  <a:pt x="2267865" y="3120910"/>
                  <a:pt x="2265512" y="3123210"/>
                </a:cubicBezTo>
                <a:cubicBezTo>
                  <a:pt x="2265512" y="3125765"/>
                  <a:pt x="2268649" y="3127554"/>
                  <a:pt x="2268649" y="3132409"/>
                </a:cubicBezTo>
                <a:cubicBezTo>
                  <a:pt x="2274923" y="3132409"/>
                  <a:pt x="2277275" y="3137520"/>
                  <a:pt x="2279627" y="3152341"/>
                </a:cubicBezTo>
                <a:cubicBezTo>
                  <a:pt x="2279627" y="3152341"/>
                  <a:pt x="2282764" y="3154897"/>
                  <a:pt x="2285901" y="3154897"/>
                </a:cubicBezTo>
                <a:cubicBezTo>
                  <a:pt x="2285901" y="3162307"/>
                  <a:pt x="2279627" y="3164607"/>
                  <a:pt x="2279627" y="3174573"/>
                </a:cubicBezTo>
                <a:lnTo>
                  <a:pt x="2263160" y="3174573"/>
                </a:lnTo>
                <a:cubicBezTo>
                  <a:pt x="2260023" y="3169462"/>
                  <a:pt x="2260023" y="3167418"/>
                  <a:pt x="2256886" y="3162563"/>
                </a:cubicBezTo>
                <a:cubicBezTo>
                  <a:pt x="2253749" y="3167418"/>
                  <a:pt x="2247476" y="3169973"/>
                  <a:pt x="2244339" y="3177128"/>
                </a:cubicBezTo>
                <a:cubicBezTo>
                  <a:pt x="2282764" y="3172273"/>
                  <a:pt x="2271001" y="3221592"/>
                  <a:pt x="2294527" y="3233858"/>
                </a:cubicBezTo>
                <a:cubicBezTo>
                  <a:pt x="2294527" y="3192205"/>
                  <a:pt x="2314916" y="3236669"/>
                  <a:pt x="2338441" y="3224403"/>
                </a:cubicBezTo>
                <a:cubicBezTo>
                  <a:pt x="2355694" y="3204727"/>
                  <a:pt x="2335305" y="3207282"/>
                  <a:pt x="2329815" y="3187606"/>
                </a:cubicBezTo>
                <a:cubicBezTo>
                  <a:pt x="2350204" y="3191439"/>
                  <a:pt x="2359615" y="3173040"/>
                  <a:pt x="2360399" y="3156686"/>
                </a:cubicBezTo>
                <a:cubicBezTo>
                  <a:pt x="2352557" y="3174829"/>
                  <a:pt x="2314132" y="3160519"/>
                  <a:pt x="2294527" y="3165374"/>
                </a:cubicBezTo>
                <a:cubicBezTo>
                  <a:pt x="2297664" y="3157963"/>
                  <a:pt x="2297664" y="3152341"/>
                  <a:pt x="2297664" y="3149786"/>
                </a:cubicBezTo>
                <a:cubicBezTo>
                  <a:pt x="2292175" y="3147486"/>
                  <a:pt x="2289038" y="3142631"/>
                  <a:pt x="2292175" y="3135220"/>
                </a:cubicBezTo>
                <a:cubicBezTo>
                  <a:pt x="2289038" y="3130621"/>
                  <a:pt x="2287469" y="3125510"/>
                  <a:pt x="2286685" y="3117333"/>
                </a:cubicBezTo>
                <a:cubicBezTo>
                  <a:pt x="2283549" y="3116822"/>
                  <a:pt x="2281196" y="3115288"/>
                  <a:pt x="2278059" y="3116055"/>
                </a:cubicBezTo>
                <a:close/>
                <a:moveTo>
                  <a:pt x="4915275" y="3110944"/>
                </a:moveTo>
                <a:cubicBezTo>
                  <a:pt x="4903513" y="3110944"/>
                  <a:pt x="4894887" y="3113244"/>
                  <a:pt x="4888613" y="3118099"/>
                </a:cubicBezTo>
                <a:cubicBezTo>
                  <a:pt x="4884693" y="3126788"/>
                  <a:pt x="4887829" y="3133687"/>
                  <a:pt x="4890181" y="3139564"/>
                </a:cubicBezTo>
                <a:cubicBezTo>
                  <a:pt x="4894887" y="3137776"/>
                  <a:pt x="4901945" y="3137009"/>
                  <a:pt x="4905865" y="3135220"/>
                </a:cubicBezTo>
                <a:cubicBezTo>
                  <a:pt x="4903513" y="3132920"/>
                  <a:pt x="4901945" y="3129598"/>
                  <a:pt x="4898023" y="3128321"/>
                </a:cubicBezTo>
                <a:cubicBezTo>
                  <a:pt x="4912139" y="3133432"/>
                  <a:pt x="4947427" y="3115288"/>
                  <a:pt x="4947427" y="3137520"/>
                </a:cubicBezTo>
                <a:cubicBezTo>
                  <a:pt x="4949779" y="3146720"/>
                  <a:pt x="4935665" y="3156174"/>
                  <a:pt x="4928607" y="3163329"/>
                </a:cubicBezTo>
                <a:cubicBezTo>
                  <a:pt x="4931743" y="3161796"/>
                  <a:pt x="4934096" y="3160519"/>
                  <a:pt x="4937233" y="3158985"/>
                </a:cubicBezTo>
                <a:cubicBezTo>
                  <a:pt x="4945075" y="3153364"/>
                  <a:pt x="4954485" y="3146975"/>
                  <a:pt x="4956837" y="3135220"/>
                </a:cubicBezTo>
                <a:cubicBezTo>
                  <a:pt x="4953701" y="3115544"/>
                  <a:pt x="4930175" y="3115799"/>
                  <a:pt x="4915275" y="3110944"/>
                </a:cubicBezTo>
                <a:close/>
                <a:moveTo>
                  <a:pt x="6100965" y="3109411"/>
                </a:moveTo>
                <a:cubicBezTo>
                  <a:pt x="6099397" y="3111455"/>
                  <a:pt x="6098611" y="3114011"/>
                  <a:pt x="6097043" y="3116055"/>
                </a:cubicBezTo>
                <a:cubicBezTo>
                  <a:pt x="6097827" y="3116310"/>
                  <a:pt x="6100181" y="3117077"/>
                  <a:pt x="6100965" y="3117333"/>
                </a:cubicBezTo>
                <a:cubicBezTo>
                  <a:pt x="6101749" y="3114266"/>
                  <a:pt x="6103317" y="3113755"/>
                  <a:pt x="6104885" y="3110944"/>
                </a:cubicBezTo>
                <a:cubicBezTo>
                  <a:pt x="6103317" y="3110178"/>
                  <a:pt x="6102533" y="3111455"/>
                  <a:pt x="6100965" y="3109411"/>
                </a:cubicBezTo>
                <a:close/>
                <a:moveTo>
                  <a:pt x="4801569" y="3108644"/>
                </a:moveTo>
                <a:cubicBezTo>
                  <a:pt x="4784317" y="3110944"/>
                  <a:pt x="4778043" y="3125254"/>
                  <a:pt x="4772553" y="3137520"/>
                </a:cubicBezTo>
                <a:cubicBezTo>
                  <a:pt x="4804705" y="3147486"/>
                  <a:pt x="4830583" y="3108133"/>
                  <a:pt x="4830583" y="3157452"/>
                </a:cubicBezTo>
                <a:cubicBezTo>
                  <a:pt x="4821173" y="3157452"/>
                  <a:pt x="4811763" y="3161030"/>
                  <a:pt x="4804705" y="3166907"/>
                </a:cubicBezTo>
                <a:cubicBezTo>
                  <a:pt x="4821957" y="3161541"/>
                  <a:pt x="4839209" y="3157197"/>
                  <a:pt x="4854893" y="3151319"/>
                </a:cubicBezTo>
                <a:cubicBezTo>
                  <a:pt x="4843915" y="3149786"/>
                  <a:pt x="4836073" y="3143398"/>
                  <a:pt x="4847835" y="3118099"/>
                </a:cubicBezTo>
                <a:cubicBezTo>
                  <a:pt x="4839209" y="3113244"/>
                  <a:pt x="4831367" y="3115544"/>
                  <a:pt x="4821957" y="3120399"/>
                </a:cubicBezTo>
                <a:cubicBezTo>
                  <a:pt x="4821957" y="3122954"/>
                  <a:pt x="4821957" y="3125510"/>
                  <a:pt x="4821957" y="3125510"/>
                </a:cubicBezTo>
                <a:cubicBezTo>
                  <a:pt x="4821957" y="3125510"/>
                  <a:pt x="4818821" y="3123210"/>
                  <a:pt x="4818821" y="3123210"/>
                </a:cubicBezTo>
                <a:cubicBezTo>
                  <a:pt x="4810195" y="3128065"/>
                  <a:pt x="4803921" y="3128065"/>
                  <a:pt x="4803921" y="3110944"/>
                </a:cubicBezTo>
                <a:cubicBezTo>
                  <a:pt x="4803921" y="3110944"/>
                  <a:pt x="4804705" y="3110944"/>
                  <a:pt x="4801569" y="3108644"/>
                </a:cubicBezTo>
                <a:close/>
                <a:moveTo>
                  <a:pt x="2253749" y="3108644"/>
                </a:moveTo>
                <a:cubicBezTo>
                  <a:pt x="2232577" y="3108644"/>
                  <a:pt x="2227871" y="3122699"/>
                  <a:pt x="2221598" y="3137520"/>
                </a:cubicBezTo>
                <a:cubicBezTo>
                  <a:pt x="2227871" y="3140076"/>
                  <a:pt x="2230224" y="3140076"/>
                  <a:pt x="2236497" y="3137520"/>
                </a:cubicBezTo>
                <a:cubicBezTo>
                  <a:pt x="2239634" y="3130110"/>
                  <a:pt x="2241987" y="3125254"/>
                  <a:pt x="2244339" y="3115288"/>
                </a:cubicBezTo>
                <a:cubicBezTo>
                  <a:pt x="2247476" y="3115288"/>
                  <a:pt x="2250613" y="3115288"/>
                  <a:pt x="2253749" y="3115288"/>
                </a:cubicBezTo>
                <a:cubicBezTo>
                  <a:pt x="2253749" y="3112733"/>
                  <a:pt x="2253749" y="3113500"/>
                  <a:pt x="2253749" y="3108644"/>
                </a:cubicBezTo>
                <a:close/>
                <a:moveTo>
                  <a:pt x="6140957" y="3107878"/>
                </a:moveTo>
                <a:cubicBezTo>
                  <a:pt x="6142525" y="3110689"/>
                  <a:pt x="6143309" y="3118099"/>
                  <a:pt x="6144095" y="3123977"/>
                </a:cubicBezTo>
                <a:cubicBezTo>
                  <a:pt x="6148799" y="3122188"/>
                  <a:pt x="6153505" y="3121166"/>
                  <a:pt x="6156641" y="3118099"/>
                </a:cubicBezTo>
                <a:cubicBezTo>
                  <a:pt x="6151153" y="3116055"/>
                  <a:pt x="6145663" y="3111711"/>
                  <a:pt x="6140957" y="3107878"/>
                </a:cubicBezTo>
                <a:close/>
                <a:moveTo>
                  <a:pt x="4772553" y="3095356"/>
                </a:moveTo>
                <a:cubicBezTo>
                  <a:pt x="4772553" y="3097912"/>
                  <a:pt x="4772553" y="3098167"/>
                  <a:pt x="4772553" y="3098167"/>
                </a:cubicBezTo>
                <a:cubicBezTo>
                  <a:pt x="4774907" y="3098167"/>
                  <a:pt x="4778043" y="3098167"/>
                  <a:pt x="4781180" y="3098167"/>
                </a:cubicBezTo>
                <a:cubicBezTo>
                  <a:pt x="4778043" y="3098167"/>
                  <a:pt x="4774907" y="3097912"/>
                  <a:pt x="4772553" y="3095356"/>
                </a:cubicBezTo>
                <a:close/>
                <a:moveTo>
                  <a:pt x="4724719" y="3095356"/>
                </a:moveTo>
                <a:cubicBezTo>
                  <a:pt x="4724719" y="3102767"/>
                  <a:pt x="4723150" y="3108133"/>
                  <a:pt x="4728639" y="3118099"/>
                </a:cubicBezTo>
                <a:cubicBezTo>
                  <a:pt x="4745891" y="3120655"/>
                  <a:pt x="4749028" y="3106089"/>
                  <a:pt x="4763927" y="3108644"/>
                </a:cubicBezTo>
                <a:cubicBezTo>
                  <a:pt x="4763927" y="3103534"/>
                  <a:pt x="4760791" y="3097912"/>
                  <a:pt x="4757654" y="3095356"/>
                </a:cubicBezTo>
                <a:cubicBezTo>
                  <a:pt x="4749028" y="3093056"/>
                  <a:pt x="4736481" y="3095356"/>
                  <a:pt x="4724719" y="3095356"/>
                </a:cubicBezTo>
                <a:close/>
                <a:moveTo>
                  <a:pt x="5160725" y="3088712"/>
                </a:moveTo>
                <a:cubicBezTo>
                  <a:pt x="5145826" y="3098678"/>
                  <a:pt x="5129358" y="3098167"/>
                  <a:pt x="5108969" y="3098167"/>
                </a:cubicBezTo>
                <a:cubicBezTo>
                  <a:pt x="5110537" y="3100723"/>
                  <a:pt x="5109753" y="3105578"/>
                  <a:pt x="5111322" y="3108644"/>
                </a:cubicBezTo>
                <a:cubicBezTo>
                  <a:pt x="5133279" y="3105833"/>
                  <a:pt x="5152884" y="3107878"/>
                  <a:pt x="5174841" y="3106856"/>
                </a:cubicBezTo>
                <a:cubicBezTo>
                  <a:pt x="5171704" y="3099700"/>
                  <a:pt x="5164647" y="3093823"/>
                  <a:pt x="5160725" y="3088712"/>
                </a:cubicBezTo>
                <a:close/>
                <a:moveTo>
                  <a:pt x="6571475" y="3084368"/>
                </a:moveTo>
                <a:cubicBezTo>
                  <a:pt x="6562849" y="3086924"/>
                  <a:pt x="6553439" y="3087690"/>
                  <a:pt x="6544029" y="3087946"/>
                </a:cubicBezTo>
                <a:cubicBezTo>
                  <a:pt x="6544813" y="3096378"/>
                  <a:pt x="6546381" y="3104300"/>
                  <a:pt x="6559713" y="3106856"/>
                </a:cubicBezTo>
                <a:cubicBezTo>
                  <a:pt x="6568339" y="3102000"/>
                  <a:pt x="6567555" y="3092034"/>
                  <a:pt x="6576181" y="3089479"/>
                </a:cubicBezTo>
                <a:cubicBezTo>
                  <a:pt x="6575397" y="3086924"/>
                  <a:pt x="6573045" y="3086668"/>
                  <a:pt x="6571475" y="3084368"/>
                </a:cubicBezTo>
                <a:close/>
                <a:moveTo>
                  <a:pt x="6100965" y="3084368"/>
                </a:moveTo>
                <a:cubicBezTo>
                  <a:pt x="6097043" y="3084113"/>
                  <a:pt x="6093123" y="3086668"/>
                  <a:pt x="6089201" y="3087946"/>
                </a:cubicBezTo>
                <a:cubicBezTo>
                  <a:pt x="6093123" y="3094079"/>
                  <a:pt x="6098611" y="3093056"/>
                  <a:pt x="6106453" y="3089479"/>
                </a:cubicBezTo>
                <a:cubicBezTo>
                  <a:pt x="6104101" y="3088201"/>
                  <a:pt x="6103317" y="3084624"/>
                  <a:pt x="6100965" y="3084368"/>
                </a:cubicBezTo>
                <a:close/>
                <a:moveTo>
                  <a:pt x="109002" y="3076702"/>
                </a:moveTo>
                <a:cubicBezTo>
                  <a:pt x="125470" y="3079257"/>
                  <a:pt x="142722" y="3085646"/>
                  <a:pt x="148211" y="3105067"/>
                </a:cubicBezTo>
                <a:cubicBezTo>
                  <a:pt x="173305" y="3054470"/>
                  <a:pt x="203888" y="3090757"/>
                  <a:pt x="251724" y="3095356"/>
                </a:cubicBezTo>
                <a:cubicBezTo>
                  <a:pt x="260350" y="3145953"/>
                  <a:pt x="181147" y="3115288"/>
                  <a:pt x="212514" y="3086412"/>
                </a:cubicBezTo>
                <a:cubicBezTo>
                  <a:pt x="198399" y="3081557"/>
                  <a:pt x="185068" y="3120144"/>
                  <a:pt x="204672" y="3124743"/>
                </a:cubicBezTo>
                <a:cubicBezTo>
                  <a:pt x="179579" y="3139309"/>
                  <a:pt x="63519" y="3131643"/>
                  <a:pt x="51756" y="3095356"/>
                </a:cubicBezTo>
                <a:cubicBezTo>
                  <a:pt x="83124" y="3090757"/>
                  <a:pt x="102728" y="3120144"/>
                  <a:pt x="109002" y="3076702"/>
                </a:cubicBezTo>
                <a:close/>
                <a:moveTo>
                  <a:pt x="4962327" y="3075935"/>
                </a:moveTo>
                <a:cubicBezTo>
                  <a:pt x="4959190" y="3100723"/>
                  <a:pt x="4959190" y="3122699"/>
                  <a:pt x="4974089" y="3137520"/>
                </a:cubicBezTo>
                <a:cubicBezTo>
                  <a:pt x="4974089" y="3140587"/>
                  <a:pt x="4972521" y="3142375"/>
                  <a:pt x="4971737" y="3144675"/>
                </a:cubicBezTo>
                <a:cubicBezTo>
                  <a:pt x="4978011" y="3142120"/>
                  <a:pt x="4984284" y="3139053"/>
                  <a:pt x="4991341" y="3136754"/>
                </a:cubicBezTo>
                <a:cubicBezTo>
                  <a:pt x="4980363" y="3121677"/>
                  <a:pt x="4974873" y="3095101"/>
                  <a:pt x="4962327" y="3075935"/>
                </a:cubicBezTo>
                <a:close/>
                <a:moveTo>
                  <a:pt x="6127627" y="3074147"/>
                </a:moveTo>
                <a:cubicBezTo>
                  <a:pt x="6125273" y="3078491"/>
                  <a:pt x="6120569" y="3080791"/>
                  <a:pt x="6119001" y="3086412"/>
                </a:cubicBezTo>
                <a:cubicBezTo>
                  <a:pt x="6119785" y="3086157"/>
                  <a:pt x="6120569" y="3086412"/>
                  <a:pt x="6120569" y="3086412"/>
                </a:cubicBezTo>
                <a:cubicBezTo>
                  <a:pt x="6122137" y="3085135"/>
                  <a:pt x="6122921" y="3081302"/>
                  <a:pt x="6124489" y="3080280"/>
                </a:cubicBezTo>
                <a:cubicBezTo>
                  <a:pt x="6125273" y="3079257"/>
                  <a:pt x="6126057" y="3080024"/>
                  <a:pt x="6126843" y="3079257"/>
                </a:cubicBezTo>
                <a:cubicBezTo>
                  <a:pt x="6128411" y="3077980"/>
                  <a:pt x="6127627" y="3075680"/>
                  <a:pt x="6127627" y="3074147"/>
                </a:cubicBezTo>
                <a:close/>
                <a:moveTo>
                  <a:pt x="396798" y="3072358"/>
                </a:moveTo>
                <a:lnTo>
                  <a:pt x="396798" y="3105067"/>
                </a:lnTo>
                <a:cubicBezTo>
                  <a:pt x="378762" y="3107622"/>
                  <a:pt x="380330" y="3086412"/>
                  <a:pt x="359941" y="3094590"/>
                </a:cubicBezTo>
                <a:cubicBezTo>
                  <a:pt x="365431" y="3078235"/>
                  <a:pt x="378762" y="3069802"/>
                  <a:pt x="396798" y="3072358"/>
                </a:cubicBezTo>
                <a:close/>
                <a:moveTo>
                  <a:pt x="2405881" y="3071591"/>
                </a:moveTo>
                <a:cubicBezTo>
                  <a:pt x="2409018" y="3118355"/>
                  <a:pt x="2358830" y="3100978"/>
                  <a:pt x="2338441" y="3118099"/>
                </a:cubicBezTo>
                <a:cubicBezTo>
                  <a:pt x="2335305" y="3125510"/>
                  <a:pt x="2335305" y="3130365"/>
                  <a:pt x="2338441" y="3135220"/>
                </a:cubicBezTo>
                <a:cubicBezTo>
                  <a:pt x="2341578" y="3135220"/>
                  <a:pt x="2347067" y="3133176"/>
                  <a:pt x="2350204" y="3130876"/>
                </a:cubicBezTo>
                <a:cubicBezTo>
                  <a:pt x="2350204" y="3130876"/>
                  <a:pt x="2347852" y="3128321"/>
                  <a:pt x="2347852" y="3128321"/>
                </a:cubicBezTo>
                <a:cubicBezTo>
                  <a:pt x="2347852" y="3128321"/>
                  <a:pt x="2350204" y="3128321"/>
                  <a:pt x="2353341" y="3128321"/>
                </a:cubicBezTo>
                <a:cubicBezTo>
                  <a:pt x="2364320" y="3123466"/>
                  <a:pt x="2376083" y="3120655"/>
                  <a:pt x="2387845" y="3125510"/>
                </a:cubicBezTo>
                <a:cubicBezTo>
                  <a:pt x="2387845" y="3128065"/>
                  <a:pt x="2387845" y="3128321"/>
                  <a:pt x="2387845" y="3128321"/>
                </a:cubicBezTo>
                <a:cubicBezTo>
                  <a:pt x="2394119" y="3130876"/>
                  <a:pt x="2397255" y="3130110"/>
                  <a:pt x="2397255" y="3137520"/>
                </a:cubicBezTo>
                <a:cubicBezTo>
                  <a:pt x="2400392" y="3154641"/>
                  <a:pt x="2356478" y="3167418"/>
                  <a:pt x="2379219" y="3177128"/>
                </a:cubicBezTo>
                <a:cubicBezTo>
                  <a:pt x="2397255" y="3169973"/>
                  <a:pt x="2423918" y="3167673"/>
                  <a:pt x="2464695" y="3147742"/>
                </a:cubicBezTo>
                <a:cubicBezTo>
                  <a:pt x="2426270" y="3157708"/>
                  <a:pt x="2432544" y="3096378"/>
                  <a:pt x="2405881" y="3071591"/>
                </a:cubicBezTo>
                <a:close/>
                <a:moveTo>
                  <a:pt x="434439" y="3068780"/>
                </a:moveTo>
                <a:cubicBezTo>
                  <a:pt x="449338" y="3070058"/>
                  <a:pt x="468159" y="3076191"/>
                  <a:pt x="478353" y="3071591"/>
                </a:cubicBezTo>
                <a:cubicBezTo>
                  <a:pt x="466590" y="3105578"/>
                  <a:pt x="449338" y="3081302"/>
                  <a:pt x="411697" y="3096634"/>
                </a:cubicBezTo>
                <a:cubicBezTo>
                  <a:pt x="408561" y="3072102"/>
                  <a:pt x="419539" y="3067758"/>
                  <a:pt x="434439" y="3068780"/>
                </a:cubicBezTo>
                <a:close/>
                <a:moveTo>
                  <a:pt x="6135469" y="3067247"/>
                </a:moveTo>
                <a:cubicBezTo>
                  <a:pt x="6136253" y="3070313"/>
                  <a:pt x="6137037" y="3073380"/>
                  <a:pt x="6136253" y="3075935"/>
                </a:cubicBezTo>
                <a:cubicBezTo>
                  <a:pt x="6136253" y="3076191"/>
                  <a:pt x="6137821" y="3075935"/>
                  <a:pt x="6137821" y="3075935"/>
                </a:cubicBezTo>
                <a:cubicBezTo>
                  <a:pt x="6140957" y="3074913"/>
                  <a:pt x="6146447" y="3077213"/>
                  <a:pt x="6150369" y="3076702"/>
                </a:cubicBezTo>
                <a:cubicBezTo>
                  <a:pt x="6151153" y="3075935"/>
                  <a:pt x="6152721" y="3074658"/>
                  <a:pt x="6153505" y="3074147"/>
                </a:cubicBezTo>
                <a:cubicBezTo>
                  <a:pt x="6148015" y="3071591"/>
                  <a:pt x="6140957" y="3072102"/>
                  <a:pt x="6135469" y="3067247"/>
                </a:cubicBezTo>
                <a:close/>
                <a:moveTo>
                  <a:pt x="4597681" y="3064947"/>
                </a:moveTo>
                <a:cubicBezTo>
                  <a:pt x="4587486" y="3063925"/>
                  <a:pt x="4579644" y="3066225"/>
                  <a:pt x="4571018" y="3078491"/>
                </a:cubicBezTo>
                <a:cubicBezTo>
                  <a:pt x="4573371" y="3088201"/>
                  <a:pt x="4599249" y="3110944"/>
                  <a:pt x="4602385" y="3088712"/>
                </a:cubicBezTo>
                <a:cubicBezTo>
                  <a:pt x="4631401" y="3093568"/>
                  <a:pt x="4581997" y="3130110"/>
                  <a:pt x="4611011" y="3137520"/>
                </a:cubicBezTo>
                <a:cubicBezTo>
                  <a:pt x="4605522" y="3149786"/>
                  <a:pt x="4591407" y="3137265"/>
                  <a:pt x="4579644" y="3132409"/>
                </a:cubicBezTo>
                <a:cubicBezTo>
                  <a:pt x="4579644" y="3137265"/>
                  <a:pt x="4576507" y="3143142"/>
                  <a:pt x="4573371" y="3145442"/>
                </a:cubicBezTo>
                <a:cubicBezTo>
                  <a:pt x="4576507" y="3150297"/>
                  <a:pt x="4576507" y="3152341"/>
                  <a:pt x="4579644" y="3157452"/>
                </a:cubicBezTo>
                <a:cubicBezTo>
                  <a:pt x="4576507" y="3154897"/>
                  <a:pt x="4573371" y="3154641"/>
                  <a:pt x="4571018" y="3152341"/>
                </a:cubicBezTo>
                <a:cubicBezTo>
                  <a:pt x="4571018" y="3157197"/>
                  <a:pt x="4567881" y="3164607"/>
                  <a:pt x="4571018" y="3174573"/>
                </a:cubicBezTo>
                <a:cubicBezTo>
                  <a:pt x="4544355" y="3176873"/>
                  <a:pt x="4527888" y="3181984"/>
                  <a:pt x="4511420" y="3184795"/>
                </a:cubicBezTo>
                <a:cubicBezTo>
                  <a:pt x="4515341" y="3184284"/>
                  <a:pt x="4523183" y="3186072"/>
                  <a:pt x="4526319" y="3184795"/>
                </a:cubicBezTo>
                <a:cubicBezTo>
                  <a:pt x="4527103" y="3193994"/>
                  <a:pt x="4521615" y="3196294"/>
                  <a:pt x="4518477" y="3201149"/>
                </a:cubicBezTo>
                <a:cubicBezTo>
                  <a:pt x="4596112" y="3214693"/>
                  <a:pt x="4678451" y="3203449"/>
                  <a:pt x="4757654" y="3182495"/>
                </a:cubicBezTo>
                <a:cubicBezTo>
                  <a:pt x="4741971" y="3175084"/>
                  <a:pt x="4726287" y="3167418"/>
                  <a:pt x="4722366" y="3147742"/>
                </a:cubicBezTo>
                <a:cubicBezTo>
                  <a:pt x="4701977" y="3150297"/>
                  <a:pt x="4690214" y="3162307"/>
                  <a:pt x="4660415" y="3157452"/>
                </a:cubicBezTo>
                <a:cubicBezTo>
                  <a:pt x="4675315" y="3132665"/>
                  <a:pt x="4678451" y="3138031"/>
                  <a:pt x="4669825" y="3108644"/>
                </a:cubicBezTo>
                <a:cubicBezTo>
                  <a:pt x="4648653" y="3106089"/>
                  <a:pt x="4652573" y="3125510"/>
                  <a:pt x="4629048" y="3118099"/>
                </a:cubicBezTo>
                <a:cubicBezTo>
                  <a:pt x="4629048" y="3108133"/>
                  <a:pt x="4632185" y="3103278"/>
                  <a:pt x="4637674" y="3098167"/>
                </a:cubicBezTo>
                <a:cubicBezTo>
                  <a:pt x="4629048" y="3095867"/>
                  <a:pt x="4619637" y="3093056"/>
                  <a:pt x="4611011" y="3095356"/>
                </a:cubicBezTo>
                <a:cubicBezTo>
                  <a:pt x="4617285" y="3085646"/>
                  <a:pt x="4625911" y="3079002"/>
                  <a:pt x="4635321" y="3071591"/>
                </a:cubicBezTo>
                <a:cubicBezTo>
                  <a:pt x="4620421" y="3070313"/>
                  <a:pt x="4608659" y="3065714"/>
                  <a:pt x="4597681" y="3064947"/>
                </a:cubicBezTo>
                <a:close/>
                <a:moveTo>
                  <a:pt x="4512204" y="3064947"/>
                </a:moveTo>
                <a:cubicBezTo>
                  <a:pt x="4488679" y="3064181"/>
                  <a:pt x="4463585" y="3074147"/>
                  <a:pt x="4444764" y="3086412"/>
                </a:cubicBezTo>
                <a:cubicBezTo>
                  <a:pt x="4424375" y="3098678"/>
                  <a:pt x="4453390" y="3123210"/>
                  <a:pt x="4436138" y="3125510"/>
                </a:cubicBezTo>
                <a:cubicBezTo>
                  <a:pt x="4436138" y="3128065"/>
                  <a:pt x="4439275" y="3129854"/>
                  <a:pt x="4442411" y="3132409"/>
                </a:cubicBezTo>
                <a:cubicBezTo>
                  <a:pt x="4454175" y="3122443"/>
                  <a:pt x="4476131" y="3125254"/>
                  <a:pt x="4482405" y="3137520"/>
                </a:cubicBezTo>
                <a:cubicBezTo>
                  <a:pt x="4484757" y="3132665"/>
                  <a:pt x="4491031" y="3130365"/>
                  <a:pt x="4511420" y="3135220"/>
                </a:cubicBezTo>
                <a:cubicBezTo>
                  <a:pt x="4502794" y="3117844"/>
                  <a:pt x="4482405" y="3118099"/>
                  <a:pt x="4468289" y="3105833"/>
                </a:cubicBezTo>
                <a:cubicBezTo>
                  <a:pt x="4482405" y="3066480"/>
                  <a:pt x="4526319" y="3091012"/>
                  <a:pt x="4558471" y="3105833"/>
                </a:cubicBezTo>
                <a:cubicBezTo>
                  <a:pt x="4560039" y="3077469"/>
                  <a:pt x="4538867" y="3065714"/>
                  <a:pt x="4512204" y="3064947"/>
                </a:cubicBezTo>
                <a:close/>
                <a:moveTo>
                  <a:pt x="3417481" y="3063669"/>
                </a:moveTo>
                <a:cubicBezTo>
                  <a:pt x="3419049" y="3068780"/>
                  <a:pt x="3412776" y="3075935"/>
                  <a:pt x="3415129" y="3088712"/>
                </a:cubicBezTo>
                <a:cubicBezTo>
                  <a:pt x="3431596" y="3083090"/>
                  <a:pt x="3445712" y="3081813"/>
                  <a:pt x="3459043" y="3081557"/>
                </a:cubicBezTo>
                <a:cubicBezTo>
                  <a:pt x="3448064" y="3077724"/>
                  <a:pt x="3433949" y="3069547"/>
                  <a:pt x="3417481" y="3063669"/>
                </a:cubicBezTo>
                <a:close/>
                <a:moveTo>
                  <a:pt x="6293089" y="3058559"/>
                </a:moveTo>
                <a:cubicBezTo>
                  <a:pt x="6300931" y="3069547"/>
                  <a:pt x="6312695" y="3076446"/>
                  <a:pt x="6312695" y="3095356"/>
                </a:cubicBezTo>
                <a:cubicBezTo>
                  <a:pt x="6297011" y="3098167"/>
                  <a:pt x="6289169" y="3091012"/>
                  <a:pt x="6281327" y="3083602"/>
                </a:cubicBezTo>
                <a:cubicBezTo>
                  <a:pt x="6275837" y="3103022"/>
                  <a:pt x="6246823" y="3099189"/>
                  <a:pt x="6237413" y="3087946"/>
                </a:cubicBezTo>
                <a:cubicBezTo>
                  <a:pt x="6242901" y="3074402"/>
                  <a:pt x="6250743" y="3071336"/>
                  <a:pt x="6259369" y="3071591"/>
                </a:cubicBezTo>
                <a:cubicBezTo>
                  <a:pt x="6262507" y="3066480"/>
                  <a:pt x="6267995" y="3065714"/>
                  <a:pt x="6273485" y="3063669"/>
                </a:cubicBezTo>
                <a:cubicBezTo>
                  <a:pt x="6259369" y="3067247"/>
                  <a:pt x="6246039" y="3069802"/>
                  <a:pt x="6231923" y="3074147"/>
                </a:cubicBezTo>
                <a:cubicBezTo>
                  <a:pt x="6231139" y="3079257"/>
                  <a:pt x="6232707" y="3087179"/>
                  <a:pt x="6230355" y="3091523"/>
                </a:cubicBezTo>
                <a:cubicBezTo>
                  <a:pt x="6233491" y="3092801"/>
                  <a:pt x="6237413" y="3093568"/>
                  <a:pt x="6240549" y="3094590"/>
                </a:cubicBezTo>
                <a:cubicBezTo>
                  <a:pt x="6234275" y="3100467"/>
                  <a:pt x="6228787" y="3102767"/>
                  <a:pt x="6224081" y="3102511"/>
                </a:cubicBezTo>
                <a:cubicBezTo>
                  <a:pt x="6221729" y="3106600"/>
                  <a:pt x="6219377" y="3108900"/>
                  <a:pt x="6217023" y="3114522"/>
                </a:cubicBezTo>
                <a:cubicBezTo>
                  <a:pt x="6199771" y="3112477"/>
                  <a:pt x="6188793" y="3109155"/>
                  <a:pt x="6179383" y="3106856"/>
                </a:cubicBezTo>
                <a:cubicBezTo>
                  <a:pt x="6183303" y="3121932"/>
                  <a:pt x="6198203" y="3116055"/>
                  <a:pt x="6197419" y="3139564"/>
                </a:cubicBezTo>
                <a:cubicBezTo>
                  <a:pt x="6169973" y="3136242"/>
                  <a:pt x="6174677" y="3182750"/>
                  <a:pt x="6151153" y="3156686"/>
                </a:cubicBezTo>
                <a:cubicBezTo>
                  <a:pt x="6148799" y="3174317"/>
                  <a:pt x="6169189" y="3195527"/>
                  <a:pt x="6166051" y="3173551"/>
                </a:cubicBezTo>
                <a:cubicBezTo>
                  <a:pt x="6175461" y="3174573"/>
                  <a:pt x="6172325" y="3182495"/>
                  <a:pt x="6167621" y="3183262"/>
                </a:cubicBezTo>
                <a:lnTo>
                  <a:pt x="6170757" y="3202938"/>
                </a:lnTo>
                <a:cubicBezTo>
                  <a:pt x="6155073" y="3198083"/>
                  <a:pt x="6146447" y="3159496"/>
                  <a:pt x="6113511" y="3152341"/>
                </a:cubicBezTo>
                <a:cubicBezTo>
                  <a:pt x="6115863" y="3137265"/>
                  <a:pt x="6126843" y="3132154"/>
                  <a:pt x="6139389" y="3127299"/>
                </a:cubicBezTo>
                <a:cubicBezTo>
                  <a:pt x="6139389" y="3121166"/>
                  <a:pt x="6140173" y="3114266"/>
                  <a:pt x="6129195" y="3106856"/>
                </a:cubicBezTo>
                <a:cubicBezTo>
                  <a:pt x="6121353" y="3108389"/>
                  <a:pt x="6115863" y="3111455"/>
                  <a:pt x="6111943" y="3112988"/>
                </a:cubicBezTo>
                <a:cubicBezTo>
                  <a:pt x="6104101" y="3118866"/>
                  <a:pt x="6097043" y="3124232"/>
                  <a:pt x="6089201" y="3129087"/>
                </a:cubicBezTo>
                <a:cubicBezTo>
                  <a:pt x="6082143" y="3140842"/>
                  <a:pt x="6074302" y="3153364"/>
                  <a:pt x="6068813" y="3167673"/>
                </a:cubicBezTo>
                <a:cubicBezTo>
                  <a:pt x="6089985" y="3174062"/>
                  <a:pt x="6108021" y="3170995"/>
                  <a:pt x="6132331" y="3178917"/>
                </a:cubicBezTo>
                <a:cubicBezTo>
                  <a:pt x="6131547" y="3188883"/>
                  <a:pt x="6127627" y="3197316"/>
                  <a:pt x="6123705" y="3202938"/>
                </a:cubicBezTo>
                <a:cubicBezTo>
                  <a:pt x="6128411" y="3207282"/>
                  <a:pt x="6131547" y="3207282"/>
                  <a:pt x="6135469" y="3209838"/>
                </a:cubicBezTo>
                <a:cubicBezTo>
                  <a:pt x="6136253" y="3209838"/>
                  <a:pt x="6137037" y="3209582"/>
                  <a:pt x="6137821" y="3209838"/>
                </a:cubicBezTo>
                <a:cubicBezTo>
                  <a:pt x="6135469" y="3197572"/>
                  <a:pt x="6134685" y="3186839"/>
                  <a:pt x="6143309" y="3184795"/>
                </a:cubicBezTo>
                <a:cubicBezTo>
                  <a:pt x="6145663" y="3195016"/>
                  <a:pt x="6142525" y="3201405"/>
                  <a:pt x="6143309" y="3210604"/>
                </a:cubicBezTo>
                <a:cubicBezTo>
                  <a:pt x="6149583" y="3211882"/>
                  <a:pt x="6155073" y="3214437"/>
                  <a:pt x="6161347" y="3217248"/>
                </a:cubicBezTo>
                <a:cubicBezTo>
                  <a:pt x="6169973" y="3216482"/>
                  <a:pt x="6178599" y="3215204"/>
                  <a:pt x="6193497" y="3209838"/>
                </a:cubicBezTo>
                <a:cubicBezTo>
                  <a:pt x="6199771" y="3225681"/>
                  <a:pt x="6192713" y="3229003"/>
                  <a:pt x="6185657" y="3232836"/>
                </a:cubicBezTo>
                <a:cubicBezTo>
                  <a:pt x="6188793" y="3235391"/>
                  <a:pt x="6192713" y="3237180"/>
                  <a:pt x="6196635" y="3239991"/>
                </a:cubicBezTo>
                <a:cubicBezTo>
                  <a:pt x="6198987" y="3238458"/>
                  <a:pt x="6199771" y="3235136"/>
                  <a:pt x="6203693" y="3234880"/>
                </a:cubicBezTo>
                <a:cubicBezTo>
                  <a:pt x="6202909" y="3238202"/>
                  <a:pt x="6202125" y="3240502"/>
                  <a:pt x="6201341" y="3243058"/>
                </a:cubicBezTo>
                <a:cubicBezTo>
                  <a:pt x="6204477" y="3246124"/>
                  <a:pt x="6209181" y="3247402"/>
                  <a:pt x="6213103" y="3250213"/>
                </a:cubicBezTo>
                <a:cubicBezTo>
                  <a:pt x="6226433" y="3248168"/>
                  <a:pt x="6191145" y="3226959"/>
                  <a:pt x="6215455" y="3222359"/>
                </a:cubicBezTo>
                <a:cubicBezTo>
                  <a:pt x="6220945" y="3224403"/>
                  <a:pt x="6228003" y="3226959"/>
                  <a:pt x="6234275" y="3229514"/>
                </a:cubicBezTo>
                <a:cubicBezTo>
                  <a:pt x="6231923" y="3219548"/>
                  <a:pt x="6228787" y="3208815"/>
                  <a:pt x="6235061" y="3202938"/>
                </a:cubicBezTo>
                <a:cubicBezTo>
                  <a:pt x="6249175" y="3196038"/>
                  <a:pt x="6254665" y="3204727"/>
                  <a:pt x="6265643" y="3208304"/>
                </a:cubicBezTo>
                <a:cubicBezTo>
                  <a:pt x="6261721" y="3216226"/>
                  <a:pt x="6255449" y="3224914"/>
                  <a:pt x="6246039" y="3231303"/>
                </a:cubicBezTo>
                <a:cubicBezTo>
                  <a:pt x="6253097" y="3242547"/>
                  <a:pt x="6265643" y="3245869"/>
                  <a:pt x="6278189" y="3243824"/>
                </a:cubicBezTo>
                <a:cubicBezTo>
                  <a:pt x="6292305" y="3239225"/>
                  <a:pt x="6308773" y="3211882"/>
                  <a:pt x="6312695" y="3238713"/>
                </a:cubicBezTo>
                <a:cubicBezTo>
                  <a:pt x="6318969" y="3230281"/>
                  <a:pt x="6322105" y="3219804"/>
                  <a:pt x="6322889" y="3209838"/>
                </a:cubicBezTo>
                <a:cubicBezTo>
                  <a:pt x="6322889" y="3207793"/>
                  <a:pt x="6320537" y="3209582"/>
                  <a:pt x="6319753" y="3208304"/>
                </a:cubicBezTo>
                <a:cubicBezTo>
                  <a:pt x="6314263" y="3225681"/>
                  <a:pt x="6289169" y="3227981"/>
                  <a:pt x="6276621" y="3218526"/>
                </a:cubicBezTo>
                <a:cubicBezTo>
                  <a:pt x="6284463" y="3210860"/>
                  <a:pt x="6295441" y="3206004"/>
                  <a:pt x="6305637" y="3201149"/>
                </a:cubicBezTo>
                <a:cubicBezTo>
                  <a:pt x="6298579" y="3203194"/>
                  <a:pt x="6291521" y="3206004"/>
                  <a:pt x="6287601" y="3204727"/>
                </a:cubicBezTo>
                <a:cubicBezTo>
                  <a:pt x="6289169" y="3197316"/>
                  <a:pt x="6288385" y="3194250"/>
                  <a:pt x="6289169" y="3189139"/>
                </a:cubicBezTo>
                <a:cubicBezTo>
                  <a:pt x="6276621" y="3192461"/>
                  <a:pt x="6261721" y="3192972"/>
                  <a:pt x="6252313" y="3200127"/>
                </a:cubicBezTo>
                <a:cubicBezTo>
                  <a:pt x="6231923" y="3175595"/>
                  <a:pt x="6199771" y="3168440"/>
                  <a:pt x="6181735" y="3197827"/>
                </a:cubicBezTo>
                <a:cubicBezTo>
                  <a:pt x="6169973" y="3195527"/>
                  <a:pt x="6178599" y="3163329"/>
                  <a:pt x="6167621" y="3163329"/>
                </a:cubicBezTo>
                <a:cubicBezTo>
                  <a:pt x="6199771" y="3176106"/>
                  <a:pt x="6241333" y="3170484"/>
                  <a:pt x="6283679" y="3164096"/>
                </a:cubicBezTo>
                <a:cubicBezTo>
                  <a:pt x="6280543" y="3158985"/>
                  <a:pt x="6278975" y="3154130"/>
                  <a:pt x="6271133" y="3147742"/>
                </a:cubicBezTo>
                <a:cubicBezTo>
                  <a:pt x="6278189" y="3091268"/>
                  <a:pt x="6333867" y="3125510"/>
                  <a:pt x="6372293" y="3108644"/>
                </a:cubicBezTo>
                <a:cubicBezTo>
                  <a:pt x="6356609" y="3108133"/>
                  <a:pt x="6340141" y="3110178"/>
                  <a:pt x="6329161" y="3112222"/>
                </a:cubicBezTo>
                <a:cubicBezTo>
                  <a:pt x="6326809" y="3093312"/>
                  <a:pt x="6318183" y="3079513"/>
                  <a:pt x="6312695" y="3062903"/>
                </a:cubicBezTo>
                <a:cubicBezTo>
                  <a:pt x="6306421" y="3062136"/>
                  <a:pt x="6300147" y="3057792"/>
                  <a:pt x="6293089" y="3058559"/>
                </a:cubicBezTo>
                <a:close/>
                <a:moveTo>
                  <a:pt x="4857246" y="3058559"/>
                </a:moveTo>
                <a:cubicBezTo>
                  <a:pt x="4854109" y="3058559"/>
                  <a:pt x="4854109" y="3061370"/>
                  <a:pt x="4850973" y="3061370"/>
                </a:cubicBezTo>
                <a:cubicBezTo>
                  <a:pt x="4848619" y="3071080"/>
                  <a:pt x="4842347" y="3079002"/>
                  <a:pt x="4839209" y="3088712"/>
                </a:cubicBezTo>
                <a:cubicBezTo>
                  <a:pt x="4842347" y="3093568"/>
                  <a:pt x="4848619" y="3095867"/>
                  <a:pt x="4850973" y="3098167"/>
                </a:cubicBezTo>
                <a:cubicBezTo>
                  <a:pt x="4857246" y="3088457"/>
                  <a:pt x="4860383" y="3078235"/>
                  <a:pt x="4857246" y="3058559"/>
                </a:cubicBezTo>
                <a:close/>
                <a:moveTo>
                  <a:pt x="4292632" y="3058559"/>
                </a:moveTo>
                <a:cubicBezTo>
                  <a:pt x="4291848" y="3067503"/>
                  <a:pt x="4287927" y="3072869"/>
                  <a:pt x="4284006" y="3076446"/>
                </a:cubicBezTo>
                <a:cubicBezTo>
                  <a:pt x="4298121" y="3084113"/>
                  <a:pt x="4301258" y="3108133"/>
                  <a:pt x="4301258" y="3132409"/>
                </a:cubicBezTo>
                <a:cubicBezTo>
                  <a:pt x="4304395" y="3134965"/>
                  <a:pt x="4304395" y="3137520"/>
                  <a:pt x="4307531" y="3137520"/>
                </a:cubicBezTo>
                <a:cubicBezTo>
                  <a:pt x="4307531" y="3140076"/>
                  <a:pt x="4304395" y="3143142"/>
                  <a:pt x="4301258" y="3145442"/>
                </a:cubicBezTo>
                <a:cubicBezTo>
                  <a:pt x="4301258" y="3147997"/>
                  <a:pt x="4301258" y="3149786"/>
                  <a:pt x="4301258" y="3152341"/>
                </a:cubicBezTo>
                <a:cubicBezTo>
                  <a:pt x="4298121" y="3152341"/>
                  <a:pt x="4298121" y="3149786"/>
                  <a:pt x="4294985" y="3149786"/>
                </a:cubicBezTo>
                <a:cubicBezTo>
                  <a:pt x="4280869" y="3154641"/>
                  <a:pt x="4260481" y="3154641"/>
                  <a:pt x="4257344" y="3174573"/>
                </a:cubicBezTo>
                <a:cubicBezTo>
                  <a:pt x="4301258" y="3179428"/>
                  <a:pt x="4377324" y="3209071"/>
                  <a:pt x="4389087" y="3135220"/>
                </a:cubicBezTo>
                <a:cubicBezTo>
                  <a:pt x="4389087" y="3135220"/>
                  <a:pt x="4385950" y="3135220"/>
                  <a:pt x="4385950" y="3135220"/>
                </a:cubicBezTo>
                <a:cubicBezTo>
                  <a:pt x="4385950" y="3127810"/>
                  <a:pt x="4389087" y="3122954"/>
                  <a:pt x="4392223" y="3120399"/>
                </a:cubicBezTo>
                <a:cubicBezTo>
                  <a:pt x="4392223" y="3118099"/>
                  <a:pt x="4392223" y="3118099"/>
                  <a:pt x="4392223" y="3118099"/>
                </a:cubicBezTo>
                <a:cubicBezTo>
                  <a:pt x="4400849" y="3103278"/>
                  <a:pt x="4415749" y="3091268"/>
                  <a:pt x="4436138" y="3088712"/>
                </a:cubicBezTo>
                <a:cubicBezTo>
                  <a:pt x="4421239" y="3076446"/>
                  <a:pt x="4403203" y="3074147"/>
                  <a:pt x="4382813" y="3071591"/>
                </a:cubicBezTo>
                <a:cubicBezTo>
                  <a:pt x="4382813" y="3074147"/>
                  <a:pt x="4380461" y="3075935"/>
                  <a:pt x="4378109" y="3075935"/>
                </a:cubicBezTo>
                <a:cubicBezTo>
                  <a:pt x="4378109" y="3073635"/>
                  <a:pt x="4378109" y="3074147"/>
                  <a:pt x="4378109" y="3071591"/>
                </a:cubicBezTo>
                <a:cubicBezTo>
                  <a:pt x="4351446" y="3071591"/>
                  <a:pt x="4319295" y="3070825"/>
                  <a:pt x="4292632" y="3058559"/>
                </a:cubicBezTo>
                <a:close/>
                <a:moveTo>
                  <a:pt x="3601765" y="3058559"/>
                </a:moveTo>
                <a:cubicBezTo>
                  <a:pt x="3564124" y="3065203"/>
                  <a:pt x="3502957" y="3073380"/>
                  <a:pt x="3470805" y="3061370"/>
                </a:cubicBezTo>
                <a:cubicBezTo>
                  <a:pt x="3475511" y="3065203"/>
                  <a:pt x="3481784" y="3068269"/>
                  <a:pt x="3483353" y="3072358"/>
                </a:cubicBezTo>
                <a:cubicBezTo>
                  <a:pt x="3481784" y="3077980"/>
                  <a:pt x="3479432" y="3080791"/>
                  <a:pt x="3475511" y="3082324"/>
                </a:cubicBezTo>
                <a:cubicBezTo>
                  <a:pt x="3502957" y="3084879"/>
                  <a:pt x="3530404" y="3091779"/>
                  <a:pt x="3575102" y="3088712"/>
                </a:cubicBezTo>
                <a:cubicBezTo>
                  <a:pt x="3537461" y="3138031"/>
                  <a:pt x="3423755" y="3098167"/>
                  <a:pt x="3373567" y="3135220"/>
                </a:cubicBezTo>
                <a:cubicBezTo>
                  <a:pt x="3385329" y="3172018"/>
                  <a:pt x="3415129" y="3187350"/>
                  <a:pt x="3441791" y="3204727"/>
                </a:cubicBezTo>
                <a:cubicBezTo>
                  <a:pt x="3430028" y="3219293"/>
                  <a:pt x="3444143" y="3263756"/>
                  <a:pt x="3415129" y="3261456"/>
                </a:cubicBezTo>
                <a:cubicBezTo>
                  <a:pt x="3415129" y="3263756"/>
                  <a:pt x="3415129" y="3262990"/>
                  <a:pt x="3415129" y="3265289"/>
                </a:cubicBezTo>
                <a:cubicBezTo>
                  <a:pt x="3426891" y="3257879"/>
                  <a:pt x="3438654" y="3260434"/>
                  <a:pt x="3455906" y="3265289"/>
                </a:cubicBezTo>
                <a:cubicBezTo>
                  <a:pt x="3453553" y="3257879"/>
                  <a:pt x="3447280" y="3253535"/>
                  <a:pt x="3441791" y="3250979"/>
                </a:cubicBezTo>
                <a:cubicBezTo>
                  <a:pt x="3470805" y="3226448"/>
                  <a:pt x="3506094" y="3241013"/>
                  <a:pt x="3535109" y="3231303"/>
                </a:cubicBezTo>
                <a:cubicBezTo>
                  <a:pt x="3535109" y="3209071"/>
                  <a:pt x="3520209" y="3201660"/>
                  <a:pt x="3508447" y="3194250"/>
                </a:cubicBezTo>
                <a:cubicBezTo>
                  <a:pt x="3491195" y="3191950"/>
                  <a:pt x="3481784" y="3201916"/>
                  <a:pt x="3481784" y="3221592"/>
                </a:cubicBezTo>
                <a:cubicBezTo>
                  <a:pt x="3441007" y="3199616"/>
                  <a:pt x="3456690" y="3169718"/>
                  <a:pt x="3406502" y="3154897"/>
                </a:cubicBezTo>
                <a:cubicBezTo>
                  <a:pt x="3465316" y="3091012"/>
                  <a:pt x="3522562" y="3187350"/>
                  <a:pt x="3575102" y="3165374"/>
                </a:cubicBezTo>
                <a:cubicBezTo>
                  <a:pt x="3575102" y="3165374"/>
                  <a:pt x="3575102" y="3162563"/>
                  <a:pt x="3575102" y="3160263"/>
                </a:cubicBezTo>
                <a:cubicBezTo>
                  <a:pt x="3581376" y="3157708"/>
                  <a:pt x="3587649" y="3154897"/>
                  <a:pt x="3593923" y="3154897"/>
                </a:cubicBezTo>
                <a:cubicBezTo>
                  <a:pt x="3587649" y="3147742"/>
                  <a:pt x="3584513" y="3140331"/>
                  <a:pt x="3584513" y="3125510"/>
                </a:cubicBezTo>
                <a:cubicBezTo>
                  <a:pt x="3570397" y="3138031"/>
                  <a:pt x="3553145" y="3157197"/>
                  <a:pt x="3535109" y="3135220"/>
                </a:cubicBezTo>
                <a:cubicBezTo>
                  <a:pt x="3546871" y="3117844"/>
                  <a:pt x="3575887" y="3115288"/>
                  <a:pt x="3608038" y="3115288"/>
                </a:cubicBezTo>
                <a:cubicBezTo>
                  <a:pt x="3590786" y="3093056"/>
                  <a:pt x="3578239" y="3090501"/>
                  <a:pt x="3601765" y="3058559"/>
                </a:cubicBezTo>
                <a:close/>
                <a:moveTo>
                  <a:pt x="3400229" y="3057792"/>
                </a:moveTo>
                <a:cubicBezTo>
                  <a:pt x="3397092" y="3057025"/>
                  <a:pt x="3393171" y="3058814"/>
                  <a:pt x="3389250" y="3058559"/>
                </a:cubicBezTo>
                <a:cubicBezTo>
                  <a:pt x="3372783" y="3079257"/>
                  <a:pt x="3330436" y="3078235"/>
                  <a:pt x="3289659" y="3070058"/>
                </a:cubicBezTo>
                <a:cubicBezTo>
                  <a:pt x="3294364" y="3075169"/>
                  <a:pt x="3294364" y="3084624"/>
                  <a:pt x="3296717" y="3094590"/>
                </a:cubicBezTo>
                <a:cubicBezTo>
                  <a:pt x="3325731" y="3078746"/>
                  <a:pt x="3343767" y="3076191"/>
                  <a:pt x="3377487" y="3083602"/>
                </a:cubicBezTo>
                <a:cubicBezTo>
                  <a:pt x="3387682" y="3075935"/>
                  <a:pt x="3401797" y="3070058"/>
                  <a:pt x="3410423" y="3061370"/>
                </a:cubicBezTo>
                <a:cubicBezTo>
                  <a:pt x="3407287" y="3060347"/>
                  <a:pt x="3404150" y="3058559"/>
                  <a:pt x="3400229" y="3057792"/>
                </a:cubicBezTo>
                <a:close/>
                <a:moveTo>
                  <a:pt x="6363667" y="3050126"/>
                </a:moveTo>
                <a:cubicBezTo>
                  <a:pt x="6362881" y="3053192"/>
                  <a:pt x="6361313" y="3054981"/>
                  <a:pt x="6362097" y="3059836"/>
                </a:cubicBezTo>
                <a:cubicBezTo>
                  <a:pt x="6358177" y="3059325"/>
                  <a:pt x="6355825" y="3058559"/>
                  <a:pt x="6352689" y="3057792"/>
                </a:cubicBezTo>
                <a:cubicBezTo>
                  <a:pt x="6348767" y="3061370"/>
                  <a:pt x="6343277" y="3063669"/>
                  <a:pt x="6340141" y="3068014"/>
                </a:cubicBezTo>
                <a:cubicBezTo>
                  <a:pt x="6338573" y="3066991"/>
                  <a:pt x="6336221" y="3068269"/>
                  <a:pt x="6334651" y="3067247"/>
                </a:cubicBezTo>
                <a:cubicBezTo>
                  <a:pt x="6336221" y="3070058"/>
                  <a:pt x="6339357" y="3071080"/>
                  <a:pt x="6340141" y="3075169"/>
                </a:cubicBezTo>
                <a:cubicBezTo>
                  <a:pt x="6351119" y="3065714"/>
                  <a:pt x="6359745" y="3064436"/>
                  <a:pt x="6369941" y="3062136"/>
                </a:cubicBezTo>
                <a:cubicBezTo>
                  <a:pt x="6366803" y="3059070"/>
                  <a:pt x="6365235" y="3056003"/>
                  <a:pt x="6363667" y="3050126"/>
                </a:cubicBezTo>
                <a:close/>
                <a:moveTo>
                  <a:pt x="4687077" y="3049359"/>
                </a:moveTo>
                <a:cubicBezTo>
                  <a:pt x="4678451" y="3066736"/>
                  <a:pt x="4667473" y="3073635"/>
                  <a:pt x="4664336" y="3083602"/>
                </a:cubicBezTo>
                <a:cubicBezTo>
                  <a:pt x="4681588" y="3081046"/>
                  <a:pt x="4701977" y="3080791"/>
                  <a:pt x="4722366" y="3078491"/>
                </a:cubicBezTo>
                <a:cubicBezTo>
                  <a:pt x="4722366" y="3071336"/>
                  <a:pt x="4721581" y="3062903"/>
                  <a:pt x="4719229" y="3056259"/>
                </a:cubicBezTo>
                <a:cubicBezTo>
                  <a:pt x="4704329" y="3058559"/>
                  <a:pt x="4696487" y="3056770"/>
                  <a:pt x="4687077" y="3049359"/>
                </a:cubicBezTo>
                <a:close/>
                <a:moveTo>
                  <a:pt x="6673419" y="3047570"/>
                </a:moveTo>
                <a:cubicBezTo>
                  <a:pt x="6661657" y="3060859"/>
                  <a:pt x="6651463" y="3062903"/>
                  <a:pt x="6641269" y="3062903"/>
                </a:cubicBezTo>
                <a:cubicBezTo>
                  <a:pt x="6641269" y="3063414"/>
                  <a:pt x="6639699" y="3064436"/>
                  <a:pt x="6639699" y="3064947"/>
                </a:cubicBezTo>
                <a:cubicBezTo>
                  <a:pt x="6645973" y="3090246"/>
                  <a:pt x="6671851" y="3067503"/>
                  <a:pt x="6674205" y="3077724"/>
                </a:cubicBezTo>
                <a:cubicBezTo>
                  <a:pt x="6662441" y="3112988"/>
                  <a:pt x="6639699" y="3089734"/>
                  <a:pt x="6632641" y="3063669"/>
                </a:cubicBezTo>
                <a:cubicBezTo>
                  <a:pt x="6625585" y="3062903"/>
                  <a:pt x="6616959" y="3062392"/>
                  <a:pt x="6608333" y="3061370"/>
                </a:cubicBezTo>
                <a:cubicBezTo>
                  <a:pt x="6604411" y="3065969"/>
                  <a:pt x="6599705" y="3069802"/>
                  <a:pt x="6595001" y="3073124"/>
                </a:cubicBezTo>
                <a:cubicBezTo>
                  <a:pt x="6602059" y="3077213"/>
                  <a:pt x="6607549" y="3083857"/>
                  <a:pt x="6611469" y="3091523"/>
                </a:cubicBezTo>
                <a:cubicBezTo>
                  <a:pt x="6614605" y="3089990"/>
                  <a:pt x="6614605" y="3089734"/>
                  <a:pt x="6617743" y="3087946"/>
                </a:cubicBezTo>
                <a:cubicBezTo>
                  <a:pt x="6629505" y="3102767"/>
                  <a:pt x="6623233" y="3105833"/>
                  <a:pt x="6617743" y="3118099"/>
                </a:cubicBezTo>
                <a:cubicBezTo>
                  <a:pt x="6639699" y="3109155"/>
                  <a:pt x="6660873" y="3107367"/>
                  <a:pt x="6682045" y="3109411"/>
                </a:cubicBezTo>
                <a:cubicBezTo>
                  <a:pt x="6688319" y="3095612"/>
                  <a:pt x="6668715" y="3082068"/>
                  <a:pt x="6673419" y="3047570"/>
                </a:cubicBezTo>
                <a:close/>
                <a:moveTo>
                  <a:pt x="455612" y="3039138"/>
                </a:moveTo>
                <a:cubicBezTo>
                  <a:pt x="463454" y="3039904"/>
                  <a:pt x="471296" y="3041693"/>
                  <a:pt x="478353" y="3045015"/>
                </a:cubicBezTo>
                <a:cubicBezTo>
                  <a:pt x="459533" y="3085135"/>
                  <a:pt x="425029" y="3056259"/>
                  <a:pt x="387388" y="3056259"/>
                </a:cubicBezTo>
                <a:cubicBezTo>
                  <a:pt x="399935" y="3048081"/>
                  <a:pt x="414834" y="3042204"/>
                  <a:pt x="431302" y="3039904"/>
                </a:cubicBezTo>
                <a:cubicBezTo>
                  <a:pt x="439144" y="3038627"/>
                  <a:pt x="447770" y="3038371"/>
                  <a:pt x="455612" y="3039138"/>
                </a:cubicBezTo>
                <a:close/>
                <a:moveTo>
                  <a:pt x="6391113" y="3037093"/>
                </a:moveTo>
                <a:cubicBezTo>
                  <a:pt x="6383271" y="3039649"/>
                  <a:pt x="6376213" y="3042204"/>
                  <a:pt x="6369155" y="3045782"/>
                </a:cubicBezTo>
                <a:lnTo>
                  <a:pt x="6389545" y="3042204"/>
                </a:lnTo>
                <a:cubicBezTo>
                  <a:pt x="6389545" y="3040415"/>
                  <a:pt x="6391113" y="3039138"/>
                  <a:pt x="6391113" y="3037093"/>
                </a:cubicBezTo>
                <a:close/>
                <a:moveTo>
                  <a:pt x="6546381" y="3034794"/>
                </a:moveTo>
                <a:cubicBezTo>
                  <a:pt x="6545597" y="3033516"/>
                  <a:pt x="6543245" y="3035049"/>
                  <a:pt x="6541677" y="3035560"/>
                </a:cubicBezTo>
                <a:cubicBezTo>
                  <a:pt x="6541677" y="3038371"/>
                  <a:pt x="6543245" y="3038627"/>
                  <a:pt x="6543245" y="3042204"/>
                </a:cubicBezTo>
                <a:lnTo>
                  <a:pt x="6547165" y="3042204"/>
                </a:lnTo>
                <a:cubicBezTo>
                  <a:pt x="6547165" y="3039393"/>
                  <a:pt x="6547949" y="3036327"/>
                  <a:pt x="6546381" y="3034794"/>
                </a:cubicBezTo>
                <a:close/>
                <a:moveTo>
                  <a:pt x="4243229" y="3034794"/>
                </a:moveTo>
                <a:cubicBezTo>
                  <a:pt x="4243229" y="3037093"/>
                  <a:pt x="4240091" y="3036582"/>
                  <a:pt x="4240091" y="3039138"/>
                </a:cubicBezTo>
                <a:cubicBezTo>
                  <a:pt x="4245581" y="3039138"/>
                  <a:pt x="4245581" y="3039649"/>
                  <a:pt x="4248717" y="3037093"/>
                </a:cubicBezTo>
                <a:cubicBezTo>
                  <a:pt x="4248717" y="3037093"/>
                  <a:pt x="4245581" y="3034794"/>
                  <a:pt x="4243229" y="3034794"/>
                </a:cubicBezTo>
                <a:close/>
                <a:moveTo>
                  <a:pt x="88613" y="3031216"/>
                </a:moveTo>
                <a:cubicBezTo>
                  <a:pt x="86260" y="3079768"/>
                  <a:pt x="50188" y="3049615"/>
                  <a:pt x="33720" y="3045782"/>
                </a:cubicBezTo>
                <a:cubicBezTo>
                  <a:pt x="36073" y="3015884"/>
                  <a:pt x="72929" y="3042460"/>
                  <a:pt x="88613" y="3031216"/>
                </a:cubicBezTo>
                <a:close/>
                <a:moveTo>
                  <a:pt x="3450417" y="3029683"/>
                </a:moveTo>
                <a:cubicBezTo>
                  <a:pt x="3438654" y="3041948"/>
                  <a:pt x="3420618" y="3041693"/>
                  <a:pt x="3397092" y="3039138"/>
                </a:cubicBezTo>
                <a:cubicBezTo>
                  <a:pt x="3397092" y="3040160"/>
                  <a:pt x="3396308" y="3040415"/>
                  <a:pt x="3396308" y="3041437"/>
                </a:cubicBezTo>
                <a:cubicBezTo>
                  <a:pt x="3416697" y="3039649"/>
                  <a:pt x="3439438" y="3043993"/>
                  <a:pt x="3458259" y="3052681"/>
                </a:cubicBezTo>
                <a:cubicBezTo>
                  <a:pt x="3451985" y="3046804"/>
                  <a:pt x="3447280" y="3040415"/>
                  <a:pt x="3450417" y="3029683"/>
                </a:cubicBezTo>
                <a:close/>
                <a:moveTo>
                  <a:pt x="4332625" y="3024317"/>
                </a:moveTo>
                <a:cubicBezTo>
                  <a:pt x="4330273" y="3024317"/>
                  <a:pt x="4327921" y="3024572"/>
                  <a:pt x="4327921" y="3029683"/>
                </a:cubicBezTo>
                <a:cubicBezTo>
                  <a:pt x="4324783" y="3029683"/>
                  <a:pt x="4324783" y="3029683"/>
                  <a:pt x="4321647" y="3027127"/>
                </a:cubicBezTo>
                <a:cubicBezTo>
                  <a:pt x="4319295" y="3034538"/>
                  <a:pt x="4316157" y="3039649"/>
                  <a:pt x="4316157" y="3049359"/>
                </a:cubicBezTo>
                <a:cubicBezTo>
                  <a:pt x="4336547" y="3056770"/>
                  <a:pt x="4335763" y="3041693"/>
                  <a:pt x="4332625" y="3024317"/>
                </a:cubicBezTo>
                <a:close/>
                <a:moveTo>
                  <a:pt x="3980526" y="3018439"/>
                </a:moveTo>
                <a:cubicBezTo>
                  <a:pt x="3983663" y="3061114"/>
                  <a:pt x="3960921" y="3045015"/>
                  <a:pt x="3948375" y="3031983"/>
                </a:cubicBezTo>
                <a:cubicBezTo>
                  <a:pt x="3948375" y="3012306"/>
                  <a:pt x="3974253" y="3025083"/>
                  <a:pt x="3980526" y="3018439"/>
                </a:cubicBezTo>
                <a:close/>
                <a:moveTo>
                  <a:pt x="3728803" y="3010517"/>
                </a:moveTo>
                <a:cubicBezTo>
                  <a:pt x="3737429" y="3011029"/>
                  <a:pt x="3746055" y="3016650"/>
                  <a:pt x="3748407" y="3022783"/>
                </a:cubicBezTo>
                <a:cubicBezTo>
                  <a:pt x="3746055" y="3047059"/>
                  <a:pt x="3717040" y="3038115"/>
                  <a:pt x="3711551" y="3026105"/>
                </a:cubicBezTo>
                <a:cubicBezTo>
                  <a:pt x="3713119" y="3013839"/>
                  <a:pt x="3720961" y="3010006"/>
                  <a:pt x="3728803" y="3010517"/>
                </a:cubicBezTo>
                <a:close/>
                <a:moveTo>
                  <a:pt x="6551871" y="3009751"/>
                </a:moveTo>
                <a:cubicBezTo>
                  <a:pt x="6553439" y="3022272"/>
                  <a:pt x="6555007" y="3031727"/>
                  <a:pt x="6557361" y="3042204"/>
                </a:cubicBezTo>
                <a:lnTo>
                  <a:pt x="6567555" y="3042204"/>
                </a:lnTo>
                <a:cubicBezTo>
                  <a:pt x="6566771" y="3041948"/>
                  <a:pt x="6565201" y="3041693"/>
                  <a:pt x="6565201" y="3041437"/>
                </a:cubicBezTo>
                <a:cubicBezTo>
                  <a:pt x="6565987" y="3036071"/>
                  <a:pt x="6569907" y="3033516"/>
                  <a:pt x="6573045" y="3030449"/>
                </a:cubicBezTo>
                <a:cubicBezTo>
                  <a:pt x="6569123" y="3025339"/>
                  <a:pt x="6563633" y="3019972"/>
                  <a:pt x="6562849" y="3013328"/>
                </a:cubicBezTo>
                <a:cubicBezTo>
                  <a:pt x="6558929" y="3012051"/>
                  <a:pt x="6555007" y="3010517"/>
                  <a:pt x="6551871" y="3009751"/>
                </a:cubicBezTo>
                <a:close/>
                <a:moveTo>
                  <a:pt x="4314589" y="3002085"/>
                </a:moveTo>
                <a:cubicBezTo>
                  <a:pt x="4306747" y="3010006"/>
                  <a:pt x="4304395" y="3016906"/>
                  <a:pt x="4307531" y="3023550"/>
                </a:cubicBezTo>
                <a:cubicBezTo>
                  <a:pt x="4311453" y="3023294"/>
                  <a:pt x="4313021" y="3022783"/>
                  <a:pt x="4318511" y="3022017"/>
                </a:cubicBezTo>
                <a:cubicBezTo>
                  <a:pt x="4316942" y="3014862"/>
                  <a:pt x="4316942" y="3007195"/>
                  <a:pt x="4314589" y="3002085"/>
                </a:cubicBezTo>
                <a:close/>
                <a:moveTo>
                  <a:pt x="4113053" y="2993396"/>
                </a:moveTo>
                <a:cubicBezTo>
                  <a:pt x="4120895" y="2996463"/>
                  <a:pt x="4128737" y="3005662"/>
                  <a:pt x="4128737" y="3017673"/>
                </a:cubicBezTo>
                <a:cubicBezTo>
                  <a:pt x="4109133" y="3027894"/>
                  <a:pt x="4106780" y="3007195"/>
                  <a:pt x="4092665" y="3003873"/>
                </a:cubicBezTo>
                <a:cubicBezTo>
                  <a:pt x="4095801" y="2993652"/>
                  <a:pt x="4104427" y="2990585"/>
                  <a:pt x="4113053" y="2993396"/>
                </a:cubicBezTo>
                <a:close/>
                <a:moveTo>
                  <a:pt x="4429865" y="2992630"/>
                </a:moveTo>
                <a:cubicBezTo>
                  <a:pt x="4429865" y="2997485"/>
                  <a:pt x="4426728" y="3005151"/>
                  <a:pt x="4426728" y="3012562"/>
                </a:cubicBezTo>
                <a:cubicBezTo>
                  <a:pt x="4435354" y="3010006"/>
                  <a:pt x="4444764" y="3009751"/>
                  <a:pt x="4453390" y="3009751"/>
                </a:cubicBezTo>
                <a:cubicBezTo>
                  <a:pt x="4450253" y="2999785"/>
                  <a:pt x="4441627" y="2995185"/>
                  <a:pt x="4429865" y="2992630"/>
                </a:cubicBezTo>
                <a:close/>
                <a:moveTo>
                  <a:pt x="4162457" y="2992630"/>
                </a:moveTo>
                <a:cubicBezTo>
                  <a:pt x="4165594" y="3002596"/>
                  <a:pt x="4167947" y="3009240"/>
                  <a:pt x="4174220" y="3012562"/>
                </a:cubicBezTo>
                <a:cubicBezTo>
                  <a:pt x="4164810" y="3025594"/>
                  <a:pt x="4147558" y="3018950"/>
                  <a:pt x="4138147" y="3015628"/>
                </a:cubicBezTo>
                <a:cubicBezTo>
                  <a:pt x="4141284" y="3002596"/>
                  <a:pt x="4149910" y="2995952"/>
                  <a:pt x="4162457" y="2992630"/>
                </a:cubicBezTo>
                <a:close/>
                <a:moveTo>
                  <a:pt x="6549519" y="2991863"/>
                </a:moveTo>
                <a:cubicBezTo>
                  <a:pt x="6548733" y="2992374"/>
                  <a:pt x="6547165" y="2992119"/>
                  <a:pt x="6545597" y="2992630"/>
                </a:cubicBezTo>
                <a:cubicBezTo>
                  <a:pt x="6544813" y="2993141"/>
                  <a:pt x="6544813" y="2994163"/>
                  <a:pt x="6544029" y="2993396"/>
                </a:cubicBezTo>
                <a:cubicBezTo>
                  <a:pt x="6538541" y="2995696"/>
                  <a:pt x="6535403" y="2999529"/>
                  <a:pt x="6530697" y="3002085"/>
                </a:cubicBezTo>
                <a:cubicBezTo>
                  <a:pt x="6529913" y="3007451"/>
                  <a:pt x="6529129" y="3012306"/>
                  <a:pt x="6528345" y="3017673"/>
                </a:cubicBezTo>
                <a:cubicBezTo>
                  <a:pt x="6534619" y="3019206"/>
                  <a:pt x="6537755" y="3024317"/>
                  <a:pt x="6539325" y="3030449"/>
                </a:cubicBezTo>
                <a:cubicBezTo>
                  <a:pt x="6539325" y="3014095"/>
                  <a:pt x="6551087" y="3011284"/>
                  <a:pt x="6549519" y="2991863"/>
                </a:cubicBezTo>
                <a:close/>
                <a:moveTo>
                  <a:pt x="6565201" y="2989052"/>
                </a:moveTo>
                <a:cubicBezTo>
                  <a:pt x="6563633" y="2989308"/>
                  <a:pt x="6562065" y="2990074"/>
                  <a:pt x="6561281" y="2990330"/>
                </a:cubicBezTo>
                <a:cubicBezTo>
                  <a:pt x="6562849" y="2990585"/>
                  <a:pt x="6563633" y="2991608"/>
                  <a:pt x="6565201" y="2991863"/>
                </a:cubicBezTo>
                <a:cubicBezTo>
                  <a:pt x="6565201" y="2991097"/>
                  <a:pt x="6565201" y="2990074"/>
                  <a:pt x="6565201" y="2989052"/>
                </a:cubicBezTo>
                <a:close/>
                <a:moveTo>
                  <a:pt x="4573371" y="2987519"/>
                </a:moveTo>
                <a:cubicBezTo>
                  <a:pt x="4573371" y="2990074"/>
                  <a:pt x="4571018" y="2990330"/>
                  <a:pt x="4571018" y="2992630"/>
                </a:cubicBezTo>
                <a:cubicBezTo>
                  <a:pt x="4573371" y="2995185"/>
                  <a:pt x="4578860" y="2995441"/>
                  <a:pt x="4581997" y="2997741"/>
                </a:cubicBezTo>
                <a:cubicBezTo>
                  <a:pt x="4578860" y="2995441"/>
                  <a:pt x="4576507" y="2992374"/>
                  <a:pt x="4573371" y="2987519"/>
                </a:cubicBezTo>
                <a:close/>
                <a:moveTo>
                  <a:pt x="4745891" y="2982408"/>
                </a:moveTo>
                <a:cubicBezTo>
                  <a:pt x="4730992" y="2984708"/>
                  <a:pt x="4740402" y="3014862"/>
                  <a:pt x="4722366" y="3012562"/>
                </a:cubicBezTo>
                <a:cubicBezTo>
                  <a:pt x="4725503" y="3014862"/>
                  <a:pt x="4727855" y="3016906"/>
                  <a:pt x="4734129" y="3019206"/>
                </a:cubicBezTo>
                <a:cubicBezTo>
                  <a:pt x="4748244" y="3016906"/>
                  <a:pt x="4763143" y="3012306"/>
                  <a:pt x="4774907" y="3007451"/>
                </a:cubicBezTo>
                <a:cubicBezTo>
                  <a:pt x="4763143" y="3004896"/>
                  <a:pt x="4754517" y="2994674"/>
                  <a:pt x="4745891" y="2982408"/>
                </a:cubicBezTo>
                <a:close/>
                <a:moveTo>
                  <a:pt x="6605195" y="2981642"/>
                </a:moveTo>
                <a:cubicBezTo>
                  <a:pt x="6595785" y="2981642"/>
                  <a:pt x="6587159" y="2985475"/>
                  <a:pt x="6578533" y="2986752"/>
                </a:cubicBezTo>
                <a:cubicBezTo>
                  <a:pt x="6604411" y="2998763"/>
                  <a:pt x="6613821" y="3031472"/>
                  <a:pt x="6616959" y="3048592"/>
                </a:cubicBezTo>
                <a:cubicBezTo>
                  <a:pt x="6621663" y="3048592"/>
                  <a:pt x="6625585" y="3048337"/>
                  <a:pt x="6629505" y="3048592"/>
                </a:cubicBezTo>
                <a:cubicBezTo>
                  <a:pt x="6630289" y="3035816"/>
                  <a:pt x="6634995" y="3024317"/>
                  <a:pt x="6653815" y="3024317"/>
                </a:cubicBezTo>
                <a:cubicBezTo>
                  <a:pt x="6652247" y="3033771"/>
                  <a:pt x="6649893" y="3039138"/>
                  <a:pt x="6646757" y="3045782"/>
                </a:cubicBezTo>
                <a:cubicBezTo>
                  <a:pt x="6653815" y="3043226"/>
                  <a:pt x="6658521" y="3037860"/>
                  <a:pt x="6661657" y="3025339"/>
                </a:cubicBezTo>
                <a:cubicBezTo>
                  <a:pt x="6667145" y="3032749"/>
                  <a:pt x="6678909" y="3032238"/>
                  <a:pt x="6691457" y="3030449"/>
                </a:cubicBezTo>
                <a:cubicBezTo>
                  <a:pt x="6699297" y="3025339"/>
                  <a:pt x="6707925" y="3021761"/>
                  <a:pt x="6716549" y="3019972"/>
                </a:cubicBezTo>
                <a:cubicBezTo>
                  <a:pt x="6719687" y="3015373"/>
                  <a:pt x="6718119" y="3012306"/>
                  <a:pt x="6719687" y="3008218"/>
                </a:cubicBezTo>
                <a:cubicBezTo>
                  <a:pt x="6689887" y="2992885"/>
                  <a:pt x="6647541" y="2980875"/>
                  <a:pt x="6605195" y="2981642"/>
                </a:cubicBezTo>
                <a:close/>
                <a:moveTo>
                  <a:pt x="5565365" y="2955832"/>
                </a:moveTo>
                <a:cubicBezTo>
                  <a:pt x="5563797" y="2964521"/>
                  <a:pt x="5566149" y="2968354"/>
                  <a:pt x="5569287" y="2971931"/>
                </a:cubicBezTo>
                <a:cubicBezTo>
                  <a:pt x="5574775" y="2970398"/>
                  <a:pt x="5582617" y="2967587"/>
                  <a:pt x="5588107" y="2966054"/>
                </a:cubicBezTo>
                <a:cubicBezTo>
                  <a:pt x="5585754" y="2962987"/>
                  <a:pt x="5584186" y="2961710"/>
                  <a:pt x="5582617" y="2960176"/>
                </a:cubicBezTo>
                <a:cubicBezTo>
                  <a:pt x="5576344" y="2962732"/>
                  <a:pt x="5570855" y="2963498"/>
                  <a:pt x="5565365" y="2955832"/>
                </a:cubicBezTo>
                <a:close/>
                <a:moveTo>
                  <a:pt x="1430355" y="2955832"/>
                </a:moveTo>
                <a:lnTo>
                  <a:pt x="1475053" y="2955832"/>
                </a:lnTo>
                <a:cubicBezTo>
                  <a:pt x="1490737" y="2992374"/>
                  <a:pt x="1417808" y="2992374"/>
                  <a:pt x="1430355" y="2955832"/>
                </a:cubicBezTo>
                <a:close/>
                <a:moveTo>
                  <a:pt x="4240876" y="2953277"/>
                </a:moveTo>
                <a:cubicBezTo>
                  <a:pt x="4243229" y="2952255"/>
                  <a:pt x="4247149" y="2951999"/>
                  <a:pt x="4252639" y="2953277"/>
                </a:cubicBezTo>
                <a:cubicBezTo>
                  <a:pt x="4264401" y="2981386"/>
                  <a:pt x="4249502" y="2986497"/>
                  <a:pt x="4228329" y="2978831"/>
                </a:cubicBezTo>
                <a:cubicBezTo>
                  <a:pt x="4233034" y="2969376"/>
                  <a:pt x="4232250" y="2956854"/>
                  <a:pt x="4240876" y="2953277"/>
                </a:cubicBezTo>
                <a:close/>
                <a:moveTo>
                  <a:pt x="1638164" y="2948166"/>
                </a:moveTo>
                <a:lnTo>
                  <a:pt x="1679726" y="2948166"/>
                </a:lnTo>
                <a:cubicBezTo>
                  <a:pt x="1690704" y="2984964"/>
                  <a:pt x="1627185" y="2984964"/>
                  <a:pt x="1638164" y="2948166"/>
                </a:cubicBezTo>
                <a:close/>
                <a:moveTo>
                  <a:pt x="4687077" y="2945355"/>
                </a:moveTo>
                <a:cubicBezTo>
                  <a:pt x="4664336" y="2962732"/>
                  <a:pt x="4625911" y="2950466"/>
                  <a:pt x="4596112" y="2965287"/>
                </a:cubicBezTo>
                <a:cubicBezTo>
                  <a:pt x="4599249" y="2967843"/>
                  <a:pt x="4599249" y="2970398"/>
                  <a:pt x="4605522" y="2972953"/>
                </a:cubicBezTo>
                <a:cubicBezTo>
                  <a:pt x="4602385" y="2982664"/>
                  <a:pt x="4590623" y="2987008"/>
                  <a:pt x="4587486" y="2999529"/>
                </a:cubicBezTo>
                <a:cubicBezTo>
                  <a:pt x="4646300" y="3016650"/>
                  <a:pt x="4669825" y="3002085"/>
                  <a:pt x="4687077" y="2945355"/>
                </a:cubicBezTo>
                <a:close/>
                <a:moveTo>
                  <a:pt x="2136906" y="2945355"/>
                </a:moveTo>
                <a:cubicBezTo>
                  <a:pt x="2101617" y="2967587"/>
                  <a:pt x="2052214" y="2938456"/>
                  <a:pt x="2020062" y="2992630"/>
                </a:cubicBezTo>
                <a:cubicBezTo>
                  <a:pt x="2092991" y="3019717"/>
                  <a:pt x="2116517" y="3009495"/>
                  <a:pt x="2136906" y="2945355"/>
                </a:cubicBezTo>
                <a:close/>
                <a:moveTo>
                  <a:pt x="740271" y="2943822"/>
                </a:moveTo>
                <a:cubicBezTo>
                  <a:pt x="744976" y="2943055"/>
                  <a:pt x="752034" y="2943566"/>
                  <a:pt x="759092" y="2945355"/>
                </a:cubicBezTo>
                <a:cubicBezTo>
                  <a:pt x="771639" y="2949188"/>
                  <a:pt x="784186" y="2958132"/>
                  <a:pt x="783401" y="2971165"/>
                </a:cubicBezTo>
                <a:cubicBezTo>
                  <a:pt x="752818" y="2963243"/>
                  <a:pt x="752818" y="2973720"/>
                  <a:pt x="731645" y="2949699"/>
                </a:cubicBezTo>
                <a:cubicBezTo>
                  <a:pt x="731645" y="2946633"/>
                  <a:pt x="734782" y="2944589"/>
                  <a:pt x="740271" y="2943822"/>
                </a:cubicBezTo>
                <a:close/>
                <a:moveTo>
                  <a:pt x="5539487" y="2943055"/>
                </a:moveTo>
                <a:cubicBezTo>
                  <a:pt x="5524587" y="2952255"/>
                  <a:pt x="5509688" y="2958388"/>
                  <a:pt x="5494789" y="2965287"/>
                </a:cubicBezTo>
                <a:lnTo>
                  <a:pt x="5532429" y="2965287"/>
                </a:lnTo>
                <a:cubicBezTo>
                  <a:pt x="5534782" y="2963243"/>
                  <a:pt x="5537135" y="2951999"/>
                  <a:pt x="5539487" y="2943055"/>
                </a:cubicBezTo>
                <a:close/>
                <a:moveTo>
                  <a:pt x="16546317" y="2940244"/>
                </a:moveTo>
                <a:cubicBezTo>
                  <a:pt x="16558081" y="2942800"/>
                  <a:pt x="16558865" y="2960943"/>
                  <a:pt x="16576901" y="2953277"/>
                </a:cubicBezTo>
                <a:cubicBezTo>
                  <a:pt x="16570625" y="2966054"/>
                  <a:pt x="16558081" y="2968609"/>
                  <a:pt x="16540043" y="2971165"/>
                </a:cubicBezTo>
                <a:cubicBezTo>
                  <a:pt x="16545533" y="2963754"/>
                  <a:pt x="16546317" y="2953021"/>
                  <a:pt x="16546317" y="2940244"/>
                </a:cubicBezTo>
                <a:close/>
                <a:moveTo>
                  <a:pt x="5627316" y="2937178"/>
                </a:moveTo>
                <a:cubicBezTo>
                  <a:pt x="5626532" y="2938711"/>
                  <a:pt x="5625747" y="2938200"/>
                  <a:pt x="5624179" y="2939478"/>
                </a:cubicBezTo>
                <a:cubicBezTo>
                  <a:pt x="5628100" y="2942544"/>
                  <a:pt x="5629669" y="2947655"/>
                  <a:pt x="5632021" y="2952255"/>
                </a:cubicBezTo>
                <a:cubicBezTo>
                  <a:pt x="5633589" y="2951744"/>
                  <a:pt x="5635158" y="2950977"/>
                  <a:pt x="5636727" y="2950721"/>
                </a:cubicBezTo>
                <a:cubicBezTo>
                  <a:pt x="5629669" y="2945100"/>
                  <a:pt x="5628100" y="2941266"/>
                  <a:pt x="5627316" y="2937178"/>
                </a:cubicBezTo>
                <a:close/>
                <a:moveTo>
                  <a:pt x="4571018" y="2935900"/>
                </a:moveTo>
                <a:cubicBezTo>
                  <a:pt x="4547493" y="2943311"/>
                  <a:pt x="4532593" y="2962732"/>
                  <a:pt x="4520830" y="2982408"/>
                </a:cubicBezTo>
                <a:cubicBezTo>
                  <a:pt x="4500441" y="2982408"/>
                  <a:pt x="4488679" y="2983175"/>
                  <a:pt x="4480053" y="2980875"/>
                </a:cubicBezTo>
                <a:cubicBezTo>
                  <a:pt x="4473779" y="2990585"/>
                  <a:pt x="4468289" y="3002085"/>
                  <a:pt x="4471427" y="3019206"/>
                </a:cubicBezTo>
                <a:cubicBezTo>
                  <a:pt x="4468289" y="3019206"/>
                  <a:pt x="4465153" y="3019206"/>
                  <a:pt x="4465153" y="3019206"/>
                </a:cubicBezTo>
                <a:cubicBezTo>
                  <a:pt x="4458879" y="3026616"/>
                  <a:pt x="4426728" y="3034538"/>
                  <a:pt x="4409476" y="3031983"/>
                </a:cubicBezTo>
                <a:cubicBezTo>
                  <a:pt x="4436138" y="3051659"/>
                  <a:pt x="4502794" y="3037093"/>
                  <a:pt x="4502794" y="2992630"/>
                </a:cubicBezTo>
                <a:cubicBezTo>
                  <a:pt x="4514557" y="2995185"/>
                  <a:pt x="4508283" y="3017161"/>
                  <a:pt x="4511420" y="3031983"/>
                </a:cubicBezTo>
                <a:cubicBezTo>
                  <a:pt x="4555335" y="3017161"/>
                  <a:pt x="4559255" y="2994419"/>
                  <a:pt x="4564745" y="2962476"/>
                </a:cubicBezTo>
                <a:cubicBezTo>
                  <a:pt x="4564745" y="2957621"/>
                  <a:pt x="4563961" y="2955832"/>
                  <a:pt x="4560823" y="2953277"/>
                </a:cubicBezTo>
                <a:cubicBezTo>
                  <a:pt x="4563961" y="2950977"/>
                  <a:pt x="4563961" y="2950721"/>
                  <a:pt x="4567097" y="2950721"/>
                </a:cubicBezTo>
                <a:cubicBezTo>
                  <a:pt x="4567097" y="2945611"/>
                  <a:pt x="4567881" y="2940755"/>
                  <a:pt x="4571018" y="2935900"/>
                </a:cubicBezTo>
                <a:close/>
                <a:moveTo>
                  <a:pt x="3543735" y="2935900"/>
                </a:moveTo>
                <a:cubicBezTo>
                  <a:pt x="3552361" y="2939989"/>
                  <a:pt x="3564908" y="2954810"/>
                  <a:pt x="3582944" y="2950721"/>
                </a:cubicBezTo>
                <a:cubicBezTo>
                  <a:pt x="3580591" y="2973464"/>
                  <a:pt x="3544519" y="2955832"/>
                  <a:pt x="3529619" y="2960943"/>
                </a:cubicBezTo>
                <a:cubicBezTo>
                  <a:pt x="3531188" y="2946888"/>
                  <a:pt x="3533541" y="2939989"/>
                  <a:pt x="3535893" y="2937178"/>
                </a:cubicBezTo>
                <a:cubicBezTo>
                  <a:pt x="3538245" y="2934878"/>
                  <a:pt x="3540598" y="2934622"/>
                  <a:pt x="3543735" y="2935900"/>
                </a:cubicBezTo>
                <a:close/>
                <a:moveTo>
                  <a:pt x="6135469" y="2932834"/>
                </a:moveTo>
                <a:cubicBezTo>
                  <a:pt x="6125273" y="2932578"/>
                  <a:pt x="6116649" y="2936411"/>
                  <a:pt x="6115863" y="2951488"/>
                </a:cubicBezTo>
                <a:cubicBezTo>
                  <a:pt x="6138605" y="2946888"/>
                  <a:pt x="6162915" y="2972698"/>
                  <a:pt x="6166837" y="2939478"/>
                </a:cubicBezTo>
                <a:cubicBezTo>
                  <a:pt x="6158209" y="2937433"/>
                  <a:pt x="6146447" y="2932834"/>
                  <a:pt x="6135469" y="2932834"/>
                </a:cubicBezTo>
                <a:close/>
                <a:moveTo>
                  <a:pt x="5719850" y="2926701"/>
                </a:moveTo>
                <a:cubicBezTo>
                  <a:pt x="5705735" y="2927978"/>
                  <a:pt x="5693972" y="2934367"/>
                  <a:pt x="5680641" y="2937944"/>
                </a:cubicBezTo>
                <a:cubicBezTo>
                  <a:pt x="5678288" y="2953021"/>
                  <a:pt x="5667309" y="2966309"/>
                  <a:pt x="5668093" y="2985986"/>
                </a:cubicBezTo>
                <a:cubicBezTo>
                  <a:pt x="5656331" y="2992119"/>
                  <a:pt x="5649273" y="2985219"/>
                  <a:pt x="5641431" y="2982408"/>
                </a:cubicBezTo>
                <a:cubicBezTo>
                  <a:pt x="5643000" y="2995185"/>
                  <a:pt x="5645353" y="3007195"/>
                  <a:pt x="5647705" y="3020739"/>
                </a:cubicBezTo>
                <a:cubicBezTo>
                  <a:pt x="5680641" y="3016906"/>
                  <a:pt x="5712008" y="3015373"/>
                  <a:pt x="5733965" y="3025339"/>
                </a:cubicBezTo>
                <a:cubicBezTo>
                  <a:pt x="5759843" y="3020483"/>
                  <a:pt x="5715145" y="2996974"/>
                  <a:pt x="5737886" y="2997741"/>
                </a:cubicBezTo>
                <a:cubicBezTo>
                  <a:pt x="5813952" y="3008218"/>
                  <a:pt x="5890803" y="2988030"/>
                  <a:pt x="5978631" y="2945355"/>
                </a:cubicBezTo>
                <a:cubicBezTo>
                  <a:pt x="5935501" y="2951233"/>
                  <a:pt x="5881392" y="2940755"/>
                  <a:pt x="5824931" y="2932834"/>
                </a:cubicBezTo>
                <a:cubicBezTo>
                  <a:pt x="5807679" y="2935900"/>
                  <a:pt x="5788859" y="2938200"/>
                  <a:pt x="5776311" y="2950721"/>
                </a:cubicBezTo>
                <a:cubicBezTo>
                  <a:pt x="5764549" y="2948166"/>
                  <a:pt x="5752001" y="2950721"/>
                  <a:pt x="5752001" y="2930789"/>
                </a:cubicBezTo>
                <a:cubicBezTo>
                  <a:pt x="5731613" y="2928234"/>
                  <a:pt x="5737102" y="2958388"/>
                  <a:pt x="5716713" y="2955832"/>
                </a:cubicBezTo>
                <a:cubicBezTo>
                  <a:pt x="5719066" y="2940755"/>
                  <a:pt x="5732397" y="2936156"/>
                  <a:pt x="5741807" y="2927467"/>
                </a:cubicBezTo>
                <a:cubicBezTo>
                  <a:pt x="5737102" y="2927723"/>
                  <a:pt x="5731613" y="2926445"/>
                  <a:pt x="5726907" y="2926701"/>
                </a:cubicBezTo>
                <a:cubicBezTo>
                  <a:pt x="5725339" y="2927978"/>
                  <a:pt x="5724555" y="2927467"/>
                  <a:pt x="5722987" y="2929256"/>
                </a:cubicBezTo>
                <a:cubicBezTo>
                  <a:pt x="5722987" y="2927978"/>
                  <a:pt x="5723771" y="2927978"/>
                  <a:pt x="5723771" y="2926701"/>
                </a:cubicBezTo>
                <a:cubicBezTo>
                  <a:pt x="5722203" y="2926956"/>
                  <a:pt x="5720634" y="2926701"/>
                  <a:pt x="5719850" y="2926701"/>
                </a:cubicBezTo>
                <a:close/>
                <a:moveTo>
                  <a:pt x="16433393" y="2925679"/>
                </a:moveTo>
                <a:cubicBezTo>
                  <a:pt x="16449861" y="2944844"/>
                  <a:pt x="16431041" y="2963754"/>
                  <a:pt x="16447509" y="2975509"/>
                </a:cubicBezTo>
                <a:cubicBezTo>
                  <a:pt x="16427905" y="3009240"/>
                  <a:pt x="16438099" y="2932323"/>
                  <a:pt x="16411437" y="2948933"/>
                </a:cubicBezTo>
                <a:cubicBezTo>
                  <a:pt x="16394969" y="2941778"/>
                  <a:pt x="16435747" y="2942289"/>
                  <a:pt x="16433393" y="2925679"/>
                </a:cubicBezTo>
                <a:close/>
                <a:moveTo>
                  <a:pt x="4491815" y="2923123"/>
                </a:moveTo>
                <a:cubicBezTo>
                  <a:pt x="4472995" y="2921590"/>
                  <a:pt x="4454175" y="2924145"/>
                  <a:pt x="4442411" y="2943822"/>
                </a:cubicBezTo>
                <a:cubicBezTo>
                  <a:pt x="4456527" y="2943822"/>
                  <a:pt x="4462016" y="2933600"/>
                  <a:pt x="4480053" y="2933600"/>
                </a:cubicBezTo>
                <a:cubicBezTo>
                  <a:pt x="4485542" y="2948422"/>
                  <a:pt x="4485542" y="2957877"/>
                  <a:pt x="4485542" y="2967587"/>
                </a:cubicBezTo>
                <a:cubicBezTo>
                  <a:pt x="4494168" y="2970142"/>
                  <a:pt x="4502794" y="2972442"/>
                  <a:pt x="4511420" y="2962476"/>
                </a:cubicBezTo>
                <a:cubicBezTo>
                  <a:pt x="4523183" y="2955066"/>
                  <a:pt x="4520830" y="2930534"/>
                  <a:pt x="4535729" y="2925679"/>
                </a:cubicBezTo>
                <a:cubicBezTo>
                  <a:pt x="4527888" y="2929256"/>
                  <a:pt x="4510635" y="2924656"/>
                  <a:pt x="4491815" y="2923123"/>
                </a:cubicBezTo>
                <a:close/>
                <a:moveTo>
                  <a:pt x="5578697" y="2918779"/>
                </a:moveTo>
                <a:cubicBezTo>
                  <a:pt x="5574775" y="2921079"/>
                  <a:pt x="5570855" y="2922612"/>
                  <a:pt x="5567718" y="2924912"/>
                </a:cubicBezTo>
                <a:cubicBezTo>
                  <a:pt x="5567718" y="2925168"/>
                  <a:pt x="5567718" y="2925423"/>
                  <a:pt x="5567718" y="2925679"/>
                </a:cubicBezTo>
                <a:cubicBezTo>
                  <a:pt x="5572423" y="2924145"/>
                  <a:pt x="5579481" y="2923123"/>
                  <a:pt x="5585754" y="2923123"/>
                </a:cubicBezTo>
                <a:cubicBezTo>
                  <a:pt x="5584970" y="2920823"/>
                  <a:pt x="5580265" y="2921079"/>
                  <a:pt x="5578697" y="2918779"/>
                </a:cubicBezTo>
                <a:close/>
                <a:moveTo>
                  <a:pt x="5596733" y="2915201"/>
                </a:moveTo>
                <a:cubicBezTo>
                  <a:pt x="5588891" y="2917757"/>
                  <a:pt x="5583401" y="2928234"/>
                  <a:pt x="5581049" y="2937944"/>
                </a:cubicBezTo>
                <a:cubicBezTo>
                  <a:pt x="5592812" y="2935389"/>
                  <a:pt x="5603007" y="2933345"/>
                  <a:pt x="5610848" y="2935134"/>
                </a:cubicBezTo>
                <a:cubicBezTo>
                  <a:pt x="5613985" y="2935900"/>
                  <a:pt x="5619474" y="2935389"/>
                  <a:pt x="5622611" y="2937178"/>
                </a:cubicBezTo>
                <a:cubicBezTo>
                  <a:pt x="5624179" y="2936667"/>
                  <a:pt x="5624963" y="2935134"/>
                  <a:pt x="5626532" y="2935134"/>
                </a:cubicBezTo>
                <a:cubicBezTo>
                  <a:pt x="5626532" y="2929256"/>
                  <a:pt x="5630453" y="2924145"/>
                  <a:pt x="5635942" y="2918779"/>
                </a:cubicBezTo>
                <a:cubicBezTo>
                  <a:pt x="5617906" y="2923890"/>
                  <a:pt x="5610848" y="2929767"/>
                  <a:pt x="5596733" y="2915201"/>
                </a:cubicBezTo>
                <a:close/>
                <a:moveTo>
                  <a:pt x="4389087" y="2913668"/>
                </a:moveTo>
                <a:cubicBezTo>
                  <a:pt x="4382813" y="2916223"/>
                  <a:pt x="4380461" y="2916479"/>
                  <a:pt x="4374187" y="2918779"/>
                </a:cubicBezTo>
                <a:cubicBezTo>
                  <a:pt x="4377324" y="2923890"/>
                  <a:pt x="4380461" y="2928490"/>
                  <a:pt x="4378109" y="2935900"/>
                </a:cubicBezTo>
                <a:cubicBezTo>
                  <a:pt x="4366345" y="2935900"/>
                  <a:pt x="4356935" y="2935900"/>
                  <a:pt x="4351446" y="2933600"/>
                </a:cubicBezTo>
                <a:cubicBezTo>
                  <a:pt x="4348309" y="2935900"/>
                  <a:pt x="4345173" y="2941522"/>
                  <a:pt x="4342820" y="2943822"/>
                </a:cubicBezTo>
                <a:cubicBezTo>
                  <a:pt x="4342820" y="2946377"/>
                  <a:pt x="4338899" y="2945355"/>
                  <a:pt x="4338899" y="2945355"/>
                </a:cubicBezTo>
                <a:cubicBezTo>
                  <a:pt x="4333410" y="2952766"/>
                  <a:pt x="4331057" y="2960687"/>
                  <a:pt x="4327921" y="2970398"/>
                </a:cubicBezTo>
                <a:cubicBezTo>
                  <a:pt x="4321647" y="2968098"/>
                  <a:pt x="4318511" y="2965798"/>
                  <a:pt x="4316157" y="2960943"/>
                </a:cubicBezTo>
                <a:cubicBezTo>
                  <a:pt x="4316157" y="2960943"/>
                  <a:pt x="4316157" y="2962476"/>
                  <a:pt x="4316157" y="2962476"/>
                </a:cubicBezTo>
                <a:cubicBezTo>
                  <a:pt x="4306747" y="2977297"/>
                  <a:pt x="4291848" y="2990330"/>
                  <a:pt x="4274596" y="2997741"/>
                </a:cubicBezTo>
                <a:cubicBezTo>
                  <a:pt x="4277733" y="3007451"/>
                  <a:pt x="4280869" y="3016395"/>
                  <a:pt x="4283222" y="3026105"/>
                </a:cubicBezTo>
                <a:cubicBezTo>
                  <a:pt x="4294201" y="2983686"/>
                  <a:pt x="4338899" y="2981642"/>
                  <a:pt x="4353015" y="2940244"/>
                </a:cubicBezTo>
                <a:cubicBezTo>
                  <a:pt x="4361641" y="2954043"/>
                  <a:pt x="4348309" y="2968354"/>
                  <a:pt x="4333410" y="2981642"/>
                </a:cubicBezTo>
                <a:cubicBezTo>
                  <a:pt x="4338899" y="2981131"/>
                  <a:pt x="4344389" y="2980108"/>
                  <a:pt x="4351446" y="2980875"/>
                </a:cubicBezTo>
                <a:cubicBezTo>
                  <a:pt x="4363209" y="3002851"/>
                  <a:pt x="4368698" y="3012562"/>
                  <a:pt x="4380461" y="3012562"/>
                </a:cubicBezTo>
                <a:cubicBezTo>
                  <a:pt x="4377324" y="3005151"/>
                  <a:pt x="4357719" y="2994674"/>
                  <a:pt x="4378109" y="2982408"/>
                </a:cubicBezTo>
                <a:cubicBezTo>
                  <a:pt x="4395361" y="2979853"/>
                  <a:pt x="4403987" y="2990074"/>
                  <a:pt x="4400849" y="3009751"/>
                </a:cubicBezTo>
                <a:cubicBezTo>
                  <a:pt x="4403987" y="3009751"/>
                  <a:pt x="4406339" y="3009751"/>
                  <a:pt x="4409476" y="3009751"/>
                </a:cubicBezTo>
                <a:cubicBezTo>
                  <a:pt x="4415749" y="3004896"/>
                  <a:pt x="4415749" y="2990074"/>
                  <a:pt x="4421239" y="2985219"/>
                </a:cubicBezTo>
                <a:cubicBezTo>
                  <a:pt x="4424375" y="2977809"/>
                  <a:pt x="4426728" y="2970653"/>
                  <a:pt x="4426728" y="2960943"/>
                </a:cubicBezTo>
                <a:cubicBezTo>
                  <a:pt x="4411829" y="2956088"/>
                  <a:pt x="4411829" y="2962476"/>
                  <a:pt x="4382813" y="2962476"/>
                </a:cubicBezTo>
                <a:cubicBezTo>
                  <a:pt x="4382813" y="2937944"/>
                  <a:pt x="4389087" y="2925934"/>
                  <a:pt x="4389087" y="2913668"/>
                </a:cubicBezTo>
                <a:close/>
                <a:moveTo>
                  <a:pt x="5472047" y="2911368"/>
                </a:moveTo>
                <a:cubicBezTo>
                  <a:pt x="5461069" y="2911368"/>
                  <a:pt x="5450875" y="2914690"/>
                  <a:pt x="5440680" y="2918779"/>
                </a:cubicBezTo>
                <a:cubicBezTo>
                  <a:pt x="5440680" y="2920312"/>
                  <a:pt x="5439895" y="2921334"/>
                  <a:pt x="5439895" y="2922356"/>
                </a:cubicBezTo>
                <a:cubicBezTo>
                  <a:pt x="5440680" y="2922356"/>
                  <a:pt x="5440680" y="2922612"/>
                  <a:pt x="5441464" y="2922356"/>
                </a:cubicBezTo>
                <a:cubicBezTo>
                  <a:pt x="5445385" y="2946122"/>
                  <a:pt x="5435975" y="2934111"/>
                  <a:pt x="5429701" y="2932067"/>
                </a:cubicBezTo>
                <a:cubicBezTo>
                  <a:pt x="5428917" y="2932323"/>
                  <a:pt x="5428133" y="2932578"/>
                  <a:pt x="5427349" y="2932834"/>
                </a:cubicBezTo>
                <a:cubicBezTo>
                  <a:pt x="5425781" y="2933600"/>
                  <a:pt x="5423428" y="2934622"/>
                  <a:pt x="5423428" y="2939478"/>
                </a:cubicBezTo>
                <a:cubicBezTo>
                  <a:pt x="5446953" y="2959154"/>
                  <a:pt x="5472831" y="2925934"/>
                  <a:pt x="5492436" y="2930023"/>
                </a:cubicBezTo>
                <a:cubicBezTo>
                  <a:pt x="5494789" y="2926701"/>
                  <a:pt x="5496357" y="2923379"/>
                  <a:pt x="5497925" y="2919545"/>
                </a:cubicBezTo>
                <a:cubicBezTo>
                  <a:pt x="5490083" y="2915457"/>
                  <a:pt x="5481457" y="2911368"/>
                  <a:pt x="5472047" y="2911368"/>
                </a:cubicBezTo>
                <a:close/>
                <a:moveTo>
                  <a:pt x="3328868" y="2910602"/>
                </a:moveTo>
                <a:cubicBezTo>
                  <a:pt x="3328868" y="2931556"/>
                  <a:pt x="3310047" y="2933856"/>
                  <a:pt x="3304558" y="2945355"/>
                </a:cubicBezTo>
                <a:cubicBezTo>
                  <a:pt x="3319458" y="2950210"/>
                  <a:pt x="3331221" y="2957110"/>
                  <a:pt x="3328868" y="2968865"/>
                </a:cubicBezTo>
                <a:cubicBezTo>
                  <a:pt x="3298285" y="2961710"/>
                  <a:pt x="3301421" y="2970909"/>
                  <a:pt x="3277112" y="2949699"/>
                </a:cubicBezTo>
                <a:cubicBezTo>
                  <a:pt x="3277112" y="2947399"/>
                  <a:pt x="3280249" y="2945355"/>
                  <a:pt x="3286522" y="2945355"/>
                </a:cubicBezTo>
                <a:cubicBezTo>
                  <a:pt x="3286522" y="2931300"/>
                  <a:pt x="3313184" y="2915201"/>
                  <a:pt x="3328868" y="2910602"/>
                </a:cubicBezTo>
                <a:close/>
                <a:moveTo>
                  <a:pt x="16358897" y="2909324"/>
                </a:moveTo>
                <a:cubicBezTo>
                  <a:pt x="16385559" y="2917501"/>
                  <a:pt x="16388695" y="2909324"/>
                  <a:pt x="16422415" y="2912135"/>
                </a:cubicBezTo>
                <a:cubicBezTo>
                  <a:pt x="16416141" y="2942289"/>
                  <a:pt x="16374581" y="2929001"/>
                  <a:pt x="16350269" y="2937178"/>
                </a:cubicBezTo>
                <a:cubicBezTo>
                  <a:pt x="16353407" y="2926189"/>
                  <a:pt x="16362033" y="2925934"/>
                  <a:pt x="16358897" y="2909324"/>
                </a:cubicBezTo>
                <a:close/>
                <a:moveTo>
                  <a:pt x="4450253" y="2901914"/>
                </a:moveTo>
                <a:cubicBezTo>
                  <a:pt x="4441627" y="2901914"/>
                  <a:pt x="4429865" y="2903702"/>
                  <a:pt x="4421239" y="2906258"/>
                </a:cubicBezTo>
                <a:cubicBezTo>
                  <a:pt x="4415749" y="2911113"/>
                  <a:pt x="4406339" y="2913924"/>
                  <a:pt x="4400849" y="2916479"/>
                </a:cubicBezTo>
                <a:cubicBezTo>
                  <a:pt x="4412613" y="2926445"/>
                  <a:pt x="4433001" y="2914179"/>
                  <a:pt x="4450253" y="2901914"/>
                </a:cubicBezTo>
                <a:close/>
                <a:moveTo>
                  <a:pt x="5545761" y="2896547"/>
                </a:moveTo>
                <a:cubicBezTo>
                  <a:pt x="5533214" y="2895270"/>
                  <a:pt x="5522235" y="2901914"/>
                  <a:pt x="5515177" y="2913668"/>
                </a:cubicBezTo>
                <a:cubicBezTo>
                  <a:pt x="5526941" y="2917501"/>
                  <a:pt x="5538703" y="2916479"/>
                  <a:pt x="5551250" y="2912135"/>
                </a:cubicBezTo>
                <a:cubicBezTo>
                  <a:pt x="5552819" y="2909324"/>
                  <a:pt x="5553603" y="2905747"/>
                  <a:pt x="5555171" y="2903447"/>
                </a:cubicBezTo>
                <a:cubicBezTo>
                  <a:pt x="5551250" y="2901914"/>
                  <a:pt x="5548897" y="2897058"/>
                  <a:pt x="5545761" y="2896547"/>
                </a:cubicBezTo>
                <a:close/>
                <a:moveTo>
                  <a:pt x="4704329" y="2896547"/>
                </a:moveTo>
                <a:cubicBezTo>
                  <a:pt x="4683941" y="2928745"/>
                  <a:pt x="4652573" y="2888626"/>
                  <a:pt x="4637674" y="2925679"/>
                </a:cubicBezTo>
                <a:cubicBezTo>
                  <a:pt x="4676099" y="2888626"/>
                  <a:pt x="4733345" y="3016906"/>
                  <a:pt x="4704329" y="2945355"/>
                </a:cubicBezTo>
                <a:cubicBezTo>
                  <a:pt x="4712955" y="2945355"/>
                  <a:pt x="4713740" y="2938456"/>
                  <a:pt x="4722366" y="2935900"/>
                </a:cubicBezTo>
                <a:cubicBezTo>
                  <a:pt x="4740402" y="2933345"/>
                  <a:pt x="4748244" y="2943055"/>
                  <a:pt x="4745891" y="2965287"/>
                </a:cubicBezTo>
                <a:cubicBezTo>
                  <a:pt x="4727855" y="2967843"/>
                  <a:pt x="4710603" y="2975509"/>
                  <a:pt x="4704329" y="2992630"/>
                </a:cubicBezTo>
                <a:cubicBezTo>
                  <a:pt x="4736481" y="2990330"/>
                  <a:pt x="4752165" y="2962732"/>
                  <a:pt x="4772553" y="2945355"/>
                </a:cubicBezTo>
                <a:cubicBezTo>
                  <a:pt x="4749028" y="2911113"/>
                  <a:pt x="4683941" y="2938456"/>
                  <a:pt x="4704329" y="2896547"/>
                </a:cubicBezTo>
                <a:close/>
                <a:moveTo>
                  <a:pt x="2154942" y="2896547"/>
                </a:moveTo>
                <a:cubicBezTo>
                  <a:pt x="2133769" y="2928745"/>
                  <a:pt x="2101617" y="2888626"/>
                  <a:pt x="2086718" y="2925679"/>
                </a:cubicBezTo>
                <a:cubicBezTo>
                  <a:pt x="2125143" y="2888626"/>
                  <a:pt x="2183957" y="3016906"/>
                  <a:pt x="2154942" y="2945355"/>
                </a:cubicBezTo>
                <a:cubicBezTo>
                  <a:pt x="2163568" y="2945355"/>
                  <a:pt x="2163568" y="2938456"/>
                  <a:pt x="2169057" y="2935900"/>
                </a:cubicBezTo>
                <a:cubicBezTo>
                  <a:pt x="2189446" y="2933345"/>
                  <a:pt x="2198072" y="2943055"/>
                  <a:pt x="2194935" y="2965287"/>
                </a:cubicBezTo>
                <a:cubicBezTo>
                  <a:pt x="2174547" y="2967843"/>
                  <a:pt x="2160431" y="2975509"/>
                  <a:pt x="2154942" y="2992630"/>
                </a:cubicBezTo>
                <a:cubicBezTo>
                  <a:pt x="2187094" y="2990330"/>
                  <a:pt x="2198072" y="2962732"/>
                  <a:pt x="2221598" y="2945355"/>
                </a:cubicBezTo>
                <a:cubicBezTo>
                  <a:pt x="2198072" y="2911113"/>
                  <a:pt x="2133769" y="2938456"/>
                  <a:pt x="2154942" y="2896547"/>
                </a:cubicBezTo>
                <a:close/>
                <a:moveTo>
                  <a:pt x="16727465" y="2895014"/>
                </a:moveTo>
                <a:cubicBezTo>
                  <a:pt x="16737657" y="2899869"/>
                  <a:pt x="16748637" y="2927978"/>
                  <a:pt x="16745501" y="2948166"/>
                </a:cubicBezTo>
                <a:cubicBezTo>
                  <a:pt x="16707075" y="2945866"/>
                  <a:pt x="16753341" y="2901402"/>
                  <a:pt x="16718053" y="2899103"/>
                </a:cubicBezTo>
                <a:cubicBezTo>
                  <a:pt x="16721189" y="2893992"/>
                  <a:pt x="16724327" y="2893481"/>
                  <a:pt x="16727465" y="2895014"/>
                </a:cubicBezTo>
                <a:close/>
                <a:moveTo>
                  <a:pt x="5206993" y="2887092"/>
                </a:moveTo>
                <a:cubicBezTo>
                  <a:pt x="5213266" y="2918523"/>
                  <a:pt x="5196014" y="2925679"/>
                  <a:pt x="5170136" y="2925679"/>
                </a:cubicBezTo>
                <a:cubicBezTo>
                  <a:pt x="5170136" y="2907791"/>
                  <a:pt x="5216403" y="2919034"/>
                  <a:pt x="5185035" y="2896547"/>
                </a:cubicBezTo>
                <a:cubicBezTo>
                  <a:pt x="5188172" y="2887603"/>
                  <a:pt x="5199151" y="2889392"/>
                  <a:pt x="5206993" y="2887092"/>
                </a:cubicBezTo>
                <a:close/>
                <a:moveTo>
                  <a:pt x="4451822" y="2881470"/>
                </a:moveTo>
                <a:cubicBezTo>
                  <a:pt x="4449665" y="2882173"/>
                  <a:pt x="4447509" y="2883515"/>
                  <a:pt x="4444764" y="2884792"/>
                </a:cubicBezTo>
                <a:cubicBezTo>
                  <a:pt x="4447117" y="2894503"/>
                  <a:pt x="4456527" y="2889392"/>
                  <a:pt x="4458879" y="2881982"/>
                </a:cubicBezTo>
                <a:cubicBezTo>
                  <a:pt x="4456135" y="2880704"/>
                  <a:pt x="4453978" y="2880768"/>
                  <a:pt x="4451822" y="2881470"/>
                </a:cubicBezTo>
                <a:close/>
                <a:moveTo>
                  <a:pt x="1900866" y="2881215"/>
                </a:moveTo>
                <a:cubicBezTo>
                  <a:pt x="1885182" y="2885304"/>
                  <a:pt x="1870283" y="2912901"/>
                  <a:pt x="1849894" y="2916479"/>
                </a:cubicBezTo>
                <a:cubicBezTo>
                  <a:pt x="1864793" y="2928745"/>
                  <a:pt x="1900082" y="2901914"/>
                  <a:pt x="1917334" y="2887092"/>
                </a:cubicBezTo>
                <a:cubicBezTo>
                  <a:pt x="1911060" y="2881470"/>
                  <a:pt x="1906355" y="2879937"/>
                  <a:pt x="1900866" y="2881215"/>
                </a:cubicBezTo>
                <a:close/>
                <a:moveTo>
                  <a:pt x="5558307" y="2880448"/>
                </a:moveTo>
                <a:cubicBezTo>
                  <a:pt x="5556739" y="2880193"/>
                  <a:pt x="5555955" y="2881215"/>
                  <a:pt x="5554387" y="2881215"/>
                </a:cubicBezTo>
                <a:cubicBezTo>
                  <a:pt x="5557523" y="2883515"/>
                  <a:pt x="5561445" y="2884792"/>
                  <a:pt x="5566934" y="2885559"/>
                </a:cubicBezTo>
                <a:cubicBezTo>
                  <a:pt x="5563797" y="2884537"/>
                  <a:pt x="5560661" y="2880704"/>
                  <a:pt x="5558307" y="2880448"/>
                </a:cubicBezTo>
                <a:close/>
                <a:moveTo>
                  <a:pt x="16413005" y="2871504"/>
                </a:moveTo>
                <a:cubicBezTo>
                  <a:pt x="16431041" y="2871504"/>
                  <a:pt x="16440453" y="2883259"/>
                  <a:pt x="16440453" y="2910602"/>
                </a:cubicBezTo>
                <a:cubicBezTo>
                  <a:pt x="16422415" y="2907791"/>
                  <a:pt x="16419279" y="2885304"/>
                  <a:pt x="16413005" y="2871504"/>
                </a:cubicBezTo>
                <a:close/>
                <a:moveTo>
                  <a:pt x="683222" y="2860197"/>
                </a:moveTo>
                <a:cubicBezTo>
                  <a:pt x="686751" y="2860900"/>
                  <a:pt x="690868" y="2862561"/>
                  <a:pt x="695573" y="2865627"/>
                </a:cubicBezTo>
                <a:lnTo>
                  <a:pt x="695573" y="2895014"/>
                </a:lnTo>
                <a:cubicBezTo>
                  <a:pt x="668126" y="2895014"/>
                  <a:pt x="661069" y="2865372"/>
                  <a:pt x="674400" y="2860516"/>
                </a:cubicBezTo>
                <a:cubicBezTo>
                  <a:pt x="676753" y="2859750"/>
                  <a:pt x="679693" y="2859494"/>
                  <a:pt x="683222" y="2860197"/>
                </a:cubicBezTo>
                <a:close/>
                <a:moveTo>
                  <a:pt x="4602385" y="2856939"/>
                </a:moveTo>
                <a:cubicBezTo>
                  <a:pt x="4596896" y="2881470"/>
                  <a:pt x="4613364" y="2874571"/>
                  <a:pt x="4619637" y="2881982"/>
                </a:cubicBezTo>
                <a:cubicBezTo>
                  <a:pt x="4625127" y="2877126"/>
                  <a:pt x="4632185" y="2874315"/>
                  <a:pt x="4643947" y="2874315"/>
                </a:cubicBezTo>
                <a:cubicBezTo>
                  <a:pt x="4643947" y="2872016"/>
                  <a:pt x="4646300" y="2872271"/>
                  <a:pt x="4646300" y="2867160"/>
                </a:cubicBezTo>
                <a:cubicBezTo>
                  <a:pt x="4622775" y="2877126"/>
                  <a:pt x="4622775" y="2854383"/>
                  <a:pt x="4602385" y="2856939"/>
                </a:cubicBezTo>
                <a:close/>
                <a:moveTo>
                  <a:pt x="2051430" y="2856939"/>
                </a:moveTo>
                <a:cubicBezTo>
                  <a:pt x="2042803" y="2888881"/>
                  <a:pt x="2081229" y="2864605"/>
                  <a:pt x="2069466" y="2896547"/>
                </a:cubicBezTo>
                <a:cubicBezTo>
                  <a:pt x="2087502" y="2899103"/>
                  <a:pt x="2095344" y="2889392"/>
                  <a:pt x="2095344" y="2867160"/>
                </a:cubicBezTo>
                <a:cubicBezTo>
                  <a:pt x="2069466" y="2877126"/>
                  <a:pt x="2072603" y="2854383"/>
                  <a:pt x="2051430" y="2856939"/>
                </a:cubicBezTo>
                <a:close/>
                <a:moveTo>
                  <a:pt x="1134717" y="2856939"/>
                </a:moveTo>
                <a:cubicBezTo>
                  <a:pt x="1140206" y="2874826"/>
                  <a:pt x="1157458" y="2881982"/>
                  <a:pt x="1184120" y="2876871"/>
                </a:cubicBezTo>
                <a:cubicBezTo>
                  <a:pt x="1163731" y="2899614"/>
                  <a:pt x="1108054" y="2902425"/>
                  <a:pt x="1066493" y="2887092"/>
                </a:cubicBezTo>
                <a:cubicBezTo>
                  <a:pt x="1078255" y="2866905"/>
                  <a:pt x="1126091" y="2882237"/>
                  <a:pt x="1134717" y="2856939"/>
                </a:cubicBezTo>
                <a:close/>
                <a:moveTo>
                  <a:pt x="409345" y="2856939"/>
                </a:moveTo>
                <a:cubicBezTo>
                  <a:pt x="406992" y="2898847"/>
                  <a:pt x="475217" y="2859239"/>
                  <a:pt x="483843" y="2884792"/>
                </a:cubicBezTo>
                <a:cubicBezTo>
                  <a:pt x="486979" y="2901147"/>
                  <a:pt x="436007" y="2901147"/>
                  <a:pt x="458749" y="2912901"/>
                </a:cubicBezTo>
                <a:cubicBezTo>
                  <a:pt x="432870" y="2940755"/>
                  <a:pt x="415618" y="2875338"/>
                  <a:pt x="369351" y="2893736"/>
                </a:cubicBezTo>
                <a:cubicBezTo>
                  <a:pt x="372488" y="2870482"/>
                  <a:pt x="395230" y="2866138"/>
                  <a:pt x="409345" y="2856939"/>
                </a:cubicBezTo>
                <a:close/>
                <a:moveTo>
                  <a:pt x="982585" y="2853872"/>
                </a:moveTo>
                <a:cubicBezTo>
                  <a:pt x="988858" y="2853361"/>
                  <a:pt x="995916" y="2855917"/>
                  <a:pt x="1002973" y="2863327"/>
                </a:cubicBezTo>
                <a:cubicBezTo>
                  <a:pt x="1002973" y="2883004"/>
                  <a:pt x="982585" y="2883004"/>
                  <a:pt x="979448" y="2902680"/>
                </a:cubicBezTo>
                <a:cubicBezTo>
                  <a:pt x="956706" y="2884281"/>
                  <a:pt x="964548" y="2854894"/>
                  <a:pt x="982585" y="2853872"/>
                </a:cubicBezTo>
                <a:close/>
                <a:moveTo>
                  <a:pt x="5570071" y="2847739"/>
                </a:moveTo>
                <a:cubicBezTo>
                  <a:pt x="5539487" y="2847739"/>
                  <a:pt x="5512825" y="2844162"/>
                  <a:pt x="5504199" y="2872527"/>
                </a:cubicBezTo>
                <a:cubicBezTo>
                  <a:pt x="5524587" y="2865883"/>
                  <a:pt x="5547329" y="2857450"/>
                  <a:pt x="5570071" y="2850295"/>
                </a:cubicBezTo>
                <a:close/>
                <a:moveTo>
                  <a:pt x="5443817" y="2845951"/>
                </a:moveTo>
                <a:cubicBezTo>
                  <a:pt x="5418723" y="2867671"/>
                  <a:pt x="5388139" y="2872527"/>
                  <a:pt x="5367751" y="2888626"/>
                </a:cubicBezTo>
                <a:cubicBezTo>
                  <a:pt x="5385003" y="2890414"/>
                  <a:pt x="5403823" y="2894247"/>
                  <a:pt x="5423428" y="2886326"/>
                </a:cubicBezTo>
                <a:cubicBezTo>
                  <a:pt x="5423428" y="2891692"/>
                  <a:pt x="5427349" y="2892203"/>
                  <a:pt x="5428917" y="2895781"/>
                </a:cubicBezTo>
                <a:cubicBezTo>
                  <a:pt x="5428917" y="2895014"/>
                  <a:pt x="5429701" y="2893992"/>
                  <a:pt x="5429701" y="2892970"/>
                </a:cubicBezTo>
                <a:cubicBezTo>
                  <a:pt x="5457148" y="2905491"/>
                  <a:pt x="5478321" y="2903447"/>
                  <a:pt x="5497925" y="2895014"/>
                </a:cubicBezTo>
                <a:cubicBezTo>
                  <a:pt x="5483810" y="2898336"/>
                  <a:pt x="5467342" y="2898336"/>
                  <a:pt x="5446953" y="2888626"/>
                </a:cubicBezTo>
                <a:cubicBezTo>
                  <a:pt x="5446169" y="2883259"/>
                  <a:pt x="5445385" y="2875593"/>
                  <a:pt x="5444601" y="2869971"/>
                </a:cubicBezTo>
                <a:cubicBezTo>
                  <a:pt x="5450090" y="2853106"/>
                  <a:pt x="5455579" y="2874826"/>
                  <a:pt x="5454011" y="2888626"/>
                </a:cubicBezTo>
                <a:cubicBezTo>
                  <a:pt x="5461069" y="2885304"/>
                  <a:pt x="5472047" y="2882493"/>
                  <a:pt x="5480673" y="2879682"/>
                </a:cubicBezTo>
                <a:cubicBezTo>
                  <a:pt x="5467342" y="2868182"/>
                  <a:pt x="5470479" y="2845951"/>
                  <a:pt x="5443817" y="2845951"/>
                </a:cubicBezTo>
                <a:close/>
                <a:moveTo>
                  <a:pt x="3061461" y="2833940"/>
                </a:moveTo>
                <a:cubicBezTo>
                  <a:pt x="3075576" y="2833940"/>
                  <a:pt x="3084202" y="2841862"/>
                  <a:pt x="3087339" y="2862050"/>
                </a:cubicBezTo>
                <a:cubicBezTo>
                  <a:pt x="3070871" y="2856939"/>
                  <a:pt x="3067734" y="2857194"/>
                  <a:pt x="3053619" y="2864860"/>
                </a:cubicBezTo>
                <a:lnTo>
                  <a:pt x="3050482" y="2841862"/>
                </a:lnTo>
                <a:cubicBezTo>
                  <a:pt x="3058324" y="2849528"/>
                  <a:pt x="3061461" y="2846717"/>
                  <a:pt x="3061461" y="2833940"/>
                </a:cubicBezTo>
                <a:close/>
                <a:moveTo>
                  <a:pt x="4636105" y="2829596"/>
                </a:moveTo>
                <a:cubicBezTo>
                  <a:pt x="4629048" y="2830363"/>
                  <a:pt x="4622775" y="2831385"/>
                  <a:pt x="4615717" y="2832407"/>
                </a:cubicBezTo>
                <a:cubicBezTo>
                  <a:pt x="4620421" y="2837262"/>
                  <a:pt x="4627479" y="2838540"/>
                  <a:pt x="4636105" y="2839051"/>
                </a:cubicBezTo>
                <a:close/>
                <a:moveTo>
                  <a:pt x="3180657" y="2827296"/>
                </a:moveTo>
                <a:cubicBezTo>
                  <a:pt x="3201830" y="2823974"/>
                  <a:pt x="3208103" y="2842629"/>
                  <a:pt x="3232413" y="2830363"/>
                </a:cubicBezTo>
                <a:cubicBezTo>
                  <a:pt x="3232413" y="2858216"/>
                  <a:pt x="3177520" y="2867416"/>
                  <a:pt x="3180657" y="2827296"/>
                </a:cubicBezTo>
                <a:close/>
                <a:moveTo>
                  <a:pt x="278386" y="2821163"/>
                </a:moveTo>
                <a:cubicBezTo>
                  <a:pt x="266623" y="2849273"/>
                  <a:pt x="216435" y="2829085"/>
                  <a:pt x="210946" y="2862050"/>
                </a:cubicBezTo>
                <a:cubicBezTo>
                  <a:pt x="216435" y="2892459"/>
                  <a:pt x="228198" y="2851828"/>
                  <a:pt x="245450" y="2862050"/>
                </a:cubicBezTo>
                <a:cubicBezTo>
                  <a:pt x="221925" y="2902680"/>
                  <a:pt x="186636" y="2854639"/>
                  <a:pt x="151348" y="2852084"/>
                </a:cubicBezTo>
                <a:cubicBezTo>
                  <a:pt x="189773" y="2819119"/>
                  <a:pt x="222709" y="2818608"/>
                  <a:pt x="278386" y="2821163"/>
                </a:cubicBezTo>
                <a:close/>
                <a:moveTo>
                  <a:pt x="5025845" y="2813242"/>
                </a:moveTo>
                <a:cubicBezTo>
                  <a:pt x="5031335" y="2810686"/>
                  <a:pt x="5031335" y="2816053"/>
                  <a:pt x="5031335" y="2821163"/>
                </a:cubicBezTo>
                <a:lnTo>
                  <a:pt x="5043882" y="2818352"/>
                </a:lnTo>
                <a:cubicBezTo>
                  <a:pt x="5043882" y="2828574"/>
                  <a:pt x="5035256" y="2831640"/>
                  <a:pt x="5035256" y="2844162"/>
                </a:cubicBezTo>
                <a:cubicBezTo>
                  <a:pt x="5053292" y="2841606"/>
                  <a:pt x="5056429" y="2818608"/>
                  <a:pt x="5079955" y="2823719"/>
                </a:cubicBezTo>
                <a:cubicBezTo>
                  <a:pt x="5077602" y="2831129"/>
                  <a:pt x="5076818" y="2841862"/>
                  <a:pt x="5076818" y="2854639"/>
                </a:cubicBezTo>
                <a:cubicBezTo>
                  <a:pt x="5071329" y="2854639"/>
                  <a:pt x="5070545" y="2846973"/>
                  <a:pt x="5070545" y="2841862"/>
                </a:cubicBezTo>
                <a:cubicBezTo>
                  <a:pt x="5040745" y="2846973"/>
                  <a:pt x="5035256" y="2864860"/>
                  <a:pt x="5010946" y="2846973"/>
                </a:cubicBezTo>
                <a:cubicBezTo>
                  <a:pt x="5007809" y="2826785"/>
                  <a:pt x="5031335" y="2836240"/>
                  <a:pt x="5025845" y="2813242"/>
                </a:cubicBezTo>
                <a:close/>
                <a:moveTo>
                  <a:pt x="16935273" y="2803020"/>
                </a:moveTo>
                <a:cubicBezTo>
                  <a:pt x="16938409" y="2823974"/>
                  <a:pt x="16921157" y="2831640"/>
                  <a:pt x="16903121" y="2833940"/>
                </a:cubicBezTo>
                <a:cubicBezTo>
                  <a:pt x="16906257" y="2803531"/>
                  <a:pt x="16917237" y="2819375"/>
                  <a:pt x="16935273" y="2803020"/>
                </a:cubicBezTo>
                <a:close/>
                <a:moveTo>
                  <a:pt x="5458716" y="2799698"/>
                </a:moveTo>
                <a:cubicBezTo>
                  <a:pt x="5453227" y="2803276"/>
                  <a:pt x="5446953" y="2805575"/>
                  <a:pt x="5440680" y="2808898"/>
                </a:cubicBezTo>
                <a:cubicBezTo>
                  <a:pt x="5439111" y="2812475"/>
                  <a:pt x="5437543" y="2816053"/>
                  <a:pt x="5439111" y="2822697"/>
                </a:cubicBezTo>
                <a:cubicBezTo>
                  <a:pt x="5442249" y="2842884"/>
                  <a:pt x="5485379" y="2830874"/>
                  <a:pt x="5483026" y="2805831"/>
                </a:cubicBezTo>
                <a:cubicBezTo>
                  <a:pt x="5477537" y="2803531"/>
                  <a:pt x="5468127" y="2800465"/>
                  <a:pt x="5458716" y="2799698"/>
                </a:cubicBezTo>
                <a:close/>
                <a:moveTo>
                  <a:pt x="5332463" y="2797142"/>
                </a:moveTo>
                <a:cubicBezTo>
                  <a:pt x="5323052" y="2797909"/>
                  <a:pt x="5312857" y="2798676"/>
                  <a:pt x="5303447" y="2802253"/>
                </a:cubicBezTo>
                <a:cubicBezTo>
                  <a:pt x="5303447" y="2800465"/>
                  <a:pt x="5303447" y="2800209"/>
                  <a:pt x="5303447" y="2798676"/>
                </a:cubicBezTo>
                <a:cubicBezTo>
                  <a:pt x="5294037" y="2806342"/>
                  <a:pt x="5283843" y="2813497"/>
                  <a:pt x="5277569" y="2822697"/>
                </a:cubicBezTo>
                <a:cubicBezTo>
                  <a:pt x="5283059" y="2832918"/>
                  <a:pt x="5294821" y="2835985"/>
                  <a:pt x="5303447" y="2843395"/>
                </a:cubicBezTo>
                <a:cubicBezTo>
                  <a:pt x="5312073" y="2830874"/>
                  <a:pt x="5318347" y="2816053"/>
                  <a:pt x="5335599" y="2810942"/>
                </a:cubicBezTo>
                <a:cubicBezTo>
                  <a:pt x="5336383" y="2806342"/>
                  <a:pt x="5334815" y="2801487"/>
                  <a:pt x="5332463" y="2797142"/>
                </a:cubicBezTo>
                <a:close/>
                <a:moveTo>
                  <a:pt x="16562785" y="2793565"/>
                </a:moveTo>
                <a:cubicBezTo>
                  <a:pt x="16564353" y="2792798"/>
                  <a:pt x="16566705" y="2794076"/>
                  <a:pt x="16569057" y="2795354"/>
                </a:cubicBezTo>
                <a:cubicBezTo>
                  <a:pt x="16573763" y="2798420"/>
                  <a:pt x="16578469" y="2803276"/>
                  <a:pt x="16585525" y="2799698"/>
                </a:cubicBezTo>
                <a:cubicBezTo>
                  <a:pt x="16578469" y="2809153"/>
                  <a:pt x="16578469" y="2825508"/>
                  <a:pt x="16581605" y="2841862"/>
                </a:cubicBezTo>
                <a:cubicBezTo>
                  <a:pt x="16572195" y="2834707"/>
                  <a:pt x="16565921" y="2822697"/>
                  <a:pt x="16552589" y="2822697"/>
                </a:cubicBezTo>
                <a:cubicBezTo>
                  <a:pt x="16549453" y="2813497"/>
                  <a:pt x="16578469" y="2803787"/>
                  <a:pt x="16558865" y="2801487"/>
                </a:cubicBezTo>
                <a:cubicBezTo>
                  <a:pt x="16559649" y="2796120"/>
                  <a:pt x="16561217" y="2794076"/>
                  <a:pt x="16562785" y="2793565"/>
                </a:cubicBezTo>
                <a:close/>
                <a:moveTo>
                  <a:pt x="16591801" y="2788710"/>
                </a:moveTo>
                <a:cubicBezTo>
                  <a:pt x="16601209" y="2791265"/>
                  <a:pt x="16598073" y="2814008"/>
                  <a:pt x="16616109" y="2801487"/>
                </a:cubicBezTo>
                <a:cubicBezTo>
                  <a:pt x="16612973" y="2811453"/>
                  <a:pt x="16609837" y="2823974"/>
                  <a:pt x="16612973" y="2841862"/>
                </a:cubicBezTo>
                <a:cubicBezTo>
                  <a:pt x="16606699" y="2819119"/>
                  <a:pt x="16580037" y="2808898"/>
                  <a:pt x="16591801" y="2788710"/>
                </a:cubicBezTo>
                <a:close/>
                <a:moveTo>
                  <a:pt x="5506551" y="2786665"/>
                </a:moveTo>
                <a:cubicBezTo>
                  <a:pt x="5509688" y="2788965"/>
                  <a:pt x="5510473" y="2792798"/>
                  <a:pt x="5513609" y="2794587"/>
                </a:cubicBezTo>
                <a:cubicBezTo>
                  <a:pt x="5517530" y="2793309"/>
                  <a:pt x="5519883" y="2791265"/>
                  <a:pt x="5523803" y="2790243"/>
                </a:cubicBezTo>
                <a:cubicBezTo>
                  <a:pt x="5518315" y="2786410"/>
                  <a:pt x="5512825" y="2787432"/>
                  <a:pt x="5506551" y="2786665"/>
                </a:cubicBezTo>
                <a:close/>
                <a:moveTo>
                  <a:pt x="5606927" y="2775677"/>
                </a:moveTo>
                <a:cubicBezTo>
                  <a:pt x="5606143" y="2780022"/>
                  <a:pt x="5604575" y="2782832"/>
                  <a:pt x="5603007" y="2786665"/>
                </a:cubicBezTo>
                <a:cubicBezTo>
                  <a:pt x="5605359" y="2786154"/>
                  <a:pt x="5608495" y="2785899"/>
                  <a:pt x="5611633" y="2785132"/>
                </a:cubicBezTo>
                <a:cubicBezTo>
                  <a:pt x="5610064" y="2781555"/>
                  <a:pt x="5608495" y="2779255"/>
                  <a:pt x="5606927" y="2775677"/>
                </a:cubicBezTo>
                <a:close/>
                <a:moveTo>
                  <a:pt x="3542951" y="2765967"/>
                </a:moveTo>
                <a:cubicBezTo>
                  <a:pt x="3542951" y="2766989"/>
                  <a:pt x="3543735" y="2768011"/>
                  <a:pt x="3543735" y="2768778"/>
                </a:cubicBezTo>
                <a:cubicBezTo>
                  <a:pt x="3542951" y="2767756"/>
                  <a:pt x="3542167" y="2768011"/>
                  <a:pt x="3542167" y="2766734"/>
                </a:cubicBezTo>
                <a:cubicBezTo>
                  <a:pt x="3542167" y="2766734"/>
                  <a:pt x="3542167" y="2765967"/>
                  <a:pt x="3542951" y="2765967"/>
                </a:cubicBezTo>
                <a:close/>
                <a:moveTo>
                  <a:pt x="509721" y="2765200"/>
                </a:moveTo>
                <a:cubicBezTo>
                  <a:pt x="543441" y="2788710"/>
                  <a:pt x="575592" y="2778233"/>
                  <a:pt x="614802" y="2765200"/>
                </a:cubicBezTo>
                <a:cubicBezTo>
                  <a:pt x="614802" y="2778233"/>
                  <a:pt x="617938" y="2783343"/>
                  <a:pt x="623428" y="2785899"/>
                </a:cubicBezTo>
                <a:cubicBezTo>
                  <a:pt x="617938" y="2814519"/>
                  <a:pt x="597549" y="2777977"/>
                  <a:pt x="583434" y="2785899"/>
                </a:cubicBezTo>
                <a:cubicBezTo>
                  <a:pt x="572455" y="2788454"/>
                  <a:pt x="581082" y="2815030"/>
                  <a:pt x="566966" y="2817586"/>
                </a:cubicBezTo>
                <a:cubicBezTo>
                  <a:pt x="586571" y="2861794"/>
                  <a:pt x="588923" y="2832663"/>
                  <a:pt x="606175" y="2866394"/>
                </a:cubicBezTo>
                <a:cubicBezTo>
                  <a:pt x="569319" y="2871760"/>
                  <a:pt x="546577" y="2858728"/>
                  <a:pt x="523836" y="2845951"/>
                </a:cubicBezTo>
                <a:cubicBezTo>
                  <a:pt x="532462" y="2827552"/>
                  <a:pt x="544225" y="2807109"/>
                  <a:pt x="558340" y="2825252"/>
                </a:cubicBezTo>
                <a:cubicBezTo>
                  <a:pt x="566182" y="2788710"/>
                  <a:pt x="530109" y="2806598"/>
                  <a:pt x="526973" y="2785899"/>
                </a:cubicBezTo>
                <a:cubicBezTo>
                  <a:pt x="507368" y="2788454"/>
                  <a:pt x="521483" y="2835218"/>
                  <a:pt x="518347" y="2856172"/>
                </a:cubicBezTo>
                <a:cubicBezTo>
                  <a:pt x="507368" y="2871760"/>
                  <a:pt x="470511" y="2871760"/>
                  <a:pt x="459533" y="2856172"/>
                </a:cubicBezTo>
                <a:cubicBezTo>
                  <a:pt x="450907" y="2832663"/>
                  <a:pt x="481490" y="2817586"/>
                  <a:pt x="461885" y="2817586"/>
                </a:cubicBezTo>
                <a:cubicBezTo>
                  <a:pt x="479137" y="2801998"/>
                  <a:pt x="507368" y="2801742"/>
                  <a:pt x="509721" y="2765200"/>
                </a:cubicBezTo>
                <a:close/>
                <a:moveTo>
                  <a:pt x="5604575" y="2760090"/>
                </a:moveTo>
                <a:cubicBezTo>
                  <a:pt x="5605359" y="2764689"/>
                  <a:pt x="5606927" y="2767756"/>
                  <a:pt x="5606143" y="2773122"/>
                </a:cubicBezTo>
                <a:cubicBezTo>
                  <a:pt x="5613201" y="2774911"/>
                  <a:pt x="5621043" y="2777466"/>
                  <a:pt x="5628885" y="2780022"/>
                </a:cubicBezTo>
                <a:cubicBezTo>
                  <a:pt x="5632021" y="2778744"/>
                  <a:pt x="5632805" y="2779766"/>
                  <a:pt x="5635942" y="2778488"/>
                </a:cubicBezTo>
                <a:cubicBezTo>
                  <a:pt x="5626532" y="2764178"/>
                  <a:pt x="5616337" y="2761112"/>
                  <a:pt x="5604575" y="2760090"/>
                </a:cubicBezTo>
                <a:close/>
                <a:moveTo>
                  <a:pt x="337984" y="2757790"/>
                </a:moveTo>
                <a:cubicBezTo>
                  <a:pt x="352884" y="2803531"/>
                  <a:pt x="414834" y="2763156"/>
                  <a:pt x="441497" y="2798676"/>
                </a:cubicBezTo>
                <a:cubicBezTo>
                  <a:pt x="438360" y="2831640"/>
                  <a:pt x="442281" y="2849273"/>
                  <a:pt x="432870" y="2856939"/>
                </a:cubicBezTo>
                <a:cubicBezTo>
                  <a:pt x="414834" y="2834196"/>
                  <a:pt x="414834" y="2844417"/>
                  <a:pt x="396798" y="2798676"/>
                </a:cubicBezTo>
                <a:cubicBezTo>
                  <a:pt x="358373" y="2826530"/>
                  <a:pt x="341121" y="2803276"/>
                  <a:pt x="296422" y="2818352"/>
                </a:cubicBezTo>
                <a:cubicBezTo>
                  <a:pt x="287796" y="2805831"/>
                  <a:pt x="296422" y="2765711"/>
                  <a:pt x="278386" y="2788710"/>
                </a:cubicBezTo>
                <a:cubicBezTo>
                  <a:pt x="251724" y="2742969"/>
                  <a:pt x="328574" y="2775422"/>
                  <a:pt x="337984" y="2757790"/>
                </a:cubicBezTo>
                <a:close/>
                <a:moveTo>
                  <a:pt x="3564908" y="2749868"/>
                </a:moveTo>
                <a:cubicBezTo>
                  <a:pt x="3562555" y="2761367"/>
                  <a:pt x="3553929" y="2765711"/>
                  <a:pt x="3542951" y="2765967"/>
                </a:cubicBezTo>
                <a:cubicBezTo>
                  <a:pt x="3545303" y="2757279"/>
                  <a:pt x="3552361" y="2749868"/>
                  <a:pt x="3564908" y="2749868"/>
                </a:cubicBezTo>
                <a:close/>
                <a:moveTo>
                  <a:pt x="16378501" y="2747313"/>
                </a:moveTo>
                <a:cubicBezTo>
                  <a:pt x="16395753" y="2749868"/>
                  <a:pt x="16395753" y="2779766"/>
                  <a:pt x="16410653" y="2782321"/>
                </a:cubicBezTo>
                <a:cubicBezTo>
                  <a:pt x="16410653" y="2777211"/>
                  <a:pt x="16413789" y="2774911"/>
                  <a:pt x="16416141" y="2774911"/>
                </a:cubicBezTo>
                <a:cubicBezTo>
                  <a:pt x="16413789" y="2759834"/>
                  <a:pt x="16392617" y="2769800"/>
                  <a:pt x="16395753" y="2747313"/>
                </a:cubicBezTo>
                <a:cubicBezTo>
                  <a:pt x="16421631" y="2769800"/>
                  <a:pt x="16461625" y="2767245"/>
                  <a:pt x="16490641" y="2782321"/>
                </a:cubicBezTo>
                <a:cubicBezTo>
                  <a:pt x="16502401" y="2777211"/>
                  <a:pt x="16502401" y="2757279"/>
                  <a:pt x="16514165" y="2749868"/>
                </a:cubicBezTo>
                <a:cubicBezTo>
                  <a:pt x="16520439" y="2752168"/>
                  <a:pt x="16517301" y="2757790"/>
                  <a:pt x="16514165" y="2757790"/>
                </a:cubicBezTo>
                <a:cubicBezTo>
                  <a:pt x="16517301" y="2777722"/>
                  <a:pt x="16535337" y="2777722"/>
                  <a:pt x="16547101" y="2785132"/>
                </a:cubicBezTo>
                <a:cubicBezTo>
                  <a:pt x="16529849" y="2807620"/>
                  <a:pt x="16540827" y="2804553"/>
                  <a:pt x="16549453" y="2829596"/>
                </a:cubicBezTo>
                <a:cubicBezTo>
                  <a:pt x="16529065" y="2809664"/>
                  <a:pt x="16520439" y="2840073"/>
                  <a:pt x="16525929" y="2869971"/>
                </a:cubicBezTo>
                <a:cubicBezTo>
                  <a:pt x="16508677" y="2875082"/>
                  <a:pt x="16508677" y="2850295"/>
                  <a:pt x="16496913" y="2850295"/>
                </a:cubicBezTo>
                <a:cubicBezTo>
                  <a:pt x="16502401" y="2875082"/>
                  <a:pt x="16508677" y="2879937"/>
                  <a:pt x="16485933" y="2872527"/>
                </a:cubicBezTo>
                <a:cubicBezTo>
                  <a:pt x="16484365" y="2885048"/>
                  <a:pt x="16489855" y="2888370"/>
                  <a:pt x="16495345" y="2890670"/>
                </a:cubicBezTo>
                <a:cubicBezTo>
                  <a:pt x="16452999" y="2876871"/>
                  <a:pt x="16380853" y="2835474"/>
                  <a:pt x="16340861" y="2820397"/>
                </a:cubicBezTo>
                <a:cubicBezTo>
                  <a:pt x="16346349" y="2800465"/>
                  <a:pt x="16364385" y="2827807"/>
                  <a:pt x="16384775" y="2815286"/>
                </a:cubicBezTo>
                <a:cubicBezTo>
                  <a:pt x="16378501" y="2805320"/>
                  <a:pt x="16367521" y="2799698"/>
                  <a:pt x="16352623" y="2802253"/>
                </a:cubicBezTo>
                <a:cubicBezTo>
                  <a:pt x="16364385" y="2779766"/>
                  <a:pt x="16387911" y="2790243"/>
                  <a:pt x="16398889" y="2792543"/>
                </a:cubicBezTo>
                <a:cubicBezTo>
                  <a:pt x="16393401" y="2767756"/>
                  <a:pt x="16364385" y="2777722"/>
                  <a:pt x="16349485" y="2765200"/>
                </a:cubicBezTo>
                <a:cubicBezTo>
                  <a:pt x="16358113" y="2742713"/>
                  <a:pt x="16378501" y="2780022"/>
                  <a:pt x="16378501" y="2747313"/>
                </a:cubicBezTo>
                <a:close/>
                <a:moveTo>
                  <a:pt x="2320405" y="2742202"/>
                </a:moveTo>
                <a:cubicBezTo>
                  <a:pt x="2325895" y="2803276"/>
                  <a:pt x="2274923" y="2756257"/>
                  <a:pt x="2244339" y="2774911"/>
                </a:cubicBezTo>
                <a:cubicBezTo>
                  <a:pt x="2258455" y="2750890"/>
                  <a:pt x="2282764" y="2747568"/>
                  <a:pt x="2320405" y="2742202"/>
                </a:cubicBezTo>
                <a:close/>
                <a:moveTo>
                  <a:pt x="1874204" y="2739902"/>
                </a:moveTo>
                <a:cubicBezTo>
                  <a:pt x="1885182" y="2742713"/>
                  <a:pt x="1899298" y="2760090"/>
                  <a:pt x="1914981" y="2743735"/>
                </a:cubicBezTo>
                <a:cubicBezTo>
                  <a:pt x="1927528" y="2780277"/>
                  <a:pt x="1897729" y="2773122"/>
                  <a:pt x="1873419" y="2773122"/>
                </a:cubicBezTo>
                <a:cubicBezTo>
                  <a:pt x="1873419" y="2758556"/>
                  <a:pt x="1873419" y="2746291"/>
                  <a:pt x="1864009" y="2743735"/>
                </a:cubicBezTo>
                <a:cubicBezTo>
                  <a:pt x="1867146" y="2739647"/>
                  <a:pt x="1870283" y="2738880"/>
                  <a:pt x="1874204" y="2739902"/>
                </a:cubicBezTo>
                <a:close/>
                <a:moveTo>
                  <a:pt x="16177749" y="2735047"/>
                </a:moveTo>
                <a:cubicBezTo>
                  <a:pt x="16237349" y="2756257"/>
                  <a:pt x="16284399" y="2742457"/>
                  <a:pt x="16340861" y="2760856"/>
                </a:cubicBezTo>
                <a:cubicBezTo>
                  <a:pt x="16340861" y="2779511"/>
                  <a:pt x="16335371" y="2790754"/>
                  <a:pt x="16320471" y="2793565"/>
                </a:cubicBezTo>
                <a:cubicBezTo>
                  <a:pt x="16314197" y="2788199"/>
                  <a:pt x="16311845" y="2777722"/>
                  <a:pt x="16311845" y="2764434"/>
                </a:cubicBezTo>
                <a:cubicBezTo>
                  <a:pt x="16296945" y="2767245"/>
                  <a:pt x="16289889" y="2777722"/>
                  <a:pt x="16289889" y="2796120"/>
                </a:cubicBezTo>
                <a:cubicBezTo>
                  <a:pt x="16257737" y="2753957"/>
                  <a:pt x="16231073" y="2750890"/>
                  <a:pt x="16180885" y="2766734"/>
                </a:cubicBezTo>
                <a:cubicBezTo>
                  <a:pt x="16168339" y="2758812"/>
                  <a:pt x="16192649" y="2759067"/>
                  <a:pt x="16177749" y="2735047"/>
                </a:cubicBezTo>
                <a:close/>
                <a:moveTo>
                  <a:pt x="3548440" y="2729169"/>
                </a:moveTo>
                <a:cubicBezTo>
                  <a:pt x="3548440" y="2735558"/>
                  <a:pt x="3546087" y="2739391"/>
                  <a:pt x="3541382" y="2740158"/>
                </a:cubicBezTo>
                <a:cubicBezTo>
                  <a:pt x="3537461" y="2752168"/>
                  <a:pt x="3533541" y="2763667"/>
                  <a:pt x="3526483" y="2772100"/>
                </a:cubicBezTo>
                <a:cubicBezTo>
                  <a:pt x="3531188" y="2777466"/>
                  <a:pt x="3534325" y="2785899"/>
                  <a:pt x="3544519" y="2781555"/>
                </a:cubicBezTo>
                <a:cubicBezTo>
                  <a:pt x="3541382" y="2777722"/>
                  <a:pt x="3542951" y="2773378"/>
                  <a:pt x="3543735" y="2768778"/>
                </a:cubicBezTo>
                <a:cubicBezTo>
                  <a:pt x="3546871" y="2780277"/>
                  <a:pt x="3556282" y="2782066"/>
                  <a:pt x="3568045" y="2780788"/>
                </a:cubicBezTo>
                <a:cubicBezTo>
                  <a:pt x="3571181" y="2771078"/>
                  <a:pt x="3569613" y="2760601"/>
                  <a:pt x="3564908" y="2749868"/>
                </a:cubicBezTo>
                <a:cubicBezTo>
                  <a:pt x="3560987" y="2740924"/>
                  <a:pt x="3556282" y="2732747"/>
                  <a:pt x="3548440" y="2729169"/>
                </a:cubicBezTo>
                <a:close/>
                <a:moveTo>
                  <a:pt x="2332952" y="2723292"/>
                </a:moveTo>
                <a:cubicBezTo>
                  <a:pt x="2343147" y="2718948"/>
                  <a:pt x="2358046" y="2733514"/>
                  <a:pt x="2362751" y="2737858"/>
                </a:cubicBezTo>
                <a:cubicBezTo>
                  <a:pt x="2359615" y="2752935"/>
                  <a:pt x="2350204" y="2743991"/>
                  <a:pt x="2350204" y="2731980"/>
                </a:cubicBezTo>
                <a:cubicBezTo>
                  <a:pt x="2343931" y="2734791"/>
                  <a:pt x="2338441" y="2740924"/>
                  <a:pt x="2338441" y="2749868"/>
                </a:cubicBezTo>
                <a:cubicBezTo>
                  <a:pt x="2332168" y="2746802"/>
                  <a:pt x="2335305" y="2731214"/>
                  <a:pt x="2326679" y="2734280"/>
                </a:cubicBezTo>
                <a:cubicBezTo>
                  <a:pt x="2328247" y="2727636"/>
                  <a:pt x="2329815" y="2724570"/>
                  <a:pt x="2332952" y="2723292"/>
                </a:cubicBezTo>
                <a:close/>
                <a:moveTo>
                  <a:pt x="533246" y="2706938"/>
                </a:moveTo>
                <a:cubicBezTo>
                  <a:pt x="546577" y="2705149"/>
                  <a:pt x="566182" y="2726359"/>
                  <a:pt x="577945" y="2728403"/>
                </a:cubicBezTo>
                <a:cubicBezTo>
                  <a:pt x="565398" y="2757279"/>
                  <a:pt x="535599" y="2720737"/>
                  <a:pt x="523052" y="2717926"/>
                </a:cubicBezTo>
                <a:cubicBezTo>
                  <a:pt x="525404" y="2710771"/>
                  <a:pt x="529325" y="2707449"/>
                  <a:pt x="533246" y="2706938"/>
                </a:cubicBezTo>
                <a:close/>
                <a:moveTo>
                  <a:pt x="5584970" y="2694161"/>
                </a:moveTo>
                <a:cubicBezTo>
                  <a:pt x="5566934" y="2710515"/>
                  <a:pt x="5604575" y="2728147"/>
                  <a:pt x="5572423" y="2735047"/>
                </a:cubicBezTo>
                <a:cubicBezTo>
                  <a:pt x="5581049" y="2718181"/>
                  <a:pt x="5561445" y="2701316"/>
                  <a:pt x="5541840" y="2708471"/>
                </a:cubicBezTo>
                <a:cubicBezTo>
                  <a:pt x="5541840" y="2702849"/>
                  <a:pt x="5546545" y="2702849"/>
                  <a:pt x="5549681" y="2701060"/>
                </a:cubicBezTo>
                <a:cubicBezTo>
                  <a:pt x="5544193" y="2699016"/>
                  <a:pt x="5537919" y="2696716"/>
                  <a:pt x="5529293" y="2699271"/>
                </a:cubicBezTo>
                <a:cubicBezTo>
                  <a:pt x="5527725" y="2762389"/>
                  <a:pt x="5568502" y="2701316"/>
                  <a:pt x="5578697" y="2749868"/>
                </a:cubicBezTo>
                <a:cubicBezTo>
                  <a:pt x="5607711" y="2743735"/>
                  <a:pt x="5585754" y="2712048"/>
                  <a:pt x="5584970" y="2694161"/>
                </a:cubicBezTo>
                <a:close/>
                <a:moveTo>
                  <a:pt x="1927528" y="2689050"/>
                </a:moveTo>
                <a:cubicBezTo>
                  <a:pt x="1947133" y="2691861"/>
                  <a:pt x="1959680" y="2705915"/>
                  <a:pt x="1963601" y="2727636"/>
                </a:cubicBezTo>
                <a:cubicBezTo>
                  <a:pt x="1953406" y="2713837"/>
                  <a:pt x="1930665" y="2718948"/>
                  <a:pt x="1927528" y="2689050"/>
                </a:cubicBezTo>
                <a:close/>
                <a:moveTo>
                  <a:pt x="5566149" y="2688283"/>
                </a:moveTo>
                <a:cubicBezTo>
                  <a:pt x="5564581" y="2693394"/>
                  <a:pt x="5563013" y="2693650"/>
                  <a:pt x="5560661" y="2694927"/>
                </a:cubicBezTo>
                <a:cubicBezTo>
                  <a:pt x="5566934" y="2694672"/>
                  <a:pt x="5573991" y="2693905"/>
                  <a:pt x="5581833" y="2692116"/>
                </a:cubicBezTo>
                <a:cubicBezTo>
                  <a:pt x="5575560" y="2691605"/>
                  <a:pt x="5571639" y="2689561"/>
                  <a:pt x="5566149" y="2688283"/>
                </a:cubicBezTo>
                <a:close/>
                <a:moveTo>
                  <a:pt x="16340077" y="2687006"/>
                </a:moveTo>
                <a:cubicBezTo>
                  <a:pt x="16349485" y="2685217"/>
                  <a:pt x="16362033" y="2701060"/>
                  <a:pt x="16376933" y="2690583"/>
                </a:cubicBezTo>
                <a:cubicBezTo>
                  <a:pt x="16373797" y="2738113"/>
                  <a:pt x="16351839" y="2699527"/>
                  <a:pt x="16332233" y="2696716"/>
                </a:cubicBezTo>
                <a:cubicBezTo>
                  <a:pt x="16334587" y="2690328"/>
                  <a:pt x="16336939" y="2687772"/>
                  <a:pt x="16340077" y="2687006"/>
                </a:cubicBezTo>
                <a:close/>
                <a:moveTo>
                  <a:pt x="196831" y="2681128"/>
                </a:moveTo>
                <a:cubicBezTo>
                  <a:pt x="185852" y="2728914"/>
                  <a:pt x="194478" y="2734791"/>
                  <a:pt x="221925" y="2737091"/>
                </a:cubicBezTo>
                <a:cubicBezTo>
                  <a:pt x="224277" y="2753957"/>
                  <a:pt x="213298" y="2753190"/>
                  <a:pt x="213298" y="2765200"/>
                </a:cubicBezTo>
                <a:cubicBezTo>
                  <a:pt x="191341" y="2741435"/>
                  <a:pt x="158405" y="2746291"/>
                  <a:pt x="124686" y="2755745"/>
                </a:cubicBezTo>
                <a:cubicBezTo>
                  <a:pt x="130175" y="2741435"/>
                  <a:pt x="138801" y="2731725"/>
                  <a:pt x="141153" y="2717159"/>
                </a:cubicBezTo>
                <a:cubicBezTo>
                  <a:pt x="180363" y="2760345"/>
                  <a:pt x="174873" y="2685983"/>
                  <a:pt x="196831" y="2681128"/>
                </a:cubicBezTo>
                <a:close/>
                <a:moveTo>
                  <a:pt x="16896065" y="2680362"/>
                </a:moveTo>
                <a:cubicBezTo>
                  <a:pt x="16903905" y="2682917"/>
                  <a:pt x="16912533" y="2691605"/>
                  <a:pt x="16920373" y="2694927"/>
                </a:cubicBezTo>
                <a:cubicBezTo>
                  <a:pt x="16912533" y="2724825"/>
                  <a:pt x="16889789" y="2691094"/>
                  <a:pt x="16875673" y="2701060"/>
                </a:cubicBezTo>
                <a:cubicBezTo>
                  <a:pt x="16881165" y="2681128"/>
                  <a:pt x="16888221" y="2677806"/>
                  <a:pt x="16896065" y="2680362"/>
                </a:cubicBezTo>
                <a:close/>
                <a:moveTo>
                  <a:pt x="5510473" y="2670907"/>
                </a:moveTo>
                <a:cubicBezTo>
                  <a:pt x="5466558" y="2671929"/>
                  <a:pt x="5410881" y="2696972"/>
                  <a:pt x="5378729" y="2730447"/>
                </a:cubicBezTo>
                <a:cubicBezTo>
                  <a:pt x="5369319" y="2733003"/>
                  <a:pt x="5349715" y="2736836"/>
                  <a:pt x="5337951" y="2739391"/>
                </a:cubicBezTo>
                <a:cubicBezTo>
                  <a:pt x="5349715" y="2742713"/>
                  <a:pt x="5361477" y="2760856"/>
                  <a:pt x="5388139" y="2754212"/>
                </a:cubicBezTo>
                <a:cubicBezTo>
                  <a:pt x="5372455" y="2803787"/>
                  <a:pt x="5356772" y="2738369"/>
                  <a:pt x="5315210" y="2754212"/>
                </a:cubicBezTo>
                <a:cubicBezTo>
                  <a:pt x="5319915" y="2746546"/>
                  <a:pt x="5323836" y="2744502"/>
                  <a:pt x="5327757" y="2742202"/>
                </a:cubicBezTo>
                <a:cubicBezTo>
                  <a:pt x="5271296" y="2754468"/>
                  <a:pt x="5206209" y="2767756"/>
                  <a:pt x="5135631" y="2785899"/>
                </a:cubicBezTo>
                <a:cubicBezTo>
                  <a:pt x="5137200" y="2785899"/>
                  <a:pt x="5136416" y="2787943"/>
                  <a:pt x="5138769" y="2787432"/>
                </a:cubicBezTo>
                <a:cubicBezTo>
                  <a:pt x="5121517" y="2814775"/>
                  <a:pt x="5158373" y="2810431"/>
                  <a:pt x="5170136" y="2822697"/>
                </a:cubicBezTo>
                <a:cubicBezTo>
                  <a:pt x="5161510" y="2830363"/>
                  <a:pt x="5147395" y="2830107"/>
                  <a:pt x="5132495" y="2817586"/>
                </a:cubicBezTo>
                <a:cubicBezTo>
                  <a:pt x="5120732" y="2824996"/>
                  <a:pt x="5115243" y="2837518"/>
                  <a:pt x="5117595" y="2864860"/>
                </a:cubicBezTo>
                <a:cubicBezTo>
                  <a:pt x="5112106" y="2879682"/>
                  <a:pt x="5109753" y="2822186"/>
                  <a:pt x="5089365" y="2829596"/>
                </a:cubicBezTo>
                <a:cubicBezTo>
                  <a:pt x="5094854" y="2812220"/>
                  <a:pt x="5109753" y="2835218"/>
                  <a:pt x="5121517" y="2820397"/>
                </a:cubicBezTo>
                <a:cubicBezTo>
                  <a:pt x="5125437" y="2798931"/>
                  <a:pt x="5110537" y="2802253"/>
                  <a:pt x="5104265" y="2793565"/>
                </a:cubicBezTo>
                <a:cubicBezTo>
                  <a:pt x="5098775" y="2795098"/>
                  <a:pt x="5094070" y="2795098"/>
                  <a:pt x="5088581" y="2797142"/>
                </a:cubicBezTo>
                <a:cubicBezTo>
                  <a:pt x="5061134" y="2795609"/>
                  <a:pt x="5031335" y="2800465"/>
                  <a:pt x="5003105" y="2800465"/>
                </a:cubicBezTo>
                <a:cubicBezTo>
                  <a:pt x="4984284" y="2810431"/>
                  <a:pt x="4962327" y="2808642"/>
                  <a:pt x="4940369" y="2803020"/>
                </a:cubicBezTo>
                <a:cubicBezTo>
                  <a:pt x="4926254" y="2803531"/>
                  <a:pt x="4911355" y="2804042"/>
                  <a:pt x="4897239" y="2805064"/>
                </a:cubicBezTo>
                <a:cubicBezTo>
                  <a:pt x="4887045" y="2808131"/>
                  <a:pt x="4879987" y="2813242"/>
                  <a:pt x="4865872" y="2811708"/>
                </a:cubicBezTo>
                <a:cubicBezTo>
                  <a:pt x="4868225" y="2807364"/>
                  <a:pt x="4874498" y="2808386"/>
                  <a:pt x="4878419" y="2805831"/>
                </a:cubicBezTo>
                <a:cubicBezTo>
                  <a:pt x="4803137" y="2811453"/>
                  <a:pt x="4727071" y="2817586"/>
                  <a:pt x="4649437" y="2828063"/>
                </a:cubicBezTo>
                <a:cubicBezTo>
                  <a:pt x="4652573" y="2832663"/>
                  <a:pt x="4654926" y="2837262"/>
                  <a:pt x="4663552" y="2833174"/>
                </a:cubicBezTo>
                <a:cubicBezTo>
                  <a:pt x="4662767" y="2839818"/>
                  <a:pt x="4661199" y="2837773"/>
                  <a:pt x="4659631" y="2839818"/>
                </a:cubicBezTo>
                <a:cubicBezTo>
                  <a:pt x="4666689" y="2839818"/>
                  <a:pt x="4672962" y="2838796"/>
                  <a:pt x="4678451" y="2839818"/>
                </a:cubicBezTo>
                <a:cubicBezTo>
                  <a:pt x="4676099" y="2852084"/>
                  <a:pt x="4664336" y="2854894"/>
                  <a:pt x="4664336" y="2867160"/>
                </a:cubicBezTo>
                <a:cubicBezTo>
                  <a:pt x="4681588" y="2864860"/>
                  <a:pt x="4690214" y="2864860"/>
                  <a:pt x="4699625" y="2864860"/>
                </a:cubicBezTo>
                <a:cubicBezTo>
                  <a:pt x="4705114" y="2860005"/>
                  <a:pt x="4711387" y="2855150"/>
                  <a:pt x="4713740" y="2847739"/>
                </a:cubicBezTo>
                <a:cubicBezTo>
                  <a:pt x="4731776" y="2889648"/>
                  <a:pt x="4725503" y="2856939"/>
                  <a:pt x="4766280" y="2856939"/>
                </a:cubicBezTo>
                <a:cubicBezTo>
                  <a:pt x="4760791" y="2886581"/>
                  <a:pt x="4736481" y="2891181"/>
                  <a:pt x="4710603" y="2888626"/>
                </a:cubicBezTo>
                <a:cubicBezTo>
                  <a:pt x="4710603" y="2891181"/>
                  <a:pt x="4713740" y="2894247"/>
                  <a:pt x="4713740" y="2896547"/>
                </a:cubicBezTo>
                <a:cubicBezTo>
                  <a:pt x="4787453" y="2906513"/>
                  <a:pt x="4766280" y="2859494"/>
                  <a:pt x="4830583" y="2869205"/>
                </a:cubicBezTo>
                <a:cubicBezTo>
                  <a:pt x="4842347" y="2893736"/>
                  <a:pt x="4847835" y="2923890"/>
                  <a:pt x="4888613" y="2916479"/>
                </a:cubicBezTo>
                <a:cubicBezTo>
                  <a:pt x="4898023" y="2913924"/>
                  <a:pt x="4895671" y="2896547"/>
                  <a:pt x="4907433" y="2896547"/>
                </a:cubicBezTo>
                <a:cubicBezTo>
                  <a:pt x="4907433" y="2872016"/>
                  <a:pt x="4874498" y="2881470"/>
                  <a:pt x="4865872" y="2869205"/>
                </a:cubicBezTo>
                <a:cubicBezTo>
                  <a:pt x="4889397" y="2851828"/>
                  <a:pt x="4917628" y="2847739"/>
                  <a:pt x="4945859" y="2858216"/>
                </a:cubicBezTo>
                <a:cubicBezTo>
                  <a:pt x="4952917" y="2846206"/>
                  <a:pt x="4977226" y="2849017"/>
                  <a:pt x="4977226" y="2828830"/>
                </a:cubicBezTo>
                <a:cubicBezTo>
                  <a:pt x="4995263" y="2826530"/>
                  <a:pt x="4974873" y="2875338"/>
                  <a:pt x="4999183" y="2861283"/>
                </a:cubicBezTo>
                <a:cubicBezTo>
                  <a:pt x="4985068" y="2881470"/>
                  <a:pt x="4970169" y="2867160"/>
                  <a:pt x="4956053" y="2862050"/>
                </a:cubicBezTo>
                <a:cubicBezTo>
                  <a:pt x="4956053" y="2884281"/>
                  <a:pt x="4932527" y="2874060"/>
                  <a:pt x="4915275" y="2869205"/>
                </a:cubicBezTo>
                <a:cubicBezTo>
                  <a:pt x="4921549" y="2876615"/>
                  <a:pt x="4923901" y="2884281"/>
                  <a:pt x="4923901" y="2896547"/>
                </a:cubicBezTo>
                <a:cubicBezTo>
                  <a:pt x="4953701" y="2894247"/>
                  <a:pt x="4974089" y="2894503"/>
                  <a:pt x="4982715" y="2887092"/>
                </a:cubicBezTo>
                <a:cubicBezTo>
                  <a:pt x="4991341" y="2911624"/>
                  <a:pt x="4970953" y="2909069"/>
                  <a:pt x="4962327" y="2918779"/>
                </a:cubicBezTo>
                <a:cubicBezTo>
                  <a:pt x="4967816" y="2918779"/>
                  <a:pt x="4974089" y="2923634"/>
                  <a:pt x="4976442" y="2933600"/>
                </a:cubicBezTo>
                <a:cubicBezTo>
                  <a:pt x="4994479" y="2928745"/>
                  <a:pt x="4991341" y="2896803"/>
                  <a:pt x="5005457" y="2881982"/>
                </a:cubicBezTo>
                <a:cubicBezTo>
                  <a:pt x="5005457" y="2879426"/>
                  <a:pt x="5003105" y="2879682"/>
                  <a:pt x="5000751" y="2879682"/>
                </a:cubicBezTo>
                <a:cubicBezTo>
                  <a:pt x="5014867" y="2857450"/>
                  <a:pt x="5068191" y="2844928"/>
                  <a:pt x="5085444" y="2859750"/>
                </a:cubicBezTo>
                <a:cubicBezTo>
                  <a:pt x="5076033" y="2870482"/>
                  <a:pt x="5062703" y="2877382"/>
                  <a:pt x="5050155" y="2884792"/>
                </a:cubicBezTo>
                <a:cubicBezTo>
                  <a:pt x="5054861" y="2886326"/>
                  <a:pt x="5059565" y="2887603"/>
                  <a:pt x="5062703" y="2888626"/>
                </a:cubicBezTo>
                <a:cubicBezTo>
                  <a:pt x="5053292" y="2908302"/>
                  <a:pt x="5040745" y="2909580"/>
                  <a:pt x="5028983" y="2906258"/>
                </a:cubicBezTo>
                <a:cubicBezTo>
                  <a:pt x="5027414" y="2947144"/>
                  <a:pt x="4992125" y="2948677"/>
                  <a:pt x="5000751" y="2962476"/>
                </a:cubicBezTo>
                <a:cubicBezTo>
                  <a:pt x="5021141" y="2965032"/>
                  <a:pt x="4915275" y="2978320"/>
                  <a:pt x="4909786" y="2943822"/>
                </a:cubicBezTo>
                <a:cubicBezTo>
                  <a:pt x="4865872" y="2956088"/>
                  <a:pt x="4813331" y="2987775"/>
                  <a:pt x="4821957" y="2955832"/>
                </a:cubicBezTo>
                <a:cubicBezTo>
                  <a:pt x="4804705" y="2928745"/>
                  <a:pt x="4781180" y="2977553"/>
                  <a:pt x="4763927" y="2982408"/>
                </a:cubicBezTo>
                <a:cubicBezTo>
                  <a:pt x="4763927" y="3004385"/>
                  <a:pt x="4798432" y="2987775"/>
                  <a:pt x="4812547" y="2992630"/>
                </a:cubicBezTo>
                <a:cubicBezTo>
                  <a:pt x="4810195" y="3000040"/>
                  <a:pt x="4804705" y="3002085"/>
                  <a:pt x="4801569" y="3004640"/>
                </a:cubicBezTo>
                <a:cubicBezTo>
                  <a:pt x="4810195" y="3004640"/>
                  <a:pt x="4815684" y="3009751"/>
                  <a:pt x="4824310" y="3022017"/>
                </a:cubicBezTo>
                <a:cubicBezTo>
                  <a:pt x="4845483" y="3014606"/>
                  <a:pt x="4836857" y="3039649"/>
                  <a:pt x="4842347" y="3049359"/>
                </a:cubicBezTo>
                <a:cubicBezTo>
                  <a:pt x="4860383" y="3044504"/>
                  <a:pt x="4875282" y="3037093"/>
                  <a:pt x="4886261" y="3029683"/>
                </a:cubicBezTo>
                <a:cubicBezTo>
                  <a:pt x="4877635" y="3024572"/>
                  <a:pt x="4872145" y="3019972"/>
                  <a:pt x="4865872" y="3012562"/>
                </a:cubicBezTo>
                <a:cubicBezTo>
                  <a:pt x="4886261" y="3000296"/>
                  <a:pt x="4894887" y="2990330"/>
                  <a:pt x="4880771" y="2975509"/>
                </a:cubicBezTo>
                <a:cubicBezTo>
                  <a:pt x="4889397" y="2960943"/>
                  <a:pt x="4935665" y="2980619"/>
                  <a:pt x="4932527" y="3012562"/>
                </a:cubicBezTo>
                <a:cubicBezTo>
                  <a:pt x="4950564" y="3012562"/>
                  <a:pt x="4956053" y="2997229"/>
                  <a:pt x="4982715" y="3002085"/>
                </a:cubicBezTo>
                <a:cubicBezTo>
                  <a:pt x="4982715" y="3012051"/>
                  <a:pt x="4974089" y="3012562"/>
                  <a:pt x="4967816" y="3012562"/>
                </a:cubicBezTo>
                <a:cubicBezTo>
                  <a:pt x="4967816" y="3012562"/>
                  <a:pt x="4965463" y="3014862"/>
                  <a:pt x="4965463" y="3014862"/>
                </a:cubicBezTo>
                <a:cubicBezTo>
                  <a:pt x="4977226" y="3039393"/>
                  <a:pt x="4994479" y="3002596"/>
                  <a:pt x="5014867" y="3012562"/>
                </a:cubicBezTo>
                <a:cubicBezTo>
                  <a:pt x="5009378" y="3000296"/>
                  <a:pt x="5008593" y="2975253"/>
                  <a:pt x="4982715" y="2985219"/>
                </a:cubicBezTo>
                <a:cubicBezTo>
                  <a:pt x="5029767" y="2928490"/>
                  <a:pt x="5120732" y="2983175"/>
                  <a:pt x="5158373" y="2995441"/>
                </a:cubicBezTo>
                <a:cubicBezTo>
                  <a:pt x="5170136" y="2978320"/>
                  <a:pt x="5181899" y="2967331"/>
                  <a:pt x="5193661" y="2962476"/>
                </a:cubicBezTo>
                <a:cubicBezTo>
                  <a:pt x="5199935" y="2957621"/>
                  <a:pt x="5202287" y="2958388"/>
                  <a:pt x="5207777" y="2960943"/>
                </a:cubicBezTo>
                <a:cubicBezTo>
                  <a:pt x="5243065" y="2956088"/>
                  <a:pt x="5290116" y="2978320"/>
                  <a:pt x="5328541" y="2995441"/>
                </a:cubicBezTo>
                <a:cubicBezTo>
                  <a:pt x="5296389" y="3015117"/>
                  <a:pt x="5286979" y="2970909"/>
                  <a:pt x="5252475" y="2995441"/>
                </a:cubicBezTo>
                <a:cubicBezTo>
                  <a:pt x="5252475" y="3015117"/>
                  <a:pt x="5275217" y="3007451"/>
                  <a:pt x="5268943" y="3031983"/>
                </a:cubicBezTo>
                <a:cubicBezTo>
                  <a:pt x="5236791" y="3024572"/>
                  <a:pt x="5234439" y="3071080"/>
                  <a:pt x="5210913" y="3041437"/>
                </a:cubicBezTo>
                <a:cubicBezTo>
                  <a:pt x="5204640" y="3058814"/>
                  <a:pt x="5225813" y="3083602"/>
                  <a:pt x="5225813" y="3061370"/>
                </a:cubicBezTo>
                <a:cubicBezTo>
                  <a:pt x="5237576" y="3063925"/>
                  <a:pt x="5231303" y="3071591"/>
                  <a:pt x="5225813" y="3071591"/>
                </a:cubicBezTo>
                <a:lnTo>
                  <a:pt x="5225813" y="3091523"/>
                </a:lnTo>
                <a:cubicBezTo>
                  <a:pt x="5207777" y="3084113"/>
                  <a:pt x="5205424" y="3044248"/>
                  <a:pt x="5166999" y="3031983"/>
                </a:cubicBezTo>
                <a:cubicBezTo>
                  <a:pt x="5175625" y="3009751"/>
                  <a:pt x="5207777" y="3014351"/>
                  <a:pt x="5225813" y="3004640"/>
                </a:cubicBezTo>
                <a:cubicBezTo>
                  <a:pt x="5214050" y="2999785"/>
                  <a:pt x="5204640" y="2989819"/>
                  <a:pt x="5196014" y="2982408"/>
                </a:cubicBezTo>
                <a:cubicBezTo>
                  <a:pt x="5155237" y="2994674"/>
                  <a:pt x="5114459" y="3039393"/>
                  <a:pt x="5085444" y="2985219"/>
                </a:cubicBezTo>
                <a:cubicBezTo>
                  <a:pt x="5038393" y="2992630"/>
                  <a:pt x="5026630" y="3041437"/>
                  <a:pt x="4974089" y="3041437"/>
                </a:cubicBezTo>
                <a:cubicBezTo>
                  <a:pt x="4982715" y="3053703"/>
                  <a:pt x="4997615" y="3061370"/>
                  <a:pt x="5000751" y="3081302"/>
                </a:cubicBezTo>
                <a:cubicBezTo>
                  <a:pt x="5000751" y="3076191"/>
                  <a:pt x="5006241" y="3071336"/>
                  <a:pt x="5009378" y="3068780"/>
                </a:cubicBezTo>
                <a:cubicBezTo>
                  <a:pt x="5009378" y="3056514"/>
                  <a:pt x="5017219" y="3054215"/>
                  <a:pt x="5026630" y="3051914"/>
                </a:cubicBezTo>
                <a:cubicBezTo>
                  <a:pt x="5032119" y="3044504"/>
                  <a:pt x="5035256" y="3036838"/>
                  <a:pt x="5032119" y="3022017"/>
                </a:cubicBezTo>
                <a:cubicBezTo>
                  <a:pt x="5055645" y="3046548"/>
                  <a:pt x="5076818" y="3017161"/>
                  <a:pt x="5108969" y="3022017"/>
                </a:cubicBezTo>
                <a:cubicBezTo>
                  <a:pt x="5108969" y="3029427"/>
                  <a:pt x="5105049" y="3034283"/>
                  <a:pt x="5105049" y="3039138"/>
                </a:cubicBezTo>
                <a:cubicBezTo>
                  <a:pt x="5131711" y="3051403"/>
                  <a:pt x="5155237" y="3049104"/>
                  <a:pt x="5184251" y="3061370"/>
                </a:cubicBezTo>
                <a:cubicBezTo>
                  <a:pt x="5181115" y="3071080"/>
                  <a:pt x="5175625" y="3078746"/>
                  <a:pt x="5169351" y="3083602"/>
                </a:cubicBezTo>
                <a:cubicBezTo>
                  <a:pt x="5196014" y="3108133"/>
                  <a:pt x="5205424" y="3108133"/>
                  <a:pt x="5252475" y="3100723"/>
                </a:cubicBezTo>
                <a:cubicBezTo>
                  <a:pt x="5252475" y="3103534"/>
                  <a:pt x="5250123" y="3103022"/>
                  <a:pt x="5250123" y="3105067"/>
                </a:cubicBezTo>
                <a:cubicBezTo>
                  <a:pt x="5263454" y="3105578"/>
                  <a:pt x="5279137" y="3103022"/>
                  <a:pt x="5291685" y="3104300"/>
                </a:cubicBezTo>
                <a:cubicBezTo>
                  <a:pt x="5290901" y="3093312"/>
                  <a:pt x="5280706" y="3096890"/>
                  <a:pt x="5274433" y="3094590"/>
                </a:cubicBezTo>
                <a:cubicBezTo>
                  <a:pt x="5294037" y="3083857"/>
                  <a:pt x="5322268" y="3084624"/>
                  <a:pt x="5351283" y="3084368"/>
                </a:cubicBezTo>
                <a:cubicBezTo>
                  <a:pt x="5356772" y="3080791"/>
                  <a:pt x="5363829" y="3078235"/>
                  <a:pt x="5368535" y="3072358"/>
                </a:cubicBezTo>
                <a:cubicBezTo>
                  <a:pt x="5366182" y="3066225"/>
                  <a:pt x="5363045" y="3060347"/>
                  <a:pt x="5354419" y="3051914"/>
                </a:cubicBezTo>
                <a:cubicBezTo>
                  <a:pt x="5358341" y="3038627"/>
                  <a:pt x="5366182" y="3032494"/>
                  <a:pt x="5374809" y="3028916"/>
                </a:cubicBezTo>
                <a:cubicBezTo>
                  <a:pt x="5374809" y="3028661"/>
                  <a:pt x="5375593" y="3028916"/>
                  <a:pt x="5375593" y="3028916"/>
                </a:cubicBezTo>
                <a:cubicBezTo>
                  <a:pt x="5376377" y="3028405"/>
                  <a:pt x="5376377" y="3025594"/>
                  <a:pt x="5377945" y="3025339"/>
                </a:cubicBezTo>
                <a:cubicBezTo>
                  <a:pt x="5378729" y="3024828"/>
                  <a:pt x="5380297" y="3025339"/>
                  <a:pt x="5381866" y="3025339"/>
                </a:cubicBezTo>
                <a:cubicBezTo>
                  <a:pt x="5385003" y="3024061"/>
                  <a:pt x="5388139" y="3022783"/>
                  <a:pt x="5391276" y="3020739"/>
                </a:cubicBezTo>
                <a:cubicBezTo>
                  <a:pt x="5387355" y="3020739"/>
                  <a:pt x="5381866" y="3023805"/>
                  <a:pt x="5377945" y="3025339"/>
                </a:cubicBezTo>
                <a:cubicBezTo>
                  <a:pt x="5368535" y="3028661"/>
                  <a:pt x="5359909" y="3033516"/>
                  <a:pt x="5345793" y="3035560"/>
                </a:cubicBezTo>
                <a:cubicBezTo>
                  <a:pt x="5357556" y="3011540"/>
                  <a:pt x="5377945" y="3003618"/>
                  <a:pt x="5403039" y="3002085"/>
                </a:cubicBezTo>
                <a:cubicBezTo>
                  <a:pt x="5403823" y="2994674"/>
                  <a:pt x="5403823" y="2987775"/>
                  <a:pt x="5410881" y="2974742"/>
                </a:cubicBezTo>
                <a:cubicBezTo>
                  <a:pt x="5417155" y="2983686"/>
                  <a:pt x="5421859" y="2994163"/>
                  <a:pt x="5428133" y="3003107"/>
                </a:cubicBezTo>
                <a:cubicBezTo>
                  <a:pt x="5450875" y="3003362"/>
                  <a:pt x="5472831" y="3003873"/>
                  <a:pt x="5493221" y="3001318"/>
                </a:cubicBezTo>
                <a:cubicBezTo>
                  <a:pt x="5487731" y="2993141"/>
                  <a:pt x="5483026" y="2983175"/>
                  <a:pt x="5482241" y="2970398"/>
                </a:cubicBezTo>
                <a:cubicBezTo>
                  <a:pt x="5459501" y="2978831"/>
                  <a:pt x="5435975" y="2979853"/>
                  <a:pt x="5410881" y="2974742"/>
                </a:cubicBezTo>
                <a:cubicBezTo>
                  <a:pt x="5399902" y="2972698"/>
                  <a:pt x="5389708" y="2974742"/>
                  <a:pt x="5377945" y="2968865"/>
                </a:cubicBezTo>
                <a:cubicBezTo>
                  <a:pt x="5405391" y="2973720"/>
                  <a:pt x="5444601" y="2966820"/>
                  <a:pt x="5472047" y="2948933"/>
                </a:cubicBezTo>
                <a:cubicBezTo>
                  <a:pt x="5451659" y="2957621"/>
                  <a:pt x="5431269" y="2961454"/>
                  <a:pt x="5414802" y="2943822"/>
                </a:cubicBezTo>
                <a:cubicBezTo>
                  <a:pt x="5397549" y="2936411"/>
                  <a:pt x="5334031" y="2950721"/>
                  <a:pt x="5305016" y="2913668"/>
                </a:cubicBezTo>
                <a:cubicBezTo>
                  <a:pt x="5306584" y="2910857"/>
                  <a:pt x="5308937" y="2910857"/>
                  <a:pt x="5310505" y="2908557"/>
                </a:cubicBezTo>
                <a:cubicBezTo>
                  <a:pt x="5305800" y="2906258"/>
                  <a:pt x="5298743" y="2906769"/>
                  <a:pt x="5294821" y="2903447"/>
                </a:cubicBezTo>
                <a:cubicBezTo>
                  <a:pt x="5271296" y="2908302"/>
                  <a:pt x="5268159" y="2928490"/>
                  <a:pt x="5265807" y="2935900"/>
                </a:cubicBezTo>
                <a:cubicBezTo>
                  <a:pt x="5239144" y="2941011"/>
                  <a:pt x="5254043" y="2915968"/>
                  <a:pt x="5257181" y="2900891"/>
                </a:cubicBezTo>
                <a:cubicBezTo>
                  <a:pt x="5289332" y="2895014"/>
                  <a:pt x="5304231" y="2897058"/>
                  <a:pt x="5323836" y="2895014"/>
                </a:cubicBezTo>
                <a:cubicBezTo>
                  <a:pt x="5329325" y="2892459"/>
                  <a:pt x="5334815" y="2890925"/>
                  <a:pt x="5341089" y="2890670"/>
                </a:cubicBezTo>
                <a:cubicBezTo>
                  <a:pt x="5335599" y="2846717"/>
                  <a:pt x="5285411" y="2853872"/>
                  <a:pt x="5274433" y="2876104"/>
                </a:cubicBezTo>
                <a:cubicBezTo>
                  <a:pt x="5265807" y="2873549"/>
                  <a:pt x="5268159" y="2858472"/>
                  <a:pt x="5265807" y="2845951"/>
                </a:cubicBezTo>
                <a:cubicBezTo>
                  <a:pt x="5245417" y="2843395"/>
                  <a:pt x="5236791" y="2848506"/>
                  <a:pt x="5206993" y="2843395"/>
                </a:cubicBezTo>
                <a:lnTo>
                  <a:pt x="5206993" y="2815286"/>
                </a:lnTo>
                <a:cubicBezTo>
                  <a:pt x="5228165" y="2802765"/>
                  <a:pt x="5230518" y="2820141"/>
                  <a:pt x="5259533" y="2825252"/>
                </a:cubicBezTo>
                <a:cubicBezTo>
                  <a:pt x="5274433" y="2820141"/>
                  <a:pt x="5251691" y="2812986"/>
                  <a:pt x="5257181" y="2795354"/>
                </a:cubicBezTo>
                <a:cubicBezTo>
                  <a:pt x="5274433" y="2780533"/>
                  <a:pt x="5287763" y="2794587"/>
                  <a:pt x="5304231" y="2791010"/>
                </a:cubicBezTo>
                <a:cubicBezTo>
                  <a:pt x="5305016" y="2764689"/>
                  <a:pt x="5318347" y="2764178"/>
                  <a:pt x="5335599" y="2773889"/>
                </a:cubicBezTo>
                <a:cubicBezTo>
                  <a:pt x="5342657" y="2779511"/>
                  <a:pt x="5388923" y="2792287"/>
                  <a:pt x="5400687" y="2775677"/>
                </a:cubicBezTo>
                <a:cubicBezTo>
                  <a:pt x="5407744" y="2780277"/>
                  <a:pt x="5405391" y="2784366"/>
                  <a:pt x="5405391" y="2788710"/>
                </a:cubicBezTo>
                <a:cubicBezTo>
                  <a:pt x="5410881" y="2787943"/>
                  <a:pt x="5417155" y="2784621"/>
                  <a:pt x="5422643" y="2784366"/>
                </a:cubicBezTo>
                <a:cubicBezTo>
                  <a:pt x="5421859" y="2780788"/>
                  <a:pt x="5420291" y="2777466"/>
                  <a:pt x="5424212" y="2773122"/>
                </a:cubicBezTo>
                <a:cubicBezTo>
                  <a:pt x="5428133" y="2778744"/>
                  <a:pt x="5431269" y="2780533"/>
                  <a:pt x="5435191" y="2782321"/>
                </a:cubicBezTo>
                <a:cubicBezTo>
                  <a:pt x="5449306" y="2781555"/>
                  <a:pt x="5463421" y="2780533"/>
                  <a:pt x="5481457" y="2776444"/>
                </a:cubicBezTo>
                <a:cubicBezTo>
                  <a:pt x="5482241" y="2776189"/>
                  <a:pt x="5482241" y="2776700"/>
                  <a:pt x="5483810" y="2776444"/>
                </a:cubicBezTo>
                <a:cubicBezTo>
                  <a:pt x="5490083" y="2773122"/>
                  <a:pt x="5486163" y="2765711"/>
                  <a:pt x="5483026" y="2765967"/>
                </a:cubicBezTo>
                <a:cubicBezTo>
                  <a:pt x="5525372" y="2760856"/>
                  <a:pt x="5537135" y="2781555"/>
                  <a:pt x="5563797" y="2788710"/>
                </a:cubicBezTo>
                <a:cubicBezTo>
                  <a:pt x="5566149" y="2785899"/>
                  <a:pt x="5566934" y="2781555"/>
                  <a:pt x="5570071" y="2780022"/>
                </a:cubicBezTo>
                <a:cubicBezTo>
                  <a:pt x="5569287" y="2784110"/>
                  <a:pt x="5571639" y="2787432"/>
                  <a:pt x="5572423" y="2791010"/>
                </a:cubicBezTo>
                <a:cubicBezTo>
                  <a:pt x="5576344" y="2791521"/>
                  <a:pt x="5580265" y="2792032"/>
                  <a:pt x="5584970" y="2791776"/>
                </a:cubicBezTo>
                <a:cubicBezTo>
                  <a:pt x="5590459" y="2781555"/>
                  <a:pt x="5592812" y="2770311"/>
                  <a:pt x="5595949" y="2759323"/>
                </a:cubicBezTo>
                <a:cubicBezTo>
                  <a:pt x="5577913" y="2759834"/>
                  <a:pt x="5557523" y="2763412"/>
                  <a:pt x="5533214" y="2753446"/>
                </a:cubicBezTo>
                <a:cubicBezTo>
                  <a:pt x="5526156" y="2740158"/>
                  <a:pt x="5524587" y="2721248"/>
                  <a:pt x="5513609" y="2708471"/>
                </a:cubicBezTo>
                <a:cubicBezTo>
                  <a:pt x="5480673" y="2702849"/>
                  <a:pt x="5429701" y="2751401"/>
                  <a:pt x="5401471" y="2720737"/>
                </a:cubicBezTo>
                <a:cubicBezTo>
                  <a:pt x="5435191" y="2707449"/>
                  <a:pt x="5495573" y="2689817"/>
                  <a:pt x="5561445" y="2686239"/>
                </a:cubicBezTo>
                <a:cubicBezTo>
                  <a:pt x="5549681" y="2682917"/>
                  <a:pt x="5542624" y="2680106"/>
                  <a:pt x="5537135" y="2676017"/>
                </a:cubicBezTo>
                <a:cubicBezTo>
                  <a:pt x="5529293" y="2673718"/>
                  <a:pt x="5520667" y="2670651"/>
                  <a:pt x="5510473" y="2670907"/>
                </a:cubicBezTo>
                <a:close/>
                <a:moveTo>
                  <a:pt x="1927528" y="2662474"/>
                </a:moveTo>
                <a:cubicBezTo>
                  <a:pt x="1925176" y="2679339"/>
                  <a:pt x="1918902" y="2679339"/>
                  <a:pt x="1911060" y="2670907"/>
                </a:cubicBezTo>
                <a:cubicBezTo>
                  <a:pt x="1905571" y="2673718"/>
                  <a:pt x="1906355" y="2682661"/>
                  <a:pt x="1906355" y="2688283"/>
                </a:cubicBezTo>
                <a:cubicBezTo>
                  <a:pt x="1889887" y="2699527"/>
                  <a:pt x="1897729" y="2661963"/>
                  <a:pt x="1882045" y="2664774"/>
                </a:cubicBezTo>
                <a:cubicBezTo>
                  <a:pt x="1892240" y="2656341"/>
                  <a:pt x="1903219" y="2676529"/>
                  <a:pt x="1927528" y="2662474"/>
                </a:cubicBezTo>
                <a:close/>
                <a:moveTo>
                  <a:pt x="16493777" y="2655319"/>
                </a:moveTo>
                <a:cubicBezTo>
                  <a:pt x="16513381" y="2666818"/>
                  <a:pt x="16487503" y="2682917"/>
                  <a:pt x="16489855" y="2696716"/>
                </a:cubicBezTo>
                <a:cubicBezTo>
                  <a:pt x="16473387" y="2680617"/>
                  <a:pt x="16410653" y="2719970"/>
                  <a:pt x="16373797" y="2671929"/>
                </a:cubicBezTo>
                <a:cubicBezTo>
                  <a:pt x="16367521" y="2651486"/>
                  <a:pt x="16391049" y="2687772"/>
                  <a:pt x="16387911" y="2664774"/>
                </a:cubicBezTo>
                <a:cubicBezTo>
                  <a:pt x="16408301" y="2680873"/>
                  <a:pt x="16482013" y="2696461"/>
                  <a:pt x="16493777" y="2655319"/>
                </a:cubicBezTo>
                <a:close/>
                <a:moveTo>
                  <a:pt x="5702598" y="2638198"/>
                </a:moveTo>
                <a:cubicBezTo>
                  <a:pt x="5682209" y="2641775"/>
                  <a:pt x="5658683" y="2644331"/>
                  <a:pt x="5631237" y="2649441"/>
                </a:cubicBezTo>
                <a:cubicBezTo>
                  <a:pt x="5631237" y="2653019"/>
                  <a:pt x="5632805" y="2654297"/>
                  <a:pt x="5632805" y="2658896"/>
                </a:cubicBezTo>
                <a:cubicBezTo>
                  <a:pt x="5631237" y="2657619"/>
                  <a:pt x="5625747" y="2654552"/>
                  <a:pt x="5622611" y="2652252"/>
                </a:cubicBezTo>
                <a:cubicBezTo>
                  <a:pt x="5602222" y="2656085"/>
                  <a:pt x="5590459" y="2663240"/>
                  <a:pt x="5577128" y="2669118"/>
                </a:cubicBezTo>
                <a:cubicBezTo>
                  <a:pt x="5580265" y="2669629"/>
                  <a:pt x="5579481" y="2668862"/>
                  <a:pt x="5582617" y="2669118"/>
                </a:cubicBezTo>
                <a:cubicBezTo>
                  <a:pt x="5603007" y="2673718"/>
                  <a:pt x="5596733" y="2682661"/>
                  <a:pt x="5623395" y="2687006"/>
                </a:cubicBezTo>
                <a:cubicBezTo>
                  <a:pt x="5615553" y="2691350"/>
                  <a:pt x="5604575" y="2690583"/>
                  <a:pt x="5594381" y="2690583"/>
                </a:cubicBezTo>
                <a:cubicBezTo>
                  <a:pt x="5592812" y="2691350"/>
                  <a:pt x="5591243" y="2693394"/>
                  <a:pt x="5590459" y="2694161"/>
                </a:cubicBezTo>
                <a:cubicBezTo>
                  <a:pt x="5594381" y="2702082"/>
                  <a:pt x="5604575" y="2706682"/>
                  <a:pt x="5614769" y="2708471"/>
                </a:cubicBezTo>
                <a:cubicBezTo>
                  <a:pt x="5624179" y="2658385"/>
                  <a:pt x="5667309" y="2669629"/>
                  <a:pt x="5731613" y="2661707"/>
                </a:cubicBezTo>
                <a:cubicBezTo>
                  <a:pt x="5726123" y="2651741"/>
                  <a:pt x="5696325" y="2643308"/>
                  <a:pt x="5702598" y="2638198"/>
                </a:cubicBezTo>
                <a:close/>
                <a:moveTo>
                  <a:pt x="16140893" y="2633854"/>
                </a:moveTo>
                <a:cubicBezTo>
                  <a:pt x="16145597" y="2635642"/>
                  <a:pt x="16151871" y="2639731"/>
                  <a:pt x="16159713" y="2635898"/>
                </a:cubicBezTo>
                <a:lnTo>
                  <a:pt x="16159713" y="2658896"/>
                </a:lnTo>
                <a:cubicBezTo>
                  <a:pt x="16143245" y="2666818"/>
                  <a:pt x="16148735" y="2641009"/>
                  <a:pt x="16132267" y="2646119"/>
                </a:cubicBezTo>
                <a:cubicBezTo>
                  <a:pt x="16133835" y="2633087"/>
                  <a:pt x="16136189" y="2632320"/>
                  <a:pt x="16140893" y="2633854"/>
                </a:cubicBezTo>
                <a:close/>
                <a:moveTo>
                  <a:pt x="16365953" y="2627976"/>
                </a:moveTo>
                <a:cubicBezTo>
                  <a:pt x="16386343" y="2637176"/>
                  <a:pt x="16332233" y="2681639"/>
                  <a:pt x="16332233" y="2637431"/>
                </a:cubicBezTo>
                <a:cubicBezTo>
                  <a:pt x="16342429" y="2632831"/>
                  <a:pt x="16365953" y="2641775"/>
                  <a:pt x="16365953" y="2627976"/>
                </a:cubicBezTo>
                <a:close/>
                <a:moveTo>
                  <a:pt x="16812547" y="2618361"/>
                </a:moveTo>
                <a:cubicBezTo>
                  <a:pt x="16816273" y="2619607"/>
                  <a:pt x="16819605" y="2622099"/>
                  <a:pt x="16821565" y="2625676"/>
                </a:cubicBezTo>
                <a:cubicBezTo>
                  <a:pt x="16816077" y="2639475"/>
                  <a:pt x="16801177" y="2635898"/>
                  <a:pt x="16790197" y="2644331"/>
                </a:cubicBezTo>
                <a:cubicBezTo>
                  <a:pt x="16787845" y="2628998"/>
                  <a:pt x="16793337" y="2621077"/>
                  <a:pt x="16801177" y="2618521"/>
                </a:cubicBezTo>
                <a:cubicBezTo>
                  <a:pt x="16804705" y="2617116"/>
                  <a:pt x="16808823" y="2617116"/>
                  <a:pt x="16812547" y="2618361"/>
                </a:cubicBezTo>
                <a:close/>
                <a:moveTo>
                  <a:pt x="20389" y="2589390"/>
                </a:moveTo>
                <a:cubicBezTo>
                  <a:pt x="29015" y="2590156"/>
                  <a:pt x="36857" y="2592201"/>
                  <a:pt x="43130" y="2595523"/>
                </a:cubicBezTo>
                <a:cubicBezTo>
                  <a:pt x="30583" y="2603189"/>
                  <a:pt x="14115" y="2608300"/>
                  <a:pt x="0" y="2615199"/>
                </a:cubicBezTo>
                <a:lnTo>
                  <a:pt x="0" y="2590668"/>
                </a:lnTo>
                <a:cubicBezTo>
                  <a:pt x="7058" y="2589390"/>
                  <a:pt x="14115" y="2588879"/>
                  <a:pt x="20389" y="2589390"/>
                </a:cubicBezTo>
                <a:close/>
                <a:moveTo>
                  <a:pt x="142722" y="2581979"/>
                </a:moveTo>
                <a:cubicBezTo>
                  <a:pt x="146643" y="2580702"/>
                  <a:pt x="152132" y="2580702"/>
                  <a:pt x="158405" y="2582746"/>
                </a:cubicBezTo>
                <a:cubicBezTo>
                  <a:pt x="161542" y="2614433"/>
                  <a:pt x="140369" y="2614433"/>
                  <a:pt x="117628" y="2611622"/>
                </a:cubicBezTo>
                <a:cubicBezTo>
                  <a:pt x="120765" y="2622099"/>
                  <a:pt x="127038" y="2630276"/>
                  <a:pt x="123901" y="2643308"/>
                </a:cubicBezTo>
                <a:cubicBezTo>
                  <a:pt x="106649" y="2643308"/>
                  <a:pt x="106649" y="2617499"/>
                  <a:pt x="109786" y="2593734"/>
                </a:cubicBezTo>
                <a:cubicBezTo>
                  <a:pt x="127038" y="2597823"/>
                  <a:pt x="130959" y="2585046"/>
                  <a:pt x="142722" y="2581979"/>
                </a:cubicBezTo>
                <a:close/>
                <a:moveTo>
                  <a:pt x="2264728" y="2579935"/>
                </a:moveTo>
                <a:cubicBezTo>
                  <a:pt x="2279627" y="2583257"/>
                  <a:pt x="2292175" y="2599611"/>
                  <a:pt x="2294527" y="2582746"/>
                </a:cubicBezTo>
                <a:cubicBezTo>
                  <a:pt x="2333737" y="2602422"/>
                  <a:pt x="2234145" y="2625165"/>
                  <a:pt x="2249045" y="2582746"/>
                </a:cubicBezTo>
                <a:cubicBezTo>
                  <a:pt x="2254534" y="2579168"/>
                  <a:pt x="2260023" y="2578913"/>
                  <a:pt x="2264728" y="2579935"/>
                </a:cubicBezTo>
                <a:close/>
                <a:moveTo>
                  <a:pt x="2072603" y="2537004"/>
                </a:moveTo>
                <a:cubicBezTo>
                  <a:pt x="2064761" y="2548504"/>
                  <a:pt x="2064761" y="2568947"/>
                  <a:pt x="2064761" y="2591945"/>
                </a:cubicBezTo>
                <a:cubicBezTo>
                  <a:pt x="2076523" y="2594501"/>
                  <a:pt x="2088286" y="2599867"/>
                  <a:pt x="2100833" y="2596289"/>
                </a:cubicBezTo>
                <a:cubicBezTo>
                  <a:pt x="2106323" y="2606000"/>
                  <a:pt x="2028688" y="2608044"/>
                  <a:pt x="2007515" y="2622865"/>
                </a:cubicBezTo>
                <a:cubicBezTo>
                  <a:pt x="2007515" y="2613155"/>
                  <a:pt x="2004379" y="2608044"/>
                  <a:pt x="1998889" y="2605744"/>
                </a:cubicBezTo>
                <a:cubicBezTo>
                  <a:pt x="2001242" y="2597312"/>
                  <a:pt x="2006731" y="2594756"/>
                  <a:pt x="2011436" y="2591945"/>
                </a:cubicBezTo>
                <a:cubicBezTo>
                  <a:pt x="2007515" y="2589645"/>
                  <a:pt x="2004379" y="2588112"/>
                  <a:pt x="2000457" y="2585812"/>
                </a:cubicBezTo>
                <a:cubicBezTo>
                  <a:pt x="2022415" y="2566136"/>
                  <a:pt x="2047509" y="2549270"/>
                  <a:pt x="2072603" y="2537004"/>
                </a:cubicBezTo>
                <a:close/>
                <a:moveTo>
                  <a:pt x="999053" y="2514773"/>
                </a:moveTo>
                <a:cubicBezTo>
                  <a:pt x="1010815" y="2514261"/>
                  <a:pt x="1024931" y="2518606"/>
                  <a:pt x="1030420" y="2525250"/>
                </a:cubicBezTo>
                <a:lnTo>
                  <a:pt x="1030420" y="2567158"/>
                </a:lnTo>
                <a:cubicBezTo>
                  <a:pt x="1009247" y="2562047"/>
                  <a:pt x="997484" y="2543393"/>
                  <a:pt x="975527" y="2535471"/>
                </a:cubicBezTo>
                <a:cubicBezTo>
                  <a:pt x="975527" y="2520905"/>
                  <a:pt x="986505" y="2515539"/>
                  <a:pt x="999053" y="2514773"/>
                </a:cubicBezTo>
                <a:close/>
                <a:moveTo>
                  <a:pt x="1140990" y="2514006"/>
                </a:moveTo>
                <a:cubicBezTo>
                  <a:pt x="1148832" y="2513750"/>
                  <a:pt x="1157458" y="2516561"/>
                  <a:pt x="1169221" y="2519117"/>
                </a:cubicBezTo>
                <a:cubicBezTo>
                  <a:pt x="1176279" y="2542115"/>
                  <a:pt x="1162163" y="2546715"/>
                  <a:pt x="1159026" y="2559236"/>
                </a:cubicBezTo>
                <a:cubicBezTo>
                  <a:pt x="1128443" y="2566902"/>
                  <a:pt x="1140990" y="2534705"/>
                  <a:pt x="1120601" y="2529594"/>
                </a:cubicBezTo>
                <a:cubicBezTo>
                  <a:pt x="1127659" y="2518095"/>
                  <a:pt x="1133932" y="2514261"/>
                  <a:pt x="1140990" y="2514006"/>
                </a:cubicBezTo>
                <a:close/>
                <a:moveTo>
                  <a:pt x="1563666" y="2508129"/>
                </a:moveTo>
                <a:cubicBezTo>
                  <a:pt x="1563666" y="2517583"/>
                  <a:pt x="1573076" y="2514773"/>
                  <a:pt x="1579350" y="2517328"/>
                </a:cubicBezTo>
                <a:cubicBezTo>
                  <a:pt x="1606796" y="2529083"/>
                  <a:pt x="1554256" y="2529083"/>
                  <a:pt x="1554256" y="2517328"/>
                </a:cubicBezTo>
                <a:cubicBezTo>
                  <a:pt x="1555824" y="2512473"/>
                  <a:pt x="1561314" y="2511451"/>
                  <a:pt x="1563666" y="2508129"/>
                </a:cubicBezTo>
                <a:close/>
                <a:moveTo>
                  <a:pt x="1280575" y="2508129"/>
                </a:moveTo>
                <a:cubicBezTo>
                  <a:pt x="1326842" y="2505318"/>
                  <a:pt x="1384872" y="2540838"/>
                  <a:pt x="1438197" y="2529594"/>
                </a:cubicBezTo>
                <a:cubicBezTo>
                  <a:pt x="1438197" y="2539560"/>
                  <a:pt x="1435844" y="2547482"/>
                  <a:pt x="1429570" y="2547482"/>
                </a:cubicBezTo>
                <a:cubicBezTo>
                  <a:pt x="1385656" y="2554892"/>
                  <a:pt x="1278223" y="2559747"/>
                  <a:pt x="1239797" y="2526783"/>
                </a:cubicBezTo>
                <a:cubicBezTo>
                  <a:pt x="1251560" y="2514006"/>
                  <a:pt x="1265676" y="2509151"/>
                  <a:pt x="1280575" y="2508129"/>
                </a:cubicBezTo>
                <a:close/>
                <a:moveTo>
                  <a:pt x="16542397" y="2505318"/>
                </a:moveTo>
                <a:cubicBezTo>
                  <a:pt x="16547101" y="2501485"/>
                  <a:pt x="16557295" y="2502251"/>
                  <a:pt x="16567489" y="2506084"/>
                </a:cubicBezTo>
                <a:cubicBezTo>
                  <a:pt x="16561217" y="2518861"/>
                  <a:pt x="16564353" y="2537004"/>
                  <a:pt x="16543181" y="2531894"/>
                </a:cubicBezTo>
                <a:cubicBezTo>
                  <a:pt x="16536907" y="2517839"/>
                  <a:pt x="16537691" y="2509151"/>
                  <a:pt x="16542397" y="2505318"/>
                </a:cubicBezTo>
                <a:close/>
                <a:moveTo>
                  <a:pt x="1684431" y="2474397"/>
                </a:moveTo>
                <a:cubicBezTo>
                  <a:pt x="1710309" y="2469287"/>
                  <a:pt x="1747950" y="2490241"/>
                  <a:pt x="1765202" y="2481553"/>
                </a:cubicBezTo>
                <a:cubicBezTo>
                  <a:pt x="1791080" y="2504807"/>
                  <a:pt x="1747950" y="2525505"/>
                  <a:pt x="1739324" y="2537004"/>
                </a:cubicBezTo>
                <a:cubicBezTo>
                  <a:pt x="1716582" y="2502251"/>
                  <a:pt x="1693841" y="2522439"/>
                  <a:pt x="1664826" y="2489730"/>
                </a:cubicBezTo>
                <a:cubicBezTo>
                  <a:pt x="1669531" y="2480530"/>
                  <a:pt x="1676589" y="2476186"/>
                  <a:pt x="1684431" y="2474397"/>
                </a:cubicBezTo>
                <a:close/>
                <a:moveTo>
                  <a:pt x="1549551" y="2470053"/>
                </a:moveTo>
                <a:cubicBezTo>
                  <a:pt x="1575429" y="2471075"/>
                  <a:pt x="1600523" y="2475931"/>
                  <a:pt x="1616207" y="2470053"/>
                </a:cubicBezTo>
                <a:cubicBezTo>
                  <a:pt x="1619343" y="2505573"/>
                  <a:pt x="1582487" y="2498674"/>
                  <a:pt x="1563666" y="2508129"/>
                </a:cubicBezTo>
                <a:cubicBezTo>
                  <a:pt x="1566019" y="2504807"/>
                  <a:pt x="1566803" y="2499696"/>
                  <a:pt x="1573076" y="2498674"/>
                </a:cubicBezTo>
                <a:cubicBezTo>
                  <a:pt x="1551903" y="2496118"/>
                  <a:pt x="1518183" y="2477208"/>
                  <a:pt x="1483679" y="2488963"/>
                </a:cubicBezTo>
                <a:cubicBezTo>
                  <a:pt x="1499363" y="2471075"/>
                  <a:pt x="1524457" y="2468776"/>
                  <a:pt x="1549551" y="2470053"/>
                </a:cubicBezTo>
                <a:close/>
                <a:moveTo>
                  <a:pt x="16678845" y="2461621"/>
                </a:moveTo>
                <a:cubicBezTo>
                  <a:pt x="16688253" y="2464431"/>
                  <a:pt x="16692175" y="2475420"/>
                  <a:pt x="16703153" y="2477975"/>
                </a:cubicBezTo>
                <a:cubicBezTo>
                  <a:pt x="16696881" y="2497140"/>
                  <a:pt x="16667081" y="2487941"/>
                  <a:pt x="16667081" y="2462387"/>
                </a:cubicBezTo>
                <a:cubicBezTo>
                  <a:pt x="16671785" y="2460854"/>
                  <a:pt x="16675707" y="2460854"/>
                  <a:pt x="16678845" y="2461621"/>
                </a:cubicBezTo>
                <a:close/>
                <a:moveTo>
                  <a:pt x="16640419" y="2460854"/>
                </a:moveTo>
                <a:cubicBezTo>
                  <a:pt x="16646693" y="2461365"/>
                  <a:pt x="16653749" y="2464176"/>
                  <a:pt x="16658455" y="2465965"/>
                </a:cubicBezTo>
                <a:cubicBezTo>
                  <a:pt x="16655319" y="2480786"/>
                  <a:pt x="16645909" y="2488197"/>
                  <a:pt x="16637281" y="2488197"/>
                </a:cubicBezTo>
                <a:cubicBezTo>
                  <a:pt x="16634145" y="2480786"/>
                  <a:pt x="16630225" y="2469287"/>
                  <a:pt x="16621599" y="2469287"/>
                </a:cubicBezTo>
                <a:cubicBezTo>
                  <a:pt x="16626305" y="2461876"/>
                  <a:pt x="16633361" y="2460343"/>
                  <a:pt x="16640419" y="2460854"/>
                </a:cubicBezTo>
                <a:close/>
                <a:moveTo>
                  <a:pt x="363862" y="2457276"/>
                </a:moveTo>
                <a:cubicBezTo>
                  <a:pt x="392877" y="2456510"/>
                  <a:pt x="442281" y="2475164"/>
                  <a:pt x="468943" y="2475164"/>
                </a:cubicBezTo>
                <a:cubicBezTo>
                  <a:pt x="433655" y="2501740"/>
                  <a:pt x="383467" y="2465965"/>
                  <a:pt x="341905" y="2465965"/>
                </a:cubicBezTo>
                <a:cubicBezTo>
                  <a:pt x="345826" y="2460087"/>
                  <a:pt x="353668" y="2457532"/>
                  <a:pt x="363862" y="2457276"/>
                </a:cubicBezTo>
                <a:close/>
                <a:moveTo>
                  <a:pt x="16491425" y="2443733"/>
                </a:moveTo>
                <a:cubicBezTo>
                  <a:pt x="16493777" y="2443222"/>
                  <a:pt x="16496129" y="2444499"/>
                  <a:pt x="16498481" y="2446288"/>
                </a:cubicBezTo>
                <a:cubicBezTo>
                  <a:pt x="16504755" y="2449610"/>
                  <a:pt x="16511813" y="2454721"/>
                  <a:pt x="16519653" y="2449866"/>
                </a:cubicBezTo>
                <a:cubicBezTo>
                  <a:pt x="16510245" y="2495863"/>
                  <a:pt x="16458489" y="2495863"/>
                  <a:pt x="16443589" y="2537004"/>
                </a:cubicBezTo>
                <a:cubicBezTo>
                  <a:pt x="16422415" y="2505573"/>
                  <a:pt x="16522007" y="2473886"/>
                  <a:pt x="16485933" y="2452166"/>
                </a:cubicBezTo>
                <a:cubicBezTo>
                  <a:pt x="16487503" y="2446799"/>
                  <a:pt x="16489071" y="2444244"/>
                  <a:pt x="16491425" y="2443733"/>
                </a:cubicBezTo>
                <a:close/>
                <a:moveTo>
                  <a:pt x="307401" y="2440155"/>
                </a:moveTo>
                <a:cubicBezTo>
                  <a:pt x="319164" y="2437600"/>
                  <a:pt x="316027" y="2460598"/>
                  <a:pt x="333279" y="2452932"/>
                </a:cubicBezTo>
                <a:cubicBezTo>
                  <a:pt x="330926" y="2483341"/>
                  <a:pt x="287796" y="2463154"/>
                  <a:pt x="307401" y="2440155"/>
                </a:cubicBezTo>
                <a:close/>
                <a:moveTo>
                  <a:pt x="16825485" y="2438622"/>
                </a:moveTo>
                <a:cubicBezTo>
                  <a:pt x="16832545" y="2438622"/>
                  <a:pt x="16841169" y="2445011"/>
                  <a:pt x="16848229" y="2452932"/>
                </a:cubicBezTo>
                <a:cubicBezTo>
                  <a:pt x="16848229" y="2471842"/>
                  <a:pt x="16824701" y="2459832"/>
                  <a:pt x="16815293" y="2465965"/>
                </a:cubicBezTo>
                <a:cubicBezTo>
                  <a:pt x="16813725" y="2445522"/>
                  <a:pt x="16818429" y="2438622"/>
                  <a:pt x="16825485" y="2438622"/>
                </a:cubicBezTo>
                <a:close/>
                <a:moveTo>
                  <a:pt x="237608" y="2438622"/>
                </a:moveTo>
                <a:cubicBezTo>
                  <a:pt x="252508" y="2438111"/>
                  <a:pt x="272897" y="2454977"/>
                  <a:pt x="287796" y="2454977"/>
                </a:cubicBezTo>
                <a:cubicBezTo>
                  <a:pt x="271328" y="2481808"/>
                  <a:pt x="240745" y="2452166"/>
                  <a:pt x="224277" y="2446288"/>
                </a:cubicBezTo>
                <a:cubicBezTo>
                  <a:pt x="227414" y="2440922"/>
                  <a:pt x="232119" y="2438878"/>
                  <a:pt x="237608" y="2438622"/>
                </a:cubicBezTo>
                <a:close/>
                <a:moveTo>
                  <a:pt x="1551903" y="2416135"/>
                </a:moveTo>
                <a:cubicBezTo>
                  <a:pt x="1566019" y="2418179"/>
                  <a:pt x="1578566" y="2427889"/>
                  <a:pt x="1573861" y="2446288"/>
                </a:cubicBezTo>
                <a:cubicBezTo>
                  <a:pt x="1561314" y="2446288"/>
                  <a:pt x="1558177" y="2443988"/>
                  <a:pt x="1558177" y="2436578"/>
                </a:cubicBezTo>
                <a:cubicBezTo>
                  <a:pt x="1539356" y="2460854"/>
                  <a:pt x="1501715" y="2443733"/>
                  <a:pt x="1520536" y="2431467"/>
                </a:cubicBezTo>
                <a:cubicBezTo>
                  <a:pt x="1522104" y="2419457"/>
                  <a:pt x="1537788" y="2413835"/>
                  <a:pt x="1551903" y="2416135"/>
                </a:cubicBezTo>
                <a:close/>
                <a:moveTo>
                  <a:pt x="154485" y="2414346"/>
                </a:moveTo>
                <a:cubicBezTo>
                  <a:pt x="160758" y="2429423"/>
                  <a:pt x="188205" y="2416901"/>
                  <a:pt x="188205" y="2439389"/>
                </a:cubicBezTo>
                <a:cubicBezTo>
                  <a:pt x="170168" y="2447055"/>
                  <a:pt x="167032" y="2434022"/>
                  <a:pt x="151348" y="2436578"/>
                </a:cubicBezTo>
                <a:cubicBezTo>
                  <a:pt x="154485" y="2429167"/>
                  <a:pt x="154485" y="2424312"/>
                  <a:pt x="154485" y="2414346"/>
                </a:cubicBezTo>
                <a:close/>
                <a:moveTo>
                  <a:pt x="1998889" y="2406935"/>
                </a:moveTo>
                <a:cubicBezTo>
                  <a:pt x="1995752" y="2465965"/>
                  <a:pt x="1862441" y="2410002"/>
                  <a:pt x="1962817" y="2418690"/>
                </a:cubicBezTo>
                <a:cubicBezTo>
                  <a:pt x="1971443" y="2410002"/>
                  <a:pt x="1983990" y="2406935"/>
                  <a:pt x="1998889" y="2406935"/>
                </a:cubicBezTo>
                <a:close/>
                <a:moveTo>
                  <a:pt x="1268028" y="2384192"/>
                </a:moveTo>
                <a:cubicBezTo>
                  <a:pt x="1288417" y="2376015"/>
                  <a:pt x="1338605" y="2413068"/>
                  <a:pt x="1384088" y="2404124"/>
                </a:cubicBezTo>
                <a:cubicBezTo>
                  <a:pt x="1375462" y="2416135"/>
                  <a:pt x="1378598" y="2423034"/>
                  <a:pt x="1392714" y="2423034"/>
                </a:cubicBezTo>
                <a:cubicBezTo>
                  <a:pt x="1387224" y="2447055"/>
                  <a:pt x="1347231" y="2430189"/>
                  <a:pt x="1344094" y="2458810"/>
                </a:cubicBezTo>
                <a:cubicBezTo>
                  <a:pt x="1390361" y="2463665"/>
                  <a:pt x="1475837" y="2499696"/>
                  <a:pt x="1475837" y="2404124"/>
                </a:cubicBezTo>
                <a:cubicBezTo>
                  <a:pt x="1510341" y="2420734"/>
                  <a:pt x="1482111" y="2494585"/>
                  <a:pt x="1450743" y="2496885"/>
                </a:cubicBezTo>
                <a:cubicBezTo>
                  <a:pt x="1459369" y="2473120"/>
                  <a:pt x="1398203" y="2491774"/>
                  <a:pt x="1401340" y="2506084"/>
                </a:cubicBezTo>
                <a:cubicBezTo>
                  <a:pt x="1361346" y="2506084"/>
                  <a:pt x="1318216" y="2482830"/>
                  <a:pt x="1268812" y="2468520"/>
                </a:cubicBezTo>
                <a:cubicBezTo>
                  <a:pt x="1300964" y="2463665"/>
                  <a:pt x="1361346" y="2461365"/>
                  <a:pt x="1344094" y="2413579"/>
                </a:cubicBezTo>
                <a:cubicBezTo>
                  <a:pt x="1332331" y="2420734"/>
                  <a:pt x="1326842" y="2436578"/>
                  <a:pt x="1318216" y="2448588"/>
                </a:cubicBezTo>
                <a:cubicBezTo>
                  <a:pt x="1315863" y="2436578"/>
                  <a:pt x="1309590" y="2423290"/>
                  <a:pt x="1294691" y="2404124"/>
                </a:cubicBezTo>
                <a:cubicBezTo>
                  <a:pt x="1283712" y="2439900"/>
                  <a:pt x="1208430" y="2420734"/>
                  <a:pt x="1167652" y="2413579"/>
                </a:cubicBezTo>
                <a:cubicBezTo>
                  <a:pt x="1150400" y="2435045"/>
                  <a:pt x="1102565" y="2439900"/>
                  <a:pt x="1085313" y="2413579"/>
                </a:cubicBezTo>
                <a:cubicBezTo>
                  <a:pt x="1096291" y="2399269"/>
                  <a:pt x="1137069" y="2401313"/>
                  <a:pt x="1156674" y="2408469"/>
                </a:cubicBezTo>
                <a:cubicBezTo>
                  <a:pt x="1202941" y="2374993"/>
                  <a:pt x="1206077" y="2401313"/>
                  <a:pt x="1260971" y="2410768"/>
                </a:cubicBezTo>
                <a:cubicBezTo>
                  <a:pt x="1259402" y="2394669"/>
                  <a:pt x="1261755" y="2387003"/>
                  <a:pt x="1268028" y="2384192"/>
                </a:cubicBezTo>
                <a:close/>
                <a:moveTo>
                  <a:pt x="90181" y="2315708"/>
                </a:moveTo>
                <a:cubicBezTo>
                  <a:pt x="107433" y="2308042"/>
                  <a:pt x="107433" y="2366816"/>
                  <a:pt x="116059" y="2336151"/>
                </a:cubicBezTo>
                <a:cubicBezTo>
                  <a:pt x="124686" y="2392114"/>
                  <a:pt x="54109" y="2353783"/>
                  <a:pt x="25094" y="2366305"/>
                </a:cubicBezTo>
                <a:lnTo>
                  <a:pt x="25094" y="2325930"/>
                </a:lnTo>
                <a:cubicBezTo>
                  <a:pt x="56461" y="2315708"/>
                  <a:pt x="81555" y="2356339"/>
                  <a:pt x="90181" y="2315708"/>
                </a:cubicBezTo>
                <a:close/>
                <a:moveTo>
                  <a:pt x="1024146" y="2294243"/>
                </a:moveTo>
                <a:cubicBezTo>
                  <a:pt x="1097860" y="2291176"/>
                  <a:pt x="1172357" y="2298587"/>
                  <a:pt x="1239797" y="2304464"/>
                </a:cubicBezTo>
                <a:cubicBezTo>
                  <a:pt x="1239797" y="2354805"/>
                  <a:pt x="1215488" y="2313919"/>
                  <a:pt x="1189610" y="2313919"/>
                </a:cubicBezTo>
                <a:cubicBezTo>
                  <a:pt x="1169221" y="2316475"/>
                  <a:pt x="1201372" y="2330274"/>
                  <a:pt x="1189610" y="2351739"/>
                </a:cubicBezTo>
                <a:cubicBezTo>
                  <a:pt x="1177847" y="2351739"/>
                  <a:pt x="1166084" y="2349950"/>
                  <a:pt x="1162947" y="2361960"/>
                </a:cubicBezTo>
                <a:cubicBezTo>
                  <a:pt x="1133932" y="2347650"/>
                  <a:pt x="1183336" y="2347395"/>
                  <a:pt x="1171573" y="2323630"/>
                </a:cubicBezTo>
                <a:cubicBezTo>
                  <a:pt x="1113544" y="2325930"/>
                  <a:pt x="999837" y="2295009"/>
                  <a:pt x="952786" y="2361960"/>
                </a:cubicBezTo>
                <a:cubicBezTo>
                  <a:pt x="929260" y="2319030"/>
                  <a:pt x="839079" y="2361449"/>
                  <a:pt x="812416" y="2342284"/>
                </a:cubicBezTo>
                <a:cubicBezTo>
                  <a:pt x="876720" y="2309831"/>
                  <a:pt x="950433" y="2297054"/>
                  <a:pt x="1024146" y="2294243"/>
                </a:cubicBezTo>
                <a:close/>
                <a:moveTo>
                  <a:pt x="272112" y="2293476"/>
                </a:moveTo>
                <a:cubicBezTo>
                  <a:pt x="305832" y="2312897"/>
                  <a:pt x="290933" y="2320308"/>
                  <a:pt x="300343" y="2361960"/>
                </a:cubicBezTo>
                <a:lnTo>
                  <a:pt x="264271" y="2361960"/>
                </a:lnTo>
                <a:cubicBezTo>
                  <a:pt x="285444" y="2335129"/>
                  <a:pt x="260350" y="2320308"/>
                  <a:pt x="272112" y="2293476"/>
                </a:cubicBezTo>
                <a:close/>
                <a:moveTo>
                  <a:pt x="250939" y="2240069"/>
                </a:moveTo>
                <a:cubicBezTo>
                  <a:pt x="259565" y="2242624"/>
                  <a:pt x="257213" y="2257445"/>
                  <a:pt x="257213" y="2269455"/>
                </a:cubicBezTo>
                <a:cubicBezTo>
                  <a:pt x="292501" y="2252334"/>
                  <a:pt x="306617" y="2249523"/>
                  <a:pt x="351315" y="2259234"/>
                </a:cubicBezTo>
                <a:cubicBezTo>
                  <a:pt x="342689" y="2308297"/>
                  <a:pt x="215651" y="2291687"/>
                  <a:pt x="250939" y="2240069"/>
                </a:cubicBezTo>
                <a:close/>
                <a:moveTo>
                  <a:pt x="379546" y="2215281"/>
                </a:moveTo>
                <a:cubicBezTo>
                  <a:pt x="408561" y="2219625"/>
                  <a:pt x="435223" y="2232913"/>
                  <a:pt x="441497" y="2246968"/>
                </a:cubicBezTo>
                <a:cubicBezTo>
                  <a:pt x="426597" y="2285043"/>
                  <a:pt x="374841" y="2209915"/>
                  <a:pt x="315243" y="2237769"/>
                </a:cubicBezTo>
                <a:cubicBezTo>
                  <a:pt x="323084" y="2216303"/>
                  <a:pt x="351315" y="2210682"/>
                  <a:pt x="379546" y="2215281"/>
                </a:cubicBezTo>
                <a:close/>
                <a:moveTo>
                  <a:pt x="1363699" y="2213493"/>
                </a:moveTo>
                <a:cubicBezTo>
                  <a:pt x="1391145" y="2208893"/>
                  <a:pt x="1386440" y="2239813"/>
                  <a:pt x="1402908" y="2249012"/>
                </a:cubicBezTo>
                <a:cubicBezTo>
                  <a:pt x="1388793" y="2267411"/>
                  <a:pt x="1371541" y="2281210"/>
                  <a:pt x="1347231" y="2285810"/>
                </a:cubicBezTo>
                <a:cubicBezTo>
                  <a:pt x="1352720" y="2276611"/>
                  <a:pt x="1358209" y="2269200"/>
                  <a:pt x="1347231" y="2266900"/>
                </a:cubicBezTo>
                <a:cubicBezTo>
                  <a:pt x="1363699" y="2239046"/>
                  <a:pt x="1388009" y="2245946"/>
                  <a:pt x="1363699" y="2213493"/>
                </a:cubicBezTo>
                <a:close/>
                <a:moveTo>
                  <a:pt x="1209998" y="2165707"/>
                </a:moveTo>
                <a:cubicBezTo>
                  <a:pt x="1216272" y="2164685"/>
                  <a:pt x="1222545" y="2165707"/>
                  <a:pt x="1229603" y="2171584"/>
                </a:cubicBezTo>
                <a:cubicBezTo>
                  <a:pt x="1229603" y="2206593"/>
                  <a:pt x="1154321" y="2209148"/>
                  <a:pt x="1138637" y="2181039"/>
                </a:cubicBezTo>
                <a:cubicBezTo>
                  <a:pt x="1173926" y="2191516"/>
                  <a:pt x="1191962" y="2168262"/>
                  <a:pt x="1209998" y="2165707"/>
                </a:cubicBezTo>
                <a:close/>
                <a:moveTo>
                  <a:pt x="1392714" y="2125076"/>
                </a:moveTo>
                <a:lnTo>
                  <a:pt x="1392714" y="2154463"/>
                </a:lnTo>
                <a:cubicBezTo>
                  <a:pt x="1358209" y="2169029"/>
                  <a:pt x="1331547" y="2178739"/>
                  <a:pt x="1293122" y="2154463"/>
                </a:cubicBezTo>
                <a:cubicBezTo>
                  <a:pt x="1322921" y="2147308"/>
                  <a:pt x="1363699" y="2151652"/>
                  <a:pt x="1392714" y="2125076"/>
                </a:cubicBezTo>
                <a:close/>
                <a:moveTo>
                  <a:pt x="508152" y="2110766"/>
                </a:moveTo>
                <a:cubicBezTo>
                  <a:pt x="515994" y="2114855"/>
                  <a:pt x="526973" y="2129420"/>
                  <a:pt x="541872" y="2125076"/>
                </a:cubicBezTo>
                <a:cubicBezTo>
                  <a:pt x="541872" y="2148075"/>
                  <a:pt x="509721" y="2130442"/>
                  <a:pt x="496389" y="2135298"/>
                </a:cubicBezTo>
                <a:cubicBezTo>
                  <a:pt x="497958" y="2121499"/>
                  <a:pt x="499526" y="2114599"/>
                  <a:pt x="501879" y="2111533"/>
                </a:cubicBezTo>
                <a:cubicBezTo>
                  <a:pt x="503447" y="2109488"/>
                  <a:pt x="505800" y="2109488"/>
                  <a:pt x="508152" y="2110766"/>
                </a:cubicBezTo>
                <a:close/>
                <a:moveTo>
                  <a:pt x="1055514" y="2106933"/>
                </a:moveTo>
                <a:cubicBezTo>
                  <a:pt x="1061003" y="2106677"/>
                  <a:pt x="1066493" y="2108211"/>
                  <a:pt x="1072766" y="2109999"/>
                </a:cubicBezTo>
                <a:cubicBezTo>
                  <a:pt x="1085313" y="2113577"/>
                  <a:pt x="1100212" y="2117921"/>
                  <a:pt x="1118249" y="2113066"/>
                </a:cubicBezTo>
                <a:cubicBezTo>
                  <a:pt x="1121385" y="2148075"/>
                  <a:pt x="1064140" y="2123287"/>
                  <a:pt x="1049240" y="2141686"/>
                </a:cubicBezTo>
                <a:cubicBezTo>
                  <a:pt x="1046104" y="2134787"/>
                  <a:pt x="1039046" y="2127120"/>
                  <a:pt x="1039046" y="2113066"/>
                </a:cubicBezTo>
                <a:cubicBezTo>
                  <a:pt x="1044535" y="2108466"/>
                  <a:pt x="1050025" y="2106933"/>
                  <a:pt x="1055514" y="2106933"/>
                </a:cubicBezTo>
                <a:close/>
                <a:moveTo>
                  <a:pt x="15821729" y="2088279"/>
                </a:moveTo>
                <a:cubicBezTo>
                  <a:pt x="15824081" y="2136320"/>
                  <a:pt x="15789577" y="2106422"/>
                  <a:pt x="15778599" y="2106422"/>
                </a:cubicBezTo>
                <a:cubicBezTo>
                  <a:pt x="15781737" y="2080612"/>
                  <a:pt x="15808397" y="2099267"/>
                  <a:pt x="15821729" y="2088279"/>
                </a:cubicBezTo>
                <a:close/>
                <a:moveTo>
                  <a:pt x="1300964" y="2061703"/>
                </a:moveTo>
                <a:cubicBezTo>
                  <a:pt x="1319784" y="2062980"/>
                  <a:pt x="1340957" y="2068347"/>
                  <a:pt x="1356641" y="2064258"/>
                </a:cubicBezTo>
                <a:cubicBezTo>
                  <a:pt x="1337821" y="2096200"/>
                  <a:pt x="1288417" y="2091856"/>
                  <a:pt x="1257049" y="2079846"/>
                </a:cubicBezTo>
                <a:cubicBezTo>
                  <a:pt x="1264891" y="2061958"/>
                  <a:pt x="1282143" y="2060169"/>
                  <a:pt x="1300964" y="2061703"/>
                </a:cubicBezTo>
                <a:close/>
                <a:moveTo>
                  <a:pt x="1195883" y="2059914"/>
                </a:moveTo>
                <a:cubicBezTo>
                  <a:pt x="1206862" y="2057358"/>
                  <a:pt x="1218625" y="2085979"/>
                  <a:pt x="1247639" y="2075502"/>
                </a:cubicBezTo>
                <a:cubicBezTo>
                  <a:pt x="1239013" y="2096200"/>
                  <a:pt x="1220977" y="2108466"/>
                  <a:pt x="1193531" y="2110766"/>
                </a:cubicBezTo>
                <a:cubicBezTo>
                  <a:pt x="1211567" y="2090067"/>
                  <a:pt x="1214703" y="2084701"/>
                  <a:pt x="1184120" y="2075502"/>
                </a:cubicBezTo>
                <a:cubicBezTo>
                  <a:pt x="1188041" y="2065025"/>
                  <a:pt x="1191962" y="2060936"/>
                  <a:pt x="1195883" y="2059914"/>
                </a:cubicBezTo>
                <a:close/>
                <a:moveTo>
                  <a:pt x="791243" y="1988874"/>
                </a:moveTo>
                <a:cubicBezTo>
                  <a:pt x="795164" y="2018772"/>
                  <a:pt x="781049" y="2031805"/>
                  <a:pt x="752818" y="2034104"/>
                </a:cubicBezTo>
                <a:cubicBezTo>
                  <a:pt x="749681" y="2004462"/>
                  <a:pt x="763797" y="1991174"/>
                  <a:pt x="791243" y="1988874"/>
                </a:cubicBezTo>
                <a:close/>
                <a:moveTo>
                  <a:pt x="1510341" y="1978653"/>
                </a:moveTo>
                <a:cubicBezTo>
                  <a:pt x="1529946" y="1973542"/>
                  <a:pt x="1533867" y="1986319"/>
                  <a:pt x="1547198" y="1988874"/>
                </a:cubicBezTo>
                <a:cubicBezTo>
                  <a:pt x="1547198" y="2006762"/>
                  <a:pt x="1529946" y="2010850"/>
                  <a:pt x="1510341" y="2008295"/>
                </a:cubicBezTo>
                <a:close/>
                <a:moveTo>
                  <a:pt x="15769973" y="1942622"/>
                </a:moveTo>
                <a:cubicBezTo>
                  <a:pt x="15797419" y="1959487"/>
                  <a:pt x="15809181" y="1947477"/>
                  <a:pt x="15842117" y="1966642"/>
                </a:cubicBezTo>
                <a:lnTo>
                  <a:pt x="15844471" y="1981719"/>
                </a:lnTo>
                <a:cubicBezTo>
                  <a:pt x="15833493" y="1972264"/>
                  <a:pt x="15777815" y="1966131"/>
                  <a:pt x="15769973" y="1942622"/>
                </a:cubicBezTo>
                <a:close/>
                <a:moveTo>
                  <a:pt x="1276654" y="1915023"/>
                </a:moveTo>
                <a:cubicBezTo>
                  <a:pt x="1287633" y="1915279"/>
                  <a:pt x="1300180" y="1916557"/>
                  <a:pt x="1312727" y="1918345"/>
                </a:cubicBezTo>
                <a:cubicBezTo>
                  <a:pt x="1337037" y="1921923"/>
                  <a:pt x="1360562" y="1926012"/>
                  <a:pt x="1374677" y="1920390"/>
                </a:cubicBezTo>
                <a:cubicBezTo>
                  <a:pt x="1351936" y="1973542"/>
                  <a:pt x="1286849" y="1913235"/>
                  <a:pt x="1247639" y="1920390"/>
                </a:cubicBezTo>
                <a:cubicBezTo>
                  <a:pt x="1255481" y="1916301"/>
                  <a:pt x="1265676" y="1915023"/>
                  <a:pt x="1276654" y="1915023"/>
                </a:cubicBezTo>
                <a:close/>
                <a:moveTo>
                  <a:pt x="1060219" y="1883848"/>
                </a:moveTo>
                <a:cubicBezTo>
                  <a:pt x="1069629" y="1887681"/>
                  <a:pt x="1082176" y="1900713"/>
                  <a:pt x="1102565" y="1896114"/>
                </a:cubicBezTo>
                <a:cubicBezTo>
                  <a:pt x="1088450" y="1924223"/>
                  <a:pt x="1050809" y="1900713"/>
                  <a:pt x="1039046" y="1904802"/>
                </a:cubicBezTo>
                <a:cubicBezTo>
                  <a:pt x="1043751" y="1892792"/>
                  <a:pt x="1047672" y="1886659"/>
                  <a:pt x="1051593" y="1884103"/>
                </a:cubicBezTo>
                <a:cubicBezTo>
                  <a:pt x="1053945" y="1882314"/>
                  <a:pt x="1057082" y="1882570"/>
                  <a:pt x="1060219" y="1883848"/>
                </a:cubicBezTo>
                <a:close/>
                <a:moveTo>
                  <a:pt x="15899365" y="1856505"/>
                </a:moveTo>
                <a:cubicBezTo>
                  <a:pt x="15900149" y="1858038"/>
                  <a:pt x="15901717" y="1860083"/>
                  <a:pt x="15901717" y="1863660"/>
                </a:cubicBezTo>
                <a:cubicBezTo>
                  <a:pt x="15906421" y="1861360"/>
                  <a:pt x="15904069" y="1855739"/>
                  <a:pt x="15899365" y="1856505"/>
                </a:cubicBezTo>
                <a:close/>
                <a:moveTo>
                  <a:pt x="998268" y="1846539"/>
                </a:moveTo>
                <a:cubicBezTo>
                  <a:pt x="1015520" y="1847817"/>
                  <a:pt x="1031988" y="1854972"/>
                  <a:pt x="1039046" y="1863660"/>
                </a:cubicBezTo>
                <a:cubicBezTo>
                  <a:pt x="1013952" y="1880781"/>
                  <a:pt x="983369" y="1873882"/>
                  <a:pt x="958275" y="1863660"/>
                </a:cubicBezTo>
                <a:cubicBezTo>
                  <a:pt x="963764" y="1849861"/>
                  <a:pt x="981016" y="1845261"/>
                  <a:pt x="998268" y="1846539"/>
                </a:cubicBezTo>
                <a:close/>
                <a:moveTo>
                  <a:pt x="15647567" y="1842095"/>
                </a:moveTo>
                <a:cubicBezTo>
                  <a:pt x="15656757" y="1849989"/>
                  <a:pt x="15656463" y="1876245"/>
                  <a:pt x="15671165" y="1870304"/>
                </a:cubicBezTo>
                <a:cubicBezTo>
                  <a:pt x="15660971" y="1888958"/>
                  <a:pt x="15641367" y="1855483"/>
                  <a:pt x="15634309" y="1842195"/>
                </a:cubicBezTo>
                <a:cubicBezTo>
                  <a:pt x="15640387" y="1838873"/>
                  <a:pt x="15644503" y="1839464"/>
                  <a:pt x="15647567" y="1842095"/>
                </a:cubicBezTo>
                <a:close/>
                <a:moveTo>
                  <a:pt x="15598237" y="1828140"/>
                </a:moveTo>
                <a:cubicBezTo>
                  <a:pt x="15619409" y="1820730"/>
                  <a:pt x="15603725" y="1864171"/>
                  <a:pt x="15625683" y="1859316"/>
                </a:cubicBezTo>
                <a:cubicBezTo>
                  <a:pt x="15625683" y="1866727"/>
                  <a:pt x="15613921" y="1863916"/>
                  <a:pt x="15607647" y="1866216"/>
                </a:cubicBezTo>
                <a:cubicBezTo>
                  <a:pt x="15601373" y="1858805"/>
                  <a:pt x="15598237" y="1846028"/>
                  <a:pt x="15598237" y="1828140"/>
                </a:cubicBezTo>
                <a:close/>
                <a:moveTo>
                  <a:pt x="15812319" y="1766044"/>
                </a:moveTo>
                <a:cubicBezTo>
                  <a:pt x="15794283" y="1773455"/>
                  <a:pt x="15777031" y="1775499"/>
                  <a:pt x="15759779" y="1774222"/>
                </a:cubicBezTo>
                <a:cubicBezTo>
                  <a:pt x="15762131" y="1786487"/>
                  <a:pt x="15751153" y="1813830"/>
                  <a:pt x="15754289" y="1832484"/>
                </a:cubicBezTo>
                <a:cubicBezTo>
                  <a:pt x="15759779" y="1842195"/>
                  <a:pt x="15773893" y="1843728"/>
                  <a:pt x="15788793" y="1843728"/>
                </a:cubicBezTo>
                <a:cubicBezTo>
                  <a:pt x="15785657" y="1834018"/>
                  <a:pt x="15777031" y="1839384"/>
                  <a:pt x="15771541" y="1837084"/>
                </a:cubicBezTo>
                <a:cubicBezTo>
                  <a:pt x="15807613" y="1801053"/>
                  <a:pt x="15840549" y="1811786"/>
                  <a:pt x="15886033" y="1801564"/>
                </a:cubicBezTo>
                <a:cubicBezTo>
                  <a:pt x="15860153" y="1795176"/>
                  <a:pt x="15833493" y="1776777"/>
                  <a:pt x="15812319" y="1766044"/>
                </a:cubicBezTo>
                <a:close/>
                <a:moveTo>
                  <a:pt x="1085313" y="1762467"/>
                </a:moveTo>
                <a:cubicBezTo>
                  <a:pt x="1075903" y="1802075"/>
                  <a:pt x="1046888" y="1765278"/>
                  <a:pt x="1021794" y="1789809"/>
                </a:cubicBezTo>
                <a:cubicBezTo>
                  <a:pt x="1024931" y="1756078"/>
                  <a:pt x="1062571" y="1771411"/>
                  <a:pt x="1085313" y="1762467"/>
                </a:cubicBezTo>
                <a:close/>
                <a:moveTo>
                  <a:pt x="1711877" y="1759911"/>
                </a:moveTo>
                <a:cubicBezTo>
                  <a:pt x="1746381" y="1789554"/>
                  <a:pt x="1681294" y="1791598"/>
                  <a:pt x="1672668" y="1805142"/>
                </a:cubicBezTo>
                <a:cubicBezTo>
                  <a:pt x="1646790" y="1782399"/>
                  <a:pt x="1703251" y="1773711"/>
                  <a:pt x="1711877" y="1759911"/>
                </a:cubicBezTo>
                <a:close/>
                <a:moveTo>
                  <a:pt x="2180820" y="1757867"/>
                </a:moveTo>
                <a:cubicBezTo>
                  <a:pt x="2172194" y="1805908"/>
                  <a:pt x="2135337" y="1782143"/>
                  <a:pt x="2117301" y="1787254"/>
                </a:cubicBezTo>
                <a:cubicBezTo>
                  <a:pt x="2117301" y="1752756"/>
                  <a:pt x="2154942" y="1763233"/>
                  <a:pt x="2180820" y="1757867"/>
                </a:cubicBezTo>
                <a:close/>
                <a:moveTo>
                  <a:pt x="15386505" y="1751990"/>
                </a:moveTo>
                <a:cubicBezTo>
                  <a:pt x="15402189" y="1762722"/>
                  <a:pt x="15413953" y="1773711"/>
                  <a:pt x="15426501" y="1789809"/>
                </a:cubicBezTo>
                <a:cubicBezTo>
                  <a:pt x="15420225" y="1797731"/>
                  <a:pt x="15381017" y="1786999"/>
                  <a:pt x="15386505" y="1751990"/>
                </a:cubicBezTo>
                <a:close/>
                <a:moveTo>
                  <a:pt x="2078876" y="1751990"/>
                </a:moveTo>
                <a:cubicBezTo>
                  <a:pt x="2085934" y="1768600"/>
                  <a:pt x="2105539" y="1766300"/>
                  <a:pt x="2108675" y="1785465"/>
                </a:cubicBezTo>
                <a:cubicBezTo>
                  <a:pt x="2095344" y="1790065"/>
                  <a:pt x="2082797" y="1787765"/>
                  <a:pt x="2075739" y="1782910"/>
                </a:cubicBezTo>
                <a:cubicBezTo>
                  <a:pt x="2072603" y="1766300"/>
                  <a:pt x="2078876" y="1764000"/>
                  <a:pt x="2078876" y="1751990"/>
                </a:cubicBezTo>
                <a:close/>
                <a:moveTo>
                  <a:pt x="1193531" y="1748412"/>
                </a:moveTo>
                <a:cubicBezTo>
                  <a:pt x="1186473" y="1755312"/>
                  <a:pt x="1177063" y="1759656"/>
                  <a:pt x="1166868" y="1763233"/>
                </a:cubicBezTo>
                <a:cubicBezTo>
                  <a:pt x="1177847" y="1760934"/>
                  <a:pt x="1191178" y="1781632"/>
                  <a:pt x="1193531" y="1785465"/>
                </a:cubicBezTo>
                <a:cubicBezTo>
                  <a:pt x="1193531" y="1795431"/>
                  <a:pt x="1187257" y="1795176"/>
                  <a:pt x="1187257" y="1805142"/>
                </a:cubicBezTo>
                <a:lnTo>
                  <a:pt x="1166868" y="1805142"/>
                </a:lnTo>
                <a:cubicBezTo>
                  <a:pt x="1166868" y="1792620"/>
                  <a:pt x="1167652" y="1777544"/>
                  <a:pt x="1157458" y="1774988"/>
                </a:cubicBezTo>
                <a:cubicBezTo>
                  <a:pt x="1159811" y="1767833"/>
                  <a:pt x="1162947" y="1764511"/>
                  <a:pt x="1166084" y="1763489"/>
                </a:cubicBezTo>
                <a:cubicBezTo>
                  <a:pt x="1147264" y="1769877"/>
                  <a:pt x="1124522" y="1772688"/>
                  <a:pt x="1102565" y="1776266"/>
                </a:cubicBezTo>
                <a:cubicBezTo>
                  <a:pt x="1108839" y="1735124"/>
                  <a:pt x="1170789" y="1754034"/>
                  <a:pt x="1193531" y="1748412"/>
                </a:cubicBezTo>
                <a:close/>
                <a:moveTo>
                  <a:pt x="1471132" y="1746112"/>
                </a:moveTo>
                <a:cubicBezTo>
                  <a:pt x="1481327" y="1746879"/>
                  <a:pt x="1493874" y="1751223"/>
                  <a:pt x="1510341" y="1751223"/>
                </a:cubicBezTo>
                <a:cubicBezTo>
                  <a:pt x="1501715" y="1778310"/>
                  <a:pt x="1463290" y="1778055"/>
                  <a:pt x="1438197" y="1763233"/>
                </a:cubicBezTo>
                <a:cubicBezTo>
                  <a:pt x="1450743" y="1748157"/>
                  <a:pt x="1460154" y="1745346"/>
                  <a:pt x="1471132" y="1746112"/>
                </a:cubicBezTo>
                <a:close/>
                <a:moveTo>
                  <a:pt x="16322825" y="1742535"/>
                </a:moveTo>
                <a:cubicBezTo>
                  <a:pt x="16337723" y="1742535"/>
                  <a:pt x="16350269" y="1739979"/>
                  <a:pt x="16350269" y="1769111"/>
                </a:cubicBezTo>
                <a:cubicBezTo>
                  <a:pt x="16335371" y="1772433"/>
                  <a:pt x="16322825" y="1771666"/>
                  <a:pt x="16322825" y="1742535"/>
                </a:cubicBezTo>
                <a:close/>
                <a:moveTo>
                  <a:pt x="3803300" y="1739213"/>
                </a:moveTo>
                <a:cubicBezTo>
                  <a:pt x="3789969" y="1741002"/>
                  <a:pt x="3778991" y="1747901"/>
                  <a:pt x="3779775" y="1761445"/>
                </a:cubicBezTo>
                <a:cubicBezTo>
                  <a:pt x="3789969" y="1763489"/>
                  <a:pt x="3829179" y="1778821"/>
                  <a:pt x="3836236" y="1745346"/>
                </a:cubicBezTo>
                <a:cubicBezTo>
                  <a:pt x="3831531" y="1740235"/>
                  <a:pt x="3816631" y="1737680"/>
                  <a:pt x="3803300" y="1739213"/>
                </a:cubicBezTo>
                <a:close/>
                <a:moveTo>
                  <a:pt x="2568208" y="1738957"/>
                </a:moveTo>
                <a:cubicBezTo>
                  <a:pt x="2572129" y="1739979"/>
                  <a:pt x="2576050" y="1743046"/>
                  <a:pt x="2579971" y="1748412"/>
                </a:cubicBezTo>
                <a:cubicBezTo>
                  <a:pt x="2579971" y="1779077"/>
                  <a:pt x="2547819" y="1757101"/>
                  <a:pt x="2534488" y="1766044"/>
                </a:cubicBezTo>
                <a:cubicBezTo>
                  <a:pt x="2539977" y="1755056"/>
                  <a:pt x="2547819" y="1745346"/>
                  <a:pt x="2556445" y="1741002"/>
                </a:cubicBezTo>
                <a:cubicBezTo>
                  <a:pt x="2560366" y="1738702"/>
                  <a:pt x="2564287" y="1737935"/>
                  <a:pt x="2568208" y="1738957"/>
                </a:cubicBezTo>
                <a:close/>
                <a:moveTo>
                  <a:pt x="2036530" y="1737424"/>
                </a:moveTo>
                <a:cubicBezTo>
                  <a:pt x="2027904" y="1759145"/>
                  <a:pt x="2009868" y="1760934"/>
                  <a:pt x="1998889" y="1767578"/>
                </a:cubicBezTo>
                <a:cubicBezTo>
                  <a:pt x="1981637" y="1752245"/>
                  <a:pt x="2030257" y="1750457"/>
                  <a:pt x="2036530" y="1737424"/>
                </a:cubicBezTo>
                <a:close/>
                <a:moveTo>
                  <a:pt x="1901650" y="1737424"/>
                </a:moveTo>
                <a:cubicBezTo>
                  <a:pt x="1915765" y="1748923"/>
                  <a:pt x="1918118" y="1756078"/>
                  <a:pt x="1914981" y="1783677"/>
                </a:cubicBezTo>
                <a:cubicBezTo>
                  <a:pt x="1881261" y="1774477"/>
                  <a:pt x="1876556" y="1783677"/>
                  <a:pt x="1842836" y="1790576"/>
                </a:cubicBezTo>
                <a:cubicBezTo>
                  <a:pt x="1839699" y="1769622"/>
                  <a:pt x="1820095" y="1769622"/>
                  <a:pt x="1800490" y="1774222"/>
                </a:cubicBezTo>
                <a:cubicBezTo>
                  <a:pt x="1828721" y="1748668"/>
                  <a:pt x="1885182" y="1767578"/>
                  <a:pt x="1901650" y="1737424"/>
                </a:cubicBezTo>
                <a:close/>
                <a:moveTo>
                  <a:pt x="16310277" y="1725158"/>
                </a:moveTo>
                <a:cubicBezTo>
                  <a:pt x="16313413" y="1724647"/>
                  <a:pt x="16317335" y="1725925"/>
                  <a:pt x="16320471" y="1729758"/>
                </a:cubicBezTo>
                <a:cubicBezTo>
                  <a:pt x="16317335" y="1752756"/>
                  <a:pt x="16312629" y="1736913"/>
                  <a:pt x="16299297" y="1739213"/>
                </a:cubicBezTo>
                <a:cubicBezTo>
                  <a:pt x="16302435" y="1754545"/>
                  <a:pt x="16314981" y="1752245"/>
                  <a:pt x="16322825" y="1759911"/>
                </a:cubicBezTo>
                <a:cubicBezTo>
                  <a:pt x="16314981" y="1782910"/>
                  <a:pt x="16302435" y="1744579"/>
                  <a:pt x="16286751" y="1754801"/>
                </a:cubicBezTo>
                <a:cubicBezTo>
                  <a:pt x="16290673" y="1743301"/>
                  <a:pt x="16300081" y="1726436"/>
                  <a:pt x="16310277" y="1725158"/>
                </a:cubicBezTo>
                <a:close/>
                <a:moveTo>
                  <a:pt x="1675805" y="1716981"/>
                </a:moveTo>
                <a:cubicBezTo>
                  <a:pt x="1689920" y="1719792"/>
                  <a:pt x="1696978" y="1729758"/>
                  <a:pt x="1710309" y="1729758"/>
                </a:cubicBezTo>
                <a:cubicBezTo>
                  <a:pt x="1710309" y="1747135"/>
                  <a:pt x="1646790" y="1755312"/>
                  <a:pt x="1658553" y="1718003"/>
                </a:cubicBezTo>
                <a:cubicBezTo>
                  <a:pt x="1665610" y="1716470"/>
                  <a:pt x="1671100" y="1716214"/>
                  <a:pt x="1675805" y="1716981"/>
                </a:cubicBezTo>
                <a:close/>
                <a:moveTo>
                  <a:pt x="15893873" y="1695260"/>
                </a:moveTo>
                <a:cubicBezTo>
                  <a:pt x="15893089" y="1696027"/>
                  <a:pt x="15891521" y="1695516"/>
                  <a:pt x="15890737" y="1696538"/>
                </a:cubicBezTo>
                <a:cubicBezTo>
                  <a:pt x="15890737" y="1697304"/>
                  <a:pt x="15891521" y="1697049"/>
                  <a:pt x="15891521" y="1698071"/>
                </a:cubicBezTo>
                <a:cubicBezTo>
                  <a:pt x="15892305" y="1696282"/>
                  <a:pt x="15893089" y="1696793"/>
                  <a:pt x="15893873" y="1695260"/>
                </a:cubicBezTo>
                <a:close/>
                <a:moveTo>
                  <a:pt x="1135501" y="1678906"/>
                </a:moveTo>
                <a:cubicBezTo>
                  <a:pt x="1163731" y="1681972"/>
                  <a:pt x="1158242" y="1693982"/>
                  <a:pt x="1181768" y="1678906"/>
                </a:cubicBezTo>
                <a:cubicBezTo>
                  <a:pt x="1184120" y="1705993"/>
                  <a:pt x="1130011" y="1724136"/>
                  <a:pt x="1135501" y="1678906"/>
                </a:cubicBezTo>
                <a:close/>
                <a:moveTo>
                  <a:pt x="15548049" y="1650030"/>
                </a:moveTo>
                <a:cubicBezTo>
                  <a:pt x="15540991" y="1652841"/>
                  <a:pt x="15536285" y="1660507"/>
                  <a:pt x="15538637" y="1676606"/>
                </a:cubicBezTo>
                <a:cubicBezTo>
                  <a:pt x="15550401" y="1669195"/>
                  <a:pt x="15570789" y="1668940"/>
                  <a:pt x="15570789" y="1651563"/>
                </a:cubicBezTo>
                <a:cubicBezTo>
                  <a:pt x="15564517" y="1649263"/>
                  <a:pt x="15555105" y="1647219"/>
                  <a:pt x="15548049" y="1650030"/>
                </a:cubicBezTo>
                <a:close/>
                <a:moveTo>
                  <a:pt x="1496226" y="1645941"/>
                </a:moveTo>
                <a:cubicBezTo>
                  <a:pt x="1501715" y="1645686"/>
                  <a:pt x="1507989" y="1646452"/>
                  <a:pt x="1515047" y="1647986"/>
                </a:cubicBezTo>
                <a:cubicBezTo>
                  <a:pt x="1528378" y="1651308"/>
                  <a:pt x="1543277" y="1657952"/>
                  <a:pt x="1553472" y="1663573"/>
                </a:cubicBezTo>
                <a:cubicBezTo>
                  <a:pt x="1556609" y="1691683"/>
                  <a:pt x="1486816" y="1682483"/>
                  <a:pt x="1483679" y="1651563"/>
                </a:cubicBezTo>
                <a:cubicBezTo>
                  <a:pt x="1486816" y="1647986"/>
                  <a:pt x="1491521" y="1646452"/>
                  <a:pt x="1496226" y="1645941"/>
                </a:cubicBezTo>
                <a:close/>
                <a:moveTo>
                  <a:pt x="1580134" y="1634442"/>
                </a:moveTo>
                <a:cubicBezTo>
                  <a:pt x="1584839" y="1633675"/>
                  <a:pt x="1590329" y="1633931"/>
                  <a:pt x="1595034" y="1635464"/>
                </a:cubicBezTo>
                <a:cubicBezTo>
                  <a:pt x="1602091" y="1637253"/>
                  <a:pt x="1607581" y="1642108"/>
                  <a:pt x="1610717" y="1650030"/>
                </a:cubicBezTo>
                <a:cubicBezTo>
                  <a:pt x="1595818" y="1670217"/>
                  <a:pt x="1580134" y="1657696"/>
                  <a:pt x="1553472" y="1657696"/>
                </a:cubicBezTo>
                <a:cubicBezTo>
                  <a:pt x="1549551" y="1648497"/>
                  <a:pt x="1564450" y="1637253"/>
                  <a:pt x="1580134" y="1634442"/>
                </a:cubicBezTo>
                <a:close/>
                <a:moveTo>
                  <a:pt x="1076687" y="1620643"/>
                </a:moveTo>
                <a:lnTo>
                  <a:pt x="1136285" y="1620643"/>
                </a:lnTo>
                <a:cubicBezTo>
                  <a:pt x="1148048" y="1657185"/>
                  <a:pt x="1067277" y="1657185"/>
                  <a:pt x="1076687" y="1620643"/>
                </a:cubicBezTo>
                <a:close/>
                <a:moveTo>
                  <a:pt x="1463290" y="1614766"/>
                </a:moveTo>
                <a:lnTo>
                  <a:pt x="1519752" y="1614766"/>
                </a:lnTo>
                <a:cubicBezTo>
                  <a:pt x="1514263" y="1654630"/>
                  <a:pt x="1474269" y="1629331"/>
                  <a:pt x="1463290" y="1643386"/>
                </a:cubicBezTo>
                <a:cubicBezTo>
                  <a:pt x="1468780" y="1652585"/>
                  <a:pt x="1480543" y="1652841"/>
                  <a:pt x="1480543" y="1671495"/>
                </a:cubicBezTo>
                <a:cubicBezTo>
                  <a:pt x="1426434" y="1652841"/>
                  <a:pt x="1373109" y="1676095"/>
                  <a:pt x="1347231" y="1662040"/>
                </a:cubicBezTo>
                <a:cubicBezTo>
                  <a:pt x="1373109" y="1617321"/>
                  <a:pt x="1443686" y="1668684"/>
                  <a:pt x="1463290" y="1614766"/>
                </a:cubicBezTo>
                <a:close/>
                <a:moveTo>
                  <a:pt x="15298677" y="1609655"/>
                </a:moveTo>
                <a:lnTo>
                  <a:pt x="15298677" y="1636997"/>
                </a:lnTo>
                <a:cubicBezTo>
                  <a:pt x="15319065" y="1636997"/>
                  <a:pt x="15330829" y="1651819"/>
                  <a:pt x="15345729" y="1634442"/>
                </a:cubicBezTo>
                <a:cubicBezTo>
                  <a:pt x="15337103" y="1617321"/>
                  <a:pt x="15321419" y="1607099"/>
                  <a:pt x="15298677" y="1609655"/>
                </a:cubicBezTo>
                <a:close/>
                <a:moveTo>
                  <a:pt x="1700899" y="1597645"/>
                </a:moveTo>
                <a:cubicBezTo>
                  <a:pt x="1700899" y="1621921"/>
                  <a:pt x="1671100" y="1617321"/>
                  <a:pt x="1674236" y="1644152"/>
                </a:cubicBezTo>
                <a:cubicBezTo>
                  <a:pt x="1685999" y="1656163"/>
                  <a:pt x="1700899" y="1650796"/>
                  <a:pt x="1707172" y="1633675"/>
                </a:cubicBezTo>
                <a:cubicBezTo>
                  <a:pt x="1677373" y="1631376"/>
                  <a:pt x="1730698" y="1599944"/>
                  <a:pt x="1700899" y="1597645"/>
                </a:cubicBezTo>
                <a:close/>
                <a:moveTo>
                  <a:pt x="1239797" y="1584868"/>
                </a:moveTo>
                <a:cubicBezTo>
                  <a:pt x="1230387" y="1633164"/>
                  <a:pt x="1220977" y="1612721"/>
                  <a:pt x="1239797" y="1655907"/>
                </a:cubicBezTo>
                <a:cubicBezTo>
                  <a:pt x="1211567" y="1655907"/>
                  <a:pt x="1213919" y="1676350"/>
                  <a:pt x="1166868" y="1673795"/>
                </a:cubicBezTo>
                <a:cubicBezTo>
                  <a:pt x="1176279" y="1615532"/>
                  <a:pt x="1138637" y="1661018"/>
                  <a:pt x="1138637" y="1605311"/>
                </a:cubicBezTo>
                <a:cubicBezTo>
                  <a:pt x="1188825" y="1630609"/>
                  <a:pt x="1189610" y="1584868"/>
                  <a:pt x="1239797" y="1584868"/>
                </a:cubicBezTo>
                <a:close/>
                <a:moveTo>
                  <a:pt x="15218689" y="1574646"/>
                </a:moveTo>
                <a:cubicBezTo>
                  <a:pt x="15228101" y="1572346"/>
                  <a:pt x="15239079" y="1577201"/>
                  <a:pt x="15244569" y="1587423"/>
                </a:cubicBezTo>
                <a:cubicBezTo>
                  <a:pt x="15235943" y="1610677"/>
                  <a:pt x="15217121" y="1590489"/>
                  <a:pt x="15199869" y="1601989"/>
                </a:cubicBezTo>
                <a:cubicBezTo>
                  <a:pt x="15201437" y="1585890"/>
                  <a:pt x="15209281" y="1576690"/>
                  <a:pt x="15218689" y="1574646"/>
                </a:cubicBezTo>
                <a:close/>
                <a:moveTo>
                  <a:pt x="1783238" y="1568257"/>
                </a:moveTo>
                <a:cubicBezTo>
                  <a:pt x="1783238" y="1577968"/>
                  <a:pt x="1774612" y="1575413"/>
                  <a:pt x="1769123" y="1577712"/>
                </a:cubicBezTo>
                <a:cubicBezTo>
                  <a:pt x="1762849" y="1599689"/>
                  <a:pt x="1784022" y="1597645"/>
                  <a:pt x="1774612" y="1624220"/>
                </a:cubicBezTo>
                <a:cubicBezTo>
                  <a:pt x="1757360" y="1599944"/>
                  <a:pt x="1751087" y="1597389"/>
                  <a:pt x="1715798" y="1607099"/>
                </a:cubicBezTo>
                <a:cubicBezTo>
                  <a:pt x="1715798" y="1631376"/>
                  <a:pt x="1718935" y="1646452"/>
                  <a:pt x="1742461" y="1644152"/>
                </a:cubicBezTo>
                <a:cubicBezTo>
                  <a:pt x="1754223" y="1641597"/>
                  <a:pt x="1742461" y="1626776"/>
                  <a:pt x="1733834" y="1624220"/>
                </a:cubicBezTo>
                <a:cubicBezTo>
                  <a:pt x="1765986" y="1607355"/>
                  <a:pt x="1795785" y="1667918"/>
                  <a:pt x="1837347" y="1624220"/>
                </a:cubicBezTo>
                <a:cubicBezTo>
                  <a:pt x="1837347" y="1648497"/>
                  <a:pt x="1784022" y="1674562"/>
                  <a:pt x="1837347" y="1672262"/>
                </a:cubicBezTo>
                <a:cubicBezTo>
                  <a:pt x="1807548" y="1696538"/>
                  <a:pt x="1726777" y="1706759"/>
                  <a:pt x="1691488" y="1692194"/>
                </a:cubicBezTo>
                <a:cubicBezTo>
                  <a:pt x="1691488" y="1670217"/>
                  <a:pt x="1712661" y="1669962"/>
                  <a:pt x="1733834" y="1672262"/>
                </a:cubicBezTo>
                <a:cubicBezTo>
                  <a:pt x="1715798" y="1643130"/>
                  <a:pt x="1688352" y="1684272"/>
                  <a:pt x="1656200" y="1672262"/>
                </a:cubicBezTo>
                <a:cubicBezTo>
                  <a:pt x="1700899" y="1604289"/>
                  <a:pt x="1570724" y="1645941"/>
                  <a:pt x="1537788" y="1624220"/>
                </a:cubicBezTo>
                <a:cubicBezTo>
                  <a:pt x="1540925" y="1624220"/>
                  <a:pt x="1558177" y="1583079"/>
                  <a:pt x="1552687" y="1583079"/>
                </a:cubicBezTo>
                <a:cubicBezTo>
                  <a:pt x="1606012" y="1546537"/>
                  <a:pt x="1700115" y="1597389"/>
                  <a:pt x="1783238" y="1568257"/>
                </a:cubicBezTo>
                <a:close/>
                <a:moveTo>
                  <a:pt x="2456853" y="1565958"/>
                </a:moveTo>
                <a:cubicBezTo>
                  <a:pt x="2466264" y="1565191"/>
                  <a:pt x="2475674" y="1572602"/>
                  <a:pt x="2470969" y="1593300"/>
                </a:cubicBezTo>
                <a:cubicBezTo>
                  <a:pt x="2462343" y="1587423"/>
                  <a:pt x="2452149" y="1584356"/>
                  <a:pt x="2440386" y="1587423"/>
                </a:cubicBezTo>
                <a:cubicBezTo>
                  <a:pt x="2437249" y="1575413"/>
                  <a:pt x="2447443" y="1566724"/>
                  <a:pt x="2456853" y="1565958"/>
                </a:cubicBezTo>
                <a:close/>
                <a:moveTo>
                  <a:pt x="3029211" y="1561933"/>
                </a:moveTo>
                <a:cubicBezTo>
                  <a:pt x="3082830" y="1565830"/>
                  <a:pt x="3134390" y="1580012"/>
                  <a:pt x="3176736" y="1607099"/>
                </a:cubicBezTo>
                <a:cubicBezTo>
                  <a:pt x="3193988" y="1588190"/>
                  <a:pt x="3203398" y="1597133"/>
                  <a:pt x="3232413" y="1594834"/>
                </a:cubicBezTo>
                <a:cubicBezTo>
                  <a:pt x="3226924" y="1625498"/>
                  <a:pt x="3156347" y="1630864"/>
                  <a:pt x="3165757" y="1609655"/>
                </a:cubicBezTo>
                <a:cubicBezTo>
                  <a:pt x="3133606" y="1604800"/>
                  <a:pt x="3159484" y="1623454"/>
                  <a:pt x="3139095" y="1625754"/>
                </a:cubicBezTo>
                <a:cubicBezTo>
                  <a:pt x="3112433" y="1630609"/>
                  <a:pt x="3142232" y="1607099"/>
                  <a:pt x="3124980" y="1597645"/>
                </a:cubicBezTo>
                <a:cubicBezTo>
                  <a:pt x="3116354" y="1621154"/>
                  <a:pt x="3119491" y="1616299"/>
                  <a:pt x="3095965" y="1623454"/>
                </a:cubicBezTo>
                <a:cubicBezTo>
                  <a:pt x="3095965" y="1609399"/>
                  <a:pt x="3098317" y="1597133"/>
                  <a:pt x="3106943" y="1592534"/>
                </a:cubicBezTo>
                <a:cubicBezTo>
                  <a:pt x="3089691" y="1575924"/>
                  <a:pt x="3051266" y="1611699"/>
                  <a:pt x="3040288" y="1578479"/>
                </a:cubicBezTo>
                <a:cubicBezTo>
                  <a:pt x="3016762" y="1602244"/>
                  <a:pt x="3060677" y="1601989"/>
                  <a:pt x="3077929" y="1594834"/>
                </a:cubicBezTo>
                <a:cubicBezTo>
                  <a:pt x="3077929" y="1613743"/>
                  <a:pt x="3086555" y="1609399"/>
                  <a:pt x="3077929" y="1623454"/>
                </a:cubicBezTo>
                <a:cubicBezTo>
                  <a:pt x="3069303" y="1611699"/>
                  <a:pt x="3035583" y="1616043"/>
                  <a:pt x="3026172" y="1627798"/>
                </a:cubicBezTo>
                <a:cubicBezTo>
                  <a:pt x="3015194" y="1625498"/>
                  <a:pt x="3000294" y="1628309"/>
                  <a:pt x="3003431" y="1609655"/>
                </a:cubicBezTo>
                <a:cubicBezTo>
                  <a:pt x="3023035" y="1619110"/>
                  <a:pt x="3011273" y="1604800"/>
                  <a:pt x="3028525" y="1599944"/>
                </a:cubicBezTo>
                <a:cubicBezTo>
                  <a:pt x="3019899" y="1581290"/>
                  <a:pt x="2982258" y="1627798"/>
                  <a:pt x="2976769" y="1583079"/>
                </a:cubicBezTo>
                <a:cubicBezTo>
                  <a:pt x="2987747" y="1578224"/>
                  <a:pt x="2990884" y="1588190"/>
                  <a:pt x="2999510" y="1588190"/>
                </a:cubicBezTo>
                <a:cubicBezTo>
                  <a:pt x="2985395" y="1562125"/>
                  <a:pt x="2950891" y="1581290"/>
                  <a:pt x="2915602" y="1581290"/>
                </a:cubicBezTo>
                <a:cubicBezTo>
                  <a:pt x="2901487" y="1582312"/>
                  <a:pt x="2885019" y="1579501"/>
                  <a:pt x="2869335" y="1578479"/>
                </a:cubicBezTo>
                <a:cubicBezTo>
                  <a:pt x="2919915" y="1564425"/>
                  <a:pt x="2975592" y="1558036"/>
                  <a:pt x="3029211" y="1561933"/>
                </a:cubicBezTo>
                <a:close/>
                <a:moveTo>
                  <a:pt x="2831694" y="1554714"/>
                </a:moveTo>
                <a:cubicBezTo>
                  <a:pt x="2843457" y="1564169"/>
                  <a:pt x="2860709" y="1564424"/>
                  <a:pt x="2869335" y="1578479"/>
                </a:cubicBezTo>
                <a:cubicBezTo>
                  <a:pt x="2812874" y="1575668"/>
                  <a:pt x="2754060" y="1567491"/>
                  <a:pt x="2715635" y="1578479"/>
                </a:cubicBezTo>
                <a:cubicBezTo>
                  <a:pt x="2715635" y="1531460"/>
                  <a:pt x="2797190" y="1575924"/>
                  <a:pt x="2831694" y="1554714"/>
                </a:cubicBezTo>
                <a:close/>
                <a:moveTo>
                  <a:pt x="2667799" y="1553947"/>
                </a:moveTo>
                <a:cubicBezTo>
                  <a:pt x="2681131" y="1556758"/>
                  <a:pt x="2697599" y="1556503"/>
                  <a:pt x="2697599" y="1583845"/>
                </a:cubicBezTo>
                <a:cubicBezTo>
                  <a:pt x="2689757" y="1583845"/>
                  <a:pt x="2681915" y="1584356"/>
                  <a:pt x="2681915" y="1592534"/>
                </a:cubicBezTo>
                <a:cubicBezTo>
                  <a:pt x="2673289" y="1592534"/>
                  <a:pt x="2667799" y="1581290"/>
                  <a:pt x="2670152" y="1562380"/>
                </a:cubicBezTo>
                <a:cubicBezTo>
                  <a:pt x="2659958" y="1567746"/>
                  <a:pt x="2659173" y="1586912"/>
                  <a:pt x="2643490" y="1581290"/>
                </a:cubicBezTo>
                <a:cubicBezTo>
                  <a:pt x="2645842" y="1564935"/>
                  <a:pt x="2656821" y="1556758"/>
                  <a:pt x="2667799" y="1553947"/>
                </a:cubicBezTo>
                <a:close/>
                <a:moveTo>
                  <a:pt x="243098" y="1550242"/>
                </a:moveTo>
                <a:cubicBezTo>
                  <a:pt x="250940" y="1551136"/>
                  <a:pt x="257213" y="1552797"/>
                  <a:pt x="260350" y="1554714"/>
                </a:cubicBezTo>
                <a:cubicBezTo>
                  <a:pt x="257213" y="1588701"/>
                  <a:pt x="207025" y="1572857"/>
                  <a:pt x="178794" y="1575413"/>
                </a:cubicBezTo>
                <a:cubicBezTo>
                  <a:pt x="180363" y="1559825"/>
                  <a:pt x="198399" y="1552670"/>
                  <a:pt x="216435" y="1550370"/>
                </a:cubicBezTo>
                <a:cubicBezTo>
                  <a:pt x="225846" y="1549220"/>
                  <a:pt x="235256" y="1549348"/>
                  <a:pt x="243098" y="1550242"/>
                </a:cubicBezTo>
                <a:close/>
                <a:moveTo>
                  <a:pt x="5037609" y="1546792"/>
                </a:moveTo>
                <a:cubicBezTo>
                  <a:pt x="5035256" y="1546281"/>
                  <a:pt x="5033687" y="1548837"/>
                  <a:pt x="5031335" y="1555481"/>
                </a:cubicBezTo>
                <a:cubicBezTo>
                  <a:pt x="5026630" y="1557525"/>
                  <a:pt x="5026630" y="1553692"/>
                  <a:pt x="5026630" y="1551136"/>
                </a:cubicBezTo>
                <a:cubicBezTo>
                  <a:pt x="5025061" y="1553692"/>
                  <a:pt x="5022709" y="1554969"/>
                  <a:pt x="5022709" y="1559058"/>
                </a:cubicBezTo>
                <a:cubicBezTo>
                  <a:pt x="5025845" y="1557525"/>
                  <a:pt x="5028983" y="1557014"/>
                  <a:pt x="5031335" y="1555481"/>
                </a:cubicBezTo>
                <a:cubicBezTo>
                  <a:pt x="5035256" y="1553947"/>
                  <a:pt x="5038393" y="1552670"/>
                  <a:pt x="5041529" y="1551136"/>
                </a:cubicBezTo>
                <a:cubicBezTo>
                  <a:pt x="5040745" y="1549348"/>
                  <a:pt x="5038393" y="1547303"/>
                  <a:pt x="5037609" y="1546792"/>
                </a:cubicBezTo>
                <a:close/>
                <a:moveTo>
                  <a:pt x="289365" y="1537593"/>
                </a:moveTo>
                <a:cubicBezTo>
                  <a:pt x="295638" y="1535037"/>
                  <a:pt x="303480" y="1534782"/>
                  <a:pt x="312106" y="1538615"/>
                </a:cubicBezTo>
                <a:cubicBezTo>
                  <a:pt x="315243" y="1567746"/>
                  <a:pt x="285444" y="1562891"/>
                  <a:pt x="282307" y="1584868"/>
                </a:cubicBezTo>
                <a:cubicBezTo>
                  <a:pt x="265839" y="1575924"/>
                  <a:pt x="271328" y="1545770"/>
                  <a:pt x="289365" y="1537593"/>
                </a:cubicBezTo>
                <a:close/>
                <a:moveTo>
                  <a:pt x="4871361" y="1535804"/>
                </a:moveTo>
                <a:cubicBezTo>
                  <a:pt x="4873713" y="1548070"/>
                  <a:pt x="4883124" y="1555481"/>
                  <a:pt x="4892534" y="1562380"/>
                </a:cubicBezTo>
                <a:cubicBezTo>
                  <a:pt x="4899592" y="1561102"/>
                  <a:pt x="4905865" y="1560080"/>
                  <a:pt x="4912139" y="1558036"/>
                </a:cubicBezTo>
                <a:cubicBezTo>
                  <a:pt x="4899592" y="1549092"/>
                  <a:pt x="4889397" y="1540148"/>
                  <a:pt x="4871361" y="1535804"/>
                </a:cubicBezTo>
                <a:close/>
                <a:moveTo>
                  <a:pt x="1270381" y="1535037"/>
                </a:moveTo>
                <a:cubicBezTo>
                  <a:pt x="1286849" y="1530949"/>
                  <a:pt x="1308806" y="1546792"/>
                  <a:pt x="1297827" y="1572602"/>
                </a:cubicBezTo>
                <a:cubicBezTo>
                  <a:pt x="1332331" y="1545770"/>
                  <a:pt x="1364483" y="1585123"/>
                  <a:pt x="1417023" y="1555481"/>
                </a:cubicBezTo>
                <a:cubicBezTo>
                  <a:pt x="1413887" y="1543215"/>
                  <a:pt x="1398987" y="1545259"/>
                  <a:pt x="1390361" y="1545259"/>
                </a:cubicBezTo>
                <a:cubicBezTo>
                  <a:pt x="1413103" y="1515872"/>
                  <a:pt x="1433491" y="1570302"/>
                  <a:pt x="1474269" y="1555481"/>
                </a:cubicBezTo>
                <a:cubicBezTo>
                  <a:pt x="1445254" y="1582568"/>
                  <a:pt x="1402124" y="1594834"/>
                  <a:pt x="1350368" y="1592534"/>
                </a:cubicBezTo>
                <a:cubicBezTo>
                  <a:pt x="1352720" y="1624476"/>
                  <a:pt x="1395850" y="1607355"/>
                  <a:pt x="1421729" y="1612210"/>
                </a:cubicBezTo>
                <a:cubicBezTo>
                  <a:pt x="1419376" y="1634442"/>
                  <a:pt x="1315079" y="1621921"/>
                  <a:pt x="1297827" y="1661274"/>
                </a:cubicBezTo>
                <a:cubicBezTo>
                  <a:pt x="1289201" y="1641597"/>
                  <a:pt x="1323705" y="1628820"/>
                  <a:pt x="1297827" y="1621410"/>
                </a:cubicBezTo>
                <a:cubicBezTo>
                  <a:pt x="1297827" y="1601733"/>
                  <a:pt x="1326842" y="1617321"/>
                  <a:pt x="1341742" y="1612210"/>
                </a:cubicBezTo>
                <a:cubicBezTo>
                  <a:pt x="1329979" y="1575413"/>
                  <a:pt x="1297827" y="1617065"/>
                  <a:pt x="1274302" y="1592534"/>
                </a:cubicBezTo>
                <a:cubicBezTo>
                  <a:pt x="1268812" y="1575413"/>
                  <a:pt x="1286064" y="1535549"/>
                  <a:pt x="1257049" y="1545259"/>
                </a:cubicBezTo>
                <a:cubicBezTo>
                  <a:pt x="1260186" y="1539126"/>
                  <a:pt x="1264891" y="1536315"/>
                  <a:pt x="1270381" y="1535037"/>
                </a:cubicBezTo>
                <a:close/>
                <a:moveTo>
                  <a:pt x="3713119" y="1511017"/>
                </a:moveTo>
                <a:cubicBezTo>
                  <a:pt x="3721745" y="1508973"/>
                  <a:pt x="3728803" y="1510250"/>
                  <a:pt x="3730371" y="1524560"/>
                </a:cubicBezTo>
                <a:cubicBezTo>
                  <a:pt x="3724882" y="1524560"/>
                  <a:pt x="3724097" y="1519450"/>
                  <a:pt x="3718608" y="1519450"/>
                </a:cubicBezTo>
                <a:cubicBezTo>
                  <a:pt x="3713119" y="1519450"/>
                  <a:pt x="3713119" y="1530693"/>
                  <a:pt x="3713119" y="1536571"/>
                </a:cubicBezTo>
                <a:cubicBezTo>
                  <a:pt x="3702140" y="1542193"/>
                  <a:pt x="3705277" y="1522261"/>
                  <a:pt x="3694299" y="1522261"/>
                </a:cubicBezTo>
                <a:cubicBezTo>
                  <a:pt x="3696651" y="1519450"/>
                  <a:pt x="3705277" y="1513317"/>
                  <a:pt x="3713119" y="1511017"/>
                </a:cubicBezTo>
                <a:close/>
                <a:moveTo>
                  <a:pt x="4907433" y="1476519"/>
                </a:moveTo>
                <a:cubicBezTo>
                  <a:pt x="4924685" y="1479841"/>
                  <a:pt x="4941938" y="1489807"/>
                  <a:pt x="4943506" y="1502329"/>
                </a:cubicBezTo>
                <a:cubicBezTo>
                  <a:pt x="4918413" y="1505906"/>
                  <a:pt x="4900376" y="1491341"/>
                  <a:pt x="4875282" y="1491341"/>
                </a:cubicBezTo>
                <a:cubicBezTo>
                  <a:pt x="4873713" y="1476775"/>
                  <a:pt x="4890181" y="1473453"/>
                  <a:pt x="4907433" y="1476519"/>
                </a:cubicBezTo>
                <a:close/>
                <a:moveTo>
                  <a:pt x="777128" y="1470642"/>
                </a:moveTo>
                <a:cubicBezTo>
                  <a:pt x="768502" y="1483163"/>
                  <a:pt x="718314" y="1532738"/>
                  <a:pt x="701062" y="1537593"/>
                </a:cubicBezTo>
                <a:cubicBezTo>
                  <a:pt x="720667" y="1560080"/>
                  <a:pt x="718314" y="1564680"/>
                  <a:pt x="690083" y="1554714"/>
                </a:cubicBezTo>
                <a:cubicBezTo>
                  <a:pt x="690083" y="1564680"/>
                  <a:pt x="690868" y="1575413"/>
                  <a:pt x="698709" y="1575413"/>
                </a:cubicBezTo>
                <a:cubicBezTo>
                  <a:pt x="676752" y="1592789"/>
                  <a:pt x="654011" y="1577712"/>
                  <a:pt x="623428" y="1570302"/>
                </a:cubicBezTo>
                <a:cubicBezTo>
                  <a:pt x="687731" y="1585123"/>
                  <a:pt x="701846" y="1493129"/>
                  <a:pt x="777128" y="1470642"/>
                </a:cubicBezTo>
                <a:close/>
                <a:moveTo>
                  <a:pt x="5456363" y="1444066"/>
                </a:moveTo>
                <a:cubicBezTo>
                  <a:pt x="5418723" y="1452754"/>
                  <a:pt x="5395197" y="1453521"/>
                  <a:pt x="5369319" y="1456076"/>
                </a:cubicBezTo>
                <a:cubicBezTo>
                  <a:pt x="5389708" y="1466809"/>
                  <a:pt x="5428133" y="1462976"/>
                  <a:pt x="5456363" y="1444066"/>
                </a:cubicBezTo>
                <a:close/>
                <a:moveTo>
                  <a:pt x="16732953" y="1345172"/>
                </a:moveTo>
                <a:cubicBezTo>
                  <a:pt x="16743147" y="1348494"/>
                  <a:pt x="16754125" y="1356672"/>
                  <a:pt x="16766673" y="1350283"/>
                </a:cubicBezTo>
                <a:cubicBezTo>
                  <a:pt x="16760399" y="1379926"/>
                  <a:pt x="16727465" y="1363316"/>
                  <a:pt x="16712565" y="1371748"/>
                </a:cubicBezTo>
                <a:cubicBezTo>
                  <a:pt x="16715701" y="1344406"/>
                  <a:pt x="16723543" y="1342106"/>
                  <a:pt x="16732953" y="1345172"/>
                </a:cubicBezTo>
                <a:close/>
                <a:moveTo>
                  <a:pt x="4760007" y="1343639"/>
                </a:moveTo>
                <a:cubicBezTo>
                  <a:pt x="4778043" y="1339039"/>
                  <a:pt x="4796863" y="1342617"/>
                  <a:pt x="4793727" y="1369448"/>
                </a:cubicBezTo>
                <a:cubicBezTo>
                  <a:pt x="4767849" y="1360505"/>
                  <a:pt x="4767065" y="1365104"/>
                  <a:pt x="4735697" y="1365104"/>
                </a:cubicBezTo>
                <a:cubicBezTo>
                  <a:pt x="4726287" y="1360505"/>
                  <a:pt x="4742755" y="1348239"/>
                  <a:pt x="4760007" y="1343639"/>
                </a:cubicBezTo>
                <a:close/>
                <a:moveTo>
                  <a:pt x="16671785" y="1340062"/>
                </a:moveTo>
                <a:cubicBezTo>
                  <a:pt x="16689039" y="1333162"/>
                  <a:pt x="16680413" y="1364082"/>
                  <a:pt x="16700801" y="1352327"/>
                </a:cubicBezTo>
                <a:cubicBezTo>
                  <a:pt x="16703153" y="1387081"/>
                  <a:pt x="16649045" y="1363316"/>
                  <a:pt x="16671785" y="1340062"/>
                </a:cubicBezTo>
                <a:close/>
                <a:moveTo>
                  <a:pt x="16600425" y="1333418"/>
                </a:moveTo>
                <a:cubicBezTo>
                  <a:pt x="16608267" y="1338017"/>
                  <a:pt x="16600425" y="1347217"/>
                  <a:pt x="16600425" y="1353861"/>
                </a:cubicBezTo>
                <a:cubicBezTo>
                  <a:pt x="16623167" y="1363060"/>
                  <a:pt x="16610621" y="1335462"/>
                  <a:pt x="16627873" y="1337762"/>
                </a:cubicBezTo>
                <a:cubicBezTo>
                  <a:pt x="16625519" y="1349005"/>
                  <a:pt x="16634145" y="1351305"/>
                  <a:pt x="16640419" y="1351305"/>
                </a:cubicBezTo>
                <a:cubicBezTo>
                  <a:pt x="16637281" y="1378648"/>
                  <a:pt x="16599641" y="1372515"/>
                  <a:pt x="16576901" y="1370215"/>
                </a:cubicBezTo>
                <a:cubicBezTo>
                  <a:pt x="16536121" y="1367915"/>
                  <a:pt x="16490641" y="1353350"/>
                  <a:pt x="16467897" y="1351305"/>
                </a:cubicBezTo>
                <a:cubicBezTo>
                  <a:pt x="16507893" y="1337506"/>
                  <a:pt x="16568273" y="1360760"/>
                  <a:pt x="16600425" y="1333418"/>
                </a:cubicBezTo>
                <a:close/>
                <a:moveTo>
                  <a:pt x="5786505" y="1292787"/>
                </a:moveTo>
                <a:cubicBezTo>
                  <a:pt x="5783369" y="1325496"/>
                  <a:pt x="5747297" y="1317574"/>
                  <a:pt x="5722987" y="1322940"/>
                </a:cubicBezTo>
                <a:cubicBezTo>
                  <a:pt x="5725339" y="1287676"/>
                  <a:pt x="5766901" y="1303775"/>
                  <a:pt x="5786505" y="1292787"/>
                </a:cubicBezTo>
                <a:close/>
                <a:moveTo>
                  <a:pt x="6265643" y="1236057"/>
                </a:moveTo>
                <a:cubicBezTo>
                  <a:pt x="6239765" y="1239124"/>
                  <a:pt x="6219377" y="1252156"/>
                  <a:pt x="6192713" y="1256245"/>
                </a:cubicBezTo>
                <a:cubicBezTo>
                  <a:pt x="6219377" y="1257011"/>
                  <a:pt x="6282895" y="1276432"/>
                  <a:pt x="6292305" y="1237335"/>
                </a:cubicBezTo>
                <a:cubicBezTo>
                  <a:pt x="6282895" y="1235291"/>
                  <a:pt x="6273485" y="1235035"/>
                  <a:pt x="6265643" y="1236057"/>
                </a:cubicBezTo>
                <a:close/>
                <a:moveTo>
                  <a:pt x="15293189" y="1226858"/>
                </a:moveTo>
                <a:cubicBezTo>
                  <a:pt x="15303383" y="1231969"/>
                  <a:pt x="15303383" y="1244235"/>
                  <a:pt x="15317497" y="1241679"/>
                </a:cubicBezTo>
                <a:cubicBezTo>
                  <a:pt x="15320635" y="1251901"/>
                  <a:pt x="15310441" y="1254456"/>
                  <a:pt x="15310441" y="1264678"/>
                </a:cubicBezTo>
                <a:cubicBezTo>
                  <a:pt x="15296325" y="1259567"/>
                  <a:pt x="15286129" y="1239635"/>
                  <a:pt x="15293189" y="1226858"/>
                </a:cubicBezTo>
                <a:close/>
                <a:moveTo>
                  <a:pt x="6137821" y="1207948"/>
                </a:moveTo>
                <a:cubicBezTo>
                  <a:pt x="6135469" y="1224558"/>
                  <a:pt x="6115863" y="1225836"/>
                  <a:pt x="6117433" y="1244746"/>
                </a:cubicBezTo>
                <a:cubicBezTo>
                  <a:pt x="6137037" y="1240657"/>
                  <a:pt x="6169973" y="1246279"/>
                  <a:pt x="6168405" y="1221747"/>
                </a:cubicBezTo>
                <a:cubicBezTo>
                  <a:pt x="6146447" y="1234524"/>
                  <a:pt x="6147231" y="1209737"/>
                  <a:pt x="6137821" y="1207948"/>
                </a:cubicBezTo>
                <a:close/>
                <a:moveTo>
                  <a:pt x="6253097" y="1196449"/>
                </a:moveTo>
                <a:cubicBezTo>
                  <a:pt x="6248391" y="1195682"/>
                  <a:pt x="6243685" y="1196960"/>
                  <a:pt x="6239765" y="1199515"/>
                </a:cubicBezTo>
                <a:cubicBezTo>
                  <a:pt x="6231139" y="1204626"/>
                  <a:pt x="6224865" y="1215103"/>
                  <a:pt x="6224081" y="1226091"/>
                </a:cubicBezTo>
                <a:cubicBezTo>
                  <a:pt x="6238197" y="1241424"/>
                  <a:pt x="6255449" y="1218681"/>
                  <a:pt x="6267995" y="1203859"/>
                </a:cubicBezTo>
                <a:cubicBezTo>
                  <a:pt x="6263291" y="1199515"/>
                  <a:pt x="6258585" y="1196960"/>
                  <a:pt x="6253097" y="1196449"/>
                </a:cubicBezTo>
                <a:close/>
                <a:moveTo>
                  <a:pt x="6384839" y="1195682"/>
                </a:moveTo>
                <a:cubicBezTo>
                  <a:pt x="6379349" y="1195171"/>
                  <a:pt x="6373861" y="1196449"/>
                  <a:pt x="6369155" y="1198749"/>
                </a:cubicBezTo>
                <a:cubicBezTo>
                  <a:pt x="6358961" y="1203604"/>
                  <a:pt x="6351119" y="1213059"/>
                  <a:pt x="6344061" y="1224558"/>
                </a:cubicBezTo>
                <a:cubicBezTo>
                  <a:pt x="6370725" y="1227880"/>
                  <a:pt x="6387977" y="1246279"/>
                  <a:pt x="6405229" y="1217403"/>
                </a:cubicBezTo>
                <a:cubicBezTo>
                  <a:pt x="6395033" y="1212803"/>
                  <a:pt x="6367587" y="1231202"/>
                  <a:pt x="6366019" y="1212292"/>
                </a:cubicBezTo>
                <a:cubicBezTo>
                  <a:pt x="6378565" y="1205904"/>
                  <a:pt x="6406013" y="1220214"/>
                  <a:pt x="6404445" y="1201049"/>
                </a:cubicBezTo>
                <a:cubicBezTo>
                  <a:pt x="6397387" y="1197471"/>
                  <a:pt x="6391113" y="1195938"/>
                  <a:pt x="6384839" y="1195682"/>
                </a:cubicBezTo>
                <a:close/>
                <a:moveTo>
                  <a:pt x="6738507" y="1177283"/>
                </a:moveTo>
                <a:cubicBezTo>
                  <a:pt x="6727529" y="1180861"/>
                  <a:pt x="6717333" y="1191338"/>
                  <a:pt x="6716549" y="1206415"/>
                </a:cubicBezTo>
                <a:cubicBezTo>
                  <a:pt x="6724393" y="1206415"/>
                  <a:pt x="6728313" y="1203348"/>
                  <a:pt x="6733017" y="1201049"/>
                </a:cubicBezTo>
                <a:cubicBezTo>
                  <a:pt x="6735371" y="1197727"/>
                  <a:pt x="6737723" y="1194405"/>
                  <a:pt x="6737723" y="1188527"/>
                </a:cubicBezTo>
                <a:cubicBezTo>
                  <a:pt x="6741645" y="1189294"/>
                  <a:pt x="6740075" y="1195682"/>
                  <a:pt x="6740859" y="1198749"/>
                </a:cubicBezTo>
                <a:cubicBezTo>
                  <a:pt x="6746349" y="1193638"/>
                  <a:pt x="6750269" y="1186227"/>
                  <a:pt x="6752623" y="1178050"/>
                </a:cubicBezTo>
                <a:cubicBezTo>
                  <a:pt x="6750269" y="1176517"/>
                  <a:pt x="6745565" y="1176517"/>
                  <a:pt x="6737723" y="1178817"/>
                </a:cubicBezTo>
                <a:cubicBezTo>
                  <a:pt x="6738507" y="1178050"/>
                  <a:pt x="6738507" y="1178050"/>
                  <a:pt x="6738507" y="1177283"/>
                </a:cubicBezTo>
                <a:close/>
                <a:moveTo>
                  <a:pt x="4291848" y="1168595"/>
                </a:moveTo>
                <a:cubicBezTo>
                  <a:pt x="4284791" y="1166806"/>
                  <a:pt x="4277733" y="1169873"/>
                  <a:pt x="4277733" y="1184950"/>
                </a:cubicBezTo>
                <a:cubicBezTo>
                  <a:pt x="4280869" y="1190060"/>
                  <a:pt x="4315373" y="1204371"/>
                  <a:pt x="4313805" y="1182394"/>
                </a:cubicBezTo>
                <a:cubicBezTo>
                  <a:pt x="4308316" y="1177539"/>
                  <a:pt x="4299690" y="1170384"/>
                  <a:pt x="4291848" y="1168595"/>
                </a:cubicBezTo>
                <a:close/>
                <a:moveTo>
                  <a:pt x="6665577" y="1167062"/>
                </a:moveTo>
                <a:cubicBezTo>
                  <a:pt x="6664793" y="1169617"/>
                  <a:pt x="6664009" y="1172173"/>
                  <a:pt x="6664009" y="1174473"/>
                </a:cubicBezTo>
                <a:cubicBezTo>
                  <a:pt x="6666361" y="1179328"/>
                  <a:pt x="6671851" y="1181117"/>
                  <a:pt x="6675773" y="1184183"/>
                </a:cubicBezTo>
                <a:cubicBezTo>
                  <a:pt x="6683613" y="1183161"/>
                  <a:pt x="6693809" y="1184439"/>
                  <a:pt x="6691457" y="1172939"/>
                </a:cubicBezTo>
                <a:cubicBezTo>
                  <a:pt x="6687535" y="1169362"/>
                  <a:pt x="6675773" y="1167828"/>
                  <a:pt x="6665577" y="1167062"/>
                </a:cubicBezTo>
                <a:close/>
                <a:moveTo>
                  <a:pt x="6653031" y="1166295"/>
                </a:moveTo>
                <a:cubicBezTo>
                  <a:pt x="6639699" y="1167317"/>
                  <a:pt x="6626369" y="1170384"/>
                  <a:pt x="6623233" y="1178050"/>
                </a:cubicBezTo>
                <a:cubicBezTo>
                  <a:pt x="6627937" y="1180350"/>
                  <a:pt x="6633425" y="1182394"/>
                  <a:pt x="6638915" y="1184439"/>
                </a:cubicBezTo>
                <a:cubicBezTo>
                  <a:pt x="6650679" y="1188783"/>
                  <a:pt x="6661657" y="1193382"/>
                  <a:pt x="6671067" y="1202071"/>
                </a:cubicBezTo>
                <a:cubicBezTo>
                  <a:pt x="6669499" y="1199004"/>
                  <a:pt x="6670283" y="1198238"/>
                  <a:pt x="6670283" y="1195938"/>
                </a:cubicBezTo>
                <a:cubicBezTo>
                  <a:pt x="6664793" y="1191338"/>
                  <a:pt x="6658521" y="1181883"/>
                  <a:pt x="6649109" y="1181628"/>
                </a:cubicBezTo>
                <a:cubicBezTo>
                  <a:pt x="6645973" y="1181628"/>
                  <a:pt x="6642837" y="1182394"/>
                  <a:pt x="6638915" y="1184439"/>
                </a:cubicBezTo>
                <a:cubicBezTo>
                  <a:pt x="6640485" y="1176772"/>
                  <a:pt x="6647541" y="1171917"/>
                  <a:pt x="6653031" y="1166295"/>
                </a:cubicBezTo>
                <a:close/>
                <a:moveTo>
                  <a:pt x="6808299" y="1163484"/>
                </a:moveTo>
                <a:cubicBezTo>
                  <a:pt x="6799673" y="1170895"/>
                  <a:pt x="6778501" y="1168340"/>
                  <a:pt x="6773011" y="1180605"/>
                </a:cubicBezTo>
                <a:cubicBezTo>
                  <a:pt x="6782421" y="1184694"/>
                  <a:pt x="6776933" y="1189805"/>
                  <a:pt x="6773011" y="1195171"/>
                </a:cubicBezTo>
                <a:cubicBezTo>
                  <a:pt x="6777717" y="1197727"/>
                  <a:pt x="6783205" y="1198749"/>
                  <a:pt x="6789479" y="1198749"/>
                </a:cubicBezTo>
                <a:cubicBezTo>
                  <a:pt x="6791047" y="1197471"/>
                  <a:pt x="6793401" y="1199260"/>
                  <a:pt x="6793401" y="1195938"/>
                </a:cubicBezTo>
                <a:cubicBezTo>
                  <a:pt x="6783989" y="1191338"/>
                  <a:pt x="6790263" y="1189549"/>
                  <a:pt x="6798105" y="1186483"/>
                </a:cubicBezTo>
                <a:cubicBezTo>
                  <a:pt x="6800457" y="1180350"/>
                  <a:pt x="6802811" y="1174984"/>
                  <a:pt x="6809085" y="1173706"/>
                </a:cubicBezTo>
                <a:cubicBezTo>
                  <a:pt x="6809869" y="1170895"/>
                  <a:pt x="6810653" y="1168084"/>
                  <a:pt x="6808299" y="1163484"/>
                </a:cubicBezTo>
                <a:close/>
                <a:moveTo>
                  <a:pt x="6950237" y="1157607"/>
                </a:moveTo>
                <a:cubicBezTo>
                  <a:pt x="6947885" y="1158118"/>
                  <a:pt x="6945533" y="1157607"/>
                  <a:pt x="6943963" y="1158374"/>
                </a:cubicBezTo>
                <a:cubicBezTo>
                  <a:pt x="6946317" y="1158885"/>
                  <a:pt x="6947885" y="1158374"/>
                  <a:pt x="6950237" y="1159140"/>
                </a:cubicBezTo>
                <a:cubicBezTo>
                  <a:pt x="6950237" y="1158629"/>
                  <a:pt x="6950237" y="1158118"/>
                  <a:pt x="6950237" y="1157607"/>
                </a:cubicBezTo>
                <a:close/>
                <a:moveTo>
                  <a:pt x="6976899" y="1151474"/>
                </a:moveTo>
                <a:cubicBezTo>
                  <a:pt x="6972195" y="1152752"/>
                  <a:pt x="6966705" y="1153263"/>
                  <a:pt x="6962001" y="1154796"/>
                </a:cubicBezTo>
                <a:cubicBezTo>
                  <a:pt x="6962785" y="1158374"/>
                  <a:pt x="6964353" y="1160673"/>
                  <a:pt x="6966705" y="1162718"/>
                </a:cubicBezTo>
                <a:cubicBezTo>
                  <a:pt x="6968273" y="1162973"/>
                  <a:pt x="6969057" y="1163229"/>
                  <a:pt x="6970625" y="1163484"/>
                </a:cubicBezTo>
                <a:cubicBezTo>
                  <a:pt x="6976115" y="1159396"/>
                  <a:pt x="6978469" y="1155818"/>
                  <a:pt x="6976899" y="1151474"/>
                </a:cubicBezTo>
                <a:close/>
                <a:moveTo>
                  <a:pt x="6864761" y="1147896"/>
                </a:moveTo>
                <a:cubicBezTo>
                  <a:pt x="6857703" y="1149174"/>
                  <a:pt x="6849077" y="1148919"/>
                  <a:pt x="6841235" y="1149685"/>
                </a:cubicBezTo>
                <a:cubicBezTo>
                  <a:pt x="6845941" y="1151985"/>
                  <a:pt x="6851429" y="1157862"/>
                  <a:pt x="6855351" y="1159140"/>
                </a:cubicBezTo>
                <a:cubicBezTo>
                  <a:pt x="6858487" y="1155818"/>
                  <a:pt x="6863193" y="1154540"/>
                  <a:pt x="6864761" y="1147896"/>
                </a:cubicBezTo>
                <a:close/>
                <a:moveTo>
                  <a:pt x="7109427" y="1122854"/>
                </a:moveTo>
                <a:cubicBezTo>
                  <a:pt x="7064729" y="1132309"/>
                  <a:pt x="7023951" y="1141508"/>
                  <a:pt x="6988663" y="1148663"/>
                </a:cubicBezTo>
                <a:cubicBezTo>
                  <a:pt x="7006699" y="1156585"/>
                  <a:pt x="7020813" y="1140741"/>
                  <a:pt x="7030225" y="1169362"/>
                </a:cubicBezTo>
                <a:cubicBezTo>
                  <a:pt x="7037281" y="1169106"/>
                  <a:pt x="7044339" y="1169106"/>
                  <a:pt x="7051397" y="1168595"/>
                </a:cubicBezTo>
                <a:cubicBezTo>
                  <a:pt x="7067081" y="1162973"/>
                  <a:pt x="7077275" y="1151730"/>
                  <a:pt x="7092175" y="1146363"/>
                </a:cubicBezTo>
                <a:cubicBezTo>
                  <a:pt x="7095311" y="1151730"/>
                  <a:pt x="7100017" y="1156585"/>
                  <a:pt x="7103153" y="1162718"/>
                </a:cubicBezTo>
                <a:cubicBezTo>
                  <a:pt x="7106289" y="1162207"/>
                  <a:pt x="7108643" y="1162207"/>
                  <a:pt x="7110995" y="1161951"/>
                </a:cubicBezTo>
                <a:cubicBezTo>
                  <a:pt x="7108643" y="1149685"/>
                  <a:pt x="7106289" y="1136653"/>
                  <a:pt x="7109427" y="1122854"/>
                </a:cubicBezTo>
                <a:close/>
                <a:moveTo>
                  <a:pt x="6616173" y="1122854"/>
                </a:moveTo>
                <a:cubicBezTo>
                  <a:pt x="6602843" y="1122598"/>
                  <a:pt x="6591865" y="1126176"/>
                  <a:pt x="6588727" y="1145597"/>
                </a:cubicBezTo>
                <a:cubicBezTo>
                  <a:pt x="6613037" y="1133842"/>
                  <a:pt x="6633425" y="1143808"/>
                  <a:pt x="6648325" y="1137675"/>
                </a:cubicBezTo>
                <a:cubicBezTo>
                  <a:pt x="6649893" y="1131542"/>
                  <a:pt x="6651463" y="1127453"/>
                  <a:pt x="6655383" y="1124131"/>
                </a:cubicBezTo>
                <a:cubicBezTo>
                  <a:pt x="6645189" y="1127964"/>
                  <a:pt x="6630289" y="1123365"/>
                  <a:pt x="6616173" y="1122854"/>
                </a:cubicBezTo>
                <a:close/>
                <a:moveTo>
                  <a:pt x="7129815" y="1119021"/>
                </a:moveTo>
                <a:cubicBezTo>
                  <a:pt x="7125111" y="1120298"/>
                  <a:pt x="7121189" y="1120298"/>
                  <a:pt x="7116485" y="1121320"/>
                </a:cubicBezTo>
                <a:cubicBezTo>
                  <a:pt x="7119621" y="1125665"/>
                  <a:pt x="7123541" y="1128220"/>
                  <a:pt x="7129031" y="1128220"/>
                </a:cubicBezTo>
                <a:cubicBezTo>
                  <a:pt x="7129031" y="1124898"/>
                  <a:pt x="7130601" y="1123109"/>
                  <a:pt x="7129815" y="1119021"/>
                </a:cubicBezTo>
                <a:close/>
                <a:moveTo>
                  <a:pt x="15700965" y="1113143"/>
                </a:moveTo>
                <a:cubicBezTo>
                  <a:pt x="15730765" y="1125665"/>
                  <a:pt x="15758209" y="1145341"/>
                  <a:pt x="15769973" y="1183416"/>
                </a:cubicBezTo>
                <a:cubicBezTo>
                  <a:pt x="15745663" y="1203604"/>
                  <a:pt x="15725273" y="1158629"/>
                  <a:pt x="15689201" y="1166295"/>
                </a:cubicBezTo>
                <a:cubicBezTo>
                  <a:pt x="15704101" y="1145852"/>
                  <a:pt x="15694691" y="1128220"/>
                  <a:pt x="15700965" y="1113143"/>
                </a:cubicBezTo>
                <a:close/>
                <a:moveTo>
                  <a:pt x="7155693" y="1113143"/>
                </a:moveTo>
                <a:cubicBezTo>
                  <a:pt x="7148637" y="1115188"/>
                  <a:pt x="7143147" y="1115188"/>
                  <a:pt x="7136089" y="1116976"/>
                </a:cubicBezTo>
                <a:cubicBezTo>
                  <a:pt x="7139225" y="1119787"/>
                  <a:pt x="7142363" y="1122087"/>
                  <a:pt x="7146283" y="1124131"/>
                </a:cubicBezTo>
                <a:cubicBezTo>
                  <a:pt x="7149421" y="1120554"/>
                  <a:pt x="7149421" y="1116210"/>
                  <a:pt x="7155693" y="1113143"/>
                </a:cubicBezTo>
                <a:close/>
                <a:moveTo>
                  <a:pt x="6731449" y="1105988"/>
                </a:moveTo>
                <a:cubicBezTo>
                  <a:pt x="6725961" y="1107010"/>
                  <a:pt x="6719687" y="1109310"/>
                  <a:pt x="6713413" y="1111866"/>
                </a:cubicBezTo>
                <a:cubicBezTo>
                  <a:pt x="6708709" y="1118510"/>
                  <a:pt x="6702435" y="1122087"/>
                  <a:pt x="6696161" y="1122854"/>
                </a:cubicBezTo>
                <a:cubicBezTo>
                  <a:pt x="6687535" y="1128731"/>
                  <a:pt x="6676557" y="1134608"/>
                  <a:pt x="6672635" y="1138442"/>
                </a:cubicBezTo>
                <a:cubicBezTo>
                  <a:pt x="6705571" y="1135886"/>
                  <a:pt x="6741645" y="1108544"/>
                  <a:pt x="6772227" y="1128220"/>
                </a:cubicBezTo>
                <a:cubicBezTo>
                  <a:pt x="6765953" y="1115699"/>
                  <a:pt x="6758111" y="1108544"/>
                  <a:pt x="6748701" y="1105988"/>
                </a:cubicBezTo>
                <a:cubicBezTo>
                  <a:pt x="6743213" y="1104455"/>
                  <a:pt x="6737723" y="1104710"/>
                  <a:pt x="6731449" y="1105988"/>
                </a:cubicBezTo>
                <a:close/>
                <a:moveTo>
                  <a:pt x="6203693" y="1100877"/>
                </a:moveTo>
                <a:cubicBezTo>
                  <a:pt x="6198203" y="1131798"/>
                  <a:pt x="6148015" y="1132564"/>
                  <a:pt x="6140173" y="1124131"/>
                </a:cubicBezTo>
                <a:cubicBezTo>
                  <a:pt x="6153505" y="1104455"/>
                  <a:pt x="6175461" y="1100877"/>
                  <a:pt x="6203693" y="1100877"/>
                </a:cubicBezTo>
                <a:close/>
                <a:moveTo>
                  <a:pt x="15644503" y="1097555"/>
                </a:moveTo>
                <a:cubicBezTo>
                  <a:pt x="15653129" y="1121320"/>
                  <a:pt x="15671165" y="1130520"/>
                  <a:pt x="15671165" y="1166295"/>
                </a:cubicBezTo>
                <a:cubicBezTo>
                  <a:pt x="15653913" y="1173450"/>
                  <a:pt x="15653129" y="1154796"/>
                  <a:pt x="15635877" y="1161951"/>
                </a:cubicBezTo>
                <a:cubicBezTo>
                  <a:pt x="15647641" y="1152241"/>
                  <a:pt x="15659403" y="1144830"/>
                  <a:pt x="15649993" y="1116210"/>
                </a:cubicBezTo>
                <a:cubicBezTo>
                  <a:pt x="15630389" y="1111354"/>
                  <a:pt x="15633525" y="1133331"/>
                  <a:pt x="15624899" y="1140486"/>
                </a:cubicBezTo>
                <a:cubicBezTo>
                  <a:pt x="15609999" y="1140486"/>
                  <a:pt x="15600589" y="1130520"/>
                  <a:pt x="15598237" y="1113910"/>
                </a:cubicBezTo>
                <a:cubicBezTo>
                  <a:pt x="15612353" y="1109055"/>
                  <a:pt x="15635877" y="1109566"/>
                  <a:pt x="15644503" y="1097555"/>
                </a:cubicBezTo>
                <a:close/>
                <a:moveTo>
                  <a:pt x="7175299" y="1071746"/>
                </a:moveTo>
                <a:cubicBezTo>
                  <a:pt x="7171377" y="1076346"/>
                  <a:pt x="7165889" y="1078901"/>
                  <a:pt x="7158047" y="1073279"/>
                </a:cubicBezTo>
                <a:cubicBezTo>
                  <a:pt x="7150205" y="1073790"/>
                  <a:pt x="7143147" y="1075068"/>
                  <a:pt x="7135305" y="1076090"/>
                </a:cubicBezTo>
                <a:cubicBezTo>
                  <a:pt x="7141579" y="1082223"/>
                  <a:pt x="7147853" y="1089634"/>
                  <a:pt x="7154909" y="1089634"/>
                </a:cubicBezTo>
                <a:cubicBezTo>
                  <a:pt x="7149421" y="1104966"/>
                  <a:pt x="7136089" y="1084778"/>
                  <a:pt x="7121973" y="1099855"/>
                </a:cubicBezTo>
                <a:cubicBezTo>
                  <a:pt x="7128247" y="1091167"/>
                  <a:pt x="7125895" y="1084523"/>
                  <a:pt x="7121973" y="1079412"/>
                </a:cubicBezTo>
                <a:cubicBezTo>
                  <a:pt x="7115701" y="1082223"/>
                  <a:pt x="7110995" y="1086567"/>
                  <a:pt x="7110995" y="1095511"/>
                </a:cubicBezTo>
                <a:cubicBezTo>
                  <a:pt x="7129031" y="1121576"/>
                  <a:pt x="7158047" y="1069957"/>
                  <a:pt x="7167457" y="1110332"/>
                </a:cubicBezTo>
                <a:cubicBezTo>
                  <a:pt x="7163535" y="1111610"/>
                  <a:pt x="7160399" y="1111866"/>
                  <a:pt x="7156477" y="1113143"/>
                </a:cubicBezTo>
                <a:cubicBezTo>
                  <a:pt x="7154909" y="1121576"/>
                  <a:pt x="7154909" y="1126431"/>
                  <a:pt x="7155693" y="1131031"/>
                </a:cubicBezTo>
                <a:cubicBezTo>
                  <a:pt x="7158831" y="1132820"/>
                  <a:pt x="7162751" y="1134353"/>
                  <a:pt x="7165105" y="1136908"/>
                </a:cubicBezTo>
                <a:cubicBezTo>
                  <a:pt x="7165105" y="1138442"/>
                  <a:pt x="7163535" y="1138442"/>
                  <a:pt x="7163535" y="1139719"/>
                </a:cubicBezTo>
                <a:cubicBezTo>
                  <a:pt x="7170593" y="1141764"/>
                  <a:pt x="7177651" y="1138697"/>
                  <a:pt x="7185493" y="1134608"/>
                </a:cubicBezTo>
                <a:cubicBezTo>
                  <a:pt x="7184709" y="1126687"/>
                  <a:pt x="7183141" y="1117998"/>
                  <a:pt x="7183925" y="1111099"/>
                </a:cubicBezTo>
                <a:cubicBezTo>
                  <a:pt x="7176083" y="1111099"/>
                  <a:pt x="7169025" y="1114165"/>
                  <a:pt x="7162751" y="1119787"/>
                </a:cubicBezTo>
                <a:cubicBezTo>
                  <a:pt x="7169025" y="1107521"/>
                  <a:pt x="7176083" y="1103944"/>
                  <a:pt x="7183141" y="1102666"/>
                </a:cubicBezTo>
                <a:cubicBezTo>
                  <a:pt x="7183925" y="1093211"/>
                  <a:pt x="7185493" y="1084012"/>
                  <a:pt x="7178435" y="1071746"/>
                </a:cubicBezTo>
                <a:cubicBezTo>
                  <a:pt x="7177651" y="1072002"/>
                  <a:pt x="7176083" y="1071490"/>
                  <a:pt x="7175299" y="1071746"/>
                </a:cubicBezTo>
                <a:close/>
                <a:moveTo>
                  <a:pt x="7376049" y="1063824"/>
                </a:moveTo>
                <a:cubicBezTo>
                  <a:pt x="7372129" y="1065358"/>
                  <a:pt x="7368993" y="1067913"/>
                  <a:pt x="7365855" y="1069702"/>
                </a:cubicBezTo>
                <a:cubicBezTo>
                  <a:pt x="7365855" y="1072768"/>
                  <a:pt x="7362719" y="1074812"/>
                  <a:pt x="7363503" y="1077623"/>
                </a:cubicBezTo>
                <a:cubicBezTo>
                  <a:pt x="7360367" y="1073790"/>
                  <a:pt x="7358797" y="1076346"/>
                  <a:pt x="7357229" y="1074046"/>
                </a:cubicBezTo>
                <a:cubicBezTo>
                  <a:pt x="7350173" y="1079923"/>
                  <a:pt x="7343899" y="1087334"/>
                  <a:pt x="7343113" y="1101644"/>
                </a:cubicBezTo>
                <a:lnTo>
                  <a:pt x="7353309" y="1100877"/>
                </a:lnTo>
                <a:cubicBezTo>
                  <a:pt x="7354093" y="1100111"/>
                  <a:pt x="7354093" y="1099089"/>
                  <a:pt x="7354877" y="1098322"/>
                </a:cubicBezTo>
                <a:cubicBezTo>
                  <a:pt x="7354877" y="1097044"/>
                  <a:pt x="7355661" y="1096278"/>
                  <a:pt x="7355661" y="1094744"/>
                </a:cubicBezTo>
                <a:cubicBezTo>
                  <a:pt x="7356445" y="1094744"/>
                  <a:pt x="7357229" y="1094744"/>
                  <a:pt x="7357229" y="1094744"/>
                </a:cubicBezTo>
                <a:cubicBezTo>
                  <a:pt x="7358013" y="1094489"/>
                  <a:pt x="7358013" y="1093467"/>
                  <a:pt x="7358013" y="1093211"/>
                </a:cubicBezTo>
                <a:cubicBezTo>
                  <a:pt x="7359581" y="1094233"/>
                  <a:pt x="7360367" y="1093211"/>
                  <a:pt x="7361151" y="1093978"/>
                </a:cubicBezTo>
                <a:cubicBezTo>
                  <a:pt x="7365855" y="1093722"/>
                  <a:pt x="7368993" y="1093467"/>
                  <a:pt x="7372913" y="1093211"/>
                </a:cubicBezTo>
                <a:cubicBezTo>
                  <a:pt x="7372913" y="1081456"/>
                  <a:pt x="7373697" y="1070724"/>
                  <a:pt x="7376049" y="1063824"/>
                </a:cubicBezTo>
                <a:close/>
                <a:moveTo>
                  <a:pt x="15404541" y="1057947"/>
                </a:moveTo>
                <a:cubicBezTo>
                  <a:pt x="15422579" y="1064846"/>
                  <a:pt x="15426501" y="1079412"/>
                  <a:pt x="15420225" y="1097555"/>
                </a:cubicBezTo>
                <a:cubicBezTo>
                  <a:pt x="15395917" y="1090656"/>
                  <a:pt x="15381017" y="1074046"/>
                  <a:pt x="15350433" y="1074046"/>
                </a:cubicBezTo>
                <a:cubicBezTo>
                  <a:pt x="15344945" y="1051303"/>
                  <a:pt x="15386505" y="1067146"/>
                  <a:pt x="15389643" y="1078646"/>
                </a:cubicBezTo>
                <a:close/>
                <a:moveTo>
                  <a:pt x="7329783" y="1056414"/>
                </a:moveTo>
                <a:cubicBezTo>
                  <a:pt x="7314099" y="1065613"/>
                  <a:pt x="7270185" y="1047214"/>
                  <a:pt x="7279595" y="1079412"/>
                </a:cubicBezTo>
                <a:cubicBezTo>
                  <a:pt x="7310963" y="1068680"/>
                  <a:pt x="7321941" y="1084267"/>
                  <a:pt x="7329783" y="1056414"/>
                </a:cubicBezTo>
                <a:close/>
                <a:moveTo>
                  <a:pt x="6240549" y="1027282"/>
                </a:moveTo>
                <a:cubicBezTo>
                  <a:pt x="6229571" y="1028049"/>
                  <a:pt x="6213887" y="1040826"/>
                  <a:pt x="6198203" y="1027793"/>
                </a:cubicBezTo>
                <a:cubicBezTo>
                  <a:pt x="6188009" y="1061524"/>
                  <a:pt x="6259369" y="1064335"/>
                  <a:pt x="6250743" y="1032138"/>
                </a:cubicBezTo>
                <a:cubicBezTo>
                  <a:pt x="6247607" y="1028304"/>
                  <a:pt x="6244469" y="1027027"/>
                  <a:pt x="6240549" y="1027282"/>
                </a:cubicBezTo>
                <a:close/>
                <a:moveTo>
                  <a:pt x="16254601" y="989973"/>
                </a:moveTo>
                <a:cubicBezTo>
                  <a:pt x="16265577" y="992273"/>
                  <a:pt x="16271069" y="999428"/>
                  <a:pt x="16246757" y="1003006"/>
                </a:cubicBezTo>
                <a:cubicBezTo>
                  <a:pt x="16234995" y="1006839"/>
                  <a:pt x="16238133" y="1029582"/>
                  <a:pt x="16223233" y="1007606"/>
                </a:cubicBezTo>
                <a:cubicBezTo>
                  <a:pt x="16224801" y="990996"/>
                  <a:pt x="16242837" y="987674"/>
                  <a:pt x="16254601" y="989973"/>
                </a:cubicBezTo>
                <a:close/>
                <a:moveTo>
                  <a:pt x="5527725" y="982563"/>
                </a:moveTo>
                <a:cubicBezTo>
                  <a:pt x="5502631" y="998151"/>
                  <a:pt x="5471263" y="1011694"/>
                  <a:pt x="5461853" y="1017827"/>
                </a:cubicBezTo>
                <a:cubicBezTo>
                  <a:pt x="5472047" y="1017061"/>
                  <a:pt x="5468911" y="1030860"/>
                  <a:pt x="5479105" y="1032904"/>
                </a:cubicBezTo>
                <a:cubicBezTo>
                  <a:pt x="5484595" y="1016039"/>
                  <a:pt x="5500278" y="1011694"/>
                  <a:pt x="5523019" y="1009905"/>
                </a:cubicBezTo>
                <a:cubicBezTo>
                  <a:pt x="5522235" y="998917"/>
                  <a:pt x="5524587" y="990996"/>
                  <a:pt x="5527725" y="982563"/>
                </a:cubicBezTo>
                <a:close/>
                <a:moveTo>
                  <a:pt x="15239079" y="966975"/>
                </a:moveTo>
                <a:cubicBezTo>
                  <a:pt x="15248489" y="967486"/>
                  <a:pt x="15260253" y="972853"/>
                  <a:pt x="15263389" y="975663"/>
                </a:cubicBezTo>
                <a:cubicBezTo>
                  <a:pt x="15253979" y="990740"/>
                  <a:pt x="15235943" y="1002495"/>
                  <a:pt x="15226533" y="987674"/>
                </a:cubicBezTo>
                <a:cubicBezTo>
                  <a:pt x="15221827" y="971064"/>
                  <a:pt x="15229669" y="966720"/>
                  <a:pt x="15239079" y="966975"/>
                </a:cubicBezTo>
                <a:close/>
                <a:moveTo>
                  <a:pt x="16473387" y="963398"/>
                </a:moveTo>
                <a:cubicBezTo>
                  <a:pt x="16499265" y="965442"/>
                  <a:pt x="16524361" y="973619"/>
                  <a:pt x="16540043" y="978219"/>
                </a:cubicBezTo>
                <a:cubicBezTo>
                  <a:pt x="16517301" y="1011950"/>
                  <a:pt x="16455351" y="965697"/>
                  <a:pt x="16404379" y="984096"/>
                </a:cubicBezTo>
                <a:cubicBezTo>
                  <a:pt x="16421631" y="965697"/>
                  <a:pt x="16447509" y="961609"/>
                  <a:pt x="16473387" y="963398"/>
                </a:cubicBezTo>
                <a:close/>
                <a:moveTo>
                  <a:pt x="7627773" y="956754"/>
                </a:moveTo>
                <a:cubicBezTo>
                  <a:pt x="7618363" y="962887"/>
                  <a:pt x="7588565" y="951643"/>
                  <a:pt x="7590133" y="970553"/>
                </a:cubicBezTo>
                <a:cubicBezTo>
                  <a:pt x="7599543" y="969786"/>
                  <a:pt x="7596405" y="978219"/>
                  <a:pt x="7590917" y="986907"/>
                </a:cubicBezTo>
                <a:cubicBezTo>
                  <a:pt x="7616795" y="990229"/>
                  <a:pt x="7622285" y="973619"/>
                  <a:pt x="7627773" y="956754"/>
                </a:cubicBezTo>
                <a:close/>
                <a:moveTo>
                  <a:pt x="7549355" y="954198"/>
                </a:moveTo>
                <a:cubicBezTo>
                  <a:pt x="7550139" y="962375"/>
                  <a:pt x="7550923" y="973364"/>
                  <a:pt x="7544649" y="973875"/>
                </a:cubicBezTo>
                <a:cubicBezTo>
                  <a:pt x="7539161" y="952154"/>
                  <a:pt x="7515635" y="975919"/>
                  <a:pt x="7516419" y="986907"/>
                </a:cubicBezTo>
                <a:cubicBezTo>
                  <a:pt x="7538377" y="976941"/>
                  <a:pt x="7539945" y="999173"/>
                  <a:pt x="7561901" y="992018"/>
                </a:cubicBezTo>
                <a:cubicBezTo>
                  <a:pt x="7560333" y="967486"/>
                  <a:pt x="7572881" y="960587"/>
                  <a:pt x="7549355" y="954198"/>
                </a:cubicBezTo>
                <a:close/>
                <a:moveTo>
                  <a:pt x="15417089" y="920978"/>
                </a:moveTo>
                <a:cubicBezTo>
                  <a:pt x="15427285" y="920212"/>
                  <a:pt x="15439047" y="921234"/>
                  <a:pt x="15450025" y="923278"/>
                </a:cubicBezTo>
                <a:cubicBezTo>
                  <a:pt x="15496293" y="931966"/>
                  <a:pt x="15545697" y="960076"/>
                  <a:pt x="15577847" y="979752"/>
                </a:cubicBezTo>
                <a:cubicBezTo>
                  <a:pt x="15580985" y="1001984"/>
                  <a:pt x="15571573" y="1008883"/>
                  <a:pt x="15568437" y="1023705"/>
                </a:cubicBezTo>
                <a:cubicBezTo>
                  <a:pt x="15589609" y="1041081"/>
                  <a:pt x="15610783" y="1060502"/>
                  <a:pt x="15625683" y="1085290"/>
                </a:cubicBezTo>
                <a:cubicBezTo>
                  <a:pt x="15601373" y="1092700"/>
                  <a:pt x="15587257" y="1070724"/>
                  <a:pt x="15572357" y="1090400"/>
                </a:cubicBezTo>
                <a:cubicBezTo>
                  <a:pt x="15572357" y="1105222"/>
                  <a:pt x="15587257" y="1097555"/>
                  <a:pt x="15584121" y="1119787"/>
                </a:cubicBezTo>
                <a:cubicBezTo>
                  <a:pt x="15512761" y="1060758"/>
                  <a:pt x="15391995" y="1076090"/>
                  <a:pt x="15344945" y="982563"/>
                </a:cubicBezTo>
                <a:cubicBezTo>
                  <a:pt x="15358277" y="939888"/>
                  <a:pt x="15384937" y="923023"/>
                  <a:pt x="15417089" y="920978"/>
                </a:cubicBezTo>
                <a:close/>
                <a:moveTo>
                  <a:pt x="7386245" y="906157"/>
                </a:moveTo>
                <a:cubicBezTo>
                  <a:pt x="7379187" y="907690"/>
                  <a:pt x="7372913" y="911012"/>
                  <a:pt x="7366641" y="916123"/>
                </a:cubicBezTo>
                <a:cubicBezTo>
                  <a:pt x="7369777" y="919956"/>
                  <a:pt x="7372129" y="924300"/>
                  <a:pt x="7375265" y="927622"/>
                </a:cubicBezTo>
                <a:cubicBezTo>
                  <a:pt x="7390949" y="923278"/>
                  <a:pt x="7390165" y="915867"/>
                  <a:pt x="7386245" y="906157"/>
                </a:cubicBezTo>
                <a:close/>
                <a:moveTo>
                  <a:pt x="7421533" y="902835"/>
                </a:moveTo>
                <a:cubicBezTo>
                  <a:pt x="7422317" y="902835"/>
                  <a:pt x="7422317" y="903346"/>
                  <a:pt x="7422317" y="903602"/>
                </a:cubicBezTo>
                <a:cubicBezTo>
                  <a:pt x="7428591" y="928133"/>
                  <a:pt x="7396439" y="913057"/>
                  <a:pt x="7393301" y="927622"/>
                </a:cubicBezTo>
                <a:cubicBezTo>
                  <a:pt x="7396439" y="937588"/>
                  <a:pt x="7405065" y="937333"/>
                  <a:pt x="7405065" y="947043"/>
                </a:cubicBezTo>
                <a:cubicBezTo>
                  <a:pt x="7421533" y="939888"/>
                  <a:pt x="7422317" y="919701"/>
                  <a:pt x="7432511" y="902835"/>
                </a:cubicBezTo>
                <a:cubicBezTo>
                  <a:pt x="7429375" y="902835"/>
                  <a:pt x="7425453" y="902835"/>
                  <a:pt x="7421533" y="902835"/>
                </a:cubicBezTo>
                <a:close/>
                <a:moveTo>
                  <a:pt x="7793237" y="872426"/>
                </a:moveTo>
                <a:cubicBezTo>
                  <a:pt x="7779905" y="871404"/>
                  <a:pt x="7768143" y="870637"/>
                  <a:pt x="7765791" y="890825"/>
                </a:cubicBezTo>
                <a:cubicBezTo>
                  <a:pt x="7774417" y="886480"/>
                  <a:pt x="7787747" y="887502"/>
                  <a:pt x="7799511" y="887247"/>
                </a:cubicBezTo>
                <a:cubicBezTo>
                  <a:pt x="7795589" y="884436"/>
                  <a:pt x="7794805" y="877792"/>
                  <a:pt x="7793237" y="872426"/>
                </a:cubicBezTo>
                <a:close/>
                <a:moveTo>
                  <a:pt x="7819115" y="867315"/>
                </a:moveTo>
                <a:cubicBezTo>
                  <a:pt x="7812057" y="873959"/>
                  <a:pt x="7805783" y="871915"/>
                  <a:pt x="7798725" y="871659"/>
                </a:cubicBezTo>
                <a:cubicBezTo>
                  <a:pt x="7801079" y="874726"/>
                  <a:pt x="7804215" y="877281"/>
                  <a:pt x="7805783" y="880603"/>
                </a:cubicBezTo>
                <a:cubicBezTo>
                  <a:pt x="7808137" y="877792"/>
                  <a:pt x="7814409" y="877281"/>
                  <a:pt x="7818331" y="876003"/>
                </a:cubicBezTo>
                <a:cubicBezTo>
                  <a:pt x="7819115" y="873448"/>
                  <a:pt x="7819899" y="871915"/>
                  <a:pt x="7819115" y="867315"/>
                </a:cubicBezTo>
                <a:close/>
                <a:moveTo>
                  <a:pt x="3361804" y="867059"/>
                </a:moveTo>
                <a:cubicBezTo>
                  <a:pt x="3371214" y="868082"/>
                  <a:pt x="3375919" y="877792"/>
                  <a:pt x="3386113" y="879581"/>
                </a:cubicBezTo>
                <a:cubicBezTo>
                  <a:pt x="3382977" y="906668"/>
                  <a:pt x="3363372" y="893125"/>
                  <a:pt x="3352393" y="893125"/>
                </a:cubicBezTo>
                <a:lnTo>
                  <a:pt x="3350041" y="869359"/>
                </a:lnTo>
                <a:cubicBezTo>
                  <a:pt x="3354746" y="867315"/>
                  <a:pt x="3358667" y="866548"/>
                  <a:pt x="3361804" y="867059"/>
                </a:cubicBezTo>
                <a:close/>
                <a:moveTo>
                  <a:pt x="15130861" y="845850"/>
                </a:moveTo>
                <a:cubicBezTo>
                  <a:pt x="15133997" y="870892"/>
                  <a:pt x="15151251" y="870892"/>
                  <a:pt x="15171639" y="865782"/>
                </a:cubicBezTo>
                <a:cubicBezTo>
                  <a:pt x="15168503" y="880858"/>
                  <a:pt x="15166149" y="895680"/>
                  <a:pt x="15145761" y="890825"/>
                </a:cubicBezTo>
                <a:cubicBezTo>
                  <a:pt x="15152035" y="910757"/>
                  <a:pt x="15173993" y="905390"/>
                  <a:pt x="15191245" y="907946"/>
                </a:cubicBezTo>
                <a:cubicBezTo>
                  <a:pt x="15196733" y="952665"/>
                  <a:pt x="15217905" y="944999"/>
                  <a:pt x="15211633" y="989973"/>
                </a:cubicBezTo>
                <a:cubicBezTo>
                  <a:pt x="15182617" y="980008"/>
                  <a:pt x="15171639" y="950110"/>
                  <a:pt x="15145761" y="935288"/>
                </a:cubicBezTo>
                <a:cubicBezTo>
                  <a:pt x="15134783" y="937844"/>
                  <a:pt x="15137135" y="955987"/>
                  <a:pt x="15125373" y="961098"/>
                </a:cubicBezTo>
                <a:cubicBezTo>
                  <a:pt x="15101847" y="943466"/>
                  <a:pt x="15099493" y="923023"/>
                  <a:pt x="15064989" y="940399"/>
                </a:cubicBezTo>
                <a:cubicBezTo>
                  <a:pt x="15059501" y="935544"/>
                  <a:pt x="15062637" y="913057"/>
                  <a:pt x="15047737" y="920467"/>
                </a:cubicBezTo>
                <a:cubicBezTo>
                  <a:pt x="15042249" y="900535"/>
                  <a:pt x="15059501" y="905646"/>
                  <a:pt x="15056365" y="890825"/>
                </a:cubicBezTo>
                <a:cubicBezTo>
                  <a:pt x="15056365" y="875748"/>
                  <a:pt x="15030485" y="891080"/>
                  <a:pt x="15027349" y="878559"/>
                </a:cubicBezTo>
                <a:cubicBezTo>
                  <a:pt x="15058717" y="858627"/>
                  <a:pt x="15085379" y="848405"/>
                  <a:pt x="15130861" y="845850"/>
                </a:cubicBezTo>
                <a:close/>
                <a:moveTo>
                  <a:pt x="7894397" y="830518"/>
                </a:moveTo>
                <a:cubicBezTo>
                  <a:pt x="7887339" y="831540"/>
                  <a:pt x="7880281" y="834351"/>
                  <a:pt x="7875577" y="838439"/>
                </a:cubicBezTo>
                <a:cubicBezTo>
                  <a:pt x="7879497" y="839461"/>
                  <a:pt x="7883417" y="842272"/>
                  <a:pt x="7888123" y="841506"/>
                </a:cubicBezTo>
                <a:cubicBezTo>
                  <a:pt x="7888123" y="847383"/>
                  <a:pt x="7884203" y="848661"/>
                  <a:pt x="7880281" y="850194"/>
                </a:cubicBezTo>
                <a:cubicBezTo>
                  <a:pt x="7903023" y="845594"/>
                  <a:pt x="7915569" y="854027"/>
                  <a:pt x="7930469" y="836395"/>
                </a:cubicBezTo>
                <a:cubicBezTo>
                  <a:pt x="7923411" y="831540"/>
                  <a:pt x="7907729" y="828729"/>
                  <a:pt x="7894397" y="830518"/>
                </a:cubicBezTo>
                <a:close/>
                <a:moveTo>
                  <a:pt x="7791669" y="806752"/>
                </a:moveTo>
                <a:cubicBezTo>
                  <a:pt x="7753243" y="815185"/>
                  <a:pt x="7695213" y="830262"/>
                  <a:pt x="7711681" y="867315"/>
                </a:cubicBezTo>
                <a:cubicBezTo>
                  <a:pt x="7695213" y="868593"/>
                  <a:pt x="7703055" y="838695"/>
                  <a:pt x="7686587" y="842783"/>
                </a:cubicBezTo>
                <a:cubicBezTo>
                  <a:pt x="7652867" y="864760"/>
                  <a:pt x="7629341" y="896191"/>
                  <a:pt x="7555629" y="910246"/>
                </a:cubicBezTo>
                <a:cubicBezTo>
                  <a:pt x="7557197" y="888269"/>
                  <a:pt x="7597191" y="907179"/>
                  <a:pt x="7588565" y="880603"/>
                </a:cubicBezTo>
                <a:cubicBezTo>
                  <a:pt x="7576017" y="878814"/>
                  <a:pt x="7505441" y="892358"/>
                  <a:pt x="7494461" y="923278"/>
                </a:cubicBezTo>
                <a:cubicBezTo>
                  <a:pt x="7487405" y="915612"/>
                  <a:pt x="7490541" y="901813"/>
                  <a:pt x="7470153" y="889547"/>
                </a:cubicBezTo>
                <a:cubicBezTo>
                  <a:pt x="7459173" y="900024"/>
                  <a:pt x="7446627" y="902068"/>
                  <a:pt x="7433295" y="902835"/>
                </a:cubicBezTo>
                <a:cubicBezTo>
                  <a:pt x="7445059" y="915356"/>
                  <a:pt x="7426237" y="936566"/>
                  <a:pt x="7437217" y="960331"/>
                </a:cubicBezTo>
                <a:cubicBezTo>
                  <a:pt x="7454469" y="965186"/>
                  <a:pt x="7445843" y="940399"/>
                  <a:pt x="7463095" y="942699"/>
                </a:cubicBezTo>
                <a:cubicBezTo>
                  <a:pt x="7461525" y="952921"/>
                  <a:pt x="7468585" y="960076"/>
                  <a:pt x="7472505" y="968508"/>
                </a:cubicBezTo>
                <a:cubicBezTo>
                  <a:pt x="7473289" y="965953"/>
                  <a:pt x="7474857" y="965953"/>
                  <a:pt x="7475641" y="962631"/>
                </a:cubicBezTo>
                <a:cubicBezTo>
                  <a:pt x="7492109" y="966720"/>
                  <a:pt x="7492893" y="974897"/>
                  <a:pt x="7484267" y="989207"/>
                </a:cubicBezTo>
                <a:cubicBezTo>
                  <a:pt x="7496815" y="980008"/>
                  <a:pt x="7533671" y="955987"/>
                  <a:pt x="7512499" y="941166"/>
                </a:cubicBezTo>
                <a:cubicBezTo>
                  <a:pt x="7507793" y="919701"/>
                  <a:pt x="7545433" y="944232"/>
                  <a:pt x="7533671" y="912290"/>
                </a:cubicBezTo>
                <a:cubicBezTo>
                  <a:pt x="7547003" y="916634"/>
                  <a:pt x="7533671" y="927878"/>
                  <a:pt x="7535239" y="938866"/>
                </a:cubicBezTo>
                <a:cubicBezTo>
                  <a:pt x="7587781" y="912801"/>
                  <a:pt x="7661493" y="928900"/>
                  <a:pt x="7714817" y="902835"/>
                </a:cubicBezTo>
                <a:cubicBezTo>
                  <a:pt x="7706193" y="917145"/>
                  <a:pt x="7710113" y="925578"/>
                  <a:pt x="7723445" y="930178"/>
                </a:cubicBezTo>
                <a:cubicBezTo>
                  <a:pt x="7721877" y="908201"/>
                  <a:pt x="7765791" y="890569"/>
                  <a:pt x="7741481" y="873448"/>
                </a:cubicBezTo>
                <a:cubicBezTo>
                  <a:pt x="7754027" y="861438"/>
                  <a:pt x="7779121" y="850961"/>
                  <a:pt x="7786179" y="861438"/>
                </a:cubicBezTo>
                <a:cubicBezTo>
                  <a:pt x="7795589" y="852494"/>
                  <a:pt x="7790885" y="836906"/>
                  <a:pt x="7791669" y="806752"/>
                </a:cubicBezTo>
                <a:close/>
                <a:moveTo>
                  <a:pt x="13179809" y="794487"/>
                </a:moveTo>
                <a:cubicBezTo>
                  <a:pt x="13179025" y="794231"/>
                  <a:pt x="13178239" y="795509"/>
                  <a:pt x="13177455" y="795509"/>
                </a:cubicBezTo>
                <a:cubicBezTo>
                  <a:pt x="13174319" y="803430"/>
                  <a:pt x="13171181" y="810330"/>
                  <a:pt x="13163341" y="814930"/>
                </a:cubicBezTo>
                <a:cubicBezTo>
                  <a:pt x="13164125" y="818507"/>
                  <a:pt x="13161773" y="823618"/>
                  <a:pt x="13165693" y="825407"/>
                </a:cubicBezTo>
                <a:cubicBezTo>
                  <a:pt x="13168045" y="813396"/>
                  <a:pt x="13179025" y="812374"/>
                  <a:pt x="13181377" y="800620"/>
                </a:cubicBezTo>
                <a:cubicBezTo>
                  <a:pt x="13180593" y="798831"/>
                  <a:pt x="13179809" y="795509"/>
                  <a:pt x="13179809" y="794487"/>
                </a:cubicBezTo>
                <a:close/>
                <a:moveTo>
                  <a:pt x="13213529" y="792698"/>
                </a:moveTo>
                <a:cubicBezTo>
                  <a:pt x="13210391" y="792442"/>
                  <a:pt x="13208039" y="797809"/>
                  <a:pt x="13204901" y="798831"/>
                </a:cubicBezTo>
                <a:cubicBezTo>
                  <a:pt x="13207253" y="801131"/>
                  <a:pt x="13206469" y="805219"/>
                  <a:pt x="13211175" y="805986"/>
                </a:cubicBezTo>
                <a:cubicBezTo>
                  <a:pt x="13202549" y="818252"/>
                  <a:pt x="13188433" y="822851"/>
                  <a:pt x="13171181" y="825407"/>
                </a:cubicBezTo>
                <a:cubicBezTo>
                  <a:pt x="13172749" y="826940"/>
                  <a:pt x="13172749" y="829751"/>
                  <a:pt x="13173533" y="831284"/>
                </a:cubicBezTo>
                <a:cubicBezTo>
                  <a:pt x="13199413" y="834606"/>
                  <a:pt x="13223721" y="836139"/>
                  <a:pt x="13248033" y="832562"/>
                </a:cubicBezTo>
                <a:cubicBezTo>
                  <a:pt x="13226075" y="865271"/>
                  <a:pt x="13258225" y="858371"/>
                  <a:pt x="13270773" y="887247"/>
                </a:cubicBezTo>
                <a:cubicBezTo>
                  <a:pt x="13275477" y="873448"/>
                  <a:pt x="13288025" y="879581"/>
                  <a:pt x="13295083" y="874470"/>
                </a:cubicBezTo>
                <a:cubicBezTo>
                  <a:pt x="13295867" y="874470"/>
                  <a:pt x="13295867" y="873448"/>
                  <a:pt x="13295867" y="873448"/>
                </a:cubicBezTo>
                <a:cubicBezTo>
                  <a:pt x="13298221" y="871404"/>
                  <a:pt x="13300573" y="868593"/>
                  <a:pt x="13301357" y="862204"/>
                </a:cubicBezTo>
                <a:cubicBezTo>
                  <a:pt x="13295083" y="859649"/>
                  <a:pt x="13288809" y="851216"/>
                  <a:pt x="13283321" y="845850"/>
                </a:cubicBezTo>
                <a:cubicBezTo>
                  <a:pt x="13280185" y="845339"/>
                  <a:pt x="13278615" y="843294"/>
                  <a:pt x="13274693" y="844317"/>
                </a:cubicBezTo>
                <a:cubicBezTo>
                  <a:pt x="13276263" y="843294"/>
                  <a:pt x="13277047" y="842528"/>
                  <a:pt x="13278615" y="841506"/>
                </a:cubicBezTo>
                <a:cubicBezTo>
                  <a:pt x="13257441" y="820807"/>
                  <a:pt x="13235485" y="794742"/>
                  <a:pt x="13213529" y="792698"/>
                </a:cubicBezTo>
                <a:close/>
                <a:moveTo>
                  <a:pt x="7831661" y="784521"/>
                </a:moveTo>
                <a:cubicBezTo>
                  <a:pt x="7829309" y="785287"/>
                  <a:pt x="7830093" y="788098"/>
                  <a:pt x="7826173" y="787587"/>
                </a:cubicBezTo>
                <a:cubicBezTo>
                  <a:pt x="7826173" y="786054"/>
                  <a:pt x="7825389" y="786565"/>
                  <a:pt x="7824605" y="785287"/>
                </a:cubicBezTo>
                <a:cubicBezTo>
                  <a:pt x="7815193" y="786054"/>
                  <a:pt x="7806569" y="790142"/>
                  <a:pt x="7804215" y="805986"/>
                </a:cubicBezTo>
                <a:cubicBezTo>
                  <a:pt x="7849697" y="807775"/>
                  <a:pt x="7809705" y="827196"/>
                  <a:pt x="7801079" y="841506"/>
                </a:cubicBezTo>
                <a:cubicBezTo>
                  <a:pt x="7814409" y="835117"/>
                  <a:pt x="7822251" y="831540"/>
                  <a:pt x="7831661" y="827196"/>
                </a:cubicBezTo>
                <a:cubicBezTo>
                  <a:pt x="7832445" y="823107"/>
                  <a:pt x="7830877" y="817996"/>
                  <a:pt x="7833229" y="814930"/>
                </a:cubicBezTo>
                <a:cubicBezTo>
                  <a:pt x="7836367" y="816974"/>
                  <a:pt x="7839503" y="819785"/>
                  <a:pt x="7841857" y="822085"/>
                </a:cubicBezTo>
                <a:cubicBezTo>
                  <a:pt x="7851267" y="817485"/>
                  <a:pt x="7859893" y="808541"/>
                  <a:pt x="7867735" y="800620"/>
                </a:cubicBezTo>
                <a:cubicBezTo>
                  <a:pt x="7865381" y="796786"/>
                  <a:pt x="7862245" y="793464"/>
                  <a:pt x="7862245" y="786820"/>
                </a:cubicBezTo>
                <a:cubicBezTo>
                  <a:pt x="7851267" y="785543"/>
                  <a:pt x="7841073" y="785287"/>
                  <a:pt x="7831661" y="784521"/>
                </a:cubicBezTo>
                <a:close/>
                <a:moveTo>
                  <a:pt x="13106879" y="771233"/>
                </a:moveTo>
                <a:cubicBezTo>
                  <a:pt x="13102173" y="773532"/>
                  <a:pt x="13099037" y="775321"/>
                  <a:pt x="13095117" y="778132"/>
                </a:cubicBezTo>
                <a:cubicBezTo>
                  <a:pt x="13098253" y="780943"/>
                  <a:pt x="13101389" y="784776"/>
                  <a:pt x="13106093" y="785287"/>
                </a:cubicBezTo>
                <a:cubicBezTo>
                  <a:pt x="13102957" y="786309"/>
                  <a:pt x="13096685" y="782221"/>
                  <a:pt x="13091979" y="781710"/>
                </a:cubicBezTo>
                <a:cubicBezTo>
                  <a:pt x="13091195" y="782221"/>
                  <a:pt x="13090411" y="781965"/>
                  <a:pt x="13090411" y="782476"/>
                </a:cubicBezTo>
                <a:cubicBezTo>
                  <a:pt x="13089625" y="783498"/>
                  <a:pt x="13089625" y="784776"/>
                  <a:pt x="13089625" y="786054"/>
                </a:cubicBezTo>
                <a:cubicBezTo>
                  <a:pt x="13088841" y="789887"/>
                  <a:pt x="13089625" y="793720"/>
                  <a:pt x="13095901" y="798831"/>
                </a:cubicBezTo>
                <a:cubicBezTo>
                  <a:pt x="13089625" y="804964"/>
                  <a:pt x="13084921" y="805475"/>
                  <a:pt x="13082569" y="803175"/>
                </a:cubicBezTo>
                <a:cubicBezTo>
                  <a:pt x="13081001" y="804708"/>
                  <a:pt x="13081785" y="806752"/>
                  <a:pt x="13081001" y="808286"/>
                </a:cubicBezTo>
                <a:cubicBezTo>
                  <a:pt x="13097469" y="814930"/>
                  <a:pt x="13115505" y="817741"/>
                  <a:pt x="13132757" y="822085"/>
                </a:cubicBezTo>
                <a:cubicBezTo>
                  <a:pt x="13139813" y="817741"/>
                  <a:pt x="13144519" y="812885"/>
                  <a:pt x="13134325" y="797809"/>
                </a:cubicBezTo>
                <a:cubicBezTo>
                  <a:pt x="13144519" y="795764"/>
                  <a:pt x="13146089" y="800875"/>
                  <a:pt x="13152361" y="802408"/>
                </a:cubicBezTo>
                <a:cubicBezTo>
                  <a:pt x="13153929" y="799853"/>
                  <a:pt x="13157065" y="799086"/>
                  <a:pt x="13157065" y="793464"/>
                </a:cubicBezTo>
                <a:cubicBezTo>
                  <a:pt x="13157065" y="792442"/>
                  <a:pt x="13156281" y="792953"/>
                  <a:pt x="13156281" y="791931"/>
                </a:cubicBezTo>
                <a:cubicBezTo>
                  <a:pt x="13152361" y="790909"/>
                  <a:pt x="13150009" y="784776"/>
                  <a:pt x="13148441" y="774810"/>
                </a:cubicBezTo>
                <a:cubicBezTo>
                  <a:pt x="13148441" y="774810"/>
                  <a:pt x="13148441" y="774299"/>
                  <a:pt x="13148441" y="774044"/>
                </a:cubicBezTo>
                <a:cubicBezTo>
                  <a:pt x="13147657" y="773532"/>
                  <a:pt x="13146873" y="771999"/>
                  <a:pt x="13146089" y="771233"/>
                </a:cubicBezTo>
                <a:cubicBezTo>
                  <a:pt x="13131189" y="777366"/>
                  <a:pt x="13115505" y="770722"/>
                  <a:pt x="13117857" y="797809"/>
                </a:cubicBezTo>
                <a:cubicBezTo>
                  <a:pt x="13112369" y="795509"/>
                  <a:pt x="13107663" y="783243"/>
                  <a:pt x="13106879" y="771233"/>
                </a:cubicBezTo>
                <a:close/>
                <a:moveTo>
                  <a:pt x="15508055" y="743890"/>
                </a:moveTo>
                <a:cubicBezTo>
                  <a:pt x="15548049" y="761011"/>
                  <a:pt x="15611567" y="738779"/>
                  <a:pt x="15642935" y="782476"/>
                </a:cubicBezTo>
                <a:cubicBezTo>
                  <a:pt x="15625683" y="792187"/>
                  <a:pt x="15594315" y="756156"/>
                  <a:pt x="15609215" y="787587"/>
                </a:cubicBezTo>
                <a:cubicBezTo>
                  <a:pt x="15597453" y="768166"/>
                  <a:pt x="15571573" y="789887"/>
                  <a:pt x="15565301" y="753600"/>
                </a:cubicBezTo>
                <a:cubicBezTo>
                  <a:pt x="15548049" y="751045"/>
                  <a:pt x="15553537" y="775321"/>
                  <a:pt x="15536285" y="770466"/>
                </a:cubicBezTo>
                <a:cubicBezTo>
                  <a:pt x="15530013" y="741334"/>
                  <a:pt x="15508055" y="785032"/>
                  <a:pt x="15508055" y="743890"/>
                </a:cubicBezTo>
                <a:close/>
                <a:moveTo>
                  <a:pt x="15463357" y="741079"/>
                </a:moveTo>
                <a:cubicBezTo>
                  <a:pt x="15482961" y="731624"/>
                  <a:pt x="15473551" y="767400"/>
                  <a:pt x="15490803" y="760244"/>
                </a:cubicBezTo>
                <a:cubicBezTo>
                  <a:pt x="15488449" y="769955"/>
                  <a:pt x="15486097" y="774810"/>
                  <a:pt x="15475903" y="777366"/>
                </a:cubicBezTo>
                <a:cubicBezTo>
                  <a:pt x="15478257" y="753345"/>
                  <a:pt x="15460221" y="762800"/>
                  <a:pt x="15463357" y="741079"/>
                </a:cubicBezTo>
                <a:close/>
                <a:moveTo>
                  <a:pt x="15299461" y="732135"/>
                </a:moveTo>
                <a:cubicBezTo>
                  <a:pt x="15293189" y="750278"/>
                  <a:pt x="15308873" y="745679"/>
                  <a:pt x="15305735" y="761777"/>
                </a:cubicBezTo>
                <a:cubicBezTo>
                  <a:pt x="15281425" y="739546"/>
                  <a:pt x="15245353" y="734179"/>
                  <a:pt x="15299461" y="732135"/>
                </a:cubicBezTo>
                <a:close/>
                <a:moveTo>
                  <a:pt x="13447215" y="732135"/>
                </a:moveTo>
                <a:cubicBezTo>
                  <a:pt x="13442509" y="733157"/>
                  <a:pt x="13437805" y="733668"/>
                  <a:pt x="13432317" y="734435"/>
                </a:cubicBezTo>
                <a:cubicBezTo>
                  <a:pt x="13433101" y="736224"/>
                  <a:pt x="13434669" y="736735"/>
                  <a:pt x="13434669" y="738779"/>
                </a:cubicBezTo>
                <a:cubicBezTo>
                  <a:pt x="13438589" y="735713"/>
                  <a:pt x="13443293" y="734946"/>
                  <a:pt x="13447215" y="732135"/>
                </a:cubicBezTo>
                <a:close/>
                <a:moveTo>
                  <a:pt x="13089625" y="704281"/>
                </a:moveTo>
                <a:cubicBezTo>
                  <a:pt x="13081001" y="704537"/>
                  <a:pt x="13073943" y="708115"/>
                  <a:pt x="13066101" y="710670"/>
                </a:cubicBezTo>
                <a:cubicBezTo>
                  <a:pt x="13077081" y="716036"/>
                  <a:pt x="13088841" y="720636"/>
                  <a:pt x="13098253" y="728558"/>
                </a:cubicBezTo>
                <a:cubicBezTo>
                  <a:pt x="13098253" y="733413"/>
                  <a:pt x="13098253" y="741079"/>
                  <a:pt x="13097469" y="747467"/>
                </a:cubicBezTo>
                <a:cubicBezTo>
                  <a:pt x="13098253" y="747212"/>
                  <a:pt x="13098253" y="745934"/>
                  <a:pt x="13098253" y="745423"/>
                </a:cubicBezTo>
                <a:cubicBezTo>
                  <a:pt x="13105309" y="734946"/>
                  <a:pt x="13104525" y="716547"/>
                  <a:pt x="13120209" y="716547"/>
                </a:cubicBezTo>
                <a:cubicBezTo>
                  <a:pt x="13118641" y="721914"/>
                  <a:pt x="13120209" y="724469"/>
                  <a:pt x="13120209" y="728558"/>
                </a:cubicBezTo>
                <a:cubicBezTo>
                  <a:pt x="13129621" y="732391"/>
                  <a:pt x="13139029" y="736224"/>
                  <a:pt x="13149225" y="738012"/>
                </a:cubicBezTo>
                <a:cubicBezTo>
                  <a:pt x="13143735" y="729324"/>
                  <a:pt x="13139029" y="718592"/>
                  <a:pt x="13134325" y="707859"/>
                </a:cubicBezTo>
                <a:cubicBezTo>
                  <a:pt x="13119425" y="706070"/>
                  <a:pt x="13102957" y="703770"/>
                  <a:pt x="13089625" y="704281"/>
                </a:cubicBezTo>
                <a:close/>
                <a:moveTo>
                  <a:pt x="12911617" y="701215"/>
                </a:moveTo>
                <a:cubicBezTo>
                  <a:pt x="12913969" y="703004"/>
                  <a:pt x="12917105" y="703770"/>
                  <a:pt x="12919457" y="706326"/>
                </a:cubicBezTo>
                <a:cubicBezTo>
                  <a:pt x="12919457" y="704793"/>
                  <a:pt x="12919457" y="703259"/>
                  <a:pt x="12919457" y="701982"/>
                </a:cubicBezTo>
                <a:cubicBezTo>
                  <a:pt x="12917105" y="701726"/>
                  <a:pt x="12914753" y="701215"/>
                  <a:pt x="12911617" y="701215"/>
                </a:cubicBezTo>
                <a:close/>
                <a:moveTo>
                  <a:pt x="12966509" y="689205"/>
                </a:moveTo>
                <a:cubicBezTo>
                  <a:pt x="12964941" y="689716"/>
                  <a:pt x="12963373" y="690738"/>
                  <a:pt x="12961805" y="691505"/>
                </a:cubicBezTo>
                <a:cubicBezTo>
                  <a:pt x="12964941" y="693038"/>
                  <a:pt x="12967293" y="694315"/>
                  <a:pt x="12969645" y="695849"/>
                </a:cubicBezTo>
                <a:cubicBezTo>
                  <a:pt x="12968077" y="694315"/>
                  <a:pt x="12968077" y="690482"/>
                  <a:pt x="12966509" y="689205"/>
                </a:cubicBezTo>
                <a:close/>
                <a:moveTo>
                  <a:pt x="13174319" y="668506"/>
                </a:moveTo>
                <a:cubicBezTo>
                  <a:pt x="13173533" y="670295"/>
                  <a:pt x="13172749" y="673106"/>
                  <a:pt x="13171181" y="674383"/>
                </a:cubicBezTo>
                <a:cubicBezTo>
                  <a:pt x="13173533" y="672850"/>
                  <a:pt x="13175103" y="671061"/>
                  <a:pt x="13176671" y="668506"/>
                </a:cubicBezTo>
                <a:cubicBezTo>
                  <a:pt x="13175887" y="668506"/>
                  <a:pt x="13175103" y="668506"/>
                  <a:pt x="13174319" y="668506"/>
                </a:cubicBezTo>
                <a:close/>
                <a:moveTo>
                  <a:pt x="7579939" y="628131"/>
                </a:moveTo>
                <a:cubicBezTo>
                  <a:pt x="7562685" y="627875"/>
                  <a:pt x="7544649" y="633753"/>
                  <a:pt x="7528181" y="641163"/>
                </a:cubicBezTo>
                <a:cubicBezTo>
                  <a:pt x="7538377" y="644997"/>
                  <a:pt x="7547787" y="657007"/>
                  <a:pt x="7569745" y="647041"/>
                </a:cubicBezTo>
                <a:cubicBezTo>
                  <a:pt x="7577585" y="645508"/>
                  <a:pt x="7578369" y="635542"/>
                  <a:pt x="7583859" y="628897"/>
                </a:cubicBezTo>
                <a:cubicBezTo>
                  <a:pt x="7582291" y="628642"/>
                  <a:pt x="7581507" y="628131"/>
                  <a:pt x="7579939" y="628131"/>
                </a:cubicBezTo>
                <a:close/>
                <a:moveTo>
                  <a:pt x="6106453" y="611010"/>
                </a:moveTo>
                <a:cubicBezTo>
                  <a:pt x="6112727" y="611010"/>
                  <a:pt x="6122921" y="612543"/>
                  <a:pt x="6132331" y="615354"/>
                </a:cubicBezTo>
                <a:cubicBezTo>
                  <a:pt x="6151937" y="620720"/>
                  <a:pt x="6172325" y="629664"/>
                  <a:pt x="6167621" y="634008"/>
                </a:cubicBezTo>
                <a:lnTo>
                  <a:pt x="6123705" y="638353"/>
                </a:lnTo>
                <a:cubicBezTo>
                  <a:pt x="6117433" y="629664"/>
                  <a:pt x="6110375" y="621231"/>
                  <a:pt x="6101749" y="616887"/>
                </a:cubicBezTo>
                <a:cubicBezTo>
                  <a:pt x="6097827" y="612543"/>
                  <a:pt x="6100181" y="611010"/>
                  <a:pt x="6106453" y="611010"/>
                </a:cubicBezTo>
                <a:close/>
                <a:moveTo>
                  <a:pt x="12905343" y="608199"/>
                </a:moveTo>
                <a:cubicBezTo>
                  <a:pt x="12914753" y="627875"/>
                  <a:pt x="12899853" y="659818"/>
                  <a:pt x="12908481" y="659818"/>
                </a:cubicBezTo>
                <a:cubicBezTo>
                  <a:pt x="12911617" y="642697"/>
                  <a:pt x="12940631" y="657007"/>
                  <a:pt x="12937493" y="634775"/>
                </a:cubicBezTo>
                <a:cubicBezTo>
                  <a:pt x="12925733" y="629920"/>
                  <a:pt x="12923379" y="608199"/>
                  <a:pt x="12905343" y="608199"/>
                </a:cubicBezTo>
                <a:close/>
                <a:moveTo>
                  <a:pt x="13049633" y="597211"/>
                </a:moveTo>
                <a:cubicBezTo>
                  <a:pt x="13055121" y="595422"/>
                  <a:pt x="13060613" y="600277"/>
                  <a:pt x="13062181" y="623787"/>
                </a:cubicBezTo>
                <a:cubicBezTo>
                  <a:pt x="13055121" y="626342"/>
                  <a:pt x="13055121" y="617654"/>
                  <a:pt x="13052769" y="606666"/>
                </a:cubicBezTo>
                <a:cubicBezTo>
                  <a:pt x="13045713" y="617654"/>
                  <a:pt x="13041007" y="617654"/>
                  <a:pt x="13033949" y="609476"/>
                </a:cubicBezTo>
                <a:cubicBezTo>
                  <a:pt x="13037869" y="606666"/>
                  <a:pt x="13044145" y="598744"/>
                  <a:pt x="13049633" y="597211"/>
                </a:cubicBezTo>
                <a:close/>
                <a:moveTo>
                  <a:pt x="6003725" y="592867"/>
                </a:moveTo>
                <a:cubicBezTo>
                  <a:pt x="6015488" y="593633"/>
                  <a:pt x="6027251" y="602066"/>
                  <a:pt x="6023330" y="619442"/>
                </a:cubicBezTo>
                <a:cubicBezTo>
                  <a:pt x="6009215" y="619442"/>
                  <a:pt x="5999804" y="607432"/>
                  <a:pt x="5982552" y="616887"/>
                </a:cubicBezTo>
                <a:cubicBezTo>
                  <a:pt x="5980199" y="599766"/>
                  <a:pt x="5991178" y="591845"/>
                  <a:pt x="6003725" y="592867"/>
                </a:cubicBezTo>
                <a:close/>
                <a:moveTo>
                  <a:pt x="7769711" y="584434"/>
                </a:moveTo>
                <a:cubicBezTo>
                  <a:pt x="7773633" y="587500"/>
                  <a:pt x="7779121" y="588011"/>
                  <a:pt x="7783043" y="592867"/>
                </a:cubicBezTo>
                <a:cubicBezTo>
                  <a:pt x="7783827" y="591078"/>
                  <a:pt x="7784611" y="591845"/>
                  <a:pt x="7785395" y="590311"/>
                </a:cubicBezTo>
                <a:cubicBezTo>
                  <a:pt x="7779905" y="588523"/>
                  <a:pt x="7775201" y="585967"/>
                  <a:pt x="7769711" y="584434"/>
                </a:cubicBezTo>
                <a:close/>
                <a:moveTo>
                  <a:pt x="5878255" y="580856"/>
                </a:moveTo>
                <a:cubicBezTo>
                  <a:pt x="5886881" y="582390"/>
                  <a:pt x="5893939" y="591845"/>
                  <a:pt x="5892371" y="611776"/>
                </a:cubicBezTo>
                <a:cubicBezTo>
                  <a:pt x="5875903" y="617398"/>
                  <a:pt x="5879039" y="585712"/>
                  <a:pt x="5859435" y="597211"/>
                </a:cubicBezTo>
                <a:cubicBezTo>
                  <a:pt x="5861003" y="585712"/>
                  <a:pt x="5869629" y="579323"/>
                  <a:pt x="5878255" y="580856"/>
                </a:cubicBezTo>
                <a:close/>
                <a:moveTo>
                  <a:pt x="12892013" y="518249"/>
                </a:moveTo>
                <a:cubicBezTo>
                  <a:pt x="12884169" y="519016"/>
                  <a:pt x="12877113" y="519272"/>
                  <a:pt x="12868485" y="520038"/>
                </a:cubicBezTo>
                <a:cubicBezTo>
                  <a:pt x="12874761" y="523105"/>
                  <a:pt x="12877897" y="526171"/>
                  <a:pt x="12884953" y="529238"/>
                </a:cubicBezTo>
                <a:cubicBezTo>
                  <a:pt x="12888091" y="526682"/>
                  <a:pt x="12889659" y="522082"/>
                  <a:pt x="12892013" y="518249"/>
                </a:cubicBezTo>
                <a:close/>
                <a:moveTo>
                  <a:pt x="12998661" y="507772"/>
                </a:moveTo>
                <a:cubicBezTo>
                  <a:pt x="12973567" y="508794"/>
                  <a:pt x="12941415" y="512883"/>
                  <a:pt x="12913185" y="515694"/>
                </a:cubicBezTo>
                <a:cubicBezTo>
                  <a:pt x="12932789" y="538181"/>
                  <a:pt x="12967293" y="521316"/>
                  <a:pt x="12982193" y="551980"/>
                </a:cubicBezTo>
                <a:cubicBezTo>
                  <a:pt x="12990035" y="542526"/>
                  <a:pt x="12999445" y="523360"/>
                  <a:pt x="13002581" y="507772"/>
                </a:cubicBezTo>
                <a:cubicBezTo>
                  <a:pt x="13001013" y="507772"/>
                  <a:pt x="13000229" y="507772"/>
                  <a:pt x="12998661" y="507772"/>
                </a:cubicBezTo>
                <a:close/>
                <a:moveTo>
                  <a:pt x="12992387" y="483240"/>
                </a:moveTo>
                <a:cubicBezTo>
                  <a:pt x="12979057" y="485029"/>
                  <a:pt x="12963373" y="486818"/>
                  <a:pt x="12964157" y="494229"/>
                </a:cubicBezTo>
                <a:cubicBezTo>
                  <a:pt x="12972783" y="496528"/>
                  <a:pt x="12990819" y="492440"/>
                  <a:pt x="13003365" y="492695"/>
                </a:cubicBezTo>
                <a:cubicBezTo>
                  <a:pt x="13002581" y="487840"/>
                  <a:pt x="12997877" y="484518"/>
                  <a:pt x="12992387" y="483240"/>
                </a:cubicBezTo>
                <a:close/>
                <a:moveTo>
                  <a:pt x="5025845" y="482474"/>
                </a:moveTo>
                <a:cubicBezTo>
                  <a:pt x="5047019" y="489373"/>
                  <a:pt x="5087797" y="492440"/>
                  <a:pt x="5134063" y="499595"/>
                </a:cubicBezTo>
                <a:cubicBezTo>
                  <a:pt x="5112106" y="510072"/>
                  <a:pt x="5040745" y="521316"/>
                  <a:pt x="5025845" y="482474"/>
                </a:cubicBezTo>
                <a:close/>
                <a:moveTo>
                  <a:pt x="8321777" y="480430"/>
                </a:moveTo>
                <a:cubicBezTo>
                  <a:pt x="8320209" y="480941"/>
                  <a:pt x="8318641" y="483240"/>
                  <a:pt x="8317857" y="484774"/>
                </a:cubicBezTo>
                <a:cubicBezTo>
                  <a:pt x="8320993" y="484518"/>
                  <a:pt x="8323347" y="484007"/>
                  <a:pt x="8326483" y="483240"/>
                </a:cubicBezTo>
                <a:cubicBezTo>
                  <a:pt x="8324915" y="482474"/>
                  <a:pt x="8323347" y="479918"/>
                  <a:pt x="8321777" y="480430"/>
                </a:cubicBezTo>
                <a:close/>
                <a:moveTo>
                  <a:pt x="8239439" y="478896"/>
                </a:moveTo>
                <a:cubicBezTo>
                  <a:pt x="8230813" y="477108"/>
                  <a:pt x="8222971" y="479918"/>
                  <a:pt x="8212777" y="494229"/>
                </a:cubicBezTo>
                <a:cubicBezTo>
                  <a:pt x="8239439" y="500362"/>
                  <a:pt x="8250417" y="518760"/>
                  <a:pt x="8267669" y="489884"/>
                </a:cubicBezTo>
                <a:cubicBezTo>
                  <a:pt x="8255907" y="486818"/>
                  <a:pt x="8247281" y="480685"/>
                  <a:pt x="8239439" y="478896"/>
                </a:cubicBezTo>
                <a:close/>
                <a:moveTo>
                  <a:pt x="8305309" y="467653"/>
                </a:moveTo>
                <a:cubicBezTo>
                  <a:pt x="8303741" y="475063"/>
                  <a:pt x="8304525" y="478641"/>
                  <a:pt x="8306093" y="481196"/>
                </a:cubicBezTo>
                <a:cubicBezTo>
                  <a:pt x="8311583" y="477363"/>
                  <a:pt x="8317073" y="474808"/>
                  <a:pt x="8322561" y="471997"/>
                </a:cubicBezTo>
                <a:cubicBezTo>
                  <a:pt x="8316289" y="471486"/>
                  <a:pt x="8309231" y="471486"/>
                  <a:pt x="8305309" y="467653"/>
                </a:cubicBezTo>
                <a:close/>
                <a:moveTo>
                  <a:pt x="6103317" y="437499"/>
                </a:moveTo>
                <a:cubicBezTo>
                  <a:pt x="6126843" y="440055"/>
                  <a:pt x="6150369" y="449765"/>
                  <a:pt x="6167621" y="464842"/>
                </a:cubicBezTo>
                <a:cubicBezTo>
                  <a:pt x="6129979" y="487840"/>
                  <a:pt x="6096259" y="429322"/>
                  <a:pt x="6040582" y="452320"/>
                </a:cubicBezTo>
                <a:cubicBezTo>
                  <a:pt x="6055481" y="439543"/>
                  <a:pt x="6079007" y="434944"/>
                  <a:pt x="6103317" y="437499"/>
                </a:cubicBezTo>
                <a:close/>
                <a:moveTo>
                  <a:pt x="12926517" y="413734"/>
                </a:moveTo>
                <a:cubicBezTo>
                  <a:pt x="12924949" y="418334"/>
                  <a:pt x="12922595" y="422167"/>
                  <a:pt x="12921027" y="426511"/>
                </a:cubicBezTo>
                <a:cubicBezTo>
                  <a:pt x="12930437" y="424467"/>
                  <a:pt x="12932005" y="419611"/>
                  <a:pt x="12931221" y="413734"/>
                </a:cubicBezTo>
                <a:cubicBezTo>
                  <a:pt x="12928869" y="413223"/>
                  <a:pt x="12928869" y="414756"/>
                  <a:pt x="12926517" y="413734"/>
                </a:cubicBezTo>
                <a:close/>
                <a:moveTo>
                  <a:pt x="9352981" y="400702"/>
                </a:moveTo>
                <a:cubicBezTo>
                  <a:pt x="9349845" y="400702"/>
                  <a:pt x="9347493" y="402235"/>
                  <a:pt x="9345141" y="404279"/>
                </a:cubicBezTo>
                <a:cubicBezTo>
                  <a:pt x="9340435" y="408368"/>
                  <a:pt x="9335729" y="414501"/>
                  <a:pt x="9322399" y="416801"/>
                </a:cubicBezTo>
                <a:cubicBezTo>
                  <a:pt x="9328673" y="429066"/>
                  <a:pt x="9345925" y="450021"/>
                  <a:pt x="9356119" y="455898"/>
                </a:cubicBezTo>
                <a:cubicBezTo>
                  <a:pt x="9354549" y="448998"/>
                  <a:pt x="9368665" y="435966"/>
                  <a:pt x="9362393" y="422167"/>
                </a:cubicBezTo>
                <a:cubicBezTo>
                  <a:pt x="9352981" y="422933"/>
                  <a:pt x="9339651" y="427022"/>
                  <a:pt x="9338867" y="416034"/>
                </a:cubicBezTo>
                <a:cubicBezTo>
                  <a:pt x="9349061" y="415267"/>
                  <a:pt x="9365529" y="417056"/>
                  <a:pt x="9367881" y="405812"/>
                </a:cubicBezTo>
                <a:cubicBezTo>
                  <a:pt x="9360825" y="402235"/>
                  <a:pt x="9356119" y="400702"/>
                  <a:pt x="9352981" y="400702"/>
                </a:cubicBezTo>
                <a:close/>
                <a:moveTo>
                  <a:pt x="7737559" y="382814"/>
                </a:moveTo>
                <a:cubicBezTo>
                  <a:pt x="7752459" y="410157"/>
                  <a:pt x="7701487" y="403257"/>
                  <a:pt x="7688941" y="410157"/>
                </a:cubicBezTo>
                <a:cubicBezTo>
                  <a:pt x="7670905" y="382814"/>
                  <a:pt x="7721877" y="389713"/>
                  <a:pt x="7737559" y="382814"/>
                </a:cubicBezTo>
                <a:close/>
                <a:moveTo>
                  <a:pt x="9706649" y="343205"/>
                </a:moveTo>
                <a:cubicBezTo>
                  <a:pt x="9695671" y="359815"/>
                  <a:pt x="9709785" y="352660"/>
                  <a:pt x="9709785" y="371570"/>
                </a:cubicBezTo>
                <a:cubicBezTo>
                  <a:pt x="9699593" y="371570"/>
                  <a:pt x="9688613" y="371315"/>
                  <a:pt x="9688613" y="380770"/>
                </a:cubicBezTo>
                <a:cubicBezTo>
                  <a:pt x="9681557" y="369015"/>
                  <a:pt x="9664305" y="371570"/>
                  <a:pt x="9667441" y="352660"/>
                </a:cubicBezTo>
                <a:cubicBezTo>
                  <a:pt x="9688613" y="357515"/>
                  <a:pt x="9692533" y="345505"/>
                  <a:pt x="9706649" y="343205"/>
                </a:cubicBezTo>
                <a:close/>
                <a:moveTo>
                  <a:pt x="9973273" y="337073"/>
                </a:moveTo>
                <a:cubicBezTo>
                  <a:pt x="9952885" y="339628"/>
                  <a:pt x="9950531" y="366459"/>
                  <a:pt x="9953669" y="383581"/>
                </a:cubicBezTo>
                <a:cubicBezTo>
                  <a:pt x="9974057" y="383581"/>
                  <a:pt x="9966999" y="356749"/>
                  <a:pt x="9973273" y="337073"/>
                </a:cubicBezTo>
                <a:close/>
                <a:moveTo>
                  <a:pt x="14012613" y="327618"/>
                </a:moveTo>
                <a:cubicBezTo>
                  <a:pt x="14021239" y="335284"/>
                  <a:pt x="14022023" y="356238"/>
                  <a:pt x="14040059" y="356238"/>
                </a:cubicBezTo>
                <a:lnTo>
                  <a:pt x="14040059" y="401468"/>
                </a:lnTo>
                <a:cubicBezTo>
                  <a:pt x="14033785" y="391247"/>
                  <a:pt x="14009477" y="361093"/>
                  <a:pt x="14015749" y="404279"/>
                </a:cubicBezTo>
                <a:cubicBezTo>
                  <a:pt x="14006339" y="386391"/>
                  <a:pt x="14003987" y="388947"/>
                  <a:pt x="13985951" y="399168"/>
                </a:cubicBezTo>
                <a:cubicBezTo>
                  <a:pt x="13976541" y="378725"/>
                  <a:pt x="14003203" y="363137"/>
                  <a:pt x="13976541" y="367993"/>
                </a:cubicBezTo>
                <a:cubicBezTo>
                  <a:pt x="13976541" y="340139"/>
                  <a:pt x="14006339" y="345505"/>
                  <a:pt x="14012613" y="327618"/>
                </a:cubicBezTo>
                <a:close/>
                <a:moveTo>
                  <a:pt x="13118641" y="327618"/>
                </a:moveTo>
                <a:cubicBezTo>
                  <a:pt x="13128053" y="336817"/>
                  <a:pt x="13142951" y="355216"/>
                  <a:pt x="13135109" y="369015"/>
                </a:cubicBezTo>
                <a:cubicBezTo>
                  <a:pt x="13120993" y="373359"/>
                  <a:pt x="13128053" y="346272"/>
                  <a:pt x="13108447" y="357771"/>
                </a:cubicBezTo>
                <a:cubicBezTo>
                  <a:pt x="13106093" y="339628"/>
                  <a:pt x="13118641" y="341417"/>
                  <a:pt x="13118641" y="327618"/>
                </a:cubicBezTo>
                <a:close/>
                <a:moveTo>
                  <a:pt x="13092763" y="316629"/>
                </a:moveTo>
                <a:cubicBezTo>
                  <a:pt x="13099037" y="316885"/>
                  <a:pt x="13106879" y="321740"/>
                  <a:pt x="13116289" y="321740"/>
                </a:cubicBezTo>
                <a:cubicBezTo>
                  <a:pt x="13116289" y="349083"/>
                  <a:pt x="13090411" y="349338"/>
                  <a:pt x="13080217" y="335539"/>
                </a:cubicBezTo>
                <a:cubicBezTo>
                  <a:pt x="13081785" y="320207"/>
                  <a:pt x="13086489" y="316118"/>
                  <a:pt x="13092763" y="316629"/>
                </a:cubicBezTo>
                <a:close/>
                <a:moveTo>
                  <a:pt x="9760759" y="304619"/>
                </a:moveTo>
                <a:cubicBezTo>
                  <a:pt x="9769385" y="320462"/>
                  <a:pt x="9809377" y="361093"/>
                  <a:pt x="9774873" y="365693"/>
                </a:cubicBezTo>
                <a:cubicBezTo>
                  <a:pt x="9783501" y="325062"/>
                  <a:pt x="9754485" y="361093"/>
                  <a:pt x="9760759" y="304619"/>
                </a:cubicBezTo>
                <a:close/>
                <a:moveTo>
                  <a:pt x="12899853" y="255045"/>
                </a:moveTo>
                <a:cubicBezTo>
                  <a:pt x="12898285" y="255556"/>
                  <a:pt x="12899853" y="257344"/>
                  <a:pt x="12902989" y="260922"/>
                </a:cubicBezTo>
                <a:cubicBezTo>
                  <a:pt x="12912401" y="263477"/>
                  <a:pt x="12902989" y="273954"/>
                  <a:pt x="12896717" y="276510"/>
                </a:cubicBezTo>
                <a:cubicBezTo>
                  <a:pt x="12873191" y="261689"/>
                  <a:pt x="12866917" y="273699"/>
                  <a:pt x="12843393" y="288265"/>
                </a:cubicBezTo>
                <a:cubicBezTo>
                  <a:pt x="12855155" y="298231"/>
                  <a:pt x="12863781" y="312285"/>
                  <a:pt x="12872407" y="326851"/>
                </a:cubicBezTo>
                <a:cubicBezTo>
                  <a:pt x="12876329" y="327873"/>
                  <a:pt x="12878681" y="327362"/>
                  <a:pt x="12883385" y="328895"/>
                </a:cubicBezTo>
                <a:cubicBezTo>
                  <a:pt x="12889659" y="334773"/>
                  <a:pt x="12889659" y="339883"/>
                  <a:pt x="12888091" y="344994"/>
                </a:cubicBezTo>
                <a:cubicBezTo>
                  <a:pt x="12889659" y="347805"/>
                  <a:pt x="12891229" y="350871"/>
                  <a:pt x="12893581" y="353427"/>
                </a:cubicBezTo>
                <a:cubicBezTo>
                  <a:pt x="12896717" y="349849"/>
                  <a:pt x="12900637" y="348827"/>
                  <a:pt x="12906127" y="349338"/>
                </a:cubicBezTo>
                <a:cubicBezTo>
                  <a:pt x="12915537" y="325829"/>
                  <a:pt x="12918673" y="305641"/>
                  <a:pt x="12926517" y="266033"/>
                </a:cubicBezTo>
                <a:cubicBezTo>
                  <a:pt x="12921811" y="262455"/>
                  <a:pt x="12902989" y="253256"/>
                  <a:pt x="12899853" y="255045"/>
                </a:cubicBezTo>
                <a:close/>
                <a:moveTo>
                  <a:pt x="10064237" y="250700"/>
                </a:moveTo>
                <a:cubicBezTo>
                  <a:pt x="10059533" y="250956"/>
                  <a:pt x="10054829" y="251978"/>
                  <a:pt x="10050907" y="252234"/>
                </a:cubicBezTo>
                <a:cubicBezTo>
                  <a:pt x="10056397" y="254022"/>
                  <a:pt x="10043849" y="265266"/>
                  <a:pt x="10057965" y="263222"/>
                </a:cubicBezTo>
                <a:cubicBezTo>
                  <a:pt x="10059533" y="259133"/>
                  <a:pt x="10062669" y="255045"/>
                  <a:pt x="10064237" y="250700"/>
                </a:cubicBezTo>
                <a:close/>
                <a:moveTo>
                  <a:pt x="8356281" y="249167"/>
                </a:moveTo>
                <a:cubicBezTo>
                  <a:pt x="8366477" y="251467"/>
                  <a:pt x="8378239" y="257856"/>
                  <a:pt x="8391569" y="262455"/>
                </a:cubicBezTo>
                <a:cubicBezTo>
                  <a:pt x="8368045" y="238434"/>
                  <a:pt x="8513119" y="256067"/>
                  <a:pt x="8425289" y="260922"/>
                </a:cubicBezTo>
                <a:cubicBezTo>
                  <a:pt x="8408037" y="280087"/>
                  <a:pt x="8390785" y="262711"/>
                  <a:pt x="8379023" y="277276"/>
                </a:cubicBezTo>
                <a:cubicBezTo>
                  <a:pt x="8373533" y="272421"/>
                  <a:pt x="8367261" y="265266"/>
                  <a:pt x="8364909" y="258111"/>
                </a:cubicBezTo>
                <a:cubicBezTo>
                  <a:pt x="8356281" y="267822"/>
                  <a:pt x="8343735" y="282643"/>
                  <a:pt x="8323347" y="260922"/>
                </a:cubicBezTo>
                <a:cubicBezTo>
                  <a:pt x="8335109" y="248912"/>
                  <a:pt x="8345303" y="246612"/>
                  <a:pt x="8356281" y="249167"/>
                </a:cubicBezTo>
                <a:close/>
                <a:moveTo>
                  <a:pt x="9285541" y="245590"/>
                </a:moveTo>
                <a:cubicBezTo>
                  <a:pt x="9288679" y="245590"/>
                  <a:pt x="9291817" y="247378"/>
                  <a:pt x="9292601" y="250700"/>
                </a:cubicBezTo>
                <a:cubicBezTo>
                  <a:pt x="9287109" y="270888"/>
                  <a:pt x="9265937" y="280854"/>
                  <a:pt x="9256527" y="264244"/>
                </a:cubicBezTo>
                <a:cubicBezTo>
                  <a:pt x="9261233" y="257344"/>
                  <a:pt x="9268289" y="251212"/>
                  <a:pt x="9275349" y="247889"/>
                </a:cubicBezTo>
                <a:cubicBezTo>
                  <a:pt x="9279269" y="246101"/>
                  <a:pt x="9283189" y="245334"/>
                  <a:pt x="9285541" y="245590"/>
                </a:cubicBezTo>
                <a:close/>
                <a:moveTo>
                  <a:pt x="12244273" y="240990"/>
                </a:moveTo>
                <a:cubicBezTo>
                  <a:pt x="12202713" y="263222"/>
                  <a:pt x="12150957" y="234346"/>
                  <a:pt x="12133705" y="273699"/>
                </a:cubicBezTo>
                <a:cubicBezTo>
                  <a:pt x="12162719" y="285965"/>
                  <a:pt x="12232513" y="287754"/>
                  <a:pt x="12244273" y="240990"/>
                </a:cubicBezTo>
                <a:close/>
                <a:moveTo>
                  <a:pt x="12823789" y="239457"/>
                </a:moveTo>
                <a:cubicBezTo>
                  <a:pt x="12782225" y="237157"/>
                  <a:pt x="12823789" y="283154"/>
                  <a:pt x="12797909" y="300275"/>
                </a:cubicBezTo>
                <a:cubicBezTo>
                  <a:pt x="12826925" y="300275"/>
                  <a:pt x="12826141" y="271399"/>
                  <a:pt x="12823789" y="239457"/>
                </a:cubicBezTo>
                <a:close/>
                <a:moveTo>
                  <a:pt x="8323347" y="239457"/>
                </a:moveTo>
                <a:cubicBezTo>
                  <a:pt x="8320209" y="288265"/>
                  <a:pt x="8289627" y="258111"/>
                  <a:pt x="8269237" y="255045"/>
                </a:cubicBezTo>
                <a:cubicBezTo>
                  <a:pt x="8273159" y="233579"/>
                  <a:pt x="8306093" y="248656"/>
                  <a:pt x="8323347" y="239457"/>
                </a:cubicBezTo>
                <a:close/>
                <a:moveTo>
                  <a:pt x="9241629" y="236646"/>
                </a:moveTo>
                <a:cubicBezTo>
                  <a:pt x="9247901" y="290053"/>
                  <a:pt x="9170267" y="273443"/>
                  <a:pt x="9127137" y="278043"/>
                </a:cubicBezTo>
                <a:cubicBezTo>
                  <a:pt x="9124001" y="266544"/>
                  <a:pt x="9121647" y="262455"/>
                  <a:pt x="9112237" y="260155"/>
                </a:cubicBezTo>
                <a:cubicBezTo>
                  <a:pt x="9139683" y="241501"/>
                  <a:pt x="9207123" y="278554"/>
                  <a:pt x="9241629" y="236646"/>
                </a:cubicBezTo>
                <a:close/>
                <a:moveTo>
                  <a:pt x="12762621" y="236390"/>
                </a:moveTo>
                <a:cubicBezTo>
                  <a:pt x="12761053" y="234601"/>
                  <a:pt x="12757917" y="234346"/>
                  <a:pt x="12753995" y="236646"/>
                </a:cubicBezTo>
                <a:cubicBezTo>
                  <a:pt x="12721059" y="300786"/>
                  <a:pt x="12644993" y="256578"/>
                  <a:pt x="12594805" y="308197"/>
                </a:cubicBezTo>
                <a:cubicBezTo>
                  <a:pt x="12613625" y="324296"/>
                  <a:pt x="12643425" y="291587"/>
                  <a:pt x="12654403" y="326851"/>
                </a:cubicBezTo>
                <a:cubicBezTo>
                  <a:pt x="12659893" y="316629"/>
                  <a:pt x="12644209" y="307430"/>
                  <a:pt x="12659893" y="296953"/>
                </a:cubicBezTo>
                <a:cubicBezTo>
                  <a:pt x="12663029" y="302319"/>
                  <a:pt x="12669303" y="303086"/>
                  <a:pt x="12674009" y="306152"/>
                </a:cubicBezTo>
                <a:cubicBezTo>
                  <a:pt x="12685771" y="298997"/>
                  <a:pt x="12707729" y="296442"/>
                  <a:pt x="12716353" y="306152"/>
                </a:cubicBezTo>
                <a:cubicBezTo>
                  <a:pt x="12716353" y="313307"/>
                  <a:pt x="12710865" y="314585"/>
                  <a:pt x="12706945" y="317652"/>
                </a:cubicBezTo>
                <a:cubicBezTo>
                  <a:pt x="12722629" y="319185"/>
                  <a:pt x="12738311" y="321996"/>
                  <a:pt x="12755563" y="322507"/>
                </a:cubicBezTo>
                <a:cubicBezTo>
                  <a:pt x="12763405" y="297464"/>
                  <a:pt x="12769679" y="279065"/>
                  <a:pt x="12776737" y="249167"/>
                </a:cubicBezTo>
                <a:cubicBezTo>
                  <a:pt x="12764189" y="258367"/>
                  <a:pt x="12767325" y="241245"/>
                  <a:pt x="12762621" y="236390"/>
                </a:cubicBezTo>
                <a:close/>
                <a:moveTo>
                  <a:pt x="8221401" y="235879"/>
                </a:moveTo>
                <a:cubicBezTo>
                  <a:pt x="8230029" y="231279"/>
                  <a:pt x="8244143" y="244567"/>
                  <a:pt x="8251201" y="244567"/>
                </a:cubicBezTo>
                <a:cubicBezTo>
                  <a:pt x="8244143" y="274466"/>
                  <a:pt x="8226107" y="261178"/>
                  <a:pt x="8214345" y="247889"/>
                </a:cubicBezTo>
                <a:cubicBezTo>
                  <a:pt x="8215129" y="241245"/>
                  <a:pt x="8218265" y="237412"/>
                  <a:pt x="8221401" y="235879"/>
                </a:cubicBezTo>
                <a:close/>
                <a:moveTo>
                  <a:pt x="9407875" y="233579"/>
                </a:moveTo>
                <a:cubicBezTo>
                  <a:pt x="9392975" y="232302"/>
                  <a:pt x="9380429" y="233835"/>
                  <a:pt x="9369449" y="239457"/>
                </a:cubicBezTo>
                <a:cubicBezTo>
                  <a:pt x="9396113" y="249423"/>
                  <a:pt x="9424343" y="255045"/>
                  <a:pt x="9449437" y="239457"/>
                </a:cubicBezTo>
                <a:cubicBezTo>
                  <a:pt x="9436889" y="237412"/>
                  <a:pt x="9421989" y="234857"/>
                  <a:pt x="9407875" y="233579"/>
                </a:cubicBezTo>
                <a:close/>
                <a:moveTo>
                  <a:pt x="7567391" y="229235"/>
                </a:moveTo>
                <a:cubicBezTo>
                  <a:pt x="7616795" y="246867"/>
                  <a:pt x="7625421" y="259644"/>
                  <a:pt x="7672473" y="234346"/>
                </a:cubicBezTo>
                <a:cubicBezTo>
                  <a:pt x="7680313" y="259644"/>
                  <a:pt x="7649731" y="241245"/>
                  <a:pt x="7652083" y="264244"/>
                </a:cubicBezTo>
                <a:cubicBezTo>
                  <a:pt x="7619147" y="251467"/>
                  <a:pt x="7592485" y="274466"/>
                  <a:pt x="7561901" y="266799"/>
                </a:cubicBezTo>
                <a:cubicBezTo>
                  <a:pt x="7567391" y="256833"/>
                  <a:pt x="7570529" y="244312"/>
                  <a:pt x="7567391" y="229235"/>
                </a:cubicBezTo>
                <a:close/>
                <a:moveTo>
                  <a:pt x="9754485" y="228468"/>
                </a:moveTo>
                <a:cubicBezTo>
                  <a:pt x="9757621" y="226169"/>
                  <a:pt x="9760759" y="230513"/>
                  <a:pt x="9760759" y="235112"/>
                </a:cubicBezTo>
                <a:cubicBezTo>
                  <a:pt x="9778795" y="237412"/>
                  <a:pt x="9812515" y="253511"/>
                  <a:pt x="9854861" y="249167"/>
                </a:cubicBezTo>
                <a:cubicBezTo>
                  <a:pt x="9848587" y="290053"/>
                  <a:pt x="9790557" y="221058"/>
                  <a:pt x="9799969" y="273699"/>
                </a:cubicBezTo>
                <a:cubicBezTo>
                  <a:pt x="9790557" y="262200"/>
                  <a:pt x="9763895" y="273954"/>
                  <a:pt x="9754485" y="262455"/>
                </a:cubicBezTo>
                <a:cubicBezTo>
                  <a:pt x="9766249" y="248912"/>
                  <a:pt x="9754485" y="244312"/>
                  <a:pt x="9754485" y="228468"/>
                </a:cubicBezTo>
                <a:close/>
                <a:moveTo>
                  <a:pt x="7774417" y="224124"/>
                </a:moveTo>
                <a:cubicBezTo>
                  <a:pt x="7784611" y="224124"/>
                  <a:pt x="7794805" y="232302"/>
                  <a:pt x="7791669" y="251467"/>
                </a:cubicBezTo>
                <a:cubicBezTo>
                  <a:pt x="7785395" y="241245"/>
                  <a:pt x="7768927" y="243801"/>
                  <a:pt x="7752459" y="246356"/>
                </a:cubicBezTo>
                <a:cubicBezTo>
                  <a:pt x="7752459" y="232302"/>
                  <a:pt x="7763437" y="224124"/>
                  <a:pt x="7774417" y="224124"/>
                </a:cubicBezTo>
                <a:close/>
                <a:moveTo>
                  <a:pt x="8105343" y="221313"/>
                </a:moveTo>
                <a:cubicBezTo>
                  <a:pt x="8134357" y="250189"/>
                  <a:pt x="8168861" y="223358"/>
                  <a:pt x="8205719" y="240223"/>
                </a:cubicBezTo>
                <a:cubicBezTo>
                  <a:pt x="8194741" y="257089"/>
                  <a:pt x="8157099" y="245845"/>
                  <a:pt x="8142199" y="260155"/>
                </a:cubicBezTo>
                <a:cubicBezTo>
                  <a:pt x="8136709" y="224124"/>
                  <a:pt x="8105343" y="267310"/>
                  <a:pt x="8096717" y="235879"/>
                </a:cubicBezTo>
                <a:cubicBezTo>
                  <a:pt x="8096717" y="228724"/>
                  <a:pt x="8108479" y="230768"/>
                  <a:pt x="8105343" y="221313"/>
                </a:cubicBezTo>
                <a:close/>
                <a:moveTo>
                  <a:pt x="9979545" y="213647"/>
                </a:moveTo>
                <a:cubicBezTo>
                  <a:pt x="9990525" y="215947"/>
                  <a:pt x="9981115" y="248656"/>
                  <a:pt x="9984251" y="262455"/>
                </a:cubicBezTo>
                <a:cubicBezTo>
                  <a:pt x="9966999" y="267055"/>
                  <a:pt x="9950531" y="266799"/>
                  <a:pt x="9945041" y="253000"/>
                </a:cubicBezTo>
                <a:cubicBezTo>
                  <a:pt x="9950531" y="225146"/>
                  <a:pt x="9964647" y="248145"/>
                  <a:pt x="9979545" y="234346"/>
                </a:cubicBezTo>
                <a:close/>
                <a:moveTo>
                  <a:pt x="7967325" y="213647"/>
                </a:moveTo>
                <a:cubicBezTo>
                  <a:pt x="7976737" y="220802"/>
                  <a:pt x="7979089" y="239712"/>
                  <a:pt x="7985361" y="249167"/>
                </a:cubicBezTo>
                <a:cubicBezTo>
                  <a:pt x="8012809" y="249167"/>
                  <a:pt x="8027709" y="242012"/>
                  <a:pt x="8027709" y="216203"/>
                </a:cubicBezTo>
                <a:cubicBezTo>
                  <a:pt x="8033197" y="220802"/>
                  <a:pt x="8048097" y="244567"/>
                  <a:pt x="8044961" y="216203"/>
                </a:cubicBezTo>
                <a:cubicBezTo>
                  <a:pt x="8072407" y="232557"/>
                  <a:pt x="8081817" y="237412"/>
                  <a:pt x="8096717" y="260922"/>
                </a:cubicBezTo>
                <a:cubicBezTo>
                  <a:pt x="8030061" y="270377"/>
                  <a:pt x="7964189" y="235112"/>
                  <a:pt x="7910081" y="282387"/>
                </a:cubicBezTo>
                <a:cubicBezTo>
                  <a:pt x="7915569" y="270632"/>
                  <a:pt x="7939879" y="239457"/>
                  <a:pt x="7906159" y="239457"/>
                </a:cubicBezTo>
                <a:cubicBezTo>
                  <a:pt x="7912433" y="220547"/>
                  <a:pt x="7970463" y="260922"/>
                  <a:pt x="7967325" y="213647"/>
                </a:cubicBezTo>
                <a:close/>
                <a:moveTo>
                  <a:pt x="9410229" y="212881"/>
                </a:moveTo>
                <a:cubicBezTo>
                  <a:pt x="9429049" y="214158"/>
                  <a:pt x="9446301" y="223358"/>
                  <a:pt x="9453357" y="236646"/>
                </a:cubicBezTo>
                <a:cubicBezTo>
                  <a:pt x="9458063" y="233324"/>
                  <a:pt x="9464337" y="232046"/>
                  <a:pt x="9468257" y="226424"/>
                </a:cubicBezTo>
                <a:cubicBezTo>
                  <a:pt x="9530209" y="261944"/>
                  <a:pt x="9603921" y="221313"/>
                  <a:pt x="9660383" y="231535"/>
                </a:cubicBezTo>
                <a:cubicBezTo>
                  <a:pt x="9669009" y="274721"/>
                  <a:pt x="9716061" y="233835"/>
                  <a:pt x="9745859" y="254278"/>
                </a:cubicBezTo>
                <a:cubicBezTo>
                  <a:pt x="9712923" y="300019"/>
                  <a:pt x="9662735" y="241501"/>
                  <a:pt x="9615685" y="259389"/>
                </a:cubicBezTo>
                <a:cubicBezTo>
                  <a:pt x="9612547" y="267055"/>
                  <a:pt x="9615685" y="271910"/>
                  <a:pt x="9621957" y="274466"/>
                </a:cubicBezTo>
                <a:cubicBezTo>
                  <a:pt x="9592159" y="274466"/>
                  <a:pt x="9538833" y="277021"/>
                  <a:pt x="9494921" y="284687"/>
                </a:cubicBezTo>
                <a:cubicBezTo>
                  <a:pt x="9497273" y="292353"/>
                  <a:pt x="9502761" y="289798"/>
                  <a:pt x="9509035" y="289798"/>
                </a:cubicBezTo>
                <a:cubicBezTo>
                  <a:pt x="9464337" y="300019"/>
                  <a:pt x="9403169" y="302319"/>
                  <a:pt x="9346709" y="327618"/>
                </a:cubicBezTo>
                <a:cubicBezTo>
                  <a:pt x="9391407" y="289542"/>
                  <a:pt x="9361609" y="246867"/>
                  <a:pt x="9338081" y="229235"/>
                </a:cubicBezTo>
                <a:cubicBezTo>
                  <a:pt x="9345141" y="232557"/>
                  <a:pt x="9356903" y="235112"/>
                  <a:pt x="9367097" y="238690"/>
                </a:cubicBezTo>
                <a:cubicBezTo>
                  <a:pt x="9372587" y="219525"/>
                  <a:pt x="9391407" y="211603"/>
                  <a:pt x="9410229" y="212881"/>
                </a:cubicBezTo>
                <a:close/>
                <a:moveTo>
                  <a:pt x="10902827" y="196750"/>
                </a:moveTo>
                <a:cubicBezTo>
                  <a:pt x="10907433" y="196143"/>
                  <a:pt x="10913119" y="196782"/>
                  <a:pt x="10917433" y="196782"/>
                </a:cubicBezTo>
                <a:cubicBezTo>
                  <a:pt x="10919785" y="201381"/>
                  <a:pt x="10920569" y="202404"/>
                  <a:pt x="10923705" y="209303"/>
                </a:cubicBezTo>
                <a:cubicBezTo>
                  <a:pt x="10909589" y="214414"/>
                  <a:pt x="10909589" y="196782"/>
                  <a:pt x="10894691" y="204192"/>
                </a:cubicBezTo>
                <a:cubicBezTo>
                  <a:pt x="10894691" y="199209"/>
                  <a:pt x="10898219" y="197357"/>
                  <a:pt x="10902827" y="196750"/>
                </a:cubicBezTo>
                <a:close/>
                <a:moveTo>
                  <a:pt x="12906127" y="181961"/>
                </a:moveTo>
                <a:cubicBezTo>
                  <a:pt x="12901421" y="179916"/>
                  <a:pt x="12897501" y="179150"/>
                  <a:pt x="12888875" y="182727"/>
                </a:cubicBezTo>
                <a:cubicBezTo>
                  <a:pt x="12885737" y="194993"/>
                  <a:pt x="12870839" y="229491"/>
                  <a:pt x="12882601" y="234346"/>
                </a:cubicBezTo>
                <a:cubicBezTo>
                  <a:pt x="12888091" y="209814"/>
                  <a:pt x="12910833" y="204448"/>
                  <a:pt x="12922595" y="187071"/>
                </a:cubicBezTo>
                <a:cubicBezTo>
                  <a:pt x="12915537" y="187071"/>
                  <a:pt x="12910833" y="184005"/>
                  <a:pt x="12906127" y="181961"/>
                </a:cubicBezTo>
                <a:close/>
                <a:moveTo>
                  <a:pt x="10742559" y="179661"/>
                </a:moveTo>
                <a:cubicBezTo>
                  <a:pt x="10744911" y="179150"/>
                  <a:pt x="10748833" y="180172"/>
                  <a:pt x="10752753" y="181961"/>
                </a:cubicBezTo>
                <a:cubicBezTo>
                  <a:pt x="10760595" y="185794"/>
                  <a:pt x="10768437" y="193971"/>
                  <a:pt x="10766869" y="203426"/>
                </a:cubicBezTo>
                <a:cubicBezTo>
                  <a:pt x="10749617" y="208025"/>
                  <a:pt x="10745697" y="228724"/>
                  <a:pt x="10719817" y="226424"/>
                </a:cubicBezTo>
                <a:cubicBezTo>
                  <a:pt x="10725307" y="198315"/>
                  <a:pt x="10704917" y="207770"/>
                  <a:pt x="10690017" y="207770"/>
                </a:cubicBezTo>
                <a:cubicBezTo>
                  <a:pt x="10687665" y="167906"/>
                  <a:pt x="10726091" y="203681"/>
                  <a:pt x="10737853" y="212881"/>
                </a:cubicBezTo>
                <a:cubicBezTo>
                  <a:pt x="10755105" y="208281"/>
                  <a:pt x="10746481" y="189116"/>
                  <a:pt x="10737853" y="184260"/>
                </a:cubicBezTo>
                <a:cubicBezTo>
                  <a:pt x="10737853" y="181449"/>
                  <a:pt x="10739421" y="179916"/>
                  <a:pt x="10742559" y="179661"/>
                </a:cubicBezTo>
                <a:close/>
                <a:moveTo>
                  <a:pt x="12664597" y="175317"/>
                </a:moveTo>
                <a:cubicBezTo>
                  <a:pt x="12659109" y="177872"/>
                  <a:pt x="12653619" y="183494"/>
                  <a:pt x="12650483" y="194737"/>
                </a:cubicBezTo>
                <a:cubicBezTo>
                  <a:pt x="12665381" y="192182"/>
                  <a:pt x="12686555" y="194993"/>
                  <a:pt x="12686555" y="175317"/>
                </a:cubicBezTo>
                <a:cubicBezTo>
                  <a:pt x="12677145" y="172761"/>
                  <a:pt x="12670871" y="172506"/>
                  <a:pt x="12664597" y="175317"/>
                </a:cubicBezTo>
                <a:close/>
                <a:moveTo>
                  <a:pt x="12762621" y="169950"/>
                </a:moveTo>
                <a:cubicBezTo>
                  <a:pt x="12756349" y="189627"/>
                  <a:pt x="12717923" y="175572"/>
                  <a:pt x="12721059" y="202659"/>
                </a:cubicBezTo>
                <a:cubicBezTo>
                  <a:pt x="12744585" y="207514"/>
                  <a:pt x="12779873" y="187327"/>
                  <a:pt x="12762621" y="169950"/>
                </a:cubicBezTo>
                <a:close/>
                <a:moveTo>
                  <a:pt x="12357981" y="165606"/>
                </a:moveTo>
                <a:lnTo>
                  <a:pt x="12335241" y="167395"/>
                </a:lnTo>
                <a:cubicBezTo>
                  <a:pt x="12332103" y="196782"/>
                  <a:pt x="12364255" y="195249"/>
                  <a:pt x="12357981" y="165606"/>
                </a:cubicBezTo>
                <a:close/>
                <a:moveTo>
                  <a:pt x="13629929" y="159473"/>
                </a:moveTo>
                <a:cubicBezTo>
                  <a:pt x="13634637" y="159473"/>
                  <a:pt x="13638557" y="161262"/>
                  <a:pt x="13640909" y="165606"/>
                </a:cubicBezTo>
                <a:cubicBezTo>
                  <a:pt x="13640909" y="195760"/>
                  <a:pt x="13615815" y="171228"/>
                  <a:pt x="13596209" y="186305"/>
                </a:cubicBezTo>
                <a:cubicBezTo>
                  <a:pt x="13597779" y="178894"/>
                  <a:pt x="13606405" y="169695"/>
                  <a:pt x="13615815" y="164073"/>
                </a:cubicBezTo>
                <a:cubicBezTo>
                  <a:pt x="13620521" y="161262"/>
                  <a:pt x="13626009" y="159218"/>
                  <a:pt x="13629929" y="159473"/>
                </a:cubicBezTo>
                <a:close/>
                <a:moveTo>
                  <a:pt x="7299985" y="157684"/>
                </a:moveTo>
                <a:cubicBezTo>
                  <a:pt x="7303905" y="156407"/>
                  <a:pt x="7310963" y="157940"/>
                  <a:pt x="7319589" y="162029"/>
                </a:cubicBezTo>
                <a:cubicBezTo>
                  <a:pt x="7323509" y="176594"/>
                  <a:pt x="7315667" y="181194"/>
                  <a:pt x="7311747" y="190649"/>
                </a:cubicBezTo>
                <a:cubicBezTo>
                  <a:pt x="7292927" y="185283"/>
                  <a:pt x="7286653" y="161773"/>
                  <a:pt x="7299985" y="157684"/>
                </a:cubicBezTo>
                <a:close/>
                <a:moveTo>
                  <a:pt x="12296031" y="151807"/>
                </a:moveTo>
                <a:cubicBezTo>
                  <a:pt x="12286621" y="150529"/>
                  <a:pt x="12280347" y="154107"/>
                  <a:pt x="12282699" y="172506"/>
                </a:cubicBezTo>
                <a:cubicBezTo>
                  <a:pt x="12294461" y="174805"/>
                  <a:pt x="12320341" y="187582"/>
                  <a:pt x="12322693" y="160495"/>
                </a:cubicBezTo>
                <a:cubicBezTo>
                  <a:pt x="12315635" y="159218"/>
                  <a:pt x="12304657" y="153085"/>
                  <a:pt x="12296031" y="151807"/>
                </a:cubicBezTo>
                <a:close/>
                <a:moveTo>
                  <a:pt x="11113479" y="137497"/>
                </a:moveTo>
                <a:cubicBezTo>
                  <a:pt x="11113479" y="156151"/>
                  <a:pt x="11103285" y="165862"/>
                  <a:pt x="11086033" y="168161"/>
                </a:cubicBezTo>
                <a:lnTo>
                  <a:pt x="11086033" y="139797"/>
                </a:lnTo>
                <a:close/>
                <a:moveTo>
                  <a:pt x="10903317" y="137497"/>
                </a:moveTo>
                <a:cubicBezTo>
                  <a:pt x="10903317" y="168161"/>
                  <a:pt x="10907237" y="174550"/>
                  <a:pt x="10917433" y="196782"/>
                </a:cubicBezTo>
                <a:cubicBezTo>
                  <a:pt x="10915081" y="181705"/>
                  <a:pt x="10893907" y="191415"/>
                  <a:pt x="10890769" y="174039"/>
                </a:cubicBezTo>
                <a:cubicBezTo>
                  <a:pt x="10868029" y="228468"/>
                  <a:pt x="10819409" y="224124"/>
                  <a:pt x="10778631" y="243801"/>
                </a:cubicBezTo>
                <a:cubicBezTo>
                  <a:pt x="10784905" y="219014"/>
                  <a:pt x="10813137" y="196782"/>
                  <a:pt x="10780985" y="184260"/>
                </a:cubicBezTo>
                <a:cubicBezTo>
                  <a:pt x="10807645" y="194226"/>
                  <a:pt x="10897043" y="207003"/>
                  <a:pt x="10903317" y="137497"/>
                </a:cubicBezTo>
                <a:close/>
                <a:moveTo>
                  <a:pt x="12937493" y="133153"/>
                </a:moveTo>
                <a:lnTo>
                  <a:pt x="12920241" y="135453"/>
                </a:lnTo>
                <a:cubicBezTo>
                  <a:pt x="12923379" y="152829"/>
                  <a:pt x="12931221" y="155129"/>
                  <a:pt x="12922595" y="172506"/>
                </a:cubicBezTo>
                <a:cubicBezTo>
                  <a:pt x="12931221" y="169950"/>
                  <a:pt x="12943769" y="172761"/>
                  <a:pt x="12946905" y="162795"/>
                </a:cubicBezTo>
                <a:cubicBezTo>
                  <a:pt x="12920241" y="165351"/>
                  <a:pt x="12940631" y="147974"/>
                  <a:pt x="12937493" y="133153"/>
                </a:cubicBezTo>
                <a:close/>
                <a:moveTo>
                  <a:pt x="11162097" y="129575"/>
                </a:moveTo>
                <a:cubicBezTo>
                  <a:pt x="11178565" y="137241"/>
                  <a:pt x="11184841" y="158195"/>
                  <a:pt x="11204445" y="165606"/>
                </a:cubicBezTo>
                <a:cubicBezTo>
                  <a:pt x="11198171" y="175828"/>
                  <a:pt x="11158961" y="159984"/>
                  <a:pt x="11162097" y="129575"/>
                </a:cubicBezTo>
                <a:close/>
                <a:moveTo>
                  <a:pt x="11535371" y="128042"/>
                </a:moveTo>
                <a:cubicBezTo>
                  <a:pt x="11510277" y="132131"/>
                  <a:pt x="11481261" y="150018"/>
                  <a:pt x="11509493" y="177616"/>
                </a:cubicBezTo>
                <a:cubicBezTo>
                  <a:pt x="11521255" y="143119"/>
                  <a:pt x="11541645" y="165606"/>
                  <a:pt x="11568305" y="165606"/>
                </a:cubicBezTo>
                <a:cubicBezTo>
                  <a:pt x="11559681" y="145930"/>
                  <a:pt x="11571443" y="140563"/>
                  <a:pt x="11562817" y="135453"/>
                </a:cubicBezTo>
                <a:cubicBezTo>
                  <a:pt x="11554191" y="160240"/>
                  <a:pt x="11547917" y="126253"/>
                  <a:pt x="11557329" y="128809"/>
                </a:cubicBezTo>
                <a:cubicBezTo>
                  <a:pt x="11551837" y="127020"/>
                  <a:pt x="11543997" y="126764"/>
                  <a:pt x="11535371" y="128042"/>
                </a:cubicBezTo>
                <a:close/>
                <a:moveTo>
                  <a:pt x="11719653" y="126509"/>
                </a:moveTo>
                <a:cubicBezTo>
                  <a:pt x="11692993" y="129575"/>
                  <a:pt x="11660841" y="146441"/>
                  <a:pt x="11632609" y="150274"/>
                </a:cubicBezTo>
                <a:cubicBezTo>
                  <a:pt x="11658489" y="182216"/>
                  <a:pt x="11726713" y="163306"/>
                  <a:pt x="11743965" y="128809"/>
                </a:cubicBezTo>
                <a:cubicBezTo>
                  <a:pt x="11736905" y="125742"/>
                  <a:pt x="11728281" y="125487"/>
                  <a:pt x="11719653" y="126509"/>
                </a:cubicBezTo>
                <a:close/>
                <a:moveTo>
                  <a:pt x="9954453" y="113987"/>
                </a:moveTo>
                <a:cubicBezTo>
                  <a:pt x="9967785" y="128042"/>
                  <a:pt x="9973273" y="131108"/>
                  <a:pt x="9990525" y="120120"/>
                </a:cubicBezTo>
                <a:cubicBezTo>
                  <a:pt x="9987389" y="125487"/>
                  <a:pt x="9984251" y="133919"/>
                  <a:pt x="9984251" y="145163"/>
                </a:cubicBezTo>
                <a:cubicBezTo>
                  <a:pt x="9970137" y="139541"/>
                  <a:pt x="9956805" y="136219"/>
                  <a:pt x="9954453" y="113987"/>
                </a:cubicBezTo>
                <a:close/>
                <a:moveTo>
                  <a:pt x="9940337" y="113987"/>
                </a:moveTo>
                <a:cubicBezTo>
                  <a:pt x="9951317" y="130342"/>
                  <a:pt x="9922301" y="143885"/>
                  <a:pt x="9944257" y="146696"/>
                </a:cubicBezTo>
                <a:cubicBezTo>
                  <a:pt x="9962293" y="159984"/>
                  <a:pt x="9933279" y="149507"/>
                  <a:pt x="9922301" y="149507"/>
                </a:cubicBezTo>
                <a:cubicBezTo>
                  <a:pt x="9922301" y="133408"/>
                  <a:pt x="9922301" y="113987"/>
                  <a:pt x="9940337" y="113987"/>
                </a:cubicBezTo>
                <a:close/>
                <a:moveTo>
                  <a:pt x="7309393" y="113987"/>
                </a:moveTo>
                <a:lnTo>
                  <a:pt x="7313315" y="152574"/>
                </a:lnTo>
                <a:cubicBezTo>
                  <a:pt x="7305473" y="150018"/>
                  <a:pt x="7297631" y="144907"/>
                  <a:pt x="7285869" y="147463"/>
                </a:cubicBezTo>
                <a:cubicBezTo>
                  <a:pt x="7289789" y="132131"/>
                  <a:pt x="7289789" y="113987"/>
                  <a:pt x="7309393" y="113987"/>
                </a:cubicBezTo>
                <a:close/>
                <a:moveTo>
                  <a:pt x="12562653" y="112454"/>
                </a:moveTo>
                <a:cubicBezTo>
                  <a:pt x="12554029" y="111943"/>
                  <a:pt x="12546185" y="117820"/>
                  <a:pt x="12546185" y="128809"/>
                </a:cubicBezTo>
                <a:cubicBezTo>
                  <a:pt x="12563437" y="123953"/>
                  <a:pt x="12563437" y="152829"/>
                  <a:pt x="12575201" y="133153"/>
                </a:cubicBezTo>
                <a:cubicBezTo>
                  <a:pt x="12578337" y="119609"/>
                  <a:pt x="12570497" y="113221"/>
                  <a:pt x="12562653" y="112454"/>
                </a:cubicBezTo>
                <a:close/>
                <a:moveTo>
                  <a:pt x="12639505" y="106577"/>
                </a:moveTo>
                <a:cubicBezTo>
                  <a:pt x="12593237" y="111432"/>
                  <a:pt x="12663029" y="160240"/>
                  <a:pt x="12654403" y="133153"/>
                </a:cubicBezTo>
                <a:lnTo>
                  <a:pt x="12641857" y="135453"/>
                </a:lnTo>
                <a:cubicBezTo>
                  <a:pt x="12651267" y="120887"/>
                  <a:pt x="12639505" y="126253"/>
                  <a:pt x="12639505" y="106577"/>
                </a:cubicBezTo>
                <a:close/>
                <a:moveTo>
                  <a:pt x="12864565" y="94311"/>
                </a:moveTo>
                <a:cubicBezTo>
                  <a:pt x="12873191" y="121398"/>
                  <a:pt x="12850449" y="110921"/>
                  <a:pt x="12855939" y="133153"/>
                </a:cubicBezTo>
                <a:cubicBezTo>
                  <a:pt x="12870839" y="128297"/>
                  <a:pt x="12879465" y="116287"/>
                  <a:pt x="12888875" y="108876"/>
                </a:cubicBezTo>
                <a:cubicBezTo>
                  <a:pt x="12873975" y="113987"/>
                  <a:pt x="12876329" y="94311"/>
                  <a:pt x="12864565" y="94311"/>
                </a:cubicBezTo>
                <a:close/>
                <a:moveTo>
                  <a:pt x="11809051" y="92777"/>
                </a:moveTo>
                <a:cubicBezTo>
                  <a:pt x="11802777" y="93800"/>
                  <a:pt x="11796505" y="99166"/>
                  <a:pt x="11796505" y="108876"/>
                </a:cubicBezTo>
                <a:cubicBezTo>
                  <a:pt x="11808267" y="118842"/>
                  <a:pt x="11823951" y="110921"/>
                  <a:pt x="11826303" y="98655"/>
                </a:cubicBezTo>
                <a:cubicBezTo>
                  <a:pt x="11823951" y="93800"/>
                  <a:pt x="11815325" y="91500"/>
                  <a:pt x="11809051" y="92777"/>
                </a:cubicBezTo>
                <a:close/>
                <a:moveTo>
                  <a:pt x="12859077" y="65179"/>
                </a:moveTo>
                <a:cubicBezTo>
                  <a:pt x="12860645" y="66968"/>
                  <a:pt x="12862997" y="67990"/>
                  <a:pt x="12864565" y="72079"/>
                </a:cubicBezTo>
                <a:cubicBezTo>
                  <a:pt x="12860645" y="73612"/>
                  <a:pt x="12859077" y="69779"/>
                  <a:pt x="12859077" y="65179"/>
                </a:cubicBezTo>
                <a:close/>
                <a:moveTo>
                  <a:pt x="13040223" y="60069"/>
                </a:moveTo>
                <a:cubicBezTo>
                  <a:pt x="13061397" y="64668"/>
                  <a:pt x="13040223" y="85111"/>
                  <a:pt x="13055907" y="91755"/>
                </a:cubicBezTo>
                <a:cubicBezTo>
                  <a:pt x="13059043" y="107599"/>
                  <a:pt x="13037085" y="100444"/>
                  <a:pt x="13037085" y="113987"/>
                </a:cubicBezTo>
                <a:cubicBezTo>
                  <a:pt x="13040223" y="89200"/>
                  <a:pt x="13022971" y="78723"/>
                  <a:pt x="12998661" y="69779"/>
                </a:cubicBezTo>
                <a:cubicBezTo>
                  <a:pt x="13004149" y="53936"/>
                  <a:pt x="13040223" y="91755"/>
                  <a:pt x="13040223" y="60069"/>
                </a:cubicBezTo>
                <a:close/>
                <a:moveTo>
                  <a:pt x="12858293" y="59302"/>
                </a:moveTo>
                <a:cubicBezTo>
                  <a:pt x="12858293" y="60835"/>
                  <a:pt x="12858293" y="63135"/>
                  <a:pt x="12859077" y="65179"/>
                </a:cubicBezTo>
                <a:cubicBezTo>
                  <a:pt x="12858293" y="64668"/>
                  <a:pt x="12857509" y="63646"/>
                  <a:pt x="12856723" y="62624"/>
                </a:cubicBezTo>
                <a:cubicBezTo>
                  <a:pt x="12857509" y="61346"/>
                  <a:pt x="12856723" y="60580"/>
                  <a:pt x="12858293" y="59302"/>
                </a:cubicBezTo>
                <a:close/>
                <a:moveTo>
                  <a:pt x="12843393" y="59302"/>
                </a:moveTo>
                <a:cubicBezTo>
                  <a:pt x="12837903" y="71568"/>
                  <a:pt x="12802615" y="96611"/>
                  <a:pt x="12793989" y="86645"/>
                </a:cubicBezTo>
                <a:cubicBezTo>
                  <a:pt x="12808889" y="104021"/>
                  <a:pt x="12783009" y="96099"/>
                  <a:pt x="12783009" y="115776"/>
                </a:cubicBezTo>
                <a:cubicBezTo>
                  <a:pt x="12800261" y="118076"/>
                  <a:pt x="12846529" y="98655"/>
                  <a:pt x="12843393" y="59302"/>
                </a:cubicBezTo>
                <a:close/>
                <a:moveTo>
                  <a:pt x="12793989" y="12794"/>
                </a:moveTo>
                <a:cubicBezTo>
                  <a:pt x="12776737" y="37581"/>
                  <a:pt x="12817513" y="25571"/>
                  <a:pt x="12814377" y="54958"/>
                </a:cubicBezTo>
                <a:cubicBezTo>
                  <a:pt x="12829277" y="40648"/>
                  <a:pt x="12845745" y="44481"/>
                  <a:pt x="12856723" y="62624"/>
                </a:cubicBezTo>
                <a:cubicBezTo>
                  <a:pt x="12844961" y="75912"/>
                  <a:pt x="12871623" y="87411"/>
                  <a:pt x="12876329" y="94311"/>
                </a:cubicBezTo>
                <a:cubicBezTo>
                  <a:pt x="12891229" y="67224"/>
                  <a:pt x="12911617" y="64157"/>
                  <a:pt x="12935141" y="59302"/>
                </a:cubicBezTo>
                <a:cubicBezTo>
                  <a:pt x="12935141" y="76679"/>
                  <a:pt x="12920241" y="76934"/>
                  <a:pt x="12911617" y="69779"/>
                </a:cubicBezTo>
                <a:cubicBezTo>
                  <a:pt x="12908481" y="89456"/>
                  <a:pt x="12902989" y="99166"/>
                  <a:pt x="12914753" y="128809"/>
                </a:cubicBezTo>
                <a:cubicBezTo>
                  <a:pt x="12925733" y="96866"/>
                  <a:pt x="12932005" y="137752"/>
                  <a:pt x="12955531" y="115776"/>
                </a:cubicBezTo>
                <a:cubicBezTo>
                  <a:pt x="12955531" y="125487"/>
                  <a:pt x="12958667" y="131108"/>
                  <a:pt x="12961805" y="131108"/>
                </a:cubicBezTo>
                <a:cubicBezTo>
                  <a:pt x="12950041" y="163051"/>
                  <a:pt x="12949257" y="194993"/>
                  <a:pt x="12928869" y="199848"/>
                </a:cubicBezTo>
                <a:cubicBezTo>
                  <a:pt x="12934357" y="207259"/>
                  <a:pt x="12937493" y="216969"/>
                  <a:pt x="12937493" y="229235"/>
                </a:cubicBezTo>
                <a:cubicBezTo>
                  <a:pt x="12946121" y="229235"/>
                  <a:pt x="12950041" y="219780"/>
                  <a:pt x="12961805" y="219780"/>
                </a:cubicBezTo>
                <a:cubicBezTo>
                  <a:pt x="12958667" y="239457"/>
                  <a:pt x="12969645" y="244312"/>
                  <a:pt x="12984545" y="239457"/>
                </a:cubicBezTo>
                <a:cubicBezTo>
                  <a:pt x="12967293" y="259133"/>
                  <a:pt x="12975135" y="280598"/>
                  <a:pt x="12986897" y="297975"/>
                </a:cubicBezTo>
                <a:cubicBezTo>
                  <a:pt x="12978273" y="290564"/>
                  <a:pt x="12972783" y="290309"/>
                  <a:pt x="12964157" y="300275"/>
                </a:cubicBezTo>
                <a:cubicBezTo>
                  <a:pt x="12978273" y="319951"/>
                  <a:pt x="12966509" y="349849"/>
                  <a:pt x="12949257" y="362115"/>
                </a:cubicBezTo>
                <a:cubicBezTo>
                  <a:pt x="12955531" y="381792"/>
                  <a:pt x="12964157" y="349594"/>
                  <a:pt x="12978273" y="359304"/>
                </a:cubicBezTo>
                <a:lnTo>
                  <a:pt x="12982193" y="410923"/>
                </a:lnTo>
                <a:cubicBezTo>
                  <a:pt x="12962589" y="403768"/>
                  <a:pt x="12955531" y="411945"/>
                  <a:pt x="12942201" y="413734"/>
                </a:cubicBezTo>
                <a:cubicBezTo>
                  <a:pt x="12951609" y="438266"/>
                  <a:pt x="12983761" y="427533"/>
                  <a:pt x="13004933" y="436733"/>
                </a:cubicBezTo>
                <a:cubicBezTo>
                  <a:pt x="13006503" y="455898"/>
                  <a:pt x="12972783" y="444143"/>
                  <a:pt x="12960237" y="447976"/>
                </a:cubicBezTo>
                <a:cubicBezTo>
                  <a:pt x="12962589" y="471997"/>
                  <a:pt x="12978273" y="473274"/>
                  <a:pt x="12995525" y="471997"/>
                </a:cubicBezTo>
                <a:cubicBezTo>
                  <a:pt x="13005719" y="465353"/>
                  <a:pt x="13027677" y="474808"/>
                  <a:pt x="13037085" y="480430"/>
                </a:cubicBezTo>
                <a:cubicBezTo>
                  <a:pt x="13039439" y="488351"/>
                  <a:pt x="13035517" y="489373"/>
                  <a:pt x="13031597" y="491418"/>
                </a:cubicBezTo>
                <a:cubicBezTo>
                  <a:pt x="13078649" y="486818"/>
                  <a:pt x="13128053" y="474552"/>
                  <a:pt x="13141383" y="434433"/>
                </a:cubicBezTo>
                <a:cubicBezTo>
                  <a:pt x="13157851" y="435710"/>
                  <a:pt x="13185297" y="450021"/>
                  <a:pt x="13186081" y="419611"/>
                </a:cubicBezTo>
                <a:cubicBezTo>
                  <a:pt x="13239405" y="470208"/>
                  <a:pt x="13315473" y="406068"/>
                  <a:pt x="13346055" y="422933"/>
                </a:cubicBezTo>
                <a:cubicBezTo>
                  <a:pt x="13340565" y="436988"/>
                  <a:pt x="13317825" y="439032"/>
                  <a:pt x="13312335" y="453087"/>
                </a:cubicBezTo>
                <a:cubicBezTo>
                  <a:pt x="13317041" y="471741"/>
                  <a:pt x="13331157" y="476596"/>
                  <a:pt x="13329587" y="498573"/>
                </a:cubicBezTo>
                <a:cubicBezTo>
                  <a:pt x="13429179" y="482729"/>
                  <a:pt x="13546023" y="524893"/>
                  <a:pt x="13633851" y="479663"/>
                </a:cubicBezTo>
                <a:cubicBezTo>
                  <a:pt x="13702075" y="515438"/>
                  <a:pt x="13726385" y="492184"/>
                  <a:pt x="13805589" y="510583"/>
                </a:cubicBezTo>
                <a:cubicBezTo>
                  <a:pt x="13705997" y="523871"/>
                  <a:pt x="13541317" y="505984"/>
                  <a:pt x="13414279" y="507772"/>
                </a:cubicBezTo>
                <a:cubicBezTo>
                  <a:pt x="13385265" y="507261"/>
                  <a:pt x="13333509" y="555558"/>
                  <a:pt x="13321745" y="490651"/>
                </a:cubicBezTo>
                <a:cubicBezTo>
                  <a:pt x="13292731" y="492951"/>
                  <a:pt x="13253521" y="487840"/>
                  <a:pt x="13248817" y="512883"/>
                </a:cubicBezTo>
                <a:cubicBezTo>
                  <a:pt x="13229213" y="511861"/>
                  <a:pt x="13229997" y="482218"/>
                  <a:pt x="13201765" y="492695"/>
                </a:cubicBezTo>
                <a:cubicBezTo>
                  <a:pt x="13195493" y="493206"/>
                  <a:pt x="13192355" y="501384"/>
                  <a:pt x="13186081" y="501895"/>
                </a:cubicBezTo>
                <a:cubicBezTo>
                  <a:pt x="13170397" y="503172"/>
                  <a:pt x="13201765" y="533071"/>
                  <a:pt x="13183729" y="548403"/>
                </a:cubicBezTo>
                <a:cubicBezTo>
                  <a:pt x="13167261" y="552236"/>
                  <a:pt x="13152361" y="485285"/>
                  <a:pt x="13149225" y="532048"/>
                </a:cubicBezTo>
                <a:cubicBezTo>
                  <a:pt x="13107663" y="513650"/>
                  <a:pt x="13064533" y="508794"/>
                  <a:pt x="13017481" y="509050"/>
                </a:cubicBezTo>
                <a:cubicBezTo>
                  <a:pt x="13024539" y="522082"/>
                  <a:pt x="13043361" y="527960"/>
                  <a:pt x="13022187" y="538692"/>
                </a:cubicBezTo>
                <a:cubicBezTo>
                  <a:pt x="13033949" y="543803"/>
                  <a:pt x="13040223" y="556069"/>
                  <a:pt x="13051985" y="558624"/>
                </a:cubicBezTo>
                <a:cubicBezTo>
                  <a:pt x="13048849" y="566035"/>
                  <a:pt x="13045713" y="573190"/>
                  <a:pt x="13055121" y="573190"/>
                </a:cubicBezTo>
                <a:cubicBezTo>
                  <a:pt x="13045713" y="585712"/>
                  <a:pt x="13014345" y="602832"/>
                  <a:pt x="13026107" y="612543"/>
                </a:cubicBezTo>
                <a:cubicBezTo>
                  <a:pt x="12999445" y="632219"/>
                  <a:pt x="12975135" y="613310"/>
                  <a:pt x="12942985" y="628131"/>
                </a:cubicBezTo>
                <a:cubicBezTo>
                  <a:pt x="12946121" y="652663"/>
                  <a:pt x="12967293" y="634775"/>
                  <a:pt x="12978273" y="632475"/>
                </a:cubicBezTo>
                <a:cubicBezTo>
                  <a:pt x="12976705" y="649596"/>
                  <a:pt x="12982193" y="655218"/>
                  <a:pt x="12986897" y="661351"/>
                </a:cubicBezTo>
                <a:cubicBezTo>
                  <a:pt x="12997877" y="663651"/>
                  <a:pt x="13008855" y="665695"/>
                  <a:pt x="13022971" y="659818"/>
                </a:cubicBezTo>
                <a:cubicBezTo>
                  <a:pt x="13022971" y="660584"/>
                  <a:pt x="13023755" y="660584"/>
                  <a:pt x="13023755" y="661351"/>
                </a:cubicBezTo>
                <a:cubicBezTo>
                  <a:pt x="13030813" y="661095"/>
                  <a:pt x="13037869" y="660329"/>
                  <a:pt x="13044145" y="659818"/>
                </a:cubicBezTo>
                <a:cubicBezTo>
                  <a:pt x="13045713" y="654451"/>
                  <a:pt x="13050417" y="651385"/>
                  <a:pt x="13068453" y="656240"/>
                </a:cubicBezTo>
                <a:cubicBezTo>
                  <a:pt x="13070021" y="656751"/>
                  <a:pt x="13069237" y="657007"/>
                  <a:pt x="13069237" y="657518"/>
                </a:cubicBezTo>
                <a:cubicBezTo>
                  <a:pt x="13070805" y="657262"/>
                  <a:pt x="13071589" y="657518"/>
                  <a:pt x="13073159" y="657518"/>
                </a:cubicBezTo>
                <a:cubicBezTo>
                  <a:pt x="13081001" y="654963"/>
                  <a:pt x="13088841" y="652918"/>
                  <a:pt x="13088841" y="641930"/>
                </a:cubicBezTo>
                <a:cubicBezTo>
                  <a:pt x="13108447" y="642952"/>
                  <a:pt x="13125699" y="647807"/>
                  <a:pt x="13144519" y="650363"/>
                </a:cubicBezTo>
                <a:cubicBezTo>
                  <a:pt x="13156281" y="648830"/>
                  <a:pt x="13168829" y="648063"/>
                  <a:pt x="13181377" y="647041"/>
                </a:cubicBezTo>
                <a:cubicBezTo>
                  <a:pt x="13181377" y="651896"/>
                  <a:pt x="13178239" y="651896"/>
                  <a:pt x="13177455" y="655474"/>
                </a:cubicBezTo>
                <a:cubicBezTo>
                  <a:pt x="13182945" y="656496"/>
                  <a:pt x="13188433" y="657007"/>
                  <a:pt x="13193923" y="658285"/>
                </a:cubicBezTo>
                <a:cubicBezTo>
                  <a:pt x="13196277" y="657518"/>
                  <a:pt x="13197061" y="654196"/>
                  <a:pt x="13201765" y="655474"/>
                </a:cubicBezTo>
                <a:cubicBezTo>
                  <a:pt x="13200197" y="657007"/>
                  <a:pt x="13201765" y="657518"/>
                  <a:pt x="13200981" y="659051"/>
                </a:cubicBezTo>
                <a:cubicBezTo>
                  <a:pt x="13205685" y="660329"/>
                  <a:pt x="13210391" y="660073"/>
                  <a:pt x="13215097" y="661351"/>
                </a:cubicBezTo>
                <a:cubicBezTo>
                  <a:pt x="13210391" y="663906"/>
                  <a:pt x="13204117" y="663140"/>
                  <a:pt x="13198629" y="664162"/>
                </a:cubicBezTo>
                <a:cubicBezTo>
                  <a:pt x="13196277" y="671573"/>
                  <a:pt x="13194707" y="677450"/>
                  <a:pt x="13198629" y="682050"/>
                </a:cubicBezTo>
                <a:cubicBezTo>
                  <a:pt x="13204901" y="683583"/>
                  <a:pt x="13213529" y="682816"/>
                  <a:pt x="13215097" y="687927"/>
                </a:cubicBezTo>
                <a:cubicBezTo>
                  <a:pt x="13212745" y="687927"/>
                  <a:pt x="13211959" y="690227"/>
                  <a:pt x="13209607" y="690738"/>
                </a:cubicBezTo>
                <a:cubicBezTo>
                  <a:pt x="13225291" y="700959"/>
                  <a:pt x="13246465" y="712970"/>
                  <a:pt x="13244895" y="745423"/>
                </a:cubicBezTo>
                <a:cubicBezTo>
                  <a:pt x="13283321" y="739546"/>
                  <a:pt x="13309983" y="763055"/>
                  <a:pt x="13343703" y="740312"/>
                </a:cubicBezTo>
                <a:cubicBezTo>
                  <a:pt x="13344487" y="765100"/>
                  <a:pt x="13333509" y="771744"/>
                  <a:pt x="13357033" y="778132"/>
                </a:cubicBezTo>
                <a:cubicBezTo>
                  <a:pt x="13372717" y="738268"/>
                  <a:pt x="13320961" y="741590"/>
                  <a:pt x="13335861" y="694315"/>
                </a:cubicBezTo>
                <a:cubicBezTo>
                  <a:pt x="13343703" y="697637"/>
                  <a:pt x="13353113" y="697382"/>
                  <a:pt x="13361739" y="698404"/>
                </a:cubicBezTo>
                <a:cubicBezTo>
                  <a:pt x="13373501" y="686905"/>
                  <a:pt x="13388401" y="682050"/>
                  <a:pt x="13405653" y="682050"/>
                </a:cubicBezTo>
                <a:cubicBezTo>
                  <a:pt x="13402517" y="696871"/>
                  <a:pt x="13397027" y="700704"/>
                  <a:pt x="13388401" y="702748"/>
                </a:cubicBezTo>
                <a:cubicBezTo>
                  <a:pt x="13406437" y="704793"/>
                  <a:pt x="13421337" y="712714"/>
                  <a:pt x="13429963" y="731368"/>
                </a:cubicBezTo>
                <a:cubicBezTo>
                  <a:pt x="13437805" y="716292"/>
                  <a:pt x="13459761" y="703515"/>
                  <a:pt x="13478583" y="711437"/>
                </a:cubicBezTo>
                <a:cubicBezTo>
                  <a:pt x="13541317" y="680005"/>
                  <a:pt x="13604837" y="689716"/>
                  <a:pt x="13636205" y="787587"/>
                </a:cubicBezTo>
                <a:cubicBezTo>
                  <a:pt x="13673845" y="794231"/>
                  <a:pt x="13656593" y="742612"/>
                  <a:pt x="13676981" y="732135"/>
                </a:cubicBezTo>
                <a:cubicBezTo>
                  <a:pt x="13661297" y="709903"/>
                  <a:pt x="13647181" y="705048"/>
                  <a:pt x="13632283" y="702748"/>
                </a:cubicBezTo>
                <a:cubicBezTo>
                  <a:pt x="13619737" y="710159"/>
                  <a:pt x="13607189" y="709648"/>
                  <a:pt x="13604837" y="681283"/>
                </a:cubicBezTo>
                <a:cubicBezTo>
                  <a:pt x="13611893" y="689460"/>
                  <a:pt x="13624441" y="689205"/>
                  <a:pt x="13636989" y="687160"/>
                </a:cubicBezTo>
                <a:cubicBezTo>
                  <a:pt x="13659729" y="677450"/>
                  <a:pt x="13699723" y="694571"/>
                  <a:pt x="13722465" y="687160"/>
                </a:cubicBezTo>
                <a:cubicBezTo>
                  <a:pt x="13696585" y="631453"/>
                  <a:pt x="13705213" y="610499"/>
                  <a:pt x="13695801" y="564502"/>
                </a:cubicBezTo>
                <a:cubicBezTo>
                  <a:pt x="13726385" y="587245"/>
                  <a:pt x="13752263" y="640141"/>
                  <a:pt x="13769515" y="719869"/>
                </a:cubicBezTo>
                <a:cubicBezTo>
                  <a:pt x="13758537" y="711437"/>
                  <a:pt x="13751479" y="695338"/>
                  <a:pt x="13736581" y="695082"/>
                </a:cubicBezTo>
                <a:cubicBezTo>
                  <a:pt x="13724817" y="716803"/>
                  <a:pt x="13752263" y="725236"/>
                  <a:pt x="13758537" y="749001"/>
                </a:cubicBezTo>
                <a:cubicBezTo>
                  <a:pt x="13789121" y="692016"/>
                  <a:pt x="13818919" y="784265"/>
                  <a:pt x="13867539" y="761777"/>
                </a:cubicBezTo>
                <a:cubicBezTo>
                  <a:pt x="13831465" y="754878"/>
                  <a:pt x="13828329" y="703770"/>
                  <a:pt x="13801667" y="705559"/>
                </a:cubicBezTo>
                <a:cubicBezTo>
                  <a:pt x="13806373" y="687416"/>
                  <a:pt x="13811077" y="668506"/>
                  <a:pt x="13833819" y="670039"/>
                </a:cubicBezTo>
                <a:cubicBezTo>
                  <a:pt x="13824409" y="624298"/>
                  <a:pt x="13817351" y="580601"/>
                  <a:pt x="13790689" y="569613"/>
                </a:cubicBezTo>
                <a:cubicBezTo>
                  <a:pt x="13821273" y="510328"/>
                  <a:pt x="13865969" y="592611"/>
                  <a:pt x="13873813" y="656240"/>
                </a:cubicBezTo>
                <a:cubicBezTo>
                  <a:pt x="13905181" y="701215"/>
                  <a:pt x="13956153" y="708881"/>
                  <a:pt x="13964777" y="797042"/>
                </a:cubicBezTo>
                <a:cubicBezTo>
                  <a:pt x="13977325" y="765355"/>
                  <a:pt x="13963993" y="774810"/>
                  <a:pt x="13993009" y="785287"/>
                </a:cubicBezTo>
                <a:cubicBezTo>
                  <a:pt x="13996929" y="781965"/>
                  <a:pt x="13998497" y="774044"/>
                  <a:pt x="14005555" y="773021"/>
                </a:cubicBezTo>
                <a:cubicBezTo>
                  <a:pt x="13977325" y="734946"/>
                  <a:pt x="14003203" y="658796"/>
                  <a:pt x="13955367" y="623787"/>
                </a:cubicBezTo>
                <a:cubicBezTo>
                  <a:pt x="13965561" y="592356"/>
                  <a:pt x="13987519" y="621998"/>
                  <a:pt x="14012613" y="625575"/>
                </a:cubicBezTo>
                <a:cubicBezTo>
                  <a:pt x="13991441" y="668762"/>
                  <a:pt x="14045549" y="657518"/>
                  <a:pt x="14027513" y="682816"/>
                </a:cubicBezTo>
                <a:cubicBezTo>
                  <a:pt x="14032217" y="701982"/>
                  <a:pt x="14058097" y="680516"/>
                  <a:pt x="14065937" y="696615"/>
                </a:cubicBezTo>
                <a:cubicBezTo>
                  <a:pt x="14080053" y="694571"/>
                  <a:pt x="14087111" y="686138"/>
                  <a:pt x="14083189" y="664162"/>
                </a:cubicBezTo>
                <a:cubicBezTo>
                  <a:pt x="14124753" y="627875"/>
                  <a:pt x="14193761" y="689205"/>
                  <a:pt x="14251005" y="687927"/>
                </a:cubicBezTo>
                <a:cubicBezTo>
                  <a:pt x="14265905" y="688183"/>
                  <a:pt x="14285509" y="675406"/>
                  <a:pt x="14306683" y="682050"/>
                </a:cubicBezTo>
                <a:cubicBezTo>
                  <a:pt x="14342755" y="693804"/>
                  <a:pt x="14344325" y="719358"/>
                  <a:pt x="14397649" y="726002"/>
                </a:cubicBezTo>
                <a:cubicBezTo>
                  <a:pt x="14476067" y="738779"/>
                  <a:pt x="14550565" y="764078"/>
                  <a:pt x="14602321" y="813396"/>
                </a:cubicBezTo>
                <a:cubicBezTo>
                  <a:pt x="14620357" y="815696"/>
                  <a:pt x="14616437" y="793720"/>
                  <a:pt x="14636825" y="797809"/>
                </a:cubicBezTo>
                <a:cubicBezTo>
                  <a:pt x="14828165" y="960331"/>
                  <a:pt x="14994413" y="1136908"/>
                  <a:pt x="15072833" y="1456076"/>
                </a:cubicBezTo>
                <a:cubicBezTo>
                  <a:pt x="15087731" y="1453776"/>
                  <a:pt x="15079105" y="1430267"/>
                  <a:pt x="15099493" y="1432055"/>
                </a:cubicBezTo>
                <a:cubicBezTo>
                  <a:pt x="15106553" y="1443555"/>
                  <a:pt x="15110473" y="1457865"/>
                  <a:pt x="15111257" y="1480097"/>
                </a:cubicBezTo>
                <a:cubicBezTo>
                  <a:pt x="15158309" y="1464253"/>
                  <a:pt x="15167717" y="1517916"/>
                  <a:pt x="15174777" y="1572602"/>
                </a:cubicBezTo>
                <a:cubicBezTo>
                  <a:pt x="15181833" y="1572346"/>
                  <a:pt x="15190461" y="1574902"/>
                  <a:pt x="15195949" y="1572602"/>
                </a:cubicBezTo>
                <a:cubicBezTo>
                  <a:pt x="15192029" y="1580523"/>
                  <a:pt x="15184969" y="1584101"/>
                  <a:pt x="15177913" y="1587423"/>
                </a:cubicBezTo>
                <a:cubicBezTo>
                  <a:pt x="15179481" y="1604289"/>
                  <a:pt x="15181833" y="1621921"/>
                  <a:pt x="15184969" y="1635464"/>
                </a:cubicBezTo>
                <a:cubicBezTo>
                  <a:pt x="15184969" y="1635720"/>
                  <a:pt x="15184969" y="1636486"/>
                  <a:pt x="15184969" y="1636997"/>
                </a:cubicBezTo>
                <a:cubicBezTo>
                  <a:pt x="15215553" y="1636742"/>
                  <a:pt x="15250841" y="1624987"/>
                  <a:pt x="15275153" y="1617576"/>
                </a:cubicBezTo>
                <a:cubicBezTo>
                  <a:pt x="15281425" y="1590489"/>
                  <a:pt x="15251625" y="1607611"/>
                  <a:pt x="15254763" y="1583079"/>
                </a:cubicBezTo>
                <a:cubicBezTo>
                  <a:pt x="15272015" y="1560847"/>
                  <a:pt x="15269663" y="1602755"/>
                  <a:pt x="15286915" y="1602755"/>
                </a:cubicBezTo>
                <a:cubicBezTo>
                  <a:pt x="15293189" y="1600455"/>
                  <a:pt x="15290051" y="1587934"/>
                  <a:pt x="15290051" y="1580523"/>
                </a:cubicBezTo>
                <a:cubicBezTo>
                  <a:pt x="15319065" y="1619876"/>
                  <a:pt x="15406895" y="1609655"/>
                  <a:pt x="15406895" y="1666384"/>
                </a:cubicBezTo>
                <a:cubicBezTo>
                  <a:pt x="15441399" y="1658974"/>
                  <a:pt x="15464925" y="1666384"/>
                  <a:pt x="15491587" y="1673795"/>
                </a:cubicBezTo>
                <a:cubicBezTo>
                  <a:pt x="15497077" y="1664084"/>
                  <a:pt x="15500213" y="1651052"/>
                  <a:pt x="15506487" y="1641342"/>
                </a:cubicBezTo>
                <a:cubicBezTo>
                  <a:pt x="15532365" y="1656163"/>
                  <a:pt x="15550401" y="1632142"/>
                  <a:pt x="15582553" y="1634442"/>
                </a:cubicBezTo>
                <a:cubicBezTo>
                  <a:pt x="15570789" y="1651819"/>
                  <a:pt x="15585689" y="1648752"/>
                  <a:pt x="15591179" y="1663573"/>
                </a:cubicBezTo>
                <a:cubicBezTo>
                  <a:pt x="15607647" y="1659996"/>
                  <a:pt x="15606077" y="1649774"/>
                  <a:pt x="15609215" y="1650030"/>
                </a:cubicBezTo>
                <a:cubicBezTo>
                  <a:pt x="15609999" y="1649774"/>
                  <a:pt x="15609999" y="1648241"/>
                  <a:pt x="15610783" y="1647986"/>
                </a:cubicBezTo>
                <a:cubicBezTo>
                  <a:pt x="15611567" y="1655652"/>
                  <a:pt x="15612353" y="1650796"/>
                  <a:pt x="15613137" y="1652330"/>
                </a:cubicBezTo>
                <a:cubicBezTo>
                  <a:pt x="15614705" y="1654118"/>
                  <a:pt x="15613137" y="1651563"/>
                  <a:pt x="15614705" y="1654374"/>
                </a:cubicBezTo>
                <a:cubicBezTo>
                  <a:pt x="15632741" y="1644664"/>
                  <a:pt x="15611567" y="1624987"/>
                  <a:pt x="15640581" y="1622687"/>
                </a:cubicBezTo>
                <a:cubicBezTo>
                  <a:pt x="15621761" y="1659485"/>
                  <a:pt x="15662541" y="1634953"/>
                  <a:pt x="15655481" y="1662040"/>
                </a:cubicBezTo>
                <a:cubicBezTo>
                  <a:pt x="15656265" y="1663062"/>
                  <a:pt x="15656265" y="1664084"/>
                  <a:pt x="15657049" y="1665618"/>
                </a:cubicBezTo>
                <a:cubicBezTo>
                  <a:pt x="15675871" y="1650796"/>
                  <a:pt x="15685281" y="1656163"/>
                  <a:pt x="15696261" y="1639808"/>
                </a:cubicBezTo>
                <a:cubicBezTo>
                  <a:pt x="15708021" y="1637764"/>
                  <a:pt x="15715865" y="1651052"/>
                  <a:pt x="15711159" y="1661274"/>
                </a:cubicBezTo>
                <a:cubicBezTo>
                  <a:pt x="15735469" y="1665362"/>
                  <a:pt x="15759779" y="1663318"/>
                  <a:pt x="15782521" y="1665618"/>
                </a:cubicBezTo>
                <a:cubicBezTo>
                  <a:pt x="15778599" y="1660762"/>
                  <a:pt x="15773109" y="1658974"/>
                  <a:pt x="15773109" y="1646452"/>
                </a:cubicBezTo>
                <a:cubicBezTo>
                  <a:pt x="15788793" y="1642875"/>
                  <a:pt x="15794283" y="1654885"/>
                  <a:pt x="15798989" y="1667918"/>
                </a:cubicBezTo>
                <a:cubicBezTo>
                  <a:pt x="15809965" y="1671240"/>
                  <a:pt x="15820945" y="1677117"/>
                  <a:pt x="15829571" y="1688616"/>
                </a:cubicBezTo>
                <a:cubicBezTo>
                  <a:pt x="15834277" y="1686827"/>
                  <a:pt x="15843685" y="1684528"/>
                  <a:pt x="15853097" y="1681717"/>
                </a:cubicBezTo>
                <a:cubicBezTo>
                  <a:pt x="15875837" y="1670217"/>
                  <a:pt x="15898579" y="1661529"/>
                  <a:pt x="15905637" y="1685039"/>
                </a:cubicBezTo>
                <a:cubicBezTo>
                  <a:pt x="15924457" y="1685039"/>
                  <a:pt x="15951121" y="1715448"/>
                  <a:pt x="15966805" y="1683250"/>
                </a:cubicBezTo>
                <a:cubicBezTo>
                  <a:pt x="15972293" y="1685805"/>
                  <a:pt x="15978565" y="1692960"/>
                  <a:pt x="15978565" y="1705482"/>
                </a:cubicBezTo>
                <a:cubicBezTo>
                  <a:pt x="16072669" y="1645430"/>
                  <a:pt x="16148735" y="1811019"/>
                  <a:pt x="16245189" y="1741002"/>
                </a:cubicBezTo>
                <a:cubicBezTo>
                  <a:pt x="16253817" y="1768600"/>
                  <a:pt x="16221665" y="1750968"/>
                  <a:pt x="16224017" y="1773455"/>
                </a:cubicBezTo>
                <a:cubicBezTo>
                  <a:pt x="16224017" y="1791087"/>
                  <a:pt x="16235779" y="1795942"/>
                  <a:pt x="16245189" y="1800798"/>
                </a:cubicBezTo>
                <a:cubicBezTo>
                  <a:pt x="16250679" y="1800798"/>
                  <a:pt x="16247541" y="1788532"/>
                  <a:pt x="16247541" y="1778566"/>
                </a:cubicBezTo>
                <a:cubicBezTo>
                  <a:pt x="16267931" y="1786232"/>
                  <a:pt x="16279693" y="1808719"/>
                  <a:pt x="16303219" y="1811275"/>
                </a:cubicBezTo>
                <a:cubicBezTo>
                  <a:pt x="16294593" y="1828651"/>
                  <a:pt x="16253817" y="1798498"/>
                  <a:pt x="16250679" y="1838617"/>
                </a:cubicBezTo>
                <a:cubicBezTo>
                  <a:pt x="16165987" y="1803353"/>
                  <a:pt x="16083647" y="1835806"/>
                  <a:pt x="16002093" y="1793387"/>
                </a:cubicBezTo>
                <a:cubicBezTo>
                  <a:pt x="15990329" y="1790832"/>
                  <a:pt x="15990329" y="1801053"/>
                  <a:pt x="15990329" y="1811275"/>
                </a:cubicBezTo>
                <a:cubicBezTo>
                  <a:pt x="15975429" y="1796198"/>
                  <a:pt x="15937789" y="1818430"/>
                  <a:pt x="15931515" y="1793387"/>
                </a:cubicBezTo>
                <a:cubicBezTo>
                  <a:pt x="15926025" y="1798498"/>
                  <a:pt x="15919753" y="1799009"/>
                  <a:pt x="15913479" y="1800798"/>
                </a:cubicBezTo>
                <a:cubicBezTo>
                  <a:pt x="15911911" y="1807697"/>
                  <a:pt x="15909557" y="1816385"/>
                  <a:pt x="15916617" y="1818430"/>
                </a:cubicBezTo>
                <a:cubicBezTo>
                  <a:pt x="15907205" y="1830185"/>
                  <a:pt x="15886817" y="1827629"/>
                  <a:pt x="15880543" y="1842195"/>
                </a:cubicBezTo>
                <a:cubicBezTo>
                  <a:pt x="15882897" y="1853183"/>
                  <a:pt x="15893873" y="1850372"/>
                  <a:pt x="15898579" y="1855739"/>
                </a:cubicBezTo>
                <a:cubicBezTo>
                  <a:pt x="15927593" y="1831973"/>
                  <a:pt x="15962097" y="1813575"/>
                  <a:pt x="15996603" y="1832484"/>
                </a:cubicBezTo>
                <a:cubicBezTo>
                  <a:pt x="15987977" y="1842195"/>
                  <a:pt x="15984841" y="1865704"/>
                  <a:pt x="15993465" y="1882570"/>
                </a:cubicBezTo>
                <a:cubicBezTo>
                  <a:pt x="15990329" y="1896880"/>
                  <a:pt x="15973861" y="1873371"/>
                  <a:pt x="15958961" y="1878226"/>
                </a:cubicBezTo>
                <a:cubicBezTo>
                  <a:pt x="15958961" y="1863916"/>
                  <a:pt x="15984841" y="1875670"/>
                  <a:pt x="15987977" y="1861105"/>
                </a:cubicBezTo>
                <a:cubicBezTo>
                  <a:pt x="15991113" y="1841939"/>
                  <a:pt x="15976997" y="1849095"/>
                  <a:pt x="15973861" y="1834529"/>
                </a:cubicBezTo>
                <a:cubicBezTo>
                  <a:pt x="15965235" y="1841684"/>
                  <a:pt x="15955825" y="1846795"/>
                  <a:pt x="15958961" y="1863660"/>
                </a:cubicBezTo>
                <a:cubicBezTo>
                  <a:pt x="15938573" y="1853950"/>
                  <a:pt x="15930731" y="1875670"/>
                  <a:pt x="15916617" y="1853950"/>
                </a:cubicBezTo>
                <a:cubicBezTo>
                  <a:pt x="15910341" y="1861105"/>
                  <a:pt x="15921321" y="1865960"/>
                  <a:pt x="15906421" y="1875415"/>
                </a:cubicBezTo>
                <a:cubicBezTo>
                  <a:pt x="15840549" y="1844239"/>
                  <a:pt x="15754289" y="1896880"/>
                  <a:pt x="15696261" y="1858294"/>
                </a:cubicBezTo>
                <a:cubicBezTo>
                  <a:pt x="15702533" y="1810508"/>
                  <a:pt x="15661755" y="1832229"/>
                  <a:pt x="15661755" y="1789043"/>
                </a:cubicBezTo>
                <a:cubicBezTo>
                  <a:pt x="15672733" y="1791343"/>
                  <a:pt x="15669597" y="1812808"/>
                  <a:pt x="15687633" y="1800798"/>
                </a:cubicBezTo>
                <a:cubicBezTo>
                  <a:pt x="15693123" y="1810508"/>
                  <a:pt x="15689985" y="1812808"/>
                  <a:pt x="15687633" y="1822263"/>
                </a:cubicBezTo>
                <a:cubicBezTo>
                  <a:pt x="15698613" y="1819963"/>
                  <a:pt x="15704885" y="1827885"/>
                  <a:pt x="15710375" y="1830185"/>
                </a:cubicBezTo>
                <a:cubicBezTo>
                  <a:pt x="15715865" y="1806164"/>
                  <a:pt x="15693123" y="1824818"/>
                  <a:pt x="15699397" y="1800798"/>
                </a:cubicBezTo>
                <a:cubicBezTo>
                  <a:pt x="15720569" y="1829673"/>
                  <a:pt x="15748017" y="1800798"/>
                  <a:pt x="15756641" y="1773455"/>
                </a:cubicBezTo>
                <a:cubicBezTo>
                  <a:pt x="15727627" y="1770389"/>
                  <a:pt x="15704885" y="1753012"/>
                  <a:pt x="15682929" y="1734102"/>
                </a:cubicBezTo>
                <a:cubicBezTo>
                  <a:pt x="15682929" y="1735635"/>
                  <a:pt x="15682145" y="1735891"/>
                  <a:pt x="15682145" y="1737424"/>
                </a:cubicBezTo>
                <a:cubicBezTo>
                  <a:pt x="15674301" y="1723625"/>
                  <a:pt x="15659403" y="1716470"/>
                  <a:pt x="15642935" y="1711615"/>
                </a:cubicBezTo>
                <a:cubicBezTo>
                  <a:pt x="15636661" y="1719536"/>
                  <a:pt x="15628821" y="1716981"/>
                  <a:pt x="15621761" y="1707526"/>
                </a:cubicBezTo>
                <a:cubicBezTo>
                  <a:pt x="15582553" y="1701904"/>
                  <a:pt x="15538637" y="1707015"/>
                  <a:pt x="15520601" y="1705482"/>
                </a:cubicBezTo>
                <a:cubicBezTo>
                  <a:pt x="15485313" y="1690916"/>
                  <a:pt x="15371607" y="1680950"/>
                  <a:pt x="15327693" y="1703182"/>
                </a:cubicBezTo>
                <a:cubicBezTo>
                  <a:pt x="15304167" y="1698327"/>
                  <a:pt x="15301029" y="1666129"/>
                  <a:pt x="15277505" y="1683250"/>
                </a:cubicBezTo>
                <a:cubicBezTo>
                  <a:pt x="15272015" y="1676095"/>
                  <a:pt x="15269663" y="1664084"/>
                  <a:pt x="15272799" y="1649263"/>
                </a:cubicBezTo>
                <a:lnTo>
                  <a:pt x="15252409" y="1649263"/>
                </a:lnTo>
                <a:cubicBezTo>
                  <a:pt x="15246137" y="1651819"/>
                  <a:pt x="15248489" y="1663573"/>
                  <a:pt x="15254763" y="1663573"/>
                </a:cubicBezTo>
                <a:cubicBezTo>
                  <a:pt x="15235943" y="1666640"/>
                  <a:pt x="15213201" y="1665873"/>
                  <a:pt x="15191245" y="1665618"/>
                </a:cubicBezTo>
                <a:cubicBezTo>
                  <a:pt x="15196733" y="1690149"/>
                  <a:pt x="15201437" y="1717237"/>
                  <a:pt x="15207713" y="1744579"/>
                </a:cubicBezTo>
                <a:cubicBezTo>
                  <a:pt x="15213201" y="1741513"/>
                  <a:pt x="15217121" y="1738191"/>
                  <a:pt x="15234373" y="1733336"/>
                </a:cubicBezTo>
                <a:cubicBezTo>
                  <a:pt x="15254763" y="1740746"/>
                  <a:pt x="15210849" y="1740491"/>
                  <a:pt x="15210849" y="1750457"/>
                </a:cubicBezTo>
                <a:cubicBezTo>
                  <a:pt x="15222611" y="1772688"/>
                  <a:pt x="15251625" y="1737935"/>
                  <a:pt x="15257117" y="1752756"/>
                </a:cubicBezTo>
                <a:cubicBezTo>
                  <a:pt x="15260253" y="1784954"/>
                  <a:pt x="15239863" y="1779843"/>
                  <a:pt x="15266525" y="1789809"/>
                </a:cubicBezTo>
                <a:cubicBezTo>
                  <a:pt x="15275153" y="1809486"/>
                  <a:pt x="15233589" y="1772433"/>
                  <a:pt x="15219475" y="1769877"/>
                </a:cubicBezTo>
                <a:cubicBezTo>
                  <a:pt x="15218689" y="1776266"/>
                  <a:pt x="15215553" y="1774988"/>
                  <a:pt x="15213201" y="1777033"/>
                </a:cubicBezTo>
                <a:cubicBezTo>
                  <a:pt x="15216337" y="1792365"/>
                  <a:pt x="15219475" y="1805653"/>
                  <a:pt x="15221043" y="1820730"/>
                </a:cubicBezTo>
                <a:cubicBezTo>
                  <a:pt x="15231237" y="1822007"/>
                  <a:pt x="15232021" y="1832740"/>
                  <a:pt x="15247705" y="1825074"/>
                </a:cubicBezTo>
                <a:cubicBezTo>
                  <a:pt x="15248489" y="1829673"/>
                  <a:pt x="15247705" y="1829929"/>
                  <a:pt x="15247705" y="1832484"/>
                </a:cubicBezTo>
                <a:cubicBezTo>
                  <a:pt x="15257901" y="1832229"/>
                  <a:pt x="15265741" y="1829418"/>
                  <a:pt x="15275153" y="1833507"/>
                </a:cubicBezTo>
                <a:cubicBezTo>
                  <a:pt x="15282209" y="1836317"/>
                  <a:pt x="15284561" y="1839895"/>
                  <a:pt x="15289267" y="1842962"/>
                </a:cubicBezTo>
                <a:lnTo>
                  <a:pt x="15289267" y="1817152"/>
                </a:lnTo>
                <a:lnTo>
                  <a:pt x="15307303" y="1815619"/>
                </a:lnTo>
                <a:cubicBezTo>
                  <a:pt x="15292405" y="1813063"/>
                  <a:pt x="15297893" y="1778310"/>
                  <a:pt x="15274369" y="1788021"/>
                </a:cubicBezTo>
                <a:cubicBezTo>
                  <a:pt x="15286129" y="1773455"/>
                  <a:pt x="15271231" y="1775755"/>
                  <a:pt x="15274369" y="1751223"/>
                </a:cubicBezTo>
                <a:cubicBezTo>
                  <a:pt x="15294757" y="1760934"/>
                  <a:pt x="15289267" y="1773199"/>
                  <a:pt x="15307303" y="1800031"/>
                </a:cubicBezTo>
                <a:cubicBezTo>
                  <a:pt x="15309657" y="1795176"/>
                  <a:pt x="15310441" y="1782910"/>
                  <a:pt x="15321419" y="1785465"/>
                </a:cubicBezTo>
                <a:cubicBezTo>
                  <a:pt x="15315929" y="1778055"/>
                  <a:pt x="15318281" y="1759145"/>
                  <a:pt x="15303383" y="1764000"/>
                </a:cubicBezTo>
                <a:cubicBezTo>
                  <a:pt x="15306519" y="1751734"/>
                  <a:pt x="15323771" y="1751734"/>
                  <a:pt x="15323771" y="1732313"/>
                </a:cubicBezTo>
                <a:cubicBezTo>
                  <a:pt x="15335533" y="1729758"/>
                  <a:pt x="15336317" y="1766300"/>
                  <a:pt x="15321419" y="1756334"/>
                </a:cubicBezTo>
                <a:cubicBezTo>
                  <a:pt x="15330829" y="1780866"/>
                  <a:pt x="15353569" y="1743813"/>
                  <a:pt x="15350433" y="1782910"/>
                </a:cubicBezTo>
                <a:cubicBezTo>
                  <a:pt x="15359061" y="1780610"/>
                  <a:pt x="15356707" y="1768600"/>
                  <a:pt x="15356707" y="1758889"/>
                </a:cubicBezTo>
                <a:cubicBezTo>
                  <a:pt x="15380233" y="1778310"/>
                  <a:pt x="15394349" y="1815363"/>
                  <a:pt x="15435125" y="1810253"/>
                </a:cubicBezTo>
                <a:cubicBezTo>
                  <a:pt x="15435125" y="1847050"/>
                  <a:pt x="15371607" y="1841684"/>
                  <a:pt x="15365333" y="1817152"/>
                </a:cubicBezTo>
                <a:cubicBezTo>
                  <a:pt x="15380233" y="1812297"/>
                  <a:pt x="15379449" y="1829673"/>
                  <a:pt x="15394349" y="1822263"/>
                </a:cubicBezTo>
                <a:cubicBezTo>
                  <a:pt x="15377097" y="1778310"/>
                  <a:pt x="15318281" y="1788532"/>
                  <a:pt x="15301029" y="1830185"/>
                </a:cubicBezTo>
                <a:cubicBezTo>
                  <a:pt x="15315929" y="1847306"/>
                  <a:pt x="15348081" y="1831973"/>
                  <a:pt x="15356707" y="1853950"/>
                </a:cubicBezTo>
                <a:cubicBezTo>
                  <a:pt x="15345729" y="1865193"/>
                  <a:pt x="15322203" y="1843217"/>
                  <a:pt x="15296325" y="1848072"/>
                </a:cubicBezTo>
                <a:cubicBezTo>
                  <a:pt x="15315145" y="1862894"/>
                  <a:pt x="15328477" y="1878992"/>
                  <a:pt x="15374743" y="1890236"/>
                </a:cubicBezTo>
                <a:cubicBezTo>
                  <a:pt x="15465709" y="1914768"/>
                  <a:pt x="15547265" y="1951821"/>
                  <a:pt x="15599805" y="2008295"/>
                </a:cubicBezTo>
                <a:cubicBezTo>
                  <a:pt x="15620193" y="2013406"/>
                  <a:pt x="15620977" y="1991174"/>
                  <a:pt x="15644503" y="1998585"/>
                </a:cubicBezTo>
                <a:cubicBezTo>
                  <a:pt x="15840549" y="2187939"/>
                  <a:pt x="16003661" y="2387514"/>
                  <a:pt x="16038949" y="2714859"/>
                </a:cubicBezTo>
                <a:cubicBezTo>
                  <a:pt x="16056201" y="2714859"/>
                  <a:pt x="16050711" y="2690072"/>
                  <a:pt x="16074237" y="2694927"/>
                </a:cubicBezTo>
                <a:cubicBezTo>
                  <a:pt x="16078157" y="2703105"/>
                  <a:pt x="16077373" y="2715626"/>
                  <a:pt x="16078157" y="2727636"/>
                </a:cubicBezTo>
                <a:cubicBezTo>
                  <a:pt x="16094625" y="2730703"/>
                  <a:pt x="16111877" y="2735813"/>
                  <a:pt x="16141677" y="2737091"/>
                </a:cubicBezTo>
                <a:cubicBezTo>
                  <a:pt x="16138541" y="2754468"/>
                  <a:pt x="16115015" y="2749613"/>
                  <a:pt x="16093841" y="2748079"/>
                </a:cubicBezTo>
                <a:cubicBezTo>
                  <a:pt x="16152657" y="2754979"/>
                  <a:pt x="16133051" y="2852084"/>
                  <a:pt x="16138541" y="2908557"/>
                </a:cubicBezTo>
                <a:cubicBezTo>
                  <a:pt x="16144029" y="3014351"/>
                  <a:pt x="16176181" y="3176617"/>
                  <a:pt x="16091489" y="3243058"/>
                </a:cubicBezTo>
                <a:cubicBezTo>
                  <a:pt x="16108741" y="3277555"/>
                  <a:pt x="16096977" y="3304898"/>
                  <a:pt x="16096977" y="3359072"/>
                </a:cubicBezTo>
                <a:lnTo>
                  <a:pt x="16061689" y="3359072"/>
                </a:lnTo>
                <a:cubicBezTo>
                  <a:pt x="16146381" y="3501663"/>
                  <a:pt x="15997387" y="3613077"/>
                  <a:pt x="15991897" y="3743658"/>
                </a:cubicBezTo>
                <a:cubicBezTo>
                  <a:pt x="15983271" y="3765634"/>
                  <a:pt x="15968373" y="3777389"/>
                  <a:pt x="15939357" y="3772534"/>
                </a:cubicBezTo>
                <a:cubicBezTo>
                  <a:pt x="15922105" y="3871938"/>
                  <a:pt x="15868781" y="3929945"/>
                  <a:pt x="15811535" y="3982842"/>
                </a:cubicBezTo>
                <a:cubicBezTo>
                  <a:pt x="15827219" y="3992808"/>
                  <a:pt x="15842117" y="4004052"/>
                  <a:pt x="15853097" y="4020662"/>
                </a:cubicBezTo>
                <a:cubicBezTo>
                  <a:pt x="15826433" y="4021939"/>
                  <a:pt x="15802909" y="4017340"/>
                  <a:pt x="15777815" y="4014529"/>
                </a:cubicBezTo>
                <a:cubicBezTo>
                  <a:pt x="15735469" y="4053371"/>
                  <a:pt x="15693907" y="4093746"/>
                  <a:pt x="15665677" y="4149964"/>
                </a:cubicBezTo>
                <a:cubicBezTo>
                  <a:pt x="15688417" y="4142809"/>
                  <a:pt x="15701749" y="4128499"/>
                  <a:pt x="15724489" y="4121855"/>
                </a:cubicBezTo>
                <a:cubicBezTo>
                  <a:pt x="15729195" y="4140509"/>
                  <a:pt x="15722921" y="4146387"/>
                  <a:pt x="15720569" y="4160186"/>
                </a:cubicBezTo>
                <a:cubicBezTo>
                  <a:pt x="15789577" y="4209505"/>
                  <a:pt x="15861723" y="4258568"/>
                  <a:pt x="15916617" y="4330886"/>
                </a:cubicBezTo>
                <a:cubicBezTo>
                  <a:pt x="15935437" y="4329352"/>
                  <a:pt x="15958177" y="4324497"/>
                  <a:pt x="15968373" y="4337274"/>
                </a:cubicBezTo>
                <a:cubicBezTo>
                  <a:pt x="15910341" y="4426713"/>
                  <a:pt x="15829571" y="4260612"/>
                  <a:pt x="15736253" y="4276200"/>
                </a:cubicBezTo>
                <a:cubicBezTo>
                  <a:pt x="15719001" y="4304821"/>
                  <a:pt x="15747233" y="4327564"/>
                  <a:pt x="15726059" y="4348518"/>
                </a:cubicBezTo>
                <a:cubicBezTo>
                  <a:pt x="15712727" y="4346729"/>
                  <a:pt x="15679007" y="4291533"/>
                  <a:pt x="15679793" y="4351584"/>
                </a:cubicBezTo>
                <a:cubicBezTo>
                  <a:pt x="15657049" y="4350562"/>
                  <a:pt x="15657833" y="4317853"/>
                  <a:pt x="15631957" y="4319897"/>
                </a:cubicBezTo>
                <a:cubicBezTo>
                  <a:pt x="15636661" y="4292044"/>
                  <a:pt x="15658619" y="4323986"/>
                  <a:pt x="15671165" y="4317342"/>
                </a:cubicBezTo>
                <a:cubicBezTo>
                  <a:pt x="15664893" y="4276967"/>
                  <a:pt x="15625683" y="4290510"/>
                  <a:pt x="15600589" y="4295366"/>
                </a:cubicBezTo>
                <a:cubicBezTo>
                  <a:pt x="15595101" y="4284378"/>
                  <a:pt x="15593531" y="4274667"/>
                  <a:pt x="15590393" y="4264190"/>
                </a:cubicBezTo>
                <a:cubicBezTo>
                  <a:pt x="15572357" y="4275434"/>
                  <a:pt x="15555889" y="4287700"/>
                  <a:pt x="15552753" y="4316575"/>
                </a:cubicBezTo>
                <a:cubicBezTo>
                  <a:pt x="15389643" y="4370750"/>
                  <a:pt x="15295541" y="4555248"/>
                  <a:pt x="15123021" y="4562659"/>
                </a:cubicBezTo>
                <a:cubicBezTo>
                  <a:pt x="15108905" y="4594857"/>
                  <a:pt x="15064989" y="4586935"/>
                  <a:pt x="15044601" y="4609167"/>
                </a:cubicBezTo>
                <a:cubicBezTo>
                  <a:pt x="14970889" y="4577225"/>
                  <a:pt x="14918347" y="4646476"/>
                  <a:pt x="14868159" y="4656442"/>
                </a:cubicBezTo>
                <a:cubicBezTo>
                  <a:pt x="14815619" y="4668452"/>
                  <a:pt x="14770137" y="4665130"/>
                  <a:pt x="14718381" y="4657208"/>
                </a:cubicBezTo>
                <a:cubicBezTo>
                  <a:pt x="14721517" y="4681485"/>
                  <a:pt x="14725437" y="4706272"/>
                  <a:pt x="14730143" y="4736170"/>
                </a:cubicBezTo>
                <a:cubicBezTo>
                  <a:pt x="14724653" y="4744858"/>
                  <a:pt x="14715243" y="4748947"/>
                  <a:pt x="14701913" y="4747414"/>
                </a:cubicBezTo>
                <a:cubicBezTo>
                  <a:pt x="14747395" y="4823053"/>
                  <a:pt x="14679171" y="4863684"/>
                  <a:pt x="14712107" y="4946223"/>
                </a:cubicBezTo>
                <a:cubicBezTo>
                  <a:pt x="14539585" y="4954144"/>
                  <a:pt x="14495671" y="5176463"/>
                  <a:pt x="14327071" y="5189751"/>
                </a:cubicBezTo>
                <a:cubicBezTo>
                  <a:pt x="14323935" y="5143498"/>
                  <a:pt x="14290215" y="5135832"/>
                  <a:pt x="14269041" y="5112834"/>
                </a:cubicBezTo>
                <a:cubicBezTo>
                  <a:pt x="14340403" y="5033106"/>
                  <a:pt x="14440777" y="4978931"/>
                  <a:pt x="14509001" y="4894093"/>
                </a:cubicBezTo>
                <a:cubicBezTo>
                  <a:pt x="14509787" y="4863939"/>
                  <a:pt x="14495671" y="4856528"/>
                  <a:pt x="14482341" y="4849373"/>
                </a:cubicBezTo>
                <a:cubicBezTo>
                  <a:pt x="14462737" y="4848096"/>
                  <a:pt x="14489397" y="4889493"/>
                  <a:pt x="14461951" y="4877738"/>
                </a:cubicBezTo>
                <a:cubicBezTo>
                  <a:pt x="14457245" y="4771434"/>
                  <a:pt x="14334913" y="4868794"/>
                  <a:pt x="14280021" y="4875949"/>
                </a:cubicBezTo>
                <a:cubicBezTo>
                  <a:pt x="14260417" y="4871861"/>
                  <a:pt x="14258063" y="4847329"/>
                  <a:pt x="14237673" y="4843240"/>
                </a:cubicBezTo>
                <a:cubicBezTo>
                  <a:pt x="14201601" y="4876205"/>
                  <a:pt x="14131809" y="4893582"/>
                  <a:pt x="14097305" y="4874416"/>
                </a:cubicBezTo>
                <a:cubicBezTo>
                  <a:pt x="14022807" y="4918624"/>
                  <a:pt x="13923217" y="4966921"/>
                  <a:pt x="13864401" y="4922202"/>
                </a:cubicBezTo>
                <a:cubicBezTo>
                  <a:pt x="13953015" y="4934468"/>
                  <a:pt x="14050253" y="4894093"/>
                  <a:pt x="14106715" y="4829441"/>
                </a:cubicBezTo>
                <a:cubicBezTo>
                  <a:pt x="14083973" y="4781911"/>
                  <a:pt x="14049469" y="4842474"/>
                  <a:pt x="14016533" y="4845029"/>
                </a:cubicBezTo>
                <a:cubicBezTo>
                  <a:pt x="14027513" y="4816664"/>
                  <a:pt x="14049469" y="4801077"/>
                  <a:pt x="14058881" y="4797755"/>
                </a:cubicBezTo>
                <a:cubicBezTo>
                  <a:pt x="14028297" y="4737192"/>
                  <a:pt x="14001633" y="4816153"/>
                  <a:pt x="13970267" y="4832252"/>
                </a:cubicBezTo>
                <a:cubicBezTo>
                  <a:pt x="13926353" y="4772712"/>
                  <a:pt x="13844797" y="4806443"/>
                  <a:pt x="13811861" y="4836596"/>
                </a:cubicBezTo>
                <a:cubicBezTo>
                  <a:pt x="13822841" y="4852184"/>
                  <a:pt x="13840093" y="4861639"/>
                  <a:pt x="13847933" y="4880294"/>
                </a:cubicBezTo>
                <a:cubicBezTo>
                  <a:pt x="13835387" y="4892048"/>
                  <a:pt x="13825977" y="4903548"/>
                  <a:pt x="13817351" y="4917858"/>
                </a:cubicBezTo>
                <a:cubicBezTo>
                  <a:pt x="13825977" y="4936512"/>
                  <a:pt x="13839309" y="4949545"/>
                  <a:pt x="13865185" y="4942134"/>
                </a:cubicBezTo>
                <a:cubicBezTo>
                  <a:pt x="13849501" y="4992731"/>
                  <a:pt x="13896553" y="5001930"/>
                  <a:pt x="13927137" y="5015985"/>
                </a:cubicBezTo>
                <a:cubicBezTo>
                  <a:pt x="13920863" y="5060193"/>
                  <a:pt x="13864401" y="5010107"/>
                  <a:pt x="13879301" y="4995286"/>
                </a:cubicBezTo>
                <a:cubicBezTo>
                  <a:pt x="13862833" y="4991197"/>
                  <a:pt x="13851071" y="5002697"/>
                  <a:pt x="13864401" y="5004485"/>
                </a:cubicBezTo>
                <a:cubicBezTo>
                  <a:pt x="13865185" y="5015474"/>
                  <a:pt x="13841661" y="5017262"/>
                  <a:pt x="13840877" y="5006530"/>
                </a:cubicBezTo>
                <a:cubicBezTo>
                  <a:pt x="13836171" y="5028762"/>
                  <a:pt x="13822057" y="5057126"/>
                  <a:pt x="13842445" y="5107723"/>
                </a:cubicBezTo>
                <a:cubicBezTo>
                  <a:pt x="13792257" y="5092391"/>
                  <a:pt x="13785983" y="5177996"/>
                  <a:pt x="13734227" y="5187451"/>
                </a:cubicBezTo>
                <a:cubicBezTo>
                  <a:pt x="13724033" y="5218371"/>
                  <a:pt x="13766379" y="5223226"/>
                  <a:pt x="13744421" y="5233192"/>
                </a:cubicBezTo>
                <a:cubicBezTo>
                  <a:pt x="13731875" y="5236770"/>
                  <a:pt x="13731875" y="5226293"/>
                  <a:pt x="13727169" y="5215560"/>
                </a:cubicBezTo>
                <a:cubicBezTo>
                  <a:pt x="13680117" y="5232937"/>
                  <a:pt x="13659729" y="5223226"/>
                  <a:pt x="13615815" y="5245714"/>
                </a:cubicBezTo>
                <a:cubicBezTo>
                  <a:pt x="13596209" y="5280211"/>
                  <a:pt x="13586801" y="5327997"/>
                  <a:pt x="13524065" y="5324675"/>
                </a:cubicBezTo>
                <a:cubicBezTo>
                  <a:pt x="13531907" y="5378849"/>
                  <a:pt x="13548375" y="5382938"/>
                  <a:pt x="13542101" y="5432768"/>
                </a:cubicBezTo>
                <a:cubicBezTo>
                  <a:pt x="13531907" y="5442223"/>
                  <a:pt x="13520145" y="5447845"/>
                  <a:pt x="13508381" y="5450911"/>
                </a:cubicBezTo>
                <a:lnTo>
                  <a:pt x="13508381" y="5453467"/>
                </a:lnTo>
                <a:cubicBezTo>
                  <a:pt x="13508381" y="5463177"/>
                  <a:pt x="13523281" y="5452956"/>
                  <a:pt x="13523281" y="5465221"/>
                </a:cubicBezTo>
                <a:cubicBezTo>
                  <a:pt x="13523281" y="5499719"/>
                  <a:pt x="13513087" y="5453211"/>
                  <a:pt x="13497403" y="5468032"/>
                </a:cubicBezTo>
                <a:cubicBezTo>
                  <a:pt x="13497403" y="5463433"/>
                  <a:pt x="13496619" y="5457555"/>
                  <a:pt x="13495835" y="5451678"/>
                </a:cubicBezTo>
                <a:cubicBezTo>
                  <a:pt x="13404085" y="5463944"/>
                  <a:pt x="13285673" y="5356106"/>
                  <a:pt x="13258225" y="5504063"/>
                </a:cubicBezTo>
                <a:cubicBezTo>
                  <a:pt x="13233917" y="5478765"/>
                  <a:pt x="13232349" y="5454233"/>
                  <a:pt x="13243327" y="5423058"/>
                </a:cubicBezTo>
                <a:cubicBezTo>
                  <a:pt x="13143735" y="5362495"/>
                  <a:pt x="12992387" y="5341541"/>
                  <a:pt x="12882601" y="5355595"/>
                </a:cubicBezTo>
                <a:cubicBezTo>
                  <a:pt x="12894365" y="5376805"/>
                  <a:pt x="12893581" y="5415391"/>
                  <a:pt x="12917105" y="5416414"/>
                </a:cubicBezTo>
                <a:cubicBezTo>
                  <a:pt x="12899853" y="5450656"/>
                  <a:pt x="12921027" y="5470588"/>
                  <a:pt x="12924949" y="5516840"/>
                </a:cubicBezTo>
                <a:cubicBezTo>
                  <a:pt x="12910049" y="5498697"/>
                  <a:pt x="12886521" y="5489242"/>
                  <a:pt x="12859861" y="5485920"/>
                </a:cubicBezTo>
                <a:cubicBezTo>
                  <a:pt x="12865349" y="5474421"/>
                  <a:pt x="12877113" y="5449123"/>
                  <a:pt x="12852017" y="5459344"/>
                </a:cubicBezTo>
                <a:cubicBezTo>
                  <a:pt x="12853587" y="5445545"/>
                  <a:pt x="12862997" y="5437368"/>
                  <a:pt x="12872407" y="5431235"/>
                </a:cubicBezTo>
                <a:cubicBezTo>
                  <a:pt x="12855155" y="5421524"/>
                  <a:pt x="12848881" y="5427402"/>
                  <a:pt x="12825357" y="5415647"/>
                </a:cubicBezTo>
                <a:cubicBezTo>
                  <a:pt x="12812025" y="5419480"/>
                  <a:pt x="12824573" y="5445034"/>
                  <a:pt x="12812025" y="5454233"/>
                </a:cubicBezTo>
                <a:cubicBezTo>
                  <a:pt x="12792421" y="5450145"/>
                  <a:pt x="12784577" y="5434557"/>
                  <a:pt x="12785361" y="5401848"/>
                </a:cubicBezTo>
                <a:cubicBezTo>
                  <a:pt x="12760269" y="5417436"/>
                  <a:pt x="12772031" y="5400570"/>
                  <a:pt x="12754779" y="5385493"/>
                </a:cubicBezTo>
                <a:cubicBezTo>
                  <a:pt x="12741449" y="5381149"/>
                  <a:pt x="12744585" y="5429702"/>
                  <a:pt x="12757133" y="5423058"/>
                </a:cubicBezTo>
                <a:cubicBezTo>
                  <a:pt x="12736743" y="5408492"/>
                  <a:pt x="12676361" y="5427402"/>
                  <a:pt x="12645777" y="5451678"/>
                </a:cubicBezTo>
                <a:cubicBezTo>
                  <a:pt x="12676361" y="5424591"/>
                  <a:pt x="12579121" y="5435068"/>
                  <a:pt x="12626957" y="5414880"/>
                </a:cubicBezTo>
                <a:cubicBezTo>
                  <a:pt x="12525013" y="5401081"/>
                  <a:pt x="12476393" y="5410281"/>
                  <a:pt x="12395621" y="5372716"/>
                </a:cubicBezTo>
                <a:cubicBezTo>
                  <a:pt x="12379153" y="5379616"/>
                  <a:pt x="12405817" y="5385238"/>
                  <a:pt x="12390917" y="5400059"/>
                </a:cubicBezTo>
                <a:cubicBezTo>
                  <a:pt x="12356413" y="5372716"/>
                  <a:pt x="12296031" y="5383194"/>
                  <a:pt x="12284269" y="5321098"/>
                </a:cubicBezTo>
                <a:cubicBezTo>
                  <a:pt x="12235649" y="5324931"/>
                  <a:pt x="12213691" y="5326720"/>
                  <a:pt x="12181541" y="5337452"/>
                </a:cubicBezTo>
                <a:cubicBezTo>
                  <a:pt x="12179971" y="5354062"/>
                  <a:pt x="12188597" y="5353551"/>
                  <a:pt x="12194871" y="5355595"/>
                </a:cubicBezTo>
                <a:cubicBezTo>
                  <a:pt x="12178403" y="5387282"/>
                  <a:pt x="12165073" y="5336174"/>
                  <a:pt x="12157229" y="5323142"/>
                </a:cubicBezTo>
                <a:cubicBezTo>
                  <a:pt x="12103905" y="5341030"/>
                  <a:pt x="12056069" y="5316754"/>
                  <a:pt x="12013725" y="5353040"/>
                </a:cubicBezTo>
                <a:cubicBezTo>
                  <a:pt x="12016861" y="5317009"/>
                  <a:pt x="11994119" y="5321864"/>
                  <a:pt x="11986277" y="5300655"/>
                </a:cubicBezTo>
                <a:cubicBezTo>
                  <a:pt x="11980005" y="5309087"/>
                  <a:pt x="11967457" y="5307299"/>
                  <a:pt x="11965105" y="5321098"/>
                </a:cubicBezTo>
                <a:cubicBezTo>
                  <a:pt x="11976867" y="5344863"/>
                  <a:pt x="11986277" y="5306021"/>
                  <a:pt x="11998041" y="5327231"/>
                </a:cubicBezTo>
                <a:cubicBezTo>
                  <a:pt x="11936873" y="5340263"/>
                  <a:pt x="11838849" y="5331830"/>
                  <a:pt x="11798073" y="5392648"/>
                </a:cubicBezTo>
                <a:cubicBezTo>
                  <a:pt x="11774547" y="5386260"/>
                  <a:pt x="11787093" y="5379105"/>
                  <a:pt x="11785525" y="5354573"/>
                </a:cubicBezTo>
                <a:cubicBezTo>
                  <a:pt x="11750237" y="5359940"/>
                  <a:pt x="11750237" y="5401592"/>
                  <a:pt x="11707891" y="5399292"/>
                </a:cubicBezTo>
                <a:cubicBezTo>
                  <a:pt x="11718869" y="5376550"/>
                  <a:pt x="11747885" y="5368883"/>
                  <a:pt x="11754943" y="5341030"/>
                </a:cubicBezTo>
                <a:cubicBezTo>
                  <a:pt x="11722791" y="5340774"/>
                  <a:pt x="11716517" y="5302443"/>
                  <a:pt x="11678093" y="5310876"/>
                </a:cubicBezTo>
                <a:cubicBezTo>
                  <a:pt x="11662409" y="5314965"/>
                  <a:pt x="11689071" y="5335152"/>
                  <a:pt x="11656135" y="5332341"/>
                </a:cubicBezTo>
                <a:cubicBezTo>
                  <a:pt x="11655351" y="5359684"/>
                  <a:pt x="11678093" y="5360195"/>
                  <a:pt x="11674171" y="5393415"/>
                </a:cubicBezTo>
                <a:cubicBezTo>
                  <a:pt x="11660841" y="5380894"/>
                  <a:pt x="11632609" y="5356106"/>
                  <a:pt x="11647509" y="5333108"/>
                </a:cubicBezTo>
                <a:cubicBezTo>
                  <a:pt x="11634177" y="5336941"/>
                  <a:pt x="11623985" y="5331575"/>
                  <a:pt x="11623199" y="5315220"/>
                </a:cubicBezTo>
                <a:cubicBezTo>
                  <a:pt x="11608301" y="5332852"/>
                  <a:pt x="11590265" y="5348185"/>
                  <a:pt x="11568305" y="5358151"/>
                </a:cubicBezTo>
                <a:cubicBezTo>
                  <a:pt x="11576933" y="5382171"/>
                  <a:pt x="11589479" y="5351251"/>
                  <a:pt x="11602811" y="5355595"/>
                </a:cubicBezTo>
                <a:cubicBezTo>
                  <a:pt x="11596537" y="5394693"/>
                  <a:pt x="11540861" y="5390860"/>
                  <a:pt x="11509493" y="5409770"/>
                </a:cubicBezTo>
                <a:cubicBezTo>
                  <a:pt x="11521255" y="5389582"/>
                  <a:pt x="11536155" y="5368883"/>
                  <a:pt x="11558113" y="5358917"/>
                </a:cubicBezTo>
                <a:cubicBezTo>
                  <a:pt x="11543213" y="5340774"/>
                  <a:pt x="11524393" y="5342052"/>
                  <a:pt x="11505573" y="5354573"/>
                </a:cubicBezTo>
                <a:cubicBezTo>
                  <a:pt x="11507925" y="5346140"/>
                  <a:pt x="11511061" y="5337963"/>
                  <a:pt x="11509493" y="5327231"/>
                </a:cubicBezTo>
                <a:cubicBezTo>
                  <a:pt x="11465577" y="5338985"/>
                  <a:pt x="11445973" y="5338219"/>
                  <a:pt x="11398137" y="5355595"/>
                </a:cubicBezTo>
                <a:lnTo>
                  <a:pt x="11373045" y="5329786"/>
                </a:lnTo>
                <a:cubicBezTo>
                  <a:pt x="11351871" y="5345374"/>
                  <a:pt x="11349519" y="5356106"/>
                  <a:pt x="11328345" y="5333108"/>
                </a:cubicBezTo>
                <a:cubicBezTo>
                  <a:pt x="11322073" y="5338985"/>
                  <a:pt x="11315799" y="5342818"/>
                  <a:pt x="11316583" y="5353807"/>
                </a:cubicBezTo>
                <a:cubicBezTo>
                  <a:pt x="11318151" y="5372716"/>
                  <a:pt x="11349519" y="5353551"/>
                  <a:pt x="11353441" y="5366839"/>
                </a:cubicBezTo>
                <a:cubicBezTo>
                  <a:pt x="11351871" y="5383449"/>
                  <a:pt x="11311093" y="5370672"/>
                  <a:pt x="11300899" y="5363262"/>
                </a:cubicBezTo>
                <a:cubicBezTo>
                  <a:pt x="11305605" y="5387282"/>
                  <a:pt x="11267963" y="5371183"/>
                  <a:pt x="11249927" y="5396482"/>
                </a:cubicBezTo>
                <a:cubicBezTo>
                  <a:pt x="11154257" y="5375783"/>
                  <a:pt x="11027217" y="5485665"/>
                  <a:pt x="10927627" y="5444523"/>
                </a:cubicBezTo>
                <a:cubicBezTo>
                  <a:pt x="10911159" y="5451422"/>
                  <a:pt x="10899397" y="5465477"/>
                  <a:pt x="10876655" y="5464455"/>
                </a:cubicBezTo>
                <a:cubicBezTo>
                  <a:pt x="10869597" y="5459600"/>
                  <a:pt x="10865677" y="5446823"/>
                  <a:pt x="10867245" y="5430213"/>
                </a:cubicBezTo>
                <a:cubicBezTo>
                  <a:pt x="10854697" y="5431235"/>
                  <a:pt x="10839013" y="5437623"/>
                  <a:pt x="10834309" y="5424335"/>
                </a:cubicBezTo>
                <a:cubicBezTo>
                  <a:pt x="10824897" y="5427913"/>
                  <a:pt x="10801373" y="5457555"/>
                  <a:pt x="10824113" y="5461388"/>
                </a:cubicBezTo>
                <a:cubicBezTo>
                  <a:pt x="10819409" y="5483620"/>
                  <a:pt x="10784905" y="5453211"/>
                  <a:pt x="10806077" y="5437879"/>
                </a:cubicBezTo>
                <a:cubicBezTo>
                  <a:pt x="10800589" y="5408236"/>
                  <a:pt x="10765301" y="5424080"/>
                  <a:pt x="10742559" y="5423058"/>
                </a:cubicBezTo>
                <a:cubicBezTo>
                  <a:pt x="10738637" y="5453722"/>
                  <a:pt x="10770005" y="5434812"/>
                  <a:pt x="10774711" y="5448100"/>
                </a:cubicBezTo>
                <a:cubicBezTo>
                  <a:pt x="10722953" y="5455000"/>
                  <a:pt x="10703349" y="5454489"/>
                  <a:pt x="10650809" y="5488731"/>
                </a:cubicBezTo>
                <a:cubicBezTo>
                  <a:pt x="10624147" y="5476976"/>
                  <a:pt x="10679041" y="5477998"/>
                  <a:pt x="10678257" y="5467266"/>
                </a:cubicBezTo>
                <a:cubicBezTo>
                  <a:pt x="10658651" y="5422291"/>
                  <a:pt x="10621793" y="5405936"/>
                  <a:pt x="10581801" y="5392648"/>
                </a:cubicBezTo>
                <a:cubicBezTo>
                  <a:pt x="10612385" y="5370928"/>
                  <a:pt x="10646105" y="5428424"/>
                  <a:pt x="10682177" y="5428424"/>
                </a:cubicBezTo>
                <a:cubicBezTo>
                  <a:pt x="10684529" y="5381660"/>
                  <a:pt x="10770789" y="5407725"/>
                  <a:pt x="10816273" y="5409770"/>
                </a:cubicBezTo>
                <a:cubicBezTo>
                  <a:pt x="10822545" y="5406448"/>
                  <a:pt x="10825683" y="5396993"/>
                  <a:pt x="10831957" y="5396482"/>
                </a:cubicBezTo>
                <a:cubicBezTo>
                  <a:pt x="10834309" y="5382682"/>
                  <a:pt x="10824897" y="5381405"/>
                  <a:pt x="10814705" y="5382171"/>
                </a:cubicBezTo>
                <a:cubicBezTo>
                  <a:pt x="10845287" y="5355340"/>
                  <a:pt x="10915865" y="5426124"/>
                  <a:pt x="10926843" y="5351251"/>
                </a:cubicBezTo>
                <a:cubicBezTo>
                  <a:pt x="10905669" y="5331064"/>
                  <a:pt x="10890769" y="5390093"/>
                  <a:pt x="10879007" y="5330808"/>
                </a:cubicBezTo>
                <a:cubicBezTo>
                  <a:pt x="10878223" y="5330808"/>
                  <a:pt x="10875085" y="5333364"/>
                  <a:pt x="10873517" y="5334386"/>
                </a:cubicBezTo>
                <a:cubicBezTo>
                  <a:pt x="10873517" y="5347674"/>
                  <a:pt x="10873517" y="5363262"/>
                  <a:pt x="10854697" y="5363262"/>
                </a:cubicBezTo>
                <a:cubicBezTo>
                  <a:pt x="10850777" y="5355340"/>
                  <a:pt x="10855481" y="5348440"/>
                  <a:pt x="10857833" y="5343330"/>
                </a:cubicBezTo>
                <a:cubicBezTo>
                  <a:pt x="10848425" y="5349718"/>
                  <a:pt x="10839013" y="5353296"/>
                  <a:pt x="10834309" y="5341796"/>
                </a:cubicBezTo>
                <a:cubicBezTo>
                  <a:pt x="10839013" y="5337963"/>
                  <a:pt x="10846071" y="5338219"/>
                  <a:pt x="10850777" y="5335152"/>
                </a:cubicBezTo>
                <a:cubicBezTo>
                  <a:pt x="10842935" y="5329530"/>
                  <a:pt x="10848425" y="5330042"/>
                  <a:pt x="10857833" y="5331575"/>
                </a:cubicBezTo>
                <a:cubicBezTo>
                  <a:pt x="10878223" y="5320076"/>
                  <a:pt x="10897829" y="5309854"/>
                  <a:pt x="10920569" y="5305765"/>
                </a:cubicBezTo>
                <a:cubicBezTo>
                  <a:pt x="10918217" y="5303721"/>
                  <a:pt x="10917433" y="5302443"/>
                  <a:pt x="10914297" y="5300655"/>
                </a:cubicBezTo>
                <a:cubicBezTo>
                  <a:pt x="10940957" y="5271268"/>
                  <a:pt x="10963699" y="5278678"/>
                  <a:pt x="10987225" y="5251847"/>
                </a:cubicBezTo>
                <a:cubicBezTo>
                  <a:pt x="10980951" y="5255680"/>
                  <a:pt x="10976245" y="5244947"/>
                  <a:pt x="10977815" y="5237792"/>
                </a:cubicBezTo>
                <a:cubicBezTo>
                  <a:pt x="10971541" y="5237025"/>
                  <a:pt x="10966053" y="5236770"/>
                  <a:pt x="10959777" y="5237025"/>
                </a:cubicBezTo>
                <a:cubicBezTo>
                  <a:pt x="10960563" y="5238559"/>
                  <a:pt x="10960563" y="5240347"/>
                  <a:pt x="10963699" y="5241370"/>
                </a:cubicBezTo>
                <a:cubicBezTo>
                  <a:pt x="10937821" y="5238814"/>
                  <a:pt x="10886849" y="5222460"/>
                  <a:pt x="10839013" y="5215560"/>
                </a:cubicBezTo>
                <a:cubicBezTo>
                  <a:pt x="10843719" y="5217349"/>
                  <a:pt x="10849209" y="5219393"/>
                  <a:pt x="10850777" y="5225015"/>
                </a:cubicBezTo>
                <a:cubicBezTo>
                  <a:pt x="10845287" y="5251847"/>
                  <a:pt x="10831173" y="5230381"/>
                  <a:pt x="10817057" y="5244947"/>
                </a:cubicBezTo>
                <a:lnTo>
                  <a:pt x="10820193" y="5263601"/>
                </a:lnTo>
                <a:cubicBezTo>
                  <a:pt x="10806077" y="5263601"/>
                  <a:pt x="10813921" y="5230126"/>
                  <a:pt x="10811567" y="5215560"/>
                </a:cubicBezTo>
                <a:cubicBezTo>
                  <a:pt x="10814705" y="5214794"/>
                  <a:pt x="10817057" y="5215305"/>
                  <a:pt x="10820193" y="5214794"/>
                </a:cubicBezTo>
                <a:cubicBezTo>
                  <a:pt x="10791963" y="5212749"/>
                  <a:pt x="10767653" y="5216582"/>
                  <a:pt x="10750401" y="5230381"/>
                </a:cubicBezTo>
                <a:cubicBezTo>
                  <a:pt x="10767653" y="5228848"/>
                  <a:pt x="10782553" y="5230381"/>
                  <a:pt x="10802941" y="5224249"/>
                </a:cubicBezTo>
                <a:cubicBezTo>
                  <a:pt x="10805293" y="5237281"/>
                  <a:pt x="10796669" y="5237792"/>
                  <a:pt x="10796669" y="5248269"/>
                </a:cubicBezTo>
                <a:cubicBezTo>
                  <a:pt x="10768437" y="5248269"/>
                  <a:pt x="10744911" y="5250569"/>
                  <a:pt x="10721385" y="5251847"/>
                </a:cubicBezTo>
                <a:cubicBezTo>
                  <a:pt x="10719817" y="5254658"/>
                  <a:pt x="10719033" y="5258235"/>
                  <a:pt x="10716681" y="5261302"/>
                </a:cubicBezTo>
                <a:cubicBezTo>
                  <a:pt x="10675903" y="5276123"/>
                  <a:pt x="10591211" y="5271012"/>
                  <a:pt x="10552785" y="5298099"/>
                </a:cubicBezTo>
                <a:cubicBezTo>
                  <a:pt x="10544161" y="5293244"/>
                  <a:pt x="10538671" y="5285833"/>
                  <a:pt x="10536317" y="5275867"/>
                </a:cubicBezTo>
                <a:cubicBezTo>
                  <a:pt x="10427317" y="5332597"/>
                  <a:pt x="10344977" y="5264113"/>
                  <a:pt x="10246169" y="5286344"/>
                </a:cubicBezTo>
                <a:cubicBezTo>
                  <a:pt x="10235975" y="5266412"/>
                  <a:pt x="10223429" y="5266412"/>
                  <a:pt x="10206177" y="5267946"/>
                </a:cubicBezTo>
                <a:cubicBezTo>
                  <a:pt x="10207745" y="5274079"/>
                  <a:pt x="10210097" y="5277912"/>
                  <a:pt x="10214017" y="5279189"/>
                </a:cubicBezTo>
                <a:cubicBezTo>
                  <a:pt x="10181081" y="5282511"/>
                  <a:pt x="10142657" y="5282000"/>
                  <a:pt x="10107369" y="5282000"/>
                </a:cubicBezTo>
                <a:cubicBezTo>
                  <a:pt x="10124621" y="5229615"/>
                  <a:pt x="10126189" y="5274845"/>
                  <a:pt x="10145793" y="5245714"/>
                </a:cubicBezTo>
                <a:cubicBezTo>
                  <a:pt x="10134815" y="5246736"/>
                  <a:pt x="10123053" y="5246991"/>
                  <a:pt x="10112073" y="5244181"/>
                </a:cubicBezTo>
                <a:cubicBezTo>
                  <a:pt x="10080705" y="5246991"/>
                  <a:pt x="10050123" y="5246736"/>
                  <a:pt x="10014049" y="5256191"/>
                </a:cubicBezTo>
                <a:cubicBezTo>
                  <a:pt x="10017971" y="5236003"/>
                  <a:pt x="10029733" y="5226037"/>
                  <a:pt x="10050907" y="5224249"/>
                </a:cubicBezTo>
                <a:cubicBezTo>
                  <a:pt x="10034439" y="5219393"/>
                  <a:pt x="10018757" y="5215049"/>
                  <a:pt x="10000719" y="5216327"/>
                </a:cubicBezTo>
                <a:lnTo>
                  <a:pt x="10000719" y="5202017"/>
                </a:lnTo>
                <a:cubicBezTo>
                  <a:pt x="9995229" y="5202783"/>
                  <a:pt x="9989741" y="5202272"/>
                  <a:pt x="9984251" y="5203805"/>
                </a:cubicBezTo>
                <a:cubicBezTo>
                  <a:pt x="9981115" y="5204317"/>
                  <a:pt x="9977977" y="5205594"/>
                  <a:pt x="9975625" y="5205339"/>
                </a:cubicBezTo>
                <a:cubicBezTo>
                  <a:pt x="9952101" y="5211727"/>
                  <a:pt x="9927789" y="5221438"/>
                  <a:pt x="9907401" y="5220671"/>
                </a:cubicBezTo>
                <a:cubicBezTo>
                  <a:pt x="9894069" y="5219138"/>
                  <a:pt x="9882307" y="5195373"/>
                  <a:pt x="9872897" y="5196139"/>
                </a:cubicBezTo>
                <a:cubicBezTo>
                  <a:pt x="9862703" y="5194095"/>
                  <a:pt x="9861917" y="5224249"/>
                  <a:pt x="9861917" y="5224249"/>
                </a:cubicBezTo>
                <a:cubicBezTo>
                  <a:pt x="9839177" y="5226037"/>
                  <a:pt x="9771737" y="5231659"/>
                  <a:pt x="9759973" y="5205339"/>
                </a:cubicBezTo>
                <a:cubicBezTo>
                  <a:pt x="9788205" y="5200228"/>
                  <a:pt x="9827413" y="5208661"/>
                  <a:pt x="9842313" y="5191029"/>
                </a:cubicBezTo>
                <a:cubicBezTo>
                  <a:pt x="9825845" y="5167263"/>
                  <a:pt x="9796047" y="5162153"/>
                  <a:pt x="9773305" y="5148865"/>
                </a:cubicBezTo>
                <a:cubicBezTo>
                  <a:pt x="9762327" y="5153720"/>
                  <a:pt x="9749781" y="5159342"/>
                  <a:pt x="9741937" y="5160108"/>
                </a:cubicBezTo>
                <a:cubicBezTo>
                  <a:pt x="9719197" y="5160108"/>
                  <a:pt x="9690181" y="5119989"/>
                  <a:pt x="9669793" y="5164453"/>
                </a:cubicBezTo>
                <a:cubicBezTo>
                  <a:pt x="9639993" y="5115134"/>
                  <a:pt x="9601569" y="5161897"/>
                  <a:pt x="9552165" y="5166752"/>
                </a:cubicBezTo>
                <a:cubicBezTo>
                  <a:pt x="9545893" y="5169308"/>
                  <a:pt x="9546677" y="5181574"/>
                  <a:pt x="9546677" y="5188984"/>
                </a:cubicBezTo>
                <a:cubicBezTo>
                  <a:pt x="9480021" y="5169308"/>
                  <a:pt x="9435321" y="5203550"/>
                  <a:pt x="9388269" y="5218371"/>
                </a:cubicBezTo>
                <a:cubicBezTo>
                  <a:pt x="9367881" y="5218371"/>
                  <a:pt x="9359255" y="5203550"/>
                  <a:pt x="9350629" y="5183873"/>
                </a:cubicBezTo>
                <a:cubicBezTo>
                  <a:pt x="9321615" y="5179018"/>
                  <a:pt x="9321615" y="5206361"/>
                  <a:pt x="9298089" y="5211216"/>
                </a:cubicBezTo>
                <a:cubicBezTo>
                  <a:pt x="9301225" y="5176718"/>
                  <a:pt x="9247901" y="5218371"/>
                  <a:pt x="9251037" y="5183873"/>
                </a:cubicBezTo>
                <a:cubicBezTo>
                  <a:pt x="9230649" y="5213516"/>
                  <a:pt x="9192225" y="5204317"/>
                  <a:pt x="9169483" y="5199461"/>
                </a:cubicBezTo>
                <a:cubicBezTo>
                  <a:pt x="9183597" y="5201761"/>
                  <a:pt x="9139683" y="5181574"/>
                  <a:pt x="9124785" y="5181574"/>
                </a:cubicBezTo>
                <a:cubicBezTo>
                  <a:pt x="9107533" y="5181574"/>
                  <a:pt x="9095769" y="5196906"/>
                  <a:pt x="9078517" y="5199461"/>
                </a:cubicBezTo>
                <a:cubicBezTo>
                  <a:pt x="9060481" y="5201761"/>
                  <a:pt x="9037739" y="5177229"/>
                  <a:pt x="9019703" y="5174674"/>
                </a:cubicBezTo>
                <a:cubicBezTo>
                  <a:pt x="8990689" y="5172374"/>
                  <a:pt x="8931873" y="5164708"/>
                  <a:pt x="8881685" y="5179529"/>
                </a:cubicBezTo>
                <a:cubicBezTo>
                  <a:pt x="8873061" y="5162153"/>
                  <a:pt x="8870709" y="5167519"/>
                  <a:pt x="8873845" y="5142987"/>
                </a:cubicBezTo>
                <a:cubicBezTo>
                  <a:pt x="8832283" y="5202017"/>
                  <a:pt x="8800915" y="5139921"/>
                  <a:pt x="8757001" y="5152187"/>
                </a:cubicBezTo>
                <a:cubicBezTo>
                  <a:pt x="8762489" y="5171863"/>
                  <a:pt x="8782095" y="5169563"/>
                  <a:pt x="8782095" y="5194095"/>
                </a:cubicBezTo>
                <a:cubicBezTo>
                  <a:pt x="8761705" y="5137621"/>
                  <a:pt x="8674661" y="5186940"/>
                  <a:pt x="8627609" y="5177229"/>
                </a:cubicBezTo>
                <a:cubicBezTo>
                  <a:pt x="8630747" y="5211472"/>
                  <a:pt x="8680935" y="5181574"/>
                  <a:pt x="8677797" y="5226037"/>
                </a:cubicBezTo>
                <a:cubicBezTo>
                  <a:pt x="8698187" y="5181574"/>
                  <a:pt x="8735829" y="5218627"/>
                  <a:pt x="8771117" y="5201250"/>
                </a:cubicBezTo>
                <a:cubicBezTo>
                  <a:pt x="8680151" y="5253124"/>
                  <a:pt x="8549193" y="5260279"/>
                  <a:pt x="8478615" y="5277401"/>
                </a:cubicBezTo>
                <a:cubicBezTo>
                  <a:pt x="8507629" y="5341541"/>
                  <a:pt x="8622121" y="5250569"/>
                  <a:pt x="8651137" y="5321864"/>
                </a:cubicBezTo>
                <a:cubicBezTo>
                  <a:pt x="8689561" y="5302188"/>
                  <a:pt x="8695049" y="5307554"/>
                  <a:pt x="8721713" y="5287878"/>
                </a:cubicBezTo>
                <a:cubicBezTo>
                  <a:pt x="8715439" y="5307554"/>
                  <a:pt x="8718577" y="5321609"/>
                  <a:pt x="8735829" y="5331575"/>
                </a:cubicBezTo>
                <a:cubicBezTo>
                  <a:pt x="8767981" y="5272290"/>
                  <a:pt x="8853457" y="5333875"/>
                  <a:pt x="8870709" y="5274845"/>
                </a:cubicBezTo>
                <a:cubicBezTo>
                  <a:pt x="8885607" y="5314198"/>
                  <a:pt x="8911485" y="5277656"/>
                  <a:pt x="8928737" y="5285067"/>
                </a:cubicBezTo>
                <a:cubicBezTo>
                  <a:pt x="8928737" y="5297333"/>
                  <a:pt x="8911485" y="5290178"/>
                  <a:pt x="8911485" y="5302443"/>
                </a:cubicBezTo>
                <a:cubicBezTo>
                  <a:pt x="8916975" y="5341796"/>
                  <a:pt x="8996177" y="5304999"/>
                  <a:pt x="8987551" y="5287878"/>
                </a:cubicBezTo>
                <a:cubicBezTo>
                  <a:pt x="9016565" y="5327231"/>
                  <a:pt x="9058129" y="5290433"/>
                  <a:pt x="9102043" y="5273056"/>
                </a:cubicBezTo>
                <a:cubicBezTo>
                  <a:pt x="9127921" y="5297844"/>
                  <a:pt x="9236137" y="5314965"/>
                  <a:pt x="9258881" y="5265646"/>
                </a:cubicBezTo>
                <a:cubicBezTo>
                  <a:pt x="9270641" y="5268201"/>
                  <a:pt x="9273779" y="5277401"/>
                  <a:pt x="9273779" y="5294522"/>
                </a:cubicBezTo>
                <a:cubicBezTo>
                  <a:pt x="9335729" y="5284811"/>
                  <a:pt x="9374155" y="5269990"/>
                  <a:pt x="9441595" y="5294522"/>
                </a:cubicBezTo>
                <a:cubicBezTo>
                  <a:pt x="9385917" y="5319309"/>
                  <a:pt x="9338867" y="5289922"/>
                  <a:pt x="9306715" y="5336686"/>
                </a:cubicBezTo>
                <a:cubicBezTo>
                  <a:pt x="9309069" y="5344096"/>
                  <a:pt x="9318477" y="5341796"/>
                  <a:pt x="9318477" y="5356618"/>
                </a:cubicBezTo>
                <a:cubicBezTo>
                  <a:pt x="9342003" y="5351507"/>
                  <a:pt x="9341219" y="5349462"/>
                  <a:pt x="9358471" y="5361728"/>
                </a:cubicBezTo>
                <a:cubicBezTo>
                  <a:pt x="9379645" y="5342052"/>
                  <a:pt x="9414933" y="5324931"/>
                  <a:pt x="9435321" y="5346907"/>
                </a:cubicBezTo>
                <a:cubicBezTo>
                  <a:pt x="9453357" y="5310110"/>
                  <a:pt x="9487861" y="5327231"/>
                  <a:pt x="9511387" y="5290178"/>
                </a:cubicBezTo>
                <a:cubicBezTo>
                  <a:pt x="9485509" y="5319820"/>
                  <a:pt x="9523149" y="5311898"/>
                  <a:pt x="9540401" y="5316754"/>
                </a:cubicBezTo>
                <a:cubicBezTo>
                  <a:pt x="9447085" y="5370928"/>
                  <a:pt x="9342003" y="5358662"/>
                  <a:pt x="9265937" y="5390604"/>
                </a:cubicBezTo>
                <a:cubicBezTo>
                  <a:pt x="9254175" y="5383194"/>
                  <a:pt x="9228297" y="5351251"/>
                  <a:pt x="9218885" y="5388304"/>
                </a:cubicBezTo>
                <a:cubicBezTo>
                  <a:pt x="9204771" y="5380894"/>
                  <a:pt x="9197713" y="5358662"/>
                  <a:pt x="9180461" y="5353807"/>
                </a:cubicBezTo>
                <a:cubicBezTo>
                  <a:pt x="9189087" y="5366072"/>
                  <a:pt x="9174973" y="5366584"/>
                  <a:pt x="9160073" y="5386260"/>
                </a:cubicBezTo>
                <a:cubicBezTo>
                  <a:pt x="9148309" y="5386260"/>
                  <a:pt x="9154583" y="5361473"/>
                  <a:pt x="9140469" y="5364028"/>
                </a:cubicBezTo>
                <a:cubicBezTo>
                  <a:pt x="9116941" y="5361473"/>
                  <a:pt x="9131057" y="5400826"/>
                  <a:pt x="9107533" y="5395715"/>
                </a:cubicBezTo>
                <a:cubicBezTo>
                  <a:pt x="9107533" y="5383449"/>
                  <a:pt x="9102043" y="5383960"/>
                  <a:pt x="9092633" y="5383960"/>
                </a:cubicBezTo>
                <a:cubicBezTo>
                  <a:pt x="9046365" y="5438134"/>
                  <a:pt x="8937365" y="5386260"/>
                  <a:pt x="8893449" y="5413347"/>
                </a:cubicBezTo>
                <a:cubicBezTo>
                  <a:pt x="8844045" y="5381149"/>
                  <a:pt x="8794641" y="5435323"/>
                  <a:pt x="8721713" y="5413347"/>
                </a:cubicBezTo>
                <a:cubicBezTo>
                  <a:pt x="8695049" y="5433024"/>
                  <a:pt x="8647999" y="5450400"/>
                  <a:pt x="8638589" y="5420758"/>
                </a:cubicBezTo>
                <a:cubicBezTo>
                  <a:pt x="8627609" y="5425613"/>
                  <a:pt x="8621337" y="5437112"/>
                  <a:pt x="8610357" y="5444523"/>
                </a:cubicBezTo>
                <a:cubicBezTo>
                  <a:pt x="8612711" y="5451933"/>
                  <a:pt x="8624473" y="5449634"/>
                  <a:pt x="8622121" y="5464455"/>
                </a:cubicBezTo>
                <a:cubicBezTo>
                  <a:pt x="8612711" y="5437368"/>
                  <a:pt x="8597811" y="5462922"/>
                  <a:pt x="8580559" y="5462922"/>
                </a:cubicBezTo>
                <a:cubicBezTo>
                  <a:pt x="8513119" y="5460366"/>
                  <a:pt x="8410391" y="5462666"/>
                  <a:pt x="8331973" y="5460111"/>
                </a:cubicBezTo>
                <a:cubicBezTo>
                  <a:pt x="8331973" y="5433024"/>
                  <a:pt x="8341383" y="5440434"/>
                  <a:pt x="8356281" y="5442990"/>
                </a:cubicBezTo>
                <a:cubicBezTo>
                  <a:pt x="8353145" y="5435579"/>
                  <a:pt x="8355497" y="5429957"/>
                  <a:pt x="8360987" y="5427657"/>
                </a:cubicBezTo>
                <a:cubicBezTo>
                  <a:pt x="8357851" y="5417691"/>
                  <a:pt x="8350009" y="5423058"/>
                  <a:pt x="8350009" y="5430213"/>
                </a:cubicBezTo>
                <a:cubicBezTo>
                  <a:pt x="8332757" y="5423058"/>
                  <a:pt x="8355497" y="5408236"/>
                  <a:pt x="8340599" y="5400826"/>
                </a:cubicBezTo>
                <a:cubicBezTo>
                  <a:pt x="8305309" y="5472377"/>
                  <a:pt x="8241007" y="5408236"/>
                  <a:pt x="8188467" y="5413347"/>
                </a:cubicBezTo>
                <a:cubicBezTo>
                  <a:pt x="8185329" y="5418202"/>
                  <a:pt x="8197877" y="5420502"/>
                  <a:pt x="8201013" y="5417947"/>
                </a:cubicBezTo>
                <a:cubicBezTo>
                  <a:pt x="8199445" y="5418969"/>
                  <a:pt x="8197877" y="5419225"/>
                  <a:pt x="8196309" y="5419991"/>
                </a:cubicBezTo>
                <a:cubicBezTo>
                  <a:pt x="8196309" y="5443501"/>
                  <a:pt x="8186113" y="5454233"/>
                  <a:pt x="8161805" y="5454233"/>
                </a:cubicBezTo>
                <a:cubicBezTo>
                  <a:pt x="8160235" y="5450400"/>
                  <a:pt x="8160235" y="5441712"/>
                  <a:pt x="8158667" y="5435579"/>
                </a:cubicBezTo>
                <a:cubicBezTo>
                  <a:pt x="8106127" y="5458577"/>
                  <a:pt x="8047313" y="5467777"/>
                  <a:pt x="8022219" y="5440690"/>
                </a:cubicBezTo>
                <a:cubicBezTo>
                  <a:pt x="8004967" y="5440690"/>
                  <a:pt x="8022219" y="5477232"/>
                  <a:pt x="8001829" y="5472377"/>
                </a:cubicBezTo>
                <a:cubicBezTo>
                  <a:pt x="8019081" y="5447845"/>
                  <a:pt x="7978305" y="5459855"/>
                  <a:pt x="7980657" y="5430213"/>
                </a:cubicBezTo>
                <a:cubicBezTo>
                  <a:pt x="7967325" y="5443756"/>
                  <a:pt x="7952427" y="5439668"/>
                  <a:pt x="7940663" y="5423058"/>
                </a:cubicBezTo>
                <a:cubicBezTo>
                  <a:pt x="7953995" y="5406959"/>
                  <a:pt x="7924981" y="5395459"/>
                  <a:pt x="7919491" y="5390604"/>
                </a:cubicBezTo>
                <a:cubicBezTo>
                  <a:pt x="7904591" y="5417691"/>
                  <a:pt x="7884203" y="5420247"/>
                  <a:pt x="7861461" y="5425102"/>
                </a:cubicBezTo>
                <a:cubicBezTo>
                  <a:pt x="7863813" y="5407981"/>
                  <a:pt x="7875577" y="5405681"/>
                  <a:pt x="7884203" y="5415647"/>
                </a:cubicBezTo>
                <a:cubicBezTo>
                  <a:pt x="7887339" y="5393415"/>
                  <a:pt x="7895965" y="5386004"/>
                  <a:pt x="7881849" y="5356618"/>
                </a:cubicBezTo>
                <a:cubicBezTo>
                  <a:pt x="7870087" y="5388560"/>
                  <a:pt x="7863813" y="5344607"/>
                  <a:pt x="7840289" y="5366839"/>
                </a:cubicBezTo>
                <a:cubicBezTo>
                  <a:pt x="7840289" y="5359428"/>
                  <a:pt x="7841073" y="5353807"/>
                  <a:pt x="7835583" y="5353807"/>
                </a:cubicBezTo>
                <a:cubicBezTo>
                  <a:pt x="7847345" y="5319309"/>
                  <a:pt x="7846561" y="5290178"/>
                  <a:pt x="7866949" y="5282767"/>
                </a:cubicBezTo>
                <a:cubicBezTo>
                  <a:pt x="7861461" y="5277656"/>
                  <a:pt x="7861461" y="5268457"/>
                  <a:pt x="7861461" y="5256191"/>
                </a:cubicBezTo>
                <a:cubicBezTo>
                  <a:pt x="7849697" y="5256191"/>
                  <a:pt x="7846561" y="5265646"/>
                  <a:pt x="7837935" y="5265646"/>
                </a:cubicBezTo>
                <a:cubicBezTo>
                  <a:pt x="7837935" y="5245969"/>
                  <a:pt x="7825389" y="5240603"/>
                  <a:pt x="7811273" y="5242903"/>
                </a:cubicBezTo>
                <a:cubicBezTo>
                  <a:pt x="7828525" y="5225782"/>
                  <a:pt x="7820683" y="5200995"/>
                  <a:pt x="7808921" y="5183873"/>
                </a:cubicBezTo>
                <a:cubicBezTo>
                  <a:pt x="7817547" y="5193584"/>
                  <a:pt x="7823037" y="5191284"/>
                  <a:pt x="7831661" y="5183873"/>
                </a:cubicBezTo>
                <a:cubicBezTo>
                  <a:pt x="7816763" y="5164197"/>
                  <a:pt x="7828525" y="5133021"/>
                  <a:pt x="7846561" y="5123055"/>
                </a:cubicBezTo>
                <a:cubicBezTo>
                  <a:pt x="7840289" y="5103379"/>
                  <a:pt x="7834799" y="5131999"/>
                  <a:pt x="7816763" y="5124844"/>
                </a:cubicBezTo>
                <a:lnTo>
                  <a:pt x="7816763" y="5073225"/>
                </a:lnTo>
                <a:cubicBezTo>
                  <a:pt x="7840289" y="5082936"/>
                  <a:pt x="7837151" y="5055593"/>
                  <a:pt x="7869303" y="5067859"/>
                </a:cubicBezTo>
                <a:cubicBezTo>
                  <a:pt x="7875577" y="5053293"/>
                  <a:pt x="7881065" y="5036683"/>
                  <a:pt x="7889691" y="5024417"/>
                </a:cubicBezTo>
                <a:cubicBezTo>
                  <a:pt x="7901455" y="5036683"/>
                  <a:pt x="7904591" y="5024417"/>
                  <a:pt x="7919491" y="5021862"/>
                </a:cubicBezTo>
                <a:cubicBezTo>
                  <a:pt x="7922627" y="5044094"/>
                  <a:pt x="7960269" y="5038472"/>
                  <a:pt x="7968895" y="5031061"/>
                </a:cubicBezTo>
                <a:cubicBezTo>
                  <a:pt x="7963405" y="5021095"/>
                  <a:pt x="7957915" y="5009085"/>
                  <a:pt x="7943017" y="5011640"/>
                </a:cubicBezTo>
                <a:cubicBezTo>
                  <a:pt x="7961053" y="4974587"/>
                  <a:pt x="7939879" y="4964621"/>
                  <a:pt x="7910865" y="4954911"/>
                </a:cubicBezTo>
                <a:cubicBezTo>
                  <a:pt x="7902239" y="4962321"/>
                  <a:pt x="7899101" y="4975098"/>
                  <a:pt x="7895965" y="4987364"/>
                </a:cubicBezTo>
                <a:cubicBezTo>
                  <a:pt x="7881065" y="4930890"/>
                  <a:pt x="7832445" y="4970243"/>
                  <a:pt x="7814409" y="4933446"/>
                </a:cubicBezTo>
                <a:cubicBezTo>
                  <a:pt x="7800295" y="4950567"/>
                  <a:pt x="7775985" y="4999630"/>
                  <a:pt x="7804999" y="4999630"/>
                </a:cubicBezTo>
                <a:cubicBezTo>
                  <a:pt x="7804999" y="5026717"/>
                  <a:pt x="7770495" y="5011896"/>
                  <a:pt x="7758733" y="5004485"/>
                </a:cubicBezTo>
                <a:cubicBezTo>
                  <a:pt x="7752459" y="4982253"/>
                  <a:pt x="7779121" y="4992219"/>
                  <a:pt x="7782257" y="4979954"/>
                </a:cubicBezTo>
                <a:cubicBezTo>
                  <a:pt x="7779121" y="4960277"/>
                  <a:pt x="7750107" y="4955166"/>
                  <a:pt x="7773633" y="4945456"/>
                </a:cubicBezTo>
                <a:cubicBezTo>
                  <a:pt x="7764221" y="4938045"/>
                  <a:pt x="7756381" y="4925779"/>
                  <a:pt x="7744617" y="4925779"/>
                </a:cubicBezTo>
                <a:cubicBezTo>
                  <a:pt x="7746969" y="4918369"/>
                  <a:pt x="7750107" y="4911214"/>
                  <a:pt x="7744617" y="4911214"/>
                </a:cubicBezTo>
                <a:cubicBezTo>
                  <a:pt x="7750107" y="4898948"/>
                  <a:pt x="7781473" y="4881316"/>
                  <a:pt x="7769711" y="4871605"/>
                </a:cubicBezTo>
                <a:cubicBezTo>
                  <a:pt x="7796373" y="4851929"/>
                  <a:pt x="7819899" y="4872116"/>
                  <a:pt x="7852051" y="4857295"/>
                </a:cubicBezTo>
                <a:cubicBezTo>
                  <a:pt x="7849697" y="4832508"/>
                  <a:pt x="7828525" y="4847074"/>
                  <a:pt x="7816763" y="4852184"/>
                </a:cubicBezTo>
                <a:cubicBezTo>
                  <a:pt x="7819899" y="4836852"/>
                  <a:pt x="7815977" y="4831230"/>
                  <a:pt x="7811273" y="4826375"/>
                </a:cubicBezTo>
                <a:cubicBezTo>
                  <a:pt x="7778337" y="4830975"/>
                  <a:pt x="7743833" y="4833786"/>
                  <a:pt x="7710897" y="4838130"/>
                </a:cubicBezTo>
                <a:cubicBezTo>
                  <a:pt x="7710113" y="4839918"/>
                  <a:pt x="7707761" y="4839152"/>
                  <a:pt x="7707761" y="4841707"/>
                </a:cubicBezTo>
                <a:cubicBezTo>
                  <a:pt x="7702271" y="4841452"/>
                  <a:pt x="7698351" y="4839407"/>
                  <a:pt x="7693645" y="4838896"/>
                </a:cubicBezTo>
                <a:cubicBezTo>
                  <a:pt x="7648947" y="4844263"/>
                  <a:pt x="7603465" y="4850396"/>
                  <a:pt x="7554061" y="4847585"/>
                </a:cubicBezTo>
                <a:cubicBezTo>
                  <a:pt x="7544649" y="4853973"/>
                  <a:pt x="7554845" y="4864450"/>
                  <a:pt x="7565039" y="4866239"/>
                </a:cubicBezTo>
                <a:cubicBezTo>
                  <a:pt x="7539161" y="4865728"/>
                  <a:pt x="7442705" y="4801843"/>
                  <a:pt x="7412123" y="4869816"/>
                </a:cubicBezTo>
                <a:cubicBezTo>
                  <a:pt x="7414475" y="4858828"/>
                  <a:pt x="7424669" y="4855251"/>
                  <a:pt x="7423101" y="4841707"/>
                </a:cubicBezTo>
                <a:cubicBezTo>
                  <a:pt x="7398007" y="4849118"/>
                  <a:pt x="7404281" y="4887193"/>
                  <a:pt x="7375265" y="4892048"/>
                </a:cubicBezTo>
                <a:cubicBezTo>
                  <a:pt x="7370561" y="4873394"/>
                  <a:pt x="7379971" y="4867006"/>
                  <a:pt x="7379187" y="4856017"/>
                </a:cubicBezTo>
                <a:cubicBezTo>
                  <a:pt x="7324293" y="4827397"/>
                  <a:pt x="7283517" y="4888471"/>
                  <a:pt x="7252149" y="4858062"/>
                </a:cubicBezTo>
                <a:cubicBezTo>
                  <a:pt x="7236465" y="4864706"/>
                  <a:pt x="7234897" y="4881316"/>
                  <a:pt x="7215293" y="4880294"/>
                </a:cubicBezTo>
                <a:cubicBezTo>
                  <a:pt x="7208235" y="4916325"/>
                  <a:pt x="7238817" y="4894348"/>
                  <a:pt x="7234897" y="4924757"/>
                </a:cubicBezTo>
                <a:cubicBezTo>
                  <a:pt x="7224701" y="4917347"/>
                  <a:pt x="7214509" y="4912491"/>
                  <a:pt x="7194903" y="4919647"/>
                </a:cubicBezTo>
                <a:cubicBezTo>
                  <a:pt x="7201177" y="4910958"/>
                  <a:pt x="7199609" y="4892048"/>
                  <a:pt x="7209019" y="4891282"/>
                </a:cubicBezTo>
                <a:cubicBezTo>
                  <a:pt x="7204313" y="4872627"/>
                  <a:pt x="7190981" y="4906614"/>
                  <a:pt x="7184709" y="4874416"/>
                </a:cubicBezTo>
                <a:cubicBezTo>
                  <a:pt x="7172945" y="4888982"/>
                  <a:pt x="7153341" y="4893326"/>
                  <a:pt x="7148637" y="4912747"/>
                </a:cubicBezTo>
                <a:cubicBezTo>
                  <a:pt x="7138441" y="4910958"/>
                  <a:pt x="7140795" y="4891537"/>
                  <a:pt x="7139225" y="4877738"/>
                </a:cubicBezTo>
                <a:cubicBezTo>
                  <a:pt x="7044339" y="4869050"/>
                  <a:pt x="6975331" y="4901759"/>
                  <a:pt x="6883581" y="4931146"/>
                </a:cubicBezTo>
                <a:cubicBezTo>
                  <a:pt x="6860057" y="4880805"/>
                  <a:pt x="6775365" y="4879527"/>
                  <a:pt x="6722039" y="4899970"/>
                </a:cubicBezTo>
                <a:cubicBezTo>
                  <a:pt x="6741645" y="4862917"/>
                  <a:pt x="6671067" y="4884127"/>
                  <a:pt x="6660089" y="4860362"/>
                </a:cubicBezTo>
                <a:cubicBezTo>
                  <a:pt x="6653815" y="4863684"/>
                  <a:pt x="6650679" y="4870328"/>
                  <a:pt x="6644405" y="4870839"/>
                </a:cubicBezTo>
                <a:cubicBezTo>
                  <a:pt x="6637347" y="4906870"/>
                  <a:pt x="6665577" y="4888215"/>
                  <a:pt x="6664009" y="4915558"/>
                </a:cubicBezTo>
                <a:cubicBezTo>
                  <a:pt x="6634211" y="4906870"/>
                  <a:pt x="6613037" y="4884127"/>
                  <a:pt x="6598137" y="4858062"/>
                </a:cubicBezTo>
                <a:cubicBezTo>
                  <a:pt x="6623233" y="4888982"/>
                  <a:pt x="6609901" y="4851162"/>
                  <a:pt x="6649109" y="4853718"/>
                </a:cubicBezTo>
                <a:cubicBezTo>
                  <a:pt x="6627937" y="4830719"/>
                  <a:pt x="6591081" y="4858317"/>
                  <a:pt x="6565201" y="4860362"/>
                </a:cubicBezTo>
                <a:cubicBezTo>
                  <a:pt x="6567555" y="4884893"/>
                  <a:pt x="6583239" y="4883105"/>
                  <a:pt x="6599705" y="4884638"/>
                </a:cubicBezTo>
                <a:cubicBezTo>
                  <a:pt x="6566771" y="4876205"/>
                  <a:pt x="6449143" y="4921435"/>
                  <a:pt x="6422481" y="4874416"/>
                </a:cubicBezTo>
                <a:cubicBezTo>
                  <a:pt x="6395817" y="4900992"/>
                  <a:pt x="6438949" y="4903037"/>
                  <a:pt x="6415423" y="4937790"/>
                </a:cubicBezTo>
                <a:cubicBezTo>
                  <a:pt x="6463257" y="4922969"/>
                  <a:pt x="6533051" y="4901248"/>
                  <a:pt x="6576181" y="4960788"/>
                </a:cubicBezTo>
                <a:cubicBezTo>
                  <a:pt x="6540109" y="4955422"/>
                  <a:pt x="6529129" y="4975865"/>
                  <a:pt x="6527561" y="5000397"/>
                </a:cubicBezTo>
                <a:cubicBezTo>
                  <a:pt x="6492273" y="5003208"/>
                  <a:pt x="6450711" y="5014196"/>
                  <a:pt x="6432675" y="4990942"/>
                </a:cubicBezTo>
                <a:cubicBezTo>
                  <a:pt x="6420127" y="5000141"/>
                  <a:pt x="6402091" y="5007552"/>
                  <a:pt x="6393465" y="5021862"/>
                </a:cubicBezTo>
                <a:cubicBezTo>
                  <a:pt x="6310341" y="5009341"/>
                  <a:pt x="6230355" y="5067348"/>
                  <a:pt x="6169973" y="5006530"/>
                </a:cubicBezTo>
                <a:cubicBezTo>
                  <a:pt x="6192713" y="5001930"/>
                  <a:pt x="6192713" y="5037450"/>
                  <a:pt x="6206829" y="5011640"/>
                </a:cubicBezTo>
                <a:cubicBezTo>
                  <a:pt x="6188793" y="4991197"/>
                  <a:pt x="6173109" y="5003208"/>
                  <a:pt x="6148015" y="5008063"/>
                </a:cubicBezTo>
                <a:cubicBezTo>
                  <a:pt x="6145663" y="5019307"/>
                  <a:pt x="6148799" y="5024928"/>
                  <a:pt x="6155073" y="5026973"/>
                </a:cubicBezTo>
                <a:cubicBezTo>
                  <a:pt x="6103317" y="5025695"/>
                  <a:pt x="6005293" y="5096224"/>
                  <a:pt x="5951969" y="5045627"/>
                </a:cubicBezTo>
                <a:cubicBezTo>
                  <a:pt x="5913544" y="5092646"/>
                  <a:pt x="5814737" y="5034128"/>
                  <a:pt x="5790427" y="5099035"/>
                </a:cubicBezTo>
                <a:cubicBezTo>
                  <a:pt x="5776311" y="5078080"/>
                  <a:pt x="5767685" y="5060193"/>
                  <a:pt x="5730829" y="5049205"/>
                </a:cubicBezTo>
                <a:cubicBezTo>
                  <a:pt x="5735533" y="5070925"/>
                  <a:pt x="5712793" y="5097501"/>
                  <a:pt x="5702598" y="5051760"/>
                </a:cubicBezTo>
                <a:cubicBezTo>
                  <a:pt x="5583401" y="5110278"/>
                  <a:pt x="5411665" y="5042050"/>
                  <a:pt x="5315210" y="5145287"/>
                </a:cubicBezTo>
                <a:cubicBezTo>
                  <a:pt x="5299527" y="5144009"/>
                  <a:pt x="5297958" y="5122033"/>
                  <a:pt x="5284627" y="5120244"/>
                </a:cubicBezTo>
                <a:cubicBezTo>
                  <a:pt x="5283059" y="5136854"/>
                  <a:pt x="5291685" y="5138643"/>
                  <a:pt x="5293253" y="5154998"/>
                </a:cubicBezTo>
                <a:cubicBezTo>
                  <a:pt x="5267375" y="5121266"/>
                  <a:pt x="5246986" y="5147587"/>
                  <a:pt x="5229734" y="5132766"/>
                </a:cubicBezTo>
                <a:cubicBezTo>
                  <a:pt x="5229734" y="5132766"/>
                  <a:pt x="5272864" y="5099290"/>
                  <a:pt x="5227381" y="5097246"/>
                </a:cubicBezTo>
                <a:cubicBezTo>
                  <a:pt x="5242281" y="5082425"/>
                  <a:pt x="5272080" y="5126633"/>
                  <a:pt x="5312857" y="5106956"/>
                </a:cubicBezTo>
                <a:cubicBezTo>
                  <a:pt x="5301879" y="5093924"/>
                  <a:pt x="5279137" y="5100823"/>
                  <a:pt x="5265807" y="5093668"/>
                </a:cubicBezTo>
                <a:cubicBezTo>
                  <a:pt x="5270511" y="5068881"/>
                  <a:pt x="5298743" y="5094435"/>
                  <a:pt x="5311289" y="5090602"/>
                </a:cubicBezTo>
                <a:cubicBezTo>
                  <a:pt x="5289332" y="5062237"/>
                  <a:pt x="5240713" y="5069137"/>
                  <a:pt x="5201503" y="5064026"/>
                </a:cubicBezTo>
                <a:cubicBezTo>
                  <a:pt x="5367751" y="5026206"/>
                  <a:pt x="5570855" y="5089069"/>
                  <a:pt x="5736318" y="5002185"/>
                </a:cubicBezTo>
                <a:cubicBezTo>
                  <a:pt x="5759843" y="5005763"/>
                  <a:pt x="5771606" y="5027228"/>
                  <a:pt x="5791211" y="5033872"/>
                </a:cubicBezTo>
                <a:cubicBezTo>
                  <a:pt x="5807679" y="5029784"/>
                  <a:pt x="5795132" y="4997330"/>
                  <a:pt x="5817873" y="5003719"/>
                </a:cubicBezTo>
                <a:cubicBezTo>
                  <a:pt x="5831989" y="5059937"/>
                  <a:pt x="5873551" y="4961555"/>
                  <a:pt x="5875903" y="5026973"/>
                </a:cubicBezTo>
                <a:cubicBezTo>
                  <a:pt x="5889234" y="4998608"/>
                  <a:pt x="5914328" y="4983020"/>
                  <a:pt x="5922954" y="4968710"/>
                </a:cubicBezTo>
                <a:cubicBezTo>
                  <a:pt x="5941775" y="4964621"/>
                  <a:pt x="5947264" y="4980720"/>
                  <a:pt x="5954321" y="4990942"/>
                </a:cubicBezTo>
                <a:cubicBezTo>
                  <a:pt x="5937853" y="4940345"/>
                  <a:pt x="6089985" y="4972032"/>
                  <a:pt x="6097043" y="4941367"/>
                </a:cubicBezTo>
                <a:cubicBezTo>
                  <a:pt x="6127627" y="4958233"/>
                  <a:pt x="6171541" y="4943156"/>
                  <a:pt x="6222513" y="4928335"/>
                </a:cubicBezTo>
                <a:cubicBezTo>
                  <a:pt x="6208397" y="4871861"/>
                  <a:pt x="6119785" y="4903292"/>
                  <a:pt x="6102533" y="4923991"/>
                </a:cubicBezTo>
                <a:cubicBezTo>
                  <a:pt x="6053913" y="4886682"/>
                  <a:pt x="5987257" y="4908658"/>
                  <a:pt x="5954321" y="4911214"/>
                </a:cubicBezTo>
                <a:cubicBezTo>
                  <a:pt x="5945695" y="4881827"/>
                  <a:pt x="5979415" y="4894859"/>
                  <a:pt x="5974711" y="4870839"/>
                </a:cubicBezTo>
                <a:cubicBezTo>
                  <a:pt x="5970789" y="4865472"/>
                  <a:pt x="5966869" y="4857806"/>
                  <a:pt x="5965300" y="4844007"/>
                </a:cubicBezTo>
                <a:cubicBezTo>
                  <a:pt x="5930796" y="4852440"/>
                  <a:pt x="5884529" y="4848351"/>
                  <a:pt x="5877471" y="4881827"/>
                </a:cubicBezTo>
                <a:cubicBezTo>
                  <a:pt x="5795132" y="4869050"/>
                  <a:pt x="5741807" y="4894604"/>
                  <a:pt x="5659467" y="4838130"/>
                </a:cubicBezTo>
                <a:cubicBezTo>
                  <a:pt x="5636727" y="4845285"/>
                  <a:pt x="5628885" y="4868539"/>
                  <a:pt x="5592812" y="4863172"/>
                </a:cubicBezTo>
                <a:cubicBezTo>
                  <a:pt x="5569287" y="4853973"/>
                  <a:pt x="5614769" y="4850140"/>
                  <a:pt x="5624179" y="4849373"/>
                </a:cubicBezTo>
                <a:cubicBezTo>
                  <a:pt x="5587323" y="4830208"/>
                  <a:pt x="5547329" y="4825353"/>
                  <a:pt x="5494005" y="4846051"/>
                </a:cubicBezTo>
                <a:cubicBezTo>
                  <a:pt x="5498709" y="4864961"/>
                  <a:pt x="5529293" y="4845796"/>
                  <a:pt x="5546545" y="4850140"/>
                </a:cubicBezTo>
                <a:cubicBezTo>
                  <a:pt x="5543408" y="4902270"/>
                  <a:pt x="5491652" y="4859850"/>
                  <a:pt x="5450875" y="4876716"/>
                </a:cubicBezTo>
                <a:cubicBezTo>
                  <a:pt x="5456363" y="4862661"/>
                  <a:pt x="5464989" y="4856273"/>
                  <a:pt x="5478321" y="4855251"/>
                </a:cubicBezTo>
                <a:cubicBezTo>
                  <a:pt x="5427349" y="4831741"/>
                  <a:pt x="5365398" y="4823053"/>
                  <a:pt x="5318347" y="4843240"/>
                </a:cubicBezTo>
                <a:cubicBezTo>
                  <a:pt x="5310505" y="4874161"/>
                  <a:pt x="5344225" y="4847074"/>
                  <a:pt x="5337167" y="4877738"/>
                </a:cubicBezTo>
                <a:cubicBezTo>
                  <a:pt x="5330109" y="4872883"/>
                  <a:pt x="5294821" y="4842985"/>
                  <a:pt x="5297958" y="4881060"/>
                </a:cubicBezTo>
                <a:cubicBezTo>
                  <a:pt x="5267375" y="4858828"/>
                  <a:pt x="5231303" y="4858828"/>
                  <a:pt x="5201503" y="4891282"/>
                </a:cubicBezTo>
                <a:cubicBezTo>
                  <a:pt x="5193661" y="4872883"/>
                  <a:pt x="5170920" y="4874161"/>
                  <a:pt x="5148179" y="4878760"/>
                </a:cubicBezTo>
                <a:cubicBezTo>
                  <a:pt x="5185035" y="4853718"/>
                  <a:pt x="5232087" y="4867006"/>
                  <a:pt x="5294821" y="4837363"/>
                </a:cubicBezTo>
                <a:cubicBezTo>
                  <a:pt x="5266591" y="4804143"/>
                  <a:pt x="5220323" y="4804910"/>
                  <a:pt x="5196014" y="4828675"/>
                </a:cubicBezTo>
                <a:cubicBezTo>
                  <a:pt x="5202287" y="4778845"/>
                  <a:pt x="5065055" y="4866239"/>
                  <a:pt x="5039177" y="4780634"/>
                </a:cubicBezTo>
                <a:cubicBezTo>
                  <a:pt x="4938017" y="4815898"/>
                  <a:pt x="4897239" y="4750736"/>
                  <a:pt x="4783533" y="4795199"/>
                </a:cubicBezTo>
                <a:cubicBezTo>
                  <a:pt x="4838425" y="4752524"/>
                  <a:pt x="4720013" y="4776034"/>
                  <a:pt x="4681588" y="4779100"/>
                </a:cubicBezTo>
                <a:cubicBezTo>
                  <a:pt x="4674531" y="4815131"/>
                  <a:pt x="4705898" y="4798777"/>
                  <a:pt x="4716877" y="4811554"/>
                </a:cubicBezTo>
                <a:cubicBezTo>
                  <a:pt x="4721581" y="4794688"/>
                  <a:pt x="4734129" y="4786000"/>
                  <a:pt x="4760007" y="4789322"/>
                </a:cubicBezTo>
                <a:cubicBezTo>
                  <a:pt x="4763927" y="4833019"/>
                  <a:pt x="4680020" y="4839152"/>
                  <a:pt x="4670609" y="4798777"/>
                </a:cubicBezTo>
                <a:cubicBezTo>
                  <a:pt x="4553766" y="4810787"/>
                  <a:pt x="4486326" y="4818453"/>
                  <a:pt x="4400849" y="4770412"/>
                </a:cubicBezTo>
                <a:cubicBezTo>
                  <a:pt x="4378893" y="4780378"/>
                  <a:pt x="4418886" y="4788811"/>
                  <a:pt x="4425943" y="4793666"/>
                </a:cubicBezTo>
                <a:cubicBezTo>
                  <a:pt x="4383597" y="4794433"/>
                  <a:pt x="4245581" y="4818198"/>
                  <a:pt x="4166378" y="4810787"/>
                </a:cubicBezTo>
                <a:cubicBezTo>
                  <a:pt x="4084039" y="4836596"/>
                  <a:pt x="4040124" y="4815387"/>
                  <a:pt x="3938965" y="4815131"/>
                </a:cubicBezTo>
                <a:cubicBezTo>
                  <a:pt x="3939749" y="4823308"/>
                  <a:pt x="3949159" y="4819731"/>
                  <a:pt x="3955432" y="4821775"/>
                </a:cubicBezTo>
                <a:cubicBezTo>
                  <a:pt x="3742918" y="4846818"/>
                  <a:pt x="3541382" y="4846818"/>
                  <a:pt x="3361804" y="4880294"/>
                </a:cubicBezTo>
                <a:cubicBezTo>
                  <a:pt x="3360235" y="4863939"/>
                  <a:pt x="3379840" y="4867261"/>
                  <a:pt x="3371214" y="4843240"/>
                </a:cubicBezTo>
                <a:cubicBezTo>
                  <a:pt x="3342983" y="4815387"/>
                  <a:pt x="3300637" y="4857806"/>
                  <a:pt x="3315537" y="4875949"/>
                </a:cubicBezTo>
                <a:cubicBezTo>
                  <a:pt x="3256723" y="4828419"/>
                  <a:pt x="3034799" y="4938556"/>
                  <a:pt x="2914818" y="4906870"/>
                </a:cubicBezTo>
                <a:cubicBezTo>
                  <a:pt x="2914818" y="4906870"/>
                  <a:pt x="2916386" y="4887449"/>
                  <a:pt x="2913249" y="4887704"/>
                </a:cubicBezTo>
                <a:cubicBezTo>
                  <a:pt x="2910113" y="4887960"/>
                  <a:pt x="2870119" y="4918880"/>
                  <a:pt x="2889724" y="4881827"/>
                </a:cubicBezTo>
                <a:cubicBezTo>
                  <a:pt x="2834831" y="4924502"/>
                  <a:pt x="2751707" y="4909681"/>
                  <a:pt x="2688188" y="4931146"/>
                </a:cubicBezTo>
                <a:cubicBezTo>
                  <a:pt x="2671721" y="4929613"/>
                  <a:pt x="2670152" y="4907381"/>
                  <a:pt x="2678778" y="4893071"/>
                </a:cubicBezTo>
                <a:lnTo>
                  <a:pt x="2634079" y="4899203"/>
                </a:lnTo>
                <a:cubicBezTo>
                  <a:pt x="2615259" y="4903548"/>
                  <a:pt x="2645058" y="4911725"/>
                  <a:pt x="2636432" y="4934212"/>
                </a:cubicBezTo>
                <a:cubicBezTo>
                  <a:pt x="2573697" y="4922713"/>
                  <a:pt x="2522725" y="4888215"/>
                  <a:pt x="2469401" y="4914280"/>
                </a:cubicBezTo>
                <a:cubicBezTo>
                  <a:pt x="2471753" y="4895115"/>
                  <a:pt x="2460775" y="4890771"/>
                  <a:pt x="2456853" y="4880294"/>
                </a:cubicBezTo>
                <a:cubicBezTo>
                  <a:pt x="2428623" y="4896137"/>
                  <a:pt x="2376083" y="4886682"/>
                  <a:pt x="2350204" y="4891282"/>
                </a:cubicBezTo>
                <a:cubicBezTo>
                  <a:pt x="2345499" y="4868028"/>
                  <a:pt x="2367457" y="4869050"/>
                  <a:pt x="2375298" y="4856017"/>
                </a:cubicBezTo>
                <a:cubicBezTo>
                  <a:pt x="2371377" y="4854229"/>
                  <a:pt x="2366672" y="4853206"/>
                  <a:pt x="2364320" y="4850140"/>
                </a:cubicBezTo>
                <a:cubicBezTo>
                  <a:pt x="2332952" y="4850651"/>
                  <a:pt x="2299232" y="4844518"/>
                  <a:pt x="2265512" y="4837363"/>
                </a:cubicBezTo>
                <a:cubicBezTo>
                  <a:pt x="2255318" y="4840430"/>
                  <a:pt x="2246692" y="4846562"/>
                  <a:pt x="2240418" y="4863939"/>
                </a:cubicBezTo>
                <a:cubicBezTo>
                  <a:pt x="2231008" y="4836596"/>
                  <a:pt x="2201993" y="4844518"/>
                  <a:pt x="2185525" y="4827142"/>
                </a:cubicBezTo>
                <a:cubicBezTo>
                  <a:pt x="2176899" y="4826886"/>
                  <a:pt x="2168273" y="4827908"/>
                  <a:pt x="2159647" y="4828675"/>
                </a:cubicBezTo>
                <a:cubicBezTo>
                  <a:pt x="2166705" y="4840685"/>
                  <a:pt x="2179252" y="4846562"/>
                  <a:pt x="2194935" y="4841707"/>
                </a:cubicBezTo>
                <a:cubicBezTo>
                  <a:pt x="2178468" y="4894093"/>
                  <a:pt x="2111028" y="4826886"/>
                  <a:pt x="2118869" y="4893071"/>
                </a:cubicBezTo>
                <a:cubicBezTo>
                  <a:pt x="2082797" y="4885915"/>
                  <a:pt x="2006731" y="4859595"/>
                  <a:pt x="2019278" y="4907636"/>
                </a:cubicBezTo>
                <a:cubicBezTo>
                  <a:pt x="2001242" y="4903037"/>
                  <a:pt x="1983990" y="4869050"/>
                  <a:pt x="1991047" y="4852951"/>
                </a:cubicBezTo>
                <a:cubicBezTo>
                  <a:pt x="2027904" y="4849373"/>
                  <a:pt x="2085150" y="4866494"/>
                  <a:pt x="2100049" y="4842474"/>
                </a:cubicBezTo>
                <a:cubicBezTo>
                  <a:pt x="2098481" y="4843240"/>
                  <a:pt x="2096912" y="4842729"/>
                  <a:pt x="2095344" y="4843240"/>
                </a:cubicBezTo>
                <a:cubicBezTo>
                  <a:pt x="2092207" y="4838130"/>
                  <a:pt x="2094560" y="4836852"/>
                  <a:pt x="2093776" y="4833786"/>
                </a:cubicBezTo>
                <a:cubicBezTo>
                  <a:pt x="2080445" y="4840174"/>
                  <a:pt x="2067897" y="4830208"/>
                  <a:pt x="2056135" y="4815898"/>
                </a:cubicBezTo>
                <a:cubicBezTo>
                  <a:pt x="2007515" y="4833274"/>
                  <a:pt x="1958896" y="4856017"/>
                  <a:pt x="1918902" y="4827142"/>
                </a:cubicBezTo>
                <a:cubicBezTo>
                  <a:pt x="1902434" y="4825608"/>
                  <a:pt x="1914197" y="4851418"/>
                  <a:pt x="1901650" y="4855251"/>
                </a:cubicBezTo>
                <a:cubicBezTo>
                  <a:pt x="1837347" y="4819220"/>
                  <a:pt x="1776181" y="4829697"/>
                  <a:pt x="1719719" y="4856017"/>
                </a:cubicBezTo>
                <a:cubicBezTo>
                  <a:pt x="1693841" y="4734892"/>
                  <a:pt x="1558961" y="4846818"/>
                  <a:pt x="1482111" y="4779100"/>
                </a:cubicBezTo>
                <a:cubicBezTo>
                  <a:pt x="1435844" y="4807465"/>
                  <a:pt x="1360562" y="4802354"/>
                  <a:pt x="1309590" y="4779100"/>
                </a:cubicBezTo>
                <a:cubicBezTo>
                  <a:pt x="1293906" y="4782933"/>
                  <a:pt x="1288417" y="4800310"/>
                  <a:pt x="1279791" y="4809254"/>
                </a:cubicBezTo>
                <a:cubicBezTo>
                  <a:pt x="1253913" y="4813854"/>
                  <a:pt x="1279007" y="4803888"/>
                  <a:pt x="1271165" y="4782678"/>
                </a:cubicBezTo>
                <a:cubicBezTo>
                  <a:pt x="1248423" y="4784467"/>
                  <a:pt x="1249992" y="4805676"/>
                  <a:pt x="1227251" y="4804910"/>
                </a:cubicBezTo>
                <a:cubicBezTo>
                  <a:pt x="1231956" y="4815387"/>
                  <a:pt x="1240582" y="4812320"/>
                  <a:pt x="1250776" y="4814365"/>
                </a:cubicBezTo>
                <a:cubicBezTo>
                  <a:pt x="1203725" y="4839918"/>
                  <a:pt x="1131580" y="4826630"/>
                  <a:pt x="1079824" y="4830719"/>
                </a:cubicBezTo>
                <a:cubicBezTo>
                  <a:pt x="1107270" y="4806443"/>
                  <a:pt x="1180199" y="4789066"/>
                  <a:pt x="1212351" y="4816664"/>
                </a:cubicBezTo>
                <a:cubicBezTo>
                  <a:pt x="1221761" y="4813342"/>
                  <a:pt x="1216272" y="4797755"/>
                  <a:pt x="1226466" y="4796988"/>
                </a:cubicBezTo>
                <a:cubicBezTo>
                  <a:pt x="1213919" y="4765046"/>
                  <a:pt x="1167652" y="4754313"/>
                  <a:pt x="1151185" y="4785744"/>
                </a:cubicBezTo>
                <a:cubicBezTo>
                  <a:pt x="1120601" y="4777312"/>
                  <a:pt x="1103349" y="4759679"/>
                  <a:pt x="1076687" y="4748180"/>
                </a:cubicBezTo>
                <a:cubicBezTo>
                  <a:pt x="1043751" y="4745114"/>
                  <a:pt x="1067277" y="4798010"/>
                  <a:pt x="1037478" y="4797755"/>
                </a:cubicBezTo>
                <a:cubicBezTo>
                  <a:pt x="1013952" y="4700905"/>
                  <a:pt x="894756" y="4798777"/>
                  <a:pt x="863388" y="4735403"/>
                </a:cubicBezTo>
                <a:cubicBezTo>
                  <a:pt x="816337" y="4752780"/>
                  <a:pt x="727724" y="4747925"/>
                  <a:pt x="658716" y="4736936"/>
                </a:cubicBezTo>
                <a:cubicBezTo>
                  <a:pt x="679105" y="4713427"/>
                  <a:pt x="665774" y="4698350"/>
                  <a:pt x="639895" y="4695028"/>
                </a:cubicBezTo>
                <a:cubicBezTo>
                  <a:pt x="686947" y="4677396"/>
                  <a:pt x="678321" y="4733359"/>
                  <a:pt x="730077" y="4685318"/>
                </a:cubicBezTo>
                <a:cubicBezTo>
                  <a:pt x="715961" y="4669985"/>
                  <a:pt x="707335" y="4646220"/>
                  <a:pt x="681457" y="4653631"/>
                </a:cubicBezTo>
                <a:cubicBezTo>
                  <a:pt x="722235" y="4669730"/>
                  <a:pt x="686162" y="4671774"/>
                  <a:pt x="654011" y="4674329"/>
                </a:cubicBezTo>
                <a:cubicBezTo>
                  <a:pt x="663421" y="4665386"/>
                  <a:pt x="664205" y="4646476"/>
                  <a:pt x="669695" y="4627055"/>
                </a:cubicBezTo>
                <a:cubicBezTo>
                  <a:pt x="731645" y="4627566"/>
                  <a:pt x="857899" y="4618111"/>
                  <a:pt x="904950" y="4556782"/>
                </a:cubicBezTo>
                <a:cubicBezTo>
                  <a:pt x="875151" y="4556271"/>
                  <a:pt x="832805" y="4553204"/>
                  <a:pt x="813985" y="4557548"/>
                </a:cubicBezTo>
                <a:cubicBezTo>
                  <a:pt x="815553" y="4576714"/>
                  <a:pt x="822611" y="4584635"/>
                  <a:pt x="838294" y="4583358"/>
                </a:cubicBezTo>
                <a:cubicBezTo>
                  <a:pt x="843000" y="4602268"/>
                  <a:pt x="813201" y="4588213"/>
                  <a:pt x="803790" y="4594601"/>
                </a:cubicBezTo>
                <a:cubicBezTo>
                  <a:pt x="824179" y="4565470"/>
                  <a:pt x="785754" y="4571347"/>
                  <a:pt x="784186" y="4544005"/>
                </a:cubicBezTo>
                <a:lnTo>
                  <a:pt x="828100" y="4537616"/>
                </a:lnTo>
                <a:cubicBezTo>
                  <a:pt x="821042" y="4489064"/>
                  <a:pt x="749681" y="4535828"/>
                  <a:pt x="725372" y="4513085"/>
                </a:cubicBezTo>
                <a:cubicBezTo>
                  <a:pt x="726156" y="4477565"/>
                  <a:pt x="752034" y="4524328"/>
                  <a:pt x="779481" y="4497752"/>
                </a:cubicBezTo>
                <a:cubicBezTo>
                  <a:pt x="763013" y="4449711"/>
                  <a:pt x="730077" y="4487786"/>
                  <a:pt x="699494" y="4471176"/>
                </a:cubicBezTo>
                <a:cubicBezTo>
                  <a:pt x="712041" y="4418024"/>
                  <a:pt x="778696" y="4442811"/>
                  <a:pt x="816337" y="4429012"/>
                </a:cubicBezTo>
                <a:cubicBezTo>
                  <a:pt x="841431" y="4421602"/>
                  <a:pt x="830453" y="4398092"/>
                  <a:pt x="868093" y="4417002"/>
                </a:cubicBezTo>
                <a:cubicBezTo>
                  <a:pt x="872799" y="4400137"/>
                  <a:pt x="915929" y="4369727"/>
                  <a:pt x="954354" y="4361039"/>
                </a:cubicBezTo>
                <a:cubicBezTo>
                  <a:pt x="952001" y="4375094"/>
                  <a:pt x="943375" y="4377649"/>
                  <a:pt x="944159" y="4388382"/>
                </a:cubicBezTo>
                <a:cubicBezTo>
                  <a:pt x="996700" y="4389915"/>
                  <a:pt x="1005326" y="4345962"/>
                  <a:pt x="1017873" y="4301243"/>
                </a:cubicBezTo>
                <a:cubicBezTo>
                  <a:pt x="1003758" y="4283100"/>
                  <a:pt x="992779" y="4310954"/>
                  <a:pt x="972390" y="4296132"/>
                </a:cubicBezTo>
                <a:cubicBezTo>
                  <a:pt x="1019441" y="4281056"/>
                  <a:pt x="1006894" y="4264957"/>
                  <a:pt x="1018657" y="4236081"/>
                </a:cubicBezTo>
                <a:cubicBezTo>
                  <a:pt x="989642" y="4235059"/>
                  <a:pt x="960627" y="4233781"/>
                  <a:pt x="940239" y="4213593"/>
                </a:cubicBezTo>
                <a:cubicBezTo>
                  <a:pt x="929260" y="4215893"/>
                  <a:pt x="929260" y="4242980"/>
                  <a:pt x="940239" y="4242980"/>
                </a:cubicBezTo>
                <a:cubicBezTo>
                  <a:pt x="919850" y="4255246"/>
                  <a:pt x="864173" y="4225348"/>
                  <a:pt x="828884" y="4223048"/>
                </a:cubicBezTo>
                <a:cubicBezTo>
                  <a:pt x="828884" y="4208227"/>
                  <a:pt x="864173" y="4193917"/>
                  <a:pt x="828884" y="4193917"/>
                </a:cubicBezTo>
                <a:cubicBezTo>
                  <a:pt x="928476" y="4169385"/>
                  <a:pt x="981800" y="4227904"/>
                  <a:pt x="1039830" y="4203116"/>
                </a:cubicBezTo>
                <a:cubicBezTo>
                  <a:pt x="1066493" y="4193406"/>
                  <a:pt x="1042967" y="4161463"/>
                  <a:pt x="1075119" y="4146898"/>
                </a:cubicBezTo>
                <a:cubicBezTo>
                  <a:pt x="1066493" y="4117255"/>
                  <a:pt x="1045319" y="4151753"/>
                  <a:pt x="1030420" y="4146898"/>
                </a:cubicBezTo>
                <a:cubicBezTo>
                  <a:pt x="1030420" y="4156608"/>
                  <a:pt x="1034341" y="4163763"/>
                  <a:pt x="1039830" y="4166319"/>
                </a:cubicBezTo>
                <a:cubicBezTo>
                  <a:pt x="1039830" y="4173729"/>
                  <a:pt x="1031204" y="4174240"/>
                  <a:pt x="1022578" y="4174240"/>
                </a:cubicBezTo>
                <a:lnTo>
                  <a:pt x="1007679" y="4174240"/>
                </a:lnTo>
                <a:cubicBezTo>
                  <a:pt x="1001405" y="4154564"/>
                  <a:pt x="1013952" y="4149709"/>
                  <a:pt x="1013952" y="4137187"/>
                </a:cubicBezTo>
                <a:cubicBezTo>
                  <a:pt x="999053" y="4159419"/>
                  <a:pt x="973174" y="4159419"/>
                  <a:pt x="955138" y="4137187"/>
                </a:cubicBezTo>
                <a:cubicBezTo>
                  <a:pt x="937886" y="4139743"/>
                  <a:pt x="940239" y="4168618"/>
                  <a:pt x="914360" y="4166319"/>
                </a:cubicBezTo>
                <a:cubicBezTo>
                  <a:pt x="902598" y="4119555"/>
                  <a:pt x="864173" y="4166574"/>
                  <a:pt x="864173" y="4117511"/>
                </a:cubicBezTo>
                <a:cubicBezTo>
                  <a:pt x="890835" y="4107545"/>
                  <a:pt x="881425" y="4117511"/>
                  <a:pt x="914360" y="4117511"/>
                </a:cubicBezTo>
                <a:cubicBezTo>
                  <a:pt x="908087" y="4102689"/>
                  <a:pt x="890835" y="4099623"/>
                  <a:pt x="882209" y="4084802"/>
                </a:cubicBezTo>
                <a:cubicBezTo>
                  <a:pt x="873583" y="4084802"/>
                  <a:pt x="864173" y="4084802"/>
                  <a:pt x="855547" y="4084802"/>
                </a:cubicBezTo>
                <a:cubicBezTo>
                  <a:pt x="832021" y="4094768"/>
                  <a:pt x="806143" y="4097323"/>
                  <a:pt x="785754" y="4084802"/>
                </a:cubicBezTo>
                <a:cubicBezTo>
                  <a:pt x="755955" y="4084802"/>
                  <a:pt x="730077" y="4087613"/>
                  <a:pt x="706551" y="4090168"/>
                </a:cubicBezTo>
                <a:cubicBezTo>
                  <a:pt x="683026" y="4092468"/>
                  <a:pt x="656363" y="4097323"/>
                  <a:pt x="627349" y="4107034"/>
                </a:cubicBezTo>
                <a:cubicBezTo>
                  <a:pt x="639111" y="4089913"/>
                  <a:pt x="636759" y="4085313"/>
                  <a:pt x="613233" y="4087613"/>
                </a:cubicBezTo>
                <a:cubicBezTo>
                  <a:pt x="618722" y="4067936"/>
                  <a:pt x="657148" y="4061037"/>
                  <a:pt x="671263" y="4078158"/>
                </a:cubicBezTo>
                <a:cubicBezTo>
                  <a:pt x="674400" y="4075602"/>
                  <a:pt x="676752" y="4070747"/>
                  <a:pt x="679889" y="4065892"/>
                </a:cubicBezTo>
                <a:cubicBezTo>
                  <a:pt x="676752" y="4053626"/>
                  <a:pt x="665774" y="4045960"/>
                  <a:pt x="650874" y="4043660"/>
                </a:cubicBezTo>
                <a:cubicBezTo>
                  <a:pt x="674400" y="4083013"/>
                  <a:pt x="606960" y="4053882"/>
                  <a:pt x="566182" y="4083269"/>
                </a:cubicBezTo>
                <a:cubicBezTo>
                  <a:pt x="563045" y="4073558"/>
                  <a:pt x="566182" y="4065636"/>
                  <a:pt x="569319" y="4060781"/>
                </a:cubicBezTo>
                <a:cubicBezTo>
                  <a:pt x="569319" y="4060781"/>
                  <a:pt x="569319" y="4060781"/>
                  <a:pt x="569319" y="4058226"/>
                </a:cubicBezTo>
                <a:cubicBezTo>
                  <a:pt x="563045" y="4068192"/>
                  <a:pt x="551283" y="4070236"/>
                  <a:pt x="536383" y="4067936"/>
                </a:cubicBezTo>
                <a:cubicBezTo>
                  <a:pt x="542656" y="4060526"/>
                  <a:pt x="548930" y="4051071"/>
                  <a:pt x="548930" y="4043660"/>
                </a:cubicBezTo>
                <a:cubicBezTo>
                  <a:pt x="522268" y="4041105"/>
                  <a:pt x="496389" y="4041360"/>
                  <a:pt x="469727" y="4041360"/>
                </a:cubicBezTo>
                <a:cubicBezTo>
                  <a:pt x="461101" y="4043660"/>
                  <a:pt x="451691" y="4045960"/>
                  <a:pt x="443065" y="4050815"/>
                </a:cubicBezTo>
                <a:cubicBezTo>
                  <a:pt x="446202" y="4045960"/>
                  <a:pt x="446202" y="4043660"/>
                  <a:pt x="449338" y="4041360"/>
                </a:cubicBezTo>
                <a:cubicBezTo>
                  <a:pt x="440712" y="4041360"/>
                  <a:pt x="434439" y="4041105"/>
                  <a:pt x="425813" y="4043660"/>
                </a:cubicBezTo>
                <a:cubicBezTo>
                  <a:pt x="425813" y="4045960"/>
                  <a:pt x="425813" y="4048260"/>
                  <a:pt x="425813" y="4050815"/>
                </a:cubicBezTo>
                <a:cubicBezTo>
                  <a:pt x="422676" y="4048260"/>
                  <a:pt x="420323" y="4045960"/>
                  <a:pt x="417187" y="4043660"/>
                </a:cubicBezTo>
                <a:cubicBezTo>
                  <a:pt x="405424" y="4043660"/>
                  <a:pt x="393661" y="4043916"/>
                  <a:pt x="381898" y="4046471"/>
                </a:cubicBezTo>
                <a:cubicBezTo>
                  <a:pt x="423460" y="4073558"/>
                  <a:pt x="496389" y="4078413"/>
                  <a:pt x="469727" y="4157119"/>
                </a:cubicBezTo>
                <a:cubicBezTo>
                  <a:pt x="443849" y="4154564"/>
                  <a:pt x="434439" y="4139487"/>
                  <a:pt x="425813" y="4117511"/>
                </a:cubicBezTo>
                <a:cubicBezTo>
                  <a:pt x="378762" y="4144598"/>
                  <a:pt x="326221" y="4080713"/>
                  <a:pt x="290933" y="4137187"/>
                </a:cubicBezTo>
                <a:cubicBezTo>
                  <a:pt x="282307" y="4100390"/>
                  <a:pt x="224277" y="4117000"/>
                  <a:pt x="224277" y="4067936"/>
                </a:cubicBezTo>
                <a:cubicBezTo>
                  <a:pt x="209378" y="4067936"/>
                  <a:pt x="203104" y="4075347"/>
                  <a:pt x="200752" y="4087613"/>
                </a:cubicBezTo>
                <a:cubicBezTo>
                  <a:pt x="206241" y="4102434"/>
                  <a:pt x="221140" y="4109589"/>
                  <a:pt x="241529" y="4107034"/>
                </a:cubicBezTo>
                <a:cubicBezTo>
                  <a:pt x="212514" y="4156353"/>
                  <a:pt x="145074" y="4080458"/>
                  <a:pt x="141938" y="4146898"/>
                </a:cubicBezTo>
                <a:cubicBezTo>
                  <a:pt x="101160" y="4134376"/>
                  <a:pt x="15684" y="4097579"/>
                  <a:pt x="21957" y="4146898"/>
                </a:cubicBezTo>
                <a:cubicBezTo>
                  <a:pt x="12547" y="4143320"/>
                  <a:pt x="4705" y="4133099"/>
                  <a:pt x="0" y="4121855"/>
                </a:cubicBezTo>
                <a:lnTo>
                  <a:pt x="0" y="4088124"/>
                </a:lnTo>
                <a:cubicBezTo>
                  <a:pt x="52540" y="4090935"/>
                  <a:pt x="139585" y="4131821"/>
                  <a:pt x="139585" y="4078158"/>
                </a:cubicBezTo>
                <a:cubicBezTo>
                  <a:pt x="139585" y="4075602"/>
                  <a:pt x="141938" y="4072791"/>
                  <a:pt x="141938" y="4067936"/>
                </a:cubicBezTo>
                <a:cubicBezTo>
                  <a:pt x="130175" y="4070236"/>
                  <a:pt x="136448" y="4078158"/>
                  <a:pt x="139585" y="4078158"/>
                </a:cubicBezTo>
                <a:cubicBezTo>
                  <a:pt x="101160" y="4107800"/>
                  <a:pt x="86260" y="4063081"/>
                  <a:pt x="62735" y="4035994"/>
                </a:cubicBezTo>
                <a:cubicBezTo>
                  <a:pt x="57246" y="4035994"/>
                  <a:pt x="51756" y="4035994"/>
                  <a:pt x="46267" y="4035994"/>
                </a:cubicBezTo>
                <a:cubicBezTo>
                  <a:pt x="48620" y="4033694"/>
                  <a:pt x="51756" y="4031905"/>
                  <a:pt x="54109" y="4029350"/>
                </a:cubicBezTo>
                <a:cubicBezTo>
                  <a:pt x="51756" y="4024495"/>
                  <a:pt x="46267" y="4021428"/>
                  <a:pt x="39993" y="4021428"/>
                </a:cubicBezTo>
                <a:cubicBezTo>
                  <a:pt x="66656" y="3984375"/>
                  <a:pt x="94886" y="3981309"/>
                  <a:pt x="127038" y="3991275"/>
                </a:cubicBezTo>
                <a:cubicBezTo>
                  <a:pt x="138801" y="3988719"/>
                  <a:pt x="153700" y="3989741"/>
                  <a:pt x="170952" y="3989741"/>
                </a:cubicBezTo>
                <a:cubicBezTo>
                  <a:pt x="165463" y="3994597"/>
                  <a:pt x="165463" y="3999196"/>
                  <a:pt x="165463" y="4001496"/>
                </a:cubicBezTo>
                <a:cubicBezTo>
                  <a:pt x="176442" y="4006351"/>
                  <a:pt x="188989" y="4011462"/>
                  <a:pt x="203888" y="4013762"/>
                </a:cubicBezTo>
                <a:cubicBezTo>
                  <a:pt x="261918" y="4011462"/>
                  <a:pt x="296422" y="4035994"/>
                  <a:pt x="372488" y="4016317"/>
                </a:cubicBezTo>
                <a:cubicBezTo>
                  <a:pt x="372488" y="4016317"/>
                  <a:pt x="373272" y="4016317"/>
                  <a:pt x="370136" y="4013762"/>
                </a:cubicBezTo>
                <a:cubicBezTo>
                  <a:pt x="370136" y="4013762"/>
                  <a:pt x="370136" y="4010951"/>
                  <a:pt x="367783" y="4010951"/>
                </a:cubicBezTo>
                <a:cubicBezTo>
                  <a:pt x="363078" y="4007885"/>
                  <a:pt x="355236" y="4008907"/>
                  <a:pt x="347394" y="4006607"/>
                </a:cubicBezTo>
                <a:cubicBezTo>
                  <a:pt x="347394" y="3982075"/>
                  <a:pt x="376409" y="3987186"/>
                  <a:pt x="396798" y="3987186"/>
                </a:cubicBezTo>
                <a:cubicBezTo>
                  <a:pt x="399935" y="3999452"/>
                  <a:pt x="393661" y="4006096"/>
                  <a:pt x="390524" y="4010951"/>
                </a:cubicBezTo>
                <a:cubicBezTo>
                  <a:pt x="402287" y="4006096"/>
                  <a:pt x="417187" y="4001752"/>
                  <a:pt x="432086" y="4004307"/>
                </a:cubicBezTo>
                <a:cubicBezTo>
                  <a:pt x="443849" y="3999452"/>
                  <a:pt x="454828" y="3997152"/>
                  <a:pt x="464238" y="3987186"/>
                </a:cubicBezTo>
                <a:cubicBezTo>
                  <a:pt x="472864" y="3992297"/>
                  <a:pt x="481490" y="3993830"/>
                  <a:pt x="493253" y="3996385"/>
                </a:cubicBezTo>
                <a:cubicBezTo>
                  <a:pt x="495605" y="3996385"/>
                  <a:pt x="501879" y="3996641"/>
                  <a:pt x="510505" y="4001496"/>
                </a:cubicBezTo>
                <a:cubicBezTo>
                  <a:pt x="525404" y="4004052"/>
                  <a:pt x="536383" y="4006607"/>
                  <a:pt x="551283" y="4006607"/>
                </a:cubicBezTo>
                <a:cubicBezTo>
                  <a:pt x="556772" y="4004307"/>
                  <a:pt x="560693" y="3998685"/>
                  <a:pt x="560693" y="3991275"/>
                </a:cubicBezTo>
                <a:cubicBezTo>
                  <a:pt x="566966" y="3993574"/>
                  <a:pt x="569319" y="4001752"/>
                  <a:pt x="571671" y="4006607"/>
                </a:cubicBezTo>
                <a:cubicBezTo>
                  <a:pt x="586571" y="4006607"/>
                  <a:pt x="598334" y="4004052"/>
                  <a:pt x="613233" y="4001496"/>
                </a:cubicBezTo>
                <a:cubicBezTo>
                  <a:pt x="610096" y="3994086"/>
                  <a:pt x="604607" y="3988719"/>
                  <a:pt x="595981" y="3991275"/>
                </a:cubicBezTo>
                <a:cubicBezTo>
                  <a:pt x="610096" y="3982842"/>
                  <a:pt x="622643" y="3985397"/>
                  <a:pt x="635190" y="3983608"/>
                </a:cubicBezTo>
                <a:cubicBezTo>
                  <a:pt x="628917" y="3987697"/>
                  <a:pt x="629701" y="4001496"/>
                  <a:pt x="618722" y="4001496"/>
                </a:cubicBezTo>
                <a:cubicBezTo>
                  <a:pt x="633622" y="3999196"/>
                  <a:pt x="648521" y="3996385"/>
                  <a:pt x="660284" y="3994086"/>
                </a:cubicBezTo>
                <a:cubicBezTo>
                  <a:pt x="654795" y="3991786"/>
                  <a:pt x="646169" y="3987442"/>
                  <a:pt x="637543" y="3982842"/>
                </a:cubicBezTo>
                <a:cubicBezTo>
                  <a:pt x="669695" y="3979009"/>
                  <a:pt x="700278" y="3982842"/>
                  <a:pt x="747329" y="3972620"/>
                </a:cubicBezTo>
                <a:cubicBezTo>
                  <a:pt x="744976" y="3974920"/>
                  <a:pt x="741840" y="3976964"/>
                  <a:pt x="741840" y="3976964"/>
                </a:cubicBezTo>
                <a:cubicBezTo>
                  <a:pt x="750466" y="3976964"/>
                  <a:pt x="759876" y="3976964"/>
                  <a:pt x="768502" y="3976964"/>
                </a:cubicBezTo>
                <a:cubicBezTo>
                  <a:pt x="768502" y="3981820"/>
                  <a:pt x="770855" y="3984886"/>
                  <a:pt x="773207" y="3987186"/>
                </a:cubicBezTo>
                <a:cubicBezTo>
                  <a:pt x="784970" y="3989741"/>
                  <a:pt x="795164" y="3998685"/>
                  <a:pt x="788891" y="3991275"/>
                </a:cubicBezTo>
                <a:cubicBezTo>
                  <a:pt x="795164" y="3973898"/>
                  <a:pt x="811632" y="3987186"/>
                  <a:pt x="821042" y="4004307"/>
                </a:cubicBezTo>
                <a:cubicBezTo>
                  <a:pt x="829668" y="4001752"/>
                  <a:pt x="841431" y="3999452"/>
                  <a:pt x="853194" y="4004307"/>
                </a:cubicBezTo>
                <a:cubicBezTo>
                  <a:pt x="861820" y="3996896"/>
                  <a:pt x="879072" y="3997152"/>
                  <a:pt x="872799" y="3972620"/>
                </a:cubicBezTo>
                <a:cubicBezTo>
                  <a:pt x="884561" y="3977476"/>
                  <a:pt x="893972" y="3986419"/>
                  <a:pt x="905734" y="3991275"/>
                </a:cubicBezTo>
                <a:cubicBezTo>
                  <a:pt x="897108" y="4006096"/>
                  <a:pt x="872799" y="3979264"/>
                  <a:pt x="887698" y="4016317"/>
                </a:cubicBezTo>
                <a:cubicBezTo>
                  <a:pt x="890051" y="4013762"/>
                  <a:pt x="890835" y="4009162"/>
                  <a:pt x="893972" y="4004307"/>
                </a:cubicBezTo>
                <a:cubicBezTo>
                  <a:pt x="911224" y="4011718"/>
                  <a:pt x="931613" y="4016573"/>
                  <a:pt x="949649" y="4021428"/>
                </a:cubicBezTo>
                <a:cubicBezTo>
                  <a:pt x="960627" y="4021428"/>
                  <a:pt x="972390" y="4019128"/>
                  <a:pt x="987290" y="4019128"/>
                </a:cubicBezTo>
                <a:cubicBezTo>
                  <a:pt x="977879" y="4011718"/>
                  <a:pt x="958275" y="4018873"/>
                  <a:pt x="955138" y="4001496"/>
                </a:cubicBezTo>
                <a:cubicBezTo>
                  <a:pt x="940239" y="3996641"/>
                  <a:pt x="981016" y="3996896"/>
                  <a:pt x="999053" y="3982075"/>
                </a:cubicBezTo>
                <a:cubicBezTo>
                  <a:pt x="984153" y="4001752"/>
                  <a:pt x="1002189" y="4001752"/>
                  <a:pt x="990426" y="4019128"/>
                </a:cubicBezTo>
                <a:cubicBezTo>
                  <a:pt x="1005326" y="4019128"/>
                  <a:pt x="1016305" y="4018873"/>
                  <a:pt x="1030420" y="4021428"/>
                </a:cubicBezTo>
                <a:cubicBezTo>
                  <a:pt x="1033557" y="3996896"/>
                  <a:pt x="1019441" y="3992041"/>
                  <a:pt x="1007679" y="3982075"/>
                </a:cubicBezTo>
                <a:cubicBezTo>
                  <a:pt x="1077471" y="3952688"/>
                  <a:pt x="1119033" y="4001496"/>
                  <a:pt x="1200588" y="4001496"/>
                </a:cubicBezTo>
                <a:cubicBezTo>
                  <a:pt x="1188825" y="3984375"/>
                  <a:pt x="1157458" y="3994341"/>
                  <a:pt x="1142559" y="3982075"/>
                </a:cubicBezTo>
                <a:cubicBezTo>
                  <a:pt x="1145695" y="3974665"/>
                  <a:pt x="1151185" y="3969554"/>
                  <a:pt x="1156674" y="3964699"/>
                </a:cubicBezTo>
                <a:cubicBezTo>
                  <a:pt x="1151185" y="3964699"/>
                  <a:pt x="1148048" y="3964699"/>
                  <a:pt x="1144911" y="3964699"/>
                </a:cubicBezTo>
                <a:cubicBezTo>
                  <a:pt x="1148048" y="3952433"/>
                  <a:pt x="1156674" y="3945278"/>
                  <a:pt x="1171573" y="3945278"/>
                </a:cubicBezTo>
                <a:cubicBezTo>
                  <a:pt x="1180199" y="3945278"/>
                  <a:pt x="1177847" y="3927134"/>
                  <a:pt x="1177847" y="3917424"/>
                </a:cubicBezTo>
                <a:cubicBezTo>
                  <a:pt x="1188825" y="3917424"/>
                  <a:pt x="1191962" y="3920490"/>
                  <a:pt x="1191962" y="3925346"/>
                </a:cubicBezTo>
                <a:cubicBezTo>
                  <a:pt x="1200588" y="3922790"/>
                  <a:pt x="1213135" y="3922790"/>
                  <a:pt x="1218625" y="3925346"/>
                </a:cubicBezTo>
                <a:cubicBezTo>
                  <a:pt x="1192746" y="3898259"/>
                  <a:pt x="1183336" y="3910269"/>
                  <a:pt x="1165300" y="3885737"/>
                </a:cubicBezTo>
                <a:cubicBezTo>
                  <a:pt x="1144911" y="3902858"/>
                  <a:pt x="1183336" y="3913591"/>
                  <a:pt x="1165300" y="3935567"/>
                </a:cubicBezTo>
                <a:cubicBezTo>
                  <a:pt x="1130796" y="3933267"/>
                  <a:pt x="1151185" y="3917680"/>
                  <a:pt x="1151185" y="3885737"/>
                </a:cubicBezTo>
                <a:cubicBezTo>
                  <a:pt x="1136285" y="3883182"/>
                  <a:pt x="1137069" y="3895959"/>
                  <a:pt x="1125306" y="3895959"/>
                </a:cubicBezTo>
                <a:cubicBezTo>
                  <a:pt x="1104917" y="3876282"/>
                  <a:pt x="1171573" y="3873982"/>
                  <a:pt x="1200588" y="3876538"/>
                </a:cubicBezTo>
                <a:cubicBezTo>
                  <a:pt x="1159811" y="3869127"/>
                  <a:pt x="1130796" y="3846640"/>
                  <a:pt x="1084529" y="3849195"/>
                </a:cubicBezTo>
                <a:cubicBezTo>
                  <a:pt x="1084529" y="3864016"/>
                  <a:pt x="1097860" y="3868616"/>
                  <a:pt x="1115896" y="3866316"/>
                </a:cubicBezTo>
                <a:cubicBezTo>
                  <a:pt x="1104133" y="3903114"/>
                  <a:pt x="1034341" y="3826963"/>
                  <a:pt x="1039830" y="3895959"/>
                </a:cubicBezTo>
                <a:cubicBezTo>
                  <a:pt x="993563" y="3886248"/>
                  <a:pt x="964548" y="3863505"/>
                  <a:pt x="932397" y="3885737"/>
                </a:cubicBezTo>
                <a:cubicBezTo>
                  <a:pt x="935533" y="3878327"/>
                  <a:pt x="940239" y="3871427"/>
                  <a:pt x="940239" y="3856606"/>
                </a:cubicBezTo>
                <a:cubicBezTo>
                  <a:pt x="975527" y="3856606"/>
                  <a:pt x="992779" y="3873471"/>
                  <a:pt x="1030420" y="3866316"/>
                </a:cubicBezTo>
                <a:cubicBezTo>
                  <a:pt x="1013168" y="3846640"/>
                  <a:pt x="1005326" y="3814697"/>
                  <a:pt x="981800" y="3799876"/>
                </a:cubicBezTo>
                <a:cubicBezTo>
                  <a:pt x="1020225" y="3760523"/>
                  <a:pt x="1060219" y="3799621"/>
                  <a:pt x="1098644" y="3770234"/>
                </a:cubicBezTo>
                <a:lnTo>
                  <a:pt x="1098644" y="3799876"/>
                </a:lnTo>
                <a:cubicBezTo>
                  <a:pt x="1130796" y="3804731"/>
                  <a:pt x="1124522" y="3770234"/>
                  <a:pt x="1151185" y="3770234"/>
                </a:cubicBezTo>
                <a:cubicBezTo>
                  <a:pt x="1124522" y="3723470"/>
                  <a:pt x="1092371" y="3800132"/>
                  <a:pt x="1092371" y="3743658"/>
                </a:cubicBezTo>
                <a:cubicBezTo>
                  <a:pt x="1075119" y="3780455"/>
                  <a:pt x="1039830" y="3740847"/>
                  <a:pt x="1016305" y="3760523"/>
                </a:cubicBezTo>
                <a:cubicBezTo>
                  <a:pt x="1007679" y="3726281"/>
                  <a:pt x="1042967" y="3743402"/>
                  <a:pt x="1049240" y="3723726"/>
                </a:cubicBezTo>
                <a:cubicBezTo>
                  <a:pt x="1005326" y="3716315"/>
                  <a:pt x="963764" y="3689484"/>
                  <a:pt x="922987" y="3654986"/>
                </a:cubicBezTo>
                <a:cubicBezTo>
                  <a:pt x="952001" y="3645275"/>
                  <a:pt x="987290" y="3639909"/>
                  <a:pt x="1016305" y="3627643"/>
                </a:cubicBezTo>
                <a:cubicBezTo>
                  <a:pt x="972390" y="3607967"/>
                  <a:pt x="904950" y="3620488"/>
                  <a:pt x="864173" y="3598256"/>
                </a:cubicBezTo>
                <a:cubicBezTo>
                  <a:pt x="914360" y="3561459"/>
                  <a:pt x="981016" y="3625599"/>
                  <a:pt x="1007679" y="3578835"/>
                </a:cubicBezTo>
                <a:cubicBezTo>
                  <a:pt x="1048456" y="3593657"/>
                  <a:pt x="1024931" y="3642720"/>
                  <a:pt x="999053" y="3654986"/>
                </a:cubicBezTo>
                <a:cubicBezTo>
                  <a:pt x="1016305" y="3682073"/>
                  <a:pt x="1021794" y="3612566"/>
                  <a:pt x="1065708" y="3637098"/>
                </a:cubicBezTo>
                <a:cubicBezTo>
                  <a:pt x="1080608" y="3666741"/>
                  <a:pt x="1078255" y="3683606"/>
                  <a:pt x="1125306" y="3693572"/>
                </a:cubicBezTo>
                <a:cubicBezTo>
                  <a:pt x="1122170" y="3713249"/>
                  <a:pt x="1086881" y="3696639"/>
                  <a:pt x="1092371" y="3723726"/>
                </a:cubicBezTo>
                <a:cubicBezTo>
                  <a:pt x="1092371" y="3731136"/>
                  <a:pt x="1098644" y="3733692"/>
                  <a:pt x="1098644" y="3743658"/>
                </a:cubicBezTo>
                <a:cubicBezTo>
                  <a:pt x="1107270" y="3696894"/>
                  <a:pt x="1144911" y="3750557"/>
                  <a:pt x="1151185" y="3684117"/>
                </a:cubicBezTo>
                <a:cubicBezTo>
                  <a:pt x="1173926" y="3691528"/>
                  <a:pt x="1174710" y="3666741"/>
                  <a:pt x="1200588" y="3674151"/>
                </a:cubicBezTo>
                <a:cubicBezTo>
                  <a:pt x="1209998" y="3686417"/>
                  <a:pt x="1224898" y="3693828"/>
                  <a:pt x="1227251" y="3713504"/>
                </a:cubicBezTo>
                <a:cubicBezTo>
                  <a:pt x="1233524" y="3679006"/>
                  <a:pt x="1288417" y="3652175"/>
                  <a:pt x="1277438" y="3627643"/>
                </a:cubicBezTo>
                <a:cubicBezTo>
                  <a:pt x="1300180" y="3598256"/>
                  <a:pt x="1373109" y="3632498"/>
                  <a:pt x="1344094" y="3664696"/>
                </a:cubicBezTo>
                <a:cubicBezTo>
                  <a:pt x="1394282" y="3649875"/>
                  <a:pt x="1394282" y="3691528"/>
                  <a:pt x="1420160" y="3703794"/>
                </a:cubicBezTo>
                <a:cubicBezTo>
                  <a:pt x="1435060" y="3691528"/>
                  <a:pt x="1431923" y="3654475"/>
                  <a:pt x="1443686" y="3637098"/>
                </a:cubicBezTo>
                <a:cubicBezTo>
                  <a:pt x="1452312" y="3639654"/>
                  <a:pt x="1472701" y="3674407"/>
                  <a:pt x="1443686" y="3664696"/>
                </a:cubicBezTo>
                <a:cubicBezTo>
                  <a:pt x="1452312" y="3679262"/>
                  <a:pt x="1472701" y="3679006"/>
                  <a:pt x="1487600" y="3684117"/>
                </a:cubicBezTo>
                <a:cubicBezTo>
                  <a:pt x="1507989" y="3647064"/>
                  <a:pt x="1640516" y="3671340"/>
                  <a:pt x="1689920" y="3656775"/>
                </a:cubicBezTo>
                <a:cubicBezTo>
                  <a:pt x="1683647" y="3669040"/>
                  <a:pt x="1675021" y="3679006"/>
                  <a:pt x="1663258" y="3684117"/>
                </a:cubicBezTo>
                <a:cubicBezTo>
                  <a:pt x="1671884" y="3703794"/>
                  <a:pt x="1695409" y="3706349"/>
                  <a:pt x="1721287" y="3703794"/>
                </a:cubicBezTo>
                <a:cubicBezTo>
                  <a:pt x="1700899" y="3686673"/>
                  <a:pt x="1703251" y="3681562"/>
                  <a:pt x="1738539" y="3684117"/>
                </a:cubicBezTo>
                <a:cubicBezTo>
                  <a:pt x="1729913" y="3671851"/>
                  <a:pt x="1715798" y="3663930"/>
                  <a:pt x="1707172" y="3656775"/>
                </a:cubicBezTo>
                <a:cubicBezTo>
                  <a:pt x="1712661" y="3624577"/>
                  <a:pt x="1721287" y="3666996"/>
                  <a:pt x="1729913" y="3664696"/>
                </a:cubicBezTo>
                <a:cubicBezTo>
                  <a:pt x="1744813" y="3630199"/>
                  <a:pt x="1692273" y="3588546"/>
                  <a:pt x="1639732" y="3598256"/>
                </a:cubicBezTo>
                <a:cubicBezTo>
                  <a:pt x="1686783" y="3632754"/>
                  <a:pt x="1595818" y="3603111"/>
                  <a:pt x="1586407" y="3627643"/>
                </a:cubicBezTo>
                <a:cubicBezTo>
                  <a:pt x="1569155" y="3625343"/>
                  <a:pt x="1601307" y="3600812"/>
                  <a:pt x="1572292" y="3598256"/>
                </a:cubicBezTo>
                <a:cubicBezTo>
                  <a:pt x="1572292" y="3576280"/>
                  <a:pt x="1607581" y="3592890"/>
                  <a:pt x="1621696" y="3588035"/>
                </a:cubicBezTo>
                <a:cubicBezTo>
                  <a:pt x="1522889" y="3543827"/>
                  <a:pt x="1431923" y="3551237"/>
                  <a:pt x="1344094" y="3548682"/>
                </a:cubicBezTo>
                <a:lnTo>
                  <a:pt x="1344094" y="3522106"/>
                </a:lnTo>
                <a:cubicBezTo>
                  <a:pt x="1323705" y="3526961"/>
                  <a:pt x="1300180" y="3529516"/>
                  <a:pt x="1286064" y="3558903"/>
                </a:cubicBezTo>
                <a:cubicBezTo>
                  <a:pt x="1279791" y="3581135"/>
                  <a:pt x="1297043" y="3578835"/>
                  <a:pt x="1308806" y="3578835"/>
                </a:cubicBezTo>
                <a:cubicBezTo>
                  <a:pt x="1300180" y="3593657"/>
                  <a:pt x="1273517" y="3602856"/>
                  <a:pt x="1259402" y="3588035"/>
                </a:cubicBezTo>
                <a:cubicBezTo>
                  <a:pt x="1262539" y="3578069"/>
                  <a:pt x="1277438" y="3580880"/>
                  <a:pt x="1277438" y="3568614"/>
                </a:cubicBezTo>
                <a:cubicBezTo>
                  <a:pt x="1242150" y="3551237"/>
                  <a:pt x="1221761" y="3551748"/>
                  <a:pt x="1183336" y="3522106"/>
                </a:cubicBezTo>
                <a:cubicBezTo>
                  <a:pt x="1183336" y="3556603"/>
                  <a:pt x="1162947" y="3519550"/>
                  <a:pt x="1142559" y="3502174"/>
                </a:cubicBezTo>
                <a:cubicBezTo>
                  <a:pt x="1157458" y="3502174"/>
                  <a:pt x="1188825" y="3455155"/>
                  <a:pt x="1151185" y="3452599"/>
                </a:cubicBezTo>
                <a:cubicBezTo>
                  <a:pt x="1202157" y="3437522"/>
                  <a:pt x="1285280" y="3446211"/>
                  <a:pt x="1344878" y="3430367"/>
                </a:cubicBezTo>
                <a:cubicBezTo>
                  <a:pt x="1337037" y="3423723"/>
                  <a:pt x="1328411" y="3418357"/>
                  <a:pt x="1320569" y="3411458"/>
                </a:cubicBezTo>
                <a:cubicBezTo>
                  <a:pt x="1332331" y="3401492"/>
                  <a:pt x="1347231" y="3400469"/>
                  <a:pt x="1362915" y="3400980"/>
                </a:cubicBezTo>
                <a:cubicBezTo>
                  <a:pt x="1375462" y="3394336"/>
                  <a:pt x="1387224" y="3387948"/>
                  <a:pt x="1379383" y="3356517"/>
                </a:cubicBezTo>
                <a:cubicBezTo>
                  <a:pt x="1413887" y="3361628"/>
                  <a:pt x="1420944" y="3344251"/>
                  <a:pt x="1446823" y="3356517"/>
                </a:cubicBezTo>
                <a:cubicBezTo>
                  <a:pt x="1417808" y="3329430"/>
                  <a:pt x="1376246" y="3342207"/>
                  <a:pt x="1335468" y="3347062"/>
                </a:cubicBezTo>
                <a:cubicBezTo>
                  <a:pt x="1335468" y="3322530"/>
                  <a:pt x="1308806" y="3326874"/>
                  <a:pt x="1308806" y="3299787"/>
                </a:cubicBezTo>
                <a:cubicBezTo>
                  <a:pt x="1200588" y="3292377"/>
                  <a:pt x="1133148" y="3300298"/>
                  <a:pt x="1057082" y="3347062"/>
                </a:cubicBezTo>
                <a:cubicBezTo>
                  <a:pt x="1144911" y="3369294"/>
                  <a:pt x="1297043" y="3327130"/>
                  <a:pt x="1344094" y="3356517"/>
                </a:cubicBezTo>
                <a:cubicBezTo>
                  <a:pt x="1320569" y="3464865"/>
                  <a:pt x="1137069" y="3378749"/>
                  <a:pt x="1084529" y="3432923"/>
                </a:cubicBezTo>
                <a:cubicBezTo>
                  <a:pt x="1084529" y="3442633"/>
                  <a:pt x="1092371" y="3443144"/>
                  <a:pt x="1098644" y="3443144"/>
                </a:cubicBezTo>
                <a:cubicBezTo>
                  <a:pt x="1095507" y="3453110"/>
                  <a:pt x="1093155" y="3460521"/>
                  <a:pt x="1084529" y="3463076"/>
                </a:cubicBezTo>
                <a:lnTo>
                  <a:pt x="1065708" y="3463076"/>
                </a:lnTo>
                <a:cubicBezTo>
                  <a:pt x="1065708" y="3445700"/>
                  <a:pt x="1071982" y="3425512"/>
                  <a:pt x="1049240" y="3415802"/>
                </a:cubicBezTo>
                <a:cubicBezTo>
                  <a:pt x="1075119" y="3393570"/>
                  <a:pt x="1107270" y="3386159"/>
                  <a:pt x="1142559" y="3395870"/>
                </a:cubicBezTo>
                <a:cubicBezTo>
                  <a:pt x="1127659" y="3361372"/>
                  <a:pt x="1054730" y="3394081"/>
                  <a:pt x="999053" y="3366994"/>
                </a:cubicBezTo>
                <a:cubicBezTo>
                  <a:pt x="999053" y="3342207"/>
                  <a:pt x="1022578" y="3341951"/>
                  <a:pt x="1034341" y="3327130"/>
                </a:cubicBezTo>
                <a:cubicBezTo>
                  <a:pt x="981800" y="3324830"/>
                  <a:pt x="931613" y="3324574"/>
                  <a:pt x="875935" y="3322019"/>
                </a:cubicBezTo>
                <a:cubicBezTo>
                  <a:pt x="882209" y="3329430"/>
                  <a:pt x="885346" y="3339140"/>
                  <a:pt x="890835" y="3336840"/>
                </a:cubicBezTo>
                <a:cubicBezTo>
                  <a:pt x="879072" y="3371338"/>
                  <a:pt x="838294" y="3386670"/>
                  <a:pt x="806143" y="3366994"/>
                </a:cubicBezTo>
                <a:cubicBezTo>
                  <a:pt x="797517" y="3329941"/>
                  <a:pt x="899461" y="3366738"/>
                  <a:pt x="864173" y="3327130"/>
                </a:cubicBezTo>
                <a:cubicBezTo>
                  <a:pt x="864173" y="3324830"/>
                  <a:pt x="864957" y="3324574"/>
                  <a:pt x="868093" y="3322019"/>
                </a:cubicBezTo>
                <a:cubicBezTo>
                  <a:pt x="753602" y="3322019"/>
                  <a:pt x="641464" y="3322530"/>
                  <a:pt x="536383" y="3317675"/>
                </a:cubicBezTo>
                <a:cubicBezTo>
                  <a:pt x="598334" y="3251235"/>
                  <a:pt x="763013" y="3320230"/>
                  <a:pt x="788891" y="3280877"/>
                </a:cubicBezTo>
                <a:cubicBezTo>
                  <a:pt x="788891" y="3258645"/>
                  <a:pt x="823395" y="3275511"/>
                  <a:pt x="837510" y="3270400"/>
                </a:cubicBezTo>
                <a:cubicBezTo>
                  <a:pt x="846921" y="3262990"/>
                  <a:pt x="852410" y="3253790"/>
                  <a:pt x="855547" y="3241524"/>
                </a:cubicBezTo>
                <a:cubicBezTo>
                  <a:pt x="837510" y="3209326"/>
                  <a:pt x="741840" y="3164863"/>
                  <a:pt x="686162" y="3173551"/>
                </a:cubicBezTo>
                <a:cubicBezTo>
                  <a:pt x="689299" y="3175084"/>
                  <a:pt x="692436" y="3178151"/>
                  <a:pt x="692436" y="3181473"/>
                </a:cubicBezTo>
                <a:lnTo>
                  <a:pt x="708904" y="3181473"/>
                </a:lnTo>
                <a:cubicBezTo>
                  <a:pt x="679105" y="3206260"/>
                  <a:pt x="717530" y="3192461"/>
                  <a:pt x="744192" y="3208304"/>
                </a:cubicBezTo>
                <a:cubicBezTo>
                  <a:pt x="759092" y="3209326"/>
                  <a:pt x="776344" y="3212904"/>
                  <a:pt x="797517" y="3214182"/>
                </a:cubicBezTo>
                <a:cubicBezTo>
                  <a:pt x="797517" y="3229003"/>
                  <a:pt x="794380" y="3248679"/>
                  <a:pt x="806143" y="3250979"/>
                </a:cubicBezTo>
                <a:cubicBezTo>
                  <a:pt x="777128" y="3280622"/>
                  <a:pt x="712825" y="3204471"/>
                  <a:pt x="704199" y="3280877"/>
                </a:cubicBezTo>
                <a:cubicBezTo>
                  <a:pt x="668910" y="3251235"/>
                  <a:pt x="642248" y="3292632"/>
                  <a:pt x="586571" y="3270400"/>
                </a:cubicBezTo>
                <a:lnTo>
                  <a:pt x="586571" y="3236414"/>
                </a:lnTo>
                <a:cubicBezTo>
                  <a:pt x="577945" y="3236414"/>
                  <a:pt x="569319" y="3235903"/>
                  <a:pt x="559124" y="3237947"/>
                </a:cubicBezTo>
                <a:cubicBezTo>
                  <a:pt x="559124" y="3225937"/>
                  <a:pt x="555988" y="3221592"/>
                  <a:pt x="550498" y="3219293"/>
                </a:cubicBezTo>
                <a:cubicBezTo>
                  <a:pt x="562261" y="3198083"/>
                  <a:pt x="590492" y="3203194"/>
                  <a:pt x="617938" y="3203705"/>
                </a:cubicBezTo>
                <a:cubicBezTo>
                  <a:pt x="613233" y="3184539"/>
                  <a:pt x="572455" y="3208560"/>
                  <a:pt x="586571" y="3165374"/>
                </a:cubicBezTo>
                <a:cubicBezTo>
                  <a:pt x="571671" y="3162818"/>
                  <a:pt x="568535" y="3176873"/>
                  <a:pt x="551283" y="3174573"/>
                </a:cubicBezTo>
                <a:cubicBezTo>
                  <a:pt x="561477" y="3141098"/>
                  <a:pt x="541088" y="3144164"/>
                  <a:pt x="520699" y="3145442"/>
                </a:cubicBezTo>
                <a:cubicBezTo>
                  <a:pt x="529325" y="3153364"/>
                  <a:pt x="538735" y="3160519"/>
                  <a:pt x="541872" y="3172784"/>
                </a:cubicBezTo>
                <a:cubicBezTo>
                  <a:pt x="523836" y="3195272"/>
                  <a:pt x="470511" y="3177384"/>
                  <a:pt x="441497" y="3182495"/>
                </a:cubicBezTo>
                <a:cubicBezTo>
                  <a:pt x="426597" y="3187350"/>
                  <a:pt x="444633" y="3194761"/>
                  <a:pt x="441497" y="3212137"/>
                </a:cubicBezTo>
                <a:cubicBezTo>
                  <a:pt x="426597" y="3217248"/>
                  <a:pt x="396798" y="3200127"/>
                  <a:pt x="396798" y="3222359"/>
                </a:cubicBezTo>
                <a:cubicBezTo>
                  <a:pt x="411697" y="3190161"/>
                  <a:pt x="355236" y="3165374"/>
                  <a:pt x="319948" y="3192716"/>
                </a:cubicBezTo>
                <a:cubicBezTo>
                  <a:pt x="317595" y="3135476"/>
                  <a:pt x="250155" y="3180195"/>
                  <a:pt x="247018" y="3142631"/>
                </a:cubicBezTo>
                <a:cubicBezTo>
                  <a:pt x="228982" y="3162563"/>
                  <a:pt x="217219" y="3210349"/>
                  <a:pt x="178794" y="3172784"/>
                </a:cubicBezTo>
                <a:cubicBezTo>
                  <a:pt x="208593" y="3152852"/>
                  <a:pt x="223493" y="3169718"/>
                  <a:pt x="220356" y="3124743"/>
                </a:cubicBezTo>
                <a:cubicBezTo>
                  <a:pt x="228982" y="3132409"/>
                  <a:pt x="243098" y="3137265"/>
                  <a:pt x="261134" y="3132409"/>
                </a:cubicBezTo>
                <a:cubicBezTo>
                  <a:pt x="269760" y="3112477"/>
                  <a:pt x="267407" y="3090501"/>
                  <a:pt x="305832" y="3085646"/>
                </a:cubicBezTo>
                <a:cubicBezTo>
                  <a:pt x="297206" y="3093056"/>
                  <a:pt x="299559" y="3112733"/>
                  <a:pt x="287796" y="3115288"/>
                </a:cubicBezTo>
                <a:cubicBezTo>
                  <a:pt x="314458" y="3152597"/>
                  <a:pt x="393661" y="3122699"/>
                  <a:pt x="432086" y="3115288"/>
                </a:cubicBezTo>
                <a:cubicBezTo>
                  <a:pt x="461885" y="3145186"/>
                  <a:pt x="385035" y="3132409"/>
                  <a:pt x="364646" y="3132409"/>
                </a:cubicBezTo>
                <a:cubicBezTo>
                  <a:pt x="364646" y="3167162"/>
                  <a:pt x="468159" y="3167162"/>
                  <a:pt x="455612" y="3124743"/>
                </a:cubicBezTo>
                <a:cubicBezTo>
                  <a:pt x="482274" y="3121932"/>
                  <a:pt x="501095" y="3129087"/>
                  <a:pt x="515994" y="3139564"/>
                </a:cubicBezTo>
                <a:cubicBezTo>
                  <a:pt x="535599" y="3101489"/>
                  <a:pt x="609312" y="3158474"/>
                  <a:pt x="595981" y="3174573"/>
                </a:cubicBezTo>
                <a:cubicBezTo>
                  <a:pt x="721451" y="3152341"/>
                  <a:pt x="803006" y="3115288"/>
                  <a:pt x="864173" y="3058559"/>
                </a:cubicBezTo>
                <a:cubicBezTo>
                  <a:pt x="875935" y="3063414"/>
                  <a:pt x="861820" y="3071591"/>
                  <a:pt x="864173" y="3088712"/>
                </a:cubicBezTo>
                <a:cubicBezTo>
                  <a:pt x="922987" y="3069036"/>
                  <a:pt x="949649" y="3093568"/>
                  <a:pt x="1025715" y="3088712"/>
                </a:cubicBezTo>
                <a:cubicBezTo>
                  <a:pt x="988074" y="3138031"/>
                  <a:pt x="869662" y="3098167"/>
                  <a:pt x="823395" y="3135220"/>
                </a:cubicBezTo>
                <a:cubicBezTo>
                  <a:pt x="832021" y="3172018"/>
                  <a:pt x="861820" y="3187350"/>
                  <a:pt x="890835" y="3204727"/>
                </a:cubicBezTo>
                <a:cubicBezTo>
                  <a:pt x="879072" y="3219293"/>
                  <a:pt x="893972" y="3263756"/>
                  <a:pt x="864173" y="3261456"/>
                </a:cubicBezTo>
                <a:cubicBezTo>
                  <a:pt x="861820" y="3276022"/>
                  <a:pt x="872799" y="3278066"/>
                  <a:pt x="872799" y="3290332"/>
                </a:cubicBezTo>
                <a:cubicBezTo>
                  <a:pt x="896324" y="3297743"/>
                  <a:pt x="890835" y="3270400"/>
                  <a:pt x="905734" y="3270400"/>
                </a:cubicBezTo>
                <a:cubicBezTo>
                  <a:pt x="902598" y="3260690"/>
                  <a:pt x="899461" y="3253535"/>
                  <a:pt x="890835" y="3250979"/>
                </a:cubicBezTo>
                <a:cubicBezTo>
                  <a:pt x="919850" y="3226448"/>
                  <a:pt x="955138" y="3241013"/>
                  <a:pt x="981800" y="3231303"/>
                </a:cubicBezTo>
                <a:cubicBezTo>
                  <a:pt x="984937" y="3209071"/>
                  <a:pt x="970038" y="3201660"/>
                  <a:pt x="958275" y="3194250"/>
                </a:cubicBezTo>
                <a:cubicBezTo>
                  <a:pt x="937886" y="3191950"/>
                  <a:pt x="929260" y="3201916"/>
                  <a:pt x="932397" y="3221592"/>
                </a:cubicBezTo>
                <a:cubicBezTo>
                  <a:pt x="888482" y="3199616"/>
                  <a:pt x="905734" y="3169718"/>
                  <a:pt x="855547" y="3154897"/>
                </a:cubicBezTo>
                <a:cubicBezTo>
                  <a:pt x="919850" y="3086157"/>
                  <a:pt x="984937" y="3209071"/>
                  <a:pt x="1039830" y="3154897"/>
                </a:cubicBezTo>
                <a:cubicBezTo>
                  <a:pt x="1037478" y="3147742"/>
                  <a:pt x="1031204" y="3140331"/>
                  <a:pt x="1034341" y="3125510"/>
                </a:cubicBezTo>
                <a:cubicBezTo>
                  <a:pt x="1019441" y="3138031"/>
                  <a:pt x="999053" y="3157197"/>
                  <a:pt x="981800" y="3135220"/>
                </a:cubicBezTo>
                <a:cubicBezTo>
                  <a:pt x="996700" y="3117844"/>
                  <a:pt x="1024931" y="3115288"/>
                  <a:pt x="1057082" y="3115288"/>
                </a:cubicBezTo>
                <a:cubicBezTo>
                  <a:pt x="1039830" y="3093056"/>
                  <a:pt x="1028067" y="3090501"/>
                  <a:pt x="1049240" y="3058559"/>
                </a:cubicBezTo>
                <a:cubicBezTo>
                  <a:pt x="993563" y="3068525"/>
                  <a:pt x="885346" y="3083857"/>
                  <a:pt x="899461" y="3029683"/>
                </a:cubicBezTo>
                <a:cubicBezTo>
                  <a:pt x="887698" y="3041948"/>
                  <a:pt x="868093" y="3041693"/>
                  <a:pt x="846921" y="3039138"/>
                </a:cubicBezTo>
                <a:cubicBezTo>
                  <a:pt x="844568" y="3083346"/>
                  <a:pt x="782617" y="3081302"/>
                  <a:pt x="730077" y="3068780"/>
                </a:cubicBezTo>
                <a:cubicBezTo>
                  <a:pt x="744192" y="3061625"/>
                  <a:pt x="764581" y="3044504"/>
                  <a:pt x="744192" y="3034794"/>
                </a:cubicBezTo>
                <a:cubicBezTo>
                  <a:pt x="729293" y="3034794"/>
                  <a:pt x="708904" y="3032238"/>
                  <a:pt x="694788" y="3034794"/>
                </a:cubicBezTo>
                <a:cubicBezTo>
                  <a:pt x="691652" y="2995441"/>
                  <a:pt x="747329" y="3022272"/>
                  <a:pt x="770855" y="3014862"/>
                </a:cubicBezTo>
                <a:cubicBezTo>
                  <a:pt x="770855" y="3014862"/>
                  <a:pt x="770855" y="3015117"/>
                  <a:pt x="770855" y="3017673"/>
                </a:cubicBezTo>
                <a:cubicBezTo>
                  <a:pt x="875935" y="2978320"/>
                  <a:pt x="937886" y="3047059"/>
                  <a:pt x="1025715" y="3049359"/>
                </a:cubicBezTo>
                <a:cubicBezTo>
                  <a:pt x="1061003" y="3037093"/>
                  <a:pt x="1137069" y="2996974"/>
                  <a:pt x="1169221" y="3058559"/>
                </a:cubicBezTo>
                <a:cubicBezTo>
                  <a:pt x="1140206" y="3075680"/>
                  <a:pt x="1125306" y="3051148"/>
                  <a:pt x="1084529" y="3058559"/>
                </a:cubicBezTo>
                <a:cubicBezTo>
                  <a:pt x="1110407" y="3080791"/>
                  <a:pt x="1124522" y="3066225"/>
                  <a:pt x="1151185" y="3078491"/>
                </a:cubicBezTo>
                <a:cubicBezTo>
                  <a:pt x="1141774" y="3122699"/>
                  <a:pt x="1089234" y="3063669"/>
                  <a:pt x="1065708" y="3098167"/>
                </a:cubicBezTo>
                <a:cubicBezTo>
                  <a:pt x="1060219" y="3122954"/>
                  <a:pt x="1084529" y="3117844"/>
                  <a:pt x="1084529" y="3135220"/>
                </a:cubicBezTo>
                <a:cubicBezTo>
                  <a:pt x="1116680" y="3140076"/>
                  <a:pt x="1104917" y="3096378"/>
                  <a:pt x="1142559" y="3108644"/>
                </a:cubicBezTo>
                <a:cubicBezTo>
                  <a:pt x="1133932" y="3120910"/>
                  <a:pt x="1118249" y="3125765"/>
                  <a:pt x="1115896" y="3145442"/>
                </a:cubicBezTo>
                <a:cubicBezTo>
                  <a:pt x="1136285" y="3152852"/>
                  <a:pt x="1154321" y="3160263"/>
                  <a:pt x="1175494" y="3184795"/>
                </a:cubicBezTo>
                <a:cubicBezTo>
                  <a:pt x="1186473" y="3179940"/>
                  <a:pt x="1174710" y="3142631"/>
                  <a:pt x="1200588" y="3135220"/>
                </a:cubicBezTo>
                <a:cubicBezTo>
                  <a:pt x="1221761" y="3122954"/>
                  <a:pt x="1220977" y="3182495"/>
                  <a:pt x="1235877" y="3145442"/>
                </a:cubicBezTo>
                <a:cubicBezTo>
                  <a:pt x="1229603" y="3167673"/>
                  <a:pt x="1253913" y="3185050"/>
                  <a:pt x="1286064" y="3165374"/>
                </a:cubicBezTo>
                <a:cubicBezTo>
                  <a:pt x="1271165" y="3185050"/>
                  <a:pt x="1286064" y="3177639"/>
                  <a:pt x="1286064" y="3204727"/>
                </a:cubicBezTo>
                <a:cubicBezTo>
                  <a:pt x="1253913" y="3207027"/>
                  <a:pt x="1245287" y="3184284"/>
                  <a:pt x="1227251" y="3174573"/>
                </a:cubicBezTo>
                <a:cubicBezTo>
                  <a:pt x="1209998" y="3174573"/>
                  <a:pt x="1236661" y="3206516"/>
                  <a:pt x="1227251" y="3231303"/>
                </a:cubicBezTo>
                <a:lnTo>
                  <a:pt x="1191962" y="3231303"/>
                </a:lnTo>
                <a:cubicBezTo>
                  <a:pt x="1195099" y="3218781"/>
                  <a:pt x="1206077" y="3216993"/>
                  <a:pt x="1209214" y="3204727"/>
                </a:cubicBezTo>
                <a:cubicBezTo>
                  <a:pt x="1124522" y="3202171"/>
                  <a:pt x="1071982" y="3199360"/>
                  <a:pt x="1007679" y="3250979"/>
                </a:cubicBezTo>
                <a:cubicBezTo>
                  <a:pt x="1004542" y="3236158"/>
                  <a:pt x="1013952" y="3233603"/>
                  <a:pt x="1025715" y="3231303"/>
                </a:cubicBezTo>
                <a:cubicBezTo>
                  <a:pt x="1022578" y="3209071"/>
                  <a:pt x="984153" y="3223892"/>
                  <a:pt x="999053" y="3250979"/>
                </a:cubicBezTo>
                <a:cubicBezTo>
                  <a:pt x="995916" y="3275767"/>
                  <a:pt x="1037478" y="3246380"/>
                  <a:pt x="1025715" y="3280877"/>
                </a:cubicBezTo>
                <a:cubicBezTo>
                  <a:pt x="1008463" y="3258645"/>
                  <a:pt x="996700" y="3280622"/>
                  <a:pt x="981800" y="3290332"/>
                </a:cubicBezTo>
                <a:cubicBezTo>
                  <a:pt x="993563" y="3319975"/>
                  <a:pt x="1010815" y="3280622"/>
                  <a:pt x="1034341" y="3290332"/>
                </a:cubicBezTo>
                <a:cubicBezTo>
                  <a:pt x="1028067" y="3275511"/>
                  <a:pt x="1066493" y="3245869"/>
                  <a:pt x="1092371" y="3270400"/>
                </a:cubicBezTo>
                <a:cubicBezTo>
                  <a:pt x="1090018" y="3292632"/>
                  <a:pt x="1069629" y="3290332"/>
                  <a:pt x="1049240" y="3290332"/>
                </a:cubicBezTo>
                <a:cubicBezTo>
                  <a:pt x="1069629" y="3339651"/>
                  <a:pt x="1112759" y="3270400"/>
                  <a:pt x="1115896" y="3299787"/>
                </a:cubicBezTo>
                <a:cubicBezTo>
                  <a:pt x="1141774" y="3285221"/>
                  <a:pt x="1092371" y="3258645"/>
                  <a:pt x="1115896" y="3241524"/>
                </a:cubicBezTo>
                <a:cubicBezTo>
                  <a:pt x="1097860" y="3238969"/>
                  <a:pt x="1096291" y="3248679"/>
                  <a:pt x="1084529" y="3250979"/>
                </a:cubicBezTo>
                <a:cubicBezTo>
                  <a:pt x="1072766" y="3241269"/>
                  <a:pt x="1102565" y="3230792"/>
                  <a:pt x="1125306" y="3221592"/>
                </a:cubicBezTo>
                <a:cubicBezTo>
                  <a:pt x="1148832" y="3236414"/>
                  <a:pt x="1137069" y="3245869"/>
                  <a:pt x="1125306" y="3270400"/>
                </a:cubicBezTo>
                <a:cubicBezTo>
                  <a:pt x="1209998" y="3238458"/>
                  <a:pt x="1213135" y="3272956"/>
                  <a:pt x="1312727" y="3231303"/>
                </a:cubicBezTo>
                <a:cubicBezTo>
                  <a:pt x="1289201" y="3327130"/>
                  <a:pt x="1353504" y="3327385"/>
                  <a:pt x="1446823" y="3310264"/>
                </a:cubicBezTo>
                <a:cubicBezTo>
                  <a:pt x="1467211" y="3307709"/>
                  <a:pt x="1435060" y="3292632"/>
                  <a:pt x="1446823" y="3270400"/>
                </a:cubicBezTo>
                <a:cubicBezTo>
                  <a:pt x="1470348" y="3285221"/>
                  <a:pt x="1496226" y="3295699"/>
                  <a:pt x="1505636" y="3329941"/>
                </a:cubicBezTo>
                <a:cubicBezTo>
                  <a:pt x="1487600" y="3347317"/>
                  <a:pt x="1482111" y="3329941"/>
                  <a:pt x="1461722" y="3329941"/>
                </a:cubicBezTo>
                <a:cubicBezTo>
                  <a:pt x="1473485" y="3374404"/>
                  <a:pt x="1472701" y="3391270"/>
                  <a:pt x="1537004" y="3386415"/>
                </a:cubicBezTo>
                <a:cubicBezTo>
                  <a:pt x="1545630" y="3379004"/>
                  <a:pt x="1531515" y="3342207"/>
                  <a:pt x="1555040" y="3329941"/>
                </a:cubicBezTo>
                <a:cubicBezTo>
                  <a:pt x="1558177" y="3302854"/>
                  <a:pt x="1507989" y="3336840"/>
                  <a:pt x="1519752" y="3299787"/>
                </a:cubicBezTo>
                <a:cubicBezTo>
                  <a:pt x="1551903" y="3292377"/>
                  <a:pt x="1560529" y="3312564"/>
                  <a:pt x="1586407" y="3310264"/>
                </a:cubicBezTo>
                <a:cubicBezTo>
                  <a:pt x="1583271" y="3327130"/>
                  <a:pt x="1586407" y="3331474"/>
                  <a:pt x="1586407" y="3336840"/>
                </a:cubicBezTo>
                <a:cubicBezTo>
                  <a:pt x="1587192" y="3340673"/>
                  <a:pt x="1584055" y="3343995"/>
                  <a:pt x="1586407" y="3356517"/>
                </a:cubicBezTo>
                <a:cubicBezTo>
                  <a:pt x="1572292" y="3336840"/>
                  <a:pt x="1566803" y="3354728"/>
                  <a:pt x="1555040" y="3366994"/>
                </a:cubicBezTo>
                <a:cubicBezTo>
                  <a:pt x="1580918" y="3384115"/>
                  <a:pt x="1619343" y="3388970"/>
                  <a:pt x="1639732" y="3366994"/>
                </a:cubicBezTo>
                <a:cubicBezTo>
                  <a:pt x="1631106" y="3349617"/>
                  <a:pt x="1589544" y="3363927"/>
                  <a:pt x="1586407" y="3336840"/>
                </a:cubicBezTo>
                <a:cubicBezTo>
                  <a:pt x="1630322" y="3307198"/>
                  <a:pt x="1721287" y="3293399"/>
                  <a:pt x="1787943" y="3335307"/>
                </a:cubicBezTo>
                <a:cubicBezTo>
                  <a:pt x="1785591" y="3330196"/>
                  <a:pt x="1783238" y="3324574"/>
                  <a:pt x="1783238" y="3319719"/>
                </a:cubicBezTo>
                <a:cubicBezTo>
                  <a:pt x="1830289" y="3295187"/>
                  <a:pt x="1885182" y="3309753"/>
                  <a:pt x="1958111" y="3319719"/>
                </a:cubicBezTo>
                <a:cubicBezTo>
                  <a:pt x="1954975" y="3292632"/>
                  <a:pt x="1925960" y="3293143"/>
                  <a:pt x="1908708" y="3280877"/>
                </a:cubicBezTo>
                <a:cubicBezTo>
                  <a:pt x="1911060" y="3273467"/>
                  <a:pt x="1914197" y="3267845"/>
                  <a:pt x="1917334" y="3265289"/>
                </a:cubicBezTo>
                <a:cubicBezTo>
                  <a:pt x="1922823" y="3230792"/>
                  <a:pt x="1958111" y="3282922"/>
                  <a:pt x="1984774" y="3270400"/>
                </a:cubicBezTo>
                <a:cubicBezTo>
                  <a:pt x="1978500" y="3277811"/>
                  <a:pt x="1969874" y="3280877"/>
                  <a:pt x="1958111" y="3280877"/>
                </a:cubicBezTo>
                <a:cubicBezTo>
                  <a:pt x="1954975" y="3283177"/>
                  <a:pt x="1949485" y="3282922"/>
                  <a:pt x="1949485" y="3290332"/>
                </a:cubicBezTo>
                <a:cubicBezTo>
                  <a:pt x="1955759" y="3317419"/>
                  <a:pt x="1993400" y="3262990"/>
                  <a:pt x="1984774" y="3319719"/>
                </a:cubicBezTo>
                <a:cubicBezTo>
                  <a:pt x="2008299" y="3319719"/>
                  <a:pt x="2034962" y="3319975"/>
                  <a:pt x="2034962" y="3290332"/>
                </a:cubicBezTo>
                <a:cubicBezTo>
                  <a:pt x="2072603" y="3302598"/>
                  <a:pt x="2101617" y="3327385"/>
                  <a:pt x="2142395" y="3310264"/>
                </a:cubicBezTo>
                <a:cubicBezTo>
                  <a:pt x="2142395" y="3327385"/>
                  <a:pt x="2151021" y="3334285"/>
                  <a:pt x="2159647" y="3339140"/>
                </a:cubicBezTo>
                <a:cubicBezTo>
                  <a:pt x="2162784" y="3358817"/>
                  <a:pt x="2131417" y="3344506"/>
                  <a:pt x="2119654" y="3349362"/>
                </a:cubicBezTo>
                <a:cubicBezTo>
                  <a:pt x="2122791" y="3398681"/>
                  <a:pt x="2169057" y="3356517"/>
                  <a:pt x="2194935" y="3359072"/>
                </a:cubicBezTo>
                <a:cubicBezTo>
                  <a:pt x="2274138" y="3361372"/>
                  <a:pt x="2391766" y="3366738"/>
                  <a:pt x="2456069" y="3398681"/>
                </a:cubicBezTo>
                <a:cubicBezTo>
                  <a:pt x="2461559" y="3361883"/>
                  <a:pt x="2415292" y="3386415"/>
                  <a:pt x="2420781" y="3349362"/>
                </a:cubicBezTo>
                <a:cubicBezTo>
                  <a:pt x="2452933" y="3379004"/>
                  <a:pt x="2479595" y="3354728"/>
                  <a:pt x="2505473" y="3389226"/>
                </a:cubicBezTo>
                <a:cubicBezTo>
                  <a:pt x="2502336" y="3409158"/>
                  <a:pt x="2485869" y="3407880"/>
                  <a:pt x="2478027" y="3412991"/>
                </a:cubicBezTo>
                <a:lnTo>
                  <a:pt x="2480379" y="3412991"/>
                </a:lnTo>
                <a:cubicBezTo>
                  <a:pt x="2481163" y="3419124"/>
                  <a:pt x="2478027" y="3422701"/>
                  <a:pt x="2476458" y="3426790"/>
                </a:cubicBezTo>
                <a:cubicBezTo>
                  <a:pt x="2477243" y="3429856"/>
                  <a:pt x="2477243" y="3431134"/>
                  <a:pt x="2479595" y="3435478"/>
                </a:cubicBezTo>
                <a:cubicBezTo>
                  <a:pt x="2478027" y="3434200"/>
                  <a:pt x="2476458" y="3433945"/>
                  <a:pt x="2475674" y="3432923"/>
                </a:cubicBezTo>
                <a:cubicBezTo>
                  <a:pt x="2472537" y="3439311"/>
                  <a:pt x="2470969" y="3444422"/>
                  <a:pt x="2480379" y="3447488"/>
                </a:cubicBezTo>
                <a:cubicBezTo>
                  <a:pt x="2483516" y="3456177"/>
                  <a:pt x="2476458" y="3458732"/>
                  <a:pt x="2469401" y="3458732"/>
                </a:cubicBezTo>
                <a:lnTo>
                  <a:pt x="2453717" y="3458732"/>
                </a:lnTo>
                <a:cubicBezTo>
                  <a:pt x="2466264" y="3441100"/>
                  <a:pt x="2459206" y="3438034"/>
                  <a:pt x="2456069" y="3425257"/>
                </a:cubicBezTo>
                <a:cubicBezTo>
                  <a:pt x="2443523" y="3427045"/>
                  <a:pt x="2432544" y="3436756"/>
                  <a:pt x="2438033" y="3445444"/>
                </a:cubicBezTo>
                <a:cubicBezTo>
                  <a:pt x="2429407" y="3455410"/>
                  <a:pt x="2414507" y="3447744"/>
                  <a:pt x="2387845" y="3455155"/>
                </a:cubicBezTo>
                <a:cubicBezTo>
                  <a:pt x="2382356" y="3428068"/>
                  <a:pt x="2405881" y="3435478"/>
                  <a:pt x="2405881" y="3415802"/>
                </a:cubicBezTo>
                <a:cubicBezTo>
                  <a:pt x="2403529" y="3396125"/>
                  <a:pt x="2368241" y="3413502"/>
                  <a:pt x="2362751" y="3398681"/>
                </a:cubicBezTo>
                <a:cubicBezTo>
                  <a:pt x="2344715" y="3401236"/>
                  <a:pt x="2370593" y="3430878"/>
                  <a:pt x="2387845" y="3426023"/>
                </a:cubicBezTo>
                <a:cubicBezTo>
                  <a:pt x="2372946" y="3457966"/>
                  <a:pt x="2350204" y="3450555"/>
                  <a:pt x="2321189" y="3445444"/>
                </a:cubicBezTo>
                <a:cubicBezTo>
                  <a:pt x="2297664" y="3361883"/>
                  <a:pt x="2143179" y="3428323"/>
                  <a:pt x="2084365" y="3386415"/>
                </a:cubicBezTo>
                <a:cubicBezTo>
                  <a:pt x="2084365" y="3413502"/>
                  <a:pt x="2104754" y="3415802"/>
                  <a:pt x="2128280" y="3415802"/>
                </a:cubicBezTo>
                <a:cubicBezTo>
                  <a:pt x="2116517" y="3472276"/>
                  <a:pt x="2067113" y="3450555"/>
                  <a:pt x="2034962" y="3465376"/>
                </a:cubicBezTo>
                <a:cubicBezTo>
                  <a:pt x="2034962" y="3474320"/>
                  <a:pt x="2075739" y="3459499"/>
                  <a:pt x="2063977" y="3484542"/>
                </a:cubicBezTo>
                <a:cubicBezTo>
                  <a:pt x="2067897" y="3484031"/>
                  <a:pt x="2071818" y="3482753"/>
                  <a:pt x="2075739" y="3482497"/>
                </a:cubicBezTo>
                <a:cubicBezTo>
                  <a:pt x="2115733" y="3458221"/>
                  <a:pt x="2150237" y="3428323"/>
                  <a:pt x="2209835" y="3426023"/>
                </a:cubicBezTo>
                <a:cubicBezTo>
                  <a:pt x="2212972" y="3443400"/>
                  <a:pt x="2201209" y="3475087"/>
                  <a:pt x="2227871" y="3465376"/>
                </a:cubicBezTo>
                <a:cubicBezTo>
                  <a:pt x="2227087" y="3468954"/>
                  <a:pt x="2225519" y="3468187"/>
                  <a:pt x="2224735" y="3470487"/>
                </a:cubicBezTo>
                <a:cubicBezTo>
                  <a:pt x="2350204" y="3461032"/>
                  <a:pt x="2472537" y="3455666"/>
                  <a:pt x="2579971" y="3460265"/>
                </a:cubicBezTo>
                <a:cubicBezTo>
                  <a:pt x="2586244" y="3454644"/>
                  <a:pt x="2582323" y="3444422"/>
                  <a:pt x="2579971" y="3434456"/>
                </a:cubicBezTo>
                <a:cubicBezTo>
                  <a:pt x="2567424" y="3427045"/>
                  <a:pt x="2556445" y="3418613"/>
                  <a:pt x="2555661" y="3398681"/>
                </a:cubicBezTo>
                <a:cubicBezTo>
                  <a:pt x="2590165" y="3394848"/>
                  <a:pt x="2570561" y="3418613"/>
                  <a:pt x="2578402" y="3426023"/>
                </a:cubicBezTo>
                <a:cubicBezTo>
                  <a:pt x="2576834" y="3417590"/>
                  <a:pt x="2578402" y="3410435"/>
                  <a:pt x="2587813" y="3406347"/>
                </a:cubicBezTo>
                <a:cubicBezTo>
                  <a:pt x="2584676" y="3397914"/>
                  <a:pt x="2584676" y="3388715"/>
                  <a:pt x="2598791" y="3378749"/>
                </a:cubicBezTo>
                <a:cubicBezTo>
                  <a:pt x="2593302" y="3381304"/>
                  <a:pt x="2522725" y="3393570"/>
                  <a:pt x="2522725" y="3359072"/>
                </a:cubicBezTo>
                <a:cubicBezTo>
                  <a:pt x="2581539" y="3386159"/>
                  <a:pt x="2558013" y="3335051"/>
                  <a:pt x="2607417" y="3329941"/>
                </a:cubicBezTo>
                <a:cubicBezTo>
                  <a:pt x="2601928" y="3320230"/>
                  <a:pt x="2587813" y="3319464"/>
                  <a:pt x="2590949" y="3302343"/>
                </a:cubicBezTo>
                <a:cubicBezTo>
                  <a:pt x="2576050" y="3309753"/>
                  <a:pt x="2561150" y="3317164"/>
                  <a:pt x="2540761" y="3319719"/>
                </a:cubicBezTo>
                <a:cubicBezTo>
                  <a:pt x="2549387" y="3270400"/>
                  <a:pt x="2461559" y="3292377"/>
                  <a:pt x="2496063" y="3243058"/>
                </a:cubicBezTo>
                <a:cubicBezTo>
                  <a:pt x="2510963" y="3257879"/>
                  <a:pt x="2531351" y="3290077"/>
                  <a:pt x="2558013" y="3262990"/>
                </a:cubicBezTo>
                <a:cubicBezTo>
                  <a:pt x="2543114" y="3228492"/>
                  <a:pt x="2489789" y="3233858"/>
                  <a:pt x="2446659" y="3233858"/>
                </a:cubicBezTo>
                <a:cubicBezTo>
                  <a:pt x="2452149" y="3226703"/>
                  <a:pt x="2456069" y="3211882"/>
                  <a:pt x="2456069" y="3197061"/>
                </a:cubicBezTo>
                <a:cubicBezTo>
                  <a:pt x="2426270" y="3187350"/>
                  <a:pt x="2446659" y="3235647"/>
                  <a:pt x="2429407" y="3243058"/>
                </a:cubicBezTo>
                <a:cubicBezTo>
                  <a:pt x="2414507" y="3230792"/>
                  <a:pt x="2397255" y="3219037"/>
                  <a:pt x="2370593" y="3214182"/>
                </a:cubicBezTo>
                <a:cubicBezTo>
                  <a:pt x="2402745" y="3233858"/>
                  <a:pt x="2371377" y="3235647"/>
                  <a:pt x="2347852" y="3243058"/>
                </a:cubicBezTo>
                <a:cubicBezTo>
                  <a:pt x="2347852" y="3255323"/>
                  <a:pt x="2361967" y="3250979"/>
                  <a:pt x="2370593" y="3253535"/>
                </a:cubicBezTo>
                <a:cubicBezTo>
                  <a:pt x="2353341" y="3273211"/>
                  <a:pt x="2353341" y="3310264"/>
                  <a:pt x="2321189" y="3310264"/>
                </a:cubicBezTo>
                <a:cubicBezTo>
                  <a:pt x="2318053" y="3288032"/>
                  <a:pt x="2321189" y="3272700"/>
                  <a:pt x="2329815" y="3262990"/>
                </a:cubicBezTo>
                <a:cubicBezTo>
                  <a:pt x="2291391" y="3248168"/>
                  <a:pt x="2306290" y="3295699"/>
                  <a:pt x="2279627" y="3293143"/>
                </a:cubicBezTo>
                <a:cubicBezTo>
                  <a:pt x="2289038" y="3266056"/>
                  <a:pt x="2282764" y="3268356"/>
                  <a:pt x="2279627" y="3233858"/>
                </a:cubicBezTo>
                <a:cubicBezTo>
                  <a:pt x="2247476" y="3236414"/>
                  <a:pt x="2227871" y="3253024"/>
                  <a:pt x="2204346" y="3262990"/>
                </a:cubicBezTo>
                <a:cubicBezTo>
                  <a:pt x="2210619" y="3223637"/>
                  <a:pt x="2147885" y="3260945"/>
                  <a:pt x="2159647" y="3214182"/>
                </a:cubicBezTo>
                <a:cubicBezTo>
                  <a:pt x="2180036" y="3221592"/>
                  <a:pt x="2198072" y="3229259"/>
                  <a:pt x="2227871" y="3224403"/>
                </a:cubicBezTo>
                <a:cubicBezTo>
                  <a:pt x="2230224" y="3207282"/>
                  <a:pt x="2221598" y="3207027"/>
                  <a:pt x="2212972" y="3204727"/>
                </a:cubicBezTo>
                <a:cubicBezTo>
                  <a:pt x="2212972" y="3197316"/>
                  <a:pt x="2221598" y="3196805"/>
                  <a:pt x="2227871" y="3194250"/>
                </a:cubicBezTo>
                <a:cubicBezTo>
                  <a:pt x="2207483" y="3179428"/>
                  <a:pt x="2175331" y="3177384"/>
                  <a:pt x="2169057" y="3147742"/>
                </a:cubicBezTo>
                <a:cubicBezTo>
                  <a:pt x="2151805" y="3150297"/>
                  <a:pt x="2136122" y="3162307"/>
                  <a:pt x="2110243" y="3157452"/>
                </a:cubicBezTo>
                <a:cubicBezTo>
                  <a:pt x="2122006" y="3132665"/>
                  <a:pt x="2128280" y="3138031"/>
                  <a:pt x="2119654" y="3108644"/>
                </a:cubicBezTo>
                <a:cubicBezTo>
                  <a:pt x="2099265" y="3106089"/>
                  <a:pt x="2101617" y="3125510"/>
                  <a:pt x="2078092" y="3118099"/>
                </a:cubicBezTo>
                <a:cubicBezTo>
                  <a:pt x="2081229" y="3073891"/>
                  <a:pt x="2131417" y="3083346"/>
                  <a:pt x="2169057" y="3078491"/>
                </a:cubicBezTo>
                <a:cubicBezTo>
                  <a:pt x="2183957" y="3098167"/>
                  <a:pt x="2163568" y="3098423"/>
                  <a:pt x="2177683" y="3118099"/>
                </a:cubicBezTo>
                <a:cubicBezTo>
                  <a:pt x="2192583" y="3120655"/>
                  <a:pt x="2195720" y="3106089"/>
                  <a:pt x="2212972" y="3108644"/>
                </a:cubicBezTo>
                <a:cubicBezTo>
                  <a:pt x="2209835" y="3083857"/>
                  <a:pt x="2186309" y="3079002"/>
                  <a:pt x="2186309" y="3051914"/>
                </a:cubicBezTo>
                <a:cubicBezTo>
                  <a:pt x="2127495" y="3076446"/>
                  <a:pt x="2128280" y="3019717"/>
                  <a:pt x="2092991" y="3031983"/>
                </a:cubicBezTo>
                <a:cubicBezTo>
                  <a:pt x="2069466" y="3039393"/>
                  <a:pt x="2113380" y="3047059"/>
                  <a:pt x="2101617" y="3071591"/>
                </a:cubicBezTo>
                <a:cubicBezTo>
                  <a:pt x="2060840" y="3076702"/>
                  <a:pt x="2039667" y="3046293"/>
                  <a:pt x="2016141" y="3078491"/>
                </a:cubicBezTo>
                <a:cubicBezTo>
                  <a:pt x="2019278" y="3088201"/>
                  <a:pt x="2049077" y="3110944"/>
                  <a:pt x="2051430" y="3088712"/>
                </a:cubicBezTo>
                <a:cubicBezTo>
                  <a:pt x="2072603" y="3091268"/>
                  <a:pt x="2049077" y="3116055"/>
                  <a:pt x="2049077" y="3128321"/>
                </a:cubicBezTo>
                <a:cubicBezTo>
                  <a:pt x="2063977" y="3130876"/>
                  <a:pt x="2075739" y="3132665"/>
                  <a:pt x="2084365" y="3135220"/>
                </a:cubicBezTo>
                <a:cubicBezTo>
                  <a:pt x="2084365" y="3174573"/>
                  <a:pt x="2016925" y="3135476"/>
                  <a:pt x="2026336" y="3184795"/>
                </a:cubicBezTo>
                <a:cubicBezTo>
                  <a:pt x="1982421" y="3182239"/>
                  <a:pt x="2011436" y="3155408"/>
                  <a:pt x="1976148" y="3145442"/>
                </a:cubicBezTo>
                <a:cubicBezTo>
                  <a:pt x="1979285" y="3138031"/>
                  <a:pt x="1987911" y="3135731"/>
                  <a:pt x="1999673" y="3130876"/>
                </a:cubicBezTo>
                <a:cubicBezTo>
                  <a:pt x="2034177" y="3047059"/>
                  <a:pt x="1923607" y="3056770"/>
                  <a:pt x="1882830" y="3088712"/>
                </a:cubicBezTo>
                <a:cubicBezTo>
                  <a:pt x="1856167" y="3059070"/>
                  <a:pt x="1791080" y="3080791"/>
                  <a:pt x="1738539" y="3058559"/>
                </a:cubicBezTo>
                <a:cubicBezTo>
                  <a:pt x="1733050" y="3102767"/>
                  <a:pt x="1685999" y="3068525"/>
                  <a:pt x="1621696" y="3078491"/>
                </a:cubicBezTo>
                <a:cubicBezTo>
                  <a:pt x="1633459" y="3021761"/>
                  <a:pt x="1666395" y="3041693"/>
                  <a:pt x="1698546" y="3022017"/>
                </a:cubicBezTo>
                <a:cubicBezTo>
                  <a:pt x="1698546" y="3029427"/>
                  <a:pt x="1689920" y="3029172"/>
                  <a:pt x="1689920" y="3039138"/>
                </a:cubicBezTo>
                <a:cubicBezTo>
                  <a:pt x="1733834" y="3029172"/>
                  <a:pt x="1727561" y="3024572"/>
                  <a:pt x="1773828" y="3022017"/>
                </a:cubicBezTo>
                <a:cubicBezTo>
                  <a:pt x="1770691" y="3029427"/>
                  <a:pt x="1765202" y="3037093"/>
                  <a:pt x="1765202" y="3049359"/>
                </a:cubicBezTo>
                <a:cubicBezTo>
                  <a:pt x="1791864" y="3059325"/>
                  <a:pt x="1780101" y="3029683"/>
                  <a:pt x="1783238" y="3012562"/>
                </a:cubicBezTo>
                <a:cubicBezTo>
                  <a:pt x="1803627" y="3007707"/>
                  <a:pt x="1800490" y="3029427"/>
                  <a:pt x="1823232" y="3022017"/>
                </a:cubicBezTo>
                <a:cubicBezTo>
                  <a:pt x="1846757" y="3012306"/>
                  <a:pt x="1800490" y="2999529"/>
                  <a:pt x="1823232" y="2982408"/>
                </a:cubicBezTo>
                <a:cubicBezTo>
                  <a:pt x="1844405" y="2979853"/>
                  <a:pt x="1849894" y="2990330"/>
                  <a:pt x="1849894" y="3012562"/>
                </a:cubicBezTo>
                <a:cubicBezTo>
                  <a:pt x="1873419" y="3014862"/>
                  <a:pt x="1856167" y="2974998"/>
                  <a:pt x="1882830" y="2982408"/>
                </a:cubicBezTo>
                <a:cubicBezTo>
                  <a:pt x="1876556" y="2992119"/>
                  <a:pt x="1874204" y="3004896"/>
                  <a:pt x="1876556" y="3022017"/>
                </a:cubicBezTo>
                <a:cubicBezTo>
                  <a:pt x="1894593" y="3024572"/>
                  <a:pt x="1896945" y="3014862"/>
                  <a:pt x="1908708" y="3012562"/>
                </a:cubicBezTo>
                <a:cubicBezTo>
                  <a:pt x="1929097" y="3022272"/>
                  <a:pt x="1882045" y="3036838"/>
                  <a:pt x="1859304" y="3031983"/>
                </a:cubicBezTo>
                <a:cubicBezTo>
                  <a:pt x="1885182" y="3051659"/>
                  <a:pt x="1951838" y="3037093"/>
                  <a:pt x="1951838" y="2992630"/>
                </a:cubicBezTo>
                <a:cubicBezTo>
                  <a:pt x="1961248" y="2995185"/>
                  <a:pt x="1958111" y="3017161"/>
                  <a:pt x="1958111" y="3031983"/>
                </a:cubicBezTo>
                <a:cubicBezTo>
                  <a:pt x="2016925" y="3014862"/>
                  <a:pt x="2008299" y="2980108"/>
                  <a:pt x="2020062" y="2935900"/>
                </a:cubicBezTo>
                <a:cubicBezTo>
                  <a:pt x="1996537" y="2943311"/>
                  <a:pt x="1981637" y="2962732"/>
                  <a:pt x="1966737" y="2982408"/>
                </a:cubicBezTo>
                <a:cubicBezTo>
                  <a:pt x="1929097" y="2982408"/>
                  <a:pt x="1920471" y="2980108"/>
                  <a:pt x="1900082" y="2972953"/>
                </a:cubicBezTo>
                <a:cubicBezTo>
                  <a:pt x="1920471" y="2945866"/>
                  <a:pt x="1937723" y="2982153"/>
                  <a:pt x="1958111" y="2962476"/>
                </a:cubicBezTo>
                <a:cubicBezTo>
                  <a:pt x="1969874" y="2955066"/>
                  <a:pt x="1969874" y="2930534"/>
                  <a:pt x="1984774" y="2925679"/>
                </a:cubicBezTo>
                <a:cubicBezTo>
                  <a:pt x="1969874" y="2935389"/>
                  <a:pt x="1896945" y="2896036"/>
                  <a:pt x="1885182" y="2962476"/>
                </a:cubicBezTo>
                <a:cubicBezTo>
                  <a:pt x="1856167" y="2952766"/>
                  <a:pt x="1865578" y="2962476"/>
                  <a:pt x="1833426" y="2962476"/>
                </a:cubicBezTo>
                <a:cubicBezTo>
                  <a:pt x="1830289" y="2925679"/>
                  <a:pt x="1849894" y="2913924"/>
                  <a:pt x="1823232" y="2896547"/>
                </a:cubicBezTo>
                <a:cubicBezTo>
                  <a:pt x="1800490" y="2901658"/>
                  <a:pt x="1832642" y="2916223"/>
                  <a:pt x="1823232" y="2935900"/>
                </a:cubicBezTo>
                <a:cubicBezTo>
                  <a:pt x="1805979" y="2938456"/>
                  <a:pt x="1791864" y="2933089"/>
                  <a:pt x="1783238" y="2925679"/>
                </a:cubicBezTo>
                <a:cubicBezTo>
                  <a:pt x="1783238" y="2935389"/>
                  <a:pt x="1786375" y="2943822"/>
                  <a:pt x="1791864" y="2943822"/>
                </a:cubicBezTo>
                <a:cubicBezTo>
                  <a:pt x="1762849" y="2978320"/>
                  <a:pt x="1759713" y="2893736"/>
                  <a:pt x="1800490" y="2906258"/>
                </a:cubicBezTo>
                <a:cubicBezTo>
                  <a:pt x="1797353" y="2881470"/>
                  <a:pt x="1765202" y="2869205"/>
                  <a:pt x="1800490" y="2856939"/>
                </a:cubicBezTo>
                <a:cubicBezTo>
                  <a:pt x="1797353" y="2847228"/>
                  <a:pt x="1785591" y="2850295"/>
                  <a:pt x="1773828" y="2847739"/>
                </a:cubicBezTo>
                <a:cubicBezTo>
                  <a:pt x="1776965" y="2823208"/>
                  <a:pt x="1785591" y="2810942"/>
                  <a:pt x="1809116" y="2810942"/>
                </a:cubicBezTo>
                <a:cubicBezTo>
                  <a:pt x="1791080" y="2776444"/>
                  <a:pt x="1765986" y="2803020"/>
                  <a:pt x="1733834" y="2800465"/>
                </a:cubicBezTo>
                <a:cubicBezTo>
                  <a:pt x="1777749" y="2746546"/>
                  <a:pt x="1876556" y="2800976"/>
                  <a:pt x="1935370" y="2791010"/>
                </a:cubicBezTo>
                <a:cubicBezTo>
                  <a:pt x="1943996" y="2788710"/>
                  <a:pt x="1940859" y="2780788"/>
                  <a:pt x="1935370" y="2780788"/>
                </a:cubicBezTo>
                <a:cubicBezTo>
                  <a:pt x="2016925" y="2768522"/>
                  <a:pt x="2069466" y="2766478"/>
                  <a:pt x="2145532" y="2754212"/>
                </a:cubicBezTo>
                <a:cubicBezTo>
                  <a:pt x="2136906" y="2769033"/>
                  <a:pt x="2125143" y="2780788"/>
                  <a:pt x="2119654" y="2800465"/>
                </a:cubicBezTo>
                <a:cubicBezTo>
                  <a:pt x="2102402" y="2805575"/>
                  <a:pt x="2098481" y="2793565"/>
                  <a:pt x="2086718" y="2791010"/>
                </a:cubicBezTo>
                <a:cubicBezTo>
                  <a:pt x="2078092" y="2798420"/>
                  <a:pt x="2078092" y="2813497"/>
                  <a:pt x="2060840" y="2810942"/>
                </a:cubicBezTo>
                <a:cubicBezTo>
                  <a:pt x="2054566" y="2852850"/>
                  <a:pt x="2098481" y="2834962"/>
                  <a:pt x="2128280" y="2839818"/>
                </a:cubicBezTo>
                <a:cubicBezTo>
                  <a:pt x="2125143" y="2852084"/>
                  <a:pt x="2113380" y="2854894"/>
                  <a:pt x="2110243" y="2867160"/>
                </a:cubicBezTo>
                <a:cubicBezTo>
                  <a:pt x="2154158" y="2862305"/>
                  <a:pt x="2151805" y="2857194"/>
                  <a:pt x="2163568" y="2896547"/>
                </a:cubicBezTo>
                <a:cubicBezTo>
                  <a:pt x="2236497" y="2906513"/>
                  <a:pt x="2215325" y="2859494"/>
                  <a:pt x="2279627" y="2869205"/>
                </a:cubicBezTo>
                <a:cubicBezTo>
                  <a:pt x="2291391" y="2893736"/>
                  <a:pt x="2297664" y="2923890"/>
                  <a:pt x="2338441" y="2916479"/>
                </a:cubicBezTo>
                <a:cubicBezTo>
                  <a:pt x="2347067" y="2913924"/>
                  <a:pt x="2344715" y="2896547"/>
                  <a:pt x="2356478" y="2896547"/>
                </a:cubicBezTo>
                <a:cubicBezTo>
                  <a:pt x="2356478" y="2872016"/>
                  <a:pt x="2324326" y="2881470"/>
                  <a:pt x="2312563" y="2869205"/>
                </a:cubicBezTo>
                <a:cubicBezTo>
                  <a:pt x="2341578" y="2849528"/>
                  <a:pt x="2373730" y="2842373"/>
                  <a:pt x="2405881" y="2859750"/>
                </a:cubicBezTo>
                <a:cubicBezTo>
                  <a:pt x="2405881" y="2886837"/>
                  <a:pt x="2382356" y="2874060"/>
                  <a:pt x="2365104" y="2869205"/>
                </a:cubicBezTo>
                <a:cubicBezTo>
                  <a:pt x="2367457" y="2876615"/>
                  <a:pt x="2373730" y="2884281"/>
                  <a:pt x="2373730" y="2896547"/>
                </a:cubicBezTo>
                <a:cubicBezTo>
                  <a:pt x="2402745" y="2894247"/>
                  <a:pt x="2423133" y="2894503"/>
                  <a:pt x="2431760" y="2887092"/>
                </a:cubicBezTo>
                <a:cubicBezTo>
                  <a:pt x="2446659" y="2921590"/>
                  <a:pt x="2394119" y="2901147"/>
                  <a:pt x="2405881" y="2945355"/>
                </a:cubicBezTo>
                <a:cubicBezTo>
                  <a:pt x="2376867" y="2911113"/>
                  <a:pt x="2256886" y="3002596"/>
                  <a:pt x="2271001" y="2955832"/>
                </a:cubicBezTo>
                <a:cubicBezTo>
                  <a:pt x="2253749" y="2928745"/>
                  <a:pt x="2230224" y="2977553"/>
                  <a:pt x="2212972" y="2982408"/>
                </a:cubicBezTo>
                <a:cubicBezTo>
                  <a:pt x="2212972" y="3004385"/>
                  <a:pt x="2248260" y="2987775"/>
                  <a:pt x="2263160" y="2992630"/>
                </a:cubicBezTo>
                <a:cubicBezTo>
                  <a:pt x="2239634" y="3022272"/>
                  <a:pt x="2209835" y="3009495"/>
                  <a:pt x="2194935" y="2982408"/>
                </a:cubicBezTo>
                <a:cubicBezTo>
                  <a:pt x="2180820" y="2984708"/>
                  <a:pt x="2189446" y="3014862"/>
                  <a:pt x="2169057" y="3012562"/>
                </a:cubicBezTo>
                <a:cubicBezTo>
                  <a:pt x="2192583" y="3022272"/>
                  <a:pt x="2209835" y="3037093"/>
                  <a:pt x="2230224" y="3051914"/>
                </a:cubicBezTo>
                <a:cubicBezTo>
                  <a:pt x="2221598" y="3059325"/>
                  <a:pt x="2212972" y="3066736"/>
                  <a:pt x="2204346" y="3071591"/>
                </a:cubicBezTo>
                <a:cubicBezTo>
                  <a:pt x="2210619" y="3081557"/>
                  <a:pt x="2221598" y="3081046"/>
                  <a:pt x="2221598" y="3098167"/>
                </a:cubicBezTo>
                <a:cubicBezTo>
                  <a:pt x="2245123" y="3100723"/>
                  <a:pt x="2247476" y="3064181"/>
                  <a:pt x="2271001" y="3088712"/>
                </a:cubicBezTo>
                <a:cubicBezTo>
                  <a:pt x="2265512" y="3066480"/>
                  <a:pt x="2277275" y="3034283"/>
                  <a:pt x="2271001" y="3022017"/>
                </a:cubicBezTo>
                <a:cubicBezTo>
                  <a:pt x="2303153" y="3007195"/>
                  <a:pt x="2271001" y="3066480"/>
                  <a:pt x="2303153" y="3051914"/>
                </a:cubicBezTo>
                <a:cubicBezTo>
                  <a:pt x="2300017" y="3066480"/>
                  <a:pt x="2291391" y="3076446"/>
                  <a:pt x="2289038" y="3088712"/>
                </a:cubicBezTo>
                <a:cubicBezTo>
                  <a:pt x="2314916" y="3115799"/>
                  <a:pt x="2332952" y="3101234"/>
                  <a:pt x="2365104" y="3091523"/>
                </a:cubicBezTo>
                <a:cubicBezTo>
                  <a:pt x="2361967" y="3047315"/>
                  <a:pt x="2336089" y="3032238"/>
                  <a:pt x="2312563" y="3012562"/>
                </a:cubicBezTo>
                <a:cubicBezTo>
                  <a:pt x="2325895" y="3004640"/>
                  <a:pt x="2331384" y="2996718"/>
                  <a:pt x="2332952" y="2989052"/>
                </a:cubicBezTo>
                <a:cubicBezTo>
                  <a:pt x="2326679" y="2987008"/>
                  <a:pt x="2318837" y="2985475"/>
                  <a:pt x="2317269" y="2980875"/>
                </a:cubicBezTo>
                <a:cubicBezTo>
                  <a:pt x="2322758" y="2952255"/>
                  <a:pt x="2333737" y="2971420"/>
                  <a:pt x="2346283" y="2976531"/>
                </a:cubicBezTo>
                <a:cubicBezTo>
                  <a:pt x="2347852" y="2976531"/>
                  <a:pt x="2349420" y="2975764"/>
                  <a:pt x="2351773" y="2976531"/>
                </a:cubicBezTo>
                <a:cubicBezTo>
                  <a:pt x="2354909" y="2976531"/>
                  <a:pt x="2358830" y="2976275"/>
                  <a:pt x="2362751" y="2971931"/>
                </a:cubicBezTo>
                <a:cubicBezTo>
                  <a:pt x="2361967" y="2974231"/>
                  <a:pt x="2360399" y="2974742"/>
                  <a:pt x="2359615" y="2976531"/>
                </a:cubicBezTo>
                <a:cubicBezTo>
                  <a:pt x="2372161" y="2983430"/>
                  <a:pt x="2382356" y="2996463"/>
                  <a:pt x="2379219" y="3012562"/>
                </a:cubicBezTo>
                <a:cubicBezTo>
                  <a:pt x="2400392" y="3012562"/>
                  <a:pt x="2405881" y="2997229"/>
                  <a:pt x="2431760" y="3002085"/>
                </a:cubicBezTo>
                <a:cubicBezTo>
                  <a:pt x="2431760" y="3012051"/>
                  <a:pt x="2419997" y="3010006"/>
                  <a:pt x="2414507" y="3012562"/>
                </a:cubicBezTo>
                <a:cubicBezTo>
                  <a:pt x="2423133" y="3041948"/>
                  <a:pt x="2444307" y="3002596"/>
                  <a:pt x="2464695" y="3012562"/>
                </a:cubicBezTo>
                <a:cubicBezTo>
                  <a:pt x="2458422" y="3000296"/>
                  <a:pt x="2458422" y="2975253"/>
                  <a:pt x="2431760" y="2985219"/>
                </a:cubicBezTo>
                <a:cubicBezTo>
                  <a:pt x="2478811" y="2928490"/>
                  <a:pt x="2569776" y="2983175"/>
                  <a:pt x="2607417" y="2995441"/>
                </a:cubicBezTo>
                <a:cubicBezTo>
                  <a:pt x="2610554" y="2990585"/>
                  <a:pt x="2612907" y="2987519"/>
                  <a:pt x="2616043" y="2985219"/>
                </a:cubicBezTo>
                <a:cubicBezTo>
                  <a:pt x="2610554" y="2982664"/>
                  <a:pt x="2605065" y="2979853"/>
                  <a:pt x="2598791" y="2982408"/>
                </a:cubicBezTo>
                <a:cubicBezTo>
                  <a:pt x="2601928" y="2970142"/>
                  <a:pt x="2613691" y="2970398"/>
                  <a:pt x="2628590" y="2970398"/>
                </a:cubicBezTo>
                <a:cubicBezTo>
                  <a:pt x="2669368" y="2941011"/>
                  <a:pt x="2728182" y="2975764"/>
                  <a:pt x="2777585" y="2995441"/>
                </a:cubicBezTo>
                <a:cubicBezTo>
                  <a:pt x="2745434" y="3015117"/>
                  <a:pt x="2736808" y="2970909"/>
                  <a:pt x="2701519" y="2995441"/>
                </a:cubicBezTo>
                <a:cubicBezTo>
                  <a:pt x="2701519" y="3015117"/>
                  <a:pt x="2725045" y="3007451"/>
                  <a:pt x="2719556" y="3031983"/>
                </a:cubicBezTo>
                <a:cubicBezTo>
                  <a:pt x="2684267" y="3024572"/>
                  <a:pt x="2683483" y="3071080"/>
                  <a:pt x="2657605" y="3041437"/>
                </a:cubicBezTo>
                <a:cubicBezTo>
                  <a:pt x="2651331" y="3058814"/>
                  <a:pt x="2674857" y="3083602"/>
                  <a:pt x="2674857" y="3061370"/>
                </a:cubicBezTo>
                <a:cubicBezTo>
                  <a:pt x="2683483" y="3063925"/>
                  <a:pt x="2680347" y="3071591"/>
                  <a:pt x="2674857" y="3071591"/>
                </a:cubicBezTo>
                <a:lnTo>
                  <a:pt x="2674857" y="3091523"/>
                </a:lnTo>
                <a:cubicBezTo>
                  <a:pt x="2654468" y="3084113"/>
                  <a:pt x="2651331" y="3044248"/>
                  <a:pt x="2616043" y="3031983"/>
                </a:cubicBezTo>
                <a:cubicBezTo>
                  <a:pt x="2624669" y="3000040"/>
                  <a:pt x="2681131" y="3022017"/>
                  <a:pt x="2684267" y="2985219"/>
                </a:cubicBezTo>
                <a:cubicBezTo>
                  <a:pt x="2677994" y="2980108"/>
                  <a:pt x="2669368" y="2980875"/>
                  <a:pt x="2663095" y="2980875"/>
                </a:cubicBezTo>
                <a:cubicBezTo>
                  <a:pt x="2654468" y="2995441"/>
                  <a:pt x="2642705" y="2992374"/>
                  <a:pt x="2630943" y="2987519"/>
                </a:cubicBezTo>
                <a:cubicBezTo>
                  <a:pt x="2595655" y="3004640"/>
                  <a:pt x="2560366" y="3031983"/>
                  <a:pt x="2531351" y="2985219"/>
                </a:cubicBezTo>
                <a:cubicBezTo>
                  <a:pt x="2487437" y="2992630"/>
                  <a:pt x="2475674" y="3041437"/>
                  <a:pt x="2423133" y="3041437"/>
                </a:cubicBezTo>
                <a:cubicBezTo>
                  <a:pt x="2431760" y="3053703"/>
                  <a:pt x="2446659" y="3061370"/>
                  <a:pt x="2446659" y="3081302"/>
                </a:cubicBezTo>
                <a:cubicBezTo>
                  <a:pt x="2457638" y="3059070"/>
                  <a:pt x="2487437" y="3061370"/>
                  <a:pt x="2481947" y="3022017"/>
                </a:cubicBezTo>
                <a:cubicBezTo>
                  <a:pt x="2504689" y="3046548"/>
                  <a:pt x="2525862" y="3017161"/>
                  <a:pt x="2558013" y="3022017"/>
                </a:cubicBezTo>
                <a:cubicBezTo>
                  <a:pt x="2554877" y="3056514"/>
                  <a:pt x="2528999" y="3061370"/>
                  <a:pt x="2499199" y="3061370"/>
                </a:cubicBezTo>
                <a:cubicBezTo>
                  <a:pt x="2510963" y="3068780"/>
                  <a:pt x="2525862" y="3073891"/>
                  <a:pt x="2540761" y="3081302"/>
                </a:cubicBezTo>
                <a:cubicBezTo>
                  <a:pt x="2567424" y="3071336"/>
                  <a:pt x="2616827" y="3076191"/>
                  <a:pt x="2590949" y="3105833"/>
                </a:cubicBezTo>
                <a:cubicBezTo>
                  <a:pt x="2582323" y="3078746"/>
                  <a:pt x="2549387" y="3091012"/>
                  <a:pt x="2581539" y="3105833"/>
                </a:cubicBezTo>
                <a:cubicBezTo>
                  <a:pt x="2575265" y="3118099"/>
                  <a:pt x="2569776" y="3115799"/>
                  <a:pt x="2564287" y="3110944"/>
                </a:cubicBezTo>
                <a:cubicBezTo>
                  <a:pt x="2564287" y="3115799"/>
                  <a:pt x="2566639" y="3120910"/>
                  <a:pt x="2566639" y="3128321"/>
                </a:cubicBezTo>
                <a:cubicBezTo>
                  <a:pt x="2572129" y="3130876"/>
                  <a:pt x="2579187" y="3130876"/>
                  <a:pt x="2584676" y="3130876"/>
                </a:cubicBezTo>
                <a:cubicBezTo>
                  <a:pt x="2587813" y="3123466"/>
                  <a:pt x="2590949" y="3118099"/>
                  <a:pt x="2590949" y="3105833"/>
                </a:cubicBezTo>
                <a:cubicBezTo>
                  <a:pt x="2608201" y="3103278"/>
                  <a:pt x="2610554" y="3118099"/>
                  <a:pt x="2624669" y="3118099"/>
                </a:cubicBezTo>
                <a:cubicBezTo>
                  <a:pt x="2630943" y="3095867"/>
                  <a:pt x="2592518" y="3088457"/>
                  <a:pt x="2616043" y="3081302"/>
                </a:cubicBezTo>
                <a:cubicBezTo>
                  <a:pt x="2645058" y="3108133"/>
                  <a:pt x="2652116" y="3108133"/>
                  <a:pt x="2701519" y="3100723"/>
                </a:cubicBezTo>
                <a:cubicBezTo>
                  <a:pt x="2707009" y="3125254"/>
                  <a:pt x="2683483" y="3118610"/>
                  <a:pt x="2674857" y="3128321"/>
                </a:cubicBezTo>
                <a:cubicBezTo>
                  <a:pt x="2683483" y="3155408"/>
                  <a:pt x="2718771" y="3150042"/>
                  <a:pt x="2742297" y="3157452"/>
                </a:cubicBezTo>
                <a:cubicBezTo>
                  <a:pt x="2757197" y="3157452"/>
                  <a:pt x="2730534" y="3112988"/>
                  <a:pt x="2750923" y="3100723"/>
                </a:cubicBezTo>
                <a:cubicBezTo>
                  <a:pt x="2768959" y="3095612"/>
                  <a:pt x="2774449" y="3106089"/>
                  <a:pt x="2786211" y="3110944"/>
                </a:cubicBezTo>
                <a:cubicBezTo>
                  <a:pt x="2777585" y="3118355"/>
                  <a:pt x="2768959" y="3125765"/>
                  <a:pt x="2759549" y="3130876"/>
                </a:cubicBezTo>
                <a:cubicBezTo>
                  <a:pt x="2768959" y="3152852"/>
                  <a:pt x="2797974" y="3150297"/>
                  <a:pt x="2826989" y="3147742"/>
                </a:cubicBezTo>
                <a:cubicBezTo>
                  <a:pt x="2760333" y="3219293"/>
                  <a:pt x="2674857" y="3145442"/>
                  <a:pt x="2607417" y="3197061"/>
                </a:cubicBezTo>
                <a:cubicBezTo>
                  <a:pt x="2596439" y="3192205"/>
                  <a:pt x="2590949" y="3185050"/>
                  <a:pt x="2590949" y="3167673"/>
                </a:cubicBezTo>
                <a:cubicBezTo>
                  <a:pt x="2567424" y="3175084"/>
                  <a:pt x="2564287" y="3175084"/>
                  <a:pt x="2540761" y="3167673"/>
                </a:cubicBezTo>
                <a:cubicBezTo>
                  <a:pt x="2543114" y="3180451"/>
                  <a:pt x="2558798" y="3178151"/>
                  <a:pt x="2565071" y="3188628"/>
                </a:cubicBezTo>
                <a:cubicBezTo>
                  <a:pt x="2565071" y="3187350"/>
                  <a:pt x="2564287" y="3186328"/>
                  <a:pt x="2564287" y="3184795"/>
                </a:cubicBezTo>
                <a:cubicBezTo>
                  <a:pt x="2590165" y="3174829"/>
                  <a:pt x="2587029" y="3201916"/>
                  <a:pt x="2593302" y="3214182"/>
                </a:cubicBezTo>
                <a:cubicBezTo>
                  <a:pt x="2639569" y="3211626"/>
                  <a:pt x="2692109" y="3199616"/>
                  <a:pt x="2724261" y="3197061"/>
                </a:cubicBezTo>
                <a:cubicBezTo>
                  <a:pt x="2771312" y="3194505"/>
                  <a:pt x="2721124" y="3238713"/>
                  <a:pt x="2768175" y="3236414"/>
                </a:cubicBezTo>
                <a:cubicBezTo>
                  <a:pt x="2768175" y="3256090"/>
                  <a:pt x="2765823" y="3268611"/>
                  <a:pt x="2759549" y="3278322"/>
                </a:cubicBezTo>
                <a:cubicBezTo>
                  <a:pt x="2765823" y="3276022"/>
                  <a:pt x="2771312" y="3272956"/>
                  <a:pt x="2774449" y="3270400"/>
                </a:cubicBezTo>
                <a:cubicBezTo>
                  <a:pt x="2774449" y="3275511"/>
                  <a:pt x="2777585" y="3280366"/>
                  <a:pt x="2777585" y="3282922"/>
                </a:cubicBezTo>
                <a:cubicBezTo>
                  <a:pt x="2792485" y="3280366"/>
                  <a:pt x="2809737" y="3278322"/>
                  <a:pt x="2809737" y="3293143"/>
                </a:cubicBezTo>
                <a:cubicBezTo>
                  <a:pt x="2812090" y="3293143"/>
                  <a:pt x="2815227" y="3287521"/>
                  <a:pt x="2815227" y="3285221"/>
                </a:cubicBezTo>
                <a:cubicBezTo>
                  <a:pt x="2812090" y="3275255"/>
                  <a:pt x="2806600" y="3268867"/>
                  <a:pt x="2818363" y="3261456"/>
                </a:cubicBezTo>
                <a:cubicBezTo>
                  <a:pt x="2823853" y="3263756"/>
                  <a:pt x="2826989" y="3265545"/>
                  <a:pt x="2830126" y="3268100"/>
                </a:cubicBezTo>
                <a:cubicBezTo>
                  <a:pt x="2845025" y="3272956"/>
                  <a:pt x="2847378" y="3270400"/>
                  <a:pt x="2867767" y="3262990"/>
                </a:cubicBezTo>
                <a:lnTo>
                  <a:pt x="2867767" y="3298254"/>
                </a:lnTo>
                <a:cubicBezTo>
                  <a:pt x="2870903" y="3298254"/>
                  <a:pt x="2874040" y="3297487"/>
                  <a:pt x="2877177" y="3299787"/>
                </a:cubicBezTo>
                <a:cubicBezTo>
                  <a:pt x="2894429" y="3297487"/>
                  <a:pt x="2894429" y="3272700"/>
                  <a:pt x="2912465" y="3262990"/>
                </a:cubicBezTo>
                <a:cubicBezTo>
                  <a:pt x="2935207" y="3262990"/>
                  <a:pt x="2952459" y="3285221"/>
                  <a:pt x="2946969" y="3304898"/>
                </a:cubicBezTo>
                <a:cubicBezTo>
                  <a:pt x="2949322" y="3305153"/>
                  <a:pt x="2950106" y="3307453"/>
                  <a:pt x="2952459" y="3307453"/>
                </a:cubicBezTo>
                <a:cubicBezTo>
                  <a:pt x="2955596" y="3304898"/>
                  <a:pt x="2961869" y="3302343"/>
                  <a:pt x="2970495" y="3302343"/>
                </a:cubicBezTo>
                <a:cubicBezTo>
                  <a:pt x="2943833" y="3339140"/>
                  <a:pt x="2999510" y="3342207"/>
                  <a:pt x="2976769" y="3369294"/>
                </a:cubicBezTo>
                <a:cubicBezTo>
                  <a:pt x="2999510" y="3354472"/>
                  <a:pt x="3011273" y="3357028"/>
                  <a:pt x="3031662" y="3354728"/>
                </a:cubicBezTo>
                <a:cubicBezTo>
                  <a:pt x="3019899" y="3349617"/>
                  <a:pt x="3020683" y="3329941"/>
                  <a:pt x="3020683" y="3310264"/>
                </a:cubicBezTo>
                <a:cubicBezTo>
                  <a:pt x="3023820" y="3310264"/>
                  <a:pt x="3026172" y="3310264"/>
                  <a:pt x="3028525" y="3310264"/>
                </a:cubicBezTo>
                <a:cubicBezTo>
                  <a:pt x="3028525" y="3305153"/>
                  <a:pt x="3028525" y="3300554"/>
                  <a:pt x="3028525" y="3293143"/>
                </a:cubicBezTo>
                <a:cubicBezTo>
                  <a:pt x="3063813" y="3275767"/>
                  <a:pt x="3072439" y="3295187"/>
                  <a:pt x="3102238" y="3307453"/>
                </a:cubicBezTo>
                <a:cubicBezTo>
                  <a:pt x="3172031" y="3260690"/>
                  <a:pt x="3315537" y="3315375"/>
                  <a:pt x="3339063" y="3280877"/>
                </a:cubicBezTo>
                <a:cubicBezTo>
                  <a:pt x="3341415" y="3258645"/>
                  <a:pt x="3374351" y="3275511"/>
                  <a:pt x="3392387" y="3270400"/>
                </a:cubicBezTo>
                <a:cubicBezTo>
                  <a:pt x="3397876" y="3262990"/>
                  <a:pt x="3404150" y="3253790"/>
                  <a:pt x="3406502" y="3241524"/>
                </a:cubicBezTo>
                <a:cubicBezTo>
                  <a:pt x="3377487" y="3189906"/>
                  <a:pt x="3148505" y="3108900"/>
                  <a:pt x="3204183" y="3261456"/>
                </a:cubicBezTo>
                <a:cubicBezTo>
                  <a:pt x="3236334" y="3266312"/>
                  <a:pt x="3228492" y="3221337"/>
                  <a:pt x="3263781" y="3231303"/>
                </a:cubicBezTo>
                <a:cubicBezTo>
                  <a:pt x="3263781" y="3223892"/>
                  <a:pt x="3254370" y="3224148"/>
                  <a:pt x="3248881" y="3221592"/>
                </a:cubicBezTo>
                <a:cubicBezTo>
                  <a:pt x="3257507" y="3216737"/>
                  <a:pt x="3266133" y="3211371"/>
                  <a:pt x="3271623" y="3209071"/>
                </a:cubicBezTo>
                <a:cubicBezTo>
                  <a:pt x="3274759" y="3184284"/>
                  <a:pt x="3324163" y="3198849"/>
                  <a:pt x="3332789" y="3206260"/>
                </a:cubicBezTo>
                <a:cubicBezTo>
                  <a:pt x="3329652" y="3208560"/>
                  <a:pt x="3330436" y="3208815"/>
                  <a:pt x="3328084" y="3211371"/>
                </a:cubicBezTo>
                <a:cubicBezTo>
                  <a:pt x="3336710" y="3211371"/>
                  <a:pt x="3342199" y="3211626"/>
                  <a:pt x="3348473" y="3214182"/>
                </a:cubicBezTo>
                <a:cubicBezTo>
                  <a:pt x="3348473" y="3229003"/>
                  <a:pt x="3345336" y="3248679"/>
                  <a:pt x="3356315" y="3250979"/>
                </a:cubicBezTo>
                <a:cubicBezTo>
                  <a:pt x="3327299" y="3280622"/>
                  <a:pt x="3262997" y="3204471"/>
                  <a:pt x="3253586" y="3280877"/>
                </a:cubicBezTo>
                <a:cubicBezTo>
                  <a:pt x="3219082" y="3251235"/>
                  <a:pt x="3192420" y="3292632"/>
                  <a:pt x="3137527" y="3270400"/>
                </a:cubicBezTo>
                <a:lnTo>
                  <a:pt x="3137527" y="3221592"/>
                </a:lnTo>
                <a:cubicBezTo>
                  <a:pt x="3149289" y="3236414"/>
                  <a:pt x="3172031" y="3234369"/>
                  <a:pt x="3172031" y="3261456"/>
                </a:cubicBezTo>
                <a:cubicBezTo>
                  <a:pt x="3195557" y="3251490"/>
                  <a:pt x="3160268" y="3231558"/>
                  <a:pt x="3172031" y="3204727"/>
                </a:cubicBezTo>
                <a:cubicBezTo>
                  <a:pt x="3170463" y="3190672"/>
                  <a:pt x="3152426" y="3193994"/>
                  <a:pt x="3142232" y="3189139"/>
                </a:cubicBezTo>
                <a:cubicBezTo>
                  <a:pt x="3120275" y="3196038"/>
                  <a:pt x="3079497" y="3183262"/>
                  <a:pt x="3058324" y="3191950"/>
                </a:cubicBezTo>
                <a:lnTo>
                  <a:pt x="3058324" y="3151319"/>
                </a:lnTo>
                <a:cubicBezTo>
                  <a:pt x="3076360" y="3145953"/>
                  <a:pt x="3092828" y="3153875"/>
                  <a:pt x="3105375" y="3157452"/>
                </a:cubicBezTo>
                <a:cubicBezTo>
                  <a:pt x="3101454" y="3139820"/>
                  <a:pt x="3079497" y="3145442"/>
                  <a:pt x="3060677" y="3145442"/>
                </a:cubicBezTo>
                <a:cubicBezTo>
                  <a:pt x="3067734" y="3109666"/>
                  <a:pt x="3104591" y="3124743"/>
                  <a:pt x="3127332" y="3144675"/>
                </a:cubicBezTo>
                <a:cubicBezTo>
                  <a:pt x="3128117" y="3143142"/>
                  <a:pt x="3128901" y="3143142"/>
                  <a:pt x="3128901" y="3141098"/>
                </a:cubicBezTo>
                <a:cubicBezTo>
                  <a:pt x="3147721" y="3133432"/>
                  <a:pt x="3148505" y="3192205"/>
                  <a:pt x="3157915" y="3161796"/>
                </a:cubicBezTo>
                <a:cubicBezTo>
                  <a:pt x="3158700" y="3167162"/>
                  <a:pt x="3154779" y="3168185"/>
                  <a:pt x="3153995" y="3172018"/>
                </a:cubicBezTo>
                <a:cubicBezTo>
                  <a:pt x="3217514" y="3160263"/>
                  <a:pt x="3270838" y="3144931"/>
                  <a:pt x="3314753" y="3124743"/>
                </a:cubicBezTo>
                <a:cubicBezTo>
                  <a:pt x="3315537" y="3122443"/>
                  <a:pt x="3313184" y="3120910"/>
                  <a:pt x="3314753" y="3118099"/>
                </a:cubicBezTo>
                <a:cubicBezTo>
                  <a:pt x="3317105" y="3119632"/>
                  <a:pt x="3316321" y="3120655"/>
                  <a:pt x="3317889" y="3122188"/>
                </a:cubicBezTo>
                <a:cubicBezTo>
                  <a:pt x="3324163" y="3119121"/>
                  <a:pt x="3328868" y="3115288"/>
                  <a:pt x="3334357" y="3112222"/>
                </a:cubicBezTo>
                <a:cubicBezTo>
                  <a:pt x="3304558" y="3111711"/>
                  <a:pt x="3277896" y="3096378"/>
                  <a:pt x="3288090" y="3070058"/>
                </a:cubicBezTo>
                <a:cubicBezTo>
                  <a:pt x="3285738" y="3069547"/>
                  <a:pt x="3283385" y="3069547"/>
                  <a:pt x="3280249" y="3068780"/>
                </a:cubicBezTo>
                <a:cubicBezTo>
                  <a:pt x="3295148" y="3059070"/>
                  <a:pt x="3321026" y="3041948"/>
                  <a:pt x="3288875" y="3029683"/>
                </a:cubicBezTo>
                <a:cubicBezTo>
                  <a:pt x="3417481" y="2963243"/>
                  <a:pt x="3478647" y="3047059"/>
                  <a:pt x="3575102" y="3049359"/>
                </a:cubicBezTo>
                <a:cubicBezTo>
                  <a:pt x="3610391" y="3037093"/>
                  <a:pt x="3686457" y="2996974"/>
                  <a:pt x="3718608" y="3058559"/>
                </a:cubicBezTo>
                <a:cubicBezTo>
                  <a:pt x="3689593" y="3075680"/>
                  <a:pt x="3675478" y="3051148"/>
                  <a:pt x="3634701" y="3058559"/>
                </a:cubicBezTo>
                <a:cubicBezTo>
                  <a:pt x="3661363" y="3080791"/>
                  <a:pt x="3675478" y="3066225"/>
                  <a:pt x="3701356" y="3078491"/>
                </a:cubicBezTo>
                <a:cubicBezTo>
                  <a:pt x="3692730" y="3122699"/>
                  <a:pt x="3640190" y="3063669"/>
                  <a:pt x="3616664" y="3098167"/>
                </a:cubicBezTo>
                <a:cubicBezTo>
                  <a:pt x="3610391" y="3122954"/>
                  <a:pt x="3634701" y="3117844"/>
                  <a:pt x="3634701" y="3135220"/>
                </a:cubicBezTo>
                <a:cubicBezTo>
                  <a:pt x="3666852" y="3140076"/>
                  <a:pt x="3658226" y="3096378"/>
                  <a:pt x="3693514" y="3108644"/>
                </a:cubicBezTo>
                <a:cubicBezTo>
                  <a:pt x="3684104" y="3120910"/>
                  <a:pt x="3669989" y="3125765"/>
                  <a:pt x="3669989" y="3145442"/>
                </a:cubicBezTo>
                <a:cubicBezTo>
                  <a:pt x="3678615" y="3150297"/>
                  <a:pt x="3687241" y="3152852"/>
                  <a:pt x="3699003" y="3160263"/>
                </a:cubicBezTo>
                <a:cubicBezTo>
                  <a:pt x="3710767" y="3160263"/>
                  <a:pt x="3722529" y="3160263"/>
                  <a:pt x="3734292" y="3160263"/>
                </a:cubicBezTo>
                <a:cubicBezTo>
                  <a:pt x="3734292" y="3155152"/>
                  <a:pt x="3736645" y="3152852"/>
                  <a:pt x="3736645" y="3147742"/>
                </a:cubicBezTo>
                <a:cubicBezTo>
                  <a:pt x="3728019" y="3142886"/>
                  <a:pt x="3721745" y="3134965"/>
                  <a:pt x="3709982" y="3132409"/>
                </a:cubicBezTo>
                <a:cubicBezTo>
                  <a:pt x="3709982" y="3110178"/>
                  <a:pt x="3738997" y="3128065"/>
                  <a:pt x="3753897" y="3123210"/>
                </a:cubicBezTo>
                <a:lnTo>
                  <a:pt x="3753897" y="3135220"/>
                </a:lnTo>
                <a:cubicBezTo>
                  <a:pt x="3774285" y="3125254"/>
                  <a:pt x="3771933" y="3179940"/>
                  <a:pt x="3786833" y="3145442"/>
                </a:cubicBezTo>
                <a:cubicBezTo>
                  <a:pt x="3786833" y="3150297"/>
                  <a:pt x="3786833" y="3155152"/>
                  <a:pt x="3786833" y="3160263"/>
                </a:cubicBezTo>
                <a:cubicBezTo>
                  <a:pt x="3804085" y="3162563"/>
                  <a:pt x="3818984" y="3162818"/>
                  <a:pt x="3836236" y="3165374"/>
                </a:cubicBezTo>
                <a:cubicBezTo>
                  <a:pt x="3868388" y="3172784"/>
                  <a:pt x="3898187" y="3182239"/>
                  <a:pt x="3921712" y="3199360"/>
                </a:cubicBezTo>
                <a:cubicBezTo>
                  <a:pt x="3862899" y="3224148"/>
                  <a:pt x="3792322" y="3263245"/>
                  <a:pt x="3728019" y="3228747"/>
                </a:cubicBezTo>
                <a:cubicBezTo>
                  <a:pt x="3719393" y="3204216"/>
                  <a:pt x="3738997" y="3214437"/>
                  <a:pt x="3745271" y="3204727"/>
                </a:cubicBezTo>
                <a:cubicBezTo>
                  <a:pt x="3669205" y="3202171"/>
                  <a:pt x="3619801" y="3204216"/>
                  <a:pt x="3558635" y="3250979"/>
                </a:cubicBezTo>
                <a:cubicBezTo>
                  <a:pt x="3555498" y="3236158"/>
                  <a:pt x="3563339" y="3233603"/>
                  <a:pt x="3575102" y="3231303"/>
                </a:cubicBezTo>
                <a:cubicBezTo>
                  <a:pt x="3572750" y="3209071"/>
                  <a:pt x="3538245" y="3223892"/>
                  <a:pt x="3550008" y="3250979"/>
                </a:cubicBezTo>
                <a:cubicBezTo>
                  <a:pt x="3548440" y="3262479"/>
                  <a:pt x="3556282" y="3262223"/>
                  <a:pt x="3564124" y="3262223"/>
                </a:cubicBezTo>
                <a:cubicBezTo>
                  <a:pt x="3564908" y="3261712"/>
                  <a:pt x="3566476" y="3261712"/>
                  <a:pt x="3567261" y="3261456"/>
                </a:cubicBezTo>
                <a:cubicBezTo>
                  <a:pt x="3567261" y="3261712"/>
                  <a:pt x="3567261" y="3261967"/>
                  <a:pt x="3567261" y="3262223"/>
                </a:cubicBezTo>
                <a:cubicBezTo>
                  <a:pt x="3575102" y="3262223"/>
                  <a:pt x="3580591" y="3264267"/>
                  <a:pt x="3575102" y="3280877"/>
                </a:cubicBezTo>
                <a:cubicBezTo>
                  <a:pt x="3570397" y="3274233"/>
                  <a:pt x="3566476" y="3277044"/>
                  <a:pt x="3562555" y="3276789"/>
                </a:cubicBezTo>
                <a:cubicBezTo>
                  <a:pt x="3560203" y="3283177"/>
                  <a:pt x="3558635" y="3290077"/>
                  <a:pt x="3557066" y="3296976"/>
                </a:cubicBezTo>
                <a:cubicBezTo>
                  <a:pt x="3564908" y="3292377"/>
                  <a:pt x="3574318" y="3285733"/>
                  <a:pt x="3584513" y="3290332"/>
                </a:cubicBezTo>
                <a:cubicBezTo>
                  <a:pt x="3579023" y="3275511"/>
                  <a:pt x="3616664" y="3245869"/>
                  <a:pt x="3643327" y="3270400"/>
                </a:cubicBezTo>
                <a:cubicBezTo>
                  <a:pt x="3640190" y="3292632"/>
                  <a:pt x="3622153" y="3290332"/>
                  <a:pt x="3601765" y="3290332"/>
                </a:cubicBezTo>
                <a:cubicBezTo>
                  <a:pt x="3619801" y="3334540"/>
                  <a:pt x="3658226" y="3283177"/>
                  <a:pt x="3666852" y="3295443"/>
                </a:cubicBezTo>
                <a:cubicBezTo>
                  <a:pt x="3669205" y="3295443"/>
                  <a:pt x="3672341" y="3295699"/>
                  <a:pt x="3674694" y="3293143"/>
                </a:cubicBezTo>
                <a:cubicBezTo>
                  <a:pt x="3684104" y="3278322"/>
                  <a:pt x="3646463" y="3256346"/>
                  <a:pt x="3669989" y="3241524"/>
                </a:cubicBezTo>
                <a:cubicBezTo>
                  <a:pt x="3651953" y="3238969"/>
                  <a:pt x="3646463" y="3248679"/>
                  <a:pt x="3634701" y="3250979"/>
                </a:cubicBezTo>
                <a:cubicBezTo>
                  <a:pt x="3626074" y="3241524"/>
                  <a:pt x="3653521" y="3230792"/>
                  <a:pt x="3674694" y="3221592"/>
                </a:cubicBezTo>
                <a:cubicBezTo>
                  <a:pt x="3698219" y="3236414"/>
                  <a:pt x="3686457" y="3245869"/>
                  <a:pt x="3674694" y="3270400"/>
                </a:cubicBezTo>
                <a:cubicBezTo>
                  <a:pt x="3760170" y="3238458"/>
                  <a:pt x="3763307" y="3272956"/>
                  <a:pt x="3862899" y="3231303"/>
                </a:cubicBezTo>
                <a:cubicBezTo>
                  <a:pt x="3851920" y="3279600"/>
                  <a:pt x="3862114" y="3303876"/>
                  <a:pt x="3887992" y="3311797"/>
                </a:cubicBezTo>
                <a:cubicBezTo>
                  <a:pt x="3890345" y="3311286"/>
                  <a:pt x="3892697" y="3311286"/>
                  <a:pt x="3895050" y="3311031"/>
                </a:cubicBezTo>
                <a:cubicBezTo>
                  <a:pt x="3900539" y="3309242"/>
                  <a:pt x="3905245" y="3306942"/>
                  <a:pt x="3911518" y="3304898"/>
                </a:cubicBezTo>
                <a:cubicBezTo>
                  <a:pt x="3906029" y="3297743"/>
                  <a:pt x="3902892" y="3282922"/>
                  <a:pt x="3902892" y="3268100"/>
                </a:cubicBezTo>
                <a:lnTo>
                  <a:pt x="3917791" y="3268100"/>
                </a:lnTo>
                <a:cubicBezTo>
                  <a:pt x="3909165" y="3260690"/>
                  <a:pt x="3900539" y="3253535"/>
                  <a:pt x="3886424" y="3250979"/>
                </a:cubicBezTo>
                <a:cubicBezTo>
                  <a:pt x="3886424" y="3223892"/>
                  <a:pt x="3935043" y="3229259"/>
                  <a:pt x="3946806" y="3241524"/>
                </a:cubicBezTo>
                <a:lnTo>
                  <a:pt x="3946806" y="3280877"/>
                </a:lnTo>
                <a:cubicBezTo>
                  <a:pt x="3941317" y="3278322"/>
                  <a:pt x="3935828" y="3278066"/>
                  <a:pt x="3929554" y="3275767"/>
                </a:cubicBezTo>
                <a:cubicBezTo>
                  <a:pt x="3931907" y="3291610"/>
                  <a:pt x="3925633" y="3299532"/>
                  <a:pt x="3919360" y="3306687"/>
                </a:cubicBezTo>
                <a:cubicBezTo>
                  <a:pt x="3933475" y="3303876"/>
                  <a:pt x="3947591" y="3301831"/>
                  <a:pt x="3962490" y="3299021"/>
                </a:cubicBezTo>
                <a:cubicBezTo>
                  <a:pt x="3968763" y="3294165"/>
                  <a:pt x="3977389" y="3291865"/>
                  <a:pt x="3986800" y="3294676"/>
                </a:cubicBezTo>
                <a:cubicBezTo>
                  <a:pt x="3990721" y="3293910"/>
                  <a:pt x="3994641" y="3293143"/>
                  <a:pt x="3999347" y="3292377"/>
                </a:cubicBezTo>
                <a:cubicBezTo>
                  <a:pt x="3996210" y="3285733"/>
                  <a:pt x="3992289" y="3278066"/>
                  <a:pt x="3996994" y="3270400"/>
                </a:cubicBezTo>
                <a:cubicBezTo>
                  <a:pt x="4006404" y="3276533"/>
                  <a:pt x="4015815" y="3281899"/>
                  <a:pt x="4025225" y="3288032"/>
                </a:cubicBezTo>
                <a:cubicBezTo>
                  <a:pt x="4081686" y="3277300"/>
                  <a:pt x="4138147" y="3266823"/>
                  <a:pt x="4194609" y="3257879"/>
                </a:cubicBezTo>
                <a:cubicBezTo>
                  <a:pt x="4179709" y="3254046"/>
                  <a:pt x="4166378" y="3249702"/>
                  <a:pt x="4157752" y="3241524"/>
                </a:cubicBezTo>
                <a:cubicBezTo>
                  <a:pt x="4175789" y="3219293"/>
                  <a:pt x="4204803" y="3221081"/>
                  <a:pt x="4233818" y="3225937"/>
                </a:cubicBezTo>
                <a:cubicBezTo>
                  <a:pt x="4242444" y="3221081"/>
                  <a:pt x="4254207" y="3216482"/>
                  <a:pt x="4265970" y="3214182"/>
                </a:cubicBezTo>
                <a:cubicBezTo>
                  <a:pt x="4240091" y="3204216"/>
                  <a:pt x="4213429" y="3192205"/>
                  <a:pt x="4181278" y="3184795"/>
                </a:cubicBezTo>
                <a:cubicBezTo>
                  <a:pt x="4187551" y="3183773"/>
                  <a:pt x="4195393" y="3181473"/>
                  <a:pt x="4202451" y="3180451"/>
                </a:cubicBezTo>
                <a:cubicBezTo>
                  <a:pt x="4199314" y="3173806"/>
                  <a:pt x="4210293" y="3169462"/>
                  <a:pt x="4214997" y="3160263"/>
                </a:cubicBezTo>
                <a:cubicBezTo>
                  <a:pt x="4195393" y="3158985"/>
                  <a:pt x="4175789" y="3154641"/>
                  <a:pt x="4158537" y="3153108"/>
                </a:cubicBezTo>
                <a:cubicBezTo>
                  <a:pt x="4153047" y="3156941"/>
                  <a:pt x="4148342" y="3161030"/>
                  <a:pt x="4149910" y="3172018"/>
                </a:cubicBezTo>
                <a:cubicBezTo>
                  <a:pt x="4135011" y="3181984"/>
                  <a:pt x="4120111" y="3142631"/>
                  <a:pt x="4114622" y="3172018"/>
                </a:cubicBezTo>
                <a:cubicBezTo>
                  <a:pt x="4112269" y="3170229"/>
                  <a:pt x="4112269" y="3165118"/>
                  <a:pt x="4110701" y="3162563"/>
                </a:cubicBezTo>
                <a:cubicBezTo>
                  <a:pt x="4099723" y="3175084"/>
                  <a:pt x="4051887" y="3174829"/>
                  <a:pt x="4015031" y="3167673"/>
                </a:cubicBezTo>
                <a:cubicBezTo>
                  <a:pt x="4005620" y="3172529"/>
                  <a:pt x="4000131" y="3179428"/>
                  <a:pt x="3997778" y="3186839"/>
                </a:cubicBezTo>
                <a:cubicBezTo>
                  <a:pt x="3971900" y="3143398"/>
                  <a:pt x="3884071" y="3187095"/>
                  <a:pt x="3855057" y="3167673"/>
                </a:cubicBezTo>
                <a:cubicBezTo>
                  <a:pt x="3898971" y="3145953"/>
                  <a:pt x="3948375" y="3131387"/>
                  <a:pt x="3997778" y="3126532"/>
                </a:cubicBezTo>
                <a:cubicBezTo>
                  <a:pt x="4011894" y="3109411"/>
                  <a:pt x="4022872" y="3109666"/>
                  <a:pt x="4063650" y="3087946"/>
                </a:cubicBezTo>
                <a:cubicBezTo>
                  <a:pt x="4075413" y="3102511"/>
                  <a:pt x="4066003" y="3105322"/>
                  <a:pt x="4063650" y="3117333"/>
                </a:cubicBezTo>
                <a:cubicBezTo>
                  <a:pt x="4073844" y="3113244"/>
                  <a:pt x="4084823" y="3113500"/>
                  <a:pt x="4095017" y="3112222"/>
                </a:cubicBezTo>
                <a:cubicBezTo>
                  <a:pt x="4098938" y="3111200"/>
                  <a:pt x="4105212" y="3105833"/>
                  <a:pt x="4108349" y="3105833"/>
                </a:cubicBezTo>
                <a:cubicBezTo>
                  <a:pt x="4111485" y="3105833"/>
                  <a:pt x="4113838" y="3105833"/>
                  <a:pt x="4116975" y="3105833"/>
                </a:cubicBezTo>
                <a:cubicBezTo>
                  <a:pt x="4123248" y="3105833"/>
                  <a:pt x="4123248" y="3100467"/>
                  <a:pt x="4123248" y="3095356"/>
                </a:cubicBezTo>
                <a:cubicBezTo>
                  <a:pt x="4127169" y="3100978"/>
                  <a:pt x="4132658" y="3106600"/>
                  <a:pt x="4138147" y="3112222"/>
                </a:cubicBezTo>
                <a:cubicBezTo>
                  <a:pt x="4149910" y="3114266"/>
                  <a:pt x="4161673" y="3115544"/>
                  <a:pt x="4173436" y="3120399"/>
                </a:cubicBezTo>
                <a:cubicBezTo>
                  <a:pt x="4175004" y="3104300"/>
                  <a:pt x="4179709" y="3098167"/>
                  <a:pt x="4189904" y="3098167"/>
                </a:cubicBezTo>
                <a:cubicBezTo>
                  <a:pt x="4189904" y="3093312"/>
                  <a:pt x="4189904" y="3088712"/>
                  <a:pt x="4189904" y="3086412"/>
                </a:cubicBezTo>
                <a:cubicBezTo>
                  <a:pt x="4222055" y="3088712"/>
                  <a:pt x="4211077" y="3112733"/>
                  <a:pt x="4243229" y="3095356"/>
                </a:cubicBezTo>
                <a:cubicBezTo>
                  <a:pt x="4240091" y="3100467"/>
                  <a:pt x="4236955" y="3106089"/>
                  <a:pt x="4233818" y="3108644"/>
                </a:cubicBezTo>
                <a:cubicBezTo>
                  <a:pt x="4236955" y="3109666"/>
                  <a:pt x="4240091" y="3109922"/>
                  <a:pt x="4243229" y="3110944"/>
                </a:cubicBezTo>
                <a:cubicBezTo>
                  <a:pt x="4245581" y="3110433"/>
                  <a:pt x="4244797" y="3108900"/>
                  <a:pt x="4248717" y="3109411"/>
                </a:cubicBezTo>
                <a:cubicBezTo>
                  <a:pt x="4248717" y="3110178"/>
                  <a:pt x="4249502" y="3111966"/>
                  <a:pt x="4250286" y="3112988"/>
                </a:cubicBezTo>
                <a:cubicBezTo>
                  <a:pt x="4257344" y="3114777"/>
                  <a:pt x="4265185" y="3116566"/>
                  <a:pt x="4272243" y="3118099"/>
                </a:cubicBezTo>
                <a:cubicBezTo>
                  <a:pt x="4269107" y="3106089"/>
                  <a:pt x="4271459" y="3091523"/>
                  <a:pt x="4282437" y="3077213"/>
                </a:cubicBezTo>
                <a:cubicBezTo>
                  <a:pt x="4264401" y="3089734"/>
                  <a:pt x="4222839" y="3070825"/>
                  <a:pt x="4172652" y="3078491"/>
                </a:cubicBezTo>
                <a:cubicBezTo>
                  <a:pt x="4178141" y="3046293"/>
                  <a:pt x="4193041" y="3039649"/>
                  <a:pt x="4207940" y="3034794"/>
                </a:cubicBezTo>
                <a:cubicBezTo>
                  <a:pt x="4208725" y="3028405"/>
                  <a:pt x="4211861" y="3027127"/>
                  <a:pt x="4214997" y="3023550"/>
                </a:cubicBezTo>
                <a:cubicBezTo>
                  <a:pt x="4200098" y="3021506"/>
                  <a:pt x="4186767" y="3016650"/>
                  <a:pt x="4181278" y="3006684"/>
                </a:cubicBezTo>
                <a:cubicBezTo>
                  <a:pt x="4194609" y="3010517"/>
                  <a:pt x="4205587" y="3009240"/>
                  <a:pt x="4214997" y="3006684"/>
                </a:cubicBezTo>
                <a:cubicBezTo>
                  <a:pt x="4213429" y="3004640"/>
                  <a:pt x="4216566" y="3002596"/>
                  <a:pt x="4207940" y="2999529"/>
                </a:cubicBezTo>
                <a:cubicBezTo>
                  <a:pt x="4214997" y="3002596"/>
                  <a:pt x="4219703" y="3001829"/>
                  <a:pt x="4225192" y="3001318"/>
                </a:cubicBezTo>
                <a:cubicBezTo>
                  <a:pt x="4231465" y="2998252"/>
                  <a:pt x="4237739" y="2995952"/>
                  <a:pt x="4243229" y="2993396"/>
                </a:cubicBezTo>
                <a:cubicBezTo>
                  <a:pt x="4256559" y="2981131"/>
                  <a:pt x="4267538" y="2959921"/>
                  <a:pt x="4283222" y="2941011"/>
                </a:cubicBezTo>
                <a:cubicBezTo>
                  <a:pt x="4280085" y="2936156"/>
                  <a:pt x="4280085" y="2930534"/>
                  <a:pt x="4274596" y="2925679"/>
                </a:cubicBezTo>
                <a:cubicBezTo>
                  <a:pt x="4283222" y="2923123"/>
                  <a:pt x="4290279" y="2925934"/>
                  <a:pt x="4292632" y="2930789"/>
                </a:cubicBezTo>
                <a:cubicBezTo>
                  <a:pt x="4295769" y="2928234"/>
                  <a:pt x="4298121" y="2924145"/>
                  <a:pt x="4301258" y="2924145"/>
                </a:cubicBezTo>
                <a:cubicBezTo>
                  <a:pt x="4286359" y="2906769"/>
                  <a:pt x="4272243" y="2925934"/>
                  <a:pt x="4243229" y="2913668"/>
                </a:cubicBezTo>
                <a:cubicBezTo>
                  <a:pt x="4245581" y="2950721"/>
                  <a:pt x="4271459" y="2901658"/>
                  <a:pt x="4268323" y="2941011"/>
                </a:cubicBezTo>
                <a:cubicBezTo>
                  <a:pt x="4224408" y="2950977"/>
                  <a:pt x="4201667" y="2950977"/>
                  <a:pt x="4193041" y="2904213"/>
                </a:cubicBezTo>
                <a:cubicBezTo>
                  <a:pt x="4211077" y="2904213"/>
                  <a:pt x="4218919" y="2893992"/>
                  <a:pt x="4216566" y="2874315"/>
                </a:cubicBezTo>
                <a:cubicBezTo>
                  <a:pt x="4218919" y="2874315"/>
                  <a:pt x="4222055" y="2874315"/>
                  <a:pt x="4225192" y="2876871"/>
                </a:cubicBezTo>
                <a:cubicBezTo>
                  <a:pt x="4222839" y="2875849"/>
                  <a:pt x="4221271" y="2874571"/>
                  <a:pt x="4218919" y="2873549"/>
                </a:cubicBezTo>
                <a:cubicBezTo>
                  <a:pt x="4111485" y="2878915"/>
                  <a:pt x="4004836" y="2876871"/>
                  <a:pt x="3901323" y="2858216"/>
                </a:cubicBezTo>
                <a:cubicBezTo>
                  <a:pt x="3873093" y="2867671"/>
                  <a:pt x="3839373" y="2873293"/>
                  <a:pt x="3808789" y="2880448"/>
                </a:cubicBezTo>
                <a:cubicBezTo>
                  <a:pt x="3822905" y="2885559"/>
                  <a:pt x="3813495" y="2893481"/>
                  <a:pt x="3813495" y="2910602"/>
                </a:cubicBezTo>
                <a:cubicBezTo>
                  <a:pt x="3804869" y="2908046"/>
                  <a:pt x="3790753" y="2910091"/>
                  <a:pt x="3790753" y="2889903"/>
                </a:cubicBezTo>
                <a:cubicBezTo>
                  <a:pt x="3797027" y="2887348"/>
                  <a:pt x="3801732" y="2889903"/>
                  <a:pt x="3801732" y="2897314"/>
                </a:cubicBezTo>
                <a:cubicBezTo>
                  <a:pt x="3807221" y="2895014"/>
                  <a:pt x="3805653" y="2887603"/>
                  <a:pt x="3808005" y="2880448"/>
                </a:cubicBezTo>
                <a:cubicBezTo>
                  <a:pt x="3781343" y="2886581"/>
                  <a:pt x="3756249" y="2893481"/>
                  <a:pt x="3738997" y="2908557"/>
                </a:cubicBezTo>
                <a:cubicBezTo>
                  <a:pt x="3737429" y="2886837"/>
                  <a:pt x="3798595" y="2863327"/>
                  <a:pt x="3742918" y="2862050"/>
                </a:cubicBezTo>
                <a:cubicBezTo>
                  <a:pt x="3750760" y="2839562"/>
                  <a:pt x="3779775" y="2837518"/>
                  <a:pt x="3776638" y="2805064"/>
                </a:cubicBezTo>
                <a:cubicBezTo>
                  <a:pt x="3764091" y="2798931"/>
                  <a:pt x="3749191" y="2797142"/>
                  <a:pt x="3734292" y="2797142"/>
                </a:cubicBezTo>
                <a:cubicBezTo>
                  <a:pt x="3735860" y="2800209"/>
                  <a:pt x="3738213" y="2801487"/>
                  <a:pt x="3738997" y="2806598"/>
                </a:cubicBezTo>
                <a:cubicBezTo>
                  <a:pt x="3719393" y="2789987"/>
                  <a:pt x="3691162" y="2817330"/>
                  <a:pt x="3680967" y="2800465"/>
                </a:cubicBezTo>
                <a:cubicBezTo>
                  <a:pt x="3673125" y="2801487"/>
                  <a:pt x="3666068" y="2801487"/>
                  <a:pt x="3658226" y="2802253"/>
                </a:cubicBezTo>
                <a:cubicBezTo>
                  <a:pt x="3656657" y="2803531"/>
                  <a:pt x="3655089" y="2806853"/>
                  <a:pt x="3654305" y="2807364"/>
                </a:cubicBezTo>
                <a:cubicBezTo>
                  <a:pt x="3633132" y="2811964"/>
                  <a:pt x="3630779" y="2798931"/>
                  <a:pt x="3609607" y="2805831"/>
                </a:cubicBezTo>
                <a:cubicBezTo>
                  <a:pt x="3606470" y="2826530"/>
                  <a:pt x="3627643" y="2816819"/>
                  <a:pt x="3624506" y="2837518"/>
                </a:cubicBezTo>
                <a:cubicBezTo>
                  <a:pt x="3585297" y="2849017"/>
                  <a:pt x="3615880" y="2800976"/>
                  <a:pt x="3591570" y="2798676"/>
                </a:cubicBezTo>
                <a:cubicBezTo>
                  <a:pt x="3591570" y="2797909"/>
                  <a:pt x="3593139" y="2797654"/>
                  <a:pt x="3593923" y="2797142"/>
                </a:cubicBezTo>
                <a:cubicBezTo>
                  <a:pt x="3587649" y="2795354"/>
                  <a:pt x="3582160" y="2794076"/>
                  <a:pt x="3576671" y="2791010"/>
                </a:cubicBezTo>
                <a:cubicBezTo>
                  <a:pt x="3563339" y="2797398"/>
                  <a:pt x="3542167" y="2781810"/>
                  <a:pt x="3533541" y="2806598"/>
                </a:cubicBezTo>
                <a:cubicBezTo>
                  <a:pt x="3522562" y="2808898"/>
                  <a:pt x="3528835" y="2784621"/>
                  <a:pt x="3524915" y="2773122"/>
                </a:cubicBezTo>
                <a:cubicBezTo>
                  <a:pt x="3513936" y="2785643"/>
                  <a:pt x="3499821" y="2796376"/>
                  <a:pt x="3484921" y="2805831"/>
                </a:cubicBezTo>
                <a:cubicBezTo>
                  <a:pt x="3488058" y="2812220"/>
                  <a:pt x="3488842" y="2819630"/>
                  <a:pt x="3483353" y="2826274"/>
                </a:cubicBezTo>
                <a:cubicBezTo>
                  <a:pt x="3481784" y="2820397"/>
                  <a:pt x="3477863" y="2817075"/>
                  <a:pt x="3474727" y="2812475"/>
                </a:cubicBezTo>
                <a:cubicBezTo>
                  <a:pt x="3456690" y="2824485"/>
                  <a:pt x="3440222" y="2836751"/>
                  <a:pt x="3430028" y="2856172"/>
                </a:cubicBezTo>
                <a:cubicBezTo>
                  <a:pt x="3408071" y="2866138"/>
                  <a:pt x="3405718" y="2844928"/>
                  <a:pt x="3389250" y="2843395"/>
                </a:cubicBezTo>
                <a:cubicBezTo>
                  <a:pt x="3422186" y="2836751"/>
                  <a:pt x="3442575" y="2816308"/>
                  <a:pt x="3469237" y="2802253"/>
                </a:cubicBezTo>
                <a:cubicBezTo>
                  <a:pt x="3461395" y="2795865"/>
                  <a:pt x="3452769" y="2791776"/>
                  <a:pt x="3441007" y="2791776"/>
                </a:cubicBezTo>
                <a:cubicBezTo>
                  <a:pt x="3442575" y="2774911"/>
                  <a:pt x="3465316" y="2783343"/>
                  <a:pt x="3478647" y="2797909"/>
                </a:cubicBezTo>
                <a:cubicBezTo>
                  <a:pt x="3485705" y="2795098"/>
                  <a:pt x="3489626" y="2789476"/>
                  <a:pt x="3499036" y="2788710"/>
                </a:cubicBezTo>
                <a:cubicBezTo>
                  <a:pt x="3506094" y="2752423"/>
                  <a:pt x="3477863" y="2764945"/>
                  <a:pt x="3467669" y="2754979"/>
                </a:cubicBezTo>
                <a:cubicBezTo>
                  <a:pt x="3476295" y="2740669"/>
                  <a:pt x="3497468" y="2736069"/>
                  <a:pt x="3517073" y="2731980"/>
                </a:cubicBezTo>
                <a:cubicBezTo>
                  <a:pt x="3514720" y="2707449"/>
                  <a:pt x="3502957" y="2714348"/>
                  <a:pt x="3514720" y="2694161"/>
                </a:cubicBezTo>
                <a:cubicBezTo>
                  <a:pt x="3484921" y="2693905"/>
                  <a:pt x="3473158" y="2702849"/>
                  <a:pt x="3471590" y="2727636"/>
                </a:cubicBezTo>
                <a:cubicBezTo>
                  <a:pt x="3419833" y="2728914"/>
                  <a:pt x="3379840" y="2720481"/>
                  <a:pt x="3335926" y="2740158"/>
                </a:cubicBezTo>
                <a:cubicBezTo>
                  <a:pt x="3266917" y="2683428"/>
                  <a:pt x="3169678" y="2731725"/>
                  <a:pt x="3105375" y="2750635"/>
                </a:cubicBezTo>
                <a:cubicBezTo>
                  <a:pt x="3241039" y="2749357"/>
                  <a:pt x="3316321" y="2771333"/>
                  <a:pt x="3422970" y="2788710"/>
                </a:cubicBezTo>
                <a:cubicBezTo>
                  <a:pt x="3429244" y="2788710"/>
                  <a:pt x="3428459" y="2797909"/>
                  <a:pt x="3431596" y="2803020"/>
                </a:cubicBezTo>
                <a:lnTo>
                  <a:pt x="3431596" y="2818352"/>
                </a:lnTo>
                <a:cubicBezTo>
                  <a:pt x="3380624" y="2793054"/>
                  <a:pt x="3315537" y="2819119"/>
                  <a:pt x="3241823" y="2783599"/>
                </a:cubicBezTo>
                <a:cubicBezTo>
                  <a:pt x="3238687" y="2788710"/>
                  <a:pt x="3236334" y="2798165"/>
                  <a:pt x="3233197" y="2805831"/>
                </a:cubicBezTo>
                <a:cubicBezTo>
                  <a:pt x="3212809" y="2800720"/>
                  <a:pt x="3191635" y="2793054"/>
                  <a:pt x="3174383" y="2805831"/>
                </a:cubicBezTo>
                <a:cubicBezTo>
                  <a:pt x="3174383" y="2793054"/>
                  <a:pt x="3164973" y="2793565"/>
                  <a:pt x="3164973" y="2783599"/>
                </a:cubicBezTo>
                <a:cubicBezTo>
                  <a:pt x="3150074" y="2806342"/>
                  <a:pt x="3105375" y="2767756"/>
                  <a:pt x="3108512" y="2810942"/>
                </a:cubicBezTo>
                <a:cubicBezTo>
                  <a:pt x="3084986" y="2808386"/>
                  <a:pt x="3078713" y="2790243"/>
                  <a:pt x="3058324" y="2808131"/>
                </a:cubicBezTo>
                <a:cubicBezTo>
                  <a:pt x="3040288" y="2782832"/>
                  <a:pt x="3043425" y="2765456"/>
                  <a:pt x="3019899" y="2757790"/>
                </a:cubicBezTo>
                <a:cubicBezTo>
                  <a:pt x="3013625" y="2765456"/>
                  <a:pt x="3023035" y="2785899"/>
                  <a:pt x="3011273" y="2798676"/>
                </a:cubicBezTo>
                <a:cubicBezTo>
                  <a:pt x="3004999" y="2793565"/>
                  <a:pt x="2995589" y="2791010"/>
                  <a:pt x="2986963" y="2793565"/>
                </a:cubicBezTo>
                <a:cubicBezTo>
                  <a:pt x="2992452" y="2780788"/>
                  <a:pt x="3008136" y="2752679"/>
                  <a:pt x="2978337" y="2762901"/>
                </a:cubicBezTo>
                <a:cubicBezTo>
                  <a:pt x="2996373" y="2742457"/>
                  <a:pt x="3023035" y="2744757"/>
                  <a:pt x="3049698" y="2747313"/>
                </a:cubicBezTo>
                <a:cubicBezTo>
                  <a:pt x="3026172" y="2787943"/>
                  <a:pt x="3084986" y="2750379"/>
                  <a:pt x="3076360" y="2791010"/>
                </a:cubicBezTo>
                <a:cubicBezTo>
                  <a:pt x="3087339" y="2784110"/>
                  <a:pt x="3088123" y="2765967"/>
                  <a:pt x="3095181" y="2753446"/>
                </a:cubicBezTo>
                <a:cubicBezTo>
                  <a:pt x="3094397" y="2753446"/>
                  <a:pt x="3093612" y="2753957"/>
                  <a:pt x="3092828" y="2754212"/>
                </a:cubicBezTo>
                <a:cubicBezTo>
                  <a:pt x="3070871" y="2764178"/>
                  <a:pt x="3075576" y="2738880"/>
                  <a:pt x="3059108" y="2740158"/>
                </a:cubicBezTo>
                <a:cubicBezTo>
                  <a:pt x="2954811" y="2732747"/>
                  <a:pt x="2808953" y="2799187"/>
                  <a:pt x="2692893" y="2791776"/>
                </a:cubicBezTo>
                <a:cubicBezTo>
                  <a:pt x="2681915" y="2812731"/>
                  <a:pt x="2656821" y="2796376"/>
                  <a:pt x="2643490" y="2791010"/>
                </a:cubicBezTo>
                <a:cubicBezTo>
                  <a:pt x="2643490" y="2787176"/>
                  <a:pt x="2645842" y="2786410"/>
                  <a:pt x="2647411" y="2784366"/>
                </a:cubicBezTo>
                <a:cubicBezTo>
                  <a:pt x="2638001" y="2781555"/>
                  <a:pt x="2628590" y="2779766"/>
                  <a:pt x="2619964" y="2775677"/>
                </a:cubicBezTo>
                <a:cubicBezTo>
                  <a:pt x="2594870" y="2794076"/>
                  <a:pt x="2568208" y="2781810"/>
                  <a:pt x="2565071" y="2743735"/>
                </a:cubicBezTo>
                <a:cubicBezTo>
                  <a:pt x="2588597" y="2709237"/>
                  <a:pt x="2652900" y="2710004"/>
                  <a:pt x="2672505" y="2670140"/>
                </a:cubicBezTo>
                <a:cubicBezTo>
                  <a:pt x="2663879" y="2643308"/>
                  <a:pt x="2656037" y="2619032"/>
                  <a:pt x="2630159" y="2618521"/>
                </a:cubicBezTo>
                <a:cubicBezTo>
                  <a:pt x="2613691" y="2655319"/>
                  <a:pt x="2567424" y="2609833"/>
                  <a:pt x="2578402" y="2669118"/>
                </a:cubicBezTo>
                <a:cubicBezTo>
                  <a:pt x="2571345" y="2700038"/>
                  <a:pt x="2565855" y="2626443"/>
                  <a:pt x="2575265" y="2625676"/>
                </a:cubicBezTo>
                <a:cubicBezTo>
                  <a:pt x="2501552" y="2636920"/>
                  <a:pt x="2456853" y="2572013"/>
                  <a:pt x="2412155" y="2578402"/>
                </a:cubicBezTo>
                <a:cubicBezTo>
                  <a:pt x="2450580" y="2534193"/>
                  <a:pt x="2511747" y="2602933"/>
                  <a:pt x="2601144" y="2576868"/>
                </a:cubicBezTo>
                <a:cubicBezTo>
                  <a:pt x="2616827" y="2572780"/>
                  <a:pt x="2600359" y="2538282"/>
                  <a:pt x="2602712" y="2521672"/>
                </a:cubicBezTo>
                <a:cubicBezTo>
                  <a:pt x="2596439" y="2483852"/>
                  <a:pt x="2546251" y="2512728"/>
                  <a:pt x="2525078" y="2492541"/>
                </a:cubicBezTo>
                <a:cubicBezTo>
                  <a:pt x="2528215" y="2451399"/>
                  <a:pt x="2582323" y="2501740"/>
                  <a:pt x="2597223" y="2451399"/>
                </a:cubicBezTo>
                <a:cubicBezTo>
                  <a:pt x="2638001" y="2467242"/>
                  <a:pt x="2756413" y="2487941"/>
                  <a:pt x="2747002" y="2409235"/>
                </a:cubicBezTo>
                <a:cubicBezTo>
                  <a:pt x="3162621" y="2401058"/>
                  <a:pt x="3554713" y="2178739"/>
                  <a:pt x="3934259" y="2200971"/>
                </a:cubicBezTo>
                <a:cubicBezTo>
                  <a:pt x="3949943" y="2194072"/>
                  <a:pt x="3923281" y="2188450"/>
                  <a:pt x="3938180" y="2173629"/>
                </a:cubicBezTo>
                <a:cubicBezTo>
                  <a:pt x="3966411" y="2193305"/>
                  <a:pt x="3989152" y="2158041"/>
                  <a:pt x="4016599" y="2172351"/>
                </a:cubicBezTo>
                <a:cubicBezTo>
                  <a:pt x="3990721" y="2127887"/>
                  <a:pt x="3936612" y="2157019"/>
                  <a:pt x="3898971" y="2168262"/>
                </a:cubicBezTo>
                <a:cubicBezTo>
                  <a:pt x="3863683" y="2176695"/>
                  <a:pt x="3804085" y="2156507"/>
                  <a:pt x="3762523" y="2170818"/>
                </a:cubicBezTo>
                <a:cubicBezTo>
                  <a:pt x="3699003" y="2192283"/>
                  <a:pt x="3578239" y="2184617"/>
                  <a:pt x="3474727" y="2198160"/>
                </a:cubicBezTo>
                <a:cubicBezTo>
                  <a:pt x="3441007" y="2143219"/>
                  <a:pt x="3393955" y="2193816"/>
                  <a:pt x="3350825" y="2183339"/>
                </a:cubicBezTo>
                <a:cubicBezTo>
                  <a:pt x="3361019" y="2147053"/>
                  <a:pt x="3452769" y="2157019"/>
                  <a:pt x="3479432" y="2163151"/>
                </a:cubicBezTo>
                <a:cubicBezTo>
                  <a:pt x="3499821" y="2131465"/>
                  <a:pt x="3520209" y="2112810"/>
                  <a:pt x="3564124" y="2090067"/>
                </a:cubicBezTo>
                <a:lnTo>
                  <a:pt x="3567261" y="2117666"/>
                </a:lnTo>
                <a:cubicBezTo>
                  <a:pt x="3575887" y="2105911"/>
                  <a:pt x="3591570" y="2104378"/>
                  <a:pt x="3610391" y="2102844"/>
                </a:cubicBezTo>
                <a:cubicBezTo>
                  <a:pt x="3609607" y="2086490"/>
                  <a:pt x="3600196" y="2087256"/>
                  <a:pt x="3601765" y="2067835"/>
                </a:cubicBezTo>
                <a:cubicBezTo>
                  <a:pt x="3624506" y="2109999"/>
                  <a:pt x="3677047" y="2068091"/>
                  <a:pt x="3704493" y="2041259"/>
                </a:cubicBezTo>
                <a:cubicBezTo>
                  <a:pt x="3731155" y="2047392"/>
                  <a:pt x="3699003" y="2065280"/>
                  <a:pt x="3699788" y="2076268"/>
                </a:cubicBezTo>
                <a:cubicBezTo>
                  <a:pt x="3728803" y="2071157"/>
                  <a:pt x="3728019" y="2060425"/>
                  <a:pt x="3754681" y="2071924"/>
                </a:cubicBezTo>
                <a:cubicBezTo>
                  <a:pt x="3770365" y="2067835"/>
                  <a:pt x="3753113" y="2043048"/>
                  <a:pt x="3743702" y="2046626"/>
                </a:cubicBezTo>
                <a:cubicBezTo>
                  <a:pt x="3765659" y="2036660"/>
                  <a:pt x="3786833" y="2056336"/>
                  <a:pt x="3820553" y="2028994"/>
                </a:cubicBezTo>
                <a:cubicBezTo>
                  <a:pt x="3824473" y="1995774"/>
                  <a:pt x="3777422" y="2026949"/>
                  <a:pt x="3800948" y="1995007"/>
                </a:cubicBezTo>
                <a:cubicBezTo>
                  <a:pt x="3746055" y="1993729"/>
                  <a:pt x="3701356" y="1975586"/>
                  <a:pt x="3651953" y="1963065"/>
                </a:cubicBezTo>
                <a:cubicBezTo>
                  <a:pt x="3659794" y="1940577"/>
                  <a:pt x="3760170" y="1975586"/>
                  <a:pt x="3770365" y="1933678"/>
                </a:cubicBezTo>
                <a:cubicBezTo>
                  <a:pt x="3719393" y="1905057"/>
                  <a:pt x="3648816" y="1919879"/>
                  <a:pt x="3594707" y="1934955"/>
                </a:cubicBezTo>
                <a:cubicBezTo>
                  <a:pt x="3602549" y="1909657"/>
                  <a:pt x="3627643" y="1896114"/>
                  <a:pt x="3660579" y="1898924"/>
                </a:cubicBezTo>
                <a:cubicBezTo>
                  <a:pt x="3659794" y="1890747"/>
                  <a:pt x="3653521" y="1894069"/>
                  <a:pt x="3646463" y="1891769"/>
                </a:cubicBezTo>
                <a:cubicBezTo>
                  <a:pt x="3645679" y="1880781"/>
                  <a:pt x="3659010" y="1882570"/>
                  <a:pt x="3668420" y="1878992"/>
                </a:cubicBezTo>
                <a:cubicBezTo>
                  <a:pt x="3597059" y="1887425"/>
                  <a:pt x="3572750" y="1859572"/>
                  <a:pt x="3497468" y="1860083"/>
                </a:cubicBezTo>
                <a:cubicBezTo>
                  <a:pt x="3505310" y="1793643"/>
                  <a:pt x="3415913" y="1860849"/>
                  <a:pt x="3408855" y="1814852"/>
                </a:cubicBezTo>
                <a:cubicBezTo>
                  <a:pt x="3550008" y="1830951"/>
                  <a:pt x="3602549" y="1739979"/>
                  <a:pt x="3724882" y="1766044"/>
                </a:cubicBezTo>
                <a:cubicBezTo>
                  <a:pt x="3734292" y="1762467"/>
                  <a:pt x="3742134" y="1747646"/>
                  <a:pt x="3732723" y="1748412"/>
                </a:cubicBezTo>
                <a:cubicBezTo>
                  <a:pt x="3753113" y="1716726"/>
                  <a:pt x="3830747" y="1746112"/>
                  <a:pt x="3856625" y="1708293"/>
                </a:cubicBezTo>
                <a:cubicBezTo>
                  <a:pt x="3903676" y="1770389"/>
                  <a:pt x="3973469" y="1707015"/>
                  <a:pt x="4031498" y="1699604"/>
                </a:cubicBezTo>
                <a:cubicBezTo>
                  <a:pt x="4135795" y="1743557"/>
                  <a:pt x="4378893" y="1686572"/>
                  <a:pt x="4491815" y="1718770"/>
                </a:cubicBezTo>
                <a:cubicBezTo>
                  <a:pt x="4501225" y="1676861"/>
                  <a:pt x="4537298" y="1717492"/>
                  <a:pt x="4579644" y="1673028"/>
                </a:cubicBezTo>
                <a:cubicBezTo>
                  <a:pt x="4580429" y="1686572"/>
                  <a:pt x="4567881" y="1690660"/>
                  <a:pt x="4569449" y="1701649"/>
                </a:cubicBezTo>
                <a:cubicBezTo>
                  <a:pt x="4645515" y="1654118"/>
                  <a:pt x="4727071" y="1650541"/>
                  <a:pt x="4803921" y="1603522"/>
                </a:cubicBezTo>
                <a:cubicBezTo>
                  <a:pt x="4800000" y="1601222"/>
                  <a:pt x="4800000" y="1599689"/>
                  <a:pt x="4789021" y="1594834"/>
                </a:cubicBezTo>
                <a:cubicBezTo>
                  <a:pt x="4789806" y="1592789"/>
                  <a:pt x="4789021" y="1592789"/>
                  <a:pt x="4789021" y="1591001"/>
                </a:cubicBezTo>
                <a:cubicBezTo>
                  <a:pt x="4777259" y="1593300"/>
                  <a:pt x="4767849" y="1593556"/>
                  <a:pt x="4770985" y="1573368"/>
                </a:cubicBezTo>
                <a:cubicBezTo>
                  <a:pt x="4778827" y="1572346"/>
                  <a:pt x="4783533" y="1572602"/>
                  <a:pt x="4791374" y="1571835"/>
                </a:cubicBezTo>
                <a:cubicBezTo>
                  <a:pt x="4793727" y="1558291"/>
                  <a:pt x="4805489" y="1553436"/>
                  <a:pt x="4821173" y="1555481"/>
                </a:cubicBezTo>
                <a:cubicBezTo>
                  <a:pt x="4806273" y="1548070"/>
                  <a:pt x="4798432" y="1530438"/>
                  <a:pt x="4781180" y="1525327"/>
                </a:cubicBezTo>
                <a:cubicBezTo>
                  <a:pt x="4781180" y="1507950"/>
                  <a:pt x="4803921" y="1513317"/>
                  <a:pt x="4798432" y="1488530"/>
                </a:cubicBezTo>
                <a:cubicBezTo>
                  <a:pt x="4795295" y="1466298"/>
                  <a:pt x="4774907" y="1466553"/>
                  <a:pt x="4754517" y="1469109"/>
                </a:cubicBezTo>
                <a:cubicBezTo>
                  <a:pt x="4760007" y="1476519"/>
                  <a:pt x="4769417" y="1483674"/>
                  <a:pt x="4781180" y="1488530"/>
                </a:cubicBezTo>
                <a:cubicBezTo>
                  <a:pt x="4774907" y="1510761"/>
                  <a:pt x="4725503" y="1484185"/>
                  <a:pt x="4730992" y="1516383"/>
                </a:cubicBezTo>
                <a:cubicBezTo>
                  <a:pt x="4722366" y="1511272"/>
                  <a:pt x="4734913" y="1471408"/>
                  <a:pt x="4705898" y="1469109"/>
                </a:cubicBezTo>
                <a:cubicBezTo>
                  <a:pt x="4682373" y="1476519"/>
                  <a:pt x="4696487" y="1483674"/>
                  <a:pt x="4696487" y="1505906"/>
                </a:cubicBezTo>
                <a:cubicBezTo>
                  <a:pt x="4666689" y="1493640"/>
                  <a:pt x="4665121" y="1508717"/>
                  <a:pt x="4638458" y="1496451"/>
                </a:cubicBezTo>
                <a:cubicBezTo>
                  <a:pt x="4644731" y="1479075"/>
                  <a:pt x="4661199" y="1471408"/>
                  <a:pt x="4678451" y="1469109"/>
                </a:cubicBezTo>
                <a:cubicBezTo>
                  <a:pt x="4661199" y="1441766"/>
                  <a:pt x="4635321" y="1481886"/>
                  <a:pt x="4611795" y="1459654"/>
                </a:cubicBezTo>
                <a:cubicBezTo>
                  <a:pt x="4620421" y="1437166"/>
                  <a:pt x="4638458" y="1429244"/>
                  <a:pt x="4664336" y="1429244"/>
                </a:cubicBezTo>
                <a:cubicBezTo>
                  <a:pt x="4708251" y="1471408"/>
                  <a:pt x="4835289" y="1409057"/>
                  <a:pt x="4829799" y="1525327"/>
                </a:cubicBezTo>
                <a:cubicBezTo>
                  <a:pt x="4876066" y="1503095"/>
                  <a:pt x="4931743" y="1562891"/>
                  <a:pt x="4963895" y="1528138"/>
                </a:cubicBezTo>
                <a:cubicBezTo>
                  <a:pt x="4963111" y="1528649"/>
                  <a:pt x="4963895" y="1529416"/>
                  <a:pt x="4963895" y="1529671"/>
                </a:cubicBezTo>
                <a:cubicBezTo>
                  <a:pt x="4963895" y="1529160"/>
                  <a:pt x="4964679" y="1528905"/>
                  <a:pt x="4965463" y="1528138"/>
                </a:cubicBezTo>
                <a:cubicBezTo>
                  <a:pt x="4970169" y="1549603"/>
                  <a:pt x="4992910" y="1550114"/>
                  <a:pt x="5006241" y="1559825"/>
                </a:cubicBezTo>
                <a:cubicBezTo>
                  <a:pt x="5021925" y="1553181"/>
                  <a:pt x="5003105" y="1513572"/>
                  <a:pt x="5032903" y="1519450"/>
                </a:cubicBezTo>
                <a:cubicBezTo>
                  <a:pt x="5036040" y="1528905"/>
                  <a:pt x="5033687" y="1532482"/>
                  <a:pt x="5031335" y="1536571"/>
                </a:cubicBezTo>
                <a:cubicBezTo>
                  <a:pt x="5040745" y="1539893"/>
                  <a:pt x="5054861" y="1534015"/>
                  <a:pt x="5062703" y="1523794"/>
                </a:cubicBezTo>
                <a:cubicBezTo>
                  <a:pt x="5073681" y="1526860"/>
                  <a:pt x="5068976" y="1534271"/>
                  <a:pt x="5065055" y="1542959"/>
                </a:cubicBezTo>
                <a:cubicBezTo>
                  <a:pt x="5069760" y="1541937"/>
                  <a:pt x="5078386" y="1542193"/>
                  <a:pt x="5083875" y="1541681"/>
                </a:cubicBezTo>
                <a:cubicBezTo>
                  <a:pt x="5082307" y="1539126"/>
                  <a:pt x="5083091" y="1533504"/>
                  <a:pt x="5079955" y="1532482"/>
                </a:cubicBezTo>
                <a:cubicBezTo>
                  <a:pt x="5073681" y="1515617"/>
                  <a:pt x="5090149" y="1536060"/>
                  <a:pt x="5105049" y="1540915"/>
                </a:cubicBezTo>
                <a:cubicBezTo>
                  <a:pt x="5107401" y="1540915"/>
                  <a:pt x="5108185" y="1540148"/>
                  <a:pt x="5110537" y="1540148"/>
                </a:cubicBezTo>
                <a:cubicBezTo>
                  <a:pt x="5112891" y="1540148"/>
                  <a:pt x="5115243" y="1539126"/>
                  <a:pt x="5116811" y="1537593"/>
                </a:cubicBezTo>
                <a:cubicBezTo>
                  <a:pt x="5098775" y="1524305"/>
                  <a:pt x="5109753" y="1511783"/>
                  <a:pt x="5098775" y="1486996"/>
                </a:cubicBezTo>
                <a:cubicBezTo>
                  <a:pt x="5068976" y="1481119"/>
                  <a:pt x="5082307" y="1520983"/>
                  <a:pt x="5048587" y="1509995"/>
                </a:cubicBezTo>
                <a:cubicBezTo>
                  <a:pt x="5058781" y="1476264"/>
                  <a:pt x="5110537" y="1480352"/>
                  <a:pt x="5116811" y="1438955"/>
                </a:cubicBezTo>
                <a:cubicBezTo>
                  <a:pt x="5127005" y="1435377"/>
                  <a:pt x="5124653" y="1484952"/>
                  <a:pt x="5107401" y="1478308"/>
                </a:cubicBezTo>
                <a:cubicBezTo>
                  <a:pt x="5108969" y="1532993"/>
                  <a:pt x="5167783" y="1542193"/>
                  <a:pt x="5191309" y="1504884"/>
                </a:cubicBezTo>
                <a:cubicBezTo>
                  <a:pt x="5190525" y="1496707"/>
                  <a:pt x="5177977" y="1500029"/>
                  <a:pt x="5167783" y="1497985"/>
                </a:cubicBezTo>
                <a:cubicBezTo>
                  <a:pt x="5183467" y="1485974"/>
                  <a:pt x="5184251" y="1458887"/>
                  <a:pt x="5203071" y="1449177"/>
                </a:cubicBezTo>
                <a:cubicBezTo>
                  <a:pt x="5202287" y="1479330"/>
                  <a:pt x="5219539" y="1496451"/>
                  <a:pt x="5240713" y="1519450"/>
                </a:cubicBezTo>
                <a:cubicBezTo>
                  <a:pt x="5261885" y="1495940"/>
                  <a:pt x="5325405" y="1516128"/>
                  <a:pt x="5342657" y="1492874"/>
                </a:cubicBezTo>
                <a:cubicBezTo>
                  <a:pt x="5330894" y="1466298"/>
                  <a:pt x="5276001" y="1508973"/>
                  <a:pt x="5281490" y="1461954"/>
                </a:cubicBezTo>
                <a:cubicBezTo>
                  <a:pt x="5302663" y="1478564"/>
                  <a:pt x="5315995" y="1472942"/>
                  <a:pt x="5329325" y="1461954"/>
                </a:cubicBezTo>
                <a:cubicBezTo>
                  <a:pt x="5326973" y="1461954"/>
                  <a:pt x="5326973" y="1462976"/>
                  <a:pt x="5324621" y="1462976"/>
                </a:cubicBezTo>
                <a:cubicBezTo>
                  <a:pt x="5324621" y="1441255"/>
                  <a:pt x="5328541" y="1426689"/>
                  <a:pt x="5342657" y="1424134"/>
                </a:cubicBezTo>
                <a:cubicBezTo>
                  <a:pt x="5366967" y="1419278"/>
                  <a:pt x="5360693" y="1446366"/>
                  <a:pt x="5369319" y="1453521"/>
                </a:cubicBezTo>
                <a:cubicBezTo>
                  <a:pt x="5378729" y="1446366"/>
                  <a:pt x="5395981" y="1445855"/>
                  <a:pt x="5395981" y="1424134"/>
                </a:cubicBezTo>
                <a:lnTo>
                  <a:pt x="5390492" y="1424134"/>
                </a:lnTo>
                <a:cubicBezTo>
                  <a:pt x="5390492" y="1409824"/>
                  <a:pt x="5404607" y="1400113"/>
                  <a:pt x="5390492" y="1397558"/>
                </a:cubicBezTo>
                <a:cubicBezTo>
                  <a:pt x="5399118" y="1363827"/>
                  <a:pt x="5433622" y="1419278"/>
                  <a:pt x="5406960" y="1424134"/>
                </a:cubicBezTo>
                <a:cubicBezTo>
                  <a:pt x="5431269" y="1440999"/>
                  <a:pt x="5406960" y="1414168"/>
                  <a:pt x="5454795" y="1416723"/>
                </a:cubicBezTo>
                <a:cubicBezTo>
                  <a:pt x="5443033" y="1428222"/>
                  <a:pt x="5443817" y="1437422"/>
                  <a:pt x="5459501" y="1442533"/>
                </a:cubicBezTo>
                <a:cubicBezTo>
                  <a:pt x="5472047" y="1433078"/>
                  <a:pt x="5481457" y="1420045"/>
                  <a:pt x="5483026" y="1404713"/>
                </a:cubicBezTo>
                <a:cubicBezTo>
                  <a:pt x="5508120" y="1397302"/>
                  <a:pt x="5528509" y="1450199"/>
                  <a:pt x="5534782" y="1408801"/>
                </a:cubicBezTo>
                <a:cubicBezTo>
                  <a:pt x="5550466" y="1440488"/>
                  <a:pt x="5585754" y="1438188"/>
                  <a:pt x="5621827" y="1438188"/>
                </a:cubicBezTo>
                <a:cubicBezTo>
                  <a:pt x="5623395" y="1421578"/>
                  <a:pt x="5614769" y="1421834"/>
                  <a:pt x="5604575" y="1419790"/>
                </a:cubicBezTo>
                <a:cubicBezTo>
                  <a:pt x="5618690" y="1388614"/>
                  <a:pt x="5690051" y="1478819"/>
                  <a:pt x="5711224" y="1411612"/>
                </a:cubicBezTo>
                <a:cubicBezTo>
                  <a:pt x="5712008" y="1422345"/>
                  <a:pt x="5715145" y="1427456"/>
                  <a:pt x="5722203" y="1426945"/>
                </a:cubicBezTo>
                <a:cubicBezTo>
                  <a:pt x="5730829" y="1418001"/>
                  <a:pt x="5717497" y="1413401"/>
                  <a:pt x="5732397" y="1398324"/>
                </a:cubicBezTo>
                <a:cubicBezTo>
                  <a:pt x="5755923" y="1404713"/>
                  <a:pt x="5743375" y="1411868"/>
                  <a:pt x="5745728" y="1433844"/>
                </a:cubicBezTo>
                <a:cubicBezTo>
                  <a:pt x="5759843" y="1408035"/>
                  <a:pt x="5783369" y="1387081"/>
                  <a:pt x="5807679" y="1365871"/>
                </a:cubicBezTo>
                <a:cubicBezTo>
                  <a:pt x="5808463" y="1379414"/>
                  <a:pt x="5817873" y="1399858"/>
                  <a:pt x="5846888" y="1397558"/>
                </a:cubicBezTo>
                <a:cubicBezTo>
                  <a:pt x="5804542" y="1362549"/>
                  <a:pt x="5881392" y="1343384"/>
                  <a:pt x="5884529" y="1384014"/>
                </a:cubicBezTo>
                <a:cubicBezTo>
                  <a:pt x="5893939" y="1380692"/>
                  <a:pt x="5917465" y="1354627"/>
                  <a:pt x="5897860" y="1347983"/>
                </a:cubicBezTo>
                <a:cubicBezTo>
                  <a:pt x="5904133" y="1347472"/>
                  <a:pt x="5953537" y="1395513"/>
                  <a:pt x="5972357" y="1342106"/>
                </a:cubicBezTo>
                <a:cubicBezTo>
                  <a:pt x="6024114" y="1381714"/>
                  <a:pt x="6105669" y="1339295"/>
                  <a:pt x="6115079" y="1292020"/>
                </a:cubicBezTo>
                <a:cubicBezTo>
                  <a:pt x="6113511" y="1273110"/>
                  <a:pt x="6153505" y="1288698"/>
                  <a:pt x="6160563" y="1296364"/>
                </a:cubicBezTo>
                <a:cubicBezTo>
                  <a:pt x="6180167" y="1294831"/>
                  <a:pt x="6161347" y="1261356"/>
                  <a:pt x="6188009" y="1264678"/>
                </a:cubicBezTo>
                <a:cubicBezTo>
                  <a:pt x="6140957" y="1251901"/>
                  <a:pt x="6086065" y="1261356"/>
                  <a:pt x="6028035" y="1271322"/>
                </a:cubicBezTo>
                <a:cubicBezTo>
                  <a:pt x="6031171" y="1304031"/>
                  <a:pt x="6074302" y="1278477"/>
                  <a:pt x="6077439" y="1311186"/>
                </a:cubicBezTo>
                <a:cubicBezTo>
                  <a:pt x="6034309" y="1303519"/>
                  <a:pt x="6055481" y="1357438"/>
                  <a:pt x="6012351" y="1347217"/>
                </a:cubicBezTo>
                <a:cubicBezTo>
                  <a:pt x="6011567" y="1336228"/>
                  <a:pt x="6024114" y="1337506"/>
                  <a:pt x="6033524" y="1334184"/>
                </a:cubicBezTo>
                <a:cubicBezTo>
                  <a:pt x="6006862" y="1286909"/>
                  <a:pt x="5960595" y="1271322"/>
                  <a:pt x="5904918" y="1264678"/>
                </a:cubicBezTo>
                <a:cubicBezTo>
                  <a:pt x="5931580" y="1235035"/>
                  <a:pt x="5985689" y="1258545"/>
                  <a:pt x="6006077" y="1273366"/>
                </a:cubicBezTo>
                <a:cubicBezTo>
                  <a:pt x="6035093" y="1229924"/>
                  <a:pt x="6140957" y="1260333"/>
                  <a:pt x="6124489" y="1171406"/>
                </a:cubicBezTo>
                <a:cubicBezTo>
                  <a:pt x="6172325" y="1203093"/>
                  <a:pt x="6195067" y="1143552"/>
                  <a:pt x="6228003" y="1116210"/>
                </a:cubicBezTo>
                <a:cubicBezTo>
                  <a:pt x="6264075" y="1151730"/>
                  <a:pt x="6191929" y="1151474"/>
                  <a:pt x="6187225" y="1173706"/>
                </a:cubicBezTo>
                <a:cubicBezTo>
                  <a:pt x="6200557" y="1216636"/>
                  <a:pt x="6229571" y="1137675"/>
                  <a:pt x="6254665" y="1168595"/>
                </a:cubicBezTo>
                <a:cubicBezTo>
                  <a:pt x="6279759" y="1150196"/>
                  <a:pt x="6230355" y="1143041"/>
                  <a:pt x="6251529" y="1122087"/>
                </a:cubicBezTo>
                <a:cubicBezTo>
                  <a:pt x="6277405" y="1122343"/>
                  <a:pt x="6309557" y="1126942"/>
                  <a:pt x="6341709" y="1130009"/>
                </a:cubicBezTo>
                <a:cubicBezTo>
                  <a:pt x="6340925" y="1129242"/>
                  <a:pt x="6340141" y="1128220"/>
                  <a:pt x="6340141" y="1127453"/>
                </a:cubicBezTo>
                <a:cubicBezTo>
                  <a:pt x="6341709" y="1127453"/>
                  <a:pt x="6342493" y="1129753"/>
                  <a:pt x="6344061" y="1130009"/>
                </a:cubicBezTo>
                <a:cubicBezTo>
                  <a:pt x="6394249" y="1134864"/>
                  <a:pt x="6443653" y="1135631"/>
                  <a:pt x="6481293" y="1109566"/>
                </a:cubicBezTo>
                <a:cubicBezTo>
                  <a:pt x="6477373" y="1098833"/>
                  <a:pt x="6460905" y="1105988"/>
                  <a:pt x="6447573" y="1104199"/>
                </a:cubicBezTo>
                <a:cubicBezTo>
                  <a:pt x="6469531" y="1086312"/>
                  <a:pt x="6464041" y="1092445"/>
                  <a:pt x="6468747" y="1067402"/>
                </a:cubicBezTo>
                <a:cubicBezTo>
                  <a:pt x="6472669" y="1078134"/>
                  <a:pt x="6504035" y="1072513"/>
                  <a:pt x="6483647" y="1065869"/>
                </a:cubicBezTo>
                <a:cubicBezTo>
                  <a:pt x="6498547" y="1048236"/>
                  <a:pt x="6542461" y="1099089"/>
                  <a:pt x="6569907" y="1075068"/>
                </a:cubicBezTo>
                <a:cubicBezTo>
                  <a:pt x="6563633" y="1080945"/>
                  <a:pt x="6561281" y="1089889"/>
                  <a:pt x="6562065" y="1103433"/>
                </a:cubicBezTo>
                <a:lnTo>
                  <a:pt x="6595001" y="1100877"/>
                </a:lnTo>
                <a:cubicBezTo>
                  <a:pt x="6591081" y="1092956"/>
                  <a:pt x="6586375" y="1084778"/>
                  <a:pt x="6576181" y="1082990"/>
                </a:cubicBezTo>
                <a:cubicBezTo>
                  <a:pt x="6697729" y="1092445"/>
                  <a:pt x="6844373" y="1053347"/>
                  <a:pt x="6957295" y="1082990"/>
                </a:cubicBezTo>
                <a:cubicBezTo>
                  <a:pt x="6976899" y="1081456"/>
                  <a:pt x="6951805" y="1059225"/>
                  <a:pt x="6942395" y="1068168"/>
                </a:cubicBezTo>
                <a:cubicBezTo>
                  <a:pt x="6947885" y="1045937"/>
                  <a:pt x="6991799" y="1055647"/>
                  <a:pt x="6996505" y="1071746"/>
                </a:cubicBezTo>
                <a:cubicBezTo>
                  <a:pt x="7054533" y="1023449"/>
                  <a:pt x="7086685" y="1065102"/>
                  <a:pt x="7152557" y="1029582"/>
                </a:cubicBezTo>
                <a:cubicBezTo>
                  <a:pt x="7155693" y="1045170"/>
                  <a:pt x="7162751" y="1052325"/>
                  <a:pt x="7172945" y="1055392"/>
                </a:cubicBezTo>
                <a:cubicBezTo>
                  <a:pt x="7176083" y="1055392"/>
                  <a:pt x="7180003" y="1056158"/>
                  <a:pt x="7182357" y="1054625"/>
                </a:cubicBezTo>
                <a:cubicBezTo>
                  <a:pt x="7182357" y="1055392"/>
                  <a:pt x="7182357" y="1054880"/>
                  <a:pt x="7182357" y="1055392"/>
                </a:cubicBezTo>
                <a:cubicBezTo>
                  <a:pt x="7211371" y="1057947"/>
                  <a:pt x="7249013" y="1038015"/>
                  <a:pt x="7249013" y="1065869"/>
                </a:cubicBezTo>
                <a:cubicBezTo>
                  <a:pt x="7285085" y="1071235"/>
                  <a:pt x="7239601" y="1025749"/>
                  <a:pt x="7259207" y="1029582"/>
                </a:cubicBezTo>
                <a:cubicBezTo>
                  <a:pt x="7276459" y="1026260"/>
                  <a:pt x="7320373" y="1018850"/>
                  <a:pt x="7354877" y="1013483"/>
                </a:cubicBezTo>
                <a:cubicBezTo>
                  <a:pt x="7352525" y="1008372"/>
                  <a:pt x="7350173" y="1003006"/>
                  <a:pt x="7343899" y="1004028"/>
                </a:cubicBezTo>
                <a:cubicBezTo>
                  <a:pt x="7354093" y="981030"/>
                  <a:pt x="7355661" y="957776"/>
                  <a:pt x="7353309" y="932989"/>
                </a:cubicBezTo>
                <a:cubicBezTo>
                  <a:pt x="7352525" y="935033"/>
                  <a:pt x="7350173" y="934522"/>
                  <a:pt x="7349387" y="936822"/>
                </a:cubicBezTo>
                <a:cubicBezTo>
                  <a:pt x="7336057" y="935033"/>
                  <a:pt x="7328215" y="920212"/>
                  <a:pt x="7312531" y="924045"/>
                </a:cubicBezTo>
                <a:cubicBezTo>
                  <a:pt x="7293711" y="928389"/>
                  <a:pt x="7321157" y="948321"/>
                  <a:pt x="7336841" y="938866"/>
                </a:cubicBezTo>
                <a:cubicBezTo>
                  <a:pt x="7288221" y="986396"/>
                  <a:pt x="7222349" y="892869"/>
                  <a:pt x="7190197" y="933755"/>
                </a:cubicBezTo>
                <a:cubicBezTo>
                  <a:pt x="7166673" y="929922"/>
                  <a:pt x="7195687" y="914079"/>
                  <a:pt x="7187845" y="898235"/>
                </a:cubicBezTo>
                <a:cubicBezTo>
                  <a:pt x="7155693" y="918678"/>
                  <a:pt x="7142363" y="916890"/>
                  <a:pt x="7110211" y="923278"/>
                </a:cubicBezTo>
                <a:cubicBezTo>
                  <a:pt x="7110211" y="924300"/>
                  <a:pt x="7109427" y="924811"/>
                  <a:pt x="7109427" y="925833"/>
                </a:cubicBezTo>
                <a:cubicBezTo>
                  <a:pt x="7109427" y="925833"/>
                  <a:pt x="7109427" y="923278"/>
                  <a:pt x="7109427" y="923278"/>
                </a:cubicBezTo>
                <a:cubicBezTo>
                  <a:pt x="7107075" y="923789"/>
                  <a:pt x="7106289" y="923534"/>
                  <a:pt x="7103937" y="924045"/>
                </a:cubicBezTo>
                <a:cubicBezTo>
                  <a:pt x="7106289" y="925322"/>
                  <a:pt x="7107075" y="924811"/>
                  <a:pt x="7109427" y="925833"/>
                </a:cubicBezTo>
                <a:cubicBezTo>
                  <a:pt x="7139225" y="940655"/>
                  <a:pt x="7153341" y="934777"/>
                  <a:pt x="7190981" y="944743"/>
                </a:cubicBezTo>
                <a:cubicBezTo>
                  <a:pt x="7169809" y="967742"/>
                  <a:pt x="7135305" y="954965"/>
                  <a:pt x="7105505" y="955476"/>
                </a:cubicBezTo>
                <a:cubicBezTo>
                  <a:pt x="7105505" y="978730"/>
                  <a:pt x="7028657" y="989718"/>
                  <a:pt x="7044339" y="944743"/>
                </a:cubicBezTo>
                <a:cubicBezTo>
                  <a:pt x="7062377" y="953687"/>
                  <a:pt x="7070217" y="955731"/>
                  <a:pt x="7080413" y="955987"/>
                </a:cubicBezTo>
                <a:cubicBezTo>
                  <a:pt x="7083549" y="950876"/>
                  <a:pt x="7085117" y="944488"/>
                  <a:pt x="7092959" y="943977"/>
                </a:cubicBezTo>
                <a:cubicBezTo>
                  <a:pt x="7043555" y="931455"/>
                  <a:pt x="7062377" y="967997"/>
                  <a:pt x="7028657" y="913057"/>
                </a:cubicBezTo>
                <a:cubicBezTo>
                  <a:pt x="7001993" y="906924"/>
                  <a:pt x="7007483" y="928644"/>
                  <a:pt x="6991799" y="935288"/>
                </a:cubicBezTo>
                <a:cubicBezTo>
                  <a:pt x="7000425" y="959309"/>
                  <a:pt x="7023167" y="929922"/>
                  <a:pt x="7036497" y="931711"/>
                </a:cubicBezTo>
                <a:cubicBezTo>
                  <a:pt x="7027871" y="946021"/>
                  <a:pt x="7016109" y="960587"/>
                  <a:pt x="7010619" y="977197"/>
                </a:cubicBezTo>
                <a:cubicBezTo>
                  <a:pt x="6991799" y="948576"/>
                  <a:pt x="6965137" y="934266"/>
                  <a:pt x="6929065" y="931711"/>
                </a:cubicBezTo>
                <a:cubicBezTo>
                  <a:pt x="6919653" y="935288"/>
                  <a:pt x="6924359" y="954198"/>
                  <a:pt x="6925927" y="967742"/>
                </a:cubicBezTo>
                <a:cubicBezTo>
                  <a:pt x="6910245" y="974641"/>
                  <a:pt x="6912597" y="958031"/>
                  <a:pt x="6907891" y="941932"/>
                </a:cubicBezTo>
                <a:cubicBezTo>
                  <a:pt x="6811437" y="998917"/>
                  <a:pt x="6682045" y="978985"/>
                  <a:pt x="6560497" y="1002239"/>
                </a:cubicBezTo>
                <a:cubicBezTo>
                  <a:pt x="6486783" y="1019105"/>
                  <a:pt x="6398171" y="1048236"/>
                  <a:pt x="6342493" y="1041592"/>
                </a:cubicBezTo>
                <a:cubicBezTo>
                  <a:pt x="6302501" y="1036482"/>
                  <a:pt x="6213103" y="1095511"/>
                  <a:pt x="6190361" y="1056414"/>
                </a:cubicBezTo>
                <a:cubicBezTo>
                  <a:pt x="6050777" y="1056414"/>
                  <a:pt x="5939422" y="1083756"/>
                  <a:pt x="5819441" y="1090400"/>
                </a:cubicBezTo>
                <a:cubicBezTo>
                  <a:pt x="5821794" y="1079412"/>
                  <a:pt x="5833557" y="1075835"/>
                  <a:pt x="5832773" y="1062291"/>
                </a:cubicBezTo>
                <a:cubicBezTo>
                  <a:pt x="5831205" y="1043126"/>
                  <a:pt x="5806895" y="1061524"/>
                  <a:pt x="5793563" y="1057180"/>
                </a:cubicBezTo>
                <a:cubicBezTo>
                  <a:pt x="5785721" y="1087845"/>
                  <a:pt x="5820225" y="1063313"/>
                  <a:pt x="5813168" y="1091167"/>
                </a:cubicBezTo>
                <a:cubicBezTo>
                  <a:pt x="5759059" y="1114676"/>
                  <a:pt x="5641431" y="1105477"/>
                  <a:pt x="5577913" y="1124131"/>
                </a:cubicBezTo>
                <a:cubicBezTo>
                  <a:pt x="5580265" y="1107521"/>
                  <a:pt x="5603791" y="1116210"/>
                  <a:pt x="5598301" y="1094744"/>
                </a:cubicBezTo>
                <a:cubicBezTo>
                  <a:pt x="5565365" y="1089123"/>
                  <a:pt x="5573207" y="1156840"/>
                  <a:pt x="5541840" y="1126431"/>
                </a:cubicBezTo>
                <a:cubicBezTo>
                  <a:pt x="5541055" y="1112888"/>
                  <a:pt x="5554387" y="1106499"/>
                  <a:pt x="5570071" y="1107777"/>
                </a:cubicBezTo>
                <a:cubicBezTo>
                  <a:pt x="5541840" y="1077368"/>
                  <a:pt x="5493221" y="1130009"/>
                  <a:pt x="5479105" y="1114676"/>
                </a:cubicBezTo>
                <a:cubicBezTo>
                  <a:pt x="5476753" y="1125665"/>
                  <a:pt x="5480673" y="1131031"/>
                  <a:pt x="5486947" y="1133331"/>
                </a:cubicBezTo>
                <a:cubicBezTo>
                  <a:pt x="5457932" y="1131798"/>
                  <a:pt x="5392061" y="1126431"/>
                  <a:pt x="5348146" y="1137675"/>
                </a:cubicBezTo>
                <a:cubicBezTo>
                  <a:pt x="5348146" y="1144830"/>
                  <a:pt x="5350499" y="1152752"/>
                  <a:pt x="5345793" y="1158374"/>
                </a:cubicBezTo>
                <a:cubicBezTo>
                  <a:pt x="5337167" y="1155563"/>
                  <a:pt x="5340304" y="1147130"/>
                  <a:pt x="5345793" y="1147130"/>
                </a:cubicBezTo>
                <a:cubicBezTo>
                  <a:pt x="5344225" y="1141508"/>
                  <a:pt x="5337167" y="1143041"/>
                  <a:pt x="5331678" y="1142019"/>
                </a:cubicBezTo>
                <a:cubicBezTo>
                  <a:pt x="5319131" y="1147641"/>
                  <a:pt x="5309721" y="1155307"/>
                  <a:pt x="5307369" y="1167062"/>
                </a:cubicBezTo>
                <a:cubicBezTo>
                  <a:pt x="5291685" y="1168340"/>
                  <a:pt x="5296389" y="1143297"/>
                  <a:pt x="5274433" y="1153263"/>
                </a:cubicBezTo>
                <a:cubicBezTo>
                  <a:pt x="5262669" y="1154029"/>
                  <a:pt x="5262669" y="1170895"/>
                  <a:pt x="5264238" y="1189294"/>
                </a:cubicBezTo>
                <a:cubicBezTo>
                  <a:pt x="5245417" y="1154285"/>
                  <a:pt x="5128574" y="1186483"/>
                  <a:pt x="5094854" y="1189294"/>
                </a:cubicBezTo>
                <a:cubicBezTo>
                  <a:pt x="5104265" y="1144574"/>
                  <a:pt x="5180331" y="1168851"/>
                  <a:pt x="5190525" y="1124131"/>
                </a:cubicBezTo>
                <a:cubicBezTo>
                  <a:pt x="5119948" y="1140741"/>
                  <a:pt x="5036040" y="1144319"/>
                  <a:pt x="4997615" y="1188527"/>
                </a:cubicBezTo>
                <a:cubicBezTo>
                  <a:pt x="4852541" y="1128731"/>
                  <a:pt x="4686293" y="1251390"/>
                  <a:pt x="4539651" y="1205648"/>
                </a:cubicBezTo>
                <a:cubicBezTo>
                  <a:pt x="4511420" y="1221492"/>
                  <a:pt x="4480837" y="1246023"/>
                  <a:pt x="4450253" y="1232224"/>
                </a:cubicBezTo>
                <a:cubicBezTo>
                  <a:pt x="4453390" y="1226347"/>
                  <a:pt x="4455743" y="1217659"/>
                  <a:pt x="4454959" y="1203859"/>
                </a:cubicBezTo>
                <a:cubicBezTo>
                  <a:pt x="4367130" y="1205393"/>
                  <a:pt x="4330273" y="1280010"/>
                  <a:pt x="4247933" y="1226091"/>
                </a:cubicBezTo>
                <a:cubicBezTo>
                  <a:pt x="4262049" y="1200282"/>
                  <a:pt x="4278517" y="1247301"/>
                  <a:pt x="4309884" y="1228647"/>
                </a:cubicBezTo>
                <a:cubicBezTo>
                  <a:pt x="4286359" y="1181117"/>
                  <a:pt x="4235387" y="1183161"/>
                  <a:pt x="4193041" y="1186483"/>
                </a:cubicBezTo>
                <a:cubicBezTo>
                  <a:pt x="4193825" y="1150963"/>
                  <a:pt x="4239307" y="1160418"/>
                  <a:pt x="4232250" y="1116976"/>
                </a:cubicBezTo>
                <a:cubicBezTo>
                  <a:pt x="4291064" y="1158885"/>
                  <a:pt x="4328705" y="1131542"/>
                  <a:pt x="4399281" y="1120554"/>
                </a:cubicBezTo>
                <a:cubicBezTo>
                  <a:pt x="4400849" y="1136908"/>
                  <a:pt x="4376540" y="1127709"/>
                  <a:pt x="4378893" y="1149685"/>
                </a:cubicBezTo>
                <a:cubicBezTo>
                  <a:pt x="4438491" y="1122854"/>
                  <a:pt x="4462016" y="1129498"/>
                  <a:pt x="4505931" y="1101644"/>
                </a:cubicBezTo>
                <a:cubicBezTo>
                  <a:pt x="4556903" y="1133075"/>
                  <a:pt x="4615717" y="1097811"/>
                  <a:pt x="4703545" y="1099089"/>
                </a:cubicBezTo>
                <a:cubicBezTo>
                  <a:pt x="4731776" y="1083245"/>
                  <a:pt x="4693351" y="1053347"/>
                  <a:pt x="4732561" y="1050281"/>
                </a:cubicBezTo>
                <a:cubicBezTo>
                  <a:pt x="4741187" y="1159140"/>
                  <a:pt x="4854109" y="1024982"/>
                  <a:pt x="4911355" y="1088867"/>
                </a:cubicBezTo>
                <a:cubicBezTo>
                  <a:pt x="4920765" y="1082734"/>
                  <a:pt x="4925470" y="1074046"/>
                  <a:pt x="4921549" y="1060758"/>
                </a:cubicBezTo>
                <a:cubicBezTo>
                  <a:pt x="5099559" y="1085034"/>
                  <a:pt x="5208561" y="1021405"/>
                  <a:pt x="5348146" y="1018594"/>
                </a:cubicBezTo>
                <a:cubicBezTo>
                  <a:pt x="5345793" y="1032393"/>
                  <a:pt x="5336383" y="1041592"/>
                  <a:pt x="5334031" y="1055392"/>
                </a:cubicBezTo>
                <a:cubicBezTo>
                  <a:pt x="5368535" y="1036482"/>
                  <a:pt x="5395981" y="1011439"/>
                  <a:pt x="5420291" y="984863"/>
                </a:cubicBezTo>
                <a:cubicBezTo>
                  <a:pt x="5421859" y="1006583"/>
                  <a:pt x="5509688" y="1008628"/>
                  <a:pt x="5508904" y="959565"/>
                </a:cubicBezTo>
                <a:cubicBezTo>
                  <a:pt x="5534782" y="993040"/>
                  <a:pt x="5639079" y="998151"/>
                  <a:pt x="5655547" y="953176"/>
                </a:cubicBezTo>
                <a:cubicBezTo>
                  <a:pt x="5682993" y="1013994"/>
                  <a:pt x="5733181" y="960842"/>
                  <a:pt x="5770822" y="979752"/>
                </a:cubicBezTo>
                <a:cubicBezTo>
                  <a:pt x="5789643" y="972853"/>
                  <a:pt x="5759843" y="963909"/>
                  <a:pt x="5778664" y="951643"/>
                </a:cubicBezTo>
                <a:cubicBezTo>
                  <a:pt x="5805326" y="963142"/>
                  <a:pt x="5828852" y="966720"/>
                  <a:pt x="5835909" y="936055"/>
                </a:cubicBezTo>
                <a:cubicBezTo>
                  <a:pt x="5851593" y="967742"/>
                  <a:pt x="5887665" y="924300"/>
                  <a:pt x="5894723" y="975663"/>
                </a:cubicBezTo>
                <a:cubicBezTo>
                  <a:pt x="5903349" y="958542"/>
                  <a:pt x="5915112" y="949087"/>
                  <a:pt x="5917465" y="981796"/>
                </a:cubicBezTo>
                <a:cubicBezTo>
                  <a:pt x="5931580" y="950365"/>
                  <a:pt x="5966869" y="983585"/>
                  <a:pt x="5967653" y="950621"/>
                </a:cubicBezTo>
                <a:cubicBezTo>
                  <a:pt x="6004509" y="1005306"/>
                  <a:pt x="6077439" y="936311"/>
                  <a:pt x="6108021" y="955987"/>
                </a:cubicBezTo>
                <a:cubicBezTo>
                  <a:pt x="6122921" y="940910"/>
                  <a:pt x="6120569" y="908457"/>
                  <a:pt x="6149583" y="906157"/>
                </a:cubicBezTo>
                <a:cubicBezTo>
                  <a:pt x="6207613" y="945510"/>
                  <a:pt x="6221729" y="913823"/>
                  <a:pt x="6290737" y="883669"/>
                </a:cubicBezTo>
                <a:cubicBezTo>
                  <a:pt x="6318183" y="892613"/>
                  <a:pt x="6262507" y="891847"/>
                  <a:pt x="6270349" y="913057"/>
                </a:cubicBezTo>
                <a:cubicBezTo>
                  <a:pt x="6440517" y="880347"/>
                  <a:pt x="6639699" y="891591"/>
                  <a:pt x="6791831" y="761777"/>
                </a:cubicBezTo>
                <a:cubicBezTo>
                  <a:pt x="6785557" y="726769"/>
                  <a:pt x="6759681" y="762289"/>
                  <a:pt x="6760465" y="729324"/>
                </a:cubicBezTo>
                <a:cubicBezTo>
                  <a:pt x="6791047" y="710414"/>
                  <a:pt x="6798105" y="718081"/>
                  <a:pt x="6826337" y="696615"/>
                </a:cubicBezTo>
                <a:cubicBezTo>
                  <a:pt x="6831041" y="715525"/>
                  <a:pt x="6811437" y="711181"/>
                  <a:pt x="6812221" y="724980"/>
                </a:cubicBezTo>
                <a:cubicBezTo>
                  <a:pt x="6820063" y="735201"/>
                  <a:pt x="6829473" y="740057"/>
                  <a:pt x="6845941" y="738779"/>
                </a:cubicBezTo>
                <a:cubicBezTo>
                  <a:pt x="6861625" y="734690"/>
                  <a:pt x="6834961" y="726002"/>
                  <a:pt x="6850645" y="713736"/>
                </a:cubicBezTo>
                <a:cubicBezTo>
                  <a:pt x="6864761" y="729069"/>
                  <a:pt x="6879661" y="717314"/>
                  <a:pt x="6888287" y="700193"/>
                </a:cubicBezTo>
                <a:cubicBezTo>
                  <a:pt x="6916517" y="695338"/>
                  <a:pt x="6889071" y="708370"/>
                  <a:pt x="6896913" y="726769"/>
                </a:cubicBezTo>
                <a:cubicBezTo>
                  <a:pt x="6919653" y="724980"/>
                  <a:pt x="6917301" y="703259"/>
                  <a:pt x="6915733" y="678983"/>
                </a:cubicBezTo>
                <a:cubicBezTo>
                  <a:pt x="6931417" y="674895"/>
                  <a:pt x="6929849" y="690993"/>
                  <a:pt x="6934553" y="704281"/>
                </a:cubicBezTo>
                <a:cubicBezTo>
                  <a:pt x="7024735" y="653429"/>
                  <a:pt x="7148637" y="654451"/>
                  <a:pt x="7248229" y="638353"/>
                </a:cubicBezTo>
                <a:cubicBezTo>
                  <a:pt x="7267833" y="636819"/>
                  <a:pt x="7287437" y="641163"/>
                  <a:pt x="7281163" y="644230"/>
                </a:cubicBezTo>
                <a:cubicBezTo>
                  <a:pt x="7328215" y="621487"/>
                  <a:pt x="7412123" y="612287"/>
                  <a:pt x="7426237" y="668506"/>
                </a:cubicBezTo>
                <a:cubicBezTo>
                  <a:pt x="7434079" y="615609"/>
                  <a:pt x="7470937" y="662884"/>
                  <a:pt x="7504657" y="646019"/>
                </a:cubicBezTo>
                <a:cubicBezTo>
                  <a:pt x="7507793" y="639119"/>
                  <a:pt x="7510145" y="632219"/>
                  <a:pt x="7510145" y="623020"/>
                </a:cubicBezTo>
                <a:cubicBezTo>
                  <a:pt x="7515635" y="602577"/>
                  <a:pt x="7516419" y="637841"/>
                  <a:pt x="7510145" y="643463"/>
                </a:cubicBezTo>
                <a:cubicBezTo>
                  <a:pt x="7511713" y="642441"/>
                  <a:pt x="7513283" y="643463"/>
                  <a:pt x="7514851" y="641930"/>
                </a:cubicBezTo>
                <a:cubicBezTo>
                  <a:pt x="7514851" y="642441"/>
                  <a:pt x="7514851" y="642441"/>
                  <a:pt x="7514851" y="642697"/>
                </a:cubicBezTo>
                <a:cubicBezTo>
                  <a:pt x="7519557" y="640652"/>
                  <a:pt x="7524261" y="639119"/>
                  <a:pt x="7527397" y="639886"/>
                </a:cubicBezTo>
                <a:cubicBezTo>
                  <a:pt x="7542297" y="618420"/>
                  <a:pt x="7564255" y="612032"/>
                  <a:pt x="7588565" y="609476"/>
                </a:cubicBezTo>
                <a:cubicBezTo>
                  <a:pt x="7586997" y="605643"/>
                  <a:pt x="7584643" y="601555"/>
                  <a:pt x="7586213" y="595422"/>
                </a:cubicBezTo>
                <a:cubicBezTo>
                  <a:pt x="7609737" y="597977"/>
                  <a:pt x="7662277" y="600533"/>
                  <a:pt x="7671689" y="566035"/>
                </a:cubicBezTo>
                <a:cubicBezTo>
                  <a:pt x="7677961" y="568846"/>
                  <a:pt x="7685803" y="567568"/>
                  <a:pt x="7692861" y="568079"/>
                </a:cubicBezTo>
                <a:cubicBezTo>
                  <a:pt x="7695213" y="564246"/>
                  <a:pt x="7699135" y="563991"/>
                  <a:pt x="7700703" y="559391"/>
                </a:cubicBezTo>
                <a:cubicBezTo>
                  <a:pt x="7767359" y="544059"/>
                  <a:pt x="7815193" y="582134"/>
                  <a:pt x="7875577" y="557858"/>
                </a:cubicBezTo>
                <a:cubicBezTo>
                  <a:pt x="7876361" y="556069"/>
                  <a:pt x="7877929" y="556580"/>
                  <a:pt x="7878713" y="554280"/>
                </a:cubicBezTo>
                <a:cubicBezTo>
                  <a:pt x="7879497" y="554791"/>
                  <a:pt x="7879497" y="556580"/>
                  <a:pt x="7879497" y="557091"/>
                </a:cubicBezTo>
                <a:cubicBezTo>
                  <a:pt x="7884203" y="555047"/>
                  <a:pt x="7887339" y="555302"/>
                  <a:pt x="7891261" y="552747"/>
                </a:cubicBezTo>
                <a:cubicBezTo>
                  <a:pt x="7889691" y="563224"/>
                  <a:pt x="7887339" y="572424"/>
                  <a:pt x="7887339" y="580856"/>
                </a:cubicBezTo>
                <a:cubicBezTo>
                  <a:pt x="7888123" y="582390"/>
                  <a:pt x="7888907" y="582901"/>
                  <a:pt x="7888907" y="584434"/>
                </a:cubicBezTo>
                <a:cubicBezTo>
                  <a:pt x="7889691" y="587756"/>
                  <a:pt x="7893613" y="589800"/>
                  <a:pt x="7895181" y="592867"/>
                </a:cubicBezTo>
                <a:cubicBezTo>
                  <a:pt x="7899101" y="575490"/>
                  <a:pt x="7909297" y="571657"/>
                  <a:pt x="7911649" y="595422"/>
                </a:cubicBezTo>
                <a:cubicBezTo>
                  <a:pt x="7913217" y="594911"/>
                  <a:pt x="7916353" y="595933"/>
                  <a:pt x="7917923" y="595422"/>
                </a:cubicBezTo>
                <a:cubicBezTo>
                  <a:pt x="7921843" y="586223"/>
                  <a:pt x="7910865" y="569868"/>
                  <a:pt x="7921059" y="549936"/>
                </a:cubicBezTo>
                <a:cubicBezTo>
                  <a:pt x="8000261" y="560158"/>
                  <a:pt x="8081033" y="474552"/>
                  <a:pt x="8184545" y="504706"/>
                </a:cubicBezTo>
                <a:cubicBezTo>
                  <a:pt x="8209639" y="494484"/>
                  <a:pt x="8182977" y="485285"/>
                  <a:pt x="8197877" y="467653"/>
                </a:cubicBezTo>
                <a:cubicBezTo>
                  <a:pt x="8281001" y="447465"/>
                  <a:pt x="8309231" y="470464"/>
                  <a:pt x="8349225" y="445421"/>
                </a:cubicBezTo>
                <a:cubicBezTo>
                  <a:pt x="8351577" y="454620"/>
                  <a:pt x="8356281" y="459731"/>
                  <a:pt x="8362555" y="464075"/>
                </a:cubicBezTo>
                <a:cubicBezTo>
                  <a:pt x="8419017" y="458964"/>
                  <a:pt x="8486457" y="474552"/>
                  <a:pt x="8525665" y="433155"/>
                </a:cubicBezTo>
                <a:cubicBezTo>
                  <a:pt x="8572717" y="487329"/>
                  <a:pt x="8604085" y="379747"/>
                  <a:pt x="8627609" y="441077"/>
                </a:cubicBezTo>
                <a:cubicBezTo>
                  <a:pt x="8639373" y="438777"/>
                  <a:pt x="8647999" y="433922"/>
                  <a:pt x="8651137" y="423956"/>
                </a:cubicBezTo>
                <a:cubicBezTo>
                  <a:pt x="8662899" y="431366"/>
                  <a:pt x="8671525" y="440821"/>
                  <a:pt x="8680151" y="450787"/>
                </a:cubicBezTo>
                <a:cubicBezTo>
                  <a:pt x="8688777" y="445676"/>
                  <a:pt x="8695049" y="435710"/>
                  <a:pt x="8686425" y="433155"/>
                </a:cubicBezTo>
                <a:cubicBezTo>
                  <a:pt x="8700541" y="420889"/>
                  <a:pt x="8715439" y="428300"/>
                  <a:pt x="8730339" y="445421"/>
                </a:cubicBezTo>
                <a:cubicBezTo>
                  <a:pt x="8793073" y="436733"/>
                  <a:pt x="8840909" y="420123"/>
                  <a:pt x="8898153" y="428044"/>
                </a:cubicBezTo>
                <a:cubicBezTo>
                  <a:pt x="8902075" y="411945"/>
                  <a:pt x="8914621" y="398146"/>
                  <a:pt x="8931873" y="393802"/>
                </a:cubicBezTo>
                <a:cubicBezTo>
                  <a:pt x="8937365" y="413479"/>
                  <a:pt x="8920113" y="410923"/>
                  <a:pt x="8923249" y="425744"/>
                </a:cubicBezTo>
                <a:cubicBezTo>
                  <a:pt x="8965593" y="393291"/>
                  <a:pt x="9031465" y="411179"/>
                  <a:pt x="9083221" y="418845"/>
                </a:cubicBezTo>
                <a:cubicBezTo>
                  <a:pt x="9102827" y="400702"/>
                  <a:pt x="9126353" y="383581"/>
                  <a:pt x="9161641" y="388691"/>
                </a:cubicBezTo>
                <a:cubicBezTo>
                  <a:pt x="9144389" y="406068"/>
                  <a:pt x="9153015" y="403001"/>
                  <a:pt x="9163993" y="409390"/>
                </a:cubicBezTo>
                <a:cubicBezTo>
                  <a:pt x="9167129" y="408879"/>
                  <a:pt x="9170267" y="408112"/>
                  <a:pt x="9173403" y="407857"/>
                </a:cubicBezTo>
                <a:cubicBezTo>
                  <a:pt x="9182813" y="398146"/>
                  <a:pt x="9188303" y="384858"/>
                  <a:pt x="9195361" y="374892"/>
                </a:cubicBezTo>
                <a:cubicBezTo>
                  <a:pt x="9222807" y="386391"/>
                  <a:pt x="9220455" y="392780"/>
                  <a:pt x="9251821" y="379236"/>
                </a:cubicBezTo>
                <a:cubicBezTo>
                  <a:pt x="9252605" y="394569"/>
                  <a:pt x="9250253" y="399679"/>
                  <a:pt x="9250253" y="404279"/>
                </a:cubicBezTo>
                <a:cubicBezTo>
                  <a:pt x="9254959" y="404279"/>
                  <a:pt x="9259665" y="404024"/>
                  <a:pt x="9264369" y="404279"/>
                </a:cubicBezTo>
                <a:cubicBezTo>
                  <a:pt x="9277701" y="390736"/>
                  <a:pt x="9291031" y="387925"/>
                  <a:pt x="9312205" y="366459"/>
                </a:cubicBezTo>
                <a:cubicBezTo>
                  <a:pt x="9307499" y="388691"/>
                  <a:pt x="9319261" y="412456"/>
                  <a:pt x="9349061" y="380003"/>
                </a:cubicBezTo>
                <a:cubicBezTo>
                  <a:pt x="9353765" y="392780"/>
                  <a:pt x="9364745" y="393802"/>
                  <a:pt x="9375723" y="396357"/>
                </a:cubicBezTo>
                <a:cubicBezTo>
                  <a:pt x="9395329" y="392524"/>
                  <a:pt x="9415717" y="389458"/>
                  <a:pt x="9432969" y="379236"/>
                </a:cubicBezTo>
                <a:cubicBezTo>
                  <a:pt x="9429833" y="396357"/>
                  <a:pt x="9444733" y="394058"/>
                  <a:pt x="9438457" y="416034"/>
                </a:cubicBezTo>
                <a:cubicBezTo>
                  <a:pt x="9447869" y="416034"/>
                  <a:pt x="9451789" y="411690"/>
                  <a:pt x="9454141" y="405812"/>
                </a:cubicBezTo>
                <a:cubicBezTo>
                  <a:pt x="9453357" y="401979"/>
                  <a:pt x="9451005" y="401979"/>
                  <a:pt x="9451789" y="396357"/>
                </a:cubicBezTo>
                <a:cubicBezTo>
                  <a:pt x="9452573" y="396102"/>
                  <a:pt x="9454925" y="396357"/>
                  <a:pt x="9455709" y="396357"/>
                </a:cubicBezTo>
                <a:cubicBezTo>
                  <a:pt x="9456493" y="390225"/>
                  <a:pt x="9456493" y="384603"/>
                  <a:pt x="9455709" y="376936"/>
                </a:cubicBezTo>
                <a:cubicBezTo>
                  <a:pt x="9469041" y="381536"/>
                  <a:pt x="9470609" y="389202"/>
                  <a:pt x="9472177" y="397380"/>
                </a:cubicBezTo>
                <a:cubicBezTo>
                  <a:pt x="9476099" y="397380"/>
                  <a:pt x="9480021" y="398146"/>
                  <a:pt x="9483941" y="398146"/>
                </a:cubicBezTo>
                <a:cubicBezTo>
                  <a:pt x="9488645" y="394824"/>
                  <a:pt x="9495705" y="395591"/>
                  <a:pt x="9506681" y="399935"/>
                </a:cubicBezTo>
                <a:cubicBezTo>
                  <a:pt x="9508251" y="399935"/>
                  <a:pt x="9509819" y="399679"/>
                  <a:pt x="9511387" y="399935"/>
                </a:cubicBezTo>
                <a:cubicBezTo>
                  <a:pt x="9515309" y="371826"/>
                  <a:pt x="9482373" y="393547"/>
                  <a:pt x="9484725" y="367226"/>
                </a:cubicBezTo>
                <a:cubicBezTo>
                  <a:pt x="9503545" y="378214"/>
                  <a:pt x="9544323" y="385625"/>
                  <a:pt x="9549813" y="405812"/>
                </a:cubicBezTo>
                <a:cubicBezTo>
                  <a:pt x="9554517" y="407090"/>
                  <a:pt x="9557653" y="408623"/>
                  <a:pt x="9561575" y="410157"/>
                </a:cubicBezTo>
                <a:cubicBezTo>
                  <a:pt x="9568633" y="406323"/>
                  <a:pt x="9569417" y="396613"/>
                  <a:pt x="9567065" y="382047"/>
                </a:cubicBezTo>
                <a:cubicBezTo>
                  <a:pt x="9639993" y="382047"/>
                  <a:pt x="9654893" y="430600"/>
                  <a:pt x="9727823" y="391247"/>
                </a:cubicBezTo>
                <a:cubicBezTo>
                  <a:pt x="9722333" y="400957"/>
                  <a:pt x="9727823" y="404024"/>
                  <a:pt x="9730959" y="413734"/>
                </a:cubicBezTo>
                <a:cubicBezTo>
                  <a:pt x="9751349" y="416289"/>
                  <a:pt x="9759973" y="403513"/>
                  <a:pt x="9763111" y="388691"/>
                </a:cubicBezTo>
                <a:cubicBezTo>
                  <a:pt x="9783501" y="381281"/>
                  <a:pt x="9781147" y="406579"/>
                  <a:pt x="9796047" y="406579"/>
                </a:cubicBezTo>
                <a:cubicBezTo>
                  <a:pt x="9825061" y="404024"/>
                  <a:pt x="9818789" y="364926"/>
                  <a:pt x="9854077" y="367226"/>
                </a:cubicBezTo>
                <a:cubicBezTo>
                  <a:pt x="9843881" y="390480"/>
                  <a:pt x="9859565" y="389458"/>
                  <a:pt x="9876817" y="389458"/>
                </a:cubicBezTo>
                <a:cubicBezTo>
                  <a:pt x="9908185" y="354705"/>
                  <a:pt x="9955237" y="337328"/>
                  <a:pt x="9976409" y="292609"/>
                </a:cubicBezTo>
                <a:cubicBezTo>
                  <a:pt x="9997583" y="290309"/>
                  <a:pt x="10028949" y="297208"/>
                  <a:pt x="10022677" y="267822"/>
                </a:cubicBezTo>
                <a:cubicBezTo>
                  <a:pt x="10034439" y="267822"/>
                  <a:pt x="10043849" y="270888"/>
                  <a:pt x="10046985" y="280854"/>
                </a:cubicBezTo>
                <a:cubicBezTo>
                  <a:pt x="10065807" y="276254"/>
                  <a:pt x="10032871" y="261178"/>
                  <a:pt x="10043849" y="253000"/>
                </a:cubicBezTo>
                <a:cubicBezTo>
                  <a:pt x="10026597" y="254534"/>
                  <a:pt x="10010913" y="254278"/>
                  <a:pt x="9990525" y="260155"/>
                </a:cubicBezTo>
                <a:cubicBezTo>
                  <a:pt x="9990525" y="247634"/>
                  <a:pt x="9996013" y="247378"/>
                  <a:pt x="9996013" y="237412"/>
                </a:cubicBezTo>
                <a:cubicBezTo>
                  <a:pt x="10024245" y="236390"/>
                  <a:pt x="10048555" y="234601"/>
                  <a:pt x="10072081" y="233579"/>
                </a:cubicBezTo>
                <a:cubicBezTo>
                  <a:pt x="10074433" y="228724"/>
                  <a:pt x="10076001" y="222847"/>
                  <a:pt x="10079137" y="218758"/>
                </a:cubicBezTo>
                <a:cubicBezTo>
                  <a:pt x="10119917" y="201637"/>
                  <a:pt x="10204609" y="209048"/>
                  <a:pt x="10243033" y="181961"/>
                </a:cubicBezTo>
                <a:cubicBezTo>
                  <a:pt x="10251659" y="186816"/>
                  <a:pt x="10257149" y="191927"/>
                  <a:pt x="10263421" y="204192"/>
                </a:cubicBezTo>
                <a:cubicBezTo>
                  <a:pt x="10368501" y="145163"/>
                  <a:pt x="10450057" y="215947"/>
                  <a:pt x="10549649" y="193971"/>
                </a:cubicBezTo>
                <a:cubicBezTo>
                  <a:pt x="10559059" y="212370"/>
                  <a:pt x="10571605" y="212881"/>
                  <a:pt x="10586505" y="210836"/>
                </a:cubicBezTo>
                <a:cubicBezTo>
                  <a:pt x="10584937" y="208537"/>
                  <a:pt x="10584937" y="204703"/>
                  <a:pt x="10581801" y="204192"/>
                </a:cubicBezTo>
                <a:cubicBezTo>
                  <a:pt x="10615521" y="200870"/>
                  <a:pt x="10655513" y="202915"/>
                  <a:pt x="10687665" y="201126"/>
                </a:cubicBezTo>
                <a:cubicBezTo>
                  <a:pt x="10675119" y="249423"/>
                  <a:pt x="10670413" y="213647"/>
                  <a:pt x="10652377" y="234346"/>
                </a:cubicBezTo>
                <a:cubicBezTo>
                  <a:pt x="10700213" y="231535"/>
                  <a:pt x="10742559" y="267055"/>
                  <a:pt x="10795885" y="260922"/>
                </a:cubicBezTo>
                <a:lnTo>
                  <a:pt x="10795885" y="283154"/>
                </a:lnTo>
                <a:cubicBezTo>
                  <a:pt x="10834309" y="256067"/>
                  <a:pt x="10831173" y="300019"/>
                  <a:pt x="10866461" y="270377"/>
                </a:cubicBezTo>
                <a:cubicBezTo>
                  <a:pt x="10875085" y="292609"/>
                  <a:pt x="10898613" y="293120"/>
                  <a:pt x="10915865" y="280854"/>
                </a:cubicBezTo>
                <a:cubicBezTo>
                  <a:pt x="10910375" y="302830"/>
                  <a:pt x="10924489" y="300530"/>
                  <a:pt x="10921353" y="317652"/>
                </a:cubicBezTo>
                <a:cubicBezTo>
                  <a:pt x="10941741" y="322507"/>
                  <a:pt x="10933117" y="295420"/>
                  <a:pt x="10950369" y="300275"/>
                </a:cubicBezTo>
                <a:cubicBezTo>
                  <a:pt x="10966837" y="315607"/>
                  <a:pt x="10989577" y="328129"/>
                  <a:pt x="11011535" y="339883"/>
                </a:cubicBezTo>
                <a:cubicBezTo>
                  <a:pt x="11026433" y="333495"/>
                  <a:pt x="11043685" y="325318"/>
                  <a:pt x="11053097" y="325318"/>
                </a:cubicBezTo>
                <a:cubicBezTo>
                  <a:pt x="11079759" y="322762"/>
                  <a:pt x="11106421" y="361860"/>
                  <a:pt x="11127593" y="317652"/>
                </a:cubicBezTo>
                <a:cubicBezTo>
                  <a:pt x="11156609" y="369270"/>
                  <a:pt x="11197387" y="322251"/>
                  <a:pt x="11243653" y="314841"/>
                </a:cubicBezTo>
                <a:cubicBezTo>
                  <a:pt x="11253065" y="314841"/>
                  <a:pt x="11249927" y="303341"/>
                  <a:pt x="11249927" y="293375"/>
                </a:cubicBezTo>
                <a:cubicBezTo>
                  <a:pt x="11317367" y="315607"/>
                  <a:pt x="11361281" y="280854"/>
                  <a:pt x="11407549" y="266033"/>
                </a:cubicBezTo>
                <a:cubicBezTo>
                  <a:pt x="11428721" y="266033"/>
                  <a:pt x="11439701" y="280598"/>
                  <a:pt x="11445189" y="300275"/>
                </a:cubicBezTo>
                <a:cubicBezTo>
                  <a:pt x="11474989" y="305130"/>
                  <a:pt x="11474989" y="278554"/>
                  <a:pt x="11498513" y="273699"/>
                </a:cubicBezTo>
                <a:cubicBezTo>
                  <a:pt x="11496161" y="308197"/>
                  <a:pt x="11547917" y="265777"/>
                  <a:pt x="11544781" y="297975"/>
                </a:cubicBezTo>
                <a:cubicBezTo>
                  <a:pt x="11565169" y="270888"/>
                  <a:pt x="11603595" y="281110"/>
                  <a:pt x="11627121" y="285965"/>
                </a:cubicBezTo>
                <a:cubicBezTo>
                  <a:pt x="11613005" y="281110"/>
                  <a:pt x="11656135" y="303086"/>
                  <a:pt x="11671035" y="303086"/>
                </a:cubicBezTo>
                <a:cubicBezTo>
                  <a:pt x="11688287" y="303086"/>
                  <a:pt x="11700049" y="285965"/>
                  <a:pt x="11717301" y="285965"/>
                </a:cubicBezTo>
                <a:cubicBezTo>
                  <a:pt x="11737689" y="283409"/>
                  <a:pt x="11758863" y="308197"/>
                  <a:pt x="11779253" y="310496"/>
                </a:cubicBezTo>
                <a:cubicBezTo>
                  <a:pt x="11808267" y="313052"/>
                  <a:pt x="11863945" y="320207"/>
                  <a:pt x="11914133" y="305386"/>
                </a:cubicBezTo>
                <a:cubicBezTo>
                  <a:pt x="11922757" y="322507"/>
                  <a:pt x="11928249" y="317652"/>
                  <a:pt x="11922757" y="342439"/>
                </a:cubicBezTo>
                <a:cubicBezTo>
                  <a:pt x="11963537" y="283409"/>
                  <a:pt x="11996473" y="344994"/>
                  <a:pt x="12040385" y="332728"/>
                </a:cubicBezTo>
                <a:cubicBezTo>
                  <a:pt x="12037249" y="313052"/>
                  <a:pt x="12013725" y="315607"/>
                  <a:pt x="12013725" y="291076"/>
                </a:cubicBezTo>
                <a:cubicBezTo>
                  <a:pt x="12037249" y="347805"/>
                  <a:pt x="12121941" y="295931"/>
                  <a:pt x="12168993" y="308197"/>
                </a:cubicBezTo>
                <a:cubicBezTo>
                  <a:pt x="12165857" y="273699"/>
                  <a:pt x="12116453" y="303597"/>
                  <a:pt x="12118805" y="259389"/>
                </a:cubicBezTo>
                <a:cubicBezTo>
                  <a:pt x="12098417" y="303597"/>
                  <a:pt x="12059991" y="266033"/>
                  <a:pt x="12024701" y="280854"/>
                </a:cubicBezTo>
                <a:cubicBezTo>
                  <a:pt x="12115669" y="229235"/>
                  <a:pt x="12247411" y="224124"/>
                  <a:pt x="12317989" y="207003"/>
                </a:cubicBezTo>
                <a:cubicBezTo>
                  <a:pt x="12288973" y="143119"/>
                  <a:pt x="12174481" y="234346"/>
                  <a:pt x="12144683" y="160495"/>
                </a:cubicBezTo>
                <a:cubicBezTo>
                  <a:pt x="12107041" y="182727"/>
                  <a:pt x="12100769" y="177872"/>
                  <a:pt x="12074105" y="197548"/>
                </a:cubicBezTo>
                <a:cubicBezTo>
                  <a:pt x="12080381" y="175317"/>
                  <a:pt x="12077243" y="162540"/>
                  <a:pt x="12059991" y="152574"/>
                </a:cubicBezTo>
                <a:cubicBezTo>
                  <a:pt x="12027839" y="211603"/>
                  <a:pt x="11943147" y="150274"/>
                  <a:pt x="11928249" y="209303"/>
                </a:cubicBezTo>
                <a:cubicBezTo>
                  <a:pt x="11910995" y="169950"/>
                  <a:pt x="11884333" y="207259"/>
                  <a:pt x="11866297" y="199848"/>
                </a:cubicBezTo>
                <a:cubicBezTo>
                  <a:pt x="11866297" y="187582"/>
                  <a:pt x="11885117" y="194993"/>
                  <a:pt x="11885117" y="182727"/>
                </a:cubicBezTo>
                <a:cubicBezTo>
                  <a:pt x="11878845" y="143374"/>
                  <a:pt x="11799641" y="177872"/>
                  <a:pt x="11808267" y="197548"/>
                </a:cubicBezTo>
                <a:cubicBezTo>
                  <a:pt x="11779253" y="158195"/>
                  <a:pt x="11738475" y="192438"/>
                  <a:pt x="11697697" y="212114"/>
                </a:cubicBezTo>
                <a:cubicBezTo>
                  <a:pt x="11671035" y="187582"/>
                  <a:pt x="11559681" y="170461"/>
                  <a:pt x="11536155" y="219780"/>
                </a:cubicBezTo>
                <a:cubicBezTo>
                  <a:pt x="11524393" y="217225"/>
                  <a:pt x="11522039" y="206748"/>
                  <a:pt x="11522039" y="189627"/>
                </a:cubicBezTo>
                <a:cubicBezTo>
                  <a:pt x="11460089" y="199337"/>
                  <a:pt x="11422449" y="211603"/>
                  <a:pt x="11358145" y="189627"/>
                </a:cubicBezTo>
                <a:cubicBezTo>
                  <a:pt x="11410685" y="164839"/>
                  <a:pt x="11457737" y="195249"/>
                  <a:pt x="11493025" y="148741"/>
                </a:cubicBezTo>
                <a:cubicBezTo>
                  <a:pt x="11486751" y="141330"/>
                  <a:pt x="11478125" y="143630"/>
                  <a:pt x="11478125" y="128809"/>
                </a:cubicBezTo>
                <a:cubicBezTo>
                  <a:pt x="11454599" y="133664"/>
                  <a:pt x="11454599" y="135964"/>
                  <a:pt x="11436563" y="123698"/>
                </a:cubicBezTo>
                <a:cubicBezTo>
                  <a:pt x="11416173" y="143374"/>
                  <a:pt x="11380885" y="160495"/>
                  <a:pt x="11360497" y="138263"/>
                </a:cubicBezTo>
                <a:cubicBezTo>
                  <a:pt x="11343245" y="175317"/>
                  <a:pt x="11307957" y="157684"/>
                  <a:pt x="11285215" y="194737"/>
                </a:cubicBezTo>
                <a:cubicBezTo>
                  <a:pt x="11311093" y="165095"/>
                  <a:pt x="11273453" y="172250"/>
                  <a:pt x="11256201" y="167395"/>
                </a:cubicBezTo>
                <a:cubicBezTo>
                  <a:pt x="11349519" y="113221"/>
                  <a:pt x="11454599" y="123698"/>
                  <a:pt x="11530665" y="94311"/>
                </a:cubicBezTo>
                <a:cubicBezTo>
                  <a:pt x="11542429" y="99166"/>
                  <a:pt x="11569091" y="133153"/>
                  <a:pt x="11577717" y="96355"/>
                </a:cubicBezTo>
                <a:cubicBezTo>
                  <a:pt x="11594969" y="103510"/>
                  <a:pt x="11598105" y="123698"/>
                  <a:pt x="11615357" y="131108"/>
                </a:cubicBezTo>
                <a:cubicBezTo>
                  <a:pt x="11606731" y="118842"/>
                  <a:pt x="11620847" y="118331"/>
                  <a:pt x="11638099" y="98655"/>
                </a:cubicBezTo>
                <a:cubicBezTo>
                  <a:pt x="11647509" y="98655"/>
                  <a:pt x="11642021" y="123187"/>
                  <a:pt x="11656135" y="120887"/>
                </a:cubicBezTo>
                <a:cubicBezTo>
                  <a:pt x="11679661" y="123187"/>
                  <a:pt x="11665545" y="84345"/>
                  <a:pt x="11691425" y="86645"/>
                </a:cubicBezTo>
                <a:cubicBezTo>
                  <a:pt x="11689071" y="101466"/>
                  <a:pt x="11693777" y="101466"/>
                  <a:pt x="11702401" y="101466"/>
                </a:cubicBezTo>
                <a:cubicBezTo>
                  <a:pt x="11749453" y="47292"/>
                  <a:pt x="11858455" y="99166"/>
                  <a:pt x="11901585" y="69779"/>
                </a:cubicBezTo>
                <a:cubicBezTo>
                  <a:pt x="11951773" y="104021"/>
                  <a:pt x="12004313" y="47547"/>
                  <a:pt x="12074105" y="72079"/>
                </a:cubicBezTo>
                <a:cubicBezTo>
                  <a:pt x="12100769" y="52402"/>
                  <a:pt x="12147821" y="35026"/>
                  <a:pt x="12156445" y="64413"/>
                </a:cubicBezTo>
                <a:cubicBezTo>
                  <a:pt x="12168209" y="59558"/>
                  <a:pt x="12176833" y="46781"/>
                  <a:pt x="12185461" y="39370"/>
                </a:cubicBezTo>
                <a:cubicBezTo>
                  <a:pt x="12183109" y="32215"/>
                  <a:pt x="12170561" y="32726"/>
                  <a:pt x="12173697" y="18160"/>
                </a:cubicBezTo>
                <a:cubicBezTo>
                  <a:pt x="12182325" y="47547"/>
                  <a:pt x="12200361" y="22504"/>
                  <a:pt x="12215261" y="22504"/>
                </a:cubicBezTo>
                <a:cubicBezTo>
                  <a:pt x="12285053" y="22504"/>
                  <a:pt x="12384645" y="19949"/>
                  <a:pt x="12463845" y="24804"/>
                </a:cubicBezTo>
                <a:cubicBezTo>
                  <a:pt x="12463845" y="51891"/>
                  <a:pt x="12458357" y="44481"/>
                  <a:pt x="12440321" y="39370"/>
                </a:cubicBezTo>
                <a:cubicBezTo>
                  <a:pt x="12443457" y="49336"/>
                  <a:pt x="12440321" y="54958"/>
                  <a:pt x="12434831" y="57258"/>
                </a:cubicBezTo>
                <a:cubicBezTo>
                  <a:pt x="12437185" y="64668"/>
                  <a:pt x="12448947" y="62368"/>
                  <a:pt x="12448947" y="54958"/>
                </a:cubicBezTo>
                <a:cubicBezTo>
                  <a:pt x="12463845" y="62368"/>
                  <a:pt x="12440321" y="76934"/>
                  <a:pt x="12455221" y="84345"/>
                </a:cubicBezTo>
                <a:cubicBezTo>
                  <a:pt x="12490509" y="13049"/>
                  <a:pt x="12557949" y="74379"/>
                  <a:pt x="12610489" y="72079"/>
                </a:cubicBezTo>
                <a:cubicBezTo>
                  <a:pt x="12610489" y="67224"/>
                  <a:pt x="12597941" y="62113"/>
                  <a:pt x="12594805" y="64413"/>
                </a:cubicBezTo>
                <a:cubicBezTo>
                  <a:pt x="12596373" y="63391"/>
                  <a:pt x="12598725" y="63391"/>
                  <a:pt x="12600295" y="62624"/>
                </a:cubicBezTo>
                <a:cubicBezTo>
                  <a:pt x="12601079" y="41414"/>
                  <a:pt x="12612057" y="30682"/>
                  <a:pt x="12634799" y="30682"/>
                </a:cubicBezTo>
                <a:cubicBezTo>
                  <a:pt x="12637937" y="34515"/>
                  <a:pt x="12636367" y="42948"/>
                  <a:pt x="12637937" y="48314"/>
                </a:cubicBezTo>
                <a:cubicBezTo>
                  <a:pt x="12691261" y="26337"/>
                  <a:pt x="12749289" y="17138"/>
                  <a:pt x="12774385" y="42181"/>
                </a:cubicBezTo>
                <a:cubicBezTo>
                  <a:pt x="12791637" y="44736"/>
                  <a:pt x="12773601" y="7939"/>
                  <a:pt x="12793989" y="12794"/>
                </a:cubicBezTo>
                <a:close/>
                <a:moveTo>
                  <a:pt x="12880113" y="12578"/>
                </a:moveTo>
                <a:cubicBezTo>
                  <a:pt x="12889267" y="14902"/>
                  <a:pt x="12892797" y="22760"/>
                  <a:pt x="12906911" y="17393"/>
                </a:cubicBezTo>
                <a:cubicBezTo>
                  <a:pt x="12906911" y="24549"/>
                  <a:pt x="12900637" y="25060"/>
                  <a:pt x="12894365" y="27615"/>
                </a:cubicBezTo>
                <a:cubicBezTo>
                  <a:pt x="12894365" y="32470"/>
                  <a:pt x="12898285" y="31959"/>
                  <a:pt x="12901421" y="31959"/>
                </a:cubicBezTo>
                <a:cubicBezTo>
                  <a:pt x="12901421" y="41670"/>
                  <a:pt x="12894365" y="36815"/>
                  <a:pt x="12894365" y="34259"/>
                </a:cubicBezTo>
                <a:cubicBezTo>
                  <a:pt x="12874761" y="29404"/>
                  <a:pt x="12884953" y="53936"/>
                  <a:pt x="12862213" y="49080"/>
                </a:cubicBezTo>
                <a:cubicBezTo>
                  <a:pt x="12868485" y="41925"/>
                  <a:pt x="12871623" y="29659"/>
                  <a:pt x="12868485" y="12794"/>
                </a:cubicBezTo>
                <a:cubicBezTo>
                  <a:pt x="12873387" y="11644"/>
                  <a:pt x="12877063" y="11804"/>
                  <a:pt x="12880113" y="12578"/>
                </a:cubicBezTo>
                <a:close/>
                <a:moveTo>
                  <a:pt x="7274105" y="272"/>
                </a:moveTo>
                <a:cubicBezTo>
                  <a:pt x="7278027" y="-2794"/>
                  <a:pt x="7286653" y="21227"/>
                  <a:pt x="7297631" y="12027"/>
                </a:cubicBezTo>
                <a:cubicBezTo>
                  <a:pt x="7297631" y="24293"/>
                  <a:pt x="7308609" y="53936"/>
                  <a:pt x="7290573" y="49080"/>
                </a:cubicBezTo>
                <a:lnTo>
                  <a:pt x="7290573" y="26848"/>
                </a:lnTo>
                <a:cubicBezTo>
                  <a:pt x="7287437" y="16882"/>
                  <a:pt x="7274889" y="26848"/>
                  <a:pt x="7272537" y="14583"/>
                </a:cubicBezTo>
                <a:cubicBezTo>
                  <a:pt x="7272537" y="5383"/>
                  <a:pt x="7272537" y="1295"/>
                  <a:pt x="7274105" y="272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3A505432-4DBB-4E3F-A0BB-17E01EB04FA3}"/>
              </a:ext>
            </a:extLst>
          </p:cNvPr>
          <p:cNvSpPr/>
          <p:nvPr userDrawn="1"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5998FE3-8C15-4237-942A-E4B4699A6E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6288"/>
            <a:ext cx="4966778" cy="269813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4723ACF-F143-4D8B-8D4D-356DD6D6F1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54301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699D62E-31DA-49FC-B90C-0043CABF5B8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441600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F3F4874-4958-49F3-B532-1E0F045EFB2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73232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8C123FE6-7E03-4DD2-AF77-1CFCF08E8A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60531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2BDEB893-C3AD-49B7-A453-65DEDD41383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092163" y="9747851"/>
            <a:ext cx="4966778" cy="1627733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6AC0614B-4DEE-4268-A665-FBD8BDF14FA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079462" y="9178929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B9E6B37-38F9-4A5F-AD60-E347A24A7D8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7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87574141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40063835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D103A6-E02B-4073-8790-94AF4DDD6C7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5060421"/>
            <a:ext cx="572806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C45324A-DF67-4AFE-8F83-D5D470199D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499435" y="8843499"/>
            <a:ext cx="6324964" cy="45838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8C2B72B-C07A-4705-897D-0536429A232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64726" y="8963161"/>
            <a:ext cx="6984074" cy="26924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50ADFA68-DE85-41AC-8FFA-F5D5CFCFA7F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263354" y="9709541"/>
            <a:ext cx="1738102" cy="1346201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B5F8B829-6D93-49C3-A639-779896CB15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0828556" y="10696103"/>
            <a:ext cx="654466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B66CF7E-D6B5-4C06-AD34-8F8E025FEF6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464936 w 20685309"/>
              <a:gd name="connsiteY375" fmla="*/ 5661350 h 10100544"/>
              <a:gd name="connsiteX376" fmla="*/ 1515948 w 20685309"/>
              <a:gd name="connsiteY376" fmla="*/ 5678762 h 10100544"/>
              <a:gd name="connsiteX377" fmla="*/ 1464936 w 20685309"/>
              <a:gd name="connsiteY377" fmla="*/ 5661350 h 10100544"/>
              <a:gd name="connsiteX378" fmla="*/ 1070310 w 20685309"/>
              <a:gd name="connsiteY378" fmla="*/ 5531934 h 10100544"/>
              <a:gd name="connsiteX379" fmla="*/ 1122286 w 20685309"/>
              <a:gd name="connsiteY379" fmla="*/ 5549346 h 10100544"/>
              <a:gd name="connsiteX380" fmla="*/ 1070310 w 20685309"/>
              <a:gd name="connsiteY380" fmla="*/ 5531934 h 10100544"/>
              <a:gd name="connsiteX381" fmla="*/ 760385 w 20685309"/>
              <a:gd name="connsiteY381" fmla="*/ 5334281 h 10100544"/>
              <a:gd name="connsiteX382" fmla="*/ 712260 w 20685309"/>
              <a:gd name="connsiteY382" fmla="*/ 5364399 h 10100544"/>
              <a:gd name="connsiteX383" fmla="*/ 804660 w 20685309"/>
              <a:gd name="connsiteY383" fmla="*/ 5355458 h 10100544"/>
              <a:gd name="connsiteX384" fmla="*/ 760385 w 20685309"/>
              <a:gd name="connsiteY384" fmla="*/ 5334281 h 10100544"/>
              <a:gd name="connsiteX385" fmla="*/ 891285 w 20685309"/>
              <a:gd name="connsiteY385" fmla="*/ 5218042 h 10100544"/>
              <a:gd name="connsiteX386" fmla="*/ 835460 w 20685309"/>
              <a:gd name="connsiteY386" fmla="*/ 5222277 h 10100544"/>
              <a:gd name="connsiteX387" fmla="*/ 942298 w 20685309"/>
              <a:gd name="connsiteY387" fmla="*/ 5295691 h 10100544"/>
              <a:gd name="connsiteX388" fmla="*/ 942298 w 20685309"/>
              <a:gd name="connsiteY388" fmla="*/ 5377106 h 10100544"/>
              <a:gd name="connsiteX389" fmla="*/ 855673 w 20685309"/>
              <a:gd name="connsiteY389" fmla="*/ 5372870 h 10100544"/>
              <a:gd name="connsiteX390" fmla="*/ 947110 w 20685309"/>
              <a:gd name="connsiteY390" fmla="*/ 5402989 h 10100544"/>
              <a:gd name="connsiteX391" fmla="*/ 962510 w 20685309"/>
              <a:gd name="connsiteY391" fmla="*/ 5364399 h 10100544"/>
              <a:gd name="connsiteX392" fmla="*/ 1111698 w 20685309"/>
              <a:gd name="connsiteY392" fmla="*/ 5346987 h 10100544"/>
              <a:gd name="connsiteX393" fmla="*/ 957698 w 20685309"/>
              <a:gd name="connsiteY393" fmla="*/ 5321574 h 10100544"/>
              <a:gd name="connsiteX394" fmla="*/ 1029886 w 20685309"/>
              <a:gd name="connsiteY394" fmla="*/ 5286750 h 10100544"/>
              <a:gd name="connsiteX395" fmla="*/ 1080898 w 20685309"/>
              <a:gd name="connsiteY395" fmla="*/ 5329575 h 10100544"/>
              <a:gd name="connsiteX396" fmla="*/ 1029886 w 20685309"/>
              <a:gd name="connsiteY396" fmla="*/ 5286750 h 10100544"/>
              <a:gd name="connsiteX397" fmla="*/ 946148 w 20685309"/>
              <a:gd name="connsiteY397" fmla="*/ 5218983 h 10100544"/>
              <a:gd name="connsiteX398" fmla="*/ 891285 w 20685309"/>
              <a:gd name="connsiteY398" fmla="*/ 5218042 h 10100544"/>
              <a:gd name="connsiteX399" fmla="*/ 19977670 w 20685309"/>
              <a:gd name="connsiteY399" fmla="*/ 4830736 h 10100544"/>
              <a:gd name="connsiteX400" fmla="*/ 19963232 w 20685309"/>
              <a:gd name="connsiteY400" fmla="*/ 4831207 h 10100544"/>
              <a:gd name="connsiteX401" fmla="*/ 19940132 w 20685309"/>
              <a:gd name="connsiteY401" fmla="*/ 4852384 h 10100544"/>
              <a:gd name="connsiteX402" fmla="*/ 20032532 w 20685309"/>
              <a:gd name="connsiteY402" fmla="*/ 4847678 h 10100544"/>
              <a:gd name="connsiteX403" fmla="*/ 19977670 w 20685309"/>
              <a:gd name="connsiteY403" fmla="*/ 4830736 h 10100544"/>
              <a:gd name="connsiteX404" fmla="*/ 19819820 w 20685309"/>
              <a:gd name="connsiteY404" fmla="*/ 4793558 h 10100544"/>
              <a:gd name="connsiteX405" fmla="*/ 19796720 w 20685309"/>
              <a:gd name="connsiteY405" fmla="*/ 4800147 h 10100544"/>
              <a:gd name="connsiteX406" fmla="*/ 19781320 w 20685309"/>
              <a:gd name="connsiteY406" fmla="*/ 4839677 h 10100544"/>
              <a:gd name="connsiteX407" fmla="*/ 19633094 w 20685309"/>
              <a:gd name="connsiteY407" fmla="*/ 4856148 h 10100544"/>
              <a:gd name="connsiteX408" fmla="*/ 19781320 w 20685309"/>
              <a:gd name="connsiteY408" fmla="*/ 4882502 h 10100544"/>
              <a:gd name="connsiteX409" fmla="*/ 19709132 w 20685309"/>
              <a:gd name="connsiteY409" fmla="*/ 4916386 h 10100544"/>
              <a:gd name="connsiteX410" fmla="*/ 19663894 w 20685309"/>
              <a:gd name="connsiteY410" fmla="*/ 4873561 h 10100544"/>
              <a:gd name="connsiteX411" fmla="*/ 19709132 w 20685309"/>
              <a:gd name="connsiteY411" fmla="*/ 4916386 h 10100544"/>
              <a:gd name="connsiteX412" fmla="*/ 19910296 w 20685309"/>
              <a:gd name="connsiteY412" fmla="*/ 4985094 h 10100544"/>
              <a:gd name="connsiteX413" fmla="*/ 19802496 w 20685309"/>
              <a:gd name="connsiteY413" fmla="*/ 4913091 h 10100544"/>
              <a:gd name="connsiteX414" fmla="*/ 19802496 w 20685309"/>
              <a:gd name="connsiteY414" fmla="*/ 4830265 h 10100544"/>
              <a:gd name="connsiteX415" fmla="*/ 19889120 w 20685309"/>
              <a:gd name="connsiteY415" fmla="*/ 4834971 h 10100544"/>
              <a:gd name="connsiteX416" fmla="*/ 19819820 w 20685309"/>
              <a:gd name="connsiteY416" fmla="*/ 4793558 h 10100544"/>
              <a:gd name="connsiteX417" fmla="*/ 19659082 w 20685309"/>
              <a:gd name="connsiteY417" fmla="*/ 4632612 h 10100544"/>
              <a:gd name="connsiteX418" fmla="*/ 19628282 w 20685309"/>
              <a:gd name="connsiteY418" fmla="*/ 4654731 h 10100544"/>
              <a:gd name="connsiteX419" fmla="*/ 19679294 w 20685309"/>
              <a:gd name="connsiteY419" fmla="*/ 4672143 h 10100544"/>
              <a:gd name="connsiteX420" fmla="*/ 19659082 w 20685309"/>
              <a:gd name="connsiteY420" fmla="*/ 4632612 h 10100544"/>
              <a:gd name="connsiteX421" fmla="*/ 19270232 w 20685309"/>
              <a:gd name="connsiteY421" fmla="*/ 4492843 h 10100544"/>
              <a:gd name="connsiteX422" fmla="*/ 19233658 w 20685309"/>
              <a:gd name="connsiteY422" fmla="*/ 4516373 h 10100544"/>
              <a:gd name="connsiteX423" fmla="*/ 19284670 w 20685309"/>
              <a:gd name="connsiteY423" fmla="*/ 4533786 h 10100544"/>
              <a:gd name="connsiteX424" fmla="*/ 19270232 w 20685309"/>
              <a:gd name="connsiteY424" fmla="*/ 4492843 h 10100544"/>
              <a:gd name="connsiteX425" fmla="*/ 19267690 w 20685309"/>
              <a:gd name="connsiteY425" fmla="*/ 4420738 h 10100544"/>
              <a:gd name="connsiteX426" fmla="*/ 19251944 w 20685309"/>
              <a:gd name="connsiteY426" fmla="*/ 4420841 h 10100544"/>
              <a:gd name="connsiteX427" fmla="*/ 19228844 w 20685309"/>
              <a:gd name="connsiteY427" fmla="*/ 4465078 h 10100544"/>
              <a:gd name="connsiteX428" fmla="*/ 19267690 w 20685309"/>
              <a:gd name="connsiteY428" fmla="*/ 4420738 h 10100544"/>
              <a:gd name="connsiteX429" fmla="*/ 18793794 w 20685309"/>
              <a:gd name="connsiteY429" fmla="*/ 4378957 h 10100544"/>
              <a:gd name="connsiteX430" fmla="*/ 18772620 w 20685309"/>
              <a:gd name="connsiteY430" fmla="*/ 4391664 h 10100544"/>
              <a:gd name="connsiteX431" fmla="*/ 18763958 w 20685309"/>
              <a:gd name="connsiteY431" fmla="*/ 4443901 h 10100544"/>
              <a:gd name="connsiteX432" fmla="*/ 18793794 w 20685309"/>
              <a:gd name="connsiteY432" fmla="*/ 4378957 h 10100544"/>
              <a:gd name="connsiteX433" fmla="*/ 18324094 w 20685309"/>
              <a:gd name="connsiteY433" fmla="*/ 4363428 h 10100544"/>
              <a:gd name="connsiteX434" fmla="*/ 18303882 w 20685309"/>
              <a:gd name="connsiteY434" fmla="*/ 4366251 h 10100544"/>
              <a:gd name="connsiteX435" fmla="*/ 18267306 w 20685309"/>
              <a:gd name="connsiteY435" fmla="*/ 4396370 h 10100544"/>
              <a:gd name="connsiteX436" fmla="*/ 18337570 w 20685309"/>
              <a:gd name="connsiteY436" fmla="*/ 4370487 h 10100544"/>
              <a:gd name="connsiteX437" fmla="*/ 18324094 w 20685309"/>
              <a:gd name="connsiteY437" fmla="*/ 4363428 h 10100544"/>
              <a:gd name="connsiteX438" fmla="*/ 7735626 w 20685309"/>
              <a:gd name="connsiteY438" fmla="*/ 4348839 h 10100544"/>
              <a:gd name="connsiteX439" fmla="*/ 7714452 w 20685309"/>
              <a:gd name="connsiteY439" fmla="*/ 4413782 h 10100544"/>
              <a:gd name="connsiteX440" fmla="*/ 7735626 w 20685309"/>
              <a:gd name="connsiteY440" fmla="*/ 4348839 h 10100544"/>
              <a:gd name="connsiteX441" fmla="*/ 18747594 w 20685309"/>
              <a:gd name="connsiteY441" fmla="*/ 3970474 h 10100544"/>
              <a:gd name="connsiteX442" fmla="*/ 18778394 w 20685309"/>
              <a:gd name="connsiteY442" fmla="*/ 4026005 h 10100544"/>
              <a:gd name="connsiteX443" fmla="*/ 18788020 w 20685309"/>
              <a:gd name="connsiteY443" fmla="*/ 3970474 h 10100544"/>
              <a:gd name="connsiteX444" fmla="*/ 18550282 w 20685309"/>
              <a:gd name="connsiteY444" fmla="*/ 3928591 h 10100544"/>
              <a:gd name="connsiteX445" fmla="*/ 18527182 w 20685309"/>
              <a:gd name="connsiteY445" fmla="*/ 3965768 h 10100544"/>
              <a:gd name="connsiteX446" fmla="*/ 18440556 w 20685309"/>
              <a:gd name="connsiteY446" fmla="*/ 3948356 h 10100544"/>
              <a:gd name="connsiteX447" fmla="*/ 18435744 w 20685309"/>
              <a:gd name="connsiteY447" fmla="*/ 4000593 h 10100544"/>
              <a:gd name="connsiteX448" fmla="*/ 18471356 w 20685309"/>
              <a:gd name="connsiteY448" fmla="*/ 4030711 h 10100544"/>
              <a:gd name="connsiteX449" fmla="*/ 18409756 w 20685309"/>
              <a:gd name="connsiteY449" fmla="*/ 4013299 h 10100544"/>
              <a:gd name="connsiteX450" fmla="*/ 18332756 w 20685309"/>
              <a:gd name="connsiteY450" fmla="*/ 4074007 h 10100544"/>
              <a:gd name="connsiteX451" fmla="*/ 18384732 w 20685309"/>
              <a:gd name="connsiteY451" fmla="*/ 4090478 h 10100544"/>
              <a:gd name="connsiteX452" fmla="*/ 18353932 w 20685309"/>
              <a:gd name="connsiteY452" fmla="*/ 4155421 h 10100544"/>
              <a:gd name="connsiteX453" fmla="*/ 18394356 w 20685309"/>
              <a:gd name="connsiteY453" fmla="*/ 4172833 h 10100544"/>
              <a:gd name="connsiteX454" fmla="*/ 18399170 w 20685309"/>
              <a:gd name="connsiteY454" fmla="*/ 4133303 h 10100544"/>
              <a:gd name="connsiteX455" fmla="*/ 18409756 w 20685309"/>
              <a:gd name="connsiteY455" fmla="*/ 4202952 h 10100544"/>
              <a:gd name="connsiteX456" fmla="*/ 18363556 w 20685309"/>
              <a:gd name="connsiteY456" fmla="*/ 4211423 h 10100544"/>
              <a:gd name="connsiteX457" fmla="*/ 18302920 w 20685309"/>
              <a:gd name="connsiteY457" fmla="*/ 4125303 h 10100544"/>
              <a:gd name="connsiteX458" fmla="*/ 18312544 w 20685309"/>
              <a:gd name="connsiteY458" fmla="*/ 4206717 h 10100544"/>
              <a:gd name="connsiteX459" fmla="*/ 18343344 w 20685309"/>
              <a:gd name="connsiteY459" fmla="*/ 4224129 h 10100544"/>
              <a:gd name="connsiteX460" fmla="*/ 18394356 w 20685309"/>
              <a:gd name="connsiteY460" fmla="*/ 4228835 h 10100544"/>
              <a:gd name="connsiteX461" fmla="*/ 18379920 w 20685309"/>
              <a:gd name="connsiteY461" fmla="*/ 4301779 h 10100544"/>
              <a:gd name="connsiteX462" fmla="*/ 18384732 w 20685309"/>
              <a:gd name="connsiteY462" fmla="*/ 4310249 h 10100544"/>
              <a:gd name="connsiteX463" fmla="*/ 18593594 w 20685309"/>
              <a:gd name="connsiteY463" fmla="*/ 4348839 h 10100544"/>
              <a:gd name="connsiteX464" fmla="*/ 18567606 w 20685309"/>
              <a:gd name="connsiteY464" fmla="*/ 4374251 h 10100544"/>
              <a:gd name="connsiteX465" fmla="*/ 18625356 w 20685309"/>
              <a:gd name="connsiteY465" fmla="*/ 4297543 h 10100544"/>
              <a:gd name="connsiteX466" fmla="*/ 18599370 w 20685309"/>
              <a:gd name="connsiteY466" fmla="*/ 4254248 h 10100544"/>
              <a:gd name="connsiteX467" fmla="*/ 18460770 w 20685309"/>
              <a:gd name="connsiteY467" fmla="*/ 4271660 h 10100544"/>
              <a:gd name="connsiteX468" fmla="*/ 18619582 w 20685309"/>
              <a:gd name="connsiteY468" fmla="*/ 4189304 h 10100544"/>
              <a:gd name="connsiteX469" fmla="*/ 18609956 w 20685309"/>
              <a:gd name="connsiteY469" fmla="*/ 4258954 h 10100544"/>
              <a:gd name="connsiteX470" fmla="*/ 18712944 w 20685309"/>
              <a:gd name="connsiteY470" fmla="*/ 4224129 h 10100544"/>
              <a:gd name="connsiteX471" fmla="*/ 18650382 w 20685309"/>
              <a:gd name="connsiteY471" fmla="*/ 4219423 h 10100544"/>
              <a:gd name="connsiteX472" fmla="*/ 18681182 w 20685309"/>
              <a:gd name="connsiteY472" fmla="*/ 4142715 h 10100544"/>
              <a:gd name="connsiteX473" fmla="*/ 18522370 w 20685309"/>
              <a:gd name="connsiteY473" fmla="*/ 4116832 h 10100544"/>
              <a:gd name="connsiteX474" fmla="*/ 18660970 w 20685309"/>
              <a:gd name="connsiteY474" fmla="*/ 4086713 h 10100544"/>
              <a:gd name="connsiteX475" fmla="*/ 18635944 w 20685309"/>
              <a:gd name="connsiteY475" fmla="*/ 4030711 h 10100544"/>
              <a:gd name="connsiteX476" fmla="*/ 18558944 w 20685309"/>
              <a:gd name="connsiteY476" fmla="*/ 3970474 h 10100544"/>
              <a:gd name="connsiteX477" fmla="*/ 18716794 w 20685309"/>
              <a:gd name="connsiteY477" fmla="*/ 4061301 h 10100544"/>
              <a:gd name="connsiteX478" fmla="*/ 18706206 w 20685309"/>
              <a:gd name="connsiteY478" fmla="*/ 3939885 h 10100544"/>
              <a:gd name="connsiteX479" fmla="*/ 18686956 w 20685309"/>
              <a:gd name="connsiteY479" fmla="*/ 3991181 h 10100544"/>
              <a:gd name="connsiteX480" fmla="*/ 18550282 w 20685309"/>
              <a:gd name="connsiteY480" fmla="*/ 3928591 h 10100544"/>
              <a:gd name="connsiteX481" fmla="*/ 18476170 w 20685309"/>
              <a:gd name="connsiteY481" fmla="*/ 3815646 h 10100544"/>
              <a:gd name="connsiteX482" fmla="*/ 18425156 w 20685309"/>
              <a:gd name="connsiteY482" fmla="*/ 3849529 h 10100544"/>
              <a:gd name="connsiteX483" fmla="*/ 18491570 w 20685309"/>
              <a:gd name="connsiteY483" fmla="*/ 3922473 h 10100544"/>
              <a:gd name="connsiteX484" fmla="*/ 18583970 w 20685309"/>
              <a:gd name="connsiteY484" fmla="*/ 3889060 h 10100544"/>
              <a:gd name="connsiteX485" fmla="*/ 18537770 w 20685309"/>
              <a:gd name="connsiteY485" fmla="*/ 3833058 h 10100544"/>
              <a:gd name="connsiteX486" fmla="*/ 18476170 w 20685309"/>
              <a:gd name="connsiteY486" fmla="*/ 3815646 h 10100544"/>
              <a:gd name="connsiteX487" fmla="*/ 18660970 w 20685309"/>
              <a:gd name="connsiteY487" fmla="*/ 3759644 h 10100544"/>
              <a:gd name="connsiteX488" fmla="*/ 18567606 w 20685309"/>
              <a:gd name="connsiteY488" fmla="*/ 3793528 h 10100544"/>
              <a:gd name="connsiteX489" fmla="*/ 18742782 w 20685309"/>
              <a:gd name="connsiteY489" fmla="*/ 3845765 h 10100544"/>
              <a:gd name="connsiteX490" fmla="*/ 18604182 w 20685309"/>
              <a:gd name="connsiteY490" fmla="*/ 3905531 h 10100544"/>
              <a:gd name="connsiteX491" fmla="*/ 18778394 w 20685309"/>
              <a:gd name="connsiteY491" fmla="*/ 3892354 h 10100544"/>
              <a:gd name="connsiteX492" fmla="*/ 18737970 w 20685309"/>
              <a:gd name="connsiteY492" fmla="*/ 3939885 h 10100544"/>
              <a:gd name="connsiteX493" fmla="*/ 18804382 w 20685309"/>
              <a:gd name="connsiteY493" fmla="*/ 3962474 h 10100544"/>
              <a:gd name="connsiteX494" fmla="*/ 18849620 w 20685309"/>
              <a:gd name="connsiteY494" fmla="*/ 3879648 h 10100544"/>
              <a:gd name="connsiteX495" fmla="*/ 18747594 w 20685309"/>
              <a:gd name="connsiteY495" fmla="*/ 3820352 h 10100544"/>
              <a:gd name="connsiteX496" fmla="*/ 18798608 w 20685309"/>
              <a:gd name="connsiteY496" fmla="*/ 3798234 h 10100544"/>
              <a:gd name="connsiteX497" fmla="*/ 18676370 w 20685309"/>
              <a:gd name="connsiteY497" fmla="*/ 3802940 h 10100544"/>
              <a:gd name="connsiteX498" fmla="*/ 18660970 w 20685309"/>
              <a:gd name="connsiteY498" fmla="*/ 3759644 h 10100544"/>
              <a:gd name="connsiteX499" fmla="*/ 18989182 w 20685309"/>
              <a:gd name="connsiteY499" fmla="*/ 3585051 h 10100544"/>
              <a:gd name="connsiteX500" fmla="*/ 18972820 w 20685309"/>
              <a:gd name="connsiteY500" fmla="*/ 3608581 h 10100544"/>
              <a:gd name="connsiteX501" fmla="*/ 19023832 w 20685309"/>
              <a:gd name="connsiteY501" fmla="*/ 3638699 h 10100544"/>
              <a:gd name="connsiteX502" fmla="*/ 18989182 w 20685309"/>
              <a:gd name="connsiteY502" fmla="*/ 3585051 h 10100544"/>
              <a:gd name="connsiteX503" fmla="*/ 19079658 w 20685309"/>
              <a:gd name="connsiteY503" fmla="*/ 3561991 h 10100544"/>
              <a:gd name="connsiteX504" fmla="*/ 19091208 w 20685309"/>
              <a:gd name="connsiteY504" fmla="*/ 3617993 h 10100544"/>
              <a:gd name="connsiteX505" fmla="*/ 19131632 w 20685309"/>
              <a:gd name="connsiteY505" fmla="*/ 3578462 h 10100544"/>
              <a:gd name="connsiteX506" fmla="*/ 19079658 w 20685309"/>
              <a:gd name="connsiteY506" fmla="*/ 3561991 h 10100544"/>
              <a:gd name="connsiteX507" fmla="*/ 18808232 w 20685309"/>
              <a:gd name="connsiteY507" fmla="*/ 3404810 h 10100544"/>
              <a:gd name="connsiteX508" fmla="*/ 18788020 w 20685309"/>
              <a:gd name="connsiteY508" fmla="*/ 3407634 h 10100544"/>
              <a:gd name="connsiteX509" fmla="*/ 18835182 w 20685309"/>
              <a:gd name="connsiteY509" fmla="*/ 3436340 h 10100544"/>
              <a:gd name="connsiteX510" fmla="*/ 18808232 w 20685309"/>
              <a:gd name="connsiteY510" fmla="*/ 3404810 h 10100544"/>
              <a:gd name="connsiteX511" fmla="*/ 1618936 w 20685309"/>
              <a:gd name="connsiteY511" fmla="*/ 3308336 h 10100544"/>
              <a:gd name="connsiteX512" fmla="*/ 1634336 w 20685309"/>
              <a:gd name="connsiteY512" fmla="*/ 3445752 h 10100544"/>
              <a:gd name="connsiteX513" fmla="*/ 1669948 w 20685309"/>
              <a:gd name="connsiteY513" fmla="*/ 3420340 h 10100544"/>
              <a:gd name="connsiteX514" fmla="*/ 1674761 w 20685309"/>
              <a:gd name="connsiteY514" fmla="*/ 3527167 h 10100544"/>
              <a:gd name="connsiteX515" fmla="*/ 1941374 w 20685309"/>
              <a:gd name="connsiteY515" fmla="*/ 3488577 h 10100544"/>
              <a:gd name="connsiteX516" fmla="*/ 1909611 w 20685309"/>
              <a:gd name="connsiteY516" fmla="*/ 3475871 h 10100544"/>
              <a:gd name="connsiteX517" fmla="*/ 2135798 w 20685309"/>
              <a:gd name="connsiteY517" fmla="*/ 3501283 h 10100544"/>
              <a:gd name="connsiteX518" fmla="*/ 2063611 w 20685309"/>
              <a:gd name="connsiteY518" fmla="*/ 3402457 h 10100544"/>
              <a:gd name="connsiteX519" fmla="*/ 2058798 w 20685309"/>
              <a:gd name="connsiteY519" fmla="*/ 3453753 h 10100544"/>
              <a:gd name="connsiteX520" fmla="*/ 1981798 w 20685309"/>
              <a:gd name="connsiteY520" fmla="*/ 3436340 h 10100544"/>
              <a:gd name="connsiteX521" fmla="*/ 1618936 w 20685309"/>
              <a:gd name="connsiteY521" fmla="*/ 3308336 h 10100544"/>
              <a:gd name="connsiteX522" fmla="*/ 1357136 w 20685309"/>
              <a:gd name="connsiteY522" fmla="*/ 3308336 h 10100544"/>
              <a:gd name="connsiteX523" fmla="*/ 1341736 w 20685309"/>
              <a:gd name="connsiteY523" fmla="*/ 3427869 h 10100544"/>
              <a:gd name="connsiteX524" fmla="*/ 1371573 w 20685309"/>
              <a:gd name="connsiteY524" fmla="*/ 3509754 h 10100544"/>
              <a:gd name="connsiteX525" fmla="*/ 1613161 w 20685309"/>
              <a:gd name="connsiteY525" fmla="*/ 3565285 h 10100544"/>
              <a:gd name="connsiteX526" fmla="*/ 1597761 w 20685309"/>
              <a:gd name="connsiteY526" fmla="*/ 3471165 h 10100544"/>
              <a:gd name="connsiteX527" fmla="*/ 1638186 w 20685309"/>
              <a:gd name="connsiteY527" fmla="*/ 3483871 h 10100544"/>
              <a:gd name="connsiteX528" fmla="*/ 1567923 w 20685309"/>
              <a:gd name="connsiteY528" fmla="*/ 3441046 h 10100544"/>
              <a:gd name="connsiteX529" fmla="*/ 1536161 w 20685309"/>
              <a:gd name="connsiteY529" fmla="*/ 3346926 h 10100544"/>
              <a:gd name="connsiteX530" fmla="*/ 1413923 w 20685309"/>
              <a:gd name="connsiteY530" fmla="*/ 3377044 h 10100544"/>
              <a:gd name="connsiteX531" fmla="*/ 1357136 w 20685309"/>
              <a:gd name="connsiteY531" fmla="*/ 3308336 h 10100544"/>
              <a:gd name="connsiteX532" fmla="*/ 1295536 w 20685309"/>
              <a:gd name="connsiteY532" fmla="*/ 3097977 h 10100544"/>
              <a:gd name="connsiteX533" fmla="*/ 1283023 w 20685309"/>
              <a:gd name="connsiteY533" fmla="*/ 3101271 h 10100544"/>
              <a:gd name="connsiteX534" fmla="*/ 1229123 w 20685309"/>
              <a:gd name="connsiteY534" fmla="*/ 3139390 h 10100544"/>
              <a:gd name="connsiteX535" fmla="*/ 1260886 w 20685309"/>
              <a:gd name="connsiteY535" fmla="*/ 3367632 h 10100544"/>
              <a:gd name="connsiteX536" fmla="*/ 1336923 w 20685309"/>
              <a:gd name="connsiteY536" fmla="*/ 3294218 h 10100544"/>
              <a:gd name="connsiteX537" fmla="*/ 1290723 w 20685309"/>
              <a:gd name="connsiteY537" fmla="*/ 3252805 h 10100544"/>
              <a:gd name="connsiteX538" fmla="*/ 1371573 w 20685309"/>
              <a:gd name="connsiteY538" fmla="*/ 3212804 h 10100544"/>
              <a:gd name="connsiteX539" fmla="*/ 1295536 w 20685309"/>
              <a:gd name="connsiteY539" fmla="*/ 3209510 h 10100544"/>
              <a:gd name="connsiteX540" fmla="*/ 1311898 w 20685309"/>
              <a:gd name="connsiteY540" fmla="*/ 3101271 h 10100544"/>
              <a:gd name="connsiteX541" fmla="*/ 1295536 w 20685309"/>
              <a:gd name="connsiteY541" fmla="*/ 3097977 h 10100544"/>
              <a:gd name="connsiteX542" fmla="*/ 18906408 w 20685309"/>
              <a:gd name="connsiteY542" fmla="*/ 3032563 h 10100544"/>
              <a:gd name="connsiteX543" fmla="*/ 18886194 w 20685309"/>
              <a:gd name="connsiteY543" fmla="*/ 3075859 h 10100544"/>
              <a:gd name="connsiteX544" fmla="*/ 18839032 w 20685309"/>
              <a:gd name="connsiteY544" fmla="*/ 3045270 h 10100544"/>
              <a:gd name="connsiteX545" fmla="*/ 18875608 w 20685309"/>
              <a:gd name="connsiteY545" fmla="*/ 3088565 h 10100544"/>
              <a:gd name="connsiteX546" fmla="*/ 18952608 w 20685309"/>
              <a:gd name="connsiteY546" fmla="*/ 3067858 h 10100544"/>
              <a:gd name="connsiteX547" fmla="*/ 18906408 w 20685309"/>
              <a:gd name="connsiteY547" fmla="*/ 3032563 h 10100544"/>
              <a:gd name="connsiteX548" fmla="*/ 18890044 w 20685309"/>
              <a:gd name="connsiteY548" fmla="*/ 2938443 h 10100544"/>
              <a:gd name="connsiteX549" fmla="*/ 18835182 w 20685309"/>
              <a:gd name="connsiteY549" fmla="*/ 3002445 h 10100544"/>
              <a:gd name="connsiteX550" fmla="*/ 18890044 w 20685309"/>
              <a:gd name="connsiteY550" fmla="*/ 2994444 h 10100544"/>
              <a:gd name="connsiteX551" fmla="*/ 18860208 w 20685309"/>
              <a:gd name="connsiteY551" fmla="*/ 2964326 h 10100544"/>
              <a:gd name="connsiteX552" fmla="*/ 18890044 w 20685309"/>
              <a:gd name="connsiteY552" fmla="*/ 2938443 h 10100544"/>
              <a:gd name="connsiteX553" fmla="*/ 18947794 w 20685309"/>
              <a:gd name="connsiteY553" fmla="*/ 2908324 h 10100544"/>
              <a:gd name="connsiteX554" fmla="*/ 18921808 w 20685309"/>
              <a:gd name="connsiteY554" fmla="*/ 2929031 h 10100544"/>
              <a:gd name="connsiteX555" fmla="*/ 18977632 w 20685309"/>
              <a:gd name="connsiteY555" fmla="*/ 2984562 h 10100544"/>
              <a:gd name="connsiteX556" fmla="*/ 18947794 w 20685309"/>
              <a:gd name="connsiteY556" fmla="*/ 2908324 h 10100544"/>
              <a:gd name="connsiteX557" fmla="*/ 17739856 w 20685309"/>
              <a:gd name="connsiteY557" fmla="*/ 2908324 h 10100544"/>
              <a:gd name="connsiteX558" fmla="*/ 17683068 w 20685309"/>
              <a:gd name="connsiteY558" fmla="*/ 2933737 h 10100544"/>
              <a:gd name="connsiteX559" fmla="*/ 17678256 w 20685309"/>
              <a:gd name="connsiteY559" fmla="*/ 2971856 h 10100544"/>
              <a:gd name="connsiteX560" fmla="*/ 17729268 w 20685309"/>
              <a:gd name="connsiteY560" fmla="*/ 3045270 h 10100544"/>
              <a:gd name="connsiteX561" fmla="*/ 17734082 w 20685309"/>
              <a:gd name="connsiteY561" fmla="*/ 3019857 h 10100544"/>
              <a:gd name="connsiteX562" fmla="*/ 17748520 w 20685309"/>
              <a:gd name="connsiteY562" fmla="*/ 3007151 h 10100544"/>
              <a:gd name="connsiteX563" fmla="*/ 17739856 w 20685309"/>
              <a:gd name="connsiteY563" fmla="*/ 2908324 h 10100544"/>
              <a:gd name="connsiteX564" fmla="*/ 18837108 w 20685309"/>
              <a:gd name="connsiteY564" fmla="*/ 2811380 h 10100544"/>
              <a:gd name="connsiteX565" fmla="*/ 18817858 w 20685309"/>
              <a:gd name="connsiteY565" fmla="*/ 2811851 h 10100544"/>
              <a:gd name="connsiteX566" fmla="*/ 18798608 w 20685309"/>
              <a:gd name="connsiteY566" fmla="*/ 2825498 h 10100544"/>
              <a:gd name="connsiteX567" fmla="*/ 18860208 w 20685309"/>
              <a:gd name="connsiteY567" fmla="*/ 2855617 h 10100544"/>
              <a:gd name="connsiteX568" fmla="*/ 18837108 w 20685309"/>
              <a:gd name="connsiteY568" fmla="*/ 2811380 h 10100544"/>
              <a:gd name="connsiteX569" fmla="*/ 17662856 w 20685309"/>
              <a:gd name="connsiteY569" fmla="*/ 2743613 h 10100544"/>
              <a:gd name="connsiteX570" fmla="*/ 17641682 w 20685309"/>
              <a:gd name="connsiteY570" fmla="*/ 2796321 h 10100544"/>
              <a:gd name="connsiteX571" fmla="*/ 17692694 w 20685309"/>
              <a:gd name="connsiteY571" fmla="*/ 2812321 h 10100544"/>
              <a:gd name="connsiteX572" fmla="*/ 17662856 w 20685309"/>
              <a:gd name="connsiteY572" fmla="*/ 2743613 h 10100544"/>
              <a:gd name="connsiteX573" fmla="*/ 17826482 w 20685309"/>
              <a:gd name="connsiteY573" fmla="*/ 2563843 h 10100544"/>
              <a:gd name="connsiteX574" fmla="*/ 17785094 w 20685309"/>
              <a:gd name="connsiteY574" fmla="*/ 2589256 h 10100544"/>
              <a:gd name="connsiteX575" fmla="*/ 17846694 w 20685309"/>
              <a:gd name="connsiteY575" fmla="*/ 2606668 h 10100544"/>
              <a:gd name="connsiteX576" fmla="*/ 17826482 w 20685309"/>
              <a:gd name="connsiteY576" fmla="*/ 2563843 h 10100544"/>
              <a:gd name="connsiteX577" fmla="*/ 1960624 w 20685309"/>
              <a:gd name="connsiteY577" fmla="*/ 2477723 h 10100544"/>
              <a:gd name="connsiteX578" fmla="*/ 2002974 w 20685309"/>
              <a:gd name="connsiteY578" fmla="*/ 2482429 h 10100544"/>
              <a:gd name="connsiteX579" fmla="*/ 1659361 w 20685309"/>
              <a:gd name="connsiteY579" fmla="*/ 2391603 h 10100544"/>
              <a:gd name="connsiteX580" fmla="*/ 1561186 w 20685309"/>
              <a:gd name="connsiteY580" fmla="*/ 2429721 h 10100544"/>
              <a:gd name="connsiteX581" fmla="*/ 1602573 w 20685309"/>
              <a:gd name="connsiteY581" fmla="*/ 2525254 h 10100544"/>
              <a:gd name="connsiteX582" fmla="*/ 1685348 w 20685309"/>
              <a:gd name="connsiteY582" fmla="*/ 2503135 h 10100544"/>
              <a:gd name="connsiteX583" fmla="*/ 1643961 w 20685309"/>
              <a:gd name="connsiteY583" fmla="*/ 2485723 h 10100544"/>
              <a:gd name="connsiteX584" fmla="*/ 1720961 w 20685309"/>
              <a:gd name="connsiteY584" fmla="*/ 2409015 h 10100544"/>
              <a:gd name="connsiteX585" fmla="*/ 1659361 w 20685309"/>
              <a:gd name="connsiteY585" fmla="*/ 2391603 h 10100544"/>
              <a:gd name="connsiteX586" fmla="*/ 1976986 w 20685309"/>
              <a:gd name="connsiteY586" fmla="*/ 2318189 h 10100544"/>
              <a:gd name="connsiteX587" fmla="*/ 1904798 w 20685309"/>
              <a:gd name="connsiteY587" fmla="*/ 2353013 h 10100544"/>
              <a:gd name="connsiteX588" fmla="*/ 1976986 w 20685309"/>
              <a:gd name="connsiteY588" fmla="*/ 2383602 h 10100544"/>
              <a:gd name="connsiteX589" fmla="*/ 1976986 w 20685309"/>
              <a:gd name="connsiteY589" fmla="*/ 2318189 h 10100544"/>
              <a:gd name="connsiteX590" fmla="*/ 18117156 w 20685309"/>
              <a:gd name="connsiteY590" fmla="*/ 2300306 h 10100544"/>
              <a:gd name="connsiteX591" fmla="*/ 18102720 w 20685309"/>
              <a:gd name="connsiteY591" fmla="*/ 2396309 h 10100544"/>
              <a:gd name="connsiteX592" fmla="*/ 18164320 w 20685309"/>
              <a:gd name="connsiteY592" fmla="*/ 2361484 h 10100544"/>
              <a:gd name="connsiteX593" fmla="*/ 18117156 w 20685309"/>
              <a:gd name="connsiteY593" fmla="*/ 2300306 h 10100544"/>
              <a:gd name="connsiteX594" fmla="*/ 2719074 w 20685309"/>
              <a:gd name="connsiteY594" fmla="*/ 2021709 h 10100544"/>
              <a:gd name="connsiteX595" fmla="*/ 2702711 w 20685309"/>
              <a:gd name="connsiteY595" fmla="*/ 2102653 h 10100544"/>
              <a:gd name="connsiteX596" fmla="*/ 2739286 w 20685309"/>
              <a:gd name="connsiteY596" fmla="*/ 2102653 h 10100544"/>
              <a:gd name="connsiteX597" fmla="*/ 2719074 w 20685309"/>
              <a:gd name="connsiteY597" fmla="*/ 2021709 h 10100544"/>
              <a:gd name="connsiteX598" fmla="*/ 18107532 w 20685309"/>
              <a:gd name="connsiteY598" fmla="*/ 1866881 h 10100544"/>
              <a:gd name="connsiteX599" fmla="*/ 18056520 w 20685309"/>
              <a:gd name="connsiteY599" fmla="*/ 1892293 h 10100544"/>
              <a:gd name="connsiteX600" fmla="*/ 18097906 w 20685309"/>
              <a:gd name="connsiteY600" fmla="*/ 1922882 h 10100544"/>
              <a:gd name="connsiteX601" fmla="*/ 2765274 w 20685309"/>
              <a:gd name="connsiteY601" fmla="*/ 1836762 h 10100544"/>
              <a:gd name="connsiteX602" fmla="*/ 2770086 w 20685309"/>
              <a:gd name="connsiteY602" fmla="*/ 1888528 h 10100544"/>
              <a:gd name="connsiteX603" fmla="*/ 2837462 w 20685309"/>
              <a:gd name="connsiteY603" fmla="*/ 1892293 h 10100544"/>
              <a:gd name="connsiteX604" fmla="*/ 2867299 w 20685309"/>
              <a:gd name="connsiteY604" fmla="*/ 1973707 h 10100544"/>
              <a:gd name="connsiteX605" fmla="*/ 2882699 w 20685309"/>
              <a:gd name="connsiteY605" fmla="*/ 1884293 h 10100544"/>
              <a:gd name="connsiteX606" fmla="*/ 2765274 w 20685309"/>
              <a:gd name="connsiteY606" fmla="*/ 1836762 h 10100544"/>
              <a:gd name="connsiteX607" fmla="*/ 3504474 w 20685309"/>
              <a:gd name="connsiteY607" fmla="*/ 1681463 h 10100544"/>
              <a:gd name="connsiteX608" fmla="*/ 3475599 w 20685309"/>
              <a:gd name="connsiteY608" fmla="*/ 1684757 h 10100544"/>
              <a:gd name="connsiteX609" fmla="*/ 3419774 w 20685309"/>
              <a:gd name="connsiteY609" fmla="*/ 1712052 h 10100544"/>
              <a:gd name="connsiteX610" fmla="*/ 3521799 w 20685309"/>
              <a:gd name="connsiteY610" fmla="*/ 1689934 h 10100544"/>
              <a:gd name="connsiteX611" fmla="*/ 3504474 w 20685309"/>
              <a:gd name="connsiteY611" fmla="*/ 1681463 h 10100544"/>
              <a:gd name="connsiteX612" fmla="*/ 18246132 w 20685309"/>
              <a:gd name="connsiteY612" fmla="*/ 1665463 h 10100544"/>
              <a:gd name="connsiteX613" fmla="*/ 18251906 w 20685309"/>
              <a:gd name="connsiteY613" fmla="*/ 1677228 h 10100544"/>
              <a:gd name="connsiteX614" fmla="*/ 18230732 w 20685309"/>
              <a:gd name="connsiteY614" fmla="*/ 1703582 h 10100544"/>
              <a:gd name="connsiteX615" fmla="*/ 18133520 w 20685309"/>
              <a:gd name="connsiteY615" fmla="*/ 1707346 h 10100544"/>
              <a:gd name="connsiteX616" fmla="*/ 18204744 w 20685309"/>
              <a:gd name="connsiteY616" fmla="*/ 1862175 h 10100544"/>
              <a:gd name="connsiteX617" fmla="*/ 18292332 w 20685309"/>
              <a:gd name="connsiteY617" fmla="*/ 1694640 h 10100544"/>
              <a:gd name="connsiteX618" fmla="*/ 18246132 w 20685309"/>
              <a:gd name="connsiteY618" fmla="*/ 1665463 h 10100544"/>
              <a:gd name="connsiteX619" fmla="*/ 3107924 w 20685309"/>
              <a:gd name="connsiteY619" fmla="*/ 1613226 h 10100544"/>
              <a:gd name="connsiteX620" fmla="*/ 3107924 w 20685309"/>
              <a:gd name="connsiteY620" fmla="*/ 1746877 h 10100544"/>
              <a:gd name="connsiteX621" fmla="*/ 3153162 w 20685309"/>
              <a:gd name="connsiteY621" fmla="*/ 1750642 h 10100544"/>
              <a:gd name="connsiteX622" fmla="*/ 3148349 w 20685309"/>
              <a:gd name="connsiteY622" fmla="*/ 1613226 h 10100544"/>
              <a:gd name="connsiteX623" fmla="*/ 18095020 w 20685309"/>
              <a:gd name="connsiteY623" fmla="*/ 1611343 h 10100544"/>
              <a:gd name="connsiteX624" fmla="*/ 18046894 w 20685309"/>
              <a:gd name="connsiteY624" fmla="*/ 1716758 h 10100544"/>
              <a:gd name="connsiteX625" fmla="*/ 18117156 w 20685309"/>
              <a:gd name="connsiteY625" fmla="*/ 1613226 h 10100544"/>
              <a:gd name="connsiteX626" fmla="*/ 18095020 w 20685309"/>
              <a:gd name="connsiteY626" fmla="*/ 1611343 h 10100544"/>
              <a:gd name="connsiteX627" fmla="*/ 18000334 w 20685309"/>
              <a:gd name="connsiteY627" fmla="*/ 1587637 h 10100544"/>
              <a:gd name="connsiteX628" fmla="*/ 17990106 w 20685309"/>
              <a:gd name="connsiteY628" fmla="*/ 1591107 h 10100544"/>
              <a:gd name="connsiteX629" fmla="*/ 17678256 w 20685309"/>
              <a:gd name="connsiteY629" fmla="*/ 1677228 h 10100544"/>
              <a:gd name="connsiteX630" fmla="*/ 17774506 w 20685309"/>
              <a:gd name="connsiteY630" fmla="*/ 1737465 h 10100544"/>
              <a:gd name="connsiteX631" fmla="*/ 17703282 w 20685309"/>
              <a:gd name="connsiteY631" fmla="*/ 1772289 h 10100544"/>
              <a:gd name="connsiteX632" fmla="*/ 17785094 w 20685309"/>
              <a:gd name="connsiteY632" fmla="*/ 1806173 h 10100544"/>
              <a:gd name="connsiteX633" fmla="*/ 17944870 w 20685309"/>
              <a:gd name="connsiteY633" fmla="*/ 1776054 h 10100544"/>
              <a:gd name="connsiteX634" fmla="*/ 18025720 w 20685309"/>
              <a:gd name="connsiteY634" fmla="*/ 1621226 h 10100544"/>
              <a:gd name="connsiteX635" fmla="*/ 18005506 w 20685309"/>
              <a:gd name="connsiteY635" fmla="*/ 1590166 h 10100544"/>
              <a:gd name="connsiteX636" fmla="*/ 18000334 w 20685309"/>
              <a:gd name="connsiteY636" fmla="*/ 1587637 h 10100544"/>
              <a:gd name="connsiteX637" fmla="*/ 18251906 w 20685309"/>
              <a:gd name="connsiteY637" fmla="*/ 1527105 h 10100544"/>
              <a:gd name="connsiteX638" fmla="*/ 18225920 w 20685309"/>
              <a:gd name="connsiteY638" fmla="*/ 1621226 h 10100544"/>
              <a:gd name="connsiteX639" fmla="*/ 18312544 w 20685309"/>
              <a:gd name="connsiteY639" fmla="*/ 1544518 h 10100544"/>
              <a:gd name="connsiteX640" fmla="*/ 18251906 w 20685309"/>
              <a:gd name="connsiteY640" fmla="*/ 1527105 h 10100544"/>
              <a:gd name="connsiteX641" fmla="*/ 18030532 w 20685309"/>
              <a:gd name="connsiteY641" fmla="*/ 1471104 h 10100544"/>
              <a:gd name="connsiteX642" fmla="*/ 17944870 w 20685309"/>
              <a:gd name="connsiteY642" fmla="*/ 1518635 h 10100544"/>
              <a:gd name="connsiteX643" fmla="*/ 18030532 w 20685309"/>
              <a:gd name="connsiteY643" fmla="*/ 1471104 h 10100544"/>
              <a:gd name="connsiteX644" fmla="*/ 16933282 w 20685309"/>
              <a:gd name="connsiteY644" fmla="*/ 1454162 h 10100544"/>
              <a:gd name="connsiteX645" fmla="*/ 16894782 w 20685309"/>
              <a:gd name="connsiteY645" fmla="*/ 1454633 h 10100544"/>
              <a:gd name="connsiteX646" fmla="*/ 16852432 w 20685309"/>
              <a:gd name="connsiteY646" fmla="*/ 1483810 h 10100544"/>
              <a:gd name="connsiteX647" fmla="*/ 17068032 w 20685309"/>
              <a:gd name="connsiteY647" fmla="*/ 1458398 h 10100544"/>
              <a:gd name="connsiteX648" fmla="*/ 16933282 w 20685309"/>
              <a:gd name="connsiteY648" fmla="*/ 1454162 h 10100544"/>
              <a:gd name="connsiteX649" fmla="*/ 18332756 w 20685309"/>
              <a:gd name="connsiteY649" fmla="*/ 1453691 h 10100544"/>
              <a:gd name="connsiteX650" fmla="*/ 18318320 w 20685309"/>
              <a:gd name="connsiteY650" fmla="*/ 1518635 h 10100544"/>
              <a:gd name="connsiteX651" fmla="*/ 18363556 w 20685309"/>
              <a:gd name="connsiteY651" fmla="*/ 1509693 h 10100544"/>
              <a:gd name="connsiteX652" fmla="*/ 18363556 w 20685309"/>
              <a:gd name="connsiteY652" fmla="*/ 1453691 h 10100544"/>
              <a:gd name="connsiteX653" fmla="*/ 17852470 w 20685309"/>
              <a:gd name="connsiteY653" fmla="*/ 1453691 h 10100544"/>
              <a:gd name="connsiteX654" fmla="*/ 17820706 w 20685309"/>
              <a:gd name="connsiteY654" fmla="*/ 1483810 h 10100544"/>
              <a:gd name="connsiteX655" fmla="*/ 17887120 w 20685309"/>
              <a:gd name="connsiteY655" fmla="*/ 1462633 h 10100544"/>
              <a:gd name="connsiteX656" fmla="*/ 17852470 w 20685309"/>
              <a:gd name="connsiteY656" fmla="*/ 1453691 h 10100544"/>
              <a:gd name="connsiteX657" fmla="*/ 5975213 w 20685309"/>
              <a:gd name="connsiteY657" fmla="*/ 1453691 h 10100544"/>
              <a:gd name="connsiteX658" fmla="*/ 5969438 w 20685309"/>
              <a:gd name="connsiteY658" fmla="*/ 1492281 h 10100544"/>
              <a:gd name="connsiteX659" fmla="*/ 6026226 w 20685309"/>
              <a:gd name="connsiteY659" fmla="*/ 1466398 h 10100544"/>
              <a:gd name="connsiteX660" fmla="*/ 5975213 w 20685309"/>
              <a:gd name="connsiteY660" fmla="*/ 1453691 h 10100544"/>
              <a:gd name="connsiteX661" fmla="*/ 5964626 w 20685309"/>
              <a:gd name="connsiteY661" fmla="*/ 1436279 h 10100544"/>
              <a:gd name="connsiteX662" fmla="*/ 5881850 w 20685309"/>
              <a:gd name="connsiteY662" fmla="*/ 1501222 h 10100544"/>
              <a:gd name="connsiteX663" fmla="*/ 5932863 w 20685309"/>
              <a:gd name="connsiteY663" fmla="*/ 1501222 h 10100544"/>
              <a:gd name="connsiteX664" fmla="*/ 5964626 w 20685309"/>
              <a:gd name="connsiteY664" fmla="*/ 1436279 h 10100544"/>
              <a:gd name="connsiteX665" fmla="*/ 5683576 w 20685309"/>
              <a:gd name="connsiteY665" fmla="*/ 1367571 h 10100544"/>
              <a:gd name="connsiteX666" fmla="*/ 5683576 w 20685309"/>
              <a:gd name="connsiteY666" fmla="*/ 1436279 h 10100544"/>
              <a:gd name="connsiteX667" fmla="*/ 5713413 w 20685309"/>
              <a:gd name="connsiteY667" fmla="*/ 1380278 h 10100544"/>
              <a:gd name="connsiteX668" fmla="*/ 5683576 w 20685309"/>
              <a:gd name="connsiteY668" fmla="*/ 1367571 h 10100544"/>
              <a:gd name="connsiteX669" fmla="*/ 18246132 w 20685309"/>
              <a:gd name="connsiteY669" fmla="*/ 1363806 h 10100544"/>
              <a:gd name="connsiteX670" fmla="*/ 18215332 w 20685309"/>
              <a:gd name="connsiteY670" fmla="*/ 1432515 h 10100544"/>
              <a:gd name="connsiteX671" fmla="*/ 18286556 w 20685309"/>
              <a:gd name="connsiteY671" fmla="*/ 1393454 h 10100544"/>
              <a:gd name="connsiteX672" fmla="*/ 18246132 w 20685309"/>
              <a:gd name="connsiteY672" fmla="*/ 1363806 h 10100544"/>
              <a:gd name="connsiteX673" fmla="*/ 17262456 w 20685309"/>
              <a:gd name="connsiteY673" fmla="*/ 1350159 h 10100544"/>
              <a:gd name="connsiteX674" fmla="*/ 17304806 w 20685309"/>
              <a:gd name="connsiteY674" fmla="*/ 1350159 h 10100544"/>
              <a:gd name="connsiteX675" fmla="*/ 4709525 w 20685309"/>
              <a:gd name="connsiteY675" fmla="*/ 1331335 h 10100544"/>
              <a:gd name="connsiteX676" fmla="*/ 4674875 w 20685309"/>
              <a:gd name="connsiteY676" fmla="*/ 1363806 h 10100544"/>
              <a:gd name="connsiteX677" fmla="*/ 4740325 w 20685309"/>
              <a:gd name="connsiteY677" fmla="*/ 1354865 h 10100544"/>
              <a:gd name="connsiteX678" fmla="*/ 4709525 w 20685309"/>
              <a:gd name="connsiteY678" fmla="*/ 1331335 h 10100544"/>
              <a:gd name="connsiteX679" fmla="*/ 17836106 w 20685309"/>
              <a:gd name="connsiteY679" fmla="*/ 1324746 h 10100544"/>
              <a:gd name="connsiteX680" fmla="*/ 17851506 w 20685309"/>
              <a:gd name="connsiteY680" fmla="*/ 1376513 h 10100544"/>
              <a:gd name="connsiteX681" fmla="*/ 17825520 w 20685309"/>
              <a:gd name="connsiteY681" fmla="*/ 1376513 h 10100544"/>
              <a:gd name="connsiteX682" fmla="*/ 17836106 w 20685309"/>
              <a:gd name="connsiteY682" fmla="*/ 1324746 h 10100544"/>
              <a:gd name="connsiteX683" fmla="*/ 17694618 w 20685309"/>
              <a:gd name="connsiteY683" fmla="*/ 1313923 h 10100544"/>
              <a:gd name="connsiteX684" fmla="*/ 17657082 w 20685309"/>
              <a:gd name="connsiteY684" fmla="*/ 1337453 h 10100544"/>
              <a:gd name="connsiteX685" fmla="*/ 17708094 w 20685309"/>
              <a:gd name="connsiteY685" fmla="*/ 1354865 h 10100544"/>
              <a:gd name="connsiteX686" fmla="*/ 17694618 w 20685309"/>
              <a:gd name="connsiteY686" fmla="*/ 1313923 h 10100544"/>
              <a:gd name="connsiteX687" fmla="*/ 17196044 w 20685309"/>
              <a:gd name="connsiteY687" fmla="*/ 1310158 h 10100544"/>
              <a:gd name="connsiteX688" fmla="*/ 17166206 w 20685309"/>
              <a:gd name="connsiteY688" fmla="*/ 1341688 h 10100544"/>
              <a:gd name="connsiteX689" fmla="*/ 17243206 w 20685309"/>
              <a:gd name="connsiteY689" fmla="*/ 1333688 h 10100544"/>
              <a:gd name="connsiteX690" fmla="*/ 17196044 w 20685309"/>
              <a:gd name="connsiteY690" fmla="*/ 1310158 h 10100544"/>
              <a:gd name="connsiteX691" fmla="*/ 18225920 w 20685309"/>
              <a:gd name="connsiteY691" fmla="*/ 1294157 h 10100544"/>
              <a:gd name="connsiteX692" fmla="*/ 18123894 w 20685309"/>
              <a:gd name="connsiteY692" fmla="*/ 1328982 h 10100544"/>
              <a:gd name="connsiteX693" fmla="*/ 18092132 w 20685309"/>
              <a:gd name="connsiteY693" fmla="*/ 1380278 h 10100544"/>
              <a:gd name="connsiteX694" fmla="*/ 18225920 w 20685309"/>
              <a:gd name="connsiteY694" fmla="*/ 1294157 h 10100544"/>
              <a:gd name="connsiteX695" fmla="*/ 6185038 w 20685309"/>
              <a:gd name="connsiteY695" fmla="*/ 1222155 h 10100544"/>
              <a:gd name="connsiteX696" fmla="*/ 6123438 w 20685309"/>
              <a:gd name="connsiteY696" fmla="*/ 1273451 h 10100544"/>
              <a:gd name="connsiteX697" fmla="*/ 6185038 w 20685309"/>
              <a:gd name="connsiteY697" fmla="*/ 1222155 h 10100544"/>
              <a:gd name="connsiteX698" fmla="*/ 4761500 w 20685309"/>
              <a:gd name="connsiteY698" fmla="*/ 1150623 h 10100544"/>
              <a:gd name="connsiteX699" fmla="*/ 4740325 w 20685309"/>
              <a:gd name="connsiteY699" fmla="*/ 1152506 h 10100544"/>
              <a:gd name="connsiteX700" fmla="*/ 4680650 w 20685309"/>
              <a:gd name="connsiteY700" fmla="*/ 1187330 h 10100544"/>
              <a:gd name="connsiteX701" fmla="*/ 4802888 w 20685309"/>
              <a:gd name="connsiteY701" fmla="*/ 1247568 h 10100544"/>
              <a:gd name="connsiteX702" fmla="*/ 4802888 w 20685309"/>
              <a:gd name="connsiteY702" fmla="*/ 1169918 h 10100544"/>
              <a:gd name="connsiteX703" fmla="*/ 4761500 w 20685309"/>
              <a:gd name="connsiteY703" fmla="*/ 1150623 h 10100544"/>
              <a:gd name="connsiteX704" fmla="*/ 16169056 w 20685309"/>
              <a:gd name="connsiteY704" fmla="*/ 1102151 h 10100544"/>
              <a:gd name="connsiteX705" fmla="*/ 16003506 w 20685309"/>
              <a:gd name="connsiteY705" fmla="*/ 1121917 h 10100544"/>
              <a:gd name="connsiteX706" fmla="*/ 16214292 w 20685309"/>
              <a:gd name="connsiteY706" fmla="*/ 1113917 h 10100544"/>
              <a:gd name="connsiteX707" fmla="*/ 16169056 w 20685309"/>
              <a:gd name="connsiteY707" fmla="*/ 1102151 h 10100544"/>
              <a:gd name="connsiteX708" fmla="*/ 3363949 w 20685309"/>
              <a:gd name="connsiteY708" fmla="*/ 1070621 h 10100544"/>
              <a:gd name="connsiteX709" fmla="*/ 3256149 w 20685309"/>
              <a:gd name="connsiteY709" fmla="*/ 1121917 h 10100544"/>
              <a:gd name="connsiteX710" fmla="*/ 3333149 w 20685309"/>
              <a:gd name="connsiteY710" fmla="*/ 1178860 h 10100544"/>
              <a:gd name="connsiteX711" fmla="*/ 3363949 w 20685309"/>
              <a:gd name="connsiteY711" fmla="*/ 1070621 h 10100544"/>
              <a:gd name="connsiteX712" fmla="*/ 16344232 w 20685309"/>
              <a:gd name="connsiteY712" fmla="*/ 1067327 h 10100544"/>
              <a:gd name="connsiteX713" fmla="*/ 16316318 w 20685309"/>
              <a:gd name="connsiteY713" fmla="*/ 1092739 h 10100544"/>
              <a:gd name="connsiteX714" fmla="*/ 16372144 w 20685309"/>
              <a:gd name="connsiteY714" fmla="*/ 1083798 h 10100544"/>
              <a:gd name="connsiteX715" fmla="*/ 16344232 w 20685309"/>
              <a:gd name="connsiteY715" fmla="*/ 1067327 h 10100544"/>
              <a:gd name="connsiteX716" fmla="*/ 15835068 w 20685309"/>
              <a:gd name="connsiteY716" fmla="*/ 1056032 h 10100544"/>
              <a:gd name="connsiteX717" fmla="*/ 15773468 w 20685309"/>
              <a:gd name="connsiteY717" fmla="*/ 1136035 h 10100544"/>
              <a:gd name="connsiteX718" fmla="*/ 15881268 w 20685309"/>
              <a:gd name="connsiteY718" fmla="*/ 1131329 h 10100544"/>
              <a:gd name="connsiteX719" fmla="*/ 15881268 w 20685309"/>
              <a:gd name="connsiteY719" fmla="*/ 1075327 h 10100544"/>
              <a:gd name="connsiteX720" fmla="*/ 15870680 w 20685309"/>
              <a:gd name="connsiteY720" fmla="*/ 1062621 h 10100544"/>
              <a:gd name="connsiteX721" fmla="*/ 15835068 w 20685309"/>
              <a:gd name="connsiteY721" fmla="*/ 1056032 h 10100544"/>
              <a:gd name="connsiteX722" fmla="*/ 5764426 w 20685309"/>
              <a:gd name="connsiteY722" fmla="*/ 1019325 h 10100544"/>
              <a:gd name="connsiteX723" fmla="*/ 5724000 w 20685309"/>
              <a:gd name="connsiteY723" fmla="*/ 1088033 h 10100544"/>
              <a:gd name="connsiteX724" fmla="*/ 5811588 w 20685309"/>
              <a:gd name="connsiteY724" fmla="*/ 1092739 h 10100544"/>
              <a:gd name="connsiteX725" fmla="*/ 5801000 w 20685309"/>
              <a:gd name="connsiteY725" fmla="*/ 1156741 h 10100544"/>
              <a:gd name="connsiteX726" fmla="*/ 5754800 w 20685309"/>
              <a:gd name="connsiteY726" fmla="*/ 1182624 h 10100544"/>
              <a:gd name="connsiteX727" fmla="*/ 5826988 w 20685309"/>
              <a:gd name="connsiteY727" fmla="*/ 1268745 h 10100544"/>
              <a:gd name="connsiteX728" fmla="*/ 5728813 w 20685309"/>
              <a:gd name="connsiteY728" fmla="*/ 1260274 h 10100544"/>
              <a:gd name="connsiteX729" fmla="*/ 5779826 w 20685309"/>
              <a:gd name="connsiteY729" fmla="*/ 1303569 h 10100544"/>
              <a:gd name="connsiteX730" fmla="*/ 5713413 w 20685309"/>
              <a:gd name="connsiteY730" fmla="*/ 1303569 h 10100544"/>
              <a:gd name="connsiteX731" fmla="*/ 5693200 w 20685309"/>
              <a:gd name="connsiteY731" fmla="*/ 1354865 h 10100544"/>
              <a:gd name="connsiteX732" fmla="*/ 5745176 w 20685309"/>
              <a:gd name="connsiteY732" fmla="*/ 1372277 h 10100544"/>
              <a:gd name="connsiteX733" fmla="*/ 5739400 w 20685309"/>
              <a:gd name="connsiteY733" fmla="*/ 1479104 h 10100544"/>
              <a:gd name="connsiteX734" fmla="*/ 5847200 w 20685309"/>
              <a:gd name="connsiteY734" fmla="*/ 1419808 h 10100544"/>
              <a:gd name="connsiteX735" fmla="*/ 5826988 w 20685309"/>
              <a:gd name="connsiteY735" fmla="*/ 1483810 h 10100544"/>
              <a:gd name="connsiteX736" fmla="*/ 5856826 w 20685309"/>
              <a:gd name="connsiteY736" fmla="*/ 1527105 h 10100544"/>
              <a:gd name="connsiteX737" fmla="*/ 5903026 w 20685309"/>
              <a:gd name="connsiteY737" fmla="*/ 1432515 h 10100544"/>
              <a:gd name="connsiteX738" fmla="*/ 5856826 w 20685309"/>
              <a:gd name="connsiteY738" fmla="*/ 1376513 h 10100544"/>
              <a:gd name="connsiteX739" fmla="*/ 5785600 w 20685309"/>
              <a:gd name="connsiteY739" fmla="*/ 1415102 h 10100544"/>
              <a:gd name="connsiteX740" fmla="*/ 5801000 w 20685309"/>
              <a:gd name="connsiteY740" fmla="*/ 1294157 h 10100544"/>
              <a:gd name="connsiteX741" fmla="*/ 6097450 w 20685309"/>
              <a:gd name="connsiteY741" fmla="*/ 1294157 h 10100544"/>
              <a:gd name="connsiteX742" fmla="*/ 6083013 w 20685309"/>
              <a:gd name="connsiteY742" fmla="*/ 1242862 h 10100544"/>
              <a:gd name="connsiteX743" fmla="*/ 6174450 w 20685309"/>
              <a:gd name="connsiteY743" fmla="*/ 1152506 h 10100544"/>
              <a:gd name="connsiteX744" fmla="*/ 6118626 w 20685309"/>
              <a:gd name="connsiteY744" fmla="*/ 1083798 h 10100544"/>
              <a:gd name="connsiteX745" fmla="*/ 6061838 w 20685309"/>
              <a:gd name="connsiteY745" fmla="*/ 1036738 h 10100544"/>
              <a:gd name="connsiteX746" fmla="*/ 6071463 w 20685309"/>
              <a:gd name="connsiteY746" fmla="*/ 1105446 h 10100544"/>
              <a:gd name="connsiteX747" fmla="*/ 5867413 w 20685309"/>
              <a:gd name="connsiteY747" fmla="*/ 1092739 h 10100544"/>
              <a:gd name="connsiteX748" fmla="*/ 5881850 w 20685309"/>
              <a:gd name="connsiteY748" fmla="*/ 1053209 h 10100544"/>
              <a:gd name="connsiteX749" fmla="*/ 5826988 w 20685309"/>
              <a:gd name="connsiteY749" fmla="*/ 1066386 h 10100544"/>
              <a:gd name="connsiteX750" fmla="*/ 5822176 w 20685309"/>
              <a:gd name="connsiteY750" fmla="*/ 1023090 h 10100544"/>
              <a:gd name="connsiteX751" fmla="*/ 5805813 w 20685309"/>
              <a:gd name="connsiteY751" fmla="*/ 1062621 h 10100544"/>
              <a:gd name="connsiteX752" fmla="*/ 5764426 w 20685309"/>
              <a:gd name="connsiteY752" fmla="*/ 1019325 h 10100544"/>
              <a:gd name="connsiteX753" fmla="*/ 5929013 w 20685309"/>
              <a:gd name="connsiteY753" fmla="*/ 950617 h 10100544"/>
              <a:gd name="connsiteX754" fmla="*/ 5907838 w 20685309"/>
              <a:gd name="connsiteY754" fmla="*/ 1027796 h 10100544"/>
              <a:gd name="connsiteX755" fmla="*/ 5990613 w 20685309"/>
              <a:gd name="connsiteY755" fmla="*/ 1006619 h 10100544"/>
              <a:gd name="connsiteX756" fmla="*/ 5929013 w 20685309"/>
              <a:gd name="connsiteY756" fmla="*/ 950617 h 10100544"/>
              <a:gd name="connsiteX757" fmla="*/ 8124476 w 20685309"/>
              <a:gd name="connsiteY757" fmla="*/ 928970 h 10100544"/>
              <a:gd name="connsiteX758" fmla="*/ 8058064 w 20685309"/>
              <a:gd name="connsiteY758" fmla="*/ 937911 h 10100544"/>
              <a:gd name="connsiteX759" fmla="*/ 8124476 w 20685309"/>
              <a:gd name="connsiteY759" fmla="*/ 928970 h 10100544"/>
              <a:gd name="connsiteX760" fmla="*/ 5861638 w 20685309"/>
              <a:gd name="connsiteY760" fmla="*/ 905439 h 10100544"/>
              <a:gd name="connsiteX761" fmla="*/ 5815438 w 20685309"/>
              <a:gd name="connsiteY761" fmla="*/ 915793 h 10100544"/>
              <a:gd name="connsiteX762" fmla="*/ 5887626 w 20685309"/>
              <a:gd name="connsiteY762" fmla="*/ 946382 h 10100544"/>
              <a:gd name="connsiteX763" fmla="*/ 5903026 w 20685309"/>
              <a:gd name="connsiteY763" fmla="*/ 907793 h 10100544"/>
              <a:gd name="connsiteX764" fmla="*/ 5861638 w 20685309"/>
              <a:gd name="connsiteY764" fmla="*/ 905439 h 10100544"/>
              <a:gd name="connsiteX765" fmla="*/ 8973402 w 20685309"/>
              <a:gd name="connsiteY765" fmla="*/ 794848 h 10100544"/>
              <a:gd name="connsiteX766" fmla="*/ 8847314 w 20685309"/>
              <a:gd name="connsiteY766" fmla="*/ 808966 h 10100544"/>
              <a:gd name="connsiteX767" fmla="*/ 8881964 w 20685309"/>
              <a:gd name="connsiteY767" fmla="*/ 847085 h 10100544"/>
              <a:gd name="connsiteX768" fmla="*/ 9077352 w 20685309"/>
              <a:gd name="connsiteY768" fmla="*/ 804260 h 10100544"/>
              <a:gd name="connsiteX769" fmla="*/ 9082164 w 20685309"/>
              <a:gd name="connsiteY769" fmla="*/ 885674 h 10100544"/>
              <a:gd name="connsiteX770" fmla="*/ 9118740 w 20685309"/>
              <a:gd name="connsiteY770" fmla="*/ 890380 h 10100544"/>
              <a:gd name="connsiteX771" fmla="*/ 9435402 w 20685309"/>
              <a:gd name="connsiteY771" fmla="*/ 898380 h 10100544"/>
              <a:gd name="connsiteX772" fmla="*/ 9604802 w 20685309"/>
              <a:gd name="connsiteY772" fmla="*/ 937911 h 10100544"/>
              <a:gd name="connsiteX773" fmla="*/ 9599028 w 20685309"/>
              <a:gd name="connsiteY773" fmla="*/ 898380 h 10100544"/>
              <a:gd name="connsiteX774" fmla="*/ 9322790 w 20685309"/>
              <a:gd name="connsiteY774" fmla="*/ 877674 h 10100544"/>
              <a:gd name="connsiteX775" fmla="*/ 8973402 w 20685309"/>
              <a:gd name="connsiteY775" fmla="*/ 794848 h 10100544"/>
              <a:gd name="connsiteX776" fmla="*/ 5606576 w 20685309"/>
              <a:gd name="connsiteY776" fmla="*/ 782141 h 10100544"/>
              <a:gd name="connsiteX777" fmla="*/ 5606576 w 20685309"/>
              <a:gd name="connsiteY777" fmla="*/ 851791 h 10100544"/>
              <a:gd name="connsiteX778" fmla="*/ 5566150 w 20685309"/>
              <a:gd name="connsiteY778" fmla="*/ 834379 h 10100544"/>
              <a:gd name="connsiteX779" fmla="*/ 5606576 w 20685309"/>
              <a:gd name="connsiteY779" fmla="*/ 782141 h 10100544"/>
              <a:gd name="connsiteX780" fmla="*/ 3269624 w 20685309"/>
              <a:gd name="connsiteY780" fmla="*/ 763317 h 10100544"/>
              <a:gd name="connsiteX781" fmla="*/ 3240749 w 20685309"/>
              <a:gd name="connsiteY781" fmla="*/ 795789 h 10100544"/>
              <a:gd name="connsiteX782" fmla="*/ 3317749 w 20685309"/>
              <a:gd name="connsiteY782" fmla="*/ 774141 h 10100544"/>
              <a:gd name="connsiteX783" fmla="*/ 3269624 w 20685309"/>
              <a:gd name="connsiteY783" fmla="*/ 763317 h 10100544"/>
              <a:gd name="connsiteX784" fmla="*/ 6942526 w 20685309"/>
              <a:gd name="connsiteY784" fmla="*/ 412248 h 10100544"/>
              <a:gd name="connsiteX785" fmla="*/ 6870338 w 20685309"/>
              <a:gd name="connsiteY785" fmla="*/ 464485 h 10100544"/>
              <a:gd name="connsiteX786" fmla="*/ 6942526 w 20685309"/>
              <a:gd name="connsiteY786" fmla="*/ 412248 h 10100544"/>
              <a:gd name="connsiteX787" fmla="*/ 6154238 w 20685309"/>
              <a:gd name="connsiteY787" fmla="*/ 262126 h 10100544"/>
              <a:gd name="connsiteX788" fmla="*/ 6092638 w 20685309"/>
              <a:gd name="connsiteY788" fmla="*/ 309656 h 10100544"/>
              <a:gd name="connsiteX789" fmla="*/ 6154238 w 20685309"/>
              <a:gd name="connsiteY789" fmla="*/ 262126 h 10100544"/>
              <a:gd name="connsiteX790" fmla="*/ 8079239 w 20685309"/>
              <a:gd name="connsiteY790" fmla="*/ 210830 h 10100544"/>
              <a:gd name="connsiteX791" fmla="*/ 8022452 w 20685309"/>
              <a:gd name="connsiteY791" fmla="*/ 287538 h 10100544"/>
              <a:gd name="connsiteX792" fmla="*/ 8079239 w 20685309"/>
              <a:gd name="connsiteY792" fmla="*/ 210830 h 10100544"/>
              <a:gd name="connsiteX793" fmla="*/ 8626902 w 20685309"/>
              <a:gd name="connsiteY793" fmla="*/ 0 h 10100544"/>
              <a:gd name="connsiteX794" fmla="*/ 8652888 w 20685309"/>
              <a:gd name="connsiteY794" fmla="*/ 43296 h 10100544"/>
              <a:gd name="connsiteX795" fmla="*/ 9179376 w 20685309"/>
              <a:gd name="connsiteY795" fmla="*/ 98827 h 10100544"/>
              <a:gd name="connsiteX796" fmla="*/ 9291990 w 20685309"/>
              <a:gd name="connsiteY796" fmla="*/ 145416 h 10100544"/>
              <a:gd name="connsiteX797" fmla="*/ 9297764 w 20685309"/>
              <a:gd name="connsiteY797" fmla="*/ 201418 h 10100544"/>
              <a:gd name="connsiteX798" fmla="*/ 9599028 w 20685309"/>
              <a:gd name="connsiteY798" fmla="*/ 287538 h 10100544"/>
              <a:gd name="connsiteX799" fmla="*/ 9594216 w 20685309"/>
              <a:gd name="connsiteY799" fmla="*/ 327069 h 10100544"/>
              <a:gd name="connsiteX800" fmla="*/ 9727040 w 20685309"/>
              <a:gd name="connsiteY800" fmla="*/ 322363 h 10100544"/>
              <a:gd name="connsiteX801" fmla="*/ 9809816 w 20685309"/>
              <a:gd name="connsiteY801" fmla="*/ 352481 h 10100544"/>
              <a:gd name="connsiteX802" fmla="*/ 9809816 w 20685309"/>
              <a:gd name="connsiteY802" fmla="*/ 421189 h 10100544"/>
              <a:gd name="connsiteX803" fmla="*/ 9871416 w 20685309"/>
              <a:gd name="connsiteY803" fmla="*/ 399542 h 10100544"/>
              <a:gd name="connsiteX804" fmla="*/ 10172678 w 20685309"/>
              <a:gd name="connsiteY804" fmla="*/ 563311 h 10100544"/>
              <a:gd name="connsiteX805" fmla="*/ 10300690 w 20685309"/>
              <a:gd name="connsiteY805" fmla="*/ 718140 h 10100544"/>
              <a:gd name="connsiteX806" fmla="*/ 10280478 w 20685309"/>
              <a:gd name="connsiteY806" fmla="*/ 774141 h 10100544"/>
              <a:gd name="connsiteX807" fmla="*/ 10290104 w 20685309"/>
              <a:gd name="connsiteY807" fmla="*/ 765671 h 10100544"/>
              <a:gd name="connsiteX808" fmla="*/ 10469128 w 20685309"/>
              <a:gd name="connsiteY808" fmla="*/ 808966 h 10100544"/>
              <a:gd name="connsiteX809" fmla="*/ 10515328 w 20685309"/>
              <a:gd name="connsiteY809" fmla="*/ 782141 h 10100544"/>
              <a:gd name="connsiteX810" fmla="*/ 10562490 w 20685309"/>
              <a:gd name="connsiteY810" fmla="*/ 838143 h 10100544"/>
              <a:gd name="connsiteX811" fmla="*/ 10577890 w 20685309"/>
              <a:gd name="connsiteY811" fmla="*/ 812260 h 10100544"/>
              <a:gd name="connsiteX812" fmla="*/ 10649116 w 20685309"/>
              <a:gd name="connsiteY812" fmla="*/ 847085 h 10100544"/>
              <a:gd name="connsiteX813" fmla="*/ 10996578 w 20685309"/>
              <a:gd name="connsiteY813" fmla="*/ 868262 h 10100544"/>
              <a:gd name="connsiteX814" fmla="*/ 11329604 w 20685309"/>
              <a:gd name="connsiteY814" fmla="*/ 907793 h 10100544"/>
              <a:gd name="connsiteX815" fmla="*/ 11943680 w 20685309"/>
              <a:gd name="connsiteY815" fmla="*/ 920499 h 10100544"/>
              <a:gd name="connsiteX816" fmla="*/ 11943680 w 20685309"/>
              <a:gd name="connsiteY816" fmla="*/ 989207 h 10100544"/>
              <a:gd name="connsiteX817" fmla="*/ 11985066 w 20685309"/>
              <a:gd name="connsiteY817" fmla="*/ 924264 h 10100544"/>
              <a:gd name="connsiteX818" fmla="*/ 12011054 w 20685309"/>
              <a:gd name="connsiteY818" fmla="*/ 993913 h 10100544"/>
              <a:gd name="connsiteX819" fmla="*/ 12077466 w 20685309"/>
              <a:gd name="connsiteY819" fmla="*/ 984501 h 10100544"/>
              <a:gd name="connsiteX820" fmla="*/ 12040892 w 20685309"/>
              <a:gd name="connsiteY820" fmla="*/ 915793 h 10100544"/>
              <a:gd name="connsiteX821" fmla="*/ 12148692 w 20685309"/>
              <a:gd name="connsiteY821" fmla="*/ 1015090 h 10100544"/>
              <a:gd name="connsiteX822" fmla="*/ 12190080 w 20685309"/>
              <a:gd name="connsiteY822" fmla="*/ 963794 h 10100544"/>
              <a:gd name="connsiteX823" fmla="*/ 12476904 w 20685309"/>
              <a:gd name="connsiteY823" fmla="*/ 1027796 h 10100544"/>
              <a:gd name="connsiteX824" fmla="*/ 12466316 w 20685309"/>
              <a:gd name="connsiteY824" fmla="*/ 1066386 h 10100544"/>
              <a:gd name="connsiteX825" fmla="*/ 12538504 w 20685309"/>
              <a:gd name="connsiteY825" fmla="*/ 1032502 h 10100544"/>
              <a:gd name="connsiteX826" fmla="*/ 12589516 w 20685309"/>
              <a:gd name="connsiteY826" fmla="*/ 1075327 h 10100544"/>
              <a:gd name="connsiteX827" fmla="*/ 12706940 w 20685309"/>
              <a:gd name="connsiteY827" fmla="*/ 1015090 h 10100544"/>
              <a:gd name="connsiteX828" fmla="*/ 12794528 w 20685309"/>
              <a:gd name="connsiteY828" fmla="*/ 1088033 h 10100544"/>
              <a:gd name="connsiteX829" fmla="*/ 12880192 w 20685309"/>
              <a:gd name="connsiteY829" fmla="*/ 1040502 h 10100544"/>
              <a:gd name="connsiteX830" fmla="*/ 12839768 w 20685309"/>
              <a:gd name="connsiteY830" fmla="*/ 1080033 h 10100544"/>
              <a:gd name="connsiteX831" fmla="*/ 13095792 w 20685309"/>
              <a:gd name="connsiteY831" fmla="*/ 1109211 h 10100544"/>
              <a:gd name="connsiteX832" fmla="*/ 13248828 w 20685309"/>
              <a:gd name="connsiteY832" fmla="*/ 1118623 h 10100544"/>
              <a:gd name="connsiteX833" fmla="*/ 13315242 w 20685309"/>
              <a:gd name="connsiteY833" fmla="*/ 1191566 h 10100544"/>
              <a:gd name="connsiteX834" fmla="*/ 13485604 w 20685309"/>
              <a:gd name="connsiteY834" fmla="*/ 1230155 h 10100544"/>
              <a:gd name="connsiteX835" fmla="*/ 13833068 w 20685309"/>
              <a:gd name="connsiteY835" fmla="*/ 1256038 h 10100544"/>
              <a:gd name="connsiteX836" fmla="*/ 13981292 w 20685309"/>
              <a:gd name="connsiteY836" fmla="*/ 1277686 h 10100544"/>
              <a:gd name="connsiteX837" fmla="*/ 14001504 w 20685309"/>
              <a:gd name="connsiteY837" fmla="*/ 1225449 h 10100544"/>
              <a:gd name="connsiteX838" fmla="*/ 14089092 w 20685309"/>
              <a:gd name="connsiteY838" fmla="*/ 1273451 h 10100544"/>
              <a:gd name="connsiteX839" fmla="*/ 14115080 w 20685309"/>
              <a:gd name="connsiteY839" fmla="*/ 1208037 h 10100544"/>
              <a:gd name="connsiteX840" fmla="*/ 14130480 w 20685309"/>
              <a:gd name="connsiteY840" fmla="*/ 1247568 h 10100544"/>
              <a:gd name="connsiteX841" fmla="*/ 14442330 w 20685309"/>
              <a:gd name="connsiteY841" fmla="*/ 1286157 h 10100544"/>
              <a:gd name="connsiteX842" fmla="*/ 14630980 w 20685309"/>
              <a:gd name="connsiteY842" fmla="*/ 1242862 h 10100544"/>
              <a:gd name="connsiteX843" fmla="*/ 14667556 w 20685309"/>
              <a:gd name="connsiteY843" fmla="*/ 1298863 h 10100544"/>
              <a:gd name="connsiteX844" fmla="*/ 14718568 w 20685309"/>
              <a:gd name="connsiteY844" fmla="*/ 1251332 h 10100544"/>
              <a:gd name="connsiteX845" fmla="*/ 14891818 w 20685309"/>
              <a:gd name="connsiteY845" fmla="*/ 1277686 h 10100544"/>
              <a:gd name="connsiteX846" fmla="*/ 15020792 w 20685309"/>
              <a:gd name="connsiteY846" fmla="*/ 1286157 h 10100544"/>
              <a:gd name="connsiteX847" fmla="*/ 15235430 w 20685309"/>
              <a:gd name="connsiteY847" fmla="*/ 1311570 h 10100544"/>
              <a:gd name="connsiteX848" fmla="*/ 15256604 w 20685309"/>
              <a:gd name="connsiteY848" fmla="*/ 1273451 h 10100544"/>
              <a:gd name="connsiteX849" fmla="*/ 15553056 w 20685309"/>
              <a:gd name="connsiteY849" fmla="*/ 1268745 h 10100544"/>
              <a:gd name="connsiteX850" fmla="*/ 15605030 w 20685309"/>
              <a:gd name="connsiteY850" fmla="*/ 1337453 h 10100544"/>
              <a:gd name="connsiteX851" fmla="*/ 15710904 w 20685309"/>
              <a:gd name="connsiteY851" fmla="*/ 1307334 h 10100544"/>
              <a:gd name="connsiteX852" fmla="*/ 15787906 w 20685309"/>
              <a:gd name="connsiteY852" fmla="*/ 1367571 h 10100544"/>
              <a:gd name="connsiteX853" fmla="*/ 15941906 w 20685309"/>
              <a:gd name="connsiteY853" fmla="*/ 1363806 h 10100544"/>
              <a:gd name="connsiteX854" fmla="*/ 16009280 w 20685309"/>
              <a:gd name="connsiteY854" fmla="*/ 1410396 h 10100544"/>
              <a:gd name="connsiteX855" fmla="*/ 16100718 w 20685309"/>
              <a:gd name="connsiteY855" fmla="*/ 1389690 h 10100544"/>
              <a:gd name="connsiteX856" fmla="*/ 16203706 w 20685309"/>
              <a:gd name="connsiteY856" fmla="*/ 1448985 h 10100544"/>
              <a:gd name="connsiteX857" fmla="*/ 16449144 w 20685309"/>
              <a:gd name="connsiteY857" fmla="*/ 1479104 h 10100544"/>
              <a:gd name="connsiteX858" fmla="*/ 16449144 w 20685309"/>
              <a:gd name="connsiteY858" fmla="*/ 1547812 h 10100544"/>
              <a:gd name="connsiteX859" fmla="*/ 16664744 w 20685309"/>
              <a:gd name="connsiteY859" fmla="*/ 1565224 h 10100544"/>
              <a:gd name="connsiteX860" fmla="*/ 16632980 w 20685309"/>
              <a:gd name="connsiteY860" fmla="*/ 1479104 h 10100544"/>
              <a:gd name="connsiteX861" fmla="*/ 16910182 w 20685309"/>
              <a:gd name="connsiteY861" fmla="*/ 1552518 h 10100544"/>
              <a:gd name="connsiteX862" fmla="*/ 16837994 w 20685309"/>
              <a:gd name="connsiteY862" fmla="*/ 1453691 h 10100544"/>
              <a:gd name="connsiteX863" fmla="*/ 16658968 w 20685309"/>
              <a:gd name="connsiteY863" fmla="*/ 1466398 h 10100544"/>
              <a:gd name="connsiteX864" fmla="*/ 17217218 w 20685309"/>
              <a:gd name="connsiteY864" fmla="*/ 1415102 h 10100544"/>
              <a:gd name="connsiteX865" fmla="*/ 16920768 w 20685309"/>
              <a:gd name="connsiteY865" fmla="*/ 1286157 h 10100544"/>
              <a:gd name="connsiteX866" fmla="*/ 16782168 w 20685309"/>
              <a:gd name="connsiteY866" fmla="*/ 1328982 h 10100544"/>
              <a:gd name="connsiteX867" fmla="*/ 16771580 w 20685309"/>
              <a:gd name="connsiteY867" fmla="*/ 1247568 h 10100544"/>
              <a:gd name="connsiteX868" fmla="*/ 16510744 w 20685309"/>
              <a:gd name="connsiteY868" fmla="*/ 1307334 h 10100544"/>
              <a:gd name="connsiteX869" fmla="*/ 16408718 w 20685309"/>
              <a:gd name="connsiteY869" fmla="*/ 1273451 h 10100544"/>
              <a:gd name="connsiteX870" fmla="*/ 16444332 w 20685309"/>
              <a:gd name="connsiteY870" fmla="*/ 1251332 h 10100544"/>
              <a:gd name="connsiteX871" fmla="*/ 16299956 w 20685309"/>
              <a:gd name="connsiteY871" fmla="*/ 1251332 h 10100544"/>
              <a:gd name="connsiteX872" fmla="*/ 16091092 w 20685309"/>
              <a:gd name="connsiteY872" fmla="*/ 1251332 h 10100544"/>
              <a:gd name="connsiteX873" fmla="*/ 15804268 w 20685309"/>
              <a:gd name="connsiteY873" fmla="*/ 1217449 h 10100544"/>
              <a:gd name="connsiteX874" fmla="*/ 15787906 w 20685309"/>
              <a:gd name="connsiteY874" fmla="*/ 1165212 h 10100544"/>
              <a:gd name="connsiteX875" fmla="*/ 15491456 w 20685309"/>
              <a:gd name="connsiteY875" fmla="*/ 1113917 h 10100544"/>
              <a:gd name="connsiteX876" fmla="*/ 15747480 w 20685309"/>
              <a:gd name="connsiteY876" fmla="*/ 1080033 h 10100544"/>
              <a:gd name="connsiteX877" fmla="*/ 15732080 w 20685309"/>
              <a:gd name="connsiteY877" fmla="*/ 1036738 h 10100544"/>
              <a:gd name="connsiteX878" fmla="*/ 15659892 w 20685309"/>
              <a:gd name="connsiteY878" fmla="*/ 1019325 h 10100544"/>
              <a:gd name="connsiteX879" fmla="*/ 15517444 w 20685309"/>
              <a:gd name="connsiteY879" fmla="*/ 1023090 h 10100544"/>
              <a:gd name="connsiteX880" fmla="*/ 15358630 w 20685309"/>
              <a:gd name="connsiteY880" fmla="*/ 1105446 h 10100544"/>
              <a:gd name="connsiteX881" fmla="*/ 15312430 w 20685309"/>
              <a:gd name="connsiteY881" fmla="*/ 1049914 h 10100544"/>
              <a:gd name="connsiteX882" fmla="*/ 15839880 w 20685309"/>
              <a:gd name="connsiteY882" fmla="*/ 993913 h 10100544"/>
              <a:gd name="connsiteX883" fmla="*/ 15926506 w 20685309"/>
              <a:gd name="connsiteY883" fmla="*/ 1010384 h 10100544"/>
              <a:gd name="connsiteX884" fmla="*/ 15978480 w 20685309"/>
              <a:gd name="connsiteY884" fmla="*/ 1083798 h 10100544"/>
              <a:gd name="connsiteX885" fmla="*/ 16029492 w 20685309"/>
              <a:gd name="connsiteY885" fmla="*/ 1032502 h 10100544"/>
              <a:gd name="connsiteX886" fmla="*/ 16054518 w 20685309"/>
              <a:gd name="connsiteY886" fmla="*/ 1075327 h 10100544"/>
              <a:gd name="connsiteX887" fmla="*/ 16131518 w 20685309"/>
              <a:gd name="connsiteY887" fmla="*/ 1023090 h 10100544"/>
              <a:gd name="connsiteX888" fmla="*/ 16146918 w 20685309"/>
              <a:gd name="connsiteY888" fmla="*/ 1053209 h 10100544"/>
              <a:gd name="connsiteX889" fmla="*/ 16521332 w 20685309"/>
              <a:gd name="connsiteY889" fmla="*/ 1053209 h 10100544"/>
              <a:gd name="connsiteX890" fmla="*/ 16833182 w 20685309"/>
              <a:gd name="connsiteY890" fmla="*/ 1101210 h 10100544"/>
              <a:gd name="connsiteX891" fmla="*/ 16981406 w 20685309"/>
              <a:gd name="connsiteY891" fmla="*/ 1113917 h 10100544"/>
              <a:gd name="connsiteX892" fmla="*/ 17042044 w 20685309"/>
              <a:gd name="connsiteY892" fmla="*/ 1075327 h 10100544"/>
              <a:gd name="connsiteX893" fmla="*/ 17027606 w 20685309"/>
              <a:gd name="connsiteY893" fmla="*/ 1036738 h 10100544"/>
              <a:gd name="connsiteX894" fmla="*/ 17104606 w 20685309"/>
              <a:gd name="connsiteY894" fmla="*/ 1053209 h 10100544"/>
              <a:gd name="connsiteX895" fmla="*/ 17550244 w 20685309"/>
              <a:gd name="connsiteY895" fmla="*/ 1126623 h 10100544"/>
              <a:gd name="connsiteX896" fmla="*/ 17503082 w 20685309"/>
              <a:gd name="connsiteY896" fmla="*/ 1148741 h 10100544"/>
              <a:gd name="connsiteX897" fmla="*/ 17487682 w 20685309"/>
              <a:gd name="connsiteY897" fmla="*/ 1174154 h 10100544"/>
              <a:gd name="connsiteX898" fmla="*/ 17508856 w 20685309"/>
              <a:gd name="connsiteY898" fmla="*/ 1178860 h 10100544"/>
              <a:gd name="connsiteX899" fmla="*/ 17513668 w 20685309"/>
              <a:gd name="connsiteY899" fmla="*/ 1230155 h 10100544"/>
              <a:gd name="connsiteX900" fmla="*/ 17795682 w 20685309"/>
              <a:gd name="connsiteY900" fmla="*/ 1251332 h 10100544"/>
              <a:gd name="connsiteX901" fmla="*/ 17774506 w 20685309"/>
              <a:gd name="connsiteY901" fmla="*/ 1238626 h 10100544"/>
              <a:gd name="connsiteX902" fmla="*/ 18102720 w 20685309"/>
              <a:gd name="connsiteY902" fmla="*/ 1247568 h 10100544"/>
              <a:gd name="connsiteX903" fmla="*/ 18153732 w 20685309"/>
              <a:gd name="connsiteY903" fmla="*/ 1195331 h 10100544"/>
              <a:gd name="connsiteX904" fmla="*/ 18174906 w 20685309"/>
              <a:gd name="connsiteY904" fmla="*/ 1277686 h 10100544"/>
              <a:gd name="connsiteX905" fmla="*/ 18246132 w 20685309"/>
              <a:gd name="connsiteY905" fmla="*/ 1298863 h 10100544"/>
              <a:gd name="connsiteX906" fmla="*/ 18264420 w 20685309"/>
              <a:gd name="connsiteY906" fmla="*/ 1328982 h 10100544"/>
              <a:gd name="connsiteX907" fmla="*/ 18230732 w 20685309"/>
              <a:gd name="connsiteY907" fmla="*/ 1318629 h 10100544"/>
              <a:gd name="connsiteX908" fmla="*/ 18267306 w 20685309"/>
              <a:gd name="connsiteY908" fmla="*/ 1367571 h 10100544"/>
              <a:gd name="connsiteX909" fmla="*/ 18384732 w 20685309"/>
              <a:gd name="connsiteY909" fmla="*/ 1320982 h 10100544"/>
              <a:gd name="connsiteX910" fmla="*/ 18337570 w 20685309"/>
              <a:gd name="connsiteY910" fmla="*/ 1333688 h 10100544"/>
              <a:gd name="connsiteX911" fmla="*/ 18322170 w 20685309"/>
              <a:gd name="connsiteY911" fmla="*/ 1436279 h 10100544"/>
              <a:gd name="connsiteX912" fmla="*/ 18399170 w 20685309"/>
              <a:gd name="connsiteY912" fmla="*/ 1432515 h 10100544"/>
              <a:gd name="connsiteX913" fmla="*/ 18404944 w 20685309"/>
              <a:gd name="connsiteY913" fmla="*/ 1458398 h 10100544"/>
              <a:gd name="connsiteX914" fmla="*/ 18322170 w 20685309"/>
              <a:gd name="connsiteY914" fmla="*/ 1574636 h 10100544"/>
              <a:gd name="connsiteX915" fmla="*/ 18322170 w 20685309"/>
              <a:gd name="connsiteY915" fmla="*/ 1625932 h 10100544"/>
              <a:gd name="connsiteX916" fmla="*/ 18369332 w 20685309"/>
              <a:gd name="connsiteY916" fmla="*/ 1617461 h 10100544"/>
              <a:gd name="connsiteX917" fmla="*/ 18404944 w 20685309"/>
              <a:gd name="connsiteY917" fmla="*/ 1660757 h 10100544"/>
              <a:gd name="connsiteX918" fmla="*/ 18389544 w 20685309"/>
              <a:gd name="connsiteY918" fmla="*/ 1768054 h 10100544"/>
              <a:gd name="connsiteX919" fmla="*/ 18343344 w 20685309"/>
              <a:gd name="connsiteY919" fmla="*/ 1763348 h 10100544"/>
              <a:gd name="connsiteX920" fmla="*/ 18292332 w 20685309"/>
              <a:gd name="connsiteY920" fmla="*/ 1866881 h 10100544"/>
              <a:gd name="connsiteX921" fmla="*/ 18348156 w 20685309"/>
              <a:gd name="connsiteY921" fmla="*/ 1871587 h 10100544"/>
              <a:gd name="connsiteX922" fmla="*/ 18332756 w 20685309"/>
              <a:gd name="connsiteY922" fmla="*/ 1965707 h 10100544"/>
              <a:gd name="connsiteX923" fmla="*/ 18235544 w 20685309"/>
              <a:gd name="connsiteY923" fmla="*/ 1957236 h 10100544"/>
              <a:gd name="connsiteX924" fmla="*/ 18174906 w 20685309"/>
              <a:gd name="connsiteY924" fmla="*/ 2034415 h 10100544"/>
              <a:gd name="connsiteX925" fmla="*/ 18123894 w 20685309"/>
              <a:gd name="connsiteY925" fmla="*/ 2030650 h 10100544"/>
              <a:gd name="connsiteX926" fmla="*/ 18041120 w 20685309"/>
              <a:gd name="connsiteY926" fmla="*/ 2000532 h 10100544"/>
              <a:gd name="connsiteX927" fmla="*/ 18076732 w 20685309"/>
              <a:gd name="connsiteY927" fmla="*/ 2043357 h 10100544"/>
              <a:gd name="connsiteX928" fmla="*/ 18113306 w 20685309"/>
              <a:gd name="connsiteY928" fmla="*/ 2155360 h 10100544"/>
              <a:gd name="connsiteX929" fmla="*/ 18153732 w 20685309"/>
              <a:gd name="connsiteY929" fmla="*/ 2102653 h 10100544"/>
              <a:gd name="connsiteX930" fmla="*/ 18276932 w 20685309"/>
              <a:gd name="connsiteY930" fmla="*/ 2219362 h 10100544"/>
              <a:gd name="connsiteX931" fmla="*/ 18318320 w 20685309"/>
              <a:gd name="connsiteY931" fmla="*/ 2099358 h 10100544"/>
              <a:gd name="connsiteX932" fmla="*/ 18404944 w 20685309"/>
              <a:gd name="connsiteY932" fmla="*/ 2107829 h 10100544"/>
              <a:gd name="connsiteX933" fmla="*/ 18353932 w 20685309"/>
              <a:gd name="connsiteY933" fmla="*/ 2142654 h 10100544"/>
              <a:gd name="connsiteX934" fmla="*/ 18353932 w 20685309"/>
              <a:gd name="connsiteY934" fmla="*/ 2211362 h 10100544"/>
              <a:gd name="connsiteX935" fmla="*/ 18404944 w 20685309"/>
              <a:gd name="connsiteY935" fmla="*/ 2254187 h 10100544"/>
              <a:gd name="connsiteX936" fmla="*/ 18399170 w 20685309"/>
              <a:gd name="connsiteY936" fmla="*/ 2284305 h 10100544"/>
              <a:gd name="connsiteX937" fmla="*/ 18332756 w 20685309"/>
              <a:gd name="connsiteY937" fmla="*/ 2343601 h 10100544"/>
              <a:gd name="connsiteX938" fmla="*/ 18179720 w 20685309"/>
              <a:gd name="connsiteY938" fmla="*/ 2348778 h 10100544"/>
              <a:gd name="connsiteX939" fmla="*/ 18241320 w 20685309"/>
              <a:gd name="connsiteY939" fmla="*/ 2366190 h 10100544"/>
              <a:gd name="connsiteX940" fmla="*/ 18246132 w 20685309"/>
              <a:gd name="connsiteY940" fmla="*/ 2459840 h 10100544"/>
              <a:gd name="connsiteX941" fmla="*/ 18174906 w 20685309"/>
              <a:gd name="connsiteY941" fmla="*/ 2495135 h 10100544"/>
              <a:gd name="connsiteX942" fmla="*/ 18062294 w 20685309"/>
              <a:gd name="connsiteY942" fmla="*/ 2459840 h 10100544"/>
              <a:gd name="connsiteX943" fmla="*/ 17877494 w 20685309"/>
              <a:gd name="connsiteY943" fmla="*/ 2568549 h 10100544"/>
              <a:gd name="connsiteX944" fmla="*/ 17985294 w 20685309"/>
              <a:gd name="connsiteY944" fmla="*/ 2576549 h 10100544"/>
              <a:gd name="connsiteX945" fmla="*/ 17934282 w 20685309"/>
              <a:gd name="connsiteY945" fmla="*/ 2627374 h 10100544"/>
              <a:gd name="connsiteX946" fmla="*/ 17913106 w 20685309"/>
              <a:gd name="connsiteY946" fmla="*/ 2667376 h 10100544"/>
              <a:gd name="connsiteX947" fmla="*/ 17902520 w 20685309"/>
              <a:gd name="connsiteY947" fmla="*/ 2611374 h 10100544"/>
              <a:gd name="connsiteX948" fmla="*/ 17816856 w 20685309"/>
              <a:gd name="connsiteY948" fmla="*/ 2670670 h 10100544"/>
              <a:gd name="connsiteX949" fmla="*/ 17678256 w 20685309"/>
              <a:gd name="connsiteY949" fmla="*/ 2700788 h 10100544"/>
              <a:gd name="connsiteX950" fmla="*/ 17816856 w 20685309"/>
              <a:gd name="connsiteY950" fmla="*/ 2809498 h 10100544"/>
              <a:gd name="connsiteX951" fmla="*/ 17774506 w 20685309"/>
              <a:gd name="connsiteY951" fmla="*/ 2898442 h 10100544"/>
              <a:gd name="connsiteX952" fmla="*/ 17820706 w 20685309"/>
              <a:gd name="connsiteY952" fmla="*/ 3010445 h 10100544"/>
              <a:gd name="connsiteX953" fmla="*/ 17825520 w 20685309"/>
              <a:gd name="connsiteY953" fmla="*/ 2997739 h 10100544"/>
              <a:gd name="connsiteX954" fmla="*/ 17882306 w 20685309"/>
              <a:gd name="connsiteY954" fmla="*/ 3002445 h 10100544"/>
              <a:gd name="connsiteX955" fmla="*/ 17877494 w 20685309"/>
              <a:gd name="connsiteY955" fmla="*/ 2959149 h 10100544"/>
              <a:gd name="connsiteX956" fmla="*/ 17953532 w 20685309"/>
              <a:gd name="connsiteY956" fmla="*/ 3007151 h 10100544"/>
              <a:gd name="connsiteX957" fmla="*/ 18235544 w 20685309"/>
              <a:gd name="connsiteY957" fmla="*/ 2921030 h 10100544"/>
              <a:gd name="connsiteX958" fmla="*/ 18276932 w 20685309"/>
              <a:gd name="connsiteY958" fmla="*/ 2977032 h 10100544"/>
              <a:gd name="connsiteX959" fmla="*/ 18302920 w 20685309"/>
              <a:gd name="connsiteY959" fmla="*/ 2964326 h 10100544"/>
              <a:gd name="connsiteX960" fmla="*/ 18297144 w 20685309"/>
              <a:gd name="connsiteY960" fmla="*/ 2925736 h 10100544"/>
              <a:gd name="connsiteX961" fmla="*/ 18332756 w 20685309"/>
              <a:gd name="connsiteY961" fmla="*/ 2911618 h 10100544"/>
              <a:gd name="connsiteX962" fmla="*/ 18583970 w 20685309"/>
              <a:gd name="connsiteY962" fmla="*/ 2929031 h 10100544"/>
              <a:gd name="connsiteX963" fmla="*/ 18712944 w 20685309"/>
              <a:gd name="connsiteY963" fmla="*/ 2954443 h 10100544"/>
              <a:gd name="connsiteX964" fmla="*/ 18716794 w 20685309"/>
              <a:gd name="connsiteY964" fmla="*/ 2994444 h 10100544"/>
              <a:gd name="connsiteX965" fmla="*/ 18793794 w 20685309"/>
              <a:gd name="connsiteY965" fmla="*/ 2971856 h 10100544"/>
              <a:gd name="connsiteX966" fmla="*/ 18753370 w 20685309"/>
              <a:gd name="connsiteY966" fmla="*/ 2834910 h 10100544"/>
              <a:gd name="connsiteX967" fmla="*/ 18686956 w 20685309"/>
              <a:gd name="connsiteY967" fmla="*/ 2829734 h 10100544"/>
              <a:gd name="connsiteX968" fmla="*/ 18881382 w 20685309"/>
              <a:gd name="connsiteY968" fmla="*/ 2804792 h 10100544"/>
              <a:gd name="connsiteX969" fmla="*/ 18875608 w 20685309"/>
              <a:gd name="connsiteY969" fmla="*/ 2898442 h 10100544"/>
              <a:gd name="connsiteX970" fmla="*/ 18895820 w 20685309"/>
              <a:gd name="connsiteY970" fmla="*/ 2829734 h 10100544"/>
              <a:gd name="connsiteX971" fmla="*/ 18937208 w 20685309"/>
              <a:gd name="connsiteY971" fmla="*/ 2860323 h 10100544"/>
              <a:gd name="connsiteX972" fmla="*/ 18998808 w 20685309"/>
              <a:gd name="connsiteY972" fmla="*/ 2865029 h 10100544"/>
              <a:gd name="connsiteX973" fmla="*/ 19091208 w 20685309"/>
              <a:gd name="connsiteY973" fmla="*/ 3032563 h 10100544"/>
              <a:gd name="connsiteX974" fmla="*/ 18911220 w 20685309"/>
              <a:gd name="connsiteY974" fmla="*/ 2994444 h 10100544"/>
              <a:gd name="connsiteX975" fmla="*/ 19009394 w 20685309"/>
              <a:gd name="connsiteY975" fmla="*/ 3083859 h 10100544"/>
              <a:gd name="connsiteX976" fmla="*/ 18911220 w 20685309"/>
              <a:gd name="connsiteY976" fmla="*/ 3113978 h 10100544"/>
              <a:gd name="connsiteX977" fmla="*/ 18998808 w 20685309"/>
              <a:gd name="connsiteY977" fmla="*/ 3192098 h 10100544"/>
              <a:gd name="connsiteX978" fmla="*/ 18906408 w 20685309"/>
              <a:gd name="connsiteY978" fmla="*/ 3156802 h 10100544"/>
              <a:gd name="connsiteX979" fmla="*/ 18798608 w 20685309"/>
              <a:gd name="connsiteY979" fmla="*/ 3204804 h 10100544"/>
              <a:gd name="connsiteX980" fmla="*/ 18870794 w 20685309"/>
              <a:gd name="connsiteY980" fmla="*/ 3290924 h 10100544"/>
              <a:gd name="connsiteX981" fmla="*/ 18870794 w 20685309"/>
              <a:gd name="connsiteY981" fmla="*/ 3316337 h 10100544"/>
              <a:gd name="connsiteX982" fmla="*/ 18818820 w 20685309"/>
              <a:gd name="connsiteY982" fmla="*/ 3351632 h 10100544"/>
              <a:gd name="connsiteX983" fmla="*/ 18855394 w 20685309"/>
              <a:gd name="connsiteY983" fmla="*/ 3463165 h 10100544"/>
              <a:gd name="connsiteX984" fmla="*/ 19121044 w 20685309"/>
              <a:gd name="connsiteY984" fmla="*/ 3496577 h 10100544"/>
              <a:gd name="connsiteX985" fmla="*/ 19142220 w 20685309"/>
              <a:gd name="connsiteY985" fmla="*/ 3565285 h 10100544"/>
              <a:gd name="connsiteX986" fmla="*/ 19156658 w 20685309"/>
              <a:gd name="connsiteY986" fmla="*/ 3471165 h 10100544"/>
              <a:gd name="connsiteX987" fmla="*/ 19223070 w 20685309"/>
              <a:gd name="connsiteY987" fmla="*/ 3531873 h 10100544"/>
              <a:gd name="connsiteX988" fmla="*/ 19213444 w 20685309"/>
              <a:gd name="connsiteY988" fmla="*/ 3595875 h 10100544"/>
              <a:gd name="connsiteX989" fmla="*/ 19177832 w 20685309"/>
              <a:gd name="connsiteY989" fmla="*/ 3621287 h 10100544"/>
              <a:gd name="connsiteX990" fmla="*/ 19213444 w 20685309"/>
              <a:gd name="connsiteY990" fmla="*/ 3664583 h 10100544"/>
              <a:gd name="connsiteX991" fmla="*/ 19156658 w 20685309"/>
              <a:gd name="connsiteY991" fmla="*/ 3673524 h 10100544"/>
              <a:gd name="connsiteX992" fmla="*/ 19086394 w 20685309"/>
              <a:gd name="connsiteY992" fmla="*/ 3790233 h 10100544"/>
              <a:gd name="connsiteX993" fmla="*/ 19091208 w 20685309"/>
              <a:gd name="connsiteY993" fmla="*/ 3737526 h 10100544"/>
              <a:gd name="connsiteX994" fmla="*/ 19034420 w 20685309"/>
              <a:gd name="connsiteY994" fmla="*/ 3828352 h 10100544"/>
              <a:gd name="connsiteX995" fmla="*/ 19079658 w 20685309"/>
              <a:gd name="connsiteY995" fmla="*/ 3815646 h 10100544"/>
              <a:gd name="connsiteX996" fmla="*/ 18988220 w 20685309"/>
              <a:gd name="connsiteY996" fmla="*/ 3892354 h 10100544"/>
              <a:gd name="connsiteX997" fmla="*/ 19044044 w 20685309"/>
              <a:gd name="connsiteY997" fmla="*/ 3948356 h 10100544"/>
              <a:gd name="connsiteX998" fmla="*/ 19137408 w 20685309"/>
              <a:gd name="connsiteY998" fmla="*/ 4120596 h 10100544"/>
              <a:gd name="connsiteX999" fmla="*/ 19091208 w 20685309"/>
              <a:gd name="connsiteY999" fmla="*/ 4074007 h 10100544"/>
              <a:gd name="connsiteX1000" fmla="*/ 19193232 w 20685309"/>
              <a:gd name="connsiteY1000" fmla="*/ 4094713 h 10100544"/>
              <a:gd name="connsiteX1001" fmla="*/ 19146070 w 20685309"/>
              <a:gd name="connsiteY1001" fmla="*/ 4241541 h 10100544"/>
              <a:gd name="connsiteX1002" fmla="*/ 19091208 w 20685309"/>
              <a:gd name="connsiteY1002" fmla="*/ 4198246 h 10100544"/>
              <a:gd name="connsiteX1003" fmla="*/ 19018058 w 20685309"/>
              <a:gd name="connsiteY1003" fmla="*/ 4232129 h 10100544"/>
              <a:gd name="connsiteX1004" fmla="*/ 19137408 w 20685309"/>
              <a:gd name="connsiteY1004" fmla="*/ 4254248 h 10100544"/>
              <a:gd name="connsiteX1005" fmla="*/ 18993032 w 20685309"/>
              <a:gd name="connsiteY1005" fmla="*/ 4258954 h 10100544"/>
              <a:gd name="connsiteX1006" fmla="*/ 18998808 w 20685309"/>
              <a:gd name="connsiteY1006" fmla="*/ 4284366 h 10100544"/>
              <a:gd name="connsiteX1007" fmla="*/ 18932394 w 20685309"/>
              <a:gd name="connsiteY1007" fmla="*/ 4211423 h 10100544"/>
              <a:gd name="connsiteX1008" fmla="*/ 18855394 w 20685309"/>
              <a:gd name="connsiteY1008" fmla="*/ 4301779 h 10100544"/>
              <a:gd name="connsiteX1009" fmla="*/ 18932394 w 20685309"/>
              <a:gd name="connsiteY1009" fmla="*/ 4361545 h 10100544"/>
              <a:gd name="connsiteX1010" fmla="*/ 18855394 w 20685309"/>
              <a:gd name="connsiteY1010" fmla="*/ 4357780 h 10100544"/>
              <a:gd name="connsiteX1011" fmla="*/ 18798608 w 20685309"/>
              <a:gd name="connsiteY1011" fmla="*/ 4430253 h 10100544"/>
              <a:gd name="connsiteX1012" fmla="*/ 18804382 w 20685309"/>
              <a:gd name="connsiteY1012" fmla="*/ 4460372 h 10100544"/>
              <a:gd name="connsiteX1013" fmla="*/ 18967044 w 20685309"/>
              <a:gd name="connsiteY1013" fmla="*/ 4404370 h 10100544"/>
              <a:gd name="connsiteX1014" fmla="*/ 18972820 w 20685309"/>
              <a:gd name="connsiteY1014" fmla="*/ 4443901 h 10100544"/>
              <a:gd name="connsiteX1015" fmla="*/ 19074844 w 20685309"/>
              <a:gd name="connsiteY1015" fmla="*/ 4426488 h 10100544"/>
              <a:gd name="connsiteX1016" fmla="*/ 19049820 w 20685309"/>
              <a:gd name="connsiteY1016" fmla="*/ 4503667 h 10100544"/>
              <a:gd name="connsiteX1017" fmla="*/ 19065220 w 20685309"/>
              <a:gd name="connsiteY1017" fmla="*/ 4477784 h 10100544"/>
              <a:gd name="connsiteX1018" fmla="*/ 19193232 w 20685309"/>
              <a:gd name="connsiteY1018" fmla="*/ 4486725 h 10100544"/>
              <a:gd name="connsiteX1019" fmla="*/ 19156658 w 20685309"/>
              <a:gd name="connsiteY1019" fmla="*/ 4430253 h 10100544"/>
              <a:gd name="connsiteX1020" fmla="*/ 19151844 w 20685309"/>
              <a:gd name="connsiteY1020" fmla="*/ 4486725 h 10100544"/>
              <a:gd name="connsiteX1021" fmla="*/ 19151844 w 20685309"/>
              <a:gd name="connsiteY1021" fmla="*/ 4404370 h 10100544"/>
              <a:gd name="connsiteX1022" fmla="*/ 19188420 w 20685309"/>
              <a:gd name="connsiteY1022" fmla="*/ 4391664 h 10100544"/>
              <a:gd name="connsiteX1023" fmla="*/ 19213444 w 20685309"/>
              <a:gd name="connsiteY1023" fmla="*/ 4434959 h 10100544"/>
              <a:gd name="connsiteX1024" fmla="*/ 19249058 w 20685309"/>
              <a:gd name="connsiteY1024" fmla="*/ 4345074 h 10100544"/>
              <a:gd name="connsiteX1025" fmla="*/ 19254832 w 20685309"/>
              <a:gd name="connsiteY1025" fmla="*/ 4396370 h 10100544"/>
              <a:gd name="connsiteX1026" fmla="*/ 19305844 w 20685309"/>
              <a:gd name="connsiteY1026" fmla="*/ 4401076 h 10100544"/>
              <a:gd name="connsiteX1027" fmla="*/ 19393432 w 20685309"/>
              <a:gd name="connsiteY1027" fmla="*/ 4353074 h 10100544"/>
              <a:gd name="connsiteX1028" fmla="*/ 19356858 w 20685309"/>
              <a:gd name="connsiteY1028" fmla="*/ 4378957 h 10100544"/>
              <a:gd name="connsiteX1029" fmla="*/ 19412682 w 20685309"/>
              <a:gd name="connsiteY1029" fmla="*/ 4434959 h 10100544"/>
              <a:gd name="connsiteX1030" fmla="*/ 19326058 w 20685309"/>
              <a:gd name="connsiteY1030" fmla="*/ 4469313 h 10100544"/>
              <a:gd name="connsiteX1031" fmla="*/ 19335682 w 20685309"/>
              <a:gd name="connsiteY1031" fmla="*/ 4417547 h 10100544"/>
              <a:gd name="connsiteX1032" fmla="*/ 19316432 w 20685309"/>
              <a:gd name="connsiteY1032" fmla="*/ 4417547 h 10100544"/>
              <a:gd name="connsiteX1033" fmla="*/ 19300070 w 20685309"/>
              <a:gd name="connsiteY1033" fmla="*/ 4426488 h 10100544"/>
              <a:gd name="connsiteX1034" fmla="*/ 19310658 w 20685309"/>
              <a:gd name="connsiteY1034" fmla="*/ 4443901 h 10100544"/>
              <a:gd name="connsiteX1035" fmla="*/ 19274082 w 20685309"/>
              <a:gd name="connsiteY1035" fmla="*/ 4465078 h 10100544"/>
              <a:gd name="connsiteX1036" fmla="*/ 19326058 w 20685309"/>
              <a:gd name="connsiteY1036" fmla="*/ 4469313 h 10100544"/>
              <a:gd name="connsiteX1037" fmla="*/ 19382844 w 20685309"/>
              <a:gd name="connsiteY1037" fmla="*/ 4542727 h 10100544"/>
              <a:gd name="connsiteX1038" fmla="*/ 19402094 w 20685309"/>
              <a:gd name="connsiteY1038" fmla="*/ 4542727 h 10100544"/>
              <a:gd name="connsiteX1039" fmla="*/ 19530108 w 20685309"/>
              <a:gd name="connsiteY1039" fmla="*/ 4512609 h 10100544"/>
              <a:gd name="connsiteX1040" fmla="*/ 19489682 w 20685309"/>
              <a:gd name="connsiteY1040" fmla="*/ 4538021 h 10100544"/>
              <a:gd name="connsiteX1041" fmla="*/ 19505082 w 20685309"/>
              <a:gd name="connsiteY1041" fmla="*/ 4576611 h 10100544"/>
              <a:gd name="connsiteX1042" fmla="*/ 19745708 w 20685309"/>
              <a:gd name="connsiteY1042" fmla="*/ 4516373 h 10100544"/>
              <a:gd name="connsiteX1043" fmla="*/ 19807308 w 20685309"/>
              <a:gd name="connsiteY1043" fmla="*/ 4559198 h 10100544"/>
              <a:gd name="connsiteX1044" fmla="*/ 19745708 w 20685309"/>
              <a:gd name="connsiteY1044" fmla="*/ 4594023 h 10100544"/>
              <a:gd name="connsiteX1045" fmla="*/ 19771696 w 20685309"/>
              <a:gd name="connsiteY1045" fmla="*/ 4637318 h 10100544"/>
              <a:gd name="connsiteX1046" fmla="*/ 19725496 w 20685309"/>
              <a:gd name="connsiteY1046" fmla="*/ 4650025 h 10100544"/>
              <a:gd name="connsiteX1047" fmla="*/ 19873720 w 20685309"/>
              <a:gd name="connsiteY1047" fmla="*/ 4563904 h 10100544"/>
              <a:gd name="connsiteX1048" fmla="*/ 19905482 w 20685309"/>
              <a:gd name="connsiteY1048" fmla="*/ 4568610 h 10100544"/>
              <a:gd name="connsiteX1049" fmla="*/ 19873720 w 20685309"/>
              <a:gd name="connsiteY1049" fmla="*/ 4538021 h 10100544"/>
              <a:gd name="connsiteX1050" fmla="*/ 20001732 w 20685309"/>
              <a:gd name="connsiteY1050" fmla="*/ 4490490 h 10100544"/>
              <a:gd name="connsiteX1051" fmla="*/ 20048896 w 20685309"/>
              <a:gd name="connsiteY1051" fmla="*/ 4563904 h 10100544"/>
              <a:gd name="connsiteX1052" fmla="*/ 20089320 w 20685309"/>
              <a:gd name="connsiteY1052" fmla="*/ 4499902 h 10100544"/>
              <a:gd name="connsiteX1053" fmla="*/ 20166320 w 20685309"/>
              <a:gd name="connsiteY1053" fmla="*/ 4503667 h 10100544"/>
              <a:gd name="connsiteX1054" fmla="*/ 20206746 w 20685309"/>
              <a:gd name="connsiteY1054" fmla="*/ 4602494 h 10100544"/>
              <a:gd name="connsiteX1055" fmla="*/ 20135520 w 20685309"/>
              <a:gd name="connsiteY1055" fmla="*/ 4675437 h 10100544"/>
              <a:gd name="connsiteX1056" fmla="*/ 20283746 w 20685309"/>
              <a:gd name="connsiteY1056" fmla="*/ 4903679 h 10100544"/>
              <a:gd name="connsiteX1057" fmla="*/ 20370370 w 20685309"/>
              <a:gd name="connsiteY1057" fmla="*/ 4913091 h 10100544"/>
              <a:gd name="connsiteX1058" fmla="*/ 20247170 w 20685309"/>
              <a:gd name="connsiteY1058" fmla="*/ 5063214 h 10100544"/>
              <a:gd name="connsiteX1059" fmla="*/ 20293370 w 20685309"/>
              <a:gd name="connsiteY1059" fmla="*/ 5028389 h 10100544"/>
              <a:gd name="connsiteX1060" fmla="*/ 20278932 w 20685309"/>
              <a:gd name="connsiteY1060" fmla="*/ 4998270 h 10100544"/>
              <a:gd name="connsiteX1061" fmla="*/ 20303958 w 20685309"/>
              <a:gd name="connsiteY1061" fmla="*/ 5098038 h 10100544"/>
              <a:gd name="connsiteX1062" fmla="*/ 20359782 w 20685309"/>
              <a:gd name="connsiteY1062" fmla="*/ 5114509 h 10100544"/>
              <a:gd name="connsiteX1063" fmla="*/ 20278932 w 20685309"/>
              <a:gd name="connsiteY1063" fmla="*/ 5136157 h 10100544"/>
              <a:gd name="connsiteX1064" fmla="*/ 20293370 w 20685309"/>
              <a:gd name="connsiteY1064" fmla="*/ 5174746 h 10100544"/>
              <a:gd name="connsiteX1065" fmla="*/ 20186532 w 20685309"/>
              <a:gd name="connsiteY1065" fmla="*/ 5139922 h 10100544"/>
              <a:gd name="connsiteX1066" fmla="*/ 20212520 w 20685309"/>
              <a:gd name="connsiteY1066" fmla="*/ 5183217 h 10100544"/>
              <a:gd name="connsiteX1067" fmla="*/ 20166320 w 20685309"/>
              <a:gd name="connsiteY1067" fmla="*/ 5139922 h 10100544"/>
              <a:gd name="connsiteX1068" fmla="*/ 20109532 w 20685309"/>
              <a:gd name="connsiteY1068" fmla="*/ 5162040 h 10100544"/>
              <a:gd name="connsiteX1069" fmla="*/ 20109532 w 20685309"/>
              <a:gd name="connsiteY1069" fmla="*/ 5218042 h 10100544"/>
              <a:gd name="connsiteX1070" fmla="*/ 20063332 w 20685309"/>
              <a:gd name="connsiteY1070" fmla="*/ 5174746 h 10100544"/>
              <a:gd name="connsiteX1071" fmla="*/ 20032532 w 20685309"/>
              <a:gd name="connsiteY1071" fmla="*/ 5088626 h 10100544"/>
              <a:gd name="connsiteX1072" fmla="*/ 20063332 w 20685309"/>
              <a:gd name="connsiteY1072" fmla="*/ 5050507 h 10100544"/>
              <a:gd name="connsiteX1073" fmla="*/ 20022908 w 20685309"/>
              <a:gd name="connsiteY1073" fmla="*/ 5033095 h 10100544"/>
              <a:gd name="connsiteX1074" fmla="*/ 19981520 w 20685309"/>
              <a:gd name="connsiteY1074" fmla="*/ 5084391 h 10100544"/>
              <a:gd name="connsiteX1075" fmla="*/ 20001732 w 20685309"/>
              <a:gd name="connsiteY1075" fmla="*/ 5007212 h 10100544"/>
              <a:gd name="connsiteX1076" fmla="*/ 20084508 w 20685309"/>
              <a:gd name="connsiteY1076" fmla="*/ 4998270 h 10100544"/>
              <a:gd name="connsiteX1077" fmla="*/ 20012320 w 20685309"/>
              <a:gd name="connsiteY1077" fmla="*/ 4964387 h 10100544"/>
              <a:gd name="connsiteX1078" fmla="*/ 19965158 w 20685309"/>
              <a:gd name="connsiteY1078" fmla="*/ 5028389 h 10100544"/>
              <a:gd name="connsiteX1079" fmla="*/ 19715870 w 20685309"/>
              <a:gd name="connsiteY1079" fmla="*/ 5011918 h 10100544"/>
              <a:gd name="connsiteX1080" fmla="*/ 19700470 w 20685309"/>
              <a:gd name="connsiteY1080" fmla="*/ 5063214 h 10100544"/>
              <a:gd name="connsiteX1081" fmla="*/ 19602294 w 20685309"/>
              <a:gd name="connsiteY1081" fmla="*/ 5058508 h 10100544"/>
              <a:gd name="connsiteX1082" fmla="*/ 19617694 w 20685309"/>
              <a:gd name="connsiteY1082" fmla="*/ 5139922 h 10100544"/>
              <a:gd name="connsiteX1083" fmla="*/ 19551282 w 20685309"/>
              <a:gd name="connsiteY1083" fmla="*/ 5162040 h 10100544"/>
              <a:gd name="connsiteX1084" fmla="*/ 19623470 w 20685309"/>
              <a:gd name="connsiteY1084" fmla="*/ 5179452 h 10100544"/>
              <a:gd name="connsiteX1085" fmla="*/ 19638870 w 20685309"/>
              <a:gd name="connsiteY1085" fmla="*/ 5222277 h 10100544"/>
              <a:gd name="connsiteX1086" fmla="*/ 19551282 w 20685309"/>
              <a:gd name="connsiteY1086" fmla="*/ 5282044 h 10100544"/>
              <a:gd name="connsiteX1087" fmla="*/ 19556094 w 20685309"/>
              <a:gd name="connsiteY1087" fmla="*/ 5312162 h 10100544"/>
              <a:gd name="connsiteX1088" fmla="*/ 19663894 w 20685309"/>
              <a:gd name="connsiteY1088" fmla="*/ 5265573 h 10100544"/>
              <a:gd name="connsiteX1089" fmla="*/ 19796720 w 20685309"/>
              <a:gd name="connsiteY1089" fmla="*/ 5304162 h 10100544"/>
              <a:gd name="connsiteX1090" fmla="*/ 19858320 w 20685309"/>
              <a:gd name="connsiteY1090" fmla="*/ 5415695 h 10100544"/>
              <a:gd name="connsiteX1091" fmla="*/ 19996920 w 20685309"/>
              <a:gd name="connsiteY1091" fmla="*/ 5394518 h 10100544"/>
              <a:gd name="connsiteX1092" fmla="*/ 19905482 w 20685309"/>
              <a:gd name="connsiteY1092" fmla="*/ 5579935 h 10100544"/>
              <a:gd name="connsiteX1093" fmla="*/ 19879496 w 20685309"/>
              <a:gd name="connsiteY1093" fmla="*/ 5725351 h 10100544"/>
              <a:gd name="connsiteX1094" fmla="*/ 19776508 w 20685309"/>
              <a:gd name="connsiteY1094" fmla="*/ 5678762 h 10100544"/>
              <a:gd name="connsiteX1095" fmla="*/ 19761108 w 20685309"/>
              <a:gd name="connsiteY1095" fmla="*/ 5716881 h 10100544"/>
              <a:gd name="connsiteX1096" fmla="*/ 19643682 w 20685309"/>
              <a:gd name="connsiteY1096" fmla="*/ 5631231 h 10100544"/>
              <a:gd name="connsiteX1097" fmla="*/ 19546470 w 20685309"/>
              <a:gd name="connsiteY1097" fmla="*/ 5674056 h 10100544"/>
              <a:gd name="connsiteX1098" fmla="*/ 19535882 w 20685309"/>
              <a:gd name="connsiteY1098" fmla="*/ 5742764 h 10100544"/>
              <a:gd name="connsiteX1099" fmla="*/ 19623470 w 20685309"/>
              <a:gd name="connsiteY1099" fmla="*/ 5803001 h 10100544"/>
              <a:gd name="connsiteX1100" fmla="*/ 19591708 w 20685309"/>
              <a:gd name="connsiteY1100" fmla="*/ 5935711 h 10100544"/>
              <a:gd name="connsiteX1101" fmla="*/ 19745708 w 20685309"/>
              <a:gd name="connsiteY1101" fmla="*/ 5932417 h 10100544"/>
              <a:gd name="connsiteX1102" fmla="*/ 19607108 w 20685309"/>
              <a:gd name="connsiteY1102" fmla="*/ 5979006 h 10100544"/>
              <a:gd name="connsiteX1103" fmla="*/ 19510858 w 20685309"/>
              <a:gd name="connsiteY1103" fmla="*/ 5957829 h 10100544"/>
              <a:gd name="connsiteX1104" fmla="*/ 19623470 w 20685309"/>
              <a:gd name="connsiteY1104" fmla="*/ 6250073 h 10100544"/>
              <a:gd name="connsiteX1105" fmla="*/ 19668708 w 20685309"/>
              <a:gd name="connsiteY1105" fmla="*/ 6237367 h 10100544"/>
              <a:gd name="connsiteX1106" fmla="*/ 19679294 w 20685309"/>
              <a:gd name="connsiteY1106" fmla="*/ 6267486 h 10100544"/>
              <a:gd name="connsiteX1107" fmla="*/ 19649458 w 20685309"/>
              <a:gd name="connsiteY1107" fmla="*/ 6318311 h 10100544"/>
              <a:gd name="connsiteX1108" fmla="*/ 19668708 w 20685309"/>
              <a:gd name="connsiteY1108" fmla="*/ 6388431 h 10100544"/>
              <a:gd name="connsiteX1109" fmla="*/ 19847732 w 20685309"/>
              <a:gd name="connsiteY1109" fmla="*/ 6469845 h 10100544"/>
              <a:gd name="connsiteX1110" fmla="*/ 19894896 w 20685309"/>
              <a:gd name="connsiteY1110" fmla="*/ 6457139 h 10100544"/>
              <a:gd name="connsiteX1111" fmla="*/ 19935320 w 20685309"/>
              <a:gd name="connsiteY1111" fmla="*/ 6555965 h 10100544"/>
              <a:gd name="connsiteX1112" fmla="*/ 19766882 w 20685309"/>
              <a:gd name="connsiteY1112" fmla="*/ 6840209 h 10100544"/>
              <a:gd name="connsiteX1113" fmla="*/ 20017132 w 20685309"/>
              <a:gd name="connsiteY1113" fmla="*/ 6830326 h 10100544"/>
              <a:gd name="connsiteX1114" fmla="*/ 19981520 w 20685309"/>
              <a:gd name="connsiteY1114" fmla="*/ 6718794 h 10100544"/>
              <a:gd name="connsiteX1115" fmla="*/ 20027720 w 20685309"/>
              <a:gd name="connsiteY1115" fmla="*/ 6723970 h 10100544"/>
              <a:gd name="connsiteX1116" fmla="*/ 20161508 w 20685309"/>
              <a:gd name="connsiteY1116" fmla="*/ 6814326 h 10100544"/>
              <a:gd name="connsiteX1117" fmla="*/ 20161508 w 20685309"/>
              <a:gd name="connsiteY1117" fmla="*/ 6896211 h 10100544"/>
              <a:gd name="connsiteX1118" fmla="*/ 20524370 w 20685309"/>
              <a:gd name="connsiteY1118" fmla="*/ 7085393 h 10100544"/>
              <a:gd name="connsiteX1119" fmla="*/ 20554208 w 20685309"/>
              <a:gd name="connsiteY1119" fmla="*/ 7639292 h 10100544"/>
              <a:gd name="connsiteX1120" fmla="*/ 20549396 w 20685309"/>
              <a:gd name="connsiteY1120" fmla="*/ 7545172 h 10100544"/>
              <a:gd name="connsiteX1121" fmla="*/ 20436782 w 20685309"/>
              <a:gd name="connsiteY1121" fmla="*/ 7497170 h 10100544"/>
              <a:gd name="connsiteX1122" fmla="*/ 20109532 w 20685309"/>
              <a:gd name="connsiteY1122" fmla="*/ 7501876 h 10100544"/>
              <a:gd name="connsiteX1123" fmla="*/ 20124932 w 20685309"/>
              <a:gd name="connsiteY1123" fmla="*/ 7476464 h 10100544"/>
              <a:gd name="connsiteX1124" fmla="*/ 19924732 w 20685309"/>
              <a:gd name="connsiteY1124" fmla="*/ 7433168 h 10100544"/>
              <a:gd name="connsiteX1125" fmla="*/ 19863132 w 20685309"/>
              <a:gd name="connsiteY1125" fmla="*/ 7468464 h 10100544"/>
              <a:gd name="connsiteX1126" fmla="*/ 19828482 w 20685309"/>
              <a:gd name="connsiteY1126" fmla="*/ 7411050 h 10100544"/>
              <a:gd name="connsiteX1127" fmla="*/ 19643682 w 20685309"/>
              <a:gd name="connsiteY1127" fmla="*/ 7468464 h 10100544"/>
              <a:gd name="connsiteX1128" fmla="*/ 19551282 w 20685309"/>
              <a:gd name="connsiteY1128" fmla="*/ 7445875 h 10100544"/>
              <a:gd name="connsiteX1129" fmla="*/ 19663894 w 20685309"/>
              <a:gd name="connsiteY1129" fmla="*/ 7372931 h 10100544"/>
              <a:gd name="connsiteX1130" fmla="*/ 19700470 w 20685309"/>
              <a:gd name="connsiteY1130" fmla="*/ 6969154 h 10100544"/>
              <a:gd name="connsiteX1131" fmla="*/ 19586894 w 20685309"/>
              <a:gd name="connsiteY1131" fmla="*/ 6921623 h 10100544"/>
              <a:gd name="connsiteX1132" fmla="*/ 19540694 w 20685309"/>
              <a:gd name="connsiteY1132" fmla="*/ 6999273 h 10100544"/>
              <a:gd name="connsiteX1133" fmla="*/ 19617694 w 20685309"/>
              <a:gd name="connsiteY1133" fmla="*/ 7192690 h 10100544"/>
              <a:gd name="connsiteX1134" fmla="*/ 19561870 w 20685309"/>
              <a:gd name="connsiteY1134" fmla="*/ 7174807 h 10100544"/>
              <a:gd name="connsiteX1135" fmla="*/ 19525294 w 20685309"/>
              <a:gd name="connsiteY1135" fmla="*/ 7200691 h 10100544"/>
              <a:gd name="connsiteX1136" fmla="*/ 19540694 w 20685309"/>
              <a:gd name="connsiteY1136" fmla="*/ 7308929 h 10100544"/>
              <a:gd name="connsiteX1137" fmla="*/ 19495458 w 20685309"/>
              <a:gd name="connsiteY1137" fmla="*/ 7321635 h 10100544"/>
              <a:gd name="connsiteX1138" fmla="*/ 19402094 w 20685309"/>
              <a:gd name="connsiteY1138" fmla="*/ 7545172 h 10100544"/>
              <a:gd name="connsiteX1139" fmla="*/ 19342420 w 20685309"/>
              <a:gd name="connsiteY1139" fmla="*/ 7567290 h 10100544"/>
              <a:gd name="connsiteX1140" fmla="*/ 19418458 w 20685309"/>
              <a:gd name="connsiteY1140" fmla="*/ 7570584 h 10100544"/>
              <a:gd name="connsiteX1141" fmla="*/ 19398244 w 20685309"/>
              <a:gd name="connsiteY1141" fmla="*/ 7626586 h 10100544"/>
              <a:gd name="connsiteX1142" fmla="*/ 19316432 w 20685309"/>
              <a:gd name="connsiteY1142" fmla="*/ 7605409 h 10100544"/>
              <a:gd name="connsiteX1143" fmla="*/ 19321244 w 20685309"/>
              <a:gd name="connsiteY1143" fmla="*/ 7699529 h 10100544"/>
              <a:gd name="connsiteX1144" fmla="*/ 19274082 w 20685309"/>
              <a:gd name="connsiteY1144" fmla="*/ 7709412 h 10100544"/>
              <a:gd name="connsiteX1145" fmla="*/ 19249058 w 20685309"/>
              <a:gd name="connsiteY1145" fmla="*/ 7790356 h 10100544"/>
              <a:gd name="connsiteX1146" fmla="*/ 19305844 w 20685309"/>
              <a:gd name="connsiteY1146" fmla="*/ 7846357 h 10100544"/>
              <a:gd name="connsiteX1147" fmla="*/ 19270232 w 20685309"/>
              <a:gd name="connsiteY1147" fmla="*/ 8074600 h 10100544"/>
              <a:gd name="connsiteX1148" fmla="*/ 19208632 w 20685309"/>
              <a:gd name="connsiteY1148" fmla="*/ 8095306 h 10100544"/>
              <a:gd name="connsiteX1149" fmla="*/ 19249058 w 20685309"/>
              <a:gd name="connsiteY1149" fmla="*/ 8125895 h 10100544"/>
              <a:gd name="connsiteX1150" fmla="*/ 19203820 w 20685309"/>
              <a:gd name="connsiteY1150" fmla="*/ 8178132 h 10100544"/>
              <a:gd name="connsiteX1151" fmla="*/ 19137408 w 20685309"/>
              <a:gd name="connsiteY1151" fmla="*/ 8186132 h 10100544"/>
              <a:gd name="connsiteX1152" fmla="*/ 19095058 w 20685309"/>
              <a:gd name="connsiteY1152" fmla="*/ 8319784 h 10100544"/>
              <a:gd name="connsiteX1153" fmla="*/ 19116232 w 20685309"/>
              <a:gd name="connsiteY1153" fmla="*/ 8186132 h 10100544"/>
              <a:gd name="connsiteX1154" fmla="*/ 19018058 w 20685309"/>
              <a:gd name="connsiteY1154" fmla="*/ 8302371 h 10100544"/>
              <a:gd name="connsiteX1155" fmla="*/ 18988220 w 20685309"/>
              <a:gd name="connsiteY1155" fmla="*/ 8418610 h 10100544"/>
              <a:gd name="connsiteX1156" fmla="*/ 19014208 w 20685309"/>
              <a:gd name="connsiteY1156" fmla="*/ 8517907 h 10100544"/>
              <a:gd name="connsiteX1157" fmla="*/ 18983408 w 20685309"/>
              <a:gd name="connsiteY1157" fmla="*/ 8525907 h 10100544"/>
              <a:gd name="connsiteX1158" fmla="*/ 19009394 w 20685309"/>
              <a:gd name="connsiteY1158" fmla="*/ 8556026 h 10100544"/>
              <a:gd name="connsiteX1159" fmla="*/ 18967044 w 20685309"/>
              <a:gd name="connsiteY1159" fmla="*/ 8620498 h 10100544"/>
              <a:gd name="connsiteX1160" fmla="*/ 19034420 w 20685309"/>
              <a:gd name="connsiteY1160" fmla="*/ 8599321 h 10100544"/>
              <a:gd name="connsiteX1161" fmla="*/ 18911220 w 20685309"/>
              <a:gd name="connsiteY1161" fmla="*/ 8861447 h 10100544"/>
              <a:gd name="connsiteX1162" fmla="*/ 18844808 w 20685309"/>
              <a:gd name="connsiteY1162" fmla="*/ 8870388 h 10100544"/>
              <a:gd name="connsiteX1163" fmla="*/ 18865020 w 20685309"/>
              <a:gd name="connsiteY1163" fmla="*/ 8939096 h 10100544"/>
              <a:gd name="connsiteX1164" fmla="*/ 18788020 w 20685309"/>
              <a:gd name="connsiteY1164" fmla="*/ 9081218 h 10100544"/>
              <a:gd name="connsiteX1165" fmla="*/ 18804382 w 20685309"/>
              <a:gd name="connsiteY1165" fmla="*/ 8999334 h 10100544"/>
              <a:gd name="connsiteX1166" fmla="*/ 18742782 w 20685309"/>
              <a:gd name="connsiteY1166" fmla="*/ 9037923 h 10100544"/>
              <a:gd name="connsiteX1167" fmla="*/ 18823632 w 20685309"/>
              <a:gd name="connsiteY1167" fmla="*/ 8921684 h 10100544"/>
              <a:gd name="connsiteX1168" fmla="*/ 18818820 w 20685309"/>
              <a:gd name="connsiteY1168" fmla="*/ 8702854 h 10100544"/>
              <a:gd name="connsiteX1169" fmla="*/ 18716794 w 20685309"/>
              <a:gd name="connsiteY1169" fmla="*/ 8655323 h 10100544"/>
              <a:gd name="connsiteX1170" fmla="*/ 18737970 w 20685309"/>
              <a:gd name="connsiteY1170" fmla="*/ 8672735 h 10100544"/>
              <a:gd name="connsiteX1171" fmla="*/ 18676370 w 20685309"/>
              <a:gd name="connsiteY1171" fmla="*/ 8775327 h 10100544"/>
              <a:gd name="connsiteX1172" fmla="*/ 18644606 w 20685309"/>
              <a:gd name="connsiteY1172" fmla="*/ 8758856 h 10100544"/>
              <a:gd name="connsiteX1173" fmla="*/ 18630170 w 20685309"/>
              <a:gd name="connsiteY1173" fmla="*/ 8852976 h 10100544"/>
              <a:gd name="connsiteX1174" fmla="*/ 18588782 w 20685309"/>
              <a:gd name="connsiteY1174" fmla="*/ 8848270 h 10100544"/>
              <a:gd name="connsiteX1175" fmla="*/ 18394356 w 20685309"/>
              <a:gd name="connsiteY1175" fmla="*/ 8822858 h 10100544"/>
              <a:gd name="connsiteX1176" fmla="*/ 18363556 w 20685309"/>
              <a:gd name="connsiteY1176" fmla="*/ 8754150 h 10100544"/>
              <a:gd name="connsiteX1177" fmla="*/ 18379920 w 20685309"/>
              <a:gd name="connsiteY1177" fmla="*/ 8672735 h 10100544"/>
              <a:gd name="connsiteX1178" fmla="*/ 18465582 w 20685309"/>
              <a:gd name="connsiteY1178" fmla="*/ 8663323 h 10100544"/>
              <a:gd name="connsiteX1179" fmla="*/ 18409756 w 20685309"/>
              <a:gd name="connsiteY1179" fmla="*/ 8607322 h 10100544"/>
              <a:gd name="connsiteX1180" fmla="*/ 18307732 w 20685309"/>
              <a:gd name="connsiteY1180" fmla="*/ 8642146 h 10100544"/>
              <a:gd name="connsiteX1181" fmla="*/ 18332756 w 20685309"/>
              <a:gd name="connsiteY1181" fmla="*/ 8736737 h 10100544"/>
              <a:gd name="connsiteX1182" fmla="*/ 18235544 w 20685309"/>
              <a:gd name="connsiteY1182" fmla="*/ 8728266 h 10100544"/>
              <a:gd name="connsiteX1183" fmla="*/ 18286556 w 20685309"/>
              <a:gd name="connsiteY1183" fmla="*/ 8745679 h 10100544"/>
              <a:gd name="connsiteX1184" fmla="*/ 18297144 w 20685309"/>
              <a:gd name="connsiteY1184" fmla="*/ 8827564 h 10100544"/>
              <a:gd name="connsiteX1185" fmla="*/ 18260570 w 20685309"/>
              <a:gd name="connsiteY1185" fmla="*/ 8771562 h 10100544"/>
              <a:gd name="connsiteX1186" fmla="*/ 18230732 w 20685309"/>
              <a:gd name="connsiteY1186" fmla="*/ 8822858 h 10100544"/>
              <a:gd name="connsiteX1187" fmla="*/ 18281744 w 20685309"/>
              <a:gd name="connsiteY1187" fmla="*/ 8908978 h 10100544"/>
              <a:gd name="connsiteX1188" fmla="*/ 18209556 w 20685309"/>
              <a:gd name="connsiteY1188" fmla="*/ 8943802 h 10100544"/>
              <a:gd name="connsiteX1189" fmla="*/ 18190306 w 20685309"/>
              <a:gd name="connsiteY1189" fmla="*/ 9012510 h 10100544"/>
              <a:gd name="connsiteX1190" fmla="*/ 18241320 w 20685309"/>
              <a:gd name="connsiteY1190" fmla="*/ 9012510 h 10100544"/>
              <a:gd name="connsiteX1191" fmla="*/ 18128706 w 20685309"/>
              <a:gd name="connsiteY1191" fmla="*/ 8977686 h 10100544"/>
              <a:gd name="connsiteX1192" fmla="*/ 18164320 w 20685309"/>
              <a:gd name="connsiteY1192" fmla="*/ 9033217 h 10100544"/>
              <a:gd name="connsiteX1193" fmla="*/ 18138332 w 20685309"/>
              <a:gd name="connsiteY1193" fmla="*/ 9101925 h 10100544"/>
              <a:gd name="connsiteX1194" fmla="*/ 18128706 w 20685309"/>
              <a:gd name="connsiteY1194" fmla="*/ 9046394 h 10100544"/>
              <a:gd name="connsiteX1195" fmla="*/ 18066144 w 20685309"/>
              <a:gd name="connsiteY1195" fmla="*/ 9081218 h 10100544"/>
              <a:gd name="connsiteX1196" fmla="*/ 18066144 w 20685309"/>
              <a:gd name="connsiteY1196" fmla="*/ 9015805 h 10100544"/>
              <a:gd name="connsiteX1197" fmla="*/ 17948720 w 20685309"/>
              <a:gd name="connsiteY1197" fmla="*/ 8939096 h 10100544"/>
              <a:gd name="connsiteX1198" fmla="*/ 17990106 w 20685309"/>
              <a:gd name="connsiteY1198" fmla="*/ 9076512 h 10100544"/>
              <a:gd name="connsiteX1199" fmla="*/ 18011282 w 20685309"/>
              <a:gd name="connsiteY1199" fmla="*/ 9025217 h 10100544"/>
              <a:gd name="connsiteX1200" fmla="*/ 18051706 w 20685309"/>
              <a:gd name="connsiteY1200" fmla="*/ 9055335 h 10100544"/>
              <a:gd name="connsiteX1201" fmla="*/ 17999732 w 20685309"/>
              <a:gd name="connsiteY1201" fmla="*/ 9089219 h 10100544"/>
              <a:gd name="connsiteX1202" fmla="*/ 18041120 w 20685309"/>
              <a:gd name="connsiteY1202" fmla="*/ 9175339 h 10100544"/>
              <a:gd name="connsiteX1203" fmla="*/ 18004544 w 20685309"/>
              <a:gd name="connsiteY1203" fmla="*/ 9296284 h 10100544"/>
              <a:gd name="connsiteX1204" fmla="*/ 17953532 w 20685309"/>
              <a:gd name="connsiteY1204" fmla="*/ 9236047 h 10100544"/>
              <a:gd name="connsiteX1205" fmla="*/ 18004544 w 20685309"/>
              <a:gd name="connsiteY1205" fmla="*/ 9184751 h 10100544"/>
              <a:gd name="connsiteX1206" fmla="*/ 17999732 w 20685309"/>
              <a:gd name="connsiteY1206" fmla="*/ 9132514 h 10100544"/>
              <a:gd name="connsiteX1207" fmla="*/ 17969894 w 20685309"/>
              <a:gd name="connsiteY1207" fmla="*/ 9076512 h 10100544"/>
              <a:gd name="connsiteX1208" fmla="*/ 17882306 w 20685309"/>
              <a:gd name="connsiteY1208" fmla="*/ 9055335 h 10100544"/>
              <a:gd name="connsiteX1209" fmla="*/ 17877494 w 20685309"/>
              <a:gd name="connsiteY1209" fmla="*/ 8840270 h 10100544"/>
              <a:gd name="connsiteX1210" fmla="*/ 17974706 w 20685309"/>
              <a:gd name="connsiteY1210" fmla="*/ 8779562 h 10100544"/>
              <a:gd name="connsiteX1211" fmla="*/ 17944870 w 20685309"/>
              <a:gd name="connsiteY1211" fmla="*/ 8762150 h 10100544"/>
              <a:gd name="connsiteX1212" fmla="*/ 17969894 w 20685309"/>
              <a:gd name="connsiteY1212" fmla="*/ 8698148 h 10100544"/>
              <a:gd name="connsiteX1213" fmla="*/ 18051706 w 20685309"/>
              <a:gd name="connsiteY1213" fmla="*/ 8715560 h 10100544"/>
              <a:gd name="connsiteX1214" fmla="*/ 18020906 w 20685309"/>
              <a:gd name="connsiteY1214" fmla="*/ 8766856 h 10100544"/>
              <a:gd name="connsiteX1215" fmla="*/ 18179720 w 20685309"/>
              <a:gd name="connsiteY1215" fmla="*/ 8741443 h 10100544"/>
              <a:gd name="connsiteX1216" fmla="*/ 18071920 w 20685309"/>
              <a:gd name="connsiteY1216" fmla="*/ 8663323 h 10100544"/>
              <a:gd name="connsiteX1217" fmla="*/ 18117156 w 20685309"/>
              <a:gd name="connsiteY1217" fmla="*/ 8655323 h 10100544"/>
              <a:gd name="connsiteX1218" fmla="*/ 18087320 w 20685309"/>
              <a:gd name="connsiteY1218" fmla="*/ 8581909 h 10100544"/>
              <a:gd name="connsiteX1219" fmla="*/ 18056520 w 20685309"/>
              <a:gd name="connsiteY1219" fmla="*/ 8633205 h 10100544"/>
              <a:gd name="connsiteX1220" fmla="*/ 17995882 w 20685309"/>
              <a:gd name="connsiteY1220" fmla="*/ 8469906 h 10100544"/>
              <a:gd name="connsiteX1221" fmla="*/ 17908294 w 20685309"/>
              <a:gd name="connsiteY1221" fmla="*/ 8461905 h 10100544"/>
              <a:gd name="connsiteX1222" fmla="*/ 17934282 w 20685309"/>
              <a:gd name="connsiteY1222" fmla="*/ 8315078 h 10100544"/>
              <a:gd name="connsiteX1223" fmla="*/ 17862094 w 20685309"/>
              <a:gd name="connsiteY1223" fmla="*/ 8366373 h 10100544"/>
              <a:gd name="connsiteX1224" fmla="*/ 17851506 w 20685309"/>
              <a:gd name="connsiteY1224" fmla="*/ 8487318 h 10100544"/>
              <a:gd name="connsiteX1225" fmla="*/ 17806270 w 20685309"/>
              <a:gd name="connsiteY1225" fmla="*/ 8508495 h 10100544"/>
              <a:gd name="connsiteX1226" fmla="*/ 17800494 w 20685309"/>
              <a:gd name="connsiteY1226" fmla="*/ 8401198 h 10100544"/>
              <a:gd name="connsiteX1227" fmla="*/ 17678256 w 20685309"/>
              <a:gd name="connsiteY1227" fmla="*/ 8405904 h 10100544"/>
              <a:gd name="connsiteX1228" fmla="*/ 17723494 w 20685309"/>
              <a:gd name="connsiteY1228" fmla="*/ 8448258 h 10100544"/>
              <a:gd name="connsiteX1229" fmla="*/ 17713868 w 20685309"/>
              <a:gd name="connsiteY1229" fmla="*/ 8517907 h 10100544"/>
              <a:gd name="connsiteX1230" fmla="*/ 17590668 w 20685309"/>
              <a:gd name="connsiteY1230" fmla="*/ 8478376 h 10100544"/>
              <a:gd name="connsiteX1231" fmla="*/ 17585856 w 20685309"/>
              <a:gd name="connsiteY1231" fmla="*/ 8560732 h 10100544"/>
              <a:gd name="connsiteX1232" fmla="*/ 17478056 w 20685309"/>
              <a:gd name="connsiteY1232" fmla="*/ 8607322 h 10100544"/>
              <a:gd name="connsiteX1233" fmla="*/ 17492494 w 20685309"/>
              <a:gd name="connsiteY1233" fmla="*/ 8663323 h 10100544"/>
              <a:gd name="connsiteX1234" fmla="*/ 17406832 w 20685309"/>
              <a:gd name="connsiteY1234" fmla="*/ 8642146 h 10100544"/>
              <a:gd name="connsiteX1235" fmla="*/ 17416456 w 20685309"/>
              <a:gd name="connsiteY1235" fmla="*/ 8779562 h 10100544"/>
              <a:gd name="connsiteX1236" fmla="*/ 17487682 w 20685309"/>
              <a:gd name="connsiteY1236" fmla="*/ 8758856 h 10100544"/>
              <a:gd name="connsiteX1237" fmla="*/ 17467468 w 20685309"/>
              <a:gd name="connsiteY1237" fmla="*/ 8822858 h 10100544"/>
              <a:gd name="connsiteX1238" fmla="*/ 17406832 w 20685309"/>
              <a:gd name="connsiteY1238" fmla="*/ 8857682 h 10100544"/>
              <a:gd name="connsiteX1239" fmla="*/ 17452068 w 20685309"/>
              <a:gd name="connsiteY1239" fmla="*/ 8904272 h 10100544"/>
              <a:gd name="connsiteX1240" fmla="*/ 17406832 w 20685309"/>
              <a:gd name="connsiteY1240" fmla="*/ 8981921 h 10100544"/>
              <a:gd name="connsiteX1241" fmla="*/ 17503082 w 20685309"/>
              <a:gd name="connsiteY1241" fmla="*/ 8934390 h 10100544"/>
              <a:gd name="connsiteX1242" fmla="*/ 17462656 w 20685309"/>
              <a:gd name="connsiteY1242" fmla="*/ 9025217 h 10100544"/>
              <a:gd name="connsiteX1243" fmla="*/ 17616656 w 20685309"/>
              <a:gd name="connsiteY1243" fmla="*/ 9025217 h 10100544"/>
              <a:gd name="connsiteX1244" fmla="*/ 17657082 w 20685309"/>
              <a:gd name="connsiteY1244" fmla="*/ 9119337 h 10100544"/>
              <a:gd name="connsiteX1245" fmla="*/ 17580082 w 20685309"/>
              <a:gd name="connsiteY1245" fmla="*/ 9116043 h 10100544"/>
              <a:gd name="connsiteX1246" fmla="*/ 17585856 w 20685309"/>
              <a:gd name="connsiteY1246" fmla="*/ 9076512 h 10100544"/>
              <a:gd name="connsiteX1247" fmla="*/ 17487682 w 20685309"/>
              <a:gd name="connsiteY1247" fmla="*/ 9068041 h 10100544"/>
              <a:gd name="connsiteX1248" fmla="*/ 17631094 w 20685309"/>
              <a:gd name="connsiteY1248" fmla="*/ 9132514 h 10100544"/>
              <a:gd name="connsiteX1249" fmla="*/ 17637832 w 20685309"/>
              <a:gd name="connsiteY1249" fmla="*/ 9157927 h 10100544"/>
              <a:gd name="connsiteX1250" fmla="*/ 17631094 w 20685309"/>
              <a:gd name="connsiteY1250" fmla="*/ 9188045 h 10100544"/>
              <a:gd name="connsiteX1251" fmla="*/ 17601256 w 20685309"/>
              <a:gd name="connsiteY1251" fmla="*/ 9171574 h 10100544"/>
              <a:gd name="connsiteX1252" fmla="*/ 17626282 w 20685309"/>
              <a:gd name="connsiteY1252" fmla="*/ 9227576 h 10100544"/>
              <a:gd name="connsiteX1253" fmla="*/ 17585856 w 20685309"/>
              <a:gd name="connsiteY1253" fmla="*/ 9266165 h 10100544"/>
              <a:gd name="connsiteX1254" fmla="*/ 17499232 w 20685309"/>
              <a:gd name="connsiteY1254" fmla="*/ 9218634 h 10100544"/>
              <a:gd name="connsiteX1255" fmla="*/ 17554094 w 20685309"/>
              <a:gd name="connsiteY1255" fmla="*/ 9180045 h 10100544"/>
              <a:gd name="connsiteX1256" fmla="*/ 17436668 w 20685309"/>
              <a:gd name="connsiteY1256" fmla="*/ 9184751 h 10100544"/>
              <a:gd name="connsiteX1257" fmla="*/ 17427044 w 20685309"/>
              <a:gd name="connsiteY1257" fmla="*/ 9253459 h 10100544"/>
              <a:gd name="connsiteX1258" fmla="*/ 17427044 w 20685309"/>
              <a:gd name="connsiteY1258" fmla="*/ 9304755 h 10100544"/>
              <a:gd name="connsiteX1259" fmla="*/ 17478056 w 20685309"/>
              <a:gd name="connsiteY1259" fmla="*/ 9308990 h 10100544"/>
              <a:gd name="connsiteX1260" fmla="*/ 17457844 w 20685309"/>
              <a:gd name="connsiteY1260" fmla="*/ 9377698 h 10100544"/>
              <a:gd name="connsiteX1261" fmla="*/ 17569494 w 20685309"/>
              <a:gd name="connsiteY1261" fmla="*/ 9291578 h 10100544"/>
              <a:gd name="connsiteX1262" fmla="*/ 17616656 w 20685309"/>
              <a:gd name="connsiteY1262" fmla="*/ 9334873 h 10100544"/>
              <a:gd name="connsiteX1263" fmla="*/ 17560832 w 20685309"/>
              <a:gd name="connsiteY1263" fmla="*/ 9356991 h 10100544"/>
              <a:gd name="connsiteX1264" fmla="*/ 17580082 w 20685309"/>
              <a:gd name="connsiteY1264" fmla="*/ 9425699 h 10100544"/>
              <a:gd name="connsiteX1265" fmla="*/ 17534844 w 20685309"/>
              <a:gd name="connsiteY1265" fmla="*/ 9640765 h 10100544"/>
              <a:gd name="connsiteX1266" fmla="*/ 17492494 w 20685309"/>
              <a:gd name="connsiteY1266" fmla="*/ 9554645 h 10100544"/>
              <a:gd name="connsiteX1267" fmla="*/ 17467468 w 20685309"/>
              <a:gd name="connsiteY1267" fmla="*/ 9636059 h 10100544"/>
              <a:gd name="connsiteX1268" fmla="*/ 17401056 w 20685309"/>
              <a:gd name="connsiteY1268" fmla="*/ 9588528 h 10100544"/>
              <a:gd name="connsiteX1269" fmla="*/ 17462656 w 20685309"/>
              <a:gd name="connsiteY1269" fmla="*/ 9554645 h 10100544"/>
              <a:gd name="connsiteX1270" fmla="*/ 17447256 w 20685309"/>
              <a:gd name="connsiteY1270" fmla="*/ 9511349 h 10100544"/>
              <a:gd name="connsiteX1271" fmla="*/ 17375068 w 20685309"/>
              <a:gd name="connsiteY1271" fmla="*/ 9588528 h 10100544"/>
              <a:gd name="connsiteX1272" fmla="*/ 17396244 w 20685309"/>
              <a:gd name="connsiteY1272" fmla="*/ 9481231 h 10100544"/>
              <a:gd name="connsiteX1273" fmla="*/ 17339456 w 20685309"/>
              <a:gd name="connsiteY1273" fmla="*/ 9502408 h 10100544"/>
              <a:gd name="connsiteX1274" fmla="*/ 17268232 w 20685309"/>
              <a:gd name="connsiteY1274" fmla="*/ 9347579 h 10100544"/>
              <a:gd name="connsiteX1275" fmla="*/ 17309618 w 20685309"/>
              <a:gd name="connsiteY1275" fmla="*/ 9300049 h 10100544"/>
              <a:gd name="connsiteX1276" fmla="*/ 17247056 w 20685309"/>
              <a:gd name="connsiteY1276" fmla="*/ 9201222 h 10100544"/>
              <a:gd name="connsiteX1277" fmla="*/ 17304806 w 20685309"/>
              <a:gd name="connsiteY1277" fmla="*/ 9175339 h 10100544"/>
              <a:gd name="connsiteX1278" fmla="*/ 17360632 w 20685309"/>
              <a:gd name="connsiteY1278" fmla="*/ 9236047 h 10100544"/>
              <a:gd name="connsiteX1279" fmla="*/ 17252832 w 20685309"/>
              <a:gd name="connsiteY1279" fmla="*/ 9037923 h 10100544"/>
              <a:gd name="connsiteX1280" fmla="*/ 17385656 w 20685309"/>
              <a:gd name="connsiteY1280" fmla="*/ 8977686 h 10100544"/>
              <a:gd name="connsiteX1281" fmla="*/ 17411644 w 20685309"/>
              <a:gd name="connsiteY1281" fmla="*/ 8956509 h 10100544"/>
              <a:gd name="connsiteX1282" fmla="*/ 17355818 w 20685309"/>
              <a:gd name="connsiteY1282" fmla="*/ 8964509 h 10100544"/>
              <a:gd name="connsiteX1283" fmla="*/ 17288444 w 20685309"/>
              <a:gd name="connsiteY1283" fmla="*/ 8891566 h 10100544"/>
              <a:gd name="connsiteX1284" fmla="*/ 17324056 w 20685309"/>
              <a:gd name="connsiteY1284" fmla="*/ 8865682 h 10100544"/>
              <a:gd name="connsiteX1285" fmla="*/ 17298068 w 20685309"/>
              <a:gd name="connsiteY1285" fmla="*/ 8840270 h 10100544"/>
              <a:gd name="connsiteX1286" fmla="*/ 17278818 w 20685309"/>
              <a:gd name="connsiteY1286" fmla="*/ 8891566 h 10100544"/>
              <a:gd name="connsiteX1287" fmla="*/ 17104606 w 20685309"/>
              <a:gd name="connsiteY1287" fmla="*/ 8878859 h 10100544"/>
              <a:gd name="connsiteX1288" fmla="*/ 17099794 w 20685309"/>
              <a:gd name="connsiteY1288" fmla="*/ 8796974 h 10100544"/>
              <a:gd name="connsiteX1289" fmla="*/ 16966006 w 20685309"/>
              <a:gd name="connsiteY1289" fmla="*/ 8788974 h 10100544"/>
              <a:gd name="connsiteX1290" fmla="*/ 17145032 w 20685309"/>
              <a:gd name="connsiteY1290" fmla="*/ 8706619 h 10100544"/>
              <a:gd name="connsiteX1291" fmla="*/ 17252832 w 20685309"/>
              <a:gd name="connsiteY1291" fmla="*/ 8672735 h 10100544"/>
              <a:gd name="connsiteX1292" fmla="*/ 17227806 w 20685309"/>
              <a:gd name="connsiteY1292" fmla="*/ 8616734 h 10100544"/>
              <a:gd name="connsiteX1293" fmla="*/ 17125782 w 20685309"/>
              <a:gd name="connsiteY1293" fmla="*/ 8650617 h 10100544"/>
              <a:gd name="connsiteX1294" fmla="*/ 17094018 w 20685309"/>
              <a:gd name="connsiteY1294" fmla="*/ 8564497 h 10100544"/>
              <a:gd name="connsiteX1295" fmla="*/ 17129632 w 20685309"/>
              <a:gd name="connsiteY1295" fmla="*/ 8543320 h 10100544"/>
              <a:gd name="connsiteX1296" fmla="*/ 17089206 w 20685309"/>
              <a:gd name="connsiteY1296" fmla="*/ 8457199 h 10100544"/>
              <a:gd name="connsiteX1297" fmla="*/ 16955418 w 20685309"/>
              <a:gd name="connsiteY1297" fmla="*/ 8599321 h 10100544"/>
              <a:gd name="connsiteX1298" fmla="*/ 16945794 w 20685309"/>
              <a:gd name="connsiteY1298" fmla="*/ 8543320 h 10100544"/>
              <a:gd name="connsiteX1299" fmla="*/ 16777356 w 20685309"/>
              <a:gd name="connsiteY1299" fmla="*/ 8637911 h 10100544"/>
              <a:gd name="connsiteX1300" fmla="*/ 16807194 w 20685309"/>
              <a:gd name="connsiteY1300" fmla="*/ 8655323 h 10100544"/>
              <a:gd name="connsiteX1301" fmla="*/ 16720568 w 20685309"/>
              <a:gd name="connsiteY1301" fmla="*/ 8822858 h 10100544"/>
              <a:gd name="connsiteX1302" fmla="*/ 16675332 w 20685309"/>
              <a:gd name="connsiteY1302" fmla="*/ 8710854 h 10100544"/>
              <a:gd name="connsiteX1303" fmla="*/ 16720568 w 20685309"/>
              <a:gd name="connsiteY1303" fmla="*/ 8702854 h 10100544"/>
              <a:gd name="connsiteX1304" fmla="*/ 16700356 w 20685309"/>
              <a:gd name="connsiteY1304" fmla="*/ 8620498 h 10100544"/>
              <a:gd name="connsiteX1305" fmla="*/ 16745594 w 20685309"/>
              <a:gd name="connsiteY1305" fmla="*/ 8607322 h 10100544"/>
              <a:gd name="connsiteX1306" fmla="*/ 16756180 w 20685309"/>
              <a:gd name="connsiteY1306" fmla="*/ 8500495 h 10100544"/>
              <a:gd name="connsiteX1307" fmla="*/ 16715756 w 20685309"/>
              <a:gd name="connsiteY1307" fmla="*/ 8405904 h 10100544"/>
              <a:gd name="connsiteX1308" fmla="*/ 16561756 w 20685309"/>
              <a:gd name="connsiteY1308" fmla="*/ 8366373 h 10100544"/>
              <a:gd name="connsiteX1309" fmla="*/ 16555980 w 20685309"/>
              <a:gd name="connsiteY1309" fmla="*/ 8435081 h 10100544"/>
              <a:gd name="connsiteX1310" fmla="*/ 16526144 w 20685309"/>
              <a:gd name="connsiteY1310" fmla="*/ 8310842 h 10100544"/>
              <a:gd name="connsiteX1311" fmla="*/ 16495344 w 20685309"/>
              <a:gd name="connsiteY1311" fmla="*/ 8363079 h 10100544"/>
              <a:gd name="connsiteX1312" fmla="*/ 16484756 w 20685309"/>
              <a:gd name="connsiteY1312" fmla="*/ 8293430 h 10100544"/>
              <a:gd name="connsiteX1313" fmla="*/ 16449144 w 20685309"/>
              <a:gd name="connsiteY1313" fmla="*/ 8358373 h 10100544"/>
              <a:gd name="connsiteX1314" fmla="*/ 16387544 w 20685309"/>
              <a:gd name="connsiteY1314" fmla="*/ 8340961 h 10100544"/>
              <a:gd name="connsiteX1315" fmla="*/ 16222956 w 20685309"/>
              <a:gd name="connsiteY1315" fmla="*/ 8599321 h 10100544"/>
              <a:gd name="connsiteX1316" fmla="*/ 16177718 w 20685309"/>
              <a:gd name="connsiteY1316" fmla="*/ 8620498 h 10100544"/>
              <a:gd name="connsiteX1317" fmla="*/ 16126706 w 20685309"/>
              <a:gd name="connsiteY1317" fmla="*/ 8589909 h 10100544"/>
              <a:gd name="connsiteX1318" fmla="*/ 16095906 w 20685309"/>
              <a:gd name="connsiteY1318" fmla="*/ 8642146 h 10100544"/>
              <a:gd name="connsiteX1319" fmla="*/ 16054518 w 20685309"/>
              <a:gd name="connsiteY1319" fmla="*/ 8573438 h 10100544"/>
              <a:gd name="connsiteX1320" fmla="*/ 16060292 w 20685309"/>
              <a:gd name="connsiteY1320" fmla="*/ 8616734 h 10100544"/>
              <a:gd name="connsiteX1321" fmla="*/ 15973668 w 20685309"/>
              <a:gd name="connsiteY1321" fmla="*/ 8607322 h 10100544"/>
              <a:gd name="connsiteX1322" fmla="*/ 15947680 w 20685309"/>
              <a:gd name="connsiteY1322" fmla="*/ 8607322 h 10100544"/>
              <a:gd name="connsiteX1323" fmla="*/ 15890892 w 20685309"/>
              <a:gd name="connsiteY1323" fmla="*/ 8629440 h 10100544"/>
              <a:gd name="connsiteX1324" fmla="*/ 15973668 w 20685309"/>
              <a:gd name="connsiteY1324" fmla="*/ 8650617 h 10100544"/>
              <a:gd name="connsiteX1325" fmla="*/ 15998692 w 20685309"/>
              <a:gd name="connsiteY1325" fmla="*/ 8706619 h 10100544"/>
              <a:gd name="connsiteX1326" fmla="*/ 15958268 w 20685309"/>
              <a:gd name="connsiteY1326" fmla="*/ 8741443 h 10100544"/>
              <a:gd name="connsiteX1327" fmla="*/ 15912068 w 20685309"/>
              <a:gd name="connsiteY1327" fmla="*/ 8698148 h 10100544"/>
              <a:gd name="connsiteX1328" fmla="*/ 15856244 w 20685309"/>
              <a:gd name="connsiteY1328" fmla="*/ 8775327 h 10100544"/>
              <a:gd name="connsiteX1329" fmla="*/ 15860092 w 20685309"/>
              <a:gd name="connsiteY1329" fmla="*/ 8801680 h 10100544"/>
              <a:gd name="connsiteX1330" fmla="*/ 16034306 w 20685309"/>
              <a:gd name="connsiteY1330" fmla="*/ 8762150 h 10100544"/>
              <a:gd name="connsiteX1331" fmla="*/ 16018906 w 20685309"/>
              <a:gd name="connsiteY1331" fmla="*/ 8788974 h 10100544"/>
              <a:gd name="connsiteX1332" fmla="*/ 16177718 w 20685309"/>
              <a:gd name="connsiteY1332" fmla="*/ 8745679 h 10100544"/>
              <a:gd name="connsiteX1333" fmla="*/ 16233544 w 20685309"/>
              <a:gd name="connsiteY1333" fmla="*/ 8801680 h 10100544"/>
              <a:gd name="connsiteX1334" fmla="*/ 16203706 w 20685309"/>
              <a:gd name="connsiteY1334" fmla="*/ 8852976 h 10100544"/>
              <a:gd name="connsiteX1335" fmla="*/ 16146918 w 20685309"/>
              <a:gd name="connsiteY1335" fmla="*/ 8848270 h 10100544"/>
              <a:gd name="connsiteX1336" fmla="*/ 16222956 w 20685309"/>
              <a:gd name="connsiteY1336" fmla="*/ 8857682 h 10100544"/>
              <a:gd name="connsiteX1337" fmla="*/ 16229692 w 20685309"/>
              <a:gd name="connsiteY1337" fmla="*/ 8895801 h 10100544"/>
              <a:gd name="connsiteX1338" fmla="*/ 16131518 w 20685309"/>
              <a:gd name="connsiteY1338" fmla="*/ 9063806 h 10100544"/>
              <a:gd name="connsiteX1339" fmla="*/ 16086280 w 20685309"/>
              <a:gd name="connsiteY1339" fmla="*/ 9145220 h 10100544"/>
              <a:gd name="connsiteX1340" fmla="*/ 16003506 w 20685309"/>
              <a:gd name="connsiteY1340" fmla="*/ 9124043 h 10100544"/>
              <a:gd name="connsiteX1341" fmla="*/ 15896668 w 20685309"/>
              <a:gd name="connsiteY1341" fmla="*/ 9253459 h 10100544"/>
              <a:gd name="connsiteX1342" fmla="*/ 15830256 w 20685309"/>
              <a:gd name="connsiteY1342" fmla="*/ 9261459 h 10100544"/>
              <a:gd name="connsiteX1343" fmla="*/ 15860092 w 20685309"/>
              <a:gd name="connsiteY1343" fmla="*/ 9248753 h 10100544"/>
              <a:gd name="connsiteX1344" fmla="*/ 15835068 w 20685309"/>
              <a:gd name="connsiteY1344" fmla="*/ 9205457 h 10100544"/>
              <a:gd name="connsiteX1345" fmla="*/ 15901480 w 20685309"/>
              <a:gd name="connsiteY1345" fmla="*/ 9145220 h 10100544"/>
              <a:gd name="connsiteX1346" fmla="*/ 15779244 w 20685309"/>
              <a:gd name="connsiteY1346" fmla="*/ 9106631 h 10100544"/>
              <a:gd name="connsiteX1347" fmla="*/ 15717644 w 20685309"/>
              <a:gd name="connsiteY1347" fmla="*/ 9076512 h 10100544"/>
              <a:gd name="connsiteX1348" fmla="*/ 15702244 w 20685309"/>
              <a:gd name="connsiteY1348" fmla="*/ 9033217 h 10100544"/>
              <a:gd name="connsiteX1349" fmla="*/ 15742668 w 20685309"/>
              <a:gd name="connsiteY1349" fmla="*/ 9050629 h 10100544"/>
              <a:gd name="connsiteX1350" fmla="*/ 15691656 w 20685309"/>
              <a:gd name="connsiteY1350" fmla="*/ 8981921 h 10100544"/>
              <a:gd name="connsiteX1351" fmla="*/ 15707056 w 20685309"/>
              <a:gd name="connsiteY1351" fmla="*/ 8926390 h 10100544"/>
              <a:gd name="connsiteX1352" fmla="*/ 15548244 w 20685309"/>
              <a:gd name="connsiteY1352" fmla="*/ 8848270 h 10100544"/>
              <a:gd name="connsiteX1353" fmla="*/ 15517444 w 20685309"/>
              <a:gd name="connsiteY1353" fmla="*/ 8887801 h 10100544"/>
              <a:gd name="connsiteX1354" fmla="*/ 15451030 w 20685309"/>
              <a:gd name="connsiteY1354" fmla="*/ 8827564 h 10100544"/>
              <a:gd name="connsiteX1355" fmla="*/ 15446218 w 20685309"/>
              <a:gd name="connsiteY1355" fmla="*/ 8732031 h 10100544"/>
              <a:gd name="connsiteX1356" fmla="*/ 15395204 w 20685309"/>
              <a:gd name="connsiteY1356" fmla="*/ 8796974 h 10100544"/>
              <a:gd name="connsiteX1357" fmla="*/ 15337456 w 20685309"/>
              <a:gd name="connsiteY1357" fmla="*/ 8736737 h 10100544"/>
              <a:gd name="connsiteX1358" fmla="*/ 15384618 w 20685309"/>
              <a:gd name="connsiteY1358" fmla="*/ 8784268 h 10100544"/>
              <a:gd name="connsiteX1359" fmla="*/ 15318204 w 20685309"/>
              <a:gd name="connsiteY1359" fmla="*/ 8736737 h 10100544"/>
              <a:gd name="connsiteX1360" fmla="*/ 15352856 w 20685309"/>
              <a:gd name="connsiteY1360" fmla="*/ 8698148 h 10100544"/>
              <a:gd name="connsiteX1361" fmla="*/ 15184418 w 20685309"/>
              <a:gd name="connsiteY1361" fmla="*/ 8551790 h 10100544"/>
              <a:gd name="connsiteX1362" fmla="*/ 15113192 w 20685309"/>
              <a:gd name="connsiteY1362" fmla="*/ 8573438 h 10100544"/>
              <a:gd name="connsiteX1363" fmla="*/ 15128592 w 20685309"/>
              <a:gd name="connsiteY1363" fmla="*/ 8604027 h 10100544"/>
              <a:gd name="connsiteX1364" fmla="*/ 14989992 w 20685309"/>
              <a:gd name="connsiteY1364" fmla="*/ 8607322 h 10100544"/>
              <a:gd name="connsiteX1365" fmla="*/ 14979404 w 20685309"/>
              <a:gd name="connsiteY1365" fmla="*/ 8659558 h 10100544"/>
              <a:gd name="connsiteX1366" fmla="*/ 15005392 w 20685309"/>
              <a:gd name="connsiteY1366" fmla="*/ 8620498 h 10100544"/>
              <a:gd name="connsiteX1367" fmla="*/ 15066992 w 20685309"/>
              <a:gd name="connsiteY1367" fmla="*/ 8650617 h 10100544"/>
              <a:gd name="connsiteX1368" fmla="*/ 15051592 w 20685309"/>
              <a:gd name="connsiteY1368" fmla="*/ 8758856 h 10100544"/>
              <a:gd name="connsiteX1369" fmla="*/ 15246018 w 20685309"/>
              <a:gd name="connsiteY1369" fmla="*/ 8745679 h 10100544"/>
              <a:gd name="connsiteX1370" fmla="*/ 15005392 w 20685309"/>
              <a:gd name="connsiteY1370" fmla="*/ 8810151 h 10100544"/>
              <a:gd name="connsiteX1371" fmla="*/ 15011168 w 20685309"/>
              <a:gd name="connsiteY1371" fmla="*/ 8865682 h 10100544"/>
              <a:gd name="connsiteX1372" fmla="*/ 14979404 w 20685309"/>
              <a:gd name="connsiteY1372" fmla="*/ 8904272 h 10100544"/>
              <a:gd name="connsiteX1373" fmla="*/ 14928392 w 20685309"/>
              <a:gd name="connsiteY1373" fmla="*/ 8900507 h 10100544"/>
              <a:gd name="connsiteX1374" fmla="*/ 14994804 w 20685309"/>
              <a:gd name="connsiteY1374" fmla="*/ 9012510 h 10100544"/>
              <a:gd name="connsiteX1375" fmla="*/ 15076618 w 20685309"/>
              <a:gd name="connsiteY1375" fmla="*/ 9046394 h 10100544"/>
              <a:gd name="connsiteX1376" fmla="*/ 15000580 w 20685309"/>
              <a:gd name="connsiteY1376" fmla="*/ 8904272 h 10100544"/>
              <a:gd name="connsiteX1377" fmla="*/ 15051592 w 20685309"/>
              <a:gd name="connsiteY1377" fmla="*/ 8947097 h 10100544"/>
              <a:gd name="connsiteX1378" fmla="*/ 15045818 w 20685309"/>
              <a:gd name="connsiteY1378" fmla="*/ 8852976 h 10100544"/>
              <a:gd name="connsiteX1379" fmla="*/ 15107418 w 20685309"/>
              <a:gd name="connsiteY1379" fmla="*/ 8995098 h 10100544"/>
              <a:gd name="connsiteX1380" fmla="*/ 15164204 w 20685309"/>
              <a:gd name="connsiteY1380" fmla="*/ 8981921 h 10100544"/>
              <a:gd name="connsiteX1381" fmla="*/ 15173830 w 20685309"/>
              <a:gd name="connsiteY1381" fmla="*/ 9037923 h 10100544"/>
              <a:gd name="connsiteX1382" fmla="*/ 15143030 w 20685309"/>
              <a:gd name="connsiteY1382" fmla="*/ 9101925 h 10100544"/>
              <a:gd name="connsiteX1383" fmla="*/ 15164204 w 20685309"/>
              <a:gd name="connsiteY1383" fmla="*/ 9227576 h 10100544"/>
              <a:gd name="connsiteX1384" fmla="*/ 15307618 w 20685309"/>
              <a:gd name="connsiteY1384" fmla="*/ 9222870 h 10100544"/>
              <a:gd name="connsiteX1385" fmla="*/ 15307618 w 20685309"/>
              <a:gd name="connsiteY1385" fmla="*/ 9154162 h 10100544"/>
              <a:gd name="connsiteX1386" fmla="*/ 15337456 w 20685309"/>
              <a:gd name="connsiteY1386" fmla="*/ 9240282 h 10100544"/>
              <a:gd name="connsiteX1387" fmla="*/ 15190192 w 20685309"/>
              <a:gd name="connsiteY1387" fmla="*/ 9296284 h 10100544"/>
              <a:gd name="connsiteX1388" fmla="*/ 15235430 w 20685309"/>
              <a:gd name="connsiteY1388" fmla="*/ 9326402 h 10100544"/>
              <a:gd name="connsiteX1389" fmla="*/ 15169018 w 20685309"/>
              <a:gd name="connsiteY1389" fmla="*/ 9266165 h 10100544"/>
              <a:gd name="connsiteX1390" fmla="*/ 15046780 w 20685309"/>
              <a:gd name="connsiteY1390" fmla="*/ 9287342 h 10100544"/>
              <a:gd name="connsiteX1391" fmla="*/ 15051592 w 20685309"/>
              <a:gd name="connsiteY1391" fmla="*/ 9274165 h 10100544"/>
              <a:gd name="connsiteX1392" fmla="*/ 15025604 w 20685309"/>
              <a:gd name="connsiteY1392" fmla="*/ 9270871 h 10100544"/>
              <a:gd name="connsiteX1393" fmla="*/ 15011168 w 20685309"/>
              <a:gd name="connsiteY1393" fmla="*/ 9308990 h 10100544"/>
              <a:gd name="connsiteX1394" fmla="*/ 14994804 w 20685309"/>
              <a:gd name="connsiteY1394" fmla="*/ 9257694 h 10100544"/>
              <a:gd name="connsiteX1395" fmla="*/ 14902404 w 20685309"/>
              <a:gd name="connsiteY1395" fmla="*/ 9248753 h 10100544"/>
              <a:gd name="connsiteX1396" fmla="*/ 14989992 w 20685309"/>
              <a:gd name="connsiteY1396" fmla="*/ 9240282 h 10100544"/>
              <a:gd name="connsiteX1397" fmla="*/ 14832144 w 20685309"/>
              <a:gd name="connsiteY1397" fmla="*/ 9149926 h 10100544"/>
              <a:gd name="connsiteX1398" fmla="*/ 14872568 w 20685309"/>
              <a:gd name="connsiteY1398" fmla="*/ 9218634 h 10100544"/>
              <a:gd name="connsiteX1399" fmla="*/ 14667556 w 20685309"/>
              <a:gd name="connsiteY1399" fmla="*/ 9270871 h 10100544"/>
              <a:gd name="connsiteX1400" fmla="*/ 14667556 w 20685309"/>
              <a:gd name="connsiteY1400" fmla="*/ 9326402 h 10100544"/>
              <a:gd name="connsiteX1401" fmla="*/ 14570342 w 20685309"/>
              <a:gd name="connsiteY1401" fmla="*/ 9322167 h 10100544"/>
              <a:gd name="connsiteX1402" fmla="*/ 14616542 w 20685309"/>
              <a:gd name="connsiteY1402" fmla="*/ 9390875 h 10100544"/>
              <a:gd name="connsiteX1403" fmla="*/ 14509704 w 20685309"/>
              <a:gd name="connsiteY1403" fmla="*/ 9369698 h 10100544"/>
              <a:gd name="connsiteX1404" fmla="*/ 14550130 w 20685309"/>
              <a:gd name="connsiteY1404" fmla="*/ 9373463 h 10100544"/>
              <a:gd name="connsiteX1405" fmla="*/ 14458692 w 20685309"/>
              <a:gd name="connsiteY1405" fmla="*/ 9420993 h 10100544"/>
              <a:gd name="connsiteX1406" fmla="*/ 14473130 w 20685309"/>
              <a:gd name="connsiteY1406" fmla="*/ 9326402 h 10100544"/>
              <a:gd name="connsiteX1407" fmla="*/ 14411530 w 20685309"/>
              <a:gd name="connsiteY1407" fmla="*/ 9347579 h 10100544"/>
              <a:gd name="connsiteX1408" fmla="*/ 14320092 w 20685309"/>
              <a:gd name="connsiteY1408" fmla="*/ 9248753 h 10100544"/>
              <a:gd name="connsiteX1409" fmla="*/ 14621356 w 20685309"/>
              <a:gd name="connsiteY1409" fmla="*/ 9270871 h 10100544"/>
              <a:gd name="connsiteX1410" fmla="*/ 14467356 w 20685309"/>
              <a:gd name="connsiteY1410" fmla="*/ 9270871 h 10100544"/>
              <a:gd name="connsiteX1411" fmla="*/ 14448104 w 20685309"/>
              <a:gd name="connsiteY1411" fmla="*/ 9214870 h 10100544"/>
              <a:gd name="connsiteX1412" fmla="*/ 14217104 w 20685309"/>
              <a:gd name="connsiteY1412" fmla="*/ 9227576 h 10100544"/>
              <a:gd name="connsiteX1413" fmla="*/ 14211330 w 20685309"/>
              <a:gd name="connsiteY1413" fmla="*/ 9184751 h 10100544"/>
              <a:gd name="connsiteX1414" fmla="*/ 14074656 w 20685309"/>
              <a:gd name="connsiteY1414" fmla="*/ 9218634 h 10100544"/>
              <a:gd name="connsiteX1415" fmla="*/ 14099680 w 20685309"/>
              <a:gd name="connsiteY1415" fmla="*/ 9274165 h 10100544"/>
              <a:gd name="connsiteX1416" fmla="*/ 14038080 w 20685309"/>
              <a:gd name="connsiteY1416" fmla="*/ 9253459 h 10100544"/>
              <a:gd name="connsiteX1417" fmla="*/ 14022680 w 20685309"/>
              <a:gd name="connsiteY1417" fmla="*/ 9322167 h 10100544"/>
              <a:gd name="connsiteX1418" fmla="*/ 13946642 w 20685309"/>
              <a:gd name="connsiteY1418" fmla="*/ 9274165 h 10100544"/>
              <a:gd name="connsiteX1419" fmla="*/ 13811892 w 20685309"/>
              <a:gd name="connsiteY1419" fmla="*/ 9428994 h 10100544"/>
              <a:gd name="connsiteX1420" fmla="*/ 13884080 w 20685309"/>
              <a:gd name="connsiteY1420" fmla="*/ 9364992 h 10100544"/>
              <a:gd name="connsiteX1421" fmla="*/ 13833068 w 20685309"/>
              <a:gd name="connsiteY1421" fmla="*/ 9360286 h 10100544"/>
              <a:gd name="connsiteX1422" fmla="*/ 13895630 w 20685309"/>
              <a:gd name="connsiteY1422" fmla="*/ 9326402 h 10100544"/>
              <a:gd name="connsiteX1423" fmla="*/ 13930280 w 20685309"/>
              <a:gd name="connsiteY1423" fmla="*/ 9369698 h 10100544"/>
              <a:gd name="connsiteX1424" fmla="*/ 13884080 w 20685309"/>
              <a:gd name="connsiteY1424" fmla="*/ 9377698 h 10100544"/>
              <a:gd name="connsiteX1425" fmla="*/ 13869642 w 20685309"/>
              <a:gd name="connsiteY1425" fmla="*/ 9403581 h 10100544"/>
              <a:gd name="connsiteX1426" fmla="*/ 13946642 w 20685309"/>
              <a:gd name="connsiteY1426" fmla="*/ 9399816 h 10100544"/>
              <a:gd name="connsiteX1427" fmla="*/ 14022680 w 20685309"/>
              <a:gd name="connsiteY1427" fmla="*/ 9390875 h 10100544"/>
              <a:gd name="connsiteX1428" fmla="*/ 14125668 w 20685309"/>
              <a:gd name="connsiteY1428" fmla="*/ 9451112 h 10100544"/>
              <a:gd name="connsiteX1429" fmla="*/ 14099680 w 20685309"/>
              <a:gd name="connsiteY1429" fmla="*/ 9395110 h 10100544"/>
              <a:gd name="connsiteX1430" fmla="*/ 14247904 w 20685309"/>
              <a:gd name="connsiteY1430" fmla="*/ 9433700 h 10100544"/>
              <a:gd name="connsiteX1431" fmla="*/ 14576116 w 20685309"/>
              <a:gd name="connsiteY1431" fmla="*/ 9631353 h 10100544"/>
              <a:gd name="connsiteX1432" fmla="*/ 14509704 w 20685309"/>
              <a:gd name="connsiteY1432" fmla="*/ 9692061 h 10100544"/>
              <a:gd name="connsiteX1433" fmla="*/ 14656968 w 20685309"/>
              <a:gd name="connsiteY1433" fmla="*/ 9648765 h 10100544"/>
              <a:gd name="connsiteX1434" fmla="*/ 14647342 w 20685309"/>
              <a:gd name="connsiteY1434" fmla="*/ 9704767 h 10100544"/>
              <a:gd name="connsiteX1435" fmla="*/ 14534730 w 20685309"/>
              <a:gd name="connsiteY1435" fmla="*/ 9734885 h 10100544"/>
              <a:gd name="connsiteX1436" fmla="*/ 14554942 w 20685309"/>
              <a:gd name="connsiteY1436" fmla="*/ 9803593 h 10100544"/>
              <a:gd name="connsiteX1437" fmla="*/ 14601142 w 20685309"/>
              <a:gd name="connsiteY1437" fmla="*/ 9725944 h 10100544"/>
              <a:gd name="connsiteX1438" fmla="*/ 14688730 w 20685309"/>
              <a:gd name="connsiteY1438" fmla="*/ 9717473 h 10100544"/>
              <a:gd name="connsiteX1439" fmla="*/ 14703168 w 20685309"/>
              <a:gd name="connsiteY1439" fmla="*/ 9842183 h 10100544"/>
              <a:gd name="connsiteX1440" fmla="*/ 14688730 w 20685309"/>
              <a:gd name="connsiteY1440" fmla="*/ 9865242 h 10100544"/>
              <a:gd name="connsiteX1441" fmla="*/ 14688730 w 20685309"/>
              <a:gd name="connsiteY1441" fmla="*/ 9786181 h 10100544"/>
              <a:gd name="connsiteX1442" fmla="*/ 14605956 w 20685309"/>
              <a:gd name="connsiteY1442" fmla="*/ 9821006 h 10100544"/>
              <a:gd name="connsiteX1443" fmla="*/ 14642530 w 20685309"/>
              <a:gd name="connsiteY1443" fmla="*/ 9864301 h 10100544"/>
              <a:gd name="connsiteX1444" fmla="*/ 14687768 w 20685309"/>
              <a:gd name="connsiteY1444" fmla="*/ 9867595 h 10100544"/>
              <a:gd name="connsiteX1445" fmla="*/ 14616542 w 20685309"/>
              <a:gd name="connsiteY1445" fmla="*/ 9902891 h 10100544"/>
              <a:gd name="connsiteX1446" fmla="*/ 14601142 w 20685309"/>
              <a:gd name="connsiteY1446" fmla="*/ 9984305 h 10100544"/>
              <a:gd name="connsiteX1447" fmla="*/ 14550130 w 20685309"/>
              <a:gd name="connsiteY1447" fmla="*/ 9967834 h 10100544"/>
              <a:gd name="connsiteX1448" fmla="*/ 14473130 w 20685309"/>
              <a:gd name="connsiteY1448" fmla="*/ 10083131 h 10100544"/>
              <a:gd name="connsiteX1449" fmla="*/ 14503930 w 20685309"/>
              <a:gd name="connsiteY1449" fmla="*/ 10031836 h 10100544"/>
              <a:gd name="connsiteX1450" fmla="*/ 14016904 w 20685309"/>
              <a:gd name="connsiteY1450" fmla="*/ 9877007 h 10100544"/>
              <a:gd name="connsiteX1451" fmla="*/ 13914880 w 20685309"/>
              <a:gd name="connsiteY1451" fmla="*/ 9907126 h 10100544"/>
              <a:gd name="connsiteX1452" fmla="*/ 13899480 w 20685309"/>
              <a:gd name="connsiteY1452" fmla="*/ 9867595 h 10100544"/>
              <a:gd name="connsiteX1453" fmla="*/ 13936056 w 20685309"/>
              <a:gd name="connsiteY1453" fmla="*/ 9854889 h 10100544"/>
              <a:gd name="connsiteX1454" fmla="*/ 13741628 w 20685309"/>
              <a:gd name="connsiteY1454" fmla="*/ 9773475 h 10100544"/>
              <a:gd name="connsiteX1455" fmla="*/ 13760880 w 20685309"/>
              <a:gd name="connsiteY1455" fmla="*/ 9842183 h 10100544"/>
              <a:gd name="connsiteX1456" fmla="*/ 13709868 w 20685309"/>
              <a:gd name="connsiteY1456" fmla="*/ 9825712 h 10100544"/>
              <a:gd name="connsiteX1457" fmla="*/ 13725268 w 20685309"/>
              <a:gd name="connsiteY1457" fmla="*/ 9786181 h 10100544"/>
              <a:gd name="connsiteX1458" fmla="*/ 13613616 w 20685309"/>
              <a:gd name="connsiteY1458" fmla="*/ 9765475 h 10100544"/>
              <a:gd name="connsiteX1459" fmla="*/ 13618428 w 20685309"/>
              <a:gd name="connsiteY1459" fmla="*/ 9713238 h 10100544"/>
              <a:gd name="connsiteX1460" fmla="*/ 13699280 w 20685309"/>
              <a:gd name="connsiteY1460" fmla="*/ 9704767 h 10100544"/>
              <a:gd name="connsiteX1461" fmla="*/ 13607842 w 20685309"/>
              <a:gd name="connsiteY1461" fmla="*/ 9657236 h 10100544"/>
              <a:gd name="connsiteX1462" fmla="*/ 13622280 w 20685309"/>
              <a:gd name="connsiteY1462" fmla="*/ 9575822 h 10100544"/>
              <a:gd name="connsiteX1463" fmla="*/ 13515442 w 20685309"/>
              <a:gd name="connsiteY1463" fmla="*/ 9554645 h 10100544"/>
              <a:gd name="connsiteX1464" fmla="*/ 13464428 w 20685309"/>
              <a:gd name="connsiteY1464" fmla="*/ 9593234 h 10100544"/>
              <a:gd name="connsiteX1465" fmla="*/ 13515442 w 20685309"/>
              <a:gd name="connsiteY1465" fmla="*/ 9610646 h 10100544"/>
              <a:gd name="connsiteX1466" fmla="*/ 13336416 w 20685309"/>
              <a:gd name="connsiteY1466" fmla="*/ 9515114 h 10100544"/>
              <a:gd name="connsiteX1467" fmla="*/ 13581854 w 20685309"/>
              <a:gd name="connsiteY1467" fmla="*/ 9493937 h 10100544"/>
              <a:gd name="connsiteX1468" fmla="*/ 13699280 w 20685309"/>
              <a:gd name="connsiteY1468" fmla="*/ 9502408 h 10100544"/>
              <a:gd name="connsiteX1469" fmla="*/ 13628054 w 20685309"/>
              <a:gd name="connsiteY1469" fmla="*/ 9537232 h 10100544"/>
              <a:gd name="connsiteX1470" fmla="*/ 13776280 w 20685309"/>
              <a:gd name="connsiteY1470" fmla="*/ 9575822 h 10100544"/>
              <a:gd name="connsiteX1471" fmla="*/ 13669442 w 20685309"/>
              <a:gd name="connsiteY1471" fmla="*/ 9433700 h 10100544"/>
              <a:gd name="connsiteX1472" fmla="*/ 13607842 w 20685309"/>
              <a:gd name="connsiteY1472" fmla="*/ 9455818 h 10100544"/>
              <a:gd name="connsiteX1473" fmla="*/ 13618428 w 20685309"/>
              <a:gd name="connsiteY1473" fmla="*/ 9416287 h 10100544"/>
              <a:gd name="connsiteX1474" fmla="*/ 13526028 w 20685309"/>
              <a:gd name="connsiteY1474" fmla="*/ 9433700 h 10100544"/>
              <a:gd name="connsiteX1475" fmla="*/ 13541428 w 20685309"/>
              <a:gd name="connsiteY1475" fmla="*/ 9342873 h 10100544"/>
              <a:gd name="connsiteX1476" fmla="*/ 13485604 w 20685309"/>
              <a:gd name="connsiteY1476" fmla="*/ 9403581 h 10100544"/>
              <a:gd name="connsiteX1477" fmla="*/ 13285404 w 20685309"/>
              <a:gd name="connsiteY1477" fmla="*/ 9364992 h 10100544"/>
              <a:gd name="connsiteX1478" fmla="*/ 13264228 w 20685309"/>
              <a:gd name="connsiteY1478" fmla="*/ 9416287 h 10100544"/>
              <a:gd name="connsiteX1479" fmla="*/ 13372028 w 20685309"/>
              <a:gd name="connsiteY1479" fmla="*/ 9425699 h 10100544"/>
              <a:gd name="connsiteX1480" fmla="*/ 13295992 w 20685309"/>
              <a:gd name="connsiteY1480" fmla="*/ 9484995 h 10100544"/>
              <a:gd name="connsiteX1481" fmla="*/ 13197816 w 20685309"/>
              <a:gd name="connsiteY1481" fmla="*/ 9545233 h 10100544"/>
              <a:gd name="connsiteX1482" fmla="*/ 13218992 w 20685309"/>
              <a:gd name="connsiteY1482" fmla="*/ 9493937 h 10100544"/>
              <a:gd name="connsiteX1483" fmla="*/ 13182416 w 20685309"/>
              <a:gd name="connsiteY1483" fmla="*/ 9507114 h 10100544"/>
              <a:gd name="connsiteX1484" fmla="*/ 13197816 w 20685309"/>
              <a:gd name="connsiteY1484" fmla="*/ 9627117 h 10100544"/>
              <a:gd name="connsiteX1485" fmla="*/ 13146804 w 20685309"/>
              <a:gd name="connsiteY1485" fmla="*/ 9610646 h 10100544"/>
              <a:gd name="connsiteX1486" fmla="*/ 12808968 w 20685309"/>
              <a:gd name="connsiteY1486" fmla="*/ 9790887 h 10100544"/>
              <a:gd name="connsiteX1487" fmla="*/ 12548128 w 20685309"/>
              <a:gd name="connsiteY1487" fmla="*/ 9975834 h 10100544"/>
              <a:gd name="connsiteX1488" fmla="*/ 12455728 w 20685309"/>
              <a:gd name="connsiteY1488" fmla="*/ 10009717 h 10100544"/>
              <a:gd name="connsiteX1489" fmla="*/ 12421080 w 20685309"/>
              <a:gd name="connsiteY1489" fmla="*/ 9980540 h 10100544"/>
              <a:gd name="connsiteX1490" fmla="*/ 12410492 w 20685309"/>
              <a:gd name="connsiteY1490" fmla="*/ 10031836 h 10100544"/>
              <a:gd name="connsiteX1491" fmla="*/ 12389316 w 20685309"/>
              <a:gd name="connsiteY1491" fmla="*/ 10006423 h 10100544"/>
              <a:gd name="connsiteX1492" fmla="*/ 12333492 w 20685309"/>
              <a:gd name="connsiteY1492" fmla="*/ 10083131 h 10100544"/>
              <a:gd name="connsiteX1493" fmla="*/ 12026454 w 20685309"/>
              <a:gd name="connsiteY1493" fmla="*/ 10100544 h 10100544"/>
              <a:gd name="connsiteX1494" fmla="*/ 12000466 w 20685309"/>
              <a:gd name="connsiteY1494" fmla="*/ 10057719 h 10100544"/>
              <a:gd name="connsiteX1495" fmla="*/ 11477828 w 20685309"/>
              <a:gd name="connsiteY1495" fmla="*/ 9993246 h 10100544"/>
              <a:gd name="connsiteX1496" fmla="*/ 11365216 w 20685309"/>
              <a:gd name="connsiteY1496" fmla="*/ 9945715 h 10100544"/>
              <a:gd name="connsiteX1497" fmla="*/ 11360404 w 20685309"/>
              <a:gd name="connsiteY1497" fmla="*/ 9894420 h 10100544"/>
              <a:gd name="connsiteX1498" fmla="*/ 11063952 w 20685309"/>
              <a:gd name="connsiteY1498" fmla="*/ 9803593 h 10100544"/>
              <a:gd name="connsiteX1499" fmla="*/ 11068766 w 20685309"/>
              <a:gd name="connsiteY1499" fmla="*/ 9765475 h 10100544"/>
              <a:gd name="connsiteX1500" fmla="*/ 10935940 w 20685309"/>
              <a:gd name="connsiteY1500" fmla="*/ 9768769 h 10100544"/>
              <a:gd name="connsiteX1501" fmla="*/ 10853166 w 20685309"/>
              <a:gd name="connsiteY1501" fmla="*/ 9734885 h 10100544"/>
              <a:gd name="connsiteX1502" fmla="*/ 10853166 w 20685309"/>
              <a:gd name="connsiteY1502" fmla="*/ 9669942 h 10100544"/>
              <a:gd name="connsiteX1503" fmla="*/ 10797340 w 20685309"/>
              <a:gd name="connsiteY1503" fmla="*/ 9692061 h 10100544"/>
              <a:gd name="connsiteX1504" fmla="*/ 10495116 w 20685309"/>
              <a:gd name="connsiteY1504" fmla="*/ 9524526 h 10100544"/>
              <a:gd name="connsiteX1505" fmla="*/ 10372878 w 20685309"/>
              <a:gd name="connsiteY1505" fmla="*/ 9364992 h 10100544"/>
              <a:gd name="connsiteX1506" fmla="*/ 10402716 w 20685309"/>
              <a:gd name="connsiteY1506" fmla="*/ 9291578 h 10100544"/>
              <a:gd name="connsiteX1507" fmla="*/ 10306464 w 20685309"/>
              <a:gd name="connsiteY1507" fmla="*/ 9278871 h 10100544"/>
              <a:gd name="connsiteX1508" fmla="*/ 10259304 w 20685309"/>
              <a:gd name="connsiteY1508" fmla="*/ 9304755 h 10100544"/>
              <a:gd name="connsiteX1509" fmla="*/ 10213104 w 20685309"/>
              <a:gd name="connsiteY1509" fmla="*/ 9244047 h 10100544"/>
              <a:gd name="connsiteX1510" fmla="*/ 10198664 w 20685309"/>
              <a:gd name="connsiteY1510" fmla="*/ 9270871 h 10100544"/>
              <a:gd name="connsiteX1511" fmla="*/ 10127440 w 20685309"/>
              <a:gd name="connsiteY1511" fmla="*/ 9240282 h 10100544"/>
              <a:gd name="connsiteX1512" fmla="*/ 9783828 w 20685309"/>
              <a:gd name="connsiteY1512" fmla="*/ 9218634 h 10100544"/>
              <a:gd name="connsiteX1513" fmla="*/ 9451764 w 20685309"/>
              <a:gd name="connsiteY1513" fmla="*/ 9188045 h 10100544"/>
              <a:gd name="connsiteX1514" fmla="*/ 8841540 w 20685309"/>
              <a:gd name="connsiteY1514" fmla="*/ 9175339 h 10100544"/>
              <a:gd name="connsiteX1515" fmla="*/ 8841540 w 20685309"/>
              <a:gd name="connsiteY1515" fmla="*/ 9111337 h 10100544"/>
              <a:gd name="connsiteX1516" fmla="*/ 8801114 w 20685309"/>
              <a:gd name="connsiteY1516" fmla="*/ 9175339 h 10100544"/>
              <a:gd name="connsiteX1517" fmla="*/ 8775128 w 20685309"/>
              <a:gd name="connsiteY1517" fmla="*/ 9106631 h 10100544"/>
              <a:gd name="connsiteX1518" fmla="*/ 8708714 w 20685309"/>
              <a:gd name="connsiteY1518" fmla="*/ 9116043 h 10100544"/>
              <a:gd name="connsiteX1519" fmla="*/ 8745288 w 20685309"/>
              <a:gd name="connsiteY1519" fmla="*/ 9184751 h 10100544"/>
              <a:gd name="connsiteX1520" fmla="*/ 8636527 w 20685309"/>
              <a:gd name="connsiteY1520" fmla="*/ 9085454 h 10100544"/>
              <a:gd name="connsiteX1521" fmla="*/ 8596102 w 20685309"/>
              <a:gd name="connsiteY1521" fmla="*/ 9136749 h 10100544"/>
              <a:gd name="connsiteX1522" fmla="*/ 8309276 w 20685309"/>
              <a:gd name="connsiteY1522" fmla="*/ 9081218 h 10100544"/>
              <a:gd name="connsiteX1523" fmla="*/ 8319864 w 20685309"/>
              <a:gd name="connsiteY1523" fmla="*/ 9037923 h 10100544"/>
              <a:gd name="connsiteX1524" fmla="*/ 8247676 w 20685309"/>
              <a:gd name="connsiteY1524" fmla="*/ 9076512 h 10100544"/>
              <a:gd name="connsiteX1525" fmla="*/ 8196664 w 20685309"/>
              <a:gd name="connsiteY1525" fmla="*/ 9033217 h 10100544"/>
              <a:gd name="connsiteX1526" fmla="*/ 8079239 w 20685309"/>
              <a:gd name="connsiteY1526" fmla="*/ 9093925 h 10100544"/>
              <a:gd name="connsiteX1527" fmla="*/ 7991652 w 20685309"/>
              <a:gd name="connsiteY1527" fmla="*/ 9020511 h 10100544"/>
              <a:gd name="connsiteX1528" fmla="*/ 7910802 w 20685309"/>
              <a:gd name="connsiteY1528" fmla="*/ 9068041 h 10100544"/>
              <a:gd name="connsiteX1529" fmla="*/ 7951226 w 20685309"/>
              <a:gd name="connsiteY1529" fmla="*/ 9029923 h 10100544"/>
              <a:gd name="connsiteX1530" fmla="*/ 7689426 w 20685309"/>
              <a:gd name="connsiteY1530" fmla="*/ 9003098 h 10100544"/>
              <a:gd name="connsiteX1531" fmla="*/ 7541202 w 20685309"/>
              <a:gd name="connsiteY1531" fmla="*/ 8995098 h 10100544"/>
              <a:gd name="connsiteX1532" fmla="*/ 7474789 w 20685309"/>
              <a:gd name="connsiteY1532" fmla="*/ 8921684 h 10100544"/>
              <a:gd name="connsiteX1533" fmla="*/ 7305388 w 20685309"/>
              <a:gd name="connsiteY1533" fmla="*/ 8883095 h 10100544"/>
              <a:gd name="connsiteX1534" fmla="*/ 6963701 w 20685309"/>
              <a:gd name="connsiteY1534" fmla="*/ 8865682 h 10100544"/>
              <a:gd name="connsiteX1535" fmla="*/ 6809701 w 20685309"/>
              <a:gd name="connsiteY1535" fmla="*/ 8840270 h 10100544"/>
              <a:gd name="connsiteX1536" fmla="*/ 6794301 w 20685309"/>
              <a:gd name="connsiteY1536" fmla="*/ 8895801 h 10100544"/>
              <a:gd name="connsiteX1537" fmla="*/ 6700938 w 20685309"/>
              <a:gd name="connsiteY1537" fmla="*/ 8848270 h 10100544"/>
              <a:gd name="connsiteX1538" fmla="*/ 6681688 w 20685309"/>
              <a:gd name="connsiteY1538" fmla="*/ 8916978 h 10100544"/>
              <a:gd name="connsiteX1539" fmla="*/ 6666288 w 20685309"/>
              <a:gd name="connsiteY1539" fmla="*/ 8874153 h 10100544"/>
              <a:gd name="connsiteX1540" fmla="*/ 6353476 w 20685309"/>
              <a:gd name="connsiteY1540" fmla="*/ 8844505 h 10100544"/>
              <a:gd name="connsiteX1541" fmla="*/ 6163863 w 20685309"/>
              <a:gd name="connsiteY1541" fmla="*/ 8887801 h 10100544"/>
              <a:gd name="connsiteX1542" fmla="*/ 6129213 w 20685309"/>
              <a:gd name="connsiteY1542" fmla="*/ 8831799 h 10100544"/>
              <a:gd name="connsiteX1543" fmla="*/ 6078200 w 20685309"/>
              <a:gd name="connsiteY1543" fmla="*/ 8878859 h 10100544"/>
              <a:gd name="connsiteX1544" fmla="*/ 5903026 w 20685309"/>
              <a:gd name="connsiteY1544" fmla="*/ 8857682 h 10100544"/>
              <a:gd name="connsiteX1545" fmla="*/ 5775013 w 20685309"/>
              <a:gd name="connsiteY1545" fmla="*/ 8848270 h 10100544"/>
              <a:gd name="connsiteX1546" fmla="*/ 5559413 w 20685309"/>
              <a:gd name="connsiteY1546" fmla="*/ 8822858 h 10100544"/>
              <a:gd name="connsiteX1547" fmla="*/ 5544976 w 20685309"/>
              <a:gd name="connsiteY1547" fmla="*/ 8861447 h 10100544"/>
              <a:gd name="connsiteX1548" fmla="*/ 5247562 w 20685309"/>
              <a:gd name="connsiteY1548" fmla="*/ 8874153 h 10100544"/>
              <a:gd name="connsiteX1549" fmla="*/ 5190775 w 20685309"/>
              <a:gd name="connsiteY1549" fmla="*/ 8801680 h 10100544"/>
              <a:gd name="connsiteX1550" fmla="*/ 5088750 w 20685309"/>
              <a:gd name="connsiteY1550" fmla="*/ 8835564 h 10100544"/>
              <a:gd name="connsiteX1551" fmla="*/ 5011750 w 20685309"/>
              <a:gd name="connsiteY1551" fmla="*/ 8779562 h 10100544"/>
              <a:gd name="connsiteX1552" fmla="*/ 4859675 w 20685309"/>
              <a:gd name="connsiteY1552" fmla="*/ 8784268 h 10100544"/>
              <a:gd name="connsiteX1553" fmla="*/ 4787488 w 20685309"/>
              <a:gd name="connsiteY1553" fmla="*/ 8736737 h 10100544"/>
              <a:gd name="connsiteX1554" fmla="*/ 4699900 w 20685309"/>
              <a:gd name="connsiteY1554" fmla="*/ 8758856 h 10100544"/>
              <a:gd name="connsiteX1555" fmla="*/ 4597875 w 20685309"/>
              <a:gd name="connsiteY1555" fmla="*/ 8702854 h 10100544"/>
              <a:gd name="connsiteX1556" fmla="*/ 4352437 w 20685309"/>
              <a:gd name="connsiteY1556" fmla="*/ 8672735 h 10100544"/>
              <a:gd name="connsiteX1557" fmla="*/ 4352437 w 20685309"/>
              <a:gd name="connsiteY1557" fmla="*/ 8604027 h 10100544"/>
              <a:gd name="connsiteX1558" fmla="*/ 4136837 w 20685309"/>
              <a:gd name="connsiteY1558" fmla="*/ 8594615 h 10100544"/>
              <a:gd name="connsiteX1559" fmla="*/ 4168600 w 20685309"/>
              <a:gd name="connsiteY1559" fmla="*/ 8676030 h 10100544"/>
              <a:gd name="connsiteX1560" fmla="*/ 3891400 w 20685309"/>
              <a:gd name="connsiteY1560" fmla="*/ 8607322 h 10100544"/>
              <a:gd name="connsiteX1561" fmla="*/ 3968400 w 20685309"/>
              <a:gd name="connsiteY1561" fmla="*/ 8706619 h 10100544"/>
              <a:gd name="connsiteX1562" fmla="*/ 4142612 w 20685309"/>
              <a:gd name="connsiteY1562" fmla="*/ 8690148 h 10100544"/>
              <a:gd name="connsiteX1563" fmla="*/ 3589174 w 20685309"/>
              <a:gd name="connsiteY1563" fmla="*/ 8749444 h 10100544"/>
              <a:gd name="connsiteX1564" fmla="*/ 3886587 w 20685309"/>
              <a:gd name="connsiteY1564" fmla="*/ 8874153 h 10100544"/>
              <a:gd name="connsiteX1565" fmla="*/ 4024224 w 20685309"/>
              <a:gd name="connsiteY1565" fmla="*/ 8831799 h 10100544"/>
              <a:gd name="connsiteX1566" fmla="*/ 4034812 w 20685309"/>
              <a:gd name="connsiteY1566" fmla="*/ 8913213 h 10100544"/>
              <a:gd name="connsiteX1567" fmla="*/ 4296612 w 20685309"/>
              <a:gd name="connsiteY1567" fmla="*/ 8844505 h 10100544"/>
              <a:gd name="connsiteX1568" fmla="*/ 4398637 w 20685309"/>
              <a:gd name="connsiteY1568" fmla="*/ 8878859 h 10100544"/>
              <a:gd name="connsiteX1569" fmla="*/ 4362062 w 20685309"/>
              <a:gd name="connsiteY1569" fmla="*/ 8904272 h 10100544"/>
              <a:gd name="connsiteX1570" fmla="*/ 4505475 w 20685309"/>
              <a:gd name="connsiteY1570" fmla="*/ 8895801 h 10100544"/>
              <a:gd name="connsiteX1571" fmla="*/ 4710488 w 20685309"/>
              <a:gd name="connsiteY1571" fmla="*/ 8895801 h 10100544"/>
              <a:gd name="connsiteX1572" fmla="*/ 5003088 w 20685309"/>
              <a:gd name="connsiteY1572" fmla="*/ 8926390 h 10100544"/>
              <a:gd name="connsiteX1573" fmla="*/ 5011750 w 20685309"/>
              <a:gd name="connsiteY1573" fmla="*/ 8981921 h 10100544"/>
              <a:gd name="connsiteX1574" fmla="*/ 5314938 w 20685309"/>
              <a:gd name="connsiteY1574" fmla="*/ 9025217 h 10100544"/>
              <a:gd name="connsiteX1575" fmla="*/ 5058912 w 20685309"/>
              <a:gd name="connsiteY1575" fmla="*/ 9063806 h 10100544"/>
              <a:gd name="connsiteX1576" fmla="*/ 5073350 w 20685309"/>
              <a:gd name="connsiteY1576" fmla="*/ 9106631 h 10100544"/>
              <a:gd name="connsiteX1577" fmla="*/ 5145538 w 20685309"/>
              <a:gd name="connsiteY1577" fmla="*/ 9124043 h 10100544"/>
              <a:gd name="connsiteX1578" fmla="*/ 5288950 w 20685309"/>
              <a:gd name="connsiteY1578" fmla="*/ 9119337 h 10100544"/>
              <a:gd name="connsiteX1579" fmla="*/ 5441988 w 20685309"/>
              <a:gd name="connsiteY1579" fmla="*/ 9033217 h 10100544"/>
              <a:gd name="connsiteX1580" fmla="*/ 5489150 w 20685309"/>
              <a:gd name="connsiteY1580" fmla="*/ 9089219 h 10100544"/>
              <a:gd name="connsiteX1581" fmla="*/ 4966512 w 20685309"/>
              <a:gd name="connsiteY1581" fmla="*/ 9154162 h 10100544"/>
              <a:gd name="connsiteX1582" fmla="*/ 4878925 w 20685309"/>
              <a:gd name="connsiteY1582" fmla="*/ 9136749 h 10100544"/>
              <a:gd name="connsiteX1583" fmla="*/ 4827912 w 20685309"/>
              <a:gd name="connsiteY1583" fmla="*/ 9063806 h 10100544"/>
              <a:gd name="connsiteX1584" fmla="*/ 4776900 w 20685309"/>
              <a:gd name="connsiteY1584" fmla="*/ 9116043 h 10100544"/>
              <a:gd name="connsiteX1585" fmla="*/ 4751875 w 20685309"/>
              <a:gd name="connsiteY1585" fmla="*/ 9072748 h 10100544"/>
              <a:gd name="connsiteX1586" fmla="*/ 4674875 w 20685309"/>
              <a:gd name="connsiteY1586" fmla="*/ 9124043 h 10100544"/>
              <a:gd name="connsiteX1587" fmla="*/ 4659475 w 20685309"/>
              <a:gd name="connsiteY1587" fmla="*/ 9093925 h 10100544"/>
              <a:gd name="connsiteX1588" fmla="*/ 4286024 w 20685309"/>
              <a:gd name="connsiteY1588" fmla="*/ 9101925 h 10100544"/>
              <a:gd name="connsiteX1589" fmla="*/ 3978987 w 20685309"/>
              <a:gd name="connsiteY1589" fmla="*/ 9055335 h 10100544"/>
              <a:gd name="connsiteX1590" fmla="*/ 3829800 w 20685309"/>
              <a:gd name="connsiteY1590" fmla="*/ 9046394 h 10100544"/>
              <a:gd name="connsiteX1591" fmla="*/ 3768200 w 20685309"/>
              <a:gd name="connsiteY1591" fmla="*/ 9085454 h 10100544"/>
              <a:gd name="connsiteX1592" fmla="*/ 3784562 w 20685309"/>
              <a:gd name="connsiteY1592" fmla="*/ 9128749 h 10100544"/>
              <a:gd name="connsiteX1593" fmla="*/ 3707562 w 20685309"/>
              <a:gd name="connsiteY1593" fmla="*/ 9106631 h 10100544"/>
              <a:gd name="connsiteX1594" fmla="*/ 3261924 w 20685309"/>
              <a:gd name="connsiteY1594" fmla="*/ 9042629 h 10100544"/>
              <a:gd name="connsiteX1595" fmla="*/ 3307162 w 20685309"/>
              <a:gd name="connsiteY1595" fmla="*/ 9015805 h 10100544"/>
              <a:gd name="connsiteX1596" fmla="*/ 3323524 w 20685309"/>
              <a:gd name="connsiteY1596" fmla="*/ 8990392 h 10100544"/>
              <a:gd name="connsiteX1597" fmla="*/ 3302349 w 20685309"/>
              <a:gd name="connsiteY1597" fmla="*/ 8990392 h 10100544"/>
              <a:gd name="connsiteX1598" fmla="*/ 3298499 w 20685309"/>
              <a:gd name="connsiteY1598" fmla="*/ 8939096 h 10100544"/>
              <a:gd name="connsiteX1599" fmla="*/ 3021299 w 20685309"/>
              <a:gd name="connsiteY1599" fmla="*/ 8921684 h 10100544"/>
              <a:gd name="connsiteX1600" fmla="*/ 3035736 w 20685309"/>
              <a:gd name="connsiteY1600" fmla="*/ 8934390 h 10100544"/>
              <a:gd name="connsiteX1601" fmla="*/ 2714262 w 20685309"/>
              <a:gd name="connsiteY1601" fmla="*/ 8930626 h 10100544"/>
              <a:gd name="connsiteX1602" fmla="*/ 2662286 w 20685309"/>
              <a:gd name="connsiteY1602" fmla="*/ 8981921 h 10100544"/>
              <a:gd name="connsiteX1603" fmla="*/ 2643036 w 20685309"/>
              <a:gd name="connsiteY1603" fmla="*/ 8900507 h 10100544"/>
              <a:gd name="connsiteX1604" fmla="*/ 2566036 w 20685309"/>
              <a:gd name="connsiteY1604" fmla="*/ 8883095 h 10100544"/>
              <a:gd name="connsiteX1605" fmla="*/ 2570849 w 20685309"/>
              <a:gd name="connsiteY1605" fmla="*/ 8877447 h 10100544"/>
              <a:gd name="connsiteX1606" fmla="*/ 2544861 w 20685309"/>
              <a:gd name="connsiteY1606" fmla="*/ 8845917 h 10100544"/>
              <a:gd name="connsiteX1607" fmla="*/ 2580474 w 20685309"/>
              <a:gd name="connsiteY1607" fmla="*/ 8859094 h 10100544"/>
              <a:gd name="connsiteX1608" fmla="*/ 2544861 w 20685309"/>
              <a:gd name="connsiteY1608" fmla="*/ 8814387 h 10100544"/>
              <a:gd name="connsiteX1609" fmla="*/ 2427436 w 20685309"/>
              <a:gd name="connsiteY1609" fmla="*/ 8861447 h 10100544"/>
              <a:gd name="connsiteX1610" fmla="*/ 2472674 w 20685309"/>
              <a:gd name="connsiteY1610" fmla="*/ 8848270 h 10100544"/>
              <a:gd name="connsiteX1611" fmla="*/ 2489036 w 20685309"/>
              <a:gd name="connsiteY1611" fmla="*/ 8741443 h 10100544"/>
              <a:gd name="connsiteX1612" fmla="*/ 2412036 w 20685309"/>
              <a:gd name="connsiteY1612" fmla="*/ 8749444 h 10100544"/>
              <a:gd name="connsiteX1613" fmla="*/ 2406261 w 20685309"/>
              <a:gd name="connsiteY1613" fmla="*/ 8724031 h 10100544"/>
              <a:gd name="connsiteX1614" fmla="*/ 2489036 w 20685309"/>
              <a:gd name="connsiteY1614" fmla="*/ 8607322 h 10100544"/>
              <a:gd name="connsiteX1615" fmla="*/ 2483261 w 20685309"/>
              <a:gd name="connsiteY1615" fmla="*/ 8551790 h 10100544"/>
              <a:gd name="connsiteX1616" fmla="*/ 2442836 w 20685309"/>
              <a:gd name="connsiteY1616" fmla="*/ 8564497 h 10100544"/>
              <a:gd name="connsiteX1617" fmla="*/ 2401449 w 20685309"/>
              <a:gd name="connsiteY1617" fmla="*/ 8521201 h 10100544"/>
              <a:gd name="connsiteX1618" fmla="*/ 2416849 w 20685309"/>
              <a:gd name="connsiteY1618" fmla="*/ 8414374 h 10100544"/>
              <a:gd name="connsiteX1619" fmla="*/ 2463049 w 20685309"/>
              <a:gd name="connsiteY1619" fmla="*/ 8418610 h 10100544"/>
              <a:gd name="connsiteX1620" fmla="*/ 2509249 w 20685309"/>
              <a:gd name="connsiteY1620" fmla="*/ 8310842 h 10100544"/>
              <a:gd name="connsiteX1621" fmla="*/ 2458236 w 20685309"/>
              <a:gd name="connsiteY1621" fmla="*/ 8306136 h 10100544"/>
              <a:gd name="connsiteX1622" fmla="*/ 2467861 w 20685309"/>
              <a:gd name="connsiteY1622" fmla="*/ 8216251 h 10100544"/>
              <a:gd name="connsiteX1623" fmla="*/ 2566036 w 20685309"/>
              <a:gd name="connsiteY1623" fmla="*/ 8220957 h 10100544"/>
              <a:gd name="connsiteX1624" fmla="*/ 2621861 w 20685309"/>
              <a:gd name="connsiteY1624" fmla="*/ 8143308 h 10100544"/>
              <a:gd name="connsiteX1625" fmla="*/ 2677686 w 20685309"/>
              <a:gd name="connsiteY1625" fmla="*/ 8147543 h 10100544"/>
              <a:gd name="connsiteX1626" fmla="*/ 2760462 w 20685309"/>
              <a:gd name="connsiteY1626" fmla="*/ 8178132 h 10100544"/>
              <a:gd name="connsiteX1627" fmla="*/ 2723886 w 20685309"/>
              <a:gd name="connsiteY1627" fmla="*/ 8134837 h 10100544"/>
              <a:gd name="connsiteX1628" fmla="*/ 2683461 w 20685309"/>
              <a:gd name="connsiteY1628" fmla="*/ 8022363 h 10100544"/>
              <a:gd name="connsiteX1629" fmla="*/ 2643036 w 20685309"/>
              <a:gd name="connsiteY1629" fmla="*/ 8074600 h 10100544"/>
              <a:gd name="connsiteX1630" fmla="*/ 2518874 w 20685309"/>
              <a:gd name="connsiteY1630" fmla="*/ 7962596 h 10100544"/>
              <a:gd name="connsiteX1631" fmla="*/ 2478449 w 20685309"/>
              <a:gd name="connsiteY1631" fmla="*/ 8079306 h 10100544"/>
              <a:gd name="connsiteX1632" fmla="*/ 2391824 w 20685309"/>
              <a:gd name="connsiteY1632" fmla="*/ 8074600 h 10100544"/>
              <a:gd name="connsiteX1633" fmla="*/ 2442836 w 20685309"/>
              <a:gd name="connsiteY1633" fmla="*/ 8039775 h 10100544"/>
              <a:gd name="connsiteX1634" fmla="*/ 2442836 w 20685309"/>
              <a:gd name="connsiteY1634" fmla="*/ 7971067 h 10100544"/>
              <a:gd name="connsiteX1635" fmla="*/ 2391824 w 20685309"/>
              <a:gd name="connsiteY1635" fmla="*/ 7927772 h 10100544"/>
              <a:gd name="connsiteX1636" fmla="*/ 2395674 w 20685309"/>
              <a:gd name="connsiteY1636" fmla="*/ 7902359 h 10100544"/>
              <a:gd name="connsiteX1637" fmla="*/ 2463049 w 20685309"/>
              <a:gd name="connsiteY1637" fmla="*/ 7838357 h 10100544"/>
              <a:gd name="connsiteX1638" fmla="*/ 2617049 w 20685309"/>
              <a:gd name="connsiteY1638" fmla="*/ 7833651 h 10100544"/>
              <a:gd name="connsiteX1639" fmla="*/ 2549674 w 20685309"/>
              <a:gd name="connsiteY1639" fmla="*/ 7816239 h 10100544"/>
              <a:gd name="connsiteX1640" fmla="*/ 2544861 w 20685309"/>
              <a:gd name="connsiteY1640" fmla="*/ 7722118 h 10100544"/>
              <a:gd name="connsiteX1641" fmla="*/ 2617049 w 20685309"/>
              <a:gd name="connsiteY1641" fmla="*/ 7682117 h 10100544"/>
              <a:gd name="connsiteX1642" fmla="*/ 2728699 w 20685309"/>
              <a:gd name="connsiteY1642" fmla="*/ 7716942 h 10100544"/>
              <a:gd name="connsiteX1643" fmla="*/ 2907724 w 20685309"/>
              <a:gd name="connsiteY1643" fmla="*/ 7605409 h 10100544"/>
              <a:gd name="connsiteX1644" fmla="*/ 2800886 w 20685309"/>
              <a:gd name="connsiteY1644" fmla="*/ 7600703 h 10100544"/>
              <a:gd name="connsiteX1645" fmla="*/ 2851899 w 20685309"/>
              <a:gd name="connsiteY1645" fmla="*/ 7549878 h 10100544"/>
              <a:gd name="connsiteX1646" fmla="*/ 2873074 w 20685309"/>
              <a:gd name="connsiteY1646" fmla="*/ 7511759 h 10100544"/>
              <a:gd name="connsiteX1647" fmla="*/ 2882699 w 20685309"/>
              <a:gd name="connsiteY1647" fmla="*/ 7562584 h 10100544"/>
              <a:gd name="connsiteX1648" fmla="*/ 2969324 w 20685309"/>
              <a:gd name="connsiteY1648" fmla="*/ 7501876 h 10100544"/>
              <a:gd name="connsiteX1649" fmla="*/ 3107924 w 20685309"/>
              <a:gd name="connsiteY1649" fmla="*/ 7468464 h 10100544"/>
              <a:gd name="connsiteX1650" fmla="*/ 2969324 w 20685309"/>
              <a:gd name="connsiteY1650" fmla="*/ 7364931 h 10100544"/>
              <a:gd name="connsiteX1651" fmla="*/ 3005899 w 20685309"/>
              <a:gd name="connsiteY1651" fmla="*/ 7273634 h 10100544"/>
              <a:gd name="connsiteX1652" fmla="*/ 2954886 w 20685309"/>
              <a:gd name="connsiteY1652" fmla="*/ 7162101 h 10100544"/>
              <a:gd name="connsiteX1653" fmla="*/ 2954886 w 20685309"/>
              <a:gd name="connsiteY1653" fmla="*/ 7174807 h 10100544"/>
              <a:gd name="connsiteX1654" fmla="*/ 2899062 w 20685309"/>
              <a:gd name="connsiteY1654" fmla="*/ 7170101 h 10100544"/>
              <a:gd name="connsiteX1655" fmla="*/ 2903874 w 20685309"/>
              <a:gd name="connsiteY1655" fmla="*/ 7213397 h 10100544"/>
              <a:gd name="connsiteX1656" fmla="*/ 2822062 w 20685309"/>
              <a:gd name="connsiteY1656" fmla="*/ 7167278 h 10100544"/>
              <a:gd name="connsiteX1657" fmla="*/ 2549674 w 20685309"/>
              <a:gd name="connsiteY1657" fmla="*/ 7260928 h 10100544"/>
              <a:gd name="connsiteX1658" fmla="*/ 2504436 w 20685309"/>
              <a:gd name="connsiteY1658" fmla="*/ 7205397 h 10100544"/>
              <a:gd name="connsiteX1659" fmla="*/ 2478449 w 20685309"/>
              <a:gd name="connsiteY1659" fmla="*/ 7218103 h 10100544"/>
              <a:gd name="connsiteX1660" fmla="*/ 2483261 w 20685309"/>
              <a:gd name="connsiteY1660" fmla="*/ 7256222 h 10100544"/>
              <a:gd name="connsiteX1661" fmla="*/ 2446686 w 20685309"/>
              <a:gd name="connsiteY1661" fmla="*/ 7269399 h 10100544"/>
              <a:gd name="connsiteX1662" fmla="*/ 2202211 w 20685309"/>
              <a:gd name="connsiteY1662" fmla="*/ 7256222 h 10100544"/>
              <a:gd name="connsiteX1663" fmla="*/ 2073236 w 20685309"/>
              <a:gd name="connsiteY1663" fmla="*/ 7235515 h 10100544"/>
              <a:gd name="connsiteX1664" fmla="*/ 2069386 w 20685309"/>
              <a:gd name="connsiteY1664" fmla="*/ 7192690 h 10100544"/>
              <a:gd name="connsiteX1665" fmla="*/ 1986611 w 20685309"/>
              <a:gd name="connsiteY1665" fmla="*/ 7218103 h 10100544"/>
              <a:gd name="connsiteX1666" fmla="*/ 2032811 w 20685309"/>
              <a:gd name="connsiteY1666" fmla="*/ 7352225 h 10100544"/>
              <a:gd name="connsiteX1667" fmla="*/ 2099224 w 20685309"/>
              <a:gd name="connsiteY1667" fmla="*/ 7355519 h 10100544"/>
              <a:gd name="connsiteX1668" fmla="*/ 1904798 w 20685309"/>
              <a:gd name="connsiteY1668" fmla="*/ 7385637 h 10100544"/>
              <a:gd name="connsiteX1669" fmla="*/ 1909611 w 20685309"/>
              <a:gd name="connsiteY1669" fmla="*/ 7291517 h 10100544"/>
              <a:gd name="connsiteX1670" fmla="*/ 1890361 w 20685309"/>
              <a:gd name="connsiteY1670" fmla="*/ 7359754 h 10100544"/>
              <a:gd name="connsiteX1671" fmla="*/ 1848974 w 20685309"/>
              <a:gd name="connsiteY1671" fmla="*/ 7329636 h 10100544"/>
              <a:gd name="connsiteX1672" fmla="*/ 1787373 w 20685309"/>
              <a:gd name="connsiteY1672" fmla="*/ 7326342 h 10100544"/>
              <a:gd name="connsiteX1673" fmla="*/ 1690161 w 20685309"/>
              <a:gd name="connsiteY1673" fmla="*/ 7157395 h 10100544"/>
              <a:gd name="connsiteX1674" fmla="*/ 1869186 w 20685309"/>
              <a:gd name="connsiteY1674" fmla="*/ 7197396 h 10100544"/>
              <a:gd name="connsiteX1675" fmla="*/ 1771973 w 20685309"/>
              <a:gd name="connsiteY1675" fmla="*/ 7111276 h 10100544"/>
              <a:gd name="connsiteX1676" fmla="*/ 1869186 w 20685309"/>
              <a:gd name="connsiteY1676" fmla="*/ 7075981 h 10100544"/>
              <a:gd name="connsiteX1677" fmla="*/ 1776786 w 20685309"/>
              <a:gd name="connsiteY1677" fmla="*/ 7002567 h 10100544"/>
              <a:gd name="connsiteX1678" fmla="*/ 1874961 w 20685309"/>
              <a:gd name="connsiteY1678" fmla="*/ 7032686 h 10100544"/>
              <a:gd name="connsiteX1679" fmla="*/ 1976986 w 20685309"/>
              <a:gd name="connsiteY1679" fmla="*/ 6985155 h 10100544"/>
              <a:gd name="connsiteX1680" fmla="*/ 1904798 w 20685309"/>
              <a:gd name="connsiteY1680" fmla="*/ 6900446 h 10100544"/>
              <a:gd name="connsiteX1681" fmla="*/ 1909611 w 20685309"/>
              <a:gd name="connsiteY1681" fmla="*/ 6873622 h 10100544"/>
              <a:gd name="connsiteX1682" fmla="*/ 1955811 w 20685309"/>
              <a:gd name="connsiteY1682" fmla="*/ 6835503 h 10100544"/>
              <a:gd name="connsiteX1683" fmla="*/ 1920198 w 20685309"/>
              <a:gd name="connsiteY1683" fmla="*/ 6728206 h 10100544"/>
              <a:gd name="connsiteX1684" fmla="*/ 1648773 w 20685309"/>
              <a:gd name="connsiteY1684" fmla="*/ 6698087 h 10100544"/>
              <a:gd name="connsiteX1685" fmla="*/ 1627598 w 20685309"/>
              <a:gd name="connsiteY1685" fmla="*/ 6629379 h 10100544"/>
              <a:gd name="connsiteX1686" fmla="*/ 1613161 w 20685309"/>
              <a:gd name="connsiteY1686" fmla="*/ 6723970 h 10100544"/>
              <a:gd name="connsiteX1687" fmla="*/ 1546748 w 20685309"/>
              <a:gd name="connsiteY1687" fmla="*/ 6662792 h 10100544"/>
              <a:gd name="connsiteX1688" fmla="*/ 1557336 w 20685309"/>
              <a:gd name="connsiteY1688" fmla="*/ 6599261 h 10100544"/>
              <a:gd name="connsiteX1689" fmla="*/ 1592948 w 20685309"/>
              <a:gd name="connsiteY1689" fmla="*/ 6573377 h 10100544"/>
              <a:gd name="connsiteX1690" fmla="*/ 1557336 w 20685309"/>
              <a:gd name="connsiteY1690" fmla="*/ 6530553 h 10100544"/>
              <a:gd name="connsiteX1691" fmla="*/ 1613161 w 20685309"/>
              <a:gd name="connsiteY1691" fmla="*/ 6521140 h 10100544"/>
              <a:gd name="connsiteX1692" fmla="*/ 1685348 w 20685309"/>
              <a:gd name="connsiteY1692" fmla="*/ 6401137 h 10100544"/>
              <a:gd name="connsiteX1693" fmla="*/ 1674761 w 20685309"/>
              <a:gd name="connsiteY1693" fmla="*/ 6457139 h 10100544"/>
              <a:gd name="connsiteX1694" fmla="*/ 1730586 w 20685309"/>
              <a:gd name="connsiteY1694" fmla="*/ 6366783 h 10100544"/>
              <a:gd name="connsiteX1695" fmla="*/ 1685348 w 20685309"/>
              <a:gd name="connsiteY1695" fmla="*/ 6375724 h 10100544"/>
              <a:gd name="connsiteX1696" fmla="*/ 1776786 w 20685309"/>
              <a:gd name="connsiteY1696" fmla="*/ 6302310 h 10100544"/>
              <a:gd name="connsiteX1697" fmla="*/ 1715186 w 20685309"/>
              <a:gd name="connsiteY1697" fmla="*/ 6242073 h 10100544"/>
              <a:gd name="connsiteX1698" fmla="*/ 1623748 w 20685309"/>
              <a:gd name="connsiteY1698" fmla="*/ 6074539 h 10100544"/>
              <a:gd name="connsiteX1699" fmla="*/ 1669948 w 20685309"/>
              <a:gd name="connsiteY1699" fmla="*/ 6117363 h 10100544"/>
              <a:gd name="connsiteX1700" fmla="*/ 1567923 w 20685309"/>
              <a:gd name="connsiteY1700" fmla="*/ 6099951 h 10100544"/>
              <a:gd name="connsiteX1701" fmla="*/ 1608348 w 20685309"/>
              <a:gd name="connsiteY1701" fmla="*/ 5953594 h 10100544"/>
              <a:gd name="connsiteX1702" fmla="*/ 1669948 w 20685309"/>
              <a:gd name="connsiteY1702" fmla="*/ 5996419 h 10100544"/>
              <a:gd name="connsiteX1703" fmla="*/ 1736361 w 20685309"/>
              <a:gd name="connsiteY1703" fmla="*/ 5962535 h 10100544"/>
              <a:gd name="connsiteX1704" fmla="*/ 1623748 w 20685309"/>
              <a:gd name="connsiteY1704" fmla="*/ 5940417 h 10100544"/>
              <a:gd name="connsiteX1705" fmla="*/ 1761386 w 20685309"/>
              <a:gd name="connsiteY1705" fmla="*/ 5935711 h 10100544"/>
              <a:gd name="connsiteX1706" fmla="*/ 1756573 w 20685309"/>
              <a:gd name="connsiteY1706" fmla="*/ 5906533 h 10100544"/>
              <a:gd name="connsiteX1707" fmla="*/ 1823948 w 20685309"/>
              <a:gd name="connsiteY1707" fmla="*/ 5979006 h 10100544"/>
              <a:gd name="connsiteX1708" fmla="*/ 1899986 w 20685309"/>
              <a:gd name="connsiteY1708" fmla="*/ 5889121 h 10100544"/>
              <a:gd name="connsiteX1709" fmla="*/ 1823948 w 20685309"/>
              <a:gd name="connsiteY1709" fmla="*/ 5828884 h 10100544"/>
              <a:gd name="connsiteX1710" fmla="*/ 1899986 w 20685309"/>
              <a:gd name="connsiteY1710" fmla="*/ 5833590 h 10100544"/>
              <a:gd name="connsiteX1711" fmla="*/ 1955811 w 20685309"/>
              <a:gd name="connsiteY1711" fmla="*/ 5755470 h 10100544"/>
              <a:gd name="connsiteX1712" fmla="*/ 1946186 w 20685309"/>
              <a:gd name="connsiteY1712" fmla="*/ 5730058 h 10100544"/>
              <a:gd name="connsiteX1713" fmla="*/ 1787373 w 20685309"/>
              <a:gd name="connsiteY1713" fmla="*/ 5785589 h 10100544"/>
              <a:gd name="connsiteX1714" fmla="*/ 1781598 w 20685309"/>
              <a:gd name="connsiteY1714" fmla="*/ 5747470 h 10100544"/>
              <a:gd name="connsiteX1715" fmla="*/ 1679573 w 20685309"/>
              <a:gd name="connsiteY1715" fmla="*/ 5768176 h 10100544"/>
              <a:gd name="connsiteX1716" fmla="*/ 1699786 w 20685309"/>
              <a:gd name="connsiteY1716" fmla="*/ 5686762 h 10100544"/>
              <a:gd name="connsiteX1717" fmla="*/ 1690161 w 20685309"/>
              <a:gd name="connsiteY1717" fmla="*/ 5716881 h 10100544"/>
              <a:gd name="connsiteX1718" fmla="*/ 1557336 w 20685309"/>
              <a:gd name="connsiteY1718" fmla="*/ 5707939 h 10100544"/>
              <a:gd name="connsiteX1719" fmla="*/ 1592948 w 20685309"/>
              <a:gd name="connsiteY1719" fmla="*/ 5764882 h 10100544"/>
              <a:gd name="connsiteX1720" fmla="*/ 1602573 w 20685309"/>
              <a:gd name="connsiteY1720" fmla="*/ 5707939 h 10100544"/>
              <a:gd name="connsiteX1721" fmla="*/ 1597761 w 20685309"/>
              <a:gd name="connsiteY1721" fmla="*/ 5790295 h 10100544"/>
              <a:gd name="connsiteX1722" fmla="*/ 1567923 w 20685309"/>
              <a:gd name="connsiteY1722" fmla="*/ 5803001 h 10100544"/>
              <a:gd name="connsiteX1723" fmla="*/ 1536161 w 20685309"/>
              <a:gd name="connsiteY1723" fmla="*/ 5760176 h 10100544"/>
              <a:gd name="connsiteX1724" fmla="*/ 1505361 w 20685309"/>
              <a:gd name="connsiteY1724" fmla="*/ 5854297 h 10100544"/>
              <a:gd name="connsiteX1725" fmla="*/ 1500548 w 20685309"/>
              <a:gd name="connsiteY1725" fmla="*/ 5798765 h 10100544"/>
              <a:gd name="connsiteX1726" fmla="*/ 1443761 w 20685309"/>
              <a:gd name="connsiteY1726" fmla="*/ 5794059 h 10100544"/>
              <a:gd name="connsiteX1727" fmla="*/ 1362911 w 20685309"/>
              <a:gd name="connsiteY1727" fmla="*/ 5846296 h 10100544"/>
              <a:gd name="connsiteX1728" fmla="*/ 1397561 w 20685309"/>
              <a:gd name="connsiteY1728" fmla="*/ 5820413 h 10100544"/>
              <a:gd name="connsiteX1729" fmla="*/ 1341736 w 20685309"/>
              <a:gd name="connsiteY1729" fmla="*/ 5764882 h 10100544"/>
              <a:gd name="connsiteX1730" fmla="*/ 1423548 w 20685309"/>
              <a:gd name="connsiteY1730" fmla="*/ 5725351 h 10100544"/>
              <a:gd name="connsiteX1731" fmla="*/ 1413923 w 20685309"/>
              <a:gd name="connsiteY1731" fmla="*/ 5781353 h 10100544"/>
              <a:gd name="connsiteX1732" fmla="*/ 1438948 w 20685309"/>
              <a:gd name="connsiteY1732" fmla="*/ 5781353 h 10100544"/>
              <a:gd name="connsiteX1733" fmla="*/ 1448573 w 20685309"/>
              <a:gd name="connsiteY1733" fmla="*/ 5768176 h 10100544"/>
              <a:gd name="connsiteX1734" fmla="*/ 1438948 w 20685309"/>
              <a:gd name="connsiteY1734" fmla="*/ 5755470 h 10100544"/>
              <a:gd name="connsiteX1735" fmla="*/ 1480336 w 20685309"/>
              <a:gd name="connsiteY1735" fmla="*/ 5730058 h 10100544"/>
              <a:gd name="connsiteX1736" fmla="*/ 1423548 w 20685309"/>
              <a:gd name="connsiteY1736" fmla="*/ 5725351 h 10100544"/>
              <a:gd name="connsiteX1737" fmla="*/ 1367723 w 20685309"/>
              <a:gd name="connsiteY1737" fmla="*/ 5656644 h 10100544"/>
              <a:gd name="connsiteX1738" fmla="*/ 1346548 w 20685309"/>
              <a:gd name="connsiteY1738" fmla="*/ 5656644 h 10100544"/>
              <a:gd name="connsiteX1739" fmla="*/ 1224311 w 20685309"/>
              <a:gd name="connsiteY1739" fmla="*/ 5686762 h 10100544"/>
              <a:gd name="connsiteX1740" fmla="*/ 1260886 w 20685309"/>
              <a:gd name="connsiteY1740" fmla="*/ 5665585 h 10100544"/>
              <a:gd name="connsiteX1741" fmla="*/ 1244523 w 20685309"/>
              <a:gd name="connsiteY1741" fmla="*/ 5622760 h 10100544"/>
              <a:gd name="connsiteX1742" fmla="*/ 1004860 w 20685309"/>
              <a:gd name="connsiteY1742" fmla="*/ 5691468 h 10100544"/>
              <a:gd name="connsiteX1743" fmla="*/ 942298 w 20685309"/>
              <a:gd name="connsiteY1743" fmla="*/ 5648643 h 10100544"/>
              <a:gd name="connsiteX1744" fmla="*/ 1004860 w 20685309"/>
              <a:gd name="connsiteY1744" fmla="*/ 5609113 h 10100544"/>
              <a:gd name="connsiteX1745" fmla="*/ 978873 w 20685309"/>
              <a:gd name="connsiteY1745" fmla="*/ 5565817 h 10100544"/>
              <a:gd name="connsiteX1746" fmla="*/ 1024110 w 20685309"/>
              <a:gd name="connsiteY1746" fmla="*/ 5557817 h 10100544"/>
              <a:gd name="connsiteX1747" fmla="*/ 880698 w 20685309"/>
              <a:gd name="connsiteY1747" fmla="*/ 5643937 h 10100544"/>
              <a:gd name="connsiteX1748" fmla="*/ 845085 w 20685309"/>
              <a:gd name="connsiteY1748" fmla="*/ 5639231 h 10100544"/>
              <a:gd name="connsiteX1749" fmla="*/ 875885 w 20685309"/>
              <a:gd name="connsiteY1749" fmla="*/ 5669350 h 10100544"/>
              <a:gd name="connsiteX1750" fmla="*/ 748835 w 20685309"/>
              <a:gd name="connsiteY1750" fmla="*/ 5716881 h 10100544"/>
              <a:gd name="connsiteX1751" fmla="*/ 707448 w 20685309"/>
              <a:gd name="connsiteY1751" fmla="*/ 5648643 h 10100544"/>
              <a:gd name="connsiteX1752" fmla="*/ 661248 w 20685309"/>
              <a:gd name="connsiteY1752" fmla="*/ 5712645 h 10100544"/>
              <a:gd name="connsiteX1753" fmla="*/ 589060 w 20685309"/>
              <a:gd name="connsiteY1753" fmla="*/ 5707939 h 10100544"/>
              <a:gd name="connsiteX1754" fmla="*/ 547673 w 20685309"/>
              <a:gd name="connsiteY1754" fmla="*/ 5609113 h 10100544"/>
              <a:gd name="connsiteX1755" fmla="*/ 615048 w 20685309"/>
              <a:gd name="connsiteY1755" fmla="*/ 5531934 h 10100544"/>
              <a:gd name="connsiteX1756" fmla="*/ 461048 w 20685309"/>
              <a:gd name="connsiteY1756" fmla="*/ 5308398 h 10100544"/>
              <a:gd name="connsiteX1757" fmla="*/ 375385 w 20685309"/>
              <a:gd name="connsiteY1757" fmla="*/ 5304162 h 10100544"/>
              <a:gd name="connsiteX1758" fmla="*/ 496660 w 20685309"/>
              <a:gd name="connsiteY1758" fmla="*/ 5149334 h 10100544"/>
              <a:gd name="connsiteX1759" fmla="*/ 445648 w 20685309"/>
              <a:gd name="connsiteY1759" fmla="*/ 5187453 h 10100544"/>
              <a:gd name="connsiteX1760" fmla="*/ 461048 w 20685309"/>
              <a:gd name="connsiteY1760" fmla="*/ 5213336 h 10100544"/>
              <a:gd name="connsiteX1761" fmla="*/ 435060 w 20685309"/>
              <a:gd name="connsiteY1761" fmla="*/ 5118745 h 10100544"/>
              <a:gd name="connsiteX1762" fmla="*/ 379235 w 20685309"/>
              <a:gd name="connsiteY1762" fmla="*/ 5101803 h 10100544"/>
              <a:gd name="connsiteX1763" fmla="*/ 461048 w 20685309"/>
              <a:gd name="connsiteY1763" fmla="*/ 5080626 h 10100544"/>
              <a:gd name="connsiteX1764" fmla="*/ 445648 w 20685309"/>
              <a:gd name="connsiteY1764" fmla="*/ 5037330 h 10100544"/>
              <a:gd name="connsiteX1765" fmla="*/ 547673 w 20685309"/>
              <a:gd name="connsiteY1765" fmla="*/ 5071214 h 10100544"/>
              <a:gd name="connsiteX1766" fmla="*/ 522648 w 20685309"/>
              <a:gd name="connsiteY1766" fmla="*/ 5028389 h 10100544"/>
              <a:gd name="connsiteX1767" fmla="*/ 573660 w 20685309"/>
              <a:gd name="connsiteY1767" fmla="*/ 5071214 h 10100544"/>
              <a:gd name="connsiteX1768" fmla="*/ 631410 w 20685309"/>
              <a:gd name="connsiteY1768" fmla="*/ 5050507 h 10100544"/>
              <a:gd name="connsiteX1769" fmla="*/ 624673 w 20685309"/>
              <a:gd name="connsiteY1769" fmla="*/ 4994506 h 10100544"/>
              <a:gd name="connsiteX1770" fmla="*/ 676648 w 20685309"/>
              <a:gd name="connsiteY1770" fmla="*/ 5037330 h 10100544"/>
              <a:gd name="connsiteX1771" fmla="*/ 707448 w 20685309"/>
              <a:gd name="connsiteY1771" fmla="*/ 5118745 h 10100544"/>
              <a:gd name="connsiteX1772" fmla="*/ 676648 w 20685309"/>
              <a:gd name="connsiteY1772" fmla="*/ 5157334 h 10100544"/>
              <a:gd name="connsiteX1773" fmla="*/ 722848 w 20685309"/>
              <a:gd name="connsiteY1773" fmla="*/ 5174746 h 10100544"/>
              <a:gd name="connsiteX1774" fmla="*/ 758460 w 20685309"/>
              <a:gd name="connsiteY1774" fmla="*/ 5123451 h 10100544"/>
              <a:gd name="connsiteX1775" fmla="*/ 737285 w 20685309"/>
              <a:gd name="connsiteY1775" fmla="*/ 5204865 h 10100544"/>
              <a:gd name="connsiteX1776" fmla="*/ 661248 w 20685309"/>
              <a:gd name="connsiteY1776" fmla="*/ 5213336 h 10100544"/>
              <a:gd name="connsiteX1777" fmla="*/ 733435 w 20685309"/>
              <a:gd name="connsiteY1777" fmla="*/ 5243454 h 10100544"/>
              <a:gd name="connsiteX1778" fmla="*/ 773860 w 20685309"/>
              <a:gd name="connsiteY1778" fmla="*/ 5179452 h 10100544"/>
              <a:gd name="connsiteX1779" fmla="*/ 1024110 w 20685309"/>
              <a:gd name="connsiteY1779" fmla="*/ 5192159 h 10100544"/>
              <a:gd name="connsiteX1780" fmla="*/ 1039510 w 20685309"/>
              <a:gd name="connsiteY1780" fmla="*/ 5139922 h 10100544"/>
              <a:gd name="connsiteX1781" fmla="*/ 1136723 w 20685309"/>
              <a:gd name="connsiteY1781" fmla="*/ 5144628 h 10100544"/>
              <a:gd name="connsiteX1782" fmla="*/ 1115548 w 20685309"/>
              <a:gd name="connsiteY1782" fmla="*/ 5063214 h 10100544"/>
              <a:gd name="connsiteX1783" fmla="*/ 1187736 w 20685309"/>
              <a:gd name="connsiteY1783" fmla="*/ 5037330 h 10100544"/>
              <a:gd name="connsiteX1784" fmla="*/ 1111698 w 20685309"/>
              <a:gd name="connsiteY1784" fmla="*/ 5019918 h 10100544"/>
              <a:gd name="connsiteX1785" fmla="*/ 1096298 w 20685309"/>
              <a:gd name="connsiteY1785" fmla="*/ 4981799 h 10100544"/>
              <a:gd name="connsiteX1786" fmla="*/ 1183886 w 20685309"/>
              <a:gd name="connsiteY1786" fmla="*/ 4916386 h 10100544"/>
              <a:gd name="connsiteX1787" fmla="*/ 1178111 w 20685309"/>
              <a:gd name="connsiteY1787" fmla="*/ 4890973 h 10100544"/>
              <a:gd name="connsiteX1788" fmla="*/ 1070310 w 20685309"/>
              <a:gd name="connsiteY1788" fmla="*/ 4938504 h 10100544"/>
              <a:gd name="connsiteX1789" fmla="*/ 936523 w 20685309"/>
              <a:gd name="connsiteY1789" fmla="*/ 4903679 h 10100544"/>
              <a:gd name="connsiteX1790" fmla="*/ 875885 w 20685309"/>
              <a:gd name="connsiteY1790" fmla="*/ 4792147 h 10100544"/>
              <a:gd name="connsiteX1791" fmla="*/ 737285 w 20685309"/>
              <a:gd name="connsiteY1791" fmla="*/ 4813794 h 10100544"/>
              <a:gd name="connsiteX1792" fmla="*/ 824873 w 20685309"/>
              <a:gd name="connsiteY1792" fmla="*/ 4628847 h 10100544"/>
              <a:gd name="connsiteX1793" fmla="*/ 845085 w 20685309"/>
              <a:gd name="connsiteY1793" fmla="*/ 4477784 h 10100544"/>
              <a:gd name="connsiteX1794" fmla="*/ 947110 w 20685309"/>
              <a:gd name="connsiteY1794" fmla="*/ 4525315 h 10100544"/>
              <a:gd name="connsiteX1795" fmla="*/ 962510 w 20685309"/>
              <a:gd name="connsiteY1795" fmla="*/ 4486725 h 10100544"/>
              <a:gd name="connsiteX1796" fmla="*/ 1080898 w 20685309"/>
              <a:gd name="connsiteY1796" fmla="*/ 4571905 h 10100544"/>
              <a:gd name="connsiteX1797" fmla="*/ 1178111 w 20685309"/>
              <a:gd name="connsiteY1797" fmla="*/ 4525315 h 10100544"/>
              <a:gd name="connsiteX1798" fmla="*/ 1187736 w 20685309"/>
              <a:gd name="connsiteY1798" fmla="*/ 4460372 h 10100544"/>
              <a:gd name="connsiteX1799" fmla="*/ 1096298 w 20685309"/>
              <a:gd name="connsiteY1799" fmla="*/ 4401076 h 10100544"/>
              <a:gd name="connsiteX1800" fmla="*/ 1127098 w 20685309"/>
              <a:gd name="connsiteY1800" fmla="*/ 4266954 h 10100544"/>
              <a:gd name="connsiteX1801" fmla="*/ 973098 w 20685309"/>
              <a:gd name="connsiteY1801" fmla="*/ 4271660 h 10100544"/>
              <a:gd name="connsiteX1802" fmla="*/ 1111698 w 20685309"/>
              <a:gd name="connsiteY1802" fmla="*/ 4224129 h 10100544"/>
              <a:gd name="connsiteX1803" fmla="*/ 1208911 w 20685309"/>
              <a:gd name="connsiteY1803" fmla="*/ 4246248 h 10100544"/>
              <a:gd name="connsiteX1804" fmla="*/ 1085710 w 20685309"/>
              <a:gd name="connsiteY1804" fmla="*/ 3953062 h 10100544"/>
              <a:gd name="connsiteX1805" fmla="*/ 1039510 w 20685309"/>
              <a:gd name="connsiteY1805" fmla="*/ 3965768 h 10100544"/>
              <a:gd name="connsiteX1806" fmla="*/ 1034698 w 20685309"/>
              <a:gd name="connsiteY1806" fmla="*/ 3935650 h 10100544"/>
              <a:gd name="connsiteX1807" fmla="*/ 1064536 w 20685309"/>
              <a:gd name="connsiteY1807" fmla="*/ 3884354 h 10100544"/>
              <a:gd name="connsiteX1808" fmla="*/ 1039510 w 20685309"/>
              <a:gd name="connsiteY1808" fmla="*/ 3815646 h 10100544"/>
              <a:gd name="connsiteX1809" fmla="*/ 855673 w 20685309"/>
              <a:gd name="connsiteY1809" fmla="*/ 3737526 h 10100544"/>
              <a:gd name="connsiteX1810" fmla="*/ 810435 w 20685309"/>
              <a:gd name="connsiteY1810" fmla="*/ 3750703 h 10100544"/>
              <a:gd name="connsiteX1811" fmla="*/ 768085 w 20685309"/>
              <a:gd name="connsiteY1811" fmla="*/ 3651406 h 10100544"/>
              <a:gd name="connsiteX1812" fmla="*/ 932673 w 20685309"/>
              <a:gd name="connsiteY1812" fmla="*/ 3364338 h 10100544"/>
              <a:gd name="connsiteX1813" fmla="*/ 682423 w 20685309"/>
              <a:gd name="connsiteY1813" fmla="*/ 3377044 h 10100544"/>
              <a:gd name="connsiteX1814" fmla="*/ 717073 w 20685309"/>
              <a:gd name="connsiteY1814" fmla="*/ 3488577 h 10100544"/>
              <a:gd name="connsiteX1815" fmla="*/ 676648 w 20685309"/>
              <a:gd name="connsiteY1815" fmla="*/ 3483871 h 10100544"/>
              <a:gd name="connsiteX1816" fmla="*/ 538048 w 20685309"/>
              <a:gd name="connsiteY1816" fmla="*/ 3397751 h 10100544"/>
              <a:gd name="connsiteX1817" fmla="*/ 538048 w 20685309"/>
              <a:gd name="connsiteY1817" fmla="*/ 3316337 h 10100544"/>
              <a:gd name="connsiteX1818" fmla="*/ 170372 w 20685309"/>
              <a:gd name="connsiteY1818" fmla="*/ 3136566 h 10100544"/>
              <a:gd name="connsiteX1819" fmla="*/ 123210 w 20685309"/>
              <a:gd name="connsiteY1819" fmla="*/ 2576549 h 10100544"/>
              <a:gd name="connsiteX1820" fmla="*/ 128023 w 20685309"/>
              <a:gd name="connsiteY1820" fmla="*/ 2670670 h 10100544"/>
              <a:gd name="connsiteX1821" fmla="*/ 240635 w 20685309"/>
              <a:gd name="connsiteY1821" fmla="*/ 2718671 h 10100544"/>
              <a:gd name="connsiteX1822" fmla="*/ 573660 w 20685309"/>
              <a:gd name="connsiteY1822" fmla="*/ 2710200 h 10100544"/>
              <a:gd name="connsiteX1823" fmla="*/ 559223 w 20685309"/>
              <a:gd name="connsiteY1823" fmla="*/ 2736084 h 10100544"/>
              <a:gd name="connsiteX1824" fmla="*/ 758460 w 20685309"/>
              <a:gd name="connsiteY1824" fmla="*/ 2774202 h 10100544"/>
              <a:gd name="connsiteX1825" fmla="*/ 819098 w 20685309"/>
              <a:gd name="connsiteY1825" fmla="*/ 2740790 h 10100544"/>
              <a:gd name="connsiteX1826" fmla="*/ 855673 w 20685309"/>
              <a:gd name="connsiteY1826" fmla="*/ 2796321 h 10100544"/>
              <a:gd name="connsiteX1827" fmla="*/ 1039510 w 20685309"/>
              <a:gd name="connsiteY1827" fmla="*/ 2736084 h 10100544"/>
              <a:gd name="connsiteX1828" fmla="*/ 1131911 w 20685309"/>
              <a:gd name="connsiteY1828" fmla="*/ 2756790 h 10100544"/>
              <a:gd name="connsiteX1829" fmla="*/ 1024110 w 20685309"/>
              <a:gd name="connsiteY1829" fmla="*/ 2829734 h 10100544"/>
              <a:gd name="connsiteX1830" fmla="*/ 998123 w 20685309"/>
              <a:gd name="connsiteY1830" fmla="*/ 3235393 h 10100544"/>
              <a:gd name="connsiteX1831" fmla="*/ 1111698 w 20685309"/>
              <a:gd name="connsiteY1831" fmla="*/ 3281512 h 10100544"/>
              <a:gd name="connsiteX1832" fmla="*/ 1152123 w 20685309"/>
              <a:gd name="connsiteY1832" fmla="*/ 3200098 h 10100544"/>
              <a:gd name="connsiteX1833" fmla="*/ 1075123 w 20685309"/>
              <a:gd name="connsiteY1833" fmla="*/ 3007151 h 10100544"/>
              <a:gd name="connsiteX1834" fmla="*/ 1127098 w 20685309"/>
              <a:gd name="connsiteY1834" fmla="*/ 3024563 h 10100544"/>
              <a:gd name="connsiteX1835" fmla="*/ 1162711 w 20685309"/>
              <a:gd name="connsiteY1835" fmla="*/ 2997739 h 10100544"/>
              <a:gd name="connsiteX1836" fmla="*/ 1147311 w 20685309"/>
              <a:gd name="connsiteY1836" fmla="*/ 2890912 h 10100544"/>
              <a:gd name="connsiteX1837" fmla="*/ 1192548 w 20685309"/>
              <a:gd name="connsiteY1837" fmla="*/ 2882441 h 10100544"/>
              <a:gd name="connsiteX1838" fmla="*/ 1280136 w 20685309"/>
              <a:gd name="connsiteY1838" fmla="*/ 2654669 h 10100544"/>
              <a:gd name="connsiteX1839" fmla="*/ 1336923 w 20685309"/>
              <a:gd name="connsiteY1839" fmla="*/ 2632551 h 10100544"/>
              <a:gd name="connsiteX1840" fmla="*/ 1260886 w 20685309"/>
              <a:gd name="connsiteY1840" fmla="*/ 2627374 h 10100544"/>
              <a:gd name="connsiteX1841" fmla="*/ 1280136 w 20685309"/>
              <a:gd name="connsiteY1841" fmla="*/ 2576549 h 10100544"/>
              <a:gd name="connsiteX1842" fmla="*/ 1367723 w 20685309"/>
              <a:gd name="connsiteY1842" fmla="*/ 2593962 h 10100544"/>
              <a:gd name="connsiteX1843" fmla="*/ 1357136 w 20685309"/>
              <a:gd name="connsiteY1843" fmla="*/ 2499841 h 10100544"/>
              <a:gd name="connsiteX1844" fmla="*/ 1403336 w 20685309"/>
              <a:gd name="connsiteY1844" fmla="*/ 2485723 h 10100544"/>
              <a:gd name="connsiteX1845" fmla="*/ 1423548 w 20685309"/>
              <a:gd name="connsiteY1845" fmla="*/ 2409015 h 10100544"/>
              <a:gd name="connsiteX1846" fmla="*/ 1367723 w 20685309"/>
              <a:gd name="connsiteY1846" fmla="*/ 2348778 h 10100544"/>
              <a:gd name="connsiteX1847" fmla="*/ 1403336 w 20685309"/>
              <a:gd name="connsiteY1847" fmla="*/ 2125241 h 10100544"/>
              <a:gd name="connsiteX1848" fmla="*/ 1459161 w 20685309"/>
              <a:gd name="connsiteY1848" fmla="*/ 2099358 h 10100544"/>
              <a:gd name="connsiteX1849" fmla="*/ 1418736 w 20685309"/>
              <a:gd name="connsiteY1849" fmla="*/ 2069240 h 10100544"/>
              <a:gd name="connsiteX1850" fmla="*/ 1459161 w 20685309"/>
              <a:gd name="connsiteY1850" fmla="*/ 2016532 h 10100544"/>
              <a:gd name="connsiteX1851" fmla="*/ 1525573 w 20685309"/>
              <a:gd name="connsiteY1851" fmla="*/ 2008532 h 10100544"/>
              <a:gd name="connsiteX1852" fmla="*/ 1567923 w 20685309"/>
              <a:gd name="connsiteY1852" fmla="*/ 1874881 h 10100544"/>
              <a:gd name="connsiteX1853" fmla="*/ 1551561 w 20685309"/>
              <a:gd name="connsiteY1853" fmla="*/ 2008532 h 10100544"/>
              <a:gd name="connsiteX1854" fmla="*/ 1643961 w 20685309"/>
              <a:gd name="connsiteY1854" fmla="*/ 1892293 h 10100544"/>
              <a:gd name="connsiteX1855" fmla="*/ 1674761 w 20685309"/>
              <a:gd name="connsiteY1855" fmla="*/ 1772289 h 10100544"/>
              <a:gd name="connsiteX1856" fmla="*/ 1643961 w 20685309"/>
              <a:gd name="connsiteY1856" fmla="*/ 1677228 h 10100544"/>
              <a:gd name="connsiteX1857" fmla="*/ 1674761 w 20685309"/>
              <a:gd name="connsiteY1857" fmla="*/ 1664522 h 10100544"/>
              <a:gd name="connsiteX1858" fmla="*/ 1648773 w 20685309"/>
              <a:gd name="connsiteY1858" fmla="*/ 1638638 h 10100544"/>
              <a:gd name="connsiteX1859" fmla="*/ 1690161 w 20685309"/>
              <a:gd name="connsiteY1859" fmla="*/ 1574636 h 10100544"/>
              <a:gd name="connsiteX1860" fmla="*/ 1623748 w 20685309"/>
              <a:gd name="connsiteY1860" fmla="*/ 1595813 h 10100544"/>
              <a:gd name="connsiteX1861" fmla="*/ 1736361 w 20685309"/>
              <a:gd name="connsiteY1861" fmla="*/ 1333688 h 10100544"/>
              <a:gd name="connsiteX1862" fmla="*/ 1802773 w 20685309"/>
              <a:gd name="connsiteY1862" fmla="*/ 1320982 h 10100544"/>
              <a:gd name="connsiteX1863" fmla="*/ 1781598 w 20685309"/>
              <a:gd name="connsiteY1863" fmla="*/ 1251332 h 10100544"/>
              <a:gd name="connsiteX1864" fmla="*/ 1858598 w 20685309"/>
              <a:gd name="connsiteY1864" fmla="*/ 1109211 h 10100544"/>
              <a:gd name="connsiteX1865" fmla="*/ 1848974 w 20685309"/>
              <a:gd name="connsiteY1865" fmla="*/ 1191566 h 10100544"/>
              <a:gd name="connsiteX1866" fmla="*/ 1904798 w 20685309"/>
              <a:gd name="connsiteY1866" fmla="*/ 1152506 h 10100544"/>
              <a:gd name="connsiteX1867" fmla="*/ 1823948 w 20685309"/>
              <a:gd name="connsiteY1867" fmla="*/ 1268745 h 10100544"/>
              <a:gd name="connsiteX1868" fmla="*/ 1832611 w 20685309"/>
              <a:gd name="connsiteY1868" fmla="*/ 1483810 h 10100544"/>
              <a:gd name="connsiteX1869" fmla="*/ 1935598 w 20685309"/>
              <a:gd name="connsiteY1869" fmla="*/ 1531341 h 10100544"/>
              <a:gd name="connsiteX1870" fmla="*/ 1920198 w 20685309"/>
              <a:gd name="connsiteY1870" fmla="*/ 1518635 h 10100544"/>
              <a:gd name="connsiteX1871" fmla="*/ 1976986 w 20685309"/>
              <a:gd name="connsiteY1871" fmla="*/ 1410396 h 10100544"/>
              <a:gd name="connsiteX1872" fmla="*/ 2007786 w 20685309"/>
              <a:gd name="connsiteY1872" fmla="*/ 1427808 h 10100544"/>
              <a:gd name="connsiteX1873" fmla="*/ 2022224 w 20685309"/>
              <a:gd name="connsiteY1873" fmla="*/ 1333688 h 10100544"/>
              <a:gd name="connsiteX1874" fmla="*/ 2063611 w 20685309"/>
              <a:gd name="connsiteY1874" fmla="*/ 1337453 h 10100544"/>
              <a:gd name="connsiteX1875" fmla="*/ 2258999 w 20685309"/>
              <a:gd name="connsiteY1875" fmla="*/ 1359100 h 10100544"/>
              <a:gd name="connsiteX1876" fmla="*/ 2293649 w 20685309"/>
              <a:gd name="connsiteY1876" fmla="*/ 1432515 h 10100544"/>
              <a:gd name="connsiteX1877" fmla="*/ 2278249 w 20685309"/>
              <a:gd name="connsiteY1877" fmla="*/ 1509693 h 10100544"/>
              <a:gd name="connsiteX1878" fmla="*/ 2190661 w 20685309"/>
              <a:gd name="connsiteY1878" fmla="*/ 1518635 h 10100544"/>
              <a:gd name="connsiteX1879" fmla="*/ 2248411 w 20685309"/>
              <a:gd name="connsiteY1879" fmla="*/ 1578401 h 10100544"/>
              <a:gd name="connsiteX1880" fmla="*/ 2350436 w 20685309"/>
              <a:gd name="connsiteY1880" fmla="*/ 1539812 h 10100544"/>
              <a:gd name="connsiteX1881" fmla="*/ 2325411 w 20685309"/>
              <a:gd name="connsiteY1881" fmla="*/ 1445221 h 10100544"/>
              <a:gd name="connsiteX1882" fmla="*/ 2421661 w 20685309"/>
              <a:gd name="connsiteY1882" fmla="*/ 1448985 h 10100544"/>
              <a:gd name="connsiteX1883" fmla="*/ 2365836 w 20685309"/>
              <a:gd name="connsiteY1883" fmla="*/ 1436279 h 10100544"/>
              <a:gd name="connsiteX1884" fmla="*/ 2355249 w 20685309"/>
              <a:gd name="connsiteY1884" fmla="*/ 1354865 h 10100544"/>
              <a:gd name="connsiteX1885" fmla="*/ 2391824 w 20685309"/>
              <a:gd name="connsiteY1885" fmla="*/ 1410396 h 10100544"/>
              <a:gd name="connsiteX1886" fmla="*/ 2421661 w 20685309"/>
              <a:gd name="connsiteY1886" fmla="*/ 1354865 h 10100544"/>
              <a:gd name="connsiteX1887" fmla="*/ 2370649 w 20685309"/>
              <a:gd name="connsiteY1887" fmla="*/ 1273451 h 10100544"/>
              <a:gd name="connsiteX1888" fmla="*/ 2442836 w 20685309"/>
              <a:gd name="connsiteY1888" fmla="*/ 1234861 h 10100544"/>
              <a:gd name="connsiteX1889" fmla="*/ 2463049 w 20685309"/>
              <a:gd name="connsiteY1889" fmla="*/ 1169918 h 10100544"/>
              <a:gd name="connsiteX1890" fmla="*/ 2406261 w 20685309"/>
              <a:gd name="connsiteY1890" fmla="*/ 1165212 h 10100544"/>
              <a:gd name="connsiteX1891" fmla="*/ 2523686 w 20685309"/>
              <a:gd name="connsiteY1891" fmla="*/ 1200037 h 10100544"/>
              <a:gd name="connsiteX1892" fmla="*/ 2489036 w 20685309"/>
              <a:gd name="connsiteY1892" fmla="*/ 1144035 h 10100544"/>
              <a:gd name="connsiteX1893" fmla="*/ 2509249 w 20685309"/>
              <a:gd name="connsiteY1893" fmla="*/ 1080033 h 10100544"/>
              <a:gd name="connsiteX1894" fmla="*/ 2523686 w 20685309"/>
              <a:gd name="connsiteY1894" fmla="*/ 1131329 h 10100544"/>
              <a:gd name="connsiteX1895" fmla="*/ 2581436 w 20685309"/>
              <a:gd name="connsiteY1895" fmla="*/ 1096504 h 10100544"/>
              <a:gd name="connsiteX1896" fmla="*/ 2581436 w 20685309"/>
              <a:gd name="connsiteY1896" fmla="*/ 1165212 h 10100544"/>
              <a:gd name="connsiteX1897" fmla="*/ 2702711 w 20685309"/>
              <a:gd name="connsiteY1897" fmla="*/ 1238626 h 10100544"/>
              <a:gd name="connsiteX1898" fmla="*/ 2657474 w 20685309"/>
              <a:gd name="connsiteY1898" fmla="*/ 1101210 h 10100544"/>
              <a:gd name="connsiteX1899" fmla="*/ 2637261 w 20685309"/>
              <a:gd name="connsiteY1899" fmla="*/ 1152506 h 10100544"/>
              <a:gd name="connsiteX1900" fmla="*/ 2600686 w 20685309"/>
              <a:gd name="connsiteY1900" fmla="*/ 1121917 h 10100544"/>
              <a:gd name="connsiteX1901" fmla="*/ 2647849 w 20685309"/>
              <a:gd name="connsiteY1901" fmla="*/ 1088033 h 10100544"/>
              <a:gd name="connsiteX1902" fmla="*/ 2606461 w 20685309"/>
              <a:gd name="connsiteY1902" fmla="*/ 1001913 h 10100544"/>
              <a:gd name="connsiteX1903" fmla="*/ 2637261 w 20685309"/>
              <a:gd name="connsiteY1903" fmla="*/ 880968 h 10100544"/>
              <a:gd name="connsiteX1904" fmla="*/ 2694049 w 20685309"/>
              <a:gd name="connsiteY1904" fmla="*/ 941676 h 10100544"/>
              <a:gd name="connsiteX1905" fmla="*/ 2643036 w 20685309"/>
              <a:gd name="connsiteY1905" fmla="*/ 989207 h 10100544"/>
              <a:gd name="connsiteX1906" fmla="*/ 2643036 w 20685309"/>
              <a:gd name="connsiteY1906" fmla="*/ 1045208 h 10100544"/>
              <a:gd name="connsiteX1907" fmla="*/ 2677686 w 20685309"/>
              <a:gd name="connsiteY1907" fmla="*/ 1101210 h 10100544"/>
              <a:gd name="connsiteX1908" fmla="*/ 2765274 w 20685309"/>
              <a:gd name="connsiteY1908" fmla="*/ 1118623 h 10100544"/>
              <a:gd name="connsiteX1909" fmla="*/ 2774899 w 20685309"/>
              <a:gd name="connsiteY1909" fmla="*/ 1337453 h 10100544"/>
              <a:gd name="connsiteX1910" fmla="*/ 2677686 w 20685309"/>
              <a:gd name="connsiteY1910" fmla="*/ 1397690 h 10100544"/>
              <a:gd name="connsiteX1911" fmla="*/ 2709449 w 20685309"/>
              <a:gd name="connsiteY1911" fmla="*/ 1415102 h 10100544"/>
              <a:gd name="connsiteX1912" fmla="*/ 2688274 w 20685309"/>
              <a:gd name="connsiteY1912" fmla="*/ 1479104 h 10100544"/>
              <a:gd name="connsiteX1913" fmla="*/ 2606461 w 20685309"/>
              <a:gd name="connsiteY1913" fmla="*/ 1462633 h 10100544"/>
              <a:gd name="connsiteX1914" fmla="*/ 2632449 w 20685309"/>
              <a:gd name="connsiteY1914" fmla="*/ 1410396 h 10100544"/>
              <a:gd name="connsiteX1915" fmla="*/ 2478449 w 20685309"/>
              <a:gd name="connsiteY1915" fmla="*/ 1440985 h 10100544"/>
              <a:gd name="connsiteX1916" fmla="*/ 2585286 w 20685309"/>
              <a:gd name="connsiteY1916" fmla="*/ 1513929 h 10100544"/>
              <a:gd name="connsiteX1917" fmla="*/ 2540049 w 20685309"/>
              <a:gd name="connsiteY1917" fmla="*/ 1527105 h 10100544"/>
              <a:gd name="connsiteX1918" fmla="*/ 2575661 w 20685309"/>
              <a:gd name="connsiteY1918" fmla="*/ 1595813 h 10100544"/>
              <a:gd name="connsiteX1919" fmla="*/ 2600686 w 20685309"/>
              <a:gd name="connsiteY1919" fmla="*/ 1544518 h 10100544"/>
              <a:gd name="connsiteX1920" fmla="*/ 2668061 w 20685309"/>
              <a:gd name="connsiteY1920" fmla="*/ 1707346 h 10100544"/>
              <a:gd name="connsiteX1921" fmla="*/ 2754686 w 20685309"/>
              <a:gd name="connsiteY1921" fmla="*/ 1712052 h 10100544"/>
              <a:gd name="connsiteX1922" fmla="*/ 2728699 w 20685309"/>
              <a:gd name="connsiteY1922" fmla="*/ 1858410 h 10100544"/>
              <a:gd name="connsiteX1923" fmla="*/ 2805699 w 20685309"/>
              <a:gd name="connsiteY1923" fmla="*/ 1810879 h 10100544"/>
              <a:gd name="connsiteX1924" fmla="*/ 2811474 w 20685309"/>
              <a:gd name="connsiteY1924" fmla="*/ 1689934 h 10100544"/>
              <a:gd name="connsiteX1925" fmla="*/ 2856712 w 20685309"/>
              <a:gd name="connsiteY1925" fmla="*/ 1664522 h 10100544"/>
              <a:gd name="connsiteX1926" fmla="*/ 2862486 w 20685309"/>
              <a:gd name="connsiteY1926" fmla="*/ 1772289 h 10100544"/>
              <a:gd name="connsiteX1927" fmla="*/ 2984724 w 20685309"/>
              <a:gd name="connsiteY1927" fmla="*/ 1768054 h 10100544"/>
              <a:gd name="connsiteX1928" fmla="*/ 2939486 w 20685309"/>
              <a:gd name="connsiteY1928" fmla="*/ 1724759 h 10100544"/>
              <a:gd name="connsiteX1929" fmla="*/ 2949112 w 20685309"/>
              <a:gd name="connsiteY1929" fmla="*/ 1656051 h 10100544"/>
              <a:gd name="connsiteX1930" fmla="*/ 3072312 w 20685309"/>
              <a:gd name="connsiteY1930" fmla="*/ 1689934 h 10100544"/>
              <a:gd name="connsiteX1931" fmla="*/ 3072312 w 20685309"/>
              <a:gd name="connsiteY1931" fmla="*/ 1608520 h 10100544"/>
              <a:gd name="connsiteX1932" fmla="*/ 3179149 w 20685309"/>
              <a:gd name="connsiteY1932" fmla="*/ 1561930 h 10100544"/>
              <a:gd name="connsiteX1933" fmla="*/ 3163749 w 20685309"/>
              <a:gd name="connsiteY1933" fmla="*/ 1505928 h 10100544"/>
              <a:gd name="connsiteX1934" fmla="*/ 3251337 w 20685309"/>
              <a:gd name="connsiteY1934" fmla="*/ 1527105 h 10100544"/>
              <a:gd name="connsiteX1935" fmla="*/ 3235937 w 20685309"/>
              <a:gd name="connsiteY1935" fmla="*/ 1389690 h 10100544"/>
              <a:gd name="connsiteX1936" fmla="*/ 3169524 w 20685309"/>
              <a:gd name="connsiteY1936" fmla="*/ 1410396 h 10100544"/>
              <a:gd name="connsiteX1937" fmla="*/ 3189736 w 20685309"/>
              <a:gd name="connsiteY1937" fmla="*/ 1346394 h 10100544"/>
              <a:gd name="connsiteX1938" fmla="*/ 3251337 w 20685309"/>
              <a:gd name="connsiteY1938" fmla="*/ 1307334 h 10100544"/>
              <a:gd name="connsiteX1939" fmla="*/ 3200324 w 20685309"/>
              <a:gd name="connsiteY1939" fmla="*/ 1264039 h 10100544"/>
              <a:gd name="connsiteX1940" fmla="*/ 3246524 w 20685309"/>
              <a:gd name="connsiteY1940" fmla="*/ 1187330 h 10100544"/>
              <a:gd name="connsiteX1941" fmla="*/ 3153162 w 20685309"/>
              <a:gd name="connsiteY1941" fmla="*/ 1234861 h 10100544"/>
              <a:gd name="connsiteX1942" fmla="*/ 3189736 w 20685309"/>
              <a:gd name="connsiteY1942" fmla="*/ 1144035 h 10100544"/>
              <a:gd name="connsiteX1943" fmla="*/ 3035736 w 20685309"/>
              <a:gd name="connsiteY1943" fmla="*/ 1148741 h 10100544"/>
              <a:gd name="connsiteX1944" fmla="*/ 2995312 w 20685309"/>
              <a:gd name="connsiteY1944" fmla="*/ 1053209 h 10100544"/>
              <a:gd name="connsiteX1945" fmla="*/ 3067499 w 20685309"/>
              <a:gd name="connsiteY1945" fmla="*/ 1057915 h 10100544"/>
              <a:gd name="connsiteX1946" fmla="*/ 3061724 w 20685309"/>
              <a:gd name="connsiteY1946" fmla="*/ 1096504 h 10100544"/>
              <a:gd name="connsiteX1947" fmla="*/ 3159899 w 20685309"/>
              <a:gd name="connsiteY1947" fmla="*/ 1101210 h 10100544"/>
              <a:gd name="connsiteX1948" fmla="*/ 3016486 w 20685309"/>
              <a:gd name="connsiteY1948" fmla="*/ 1040502 h 10100544"/>
              <a:gd name="connsiteX1949" fmla="*/ 3010712 w 20685309"/>
              <a:gd name="connsiteY1949" fmla="*/ 1010384 h 10100544"/>
              <a:gd name="connsiteX1950" fmla="*/ 3016486 w 20685309"/>
              <a:gd name="connsiteY1950" fmla="*/ 984501 h 10100544"/>
              <a:gd name="connsiteX1951" fmla="*/ 3046324 w 20685309"/>
              <a:gd name="connsiteY1951" fmla="*/ 1001913 h 10100544"/>
              <a:gd name="connsiteX1952" fmla="*/ 3021299 w 20685309"/>
              <a:gd name="connsiteY1952" fmla="*/ 946382 h 10100544"/>
              <a:gd name="connsiteX1953" fmla="*/ 3056912 w 20685309"/>
              <a:gd name="connsiteY1953" fmla="*/ 907793 h 10100544"/>
              <a:gd name="connsiteX1954" fmla="*/ 3148349 w 20685309"/>
              <a:gd name="connsiteY1954" fmla="*/ 954382 h 10100544"/>
              <a:gd name="connsiteX1955" fmla="*/ 3093486 w 20685309"/>
              <a:gd name="connsiteY1955" fmla="*/ 989207 h 10100544"/>
              <a:gd name="connsiteX1956" fmla="*/ 3210912 w 20685309"/>
              <a:gd name="connsiteY1956" fmla="*/ 984501 h 10100544"/>
              <a:gd name="connsiteX1957" fmla="*/ 3221499 w 20685309"/>
              <a:gd name="connsiteY1957" fmla="*/ 915793 h 10100544"/>
              <a:gd name="connsiteX1958" fmla="*/ 3221499 w 20685309"/>
              <a:gd name="connsiteY1958" fmla="*/ 860262 h 10100544"/>
              <a:gd name="connsiteX1959" fmla="*/ 3163749 w 20685309"/>
              <a:gd name="connsiteY1959" fmla="*/ 860262 h 10100544"/>
              <a:gd name="connsiteX1960" fmla="*/ 3184924 w 20685309"/>
              <a:gd name="connsiteY1960" fmla="*/ 791554 h 10100544"/>
              <a:gd name="connsiteX1961" fmla="*/ 3072312 w 20685309"/>
              <a:gd name="connsiteY1961" fmla="*/ 880968 h 10100544"/>
              <a:gd name="connsiteX1962" fmla="*/ 3026112 w 20685309"/>
              <a:gd name="connsiteY1962" fmla="*/ 838143 h 10100544"/>
              <a:gd name="connsiteX1963" fmla="*/ 3082899 w 20685309"/>
              <a:gd name="connsiteY1963" fmla="*/ 812260 h 10100544"/>
              <a:gd name="connsiteX1964" fmla="*/ 3061724 w 20685309"/>
              <a:gd name="connsiteY1964" fmla="*/ 743552 h 10100544"/>
              <a:gd name="connsiteX1965" fmla="*/ 3102149 w 20685309"/>
              <a:gd name="connsiteY1965" fmla="*/ 533193 h 10100544"/>
              <a:gd name="connsiteX1966" fmla="*/ 3144499 w 20685309"/>
              <a:gd name="connsiteY1966" fmla="*/ 614607 h 10100544"/>
              <a:gd name="connsiteX1967" fmla="*/ 3169524 w 20685309"/>
              <a:gd name="connsiteY1967" fmla="*/ 533193 h 10100544"/>
              <a:gd name="connsiteX1968" fmla="*/ 3240749 w 20685309"/>
              <a:gd name="connsiteY1968" fmla="*/ 580723 h 10100544"/>
              <a:gd name="connsiteX1969" fmla="*/ 3179149 w 20685309"/>
              <a:gd name="connsiteY1969" fmla="*/ 614607 h 10100544"/>
              <a:gd name="connsiteX1970" fmla="*/ 3195512 w 20685309"/>
              <a:gd name="connsiteY1970" fmla="*/ 657903 h 10100544"/>
              <a:gd name="connsiteX1971" fmla="*/ 3261924 w 20685309"/>
              <a:gd name="connsiteY1971" fmla="*/ 580723 h 10100544"/>
              <a:gd name="connsiteX1972" fmla="*/ 3246524 w 20685309"/>
              <a:gd name="connsiteY1972" fmla="*/ 688021 h 10100544"/>
              <a:gd name="connsiteX1973" fmla="*/ 3302349 w 20685309"/>
              <a:gd name="connsiteY1973" fmla="*/ 662138 h 10100544"/>
              <a:gd name="connsiteX1974" fmla="*/ 3379349 w 20685309"/>
              <a:gd name="connsiteY1974" fmla="*/ 816966 h 10100544"/>
              <a:gd name="connsiteX1975" fmla="*/ 3338924 w 20685309"/>
              <a:gd name="connsiteY1975" fmla="*/ 868262 h 10100544"/>
              <a:gd name="connsiteX1976" fmla="*/ 3400524 w 20685309"/>
              <a:gd name="connsiteY1976" fmla="*/ 967088 h 10100544"/>
              <a:gd name="connsiteX1977" fmla="*/ 3343737 w 20685309"/>
              <a:gd name="connsiteY1977" fmla="*/ 989207 h 10100544"/>
              <a:gd name="connsiteX1978" fmla="*/ 3282137 w 20685309"/>
              <a:gd name="connsiteY1978" fmla="*/ 933205 h 10100544"/>
              <a:gd name="connsiteX1979" fmla="*/ 3400524 w 20685309"/>
              <a:gd name="connsiteY1979" fmla="*/ 1126623 h 10100544"/>
              <a:gd name="connsiteX1980" fmla="*/ 3266737 w 20685309"/>
              <a:gd name="connsiteY1980" fmla="*/ 1187330 h 10100544"/>
              <a:gd name="connsiteX1981" fmla="*/ 3240749 w 20685309"/>
              <a:gd name="connsiteY1981" fmla="*/ 1212743 h 10100544"/>
              <a:gd name="connsiteX1982" fmla="*/ 3298499 w 20685309"/>
              <a:gd name="connsiteY1982" fmla="*/ 1204743 h 10100544"/>
              <a:gd name="connsiteX1983" fmla="*/ 3363949 w 20685309"/>
              <a:gd name="connsiteY1983" fmla="*/ 1277686 h 10100544"/>
              <a:gd name="connsiteX1984" fmla="*/ 3328337 w 20685309"/>
              <a:gd name="connsiteY1984" fmla="*/ 1298863 h 10100544"/>
              <a:gd name="connsiteX1985" fmla="*/ 3358174 w 20685309"/>
              <a:gd name="connsiteY1985" fmla="*/ 1328982 h 10100544"/>
              <a:gd name="connsiteX1986" fmla="*/ 3374537 w 20685309"/>
              <a:gd name="connsiteY1986" fmla="*/ 1277686 h 10100544"/>
              <a:gd name="connsiteX1987" fmla="*/ 3547787 w 20685309"/>
              <a:gd name="connsiteY1987" fmla="*/ 1286157 h 10100544"/>
              <a:gd name="connsiteX1988" fmla="*/ 3558374 w 20685309"/>
              <a:gd name="connsiteY1988" fmla="*/ 1367571 h 10100544"/>
              <a:gd name="connsiteX1989" fmla="*/ 3691199 w 20685309"/>
              <a:gd name="connsiteY1989" fmla="*/ 1376513 h 10100544"/>
              <a:gd name="connsiteX1990" fmla="*/ 3512174 w 20685309"/>
              <a:gd name="connsiteY1990" fmla="*/ 1458398 h 10100544"/>
              <a:gd name="connsiteX1991" fmla="*/ 3409187 w 20685309"/>
              <a:gd name="connsiteY1991" fmla="*/ 1492281 h 10100544"/>
              <a:gd name="connsiteX1992" fmla="*/ 3435174 w 20685309"/>
              <a:gd name="connsiteY1992" fmla="*/ 1547812 h 10100544"/>
              <a:gd name="connsiteX1993" fmla="*/ 3538162 w 20685309"/>
              <a:gd name="connsiteY1993" fmla="*/ 1513929 h 10100544"/>
              <a:gd name="connsiteX1994" fmla="*/ 3568962 w 20685309"/>
              <a:gd name="connsiteY1994" fmla="*/ 1595813 h 10100544"/>
              <a:gd name="connsiteX1995" fmla="*/ 3533349 w 20685309"/>
              <a:gd name="connsiteY1995" fmla="*/ 1621226 h 10100544"/>
              <a:gd name="connsiteX1996" fmla="*/ 3573774 w 20685309"/>
              <a:gd name="connsiteY1996" fmla="*/ 1703582 h 10100544"/>
              <a:gd name="connsiteX1997" fmla="*/ 3707562 w 20685309"/>
              <a:gd name="connsiteY1997" fmla="*/ 1565224 h 10100544"/>
              <a:gd name="connsiteX1998" fmla="*/ 3717187 w 20685309"/>
              <a:gd name="connsiteY1998" fmla="*/ 1617461 h 10100544"/>
              <a:gd name="connsiteX1999" fmla="*/ 3886587 w 20685309"/>
              <a:gd name="connsiteY1999" fmla="*/ 1522399 h 10100544"/>
              <a:gd name="connsiteX2000" fmla="*/ 3854824 w 20685309"/>
              <a:gd name="connsiteY2000" fmla="*/ 1505928 h 10100544"/>
              <a:gd name="connsiteX2001" fmla="*/ 3937600 w 20685309"/>
              <a:gd name="connsiteY2001" fmla="*/ 1333688 h 10100544"/>
              <a:gd name="connsiteX2002" fmla="*/ 3983800 w 20685309"/>
              <a:gd name="connsiteY2002" fmla="*/ 1445221 h 10100544"/>
              <a:gd name="connsiteX2003" fmla="*/ 3937600 w 20685309"/>
              <a:gd name="connsiteY2003" fmla="*/ 1458398 h 10100544"/>
              <a:gd name="connsiteX2004" fmla="*/ 3957812 w 20685309"/>
              <a:gd name="connsiteY2004" fmla="*/ 1539812 h 10100544"/>
              <a:gd name="connsiteX2005" fmla="*/ 3916424 w 20685309"/>
              <a:gd name="connsiteY2005" fmla="*/ 1547812 h 10100544"/>
              <a:gd name="connsiteX2006" fmla="*/ 3912574 w 20685309"/>
              <a:gd name="connsiteY2006" fmla="*/ 1656051 h 10100544"/>
              <a:gd name="connsiteX2007" fmla="*/ 3947224 w 20685309"/>
              <a:gd name="connsiteY2007" fmla="*/ 1754877 h 10100544"/>
              <a:gd name="connsiteX2008" fmla="*/ 4106037 w 20685309"/>
              <a:gd name="connsiteY2008" fmla="*/ 1789702 h 10100544"/>
              <a:gd name="connsiteX2009" fmla="*/ 4106037 w 20685309"/>
              <a:gd name="connsiteY2009" fmla="*/ 1720053 h 10100544"/>
              <a:gd name="connsiteX2010" fmla="*/ 4142612 w 20685309"/>
              <a:gd name="connsiteY2010" fmla="*/ 1845703 h 10100544"/>
              <a:gd name="connsiteX2011" fmla="*/ 4172450 w 20685309"/>
              <a:gd name="connsiteY2011" fmla="*/ 1793467 h 10100544"/>
              <a:gd name="connsiteX2012" fmla="*/ 4183037 w 20685309"/>
              <a:gd name="connsiteY2012" fmla="*/ 1862175 h 10100544"/>
              <a:gd name="connsiteX2013" fmla="*/ 4219612 w 20685309"/>
              <a:gd name="connsiteY2013" fmla="*/ 1798173 h 10100544"/>
              <a:gd name="connsiteX2014" fmla="*/ 4280250 w 20685309"/>
              <a:gd name="connsiteY2014" fmla="*/ 1810879 h 10100544"/>
              <a:gd name="connsiteX2015" fmla="*/ 4439062 w 20685309"/>
              <a:gd name="connsiteY2015" fmla="*/ 1552518 h 10100544"/>
              <a:gd name="connsiteX2016" fmla="*/ 4484300 w 20685309"/>
              <a:gd name="connsiteY2016" fmla="*/ 1527105 h 10100544"/>
              <a:gd name="connsiteX2017" fmla="*/ 4536275 w 20685309"/>
              <a:gd name="connsiteY2017" fmla="*/ 1557224 h 10100544"/>
              <a:gd name="connsiteX2018" fmla="*/ 4567075 w 20685309"/>
              <a:gd name="connsiteY2018" fmla="*/ 1505928 h 10100544"/>
              <a:gd name="connsiteX2019" fmla="*/ 4613275 w 20685309"/>
              <a:gd name="connsiteY2019" fmla="*/ 1574636 h 10100544"/>
              <a:gd name="connsiteX2020" fmla="*/ 4608462 w 20685309"/>
              <a:gd name="connsiteY2020" fmla="*/ 1535106 h 10100544"/>
              <a:gd name="connsiteX2021" fmla="*/ 4695088 w 20685309"/>
              <a:gd name="connsiteY2021" fmla="*/ 1539812 h 10100544"/>
              <a:gd name="connsiteX2022" fmla="*/ 4715300 w 20685309"/>
              <a:gd name="connsiteY2022" fmla="*/ 1539812 h 10100544"/>
              <a:gd name="connsiteX2023" fmla="*/ 4772088 w 20685309"/>
              <a:gd name="connsiteY2023" fmla="*/ 1518635 h 10100544"/>
              <a:gd name="connsiteX2024" fmla="*/ 4689312 w 20685309"/>
              <a:gd name="connsiteY2024" fmla="*/ 1501222 h 10100544"/>
              <a:gd name="connsiteX2025" fmla="*/ 4664288 w 20685309"/>
              <a:gd name="connsiteY2025" fmla="*/ 1445221 h 10100544"/>
              <a:gd name="connsiteX2026" fmla="*/ 4699900 w 20685309"/>
              <a:gd name="connsiteY2026" fmla="*/ 1406161 h 10100544"/>
              <a:gd name="connsiteX2027" fmla="*/ 4751875 w 20685309"/>
              <a:gd name="connsiteY2027" fmla="*/ 1448985 h 10100544"/>
              <a:gd name="connsiteX2028" fmla="*/ 4807700 w 20685309"/>
              <a:gd name="connsiteY2028" fmla="*/ 1372277 h 10100544"/>
              <a:gd name="connsiteX2029" fmla="*/ 4798075 w 20685309"/>
              <a:gd name="connsiteY2029" fmla="*/ 1341688 h 10100544"/>
              <a:gd name="connsiteX2030" fmla="*/ 4629638 w 20685309"/>
              <a:gd name="connsiteY2030" fmla="*/ 1389690 h 10100544"/>
              <a:gd name="connsiteX2031" fmla="*/ 4644075 w 20685309"/>
              <a:gd name="connsiteY2031" fmla="*/ 1363806 h 10100544"/>
              <a:gd name="connsiteX2032" fmla="*/ 4484300 w 20685309"/>
              <a:gd name="connsiteY2032" fmla="*/ 1406161 h 10100544"/>
              <a:gd name="connsiteX2033" fmla="*/ 4424624 w 20685309"/>
              <a:gd name="connsiteY2033" fmla="*/ 1350159 h 10100544"/>
              <a:gd name="connsiteX2034" fmla="*/ 4454462 w 20685309"/>
              <a:gd name="connsiteY2034" fmla="*/ 1294157 h 10100544"/>
              <a:gd name="connsiteX2035" fmla="*/ 4510288 w 20685309"/>
              <a:gd name="connsiteY2035" fmla="*/ 1298863 h 10100544"/>
              <a:gd name="connsiteX2036" fmla="*/ 4433288 w 20685309"/>
              <a:gd name="connsiteY2036" fmla="*/ 1294157 h 10100544"/>
              <a:gd name="connsiteX2037" fmla="*/ 4428474 w 20685309"/>
              <a:gd name="connsiteY2037" fmla="*/ 1256038 h 10100544"/>
              <a:gd name="connsiteX2038" fmla="*/ 4520875 w 20685309"/>
              <a:gd name="connsiteY2038" fmla="*/ 1083798 h 10100544"/>
              <a:gd name="connsiteX2039" fmla="*/ 4567075 w 20685309"/>
              <a:gd name="connsiteY2039" fmla="*/ 1006619 h 10100544"/>
              <a:gd name="connsiteX2040" fmla="*/ 4648888 w 20685309"/>
              <a:gd name="connsiteY2040" fmla="*/ 1023090 h 10100544"/>
              <a:gd name="connsiteX2041" fmla="*/ 4756688 w 20685309"/>
              <a:gd name="connsiteY2041" fmla="*/ 895086 h 10100544"/>
              <a:gd name="connsiteX2042" fmla="*/ 4823100 w 20685309"/>
              <a:gd name="connsiteY2042" fmla="*/ 885674 h 10100544"/>
              <a:gd name="connsiteX2043" fmla="*/ 4787488 w 20685309"/>
              <a:gd name="connsiteY2043" fmla="*/ 898380 h 10100544"/>
              <a:gd name="connsiteX2044" fmla="*/ 4817325 w 20685309"/>
              <a:gd name="connsiteY2044" fmla="*/ 937911 h 10100544"/>
              <a:gd name="connsiteX2045" fmla="*/ 4751875 w 20685309"/>
              <a:gd name="connsiteY2045" fmla="*/ 1001913 h 10100544"/>
              <a:gd name="connsiteX2046" fmla="*/ 4878925 w 20685309"/>
              <a:gd name="connsiteY2046" fmla="*/ 1036738 h 10100544"/>
              <a:gd name="connsiteX2047" fmla="*/ 4940525 w 20685309"/>
              <a:gd name="connsiteY2047" fmla="*/ 1066386 h 10100544"/>
              <a:gd name="connsiteX2048" fmla="*/ 4955925 w 20685309"/>
              <a:gd name="connsiteY2048" fmla="*/ 1109211 h 10100544"/>
              <a:gd name="connsiteX2049" fmla="*/ 4915500 w 20685309"/>
              <a:gd name="connsiteY2049" fmla="*/ 1092739 h 10100544"/>
              <a:gd name="connsiteX2050" fmla="*/ 4966512 w 20685309"/>
              <a:gd name="connsiteY2050" fmla="*/ 1165212 h 10100544"/>
              <a:gd name="connsiteX2051" fmla="*/ 4951112 w 20685309"/>
              <a:gd name="connsiteY2051" fmla="*/ 1217449 h 10100544"/>
              <a:gd name="connsiteX2052" fmla="*/ 5113775 w 20685309"/>
              <a:gd name="connsiteY2052" fmla="*/ 1294157 h 10100544"/>
              <a:gd name="connsiteX2053" fmla="*/ 5139762 w 20685309"/>
              <a:gd name="connsiteY2053" fmla="*/ 1256038 h 10100544"/>
              <a:gd name="connsiteX2054" fmla="*/ 5207138 w 20685309"/>
              <a:gd name="connsiteY2054" fmla="*/ 1311570 h 10100544"/>
              <a:gd name="connsiteX2055" fmla="*/ 5216762 w 20685309"/>
              <a:gd name="connsiteY2055" fmla="*/ 1406161 h 10100544"/>
              <a:gd name="connsiteX2056" fmla="*/ 5267775 w 20685309"/>
              <a:gd name="connsiteY2056" fmla="*/ 1341688 h 10100544"/>
              <a:gd name="connsiteX2057" fmla="*/ 5324562 w 20685309"/>
              <a:gd name="connsiteY2057" fmla="*/ 1402396 h 10100544"/>
              <a:gd name="connsiteX2058" fmla="*/ 5278362 w 20685309"/>
              <a:gd name="connsiteY2058" fmla="*/ 1359100 h 10100544"/>
              <a:gd name="connsiteX2059" fmla="*/ 5350550 w 20685309"/>
              <a:gd name="connsiteY2059" fmla="*/ 1402396 h 10100544"/>
              <a:gd name="connsiteX2060" fmla="*/ 5310125 w 20685309"/>
              <a:gd name="connsiteY2060" fmla="*/ 1440985 h 10100544"/>
              <a:gd name="connsiteX2061" fmla="*/ 5483376 w 20685309"/>
              <a:gd name="connsiteY2061" fmla="*/ 1587343 h 10100544"/>
              <a:gd name="connsiteX2062" fmla="*/ 5555563 w 20685309"/>
              <a:gd name="connsiteY2062" fmla="*/ 1561930 h 10100544"/>
              <a:gd name="connsiteX2063" fmla="*/ 5534388 w 20685309"/>
              <a:gd name="connsiteY2063" fmla="*/ 1535106 h 10100544"/>
              <a:gd name="connsiteX2064" fmla="*/ 5677800 w 20685309"/>
              <a:gd name="connsiteY2064" fmla="*/ 1527105 h 10100544"/>
              <a:gd name="connsiteX2065" fmla="*/ 5688388 w 20685309"/>
              <a:gd name="connsiteY2065" fmla="*/ 1475810 h 10100544"/>
              <a:gd name="connsiteX2066" fmla="*/ 5657588 w 20685309"/>
              <a:gd name="connsiteY2066" fmla="*/ 1513929 h 10100544"/>
              <a:gd name="connsiteX2067" fmla="*/ 5595988 w 20685309"/>
              <a:gd name="connsiteY2067" fmla="*/ 1483810 h 10100544"/>
              <a:gd name="connsiteX2068" fmla="*/ 5617163 w 20685309"/>
              <a:gd name="connsiteY2068" fmla="*/ 1376513 h 10100544"/>
              <a:gd name="connsiteX2069" fmla="*/ 5416962 w 20685309"/>
              <a:gd name="connsiteY2069" fmla="*/ 1393454 h 10100544"/>
              <a:gd name="connsiteX2070" fmla="*/ 5657588 w 20685309"/>
              <a:gd name="connsiteY2070" fmla="*/ 1324746 h 10100544"/>
              <a:gd name="connsiteX2071" fmla="*/ 5651813 w 20685309"/>
              <a:gd name="connsiteY2071" fmla="*/ 1273451 h 10100544"/>
              <a:gd name="connsiteX2072" fmla="*/ 5677800 w 20685309"/>
              <a:gd name="connsiteY2072" fmla="*/ 1230155 h 10100544"/>
              <a:gd name="connsiteX2073" fmla="*/ 5734588 w 20685309"/>
              <a:gd name="connsiteY2073" fmla="*/ 1234861 h 10100544"/>
              <a:gd name="connsiteX2074" fmla="*/ 5662400 w 20685309"/>
              <a:gd name="connsiteY2074" fmla="*/ 1121917 h 10100544"/>
              <a:gd name="connsiteX2075" fmla="*/ 5580588 w 20685309"/>
              <a:gd name="connsiteY2075" fmla="*/ 1092739 h 10100544"/>
              <a:gd name="connsiteX2076" fmla="*/ 5657588 w 20685309"/>
              <a:gd name="connsiteY2076" fmla="*/ 1230155 h 10100544"/>
              <a:gd name="connsiteX2077" fmla="*/ 5611388 w 20685309"/>
              <a:gd name="connsiteY2077" fmla="*/ 1187330 h 10100544"/>
              <a:gd name="connsiteX2078" fmla="*/ 5617163 w 20685309"/>
              <a:gd name="connsiteY2078" fmla="*/ 1281451 h 10100544"/>
              <a:gd name="connsiteX2079" fmla="*/ 5549788 w 20685309"/>
              <a:gd name="connsiteY2079" fmla="*/ 1144035 h 10100544"/>
              <a:gd name="connsiteX2080" fmla="*/ 5493963 w 20685309"/>
              <a:gd name="connsiteY2080" fmla="*/ 1152506 h 10100544"/>
              <a:gd name="connsiteX2081" fmla="*/ 5483376 w 20685309"/>
              <a:gd name="connsiteY2081" fmla="*/ 1101210 h 10100544"/>
              <a:gd name="connsiteX2082" fmla="*/ 5514176 w 20685309"/>
              <a:gd name="connsiteY2082" fmla="*/ 1032502 h 10100544"/>
              <a:gd name="connsiteX2083" fmla="*/ 5489150 w 20685309"/>
              <a:gd name="connsiteY2083" fmla="*/ 911557 h 10100544"/>
              <a:gd name="connsiteX2084" fmla="*/ 5344775 w 20685309"/>
              <a:gd name="connsiteY2084" fmla="*/ 915793 h 10100544"/>
              <a:gd name="connsiteX2085" fmla="*/ 5344775 w 20685309"/>
              <a:gd name="connsiteY2085" fmla="*/ 984501 h 10100544"/>
              <a:gd name="connsiteX2086" fmla="*/ 5314938 w 20685309"/>
              <a:gd name="connsiteY2086" fmla="*/ 898380 h 10100544"/>
              <a:gd name="connsiteX2087" fmla="*/ 5463163 w 20685309"/>
              <a:gd name="connsiteY2087" fmla="*/ 842849 h 10100544"/>
              <a:gd name="connsiteX2088" fmla="*/ 5416962 w 20685309"/>
              <a:gd name="connsiteY2088" fmla="*/ 812260 h 10100544"/>
              <a:gd name="connsiteX2089" fmla="*/ 5483376 w 20685309"/>
              <a:gd name="connsiteY2089" fmla="*/ 868262 h 10100544"/>
              <a:gd name="connsiteX2090" fmla="*/ 5606576 w 20685309"/>
              <a:gd name="connsiteY2090" fmla="*/ 851791 h 10100544"/>
              <a:gd name="connsiteX2091" fmla="*/ 5606576 w 20685309"/>
              <a:gd name="connsiteY2091" fmla="*/ 864497 h 10100544"/>
              <a:gd name="connsiteX2092" fmla="*/ 5625826 w 20685309"/>
              <a:gd name="connsiteY2092" fmla="*/ 864497 h 10100544"/>
              <a:gd name="connsiteX2093" fmla="*/ 5642188 w 20685309"/>
              <a:gd name="connsiteY2093" fmla="*/ 825437 h 10100544"/>
              <a:gd name="connsiteX2094" fmla="*/ 5657588 w 20685309"/>
              <a:gd name="connsiteY2094" fmla="*/ 880968 h 10100544"/>
              <a:gd name="connsiteX2095" fmla="*/ 5754800 w 20685309"/>
              <a:gd name="connsiteY2095" fmla="*/ 885674 h 10100544"/>
              <a:gd name="connsiteX2096" fmla="*/ 5668176 w 20685309"/>
              <a:gd name="connsiteY2096" fmla="*/ 895086 h 10100544"/>
              <a:gd name="connsiteX2097" fmla="*/ 5826988 w 20685309"/>
              <a:gd name="connsiteY2097" fmla="*/ 984501 h 10100544"/>
              <a:gd name="connsiteX2098" fmla="*/ 5779826 w 20685309"/>
              <a:gd name="connsiteY2098" fmla="*/ 915793 h 10100544"/>
              <a:gd name="connsiteX2099" fmla="*/ 5990613 w 20685309"/>
              <a:gd name="connsiteY2099" fmla="*/ 860262 h 10100544"/>
              <a:gd name="connsiteX2100" fmla="*/ 5984838 w 20685309"/>
              <a:gd name="connsiteY2100" fmla="*/ 804260 h 10100544"/>
              <a:gd name="connsiteX2101" fmla="*/ 6083013 w 20685309"/>
              <a:gd name="connsiteY2101" fmla="*/ 808966 h 10100544"/>
              <a:gd name="connsiteX2102" fmla="*/ 6035850 w 20685309"/>
              <a:gd name="connsiteY2102" fmla="*/ 739317 h 10100544"/>
              <a:gd name="connsiteX2103" fmla="*/ 6143650 w 20685309"/>
              <a:gd name="connsiteY2103" fmla="*/ 760965 h 10100544"/>
              <a:gd name="connsiteX2104" fmla="*/ 6103226 w 20685309"/>
              <a:gd name="connsiteY2104" fmla="*/ 756729 h 10100544"/>
              <a:gd name="connsiteX2105" fmla="*/ 6195626 w 20685309"/>
              <a:gd name="connsiteY2105" fmla="*/ 709669 h 10100544"/>
              <a:gd name="connsiteX2106" fmla="*/ 6185038 w 20685309"/>
              <a:gd name="connsiteY2106" fmla="*/ 804260 h 10100544"/>
              <a:gd name="connsiteX2107" fmla="*/ 6240863 w 20685309"/>
              <a:gd name="connsiteY2107" fmla="*/ 778377 h 10100544"/>
              <a:gd name="connsiteX2108" fmla="*/ 6334226 w 20685309"/>
              <a:gd name="connsiteY2108" fmla="*/ 877674 h 10100544"/>
              <a:gd name="connsiteX2109" fmla="*/ 6031038 w 20685309"/>
              <a:gd name="connsiteY2109" fmla="*/ 860262 h 10100544"/>
              <a:gd name="connsiteX2110" fmla="*/ 6185038 w 20685309"/>
              <a:gd name="connsiteY2110" fmla="*/ 855556 h 10100544"/>
              <a:gd name="connsiteX2111" fmla="*/ 6210063 w 20685309"/>
              <a:gd name="connsiteY2111" fmla="*/ 911557 h 10100544"/>
              <a:gd name="connsiteX2112" fmla="*/ 6441064 w 20685309"/>
              <a:gd name="connsiteY2112" fmla="*/ 898380 h 10100544"/>
              <a:gd name="connsiteX2113" fmla="*/ 6444914 w 20685309"/>
              <a:gd name="connsiteY2113" fmla="*/ 937911 h 10100544"/>
              <a:gd name="connsiteX2114" fmla="*/ 6583514 w 20685309"/>
              <a:gd name="connsiteY2114" fmla="*/ 907793 h 10100544"/>
              <a:gd name="connsiteX2115" fmla="*/ 6558488 w 20685309"/>
              <a:gd name="connsiteY2115" fmla="*/ 851791 h 10100544"/>
              <a:gd name="connsiteX2116" fmla="*/ 6620088 w 20685309"/>
              <a:gd name="connsiteY2116" fmla="*/ 868262 h 10100544"/>
              <a:gd name="connsiteX2117" fmla="*/ 6630676 w 20685309"/>
              <a:gd name="connsiteY2117" fmla="*/ 799554 h 10100544"/>
              <a:gd name="connsiteX2118" fmla="*/ 6711526 w 20685309"/>
              <a:gd name="connsiteY2118" fmla="*/ 847085 h 10100544"/>
              <a:gd name="connsiteX2119" fmla="*/ 6845314 w 20685309"/>
              <a:gd name="connsiteY2119" fmla="*/ 692257 h 10100544"/>
              <a:gd name="connsiteX2120" fmla="*/ 6769276 w 20685309"/>
              <a:gd name="connsiteY2120" fmla="*/ 756729 h 10100544"/>
              <a:gd name="connsiteX2121" fmla="*/ 6825101 w 20685309"/>
              <a:gd name="connsiteY2121" fmla="*/ 756729 h 10100544"/>
              <a:gd name="connsiteX2122" fmla="*/ 6763501 w 20685309"/>
              <a:gd name="connsiteY2122" fmla="*/ 795789 h 10100544"/>
              <a:gd name="connsiteX2123" fmla="*/ 6726926 w 20685309"/>
              <a:gd name="connsiteY2123" fmla="*/ 752964 h 10100544"/>
              <a:gd name="connsiteX2124" fmla="*/ 6773126 w 20685309"/>
              <a:gd name="connsiteY2124" fmla="*/ 739317 h 10100544"/>
              <a:gd name="connsiteX2125" fmla="*/ 6788526 w 20685309"/>
              <a:gd name="connsiteY2125" fmla="*/ 713434 h 10100544"/>
              <a:gd name="connsiteX2126" fmla="*/ 6707676 w 20685309"/>
              <a:gd name="connsiteY2126" fmla="*/ 726611 h 10100544"/>
              <a:gd name="connsiteX2127" fmla="*/ 6630676 w 20685309"/>
              <a:gd name="connsiteY2127" fmla="*/ 735552 h 10100544"/>
              <a:gd name="connsiteX2128" fmla="*/ 6532501 w 20685309"/>
              <a:gd name="connsiteY2128" fmla="*/ 675315 h 10100544"/>
              <a:gd name="connsiteX2129" fmla="*/ 6553676 w 20685309"/>
              <a:gd name="connsiteY2129" fmla="*/ 730846 h 10100544"/>
              <a:gd name="connsiteX2130" fmla="*/ 6404488 w 20685309"/>
              <a:gd name="connsiteY2130" fmla="*/ 692257 h 10100544"/>
              <a:gd name="connsiteX2131" fmla="*/ 6078200 w 20685309"/>
              <a:gd name="connsiteY2131" fmla="*/ 498368 h 10100544"/>
              <a:gd name="connsiteX2132" fmla="*/ 6137876 w 20685309"/>
              <a:gd name="connsiteY2132" fmla="*/ 434366 h 10100544"/>
              <a:gd name="connsiteX2133" fmla="*/ 5990613 w 20685309"/>
              <a:gd name="connsiteY2133" fmla="*/ 481897 h 10100544"/>
              <a:gd name="connsiteX2134" fmla="*/ 6001200 w 20685309"/>
              <a:gd name="connsiteY2134" fmla="*/ 425895 h 10100544"/>
              <a:gd name="connsiteX2135" fmla="*/ 6112850 w 20685309"/>
              <a:gd name="connsiteY2135" fmla="*/ 391071 h 10100544"/>
              <a:gd name="connsiteX2136" fmla="*/ 6092638 w 20685309"/>
              <a:gd name="connsiteY2136" fmla="*/ 327069 h 10100544"/>
              <a:gd name="connsiteX2137" fmla="*/ 6046438 w 20685309"/>
              <a:gd name="connsiteY2137" fmla="*/ 403777 h 10100544"/>
              <a:gd name="connsiteX2138" fmla="*/ 5954038 w 20685309"/>
              <a:gd name="connsiteY2138" fmla="*/ 412248 h 10100544"/>
              <a:gd name="connsiteX2139" fmla="*/ 5944413 w 20685309"/>
              <a:gd name="connsiteY2139" fmla="*/ 287538 h 10100544"/>
              <a:gd name="connsiteX2140" fmla="*/ 5958850 w 20685309"/>
              <a:gd name="connsiteY2140" fmla="*/ 262126 h 10100544"/>
              <a:gd name="connsiteX2141" fmla="*/ 5954038 w 20685309"/>
              <a:gd name="connsiteY2141" fmla="*/ 343540 h 10100544"/>
              <a:gd name="connsiteX2142" fmla="*/ 6035850 w 20685309"/>
              <a:gd name="connsiteY2142" fmla="*/ 309656 h 10100544"/>
              <a:gd name="connsiteX2143" fmla="*/ 6001200 w 20685309"/>
              <a:gd name="connsiteY2143" fmla="*/ 266361 h 10100544"/>
              <a:gd name="connsiteX2144" fmla="*/ 5958850 w 20685309"/>
              <a:gd name="connsiteY2144" fmla="*/ 262126 h 10100544"/>
              <a:gd name="connsiteX2145" fmla="*/ 6026226 w 20685309"/>
              <a:gd name="connsiteY2145" fmla="*/ 228242 h 10100544"/>
              <a:gd name="connsiteX2146" fmla="*/ 6041626 w 20685309"/>
              <a:gd name="connsiteY2146" fmla="*/ 145416 h 10100544"/>
              <a:gd name="connsiteX2147" fmla="*/ 6092638 w 20685309"/>
              <a:gd name="connsiteY2147" fmla="*/ 162829 h 10100544"/>
              <a:gd name="connsiteX2148" fmla="*/ 6163863 w 20685309"/>
              <a:gd name="connsiteY2148" fmla="*/ 46590 h 10100544"/>
              <a:gd name="connsiteX2149" fmla="*/ 6134026 w 20685309"/>
              <a:gd name="connsiteY2149" fmla="*/ 98827 h 10100544"/>
              <a:gd name="connsiteX2150" fmla="*/ 6630676 w 20685309"/>
              <a:gd name="connsiteY2150" fmla="*/ 248949 h 10100544"/>
              <a:gd name="connsiteX2151" fmla="*/ 6732701 w 20685309"/>
              <a:gd name="connsiteY2151" fmla="*/ 214124 h 10100544"/>
              <a:gd name="connsiteX2152" fmla="*/ 6748101 w 20685309"/>
              <a:gd name="connsiteY2152" fmla="*/ 253655 h 10100544"/>
              <a:gd name="connsiteX2153" fmla="*/ 6711526 w 20685309"/>
              <a:gd name="connsiteY2153" fmla="*/ 266361 h 10100544"/>
              <a:gd name="connsiteX2154" fmla="*/ 6905951 w 20685309"/>
              <a:gd name="connsiteY2154" fmla="*/ 343540 h 10100544"/>
              <a:gd name="connsiteX2155" fmla="*/ 6886701 w 20685309"/>
              <a:gd name="connsiteY2155" fmla="*/ 274832 h 10100544"/>
              <a:gd name="connsiteX2156" fmla="*/ 6937714 w 20685309"/>
              <a:gd name="connsiteY2156" fmla="*/ 292244 h 10100544"/>
              <a:gd name="connsiteX2157" fmla="*/ 6921351 w 20685309"/>
              <a:gd name="connsiteY2157" fmla="*/ 330833 h 10100544"/>
              <a:gd name="connsiteX2158" fmla="*/ 7040701 w 20685309"/>
              <a:gd name="connsiteY2158" fmla="*/ 352481 h 10100544"/>
              <a:gd name="connsiteX2159" fmla="*/ 7029151 w 20685309"/>
              <a:gd name="connsiteY2159" fmla="*/ 403777 h 10100544"/>
              <a:gd name="connsiteX2160" fmla="*/ 6953114 w 20685309"/>
              <a:gd name="connsiteY2160" fmla="*/ 416954 h 10100544"/>
              <a:gd name="connsiteX2161" fmla="*/ 7044551 w 20685309"/>
              <a:gd name="connsiteY2161" fmla="*/ 459779 h 10100544"/>
              <a:gd name="connsiteX2162" fmla="*/ 7033964 w 20685309"/>
              <a:gd name="connsiteY2162" fmla="*/ 541193 h 10100544"/>
              <a:gd name="connsiteX2163" fmla="*/ 7136951 w 20685309"/>
              <a:gd name="connsiteY2163" fmla="*/ 558605 h 10100544"/>
              <a:gd name="connsiteX2164" fmla="*/ 7187964 w 20685309"/>
              <a:gd name="connsiteY2164" fmla="*/ 524722 h 10100544"/>
              <a:gd name="connsiteX2165" fmla="*/ 7136951 w 20685309"/>
              <a:gd name="connsiteY2165" fmla="*/ 507310 h 10100544"/>
              <a:gd name="connsiteX2166" fmla="*/ 7321751 w 20685309"/>
              <a:gd name="connsiteY2166" fmla="*/ 597195 h 10100544"/>
              <a:gd name="connsiteX2167" fmla="*/ 7075351 w 20685309"/>
              <a:gd name="connsiteY2167" fmla="*/ 624019 h 10100544"/>
              <a:gd name="connsiteX2168" fmla="*/ 6953114 w 20685309"/>
              <a:gd name="connsiteY2168" fmla="*/ 619313 h 10100544"/>
              <a:gd name="connsiteX2169" fmla="*/ 7024338 w 20685309"/>
              <a:gd name="connsiteY2169" fmla="*/ 580723 h 10100544"/>
              <a:gd name="connsiteX2170" fmla="*/ 6880926 w 20685309"/>
              <a:gd name="connsiteY2170" fmla="*/ 545899 h 10100544"/>
              <a:gd name="connsiteX2171" fmla="*/ 6988726 w 20685309"/>
              <a:gd name="connsiteY2171" fmla="*/ 688021 h 10100544"/>
              <a:gd name="connsiteX2172" fmla="*/ 7044551 w 20685309"/>
              <a:gd name="connsiteY2172" fmla="*/ 662138 h 10100544"/>
              <a:gd name="connsiteX2173" fmla="*/ 7040701 w 20685309"/>
              <a:gd name="connsiteY2173" fmla="*/ 705433 h 10100544"/>
              <a:gd name="connsiteX2174" fmla="*/ 7132138 w 20685309"/>
              <a:gd name="connsiteY2174" fmla="*/ 683315 h 10100544"/>
              <a:gd name="connsiteX2175" fmla="*/ 7116738 w 20685309"/>
              <a:gd name="connsiteY2175" fmla="*/ 774141 h 10100544"/>
              <a:gd name="connsiteX2176" fmla="*/ 7172564 w 20685309"/>
              <a:gd name="connsiteY2176" fmla="*/ 709669 h 10100544"/>
              <a:gd name="connsiteX2177" fmla="*/ 7372764 w 20685309"/>
              <a:gd name="connsiteY2177" fmla="*/ 748258 h 10100544"/>
              <a:gd name="connsiteX2178" fmla="*/ 7392976 w 20685309"/>
              <a:gd name="connsiteY2178" fmla="*/ 696021 h 10100544"/>
              <a:gd name="connsiteX2179" fmla="*/ 7285176 w 20685309"/>
              <a:gd name="connsiteY2179" fmla="*/ 692257 h 10100544"/>
              <a:gd name="connsiteX2180" fmla="*/ 7356401 w 20685309"/>
              <a:gd name="connsiteY2180" fmla="*/ 627313 h 10100544"/>
              <a:gd name="connsiteX2181" fmla="*/ 7454576 w 20685309"/>
              <a:gd name="connsiteY2181" fmla="*/ 568017 h 10100544"/>
              <a:gd name="connsiteX2182" fmla="*/ 7439176 w 20685309"/>
              <a:gd name="connsiteY2182" fmla="*/ 619313 h 10100544"/>
              <a:gd name="connsiteX2183" fmla="*/ 7469976 w 20685309"/>
              <a:gd name="connsiteY2183" fmla="*/ 606607 h 10100544"/>
              <a:gd name="connsiteX2184" fmla="*/ 7459389 w 20685309"/>
              <a:gd name="connsiteY2184" fmla="*/ 485662 h 10100544"/>
              <a:gd name="connsiteX2185" fmla="*/ 7510402 w 20685309"/>
              <a:gd name="connsiteY2185" fmla="*/ 503074 h 10100544"/>
              <a:gd name="connsiteX2186" fmla="*/ 7843426 w 20685309"/>
              <a:gd name="connsiteY2186" fmla="*/ 317657 h 10100544"/>
              <a:gd name="connsiteX2187" fmla="*/ 8104264 w 20685309"/>
              <a:gd name="connsiteY2187" fmla="*/ 132710 h 10100544"/>
              <a:gd name="connsiteX2188" fmla="*/ 8196664 w 20685309"/>
              <a:gd name="connsiteY2188" fmla="*/ 94121 h 10100544"/>
              <a:gd name="connsiteX2189" fmla="*/ 8233239 w 20685309"/>
              <a:gd name="connsiteY2189" fmla="*/ 124710 h 10100544"/>
              <a:gd name="connsiteX2190" fmla="*/ 8242864 w 20685309"/>
              <a:gd name="connsiteY2190" fmla="*/ 72473 h 10100544"/>
              <a:gd name="connsiteX2191" fmla="*/ 8258264 w 20685309"/>
              <a:gd name="connsiteY2191" fmla="*/ 98827 h 10100544"/>
              <a:gd name="connsiteX2192" fmla="*/ 8314089 w 20685309"/>
              <a:gd name="connsiteY2192" fmla="*/ 21177 h 10100544"/>
              <a:gd name="connsiteX2193" fmla="*/ 8626902 w 20685309"/>
              <a:gd name="connsiteY2193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3"/>
                  <a:pt x="18394356" y="4172833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0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3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6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835557837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519923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6AD8EFD-6508-4931-81B1-98E1D9AFFFF0}"/>
              </a:ext>
            </a:extLst>
          </p:cNvPr>
          <p:cNvSpPr/>
          <p:nvPr userDrawn="1"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7CA322D-50F5-4CF1-A82D-71532FB1ADA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12507340 w 23801362"/>
              <a:gd name="connsiteY1497" fmla="*/ 5083865 h 7420660"/>
              <a:gd name="connsiteX1498" fmla="*/ 12486398 w 23801362"/>
              <a:gd name="connsiteY1498" fmla="*/ 5087647 h 7420660"/>
              <a:gd name="connsiteX1499" fmla="*/ 12497420 w 23801362"/>
              <a:gd name="connsiteY1499" fmla="*/ 5100023 h 7420660"/>
              <a:gd name="connsiteX1500" fmla="*/ 12522768 w 23801362"/>
              <a:gd name="connsiteY1500" fmla="*/ 5088678 h 7420660"/>
              <a:gd name="connsiteX1501" fmla="*/ 12507340 w 23801362"/>
              <a:gd name="connsiteY1501" fmla="*/ 5083865 h 7420660"/>
              <a:gd name="connsiteX1502" fmla="*/ 5831556 w 23801362"/>
              <a:gd name="connsiteY1502" fmla="*/ 5082490 h 7420660"/>
              <a:gd name="connsiteX1503" fmla="*/ 5783061 w 23801362"/>
              <a:gd name="connsiteY1503" fmla="*/ 5101741 h 7420660"/>
              <a:gd name="connsiteX1504" fmla="*/ 5773142 w 23801362"/>
              <a:gd name="connsiteY1504" fmla="*/ 5119275 h 7420660"/>
              <a:gd name="connsiteX1505" fmla="*/ 5822739 w 23801362"/>
              <a:gd name="connsiteY1505" fmla="*/ 5101741 h 7420660"/>
              <a:gd name="connsiteX1506" fmla="*/ 5831556 w 23801362"/>
              <a:gd name="connsiteY1506" fmla="*/ 5082490 h 7420660"/>
              <a:gd name="connsiteX1507" fmla="*/ 13379148 w 23801362"/>
              <a:gd name="connsiteY1507" fmla="*/ 5071489 h 7420660"/>
              <a:gd name="connsiteX1508" fmla="*/ 13208312 w 23801362"/>
              <a:gd name="connsiteY1508" fmla="*/ 5126494 h 7420660"/>
              <a:gd name="connsiteX1509" fmla="*/ 13234764 w 23801362"/>
              <a:gd name="connsiteY1509" fmla="*/ 5134745 h 7420660"/>
              <a:gd name="connsiteX1510" fmla="*/ 13363716 w 23801362"/>
              <a:gd name="connsiteY1510" fmla="*/ 5110337 h 7420660"/>
              <a:gd name="connsiteX1511" fmla="*/ 13425438 w 23801362"/>
              <a:gd name="connsiteY1511" fmla="*/ 5077677 h 7420660"/>
              <a:gd name="connsiteX1512" fmla="*/ 13379148 w 23801362"/>
              <a:gd name="connsiteY1512" fmla="*/ 5071489 h 7420660"/>
              <a:gd name="connsiteX1513" fmla="*/ 3065135 w 23801362"/>
              <a:gd name="connsiteY1513" fmla="*/ 5059113 h 7420660"/>
              <a:gd name="connsiteX1514" fmla="*/ 2960430 w 23801362"/>
              <a:gd name="connsiteY1514" fmla="*/ 5117212 h 7420660"/>
              <a:gd name="connsiteX1515" fmla="*/ 2138218 w 23801362"/>
              <a:gd name="connsiteY1515" fmla="*/ 5401521 h 7420660"/>
              <a:gd name="connsiteX1516" fmla="*/ 1848350 w 23801362"/>
              <a:gd name="connsiteY1516" fmla="*/ 5501905 h 7420660"/>
              <a:gd name="connsiteX1517" fmla="*/ 3065135 w 23801362"/>
              <a:gd name="connsiteY1517" fmla="*/ 5059113 h 7420660"/>
              <a:gd name="connsiteX1518" fmla="*/ 19984392 w 23801362"/>
              <a:gd name="connsiteY1518" fmla="*/ 5046737 h 7420660"/>
              <a:gd name="connsiteX1519" fmla="*/ 20065952 w 23801362"/>
              <a:gd name="connsiteY1519" fmla="*/ 5060144 h 7420660"/>
              <a:gd name="connsiteX1520" fmla="*/ 20405416 w 23801362"/>
              <a:gd name="connsiteY1520" fmla="*/ 5086959 h 7420660"/>
              <a:gd name="connsiteX1521" fmla="*/ 20626950 w 23801362"/>
              <a:gd name="connsiteY1521" fmla="*/ 5103117 h 7420660"/>
              <a:gd name="connsiteX1522" fmla="*/ 20661118 w 23801362"/>
              <a:gd name="connsiteY1522" fmla="*/ 5121337 h 7420660"/>
              <a:gd name="connsiteX1523" fmla="*/ 20613724 w 23801362"/>
              <a:gd name="connsiteY1523" fmla="*/ 5140933 h 7420660"/>
              <a:gd name="connsiteX1524" fmla="*/ 20399906 w 23801362"/>
              <a:gd name="connsiteY1524" fmla="*/ 5147809 h 7420660"/>
              <a:gd name="connsiteX1525" fmla="*/ 20289690 w 23801362"/>
              <a:gd name="connsiteY1525" fmla="*/ 5159497 h 7420660"/>
              <a:gd name="connsiteX1526" fmla="*/ 20252216 w 23801362"/>
              <a:gd name="connsiteY1526" fmla="*/ 5178749 h 7420660"/>
              <a:gd name="connsiteX1527" fmla="*/ 20213640 w 23801362"/>
              <a:gd name="connsiteY1527" fmla="*/ 5151247 h 7420660"/>
              <a:gd name="connsiteX1528" fmla="*/ 20033988 w 23801362"/>
              <a:gd name="connsiteY1528" fmla="*/ 5087647 h 7420660"/>
              <a:gd name="connsiteX1529" fmla="*/ 19935896 w 23801362"/>
              <a:gd name="connsiteY1529" fmla="*/ 5054987 h 7420660"/>
              <a:gd name="connsiteX1530" fmla="*/ 19984392 w 23801362"/>
              <a:gd name="connsiteY1530" fmla="*/ 5046737 h 7420660"/>
              <a:gd name="connsiteX1531" fmla="*/ 15333276 w 23801362"/>
              <a:gd name="connsiteY1531" fmla="*/ 5041579 h 7420660"/>
              <a:gd name="connsiteX1532" fmla="*/ 15363036 w 23801362"/>
              <a:gd name="connsiteY1532" fmla="*/ 5060831 h 7420660"/>
              <a:gd name="connsiteX1533" fmla="*/ 15357524 w 23801362"/>
              <a:gd name="connsiteY1533" fmla="*/ 5079739 h 7420660"/>
              <a:gd name="connsiteX1534" fmla="*/ 15325560 w 23801362"/>
              <a:gd name="connsiteY1534" fmla="*/ 5060831 h 7420660"/>
              <a:gd name="connsiteX1535" fmla="*/ 15333276 w 23801362"/>
              <a:gd name="connsiteY1535" fmla="*/ 5041579 h 7420660"/>
              <a:gd name="connsiteX1536" fmla="*/ 6398066 w 23801362"/>
              <a:gd name="connsiteY1536" fmla="*/ 5025765 h 7420660"/>
              <a:gd name="connsiteX1537" fmla="*/ 6366104 w 23801362"/>
              <a:gd name="connsiteY1537" fmla="*/ 5029547 h 7420660"/>
              <a:gd name="connsiteX1538" fmla="*/ 6390351 w 23801362"/>
              <a:gd name="connsiteY1538" fmla="*/ 5038829 h 7420660"/>
              <a:gd name="connsiteX1539" fmla="*/ 6424519 w 23801362"/>
              <a:gd name="connsiteY1539" fmla="*/ 5029547 h 7420660"/>
              <a:gd name="connsiteX1540" fmla="*/ 6398066 w 23801362"/>
              <a:gd name="connsiteY1540" fmla="*/ 5025765 h 7420660"/>
              <a:gd name="connsiteX1541" fmla="*/ 12564652 w 23801362"/>
              <a:gd name="connsiteY1541" fmla="*/ 5025422 h 7420660"/>
              <a:gd name="connsiteX1542" fmla="*/ 12544812 w 23801362"/>
              <a:gd name="connsiteY1542" fmla="*/ 5029547 h 7420660"/>
              <a:gd name="connsiteX1543" fmla="*/ 12555834 w 23801362"/>
              <a:gd name="connsiteY1543" fmla="*/ 5040892 h 7420660"/>
              <a:gd name="connsiteX1544" fmla="*/ 12580080 w 23801362"/>
              <a:gd name="connsiteY1544" fmla="*/ 5030579 h 7420660"/>
              <a:gd name="connsiteX1545" fmla="*/ 12564652 w 23801362"/>
              <a:gd name="connsiteY1545" fmla="*/ 5025422 h 7420660"/>
              <a:gd name="connsiteX1546" fmla="*/ 6514895 w 23801362"/>
              <a:gd name="connsiteY1546" fmla="*/ 5022671 h 7420660"/>
              <a:gd name="connsiteX1547" fmla="*/ 6488444 w 23801362"/>
              <a:gd name="connsiteY1547" fmla="*/ 5041579 h 7420660"/>
              <a:gd name="connsiteX1548" fmla="*/ 6514895 w 23801362"/>
              <a:gd name="connsiteY1548" fmla="*/ 5060831 h 7420660"/>
              <a:gd name="connsiteX1549" fmla="*/ 6544654 w 23801362"/>
              <a:gd name="connsiteY1549" fmla="*/ 5041579 h 7420660"/>
              <a:gd name="connsiteX1550" fmla="*/ 6514895 w 23801362"/>
              <a:gd name="connsiteY1550" fmla="*/ 5022671 h 7420660"/>
              <a:gd name="connsiteX1551" fmla="*/ 19674684 w 23801362"/>
              <a:gd name="connsiteY1551" fmla="*/ 5020609 h 7420660"/>
              <a:gd name="connsiteX1552" fmla="*/ 19697830 w 23801362"/>
              <a:gd name="connsiteY1552" fmla="*/ 5021297 h 7420660"/>
              <a:gd name="connsiteX1553" fmla="*/ 19677990 w 23801362"/>
              <a:gd name="connsiteY1553" fmla="*/ 5044673 h 7420660"/>
              <a:gd name="connsiteX1554" fmla="*/ 19652642 w 23801362"/>
              <a:gd name="connsiteY1554" fmla="*/ 5034360 h 7420660"/>
              <a:gd name="connsiteX1555" fmla="*/ 19674684 w 23801362"/>
              <a:gd name="connsiteY1555" fmla="*/ 5020609 h 7420660"/>
              <a:gd name="connsiteX1556" fmla="*/ 23109014 w 23801362"/>
              <a:gd name="connsiteY1556" fmla="*/ 5014077 h 7420660"/>
              <a:gd name="connsiteX1557" fmla="*/ 23125548 w 23801362"/>
              <a:gd name="connsiteY1557" fmla="*/ 5025422 h 7420660"/>
              <a:gd name="connsiteX1558" fmla="*/ 23097994 w 23801362"/>
              <a:gd name="connsiteY1558" fmla="*/ 5046049 h 7420660"/>
              <a:gd name="connsiteX1559" fmla="*/ 23085870 w 23801362"/>
              <a:gd name="connsiteY1559" fmla="*/ 5022671 h 7420660"/>
              <a:gd name="connsiteX1560" fmla="*/ 23109014 w 23801362"/>
              <a:gd name="connsiteY1560" fmla="*/ 5014077 h 7420660"/>
              <a:gd name="connsiteX1561" fmla="*/ 13643664 w 23801362"/>
              <a:gd name="connsiteY1561" fmla="*/ 5005826 h 7420660"/>
              <a:gd name="connsiteX1562" fmla="*/ 13622724 w 23801362"/>
              <a:gd name="connsiteY1562" fmla="*/ 5010295 h 7420660"/>
              <a:gd name="connsiteX1563" fmla="*/ 13634848 w 23801362"/>
              <a:gd name="connsiteY1563" fmla="*/ 5021297 h 7420660"/>
              <a:gd name="connsiteX1564" fmla="*/ 13659096 w 23801362"/>
              <a:gd name="connsiteY1564" fmla="*/ 5010983 h 7420660"/>
              <a:gd name="connsiteX1565" fmla="*/ 13643664 w 23801362"/>
              <a:gd name="connsiteY1565" fmla="*/ 5005826 h 7420660"/>
              <a:gd name="connsiteX1566" fmla="*/ 6801457 w 23801362"/>
              <a:gd name="connsiteY1566" fmla="*/ 5005826 h 7420660"/>
              <a:gd name="connsiteX1567" fmla="*/ 6738634 w 23801362"/>
              <a:gd name="connsiteY1567" fmla="*/ 5022671 h 7420660"/>
              <a:gd name="connsiteX1568" fmla="*/ 6751860 w 23801362"/>
              <a:gd name="connsiteY1568" fmla="*/ 5040892 h 7420660"/>
              <a:gd name="connsiteX1569" fmla="*/ 6814682 w 23801362"/>
              <a:gd name="connsiteY1569" fmla="*/ 5022671 h 7420660"/>
              <a:gd name="connsiteX1570" fmla="*/ 6801457 w 23801362"/>
              <a:gd name="connsiteY1570" fmla="*/ 5005826 h 7420660"/>
              <a:gd name="connsiteX1571" fmla="*/ 22333094 w 23801362"/>
              <a:gd name="connsiteY1571" fmla="*/ 4994825 h 7420660"/>
              <a:gd name="connsiteX1572" fmla="*/ 22366158 w 23801362"/>
              <a:gd name="connsiteY1572" fmla="*/ 5005139 h 7420660"/>
              <a:gd name="connsiteX1573" fmla="*/ 22325380 w 23801362"/>
              <a:gd name="connsiteY1573" fmla="*/ 5027141 h 7420660"/>
              <a:gd name="connsiteX1574" fmla="*/ 22294518 w 23801362"/>
              <a:gd name="connsiteY1574" fmla="*/ 5000669 h 7420660"/>
              <a:gd name="connsiteX1575" fmla="*/ 22333094 w 23801362"/>
              <a:gd name="connsiteY1575" fmla="*/ 4994825 h 7420660"/>
              <a:gd name="connsiteX1576" fmla="*/ 5697092 w 23801362"/>
              <a:gd name="connsiteY1576" fmla="*/ 4993794 h 7420660"/>
              <a:gd name="connsiteX1577" fmla="*/ 5688276 w 23801362"/>
              <a:gd name="connsiteY1577" fmla="*/ 5003076 h 7420660"/>
              <a:gd name="connsiteX1578" fmla="*/ 5715830 w 23801362"/>
              <a:gd name="connsiteY1578" fmla="*/ 5022671 h 7420660"/>
              <a:gd name="connsiteX1579" fmla="*/ 5744486 w 23801362"/>
              <a:gd name="connsiteY1579" fmla="*/ 5015109 h 7420660"/>
              <a:gd name="connsiteX1580" fmla="*/ 5715830 w 23801362"/>
              <a:gd name="connsiteY1580" fmla="*/ 4996544 h 7420660"/>
              <a:gd name="connsiteX1581" fmla="*/ 5697092 w 23801362"/>
              <a:gd name="connsiteY1581" fmla="*/ 4993794 h 7420660"/>
              <a:gd name="connsiteX1582" fmla="*/ 14869268 w 23801362"/>
              <a:gd name="connsiteY1582" fmla="*/ 4987605 h 7420660"/>
              <a:gd name="connsiteX1583" fmla="*/ 14657652 w 23801362"/>
              <a:gd name="connsiteY1583" fmla="*/ 4993450 h 7420660"/>
              <a:gd name="connsiteX1584" fmla="*/ 14205768 w 23801362"/>
              <a:gd name="connsiteY1584" fmla="*/ 5010983 h 7420660"/>
              <a:gd name="connsiteX1585" fmla="*/ 14075712 w 23801362"/>
              <a:gd name="connsiteY1585" fmla="*/ 5029547 h 7420660"/>
              <a:gd name="connsiteX1586" fmla="*/ 13942352 w 23801362"/>
              <a:gd name="connsiteY1586" fmla="*/ 5043986 h 7420660"/>
              <a:gd name="connsiteX1587" fmla="*/ 13597376 w 23801362"/>
              <a:gd name="connsiteY1587" fmla="*/ 5101741 h 7420660"/>
              <a:gd name="connsiteX1588" fmla="*/ 14117594 w 23801362"/>
              <a:gd name="connsiteY1588" fmla="*/ 5090741 h 7420660"/>
              <a:gd name="connsiteX1589" fmla="*/ 14398644 w 23801362"/>
              <a:gd name="connsiteY1589" fmla="*/ 5072520 h 7420660"/>
              <a:gd name="connsiteX1590" fmla="*/ 14640018 w 23801362"/>
              <a:gd name="connsiteY1590" fmla="*/ 5053956 h 7420660"/>
              <a:gd name="connsiteX1591" fmla="*/ 14847224 w 23801362"/>
              <a:gd name="connsiteY1591" fmla="*/ 5024391 h 7420660"/>
              <a:gd name="connsiteX1592" fmla="*/ 14973972 w 23801362"/>
              <a:gd name="connsiteY1592" fmla="*/ 4990700 h 7420660"/>
              <a:gd name="connsiteX1593" fmla="*/ 14869268 w 23801362"/>
              <a:gd name="connsiteY1593" fmla="*/ 4987605 h 7420660"/>
              <a:gd name="connsiteX1594" fmla="*/ 21751154 w 23801362"/>
              <a:gd name="connsiteY1594" fmla="*/ 4982449 h 7420660"/>
              <a:gd name="connsiteX1595" fmla="*/ 21839326 w 23801362"/>
              <a:gd name="connsiteY1595" fmla="*/ 5007889 h 7420660"/>
              <a:gd name="connsiteX1596" fmla="*/ 21870188 w 23801362"/>
              <a:gd name="connsiteY1596" fmla="*/ 5003076 h 7420660"/>
              <a:gd name="connsiteX1597" fmla="*/ 21904354 w 23801362"/>
              <a:gd name="connsiteY1597" fmla="*/ 4992763 h 7420660"/>
              <a:gd name="connsiteX1598" fmla="*/ 21940726 w 23801362"/>
              <a:gd name="connsiteY1598" fmla="*/ 5014077 h 7420660"/>
              <a:gd name="connsiteX1599" fmla="*/ 21937418 w 23801362"/>
              <a:gd name="connsiteY1599" fmla="*/ 5043986 h 7420660"/>
              <a:gd name="connsiteX1600" fmla="*/ 21260692 w 23801362"/>
              <a:gd name="connsiteY1600" fmla="*/ 5046737 h 7420660"/>
              <a:gd name="connsiteX1601" fmla="*/ 21499862 w 23801362"/>
              <a:gd name="connsiteY1601" fmla="*/ 5033673 h 7420660"/>
              <a:gd name="connsiteX1602" fmla="*/ 21705966 w 23801362"/>
              <a:gd name="connsiteY1602" fmla="*/ 5008921 h 7420660"/>
              <a:gd name="connsiteX1603" fmla="*/ 21751154 w 23801362"/>
              <a:gd name="connsiteY1603" fmla="*/ 4982449 h 7420660"/>
              <a:gd name="connsiteX1604" fmla="*/ 22563446 w 23801362"/>
              <a:gd name="connsiteY1604" fmla="*/ 4970073 h 7420660"/>
              <a:gd name="connsiteX1605" fmla="*/ 22600920 w 23801362"/>
              <a:gd name="connsiteY1605" fmla="*/ 4980387 h 7420660"/>
              <a:gd name="connsiteX1606" fmla="*/ 22563446 w 23801362"/>
              <a:gd name="connsiteY1606" fmla="*/ 5003076 h 7420660"/>
              <a:gd name="connsiteX1607" fmla="*/ 22527074 w 23801362"/>
              <a:gd name="connsiteY1607" fmla="*/ 4980387 h 7420660"/>
              <a:gd name="connsiteX1608" fmla="*/ 22563446 w 23801362"/>
              <a:gd name="connsiteY1608" fmla="*/ 4970073 h 7420660"/>
              <a:gd name="connsiteX1609" fmla="*/ 20281974 w 23801362"/>
              <a:gd name="connsiteY1609" fmla="*/ 4967323 h 7420660"/>
              <a:gd name="connsiteX1610" fmla="*/ 20263238 w 23801362"/>
              <a:gd name="connsiteY1610" fmla="*/ 4976605 h 7420660"/>
              <a:gd name="connsiteX1611" fmla="*/ 20296302 w 23801362"/>
              <a:gd name="connsiteY1611" fmla="*/ 5001701 h 7420660"/>
              <a:gd name="connsiteX1612" fmla="*/ 20344798 w 23801362"/>
              <a:gd name="connsiteY1612" fmla="*/ 5013045 h 7420660"/>
              <a:gd name="connsiteX1613" fmla="*/ 20349206 w 23801362"/>
              <a:gd name="connsiteY1613" fmla="*/ 4997919 h 7420660"/>
              <a:gd name="connsiteX1614" fmla="*/ 20310630 w 23801362"/>
              <a:gd name="connsiteY1614" fmla="*/ 4970073 h 7420660"/>
              <a:gd name="connsiteX1615" fmla="*/ 20281974 w 23801362"/>
              <a:gd name="connsiteY1615" fmla="*/ 4967323 h 7420660"/>
              <a:gd name="connsiteX1616" fmla="*/ 12448924 w 23801362"/>
              <a:gd name="connsiteY1616" fmla="*/ 4966979 h 7420660"/>
              <a:gd name="connsiteX1617" fmla="*/ 12372876 w 23801362"/>
              <a:gd name="connsiteY1617" fmla="*/ 4983481 h 7420660"/>
              <a:gd name="connsiteX1618" fmla="*/ 12388304 w 23801362"/>
              <a:gd name="connsiteY1618" fmla="*/ 5001701 h 7420660"/>
              <a:gd name="connsiteX1619" fmla="*/ 12461048 w 23801362"/>
              <a:gd name="connsiteY1619" fmla="*/ 4983481 h 7420660"/>
              <a:gd name="connsiteX1620" fmla="*/ 12448924 w 23801362"/>
              <a:gd name="connsiteY1620" fmla="*/ 4966979 h 7420660"/>
              <a:gd name="connsiteX1621" fmla="*/ 19425596 w 23801362"/>
              <a:gd name="connsiteY1621" fmla="*/ 4954947 h 7420660"/>
              <a:gd name="connsiteX1622" fmla="*/ 19487318 w 23801362"/>
              <a:gd name="connsiteY1622" fmla="*/ 4971448 h 7420660"/>
              <a:gd name="connsiteX1623" fmla="*/ 19425596 w 23801362"/>
              <a:gd name="connsiteY1623" fmla="*/ 4990700 h 7420660"/>
              <a:gd name="connsiteX1624" fmla="*/ 19362774 w 23801362"/>
              <a:gd name="connsiteY1624" fmla="*/ 4973167 h 7420660"/>
              <a:gd name="connsiteX1625" fmla="*/ 19425596 w 23801362"/>
              <a:gd name="connsiteY1625" fmla="*/ 4954947 h 7420660"/>
              <a:gd name="connsiteX1626" fmla="*/ 23295280 w 23801362"/>
              <a:gd name="connsiteY1626" fmla="*/ 4952540 h 7420660"/>
              <a:gd name="connsiteX1627" fmla="*/ 23349286 w 23801362"/>
              <a:gd name="connsiteY1627" fmla="*/ 4961135 h 7420660"/>
              <a:gd name="connsiteX1628" fmla="*/ 22977858 w 23801362"/>
              <a:gd name="connsiteY1628" fmla="*/ 4986231 h 7420660"/>
              <a:gd name="connsiteX1629" fmla="*/ 22756324 w 23801362"/>
              <a:gd name="connsiteY1629" fmla="*/ 4980387 h 7420660"/>
              <a:gd name="connsiteX1630" fmla="*/ 23131058 w 23801362"/>
              <a:gd name="connsiteY1630" fmla="*/ 4954947 h 7420660"/>
              <a:gd name="connsiteX1631" fmla="*/ 23295280 w 23801362"/>
              <a:gd name="connsiteY1631" fmla="*/ 4952540 h 7420660"/>
              <a:gd name="connsiteX1632" fmla="*/ 23517916 w 23801362"/>
              <a:gd name="connsiteY1632" fmla="*/ 4949789 h 7420660"/>
              <a:gd name="connsiteX1633" fmla="*/ 23627030 w 23801362"/>
              <a:gd name="connsiteY1633" fmla="*/ 4949789 h 7420660"/>
              <a:gd name="connsiteX1634" fmla="*/ 23801172 w 23801362"/>
              <a:gd name="connsiteY1634" fmla="*/ 4971448 h 7420660"/>
              <a:gd name="connsiteX1635" fmla="*/ 23639154 w 23801362"/>
              <a:gd name="connsiteY1635" fmla="*/ 4981074 h 7420660"/>
              <a:gd name="connsiteX1636" fmla="*/ 23468318 w 23801362"/>
              <a:gd name="connsiteY1636" fmla="*/ 4959759 h 7420660"/>
              <a:gd name="connsiteX1637" fmla="*/ 23517916 w 23801362"/>
              <a:gd name="connsiteY1637" fmla="*/ 4949789 h 7420660"/>
              <a:gd name="connsiteX1638" fmla="*/ 13917000 w 23801362"/>
              <a:gd name="connsiteY1638" fmla="*/ 4948758 h 7420660"/>
              <a:gd name="connsiteX1639" fmla="*/ 13850872 w 23801362"/>
              <a:gd name="connsiteY1639" fmla="*/ 4951853 h 7420660"/>
              <a:gd name="connsiteX1640" fmla="*/ 13736248 w 23801362"/>
              <a:gd name="connsiteY1640" fmla="*/ 4983481 h 7420660"/>
              <a:gd name="connsiteX1641" fmla="*/ 13797968 w 23801362"/>
              <a:gd name="connsiteY1641" fmla="*/ 4995857 h 7420660"/>
              <a:gd name="connsiteX1642" fmla="*/ 13913696 w 23801362"/>
              <a:gd name="connsiteY1642" fmla="*/ 4962853 h 7420660"/>
              <a:gd name="connsiteX1643" fmla="*/ 13917000 w 23801362"/>
              <a:gd name="connsiteY1643" fmla="*/ 4948758 h 7420660"/>
              <a:gd name="connsiteX1644" fmla="*/ 14137432 w 23801362"/>
              <a:gd name="connsiteY1644" fmla="*/ 4946695 h 7420660"/>
              <a:gd name="connsiteX1645" fmla="*/ 14000764 w 23801362"/>
              <a:gd name="connsiteY1645" fmla="*/ 4972135 h 7420660"/>
              <a:gd name="connsiteX1646" fmla="*/ 13925818 w 23801362"/>
              <a:gd name="connsiteY1646" fmla="*/ 4998607 h 7420660"/>
              <a:gd name="connsiteX1647" fmla="*/ 13991948 w 23801362"/>
              <a:gd name="connsiteY1647" fmla="*/ 4999982 h 7420660"/>
              <a:gd name="connsiteX1648" fmla="*/ 14128616 w 23801362"/>
              <a:gd name="connsiteY1648" fmla="*/ 4974198 h 7420660"/>
              <a:gd name="connsiteX1649" fmla="*/ 14195848 w 23801362"/>
              <a:gd name="connsiteY1649" fmla="*/ 4946695 h 7420660"/>
              <a:gd name="connsiteX1650" fmla="*/ 3179759 w 23801362"/>
              <a:gd name="connsiteY1650" fmla="*/ 4923319 h 7420660"/>
              <a:gd name="connsiteX1651" fmla="*/ 3152205 w 23801362"/>
              <a:gd name="connsiteY1651" fmla="*/ 4949789 h 7420660"/>
              <a:gd name="connsiteX1652" fmla="*/ 3077258 w 23801362"/>
              <a:gd name="connsiteY1652" fmla="*/ 4962166 h 7420660"/>
              <a:gd name="connsiteX1653" fmla="*/ 3095995 w 23801362"/>
              <a:gd name="connsiteY1653" fmla="*/ 4941539 h 7420660"/>
              <a:gd name="connsiteX1654" fmla="*/ 3153308 w 23801362"/>
              <a:gd name="connsiteY1654" fmla="*/ 4927100 h 7420660"/>
              <a:gd name="connsiteX1655" fmla="*/ 3179759 w 23801362"/>
              <a:gd name="connsiteY1655" fmla="*/ 4923319 h 7420660"/>
              <a:gd name="connsiteX1656" fmla="*/ 12971348 w 23801362"/>
              <a:gd name="connsiteY1656" fmla="*/ 4920912 h 7420660"/>
              <a:gd name="connsiteX1657" fmla="*/ 12877664 w 23801362"/>
              <a:gd name="connsiteY1657" fmla="*/ 4921943 h 7420660"/>
              <a:gd name="connsiteX1658" fmla="*/ 12720056 w 23801362"/>
              <a:gd name="connsiteY1658" fmla="*/ 4946695 h 7420660"/>
              <a:gd name="connsiteX1659" fmla="*/ 12818148 w 23801362"/>
              <a:gd name="connsiteY1659" fmla="*/ 4957009 h 7420660"/>
              <a:gd name="connsiteX1660" fmla="*/ 12988982 w 23801362"/>
              <a:gd name="connsiteY1660" fmla="*/ 4945664 h 7420660"/>
              <a:gd name="connsiteX1661" fmla="*/ 13020944 w 23801362"/>
              <a:gd name="connsiteY1661" fmla="*/ 4930537 h 7420660"/>
              <a:gd name="connsiteX1662" fmla="*/ 12971348 w 23801362"/>
              <a:gd name="connsiteY1662" fmla="*/ 4920912 h 7420660"/>
              <a:gd name="connsiteX1663" fmla="*/ 20858404 w 23801362"/>
              <a:gd name="connsiteY1663" fmla="*/ 4916787 h 7420660"/>
              <a:gd name="connsiteX1664" fmla="*/ 20911308 w 23801362"/>
              <a:gd name="connsiteY1664" fmla="*/ 4936382 h 7420660"/>
              <a:gd name="connsiteX1665" fmla="*/ 20870528 w 23801362"/>
              <a:gd name="connsiteY1665" fmla="*/ 4954947 h 7420660"/>
              <a:gd name="connsiteX1666" fmla="*/ 20818726 w 23801362"/>
              <a:gd name="connsiteY1666" fmla="*/ 4936382 h 7420660"/>
              <a:gd name="connsiteX1667" fmla="*/ 20858404 w 23801362"/>
              <a:gd name="connsiteY1667" fmla="*/ 4916787 h 7420660"/>
              <a:gd name="connsiteX1668" fmla="*/ 21365398 w 23801362"/>
              <a:gd name="connsiteY1668" fmla="*/ 4911629 h 7420660"/>
              <a:gd name="connsiteX1669" fmla="*/ 21530722 w 23801362"/>
              <a:gd name="connsiteY1669" fmla="*/ 4921255 h 7420660"/>
              <a:gd name="connsiteX1670" fmla="*/ 21488840 w 23801362"/>
              <a:gd name="connsiteY1670" fmla="*/ 4939476 h 7420660"/>
              <a:gd name="connsiteX1671" fmla="*/ 21245262 w 23801362"/>
              <a:gd name="connsiteY1671" fmla="*/ 4983481 h 7420660"/>
              <a:gd name="connsiteX1672" fmla="*/ 21181338 w 23801362"/>
              <a:gd name="connsiteY1672" fmla="*/ 4966979 h 7420660"/>
              <a:gd name="connsiteX1673" fmla="*/ 21181338 w 23801362"/>
              <a:gd name="connsiteY1673" fmla="*/ 4929163 h 7420660"/>
              <a:gd name="connsiteX1674" fmla="*/ 21365398 w 23801362"/>
              <a:gd name="connsiteY1674" fmla="*/ 4911629 h 7420660"/>
              <a:gd name="connsiteX1675" fmla="*/ 21068916 w 23801362"/>
              <a:gd name="connsiteY1675" fmla="*/ 4908879 h 7420660"/>
              <a:gd name="connsiteX1676" fmla="*/ 21093164 w 23801362"/>
              <a:gd name="connsiteY1676" fmla="*/ 4911629 h 7420660"/>
              <a:gd name="connsiteX1677" fmla="*/ 21122922 w 23801362"/>
              <a:gd name="connsiteY1677" fmla="*/ 4933288 h 7420660"/>
              <a:gd name="connsiteX1678" fmla="*/ 21093164 w 23801362"/>
              <a:gd name="connsiteY1678" fmla="*/ 4942570 h 7420660"/>
              <a:gd name="connsiteX1679" fmla="*/ 21060100 w 23801362"/>
              <a:gd name="connsiteY1679" fmla="*/ 4921255 h 7420660"/>
              <a:gd name="connsiteX1680" fmla="*/ 21068916 w 23801362"/>
              <a:gd name="connsiteY1680" fmla="*/ 4908879 h 7420660"/>
              <a:gd name="connsiteX1681" fmla="*/ 21910966 w 23801362"/>
              <a:gd name="connsiteY1681" fmla="*/ 4894785 h 7420660"/>
              <a:gd name="connsiteX1682" fmla="*/ 21927500 w 23801362"/>
              <a:gd name="connsiteY1682" fmla="*/ 4905785 h 7420660"/>
              <a:gd name="connsiteX1683" fmla="*/ 21901048 w 23801362"/>
              <a:gd name="connsiteY1683" fmla="*/ 4926069 h 7420660"/>
              <a:gd name="connsiteX1684" fmla="*/ 21886720 w 23801362"/>
              <a:gd name="connsiteY1684" fmla="*/ 4902003 h 7420660"/>
              <a:gd name="connsiteX1685" fmla="*/ 21910966 w 23801362"/>
              <a:gd name="connsiteY1685" fmla="*/ 4894785 h 7420660"/>
              <a:gd name="connsiteX1686" fmla="*/ 18864596 w 23801362"/>
              <a:gd name="connsiteY1686" fmla="*/ 4887909 h 7420660"/>
              <a:gd name="connsiteX1687" fmla="*/ 18833736 w 23801362"/>
              <a:gd name="connsiteY1687" fmla="*/ 4891690 h 7420660"/>
              <a:gd name="connsiteX1688" fmla="*/ 18857984 w 23801362"/>
              <a:gd name="connsiteY1688" fmla="*/ 4902003 h 7420660"/>
              <a:gd name="connsiteX1689" fmla="*/ 18892150 w 23801362"/>
              <a:gd name="connsiteY1689" fmla="*/ 4891690 h 7420660"/>
              <a:gd name="connsiteX1690" fmla="*/ 18864596 w 23801362"/>
              <a:gd name="connsiteY1690" fmla="*/ 4887909 h 7420660"/>
              <a:gd name="connsiteX1691" fmla="*/ 16155488 w 23801362"/>
              <a:gd name="connsiteY1691" fmla="*/ 4886533 h 7420660"/>
              <a:gd name="connsiteX1692" fmla="*/ 16111400 w 23801362"/>
              <a:gd name="connsiteY1692" fmla="*/ 4904754 h 7420660"/>
              <a:gd name="connsiteX1693" fmla="*/ 16144466 w 23801362"/>
              <a:gd name="connsiteY1693" fmla="*/ 4910942 h 7420660"/>
              <a:gd name="connsiteX1694" fmla="*/ 16163204 w 23801362"/>
              <a:gd name="connsiteY1694" fmla="*/ 4933288 h 7420660"/>
              <a:gd name="connsiteX1695" fmla="*/ 16200676 w 23801362"/>
              <a:gd name="connsiteY1695" fmla="*/ 4954947 h 7420660"/>
              <a:gd name="connsiteX1696" fmla="*/ 16239252 w 23801362"/>
              <a:gd name="connsiteY1696" fmla="*/ 4976605 h 7420660"/>
              <a:gd name="connsiteX1697" fmla="*/ 16272316 w 23801362"/>
              <a:gd name="connsiteY1697" fmla="*/ 4995857 h 7420660"/>
              <a:gd name="connsiteX1698" fmla="*/ 16400168 w 23801362"/>
              <a:gd name="connsiteY1698" fmla="*/ 4983481 h 7420660"/>
              <a:gd name="connsiteX1699" fmla="*/ 16471808 w 23801362"/>
              <a:gd name="connsiteY1699" fmla="*/ 4969385 h 7420660"/>
              <a:gd name="connsiteX1700" fmla="*/ 16336242 w 23801362"/>
              <a:gd name="connsiteY1700" fmla="*/ 4943601 h 7420660"/>
              <a:gd name="connsiteX1701" fmla="*/ 16235946 w 23801362"/>
              <a:gd name="connsiteY1701" fmla="*/ 4916099 h 7420660"/>
              <a:gd name="connsiteX1702" fmla="*/ 16155488 w 23801362"/>
              <a:gd name="connsiteY1702" fmla="*/ 4886533 h 7420660"/>
              <a:gd name="connsiteX1703" fmla="*/ 16745144 w 23801362"/>
              <a:gd name="connsiteY1703" fmla="*/ 4885159 h 7420660"/>
              <a:gd name="connsiteX1704" fmla="*/ 16699956 w 23801362"/>
              <a:gd name="connsiteY1704" fmla="*/ 4904754 h 7420660"/>
              <a:gd name="connsiteX1705" fmla="*/ 16748450 w 23801362"/>
              <a:gd name="connsiteY1705" fmla="*/ 4904754 h 7420660"/>
              <a:gd name="connsiteX1706" fmla="*/ 16745144 w 23801362"/>
              <a:gd name="connsiteY1706" fmla="*/ 4885159 h 7420660"/>
              <a:gd name="connsiteX1707" fmla="*/ 957805 w 23801362"/>
              <a:gd name="connsiteY1707" fmla="*/ 4879314 h 7420660"/>
              <a:gd name="connsiteX1708" fmla="*/ 1005198 w 23801362"/>
              <a:gd name="connsiteY1708" fmla="*/ 4950821 h 7420660"/>
              <a:gd name="connsiteX1709" fmla="*/ 920332 w 23801362"/>
              <a:gd name="connsiteY1709" fmla="*/ 4939476 h 7420660"/>
              <a:gd name="connsiteX1710" fmla="*/ 957805 w 23801362"/>
              <a:gd name="connsiteY1710" fmla="*/ 4879314 h 7420660"/>
              <a:gd name="connsiteX1711" fmla="*/ 19284520 w 23801362"/>
              <a:gd name="connsiteY1711" fmla="*/ 4874157 h 7420660"/>
              <a:gd name="connsiteX1712" fmla="*/ 19544630 w 23801362"/>
              <a:gd name="connsiteY1712" fmla="*/ 4874157 h 7420660"/>
              <a:gd name="connsiteX1713" fmla="*/ 20176168 w 23801362"/>
              <a:gd name="connsiteY1713" fmla="*/ 4913693 h 7420660"/>
              <a:gd name="connsiteX1714" fmla="*/ 20460524 w 23801362"/>
              <a:gd name="connsiteY1714" fmla="*/ 4921943 h 7420660"/>
              <a:gd name="connsiteX1715" fmla="*/ 20695284 w 23801362"/>
              <a:gd name="connsiteY1715" fmla="*/ 4935695 h 7420660"/>
              <a:gd name="connsiteX1716" fmla="*/ 20561924 w 23801362"/>
              <a:gd name="connsiteY1716" fmla="*/ 4957009 h 7420660"/>
              <a:gd name="connsiteX1717" fmla="*/ 20628052 w 23801362"/>
              <a:gd name="connsiteY1717" fmla="*/ 4991387 h 7420660"/>
              <a:gd name="connsiteX1718" fmla="*/ 20992868 w 23801362"/>
              <a:gd name="connsiteY1718" fmla="*/ 5005139 h 7420660"/>
              <a:gd name="connsiteX1719" fmla="*/ 21126230 w 23801362"/>
              <a:gd name="connsiteY1719" fmla="*/ 5015109 h 7420660"/>
              <a:gd name="connsiteX1720" fmla="*/ 21135046 w 23801362"/>
              <a:gd name="connsiteY1720" fmla="*/ 5036767 h 7420660"/>
              <a:gd name="connsiteX1721" fmla="*/ 20636870 w 23801362"/>
              <a:gd name="connsiteY1721" fmla="*/ 5027141 h 7420660"/>
              <a:gd name="connsiteX1722" fmla="*/ 20441788 w 23801362"/>
              <a:gd name="connsiteY1722" fmla="*/ 5034360 h 7420660"/>
              <a:gd name="connsiteX1723" fmla="*/ 20248910 w 23801362"/>
              <a:gd name="connsiteY1723" fmla="*/ 5015109 h 7420660"/>
              <a:gd name="connsiteX1724" fmla="*/ 20021864 w 23801362"/>
              <a:gd name="connsiteY1724" fmla="*/ 4968010 h 7420660"/>
              <a:gd name="connsiteX1725" fmla="*/ 19687910 w 23801362"/>
              <a:gd name="connsiteY1725" fmla="*/ 4936382 h 7420660"/>
              <a:gd name="connsiteX1726" fmla="*/ 19339628 w 23801362"/>
              <a:gd name="connsiteY1726" fmla="*/ 4916787 h 7420660"/>
              <a:gd name="connsiteX1727" fmla="*/ 19151158 w 23801362"/>
              <a:gd name="connsiteY1727" fmla="*/ 4895472 h 7420660"/>
              <a:gd name="connsiteX1728" fmla="*/ 19284520 w 23801362"/>
              <a:gd name="connsiteY1728" fmla="*/ 4874157 h 7420660"/>
              <a:gd name="connsiteX1729" fmla="*/ 22424574 w 23801362"/>
              <a:gd name="connsiteY1729" fmla="*/ 4869001 h 7420660"/>
              <a:gd name="connsiteX1730" fmla="*/ 22425676 w 23801362"/>
              <a:gd name="connsiteY1730" fmla="*/ 4879314 h 7420660"/>
              <a:gd name="connsiteX1731" fmla="*/ 22370568 w 23801362"/>
              <a:gd name="connsiteY1731" fmla="*/ 4892378 h 7420660"/>
              <a:gd name="connsiteX1732" fmla="*/ 22403632 w 23801362"/>
              <a:gd name="connsiteY1732" fmla="*/ 4872782 h 7420660"/>
              <a:gd name="connsiteX1733" fmla="*/ 22424574 w 23801362"/>
              <a:gd name="connsiteY1733" fmla="*/ 4869001 h 7420660"/>
              <a:gd name="connsiteX1734" fmla="*/ 14956338 w 23801362"/>
              <a:gd name="connsiteY1734" fmla="*/ 4868657 h 7420660"/>
              <a:gd name="connsiteX1735" fmla="*/ 14933192 w 23801362"/>
              <a:gd name="connsiteY1735" fmla="*/ 4872095 h 7420660"/>
              <a:gd name="connsiteX1736" fmla="*/ 14956338 w 23801362"/>
              <a:gd name="connsiteY1736" fmla="*/ 4882408 h 7420660"/>
              <a:gd name="connsiteX1737" fmla="*/ 14980584 w 23801362"/>
              <a:gd name="connsiteY1737" fmla="*/ 4872095 h 7420660"/>
              <a:gd name="connsiteX1738" fmla="*/ 14956338 w 23801362"/>
              <a:gd name="connsiteY1738" fmla="*/ 4868657 h 7420660"/>
              <a:gd name="connsiteX1739" fmla="*/ 17502602 w 23801362"/>
              <a:gd name="connsiteY1739" fmla="*/ 4863973 h 7420660"/>
              <a:gd name="connsiteX1740" fmla="*/ 17298428 w 23801362"/>
              <a:gd name="connsiteY1740" fmla="*/ 4865219 h 7420660"/>
              <a:gd name="connsiteX1741" fmla="*/ 16960064 w 23801362"/>
              <a:gd name="connsiteY1741" fmla="*/ 4874157 h 7420660"/>
              <a:gd name="connsiteX1742" fmla="*/ 16816784 w 23801362"/>
              <a:gd name="connsiteY1742" fmla="*/ 4904754 h 7420660"/>
              <a:gd name="connsiteX1743" fmla="*/ 17627974 w 23801362"/>
              <a:gd name="connsiteY1743" fmla="*/ 4887565 h 7420660"/>
              <a:gd name="connsiteX1744" fmla="*/ 17721658 w 23801362"/>
              <a:gd name="connsiteY1744" fmla="*/ 4871063 h 7420660"/>
              <a:gd name="connsiteX1745" fmla="*/ 17635688 w 23801362"/>
              <a:gd name="connsiteY1745" fmla="*/ 4865563 h 7420660"/>
              <a:gd name="connsiteX1746" fmla="*/ 17502602 w 23801362"/>
              <a:gd name="connsiteY1746" fmla="*/ 4863973 h 7420660"/>
              <a:gd name="connsiteX1747" fmla="*/ 2069884 w 23801362"/>
              <a:gd name="connsiteY1747" fmla="*/ 4855937 h 7420660"/>
              <a:gd name="connsiteX1748" fmla="*/ 2035717 w 23801362"/>
              <a:gd name="connsiteY1748" fmla="*/ 4856625 h 7420660"/>
              <a:gd name="connsiteX1749" fmla="*/ 1964077 w 23801362"/>
              <a:gd name="connsiteY1749" fmla="*/ 4877251 h 7420660"/>
              <a:gd name="connsiteX1750" fmla="*/ 1856065 w 23801362"/>
              <a:gd name="connsiteY1750" fmla="*/ 4971448 h 7420660"/>
              <a:gd name="connsiteX1751" fmla="*/ 2000448 w 23801362"/>
              <a:gd name="connsiteY1751" fmla="*/ 5038829 h 7420660"/>
              <a:gd name="connsiteX1752" fmla="*/ 2091928 w 23801362"/>
              <a:gd name="connsiteY1752" fmla="*/ 4937413 h 7420660"/>
              <a:gd name="connsiteX1753" fmla="*/ 2069884 w 23801362"/>
              <a:gd name="connsiteY1753" fmla="*/ 4855937 h 7420660"/>
              <a:gd name="connsiteX1754" fmla="*/ 15206528 w 23801362"/>
              <a:gd name="connsiteY1754" fmla="*/ 4852499 h 7420660"/>
              <a:gd name="connsiteX1755" fmla="*/ 15149216 w 23801362"/>
              <a:gd name="connsiteY1755" fmla="*/ 4869001 h 7420660"/>
              <a:gd name="connsiteX1756" fmla="*/ 15241796 w 23801362"/>
              <a:gd name="connsiteY1756" fmla="*/ 4869001 h 7420660"/>
              <a:gd name="connsiteX1757" fmla="*/ 15206528 w 23801362"/>
              <a:gd name="connsiteY1757" fmla="*/ 4852499 h 7420660"/>
              <a:gd name="connsiteX1758" fmla="*/ 2818251 w 23801362"/>
              <a:gd name="connsiteY1758" fmla="*/ 4833247 h 7420660"/>
              <a:gd name="connsiteX1759" fmla="*/ 2833681 w 23801362"/>
              <a:gd name="connsiteY1759" fmla="*/ 4838404 h 7420660"/>
              <a:gd name="connsiteX1760" fmla="*/ 2817149 w 23801362"/>
              <a:gd name="connsiteY1760" fmla="*/ 4881377 h 7420660"/>
              <a:gd name="connsiteX1761" fmla="*/ 2773062 w 23801362"/>
              <a:gd name="connsiteY1761" fmla="*/ 4888253 h 7420660"/>
              <a:gd name="connsiteX1762" fmla="*/ 2778573 w 23801362"/>
              <a:gd name="connsiteY1762" fmla="*/ 4861781 h 7420660"/>
              <a:gd name="connsiteX1763" fmla="*/ 2790698 w 23801362"/>
              <a:gd name="connsiteY1763" fmla="*/ 4844248 h 7420660"/>
              <a:gd name="connsiteX1764" fmla="*/ 2818251 w 23801362"/>
              <a:gd name="connsiteY1764" fmla="*/ 4833247 h 7420660"/>
              <a:gd name="connsiteX1765" fmla="*/ 5012652 w 23801362"/>
              <a:gd name="connsiteY1765" fmla="*/ 4828434 h 7420660"/>
              <a:gd name="connsiteX1766" fmla="*/ 4968565 w 23801362"/>
              <a:gd name="connsiteY1766" fmla="*/ 4831872 h 7420660"/>
              <a:gd name="connsiteX1767" fmla="*/ 5012652 w 23801362"/>
              <a:gd name="connsiteY1767" fmla="*/ 4841498 h 7420660"/>
              <a:gd name="connsiteX1768" fmla="*/ 5056738 w 23801362"/>
              <a:gd name="connsiteY1768" fmla="*/ 4831872 h 7420660"/>
              <a:gd name="connsiteX1769" fmla="*/ 5012652 w 23801362"/>
              <a:gd name="connsiteY1769" fmla="*/ 4828434 h 7420660"/>
              <a:gd name="connsiteX1770" fmla="*/ 19900628 w 23801362"/>
              <a:gd name="connsiteY1770" fmla="*/ 4815027 h 7420660"/>
              <a:gd name="connsiteX1771" fmla="*/ 19918262 w 23801362"/>
              <a:gd name="connsiteY1771" fmla="*/ 4827403 h 7420660"/>
              <a:gd name="connsiteX1772" fmla="*/ 19890708 w 23801362"/>
              <a:gd name="connsiteY1772" fmla="*/ 4847342 h 7420660"/>
              <a:gd name="connsiteX1773" fmla="*/ 19879686 w 23801362"/>
              <a:gd name="connsiteY1773" fmla="*/ 4823965 h 7420660"/>
              <a:gd name="connsiteX1774" fmla="*/ 19900628 w 23801362"/>
              <a:gd name="connsiteY1774" fmla="*/ 4815027 h 7420660"/>
              <a:gd name="connsiteX1775" fmla="*/ 2199940 w 23801362"/>
              <a:gd name="connsiteY1775" fmla="*/ 4807807 h 7420660"/>
              <a:gd name="connsiteX1776" fmla="*/ 2181202 w 23801362"/>
              <a:gd name="connsiteY1776" fmla="*/ 4827403 h 7420660"/>
              <a:gd name="connsiteX1777" fmla="*/ 2187816 w 23801362"/>
              <a:gd name="connsiteY1777" fmla="*/ 4846311 h 7420660"/>
              <a:gd name="connsiteX1778" fmla="*/ 2209859 w 23801362"/>
              <a:gd name="connsiteY1778" fmla="*/ 4827403 h 7420660"/>
              <a:gd name="connsiteX1779" fmla="*/ 2199940 w 23801362"/>
              <a:gd name="connsiteY1779" fmla="*/ 4807807 h 7420660"/>
              <a:gd name="connsiteX1780" fmla="*/ 19779390 w 23801362"/>
              <a:gd name="connsiteY1780" fmla="*/ 4806432 h 7420660"/>
              <a:gd name="connsiteX1781" fmla="*/ 19691216 w 23801362"/>
              <a:gd name="connsiteY1781" fmla="*/ 4844248 h 7420660"/>
              <a:gd name="connsiteX1782" fmla="*/ 19643824 w 23801362"/>
              <a:gd name="connsiteY1782" fmla="*/ 4830153 h 7420660"/>
              <a:gd name="connsiteX1783" fmla="*/ 19779390 w 23801362"/>
              <a:gd name="connsiteY1783" fmla="*/ 4806432 h 7420660"/>
              <a:gd name="connsiteX1784" fmla="*/ 3303201 w 23801362"/>
              <a:gd name="connsiteY1784" fmla="*/ 4779961 h 7420660"/>
              <a:gd name="connsiteX1785" fmla="*/ 3319734 w 23801362"/>
              <a:gd name="connsiteY1785" fmla="*/ 4798181 h 7420660"/>
              <a:gd name="connsiteX1786" fmla="*/ 3293282 w 23801362"/>
              <a:gd name="connsiteY1786" fmla="*/ 4817089 h 7420660"/>
              <a:gd name="connsiteX1787" fmla="*/ 3275647 w 23801362"/>
              <a:gd name="connsiteY1787" fmla="*/ 4798181 h 7420660"/>
              <a:gd name="connsiteX1788" fmla="*/ 3303201 w 23801362"/>
              <a:gd name="connsiteY1788" fmla="*/ 4779961 h 7420660"/>
              <a:gd name="connsiteX1789" fmla="*/ 23082562 w 23801362"/>
              <a:gd name="connsiteY1789" fmla="*/ 4730112 h 7420660"/>
              <a:gd name="connsiteX1790" fmla="*/ 23143182 w 23801362"/>
              <a:gd name="connsiteY1790" fmla="*/ 4748333 h 7420660"/>
              <a:gd name="connsiteX1791" fmla="*/ 23143182 w 23801362"/>
              <a:gd name="connsiteY1791" fmla="*/ 4767585 h 7420660"/>
              <a:gd name="connsiteX1792" fmla="*/ 23082562 w 23801362"/>
              <a:gd name="connsiteY1792" fmla="*/ 4748333 h 7420660"/>
              <a:gd name="connsiteX1793" fmla="*/ 23082562 w 23801362"/>
              <a:gd name="connsiteY1793" fmla="*/ 4730112 h 7420660"/>
              <a:gd name="connsiteX1794" fmla="*/ 17981766 w 23801362"/>
              <a:gd name="connsiteY1794" fmla="*/ 4712235 h 7420660"/>
              <a:gd name="connsiteX1795" fmla="*/ 17947600 w 23801362"/>
              <a:gd name="connsiteY1795" fmla="*/ 4715673 h 7420660"/>
              <a:gd name="connsiteX1796" fmla="*/ 17980664 w 23801362"/>
              <a:gd name="connsiteY1796" fmla="*/ 4723581 h 7420660"/>
              <a:gd name="connsiteX1797" fmla="*/ 18014832 w 23801362"/>
              <a:gd name="connsiteY1797" fmla="*/ 4715673 h 7420660"/>
              <a:gd name="connsiteX1798" fmla="*/ 17981766 w 23801362"/>
              <a:gd name="connsiteY1798" fmla="*/ 4712235 h 7420660"/>
              <a:gd name="connsiteX1799" fmla="*/ 20135388 w 23801362"/>
              <a:gd name="connsiteY1799" fmla="*/ 4705360 h 7420660"/>
              <a:gd name="connsiteX1800" fmla="*/ 20124366 w 23801362"/>
              <a:gd name="connsiteY1800" fmla="*/ 4749364 h 7420660"/>
              <a:gd name="connsiteX1801" fmla="*/ 20281974 w 23801362"/>
              <a:gd name="connsiteY1801" fmla="*/ 4768959 h 7420660"/>
              <a:gd name="connsiteX1802" fmla="*/ 20658914 w 23801362"/>
              <a:gd name="connsiteY1802" fmla="*/ 4746270 h 7420660"/>
              <a:gd name="connsiteX1803" fmla="*/ 20549800 w 23801362"/>
              <a:gd name="connsiteY1803" fmla="*/ 4728737 h 7420660"/>
              <a:gd name="connsiteX1804" fmla="*/ 20361330 w 23801362"/>
              <a:gd name="connsiteY1804" fmla="*/ 4720830 h 7420660"/>
              <a:gd name="connsiteX1805" fmla="*/ 20135388 w 23801362"/>
              <a:gd name="connsiteY1805" fmla="*/ 4705360 h 7420660"/>
              <a:gd name="connsiteX1806" fmla="*/ 17350780 w 23801362"/>
              <a:gd name="connsiteY1806" fmla="*/ 4702137 h 7420660"/>
              <a:gd name="connsiteX1807" fmla="*/ 17287406 w 23801362"/>
              <a:gd name="connsiteY1807" fmla="*/ 4702265 h 7420660"/>
              <a:gd name="connsiteX1808" fmla="*/ 17192620 w 23801362"/>
              <a:gd name="connsiteY1808" fmla="*/ 4720830 h 7420660"/>
              <a:gd name="connsiteX1809" fmla="*/ 17309450 w 23801362"/>
              <a:gd name="connsiteY1809" fmla="*/ 4726675 h 7420660"/>
              <a:gd name="connsiteX1810" fmla="*/ 17394316 w 23801362"/>
              <a:gd name="connsiteY1810" fmla="*/ 4709485 h 7420660"/>
              <a:gd name="connsiteX1811" fmla="*/ 17350780 w 23801362"/>
              <a:gd name="connsiteY1811" fmla="*/ 4702137 h 7420660"/>
              <a:gd name="connsiteX1812" fmla="*/ 3038683 w 23801362"/>
              <a:gd name="connsiteY1812" fmla="*/ 4695047 h 7420660"/>
              <a:gd name="connsiteX1813" fmla="*/ 3062930 w 23801362"/>
              <a:gd name="connsiteY1813" fmla="*/ 4704329 h 7420660"/>
              <a:gd name="connsiteX1814" fmla="*/ 3037582 w 23801362"/>
              <a:gd name="connsiteY1814" fmla="*/ 4728049 h 7420660"/>
              <a:gd name="connsiteX1815" fmla="*/ 3016640 w 23801362"/>
              <a:gd name="connsiteY1815" fmla="*/ 4704329 h 7420660"/>
              <a:gd name="connsiteX1816" fmla="*/ 3038683 w 23801362"/>
              <a:gd name="connsiteY1816" fmla="*/ 4695047 h 7420660"/>
              <a:gd name="connsiteX1817" fmla="*/ 16997538 w 23801362"/>
              <a:gd name="connsiteY1817" fmla="*/ 4689889 h 7420660"/>
              <a:gd name="connsiteX1818" fmla="*/ 16950146 w 23801362"/>
              <a:gd name="connsiteY1818" fmla="*/ 4709485 h 7420660"/>
              <a:gd name="connsiteX1819" fmla="*/ 17020684 w 23801362"/>
              <a:gd name="connsiteY1819" fmla="*/ 4728737 h 7420660"/>
              <a:gd name="connsiteX1820" fmla="*/ 17066974 w 23801362"/>
              <a:gd name="connsiteY1820" fmla="*/ 4709485 h 7420660"/>
              <a:gd name="connsiteX1821" fmla="*/ 16997538 w 23801362"/>
              <a:gd name="connsiteY1821" fmla="*/ 4689889 h 7420660"/>
              <a:gd name="connsiteX1822" fmla="*/ 16818988 w 23801362"/>
              <a:gd name="connsiteY1822" fmla="*/ 4651386 h 7420660"/>
              <a:gd name="connsiteX1823" fmla="*/ 16735224 w 23801362"/>
              <a:gd name="connsiteY1823" fmla="*/ 4665825 h 7420660"/>
              <a:gd name="connsiteX1824" fmla="*/ 16787026 w 23801362"/>
              <a:gd name="connsiteY1824" fmla="*/ 4689889 h 7420660"/>
              <a:gd name="connsiteX1825" fmla="*/ 16874096 w 23801362"/>
              <a:gd name="connsiteY1825" fmla="*/ 4671669 h 7420660"/>
              <a:gd name="connsiteX1826" fmla="*/ 16818988 w 23801362"/>
              <a:gd name="connsiteY1826" fmla="*/ 4651386 h 7420660"/>
              <a:gd name="connsiteX1827" fmla="*/ 1405282 w 23801362"/>
              <a:gd name="connsiteY1827" fmla="*/ 4632134 h 7420660"/>
              <a:gd name="connsiteX1828" fmla="*/ 1390954 w 23801362"/>
              <a:gd name="connsiteY1828" fmla="*/ 4660668 h 7420660"/>
              <a:gd name="connsiteX1829" fmla="*/ 1476922 w 23801362"/>
              <a:gd name="connsiteY1829" fmla="*/ 4671669 h 7420660"/>
              <a:gd name="connsiteX1830" fmla="*/ 1455981 w 23801362"/>
              <a:gd name="connsiteY1830" fmla="*/ 4643135 h 7420660"/>
              <a:gd name="connsiteX1831" fmla="*/ 1405282 w 23801362"/>
              <a:gd name="connsiteY1831" fmla="*/ 4632134 h 7420660"/>
              <a:gd name="connsiteX1832" fmla="*/ 19481806 w 23801362"/>
              <a:gd name="connsiteY1832" fmla="*/ 4612882 h 7420660"/>
              <a:gd name="connsiteX1833" fmla="*/ 19432210 w 23801362"/>
              <a:gd name="connsiteY1833" fmla="*/ 4616663 h 7420660"/>
              <a:gd name="connsiteX1834" fmla="*/ 19475194 w 23801362"/>
              <a:gd name="connsiteY1834" fmla="*/ 4624915 h 7420660"/>
              <a:gd name="connsiteX1835" fmla="*/ 19528098 w 23801362"/>
              <a:gd name="connsiteY1835" fmla="*/ 4616663 h 7420660"/>
              <a:gd name="connsiteX1836" fmla="*/ 19481806 w 23801362"/>
              <a:gd name="connsiteY1836" fmla="*/ 4612882 h 7420660"/>
              <a:gd name="connsiteX1837" fmla="*/ 18695966 w 23801362"/>
              <a:gd name="connsiteY1837" fmla="*/ 4577473 h 7420660"/>
              <a:gd name="connsiteX1838" fmla="*/ 18337764 w 23801362"/>
              <a:gd name="connsiteY1838" fmla="*/ 4592943 h 7420660"/>
              <a:gd name="connsiteX1839" fmla="*/ 19108174 w 23801362"/>
              <a:gd name="connsiteY1839" fmla="*/ 4591224 h 7420660"/>
              <a:gd name="connsiteX1840" fmla="*/ 18695966 w 23801362"/>
              <a:gd name="connsiteY1840" fmla="*/ 4577473 h 7420660"/>
              <a:gd name="connsiteX1841" fmla="*/ 17573968 w 23801362"/>
              <a:gd name="connsiteY1841" fmla="*/ 4576097 h 7420660"/>
              <a:gd name="connsiteX1842" fmla="*/ 17551924 w 23801362"/>
              <a:gd name="connsiteY1842" fmla="*/ 4616663 h 7420660"/>
              <a:gd name="connsiteX1843" fmla="*/ 17935476 w 23801362"/>
              <a:gd name="connsiteY1843" fmla="*/ 4613226 h 7420660"/>
              <a:gd name="connsiteX1844" fmla="*/ 17813136 w 23801362"/>
              <a:gd name="connsiteY1844" fmla="*/ 4593974 h 7420660"/>
              <a:gd name="connsiteX1845" fmla="*/ 17621360 w 23801362"/>
              <a:gd name="connsiteY1845" fmla="*/ 4579535 h 7420660"/>
              <a:gd name="connsiteX1846" fmla="*/ 17573968 w 23801362"/>
              <a:gd name="connsiteY1846" fmla="*/ 4576097 h 7420660"/>
              <a:gd name="connsiteX1847" fmla="*/ 19270192 w 23801362"/>
              <a:gd name="connsiteY1847" fmla="*/ 4574035 h 7420660"/>
              <a:gd name="connsiteX1848" fmla="*/ 19239332 w 23801362"/>
              <a:gd name="connsiteY1848" fmla="*/ 4577473 h 7420660"/>
              <a:gd name="connsiteX1849" fmla="*/ 19261374 w 23801362"/>
              <a:gd name="connsiteY1849" fmla="*/ 4587786 h 7420660"/>
              <a:gd name="connsiteX1850" fmla="*/ 19297746 w 23801362"/>
              <a:gd name="connsiteY1850" fmla="*/ 4577473 h 7420660"/>
              <a:gd name="connsiteX1851" fmla="*/ 19270192 w 23801362"/>
              <a:gd name="connsiteY1851" fmla="*/ 4574035 h 7420660"/>
              <a:gd name="connsiteX1852" fmla="*/ 17365660 w 23801362"/>
              <a:gd name="connsiteY1852" fmla="*/ 4574035 h 7420660"/>
              <a:gd name="connsiteX1853" fmla="*/ 17341412 w 23801362"/>
              <a:gd name="connsiteY1853" fmla="*/ 4577473 h 7420660"/>
              <a:gd name="connsiteX1854" fmla="*/ 17365660 w 23801362"/>
              <a:gd name="connsiteY1854" fmla="*/ 4587786 h 7420660"/>
              <a:gd name="connsiteX1855" fmla="*/ 17389906 w 23801362"/>
              <a:gd name="connsiteY1855" fmla="*/ 4577473 h 7420660"/>
              <a:gd name="connsiteX1856" fmla="*/ 17365660 w 23801362"/>
              <a:gd name="connsiteY1856" fmla="*/ 4574035 h 7420660"/>
              <a:gd name="connsiteX1857" fmla="*/ 22696806 w 23801362"/>
              <a:gd name="connsiteY1857" fmla="*/ 4564409 h 7420660"/>
              <a:gd name="connsiteX1858" fmla="*/ 22713340 w 23801362"/>
              <a:gd name="connsiteY1858" fmla="*/ 4574379 h 7420660"/>
              <a:gd name="connsiteX1859" fmla="*/ 22686888 w 23801362"/>
              <a:gd name="connsiteY1859" fmla="*/ 4595693 h 7420660"/>
              <a:gd name="connsiteX1860" fmla="*/ 22672560 w 23801362"/>
              <a:gd name="connsiteY1860" fmla="*/ 4571628 h 7420660"/>
              <a:gd name="connsiteX1861" fmla="*/ 22696806 w 23801362"/>
              <a:gd name="connsiteY1861" fmla="*/ 4564409 h 7420660"/>
              <a:gd name="connsiteX1862" fmla="*/ 4359070 w 23801362"/>
              <a:gd name="connsiteY1862" fmla="*/ 4561315 h 7420660"/>
              <a:gd name="connsiteX1863" fmla="*/ 4230118 w 23801362"/>
              <a:gd name="connsiteY1863" fmla="*/ 4591224 h 7420660"/>
              <a:gd name="connsiteX1864" fmla="*/ 4242242 w 23801362"/>
              <a:gd name="connsiteY1864" fmla="*/ 4602225 h 7420660"/>
              <a:gd name="connsiteX1865" fmla="*/ 4333720 w 23801362"/>
              <a:gd name="connsiteY1865" fmla="*/ 4592943 h 7420660"/>
              <a:gd name="connsiteX1866" fmla="*/ 4375603 w 23801362"/>
              <a:gd name="connsiteY1866" fmla="*/ 4573691 h 7420660"/>
              <a:gd name="connsiteX1867" fmla="*/ 4359070 w 23801362"/>
              <a:gd name="connsiteY1867" fmla="*/ 4561315 h 7420660"/>
              <a:gd name="connsiteX1868" fmla="*/ 17210254 w 23801362"/>
              <a:gd name="connsiteY1868" fmla="*/ 4554439 h 7420660"/>
              <a:gd name="connsiteX1869" fmla="*/ 17186008 w 23801362"/>
              <a:gd name="connsiteY1869" fmla="*/ 4558221 h 7420660"/>
              <a:gd name="connsiteX1870" fmla="*/ 17210254 w 23801362"/>
              <a:gd name="connsiteY1870" fmla="*/ 4568534 h 7420660"/>
              <a:gd name="connsiteX1871" fmla="*/ 17234502 w 23801362"/>
              <a:gd name="connsiteY1871" fmla="*/ 4558221 h 7420660"/>
              <a:gd name="connsiteX1872" fmla="*/ 17210254 w 23801362"/>
              <a:gd name="connsiteY1872" fmla="*/ 4554439 h 7420660"/>
              <a:gd name="connsiteX1873" fmla="*/ 17085710 w 23801362"/>
              <a:gd name="connsiteY1873" fmla="*/ 4552033 h 7420660"/>
              <a:gd name="connsiteX1874" fmla="*/ 17057054 w 23801362"/>
              <a:gd name="connsiteY1874" fmla="*/ 4570597 h 7420660"/>
              <a:gd name="connsiteX1875" fmla="*/ 16994232 w 23801362"/>
              <a:gd name="connsiteY1875" fmla="*/ 4597068 h 7420660"/>
              <a:gd name="connsiteX1876" fmla="*/ 17022888 w 23801362"/>
              <a:gd name="connsiteY1876" fmla="*/ 4608069 h 7420660"/>
              <a:gd name="connsiteX1877" fmla="*/ 17115470 w 23801362"/>
              <a:gd name="connsiteY1877" fmla="*/ 4581598 h 7420660"/>
              <a:gd name="connsiteX1878" fmla="*/ 17085710 w 23801362"/>
              <a:gd name="connsiteY1878" fmla="*/ 4552033 h 7420660"/>
              <a:gd name="connsiteX1879" fmla="*/ 16881812 w 23801362"/>
              <a:gd name="connsiteY1879" fmla="*/ 4552033 h 7420660"/>
              <a:gd name="connsiteX1880" fmla="*/ 16854258 w 23801362"/>
              <a:gd name="connsiteY1880" fmla="*/ 4571628 h 7420660"/>
              <a:gd name="connsiteX1881" fmla="*/ 16892832 w 23801362"/>
              <a:gd name="connsiteY1881" fmla="*/ 4591224 h 7420660"/>
              <a:gd name="connsiteX1882" fmla="*/ 16921490 w 23801362"/>
              <a:gd name="connsiteY1882" fmla="*/ 4571628 h 7420660"/>
              <a:gd name="connsiteX1883" fmla="*/ 16881812 w 23801362"/>
              <a:gd name="connsiteY1883" fmla="*/ 4552033 h 7420660"/>
              <a:gd name="connsiteX1884" fmla="*/ 1697354 w 23801362"/>
              <a:gd name="connsiteY1884" fmla="*/ 4535531 h 7420660"/>
              <a:gd name="connsiteX1885" fmla="*/ 1664290 w 23801362"/>
              <a:gd name="connsiteY1885" fmla="*/ 4570597 h 7420660"/>
              <a:gd name="connsiteX1886" fmla="*/ 1679720 w 23801362"/>
              <a:gd name="connsiteY1886" fmla="*/ 4587786 h 7420660"/>
              <a:gd name="connsiteX1887" fmla="*/ 1713887 w 23801362"/>
              <a:gd name="connsiteY1887" fmla="*/ 4554095 h 7420660"/>
              <a:gd name="connsiteX1888" fmla="*/ 1697354 w 23801362"/>
              <a:gd name="connsiteY1888" fmla="*/ 4535531 h 7420660"/>
              <a:gd name="connsiteX1889" fmla="*/ 16954554 w 23801362"/>
              <a:gd name="connsiteY1889" fmla="*/ 4533468 h 7420660"/>
              <a:gd name="connsiteX1890" fmla="*/ 16950146 w 23801362"/>
              <a:gd name="connsiteY1890" fmla="*/ 4552033 h 7420660"/>
              <a:gd name="connsiteX1891" fmla="*/ 16995334 w 23801362"/>
              <a:gd name="connsiteY1891" fmla="*/ 4571628 h 7420660"/>
              <a:gd name="connsiteX1892" fmla="*/ 16998640 w 23801362"/>
              <a:gd name="connsiteY1892" fmla="*/ 4552033 h 7420660"/>
              <a:gd name="connsiteX1893" fmla="*/ 16954554 w 23801362"/>
              <a:gd name="connsiteY1893" fmla="*/ 4533468 h 7420660"/>
              <a:gd name="connsiteX1894" fmla="*/ 21314698 w 23801362"/>
              <a:gd name="connsiteY1894" fmla="*/ 4515591 h 7420660"/>
              <a:gd name="connsiteX1895" fmla="*/ 21291554 w 23801362"/>
              <a:gd name="connsiteY1895" fmla="*/ 4519373 h 7420660"/>
              <a:gd name="connsiteX1896" fmla="*/ 21315800 w 23801362"/>
              <a:gd name="connsiteY1896" fmla="*/ 4529687 h 7420660"/>
              <a:gd name="connsiteX1897" fmla="*/ 21340048 w 23801362"/>
              <a:gd name="connsiteY1897" fmla="*/ 4519373 h 7420660"/>
              <a:gd name="connsiteX1898" fmla="*/ 21314698 w 23801362"/>
              <a:gd name="connsiteY1898" fmla="*/ 4515591 h 7420660"/>
              <a:gd name="connsiteX1899" fmla="*/ 17331492 w 23801362"/>
              <a:gd name="connsiteY1899" fmla="*/ 4506653 h 7420660"/>
              <a:gd name="connsiteX1900" fmla="*/ 17298428 w 23801362"/>
              <a:gd name="connsiteY1900" fmla="*/ 4508029 h 7420660"/>
              <a:gd name="connsiteX1901" fmla="*/ 17248830 w 23801362"/>
              <a:gd name="connsiteY1901" fmla="*/ 4524530 h 7420660"/>
              <a:gd name="connsiteX1902" fmla="*/ 17298428 w 23801362"/>
              <a:gd name="connsiteY1902" fmla="*/ 4532781 h 7420660"/>
              <a:gd name="connsiteX1903" fmla="*/ 17345820 w 23801362"/>
              <a:gd name="connsiteY1903" fmla="*/ 4516623 h 7420660"/>
              <a:gd name="connsiteX1904" fmla="*/ 17331492 w 23801362"/>
              <a:gd name="connsiteY1904" fmla="*/ 4506653 h 7420660"/>
              <a:gd name="connsiteX1905" fmla="*/ 3051909 w 23801362"/>
              <a:gd name="connsiteY1905" fmla="*/ 4502527 h 7420660"/>
              <a:gd name="connsiteX1906" fmla="*/ 3014436 w 23801362"/>
              <a:gd name="connsiteY1906" fmla="*/ 4506309 h 7420660"/>
              <a:gd name="connsiteX1907" fmla="*/ 2640803 w 23801362"/>
              <a:gd name="connsiteY1907" fmla="*/ 4621821 h 7420660"/>
              <a:gd name="connsiteX1908" fmla="*/ 2580184 w 23801362"/>
              <a:gd name="connsiteY1908" fmla="*/ 4640041 h 7420660"/>
              <a:gd name="connsiteX1909" fmla="*/ 2554836 w 23801362"/>
              <a:gd name="connsiteY1909" fmla="*/ 4651386 h 7420660"/>
              <a:gd name="connsiteX1910" fmla="*/ 2844704 w 23801362"/>
              <a:gd name="connsiteY1910" fmla="*/ 4613226 h 7420660"/>
              <a:gd name="connsiteX1911" fmla="*/ 3066237 w 23801362"/>
              <a:gd name="connsiteY1911" fmla="*/ 4508029 h 7420660"/>
              <a:gd name="connsiteX1912" fmla="*/ 3051909 w 23801362"/>
              <a:gd name="connsiteY1912" fmla="*/ 4502527 h 7420660"/>
              <a:gd name="connsiteX1913" fmla="*/ 21507576 w 23801362"/>
              <a:gd name="connsiteY1913" fmla="*/ 4493933 h 7420660"/>
              <a:gd name="connsiteX1914" fmla="*/ 21449162 w 23801362"/>
              <a:gd name="connsiteY1914" fmla="*/ 4513185 h 7420660"/>
              <a:gd name="connsiteX1915" fmla="*/ 21449162 w 23801362"/>
              <a:gd name="connsiteY1915" fmla="*/ 4532781 h 7420660"/>
              <a:gd name="connsiteX1916" fmla="*/ 21507576 w 23801362"/>
              <a:gd name="connsiteY1916" fmla="*/ 4513185 h 7420660"/>
              <a:gd name="connsiteX1917" fmla="*/ 21507576 w 23801362"/>
              <a:gd name="connsiteY1917" fmla="*/ 4493933 h 7420660"/>
              <a:gd name="connsiteX1918" fmla="*/ 21827202 w 23801362"/>
              <a:gd name="connsiteY1918" fmla="*/ 4474337 h 7420660"/>
              <a:gd name="connsiteX1919" fmla="*/ 21797444 w 23801362"/>
              <a:gd name="connsiteY1919" fmla="*/ 4493933 h 7420660"/>
              <a:gd name="connsiteX1920" fmla="*/ 21815080 w 23801362"/>
              <a:gd name="connsiteY1920" fmla="*/ 4513185 h 7420660"/>
              <a:gd name="connsiteX1921" fmla="*/ 21844838 w 23801362"/>
              <a:gd name="connsiteY1921" fmla="*/ 4493933 h 7420660"/>
              <a:gd name="connsiteX1922" fmla="*/ 21827202 w 23801362"/>
              <a:gd name="connsiteY1922" fmla="*/ 4474337 h 7420660"/>
              <a:gd name="connsiteX1923" fmla="*/ 18010424 w 23801362"/>
              <a:gd name="connsiteY1923" fmla="*/ 4467118 h 7420660"/>
              <a:gd name="connsiteX1924" fmla="*/ 17942090 w 23801362"/>
              <a:gd name="connsiteY1924" fmla="*/ 4474337 h 7420660"/>
              <a:gd name="connsiteX1925" fmla="*/ 17686388 w 23801362"/>
              <a:gd name="connsiteY1925" fmla="*/ 4479495 h 7420660"/>
              <a:gd name="connsiteX1926" fmla="*/ 17397622 w 23801362"/>
              <a:gd name="connsiteY1926" fmla="*/ 4485683 h 7420660"/>
              <a:gd name="connsiteX1927" fmla="*/ 17514452 w 23801362"/>
              <a:gd name="connsiteY1927" fmla="*/ 4537937 h 7420660"/>
              <a:gd name="connsiteX1928" fmla="*/ 17721658 w 23801362"/>
              <a:gd name="connsiteY1928" fmla="*/ 4548939 h 7420660"/>
              <a:gd name="connsiteX1929" fmla="*/ 18009320 w 23801362"/>
              <a:gd name="connsiteY1929" fmla="*/ 4531405 h 7420660"/>
              <a:gd name="connsiteX1930" fmla="*/ 18260614 w 23801362"/>
              <a:gd name="connsiteY1930" fmla="*/ 4492558 h 7420660"/>
              <a:gd name="connsiteX1931" fmla="*/ 18231958 w 23801362"/>
              <a:gd name="connsiteY1931" fmla="*/ 4473306 h 7420660"/>
              <a:gd name="connsiteX1932" fmla="*/ 18010424 w 23801362"/>
              <a:gd name="connsiteY1932" fmla="*/ 4467118 h 7420660"/>
              <a:gd name="connsiteX1933" fmla="*/ 23206004 w 23801362"/>
              <a:gd name="connsiteY1933" fmla="*/ 4455085 h 7420660"/>
              <a:gd name="connsiteX1934" fmla="*/ 23429744 w 23801362"/>
              <a:gd name="connsiteY1934" fmla="*/ 4481557 h 7420660"/>
              <a:gd name="connsiteX1935" fmla="*/ 23372430 w 23801362"/>
              <a:gd name="connsiteY1935" fmla="*/ 4504247 h 7420660"/>
              <a:gd name="connsiteX1936" fmla="*/ 23161918 w 23801362"/>
              <a:gd name="connsiteY1936" fmla="*/ 4490839 h 7420660"/>
              <a:gd name="connsiteX1937" fmla="*/ 22940384 w 23801362"/>
              <a:gd name="connsiteY1937" fmla="*/ 4468149 h 7420660"/>
              <a:gd name="connsiteX1938" fmla="*/ 23206004 w 23801362"/>
              <a:gd name="connsiteY1938" fmla="*/ 4455085 h 7420660"/>
              <a:gd name="connsiteX1939" fmla="*/ 19804740 w 23801362"/>
              <a:gd name="connsiteY1939" fmla="*/ 4437553 h 7420660"/>
              <a:gd name="connsiteX1940" fmla="*/ 19592022 w 23801362"/>
              <a:gd name="connsiteY1940" fmla="*/ 4455085 h 7420660"/>
              <a:gd name="connsiteX1941" fmla="*/ 19856540 w 23801362"/>
              <a:gd name="connsiteY1941" fmla="*/ 4473306 h 7420660"/>
              <a:gd name="connsiteX1942" fmla="*/ 20071462 w 23801362"/>
              <a:gd name="connsiteY1942" fmla="*/ 4453711 h 7420660"/>
              <a:gd name="connsiteX1943" fmla="*/ 19804740 w 23801362"/>
              <a:gd name="connsiteY1943" fmla="*/ 4437553 h 7420660"/>
              <a:gd name="connsiteX1944" fmla="*/ 19482908 w 23801362"/>
              <a:gd name="connsiteY1944" fmla="*/ 4437553 h 7420660"/>
              <a:gd name="connsiteX1945" fmla="*/ 19460866 w 23801362"/>
              <a:gd name="connsiteY1945" fmla="*/ 4440647 h 7420660"/>
              <a:gd name="connsiteX1946" fmla="*/ 19472990 w 23801362"/>
              <a:gd name="connsiteY1946" fmla="*/ 4453711 h 7420660"/>
              <a:gd name="connsiteX1947" fmla="*/ 19498338 w 23801362"/>
              <a:gd name="connsiteY1947" fmla="*/ 4442709 h 7420660"/>
              <a:gd name="connsiteX1948" fmla="*/ 19482908 w 23801362"/>
              <a:gd name="connsiteY1948" fmla="*/ 4437553 h 7420660"/>
              <a:gd name="connsiteX1949" fmla="*/ 4027320 w 23801362"/>
              <a:gd name="connsiteY1949" fmla="*/ 4427239 h 7420660"/>
              <a:gd name="connsiteX1950" fmla="*/ 4042750 w 23801362"/>
              <a:gd name="connsiteY1950" fmla="*/ 4437553 h 7420660"/>
              <a:gd name="connsiteX1951" fmla="*/ 4017401 w 23801362"/>
              <a:gd name="connsiteY1951" fmla="*/ 4460243 h 7420660"/>
              <a:gd name="connsiteX1952" fmla="*/ 4004175 w 23801362"/>
              <a:gd name="connsiteY1952" fmla="*/ 4434459 h 7420660"/>
              <a:gd name="connsiteX1953" fmla="*/ 4027320 w 23801362"/>
              <a:gd name="connsiteY1953" fmla="*/ 4427239 h 7420660"/>
              <a:gd name="connsiteX1954" fmla="*/ 20467138 w 23801362"/>
              <a:gd name="connsiteY1954" fmla="*/ 4417613 h 7420660"/>
              <a:gd name="connsiteX1955" fmla="*/ 20443992 w 23801362"/>
              <a:gd name="connsiteY1955" fmla="*/ 4421395 h 7420660"/>
              <a:gd name="connsiteX1956" fmla="*/ 20467138 w 23801362"/>
              <a:gd name="connsiteY1956" fmla="*/ 4430333 h 7420660"/>
              <a:gd name="connsiteX1957" fmla="*/ 20491384 w 23801362"/>
              <a:gd name="connsiteY1957" fmla="*/ 4421395 h 7420660"/>
              <a:gd name="connsiteX1958" fmla="*/ 20467138 w 23801362"/>
              <a:gd name="connsiteY1958" fmla="*/ 4417613 h 7420660"/>
              <a:gd name="connsiteX1959" fmla="*/ 20620338 w 23801362"/>
              <a:gd name="connsiteY1959" fmla="*/ 4415207 h 7420660"/>
              <a:gd name="connsiteX1960" fmla="*/ 20545390 w 23801362"/>
              <a:gd name="connsiteY1960" fmla="*/ 4434459 h 7420660"/>
              <a:gd name="connsiteX1961" fmla="*/ 20620338 w 23801362"/>
              <a:gd name="connsiteY1961" fmla="*/ 4453711 h 7420660"/>
              <a:gd name="connsiteX1962" fmla="*/ 20698592 w 23801362"/>
              <a:gd name="connsiteY1962" fmla="*/ 4434459 h 7420660"/>
              <a:gd name="connsiteX1963" fmla="*/ 20620338 w 23801362"/>
              <a:gd name="connsiteY1963" fmla="*/ 4415207 h 7420660"/>
              <a:gd name="connsiteX1964" fmla="*/ 4101165 w 23801362"/>
              <a:gd name="connsiteY1964" fmla="*/ 4407987 h 7420660"/>
              <a:gd name="connsiteX1965" fmla="*/ 4117698 w 23801362"/>
              <a:gd name="connsiteY1965" fmla="*/ 4419332 h 7420660"/>
              <a:gd name="connsiteX1966" fmla="*/ 4091246 w 23801362"/>
              <a:gd name="connsiteY1966" fmla="*/ 4439615 h 7420660"/>
              <a:gd name="connsiteX1967" fmla="*/ 4078020 w 23801362"/>
              <a:gd name="connsiteY1967" fmla="*/ 4415207 h 7420660"/>
              <a:gd name="connsiteX1968" fmla="*/ 4101165 w 23801362"/>
              <a:gd name="connsiteY1968" fmla="*/ 4407987 h 7420660"/>
              <a:gd name="connsiteX1969" fmla="*/ 21160396 w 23801362"/>
              <a:gd name="connsiteY1969" fmla="*/ 4396643 h 7420660"/>
              <a:gd name="connsiteX1970" fmla="*/ 20786764 w 23801362"/>
              <a:gd name="connsiteY1970" fmla="*/ 4438584 h 7420660"/>
              <a:gd name="connsiteX1971" fmla="*/ 20777946 w 23801362"/>
              <a:gd name="connsiteY1971" fmla="*/ 4476400 h 7420660"/>
              <a:gd name="connsiteX1972" fmla="*/ 20827544 w 23801362"/>
              <a:gd name="connsiteY1972" fmla="*/ 4484651 h 7420660"/>
              <a:gd name="connsiteX1973" fmla="*/ 21107492 w 23801362"/>
              <a:gd name="connsiteY1973" fmla="*/ 4461961 h 7420660"/>
              <a:gd name="connsiteX1974" fmla="*/ 21420506 w 23801362"/>
              <a:gd name="connsiteY1974" fmla="*/ 4423114 h 7420660"/>
              <a:gd name="connsiteX1975" fmla="*/ 21478920 w 23801362"/>
              <a:gd name="connsiteY1975" fmla="*/ 4396643 h 7420660"/>
              <a:gd name="connsiteX1976" fmla="*/ 21420506 w 23801362"/>
              <a:gd name="connsiteY1976" fmla="*/ 4398705 h 7420660"/>
              <a:gd name="connsiteX1977" fmla="*/ 21160396 w 23801362"/>
              <a:gd name="connsiteY1977" fmla="*/ 4396643 h 7420660"/>
              <a:gd name="connsiteX1978" fmla="*/ 4198155 w 23801362"/>
              <a:gd name="connsiteY1978" fmla="*/ 4396643 h 7420660"/>
              <a:gd name="connsiteX1979" fmla="*/ 4222402 w 23801362"/>
              <a:gd name="connsiteY1979" fmla="*/ 4396643 h 7420660"/>
              <a:gd name="connsiteX1980" fmla="*/ 4201462 w 23801362"/>
              <a:gd name="connsiteY1980" fmla="*/ 4420020 h 7420660"/>
              <a:gd name="connsiteX1981" fmla="*/ 4176112 w 23801362"/>
              <a:gd name="connsiteY1981" fmla="*/ 4411081 h 7420660"/>
              <a:gd name="connsiteX1982" fmla="*/ 4198155 w 23801362"/>
              <a:gd name="connsiteY1982" fmla="*/ 4396643 h 7420660"/>
              <a:gd name="connsiteX1983" fmla="*/ 143309 w 23801362"/>
              <a:gd name="connsiteY1983" fmla="*/ 4368109 h 7420660"/>
              <a:gd name="connsiteX1984" fmla="*/ 105836 w 23801362"/>
              <a:gd name="connsiteY1984" fmla="*/ 4412113 h 7420660"/>
              <a:gd name="connsiteX1985" fmla="*/ 60647 w 23801362"/>
              <a:gd name="connsiteY1985" fmla="*/ 4465399 h 7420660"/>
              <a:gd name="connsiteX1986" fmla="*/ 56238 w 23801362"/>
              <a:gd name="connsiteY1986" fmla="*/ 4453023 h 7420660"/>
              <a:gd name="connsiteX1987" fmla="*/ 101427 w 23801362"/>
              <a:gd name="connsiteY1987" fmla="*/ 4401799 h 7420660"/>
              <a:gd name="connsiteX1988" fmla="*/ 5416042 w 23801362"/>
              <a:gd name="connsiteY1988" fmla="*/ 4339919 h 7420660"/>
              <a:gd name="connsiteX1989" fmla="*/ 5393999 w 23801362"/>
              <a:gd name="connsiteY1989" fmla="*/ 4343356 h 7420660"/>
              <a:gd name="connsiteX1990" fmla="*/ 5407224 w 23801362"/>
              <a:gd name="connsiteY1990" fmla="*/ 4355045 h 7420660"/>
              <a:gd name="connsiteX1991" fmla="*/ 5431472 w 23801362"/>
              <a:gd name="connsiteY1991" fmla="*/ 4345419 h 7420660"/>
              <a:gd name="connsiteX1992" fmla="*/ 5416042 w 23801362"/>
              <a:gd name="connsiteY1992" fmla="*/ 4339919 h 7420660"/>
              <a:gd name="connsiteX1993" fmla="*/ 1688537 w 23801362"/>
              <a:gd name="connsiteY1993" fmla="*/ 4317916 h 7420660"/>
              <a:gd name="connsiteX1994" fmla="*/ 1649961 w 23801362"/>
              <a:gd name="connsiteY1994" fmla="*/ 4365015 h 7420660"/>
              <a:gd name="connsiteX1995" fmla="*/ 1600365 w 23801362"/>
              <a:gd name="connsiteY1995" fmla="*/ 4426551 h 7420660"/>
              <a:gd name="connsiteX1996" fmla="*/ 1572810 w 23801362"/>
              <a:gd name="connsiteY1996" fmla="*/ 4453711 h 7420660"/>
              <a:gd name="connsiteX1997" fmla="*/ 1544154 w 23801362"/>
              <a:gd name="connsiteY1997" fmla="*/ 4518342 h 7420660"/>
              <a:gd name="connsiteX1998" fmla="*/ 1580525 w 23801362"/>
              <a:gd name="connsiteY1998" fmla="*/ 4587786 h 7420660"/>
              <a:gd name="connsiteX1999" fmla="*/ 1665393 w 23801362"/>
              <a:gd name="connsiteY1999" fmla="*/ 4518342 h 7420660"/>
              <a:gd name="connsiteX2000" fmla="*/ 1688537 w 23801362"/>
              <a:gd name="connsiteY2000" fmla="*/ 4317916 h 7420660"/>
              <a:gd name="connsiteX2001" fmla="*/ 22998798 w 23801362"/>
              <a:gd name="connsiteY2001" fmla="*/ 4303821 h 7420660"/>
              <a:gd name="connsiteX2002" fmla="*/ 23049498 w 23801362"/>
              <a:gd name="connsiteY2002" fmla="*/ 4324105 h 7420660"/>
              <a:gd name="connsiteX2003" fmla="*/ 23056112 w 23801362"/>
              <a:gd name="connsiteY2003" fmla="*/ 4353669 h 7420660"/>
              <a:gd name="connsiteX2004" fmla="*/ 23002106 w 23801362"/>
              <a:gd name="connsiteY2004" fmla="*/ 4333043 h 7420660"/>
              <a:gd name="connsiteX2005" fmla="*/ 22998798 w 23801362"/>
              <a:gd name="connsiteY2005" fmla="*/ 4303821 h 7420660"/>
              <a:gd name="connsiteX2006" fmla="*/ 21644658 w 23801362"/>
              <a:gd name="connsiteY2006" fmla="*/ 4301973 h 7420660"/>
              <a:gd name="connsiteX2007" fmla="*/ 21585830 w 23801362"/>
              <a:gd name="connsiteY2007" fmla="*/ 4306915 h 7420660"/>
              <a:gd name="connsiteX2008" fmla="*/ 21420506 w 23801362"/>
              <a:gd name="connsiteY2008" fmla="*/ 4318947 h 7420660"/>
              <a:gd name="connsiteX2009" fmla="*/ 21410586 w 23801362"/>
              <a:gd name="connsiteY2009" fmla="*/ 4337512 h 7420660"/>
              <a:gd name="connsiteX2010" fmla="*/ 21633222 w 23801362"/>
              <a:gd name="connsiteY2010" fmla="*/ 4325823 h 7420660"/>
              <a:gd name="connsiteX2011" fmla="*/ 21669594 w 23801362"/>
              <a:gd name="connsiteY2011" fmla="*/ 4302446 h 7420660"/>
              <a:gd name="connsiteX2012" fmla="*/ 21644658 w 23801362"/>
              <a:gd name="connsiteY2012" fmla="*/ 4301973 h 7420660"/>
              <a:gd name="connsiteX2013" fmla="*/ 3245889 w 23801362"/>
              <a:gd name="connsiteY2013" fmla="*/ 4298665 h 7420660"/>
              <a:gd name="connsiteX2014" fmla="*/ 3187474 w 23801362"/>
              <a:gd name="connsiteY2014" fmla="*/ 4309665 h 7420660"/>
              <a:gd name="connsiteX2015" fmla="*/ 3144490 w 23801362"/>
              <a:gd name="connsiteY2015" fmla="*/ 4335449 h 7420660"/>
              <a:gd name="connsiteX2016" fmla="*/ 3251401 w 23801362"/>
              <a:gd name="connsiteY2016" fmla="*/ 4314822 h 7420660"/>
              <a:gd name="connsiteX2017" fmla="*/ 3245889 w 23801362"/>
              <a:gd name="connsiteY2017" fmla="*/ 4298665 h 7420660"/>
              <a:gd name="connsiteX2018" fmla="*/ 1788834 w 23801362"/>
              <a:gd name="connsiteY2018" fmla="*/ 4283194 h 7420660"/>
              <a:gd name="connsiteX2019" fmla="*/ 1775608 w 23801362"/>
              <a:gd name="connsiteY2019" fmla="*/ 4287319 h 7420660"/>
              <a:gd name="connsiteX2020" fmla="*/ 1757973 w 23801362"/>
              <a:gd name="connsiteY2020" fmla="*/ 4341293 h 7420660"/>
              <a:gd name="connsiteX2021" fmla="*/ 1775608 w 23801362"/>
              <a:gd name="connsiteY2021" fmla="*/ 4346450 h 7420660"/>
              <a:gd name="connsiteX2022" fmla="*/ 1793243 w 23801362"/>
              <a:gd name="connsiteY2022" fmla="*/ 4291445 h 7420660"/>
              <a:gd name="connsiteX2023" fmla="*/ 1788834 w 23801362"/>
              <a:gd name="connsiteY2023" fmla="*/ 4283194 h 7420660"/>
              <a:gd name="connsiteX2024" fmla="*/ 22205244 w 23801362"/>
              <a:gd name="connsiteY2024" fmla="*/ 4255691 h 7420660"/>
              <a:gd name="connsiteX2025" fmla="*/ 22212958 w 23801362"/>
              <a:gd name="connsiteY2025" fmla="*/ 4273912 h 7420660"/>
              <a:gd name="connsiteX2026" fmla="*/ 22176588 w 23801362"/>
              <a:gd name="connsiteY2026" fmla="*/ 4293507 h 7420660"/>
              <a:gd name="connsiteX2027" fmla="*/ 22167770 w 23801362"/>
              <a:gd name="connsiteY2027" fmla="*/ 4273912 h 7420660"/>
              <a:gd name="connsiteX2028" fmla="*/ 22205244 w 23801362"/>
              <a:gd name="connsiteY2028" fmla="*/ 4255691 h 7420660"/>
              <a:gd name="connsiteX2029" fmla="*/ 1975098 w 23801362"/>
              <a:gd name="connsiteY2029" fmla="*/ 4188997 h 7420660"/>
              <a:gd name="connsiteX2030" fmla="*/ 1926604 w 23801362"/>
              <a:gd name="connsiteY2030" fmla="*/ 4212719 h 7420660"/>
              <a:gd name="connsiteX2031" fmla="*/ 1863780 w 23801362"/>
              <a:gd name="connsiteY2031" fmla="*/ 4295571 h 7420660"/>
              <a:gd name="connsiteX2032" fmla="*/ 1935421 w 23801362"/>
              <a:gd name="connsiteY2032" fmla="*/ 4259817 h 7420660"/>
              <a:gd name="connsiteX2033" fmla="*/ 1987222 w 23801362"/>
              <a:gd name="connsiteY2033" fmla="*/ 4204468 h 7420660"/>
              <a:gd name="connsiteX2034" fmla="*/ 1975098 w 23801362"/>
              <a:gd name="connsiteY2034" fmla="*/ 4188997 h 7420660"/>
              <a:gd name="connsiteX2035" fmla="*/ 5369751 w 23801362"/>
              <a:gd name="connsiteY2035" fmla="*/ 4180059 h 7420660"/>
              <a:gd name="connsiteX2036" fmla="*/ 5349912 w 23801362"/>
              <a:gd name="connsiteY2036" fmla="*/ 4199311 h 7420660"/>
              <a:gd name="connsiteX2037" fmla="*/ 5358730 w 23801362"/>
              <a:gd name="connsiteY2037" fmla="*/ 4218907 h 7420660"/>
              <a:gd name="connsiteX2038" fmla="*/ 5379670 w 23801362"/>
              <a:gd name="connsiteY2038" fmla="*/ 4199311 h 7420660"/>
              <a:gd name="connsiteX2039" fmla="*/ 5369751 w 23801362"/>
              <a:gd name="connsiteY2039" fmla="*/ 4180059 h 7420660"/>
              <a:gd name="connsiteX2040" fmla="*/ 5077678 w 23801362"/>
              <a:gd name="connsiteY2040" fmla="*/ 4067986 h 7420660"/>
              <a:gd name="connsiteX2041" fmla="*/ 5029184 w 23801362"/>
              <a:gd name="connsiteY2041" fmla="*/ 4078643 h 7420660"/>
              <a:gd name="connsiteX2042" fmla="*/ 4922274 w 23801362"/>
              <a:gd name="connsiteY2042" fmla="*/ 4080018 h 7420660"/>
              <a:gd name="connsiteX2043" fmla="*/ 4867166 w 23801362"/>
              <a:gd name="connsiteY2043" fmla="*/ 4082769 h 7420660"/>
              <a:gd name="connsiteX2044" fmla="*/ 4820876 w 23801362"/>
              <a:gd name="connsiteY2044" fmla="*/ 4101333 h 7420660"/>
              <a:gd name="connsiteX2045" fmla="*/ 4570685 w 23801362"/>
              <a:gd name="connsiteY2045" fmla="*/ 4186935 h 7420660"/>
              <a:gd name="connsiteX2046" fmla="*/ 4798832 w 23801362"/>
              <a:gd name="connsiteY2046" fmla="*/ 4162526 h 7420660"/>
              <a:gd name="connsiteX2047" fmla="*/ 4945421 w 23801362"/>
              <a:gd name="connsiteY2047" fmla="*/ 4132961 h 7420660"/>
              <a:gd name="connsiteX2048" fmla="*/ 5105232 w 23801362"/>
              <a:gd name="connsiteY2048" fmla="*/ 4070736 h 7420660"/>
              <a:gd name="connsiteX2049" fmla="*/ 5077678 w 23801362"/>
              <a:gd name="connsiteY2049" fmla="*/ 4067986 h 7420660"/>
              <a:gd name="connsiteX2050" fmla="*/ 4522190 w 23801362"/>
              <a:gd name="connsiteY2050" fmla="*/ 4067642 h 7420660"/>
              <a:gd name="connsiteX2051" fmla="*/ 4483614 w 23801362"/>
              <a:gd name="connsiteY2051" fmla="*/ 4073487 h 7420660"/>
              <a:gd name="connsiteX2052" fmla="*/ 4434018 w 23801362"/>
              <a:gd name="connsiteY2052" fmla="*/ 4112334 h 7420660"/>
              <a:gd name="connsiteX2053" fmla="*/ 4522190 w 23801362"/>
              <a:gd name="connsiteY2053" fmla="*/ 4080018 h 7420660"/>
              <a:gd name="connsiteX2054" fmla="*/ 4522190 w 23801362"/>
              <a:gd name="connsiteY2054" fmla="*/ 4067642 h 7420660"/>
              <a:gd name="connsiteX2055" fmla="*/ 3183479 w 23801362"/>
              <a:gd name="connsiteY2055" fmla="*/ 4066997 h 7420660"/>
              <a:gd name="connsiteX2056" fmla="*/ 3162125 w 23801362"/>
              <a:gd name="connsiteY2056" fmla="*/ 4070736 h 7420660"/>
              <a:gd name="connsiteX2057" fmla="*/ 3086076 w 23801362"/>
              <a:gd name="connsiteY2057" fmla="*/ 4081737 h 7420660"/>
              <a:gd name="connsiteX2058" fmla="*/ 3017742 w 23801362"/>
              <a:gd name="connsiteY2058" fmla="*/ 4110615 h 7420660"/>
              <a:gd name="connsiteX2059" fmla="*/ 3028764 w 23801362"/>
              <a:gd name="connsiteY2059" fmla="*/ 4140180 h 7420660"/>
              <a:gd name="connsiteX2060" fmla="*/ 3144490 w 23801362"/>
              <a:gd name="connsiteY2060" fmla="*/ 4099270 h 7420660"/>
              <a:gd name="connsiteX2061" fmla="*/ 3187474 w 23801362"/>
              <a:gd name="connsiteY2061" fmla="*/ 4069705 h 7420660"/>
              <a:gd name="connsiteX2062" fmla="*/ 3183479 w 23801362"/>
              <a:gd name="connsiteY2062" fmla="*/ 4066997 h 7420660"/>
              <a:gd name="connsiteX2063" fmla="*/ 5205529 w 23801362"/>
              <a:gd name="connsiteY2063" fmla="*/ 4064892 h 7420660"/>
              <a:gd name="connsiteX2064" fmla="*/ 5180180 w 23801362"/>
              <a:gd name="connsiteY2064" fmla="*/ 4068330 h 7420660"/>
              <a:gd name="connsiteX2065" fmla="*/ 5204427 w 23801362"/>
              <a:gd name="connsiteY2065" fmla="*/ 4078643 h 7420660"/>
              <a:gd name="connsiteX2066" fmla="*/ 5229777 w 23801362"/>
              <a:gd name="connsiteY2066" fmla="*/ 4068330 h 7420660"/>
              <a:gd name="connsiteX2067" fmla="*/ 5205529 w 23801362"/>
              <a:gd name="connsiteY2067" fmla="*/ 4064892 h 7420660"/>
              <a:gd name="connsiteX2068" fmla="*/ 18710294 w 23801362"/>
              <a:gd name="connsiteY2068" fmla="*/ 4062485 h 7420660"/>
              <a:gd name="connsiteX2069" fmla="*/ 18597874 w 23801362"/>
              <a:gd name="connsiteY2069" fmla="*/ 4081737 h 7420660"/>
              <a:gd name="connsiteX2070" fmla="*/ 18790752 w 23801362"/>
              <a:gd name="connsiteY2070" fmla="*/ 4081737 h 7420660"/>
              <a:gd name="connsiteX2071" fmla="*/ 18710294 w 23801362"/>
              <a:gd name="connsiteY2071" fmla="*/ 4062485 h 7420660"/>
              <a:gd name="connsiteX2072" fmla="*/ 516941 w 23801362"/>
              <a:gd name="connsiteY2072" fmla="*/ 4018481 h 7420660"/>
              <a:gd name="connsiteX2073" fmla="*/ 523554 w 23801362"/>
              <a:gd name="connsiteY2073" fmla="*/ 4037045 h 7420660"/>
              <a:gd name="connsiteX2074" fmla="*/ 493796 w 23801362"/>
              <a:gd name="connsiteY2074" fmla="*/ 4055953 h 7420660"/>
              <a:gd name="connsiteX2075" fmla="*/ 487183 w 23801362"/>
              <a:gd name="connsiteY2075" fmla="*/ 4037045 h 7420660"/>
              <a:gd name="connsiteX2076" fmla="*/ 516941 w 23801362"/>
              <a:gd name="connsiteY2076" fmla="*/ 4018481 h 7420660"/>
              <a:gd name="connsiteX2077" fmla="*/ 20289690 w 23801362"/>
              <a:gd name="connsiteY2077" fmla="*/ 4017450 h 7420660"/>
              <a:gd name="connsiteX2078" fmla="*/ 20234582 w 23801362"/>
              <a:gd name="connsiteY2078" fmla="*/ 4018481 h 7420660"/>
              <a:gd name="connsiteX2079" fmla="*/ 20140898 w 23801362"/>
              <a:gd name="connsiteY2079" fmla="*/ 4037045 h 7420660"/>
              <a:gd name="connsiteX2080" fmla="*/ 20223560 w 23801362"/>
              <a:gd name="connsiteY2080" fmla="*/ 4042890 h 7420660"/>
              <a:gd name="connsiteX2081" fmla="*/ 20313938 w 23801362"/>
              <a:gd name="connsiteY2081" fmla="*/ 4024669 h 7420660"/>
              <a:gd name="connsiteX2082" fmla="*/ 20289690 w 23801362"/>
              <a:gd name="connsiteY2082" fmla="*/ 4017450 h 7420660"/>
              <a:gd name="connsiteX2083" fmla="*/ 19290030 w 23801362"/>
              <a:gd name="connsiteY2083" fmla="*/ 4010230 h 7420660"/>
              <a:gd name="connsiteX2084" fmla="*/ 19236024 w 23801362"/>
              <a:gd name="connsiteY2084" fmla="*/ 4015387 h 7420660"/>
              <a:gd name="connsiteX2085" fmla="*/ 19205164 w 23801362"/>
              <a:gd name="connsiteY2085" fmla="*/ 4044265 h 7420660"/>
              <a:gd name="connsiteX2086" fmla="*/ 19358364 w 23801362"/>
              <a:gd name="connsiteY2086" fmla="*/ 4044265 h 7420660"/>
              <a:gd name="connsiteX2087" fmla="*/ 19333014 w 23801362"/>
              <a:gd name="connsiteY2087" fmla="*/ 4014356 h 7420660"/>
              <a:gd name="connsiteX2088" fmla="*/ 19290030 w 23801362"/>
              <a:gd name="connsiteY2088" fmla="*/ 4010230 h 7420660"/>
              <a:gd name="connsiteX2089" fmla="*/ 1296168 w 23801362"/>
              <a:gd name="connsiteY2089" fmla="*/ 3984790 h 7420660"/>
              <a:gd name="connsiteX2090" fmla="*/ 1245469 w 23801362"/>
              <a:gd name="connsiteY2090" fmla="*/ 4004042 h 7420660"/>
              <a:gd name="connsiteX2091" fmla="*/ 1273023 w 23801362"/>
              <a:gd name="connsiteY2091" fmla="*/ 4023638 h 7420660"/>
              <a:gd name="connsiteX2092" fmla="*/ 1322620 w 23801362"/>
              <a:gd name="connsiteY2092" fmla="*/ 4004042 h 7420660"/>
              <a:gd name="connsiteX2093" fmla="*/ 1296168 w 23801362"/>
              <a:gd name="connsiteY2093" fmla="*/ 3984790 h 7420660"/>
              <a:gd name="connsiteX2094" fmla="*/ 22239410 w 23801362"/>
              <a:gd name="connsiteY2094" fmla="*/ 3975508 h 7420660"/>
              <a:gd name="connsiteX2095" fmla="*/ 22265862 w 23801362"/>
              <a:gd name="connsiteY2095" fmla="*/ 3979633 h 7420660"/>
              <a:gd name="connsiteX2096" fmla="*/ 22398122 w 23801362"/>
              <a:gd name="connsiteY2096" fmla="*/ 3981353 h 7420660"/>
              <a:gd name="connsiteX2097" fmla="*/ 22499520 w 23801362"/>
              <a:gd name="connsiteY2097" fmla="*/ 4001979 h 7420660"/>
              <a:gd name="connsiteX2098" fmla="*/ 22207448 w 23801362"/>
              <a:gd name="connsiteY2098" fmla="*/ 4001979 h 7420660"/>
              <a:gd name="connsiteX2099" fmla="*/ 22218470 w 23801362"/>
              <a:gd name="connsiteY2099" fmla="*/ 3978602 h 7420660"/>
              <a:gd name="connsiteX2100" fmla="*/ 22239410 w 23801362"/>
              <a:gd name="connsiteY2100" fmla="*/ 3975508 h 7420660"/>
              <a:gd name="connsiteX2101" fmla="*/ 20445094 w 23801362"/>
              <a:gd name="connsiteY2101" fmla="*/ 3965195 h 7420660"/>
              <a:gd name="connsiteX2102" fmla="*/ 20380066 w 23801362"/>
              <a:gd name="connsiteY2102" fmla="*/ 4023638 h 7420660"/>
              <a:gd name="connsiteX2103" fmla="*/ 20430766 w 23801362"/>
              <a:gd name="connsiteY2103" fmla="*/ 4042890 h 7420660"/>
              <a:gd name="connsiteX2104" fmla="*/ 20467138 w 23801362"/>
              <a:gd name="connsiteY2104" fmla="*/ 4023638 h 7420660"/>
              <a:gd name="connsiteX2105" fmla="*/ 20443992 w 23801362"/>
              <a:gd name="connsiteY2105" fmla="*/ 4001979 h 7420660"/>
              <a:gd name="connsiteX2106" fmla="*/ 20458320 w 23801362"/>
              <a:gd name="connsiteY2106" fmla="*/ 3984790 h 7420660"/>
              <a:gd name="connsiteX2107" fmla="*/ 20445094 w 23801362"/>
              <a:gd name="connsiteY2107" fmla="*/ 3965195 h 7420660"/>
              <a:gd name="connsiteX2108" fmla="*/ 1085656 w 23801362"/>
              <a:gd name="connsiteY2108" fmla="*/ 3934598 h 7420660"/>
              <a:gd name="connsiteX2109" fmla="*/ 954499 w 23801362"/>
              <a:gd name="connsiteY2109" fmla="*/ 3993729 h 7420660"/>
              <a:gd name="connsiteX2110" fmla="*/ 863019 w 23801362"/>
              <a:gd name="connsiteY2110" fmla="*/ 4085175 h 7420660"/>
              <a:gd name="connsiteX2111" fmla="*/ 834363 w 23801362"/>
              <a:gd name="connsiteY2111" fmla="*/ 4096176 h 7420660"/>
              <a:gd name="connsiteX2112" fmla="*/ 768233 w 23801362"/>
              <a:gd name="connsiteY2112" fmla="*/ 4121616 h 7420660"/>
              <a:gd name="connsiteX2113" fmla="*/ 712024 w 23801362"/>
              <a:gd name="connsiteY2113" fmla="*/ 4160463 h 7420660"/>
              <a:gd name="connsiteX2114" fmla="*/ 631566 w 23801362"/>
              <a:gd name="connsiteY2114" fmla="*/ 4222001 h 7420660"/>
              <a:gd name="connsiteX2115" fmla="*/ 556619 w 23801362"/>
              <a:gd name="connsiteY2115" fmla="*/ 4262911 h 7420660"/>
              <a:gd name="connsiteX2116" fmla="*/ 461833 w 23801362"/>
              <a:gd name="connsiteY2116" fmla="*/ 4341293 h 7420660"/>
              <a:gd name="connsiteX2117" fmla="*/ 322961 w 23801362"/>
              <a:gd name="connsiteY2117" fmla="*/ 4591224 h 7420660"/>
              <a:gd name="connsiteX2118" fmla="*/ 428768 w 23801362"/>
              <a:gd name="connsiteY2118" fmla="*/ 4510091 h 7420660"/>
              <a:gd name="connsiteX2119" fmla="*/ 502613 w 23801362"/>
              <a:gd name="connsiteY2119" fmla="*/ 4403862 h 7420660"/>
              <a:gd name="connsiteX2120" fmla="*/ 503715 w 23801362"/>
              <a:gd name="connsiteY2120" fmla="*/ 4346450 h 7420660"/>
              <a:gd name="connsiteX2121" fmla="*/ 580866 w 23801362"/>
              <a:gd name="connsiteY2121" fmla="*/ 4337512 h 7420660"/>
              <a:gd name="connsiteX2122" fmla="*/ 889471 w 23801362"/>
              <a:gd name="connsiteY2122" fmla="*/ 4159776 h 7420660"/>
              <a:gd name="connsiteX2123" fmla="*/ 1023935 w 23801362"/>
              <a:gd name="connsiteY2123" fmla="*/ 4049078 h 7420660"/>
              <a:gd name="connsiteX2124" fmla="*/ 1133048 w 23801362"/>
              <a:gd name="connsiteY2124" fmla="*/ 3981353 h 7420660"/>
              <a:gd name="connsiteX2125" fmla="*/ 1177135 w 23801362"/>
              <a:gd name="connsiteY2125" fmla="*/ 3949037 h 7420660"/>
              <a:gd name="connsiteX2126" fmla="*/ 1118720 w 23801362"/>
              <a:gd name="connsiteY2126" fmla="*/ 3937692 h 7420660"/>
              <a:gd name="connsiteX2127" fmla="*/ 1085656 w 23801362"/>
              <a:gd name="connsiteY2127" fmla="*/ 3934598 h 7420660"/>
              <a:gd name="connsiteX2128" fmla="*/ 1732623 w 23801362"/>
              <a:gd name="connsiteY2128" fmla="*/ 3929441 h 7420660"/>
              <a:gd name="connsiteX2129" fmla="*/ 1699559 w 23801362"/>
              <a:gd name="connsiteY2129" fmla="*/ 3935973 h 7420660"/>
              <a:gd name="connsiteX2130" fmla="*/ 1491251 w 23801362"/>
              <a:gd name="connsiteY2130" fmla="*/ 3963132 h 7420660"/>
              <a:gd name="connsiteX2131" fmla="*/ 1429530 w 23801362"/>
              <a:gd name="connsiteY2131" fmla="*/ 4004042 h 7420660"/>
              <a:gd name="connsiteX2132" fmla="*/ 1376626 w 23801362"/>
              <a:gd name="connsiteY2132" fmla="*/ 4039796 h 7420660"/>
              <a:gd name="connsiteX2133" fmla="*/ 1354583 w 23801362"/>
              <a:gd name="connsiteY2133" fmla="*/ 4068330 h 7420660"/>
              <a:gd name="connsiteX2134" fmla="*/ 1484638 w 23801362"/>
              <a:gd name="connsiteY2134" fmla="*/ 4042890 h 7420660"/>
              <a:gd name="connsiteX2135" fmla="*/ 1505579 w 23801362"/>
              <a:gd name="connsiteY2135" fmla="*/ 4065579 h 7420660"/>
              <a:gd name="connsiteX2136" fmla="*/ 1177135 w 23801362"/>
              <a:gd name="connsiteY2136" fmla="*/ 4298665 h 7420660"/>
              <a:gd name="connsiteX2137" fmla="*/ 1159500 w 23801362"/>
              <a:gd name="connsiteY2137" fmla="*/ 4298665 h 7420660"/>
              <a:gd name="connsiteX2138" fmla="*/ 1151785 w 23801362"/>
              <a:gd name="connsiteY2138" fmla="*/ 4325823 h 7420660"/>
              <a:gd name="connsiteX2139" fmla="*/ 1190361 w 23801362"/>
              <a:gd name="connsiteY2139" fmla="*/ 4356763 h 7420660"/>
              <a:gd name="connsiteX2140" fmla="*/ 1206893 w 23801362"/>
              <a:gd name="connsiteY2140" fmla="*/ 4376359 h 7420660"/>
              <a:gd name="connsiteX2141" fmla="*/ 1298373 w 23801362"/>
              <a:gd name="connsiteY2141" fmla="*/ 4359857 h 7420660"/>
              <a:gd name="connsiteX2142" fmla="*/ 1341357 w 23801362"/>
              <a:gd name="connsiteY2142" fmla="*/ 4312759 h 7420660"/>
              <a:gd name="connsiteX2143" fmla="*/ 1403078 w 23801362"/>
              <a:gd name="connsiteY2143" fmla="*/ 4277006 h 7420660"/>
              <a:gd name="connsiteX2144" fmla="*/ 1522111 w 23801362"/>
              <a:gd name="connsiteY2144" fmla="*/ 4217531 h 7420660"/>
              <a:gd name="connsiteX2145" fmla="*/ 1678618 w 23801362"/>
              <a:gd name="connsiteY2145" fmla="*/ 3989947 h 7420660"/>
              <a:gd name="connsiteX2146" fmla="*/ 1713887 w 23801362"/>
              <a:gd name="connsiteY2146" fmla="*/ 3943880 h 7420660"/>
              <a:gd name="connsiteX2147" fmla="*/ 1732623 w 23801362"/>
              <a:gd name="connsiteY2147" fmla="*/ 3929441 h 7420660"/>
              <a:gd name="connsiteX2148" fmla="*/ 18885538 w 23801362"/>
              <a:gd name="connsiteY2148" fmla="*/ 3929097 h 7420660"/>
              <a:gd name="connsiteX2149" fmla="*/ 18747768 w 23801362"/>
              <a:gd name="connsiteY2149" fmla="*/ 3931504 h 7420660"/>
              <a:gd name="connsiteX2150" fmla="*/ 18554890 w 23801362"/>
              <a:gd name="connsiteY2150" fmla="*/ 3957288 h 7420660"/>
              <a:gd name="connsiteX2151" fmla="*/ 18562606 w 23801362"/>
              <a:gd name="connsiteY2151" fmla="*/ 3985822 h 7420660"/>
              <a:gd name="connsiteX2152" fmla="*/ 18992448 w 23801362"/>
              <a:gd name="connsiteY2152" fmla="*/ 3965195 h 7420660"/>
              <a:gd name="connsiteX2153" fmla="*/ 19108174 w 23801362"/>
              <a:gd name="connsiteY2153" fmla="*/ 3952131 h 7420660"/>
              <a:gd name="connsiteX2154" fmla="*/ 18995754 w 23801362"/>
              <a:gd name="connsiteY2154" fmla="*/ 3935973 h 7420660"/>
              <a:gd name="connsiteX2155" fmla="*/ 18885538 w 23801362"/>
              <a:gd name="connsiteY2155" fmla="*/ 3929097 h 7420660"/>
              <a:gd name="connsiteX2156" fmla="*/ 23244580 w 23801362"/>
              <a:gd name="connsiteY2156" fmla="*/ 3918440 h 7420660"/>
              <a:gd name="connsiteX2157" fmla="*/ 23332754 w 23801362"/>
              <a:gd name="connsiteY2157" fmla="*/ 3936661 h 7420660"/>
              <a:gd name="connsiteX2158" fmla="*/ 23381248 w 23801362"/>
              <a:gd name="connsiteY2158" fmla="*/ 3954194 h 7420660"/>
              <a:gd name="connsiteX2159" fmla="*/ 23332754 w 23801362"/>
              <a:gd name="connsiteY2159" fmla="*/ 3954194 h 7420660"/>
              <a:gd name="connsiteX2160" fmla="*/ 23244580 w 23801362"/>
              <a:gd name="connsiteY2160" fmla="*/ 3936661 h 7420660"/>
              <a:gd name="connsiteX2161" fmla="*/ 23244580 w 23801362"/>
              <a:gd name="connsiteY2161" fmla="*/ 3918440 h 7420660"/>
              <a:gd name="connsiteX2162" fmla="*/ 18461206 w 23801362"/>
              <a:gd name="connsiteY2162" fmla="*/ 3908471 h 7420660"/>
              <a:gd name="connsiteX2163" fmla="*/ 18420426 w 23801362"/>
              <a:gd name="connsiteY2163" fmla="*/ 3911908 h 7420660"/>
              <a:gd name="connsiteX2164" fmla="*/ 18454594 w 23801362"/>
              <a:gd name="connsiteY2164" fmla="*/ 3920503 h 7420660"/>
              <a:gd name="connsiteX2165" fmla="*/ 18496476 w 23801362"/>
              <a:gd name="connsiteY2165" fmla="*/ 3911908 h 7420660"/>
              <a:gd name="connsiteX2166" fmla="*/ 18461206 w 23801362"/>
              <a:gd name="connsiteY2166" fmla="*/ 3908471 h 7420660"/>
              <a:gd name="connsiteX2167" fmla="*/ 7123288 w 23801362"/>
              <a:gd name="connsiteY2167" fmla="*/ 3906064 h 7420660"/>
              <a:gd name="connsiteX2168" fmla="*/ 7074792 w 23801362"/>
              <a:gd name="connsiteY2168" fmla="*/ 3934598 h 7420660"/>
              <a:gd name="connsiteX2169" fmla="*/ 7121084 w 23801362"/>
              <a:gd name="connsiteY2169" fmla="*/ 3952131 h 7420660"/>
              <a:gd name="connsiteX2170" fmla="*/ 7151944 w 23801362"/>
              <a:gd name="connsiteY2170" fmla="*/ 3923597 h 7420660"/>
              <a:gd name="connsiteX2171" fmla="*/ 7123288 w 23801362"/>
              <a:gd name="connsiteY2171" fmla="*/ 3906064 h 7420660"/>
              <a:gd name="connsiteX2172" fmla="*/ 3729737 w 23801362"/>
              <a:gd name="connsiteY2172" fmla="*/ 3905033 h 7420660"/>
              <a:gd name="connsiteX2173" fmla="*/ 3412315 w 23801362"/>
              <a:gd name="connsiteY2173" fmla="*/ 4015387 h 7420660"/>
              <a:gd name="connsiteX2174" fmla="*/ 3554494 w 23801362"/>
              <a:gd name="connsiteY2174" fmla="*/ 4001979 h 7420660"/>
              <a:gd name="connsiteX2175" fmla="*/ 3731942 w 23801362"/>
              <a:gd name="connsiteY2175" fmla="*/ 3934598 h 7420660"/>
              <a:gd name="connsiteX2176" fmla="*/ 3790356 w 23801362"/>
              <a:gd name="connsiteY2176" fmla="*/ 3906751 h 7420660"/>
              <a:gd name="connsiteX2177" fmla="*/ 4224607 w 23801362"/>
              <a:gd name="connsiteY2177" fmla="*/ 3888531 h 7420660"/>
              <a:gd name="connsiteX2178" fmla="*/ 4107778 w 23801362"/>
              <a:gd name="connsiteY2178" fmla="*/ 3893688 h 7420660"/>
              <a:gd name="connsiteX2179" fmla="*/ 3893959 w 23801362"/>
              <a:gd name="connsiteY2179" fmla="*/ 3943880 h 7420660"/>
              <a:gd name="connsiteX2180" fmla="*/ 4124310 w 23801362"/>
              <a:gd name="connsiteY2180" fmla="*/ 3915346 h 7420660"/>
              <a:gd name="connsiteX2181" fmla="*/ 4158477 w 23801362"/>
              <a:gd name="connsiteY2181" fmla="*/ 3926347 h 7420660"/>
              <a:gd name="connsiteX2182" fmla="*/ 4260978 w 23801362"/>
              <a:gd name="connsiteY2182" fmla="*/ 3900907 h 7420660"/>
              <a:gd name="connsiteX2183" fmla="*/ 4224607 w 23801362"/>
              <a:gd name="connsiteY2183" fmla="*/ 3888531 h 7420660"/>
              <a:gd name="connsiteX2184" fmla="*/ 476161 w 23801362"/>
              <a:gd name="connsiteY2184" fmla="*/ 3887500 h 7420660"/>
              <a:gd name="connsiteX2185" fmla="*/ 433177 w 23801362"/>
              <a:gd name="connsiteY2185" fmla="*/ 3944911 h 7420660"/>
              <a:gd name="connsiteX2186" fmla="*/ 369252 w 23801362"/>
              <a:gd name="connsiteY2186" fmla="*/ 3976883 h 7420660"/>
              <a:gd name="connsiteX2187" fmla="*/ 422155 w 23801362"/>
              <a:gd name="connsiteY2187" fmla="*/ 3917065 h 7420660"/>
              <a:gd name="connsiteX2188" fmla="*/ 476161 w 23801362"/>
              <a:gd name="connsiteY2188" fmla="*/ 3887500 h 7420660"/>
              <a:gd name="connsiteX2189" fmla="*/ 18212118 w 23801362"/>
              <a:gd name="connsiteY2189" fmla="*/ 3880968 h 7420660"/>
              <a:gd name="connsiteX2190" fmla="*/ 18203300 w 23801362"/>
              <a:gd name="connsiteY2190" fmla="*/ 3937692 h 7420660"/>
              <a:gd name="connsiteX2191" fmla="*/ 18250694 w 23801362"/>
              <a:gd name="connsiteY2191" fmla="*/ 3945599 h 7420660"/>
              <a:gd name="connsiteX2192" fmla="*/ 18290372 w 23801362"/>
              <a:gd name="connsiteY2192" fmla="*/ 3931504 h 7420660"/>
              <a:gd name="connsiteX2193" fmla="*/ 18265022 w 23801362"/>
              <a:gd name="connsiteY2193" fmla="*/ 3884749 h 7420660"/>
              <a:gd name="connsiteX2194" fmla="*/ 18212118 w 23801362"/>
              <a:gd name="connsiteY2194" fmla="*/ 3880968 h 7420660"/>
              <a:gd name="connsiteX2195" fmla="*/ 5335584 w 23801362"/>
              <a:gd name="connsiteY2195" fmla="*/ 3846589 h 7420660"/>
              <a:gd name="connsiteX2196" fmla="*/ 5282680 w 23801362"/>
              <a:gd name="connsiteY2196" fmla="*/ 3865841 h 7420660"/>
              <a:gd name="connsiteX2197" fmla="*/ 5360934 w 23801362"/>
              <a:gd name="connsiteY2197" fmla="*/ 3865841 h 7420660"/>
              <a:gd name="connsiteX2198" fmla="*/ 5335584 w 23801362"/>
              <a:gd name="connsiteY2198" fmla="*/ 3846589 h 7420660"/>
              <a:gd name="connsiteX2199" fmla="*/ 4853940 w 23801362"/>
              <a:gd name="connsiteY2199" fmla="*/ 3846589 h 7420660"/>
              <a:gd name="connsiteX2200" fmla="*/ 4826387 w 23801362"/>
              <a:gd name="connsiteY2200" fmla="*/ 3847621 h 7420660"/>
              <a:gd name="connsiteX2201" fmla="*/ 4762462 w 23801362"/>
              <a:gd name="connsiteY2201" fmla="*/ 3865841 h 7420660"/>
              <a:gd name="connsiteX2202" fmla="*/ 4792220 w 23801362"/>
              <a:gd name="connsiteY2202" fmla="*/ 3874436 h 7420660"/>
              <a:gd name="connsiteX2203" fmla="*/ 4857246 w 23801362"/>
              <a:gd name="connsiteY2203" fmla="*/ 3853809 h 7420660"/>
              <a:gd name="connsiteX2204" fmla="*/ 4853940 w 23801362"/>
              <a:gd name="connsiteY2204" fmla="*/ 3846589 h 7420660"/>
              <a:gd name="connsiteX2205" fmla="*/ 20283076 w 23801362"/>
              <a:gd name="connsiteY2205" fmla="*/ 3835932 h 7420660"/>
              <a:gd name="connsiteX2206" fmla="*/ 20236786 w 23801362"/>
              <a:gd name="connsiteY2206" fmla="*/ 3840745 h 7420660"/>
              <a:gd name="connsiteX2207" fmla="*/ 20220254 w 23801362"/>
              <a:gd name="connsiteY2207" fmla="*/ 3868248 h 7420660"/>
              <a:gd name="connsiteX2208" fmla="*/ 20361330 w 23801362"/>
              <a:gd name="connsiteY2208" fmla="*/ 3868248 h 7420660"/>
              <a:gd name="connsiteX2209" fmla="*/ 20339286 w 23801362"/>
              <a:gd name="connsiteY2209" fmla="*/ 3840745 h 7420660"/>
              <a:gd name="connsiteX2210" fmla="*/ 20283076 w 23801362"/>
              <a:gd name="connsiteY2210" fmla="*/ 3835932 h 7420660"/>
              <a:gd name="connsiteX2211" fmla="*/ 4275306 w 23801362"/>
              <a:gd name="connsiteY2211" fmla="*/ 3808086 h 7420660"/>
              <a:gd name="connsiteX2212" fmla="*/ 4222402 w 23801362"/>
              <a:gd name="connsiteY2212" fmla="*/ 3827338 h 7420660"/>
              <a:gd name="connsiteX2213" fmla="*/ 4246650 w 23801362"/>
              <a:gd name="connsiteY2213" fmla="*/ 3846589 h 7420660"/>
              <a:gd name="connsiteX2214" fmla="*/ 4300656 w 23801362"/>
              <a:gd name="connsiteY2214" fmla="*/ 3827338 h 7420660"/>
              <a:gd name="connsiteX2215" fmla="*/ 4275306 w 23801362"/>
              <a:gd name="connsiteY2215" fmla="*/ 3808086 h 7420660"/>
              <a:gd name="connsiteX2216" fmla="*/ 21041362 w 23801362"/>
              <a:gd name="connsiteY2216" fmla="*/ 3796397 h 7420660"/>
              <a:gd name="connsiteX2217" fmla="*/ 21054588 w 23801362"/>
              <a:gd name="connsiteY2217" fmla="*/ 3806711 h 7420660"/>
              <a:gd name="connsiteX2218" fmla="*/ 21033648 w 23801362"/>
              <a:gd name="connsiteY2218" fmla="*/ 3829400 h 7420660"/>
              <a:gd name="connsiteX2219" fmla="*/ 21024830 w 23801362"/>
              <a:gd name="connsiteY2219" fmla="*/ 3803617 h 7420660"/>
              <a:gd name="connsiteX2220" fmla="*/ 21041362 w 23801362"/>
              <a:gd name="connsiteY2220" fmla="*/ 3796397 h 7420660"/>
              <a:gd name="connsiteX2221" fmla="*/ 20793376 w 23801362"/>
              <a:gd name="connsiteY2221" fmla="*/ 3790553 h 7420660"/>
              <a:gd name="connsiteX2222" fmla="*/ 20856200 w 23801362"/>
              <a:gd name="connsiteY2222" fmla="*/ 3805679 h 7420660"/>
              <a:gd name="connsiteX2223" fmla="*/ 20769130 w 23801362"/>
              <a:gd name="connsiteY2223" fmla="*/ 3823212 h 7420660"/>
              <a:gd name="connsiteX2224" fmla="*/ 20706306 w 23801362"/>
              <a:gd name="connsiteY2224" fmla="*/ 3805679 h 7420660"/>
              <a:gd name="connsiteX2225" fmla="*/ 20793376 w 23801362"/>
              <a:gd name="connsiteY2225" fmla="*/ 3790553 h 7420660"/>
              <a:gd name="connsiteX2226" fmla="*/ 1165011 w 23801362"/>
              <a:gd name="connsiteY2226" fmla="*/ 3789521 h 7420660"/>
              <a:gd name="connsiteX2227" fmla="*/ 1111005 w 23801362"/>
              <a:gd name="connsiteY2227" fmla="*/ 3818055 h 7420660"/>
              <a:gd name="connsiteX2228" fmla="*/ 1104392 w 23801362"/>
              <a:gd name="connsiteY2228" fmla="*/ 3846589 h 7420660"/>
              <a:gd name="connsiteX2229" fmla="*/ 1159500 w 23801362"/>
              <a:gd name="connsiteY2229" fmla="*/ 3818055 h 7420660"/>
              <a:gd name="connsiteX2230" fmla="*/ 1165011 w 23801362"/>
              <a:gd name="connsiteY2230" fmla="*/ 3789521 h 7420660"/>
              <a:gd name="connsiteX2231" fmla="*/ 2381796 w 23801362"/>
              <a:gd name="connsiteY2231" fmla="*/ 3788490 h 7420660"/>
              <a:gd name="connsiteX2232" fmla="*/ 2327790 w 23801362"/>
              <a:gd name="connsiteY2232" fmla="*/ 3818055 h 7420660"/>
              <a:gd name="connsiteX2233" fmla="*/ 2262762 w 23801362"/>
              <a:gd name="connsiteY2233" fmla="*/ 3846589 h 7420660"/>
              <a:gd name="connsiteX2234" fmla="*/ 2187816 w 23801362"/>
              <a:gd name="connsiteY2234" fmla="*/ 3877530 h 7420660"/>
              <a:gd name="connsiteX2235" fmla="*/ 2227493 w 23801362"/>
              <a:gd name="connsiteY2235" fmla="*/ 3895751 h 7420660"/>
              <a:gd name="connsiteX2236" fmla="*/ 2357548 w 23801362"/>
              <a:gd name="connsiteY2236" fmla="*/ 3853809 h 7420660"/>
              <a:gd name="connsiteX2237" fmla="*/ 2411554 w 23801362"/>
              <a:gd name="connsiteY2237" fmla="*/ 3806711 h 7420660"/>
              <a:gd name="connsiteX2238" fmla="*/ 2381796 w 23801362"/>
              <a:gd name="connsiteY2238" fmla="*/ 3788490 h 7420660"/>
              <a:gd name="connsiteX2239" fmla="*/ 19586512 w 23801362"/>
              <a:gd name="connsiteY2239" fmla="*/ 3748611 h 7420660"/>
              <a:gd name="connsiteX2240" fmla="*/ 19561162 w 23801362"/>
              <a:gd name="connsiteY2240" fmla="*/ 3777145 h 7420660"/>
              <a:gd name="connsiteX2241" fmla="*/ 19586512 w 23801362"/>
              <a:gd name="connsiteY2241" fmla="*/ 3806711 h 7420660"/>
              <a:gd name="connsiteX2242" fmla="*/ 19612964 w 23801362"/>
              <a:gd name="connsiteY2242" fmla="*/ 3777145 h 7420660"/>
              <a:gd name="connsiteX2243" fmla="*/ 19586512 w 23801362"/>
              <a:gd name="connsiteY2243" fmla="*/ 3748611 h 7420660"/>
              <a:gd name="connsiteX2244" fmla="*/ 20828646 w 23801362"/>
              <a:gd name="connsiteY2244" fmla="*/ 3715952 h 7420660"/>
              <a:gd name="connsiteX2245" fmla="*/ 20841872 w 23801362"/>
              <a:gd name="connsiteY2245" fmla="*/ 3728328 h 7420660"/>
              <a:gd name="connsiteX2246" fmla="*/ 20822032 w 23801362"/>
              <a:gd name="connsiteY2246" fmla="*/ 3747580 h 7420660"/>
              <a:gd name="connsiteX2247" fmla="*/ 20811012 w 23801362"/>
              <a:gd name="connsiteY2247" fmla="*/ 3723859 h 7420660"/>
              <a:gd name="connsiteX2248" fmla="*/ 20828646 w 23801362"/>
              <a:gd name="connsiteY2248" fmla="*/ 3715952 h 7420660"/>
              <a:gd name="connsiteX2249" fmla="*/ 20231276 w 23801362"/>
              <a:gd name="connsiteY2249" fmla="*/ 3715952 h 7420660"/>
              <a:gd name="connsiteX2250" fmla="*/ 20245604 w 23801362"/>
              <a:gd name="connsiteY2250" fmla="*/ 3728328 h 7420660"/>
              <a:gd name="connsiteX2251" fmla="*/ 20222458 w 23801362"/>
              <a:gd name="connsiteY2251" fmla="*/ 3747580 h 7420660"/>
              <a:gd name="connsiteX2252" fmla="*/ 20212538 w 23801362"/>
              <a:gd name="connsiteY2252" fmla="*/ 3723859 h 7420660"/>
              <a:gd name="connsiteX2253" fmla="*/ 20231276 w 23801362"/>
              <a:gd name="connsiteY2253" fmla="*/ 3715952 h 7420660"/>
              <a:gd name="connsiteX2254" fmla="*/ 20443992 w 23801362"/>
              <a:gd name="connsiteY2254" fmla="*/ 3709764 h 7420660"/>
              <a:gd name="connsiteX2255" fmla="*/ 20408722 w 23801362"/>
              <a:gd name="connsiteY2255" fmla="*/ 3729016 h 7420660"/>
              <a:gd name="connsiteX2256" fmla="*/ 20380066 w 23801362"/>
              <a:gd name="connsiteY2256" fmla="*/ 3748611 h 7420660"/>
              <a:gd name="connsiteX2257" fmla="*/ 20361330 w 23801362"/>
              <a:gd name="connsiteY2257" fmla="*/ 3767863 h 7420660"/>
              <a:gd name="connsiteX2258" fmla="*/ 20564128 w 23801362"/>
              <a:gd name="connsiteY2258" fmla="*/ 3771301 h 7420660"/>
              <a:gd name="connsiteX2259" fmla="*/ 20481466 w 23801362"/>
              <a:gd name="connsiteY2259" fmla="*/ 3754799 h 7420660"/>
              <a:gd name="connsiteX2260" fmla="*/ 20449502 w 23801362"/>
              <a:gd name="connsiteY2260" fmla="*/ 3759956 h 7420660"/>
              <a:gd name="connsiteX2261" fmla="*/ 20450606 w 23801362"/>
              <a:gd name="connsiteY2261" fmla="*/ 3726953 h 7420660"/>
              <a:gd name="connsiteX2262" fmla="*/ 20443992 w 23801362"/>
              <a:gd name="connsiteY2262" fmla="*/ 3709764 h 7420660"/>
              <a:gd name="connsiteX2263" fmla="*/ 1353481 w 23801362"/>
              <a:gd name="connsiteY2263" fmla="*/ 3690168 h 7420660"/>
              <a:gd name="connsiteX2264" fmla="*/ 1322620 w 23801362"/>
              <a:gd name="connsiteY2264" fmla="*/ 3709764 h 7420660"/>
              <a:gd name="connsiteX2265" fmla="*/ 1330335 w 23801362"/>
              <a:gd name="connsiteY2265" fmla="*/ 3729016 h 7420660"/>
              <a:gd name="connsiteX2266" fmla="*/ 1361196 w 23801362"/>
              <a:gd name="connsiteY2266" fmla="*/ 3709764 h 7420660"/>
              <a:gd name="connsiteX2267" fmla="*/ 1353481 w 23801362"/>
              <a:gd name="connsiteY2267" fmla="*/ 3690168 h 7420660"/>
              <a:gd name="connsiteX2268" fmla="*/ 2760938 w 23801362"/>
              <a:gd name="connsiteY2268" fmla="*/ 3682261 h 7420660"/>
              <a:gd name="connsiteX2269" fmla="*/ 2633088 w 23801362"/>
              <a:gd name="connsiteY2269" fmla="*/ 3699794 h 7420660"/>
              <a:gd name="connsiteX2270" fmla="*/ 2466662 w 23801362"/>
              <a:gd name="connsiteY2270" fmla="*/ 3740704 h 7420660"/>
              <a:gd name="connsiteX2271" fmla="*/ 2479889 w 23801362"/>
              <a:gd name="connsiteY2271" fmla="*/ 3820118 h 7420660"/>
              <a:gd name="connsiteX2272" fmla="*/ 2397226 w 23801362"/>
              <a:gd name="connsiteY2272" fmla="*/ 3885437 h 7420660"/>
              <a:gd name="connsiteX2273" fmla="*/ 1931012 w 23801362"/>
              <a:gd name="connsiteY2273" fmla="*/ 4120929 h 7420660"/>
              <a:gd name="connsiteX2274" fmla="*/ 1991631 w 23801362"/>
              <a:gd name="connsiteY2274" fmla="*/ 4148087 h 7420660"/>
              <a:gd name="connsiteX2275" fmla="*/ 2115074 w 23801362"/>
              <a:gd name="connsiteY2275" fmla="*/ 4076581 h 7420660"/>
              <a:gd name="connsiteX2276" fmla="*/ 2187816 w 23801362"/>
              <a:gd name="connsiteY2276" fmla="*/ 4049078 h 7420660"/>
              <a:gd name="connsiteX2277" fmla="*/ 2462253 w 23801362"/>
              <a:gd name="connsiteY2277" fmla="*/ 3929441 h 7420660"/>
              <a:gd name="connsiteX2278" fmla="*/ 2705830 w 23801362"/>
              <a:gd name="connsiteY2278" fmla="*/ 3790553 h 7420660"/>
              <a:gd name="connsiteX2279" fmla="*/ 2808332 w 23801362"/>
              <a:gd name="connsiteY2279" fmla="*/ 3699794 h 7420660"/>
              <a:gd name="connsiteX2280" fmla="*/ 2760938 w 23801362"/>
              <a:gd name="connsiteY2280" fmla="*/ 3682261 h 7420660"/>
              <a:gd name="connsiteX2281" fmla="*/ 22199732 w 23801362"/>
              <a:gd name="connsiteY2281" fmla="*/ 3680886 h 7420660"/>
              <a:gd name="connsiteX2282" fmla="*/ 22292314 w 23801362"/>
              <a:gd name="connsiteY2282" fmla="*/ 3726265 h 7420660"/>
              <a:gd name="connsiteX2283" fmla="*/ 22219572 w 23801362"/>
              <a:gd name="connsiteY2283" fmla="*/ 3726265 h 7420660"/>
              <a:gd name="connsiteX2284" fmla="*/ 22199732 w 23801362"/>
              <a:gd name="connsiteY2284" fmla="*/ 3680886 h 7420660"/>
              <a:gd name="connsiteX2285" fmla="*/ 21872392 w 23801362"/>
              <a:gd name="connsiteY2285" fmla="*/ 3659571 h 7420660"/>
              <a:gd name="connsiteX2286" fmla="*/ 21888924 w 23801362"/>
              <a:gd name="connsiteY2286" fmla="*/ 3669885 h 7420660"/>
              <a:gd name="connsiteX2287" fmla="*/ 21863574 w 23801362"/>
              <a:gd name="connsiteY2287" fmla="*/ 3692575 h 7420660"/>
              <a:gd name="connsiteX2288" fmla="*/ 21849246 w 23801362"/>
              <a:gd name="connsiteY2288" fmla="*/ 3666791 h 7420660"/>
              <a:gd name="connsiteX2289" fmla="*/ 21872392 w 23801362"/>
              <a:gd name="connsiteY2289" fmla="*/ 3659571 h 7420660"/>
              <a:gd name="connsiteX2290" fmla="*/ 2955367 w 23801362"/>
              <a:gd name="connsiteY2290" fmla="*/ 3658631 h 7420660"/>
              <a:gd name="connsiteX2291" fmla="*/ 2824864 w 23801362"/>
              <a:gd name="connsiteY2291" fmla="*/ 3670573 h 7420660"/>
              <a:gd name="connsiteX2292" fmla="*/ 2844704 w 23801362"/>
              <a:gd name="connsiteY2292" fmla="*/ 3688105 h 7420660"/>
              <a:gd name="connsiteX2293" fmla="*/ 2965940 w 23801362"/>
              <a:gd name="connsiteY2293" fmla="*/ 3659571 h 7420660"/>
              <a:gd name="connsiteX2294" fmla="*/ 2955367 w 23801362"/>
              <a:gd name="connsiteY2294" fmla="*/ 3658631 h 7420660"/>
              <a:gd name="connsiteX2295" fmla="*/ 4414178 w 23801362"/>
              <a:gd name="connsiteY2295" fmla="*/ 3633444 h 7420660"/>
              <a:gd name="connsiteX2296" fmla="*/ 4392135 w 23801362"/>
              <a:gd name="connsiteY2296" fmla="*/ 3636882 h 7420660"/>
              <a:gd name="connsiteX2297" fmla="*/ 4403157 w 23801362"/>
              <a:gd name="connsiteY2297" fmla="*/ 3649258 h 7420660"/>
              <a:gd name="connsiteX2298" fmla="*/ 4429608 w 23801362"/>
              <a:gd name="connsiteY2298" fmla="*/ 3638257 h 7420660"/>
              <a:gd name="connsiteX2299" fmla="*/ 4414178 w 23801362"/>
              <a:gd name="connsiteY2299" fmla="*/ 3633444 h 7420660"/>
              <a:gd name="connsiteX2300" fmla="*/ 21159294 w 23801362"/>
              <a:gd name="connsiteY2300" fmla="*/ 3621755 h 7420660"/>
              <a:gd name="connsiteX2301" fmla="*/ 21406178 w 23801362"/>
              <a:gd name="connsiteY2301" fmla="*/ 3633100 h 7420660"/>
              <a:gd name="connsiteX2302" fmla="*/ 21511986 w 23801362"/>
              <a:gd name="connsiteY2302" fmla="*/ 3659571 h 7420660"/>
              <a:gd name="connsiteX2303" fmla="*/ 21584728 w 23801362"/>
              <a:gd name="connsiteY2303" fmla="*/ 3688105 h 7420660"/>
              <a:gd name="connsiteX2304" fmla="*/ 21711476 w 23801362"/>
              <a:gd name="connsiteY2304" fmla="*/ 3726953 h 7420660"/>
              <a:gd name="connsiteX2305" fmla="*/ 21833816 w 23801362"/>
              <a:gd name="connsiteY2305" fmla="*/ 3754799 h 7420660"/>
              <a:gd name="connsiteX2306" fmla="*/ 21556072 w 23801362"/>
              <a:gd name="connsiteY2306" fmla="*/ 3744486 h 7420660"/>
              <a:gd name="connsiteX2307" fmla="*/ 21389646 w 23801362"/>
              <a:gd name="connsiteY2307" fmla="*/ 3739329 h 7420660"/>
              <a:gd name="connsiteX2308" fmla="*/ 20978540 w 23801362"/>
              <a:gd name="connsiteY2308" fmla="*/ 3704607 h 7420660"/>
              <a:gd name="connsiteX2309" fmla="*/ 20966416 w 23801362"/>
              <a:gd name="connsiteY2309" fmla="*/ 3688105 h 7420660"/>
              <a:gd name="connsiteX2310" fmla="*/ 20950986 w 23801362"/>
              <a:gd name="connsiteY2310" fmla="*/ 3656477 h 7420660"/>
              <a:gd name="connsiteX2311" fmla="*/ 21159294 w 23801362"/>
              <a:gd name="connsiteY2311" fmla="*/ 3621755 h 7420660"/>
              <a:gd name="connsiteX2312" fmla="*/ 20877140 w 23801362"/>
              <a:gd name="connsiteY2312" fmla="*/ 3610411 h 7420660"/>
              <a:gd name="connsiteX2313" fmla="*/ 20892572 w 23801362"/>
              <a:gd name="connsiteY2313" fmla="*/ 3613505 h 7420660"/>
              <a:gd name="connsiteX2314" fmla="*/ 20846280 w 23801362"/>
              <a:gd name="connsiteY2314" fmla="*/ 3666103 h 7420660"/>
              <a:gd name="connsiteX2315" fmla="*/ 20838566 w 23801362"/>
              <a:gd name="connsiteY2315" fmla="*/ 3653727 h 7420660"/>
              <a:gd name="connsiteX2316" fmla="*/ 20870528 w 23801362"/>
              <a:gd name="connsiteY2316" fmla="*/ 3622787 h 7420660"/>
              <a:gd name="connsiteX2317" fmla="*/ 20877140 w 23801362"/>
              <a:gd name="connsiteY2317" fmla="*/ 3610411 h 7420660"/>
              <a:gd name="connsiteX2318" fmla="*/ 20437380 w 23801362"/>
              <a:gd name="connsiteY2318" fmla="*/ 3546123 h 7420660"/>
              <a:gd name="connsiteX2319" fmla="*/ 20479262 w 23801362"/>
              <a:gd name="connsiteY2319" fmla="*/ 3562281 h 7420660"/>
              <a:gd name="connsiteX2320" fmla="*/ 20462728 w 23801362"/>
              <a:gd name="connsiteY2320" fmla="*/ 3579814 h 7420660"/>
              <a:gd name="connsiteX2321" fmla="*/ 20420846 w 23801362"/>
              <a:gd name="connsiteY2321" fmla="*/ 3562281 h 7420660"/>
              <a:gd name="connsiteX2322" fmla="*/ 20437380 w 23801362"/>
              <a:gd name="connsiteY2322" fmla="*/ 3546123 h 7420660"/>
              <a:gd name="connsiteX2323" fmla="*/ 21836020 w 23801362"/>
              <a:gd name="connsiteY2323" fmla="*/ 3519652 h 7420660"/>
              <a:gd name="connsiteX2324" fmla="*/ 22067474 w 23801362"/>
              <a:gd name="connsiteY2324" fmla="*/ 3533747 h 7420660"/>
              <a:gd name="connsiteX2325" fmla="*/ 21545050 w 23801362"/>
              <a:gd name="connsiteY2325" fmla="*/ 3538216 h 7420660"/>
              <a:gd name="connsiteX2326" fmla="*/ 21836020 w 23801362"/>
              <a:gd name="connsiteY2326" fmla="*/ 3519652 h 7420660"/>
              <a:gd name="connsiteX2327" fmla="*/ 4600444 w 23801362"/>
              <a:gd name="connsiteY2327" fmla="*/ 3514495 h 7420660"/>
              <a:gd name="connsiteX2328" fmla="*/ 4560766 w 23801362"/>
              <a:gd name="connsiteY2328" fmla="*/ 3533747 h 7420660"/>
              <a:gd name="connsiteX2329" fmla="*/ 4576196 w 23801362"/>
              <a:gd name="connsiteY2329" fmla="*/ 3553343 h 7420660"/>
              <a:gd name="connsiteX2330" fmla="*/ 4618078 w 23801362"/>
              <a:gd name="connsiteY2330" fmla="*/ 3533747 h 7420660"/>
              <a:gd name="connsiteX2331" fmla="*/ 4600444 w 23801362"/>
              <a:gd name="connsiteY2331" fmla="*/ 3514495 h 7420660"/>
              <a:gd name="connsiteX2332" fmla="*/ 21487738 w 23801362"/>
              <a:gd name="connsiteY2332" fmla="*/ 3511745 h 7420660"/>
              <a:gd name="connsiteX2333" fmla="*/ 21518598 w 23801362"/>
              <a:gd name="connsiteY2333" fmla="*/ 3527903 h 7420660"/>
              <a:gd name="connsiteX2334" fmla="*/ 21423812 w 23801362"/>
              <a:gd name="connsiteY2334" fmla="*/ 3544060 h 7420660"/>
              <a:gd name="connsiteX2335" fmla="*/ 21389646 w 23801362"/>
              <a:gd name="connsiteY2335" fmla="*/ 3527903 h 7420660"/>
              <a:gd name="connsiteX2336" fmla="*/ 21487738 w 23801362"/>
              <a:gd name="connsiteY2336" fmla="*/ 3511745 h 7420660"/>
              <a:gd name="connsiteX2337" fmla="*/ 23070440 w 23801362"/>
              <a:gd name="connsiteY2337" fmla="*/ 3497306 h 7420660"/>
              <a:gd name="connsiteX2338" fmla="*/ 23101300 w 23801362"/>
              <a:gd name="connsiteY2338" fmla="*/ 3506588 h 7420660"/>
              <a:gd name="connsiteX2339" fmla="*/ 23068234 w 23801362"/>
              <a:gd name="connsiteY2339" fmla="*/ 3529965 h 7420660"/>
              <a:gd name="connsiteX2340" fmla="*/ 23036272 w 23801362"/>
              <a:gd name="connsiteY2340" fmla="*/ 3506588 h 7420660"/>
              <a:gd name="connsiteX2341" fmla="*/ 23070440 w 23801362"/>
              <a:gd name="connsiteY2341" fmla="*/ 3497306 h 7420660"/>
              <a:gd name="connsiteX2342" fmla="*/ 22451026 w 23801362"/>
              <a:gd name="connsiteY2342" fmla="*/ 3497306 h 7420660"/>
              <a:gd name="connsiteX2343" fmla="*/ 22487396 w 23801362"/>
              <a:gd name="connsiteY2343" fmla="*/ 3506588 h 7420660"/>
              <a:gd name="connsiteX2344" fmla="*/ 22451026 w 23801362"/>
              <a:gd name="connsiteY2344" fmla="*/ 3529965 h 7420660"/>
              <a:gd name="connsiteX2345" fmla="*/ 22416858 w 23801362"/>
              <a:gd name="connsiteY2345" fmla="*/ 3506588 h 7420660"/>
              <a:gd name="connsiteX2346" fmla="*/ 22451026 w 23801362"/>
              <a:gd name="connsiteY2346" fmla="*/ 3497306 h 7420660"/>
              <a:gd name="connsiteX2347" fmla="*/ 5133889 w 23801362"/>
              <a:gd name="connsiteY2347" fmla="*/ 3494899 h 7420660"/>
              <a:gd name="connsiteX2348" fmla="*/ 5090904 w 23801362"/>
              <a:gd name="connsiteY2348" fmla="*/ 3514495 h 7420660"/>
              <a:gd name="connsiteX2349" fmla="*/ 5105232 w 23801362"/>
              <a:gd name="connsiteY2349" fmla="*/ 3533747 h 7420660"/>
              <a:gd name="connsiteX2350" fmla="*/ 5149319 w 23801362"/>
              <a:gd name="connsiteY2350" fmla="*/ 3514495 h 7420660"/>
              <a:gd name="connsiteX2351" fmla="*/ 5133889 w 23801362"/>
              <a:gd name="connsiteY2351" fmla="*/ 3494899 h 7420660"/>
              <a:gd name="connsiteX2352" fmla="*/ 20589478 w 23801362"/>
              <a:gd name="connsiteY2352" fmla="*/ 3494212 h 7420660"/>
              <a:gd name="connsiteX2353" fmla="*/ 20600498 w 23801362"/>
              <a:gd name="connsiteY2353" fmla="*/ 3507275 h 7420660"/>
              <a:gd name="connsiteX2354" fmla="*/ 20576252 w 23801362"/>
              <a:gd name="connsiteY2354" fmla="*/ 3533747 h 7420660"/>
              <a:gd name="connsiteX2355" fmla="*/ 20775742 w 23801362"/>
              <a:gd name="connsiteY2355" fmla="*/ 3544060 h 7420660"/>
              <a:gd name="connsiteX2356" fmla="*/ 21111900 w 23801362"/>
              <a:gd name="connsiteY2356" fmla="*/ 3533747 h 7420660"/>
              <a:gd name="connsiteX2357" fmla="*/ 21216606 w 23801362"/>
              <a:gd name="connsiteY2357" fmla="*/ 3511745 h 7420660"/>
              <a:gd name="connsiteX2358" fmla="*/ 21236446 w 23801362"/>
              <a:gd name="connsiteY2358" fmla="*/ 3504525 h 7420660"/>
              <a:gd name="connsiteX2359" fmla="*/ 21058998 w 23801362"/>
              <a:gd name="connsiteY2359" fmla="*/ 3559531 h 7420660"/>
              <a:gd name="connsiteX2360" fmla="*/ 20731656 w 23801362"/>
              <a:gd name="connsiteY2360" fmla="*/ 3579126 h 7420660"/>
              <a:gd name="connsiteX2361" fmla="*/ 20579558 w 23801362"/>
              <a:gd name="connsiteY2361" fmla="*/ 3576032 h 7420660"/>
              <a:gd name="connsiteX2362" fmla="*/ 20499100 w 23801362"/>
              <a:gd name="connsiteY2362" fmla="*/ 3558499 h 7420660"/>
              <a:gd name="connsiteX2363" fmla="*/ 20589478 w 23801362"/>
              <a:gd name="connsiteY2363" fmla="*/ 3494212 h 7420660"/>
              <a:gd name="connsiteX2364" fmla="*/ 5204427 w 23801362"/>
              <a:gd name="connsiteY2364" fmla="*/ 3492837 h 7420660"/>
              <a:gd name="connsiteX2365" fmla="*/ 5175771 w 23801362"/>
              <a:gd name="connsiteY2365" fmla="*/ 3512432 h 7420660"/>
              <a:gd name="connsiteX2366" fmla="*/ 5244105 w 23801362"/>
              <a:gd name="connsiteY2366" fmla="*/ 3501431 h 7420660"/>
              <a:gd name="connsiteX2367" fmla="*/ 5204427 w 23801362"/>
              <a:gd name="connsiteY2367" fmla="*/ 3492837 h 7420660"/>
              <a:gd name="connsiteX2368" fmla="*/ 22619656 w 23801362"/>
              <a:gd name="connsiteY2368" fmla="*/ 3484930 h 7420660"/>
              <a:gd name="connsiteX2369" fmla="*/ 22645006 w 23801362"/>
              <a:gd name="connsiteY2369" fmla="*/ 3496275 h 7420660"/>
              <a:gd name="connsiteX2370" fmla="*/ 22619656 w 23801362"/>
              <a:gd name="connsiteY2370" fmla="*/ 3517589 h 7420660"/>
              <a:gd name="connsiteX2371" fmla="*/ 22595408 w 23801362"/>
              <a:gd name="connsiteY2371" fmla="*/ 3496275 h 7420660"/>
              <a:gd name="connsiteX2372" fmla="*/ 22619656 w 23801362"/>
              <a:gd name="connsiteY2372" fmla="*/ 3484930 h 7420660"/>
              <a:gd name="connsiteX2373" fmla="*/ 4999427 w 23801362"/>
              <a:gd name="connsiteY2373" fmla="*/ 3479773 h 7420660"/>
              <a:gd name="connsiteX2374" fmla="*/ 4992812 w 23801362"/>
              <a:gd name="connsiteY2374" fmla="*/ 3502119 h 7420660"/>
              <a:gd name="connsiteX2375" fmla="*/ 4970769 w 23801362"/>
              <a:gd name="connsiteY2375" fmla="*/ 3520683 h 7420660"/>
              <a:gd name="connsiteX2376" fmla="*/ 4812058 w 23801362"/>
              <a:gd name="connsiteY2376" fmla="*/ 3533747 h 7420660"/>
              <a:gd name="connsiteX2377" fmla="*/ 5019265 w 23801362"/>
              <a:gd name="connsiteY2377" fmla="*/ 3535122 h 7420660"/>
              <a:gd name="connsiteX2378" fmla="*/ 5023673 w 23801362"/>
              <a:gd name="connsiteY2378" fmla="*/ 3494899 h 7420660"/>
              <a:gd name="connsiteX2379" fmla="*/ 4999427 w 23801362"/>
              <a:gd name="connsiteY2379" fmla="*/ 3479773 h 7420660"/>
              <a:gd name="connsiteX2380" fmla="*/ 19258068 w 23801362"/>
              <a:gd name="connsiteY2380" fmla="*/ 3446082 h 7420660"/>
              <a:gd name="connsiteX2381" fmla="*/ 19176508 w 23801362"/>
              <a:gd name="connsiteY2381" fmla="*/ 3456396 h 7420660"/>
              <a:gd name="connsiteX2382" fmla="*/ 19501646 w 23801362"/>
              <a:gd name="connsiteY2382" fmla="*/ 3520683 h 7420660"/>
              <a:gd name="connsiteX2383" fmla="*/ 19622882 w 23801362"/>
              <a:gd name="connsiteY2383" fmla="*/ 3514495 h 7420660"/>
              <a:gd name="connsiteX2384" fmla="*/ 19707750 w 23801362"/>
              <a:gd name="connsiteY2384" fmla="*/ 3496275 h 7420660"/>
              <a:gd name="connsiteX2385" fmla="*/ 19258068 w 23801362"/>
              <a:gd name="connsiteY2385" fmla="*/ 3446082 h 7420660"/>
              <a:gd name="connsiteX2386" fmla="*/ 2086417 w 23801362"/>
              <a:gd name="connsiteY2386" fmla="*/ 3434737 h 7420660"/>
              <a:gd name="connsiteX2387" fmla="*/ 1793243 w 23801362"/>
              <a:gd name="connsiteY2387" fmla="*/ 3535122 h 7420660"/>
              <a:gd name="connsiteX2388" fmla="*/ 1933216 w 23801362"/>
              <a:gd name="connsiteY2388" fmla="*/ 3520683 h 7420660"/>
              <a:gd name="connsiteX2389" fmla="*/ 2086417 w 23801362"/>
              <a:gd name="connsiteY2389" fmla="*/ 3434737 h 7420660"/>
              <a:gd name="connsiteX2390" fmla="*/ 20980744 w 23801362"/>
              <a:gd name="connsiteY2390" fmla="*/ 3431643 h 7420660"/>
              <a:gd name="connsiteX2391" fmla="*/ 21033648 w 23801362"/>
              <a:gd name="connsiteY2391" fmla="*/ 3453301 h 7420660"/>
              <a:gd name="connsiteX2392" fmla="*/ 20969722 w 23801362"/>
              <a:gd name="connsiteY2392" fmla="*/ 3453301 h 7420660"/>
              <a:gd name="connsiteX2393" fmla="*/ 20980744 w 23801362"/>
              <a:gd name="connsiteY2393" fmla="*/ 3431643 h 7420660"/>
              <a:gd name="connsiteX2394" fmla="*/ 19615168 w 23801362"/>
              <a:gd name="connsiteY2394" fmla="*/ 3357042 h 7420660"/>
              <a:gd name="connsiteX2395" fmla="*/ 19600840 w 23801362"/>
              <a:gd name="connsiteY2395" fmla="*/ 3376638 h 7420660"/>
              <a:gd name="connsiteX2396" fmla="*/ 19657050 w 23801362"/>
              <a:gd name="connsiteY2396" fmla="*/ 3376638 h 7420660"/>
              <a:gd name="connsiteX2397" fmla="*/ 19615168 w 23801362"/>
              <a:gd name="connsiteY2397" fmla="*/ 3357042 h 7420660"/>
              <a:gd name="connsiteX2398" fmla="*/ 4704046 w 23801362"/>
              <a:gd name="connsiteY2398" fmla="*/ 3357042 h 7420660"/>
              <a:gd name="connsiteX2399" fmla="*/ 4665471 w 23801362"/>
              <a:gd name="connsiteY2399" fmla="*/ 3375607 h 7420660"/>
              <a:gd name="connsiteX2400" fmla="*/ 4704046 w 23801362"/>
              <a:gd name="connsiteY2400" fmla="*/ 3381451 h 7420660"/>
              <a:gd name="connsiteX2401" fmla="*/ 4742622 w 23801362"/>
              <a:gd name="connsiteY2401" fmla="*/ 3363231 h 7420660"/>
              <a:gd name="connsiteX2402" fmla="*/ 4704046 w 23801362"/>
              <a:gd name="connsiteY2402" fmla="*/ 3357042 h 7420660"/>
              <a:gd name="connsiteX2403" fmla="*/ 3586456 w 23801362"/>
              <a:gd name="connsiteY2403" fmla="*/ 3339853 h 7420660"/>
              <a:gd name="connsiteX2404" fmla="*/ 3490568 w 23801362"/>
              <a:gd name="connsiteY2404" fmla="*/ 3357042 h 7420660"/>
              <a:gd name="connsiteX2405" fmla="*/ 3510407 w 23801362"/>
              <a:gd name="connsiteY2405" fmla="*/ 3373544 h 7420660"/>
              <a:gd name="connsiteX2406" fmla="*/ 3606295 w 23801362"/>
              <a:gd name="connsiteY2406" fmla="*/ 3357042 h 7420660"/>
              <a:gd name="connsiteX2407" fmla="*/ 3586456 w 23801362"/>
              <a:gd name="connsiteY2407" fmla="*/ 3339853 h 7420660"/>
              <a:gd name="connsiteX2408" fmla="*/ 4953134 w 23801362"/>
              <a:gd name="connsiteY2408" fmla="*/ 3338822 h 7420660"/>
              <a:gd name="connsiteX2409" fmla="*/ 4932194 w 23801362"/>
              <a:gd name="connsiteY2409" fmla="*/ 3342947 h 7420660"/>
              <a:gd name="connsiteX2410" fmla="*/ 4943215 w 23801362"/>
              <a:gd name="connsiteY2410" fmla="*/ 3356011 h 7420660"/>
              <a:gd name="connsiteX2411" fmla="*/ 4968565 w 23801362"/>
              <a:gd name="connsiteY2411" fmla="*/ 3343635 h 7420660"/>
              <a:gd name="connsiteX2412" fmla="*/ 4953134 w 23801362"/>
              <a:gd name="connsiteY2412" fmla="*/ 3338822 h 7420660"/>
              <a:gd name="connsiteX2413" fmla="*/ 21024830 w 23801362"/>
              <a:gd name="connsiteY2413" fmla="*/ 3309944 h 7420660"/>
              <a:gd name="connsiteX2414" fmla="*/ 21040260 w 23801362"/>
              <a:gd name="connsiteY2414" fmla="*/ 3320257 h 7420660"/>
              <a:gd name="connsiteX2415" fmla="*/ 21013808 w 23801362"/>
              <a:gd name="connsiteY2415" fmla="*/ 3342947 h 7420660"/>
              <a:gd name="connsiteX2416" fmla="*/ 21001684 w 23801362"/>
              <a:gd name="connsiteY2416" fmla="*/ 3317163 h 7420660"/>
              <a:gd name="connsiteX2417" fmla="*/ 21024830 w 23801362"/>
              <a:gd name="connsiteY2417" fmla="*/ 3309944 h 7420660"/>
              <a:gd name="connsiteX2418" fmla="*/ 20742678 w 23801362"/>
              <a:gd name="connsiteY2418" fmla="*/ 3285192 h 7420660"/>
              <a:gd name="connsiteX2419" fmla="*/ 20894776 w 23801362"/>
              <a:gd name="connsiteY2419" fmla="*/ 3294817 h 7420660"/>
              <a:gd name="connsiteX2420" fmla="*/ 20818726 w 23801362"/>
              <a:gd name="connsiteY2420" fmla="*/ 3314069 h 7420660"/>
              <a:gd name="connsiteX2421" fmla="*/ 20673242 w 23801362"/>
              <a:gd name="connsiteY2421" fmla="*/ 3325414 h 7420660"/>
              <a:gd name="connsiteX2422" fmla="*/ 20632462 w 23801362"/>
              <a:gd name="connsiteY2422" fmla="*/ 3316476 h 7420660"/>
              <a:gd name="connsiteX2423" fmla="*/ 20742678 w 23801362"/>
              <a:gd name="connsiteY2423" fmla="*/ 3285192 h 7420660"/>
              <a:gd name="connsiteX2424" fmla="*/ 21785320 w 23801362"/>
              <a:gd name="connsiteY2424" fmla="*/ 3261127 h 7420660"/>
              <a:gd name="connsiteX2425" fmla="*/ 21843736 w 23801362"/>
              <a:gd name="connsiteY2425" fmla="*/ 3277285 h 7420660"/>
              <a:gd name="connsiteX2426" fmla="*/ 21935214 w 23801362"/>
              <a:gd name="connsiteY2426" fmla="*/ 3324383 h 7420660"/>
              <a:gd name="connsiteX2427" fmla="*/ 22038818 w 23801362"/>
              <a:gd name="connsiteY2427" fmla="*/ 3362199 h 7420660"/>
              <a:gd name="connsiteX2428" fmla="*/ 21888924 w 23801362"/>
              <a:gd name="connsiteY2428" fmla="*/ 3347760 h 7420660"/>
              <a:gd name="connsiteX2429" fmla="*/ 21722498 w 23801362"/>
              <a:gd name="connsiteY2429" fmla="*/ 3301006 h 7420660"/>
              <a:gd name="connsiteX2430" fmla="*/ 21664084 w 23801362"/>
              <a:gd name="connsiteY2430" fmla="*/ 3271097 h 7420660"/>
              <a:gd name="connsiteX2431" fmla="*/ 21785320 w 23801362"/>
              <a:gd name="connsiteY2431" fmla="*/ 3261127 h 7420660"/>
              <a:gd name="connsiteX2432" fmla="*/ 3784845 w 23801362"/>
              <a:gd name="connsiteY2432" fmla="*/ 3242563 h 7420660"/>
              <a:gd name="connsiteX2433" fmla="*/ 3702183 w 23801362"/>
              <a:gd name="connsiteY2433" fmla="*/ 3268346 h 7420660"/>
              <a:gd name="connsiteX2434" fmla="*/ 3762802 w 23801362"/>
              <a:gd name="connsiteY2434" fmla="*/ 3293786 h 7420660"/>
              <a:gd name="connsiteX2435" fmla="*/ 3846566 w 23801362"/>
              <a:gd name="connsiteY2435" fmla="*/ 3268346 h 7420660"/>
              <a:gd name="connsiteX2436" fmla="*/ 3784845 w 23801362"/>
              <a:gd name="connsiteY2436" fmla="*/ 3242563 h 7420660"/>
              <a:gd name="connsiteX2437" fmla="*/ 5510828 w 23801362"/>
              <a:gd name="connsiteY2437" fmla="*/ 3220217 h 7420660"/>
              <a:gd name="connsiteX2438" fmla="*/ 5465639 w 23801362"/>
              <a:gd name="connsiteY2438" fmla="*/ 3239469 h 7420660"/>
              <a:gd name="connsiteX2439" fmla="*/ 5514134 w 23801362"/>
              <a:gd name="connsiteY2439" fmla="*/ 3239469 h 7420660"/>
              <a:gd name="connsiteX2440" fmla="*/ 5510828 w 23801362"/>
              <a:gd name="connsiteY2440" fmla="*/ 3220217 h 7420660"/>
              <a:gd name="connsiteX2441" fmla="*/ 460731 w 23801362"/>
              <a:gd name="connsiteY2441" fmla="*/ 3215060 h 7420660"/>
              <a:gd name="connsiteX2442" fmla="*/ 445300 w 23801362"/>
              <a:gd name="connsiteY2442" fmla="*/ 3239469 h 7420660"/>
              <a:gd name="connsiteX2443" fmla="*/ 405623 w 23801362"/>
              <a:gd name="connsiteY2443" fmla="*/ 3265940 h 7420660"/>
              <a:gd name="connsiteX2444" fmla="*/ 438688 w 23801362"/>
              <a:gd name="connsiteY2444" fmla="*/ 3231218 h 7420660"/>
              <a:gd name="connsiteX2445" fmla="*/ 460731 w 23801362"/>
              <a:gd name="connsiteY2445" fmla="*/ 3215060 h 7420660"/>
              <a:gd name="connsiteX2446" fmla="*/ 5995779 w 23801362"/>
              <a:gd name="connsiteY2446" fmla="*/ 3201996 h 7420660"/>
              <a:gd name="connsiteX2447" fmla="*/ 5970428 w 23801362"/>
              <a:gd name="connsiteY2447" fmla="*/ 3206809 h 7420660"/>
              <a:gd name="connsiteX2448" fmla="*/ 5994676 w 23801362"/>
              <a:gd name="connsiteY2448" fmla="*/ 3215747 h 7420660"/>
              <a:gd name="connsiteX2449" fmla="*/ 6020026 w 23801362"/>
              <a:gd name="connsiteY2449" fmla="*/ 3206809 h 7420660"/>
              <a:gd name="connsiteX2450" fmla="*/ 5995779 w 23801362"/>
              <a:gd name="connsiteY2450" fmla="*/ 3201996 h 7420660"/>
              <a:gd name="connsiteX2451" fmla="*/ 3933637 w 23801362"/>
              <a:gd name="connsiteY2451" fmla="*/ 3200965 h 7420660"/>
              <a:gd name="connsiteX2452" fmla="*/ 3893959 w 23801362"/>
              <a:gd name="connsiteY2452" fmla="*/ 3229499 h 7420660"/>
              <a:gd name="connsiteX2453" fmla="*/ 3933637 w 23801362"/>
              <a:gd name="connsiteY2453" fmla="*/ 3258720 h 7420660"/>
              <a:gd name="connsiteX2454" fmla="*/ 3972212 w 23801362"/>
              <a:gd name="connsiteY2454" fmla="*/ 3229499 h 7420660"/>
              <a:gd name="connsiteX2455" fmla="*/ 3933637 w 23801362"/>
              <a:gd name="connsiteY2455" fmla="*/ 3200965 h 7420660"/>
              <a:gd name="connsiteX2456" fmla="*/ 6239355 w 23801362"/>
              <a:gd name="connsiteY2456" fmla="*/ 3089235 h 7420660"/>
              <a:gd name="connsiteX2457" fmla="*/ 5859110 w 23801362"/>
              <a:gd name="connsiteY2457" fmla="*/ 3122926 h 7420660"/>
              <a:gd name="connsiteX2458" fmla="*/ 5784163 w 23801362"/>
              <a:gd name="connsiteY2458" fmla="*/ 3127051 h 7420660"/>
              <a:gd name="connsiteX2459" fmla="*/ 5722442 w 23801362"/>
              <a:gd name="connsiteY2459" fmla="*/ 3148366 h 7420660"/>
              <a:gd name="connsiteX2460" fmla="*/ 5660722 w 23801362"/>
              <a:gd name="connsiteY2460" fmla="*/ 3181369 h 7420660"/>
              <a:gd name="connsiteX2461" fmla="*/ 5603409 w 23801362"/>
              <a:gd name="connsiteY2461" fmla="*/ 3245657 h 7420660"/>
              <a:gd name="connsiteX2462" fmla="*/ 5640883 w 23801362"/>
              <a:gd name="connsiteY2462" fmla="*/ 3256658 h 7420660"/>
              <a:gd name="connsiteX2463" fmla="*/ 5703706 w 23801362"/>
              <a:gd name="connsiteY2463" fmla="*/ 3237406 h 7420660"/>
              <a:gd name="connsiteX2464" fmla="*/ 5746690 w 23801362"/>
              <a:gd name="connsiteY2464" fmla="*/ 3190651 h 7420660"/>
              <a:gd name="connsiteX2465" fmla="*/ 6101585 w 23801362"/>
              <a:gd name="connsiteY2465" fmla="*/ 3129114 h 7420660"/>
              <a:gd name="connsiteX2466" fmla="*/ 6284544 w 23801362"/>
              <a:gd name="connsiteY2466" fmla="*/ 3098517 h 7420660"/>
              <a:gd name="connsiteX2467" fmla="*/ 6239355 w 23801362"/>
              <a:gd name="connsiteY2467" fmla="*/ 3089235 h 7420660"/>
              <a:gd name="connsiteX2468" fmla="*/ 19728690 w 23801362"/>
              <a:gd name="connsiteY2468" fmla="*/ 3057607 h 7420660"/>
              <a:gd name="connsiteX2469" fmla="*/ 19749632 w 23801362"/>
              <a:gd name="connsiteY2469" fmla="*/ 3075828 h 7420660"/>
              <a:gd name="connsiteX2470" fmla="*/ 19739712 w 23801362"/>
              <a:gd name="connsiteY2470" fmla="*/ 3095423 h 7420660"/>
              <a:gd name="connsiteX2471" fmla="*/ 19718770 w 23801362"/>
              <a:gd name="connsiteY2471" fmla="*/ 3075828 h 7420660"/>
              <a:gd name="connsiteX2472" fmla="*/ 19728690 w 23801362"/>
              <a:gd name="connsiteY2472" fmla="*/ 3057607 h 7420660"/>
              <a:gd name="connsiteX2473" fmla="*/ 21303676 w 23801362"/>
              <a:gd name="connsiteY2473" fmla="*/ 3045231 h 7420660"/>
              <a:gd name="connsiteX2474" fmla="*/ 21408382 w 23801362"/>
              <a:gd name="connsiteY2474" fmla="*/ 3061389 h 7420660"/>
              <a:gd name="connsiteX2475" fmla="*/ 21313596 w 23801362"/>
              <a:gd name="connsiteY2475" fmla="*/ 3061389 h 7420660"/>
              <a:gd name="connsiteX2476" fmla="*/ 21303676 w 23801362"/>
              <a:gd name="connsiteY2476" fmla="*/ 3045231 h 7420660"/>
              <a:gd name="connsiteX2477" fmla="*/ 19707750 w 23801362"/>
              <a:gd name="connsiteY2477" fmla="*/ 2986788 h 7420660"/>
              <a:gd name="connsiteX2478" fmla="*/ 19725384 w 23801362"/>
              <a:gd name="connsiteY2478" fmla="*/ 2990226 h 7420660"/>
              <a:gd name="connsiteX2479" fmla="*/ 19749632 w 23801362"/>
              <a:gd name="connsiteY2479" fmla="*/ 3011540 h 7420660"/>
              <a:gd name="connsiteX2480" fmla="*/ 19725384 w 23801362"/>
              <a:gd name="connsiteY2480" fmla="*/ 3019791 h 7420660"/>
              <a:gd name="connsiteX2481" fmla="*/ 19698932 w 23801362"/>
              <a:gd name="connsiteY2481" fmla="*/ 2999164 h 7420660"/>
              <a:gd name="connsiteX2482" fmla="*/ 19707750 w 23801362"/>
              <a:gd name="connsiteY2482" fmla="*/ 2986788 h 7420660"/>
              <a:gd name="connsiteX2483" fmla="*/ 20792274 w 23801362"/>
              <a:gd name="connsiteY2483" fmla="*/ 2972693 h 7420660"/>
              <a:gd name="connsiteX2484" fmla="*/ 20828646 w 23801362"/>
              <a:gd name="connsiteY2484" fmla="*/ 2981631 h 7420660"/>
              <a:gd name="connsiteX2485" fmla="*/ 20793376 w 23801362"/>
              <a:gd name="connsiteY2485" fmla="*/ 3005696 h 7420660"/>
              <a:gd name="connsiteX2486" fmla="*/ 20757006 w 23801362"/>
              <a:gd name="connsiteY2486" fmla="*/ 2981631 h 7420660"/>
              <a:gd name="connsiteX2487" fmla="*/ 20792274 w 23801362"/>
              <a:gd name="connsiteY2487" fmla="*/ 2972693 h 7420660"/>
              <a:gd name="connsiteX2488" fmla="*/ 20613724 w 23801362"/>
              <a:gd name="connsiteY2488" fmla="*/ 2957566 h 7420660"/>
              <a:gd name="connsiteX2489" fmla="*/ 20708510 w 23801362"/>
              <a:gd name="connsiteY2489" fmla="*/ 2979912 h 7420660"/>
              <a:gd name="connsiteX2490" fmla="*/ 20579558 w 23801362"/>
              <a:gd name="connsiteY2490" fmla="*/ 2979912 h 7420660"/>
              <a:gd name="connsiteX2491" fmla="*/ 20613724 w 23801362"/>
              <a:gd name="connsiteY2491" fmla="*/ 2957566 h 7420660"/>
              <a:gd name="connsiteX2492" fmla="*/ 20984050 w 23801362"/>
              <a:gd name="connsiteY2492" fmla="*/ 2940033 h 7420660"/>
              <a:gd name="connsiteX2493" fmla="*/ 21053486 w 23801362"/>
              <a:gd name="connsiteY2493" fmla="*/ 2959629 h 7420660"/>
              <a:gd name="connsiteX2494" fmla="*/ 21032546 w 23801362"/>
              <a:gd name="connsiteY2494" fmla="*/ 2980943 h 7420660"/>
              <a:gd name="connsiteX2495" fmla="*/ 20962008 w 23801362"/>
              <a:gd name="connsiteY2495" fmla="*/ 2959629 h 7420660"/>
              <a:gd name="connsiteX2496" fmla="*/ 20984050 w 23801362"/>
              <a:gd name="connsiteY2496" fmla="*/ 2940033 h 7420660"/>
              <a:gd name="connsiteX2497" fmla="*/ 20893674 w 23801362"/>
              <a:gd name="connsiteY2497" fmla="*/ 2911843 h 7420660"/>
              <a:gd name="connsiteX2498" fmla="*/ 20909104 w 23801362"/>
              <a:gd name="connsiteY2498" fmla="*/ 2913562 h 7420660"/>
              <a:gd name="connsiteX2499" fmla="*/ 20896980 w 23801362"/>
              <a:gd name="connsiteY2499" fmla="*/ 2945190 h 7420660"/>
              <a:gd name="connsiteX2500" fmla="*/ 20881550 w 23801362"/>
              <a:gd name="connsiteY2500" fmla="*/ 2923875 h 7420660"/>
              <a:gd name="connsiteX2501" fmla="*/ 20893674 w 23801362"/>
              <a:gd name="connsiteY2501" fmla="*/ 2911843 h 7420660"/>
              <a:gd name="connsiteX2502" fmla="*/ 7633588 w 23801362"/>
              <a:gd name="connsiteY2502" fmla="*/ 2908749 h 7420660"/>
              <a:gd name="connsiteX2503" fmla="*/ 7609340 w 23801362"/>
              <a:gd name="connsiteY2503" fmla="*/ 2912187 h 7420660"/>
              <a:gd name="connsiteX2504" fmla="*/ 7632486 w 23801362"/>
              <a:gd name="connsiteY2504" fmla="*/ 2922501 h 7420660"/>
              <a:gd name="connsiteX2505" fmla="*/ 7656733 w 23801362"/>
              <a:gd name="connsiteY2505" fmla="*/ 2912187 h 7420660"/>
              <a:gd name="connsiteX2506" fmla="*/ 7633588 w 23801362"/>
              <a:gd name="connsiteY2506" fmla="*/ 2908749 h 7420660"/>
              <a:gd name="connsiteX2507" fmla="*/ 7747110 w 23801362"/>
              <a:gd name="connsiteY2507" fmla="*/ 2888122 h 7420660"/>
              <a:gd name="connsiteX2508" fmla="*/ 7727271 w 23801362"/>
              <a:gd name="connsiteY2508" fmla="*/ 2892935 h 7420660"/>
              <a:gd name="connsiteX2509" fmla="*/ 7738292 w 23801362"/>
              <a:gd name="connsiteY2509" fmla="*/ 2904280 h 7420660"/>
              <a:gd name="connsiteX2510" fmla="*/ 7762540 w 23801362"/>
              <a:gd name="connsiteY2510" fmla="*/ 2892935 h 7420660"/>
              <a:gd name="connsiteX2511" fmla="*/ 7747110 w 23801362"/>
              <a:gd name="connsiteY2511" fmla="*/ 2888122 h 7420660"/>
              <a:gd name="connsiteX2512" fmla="*/ 20737166 w 23801362"/>
              <a:gd name="connsiteY2512" fmla="*/ 2875746 h 7420660"/>
              <a:gd name="connsiteX2513" fmla="*/ 20787866 w 23801362"/>
              <a:gd name="connsiteY2513" fmla="*/ 2887778 h 7420660"/>
              <a:gd name="connsiteX2514" fmla="*/ 20827544 w 23801362"/>
              <a:gd name="connsiteY2514" fmla="*/ 2920781 h 7420660"/>
              <a:gd name="connsiteX2515" fmla="*/ 20759210 w 23801362"/>
              <a:gd name="connsiteY2515" fmla="*/ 2894998 h 7420660"/>
              <a:gd name="connsiteX2516" fmla="*/ 20737166 w 23801362"/>
              <a:gd name="connsiteY2516" fmla="*/ 2875746 h 7420660"/>
              <a:gd name="connsiteX2517" fmla="*/ 1570606 w 23801362"/>
              <a:gd name="connsiteY2517" fmla="*/ 2812146 h 7420660"/>
              <a:gd name="connsiteX2518" fmla="*/ 1498966 w 23801362"/>
              <a:gd name="connsiteY2518" fmla="*/ 2839649 h 7420660"/>
              <a:gd name="connsiteX2519" fmla="*/ 1403078 w 23801362"/>
              <a:gd name="connsiteY2519" fmla="*/ 2890185 h 7420660"/>
              <a:gd name="connsiteX2520" fmla="*/ 1058101 w 23801362"/>
              <a:gd name="connsiteY2520" fmla="*/ 3101611 h 7420660"/>
              <a:gd name="connsiteX2521" fmla="*/ 1255388 w 23801362"/>
              <a:gd name="connsiteY2521" fmla="*/ 3023917 h 7420660"/>
              <a:gd name="connsiteX2522" fmla="*/ 1457084 w 23801362"/>
              <a:gd name="connsiteY2522" fmla="*/ 2945190 h 7420660"/>
              <a:gd name="connsiteX2523" fmla="*/ 1533133 w 23801362"/>
              <a:gd name="connsiteY2523" fmla="*/ 2876433 h 7420660"/>
              <a:gd name="connsiteX2524" fmla="*/ 1570606 w 23801362"/>
              <a:gd name="connsiteY2524" fmla="*/ 2812146 h 7420660"/>
              <a:gd name="connsiteX2525" fmla="*/ 7993994 w 23801362"/>
              <a:gd name="connsiteY2525" fmla="*/ 2810427 h 7420660"/>
              <a:gd name="connsiteX2526" fmla="*/ 7873858 w 23801362"/>
              <a:gd name="connsiteY2526" fmla="*/ 2837586 h 7420660"/>
              <a:gd name="connsiteX2527" fmla="*/ 7798912 w 23801362"/>
              <a:gd name="connsiteY2527" fmla="*/ 2865433 h 7420660"/>
              <a:gd name="connsiteX2528" fmla="*/ 7902515 w 23801362"/>
              <a:gd name="connsiteY2528" fmla="*/ 2854087 h 7420660"/>
              <a:gd name="connsiteX2529" fmla="*/ 8027058 w 23801362"/>
              <a:gd name="connsiteY2529" fmla="*/ 2826585 h 7420660"/>
              <a:gd name="connsiteX2530" fmla="*/ 7993994 w 23801362"/>
              <a:gd name="connsiteY2530" fmla="*/ 2810427 h 7420660"/>
              <a:gd name="connsiteX2531" fmla="*/ 8827227 w 23801362"/>
              <a:gd name="connsiteY2531" fmla="*/ 2751640 h 7420660"/>
              <a:gd name="connsiteX2532" fmla="*/ 8806286 w 23801362"/>
              <a:gd name="connsiteY2532" fmla="*/ 2755765 h 7420660"/>
              <a:gd name="connsiteX2533" fmla="*/ 8817307 w 23801362"/>
              <a:gd name="connsiteY2533" fmla="*/ 2767111 h 7420660"/>
              <a:gd name="connsiteX2534" fmla="*/ 8842657 w 23801362"/>
              <a:gd name="connsiteY2534" fmla="*/ 2757141 h 7420660"/>
              <a:gd name="connsiteX2535" fmla="*/ 8827227 w 23801362"/>
              <a:gd name="connsiteY2535" fmla="*/ 2751640 h 7420660"/>
              <a:gd name="connsiteX2536" fmla="*/ 8448084 w 23801362"/>
              <a:gd name="connsiteY2536" fmla="*/ 2691478 h 7420660"/>
              <a:gd name="connsiteX2537" fmla="*/ 8269534 w 23801362"/>
              <a:gd name="connsiteY2537" fmla="*/ 2720356 h 7420660"/>
              <a:gd name="connsiteX2538" fmla="*/ 8125151 w 23801362"/>
              <a:gd name="connsiteY2538" fmla="*/ 2787737 h 7420660"/>
              <a:gd name="connsiteX2539" fmla="*/ 8202302 w 23801362"/>
              <a:gd name="connsiteY2539" fmla="*/ 2787737 h 7420660"/>
              <a:gd name="connsiteX2540" fmla="*/ 8363218 w 23801362"/>
              <a:gd name="connsiteY2540" fmla="*/ 2759891 h 7420660"/>
              <a:gd name="connsiteX2541" fmla="*/ 8473433 w 23801362"/>
              <a:gd name="connsiteY2541" fmla="*/ 2767111 h 7420660"/>
              <a:gd name="connsiteX2542" fmla="*/ 8560504 w 23801362"/>
              <a:gd name="connsiteY2542" fmla="*/ 2765048 h 7420660"/>
              <a:gd name="connsiteX2543" fmla="*/ 8590262 w 23801362"/>
              <a:gd name="connsiteY2543" fmla="*/ 2720356 h 7420660"/>
              <a:gd name="connsiteX2544" fmla="*/ 8530746 w 23801362"/>
              <a:gd name="connsiteY2544" fmla="*/ 2711761 h 7420660"/>
              <a:gd name="connsiteX2545" fmla="*/ 8448084 w 23801362"/>
              <a:gd name="connsiteY2545" fmla="*/ 2691478 h 7420660"/>
              <a:gd name="connsiteX2546" fmla="*/ 1915582 w 23801362"/>
              <a:gd name="connsiteY2546" fmla="*/ 2675320 h 7420660"/>
              <a:gd name="connsiteX2547" fmla="*/ 1814184 w 23801362"/>
              <a:gd name="connsiteY2547" fmla="*/ 2740983 h 7420660"/>
              <a:gd name="connsiteX2548" fmla="*/ 1875904 w 23801362"/>
              <a:gd name="connsiteY2548" fmla="*/ 2726200 h 7420660"/>
              <a:gd name="connsiteX2549" fmla="*/ 1915582 w 23801362"/>
              <a:gd name="connsiteY2549" fmla="*/ 2675320 h 7420660"/>
              <a:gd name="connsiteX2550" fmla="*/ 21204482 w 23801362"/>
              <a:gd name="connsiteY2550" fmla="*/ 2670163 h 7420660"/>
              <a:gd name="connsiteX2551" fmla="*/ 21409484 w 23801362"/>
              <a:gd name="connsiteY2551" fmla="*/ 2738577 h 7420660"/>
              <a:gd name="connsiteX2552" fmla="*/ 21259590 w 23801362"/>
              <a:gd name="connsiteY2552" fmla="*/ 2713137 h 7420660"/>
              <a:gd name="connsiteX2553" fmla="*/ 21204482 w 23801362"/>
              <a:gd name="connsiteY2553" fmla="*/ 2670163 h 7420660"/>
              <a:gd name="connsiteX2554" fmla="*/ 22084006 w 23801362"/>
              <a:gd name="connsiteY2554" fmla="*/ 2646443 h 7420660"/>
              <a:gd name="connsiteX2555" fmla="*/ 22101640 w 23801362"/>
              <a:gd name="connsiteY2555" fmla="*/ 2651599 h 7420660"/>
              <a:gd name="connsiteX2556" fmla="*/ 22101640 w 23801362"/>
              <a:gd name="connsiteY2556" fmla="*/ 2677383 h 7420660"/>
              <a:gd name="connsiteX2557" fmla="*/ 22066372 w 23801362"/>
              <a:gd name="connsiteY2557" fmla="*/ 2677383 h 7420660"/>
              <a:gd name="connsiteX2558" fmla="*/ 22066372 w 23801362"/>
              <a:gd name="connsiteY2558" fmla="*/ 2651599 h 7420660"/>
              <a:gd name="connsiteX2559" fmla="*/ 22084006 w 23801362"/>
              <a:gd name="connsiteY2559" fmla="*/ 2646443 h 7420660"/>
              <a:gd name="connsiteX2560" fmla="*/ 1136355 w 23801362"/>
              <a:gd name="connsiteY2560" fmla="*/ 2608283 h 7420660"/>
              <a:gd name="connsiteX2561" fmla="*/ 1148479 w 23801362"/>
              <a:gd name="connsiteY2561" fmla="*/ 2613783 h 7420660"/>
              <a:gd name="connsiteX2562" fmla="*/ 1148479 w 23801362"/>
              <a:gd name="connsiteY2562" fmla="*/ 2640598 h 7420660"/>
              <a:gd name="connsiteX2563" fmla="*/ 1123129 w 23801362"/>
              <a:gd name="connsiteY2563" fmla="*/ 2640598 h 7420660"/>
              <a:gd name="connsiteX2564" fmla="*/ 1123129 w 23801362"/>
              <a:gd name="connsiteY2564" fmla="*/ 2613783 h 7420660"/>
              <a:gd name="connsiteX2565" fmla="*/ 1136355 w 23801362"/>
              <a:gd name="connsiteY2565" fmla="*/ 2608283 h 7420660"/>
              <a:gd name="connsiteX2566" fmla="*/ 9580002 w 23801362"/>
              <a:gd name="connsiteY2566" fmla="*/ 2606564 h 7420660"/>
              <a:gd name="connsiteX2567" fmla="*/ 9096154 w 23801362"/>
              <a:gd name="connsiteY2567" fmla="*/ 2661913 h 7420660"/>
              <a:gd name="connsiteX2568" fmla="*/ 9012390 w 23801362"/>
              <a:gd name="connsiteY2568" fmla="*/ 2689759 h 7420660"/>
              <a:gd name="connsiteX2569" fmla="*/ 8982631 w 23801362"/>
              <a:gd name="connsiteY2569" fmla="*/ 2710043 h 7420660"/>
              <a:gd name="connsiteX2570" fmla="*/ 9204165 w 23801362"/>
              <a:gd name="connsiteY2570" fmla="*/ 2706949 h 7420660"/>
              <a:gd name="connsiteX2571" fmla="*/ 9380511 w 23801362"/>
              <a:gd name="connsiteY2571" fmla="*/ 2656069 h 7420660"/>
              <a:gd name="connsiteX2572" fmla="*/ 9438925 w 23801362"/>
              <a:gd name="connsiteY2572" fmla="*/ 2639567 h 7420660"/>
              <a:gd name="connsiteX2573" fmla="*/ 9570082 w 23801362"/>
              <a:gd name="connsiteY2573" fmla="*/ 2632004 h 7420660"/>
              <a:gd name="connsiteX2574" fmla="*/ 9580002 w 23801362"/>
              <a:gd name="connsiteY2574" fmla="*/ 2606564 h 7420660"/>
              <a:gd name="connsiteX2575" fmla="*/ 20561924 w 23801362"/>
              <a:gd name="connsiteY2575" fmla="*/ 2580093 h 7420660"/>
              <a:gd name="connsiteX2576" fmla="*/ 20578456 w 23801362"/>
              <a:gd name="connsiteY2576" fmla="*/ 2592469 h 7420660"/>
              <a:gd name="connsiteX2577" fmla="*/ 20553106 w 23801362"/>
              <a:gd name="connsiteY2577" fmla="*/ 2611721 h 7420660"/>
              <a:gd name="connsiteX2578" fmla="*/ 20538778 w 23801362"/>
              <a:gd name="connsiteY2578" fmla="*/ 2588343 h 7420660"/>
              <a:gd name="connsiteX2579" fmla="*/ 20561924 w 23801362"/>
              <a:gd name="connsiteY2579" fmla="*/ 2580093 h 7420660"/>
              <a:gd name="connsiteX2580" fmla="*/ 2363059 w 23801362"/>
              <a:gd name="connsiteY2580" fmla="*/ 2535401 h 7420660"/>
              <a:gd name="connsiteX2581" fmla="*/ 2246230 w 23801362"/>
              <a:gd name="connsiteY2581" fmla="*/ 2562559 h 7420660"/>
              <a:gd name="connsiteX2582" fmla="*/ 2104052 w 23801362"/>
              <a:gd name="connsiteY2582" fmla="*/ 2603470 h 7420660"/>
              <a:gd name="connsiteX2583" fmla="*/ 2025798 w 23801362"/>
              <a:gd name="connsiteY2583" fmla="*/ 2651599 h 7420660"/>
              <a:gd name="connsiteX2584" fmla="*/ 2091928 w 23801362"/>
              <a:gd name="connsiteY2584" fmla="*/ 2642317 h 7420660"/>
              <a:gd name="connsiteX2585" fmla="*/ 2167976 w 23801362"/>
              <a:gd name="connsiteY2585" fmla="*/ 2625128 h 7420660"/>
              <a:gd name="connsiteX2586" fmla="*/ 2381796 w 23801362"/>
              <a:gd name="connsiteY2586" fmla="*/ 2550183 h 7420660"/>
              <a:gd name="connsiteX2587" fmla="*/ 2363059 w 23801362"/>
              <a:gd name="connsiteY2587" fmla="*/ 2535401 h 7420660"/>
              <a:gd name="connsiteX2588" fmla="*/ 2755428 w 23801362"/>
              <a:gd name="connsiteY2588" fmla="*/ 2515805 h 7420660"/>
              <a:gd name="connsiteX2589" fmla="*/ 2662846 w 23801362"/>
              <a:gd name="connsiteY2589" fmla="*/ 2545714 h 7420660"/>
              <a:gd name="connsiteX2590" fmla="*/ 2691502 w 23801362"/>
              <a:gd name="connsiteY2590" fmla="*/ 2561872 h 7420660"/>
              <a:gd name="connsiteX2591" fmla="*/ 2786288 w 23801362"/>
              <a:gd name="connsiteY2591" fmla="*/ 2531963 h 7420660"/>
              <a:gd name="connsiteX2592" fmla="*/ 2755428 w 23801362"/>
              <a:gd name="connsiteY2592" fmla="*/ 2515805 h 7420660"/>
              <a:gd name="connsiteX2593" fmla="*/ 22605328 w 23801362"/>
              <a:gd name="connsiteY2593" fmla="*/ 2462519 h 7420660"/>
              <a:gd name="connsiteX2594" fmla="*/ 22629576 w 23801362"/>
              <a:gd name="connsiteY2594" fmla="*/ 2465957 h 7420660"/>
              <a:gd name="connsiteX2595" fmla="*/ 22617452 w 23801362"/>
              <a:gd name="connsiteY2595" fmla="*/ 2496209 h 7420660"/>
              <a:gd name="connsiteX2596" fmla="*/ 22589898 w 23801362"/>
              <a:gd name="connsiteY2596" fmla="*/ 2475582 h 7420660"/>
              <a:gd name="connsiteX2597" fmla="*/ 22605328 w 23801362"/>
              <a:gd name="connsiteY2597" fmla="*/ 2462519 h 7420660"/>
              <a:gd name="connsiteX2598" fmla="*/ 20155226 w 23801362"/>
              <a:gd name="connsiteY2598" fmla="*/ 2410607 h 7420660"/>
              <a:gd name="connsiteX2599" fmla="*/ 20199312 w 23801362"/>
              <a:gd name="connsiteY2599" fmla="*/ 2416452 h 7420660"/>
              <a:gd name="connsiteX2600" fmla="*/ 20299610 w 23801362"/>
              <a:gd name="connsiteY2600" fmla="*/ 2437079 h 7420660"/>
              <a:gd name="connsiteX2601" fmla="*/ 20189394 w 23801362"/>
              <a:gd name="connsiteY2601" fmla="*/ 2436047 h 7420660"/>
              <a:gd name="connsiteX2602" fmla="*/ 20136490 w 23801362"/>
              <a:gd name="connsiteY2602" fmla="*/ 2416452 h 7420660"/>
              <a:gd name="connsiteX2603" fmla="*/ 20155226 w 23801362"/>
              <a:gd name="connsiteY2603" fmla="*/ 2410607 h 7420660"/>
              <a:gd name="connsiteX2604" fmla="*/ 22527074 w 23801362"/>
              <a:gd name="connsiteY2604" fmla="*/ 2408889 h 7420660"/>
              <a:gd name="connsiteX2605" fmla="*/ 22540300 w 23801362"/>
              <a:gd name="connsiteY2605" fmla="*/ 2414733 h 7420660"/>
              <a:gd name="connsiteX2606" fmla="*/ 22540300 w 23801362"/>
              <a:gd name="connsiteY2606" fmla="*/ 2440173 h 7420660"/>
              <a:gd name="connsiteX2607" fmla="*/ 22513848 w 23801362"/>
              <a:gd name="connsiteY2607" fmla="*/ 2440173 h 7420660"/>
              <a:gd name="connsiteX2608" fmla="*/ 22513848 w 23801362"/>
              <a:gd name="connsiteY2608" fmla="*/ 2414733 h 7420660"/>
              <a:gd name="connsiteX2609" fmla="*/ 22527074 w 23801362"/>
              <a:gd name="connsiteY2609" fmla="*/ 2408889 h 7420660"/>
              <a:gd name="connsiteX2610" fmla="*/ 21003890 w 23801362"/>
              <a:gd name="connsiteY2610" fmla="*/ 2386886 h 7420660"/>
              <a:gd name="connsiteX2611" fmla="*/ 21041362 w 23801362"/>
              <a:gd name="connsiteY2611" fmla="*/ 2395137 h 7420660"/>
              <a:gd name="connsiteX2612" fmla="*/ 20995072 w 23801362"/>
              <a:gd name="connsiteY2612" fmla="*/ 2419889 h 7420660"/>
              <a:gd name="connsiteX2613" fmla="*/ 20960906 w 23801362"/>
              <a:gd name="connsiteY2613" fmla="*/ 2395137 h 7420660"/>
              <a:gd name="connsiteX2614" fmla="*/ 21003890 w 23801362"/>
              <a:gd name="connsiteY2614" fmla="*/ 2386886 h 7420660"/>
              <a:gd name="connsiteX2615" fmla="*/ 20828646 w 23801362"/>
              <a:gd name="connsiteY2615" fmla="*/ 2386199 h 7420660"/>
              <a:gd name="connsiteX2616" fmla="*/ 20858404 w 23801362"/>
              <a:gd name="connsiteY2616" fmla="*/ 2398231 h 7420660"/>
              <a:gd name="connsiteX2617" fmla="*/ 20820930 w 23801362"/>
              <a:gd name="connsiteY2617" fmla="*/ 2417827 h 7420660"/>
              <a:gd name="connsiteX2618" fmla="*/ 20794478 w 23801362"/>
              <a:gd name="connsiteY2618" fmla="*/ 2394106 h 7420660"/>
              <a:gd name="connsiteX2619" fmla="*/ 20828646 w 23801362"/>
              <a:gd name="connsiteY2619" fmla="*/ 2386199 h 7420660"/>
              <a:gd name="connsiteX2620" fmla="*/ 21236446 w 23801362"/>
              <a:gd name="connsiteY2620" fmla="*/ 2329818 h 7420660"/>
              <a:gd name="connsiteX2621" fmla="*/ 21252978 w 23801362"/>
              <a:gd name="connsiteY2621" fmla="*/ 2340819 h 7420660"/>
              <a:gd name="connsiteX2622" fmla="*/ 21226526 w 23801362"/>
              <a:gd name="connsiteY2622" fmla="*/ 2362134 h 7420660"/>
              <a:gd name="connsiteX2623" fmla="*/ 21214402 w 23801362"/>
              <a:gd name="connsiteY2623" fmla="*/ 2338069 h 7420660"/>
              <a:gd name="connsiteX2624" fmla="*/ 21236446 w 23801362"/>
              <a:gd name="connsiteY2624" fmla="*/ 2329818 h 7420660"/>
              <a:gd name="connsiteX2625" fmla="*/ 21947338 w 23801362"/>
              <a:gd name="connsiteY2625" fmla="*/ 2306097 h 7420660"/>
              <a:gd name="connsiteX2626" fmla="*/ 21964972 w 23801362"/>
              <a:gd name="connsiteY2626" fmla="*/ 2317442 h 7420660"/>
              <a:gd name="connsiteX2627" fmla="*/ 21936316 w 23801362"/>
              <a:gd name="connsiteY2627" fmla="*/ 2338069 h 7420660"/>
              <a:gd name="connsiteX2628" fmla="*/ 21925296 w 23801362"/>
              <a:gd name="connsiteY2628" fmla="*/ 2314348 h 7420660"/>
              <a:gd name="connsiteX2629" fmla="*/ 21947338 w 23801362"/>
              <a:gd name="connsiteY2629" fmla="*/ 2306097 h 7420660"/>
              <a:gd name="connsiteX2630" fmla="*/ 21665186 w 23801362"/>
              <a:gd name="connsiteY2630" fmla="*/ 2282720 h 7420660"/>
              <a:gd name="connsiteX2631" fmla="*/ 21829408 w 23801362"/>
              <a:gd name="connsiteY2631" fmla="*/ 2307129 h 7420660"/>
              <a:gd name="connsiteX2632" fmla="*/ 21843736 w 23801362"/>
              <a:gd name="connsiteY2632" fmla="*/ 2330850 h 7420660"/>
              <a:gd name="connsiteX2633" fmla="*/ 21829408 w 23801362"/>
              <a:gd name="connsiteY2633" fmla="*/ 2384823 h 7420660"/>
              <a:gd name="connsiteX2634" fmla="*/ 21658572 w 23801362"/>
              <a:gd name="connsiteY2634" fmla="*/ 2436047 h 7420660"/>
              <a:gd name="connsiteX2635" fmla="*/ 21426016 w 23801362"/>
              <a:gd name="connsiteY2635" fmla="*/ 2443267 h 7420660"/>
              <a:gd name="connsiteX2636" fmla="*/ 21295962 w 23801362"/>
              <a:gd name="connsiteY2636" fmla="*/ 2438110 h 7420660"/>
              <a:gd name="connsiteX2637" fmla="*/ 21477818 w 23801362"/>
              <a:gd name="connsiteY2637" fmla="*/ 2415420 h 7420660"/>
              <a:gd name="connsiteX2638" fmla="*/ 21701556 w 23801362"/>
              <a:gd name="connsiteY2638" fmla="*/ 2374510 h 7420660"/>
              <a:gd name="connsiteX2639" fmla="*/ 21639836 w 23801362"/>
              <a:gd name="connsiteY2639" fmla="*/ 2328443 h 7420660"/>
              <a:gd name="connsiteX2640" fmla="*/ 21611180 w 23801362"/>
              <a:gd name="connsiteY2640" fmla="*/ 2312285 h 7420660"/>
              <a:gd name="connsiteX2641" fmla="*/ 21573706 w 23801362"/>
              <a:gd name="connsiteY2641" fmla="*/ 2294753 h 7420660"/>
              <a:gd name="connsiteX2642" fmla="*/ 21665186 w 23801362"/>
              <a:gd name="connsiteY2642" fmla="*/ 2282720 h 7420660"/>
              <a:gd name="connsiteX2643" fmla="*/ 19890708 w 23801362"/>
              <a:gd name="connsiteY2643" fmla="*/ 2258999 h 7420660"/>
              <a:gd name="connsiteX2644" fmla="*/ 19897320 w 23801362"/>
              <a:gd name="connsiteY2644" fmla="*/ 2287533 h 7420660"/>
              <a:gd name="connsiteX2645" fmla="*/ 19965654 w 23801362"/>
              <a:gd name="connsiteY2645" fmla="*/ 2317442 h 7420660"/>
              <a:gd name="connsiteX2646" fmla="*/ 19957940 w 23801362"/>
              <a:gd name="connsiteY2646" fmla="*/ 2287533 h 7420660"/>
              <a:gd name="connsiteX2647" fmla="*/ 19890708 w 23801362"/>
              <a:gd name="connsiteY2647" fmla="*/ 2258999 h 7420660"/>
              <a:gd name="connsiteX2648" fmla="*/ 21234240 w 23801362"/>
              <a:gd name="connsiteY2648" fmla="*/ 2223245 h 7420660"/>
              <a:gd name="connsiteX2649" fmla="*/ 21259590 w 23801362"/>
              <a:gd name="connsiteY2649" fmla="*/ 2235622 h 7420660"/>
              <a:gd name="connsiteX2650" fmla="*/ 21226526 w 23801362"/>
              <a:gd name="connsiteY2650" fmla="*/ 2256249 h 7420660"/>
              <a:gd name="connsiteX2651" fmla="*/ 21202278 w 23801362"/>
              <a:gd name="connsiteY2651" fmla="*/ 2232528 h 7420660"/>
              <a:gd name="connsiteX2652" fmla="*/ 21234240 w 23801362"/>
              <a:gd name="connsiteY2652" fmla="*/ 2223245 h 7420660"/>
              <a:gd name="connsiteX2653" fmla="*/ 22091722 w 23801362"/>
              <a:gd name="connsiteY2653" fmla="*/ 2201931 h 7420660"/>
              <a:gd name="connsiteX2654" fmla="*/ 22236104 w 23801362"/>
              <a:gd name="connsiteY2654" fmla="*/ 2215339 h 7420660"/>
              <a:gd name="connsiteX2655" fmla="*/ 22507236 w 23801362"/>
              <a:gd name="connsiteY2655" fmla="*/ 2247998 h 7420660"/>
              <a:gd name="connsiteX2656" fmla="*/ 22611940 w 23801362"/>
              <a:gd name="connsiteY2656" fmla="*/ 2276532 h 7420660"/>
              <a:gd name="connsiteX2657" fmla="*/ 22468660 w 23801362"/>
              <a:gd name="connsiteY2657" fmla="*/ 2273438 h 7420660"/>
              <a:gd name="connsiteX2658" fmla="*/ 22175486 w 23801362"/>
              <a:gd name="connsiteY2658" fmla="*/ 2242841 h 7420660"/>
              <a:gd name="connsiteX2659" fmla="*/ 22018978 w 23801362"/>
              <a:gd name="connsiteY2659" fmla="*/ 2210182 h 7420660"/>
              <a:gd name="connsiteX2660" fmla="*/ 22091722 w 23801362"/>
              <a:gd name="connsiteY2660" fmla="*/ 2201931 h 7420660"/>
              <a:gd name="connsiteX2661" fmla="*/ 19649334 w 23801362"/>
              <a:gd name="connsiteY2661" fmla="*/ 2188867 h 7420660"/>
              <a:gd name="connsiteX2662" fmla="*/ 19584308 w 23801362"/>
              <a:gd name="connsiteY2662" fmla="*/ 2209151 h 7420660"/>
              <a:gd name="connsiteX2663" fmla="*/ 19664766 w 23801362"/>
              <a:gd name="connsiteY2663" fmla="*/ 2225308 h 7420660"/>
              <a:gd name="connsiteX2664" fmla="*/ 19748530 w 23801362"/>
              <a:gd name="connsiteY2664" fmla="*/ 2245935 h 7420660"/>
              <a:gd name="connsiteX2665" fmla="*/ 19790412 w 23801362"/>
              <a:gd name="connsiteY2665" fmla="*/ 2256936 h 7420660"/>
              <a:gd name="connsiteX2666" fmla="*/ 19787104 w 23801362"/>
              <a:gd name="connsiteY2666" fmla="*/ 2231496 h 7420660"/>
              <a:gd name="connsiteX2667" fmla="*/ 19649334 w 23801362"/>
              <a:gd name="connsiteY2667" fmla="*/ 2188867 h 7420660"/>
              <a:gd name="connsiteX2668" fmla="*/ 20222458 w 23801362"/>
              <a:gd name="connsiteY2668" fmla="*/ 2153457 h 7420660"/>
              <a:gd name="connsiteX2669" fmla="*/ 20208130 w 23801362"/>
              <a:gd name="connsiteY2669" fmla="*/ 2162052 h 7420660"/>
              <a:gd name="connsiteX2670" fmla="*/ 20234582 w 23801362"/>
              <a:gd name="connsiteY2670" fmla="*/ 2179241 h 7420660"/>
              <a:gd name="connsiteX2671" fmla="*/ 20275362 w 23801362"/>
              <a:gd name="connsiteY2671" fmla="*/ 2173397 h 7420660"/>
              <a:gd name="connsiteX2672" fmla="*/ 20245604 w 23801362"/>
              <a:gd name="connsiteY2672" fmla="*/ 2153801 h 7420660"/>
              <a:gd name="connsiteX2673" fmla="*/ 20222458 w 23801362"/>
              <a:gd name="connsiteY2673" fmla="*/ 2153457 h 7420660"/>
              <a:gd name="connsiteX2674" fmla="*/ 18454594 w 23801362"/>
              <a:gd name="connsiteY2674" fmla="*/ 2144863 h 7420660"/>
              <a:gd name="connsiteX2675" fmla="*/ 18278248 w 23801362"/>
              <a:gd name="connsiteY2675" fmla="*/ 2158958 h 7420660"/>
              <a:gd name="connsiteX2676" fmla="*/ 18704784 w 23801362"/>
              <a:gd name="connsiteY2676" fmla="*/ 2161021 h 7420660"/>
              <a:gd name="connsiteX2677" fmla="*/ 18454594 w 23801362"/>
              <a:gd name="connsiteY2677" fmla="*/ 2144863 h 7420660"/>
              <a:gd name="connsiteX2678" fmla="*/ 21816182 w 23801362"/>
              <a:gd name="connsiteY2678" fmla="*/ 2074044 h 7420660"/>
              <a:gd name="connsiteX2679" fmla="*/ 21860268 w 23801362"/>
              <a:gd name="connsiteY2679" fmla="*/ 2084357 h 7420660"/>
              <a:gd name="connsiteX2680" fmla="*/ 21816182 w 23801362"/>
              <a:gd name="connsiteY2680" fmla="*/ 2107047 h 7420660"/>
              <a:gd name="connsiteX2681" fmla="*/ 21770992 w 23801362"/>
              <a:gd name="connsiteY2681" fmla="*/ 2084357 h 7420660"/>
              <a:gd name="connsiteX2682" fmla="*/ 21816182 w 23801362"/>
              <a:gd name="connsiteY2682" fmla="*/ 2074044 h 7420660"/>
              <a:gd name="connsiteX2683" fmla="*/ 21314698 w 23801362"/>
              <a:gd name="connsiteY2683" fmla="*/ 2063043 h 7420660"/>
              <a:gd name="connsiteX2684" fmla="*/ 21366500 w 23801362"/>
              <a:gd name="connsiteY2684" fmla="*/ 2066824 h 7420660"/>
              <a:gd name="connsiteX2685" fmla="*/ 21387440 w 23801362"/>
              <a:gd name="connsiteY2685" fmla="*/ 2096733 h 7420660"/>
              <a:gd name="connsiteX2686" fmla="*/ 21305882 w 23801362"/>
              <a:gd name="connsiteY2686" fmla="*/ 2075419 h 7420660"/>
              <a:gd name="connsiteX2687" fmla="*/ 21314698 w 23801362"/>
              <a:gd name="connsiteY2687" fmla="*/ 2063043 h 7420660"/>
              <a:gd name="connsiteX2688" fmla="*/ 21530722 w 23801362"/>
              <a:gd name="connsiteY2688" fmla="*/ 2050666 h 7420660"/>
              <a:gd name="connsiteX2689" fmla="*/ 21552764 w 23801362"/>
              <a:gd name="connsiteY2689" fmla="*/ 2053761 h 7420660"/>
              <a:gd name="connsiteX2690" fmla="*/ 21584728 w 23801362"/>
              <a:gd name="connsiteY2690" fmla="*/ 2075419 h 7420660"/>
              <a:gd name="connsiteX2691" fmla="*/ 21552764 w 23801362"/>
              <a:gd name="connsiteY2691" fmla="*/ 2084357 h 7420660"/>
              <a:gd name="connsiteX2692" fmla="*/ 21521904 w 23801362"/>
              <a:gd name="connsiteY2692" fmla="*/ 2063043 h 7420660"/>
              <a:gd name="connsiteX2693" fmla="*/ 21530722 w 23801362"/>
              <a:gd name="connsiteY2693" fmla="*/ 2050666 h 7420660"/>
              <a:gd name="connsiteX2694" fmla="*/ 22233900 w 23801362"/>
              <a:gd name="connsiteY2694" fmla="*/ 2012163 h 7420660"/>
              <a:gd name="connsiteX2695" fmla="*/ 22258148 w 23801362"/>
              <a:gd name="connsiteY2695" fmla="*/ 2020070 h 7420660"/>
              <a:gd name="connsiteX2696" fmla="*/ 22233900 w 23801362"/>
              <a:gd name="connsiteY2696" fmla="*/ 2044478 h 7420660"/>
              <a:gd name="connsiteX2697" fmla="*/ 22209652 w 23801362"/>
              <a:gd name="connsiteY2697" fmla="*/ 2020070 h 7420660"/>
              <a:gd name="connsiteX2698" fmla="*/ 22233900 w 23801362"/>
              <a:gd name="connsiteY2698" fmla="*/ 2012163 h 7420660"/>
              <a:gd name="connsiteX2699" fmla="*/ 22106050 w 23801362"/>
              <a:gd name="connsiteY2699" fmla="*/ 1996349 h 7420660"/>
              <a:gd name="connsiteX2700" fmla="*/ 22169974 w 23801362"/>
              <a:gd name="connsiteY2700" fmla="*/ 2017663 h 7420660"/>
              <a:gd name="connsiteX2701" fmla="*/ 22092824 w 23801362"/>
              <a:gd name="connsiteY2701" fmla="*/ 2017663 h 7420660"/>
              <a:gd name="connsiteX2702" fmla="*/ 22106050 w 23801362"/>
              <a:gd name="connsiteY2702" fmla="*/ 1996349 h 7420660"/>
              <a:gd name="connsiteX2703" fmla="*/ 2868950 w 23801362"/>
              <a:gd name="connsiteY2703" fmla="*/ 1983285 h 7420660"/>
              <a:gd name="connsiteX2704" fmla="*/ 2652927 w 23801362"/>
              <a:gd name="connsiteY2704" fmla="*/ 2052729 h 7420660"/>
              <a:gd name="connsiteX2705" fmla="*/ 2768654 w 23801362"/>
              <a:gd name="connsiteY2705" fmla="*/ 2055823 h 7420660"/>
              <a:gd name="connsiteX2706" fmla="*/ 2883278 w 23801362"/>
              <a:gd name="connsiteY2706" fmla="*/ 2006662 h 7420660"/>
              <a:gd name="connsiteX2707" fmla="*/ 2868950 w 23801362"/>
              <a:gd name="connsiteY2707" fmla="*/ 1983285 h 7420660"/>
              <a:gd name="connsiteX2708" fmla="*/ 21732418 w 23801362"/>
              <a:gd name="connsiteY2708" fmla="*/ 1972971 h 7420660"/>
              <a:gd name="connsiteX2709" fmla="*/ 22021182 w 23801362"/>
              <a:gd name="connsiteY2709" fmla="*/ 2002537 h 7420660"/>
              <a:gd name="connsiteX2710" fmla="*/ 22012366 w 23801362"/>
              <a:gd name="connsiteY2710" fmla="*/ 2019038 h 7420660"/>
              <a:gd name="connsiteX2711" fmla="*/ 21834918 w 23801362"/>
              <a:gd name="connsiteY2711" fmla="*/ 2007693 h 7420660"/>
              <a:gd name="connsiteX2712" fmla="*/ 21685024 w 23801362"/>
              <a:gd name="connsiteY2712" fmla="*/ 1983973 h 7420660"/>
              <a:gd name="connsiteX2713" fmla="*/ 21732418 w 23801362"/>
              <a:gd name="connsiteY2713" fmla="*/ 1972971 h 7420660"/>
              <a:gd name="connsiteX2714" fmla="*/ 4051568 w 23801362"/>
              <a:gd name="connsiteY2714" fmla="*/ 1959220 h 7420660"/>
              <a:gd name="connsiteX2715" fmla="*/ 3938045 w 23801362"/>
              <a:gd name="connsiteY2715" fmla="*/ 1994286 h 7420660"/>
              <a:gd name="connsiteX2716" fmla="*/ 4025116 w 23801362"/>
              <a:gd name="connsiteY2716" fmla="*/ 1992223 h 7420660"/>
              <a:gd name="connsiteX2717" fmla="*/ 4069202 w 23801362"/>
              <a:gd name="connsiteY2717" fmla="*/ 1963689 h 7420660"/>
              <a:gd name="connsiteX2718" fmla="*/ 4051568 w 23801362"/>
              <a:gd name="connsiteY2718" fmla="*/ 1959220 h 7420660"/>
              <a:gd name="connsiteX2719" fmla="*/ 21506474 w 23801362"/>
              <a:gd name="connsiteY2719" fmla="*/ 1945469 h 7420660"/>
              <a:gd name="connsiteX2720" fmla="*/ 21547254 w 23801362"/>
              <a:gd name="connsiteY2720" fmla="*/ 1976065 h 7420660"/>
              <a:gd name="connsiteX2721" fmla="*/ 21467898 w 23801362"/>
              <a:gd name="connsiteY2721" fmla="*/ 1997380 h 7420660"/>
              <a:gd name="connsiteX2722" fmla="*/ 21405076 w 23801362"/>
              <a:gd name="connsiteY2722" fmla="*/ 2005975 h 7420660"/>
              <a:gd name="connsiteX2723" fmla="*/ 21330128 w 23801362"/>
              <a:gd name="connsiteY2723" fmla="*/ 2011819 h 7420660"/>
              <a:gd name="connsiteX2724" fmla="*/ 21405076 w 23801362"/>
              <a:gd name="connsiteY2724" fmla="*/ 1959908 h 7420660"/>
              <a:gd name="connsiteX2725" fmla="*/ 21506474 w 23801362"/>
              <a:gd name="connsiteY2725" fmla="*/ 1945469 h 7420660"/>
              <a:gd name="connsiteX2726" fmla="*/ 3327449 w 23801362"/>
              <a:gd name="connsiteY2726" fmla="*/ 1926217 h 7420660"/>
              <a:gd name="connsiteX2727" fmla="*/ 3288873 w 23801362"/>
              <a:gd name="connsiteY2727" fmla="*/ 1945469 h 7420660"/>
              <a:gd name="connsiteX2728" fmla="*/ 3316427 w 23801362"/>
              <a:gd name="connsiteY2728" fmla="*/ 1965064 h 7420660"/>
              <a:gd name="connsiteX2729" fmla="*/ 3356105 w 23801362"/>
              <a:gd name="connsiteY2729" fmla="*/ 1945469 h 7420660"/>
              <a:gd name="connsiteX2730" fmla="*/ 3327449 w 23801362"/>
              <a:gd name="connsiteY2730" fmla="*/ 1926217 h 7420660"/>
              <a:gd name="connsiteX2731" fmla="*/ 12801616 w 23801362"/>
              <a:gd name="connsiteY2731" fmla="*/ 1885994 h 7420660"/>
              <a:gd name="connsiteX2732" fmla="*/ 12720056 w 23801362"/>
              <a:gd name="connsiteY2732" fmla="*/ 1905246 h 7420660"/>
              <a:gd name="connsiteX2733" fmla="*/ 12873256 w 23801362"/>
              <a:gd name="connsiteY2733" fmla="*/ 1894245 h 7420660"/>
              <a:gd name="connsiteX2734" fmla="*/ 12801616 w 23801362"/>
              <a:gd name="connsiteY2734" fmla="*/ 1885994 h 7420660"/>
              <a:gd name="connsiteX2735" fmla="*/ 3804684 w 23801362"/>
              <a:gd name="connsiteY2735" fmla="*/ 1885994 h 7420660"/>
              <a:gd name="connsiteX2736" fmla="*/ 3514816 w 23801362"/>
              <a:gd name="connsiteY2736" fmla="*/ 1998755 h 7420660"/>
              <a:gd name="connsiteX2737" fmla="*/ 3729737 w 23801362"/>
              <a:gd name="connsiteY2737" fmla="*/ 1958533 h 7420660"/>
              <a:gd name="connsiteX2738" fmla="*/ 3804684 w 23801362"/>
              <a:gd name="connsiteY2738" fmla="*/ 1885994 h 7420660"/>
              <a:gd name="connsiteX2739" fmla="*/ 3077258 w 23801362"/>
              <a:gd name="connsiteY2739" fmla="*/ 1848178 h 7420660"/>
              <a:gd name="connsiteX2740" fmla="*/ 2963736 w 23801362"/>
              <a:gd name="connsiteY2740" fmla="*/ 1874993 h 7420660"/>
              <a:gd name="connsiteX2741" fmla="*/ 2969247 w 23801362"/>
              <a:gd name="connsiteY2741" fmla="*/ 1914528 h 7420660"/>
              <a:gd name="connsiteX2742" fmla="*/ 3062930 w 23801362"/>
              <a:gd name="connsiteY2742" fmla="*/ 1892182 h 7420660"/>
              <a:gd name="connsiteX2743" fmla="*/ 3135673 w 23801362"/>
              <a:gd name="connsiteY2743" fmla="*/ 1864680 h 7420660"/>
              <a:gd name="connsiteX2744" fmla="*/ 3077258 w 23801362"/>
              <a:gd name="connsiteY2744" fmla="*/ 1848178 h 7420660"/>
              <a:gd name="connsiteX2745" fmla="*/ 3930330 w 23801362"/>
              <a:gd name="connsiteY2745" fmla="*/ 1834771 h 7420660"/>
              <a:gd name="connsiteX2746" fmla="*/ 3855383 w 23801362"/>
              <a:gd name="connsiteY2746" fmla="*/ 1869837 h 7420660"/>
              <a:gd name="connsiteX2747" fmla="*/ 3933637 w 23801362"/>
              <a:gd name="connsiteY2747" fmla="*/ 1867774 h 7420660"/>
              <a:gd name="connsiteX2748" fmla="*/ 3951271 w 23801362"/>
              <a:gd name="connsiteY2748" fmla="*/ 1839240 h 7420660"/>
              <a:gd name="connsiteX2749" fmla="*/ 3930330 w 23801362"/>
              <a:gd name="connsiteY2749" fmla="*/ 1834771 h 7420660"/>
              <a:gd name="connsiteX2750" fmla="*/ 19067394 w 23801362"/>
              <a:gd name="connsiteY2750" fmla="*/ 1833739 h 7420660"/>
              <a:gd name="connsiteX2751" fmla="*/ 19208470 w 23801362"/>
              <a:gd name="connsiteY2751" fmla="*/ 1866399 h 7420660"/>
              <a:gd name="connsiteX2752" fmla="*/ 19373794 w 23801362"/>
              <a:gd name="connsiteY2752" fmla="*/ 1883932 h 7420660"/>
              <a:gd name="connsiteX2753" fmla="*/ 19388122 w 23801362"/>
              <a:gd name="connsiteY2753" fmla="*/ 1866399 h 7420660"/>
              <a:gd name="connsiteX2754" fmla="*/ 19334118 w 23801362"/>
              <a:gd name="connsiteY2754" fmla="*/ 1845084 h 7420660"/>
              <a:gd name="connsiteX2755" fmla="*/ 19158874 w 23801362"/>
              <a:gd name="connsiteY2755" fmla="*/ 1835802 h 7420660"/>
              <a:gd name="connsiteX2756" fmla="*/ 19067394 w 23801362"/>
              <a:gd name="connsiteY2756" fmla="*/ 1833739 h 7420660"/>
              <a:gd name="connsiteX2757" fmla="*/ 20293686 w 23801362"/>
              <a:gd name="connsiteY2757" fmla="*/ 1826864 h 7420660"/>
              <a:gd name="connsiteX2758" fmla="*/ 20351410 w 23801362"/>
              <a:gd name="connsiteY2758" fmla="*/ 1832020 h 7420660"/>
              <a:gd name="connsiteX2759" fmla="*/ 20716226 w 23801362"/>
              <a:gd name="connsiteY2759" fmla="*/ 1852303 h 7420660"/>
              <a:gd name="connsiteX2760" fmla="*/ 21067814 w 23801362"/>
              <a:gd name="connsiteY2760" fmla="*/ 1890463 h 7420660"/>
              <a:gd name="connsiteX2761" fmla="*/ 21257386 w 23801362"/>
              <a:gd name="connsiteY2761" fmla="*/ 1918997 h 7420660"/>
              <a:gd name="connsiteX2762" fmla="*/ 21330128 w 23801362"/>
              <a:gd name="connsiteY2762" fmla="*/ 1946156 h 7420660"/>
              <a:gd name="connsiteX2763" fmla="*/ 21211096 w 23801362"/>
              <a:gd name="connsiteY2763" fmla="*/ 1976753 h 7420660"/>
              <a:gd name="connsiteX2764" fmla="*/ 20506816 w 23801362"/>
              <a:gd name="connsiteY2764" fmla="*/ 1887026 h 7420660"/>
              <a:gd name="connsiteX2765" fmla="*/ 20306222 w 23801362"/>
              <a:gd name="connsiteY2765" fmla="*/ 1848178 h 7420660"/>
              <a:gd name="connsiteX2766" fmla="*/ 20269850 w 23801362"/>
              <a:gd name="connsiteY2766" fmla="*/ 1826864 h 7420660"/>
              <a:gd name="connsiteX2767" fmla="*/ 20293686 w 23801362"/>
              <a:gd name="connsiteY2767" fmla="*/ 1826864 h 7420660"/>
              <a:gd name="connsiteX2768" fmla="*/ 19792616 w 23801362"/>
              <a:gd name="connsiteY2768" fmla="*/ 1825489 h 7420660"/>
              <a:gd name="connsiteX2769" fmla="*/ 19523688 w 23801362"/>
              <a:gd name="connsiteY2769" fmla="*/ 1847147 h 7420660"/>
              <a:gd name="connsiteX2770" fmla="*/ 19801432 w 23801362"/>
              <a:gd name="connsiteY2770" fmla="*/ 1848178 h 7420660"/>
              <a:gd name="connsiteX2771" fmla="*/ 19879686 w 23801362"/>
              <a:gd name="connsiteY2771" fmla="*/ 1832020 h 7420660"/>
              <a:gd name="connsiteX2772" fmla="*/ 21098676 w 23801362"/>
              <a:gd name="connsiteY2772" fmla="*/ 1818613 h 7420660"/>
              <a:gd name="connsiteX2773" fmla="*/ 21115208 w 23801362"/>
              <a:gd name="connsiteY2773" fmla="*/ 1830645 h 7420660"/>
              <a:gd name="connsiteX2774" fmla="*/ 21089858 w 23801362"/>
              <a:gd name="connsiteY2774" fmla="*/ 1851272 h 7420660"/>
              <a:gd name="connsiteX2775" fmla="*/ 21075530 w 23801362"/>
              <a:gd name="connsiteY2775" fmla="*/ 1827551 h 7420660"/>
              <a:gd name="connsiteX2776" fmla="*/ 21098676 w 23801362"/>
              <a:gd name="connsiteY2776" fmla="*/ 1818613 h 7420660"/>
              <a:gd name="connsiteX2777" fmla="*/ 1668698 w 23801362"/>
              <a:gd name="connsiteY2777" fmla="*/ 1784922 h 7420660"/>
              <a:gd name="connsiteX2778" fmla="*/ 1679720 w 23801362"/>
              <a:gd name="connsiteY2778" fmla="*/ 1803486 h 7420660"/>
              <a:gd name="connsiteX2779" fmla="*/ 1656574 w 23801362"/>
              <a:gd name="connsiteY2779" fmla="*/ 1821707 h 7420660"/>
              <a:gd name="connsiteX2780" fmla="*/ 1648859 w 23801362"/>
              <a:gd name="connsiteY2780" fmla="*/ 1803486 h 7420660"/>
              <a:gd name="connsiteX2781" fmla="*/ 1668698 w 23801362"/>
              <a:gd name="connsiteY2781" fmla="*/ 1784922 h 7420660"/>
              <a:gd name="connsiteX2782" fmla="*/ 10824340 w 23801362"/>
              <a:gd name="connsiteY2782" fmla="*/ 1780453 h 7420660"/>
              <a:gd name="connsiteX2783" fmla="*/ 10813320 w 23801362"/>
              <a:gd name="connsiteY2783" fmla="*/ 1790079 h 7420660"/>
              <a:gd name="connsiteX2784" fmla="*/ 10851894 w 23801362"/>
              <a:gd name="connsiteY2784" fmla="*/ 1808299 h 7420660"/>
              <a:gd name="connsiteX2785" fmla="*/ 10890470 w 23801362"/>
              <a:gd name="connsiteY2785" fmla="*/ 1800392 h 7420660"/>
              <a:gd name="connsiteX2786" fmla="*/ 10851894 w 23801362"/>
              <a:gd name="connsiteY2786" fmla="*/ 1781484 h 7420660"/>
              <a:gd name="connsiteX2787" fmla="*/ 10824340 w 23801362"/>
              <a:gd name="connsiteY2787" fmla="*/ 1780453 h 7420660"/>
              <a:gd name="connsiteX2788" fmla="*/ 4080224 w 23801362"/>
              <a:gd name="connsiteY2788" fmla="*/ 1776327 h 7420660"/>
              <a:gd name="connsiteX2789" fmla="*/ 3982132 w 23801362"/>
              <a:gd name="connsiteY2789" fmla="*/ 1825489 h 7420660"/>
              <a:gd name="connsiteX2790" fmla="*/ 4051568 w 23801362"/>
              <a:gd name="connsiteY2790" fmla="*/ 1816550 h 7420660"/>
              <a:gd name="connsiteX2791" fmla="*/ 4102267 w 23801362"/>
              <a:gd name="connsiteY2791" fmla="*/ 1777703 h 7420660"/>
              <a:gd name="connsiteX2792" fmla="*/ 4080224 w 23801362"/>
              <a:gd name="connsiteY2792" fmla="*/ 1776327 h 7420660"/>
              <a:gd name="connsiteX2793" fmla="*/ 10562026 w 23801362"/>
              <a:gd name="connsiteY2793" fmla="*/ 1771171 h 7420660"/>
              <a:gd name="connsiteX2794" fmla="*/ 10539984 w 23801362"/>
              <a:gd name="connsiteY2794" fmla="*/ 1775640 h 7420660"/>
              <a:gd name="connsiteX2795" fmla="*/ 10551004 w 23801362"/>
              <a:gd name="connsiteY2795" fmla="*/ 1786641 h 7420660"/>
              <a:gd name="connsiteX2796" fmla="*/ 10577456 w 23801362"/>
              <a:gd name="connsiteY2796" fmla="*/ 1777703 h 7420660"/>
              <a:gd name="connsiteX2797" fmla="*/ 10562026 w 23801362"/>
              <a:gd name="connsiteY2797" fmla="*/ 1771171 h 7420660"/>
              <a:gd name="connsiteX2798" fmla="*/ 10744984 w 23801362"/>
              <a:gd name="connsiteY2798" fmla="*/ 1769796 h 7420660"/>
              <a:gd name="connsiteX2799" fmla="*/ 10727350 w 23801362"/>
              <a:gd name="connsiteY2799" fmla="*/ 1789047 h 7420660"/>
              <a:gd name="connsiteX2800" fmla="*/ 10756008 w 23801362"/>
              <a:gd name="connsiteY2800" fmla="*/ 1808299 h 7420660"/>
              <a:gd name="connsiteX2801" fmla="*/ 10774744 w 23801362"/>
              <a:gd name="connsiteY2801" fmla="*/ 1789047 h 7420660"/>
              <a:gd name="connsiteX2802" fmla="*/ 10744984 w 23801362"/>
              <a:gd name="connsiteY2802" fmla="*/ 1769796 h 7420660"/>
              <a:gd name="connsiteX2803" fmla="*/ 11271816 w 23801362"/>
              <a:gd name="connsiteY2803" fmla="*/ 1738855 h 7420660"/>
              <a:gd name="connsiteX2804" fmla="*/ 11216708 w 23801362"/>
              <a:gd name="connsiteY2804" fmla="*/ 1752950 h 7420660"/>
              <a:gd name="connsiteX2805" fmla="*/ 11071224 w 23801362"/>
              <a:gd name="connsiteY2805" fmla="*/ 1777703 h 7420660"/>
              <a:gd name="connsiteX2806" fmla="*/ 10929046 w 23801362"/>
              <a:gd name="connsiteY2806" fmla="*/ 1789047 h 7420660"/>
              <a:gd name="connsiteX2807" fmla="*/ 11200176 w 23801362"/>
              <a:gd name="connsiteY2807" fmla="*/ 1823769 h 7420660"/>
              <a:gd name="connsiteX2808" fmla="*/ 11380932 w 23801362"/>
              <a:gd name="connsiteY2808" fmla="*/ 1789047 h 7420660"/>
              <a:gd name="connsiteX2809" fmla="*/ 11387544 w 23801362"/>
              <a:gd name="connsiteY2809" fmla="*/ 1750200 h 7420660"/>
              <a:gd name="connsiteX2810" fmla="*/ 11337948 w 23801362"/>
              <a:gd name="connsiteY2810" fmla="*/ 1772546 h 7420660"/>
              <a:gd name="connsiteX2811" fmla="*/ 11313700 w 23801362"/>
              <a:gd name="connsiteY2811" fmla="*/ 1767389 h 7420660"/>
              <a:gd name="connsiteX2812" fmla="*/ 11271816 w 23801362"/>
              <a:gd name="connsiteY2812" fmla="*/ 1738855 h 7420660"/>
              <a:gd name="connsiteX2813" fmla="*/ 11479024 w 23801362"/>
              <a:gd name="connsiteY2813" fmla="*/ 1728885 h 7420660"/>
              <a:gd name="connsiteX2814" fmla="*/ 11459184 w 23801362"/>
              <a:gd name="connsiteY2814" fmla="*/ 1750200 h 7420660"/>
              <a:gd name="connsiteX2815" fmla="*/ 11466900 w 23801362"/>
              <a:gd name="connsiteY2815" fmla="*/ 1769796 h 7420660"/>
              <a:gd name="connsiteX2816" fmla="*/ 11487840 w 23801362"/>
              <a:gd name="connsiteY2816" fmla="*/ 1750200 h 7420660"/>
              <a:gd name="connsiteX2817" fmla="*/ 11479024 w 23801362"/>
              <a:gd name="connsiteY2817" fmla="*/ 1728885 h 7420660"/>
              <a:gd name="connsiteX2818" fmla="*/ 4662164 w 23801362"/>
              <a:gd name="connsiteY2818" fmla="*/ 1719259 h 7420660"/>
              <a:gd name="connsiteX2819" fmla="*/ 4463776 w 23801362"/>
              <a:gd name="connsiteY2819" fmla="*/ 1767389 h 7420660"/>
              <a:gd name="connsiteX2820" fmla="*/ 4272000 w 23801362"/>
              <a:gd name="connsiteY2820" fmla="*/ 1847147 h 7420660"/>
              <a:gd name="connsiteX2821" fmla="*/ 4114391 w 23801362"/>
              <a:gd name="connsiteY2821" fmla="*/ 1965064 h 7420660"/>
              <a:gd name="connsiteX2822" fmla="*/ 4219096 w 23801362"/>
              <a:gd name="connsiteY2822" fmla="*/ 1934124 h 7420660"/>
              <a:gd name="connsiteX2823" fmla="*/ 4373398 w 23801362"/>
              <a:gd name="connsiteY2823" fmla="*/ 1864680 h 7420660"/>
              <a:gd name="connsiteX2824" fmla="*/ 4483614 w 23801362"/>
              <a:gd name="connsiteY2824" fmla="*/ 1827551 h 7420660"/>
              <a:gd name="connsiteX2825" fmla="*/ 4512270 w 23801362"/>
              <a:gd name="connsiteY2825" fmla="*/ 1811393 h 7420660"/>
              <a:gd name="connsiteX2826" fmla="*/ 4587218 w 23801362"/>
              <a:gd name="connsiteY2826" fmla="*/ 1770483 h 7420660"/>
              <a:gd name="connsiteX2827" fmla="*/ 4675390 w 23801362"/>
              <a:gd name="connsiteY2827" fmla="*/ 1730948 h 7420660"/>
              <a:gd name="connsiteX2828" fmla="*/ 4662164 w 23801362"/>
              <a:gd name="connsiteY2828" fmla="*/ 1719259 h 7420660"/>
              <a:gd name="connsiteX2829" fmla="*/ 11671900 w 23801362"/>
              <a:gd name="connsiteY2829" fmla="*/ 1716165 h 7420660"/>
              <a:gd name="connsiteX2830" fmla="*/ 11635530 w 23801362"/>
              <a:gd name="connsiteY2830" fmla="*/ 1725791 h 7420660"/>
              <a:gd name="connsiteX2831" fmla="*/ 11559480 w 23801362"/>
              <a:gd name="connsiteY2831" fmla="*/ 1756044 h 7420660"/>
              <a:gd name="connsiteX2832" fmla="*/ 11526416 w 23801362"/>
              <a:gd name="connsiteY2832" fmla="*/ 1785953 h 7420660"/>
              <a:gd name="connsiteX2833" fmla="*/ 11860372 w 23801362"/>
              <a:gd name="connsiteY2833" fmla="*/ 1769796 h 7420660"/>
              <a:gd name="connsiteX2834" fmla="*/ 11833920 w 23801362"/>
              <a:gd name="connsiteY2834" fmla="*/ 1747106 h 7420660"/>
              <a:gd name="connsiteX2835" fmla="*/ 11757870 w 23801362"/>
              <a:gd name="connsiteY2835" fmla="*/ 1741949 h 7420660"/>
              <a:gd name="connsiteX2836" fmla="*/ 11703864 w 23801362"/>
              <a:gd name="connsiteY2836" fmla="*/ 1722353 h 7420660"/>
              <a:gd name="connsiteX2837" fmla="*/ 11671900 w 23801362"/>
              <a:gd name="connsiteY2837" fmla="*/ 1716165 h 7420660"/>
              <a:gd name="connsiteX2838" fmla="*/ 20330470 w 23801362"/>
              <a:gd name="connsiteY2838" fmla="*/ 1704133 h 7420660"/>
              <a:gd name="connsiteX2839" fmla="*/ 20344798 w 23801362"/>
              <a:gd name="connsiteY2839" fmla="*/ 1724416 h 7420660"/>
              <a:gd name="connsiteX2840" fmla="*/ 20288588 w 23801362"/>
              <a:gd name="connsiteY2840" fmla="*/ 1747106 h 7420660"/>
              <a:gd name="connsiteX2841" fmla="*/ 20275362 w 23801362"/>
              <a:gd name="connsiteY2841" fmla="*/ 1724416 h 7420660"/>
              <a:gd name="connsiteX2842" fmla="*/ 20330470 w 23801362"/>
              <a:gd name="connsiteY2842" fmla="*/ 1704133 h 7420660"/>
              <a:gd name="connsiteX2843" fmla="*/ 18563708 w 23801362"/>
              <a:gd name="connsiteY2843" fmla="*/ 1690725 h 7420660"/>
              <a:gd name="connsiteX2844" fmla="*/ 18520724 w 23801362"/>
              <a:gd name="connsiteY2844" fmla="*/ 1709290 h 7420660"/>
              <a:gd name="connsiteX2845" fmla="*/ 18535052 w 23801362"/>
              <a:gd name="connsiteY2845" fmla="*/ 1728885 h 7420660"/>
              <a:gd name="connsiteX2846" fmla="*/ 18579138 w 23801362"/>
              <a:gd name="connsiteY2846" fmla="*/ 1709290 h 7420660"/>
              <a:gd name="connsiteX2847" fmla="*/ 18563708 w 23801362"/>
              <a:gd name="connsiteY2847" fmla="*/ 1690725 h 7420660"/>
              <a:gd name="connsiteX2848" fmla="*/ 5640883 w 23801362"/>
              <a:gd name="connsiteY2848" fmla="*/ 1675599 h 7420660"/>
              <a:gd name="connsiteX2849" fmla="*/ 5457924 w 23801362"/>
              <a:gd name="connsiteY2849" fmla="*/ 1697945 h 7420660"/>
              <a:gd name="connsiteX2850" fmla="*/ 5313541 w 23801362"/>
              <a:gd name="connsiteY2850" fmla="*/ 1745043 h 7420660"/>
              <a:gd name="connsiteX2851" fmla="*/ 5247412 w 23801362"/>
              <a:gd name="connsiteY2851" fmla="*/ 1786641 h 7420660"/>
              <a:gd name="connsiteX2852" fmla="*/ 5503112 w 23801362"/>
              <a:gd name="connsiteY2852" fmla="*/ 1750200 h 7420660"/>
              <a:gd name="connsiteX2853" fmla="*/ 5640883 w 23801362"/>
              <a:gd name="connsiteY2853" fmla="*/ 1675599 h 7420660"/>
              <a:gd name="connsiteX2854" fmla="*/ 8924217 w 23801362"/>
              <a:gd name="connsiteY2854" fmla="*/ 1670442 h 7420660"/>
              <a:gd name="connsiteX2855" fmla="*/ 8904378 w 23801362"/>
              <a:gd name="connsiteY2855" fmla="*/ 1690038 h 7420660"/>
              <a:gd name="connsiteX2856" fmla="*/ 8924217 w 23801362"/>
              <a:gd name="connsiteY2856" fmla="*/ 1709290 h 7420660"/>
              <a:gd name="connsiteX2857" fmla="*/ 8942954 w 23801362"/>
              <a:gd name="connsiteY2857" fmla="*/ 1690038 h 7420660"/>
              <a:gd name="connsiteX2858" fmla="*/ 8924217 w 23801362"/>
              <a:gd name="connsiteY2858" fmla="*/ 1670442 h 7420660"/>
              <a:gd name="connsiteX2859" fmla="*/ 20361330 w 23801362"/>
              <a:gd name="connsiteY2859" fmla="*/ 1649128 h 7420660"/>
              <a:gd name="connsiteX2860" fmla="*/ 20419744 w 23801362"/>
              <a:gd name="connsiteY2860" fmla="*/ 1668379 h 7420660"/>
              <a:gd name="connsiteX2861" fmla="*/ 20363534 w 23801362"/>
              <a:gd name="connsiteY2861" fmla="*/ 1685569 h 7420660"/>
              <a:gd name="connsiteX2862" fmla="*/ 20329368 w 23801362"/>
              <a:gd name="connsiteY2862" fmla="*/ 1659097 h 7420660"/>
              <a:gd name="connsiteX2863" fmla="*/ 20361330 w 23801362"/>
              <a:gd name="connsiteY2863" fmla="*/ 1649128 h 7420660"/>
              <a:gd name="connsiteX2864" fmla="*/ 20499100 w 23801362"/>
              <a:gd name="connsiteY2864" fmla="*/ 1616125 h 7420660"/>
              <a:gd name="connsiteX2865" fmla="*/ 20534370 w 23801362"/>
              <a:gd name="connsiteY2865" fmla="*/ 1619219 h 7420660"/>
              <a:gd name="connsiteX2866" fmla="*/ 20805500 w 23801362"/>
              <a:gd name="connsiteY2866" fmla="*/ 1630220 h 7420660"/>
              <a:gd name="connsiteX2867" fmla="*/ 21047976 w 23801362"/>
              <a:gd name="connsiteY2867" fmla="*/ 1668379 h 7420660"/>
              <a:gd name="connsiteX2868" fmla="*/ 20931146 w 23801362"/>
              <a:gd name="connsiteY2868" fmla="*/ 1696913 h 7420660"/>
              <a:gd name="connsiteX2869" fmla="*/ 20859506 w 23801362"/>
              <a:gd name="connsiteY2869" fmla="*/ 1706883 h 7420660"/>
              <a:gd name="connsiteX2870" fmla="*/ 20720634 w 23801362"/>
              <a:gd name="connsiteY2870" fmla="*/ 1704821 h 7420660"/>
              <a:gd name="connsiteX2871" fmla="*/ 20608214 w 23801362"/>
              <a:gd name="connsiteY2871" fmla="*/ 1704821 h 7420660"/>
              <a:gd name="connsiteX2872" fmla="*/ 20672140 w 23801362"/>
              <a:gd name="connsiteY2872" fmla="*/ 1776671 h 7420660"/>
              <a:gd name="connsiteX2873" fmla="*/ 20696386 w 23801362"/>
              <a:gd name="connsiteY2873" fmla="*/ 1795235 h 7420660"/>
              <a:gd name="connsiteX2874" fmla="*/ 20565230 w 23801362"/>
              <a:gd name="connsiteY2874" fmla="*/ 1788016 h 7420660"/>
              <a:gd name="connsiteX2875" fmla="*/ 20501304 w 23801362"/>
              <a:gd name="connsiteY2875" fmla="*/ 1752950 h 7420660"/>
              <a:gd name="connsiteX2876" fmla="*/ 20467138 w 23801362"/>
              <a:gd name="connsiteY2876" fmla="*/ 1724416 h 7420660"/>
              <a:gd name="connsiteX2877" fmla="*/ 20501304 w 23801362"/>
              <a:gd name="connsiteY2877" fmla="*/ 1695882 h 7420660"/>
              <a:gd name="connsiteX2878" fmla="*/ 20570740 w 23801362"/>
              <a:gd name="connsiteY2878" fmla="*/ 1670442 h 7420660"/>
              <a:gd name="connsiteX2879" fmla="*/ 20501304 w 23801362"/>
              <a:gd name="connsiteY2879" fmla="*/ 1668379 h 7420660"/>
              <a:gd name="connsiteX2880" fmla="*/ 20466036 w 23801362"/>
              <a:gd name="connsiteY2880" fmla="*/ 1635376 h 7420660"/>
              <a:gd name="connsiteX2881" fmla="*/ 20499100 w 23801362"/>
              <a:gd name="connsiteY2881" fmla="*/ 1616125 h 7420660"/>
              <a:gd name="connsiteX2882" fmla="*/ 13195086 w 23801362"/>
              <a:gd name="connsiteY2882" fmla="*/ 1614749 h 7420660"/>
              <a:gd name="connsiteX2883" fmla="*/ 12714544 w 23801362"/>
              <a:gd name="connsiteY2883" fmla="*/ 1642596 h 7420660"/>
              <a:gd name="connsiteX2884" fmla="*/ 12489704 w 23801362"/>
              <a:gd name="connsiteY2884" fmla="*/ 1659097 h 7420660"/>
              <a:gd name="connsiteX2885" fmla="*/ 12319972 w 23801362"/>
              <a:gd name="connsiteY2885" fmla="*/ 1686600 h 7420660"/>
              <a:gd name="connsiteX2886" fmla="*/ 12990084 w 23801362"/>
              <a:gd name="connsiteY2886" fmla="*/ 1683506 h 7420660"/>
              <a:gd name="connsiteX2887" fmla="*/ 13260114 w 23801362"/>
              <a:gd name="connsiteY2887" fmla="*/ 1617156 h 7420660"/>
              <a:gd name="connsiteX2888" fmla="*/ 13195086 w 23801362"/>
              <a:gd name="connsiteY2888" fmla="*/ 1614749 h 7420660"/>
              <a:gd name="connsiteX2889" fmla="*/ 18672822 w 23801362"/>
              <a:gd name="connsiteY2889" fmla="*/ 1594810 h 7420660"/>
              <a:gd name="connsiteX2890" fmla="*/ 18652982 w 23801362"/>
              <a:gd name="connsiteY2890" fmla="*/ 1597904 h 7420660"/>
              <a:gd name="connsiteX2891" fmla="*/ 18665106 w 23801362"/>
              <a:gd name="connsiteY2891" fmla="*/ 1610968 h 7420660"/>
              <a:gd name="connsiteX2892" fmla="*/ 18688252 w 23801362"/>
              <a:gd name="connsiteY2892" fmla="*/ 1599967 h 7420660"/>
              <a:gd name="connsiteX2893" fmla="*/ 18672822 w 23801362"/>
              <a:gd name="connsiteY2893" fmla="*/ 1594810 h 7420660"/>
              <a:gd name="connsiteX2894" fmla="*/ 20330470 w 23801362"/>
              <a:gd name="connsiteY2894" fmla="*/ 1582434 h 7420660"/>
              <a:gd name="connsiteX2895" fmla="*/ 20365738 w 23801362"/>
              <a:gd name="connsiteY2895" fmla="*/ 1590685 h 7420660"/>
              <a:gd name="connsiteX2896" fmla="*/ 20329368 w 23801362"/>
              <a:gd name="connsiteY2896" fmla="*/ 1615437 h 7420660"/>
              <a:gd name="connsiteX2897" fmla="*/ 20294098 w 23801362"/>
              <a:gd name="connsiteY2897" fmla="*/ 1590685 h 7420660"/>
              <a:gd name="connsiteX2898" fmla="*/ 20330470 w 23801362"/>
              <a:gd name="connsiteY2898" fmla="*/ 1582434 h 7420660"/>
              <a:gd name="connsiteX2899" fmla="*/ 13605090 w 23801362"/>
              <a:gd name="connsiteY2899" fmla="*/ 1575214 h 7420660"/>
              <a:gd name="connsiteX2900" fmla="*/ 13585252 w 23801362"/>
              <a:gd name="connsiteY2900" fmla="*/ 1578308 h 7420660"/>
              <a:gd name="connsiteX2901" fmla="*/ 13596272 w 23801362"/>
              <a:gd name="connsiteY2901" fmla="*/ 1591372 h 7420660"/>
              <a:gd name="connsiteX2902" fmla="*/ 13620520 w 23801362"/>
              <a:gd name="connsiteY2902" fmla="*/ 1580371 h 7420660"/>
              <a:gd name="connsiteX2903" fmla="*/ 13605090 w 23801362"/>
              <a:gd name="connsiteY2903" fmla="*/ 1575214 h 7420660"/>
              <a:gd name="connsiteX2904" fmla="*/ 7131003 w 23801362"/>
              <a:gd name="connsiteY2904" fmla="*/ 1575214 h 7420660"/>
              <a:gd name="connsiteX2905" fmla="*/ 7108960 w 23801362"/>
              <a:gd name="connsiteY2905" fmla="*/ 1578308 h 7420660"/>
              <a:gd name="connsiteX2906" fmla="*/ 7121084 w 23801362"/>
              <a:gd name="connsiteY2906" fmla="*/ 1591372 h 7420660"/>
              <a:gd name="connsiteX2907" fmla="*/ 7147535 w 23801362"/>
              <a:gd name="connsiteY2907" fmla="*/ 1580371 h 7420660"/>
              <a:gd name="connsiteX2908" fmla="*/ 7131003 w 23801362"/>
              <a:gd name="connsiteY2908" fmla="*/ 1575214 h 7420660"/>
              <a:gd name="connsiteX2909" fmla="*/ 18849166 w 23801362"/>
              <a:gd name="connsiteY2909" fmla="*/ 1572120 h 7420660"/>
              <a:gd name="connsiteX2910" fmla="*/ 18829328 w 23801362"/>
              <a:gd name="connsiteY2910" fmla="*/ 1592747 h 7420660"/>
              <a:gd name="connsiteX2911" fmla="*/ 18849166 w 23801362"/>
              <a:gd name="connsiteY2911" fmla="*/ 1611999 h 7420660"/>
              <a:gd name="connsiteX2912" fmla="*/ 18867904 w 23801362"/>
              <a:gd name="connsiteY2912" fmla="*/ 1592747 h 7420660"/>
              <a:gd name="connsiteX2913" fmla="*/ 18849166 w 23801362"/>
              <a:gd name="connsiteY2913" fmla="*/ 1572120 h 7420660"/>
              <a:gd name="connsiteX2914" fmla="*/ 8175850 w 23801362"/>
              <a:gd name="connsiteY2914" fmla="*/ 1552868 h 7420660"/>
              <a:gd name="connsiteX2915" fmla="*/ 8133968 w 23801362"/>
              <a:gd name="connsiteY2915" fmla="*/ 1570058 h 7420660"/>
              <a:gd name="connsiteX2916" fmla="*/ 8205608 w 23801362"/>
              <a:gd name="connsiteY2916" fmla="*/ 1567307 h 7420660"/>
              <a:gd name="connsiteX2917" fmla="*/ 8175850 w 23801362"/>
              <a:gd name="connsiteY2917" fmla="*/ 1552868 h 7420660"/>
              <a:gd name="connsiteX2918" fmla="*/ 5149319 w 23801362"/>
              <a:gd name="connsiteY2918" fmla="*/ 1552868 h 7420660"/>
              <a:gd name="connsiteX2919" fmla="*/ 5119561 w 23801362"/>
              <a:gd name="connsiteY2919" fmla="*/ 1572120 h 7420660"/>
              <a:gd name="connsiteX2920" fmla="*/ 5137196 w 23801362"/>
              <a:gd name="connsiteY2920" fmla="*/ 1592747 h 7420660"/>
              <a:gd name="connsiteX2921" fmla="*/ 5168056 w 23801362"/>
              <a:gd name="connsiteY2921" fmla="*/ 1572120 h 7420660"/>
              <a:gd name="connsiteX2922" fmla="*/ 5149319 w 23801362"/>
              <a:gd name="connsiteY2922" fmla="*/ 1552868 h 7420660"/>
              <a:gd name="connsiteX2923" fmla="*/ 10692080 w 23801362"/>
              <a:gd name="connsiteY2923" fmla="*/ 1547712 h 7420660"/>
              <a:gd name="connsiteX2924" fmla="*/ 10719636 w 23801362"/>
              <a:gd name="connsiteY2924" fmla="*/ 1576246 h 7420660"/>
              <a:gd name="connsiteX2925" fmla="*/ 10450708 w 23801362"/>
              <a:gd name="connsiteY2925" fmla="*/ 1642596 h 7420660"/>
              <a:gd name="connsiteX2926" fmla="*/ 10241298 w 23801362"/>
              <a:gd name="connsiteY2926" fmla="*/ 1626438 h 7420660"/>
              <a:gd name="connsiteX2927" fmla="*/ 10175168 w 23801362"/>
              <a:gd name="connsiteY2927" fmla="*/ 1601686 h 7420660"/>
              <a:gd name="connsiteX2928" fmla="*/ 10692080 w 23801362"/>
              <a:gd name="connsiteY2928" fmla="*/ 1547712 h 7420660"/>
              <a:gd name="connsiteX2929" fmla="*/ 3826727 w 23801362"/>
              <a:gd name="connsiteY2929" fmla="*/ 1547712 h 7420660"/>
              <a:gd name="connsiteX2930" fmla="*/ 3816808 w 23801362"/>
              <a:gd name="connsiteY2930" fmla="*/ 1564901 h 7420660"/>
              <a:gd name="connsiteX2931" fmla="*/ 3762802 w 23801362"/>
              <a:gd name="connsiteY2931" fmla="*/ 1584497 h 7420660"/>
              <a:gd name="connsiteX2932" fmla="*/ 3773824 w 23801362"/>
              <a:gd name="connsiteY2932" fmla="*/ 1564901 h 7420660"/>
              <a:gd name="connsiteX2933" fmla="*/ 3826727 w 23801362"/>
              <a:gd name="connsiteY2933" fmla="*/ 1547712 h 7420660"/>
              <a:gd name="connsiteX2934" fmla="*/ 19053066 w 23801362"/>
              <a:gd name="connsiteY2934" fmla="*/ 1533617 h 7420660"/>
              <a:gd name="connsiteX2935" fmla="*/ 18972608 w 23801362"/>
              <a:gd name="connsiteY2935" fmla="*/ 1552868 h 7420660"/>
              <a:gd name="connsiteX2936" fmla="*/ 19135728 w 23801362"/>
              <a:gd name="connsiteY2936" fmla="*/ 1541524 h 7420660"/>
              <a:gd name="connsiteX2937" fmla="*/ 19053066 w 23801362"/>
              <a:gd name="connsiteY2937" fmla="*/ 1533617 h 7420660"/>
              <a:gd name="connsiteX2938" fmla="*/ 18482148 w 23801362"/>
              <a:gd name="connsiteY2938" fmla="*/ 1533617 h 7420660"/>
              <a:gd name="connsiteX2939" fmla="*/ 18462308 w 23801362"/>
              <a:gd name="connsiteY2939" fmla="*/ 1552868 h 7420660"/>
              <a:gd name="connsiteX2940" fmla="*/ 18493170 w 23801362"/>
              <a:gd name="connsiteY2940" fmla="*/ 1572120 h 7420660"/>
              <a:gd name="connsiteX2941" fmla="*/ 18510804 w 23801362"/>
              <a:gd name="connsiteY2941" fmla="*/ 1552868 h 7420660"/>
              <a:gd name="connsiteX2942" fmla="*/ 18482148 w 23801362"/>
              <a:gd name="connsiteY2942" fmla="*/ 1533617 h 7420660"/>
              <a:gd name="connsiteX2943" fmla="*/ 18860188 w 23801362"/>
              <a:gd name="connsiteY2943" fmla="*/ 1514021 h 7420660"/>
              <a:gd name="connsiteX2944" fmla="*/ 18839248 w 23801362"/>
              <a:gd name="connsiteY2944" fmla="*/ 1533617 h 7420660"/>
              <a:gd name="connsiteX2945" fmla="*/ 18846962 w 23801362"/>
              <a:gd name="connsiteY2945" fmla="*/ 1552868 h 7420660"/>
              <a:gd name="connsiteX2946" fmla="*/ 18867904 w 23801362"/>
              <a:gd name="connsiteY2946" fmla="*/ 1533617 h 7420660"/>
              <a:gd name="connsiteX2947" fmla="*/ 18860188 w 23801362"/>
              <a:gd name="connsiteY2947" fmla="*/ 1514021 h 7420660"/>
              <a:gd name="connsiteX2948" fmla="*/ 6597557 w 23801362"/>
              <a:gd name="connsiteY2948" fmla="*/ 1514021 h 7420660"/>
              <a:gd name="connsiteX2949" fmla="*/ 6534734 w 23801362"/>
              <a:gd name="connsiteY2949" fmla="*/ 1533617 h 7420660"/>
              <a:gd name="connsiteX2950" fmla="*/ 6631724 w 23801362"/>
              <a:gd name="connsiteY2950" fmla="*/ 1533617 h 7420660"/>
              <a:gd name="connsiteX2951" fmla="*/ 6597557 w 23801362"/>
              <a:gd name="connsiteY2951" fmla="*/ 1514021 h 7420660"/>
              <a:gd name="connsiteX2952" fmla="*/ 13415518 w 23801362"/>
              <a:gd name="connsiteY2952" fmla="*/ 1511271 h 7420660"/>
              <a:gd name="connsiteX2953" fmla="*/ 13317426 w 23801362"/>
              <a:gd name="connsiteY2953" fmla="*/ 1514021 h 7420660"/>
              <a:gd name="connsiteX2954" fmla="*/ 13088176 w 23801362"/>
              <a:gd name="connsiteY2954" fmla="*/ 1542555 h 7420660"/>
              <a:gd name="connsiteX2955" fmla="*/ 13313016 w 23801362"/>
              <a:gd name="connsiteY2955" fmla="*/ 1541524 h 7420660"/>
              <a:gd name="connsiteX2956" fmla="*/ 13464012 w 23801362"/>
              <a:gd name="connsiteY2956" fmla="*/ 1519178 h 7420660"/>
              <a:gd name="connsiteX2957" fmla="*/ 13415518 w 23801362"/>
              <a:gd name="connsiteY2957" fmla="*/ 1511271 h 7420660"/>
              <a:gd name="connsiteX2958" fmla="*/ 17700716 w 23801362"/>
              <a:gd name="connsiteY2958" fmla="*/ 1485487 h 7420660"/>
              <a:gd name="connsiteX2959" fmla="*/ 17752518 w 23801362"/>
              <a:gd name="connsiteY2959" fmla="*/ 1506801 h 7420660"/>
              <a:gd name="connsiteX2960" fmla="*/ 17657732 w 23801362"/>
              <a:gd name="connsiteY2960" fmla="*/ 1502676 h 7420660"/>
              <a:gd name="connsiteX2961" fmla="*/ 17700716 w 23801362"/>
              <a:gd name="connsiteY2961" fmla="*/ 1485487 h 7420660"/>
              <a:gd name="connsiteX2962" fmla="*/ 13788048 w 23801362"/>
              <a:gd name="connsiteY2962" fmla="*/ 1485487 h 7420660"/>
              <a:gd name="connsiteX2963" fmla="*/ 13675628 w 23801362"/>
              <a:gd name="connsiteY2963" fmla="*/ 1489612 h 7420660"/>
              <a:gd name="connsiteX2964" fmla="*/ 13493772 w 23801362"/>
              <a:gd name="connsiteY2964" fmla="*/ 1506801 h 7420660"/>
              <a:gd name="connsiteX2965" fmla="*/ 13770414 w 23801362"/>
              <a:gd name="connsiteY2965" fmla="*/ 1495457 h 7420660"/>
              <a:gd name="connsiteX2966" fmla="*/ 13788048 w 23801362"/>
              <a:gd name="connsiteY2966" fmla="*/ 1485487 h 7420660"/>
              <a:gd name="connsiteX2967" fmla="*/ 18463410 w 23801362"/>
              <a:gd name="connsiteY2967" fmla="*/ 1477580 h 7420660"/>
              <a:gd name="connsiteX2968" fmla="*/ 18440266 w 23801362"/>
              <a:gd name="connsiteY2968" fmla="*/ 1481018 h 7420660"/>
              <a:gd name="connsiteX2969" fmla="*/ 18462308 w 23801362"/>
              <a:gd name="connsiteY2969" fmla="*/ 1491331 h 7420660"/>
              <a:gd name="connsiteX2970" fmla="*/ 18487658 w 23801362"/>
              <a:gd name="connsiteY2970" fmla="*/ 1481018 h 7420660"/>
              <a:gd name="connsiteX2971" fmla="*/ 18463410 w 23801362"/>
              <a:gd name="connsiteY2971" fmla="*/ 1477580 h 7420660"/>
              <a:gd name="connsiteX2972" fmla="*/ 16940226 w 23801362"/>
              <a:gd name="connsiteY2972" fmla="*/ 1475173 h 7420660"/>
              <a:gd name="connsiteX2973" fmla="*/ 16931408 w 23801362"/>
              <a:gd name="connsiteY2973" fmla="*/ 1494769 h 7420660"/>
              <a:gd name="connsiteX2974" fmla="*/ 16951248 w 23801362"/>
              <a:gd name="connsiteY2974" fmla="*/ 1514021 h 7420660"/>
              <a:gd name="connsiteX2975" fmla="*/ 16960064 w 23801362"/>
              <a:gd name="connsiteY2975" fmla="*/ 1494769 h 7420660"/>
              <a:gd name="connsiteX2976" fmla="*/ 16940226 w 23801362"/>
              <a:gd name="connsiteY2976" fmla="*/ 1475173 h 7420660"/>
              <a:gd name="connsiteX2977" fmla="*/ 6959066 w 23801362"/>
              <a:gd name="connsiteY2977" fmla="*/ 1475173 h 7420660"/>
              <a:gd name="connsiteX2978" fmla="*/ 6881914 w 23801362"/>
              <a:gd name="connsiteY2978" fmla="*/ 1494769 h 7420660"/>
              <a:gd name="connsiteX2979" fmla="*/ 6901754 w 23801362"/>
              <a:gd name="connsiteY2979" fmla="*/ 1514021 h 7420660"/>
              <a:gd name="connsiteX2980" fmla="*/ 6978904 w 23801362"/>
              <a:gd name="connsiteY2980" fmla="*/ 1494769 h 7420660"/>
              <a:gd name="connsiteX2981" fmla="*/ 6959066 w 23801362"/>
              <a:gd name="connsiteY2981" fmla="*/ 1475173 h 7420660"/>
              <a:gd name="connsiteX2982" fmla="*/ 16697752 w 23801362"/>
              <a:gd name="connsiteY2982" fmla="*/ 1467610 h 7420660"/>
              <a:gd name="connsiteX2983" fmla="*/ 16655868 w 23801362"/>
              <a:gd name="connsiteY2983" fmla="*/ 1473111 h 7420660"/>
              <a:gd name="connsiteX2984" fmla="*/ 16598556 w 23801362"/>
              <a:gd name="connsiteY2984" fmla="*/ 1510927 h 7420660"/>
              <a:gd name="connsiteX2985" fmla="*/ 16616192 w 23801362"/>
              <a:gd name="connsiteY2985" fmla="*/ 1525366 h 7420660"/>
              <a:gd name="connsiteX2986" fmla="*/ 16697752 w 23801362"/>
              <a:gd name="connsiteY2986" fmla="*/ 1503707 h 7420660"/>
              <a:gd name="connsiteX2987" fmla="*/ 16730816 w 23801362"/>
              <a:gd name="connsiteY2987" fmla="*/ 1475173 h 7420660"/>
              <a:gd name="connsiteX2988" fmla="*/ 16697752 w 23801362"/>
              <a:gd name="connsiteY2988" fmla="*/ 1467610 h 7420660"/>
              <a:gd name="connsiteX2989" fmla="*/ 20737166 w 23801362"/>
              <a:gd name="connsiteY2989" fmla="*/ 1462797 h 7420660"/>
              <a:gd name="connsiteX2990" fmla="*/ 20754802 w 23801362"/>
              <a:gd name="connsiteY2990" fmla="*/ 1475173 h 7420660"/>
              <a:gd name="connsiteX2991" fmla="*/ 20727248 w 23801362"/>
              <a:gd name="connsiteY2991" fmla="*/ 1494769 h 7420660"/>
              <a:gd name="connsiteX2992" fmla="*/ 20716226 w 23801362"/>
              <a:gd name="connsiteY2992" fmla="*/ 1470704 h 7420660"/>
              <a:gd name="connsiteX2993" fmla="*/ 20737166 w 23801362"/>
              <a:gd name="connsiteY2993" fmla="*/ 1462797 h 7420660"/>
              <a:gd name="connsiteX2994" fmla="*/ 20410928 w 23801362"/>
              <a:gd name="connsiteY2994" fmla="*/ 1462797 h 7420660"/>
              <a:gd name="connsiteX2995" fmla="*/ 20435174 w 23801362"/>
              <a:gd name="connsiteY2995" fmla="*/ 1472079 h 7420660"/>
              <a:gd name="connsiteX2996" fmla="*/ 20410928 w 23801362"/>
              <a:gd name="connsiteY2996" fmla="*/ 1495457 h 7420660"/>
              <a:gd name="connsiteX2997" fmla="*/ 20386680 w 23801362"/>
              <a:gd name="connsiteY2997" fmla="*/ 1472079 h 7420660"/>
              <a:gd name="connsiteX2998" fmla="*/ 20410928 w 23801362"/>
              <a:gd name="connsiteY2998" fmla="*/ 1462797 h 7420660"/>
              <a:gd name="connsiteX2999" fmla="*/ 17054850 w 23801362"/>
              <a:gd name="connsiteY2999" fmla="*/ 1459703 h 7420660"/>
              <a:gd name="connsiteX3000" fmla="*/ 16985414 w 23801362"/>
              <a:gd name="connsiteY3000" fmla="*/ 1480330 h 7420660"/>
              <a:gd name="connsiteX3001" fmla="*/ 17057054 w 23801362"/>
              <a:gd name="connsiteY3001" fmla="*/ 1494769 h 7420660"/>
              <a:gd name="connsiteX3002" fmla="*/ 17123184 w 23801362"/>
              <a:gd name="connsiteY3002" fmla="*/ 1475173 h 7420660"/>
              <a:gd name="connsiteX3003" fmla="*/ 17054850 w 23801362"/>
              <a:gd name="connsiteY3003" fmla="*/ 1459703 h 7420660"/>
              <a:gd name="connsiteX3004" fmla="*/ 8505396 w 23801362"/>
              <a:gd name="connsiteY3004" fmla="*/ 1459016 h 7420660"/>
              <a:gd name="connsiteX3005" fmla="*/ 8380852 w 23801362"/>
              <a:gd name="connsiteY3005" fmla="*/ 1484456 h 7420660"/>
              <a:gd name="connsiteX3006" fmla="*/ 8302598 w 23801362"/>
              <a:gd name="connsiteY3006" fmla="*/ 1542555 h 7420660"/>
              <a:gd name="connsiteX3007" fmla="*/ 8276146 w 23801362"/>
              <a:gd name="connsiteY3007" fmla="*/ 1570058 h 7420660"/>
              <a:gd name="connsiteX3008" fmla="*/ 8342277 w 23801362"/>
              <a:gd name="connsiteY3008" fmla="*/ 1555619 h 7420660"/>
              <a:gd name="connsiteX3009" fmla="*/ 8480046 w 23801362"/>
              <a:gd name="connsiteY3009" fmla="*/ 1528460 h 7420660"/>
              <a:gd name="connsiteX3010" fmla="*/ 8600182 w 23801362"/>
              <a:gd name="connsiteY3010" fmla="*/ 1491331 h 7420660"/>
              <a:gd name="connsiteX3011" fmla="*/ 8505396 w 23801362"/>
              <a:gd name="connsiteY3011" fmla="*/ 1459016 h 7420660"/>
              <a:gd name="connsiteX3012" fmla="*/ 14677492 w 23801362"/>
              <a:gd name="connsiteY3012" fmla="*/ 1456609 h 7420660"/>
              <a:gd name="connsiteX3013" fmla="*/ 14543028 w 23801362"/>
              <a:gd name="connsiteY3013" fmla="*/ 1495457 h 7420660"/>
              <a:gd name="connsiteX3014" fmla="*/ 14696228 w 23801362"/>
              <a:gd name="connsiteY3014" fmla="*/ 1473111 h 7420660"/>
              <a:gd name="connsiteX3015" fmla="*/ 14677492 w 23801362"/>
              <a:gd name="connsiteY3015" fmla="*/ 1456609 h 7420660"/>
              <a:gd name="connsiteX3016" fmla="*/ 3127958 w 23801362"/>
              <a:gd name="connsiteY3016" fmla="*/ 1447327 h 7420660"/>
              <a:gd name="connsiteX3017" fmla="*/ 3098200 w 23801362"/>
              <a:gd name="connsiteY3017" fmla="*/ 1485487 h 7420660"/>
              <a:gd name="connsiteX3018" fmla="*/ 3062930 w 23801362"/>
              <a:gd name="connsiteY3018" fmla="*/ 1485487 h 7420660"/>
              <a:gd name="connsiteX3019" fmla="*/ 3127958 w 23801362"/>
              <a:gd name="connsiteY3019" fmla="*/ 1447327 h 7420660"/>
              <a:gd name="connsiteX3020" fmla="*/ 20986254 w 23801362"/>
              <a:gd name="connsiteY3020" fmla="*/ 1445264 h 7420660"/>
              <a:gd name="connsiteX3021" fmla="*/ 21003890 w 23801362"/>
              <a:gd name="connsiteY3021" fmla="*/ 1457641 h 7420660"/>
              <a:gd name="connsiteX3022" fmla="*/ 20976336 w 23801362"/>
              <a:gd name="connsiteY3022" fmla="*/ 1477924 h 7420660"/>
              <a:gd name="connsiteX3023" fmla="*/ 20965314 w 23801362"/>
              <a:gd name="connsiteY3023" fmla="*/ 1454547 h 7420660"/>
              <a:gd name="connsiteX3024" fmla="*/ 20986254 w 23801362"/>
              <a:gd name="connsiteY3024" fmla="*/ 1445264 h 7420660"/>
              <a:gd name="connsiteX3025" fmla="*/ 10813320 w 23801362"/>
              <a:gd name="connsiteY3025" fmla="*/ 1445264 h 7420660"/>
              <a:gd name="connsiteX3026" fmla="*/ 10838668 w 23801362"/>
              <a:gd name="connsiteY3026" fmla="*/ 1455922 h 7420660"/>
              <a:gd name="connsiteX3027" fmla="*/ 10805604 w 23801362"/>
              <a:gd name="connsiteY3027" fmla="*/ 1477924 h 7420660"/>
              <a:gd name="connsiteX3028" fmla="*/ 10783560 w 23801362"/>
              <a:gd name="connsiteY3028" fmla="*/ 1451796 h 7420660"/>
              <a:gd name="connsiteX3029" fmla="*/ 10813320 w 23801362"/>
              <a:gd name="connsiteY3029" fmla="*/ 1445264 h 7420660"/>
              <a:gd name="connsiteX3030" fmla="*/ 18314620 w 23801362"/>
              <a:gd name="connsiteY3030" fmla="*/ 1442170 h 7420660"/>
              <a:gd name="connsiteX3031" fmla="*/ 18325640 w 23801362"/>
              <a:gd name="connsiteY3031" fmla="*/ 1455922 h 7420660"/>
              <a:gd name="connsiteX3032" fmla="*/ 18347684 w 23801362"/>
              <a:gd name="connsiteY3032" fmla="*/ 1484456 h 7420660"/>
              <a:gd name="connsiteX3033" fmla="*/ 18376340 w 23801362"/>
              <a:gd name="connsiteY3033" fmla="*/ 1500613 h 7420660"/>
              <a:gd name="connsiteX3034" fmla="*/ 18367522 w 23801362"/>
              <a:gd name="connsiteY3034" fmla="*/ 1461078 h 7420660"/>
              <a:gd name="connsiteX3035" fmla="*/ 18314620 w 23801362"/>
              <a:gd name="connsiteY3035" fmla="*/ 1442170 h 7420660"/>
              <a:gd name="connsiteX3036" fmla="*/ 18024752 w 23801362"/>
              <a:gd name="connsiteY3036" fmla="*/ 1437013 h 7420660"/>
              <a:gd name="connsiteX3037" fmla="*/ 17924454 w 23801362"/>
              <a:gd name="connsiteY3037" fmla="*/ 1455922 h 7420660"/>
              <a:gd name="connsiteX3038" fmla="*/ 18077654 w 23801362"/>
              <a:gd name="connsiteY3038" fmla="*/ 1455922 h 7420660"/>
              <a:gd name="connsiteX3039" fmla="*/ 18024752 w 23801362"/>
              <a:gd name="connsiteY3039" fmla="*/ 1437013 h 7420660"/>
              <a:gd name="connsiteX3040" fmla="*/ 11060204 w 23801362"/>
              <a:gd name="connsiteY3040" fmla="*/ 1434951 h 7420660"/>
              <a:gd name="connsiteX3041" fmla="*/ 11233242 w 23801362"/>
              <a:gd name="connsiteY3041" fmla="*/ 1457641 h 7420660"/>
              <a:gd name="connsiteX3042" fmla="*/ 11023832 w 23801362"/>
              <a:gd name="connsiteY3042" fmla="*/ 1475173 h 7420660"/>
              <a:gd name="connsiteX3043" fmla="*/ 11060204 w 23801362"/>
              <a:gd name="connsiteY3043" fmla="*/ 1434951 h 7420660"/>
              <a:gd name="connsiteX3044" fmla="*/ 11456980 w 23801362"/>
              <a:gd name="connsiteY3044" fmla="*/ 1429794 h 7420660"/>
              <a:gd name="connsiteX3045" fmla="*/ 11525314 w 23801362"/>
              <a:gd name="connsiteY3045" fmla="*/ 1438389 h 7420660"/>
              <a:gd name="connsiteX3046" fmla="*/ 11456980 w 23801362"/>
              <a:gd name="connsiteY3046" fmla="*/ 1459703 h 7420660"/>
              <a:gd name="connsiteX3047" fmla="*/ 11388646 w 23801362"/>
              <a:gd name="connsiteY3047" fmla="*/ 1449390 h 7420660"/>
              <a:gd name="connsiteX3048" fmla="*/ 11456980 w 23801362"/>
              <a:gd name="connsiteY3048" fmla="*/ 1429794 h 7420660"/>
              <a:gd name="connsiteX3049" fmla="*/ 12251638 w 23801362"/>
              <a:gd name="connsiteY3049" fmla="*/ 1426013 h 7420660"/>
              <a:gd name="connsiteX3050" fmla="*/ 12269272 w 23801362"/>
              <a:gd name="connsiteY3050" fmla="*/ 1434951 h 7420660"/>
              <a:gd name="connsiteX3051" fmla="*/ 12240616 w 23801362"/>
              <a:gd name="connsiteY3051" fmla="*/ 1459016 h 7420660"/>
              <a:gd name="connsiteX3052" fmla="*/ 12228492 w 23801362"/>
              <a:gd name="connsiteY3052" fmla="*/ 1432201 h 7420660"/>
              <a:gd name="connsiteX3053" fmla="*/ 12251638 w 23801362"/>
              <a:gd name="connsiteY3053" fmla="*/ 1426013 h 7420660"/>
              <a:gd name="connsiteX3054" fmla="*/ 9215187 w 23801362"/>
              <a:gd name="connsiteY3054" fmla="*/ 1421887 h 7420660"/>
              <a:gd name="connsiteX3055" fmla="*/ 9156773 w 23801362"/>
              <a:gd name="connsiteY3055" fmla="*/ 1426013 h 7420660"/>
              <a:gd name="connsiteX3056" fmla="*/ 9039944 w 23801362"/>
              <a:gd name="connsiteY3056" fmla="*/ 1459016 h 7420660"/>
              <a:gd name="connsiteX3057" fmla="*/ 9096154 w 23801362"/>
              <a:gd name="connsiteY3057" fmla="*/ 1464860 h 7420660"/>
              <a:gd name="connsiteX3058" fmla="*/ 9211880 w 23801362"/>
              <a:gd name="connsiteY3058" fmla="*/ 1434263 h 7420660"/>
              <a:gd name="connsiteX3059" fmla="*/ 9215187 w 23801362"/>
              <a:gd name="connsiteY3059" fmla="*/ 1421887 h 7420660"/>
              <a:gd name="connsiteX3060" fmla="*/ 10168556 w 23801362"/>
              <a:gd name="connsiteY3060" fmla="*/ 1410542 h 7420660"/>
              <a:gd name="connsiteX3061" fmla="*/ 10225868 w 23801362"/>
              <a:gd name="connsiteY3061" fmla="*/ 1439420 h 7420660"/>
              <a:gd name="connsiteX3062" fmla="*/ 10177372 w 23801362"/>
              <a:gd name="connsiteY3062" fmla="*/ 1439420 h 7420660"/>
              <a:gd name="connsiteX3063" fmla="*/ 10168556 w 23801362"/>
              <a:gd name="connsiteY3063" fmla="*/ 1410542 h 7420660"/>
              <a:gd name="connsiteX3064" fmla="*/ 11961768 w 23801362"/>
              <a:gd name="connsiteY3064" fmla="*/ 1407792 h 7420660"/>
              <a:gd name="connsiteX3065" fmla="*/ 11987120 w 23801362"/>
              <a:gd name="connsiteY3065" fmla="*/ 1418793 h 7420660"/>
              <a:gd name="connsiteX3066" fmla="*/ 11961768 w 23801362"/>
              <a:gd name="connsiteY3066" fmla="*/ 1440107 h 7420660"/>
              <a:gd name="connsiteX3067" fmla="*/ 11937522 w 23801362"/>
              <a:gd name="connsiteY3067" fmla="*/ 1418793 h 7420660"/>
              <a:gd name="connsiteX3068" fmla="*/ 11961768 w 23801362"/>
              <a:gd name="connsiteY3068" fmla="*/ 1407792 h 7420660"/>
              <a:gd name="connsiteX3069" fmla="*/ 10447402 w 23801362"/>
              <a:gd name="connsiteY3069" fmla="*/ 1407792 h 7420660"/>
              <a:gd name="connsiteX3070" fmla="*/ 10534472 w 23801362"/>
              <a:gd name="connsiteY3070" fmla="*/ 1425325 h 7420660"/>
              <a:gd name="connsiteX3071" fmla="*/ 10447402 w 23801362"/>
              <a:gd name="connsiteY3071" fmla="*/ 1440107 h 7420660"/>
              <a:gd name="connsiteX3072" fmla="*/ 10358128 w 23801362"/>
              <a:gd name="connsiteY3072" fmla="*/ 1422918 h 7420660"/>
              <a:gd name="connsiteX3073" fmla="*/ 10447402 w 23801362"/>
              <a:gd name="connsiteY3073" fmla="*/ 1407792 h 7420660"/>
              <a:gd name="connsiteX3074" fmla="*/ 19082824 w 23801362"/>
              <a:gd name="connsiteY3074" fmla="*/ 1406417 h 7420660"/>
              <a:gd name="connsiteX3075" fmla="*/ 19164384 w 23801362"/>
              <a:gd name="connsiteY3075" fmla="*/ 1422918 h 7420660"/>
              <a:gd name="connsiteX3076" fmla="*/ 19184224 w 23801362"/>
              <a:gd name="connsiteY3076" fmla="*/ 1447327 h 7420660"/>
              <a:gd name="connsiteX3077" fmla="*/ 19097152 w 23801362"/>
              <a:gd name="connsiteY3077" fmla="*/ 1429794 h 7420660"/>
              <a:gd name="connsiteX3078" fmla="*/ 19082824 w 23801362"/>
              <a:gd name="connsiteY3078" fmla="*/ 1406417 h 7420660"/>
              <a:gd name="connsiteX3079" fmla="*/ 8896663 w 23801362"/>
              <a:gd name="connsiteY3079" fmla="*/ 1406073 h 7420660"/>
              <a:gd name="connsiteX3080" fmla="*/ 8876824 w 23801362"/>
              <a:gd name="connsiteY3080" fmla="*/ 1408479 h 7420660"/>
              <a:gd name="connsiteX3081" fmla="*/ 8848168 w 23801362"/>
              <a:gd name="connsiteY3081" fmla="*/ 1428075 h 7420660"/>
              <a:gd name="connsiteX3082" fmla="*/ 8876824 w 23801362"/>
              <a:gd name="connsiteY3082" fmla="*/ 1436326 h 7420660"/>
              <a:gd name="connsiteX3083" fmla="*/ 8904378 w 23801362"/>
              <a:gd name="connsiteY3083" fmla="*/ 1416730 h 7420660"/>
              <a:gd name="connsiteX3084" fmla="*/ 8896663 w 23801362"/>
              <a:gd name="connsiteY3084" fmla="*/ 1406073 h 7420660"/>
              <a:gd name="connsiteX3085" fmla="*/ 17316062 w 23801362"/>
              <a:gd name="connsiteY3085" fmla="*/ 1405729 h 7420660"/>
              <a:gd name="connsiteX3086" fmla="*/ 17162862 w 23801362"/>
              <a:gd name="connsiteY3086" fmla="*/ 1418105 h 7420660"/>
              <a:gd name="connsiteX3087" fmla="*/ 17162862 w 23801362"/>
              <a:gd name="connsiteY3087" fmla="*/ 1464860 h 7420660"/>
              <a:gd name="connsiteX3088" fmla="*/ 17279690 w 23801362"/>
              <a:gd name="connsiteY3088" fmla="*/ 1503707 h 7420660"/>
              <a:gd name="connsiteX3089" fmla="*/ 17385498 w 23801362"/>
              <a:gd name="connsiteY3089" fmla="*/ 1480330 h 7420660"/>
              <a:gd name="connsiteX3090" fmla="*/ 17421870 w 23801362"/>
              <a:gd name="connsiteY3090" fmla="*/ 1455922 h 7420660"/>
              <a:gd name="connsiteX3091" fmla="*/ 17460446 w 23801362"/>
              <a:gd name="connsiteY3091" fmla="*/ 1429794 h 7420660"/>
              <a:gd name="connsiteX3092" fmla="*/ 17316062 w 23801362"/>
              <a:gd name="connsiteY3092" fmla="*/ 1405729 h 7420660"/>
              <a:gd name="connsiteX3093" fmla="*/ 3900572 w 23801362"/>
              <a:gd name="connsiteY3093" fmla="*/ 1397479 h 7420660"/>
              <a:gd name="connsiteX3094" fmla="*/ 3907185 w 23801362"/>
              <a:gd name="connsiteY3094" fmla="*/ 1415699 h 7420660"/>
              <a:gd name="connsiteX3095" fmla="*/ 3877426 w 23801362"/>
              <a:gd name="connsiteY3095" fmla="*/ 1434951 h 7420660"/>
              <a:gd name="connsiteX3096" fmla="*/ 3868609 w 23801362"/>
              <a:gd name="connsiteY3096" fmla="*/ 1415699 h 7420660"/>
              <a:gd name="connsiteX3097" fmla="*/ 3900572 w 23801362"/>
              <a:gd name="connsiteY3097" fmla="*/ 1397479 h 7420660"/>
              <a:gd name="connsiteX3098" fmla="*/ 19956838 w 23801362"/>
              <a:gd name="connsiteY3098" fmla="*/ 1395416 h 7420660"/>
              <a:gd name="connsiteX3099" fmla="*/ 19938100 w 23801362"/>
              <a:gd name="connsiteY3099" fmla="*/ 1415011 h 7420660"/>
              <a:gd name="connsiteX3100" fmla="*/ 19956838 w 23801362"/>
              <a:gd name="connsiteY3100" fmla="*/ 1436326 h 7420660"/>
              <a:gd name="connsiteX3101" fmla="*/ 19976676 w 23801362"/>
              <a:gd name="connsiteY3101" fmla="*/ 1415011 h 7420660"/>
              <a:gd name="connsiteX3102" fmla="*/ 19956838 w 23801362"/>
              <a:gd name="connsiteY3102" fmla="*/ 1395416 h 7420660"/>
              <a:gd name="connsiteX3103" fmla="*/ 17626872 w 23801362"/>
              <a:gd name="connsiteY3103" fmla="*/ 1375820 h 7420660"/>
              <a:gd name="connsiteX3104" fmla="*/ 17505634 w 23801362"/>
              <a:gd name="connsiteY3104" fmla="*/ 1421887 h 7420660"/>
              <a:gd name="connsiteX3105" fmla="*/ 17429584 w 23801362"/>
              <a:gd name="connsiteY3105" fmla="*/ 1487550 h 7420660"/>
              <a:gd name="connsiteX3106" fmla="*/ 17456036 w 23801362"/>
              <a:gd name="connsiteY3106" fmla="*/ 1511615 h 7420660"/>
              <a:gd name="connsiteX3107" fmla="*/ 17518860 w 23801362"/>
              <a:gd name="connsiteY3107" fmla="*/ 1531210 h 7420660"/>
              <a:gd name="connsiteX3108" fmla="*/ 17685286 w 23801362"/>
              <a:gd name="connsiteY3108" fmla="*/ 1550462 h 7420660"/>
              <a:gd name="connsiteX3109" fmla="*/ 17839588 w 23801362"/>
              <a:gd name="connsiteY3109" fmla="*/ 1521928 h 7420660"/>
              <a:gd name="connsiteX3110" fmla="*/ 17856120 w 23801362"/>
              <a:gd name="connsiteY3110" fmla="*/ 1481018 h 7420660"/>
              <a:gd name="connsiteX3111" fmla="*/ 17851712 w 23801362"/>
              <a:gd name="connsiteY3111" fmla="*/ 1444233 h 7420660"/>
              <a:gd name="connsiteX3112" fmla="*/ 17775662 w 23801362"/>
              <a:gd name="connsiteY3112" fmla="*/ 1416730 h 7420660"/>
              <a:gd name="connsiteX3113" fmla="*/ 17721658 w 23801362"/>
              <a:gd name="connsiteY3113" fmla="*/ 1395416 h 7420660"/>
              <a:gd name="connsiteX3114" fmla="*/ 17626872 w 23801362"/>
              <a:gd name="connsiteY3114" fmla="*/ 1375820 h 7420660"/>
              <a:gd name="connsiteX3115" fmla="*/ 9336425 w 23801362"/>
              <a:gd name="connsiteY3115" fmla="*/ 1375820 h 7420660"/>
              <a:gd name="connsiteX3116" fmla="*/ 9281317 w 23801362"/>
              <a:gd name="connsiteY3116" fmla="*/ 1395416 h 7420660"/>
              <a:gd name="connsiteX3117" fmla="*/ 9348548 w 23801362"/>
              <a:gd name="connsiteY3117" fmla="*/ 1395416 h 7420660"/>
              <a:gd name="connsiteX3118" fmla="*/ 9336425 w 23801362"/>
              <a:gd name="connsiteY3118" fmla="*/ 1375820 h 7420660"/>
              <a:gd name="connsiteX3119" fmla="*/ 12353036 w 23801362"/>
              <a:gd name="connsiteY3119" fmla="*/ 1372726 h 7420660"/>
              <a:gd name="connsiteX3120" fmla="*/ 12444516 w 23801362"/>
              <a:gd name="connsiteY3120" fmla="*/ 1382008 h 7420660"/>
              <a:gd name="connsiteX3121" fmla="*/ 12278088 w 23801362"/>
              <a:gd name="connsiteY3121" fmla="*/ 1394384 h 7420660"/>
              <a:gd name="connsiteX3122" fmla="*/ 12353036 w 23801362"/>
              <a:gd name="connsiteY3122" fmla="*/ 1372726 h 7420660"/>
              <a:gd name="connsiteX3123" fmla="*/ 12174486 w 23801362"/>
              <a:gd name="connsiteY3123" fmla="*/ 1372726 h 7420660"/>
              <a:gd name="connsiteX3124" fmla="*/ 12229594 w 23801362"/>
              <a:gd name="connsiteY3124" fmla="*/ 1391290 h 7420660"/>
              <a:gd name="connsiteX3125" fmla="*/ 12198734 w 23801362"/>
              <a:gd name="connsiteY3125" fmla="*/ 1410542 h 7420660"/>
              <a:gd name="connsiteX3126" fmla="*/ 12143626 w 23801362"/>
              <a:gd name="connsiteY3126" fmla="*/ 1391290 h 7420660"/>
              <a:gd name="connsiteX3127" fmla="*/ 12174486 w 23801362"/>
              <a:gd name="connsiteY3127" fmla="*/ 1372726 h 7420660"/>
              <a:gd name="connsiteX3128" fmla="*/ 19022206 w 23801362"/>
              <a:gd name="connsiteY3128" fmla="*/ 1372039 h 7420660"/>
              <a:gd name="connsiteX3129" fmla="*/ 18514110 w 23801362"/>
              <a:gd name="connsiteY3129" fmla="*/ 1415011 h 7420660"/>
              <a:gd name="connsiteX3130" fmla="*/ 18659596 w 23801362"/>
              <a:gd name="connsiteY3130" fmla="*/ 1467954 h 7420660"/>
              <a:gd name="connsiteX3131" fmla="*/ 18718010 w 23801362"/>
              <a:gd name="connsiteY3131" fmla="*/ 1470017 h 7420660"/>
              <a:gd name="connsiteX3132" fmla="*/ 18892150 w 23801362"/>
              <a:gd name="connsiteY3132" fmla="*/ 1450421 h 7420660"/>
              <a:gd name="connsiteX3133" fmla="*/ 18940646 w 23801362"/>
              <a:gd name="connsiteY3133" fmla="*/ 1437013 h 7420660"/>
              <a:gd name="connsiteX3134" fmla="*/ 19080620 w 23801362"/>
              <a:gd name="connsiteY3134" fmla="*/ 1483081 h 7420660"/>
              <a:gd name="connsiteX3135" fmla="*/ 19210676 w 23801362"/>
              <a:gd name="connsiteY3135" fmla="*/ 1530523 h 7420660"/>
              <a:gd name="connsiteX3136" fmla="*/ 19261374 w 23801362"/>
              <a:gd name="connsiteY3136" fmla="*/ 1569370 h 7420660"/>
              <a:gd name="connsiteX3137" fmla="*/ 19281214 w 23801362"/>
              <a:gd name="connsiteY3137" fmla="*/ 1542555 h 7420660"/>
              <a:gd name="connsiteX3138" fmla="*/ 19266886 w 23801362"/>
              <a:gd name="connsiteY3138" fmla="*/ 1523303 h 7420660"/>
              <a:gd name="connsiteX3139" fmla="*/ 19291132 w 23801362"/>
              <a:gd name="connsiteY3139" fmla="*/ 1515052 h 7420660"/>
              <a:gd name="connsiteX3140" fmla="*/ 19341832 w 23801362"/>
              <a:gd name="connsiteY3140" fmla="*/ 1542555 h 7420660"/>
              <a:gd name="connsiteX3141" fmla="*/ 19374896 w 23801362"/>
              <a:gd name="connsiteY3141" fmla="*/ 1592747 h 7420660"/>
              <a:gd name="connsiteX3142" fmla="*/ 19173202 w 23801362"/>
              <a:gd name="connsiteY3142" fmla="*/ 1656003 h 7420660"/>
              <a:gd name="connsiteX3143" fmla="*/ 19202960 w 23801362"/>
              <a:gd name="connsiteY3143" fmla="*/ 1714103 h 7420660"/>
              <a:gd name="connsiteX3144" fmla="*/ 19330810 w 23801362"/>
              <a:gd name="connsiteY3144" fmla="*/ 1715478 h 7420660"/>
              <a:gd name="connsiteX3145" fmla="*/ 19619576 w 23801362"/>
              <a:gd name="connsiteY3145" fmla="*/ 1706196 h 7420660"/>
              <a:gd name="connsiteX3146" fmla="*/ 19905036 w 23801362"/>
              <a:gd name="connsiteY3146" fmla="*/ 1717197 h 7420660"/>
              <a:gd name="connsiteX3147" fmla="*/ 19943612 w 23801362"/>
              <a:gd name="connsiteY3147" fmla="*/ 1708258 h 7420660"/>
              <a:gd name="connsiteX3148" fmla="*/ 19848826 w 23801362"/>
              <a:gd name="connsiteY3148" fmla="*/ 1650847 h 7420660"/>
              <a:gd name="connsiteX3149" fmla="*/ 19737508 w 23801362"/>
              <a:gd name="connsiteY3149" fmla="*/ 1603748 h 7420660"/>
              <a:gd name="connsiteX3150" fmla="*/ 19724282 w 23801362"/>
              <a:gd name="connsiteY3150" fmla="*/ 1608905 h 7420660"/>
              <a:gd name="connsiteX3151" fmla="*/ 19698932 w 23801362"/>
              <a:gd name="connsiteY3151" fmla="*/ 1631595 h 7420660"/>
              <a:gd name="connsiteX3152" fmla="*/ 19670276 w 23801362"/>
              <a:gd name="connsiteY3152" fmla="*/ 1603748 h 7420660"/>
              <a:gd name="connsiteX3153" fmla="*/ 19545732 w 23801362"/>
              <a:gd name="connsiteY3153" fmla="*/ 1572120 h 7420660"/>
              <a:gd name="connsiteX3154" fmla="*/ 19581000 w 23801362"/>
              <a:gd name="connsiteY3154" fmla="*/ 1592747 h 7420660"/>
              <a:gd name="connsiteX3155" fmla="*/ 19612964 w 23801362"/>
              <a:gd name="connsiteY3155" fmla="*/ 1608905 h 7420660"/>
              <a:gd name="connsiteX3156" fmla="*/ 19446538 w 23801362"/>
              <a:gd name="connsiteY3156" fmla="*/ 1589653 h 7420660"/>
              <a:gd name="connsiteX3157" fmla="*/ 19475194 w 23801362"/>
              <a:gd name="connsiteY3157" fmla="*/ 1572120 h 7420660"/>
              <a:gd name="connsiteX3158" fmla="*/ 19504952 w 23801362"/>
              <a:gd name="connsiteY3158" fmla="*/ 1552868 h 7420660"/>
              <a:gd name="connsiteX3159" fmla="*/ 19542426 w 23801362"/>
              <a:gd name="connsiteY3159" fmla="*/ 1533617 h 7420660"/>
              <a:gd name="connsiteX3160" fmla="*/ 19484010 w 23801362"/>
              <a:gd name="connsiteY3160" fmla="*/ 1441483 h 7420660"/>
              <a:gd name="connsiteX3161" fmla="*/ 19022206 w 23801362"/>
              <a:gd name="connsiteY3161" fmla="*/ 1372039 h 7420660"/>
              <a:gd name="connsiteX3162" fmla="*/ 20274260 w 23801362"/>
              <a:gd name="connsiteY3162" fmla="*/ 1353474 h 7420660"/>
              <a:gd name="connsiteX3163" fmla="*/ 20295200 w 23801362"/>
              <a:gd name="connsiteY3163" fmla="*/ 1369632 h 7420660"/>
              <a:gd name="connsiteX3164" fmla="*/ 20275362 w 23801362"/>
              <a:gd name="connsiteY3164" fmla="*/ 1397479 h 7420660"/>
              <a:gd name="connsiteX3165" fmla="*/ 20252216 w 23801362"/>
              <a:gd name="connsiteY3165" fmla="*/ 1369632 h 7420660"/>
              <a:gd name="connsiteX3166" fmla="*/ 20274260 w 23801362"/>
              <a:gd name="connsiteY3166" fmla="*/ 1353474 h 7420660"/>
              <a:gd name="connsiteX3167" fmla="*/ 5492092 w 23801362"/>
              <a:gd name="connsiteY3167" fmla="*/ 1350724 h 7420660"/>
              <a:gd name="connsiteX3168" fmla="*/ 5511930 w 23801362"/>
              <a:gd name="connsiteY3168" fmla="*/ 1359662 h 7420660"/>
              <a:gd name="connsiteX3169" fmla="*/ 5490988 w 23801362"/>
              <a:gd name="connsiteY3169" fmla="*/ 1383039 h 7420660"/>
              <a:gd name="connsiteX3170" fmla="*/ 5471150 w 23801362"/>
              <a:gd name="connsiteY3170" fmla="*/ 1359662 h 7420660"/>
              <a:gd name="connsiteX3171" fmla="*/ 5492092 w 23801362"/>
              <a:gd name="connsiteY3171" fmla="*/ 1350724 h 7420660"/>
              <a:gd name="connsiteX3172" fmla="*/ 2780779 w 23801362"/>
              <a:gd name="connsiteY3172" fmla="*/ 1348317 h 7420660"/>
              <a:gd name="connsiteX3173" fmla="*/ 2789595 w 23801362"/>
              <a:gd name="connsiteY3173" fmla="*/ 1372726 h 7420660"/>
              <a:gd name="connsiteX3174" fmla="*/ 2768654 w 23801362"/>
              <a:gd name="connsiteY3174" fmla="*/ 1397479 h 7420660"/>
              <a:gd name="connsiteX3175" fmla="*/ 2760938 w 23801362"/>
              <a:gd name="connsiteY3175" fmla="*/ 1372726 h 7420660"/>
              <a:gd name="connsiteX3176" fmla="*/ 2780779 w 23801362"/>
              <a:gd name="connsiteY3176" fmla="*/ 1348317 h 7420660"/>
              <a:gd name="connsiteX3177" fmla="*/ 3863098 w 23801362"/>
              <a:gd name="connsiteY3177" fmla="*/ 1335254 h 7420660"/>
              <a:gd name="connsiteX3178" fmla="*/ 3798072 w 23801362"/>
              <a:gd name="connsiteY3178" fmla="*/ 1391290 h 7420660"/>
              <a:gd name="connsiteX3179" fmla="*/ 3714307 w 23801362"/>
              <a:gd name="connsiteY3179" fmla="*/ 1447327 h 7420660"/>
              <a:gd name="connsiteX3180" fmla="*/ 3705490 w 23801362"/>
              <a:gd name="connsiteY3180" fmla="*/ 1438389 h 7420660"/>
              <a:gd name="connsiteX3181" fmla="*/ 3789254 w 23801362"/>
              <a:gd name="connsiteY3181" fmla="*/ 1384415 h 7420660"/>
              <a:gd name="connsiteX3182" fmla="*/ 7587297 w 23801362"/>
              <a:gd name="connsiteY3182" fmla="*/ 1318752 h 7420660"/>
              <a:gd name="connsiteX3183" fmla="*/ 7578480 w 23801362"/>
              <a:gd name="connsiteY3183" fmla="*/ 1335254 h 7420660"/>
              <a:gd name="connsiteX3184" fmla="*/ 7513452 w 23801362"/>
              <a:gd name="connsiteY3184" fmla="*/ 1351411 h 7420660"/>
              <a:gd name="connsiteX3185" fmla="*/ 7523372 w 23801362"/>
              <a:gd name="connsiteY3185" fmla="*/ 1335254 h 7420660"/>
              <a:gd name="connsiteX3186" fmla="*/ 7587297 w 23801362"/>
              <a:gd name="connsiteY3186" fmla="*/ 1318752 h 7420660"/>
              <a:gd name="connsiteX3187" fmla="*/ 10976438 w 23801362"/>
              <a:gd name="connsiteY3187" fmla="*/ 1310501 h 7420660"/>
              <a:gd name="connsiteX3188" fmla="*/ 11001788 w 23801362"/>
              <a:gd name="connsiteY3188" fmla="*/ 1328722 h 7420660"/>
              <a:gd name="connsiteX3189" fmla="*/ 10976438 w 23801362"/>
              <a:gd name="connsiteY3189" fmla="*/ 1348317 h 7420660"/>
              <a:gd name="connsiteX3190" fmla="*/ 10951088 w 23801362"/>
              <a:gd name="connsiteY3190" fmla="*/ 1328722 h 7420660"/>
              <a:gd name="connsiteX3191" fmla="*/ 10976438 w 23801362"/>
              <a:gd name="connsiteY3191" fmla="*/ 1310501 h 7420660"/>
              <a:gd name="connsiteX3192" fmla="*/ 9287930 w 23801362"/>
              <a:gd name="connsiteY3192" fmla="*/ 1306376 h 7420660"/>
              <a:gd name="connsiteX3193" fmla="*/ 9173305 w 23801362"/>
              <a:gd name="connsiteY3193" fmla="*/ 1308439 h 7420660"/>
              <a:gd name="connsiteX3194" fmla="*/ 8799673 w 23801362"/>
              <a:gd name="connsiteY3194" fmla="*/ 1348317 h 7420660"/>
              <a:gd name="connsiteX3195" fmla="*/ 8293782 w 23801362"/>
              <a:gd name="connsiteY3195" fmla="*/ 1389228 h 7420660"/>
              <a:gd name="connsiteX3196" fmla="*/ 7999504 w 23801362"/>
              <a:gd name="connsiteY3196" fmla="*/ 1418105 h 7420660"/>
              <a:gd name="connsiteX3197" fmla="*/ 8114129 w 23801362"/>
              <a:gd name="connsiteY3197" fmla="*/ 1436326 h 7420660"/>
              <a:gd name="connsiteX3198" fmla="*/ 8230958 w 23801362"/>
              <a:gd name="connsiteY3198" fmla="*/ 1484456 h 7420660"/>
              <a:gd name="connsiteX3199" fmla="*/ 8325744 w 23801362"/>
              <a:gd name="connsiteY3199" fmla="*/ 1475861 h 7420660"/>
              <a:gd name="connsiteX3200" fmla="*/ 8542869 w 23801362"/>
              <a:gd name="connsiteY3200" fmla="*/ 1406417 h 7420660"/>
              <a:gd name="connsiteX3201" fmla="*/ 8799673 w 23801362"/>
              <a:gd name="connsiteY3201" fmla="*/ 1375820 h 7420660"/>
              <a:gd name="connsiteX3202" fmla="*/ 9146854 w 23801362"/>
              <a:gd name="connsiteY3202" fmla="*/ 1348317 h 7420660"/>
              <a:gd name="connsiteX3203" fmla="*/ 9388226 w 23801362"/>
              <a:gd name="connsiteY3203" fmla="*/ 1336973 h 7420660"/>
              <a:gd name="connsiteX3204" fmla="*/ 9351855 w 23801362"/>
              <a:gd name="connsiteY3204" fmla="*/ 1316689 h 7420660"/>
              <a:gd name="connsiteX3205" fmla="*/ 9287930 w 23801362"/>
              <a:gd name="connsiteY3205" fmla="*/ 1306376 h 7420660"/>
              <a:gd name="connsiteX3206" fmla="*/ 20687570 w 23801362"/>
              <a:gd name="connsiteY3206" fmla="*/ 1302251 h 7420660"/>
              <a:gd name="connsiteX3207" fmla="*/ 20723940 w 23801362"/>
              <a:gd name="connsiteY3207" fmla="*/ 1304657 h 7420660"/>
              <a:gd name="connsiteX3208" fmla="*/ 21017116 w 23801362"/>
              <a:gd name="connsiteY3208" fmla="*/ 1322877 h 7420660"/>
              <a:gd name="connsiteX3209" fmla="*/ 21265102 w 23801362"/>
              <a:gd name="connsiteY3209" fmla="*/ 1350724 h 7420660"/>
              <a:gd name="connsiteX3210" fmla="*/ 21383032 w 23801362"/>
              <a:gd name="connsiteY3210" fmla="*/ 1400573 h 7420660"/>
              <a:gd name="connsiteX3211" fmla="*/ 21444754 w 23801362"/>
              <a:gd name="connsiteY3211" fmla="*/ 1440107 h 7420660"/>
              <a:gd name="connsiteX3212" fmla="*/ 21342252 w 23801362"/>
              <a:gd name="connsiteY3212" fmla="*/ 1445264 h 7420660"/>
              <a:gd name="connsiteX3213" fmla="*/ 20783458 w 23801362"/>
              <a:gd name="connsiteY3213" fmla="*/ 1344192 h 7420660"/>
              <a:gd name="connsiteX3214" fmla="*/ 20679854 w 23801362"/>
              <a:gd name="connsiteY3214" fmla="*/ 1312564 h 7420660"/>
              <a:gd name="connsiteX3215" fmla="*/ 20687570 w 23801362"/>
              <a:gd name="connsiteY3215" fmla="*/ 1302251 h 7420660"/>
              <a:gd name="connsiteX3216" fmla="*/ 17306142 w 23801362"/>
              <a:gd name="connsiteY3216" fmla="*/ 1300875 h 7420660"/>
              <a:gd name="connsiteX3217" fmla="*/ 17285202 w 23801362"/>
              <a:gd name="connsiteY3217" fmla="*/ 1305345 h 7420660"/>
              <a:gd name="connsiteX3218" fmla="*/ 17296224 w 23801362"/>
              <a:gd name="connsiteY3218" fmla="*/ 1316689 h 7420660"/>
              <a:gd name="connsiteX3219" fmla="*/ 17321574 w 23801362"/>
              <a:gd name="connsiteY3219" fmla="*/ 1306376 h 7420660"/>
              <a:gd name="connsiteX3220" fmla="*/ 17306142 w 23801362"/>
              <a:gd name="connsiteY3220" fmla="*/ 1300875 h 7420660"/>
              <a:gd name="connsiteX3221" fmla="*/ 15052226 w 23801362"/>
              <a:gd name="connsiteY3221" fmla="*/ 1300188 h 7420660"/>
              <a:gd name="connsiteX3222" fmla="*/ 15003732 w 23801362"/>
              <a:gd name="connsiteY3222" fmla="*/ 1328722 h 7420660"/>
              <a:gd name="connsiteX3223" fmla="*/ 15000424 w 23801362"/>
              <a:gd name="connsiteY3223" fmla="*/ 1348317 h 7420660"/>
              <a:gd name="connsiteX3224" fmla="*/ 15064350 w 23801362"/>
              <a:gd name="connsiteY3224" fmla="*/ 1336973 h 7420660"/>
              <a:gd name="connsiteX3225" fmla="*/ 15080882 w 23801362"/>
              <a:gd name="connsiteY3225" fmla="*/ 1317721 h 7420660"/>
              <a:gd name="connsiteX3226" fmla="*/ 15052226 w 23801362"/>
              <a:gd name="connsiteY3226" fmla="*/ 1300188 h 7420660"/>
              <a:gd name="connsiteX3227" fmla="*/ 4364581 w 23801362"/>
              <a:gd name="connsiteY3227" fmla="*/ 1298125 h 7420660"/>
              <a:gd name="connsiteX3228" fmla="*/ 4342538 w 23801362"/>
              <a:gd name="connsiteY3228" fmla="*/ 1347286 h 7420660"/>
              <a:gd name="connsiteX3229" fmla="*/ 4230118 w 23801362"/>
              <a:gd name="connsiteY3229" fmla="*/ 1388196 h 7420660"/>
              <a:gd name="connsiteX3230" fmla="*/ 4187134 w 23801362"/>
              <a:gd name="connsiteY3230" fmla="*/ 1403323 h 7420660"/>
              <a:gd name="connsiteX3231" fmla="*/ 4364581 w 23801362"/>
              <a:gd name="connsiteY3231" fmla="*/ 1298125 h 7420660"/>
              <a:gd name="connsiteX3232" fmla="*/ 11950748 w 23801362"/>
              <a:gd name="connsiteY3232" fmla="*/ 1297437 h 7420660"/>
              <a:gd name="connsiteX3233" fmla="*/ 12062066 w 23801362"/>
              <a:gd name="connsiteY3233" fmla="*/ 1314627 h 7420660"/>
              <a:gd name="connsiteX3234" fmla="*/ 11869188 w 23801362"/>
              <a:gd name="connsiteY3234" fmla="*/ 1314627 h 7420660"/>
              <a:gd name="connsiteX3235" fmla="*/ 11950748 w 23801362"/>
              <a:gd name="connsiteY3235" fmla="*/ 1297437 h 7420660"/>
              <a:gd name="connsiteX3236" fmla="*/ 11290554 w 23801362"/>
              <a:gd name="connsiteY3236" fmla="*/ 1279905 h 7420660"/>
              <a:gd name="connsiteX3237" fmla="*/ 11288350 w 23801362"/>
              <a:gd name="connsiteY3237" fmla="*/ 1305345 h 7420660"/>
              <a:gd name="connsiteX3238" fmla="*/ 11277328 w 23801362"/>
              <a:gd name="connsiteY3238" fmla="*/ 1348317 h 7420660"/>
              <a:gd name="connsiteX3239" fmla="*/ 11237650 w 23801362"/>
              <a:gd name="connsiteY3239" fmla="*/ 1357600 h 7420660"/>
              <a:gd name="connsiteX3240" fmla="*/ 11189156 w 23801362"/>
              <a:gd name="connsiteY3240" fmla="*/ 1382008 h 7420660"/>
              <a:gd name="connsiteX3241" fmla="*/ 11168214 w 23801362"/>
              <a:gd name="connsiteY3241" fmla="*/ 1387165 h 7420660"/>
              <a:gd name="connsiteX3242" fmla="*/ 11251978 w 23801362"/>
              <a:gd name="connsiteY3242" fmla="*/ 1285749 h 7420660"/>
              <a:gd name="connsiteX3243" fmla="*/ 11290554 w 23801362"/>
              <a:gd name="connsiteY3243" fmla="*/ 1279905 h 7420660"/>
              <a:gd name="connsiteX3244" fmla="*/ 17707330 w 23801362"/>
              <a:gd name="connsiteY3244" fmla="*/ 1277498 h 7420660"/>
              <a:gd name="connsiteX3245" fmla="*/ 17656630 w 23801362"/>
              <a:gd name="connsiteY3245" fmla="*/ 1289187 h 7420660"/>
              <a:gd name="connsiteX3246" fmla="*/ 17590500 w 23801362"/>
              <a:gd name="connsiteY3246" fmla="*/ 1311533 h 7420660"/>
              <a:gd name="connsiteX3247" fmla="*/ 17678672 w 23801362"/>
              <a:gd name="connsiteY3247" fmla="*/ 1333879 h 7420660"/>
              <a:gd name="connsiteX3248" fmla="*/ 17794400 w 23801362"/>
              <a:gd name="connsiteY3248" fmla="*/ 1347286 h 7420660"/>
              <a:gd name="connsiteX3249" fmla="*/ 17853916 w 23801362"/>
              <a:gd name="connsiteY3249" fmla="*/ 1372726 h 7420660"/>
              <a:gd name="connsiteX3250" fmla="*/ 18029160 w 23801362"/>
              <a:gd name="connsiteY3250" fmla="*/ 1379258 h 7420660"/>
              <a:gd name="connsiteX3251" fmla="*/ 17967438 w 23801362"/>
              <a:gd name="connsiteY3251" fmla="*/ 1364819 h 7420660"/>
              <a:gd name="connsiteX3252" fmla="*/ 17845100 w 23801362"/>
              <a:gd name="connsiteY3252" fmla="*/ 1335941 h 7420660"/>
              <a:gd name="connsiteX3253" fmla="*/ 17792196 w 23801362"/>
              <a:gd name="connsiteY3253" fmla="*/ 1298125 h 7420660"/>
              <a:gd name="connsiteX3254" fmla="*/ 17740394 w 23801362"/>
              <a:gd name="connsiteY3254" fmla="*/ 1282999 h 7420660"/>
              <a:gd name="connsiteX3255" fmla="*/ 17707330 w 23801362"/>
              <a:gd name="connsiteY3255" fmla="*/ 1277498 h 7420660"/>
              <a:gd name="connsiteX3256" fmla="*/ 11495556 w 23801362"/>
              <a:gd name="connsiteY3256" fmla="*/ 1266497 h 7420660"/>
              <a:gd name="connsiteX3257" fmla="*/ 11389748 w 23801362"/>
              <a:gd name="connsiteY3257" fmla="*/ 1317721 h 7420660"/>
              <a:gd name="connsiteX3258" fmla="*/ 11320312 w 23801362"/>
              <a:gd name="connsiteY3258" fmla="*/ 1315658 h 7420660"/>
              <a:gd name="connsiteX3259" fmla="*/ 11495556 w 23801362"/>
              <a:gd name="connsiteY3259" fmla="*/ 1266497 h 7420660"/>
              <a:gd name="connsiteX3260" fmla="*/ 7733884 w 23801362"/>
              <a:gd name="connsiteY3260" fmla="*/ 1263747 h 7420660"/>
              <a:gd name="connsiteX3261" fmla="*/ 7761438 w 23801362"/>
              <a:gd name="connsiteY3261" fmla="*/ 1279905 h 7420660"/>
              <a:gd name="connsiteX3262" fmla="*/ 7716250 w 23801362"/>
              <a:gd name="connsiteY3262" fmla="*/ 1306376 h 7420660"/>
              <a:gd name="connsiteX3263" fmla="*/ 7688696 w 23801362"/>
              <a:gd name="connsiteY3263" fmla="*/ 1290906 h 7420660"/>
              <a:gd name="connsiteX3264" fmla="*/ 7733884 w 23801362"/>
              <a:gd name="connsiteY3264" fmla="*/ 1263747 h 7420660"/>
              <a:gd name="connsiteX3265" fmla="*/ 13041886 w 23801362"/>
              <a:gd name="connsiteY3265" fmla="*/ 1258590 h 7420660"/>
              <a:gd name="connsiteX3266" fmla="*/ 13130060 w 23801362"/>
              <a:gd name="connsiteY3266" fmla="*/ 1280592 h 7420660"/>
              <a:gd name="connsiteX3267" fmla="*/ 13530144 w 23801362"/>
              <a:gd name="connsiteY3267" fmla="*/ 1265809 h 7420660"/>
              <a:gd name="connsiteX3268" fmla="*/ 13622724 w 23801362"/>
              <a:gd name="connsiteY3268" fmla="*/ 1274748 h 7420660"/>
              <a:gd name="connsiteX3269" fmla="*/ 13579740 w 23801362"/>
              <a:gd name="connsiteY3269" fmla="*/ 1297437 h 7420660"/>
              <a:gd name="connsiteX3270" fmla="*/ 13458504 w 23801362"/>
              <a:gd name="connsiteY3270" fmla="*/ 1306376 h 7420660"/>
              <a:gd name="connsiteX3271" fmla="*/ 13283260 w 23801362"/>
              <a:gd name="connsiteY3271" fmla="*/ 1321502 h 7420660"/>
              <a:gd name="connsiteX3272" fmla="*/ 13164226 w 23801362"/>
              <a:gd name="connsiteY3272" fmla="*/ 1342129 h 7420660"/>
              <a:gd name="connsiteX3273" fmla="*/ 12872154 w 23801362"/>
              <a:gd name="connsiteY3273" fmla="*/ 1376851 h 7420660"/>
              <a:gd name="connsiteX3274" fmla="*/ 12880972 w 23801362"/>
              <a:gd name="connsiteY3274" fmla="*/ 1269591 h 7420660"/>
              <a:gd name="connsiteX3275" fmla="*/ 13041886 w 23801362"/>
              <a:gd name="connsiteY3275" fmla="*/ 1258590 h 7420660"/>
              <a:gd name="connsiteX3276" fmla="*/ 10618236 w 23801362"/>
              <a:gd name="connsiteY3276" fmla="*/ 1219743 h 7420660"/>
              <a:gd name="connsiteX3277" fmla="*/ 10591784 w 23801362"/>
              <a:gd name="connsiteY3277" fmla="*/ 1238994 h 7420660"/>
              <a:gd name="connsiteX3278" fmla="*/ 10659016 w 23801362"/>
              <a:gd name="connsiteY3278" fmla="*/ 1227650 h 7420660"/>
              <a:gd name="connsiteX3279" fmla="*/ 10618236 w 23801362"/>
              <a:gd name="connsiteY3279" fmla="*/ 1219743 h 7420660"/>
              <a:gd name="connsiteX3280" fmla="*/ 8897765 w 23801362"/>
              <a:gd name="connsiteY3280" fmla="*/ 1219743 h 7420660"/>
              <a:gd name="connsiteX3281" fmla="*/ 8856985 w 23801362"/>
              <a:gd name="connsiteY3281" fmla="*/ 1238994 h 7420660"/>
              <a:gd name="connsiteX3282" fmla="*/ 8873517 w 23801362"/>
              <a:gd name="connsiteY3282" fmla="*/ 1259278 h 7420660"/>
              <a:gd name="connsiteX3283" fmla="*/ 8915399 w 23801362"/>
              <a:gd name="connsiteY3283" fmla="*/ 1238994 h 7420660"/>
              <a:gd name="connsiteX3284" fmla="*/ 8897765 w 23801362"/>
              <a:gd name="connsiteY3284" fmla="*/ 1219743 h 7420660"/>
              <a:gd name="connsiteX3285" fmla="*/ 8342277 w 23801362"/>
              <a:gd name="connsiteY3285" fmla="*/ 1213211 h 7420660"/>
              <a:gd name="connsiteX3286" fmla="*/ 8367626 w 23801362"/>
              <a:gd name="connsiteY3286" fmla="*/ 1222837 h 7420660"/>
              <a:gd name="connsiteX3287" fmla="*/ 8334561 w 23801362"/>
              <a:gd name="connsiteY3287" fmla="*/ 1246214 h 7420660"/>
              <a:gd name="connsiteX3288" fmla="*/ 8311417 w 23801362"/>
              <a:gd name="connsiteY3288" fmla="*/ 1222837 h 7420660"/>
              <a:gd name="connsiteX3289" fmla="*/ 8342277 w 23801362"/>
              <a:gd name="connsiteY3289" fmla="*/ 1213211 h 7420660"/>
              <a:gd name="connsiteX3290" fmla="*/ 14110980 w 23801362"/>
              <a:gd name="connsiteY3290" fmla="*/ 1212867 h 7420660"/>
              <a:gd name="connsiteX3291" fmla="*/ 14215686 w 23801362"/>
              <a:gd name="connsiteY3291" fmla="*/ 1213211 h 7420660"/>
              <a:gd name="connsiteX3292" fmla="*/ 14295042 w 23801362"/>
              <a:gd name="connsiteY3292" fmla="*/ 1262372 h 7420660"/>
              <a:gd name="connsiteX3293" fmla="*/ 14245444 w 23801362"/>
              <a:gd name="connsiteY3293" fmla="*/ 1298125 h 7420660"/>
              <a:gd name="connsiteX3294" fmla="*/ 14222300 w 23801362"/>
              <a:gd name="connsiteY3294" fmla="*/ 1277842 h 7420660"/>
              <a:gd name="connsiteX3295" fmla="*/ 14241036 w 23801362"/>
              <a:gd name="connsiteY3295" fmla="*/ 1248277 h 7420660"/>
              <a:gd name="connsiteX3296" fmla="*/ 13716408 w 23801362"/>
              <a:gd name="connsiteY3296" fmla="*/ 1287812 h 7420660"/>
              <a:gd name="connsiteX3297" fmla="*/ 13659096 w 23801362"/>
              <a:gd name="connsiteY3297" fmla="*/ 1277842 h 7420660"/>
              <a:gd name="connsiteX3298" fmla="*/ 13677832 w 23801362"/>
              <a:gd name="connsiteY3298" fmla="*/ 1256527 h 7420660"/>
              <a:gd name="connsiteX3299" fmla="*/ 13953372 w 23801362"/>
              <a:gd name="connsiteY3299" fmla="*/ 1227650 h 7420660"/>
              <a:gd name="connsiteX3300" fmla="*/ 14110980 w 23801362"/>
              <a:gd name="connsiteY3300" fmla="*/ 1212867 h 7420660"/>
              <a:gd name="connsiteX3301" fmla="*/ 13249092 w 23801362"/>
              <a:gd name="connsiteY3301" fmla="*/ 1210460 h 7420660"/>
              <a:gd name="connsiteX3302" fmla="*/ 13265624 w 23801362"/>
              <a:gd name="connsiteY3302" fmla="*/ 1234525 h 7420660"/>
              <a:gd name="connsiteX3303" fmla="*/ 13223744 w 23801362"/>
              <a:gd name="connsiteY3303" fmla="*/ 1260653 h 7420660"/>
              <a:gd name="connsiteX3304" fmla="*/ 13205006 w 23801362"/>
              <a:gd name="connsiteY3304" fmla="*/ 1234525 h 7420660"/>
              <a:gd name="connsiteX3305" fmla="*/ 13249092 w 23801362"/>
              <a:gd name="connsiteY3305" fmla="*/ 1210460 h 7420660"/>
              <a:gd name="connsiteX3306" fmla="*/ 14430608 w 23801362"/>
              <a:gd name="connsiteY3306" fmla="*/ 1205304 h 7420660"/>
              <a:gd name="connsiteX3307" fmla="*/ 14448242 w 23801362"/>
              <a:gd name="connsiteY3307" fmla="*/ 1215617 h 7420660"/>
              <a:gd name="connsiteX3308" fmla="*/ 14444936 w 23801362"/>
              <a:gd name="connsiteY3308" fmla="*/ 1253433 h 7420660"/>
              <a:gd name="connsiteX3309" fmla="*/ 14423996 w 23801362"/>
              <a:gd name="connsiteY3309" fmla="*/ 1226618 h 7420660"/>
              <a:gd name="connsiteX3310" fmla="*/ 14430608 w 23801362"/>
              <a:gd name="connsiteY3310" fmla="*/ 1205304 h 7420660"/>
              <a:gd name="connsiteX3311" fmla="*/ 4579503 w 23801362"/>
              <a:gd name="connsiteY3311" fmla="*/ 1205304 h 7420660"/>
              <a:gd name="connsiteX3312" fmla="*/ 4696332 w 23801362"/>
              <a:gd name="connsiteY3312" fmla="*/ 1224899 h 7420660"/>
              <a:gd name="connsiteX3313" fmla="*/ 4562970 w 23801362"/>
              <a:gd name="connsiteY3313" fmla="*/ 1271654 h 7420660"/>
              <a:gd name="connsiteX3314" fmla="*/ 4522190 w 23801362"/>
              <a:gd name="connsiteY3314" fmla="*/ 1255496 h 7420660"/>
              <a:gd name="connsiteX3315" fmla="*/ 4482512 w 23801362"/>
              <a:gd name="connsiteY3315" fmla="*/ 1234525 h 7420660"/>
              <a:gd name="connsiteX3316" fmla="*/ 4443936 w 23801362"/>
              <a:gd name="connsiteY3316" fmla="*/ 1221461 h 7420660"/>
              <a:gd name="connsiteX3317" fmla="*/ 4579503 w 23801362"/>
              <a:gd name="connsiteY3317" fmla="*/ 1205304 h 7420660"/>
              <a:gd name="connsiteX3318" fmla="*/ 17161760 w 23801362"/>
              <a:gd name="connsiteY3318" fmla="*/ 1202210 h 7420660"/>
              <a:gd name="connsiteX3319" fmla="*/ 17124286 w 23801362"/>
              <a:gd name="connsiteY3319" fmla="*/ 1208398 h 7420660"/>
              <a:gd name="connsiteX3320" fmla="*/ 17075792 w 23801362"/>
              <a:gd name="connsiteY3320" fmla="*/ 1239682 h 7420660"/>
              <a:gd name="connsiteX3321" fmla="*/ 17171680 w 23801362"/>
              <a:gd name="connsiteY3321" fmla="*/ 1239682 h 7420660"/>
              <a:gd name="connsiteX3322" fmla="*/ 17186008 w 23801362"/>
              <a:gd name="connsiteY3322" fmla="*/ 1208398 h 7420660"/>
              <a:gd name="connsiteX3323" fmla="*/ 17161760 w 23801362"/>
              <a:gd name="connsiteY3323" fmla="*/ 1202210 h 7420660"/>
              <a:gd name="connsiteX3324" fmla="*/ 15122764 w 23801362"/>
              <a:gd name="connsiteY3324" fmla="*/ 1202210 h 7420660"/>
              <a:gd name="connsiteX3325" fmla="*/ 15135990 w 23801362"/>
              <a:gd name="connsiteY3325" fmla="*/ 1214586 h 7420660"/>
              <a:gd name="connsiteX3326" fmla="*/ 15032388 w 23801362"/>
              <a:gd name="connsiteY3326" fmla="*/ 1235900 h 7420660"/>
              <a:gd name="connsiteX3327" fmla="*/ 14949724 w 23801362"/>
              <a:gd name="connsiteY3327" fmla="*/ 1228681 h 7420660"/>
              <a:gd name="connsiteX3328" fmla="*/ 15054430 w 23801362"/>
              <a:gd name="connsiteY3328" fmla="*/ 1208398 h 7420660"/>
              <a:gd name="connsiteX3329" fmla="*/ 15122764 w 23801362"/>
              <a:gd name="connsiteY3329" fmla="*/ 1202210 h 7420660"/>
              <a:gd name="connsiteX3330" fmla="*/ 14677492 w 23801362"/>
              <a:gd name="connsiteY3330" fmla="*/ 1200835 h 7420660"/>
              <a:gd name="connsiteX3331" fmla="*/ 14601442 w 23801362"/>
              <a:gd name="connsiteY3331" fmla="*/ 1217680 h 7420660"/>
              <a:gd name="connsiteX3332" fmla="*/ 14613566 w 23801362"/>
              <a:gd name="connsiteY3332" fmla="*/ 1244839 h 7420660"/>
              <a:gd name="connsiteX3333" fmla="*/ 14599238 w 23801362"/>
              <a:gd name="connsiteY3333" fmla="*/ 1258590 h 7420660"/>
              <a:gd name="connsiteX3334" fmla="*/ 14515474 w 23801362"/>
              <a:gd name="connsiteY3334" fmla="*/ 1295031 h 7420660"/>
              <a:gd name="connsiteX3335" fmla="*/ 14470284 w 23801362"/>
              <a:gd name="connsiteY3335" fmla="*/ 1331128 h 7420660"/>
              <a:gd name="connsiteX3336" fmla="*/ 14535312 w 23801362"/>
              <a:gd name="connsiteY3336" fmla="*/ 1322877 h 7420660"/>
              <a:gd name="connsiteX3337" fmla="*/ 14660960 w 23801362"/>
              <a:gd name="connsiteY3337" fmla="*/ 1287124 h 7420660"/>
              <a:gd name="connsiteX3338" fmla="*/ 14735906 w 23801362"/>
              <a:gd name="connsiteY3338" fmla="*/ 1278873 h 7420660"/>
              <a:gd name="connsiteX3339" fmla="*/ 14744724 w 23801362"/>
              <a:gd name="connsiteY3339" fmla="*/ 1298125 h 7420660"/>
              <a:gd name="connsiteX3340" fmla="*/ 14756848 w 23801362"/>
              <a:gd name="connsiteY3340" fmla="*/ 1267528 h 7420660"/>
              <a:gd name="connsiteX3341" fmla="*/ 14743620 w 23801362"/>
              <a:gd name="connsiteY3341" fmla="*/ 1217680 h 7420660"/>
              <a:gd name="connsiteX3342" fmla="*/ 14677492 w 23801362"/>
              <a:gd name="connsiteY3342" fmla="*/ 1200835 h 7420660"/>
              <a:gd name="connsiteX3343" fmla="*/ 10786868 w 23801362"/>
              <a:gd name="connsiteY3343" fmla="*/ 1200147 h 7420660"/>
              <a:gd name="connsiteX3344" fmla="*/ 10746088 w 23801362"/>
              <a:gd name="connsiteY3344" fmla="*/ 1219743 h 7420660"/>
              <a:gd name="connsiteX3345" fmla="*/ 10762620 w 23801362"/>
              <a:gd name="connsiteY3345" fmla="*/ 1238994 h 7420660"/>
              <a:gd name="connsiteX3346" fmla="*/ 10802296 w 23801362"/>
              <a:gd name="connsiteY3346" fmla="*/ 1219743 h 7420660"/>
              <a:gd name="connsiteX3347" fmla="*/ 10786868 w 23801362"/>
              <a:gd name="connsiteY3347" fmla="*/ 1200147 h 7420660"/>
              <a:gd name="connsiteX3348" fmla="*/ 20523348 w 23801362"/>
              <a:gd name="connsiteY3348" fmla="*/ 1189146 h 7420660"/>
              <a:gd name="connsiteX3349" fmla="*/ 20547596 w 23801362"/>
              <a:gd name="connsiteY3349" fmla="*/ 1197053 h 7420660"/>
              <a:gd name="connsiteX3350" fmla="*/ 20523348 w 23801362"/>
              <a:gd name="connsiteY3350" fmla="*/ 1221461 h 7420660"/>
              <a:gd name="connsiteX3351" fmla="*/ 20499100 w 23801362"/>
              <a:gd name="connsiteY3351" fmla="*/ 1197053 h 7420660"/>
              <a:gd name="connsiteX3352" fmla="*/ 20523348 w 23801362"/>
              <a:gd name="connsiteY3352" fmla="*/ 1189146 h 7420660"/>
              <a:gd name="connsiteX3353" fmla="*/ 15239592 w 23801362"/>
              <a:gd name="connsiteY3353" fmla="*/ 1177457 h 7420660"/>
              <a:gd name="connsiteX3354" fmla="*/ 15255024 w 23801362"/>
              <a:gd name="connsiteY3354" fmla="*/ 1193959 h 7420660"/>
              <a:gd name="connsiteX3355" fmla="*/ 15196608 w 23801362"/>
              <a:gd name="connsiteY3355" fmla="*/ 1210460 h 7420660"/>
              <a:gd name="connsiteX3356" fmla="*/ 15183384 w 23801362"/>
              <a:gd name="connsiteY3356" fmla="*/ 1193959 h 7420660"/>
              <a:gd name="connsiteX3357" fmla="*/ 15239592 w 23801362"/>
              <a:gd name="connsiteY3357" fmla="*/ 1177457 h 7420660"/>
              <a:gd name="connsiteX3358" fmla="*/ 20442890 w 23801362"/>
              <a:gd name="connsiteY3358" fmla="*/ 1170238 h 7420660"/>
              <a:gd name="connsiteX3359" fmla="*/ 20456116 w 23801362"/>
              <a:gd name="connsiteY3359" fmla="*/ 1181926 h 7420660"/>
              <a:gd name="connsiteX3360" fmla="*/ 20434072 w 23801362"/>
              <a:gd name="connsiteY3360" fmla="*/ 1202210 h 7420660"/>
              <a:gd name="connsiteX3361" fmla="*/ 20425256 w 23801362"/>
              <a:gd name="connsiteY3361" fmla="*/ 1178832 h 7420660"/>
              <a:gd name="connsiteX3362" fmla="*/ 20442890 w 23801362"/>
              <a:gd name="connsiteY3362" fmla="*/ 1170238 h 7420660"/>
              <a:gd name="connsiteX3363" fmla="*/ 16192960 w 23801362"/>
              <a:gd name="connsiteY3363" fmla="*/ 1166456 h 7420660"/>
              <a:gd name="connsiteX3364" fmla="*/ 16138956 w 23801362"/>
              <a:gd name="connsiteY3364" fmla="*/ 1181926 h 7420660"/>
              <a:gd name="connsiteX3365" fmla="*/ 16080540 w 23801362"/>
              <a:gd name="connsiteY3365" fmla="*/ 1194990 h 7420660"/>
              <a:gd name="connsiteX3366" fmla="*/ 16019922 w 23801362"/>
              <a:gd name="connsiteY3366" fmla="*/ 1200835 h 7420660"/>
              <a:gd name="connsiteX3367" fmla="*/ 15954896 w 23801362"/>
              <a:gd name="connsiteY3367" fmla="*/ 1205304 h 7420660"/>
              <a:gd name="connsiteX3368" fmla="*/ 15871132 w 23801362"/>
              <a:gd name="connsiteY3368" fmla="*/ 1208398 h 7420660"/>
              <a:gd name="connsiteX3369" fmla="*/ 15803900 w 23801362"/>
              <a:gd name="connsiteY3369" fmla="*/ 1272685 h 7420660"/>
              <a:gd name="connsiteX3370" fmla="*/ 15866722 w 23801362"/>
              <a:gd name="connsiteY3370" fmla="*/ 1305345 h 7420660"/>
              <a:gd name="connsiteX3371" fmla="*/ 15982448 w 23801362"/>
              <a:gd name="connsiteY3371" fmla="*/ 1277842 h 7420660"/>
              <a:gd name="connsiteX3372" fmla="*/ 16035352 w 23801362"/>
              <a:gd name="connsiteY3372" fmla="*/ 1290218 h 7420660"/>
              <a:gd name="connsiteX3373" fmla="*/ 16055192 w 23801362"/>
              <a:gd name="connsiteY3373" fmla="*/ 1308439 h 7420660"/>
              <a:gd name="connsiteX3374" fmla="*/ 16065112 w 23801362"/>
              <a:gd name="connsiteY3374" fmla="*/ 1278873 h 7420660"/>
              <a:gd name="connsiteX3375" fmla="*/ 16203984 w 23801362"/>
              <a:gd name="connsiteY3375" fmla="*/ 1250339 h 7420660"/>
              <a:gd name="connsiteX3376" fmla="*/ 16566594 w 23801362"/>
              <a:gd name="connsiteY3376" fmla="*/ 1197053 h 7420660"/>
              <a:gd name="connsiteX3377" fmla="*/ 16457480 w 23801362"/>
              <a:gd name="connsiteY3377" fmla="*/ 1181926 h 7420660"/>
              <a:gd name="connsiteX3378" fmla="*/ 16260192 w 23801362"/>
              <a:gd name="connsiteY3378" fmla="*/ 1172301 h 7420660"/>
              <a:gd name="connsiteX3379" fmla="*/ 16192960 w 23801362"/>
              <a:gd name="connsiteY3379" fmla="*/ 1166456 h 7420660"/>
              <a:gd name="connsiteX3380" fmla="*/ 17670958 w 23801362"/>
              <a:gd name="connsiteY3380" fmla="*/ 1152017 h 7420660"/>
              <a:gd name="connsiteX3381" fmla="*/ 17622462 w 23801362"/>
              <a:gd name="connsiteY3381" fmla="*/ 1159237 h 7420660"/>
              <a:gd name="connsiteX3382" fmla="*/ 17396520 w 23801362"/>
              <a:gd name="connsiteY3382" fmla="*/ 1189833 h 7420660"/>
              <a:gd name="connsiteX3383" fmla="*/ 17230094 w 23801362"/>
              <a:gd name="connsiteY3383" fmla="*/ 1242089 h 7420660"/>
              <a:gd name="connsiteX3384" fmla="*/ 17247728 w 23801362"/>
              <a:gd name="connsiteY3384" fmla="*/ 1250339 h 7420660"/>
              <a:gd name="connsiteX3385" fmla="*/ 17349128 w 23801362"/>
              <a:gd name="connsiteY3385" fmla="*/ 1251371 h 7420660"/>
              <a:gd name="connsiteX3386" fmla="*/ 17405338 w 23801362"/>
              <a:gd name="connsiteY3386" fmla="*/ 1274748 h 7420660"/>
              <a:gd name="connsiteX3387" fmla="*/ 17405338 w 23801362"/>
              <a:gd name="connsiteY3387" fmla="*/ 1300188 h 7420660"/>
              <a:gd name="connsiteX3388" fmla="*/ 17510042 w 23801362"/>
              <a:gd name="connsiteY3388" fmla="*/ 1298125 h 7420660"/>
              <a:gd name="connsiteX3389" fmla="*/ 17496816 w 23801362"/>
              <a:gd name="connsiteY3389" fmla="*/ 1277842 h 7420660"/>
              <a:gd name="connsiteX3390" fmla="*/ 17518860 w 23801362"/>
              <a:gd name="connsiteY3390" fmla="*/ 1256527 h 7420660"/>
              <a:gd name="connsiteX3391" fmla="*/ 17635688 w 23801362"/>
              <a:gd name="connsiteY3391" fmla="*/ 1235900 h 7420660"/>
              <a:gd name="connsiteX3392" fmla="*/ 17706226 w 23801362"/>
              <a:gd name="connsiteY3392" fmla="*/ 1246901 h 7420660"/>
              <a:gd name="connsiteX3393" fmla="*/ 17803216 w 23801362"/>
              <a:gd name="connsiteY3393" fmla="*/ 1270966 h 7420660"/>
              <a:gd name="connsiteX3394" fmla="*/ 17878164 w 23801362"/>
              <a:gd name="connsiteY3394" fmla="*/ 1264434 h 7420660"/>
              <a:gd name="connsiteX3395" fmla="*/ 17940986 w 23801362"/>
              <a:gd name="connsiteY3395" fmla="*/ 1255496 h 7420660"/>
              <a:gd name="connsiteX3396" fmla="*/ 18055612 w 23801362"/>
              <a:gd name="connsiteY3396" fmla="*/ 1270966 h 7420660"/>
              <a:gd name="connsiteX3397" fmla="*/ 18131660 w 23801362"/>
              <a:gd name="connsiteY3397" fmla="*/ 1280592 h 7420660"/>
              <a:gd name="connsiteX3398" fmla="*/ 18197790 w 23801362"/>
              <a:gd name="connsiteY3398" fmla="*/ 1298125 h 7420660"/>
              <a:gd name="connsiteX3399" fmla="*/ 18290372 w 23801362"/>
              <a:gd name="connsiteY3399" fmla="*/ 1278873 h 7420660"/>
              <a:gd name="connsiteX3400" fmla="*/ 18226446 w 23801362"/>
              <a:gd name="connsiteY3400" fmla="*/ 1258590 h 7420660"/>
              <a:gd name="connsiteX3401" fmla="*/ 18190076 w 23801362"/>
              <a:gd name="connsiteY3401" fmla="*/ 1242089 h 7420660"/>
              <a:gd name="connsiteX3402" fmla="*/ 17955316 w 23801362"/>
              <a:gd name="connsiteY3402" fmla="*/ 1191896 h 7420660"/>
              <a:gd name="connsiteX3403" fmla="*/ 17782276 w 23801362"/>
              <a:gd name="connsiteY3403" fmla="*/ 1174707 h 7420660"/>
              <a:gd name="connsiteX3404" fmla="*/ 17710636 w 23801362"/>
              <a:gd name="connsiteY3404" fmla="*/ 1152017 h 7420660"/>
              <a:gd name="connsiteX3405" fmla="*/ 17670958 w 23801362"/>
              <a:gd name="connsiteY3405" fmla="*/ 1152017 h 7420660"/>
              <a:gd name="connsiteX3406" fmla="*/ 13055112 w 23801362"/>
              <a:gd name="connsiteY3406" fmla="*/ 1147548 h 7420660"/>
              <a:gd name="connsiteX3407" fmla="*/ 13149898 w 23801362"/>
              <a:gd name="connsiteY3407" fmla="*/ 1153049 h 7420660"/>
              <a:gd name="connsiteX3408" fmla="*/ 13039682 w 23801362"/>
              <a:gd name="connsiteY3408" fmla="*/ 1179520 h 7420660"/>
              <a:gd name="connsiteX3409" fmla="*/ 12922852 w 23801362"/>
              <a:gd name="connsiteY3409" fmla="*/ 1179520 h 7420660"/>
              <a:gd name="connsiteX3410" fmla="*/ 12636292 w 23801362"/>
              <a:gd name="connsiteY3410" fmla="*/ 1180551 h 7420660"/>
              <a:gd name="connsiteX3411" fmla="*/ 12876562 w 23801362"/>
              <a:gd name="connsiteY3411" fmla="*/ 1153049 h 7420660"/>
              <a:gd name="connsiteX3412" fmla="*/ 13055112 w 23801362"/>
              <a:gd name="connsiteY3412" fmla="*/ 1147548 h 7420660"/>
              <a:gd name="connsiteX3413" fmla="*/ 3714307 w 23801362"/>
              <a:gd name="connsiteY3413" fmla="*/ 1130703 h 7420660"/>
              <a:gd name="connsiteX3414" fmla="*/ 3577639 w 23801362"/>
              <a:gd name="connsiteY3414" fmla="*/ 1198084 h 7420660"/>
              <a:gd name="connsiteX3415" fmla="*/ 3557800 w 23801362"/>
              <a:gd name="connsiteY3415" fmla="*/ 1185708 h 7420660"/>
              <a:gd name="connsiteX3416" fmla="*/ 3714307 w 23801362"/>
              <a:gd name="connsiteY3416" fmla="*/ 1130703 h 7420660"/>
              <a:gd name="connsiteX3417" fmla="*/ 17459344 w 23801362"/>
              <a:gd name="connsiteY3417" fmla="*/ 1123483 h 7420660"/>
              <a:gd name="connsiteX3418" fmla="*/ 17438402 w 23801362"/>
              <a:gd name="connsiteY3418" fmla="*/ 1128640 h 7420660"/>
              <a:gd name="connsiteX3419" fmla="*/ 17449424 w 23801362"/>
              <a:gd name="connsiteY3419" fmla="*/ 1139985 h 7420660"/>
              <a:gd name="connsiteX3420" fmla="*/ 17474774 w 23801362"/>
              <a:gd name="connsiteY3420" fmla="*/ 1128640 h 7420660"/>
              <a:gd name="connsiteX3421" fmla="*/ 17459344 w 23801362"/>
              <a:gd name="connsiteY3421" fmla="*/ 1123483 h 7420660"/>
              <a:gd name="connsiteX3422" fmla="*/ 12500450 w 23801362"/>
              <a:gd name="connsiteY3422" fmla="*/ 1115147 h 7420660"/>
              <a:gd name="connsiteX3423" fmla="*/ 12531586 w 23801362"/>
              <a:gd name="connsiteY3423" fmla="*/ 1119358 h 7420660"/>
              <a:gd name="connsiteX3424" fmla="*/ 12392714 w 23801362"/>
              <a:gd name="connsiteY3424" fmla="*/ 1159237 h 7420660"/>
              <a:gd name="connsiteX3425" fmla="*/ 12157954 w 23801362"/>
              <a:gd name="connsiteY3425" fmla="*/ 1178832 h 7420660"/>
              <a:gd name="connsiteX3426" fmla="*/ 12049942 w 23801362"/>
              <a:gd name="connsiteY3426" fmla="*/ 1176770 h 7420660"/>
              <a:gd name="connsiteX3427" fmla="*/ 12052148 w 23801362"/>
              <a:gd name="connsiteY3427" fmla="*/ 1156143 h 7420660"/>
              <a:gd name="connsiteX3428" fmla="*/ 12114970 w 23801362"/>
              <a:gd name="connsiteY3428" fmla="*/ 1152017 h 7420660"/>
              <a:gd name="connsiteX3429" fmla="*/ 12315564 w 23801362"/>
              <a:gd name="connsiteY3429" fmla="*/ 1128640 h 7420660"/>
              <a:gd name="connsiteX3430" fmla="*/ 12451128 w 23801362"/>
              <a:gd name="connsiteY3430" fmla="*/ 1115576 h 7420660"/>
              <a:gd name="connsiteX3431" fmla="*/ 12500450 w 23801362"/>
              <a:gd name="connsiteY3431" fmla="*/ 1115147 h 7420660"/>
              <a:gd name="connsiteX3432" fmla="*/ 18423732 w 23801362"/>
              <a:gd name="connsiteY3432" fmla="*/ 1082573 h 7420660"/>
              <a:gd name="connsiteX3433" fmla="*/ 18347684 w 23801362"/>
              <a:gd name="connsiteY3433" fmla="*/ 1100794 h 7420660"/>
              <a:gd name="connsiteX3434" fmla="*/ 18441368 w 23801362"/>
              <a:gd name="connsiteY3434" fmla="*/ 1128640 h 7420660"/>
              <a:gd name="connsiteX3435" fmla="*/ 18495374 w 23801362"/>
              <a:gd name="connsiteY3435" fmla="*/ 1122452 h 7420660"/>
              <a:gd name="connsiteX3436" fmla="*/ 18510804 w 23801362"/>
              <a:gd name="connsiteY3436" fmla="*/ 1102856 h 7420660"/>
              <a:gd name="connsiteX3437" fmla="*/ 18423732 w 23801362"/>
              <a:gd name="connsiteY3437" fmla="*/ 1082573 h 7420660"/>
              <a:gd name="connsiteX3438" fmla="*/ 18597874 w 23801362"/>
              <a:gd name="connsiteY3438" fmla="*/ 1081542 h 7420660"/>
              <a:gd name="connsiteX3439" fmla="*/ 18579138 w 23801362"/>
              <a:gd name="connsiteY3439" fmla="*/ 1102856 h 7420660"/>
              <a:gd name="connsiteX3440" fmla="*/ 18597874 w 23801362"/>
              <a:gd name="connsiteY3440" fmla="*/ 1122452 h 7420660"/>
              <a:gd name="connsiteX3441" fmla="*/ 18617714 w 23801362"/>
              <a:gd name="connsiteY3441" fmla="*/ 1102856 h 7420660"/>
              <a:gd name="connsiteX3442" fmla="*/ 18597874 w 23801362"/>
              <a:gd name="connsiteY3442" fmla="*/ 1081542 h 7420660"/>
              <a:gd name="connsiteX3443" fmla="*/ 16385840 w 23801362"/>
              <a:gd name="connsiteY3443" fmla="*/ 1081542 h 7420660"/>
              <a:gd name="connsiteX3444" fmla="*/ 16219412 w 23801362"/>
              <a:gd name="connsiteY3444" fmla="*/ 1124515 h 7420660"/>
              <a:gd name="connsiteX3445" fmla="*/ 16380328 w 23801362"/>
              <a:gd name="connsiteY3445" fmla="*/ 1128640 h 7420660"/>
              <a:gd name="connsiteX3446" fmla="*/ 16385840 w 23801362"/>
              <a:gd name="connsiteY3446" fmla="*/ 1081542 h 7420660"/>
              <a:gd name="connsiteX3447" fmla="*/ 9962314 w 23801362"/>
              <a:gd name="connsiteY3447" fmla="*/ 1075482 h 7420660"/>
              <a:gd name="connsiteX3448" fmla="*/ 9984496 w 23801362"/>
              <a:gd name="connsiteY3448" fmla="*/ 1076385 h 7420660"/>
              <a:gd name="connsiteX3449" fmla="*/ 9961348 w 23801362"/>
              <a:gd name="connsiteY3449" fmla="*/ 1092543 h 7420660"/>
              <a:gd name="connsiteX3450" fmla="*/ 9798230 w 23801362"/>
              <a:gd name="connsiteY3450" fmla="*/ 1097699 h 7420660"/>
              <a:gd name="connsiteX3451" fmla="*/ 9912854 w 23801362"/>
              <a:gd name="connsiteY3451" fmla="*/ 1077416 h 7420660"/>
              <a:gd name="connsiteX3452" fmla="*/ 9962314 w 23801362"/>
              <a:gd name="connsiteY3452" fmla="*/ 1075482 h 7420660"/>
              <a:gd name="connsiteX3453" fmla="*/ 8759995 w 23801362"/>
              <a:gd name="connsiteY3453" fmla="*/ 1068478 h 7420660"/>
              <a:gd name="connsiteX3454" fmla="*/ 8748973 w 23801362"/>
              <a:gd name="connsiteY3454" fmla="*/ 1097699 h 7420660"/>
              <a:gd name="connsiteX3455" fmla="*/ 8672924 w 23801362"/>
              <a:gd name="connsiteY3455" fmla="*/ 1135859 h 7420660"/>
              <a:gd name="connsiteX3456" fmla="*/ 8616714 w 23801362"/>
              <a:gd name="connsiteY3456" fmla="*/ 1119358 h 7420660"/>
              <a:gd name="connsiteX3457" fmla="*/ 8658596 w 23801362"/>
              <a:gd name="connsiteY3457" fmla="*/ 1094949 h 7420660"/>
              <a:gd name="connsiteX3458" fmla="*/ 8734645 w 23801362"/>
              <a:gd name="connsiteY3458" fmla="*/ 1072260 h 7420660"/>
              <a:gd name="connsiteX3459" fmla="*/ 8759995 w 23801362"/>
              <a:gd name="connsiteY3459" fmla="*/ 1068478 h 7420660"/>
              <a:gd name="connsiteX3460" fmla="*/ 7525576 w 23801362"/>
              <a:gd name="connsiteY3460" fmla="*/ 1065384 h 7420660"/>
              <a:gd name="connsiteX3461" fmla="*/ 7525576 w 23801362"/>
              <a:gd name="connsiteY3461" fmla="*/ 1081542 h 7420660"/>
              <a:gd name="connsiteX3462" fmla="*/ 7435198 w 23801362"/>
              <a:gd name="connsiteY3462" fmla="*/ 1130703 h 7420660"/>
              <a:gd name="connsiteX3463" fmla="*/ 7324982 w 23801362"/>
              <a:gd name="connsiteY3463" fmla="*/ 1163362 h 7420660"/>
              <a:gd name="connsiteX3464" fmla="*/ 7323881 w 23801362"/>
              <a:gd name="connsiteY3464" fmla="*/ 1156143 h 7420660"/>
              <a:gd name="connsiteX3465" fmla="*/ 7313962 w 23801362"/>
              <a:gd name="connsiteY3465" fmla="*/ 1128640 h 7420660"/>
              <a:gd name="connsiteX3466" fmla="*/ 7373478 w 23801362"/>
              <a:gd name="connsiteY3466" fmla="*/ 1104919 h 7420660"/>
              <a:gd name="connsiteX3467" fmla="*/ 7502430 w 23801362"/>
              <a:gd name="connsiteY3467" fmla="*/ 1073635 h 7420660"/>
              <a:gd name="connsiteX3468" fmla="*/ 7525576 w 23801362"/>
              <a:gd name="connsiteY3468" fmla="*/ 1065384 h 7420660"/>
              <a:gd name="connsiteX3469" fmla="*/ 12990084 w 23801362"/>
              <a:gd name="connsiteY3469" fmla="*/ 1050945 h 7420660"/>
              <a:gd name="connsiteX3470" fmla="*/ 13036376 w 23801362"/>
              <a:gd name="connsiteY3470" fmla="*/ 1061259 h 7420660"/>
              <a:gd name="connsiteX3471" fmla="*/ 12983472 w 23801362"/>
              <a:gd name="connsiteY3471" fmla="*/ 1083605 h 7420660"/>
              <a:gd name="connsiteX3472" fmla="*/ 12939384 w 23801362"/>
              <a:gd name="connsiteY3472" fmla="*/ 1061259 h 7420660"/>
              <a:gd name="connsiteX3473" fmla="*/ 12990084 w 23801362"/>
              <a:gd name="connsiteY3473" fmla="*/ 1050945 h 7420660"/>
              <a:gd name="connsiteX3474" fmla="*/ 3672425 w 23801362"/>
              <a:gd name="connsiteY3474" fmla="*/ 1046820 h 7420660"/>
              <a:gd name="connsiteX3475" fmla="*/ 3726431 w 23801362"/>
              <a:gd name="connsiteY3475" fmla="*/ 1061259 h 7420660"/>
              <a:gd name="connsiteX3476" fmla="*/ 3650382 w 23801362"/>
              <a:gd name="connsiteY3476" fmla="*/ 1079479 h 7420660"/>
              <a:gd name="connsiteX3477" fmla="*/ 3596376 w 23801362"/>
              <a:gd name="connsiteY3477" fmla="*/ 1065384 h 7420660"/>
              <a:gd name="connsiteX3478" fmla="*/ 3672425 w 23801362"/>
              <a:gd name="connsiteY3478" fmla="*/ 1046820 h 7420660"/>
              <a:gd name="connsiteX3479" fmla="*/ 15156932 w 23801362"/>
              <a:gd name="connsiteY3479" fmla="*/ 1043726 h 7420660"/>
              <a:gd name="connsiteX3480" fmla="*/ 14997118 w 23801362"/>
              <a:gd name="connsiteY3480" fmla="*/ 1056102 h 7420660"/>
              <a:gd name="connsiteX3481" fmla="*/ 15046716 w 23801362"/>
              <a:gd name="connsiteY3481" fmla="*/ 1094949 h 7420660"/>
              <a:gd name="connsiteX3482" fmla="*/ 15202120 w 23801362"/>
              <a:gd name="connsiteY3482" fmla="*/ 1083605 h 7420660"/>
              <a:gd name="connsiteX3483" fmla="*/ 15245104 w 23801362"/>
              <a:gd name="connsiteY3483" fmla="*/ 1061946 h 7420660"/>
              <a:gd name="connsiteX3484" fmla="*/ 15156932 w 23801362"/>
              <a:gd name="connsiteY3484" fmla="*/ 1043726 h 7420660"/>
              <a:gd name="connsiteX3485" fmla="*/ 19755142 w 23801362"/>
              <a:gd name="connsiteY3485" fmla="*/ 1042694 h 7420660"/>
              <a:gd name="connsiteX3486" fmla="*/ 19735304 w 23801362"/>
              <a:gd name="connsiteY3486" fmla="*/ 1061946 h 7420660"/>
              <a:gd name="connsiteX3487" fmla="*/ 19743018 w 23801362"/>
              <a:gd name="connsiteY3487" fmla="*/ 1081542 h 7420660"/>
              <a:gd name="connsiteX3488" fmla="*/ 19765062 w 23801362"/>
              <a:gd name="connsiteY3488" fmla="*/ 1061946 h 7420660"/>
              <a:gd name="connsiteX3489" fmla="*/ 19755142 w 23801362"/>
              <a:gd name="connsiteY3489" fmla="*/ 1042694 h 7420660"/>
              <a:gd name="connsiteX3490" fmla="*/ 3868609 w 23801362"/>
              <a:gd name="connsiteY3490" fmla="*/ 1036162 h 7420660"/>
              <a:gd name="connsiteX3491" fmla="*/ 3881835 w 23801362"/>
              <a:gd name="connsiteY3491" fmla="*/ 1041663 h 7420660"/>
              <a:gd name="connsiteX3492" fmla="*/ 3881835 w 23801362"/>
              <a:gd name="connsiteY3492" fmla="*/ 1068478 h 7420660"/>
              <a:gd name="connsiteX3493" fmla="*/ 3855383 w 23801362"/>
              <a:gd name="connsiteY3493" fmla="*/ 1068478 h 7420660"/>
              <a:gd name="connsiteX3494" fmla="*/ 3855383 w 23801362"/>
              <a:gd name="connsiteY3494" fmla="*/ 1041663 h 7420660"/>
              <a:gd name="connsiteX3495" fmla="*/ 3868609 w 23801362"/>
              <a:gd name="connsiteY3495" fmla="*/ 1036162 h 7420660"/>
              <a:gd name="connsiteX3496" fmla="*/ 16812376 w 23801362"/>
              <a:gd name="connsiteY3496" fmla="*/ 1035475 h 7420660"/>
              <a:gd name="connsiteX3497" fmla="*/ 16842134 w 23801362"/>
              <a:gd name="connsiteY3497" fmla="*/ 1055071 h 7420660"/>
              <a:gd name="connsiteX3498" fmla="*/ 16801354 w 23801362"/>
              <a:gd name="connsiteY3498" fmla="*/ 1073635 h 7420660"/>
              <a:gd name="connsiteX3499" fmla="*/ 16773800 w 23801362"/>
              <a:gd name="connsiteY3499" fmla="*/ 1055071 h 7420660"/>
              <a:gd name="connsiteX3500" fmla="*/ 16812376 w 23801362"/>
              <a:gd name="connsiteY3500" fmla="*/ 1035475 h 7420660"/>
              <a:gd name="connsiteX3501" fmla="*/ 9023411 w 23801362"/>
              <a:gd name="connsiteY3501" fmla="*/ 1022755 h 7420660"/>
              <a:gd name="connsiteX3502" fmla="*/ 9036637 w 23801362"/>
              <a:gd name="connsiteY3502" fmla="*/ 1028255 h 7420660"/>
              <a:gd name="connsiteX3503" fmla="*/ 9036637 w 23801362"/>
              <a:gd name="connsiteY3503" fmla="*/ 1055071 h 7420660"/>
              <a:gd name="connsiteX3504" fmla="*/ 9010185 w 23801362"/>
              <a:gd name="connsiteY3504" fmla="*/ 1055071 h 7420660"/>
              <a:gd name="connsiteX3505" fmla="*/ 9010185 w 23801362"/>
              <a:gd name="connsiteY3505" fmla="*/ 1028255 h 7420660"/>
              <a:gd name="connsiteX3506" fmla="*/ 9023411 w 23801362"/>
              <a:gd name="connsiteY3506" fmla="*/ 1022755 h 7420660"/>
              <a:gd name="connsiteX3507" fmla="*/ 4129822 w 23801362"/>
              <a:gd name="connsiteY3507" fmla="*/ 1017254 h 7420660"/>
              <a:gd name="connsiteX3508" fmla="*/ 4089041 w 23801362"/>
              <a:gd name="connsiteY3508" fmla="*/ 1068478 h 7420660"/>
              <a:gd name="connsiteX3509" fmla="*/ 4062590 w 23801362"/>
              <a:gd name="connsiteY3509" fmla="*/ 1109388 h 7420660"/>
              <a:gd name="connsiteX3510" fmla="*/ 4128719 w 23801362"/>
              <a:gd name="connsiteY3510" fmla="*/ 1081542 h 7420660"/>
              <a:gd name="connsiteX3511" fmla="*/ 4111084 w 23801362"/>
              <a:gd name="connsiteY3511" fmla="*/ 1139985 h 7420660"/>
              <a:gd name="connsiteX3512" fmla="*/ 3773824 w 23801362"/>
              <a:gd name="connsiteY3512" fmla="*/ 1276811 h 7420660"/>
              <a:gd name="connsiteX3513" fmla="*/ 3626135 w 23801362"/>
              <a:gd name="connsiteY3513" fmla="*/ 1287124 h 7420660"/>
              <a:gd name="connsiteX3514" fmla="*/ 3663608 w 23801362"/>
              <a:gd name="connsiteY3514" fmla="*/ 1257215 h 7420660"/>
              <a:gd name="connsiteX3515" fmla="*/ 3702183 w 23801362"/>
              <a:gd name="connsiteY3515" fmla="*/ 1230744 h 7420660"/>
              <a:gd name="connsiteX3516" fmla="*/ 3821216 w 23801362"/>
              <a:gd name="connsiteY3516" fmla="*/ 1226618 h 7420660"/>
              <a:gd name="connsiteX3517" fmla="*/ 3963395 w 23801362"/>
              <a:gd name="connsiteY3517" fmla="*/ 1193959 h 7420660"/>
              <a:gd name="connsiteX3518" fmla="*/ 3960088 w 23801362"/>
              <a:gd name="connsiteY3518" fmla="*/ 1153049 h 7420660"/>
              <a:gd name="connsiteX3519" fmla="*/ 3919308 w 23801362"/>
              <a:gd name="connsiteY3519" fmla="*/ 1130703 h 7420660"/>
              <a:gd name="connsiteX3520" fmla="*/ 3934739 w 23801362"/>
              <a:gd name="connsiteY3520" fmla="*/ 1119358 h 7420660"/>
              <a:gd name="connsiteX3521" fmla="*/ 4042750 w 23801362"/>
              <a:gd name="connsiteY3521" fmla="*/ 1073635 h 7420660"/>
              <a:gd name="connsiteX3522" fmla="*/ 4129822 w 23801362"/>
              <a:gd name="connsiteY3522" fmla="*/ 1017254 h 7420660"/>
              <a:gd name="connsiteX3523" fmla="*/ 15832556 w 23801362"/>
              <a:gd name="connsiteY3523" fmla="*/ 1012441 h 7420660"/>
              <a:gd name="connsiteX3524" fmla="*/ 15757608 w 23801362"/>
              <a:gd name="connsiteY3524" fmla="*/ 1017254 h 7420660"/>
              <a:gd name="connsiteX3525" fmla="*/ 15565832 w 23801362"/>
              <a:gd name="connsiteY3525" fmla="*/ 1047851 h 7420660"/>
              <a:gd name="connsiteX3526" fmla="*/ 15497498 w 23801362"/>
              <a:gd name="connsiteY3526" fmla="*/ 1083605 h 7420660"/>
              <a:gd name="connsiteX3527" fmla="*/ 15376260 w 23801362"/>
              <a:gd name="connsiteY3527" fmla="*/ 1156143 h 7420660"/>
              <a:gd name="connsiteX3528" fmla="*/ 15236288 w 23801362"/>
              <a:gd name="connsiteY3528" fmla="*/ 1156143 h 7420660"/>
              <a:gd name="connsiteX3529" fmla="*/ 15147012 w 23801362"/>
              <a:gd name="connsiteY3529" fmla="*/ 1150986 h 7420660"/>
              <a:gd name="connsiteX3530" fmla="*/ 14948624 w 23801362"/>
              <a:gd name="connsiteY3530" fmla="*/ 1169550 h 7420660"/>
              <a:gd name="connsiteX3531" fmla="*/ 14785504 w 23801362"/>
              <a:gd name="connsiteY3531" fmla="*/ 1189146 h 7420660"/>
              <a:gd name="connsiteX3532" fmla="*/ 14816364 w 23801362"/>
              <a:gd name="connsiteY3532" fmla="*/ 1239682 h 7420660"/>
              <a:gd name="connsiteX3533" fmla="*/ 14845020 w 23801362"/>
              <a:gd name="connsiteY3533" fmla="*/ 1251371 h 7420660"/>
              <a:gd name="connsiteX3534" fmla="*/ 14830692 w 23801362"/>
              <a:gd name="connsiteY3534" fmla="*/ 1277842 h 7420660"/>
              <a:gd name="connsiteX3535" fmla="*/ 15075372 w 23801362"/>
              <a:gd name="connsiteY3535" fmla="*/ 1258590 h 7420660"/>
              <a:gd name="connsiteX3536" fmla="*/ 15504112 w 23801362"/>
              <a:gd name="connsiteY3536" fmla="*/ 1219743 h 7420660"/>
              <a:gd name="connsiteX3537" fmla="*/ 15326664 w 23801362"/>
              <a:gd name="connsiteY3537" fmla="*/ 1258590 h 7420660"/>
              <a:gd name="connsiteX3538" fmla="*/ 15130480 w 23801362"/>
              <a:gd name="connsiteY3538" fmla="*/ 1321502 h 7420660"/>
              <a:gd name="connsiteX3539" fmla="*/ 15230776 w 23801362"/>
              <a:gd name="connsiteY3539" fmla="*/ 1328722 h 7420660"/>
              <a:gd name="connsiteX3540" fmla="*/ 15533870 w 23801362"/>
              <a:gd name="connsiteY3540" fmla="*/ 1308439 h 7420660"/>
              <a:gd name="connsiteX3541" fmla="*/ 15759812 w 23801362"/>
              <a:gd name="connsiteY3541" fmla="*/ 1274748 h 7420660"/>
              <a:gd name="connsiteX3542" fmla="*/ 15639676 w 23801362"/>
              <a:gd name="connsiteY3542" fmla="*/ 1213211 h 7420660"/>
              <a:gd name="connsiteX3543" fmla="*/ 15542688 w 23801362"/>
              <a:gd name="connsiteY3543" fmla="*/ 1200147 h 7420660"/>
              <a:gd name="connsiteX3544" fmla="*/ 15985756 w 23801362"/>
              <a:gd name="connsiteY3544" fmla="*/ 1150298 h 7420660"/>
              <a:gd name="connsiteX3545" fmla="*/ 16177532 w 23801362"/>
              <a:gd name="connsiteY3545" fmla="*/ 1122452 h 7420660"/>
              <a:gd name="connsiteX3546" fmla="*/ 16174224 w 23801362"/>
              <a:gd name="connsiteY3546" fmla="*/ 1102856 h 7420660"/>
              <a:gd name="connsiteX3547" fmla="*/ 16159896 w 23801362"/>
              <a:gd name="connsiteY3547" fmla="*/ 1081542 h 7420660"/>
              <a:gd name="connsiteX3548" fmla="*/ 16261296 w 23801362"/>
              <a:gd name="connsiteY3548" fmla="*/ 1061946 h 7420660"/>
              <a:gd name="connsiteX3549" fmla="*/ 16429926 w 23801362"/>
              <a:gd name="connsiteY3549" fmla="*/ 1044413 h 7420660"/>
              <a:gd name="connsiteX3550" fmla="*/ 16192960 w 23801362"/>
              <a:gd name="connsiteY3550" fmla="*/ 1027568 h 7420660"/>
              <a:gd name="connsiteX3551" fmla="*/ 15867824 w 23801362"/>
              <a:gd name="connsiteY3551" fmla="*/ 1017254 h 7420660"/>
              <a:gd name="connsiteX3552" fmla="*/ 15832556 w 23801362"/>
              <a:gd name="connsiteY3552" fmla="*/ 1012441 h 7420660"/>
              <a:gd name="connsiteX3553" fmla="*/ 13185168 w 23801362"/>
              <a:gd name="connsiteY3553" fmla="*/ 1006253 h 7420660"/>
              <a:gd name="connsiteX3554" fmla="*/ 12884276 w 23801362"/>
              <a:gd name="connsiteY3554" fmla="*/ 1030318 h 7420660"/>
              <a:gd name="connsiteX3555" fmla="*/ 12715648 w 23801362"/>
              <a:gd name="connsiteY3555" fmla="*/ 1078448 h 7420660"/>
              <a:gd name="connsiteX3556" fmla="*/ 12669356 w 23801362"/>
              <a:gd name="connsiteY3556" fmla="*/ 1075697 h 7420660"/>
              <a:gd name="connsiteX3557" fmla="*/ 12364058 w 23801362"/>
              <a:gd name="connsiteY3557" fmla="*/ 1075697 h 7420660"/>
              <a:gd name="connsiteX3558" fmla="*/ 11951850 w 23801362"/>
              <a:gd name="connsiteY3558" fmla="*/ 1153049 h 7420660"/>
              <a:gd name="connsiteX3559" fmla="*/ 11893436 w 23801362"/>
              <a:gd name="connsiteY3559" fmla="*/ 1180551 h 7420660"/>
              <a:gd name="connsiteX3560" fmla="*/ 11827306 w 23801362"/>
              <a:gd name="connsiteY3560" fmla="*/ 1156143 h 7420660"/>
              <a:gd name="connsiteX3561" fmla="*/ 11812978 w 23801362"/>
              <a:gd name="connsiteY3561" fmla="*/ 1156143 h 7420660"/>
              <a:gd name="connsiteX3562" fmla="*/ 11720396 w 23801362"/>
              <a:gd name="connsiteY3562" fmla="*/ 1161299 h 7420660"/>
              <a:gd name="connsiteX3563" fmla="*/ 11391952 w 23801362"/>
              <a:gd name="connsiteY3563" fmla="*/ 1219743 h 7420660"/>
              <a:gd name="connsiteX3564" fmla="*/ 11197972 w 23801362"/>
              <a:gd name="connsiteY3564" fmla="*/ 1246901 h 7420660"/>
              <a:gd name="connsiteX3565" fmla="*/ 10380170 w 23801362"/>
              <a:gd name="connsiteY3565" fmla="*/ 1339035 h 7420660"/>
              <a:gd name="connsiteX3566" fmla="*/ 9599841 w 23801362"/>
              <a:gd name="connsiteY3566" fmla="*/ 1455922 h 7420660"/>
              <a:gd name="connsiteX3567" fmla="*/ 8868007 w 23801362"/>
              <a:gd name="connsiteY3567" fmla="*/ 1636751 h 7420660"/>
              <a:gd name="connsiteX3568" fmla="*/ 8924217 w 23801362"/>
              <a:gd name="connsiteY3568" fmla="*/ 1650847 h 7420660"/>
              <a:gd name="connsiteX3569" fmla="*/ 8981529 w 23801362"/>
              <a:gd name="connsiteY3569" fmla="*/ 1665285 h 7420660"/>
              <a:gd name="connsiteX3570" fmla="*/ 9103869 w 23801362"/>
              <a:gd name="connsiteY3570" fmla="*/ 1699664 h 7420660"/>
              <a:gd name="connsiteX3571" fmla="*/ 9338629 w 23801362"/>
              <a:gd name="connsiteY3571" fmla="*/ 1684881 h 7420660"/>
              <a:gd name="connsiteX3572" fmla="*/ 9947021 w 23801362"/>
              <a:gd name="connsiteY3572" fmla="*/ 1688663 h 7420660"/>
              <a:gd name="connsiteX3573" fmla="*/ 10533370 w 23801362"/>
              <a:gd name="connsiteY3573" fmla="*/ 1681443 h 7420660"/>
              <a:gd name="connsiteX3574" fmla="*/ 10830952 w 23801362"/>
              <a:gd name="connsiteY3574" fmla="*/ 1661504 h 7420660"/>
              <a:gd name="connsiteX3575" fmla="*/ 11112004 w 23801362"/>
              <a:gd name="connsiteY3575" fmla="*/ 1631595 h 7420660"/>
              <a:gd name="connsiteX3576" fmla="*/ 11264102 w 23801362"/>
              <a:gd name="connsiteY3576" fmla="*/ 1608905 h 7420660"/>
              <a:gd name="connsiteX3577" fmla="*/ 11345662 w 23801362"/>
              <a:gd name="connsiteY3577" fmla="*/ 1581402 h 7420660"/>
              <a:gd name="connsiteX3578" fmla="*/ 11452572 w 23801362"/>
              <a:gd name="connsiteY3578" fmla="*/ 1556994 h 7420660"/>
              <a:gd name="connsiteX3579" fmla="*/ 11562788 w 23801362"/>
              <a:gd name="connsiteY3579" fmla="*/ 1537398 h 7420660"/>
              <a:gd name="connsiteX3580" fmla="*/ 11699456 w 23801362"/>
              <a:gd name="connsiteY3580" fmla="*/ 1533617 h 7420660"/>
              <a:gd name="connsiteX3581" fmla="*/ 11930908 w 23801362"/>
              <a:gd name="connsiteY3581" fmla="*/ 1528460 h 7420660"/>
              <a:gd name="connsiteX3582" fmla="*/ 12326584 w 23801362"/>
              <a:gd name="connsiteY3582" fmla="*/ 1514021 h 7420660"/>
              <a:gd name="connsiteX3583" fmla="*/ 12692500 w 23801362"/>
              <a:gd name="connsiteY3583" fmla="*/ 1486175 h 7420660"/>
              <a:gd name="connsiteX3584" fmla="*/ 12876562 w 23801362"/>
              <a:gd name="connsiteY3584" fmla="*/ 1467954 h 7420660"/>
              <a:gd name="connsiteX3585" fmla="*/ 13271136 w 23801362"/>
              <a:gd name="connsiteY3585" fmla="*/ 1444233 h 7420660"/>
              <a:gd name="connsiteX3586" fmla="*/ 14250956 w 23801362"/>
              <a:gd name="connsiteY3586" fmla="*/ 1345567 h 7420660"/>
              <a:gd name="connsiteX3587" fmla="*/ 14475796 w 23801362"/>
              <a:gd name="connsiteY3587" fmla="*/ 1233838 h 7420660"/>
              <a:gd name="connsiteX3588" fmla="*/ 14487920 w 23801362"/>
              <a:gd name="connsiteY3588" fmla="*/ 1216305 h 7420660"/>
              <a:gd name="connsiteX3589" fmla="*/ 14524292 w 23801362"/>
              <a:gd name="connsiteY3589" fmla="*/ 1217680 h 7420660"/>
              <a:gd name="connsiteX3590" fmla="*/ 14551844 w 23801362"/>
              <a:gd name="connsiteY3590" fmla="*/ 1211148 h 7420660"/>
              <a:gd name="connsiteX3591" fmla="*/ 14576092 w 23801362"/>
              <a:gd name="connsiteY3591" fmla="*/ 1193959 h 7420660"/>
              <a:gd name="connsiteX3592" fmla="*/ 14716068 w 23801362"/>
              <a:gd name="connsiteY3592" fmla="*/ 1148236 h 7420660"/>
              <a:gd name="connsiteX3593" fmla="*/ 14879188 w 23801362"/>
              <a:gd name="connsiteY3593" fmla="*/ 1128640 h 7420660"/>
              <a:gd name="connsiteX3594" fmla="*/ 14663164 w 23801362"/>
              <a:gd name="connsiteY3594" fmla="*/ 1083605 h 7420660"/>
              <a:gd name="connsiteX3595" fmla="*/ 14247648 w 23801362"/>
              <a:gd name="connsiteY3595" fmla="*/ 1153049 h 7420660"/>
              <a:gd name="connsiteX3596" fmla="*/ 14095552 w 23801362"/>
              <a:gd name="connsiteY3596" fmla="*/ 1150986 h 7420660"/>
              <a:gd name="connsiteX3597" fmla="*/ 13889448 w 23801362"/>
              <a:gd name="connsiteY3597" fmla="*/ 1130703 h 7420660"/>
              <a:gd name="connsiteX3598" fmla="*/ 13681140 w 23801362"/>
              <a:gd name="connsiteY3598" fmla="*/ 1139985 h 7420660"/>
              <a:gd name="connsiteX3599" fmla="*/ 13677832 w 23801362"/>
              <a:gd name="connsiteY3599" fmla="*/ 1170238 h 7420660"/>
              <a:gd name="connsiteX3600" fmla="*/ 13657994 w 23801362"/>
              <a:gd name="connsiteY3600" fmla="*/ 1200147 h 7420660"/>
              <a:gd name="connsiteX3601" fmla="*/ 13623828 w 23801362"/>
              <a:gd name="connsiteY3601" fmla="*/ 1136547 h 7420660"/>
              <a:gd name="connsiteX3602" fmla="*/ 13481648 w 23801362"/>
              <a:gd name="connsiteY3602" fmla="*/ 1122452 h 7420660"/>
              <a:gd name="connsiteX3603" fmla="*/ 13338368 w 23801362"/>
              <a:gd name="connsiteY3603" fmla="*/ 1080854 h 7420660"/>
              <a:gd name="connsiteX3604" fmla="*/ 13313016 w 23801362"/>
              <a:gd name="connsiteY3604" fmla="*/ 1058165 h 7420660"/>
              <a:gd name="connsiteX3605" fmla="*/ 13096994 w 23801362"/>
              <a:gd name="connsiteY3605" fmla="*/ 1061946 h 7420660"/>
              <a:gd name="connsiteX3606" fmla="*/ 13201700 w 23801362"/>
              <a:gd name="connsiteY3606" fmla="*/ 1042694 h 7420660"/>
              <a:gd name="connsiteX3607" fmla="*/ 13308608 w 23801362"/>
              <a:gd name="connsiteY3607" fmla="*/ 1023099 h 7420660"/>
              <a:gd name="connsiteX3608" fmla="*/ 13185168 w 23801362"/>
              <a:gd name="connsiteY3608" fmla="*/ 1006253 h 7420660"/>
              <a:gd name="connsiteX3609" fmla="*/ 16712080 w 23801362"/>
              <a:gd name="connsiteY3609" fmla="*/ 1003847 h 7420660"/>
              <a:gd name="connsiteX3610" fmla="*/ 16550060 w 23801362"/>
              <a:gd name="connsiteY3610" fmla="*/ 1019317 h 7420660"/>
              <a:gd name="connsiteX3611" fmla="*/ 16557776 w 23801362"/>
              <a:gd name="connsiteY3611" fmla="*/ 1077416 h 7420660"/>
              <a:gd name="connsiteX3612" fmla="*/ 16631620 w 23801362"/>
              <a:gd name="connsiteY3612" fmla="*/ 1122452 h 7420660"/>
              <a:gd name="connsiteX3613" fmla="*/ 16690036 w 23801362"/>
              <a:gd name="connsiteY3613" fmla="*/ 1141704 h 7420660"/>
              <a:gd name="connsiteX3614" fmla="*/ 16792536 w 23801362"/>
              <a:gd name="connsiteY3614" fmla="*/ 1133453 h 7420660"/>
              <a:gd name="connsiteX3615" fmla="*/ 16921490 w 23801362"/>
              <a:gd name="connsiteY3615" fmla="*/ 1094949 h 7420660"/>
              <a:gd name="connsiteX3616" fmla="*/ 17026194 w 23801362"/>
              <a:gd name="connsiteY3616" fmla="*/ 1058852 h 7420660"/>
              <a:gd name="connsiteX3617" fmla="*/ 16939124 w 23801362"/>
              <a:gd name="connsiteY3617" fmla="*/ 1049914 h 7420660"/>
              <a:gd name="connsiteX3618" fmla="*/ 16865278 w 23801362"/>
              <a:gd name="connsiteY3618" fmla="*/ 1031349 h 7420660"/>
              <a:gd name="connsiteX3619" fmla="*/ 16712080 w 23801362"/>
              <a:gd name="connsiteY3619" fmla="*/ 1003847 h 7420660"/>
              <a:gd name="connsiteX3620" fmla="*/ 4233424 w 23801362"/>
              <a:gd name="connsiteY3620" fmla="*/ 982188 h 7420660"/>
              <a:gd name="connsiteX3621" fmla="*/ 4213586 w 23801362"/>
              <a:gd name="connsiteY3621" fmla="*/ 1007972 h 7420660"/>
              <a:gd name="connsiteX3622" fmla="*/ 4175010 w 23801362"/>
              <a:gd name="connsiteY3622" fmla="*/ 997659 h 7420660"/>
              <a:gd name="connsiteX3623" fmla="*/ 4233424 w 23801362"/>
              <a:gd name="connsiteY3623" fmla="*/ 982188 h 7420660"/>
              <a:gd name="connsiteX3624" fmla="*/ 11314802 w 23801362"/>
              <a:gd name="connsiteY3624" fmla="*/ 966031 h 7420660"/>
              <a:gd name="connsiteX3625" fmla="*/ 11336844 w 23801362"/>
              <a:gd name="connsiteY3625" fmla="*/ 982188 h 7420660"/>
              <a:gd name="connsiteX3626" fmla="*/ 11254184 w 23801362"/>
              <a:gd name="connsiteY3626" fmla="*/ 998690 h 7420660"/>
              <a:gd name="connsiteX3627" fmla="*/ 11232140 w 23801362"/>
              <a:gd name="connsiteY3627" fmla="*/ 982188 h 7420660"/>
              <a:gd name="connsiteX3628" fmla="*/ 11314802 w 23801362"/>
              <a:gd name="connsiteY3628" fmla="*/ 966031 h 7420660"/>
              <a:gd name="connsiteX3629" fmla="*/ 12102846 w 23801362"/>
              <a:gd name="connsiteY3629" fmla="*/ 927871 h 7420660"/>
              <a:gd name="connsiteX3630" fmla="*/ 12080804 w 23801362"/>
              <a:gd name="connsiteY3630" fmla="*/ 930965 h 7420660"/>
              <a:gd name="connsiteX3631" fmla="*/ 12091824 w 23801362"/>
              <a:gd name="connsiteY3631" fmla="*/ 944716 h 7420660"/>
              <a:gd name="connsiteX3632" fmla="*/ 12118276 w 23801362"/>
              <a:gd name="connsiteY3632" fmla="*/ 933371 h 7420660"/>
              <a:gd name="connsiteX3633" fmla="*/ 12102846 w 23801362"/>
              <a:gd name="connsiteY3633" fmla="*/ 927871 h 7420660"/>
              <a:gd name="connsiteX3634" fmla="*/ 7858428 w 23801362"/>
              <a:gd name="connsiteY3634" fmla="*/ 912400 h 7420660"/>
              <a:gd name="connsiteX3635" fmla="*/ 7872756 w 23801362"/>
              <a:gd name="connsiteY3635" fmla="*/ 914119 h 7420660"/>
              <a:gd name="connsiteX3636" fmla="*/ 7808831 w 23801362"/>
              <a:gd name="connsiteY3636" fmla="*/ 960874 h 7420660"/>
              <a:gd name="connsiteX3637" fmla="*/ 7687594 w 23801362"/>
              <a:gd name="connsiteY3637" fmla="*/ 985283 h 7420660"/>
              <a:gd name="connsiteX3638" fmla="*/ 7707432 w 23801362"/>
              <a:gd name="connsiteY3638" fmla="*/ 956748 h 7420660"/>
              <a:gd name="connsiteX3639" fmla="*/ 7814342 w 23801362"/>
              <a:gd name="connsiteY3639" fmla="*/ 925120 h 7420660"/>
              <a:gd name="connsiteX3640" fmla="*/ 7858428 w 23801362"/>
              <a:gd name="connsiteY3640" fmla="*/ 912400 h 7420660"/>
              <a:gd name="connsiteX3641" fmla="*/ 11344560 w 23801362"/>
              <a:gd name="connsiteY3641" fmla="*/ 876991 h 7420660"/>
              <a:gd name="connsiteX3642" fmla="*/ 11365500 w 23801362"/>
              <a:gd name="connsiteY3642" fmla="*/ 886273 h 7420660"/>
              <a:gd name="connsiteX3643" fmla="*/ 11371012 w 23801362"/>
              <a:gd name="connsiteY3643" fmla="*/ 912057 h 7420660"/>
              <a:gd name="connsiteX3644" fmla="*/ 11210096 w 23801362"/>
              <a:gd name="connsiteY3644" fmla="*/ 923058 h 7420660"/>
              <a:gd name="connsiteX3645" fmla="*/ 11203484 w 23801362"/>
              <a:gd name="connsiteY3645" fmla="*/ 906900 h 7420660"/>
              <a:gd name="connsiteX3646" fmla="*/ 11303780 w 23801362"/>
              <a:gd name="connsiteY3646" fmla="*/ 886273 h 7420660"/>
              <a:gd name="connsiteX3647" fmla="*/ 11344560 w 23801362"/>
              <a:gd name="connsiteY3647" fmla="*/ 876991 h 7420660"/>
              <a:gd name="connsiteX3648" fmla="*/ 16111400 w 23801362"/>
              <a:gd name="connsiteY3648" fmla="*/ 873897 h 7420660"/>
              <a:gd name="connsiteX3649" fmla="*/ 16016616 w 23801362"/>
              <a:gd name="connsiteY3649" fmla="*/ 875959 h 7420660"/>
              <a:gd name="connsiteX3650" fmla="*/ 15836964 w 23801362"/>
              <a:gd name="connsiteY3650" fmla="*/ 886273 h 7420660"/>
              <a:gd name="connsiteX3651" fmla="*/ 15803900 w 23801362"/>
              <a:gd name="connsiteY3651" fmla="*/ 905525 h 7420660"/>
              <a:gd name="connsiteX3652" fmla="*/ 16121320 w 23801362"/>
              <a:gd name="connsiteY3652" fmla="*/ 883179 h 7420660"/>
              <a:gd name="connsiteX3653" fmla="*/ 16111400 w 23801362"/>
              <a:gd name="connsiteY3653" fmla="*/ 873897 h 7420660"/>
              <a:gd name="connsiteX3654" fmla="*/ 16611782 w 23801362"/>
              <a:gd name="connsiteY3654" fmla="*/ 869084 h 7420660"/>
              <a:gd name="connsiteX3655" fmla="*/ 16580922 w 23801362"/>
              <a:gd name="connsiteY3655" fmla="*/ 873209 h 7420660"/>
              <a:gd name="connsiteX3656" fmla="*/ 16602964 w 23801362"/>
              <a:gd name="connsiteY3656" fmla="*/ 883179 h 7420660"/>
              <a:gd name="connsiteX3657" fmla="*/ 16639336 w 23801362"/>
              <a:gd name="connsiteY3657" fmla="*/ 873209 h 7420660"/>
              <a:gd name="connsiteX3658" fmla="*/ 16611782 w 23801362"/>
              <a:gd name="connsiteY3658" fmla="*/ 869084 h 7420660"/>
              <a:gd name="connsiteX3659" fmla="*/ 9615271 w 23801362"/>
              <a:gd name="connsiteY3659" fmla="*/ 858770 h 7420660"/>
              <a:gd name="connsiteX3660" fmla="*/ 9640622 w 23801362"/>
              <a:gd name="connsiteY3660" fmla="*/ 866677 h 7420660"/>
              <a:gd name="connsiteX3661" fmla="*/ 9616373 w 23801362"/>
              <a:gd name="connsiteY3661" fmla="*/ 891430 h 7420660"/>
              <a:gd name="connsiteX3662" fmla="*/ 9591023 w 23801362"/>
              <a:gd name="connsiteY3662" fmla="*/ 866677 h 7420660"/>
              <a:gd name="connsiteX3663" fmla="*/ 9615271 w 23801362"/>
              <a:gd name="connsiteY3663" fmla="*/ 858770 h 7420660"/>
              <a:gd name="connsiteX3664" fmla="*/ 10102426 w 23801362"/>
              <a:gd name="connsiteY3664" fmla="*/ 848457 h 7420660"/>
              <a:gd name="connsiteX3665" fmla="*/ 10047318 w 23801362"/>
              <a:gd name="connsiteY3665" fmla="*/ 873897 h 7420660"/>
              <a:gd name="connsiteX3666" fmla="*/ 9913956 w 23801362"/>
              <a:gd name="connsiteY3666" fmla="*/ 879053 h 7420660"/>
              <a:gd name="connsiteX3667" fmla="*/ 10010946 w 23801362"/>
              <a:gd name="connsiteY3667" fmla="*/ 853613 h 7420660"/>
              <a:gd name="connsiteX3668" fmla="*/ 3600784 w 23801362"/>
              <a:gd name="connsiteY3668" fmla="*/ 848457 h 7420660"/>
              <a:gd name="connsiteX3669" fmla="*/ 3607397 w 23801362"/>
              <a:gd name="connsiteY3669" fmla="*/ 866677 h 7420660"/>
              <a:gd name="connsiteX3670" fmla="*/ 3577639 w 23801362"/>
              <a:gd name="connsiteY3670" fmla="*/ 886273 h 7420660"/>
              <a:gd name="connsiteX3671" fmla="*/ 3568822 w 23801362"/>
              <a:gd name="connsiteY3671" fmla="*/ 866677 h 7420660"/>
              <a:gd name="connsiteX3672" fmla="*/ 3600784 w 23801362"/>
              <a:gd name="connsiteY3672" fmla="*/ 848457 h 7420660"/>
              <a:gd name="connsiteX3673" fmla="*/ 7237912 w 23801362"/>
              <a:gd name="connsiteY3673" fmla="*/ 847082 h 7420660"/>
              <a:gd name="connsiteX3674" fmla="*/ 7275386 w 23801362"/>
              <a:gd name="connsiteY3674" fmla="*/ 850519 h 7420660"/>
              <a:gd name="connsiteX3675" fmla="*/ 7192724 w 23801362"/>
              <a:gd name="connsiteY3675" fmla="*/ 884210 h 7420660"/>
              <a:gd name="connsiteX3676" fmla="*/ 7062668 w 23801362"/>
              <a:gd name="connsiteY3676" fmla="*/ 947810 h 7420660"/>
              <a:gd name="connsiteX3677" fmla="*/ 7006458 w 23801362"/>
              <a:gd name="connsiteY3677" fmla="*/ 985283 h 7420660"/>
              <a:gd name="connsiteX3678" fmla="*/ 7009765 w 23801362"/>
              <a:gd name="connsiteY3678" fmla="*/ 960874 h 7420660"/>
              <a:gd name="connsiteX3679" fmla="*/ 7032910 w 23801362"/>
              <a:gd name="connsiteY3679" fmla="*/ 902431 h 7420660"/>
              <a:gd name="connsiteX3680" fmla="*/ 7150842 w 23801362"/>
              <a:gd name="connsiteY3680" fmla="*/ 854645 h 7420660"/>
              <a:gd name="connsiteX3681" fmla="*/ 7237912 w 23801362"/>
              <a:gd name="connsiteY3681" fmla="*/ 847082 h 7420660"/>
              <a:gd name="connsiteX3682" fmla="*/ 2942795 w 23801362"/>
              <a:gd name="connsiteY3682" fmla="*/ 824048 h 7420660"/>
              <a:gd name="connsiteX3683" fmla="*/ 2951612 w 23801362"/>
              <a:gd name="connsiteY3683" fmla="*/ 842269 h 7420660"/>
              <a:gd name="connsiteX3684" fmla="*/ 2929570 w 23801362"/>
              <a:gd name="connsiteY3684" fmla="*/ 860833 h 7420660"/>
              <a:gd name="connsiteX3685" fmla="*/ 2920752 w 23801362"/>
              <a:gd name="connsiteY3685" fmla="*/ 842269 h 7420660"/>
              <a:gd name="connsiteX3686" fmla="*/ 2942795 w 23801362"/>
              <a:gd name="connsiteY3686" fmla="*/ 824048 h 7420660"/>
              <a:gd name="connsiteX3687" fmla="*/ 5238594 w 23801362"/>
              <a:gd name="connsiteY3687" fmla="*/ 804796 h 7420660"/>
              <a:gd name="connsiteX3688" fmla="*/ 5291498 w 23801362"/>
              <a:gd name="connsiteY3688" fmla="*/ 806515 h 7420660"/>
              <a:gd name="connsiteX3689" fmla="*/ 5238594 w 23801362"/>
              <a:gd name="connsiteY3689" fmla="*/ 861521 h 7420660"/>
              <a:gd name="connsiteX3690" fmla="*/ 5100824 w 23801362"/>
              <a:gd name="connsiteY3690" fmla="*/ 890055 h 7420660"/>
              <a:gd name="connsiteX3691" fmla="*/ 5169158 w 23801362"/>
              <a:gd name="connsiteY3691" fmla="*/ 820610 h 7420660"/>
              <a:gd name="connsiteX3692" fmla="*/ 5238594 w 23801362"/>
              <a:gd name="connsiteY3692" fmla="*/ 804796 h 7420660"/>
              <a:gd name="connsiteX3693" fmla="*/ 6319813 w 23801362"/>
              <a:gd name="connsiteY3693" fmla="*/ 803765 h 7420660"/>
              <a:gd name="connsiteX3694" fmla="*/ 6288952 w 23801362"/>
              <a:gd name="connsiteY3694" fmla="*/ 836081 h 7420660"/>
              <a:gd name="connsiteX3695" fmla="*/ 6263602 w 23801362"/>
              <a:gd name="connsiteY3695" fmla="*/ 827830 h 7420660"/>
              <a:gd name="connsiteX3696" fmla="*/ 6319813 w 23801362"/>
              <a:gd name="connsiteY3696" fmla="*/ 803765 h 7420660"/>
              <a:gd name="connsiteX3697" fmla="*/ 4856144 w 23801362"/>
              <a:gd name="connsiteY3697" fmla="*/ 802390 h 7420660"/>
              <a:gd name="connsiteX3698" fmla="*/ 4841816 w 23801362"/>
              <a:gd name="connsiteY3698" fmla="*/ 821985 h 7420660"/>
              <a:gd name="connsiteX3699" fmla="*/ 4767972 w 23801362"/>
              <a:gd name="connsiteY3699" fmla="*/ 859802 h 7420660"/>
              <a:gd name="connsiteX3700" fmla="*/ 4723886 w 23801362"/>
              <a:gd name="connsiteY3700" fmla="*/ 879053 h 7420660"/>
              <a:gd name="connsiteX3701" fmla="*/ 4634610 w 23801362"/>
              <a:gd name="connsiteY3701" fmla="*/ 910681 h 7420660"/>
              <a:gd name="connsiteX3702" fmla="*/ 4449448 w 23801362"/>
              <a:gd name="connsiteY3702" fmla="*/ 982188 h 7420660"/>
              <a:gd name="connsiteX3703" fmla="*/ 4856144 w 23801362"/>
              <a:gd name="connsiteY3703" fmla="*/ 802390 h 7420660"/>
              <a:gd name="connsiteX3704" fmla="*/ 19976676 w 23801362"/>
              <a:gd name="connsiteY3704" fmla="*/ 788982 h 7420660"/>
              <a:gd name="connsiteX3705" fmla="*/ 19956838 w 23801362"/>
              <a:gd name="connsiteY3705" fmla="*/ 808578 h 7420660"/>
              <a:gd name="connsiteX3706" fmla="*/ 19976676 w 23801362"/>
              <a:gd name="connsiteY3706" fmla="*/ 827830 h 7420660"/>
              <a:gd name="connsiteX3707" fmla="*/ 19995414 w 23801362"/>
              <a:gd name="connsiteY3707" fmla="*/ 808578 h 7420660"/>
              <a:gd name="connsiteX3708" fmla="*/ 19976676 w 23801362"/>
              <a:gd name="connsiteY3708" fmla="*/ 788982 h 7420660"/>
              <a:gd name="connsiteX3709" fmla="*/ 10902594 w 23801362"/>
              <a:gd name="connsiteY3709" fmla="*/ 786232 h 7420660"/>
              <a:gd name="connsiteX3710" fmla="*/ 10961008 w 23801362"/>
              <a:gd name="connsiteY3710" fmla="*/ 808578 h 7420660"/>
              <a:gd name="connsiteX3711" fmla="*/ 10889368 w 23801362"/>
              <a:gd name="connsiteY3711" fmla="*/ 808578 h 7420660"/>
              <a:gd name="connsiteX3712" fmla="*/ 10902594 w 23801362"/>
              <a:gd name="connsiteY3712" fmla="*/ 786232 h 7420660"/>
              <a:gd name="connsiteX3713" fmla="*/ 6189758 w 23801362"/>
              <a:gd name="connsiteY3713" fmla="*/ 785888 h 7420660"/>
              <a:gd name="connsiteX3714" fmla="*/ 6204086 w 23801362"/>
              <a:gd name="connsiteY3714" fmla="*/ 791389 h 7420660"/>
              <a:gd name="connsiteX3715" fmla="*/ 6204086 w 23801362"/>
              <a:gd name="connsiteY3715" fmla="*/ 817860 h 7420660"/>
              <a:gd name="connsiteX3716" fmla="*/ 6177634 w 23801362"/>
              <a:gd name="connsiteY3716" fmla="*/ 817860 h 7420660"/>
              <a:gd name="connsiteX3717" fmla="*/ 6177634 w 23801362"/>
              <a:gd name="connsiteY3717" fmla="*/ 791389 h 7420660"/>
              <a:gd name="connsiteX3718" fmla="*/ 6189758 w 23801362"/>
              <a:gd name="connsiteY3718" fmla="*/ 785888 h 7420660"/>
              <a:gd name="connsiteX3719" fmla="*/ 12761938 w 23801362"/>
              <a:gd name="connsiteY3719" fmla="*/ 776950 h 7420660"/>
              <a:gd name="connsiteX3720" fmla="*/ 12785084 w 23801362"/>
              <a:gd name="connsiteY3720" fmla="*/ 788295 h 7420660"/>
              <a:gd name="connsiteX3721" fmla="*/ 12761938 w 23801362"/>
              <a:gd name="connsiteY3721" fmla="*/ 809609 h 7420660"/>
              <a:gd name="connsiteX3722" fmla="*/ 12736588 w 23801362"/>
              <a:gd name="connsiteY3722" fmla="*/ 788295 h 7420660"/>
              <a:gd name="connsiteX3723" fmla="*/ 12761938 w 23801362"/>
              <a:gd name="connsiteY3723" fmla="*/ 776950 h 7420660"/>
              <a:gd name="connsiteX3724" fmla="*/ 9426803 w 23801362"/>
              <a:gd name="connsiteY3724" fmla="*/ 767668 h 7420660"/>
              <a:gd name="connsiteX3725" fmla="*/ 9438925 w 23801362"/>
              <a:gd name="connsiteY3725" fmla="*/ 768699 h 7420660"/>
              <a:gd name="connsiteX3726" fmla="*/ 9476399 w 23801362"/>
              <a:gd name="connsiteY3726" fmla="*/ 791389 h 7420660"/>
              <a:gd name="connsiteX3727" fmla="*/ 9440028 w 23801362"/>
              <a:gd name="connsiteY3727" fmla="*/ 812703 h 7420660"/>
              <a:gd name="connsiteX3728" fmla="*/ 9420189 w 23801362"/>
              <a:gd name="connsiteY3728" fmla="*/ 772825 h 7420660"/>
              <a:gd name="connsiteX3729" fmla="*/ 9426803 w 23801362"/>
              <a:gd name="connsiteY3729" fmla="*/ 767668 h 7420660"/>
              <a:gd name="connsiteX3730" fmla="*/ 17409746 w 23801362"/>
              <a:gd name="connsiteY3730" fmla="*/ 749447 h 7420660"/>
              <a:gd name="connsiteX3731" fmla="*/ 17502328 w 23801362"/>
              <a:gd name="connsiteY3731" fmla="*/ 765605 h 7420660"/>
              <a:gd name="connsiteX3732" fmla="*/ 17395418 w 23801362"/>
              <a:gd name="connsiteY3732" fmla="*/ 765605 h 7420660"/>
              <a:gd name="connsiteX3733" fmla="*/ 17328186 w 23801362"/>
              <a:gd name="connsiteY3733" fmla="*/ 752541 h 7420660"/>
              <a:gd name="connsiteX3734" fmla="*/ 10372456 w 23801362"/>
              <a:gd name="connsiteY3734" fmla="*/ 749447 h 7420660"/>
              <a:gd name="connsiteX3735" fmla="*/ 10379068 w 23801362"/>
              <a:gd name="connsiteY3735" fmla="*/ 774543 h 7420660"/>
              <a:gd name="connsiteX3736" fmla="*/ 10299712 w 23801362"/>
              <a:gd name="connsiteY3736" fmla="*/ 797233 h 7420660"/>
              <a:gd name="connsiteX3737" fmla="*/ 10293100 w 23801362"/>
              <a:gd name="connsiteY3737" fmla="*/ 786920 h 7420660"/>
              <a:gd name="connsiteX3738" fmla="*/ 10327266 w 23801362"/>
              <a:gd name="connsiteY3738" fmla="*/ 764917 h 7420660"/>
              <a:gd name="connsiteX3739" fmla="*/ 10372456 w 23801362"/>
              <a:gd name="connsiteY3739" fmla="*/ 749447 h 7420660"/>
              <a:gd name="connsiteX3740" fmla="*/ 3795867 w 23801362"/>
              <a:gd name="connsiteY3740" fmla="*/ 746697 h 7420660"/>
              <a:gd name="connsiteX3741" fmla="*/ 3809094 w 23801362"/>
              <a:gd name="connsiteY3741" fmla="*/ 749447 h 7420660"/>
              <a:gd name="connsiteX3742" fmla="*/ 3789254 w 23801362"/>
              <a:gd name="connsiteY3742" fmla="*/ 781763 h 7420660"/>
              <a:gd name="connsiteX3743" fmla="*/ 3762802 w 23801362"/>
              <a:gd name="connsiteY3743" fmla="*/ 786232 h 7420660"/>
              <a:gd name="connsiteX3744" fmla="*/ 3795867 w 23801362"/>
              <a:gd name="connsiteY3744" fmla="*/ 746697 h 7420660"/>
              <a:gd name="connsiteX3745" fmla="*/ 13421028 w 23801362"/>
              <a:gd name="connsiteY3745" fmla="*/ 739821 h 7420660"/>
              <a:gd name="connsiteX3746" fmla="*/ 13477240 w 23801362"/>
              <a:gd name="connsiteY3746" fmla="*/ 747385 h 7420660"/>
              <a:gd name="connsiteX3747" fmla="*/ 13470626 w 23801362"/>
              <a:gd name="connsiteY3747" fmla="*/ 762511 h 7420660"/>
              <a:gd name="connsiteX3748" fmla="*/ 13412212 w 23801362"/>
              <a:gd name="connsiteY3748" fmla="*/ 802390 h 7420660"/>
              <a:gd name="connsiteX3749" fmla="*/ 13386862 w 23801362"/>
              <a:gd name="connsiteY3749" fmla="*/ 804453 h 7420660"/>
              <a:gd name="connsiteX3750" fmla="*/ 13320732 w 23801362"/>
              <a:gd name="connsiteY3750" fmla="*/ 760448 h 7420660"/>
              <a:gd name="connsiteX3751" fmla="*/ 13351592 w 23801362"/>
              <a:gd name="connsiteY3751" fmla="*/ 743259 h 7420660"/>
              <a:gd name="connsiteX3752" fmla="*/ 13421028 w 23801362"/>
              <a:gd name="connsiteY3752" fmla="*/ 739821 h 7420660"/>
              <a:gd name="connsiteX3753" fmla="*/ 13603988 w 23801362"/>
              <a:gd name="connsiteY3753" fmla="*/ 739134 h 7420660"/>
              <a:gd name="connsiteX3754" fmla="*/ 13640360 w 23801362"/>
              <a:gd name="connsiteY3754" fmla="*/ 748072 h 7420660"/>
              <a:gd name="connsiteX3755" fmla="*/ 13605090 w 23801362"/>
              <a:gd name="connsiteY3755" fmla="*/ 771793 h 7420660"/>
              <a:gd name="connsiteX3756" fmla="*/ 13567616 w 23801362"/>
              <a:gd name="connsiteY3756" fmla="*/ 748072 h 7420660"/>
              <a:gd name="connsiteX3757" fmla="*/ 13603988 w 23801362"/>
              <a:gd name="connsiteY3757" fmla="*/ 739134 h 7420660"/>
              <a:gd name="connsiteX3758" fmla="*/ 13763800 w 23801362"/>
              <a:gd name="connsiteY3758" fmla="*/ 733977 h 7420660"/>
              <a:gd name="connsiteX3759" fmla="*/ 13771516 w 23801362"/>
              <a:gd name="connsiteY3759" fmla="*/ 746009 h 7420660"/>
              <a:gd name="connsiteX3760" fmla="*/ 13747268 w 23801362"/>
              <a:gd name="connsiteY3760" fmla="*/ 766636 h 7420660"/>
              <a:gd name="connsiteX3761" fmla="*/ 13721920 w 23801362"/>
              <a:gd name="connsiteY3761" fmla="*/ 759761 h 7420660"/>
              <a:gd name="connsiteX3762" fmla="*/ 13747268 w 23801362"/>
              <a:gd name="connsiteY3762" fmla="*/ 737071 h 7420660"/>
              <a:gd name="connsiteX3763" fmla="*/ 13763800 w 23801362"/>
              <a:gd name="connsiteY3763" fmla="*/ 733977 h 7420660"/>
              <a:gd name="connsiteX3764" fmla="*/ 15235184 w 23801362"/>
              <a:gd name="connsiteY3764" fmla="*/ 724007 h 7420660"/>
              <a:gd name="connsiteX3765" fmla="*/ 15206528 w 23801362"/>
              <a:gd name="connsiteY3765" fmla="*/ 724695 h 7420660"/>
              <a:gd name="connsiteX3766" fmla="*/ 15169056 w 23801362"/>
              <a:gd name="connsiteY3766" fmla="*/ 752541 h 7420660"/>
              <a:gd name="connsiteX3767" fmla="*/ 15206528 w 23801362"/>
              <a:gd name="connsiteY3767" fmla="*/ 768699 h 7420660"/>
              <a:gd name="connsiteX3768" fmla="*/ 15245104 w 23801362"/>
              <a:gd name="connsiteY3768" fmla="*/ 740853 h 7420660"/>
              <a:gd name="connsiteX3769" fmla="*/ 15235184 w 23801362"/>
              <a:gd name="connsiteY3769" fmla="*/ 724007 h 7420660"/>
              <a:gd name="connsiteX3770" fmla="*/ 4589422 w 23801362"/>
              <a:gd name="connsiteY3770" fmla="*/ 724007 h 7420660"/>
              <a:gd name="connsiteX3771" fmla="*/ 4602649 w 23801362"/>
              <a:gd name="connsiteY3771" fmla="*/ 745322 h 7420660"/>
              <a:gd name="connsiteX3772" fmla="*/ 4548643 w 23801362"/>
              <a:gd name="connsiteY3772" fmla="*/ 745322 h 7420660"/>
              <a:gd name="connsiteX3773" fmla="*/ 4589422 w 23801362"/>
              <a:gd name="connsiteY3773" fmla="*/ 724007 h 7420660"/>
              <a:gd name="connsiteX3774" fmla="*/ 13011026 w 23801362"/>
              <a:gd name="connsiteY3774" fmla="*/ 720569 h 7420660"/>
              <a:gd name="connsiteX3775" fmla="*/ 13035272 w 23801362"/>
              <a:gd name="connsiteY3775" fmla="*/ 729852 h 7420660"/>
              <a:gd name="connsiteX3776" fmla="*/ 13011026 w 23801362"/>
              <a:gd name="connsiteY3776" fmla="*/ 753229 h 7420660"/>
              <a:gd name="connsiteX3777" fmla="*/ 12986778 w 23801362"/>
              <a:gd name="connsiteY3777" fmla="*/ 729852 h 7420660"/>
              <a:gd name="connsiteX3778" fmla="*/ 13011026 w 23801362"/>
              <a:gd name="connsiteY3778" fmla="*/ 720569 h 7420660"/>
              <a:gd name="connsiteX3779" fmla="*/ 11388646 w 23801362"/>
              <a:gd name="connsiteY3779" fmla="*/ 720569 h 7420660"/>
              <a:gd name="connsiteX3780" fmla="*/ 11412894 w 23801362"/>
              <a:gd name="connsiteY3780" fmla="*/ 729852 h 7420660"/>
              <a:gd name="connsiteX3781" fmla="*/ 11388646 w 23801362"/>
              <a:gd name="connsiteY3781" fmla="*/ 753229 h 7420660"/>
              <a:gd name="connsiteX3782" fmla="*/ 11364400 w 23801362"/>
              <a:gd name="connsiteY3782" fmla="*/ 729852 h 7420660"/>
              <a:gd name="connsiteX3783" fmla="*/ 11388646 w 23801362"/>
              <a:gd name="connsiteY3783" fmla="*/ 720569 h 7420660"/>
              <a:gd name="connsiteX3784" fmla="*/ 10963212 w 23801362"/>
              <a:gd name="connsiteY3784" fmla="*/ 720569 h 7420660"/>
              <a:gd name="connsiteX3785" fmla="*/ 10988562 w 23801362"/>
              <a:gd name="connsiteY3785" fmla="*/ 729852 h 7420660"/>
              <a:gd name="connsiteX3786" fmla="*/ 10955496 w 23801362"/>
              <a:gd name="connsiteY3786" fmla="*/ 753229 h 7420660"/>
              <a:gd name="connsiteX3787" fmla="*/ 10932352 w 23801362"/>
              <a:gd name="connsiteY3787" fmla="*/ 729852 h 7420660"/>
              <a:gd name="connsiteX3788" fmla="*/ 10963212 w 23801362"/>
              <a:gd name="connsiteY3788" fmla="*/ 720569 h 7420660"/>
              <a:gd name="connsiteX3789" fmla="*/ 16049680 w 23801362"/>
              <a:gd name="connsiteY3789" fmla="*/ 719538 h 7420660"/>
              <a:gd name="connsiteX3790" fmla="*/ 16061804 w 23801362"/>
              <a:gd name="connsiteY3790" fmla="*/ 730883 h 7420660"/>
              <a:gd name="connsiteX3791" fmla="*/ 16041964 w 23801362"/>
              <a:gd name="connsiteY3791" fmla="*/ 752541 h 7420660"/>
              <a:gd name="connsiteX3792" fmla="*/ 16030944 w 23801362"/>
              <a:gd name="connsiteY3792" fmla="*/ 727789 h 7420660"/>
              <a:gd name="connsiteX3793" fmla="*/ 16049680 w 23801362"/>
              <a:gd name="connsiteY3793" fmla="*/ 719538 h 7420660"/>
              <a:gd name="connsiteX3794" fmla="*/ 15799490 w 23801362"/>
              <a:gd name="connsiteY3794" fmla="*/ 719538 h 7420660"/>
              <a:gd name="connsiteX3795" fmla="*/ 15812716 w 23801362"/>
              <a:gd name="connsiteY3795" fmla="*/ 730883 h 7420660"/>
              <a:gd name="connsiteX3796" fmla="*/ 15792876 w 23801362"/>
              <a:gd name="connsiteY3796" fmla="*/ 752541 h 7420660"/>
              <a:gd name="connsiteX3797" fmla="*/ 15780754 w 23801362"/>
              <a:gd name="connsiteY3797" fmla="*/ 727789 h 7420660"/>
              <a:gd name="connsiteX3798" fmla="*/ 15799490 w 23801362"/>
              <a:gd name="connsiteY3798" fmla="*/ 719538 h 7420660"/>
              <a:gd name="connsiteX3799" fmla="*/ 15607714 w 23801362"/>
              <a:gd name="connsiteY3799" fmla="*/ 719538 h 7420660"/>
              <a:gd name="connsiteX3800" fmla="*/ 15625348 w 23801362"/>
              <a:gd name="connsiteY3800" fmla="*/ 730883 h 7420660"/>
              <a:gd name="connsiteX3801" fmla="*/ 15596692 w 23801362"/>
              <a:gd name="connsiteY3801" fmla="*/ 752541 h 7420660"/>
              <a:gd name="connsiteX3802" fmla="*/ 15584568 w 23801362"/>
              <a:gd name="connsiteY3802" fmla="*/ 727789 h 7420660"/>
              <a:gd name="connsiteX3803" fmla="*/ 15607714 w 23801362"/>
              <a:gd name="connsiteY3803" fmla="*/ 719538 h 7420660"/>
              <a:gd name="connsiteX3804" fmla="*/ 16336242 w 23801362"/>
              <a:gd name="connsiteY3804" fmla="*/ 711631 h 7420660"/>
              <a:gd name="connsiteX3805" fmla="*/ 16654766 w 23801362"/>
              <a:gd name="connsiteY3805" fmla="*/ 752541 h 7420660"/>
              <a:gd name="connsiteX3806" fmla="*/ 16519200 w 23801362"/>
              <a:gd name="connsiteY3806" fmla="*/ 747385 h 7420660"/>
              <a:gd name="connsiteX3807" fmla="*/ 16362694 w 23801362"/>
              <a:gd name="connsiteY3807" fmla="*/ 739134 h 7420660"/>
              <a:gd name="connsiteX3808" fmla="*/ 16227128 w 23801362"/>
              <a:gd name="connsiteY3808" fmla="*/ 731914 h 7420660"/>
              <a:gd name="connsiteX3809" fmla="*/ 16336242 w 23801362"/>
              <a:gd name="connsiteY3809" fmla="*/ 711631 h 7420660"/>
              <a:gd name="connsiteX3810" fmla="*/ 12453332 w 23801362"/>
              <a:gd name="connsiteY3810" fmla="*/ 711631 h 7420660"/>
              <a:gd name="connsiteX3811" fmla="*/ 12474274 w 23801362"/>
              <a:gd name="connsiteY3811" fmla="*/ 729852 h 7420660"/>
              <a:gd name="connsiteX3812" fmla="*/ 12439004 w 23801362"/>
              <a:gd name="connsiteY3812" fmla="*/ 749447 h 7420660"/>
              <a:gd name="connsiteX3813" fmla="*/ 12419166 w 23801362"/>
              <a:gd name="connsiteY3813" fmla="*/ 729852 h 7420660"/>
              <a:gd name="connsiteX3814" fmla="*/ 12453332 w 23801362"/>
              <a:gd name="connsiteY3814" fmla="*/ 711631 h 7420660"/>
              <a:gd name="connsiteX3815" fmla="*/ 15022468 w 23801362"/>
              <a:gd name="connsiteY3815" fmla="*/ 710256 h 7420660"/>
              <a:gd name="connsiteX3816" fmla="*/ 14966256 w 23801362"/>
              <a:gd name="connsiteY3816" fmla="*/ 729852 h 7420660"/>
              <a:gd name="connsiteX3817" fmla="*/ 15033488 w 23801362"/>
              <a:gd name="connsiteY3817" fmla="*/ 749447 h 7420660"/>
              <a:gd name="connsiteX3818" fmla="*/ 15090800 w 23801362"/>
              <a:gd name="connsiteY3818" fmla="*/ 729852 h 7420660"/>
              <a:gd name="connsiteX3819" fmla="*/ 15022468 w 23801362"/>
              <a:gd name="connsiteY3819" fmla="*/ 710256 h 7420660"/>
              <a:gd name="connsiteX3820" fmla="*/ 10329472 w 23801362"/>
              <a:gd name="connsiteY3820" fmla="*/ 701318 h 7420660"/>
              <a:gd name="connsiteX3821" fmla="*/ 10346004 w 23801362"/>
              <a:gd name="connsiteY3821" fmla="*/ 713694 h 7420660"/>
              <a:gd name="connsiteX3822" fmla="*/ 10318448 w 23801362"/>
              <a:gd name="connsiteY3822" fmla="*/ 733977 h 7420660"/>
              <a:gd name="connsiteX3823" fmla="*/ 10307428 w 23801362"/>
              <a:gd name="connsiteY3823" fmla="*/ 710256 h 7420660"/>
              <a:gd name="connsiteX3824" fmla="*/ 10329472 w 23801362"/>
              <a:gd name="connsiteY3824" fmla="*/ 701318 h 7420660"/>
              <a:gd name="connsiteX3825" fmla="*/ 14210176 w 23801362"/>
              <a:gd name="connsiteY3825" fmla="*/ 691004 h 7420660"/>
              <a:gd name="connsiteX3826" fmla="*/ 14157272 w 23801362"/>
              <a:gd name="connsiteY3826" fmla="*/ 710256 h 7420660"/>
              <a:gd name="connsiteX3827" fmla="*/ 14223402 w 23801362"/>
              <a:gd name="connsiteY3827" fmla="*/ 710256 h 7420660"/>
              <a:gd name="connsiteX3828" fmla="*/ 14210176 w 23801362"/>
              <a:gd name="connsiteY3828" fmla="*/ 691004 h 7420660"/>
              <a:gd name="connsiteX3829" fmla="*/ 16691138 w 23801362"/>
              <a:gd name="connsiteY3829" fmla="*/ 676565 h 7420660"/>
              <a:gd name="connsiteX3830" fmla="*/ 16716488 w 23801362"/>
              <a:gd name="connsiteY3830" fmla="*/ 685847 h 7420660"/>
              <a:gd name="connsiteX3831" fmla="*/ 16683422 w 23801362"/>
              <a:gd name="connsiteY3831" fmla="*/ 709568 h 7420660"/>
              <a:gd name="connsiteX3832" fmla="*/ 16661380 w 23801362"/>
              <a:gd name="connsiteY3832" fmla="*/ 685847 h 7420660"/>
              <a:gd name="connsiteX3833" fmla="*/ 16691138 w 23801362"/>
              <a:gd name="connsiteY3833" fmla="*/ 676565 h 7420660"/>
              <a:gd name="connsiteX3834" fmla="*/ 9574491 w 23801362"/>
              <a:gd name="connsiteY3834" fmla="*/ 675878 h 7420660"/>
              <a:gd name="connsiteX3835" fmla="*/ 9641723 w 23801362"/>
              <a:gd name="connsiteY3835" fmla="*/ 676565 h 7420660"/>
              <a:gd name="connsiteX3836" fmla="*/ 9574491 w 23801362"/>
              <a:gd name="connsiteY3836" fmla="*/ 690317 h 7420660"/>
              <a:gd name="connsiteX3837" fmla="*/ 9366183 w 23801362"/>
              <a:gd name="connsiteY3837" fmla="*/ 709568 h 7420660"/>
              <a:gd name="connsiteX3838" fmla="*/ 9574491 w 23801362"/>
              <a:gd name="connsiteY3838" fmla="*/ 675878 h 7420660"/>
              <a:gd name="connsiteX3839" fmla="*/ 10551004 w 23801362"/>
              <a:gd name="connsiteY3839" fmla="*/ 673471 h 7420660"/>
              <a:gd name="connsiteX3840" fmla="*/ 10588478 w 23801362"/>
              <a:gd name="connsiteY3840" fmla="*/ 693067 h 7420660"/>
              <a:gd name="connsiteX3841" fmla="*/ 10593988 w 23801362"/>
              <a:gd name="connsiteY3841" fmla="*/ 712319 h 7420660"/>
              <a:gd name="connsiteX3842" fmla="*/ 10620440 w 23801362"/>
              <a:gd name="connsiteY3842" fmla="*/ 691004 h 7420660"/>
              <a:gd name="connsiteX3843" fmla="*/ 10666732 w 23801362"/>
              <a:gd name="connsiteY3843" fmla="*/ 678628 h 7420660"/>
              <a:gd name="connsiteX3844" fmla="*/ 10652404 w 23801362"/>
              <a:gd name="connsiteY3844" fmla="*/ 709568 h 7420660"/>
              <a:gd name="connsiteX3845" fmla="*/ 10597296 w 23801362"/>
              <a:gd name="connsiteY3845" fmla="*/ 760448 h 7420660"/>
              <a:gd name="connsiteX3846" fmla="*/ 10549904 w 23801362"/>
              <a:gd name="connsiteY3846" fmla="*/ 758386 h 7420660"/>
              <a:gd name="connsiteX3847" fmla="*/ 10548800 w 23801362"/>
              <a:gd name="connsiteY3847" fmla="*/ 712319 h 7420660"/>
              <a:gd name="connsiteX3848" fmla="*/ 10516838 w 23801362"/>
              <a:gd name="connsiteY3848" fmla="*/ 707162 h 7420660"/>
              <a:gd name="connsiteX3849" fmla="*/ 10487080 w 23801362"/>
              <a:gd name="connsiteY3849" fmla="*/ 696161 h 7420660"/>
              <a:gd name="connsiteX3850" fmla="*/ 10551004 w 23801362"/>
              <a:gd name="connsiteY3850" fmla="*/ 673471 h 7420660"/>
              <a:gd name="connsiteX3851" fmla="*/ 9316586 w 23801362"/>
              <a:gd name="connsiteY3851" fmla="*/ 673471 h 7420660"/>
              <a:gd name="connsiteX3852" fmla="*/ 9334220 w 23801362"/>
              <a:gd name="connsiteY3852" fmla="*/ 693067 h 7420660"/>
              <a:gd name="connsiteX3853" fmla="*/ 9316586 w 23801362"/>
              <a:gd name="connsiteY3853" fmla="*/ 711631 h 7420660"/>
              <a:gd name="connsiteX3854" fmla="*/ 9297849 w 23801362"/>
              <a:gd name="connsiteY3854" fmla="*/ 693067 h 7420660"/>
              <a:gd name="connsiteX3855" fmla="*/ 9316586 w 23801362"/>
              <a:gd name="connsiteY3855" fmla="*/ 673471 h 7420660"/>
              <a:gd name="connsiteX3856" fmla="*/ 17801012 w 23801362"/>
              <a:gd name="connsiteY3856" fmla="*/ 652157 h 7420660"/>
              <a:gd name="connsiteX3857" fmla="*/ 17877062 w 23801362"/>
              <a:gd name="connsiteY3857" fmla="*/ 678628 h 7420660"/>
              <a:gd name="connsiteX3858" fmla="*/ 17890288 w 23801362"/>
              <a:gd name="connsiteY3858" fmla="*/ 711631 h 7420660"/>
              <a:gd name="connsiteX3859" fmla="*/ 17847304 w 23801362"/>
              <a:gd name="connsiteY3859" fmla="*/ 688941 h 7420660"/>
              <a:gd name="connsiteX3860" fmla="*/ 17814238 w 23801362"/>
              <a:gd name="connsiteY3860" fmla="*/ 665564 h 7420660"/>
              <a:gd name="connsiteX3861" fmla="*/ 17801012 w 23801362"/>
              <a:gd name="connsiteY3861" fmla="*/ 652157 h 7420660"/>
              <a:gd name="connsiteX3862" fmla="*/ 5167331 w 23801362"/>
              <a:gd name="connsiteY3862" fmla="*/ 638816 h 7420660"/>
              <a:gd name="connsiteX3863" fmla="*/ 5179078 w 23801362"/>
              <a:gd name="connsiteY3863" fmla="*/ 639780 h 7420660"/>
              <a:gd name="connsiteX3864" fmla="*/ 5125072 w 23801362"/>
              <a:gd name="connsiteY3864" fmla="*/ 674846 h 7420660"/>
              <a:gd name="connsiteX3865" fmla="*/ 4961952 w 23801362"/>
              <a:gd name="connsiteY3865" fmla="*/ 719538 h 7420660"/>
              <a:gd name="connsiteX3866" fmla="*/ 4788913 w 23801362"/>
              <a:gd name="connsiteY3866" fmla="*/ 759761 h 7420660"/>
              <a:gd name="connsiteX3867" fmla="*/ 5167331 w 23801362"/>
              <a:gd name="connsiteY3867" fmla="*/ 638816 h 7420660"/>
              <a:gd name="connsiteX3868" fmla="*/ 17128696 w 23801362"/>
              <a:gd name="connsiteY3868" fmla="*/ 630498 h 7420660"/>
              <a:gd name="connsiteX3869" fmla="*/ 17169476 w 23801362"/>
              <a:gd name="connsiteY3869" fmla="*/ 644250 h 7420660"/>
              <a:gd name="connsiteX3870" fmla="*/ 17236706 w 23801362"/>
              <a:gd name="connsiteY3870" fmla="*/ 668658 h 7420660"/>
              <a:gd name="connsiteX3871" fmla="*/ 17266466 w 23801362"/>
              <a:gd name="connsiteY3871" fmla="*/ 687910 h 7420660"/>
              <a:gd name="connsiteX3872" fmla="*/ 17182700 w 23801362"/>
              <a:gd name="connsiteY3872" fmla="*/ 685160 h 7420660"/>
              <a:gd name="connsiteX3873" fmla="*/ 17042726 w 23801362"/>
              <a:gd name="connsiteY3873" fmla="*/ 715413 h 7420660"/>
              <a:gd name="connsiteX3874" fmla="*/ 16769392 w 23801362"/>
              <a:gd name="connsiteY3874" fmla="*/ 728820 h 7420660"/>
              <a:gd name="connsiteX3875" fmla="*/ 16807966 w 23801362"/>
              <a:gd name="connsiteY3875" fmla="*/ 685847 h 7420660"/>
              <a:gd name="connsiteX3876" fmla="*/ 16805762 w 23801362"/>
              <a:gd name="connsiteY3876" fmla="*/ 707162 h 7420660"/>
              <a:gd name="connsiteX3877" fmla="*/ 16793638 w 23801362"/>
              <a:gd name="connsiteY3877" fmla="*/ 726758 h 7420660"/>
              <a:gd name="connsiteX3878" fmla="*/ 16931408 w 23801362"/>
              <a:gd name="connsiteY3878" fmla="*/ 717475 h 7420660"/>
              <a:gd name="connsiteX3879" fmla="*/ 16979904 w 23801362"/>
              <a:gd name="connsiteY3879" fmla="*/ 687910 h 7420660"/>
              <a:gd name="connsiteX3880" fmla="*/ 17075792 w 23801362"/>
              <a:gd name="connsiteY3880" fmla="*/ 653188 h 7420660"/>
              <a:gd name="connsiteX3881" fmla="*/ 17128696 w 23801362"/>
              <a:gd name="connsiteY3881" fmla="*/ 630498 h 7420660"/>
              <a:gd name="connsiteX3882" fmla="*/ 4026218 w 23801362"/>
              <a:gd name="connsiteY3882" fmla="*/ 629811 h 7420660"/>
              <a:gd name="connsiteX3883" fmla="*/ 3998664 w 23801362"/>
              <a:gd name="connsiteY3883" fmla="*/ 654219 h 7420660"/>
              <a:gd name="connsiteX3884" fmla="*/ 3920411 w 23801362"/>
              <a:gd name="connsiteY3884" fmla="*/ 668658 h 7420660"/>
              <a:gd name="connsiteX3885" fmla="*/ 3989847 w 23801362"/>
              <a:gd name="connsiteY3885" fmla="*/ 637718 h 7420660"/>
              <a:gd name="connsiteX3886" fmla="*/ 4026218 w 23801362"/>
              <a:gd name="connsiteY3886" fmla="*/ 629811 h 7420660"/>
              <a:gd name="connsiteX3887" fmla="*/ 17592704 w 23801362"/>
              <a:gd name="connsiteY3887" fmla="*/ 628779 h 7420660"/>
              <a:gd name="connsiteX3888" fmla="*/ 17691898 w 23801362"/>
              <a:gd name="connsiteY3888" fmla="*/ 648031 h 7420660"/>
              <a:gd name="connsiteX3889" fmla="*/ 17641200 w 23801362"/>
              <a:gd name="connsiteY3889" fmla="*/ 661095 h 7420660"/>
              <a:gd name="connsiteX3890" fmla="*/ 17540902 w 23801362"/>
              <a:gd name="connsiteY3890" fmla="*/ 642874 h 7420660"/>
              <a:gd name="connsiteX3891" fmla="*/ 17592704 w 23801362"/>
              <a:gd name="connsiteY3891" fmla="*/ 628779 h 7420660"/>
              <a:gd name="connsiteX3892" fmla="*/ 7447322 w 23801362"/>
              <a:gd name="connsiteY3892" fmla="*/ 627404 h 7420660"/>
              <a:gd name="connsiteX3893" fmla="*/ 7622566 w 23801362"/>
              <a:gd name="connsiteY3893" fmla="*/ 658345 h 7420660"/>
              <a:gd name="connsiteX3894" fmla="*/ 7722862 w 23801362"/>
              <a:gd name="connsiteY3894" fmla="*/ 680003 h 7420660"/>
              <a:gd name="connsiteX3895" fmla="*/ 7814342 w 23801362"/>
              <a:gd name="connsiteY3895" fmla="*/ 655251 h 7420660"/>
              <a:gd name="connsiteX3896" fmla="*/ 7805524 w 23801362"/>
              <a:gd name="connsiteY3896" fmla="*/ 676565 h 7420660"/>
              <a:gd name="connsiteX3897" fmla="*/ 7447322 w 23801362"/>
              <a:gd name="connsiteY3897" fmla="*/ 699942 h 7420660"/>
              <a:gd name="connsiteX3898" fmla="*/ 7374580 w 23801362"/>
              <a:gd name="connsiteY3898" fmla="*/ 680003 h 7420660"/>
              <a:gd name="connsiteX3899" fmla="*/ 7447322 w 23801362"/>
              <a:gd name="connsiteY3899" fmla="*/ 627404 h 7420660"/>
              <a:gd name="connsiteX3900" fmla="*/ 5285987 w 23801362"/>
              <a:gd name="connsiteY3900" fmla="*/ 621560 h 7420660"/>
              <a:gd name="connsiteX3901" fmla="*/ 5310234 w 23801362"/>
              <a:gd name="connsiteY3901" fmla="*/ 632561 h 7420660"/>
              <a:gd name="connsiteX3902" fmla="*/ 5285987 w 23801362"/>
              <a:gd name="connsiteY3902" fmla="*/ 654219 h 7420660"/>
              <a:gd name="connsiteX3903" fmla="*/ 5261740 w 23801362"/>
              <a:gd name="connsiteY3903" fmla="*/ 632561 h 7420660"/>
              <a:gd name="connsiteX3904" fmla="*/ 5285987 w 23801362"/>
              <a:gd name="connsiteY3904" fmla="*/ 621560 h 7420660"/>
              <a:gd name="connsiteX3905" fmla="*/ 15172360 w 23801362"/>
              <a:gd name="connsiteY3905" fmla="*/ 613309 h 7420660"/>
              <a:gd name="connsiteX3906" fmla="*/ 15110640 w 23801362"/>
              <a:gd name="connsiteY3906" fmla="*/ 632561 h 7420660"/>
              <a:gd name="connsiteX3907" fmla="*/ 15144808 w 23801362"/>
              <a:gd name="connsiteY3907" fmla="*/ 652157 h 7420660"/>
              <a:gd name="connsiteX3908" fmla="*/ 15206528 w 23801362"/>
              <a:gd name="connsiteY3908" fmla="*/ 632561 h 7420660"/>
              <a:gd name="connsiteX3909" fmla="*/ 15172360 w 23801362"/>
              <a:gd name="connsiteY3909" fmla="*/ 613309 h 7420660"/>
              <a:gd name="connsiteX3910" fmla="*/ 18242978 w 23801362"/>
              <a:gd name="connsiteY3910" fmla="*/ 608496 h 7420660"/>
              <a:gd name="connsiteX3911" fmla="*/ 18294780 w 23801362"/>
              <a:gd name="connsiteY3911" fmla="*/ 661095 h 7420660"/>
              <a:gd name="connsiteX3912" fmla="*/ 18506394 w 23801362"/>
              <a:gd name="connsiteY3912" fmla="*/ 729852 h 7420660"/>
              <a:gd name="connsiteX3913" fmla="*/ 18687150 w 23801362"/>
              <a:gd name="connsiteY3913" fmla="*/ 702349 h 7420660"/>
              <a:gd name="connsiteX3914" fmla="*/ 18357604 w 23801362"/>
              <a:gd name="connsiteY3914" fmla="*/ 619497 h 7420660"/>
              <a:gd name="connsiteX3915" fmla="*/ 5723544 w 23801362"/>
              <a:gd name="connsiteY3915" fmla="*/ 601964 h 7420660"/>
              <a:gd name="connsiteX3916" fmla="*/ 5740077 w 23801362"/>
              <a:gd name="connsiteY3916" fmla="*/ 612278 h 7420660"/>
              <a:gd name="connsiteX3917" fmla="*/ 5712523 w 23801362"/>
              <a:gd name="connsiteY3917" fmla="*/ 634967 h 7420660"/>
              <a:gd name="connsiteX3918" fmla="*/ 5700399 w 23801362"/>
              <a:gd name="connsiteY3918" fmla="*/ 609184 h 7420660"/>
              <a:gd name="connsiteX3919" fmla="*/ 5723544 w 23801362"/>
              <a:gd name="connsiteY3919" fmla="*/ 601964 h 7420660"/>
              <a:gd name="connsiteX3920" fmla="*/ 16654766 w 23801362"/>
              <a:gd name="connsiteY3920" fmla="*/ 564492 h 7420660"/>
              <a:gd name="connsiteX3921" fmla="*/ 16680116 w 23801362"/>
              <a:gd name="connsiteY3921" fmla="*/ 573430 h 7420660"/>
              <a:gd name="connsiteX3922" fmla="*/ 16654766 w 23801362"/>
              <a:gd name="connsiteY3922" fmla="*/ 596807 h 7420660"/>
              <a:gd name="connsiteX3923" fmla="*/ 16630520 w 23801362"/>
              <a:gd name="connsiteY3923" fmla="*/ 573430 h 7420660"/>
              <a:gd name="connsiteX3924" fmla="*/ 16654766 w 23801362"/>
              <a:gd name="connsiteY3924" fmla="*/ 564492 h 7420660"/>
              <a:gd name="connsiteX3925" fmla="*/ 5274966 w 23801362"/>
              <a:gd name="connsiteY3925" fmla="*/ 564492 h 7420660"/>
              <a:gd name="connsiteX3926" fmla="*/ 5291498 w 23801362"/>
              <a:gd name="connsiteY3926" fmla="*/ 574805 h 7420660"/>
              <a:gd name="connsiteX3927" fmla="*/ 5263944 w 23801362"/>
              <a:gd name="connsiteY3927" fmla="*/ 596120 h 7420660"/>
              <a:gd name="connsiteX3928" fmla="*/ 5251820 w 23801362"/>
              <a:gd name="connsiteY3928" fmla="*/ 571368 h 7420660"/>
              <a:gd name="connsiteX3929" fmla="*/ 5274966 w 23801362"/>
              <a:gd name="connsiteY3929" fmla="*/ 564492 h 7420660"/>
              <a:gd name="connsiteX3930" fmla="*/ 16784822 w 23801362"/>
              <a:gd name="connsiteY3930" fmla="*/ 549022 h 7420660"/>
              <a:gd name="connsiteX3931" fmla="*/ 16776004 w 23801362"/>
              <a:gd name="connsiteY3931" fmla="*/ 570336 h 7420660"/>
              <a:gd name="connsiteX3932" fmla="*/ 16727508 w 23801362"/>
              <a:gd name="connsiteY3932" fmla="*/ 570336 h 7420660"/>
              <a:gd name="connsiteX3933" fmla="*/ 16784822 w 23801362"/>
              <a:gd name="connsiteY3933" fmla="*/ 549022 h 7420660"/>
              <a:gd name="connsiteX3934" fmla="*/ 17802114 w 23801362"/>
              <a:gd name="connsiteY3934" fmla="*/ 538708 h 7420660"/>
              <a:gd name="connsiteX3935" fmla="*/ 17860530 w 23801362"/>
              <a:gd name="connsiteY3935" fmla="*/ 550741 h 7420660"/>
              <a:gd name="connsiteX3936" fmla="*/ 17794400 w 23801362"/>
              <a:gd name="connsiteY3936" fmla="*/ 570336 h 7420660"/>
              <a:gd name="connsiteX3937" fmla="*/ 17738190 w 23801362"/>
              <a:gd name="connsiteY3937" fmla="*/ 545584 h 7420660"/>
              <a:gd name="connsiteX3938" fmla="*/ 17802114 w 23801362"/>
              <a:gd name="connsiteY3938" fmla="*/ 538708 h 7420660"/>
              <a:gd name="connsiteX3939" fmla="*/ 14717168 w 23801362"/>
              <a:gd name="connsiteY3939" fmla="*/ 536645 h 7420660"/>
              <a:gd name="connsiteX3940" fmla="*/ 14745824 w 23801362"/>
              <a:gd name="connsiteY3940" fmla="*/ 555210 h 7420660"/>
              <a:gd name="connsiteX3941" fmla="*/ 14706148 w 23801362"/>
              <a:gd name="connsiteY3941" fmla="*/ 574805 h 7420660"/>
              <a:gd name="connsiteX3942" fmla="*/ 14677492 w 23801362"/>
              <a:gd name="connsiteY3942" fmla="*/ 555210 h 7420660"/>
              <a:gd name="connsiteX3943" fmla="*/ 14717168 w 23801362"/>
              <a:gd name="connsiteY3943" fmla="*/ 536645 h 7420660"/>
              <a:gd name="connsiteX3944" fmla="*/ 6949147 w 23801362"/>
              <a:gd name="connsiteY3944" fmla="*/ 534583 h 7420660"/>
              <a:gd name="connsiteX3945" fmla="*/ 6993232 w 23801362"/>
              <a:gd name="connsiteY3945" fmla="*/ 555210 h 7420660"/>
              <a:gd name="connsiteX3946" fmla="*/ 7110062 w 23801362"/>
              <a:gd name="connsiteY3946" fmla="*/ 555897 h 7420660"/>
              <a:gd name="connsiteX3947" fmla="*/ 7062668 w 23801362"/>
              <a:gd name="connsiteY3947" fmla="*/ 598183 h 7420660"/>
              <a:gd name="connsiteX3948" fmla="*/ 6520407 w 23801362"/>
              <a:gd name="connsiteY3948" fmla="*/ 804453 h 7420660"/>
              <a:gd name="connsiteX3949" fmla="*/ 6421212 w 23801362"/>
              <a:gd name="connsiteY3949" fmla="*/ 796202 h 7420660"/>
              <a:gd name="connsiteX3950" fmla="*/ 6455379 w 23801362"/>
              <a:gd name="connsiteY3950" fmla="*/ 765605 h 7420660"/>
              <a:gd name="connsiteX3951" fmla="*/ 6718795 w 23801362"/>
              <a:gd name="connsiteY3951" fmla="*/ 691004 h 7420660"/>
              <a:gd name="connsiteX3952" fmla="*/ 6943636 w 23801362"/>
              <a:gd name="connsiteY3952" fmla="*/ 575493 h 7420660"/>
              <a:gd name="connsiteX3953" fmla="*/ 6949147 w 23801362"/>
              <a:gd name="connsiteY3953" fmla="*/ 534583 h 7420660"/>
              <a:gd name="connsiteX3954" fmla="*/ 9130321 w 23801362"/>
              <a:gd name="connsiteY3954" fmla="*/ 509143 h 7420660"/>
              <a:gd name="connsiteX3955" fmla="*/ 9147955 w 23801362"/>
              <a:gd name="connsiteY3955" fmla="*/ 520144 h 7420660"/>
              <a:gd name="connsiteX3956" fmla="*/ 9121503 w 23801362"/>
              <a:gd name="connsiteY3956" fmla="*/ 541115 h 7420660"/>
              <a:gd name="connsiteX3957" fmla="*/ 9108277 w 23801362"/>
              <a:gd name="connsiteY3957" fmla="*/ 517050 h 7420660"/>
              <a:gd name="connsiteX3958" fmla="*/ 9130321 w 23801362"/>
              <a:gd name="connsiteY3958" fmla="*/ 509143 h 7420660"/>
              <a:gd name="connsiteX3959" fmla="*/ 18403894 w 23801362"/>
              <a:gd name="connsiteY3959" fmla="*/ 507080 h 7420660"/>
              <a:gd name="connsiteX3960" fmla="*/ 18381850 w 23801362"/>
              <a:gd name="connsiteY3960" fmla="*/ 511206 h 7420660"/>
              <a:gd name="connsiteX3961" fmla="*/ 18398384 w 23801362"/>
              <a:gd name="connsiteY3961" fmla="*/ 555210 h 7420660"/>
              <a:gd name="connsiteX3962" fmla="*/ 18451286 w 23801362"/>
              <a:gd name="connsiteY3962" fmla="*/ 563117 h 7420660"/>
              <a:gd name="connsiteX3963" fmla="*/ 18465616 w 23801362"/>
              <a:gd name="connsiteY3963" fmla="*/ 532520 h 7420660"/>
              <a:gd name="connsiteX3964" fmla="*/ 18444674 w 23801362"/>
              <a:gd name="connsiteY3964" fmla="*/ 516362 h 7420660"/>
              <a:gd name="connsiteX3965" fmla="*/ 18403894 w 23801362"/>
              <a:gd name="connsiteY3965" fmla="*/ 507080 h 7420660"/>
              <a:gd name="connsiteX3966" fmla="*/ 8930830 w 23801362"/>
              <a:gd name="connsiteY3966" fmla="*/ 502955 h 7420660"/>
              <a:gd name="connsiteX3967" fmla="*/ 8967201 w 23801362"/>
              <a:gd name="connsiteY3967" fmla="*/ 514300 h 7420660"/>
              <a:gd name="connsiteX3968" fmla="*/ 8883437 w 23801362"/>
              <a:gd name="connsiteY3968" fmla="*/ 535958 h 7420660"/>
              <a:gd name="connsiteX3969" fmla="*/ 8779834 w 23801362"/>
              <a:gd name="connsiteY3969" fmla="*/ 531489 h 7420660"/>
              <a:gd name="connsiteX3970" fmla="*/ 8863598 w 23801362"/>
              <a:gd name="connsiteY3970" fmla="*/ 511893 h 7420660"/>
              <a:gd name="connsiteX3971" fmla="*/ 8930830 w 23801362"/>
              <a:gd name="connsiteY3971" fmla="*/ 502955 h 7420660"/>
              <a:gd name="connsiteX3972" fmla="*/ 5932955 w 23801362"/>
              <a:gd name="connsiteY3972" fmla="*/ 496767 h 7420660"/>
              <a:gd name="connsiteX3973" fmla="*/ 6001288 w 23801362"/>
              <a:gd name="connsiteY3973" fmla="*/ 504674 h 7420660"/>
              <a:gd name="connsiteX3974" fmla="*/ 5684970 w 23801362"/>
              <a:gd name="connsiteY3974" fmla="*/ 557960 h 7420660"/>
              <a:gd name="connsiteX3975" fmla="*/ 5529564 w 23801362"/>
              <a:gd name="connsiteY3975" fmla="*/ 605402 h 7420660"/>
              <a:gd name="connsiteX3976" fmla="*/ 5442494 w 23801362"/>
              <a:gd name="connsiteY3976" fmla="*/ 623623 h 7420660"/>
              <a:gd name="connsiteX3977" fmla="*/ 5476660 w 23801362"/>
              <a:gd name="connsiteY3977" fmla="*/ 585806 h 7420660"/>
              <a:gd name="connsiteX3978" fmla="*/ 5932955 w 23801362"/>
              <a:gd name="connsiteY3978" fmla="*/ 496767 h 7420660"/>
              <a:gd name="connsiteX3979" fmla="*/ 18227548 w 23801362"/>
              <a:gd name="connsiteY3979" fmla="*/ 476140 h 7420660"/>
              <a:gd name="connsiteX3980" fmla="*/ 18212118 w 23801362"/>
              <a:gd name="connsiteY3980" fmla="*/ 495048 h 7420660"/>
              <a:gd name="connsiteX3981" fmla="*/ 18256204 w 23801362"/>
              <a:gd name="connsiteY3981" fmla="*/ 514300 h 7420660"/>
              <a:gd name="connsiteX3982" fmla="*/ 18270532 w 23801362"/>
              <a:gd name="connsiteY3982" fmla="*/ 495048 h 7420660"/>
              <a:gd name="connsiteX3983" fmla="*/ 18227548 w 23801362"/>
              <a:gd name="connsiteY3983" fmla="*/ 476140 h 7420660"/>
              <a:gd name="connsiteX3984" fmla="*/ 6438846 w 23801362"/>
              <a:gd name="connsiteY3984" fmla="*/ 474421 h 7420660"/>
              <a:gd name="connsiteX3985" fmla="*/ 6468604 w 23801362"/>
              <a:gd name="connsiteY3985" fmla="*/ 493673 h 7420660"/>
              <a:gd name="connsiteX3986" fmla="*/ 6329732 w 23801362"/>
              <a:gd name="connsiteY3986" fmla="*/ 511893 h 7420660"/>
              <a:gd name="connsiteX3987" fmla="*/ 6299974 w 23801362"/>
              <a:gd name="connsiteY3987" fmla="*/ 493673 h 7420660"/>
              <a:gd name="connsiteX3988" fmla="*/ 6438846 w 23801362"/>
              <a:gd name="connsiteY3988" fmla="*/ 474421 h 7420660"/>
              <a:gd name="connsiteX3989" fmla="*/ 17018480 w 23801362"/>
              <a:gd name="connsiteY3989" fmla="*/ 465139 h 7420660"/>
              <a:gd name="connsiteX3990" fmla="*/ 17035012 w 23801362"/>
              <a:gd name="connsiteY3990" fmla="*/ 474421 h 7420660"/>
              <a:gd name="connsiteX3991" fmla="*/ 17008560 w 23801362"/>
              <a:gd name="connsiteY3991" fmla="*/ 497798 h 7420660"/>
              <a:gd name="connsiteX3992" fmla="*/ 16996436 w 23801362"/>
              <a:gd name="connsiteY3992" fmla="*/ 470983 h 7420660"/>
              <a:gd name="connsiteX3993" fmla="*/ 17018480 w 23801362"/>
              <a:gd name="connsiteY3993" fmla="*/ 465139 h 7420660"/>
              <a:gd name="connsiteX3994" fmla="*/ 17191518 w 23801362"/>
              <a:gd name="connsiteY3994" fmla="*/ 446918 h 7420660"/>
              <a:gd name="connsiteX3995" fmla="*/ 17214664 w 23801362"/>
              <a:gd name="connsiteY3995" fmla="*/ 457919 h 7420660"/>
              <a:gd name="connsiteX3996" fmla="*/ 17191518 w 23801362"/>
              <a:gd name="connsiteY3996" fmla="*/ 479577 h 7420660"/>
              <a:gd name="connsiteX3997" fmla="*/ 17167270 w 23801362"/>
              <a:gd name="connsiteY3997" fmla="*/ 457919 h 7420660"/>
              <a:gd name="connsiteX3998" fmla="*/ 17191518 w 23801362"/>
              <a:gd name="connsiteY3998" fmla="*/ 446918 h 7420660"/>
              <a:gd name="connsiteX3999" fmla="*/ 3183066 w 23801362"/>
              <a:gd name="connsiteY3999" fmla="*/ 442449 h 7420660"/>
              <a:gd name="connsiteX4000" fmla="*/ 3205109 w 23801362"/>
              <a:gd name="connsiteY4000" fmla="*/ 445543 h 7420660"/>
              <a:gd name="connsiteX4001" fmla="*/ 3239276 w 23801362"/>
              <a:gd name="connsiteY4001" fmla="*/ 475452 h 7420660"/>
              <a:gd name="connsiteX4002" fmla="*/ 3198496 w 23801362"/>
              <a:gd name="connsiteY4002" fmla="*/ 463076 h 7420660"/>
              <a:gd name="connsiteX4003" fmla="*/ 3183066 w 23801362"/>
              <a:gd name="connsiteY4003" fmla="*/ 442449 h 7420660"/>
              <a:gd name="connsiteX4004" fmla="*/ 10845280 w 23801362"/>
              <a:gd name="connsiteY4004" fmla="*/ 436948 h 7420660"/>
              <a:gd name="connsiteX4005" fmla="*/ 10859610 w 23801362"/>
              <a:gd name="connsiteY4005" fmla="*/ 442449 h 7420660"/>
              <a:gd name="connsiteX4006" fmla="*/ 10859610 w 23801362"/>
              <a:gd name="connsiteY4006" fmla="*/ 469264 h 7420660"/>
              <a:gd name="connsiteX4007" fmla="*/ 10832056 w 23801362"/>
              <a:gd name="connsiteY4007" fmla="*/ 469264 h 7420660"/>
              <a:gd name="connsiteX4008" fmla="*/ 10832056 w 23801362"/>
              <a:gd name="connsiteY4008" fmla="*/ 442449 h 7420660"/>
              <a:gd name="connsiteX4009" fmla="*/ 10845280 w 23801362"/>
              <a:gd name="connsiteY4009" fmla="*/ 436948 h 7420660"/>
              <a:gd name="connsiteX4010" fmla="*/ 18184564 w 23801362"/>
              <a:gd name="connsiteY4010" fmla="*/ 435229 h 7420660"/>
              <a:gd name="connsiteX4011" fmla="*/ 18164726 w 23801362"/>
              <a:gd name="connsiteY4011" fmla="*/ 455856 h 7420660"/>
              <a:gd name="connsiteX4012" fmla="*/ 18184564 w 23801362"/>
              <a:gd name="connsiteY4012" fmla="*/ 475452 h 7420660"/>
              <a:gd name="connsiteX4013" fmla="*/ 18203300 w 23801362"/>
              <a:gd name="connsiteY4013" fmla="*/ 455856 h 7420660"/>
              <a:gd name="connsiteX4014" fmla="*/ 18184564 w 23801362"/>
              <a:gd name="connsiteY4014" fmla="*/ 435229 h 7420660"/>
              <a:gd name="connsiteX4015" fmla="*/ 13378044 w 23801362"/>
              <a:gd name="connsiteY4015" fmla="*/ 432479 h 7420660"/>
              <a:gd name="connsiteX4016" fmla="*/ 13370330 w 23801362"/>
              <a:gd name="connsiteY4016" fmla="*/ 454138 h 7420660"/>
              <a:gd name="connsiteX4017" fmla="*/ 13389068 w 23801362"/>
              <a:gd name="connsiteY4017" fmla="*/ 473389 h 7420660"/>
              <a:gd name="connsiteX4018" fmla="*/ 13397884 w 23801362"/>
              <a:gd name="connsiteY4018" fmla="*/ 454138 h 7420660"/>
              <a:gd name="connsiteX4019" fmla="*/ 13378044 w 23801362"/>
              <a:gd name="connsiteY4019" fmla="*/ 432479 h 7420660"/>
              <a:gd name="connsiteX4020" fmla="*/ 13804580 w 23801362"/>
              <a:gd name="connsiteY4020" fmla="*/ 423885 h 7420660"/>
              <a:gd name="connsiteX4021" fmla="*/ 13855280 w 23801362"/>
              <a:gd name="connsiteY4021" fmla="*/ 433511 h 7420660"/>
              <a:gd name="connsiteX4022" fmla="*/ 13909286 w 23801362"/>
              <a:gd name="connsiteY4022" fmla="*/ 449668 h 7420660"/>
              <a:gd name="connsiteX4023" fmla="*/ 13847564 w 23801362"/>
              <a:gd name="connsiteY4023" fmla="*/ 452762 h 7420660"/>
              <a:gd name="connsiteX4024" fmla="*/ 13742860 w 23801362"/>
              <a:gd name="connsiteY4024" fmla="*/ 467201 h 7420660"/>
              <a:gd name="connsiteX4025" fmla="*/ 13696568 w 23801362"/>
              <a:gd name="connsiteY4025" fmla="*/ 457919 h 7420660"/>
              <a:gd name="connsiteX4026" fmla="*/ 13752780 w 23801362"/>
              <a:gd name="connsiteY4026" fmla="*/ 426291 h 7420660"/>
              <a:gd name="connsiteX4027" fmla="*/ 13804580 w 23801362"/>
              <a:gd name="connsiteY4027" fmla="*/ 423885 h 7420660"/>
              <a:gd name="connsiteX4028" fmla="*/ 12183304 w 23801362"/>
              <a:gd name="connsiteY4028" fmla="*/ 411852 h 7420660"/>
              <a:gd name="connsiteX4029" fmla="*/ 12198734 w 23801362"/>
              <a:gd name="connsiteY4029" fmla="*/ 433511 h 7420660"/>
              <a:gd name="connsiteX4030" fmla="*/ 12137012 w 23801362"/>
              <a:gd name="connsiteY4030" fmla="*/ 433511 h 7420660"/>
              <a:gd name="connsiteX4031" fmla="*/ 12183304 w 23801362"/>
              <a:gd name="connsiteY4031" fmla="*/ 411852 h 7420660"/>
              <a:gd name="connsiteX4032" fmla="*/ 14503350 w 23801362"/>
              <a:gd name="connsiteY4032" fmla="*/ 410133 h 7420660"/>
              <a:gd name="connsiteX4033" fmla="*/ 14570582 w 23801362"/>
              <a:gd name="connsiteY4033" fmla="*/ 420447 h 7420660"/>
              <a:gd name="connsiteX4034" fmla="*/ 14464776 w 23801362"/>
              <a:gd name="connsiteY4034" fmla="*/ 432479 h 7420660"/>
              <a:gd name="connsiteX4035" fmla="*/ 14503350 w 23801362"/>
              <a:gd name="connsiteY4035" fmla="*/ 410133 h 7420660"/>
              <a:gd name="connsiteX4036" fmla="*/ 14325902 w 23801362"/>
              <a:gd name="connsiteY4036" fmla="*/ 408071 h 7420660"/>
              <a:gd name="connsiteX4037" fmla="*/ 14376602 w 23801362"/>
              <a:gd name="connsiteY4037" fmla="*/ 437292 h 7420660"/>
              <a:gd name="connsiteX4038" fmla="*/ 14301656 w 23801362"/>
              <a:gd name="connsiteY4038" fmla="*/ 430073 h 7420660"/>
              <a:gd name="connsiteX4039" fmla="*/ 14325902 w 23801362"/>
              <a:gd name="connsiteY4039" fmla="*/ 408071 h 7420660"/>
              <a:gd name="connsiteX4040" fmla="*/ 13973212 w 23801362"/>
              <a:gd name="connsiteY4040" fmla="*/ 408071 h 7420660"/>
              <a:gd name="connsiteX4041" fmla="*/ 13988642 w 23801362"/>
              <a:gd name="connsiteY4041" fmla="*/ 419072 h 7420660"/>
              <a:gd name="connsiteX4042" fmla="*/ 13961088 w 23801362"/>
              <a:gd name="connsiteY4042" fmla="*/ 439699 h 7420660"/>
              <a:gd name="connsiteX4043" fmla="*/ 13948964 w 23801362"/>
              <a:gd name="connsiteY4043" fmla="*/ 415290 h 7420660"/>
              <a:gd name="connsiteX4044" fmla="*/ 13973212 w 23801362"/>
              <a:gd name="connsiteY4044" fmla="*/ 408071 h 7420660"/>
              <a:gd name="connsiteX4045" fmla="*/ 12898604 w 23801362"/>
              <a:gd name="connsiteY4045" fmla="*/ 405664 h 7420660"/>
              <a:gd name="connsiteX4046" fmla="*/ 12933874 w 23801362"/>
              <a:gd name="connsiteY4046" fmla="*/ 408758 h 7420660"/>
              <a:gd name="connsiteX4047" fmla="*/ 12966940 w 23801362"/>
              <a:gd name="connsiteY4047" fmla="*/ 437292 h 7420660"/>
              <a:gd name="connsiteX4048" fmla="*/ 12886482 w 23801362"/>
              <a:gd name="connsiteY4048" fmla="*/ 441761 h 7420660"/>
              <a:gd name="connsiteX4049" fmla="*/ 12898604 w 23801362"/>
              <a:gd name="connsiteY4049" fmla="*/ 405664 h 7420660"/>
              <a:gd name="connsiteX4050" fmla="*/ 11937522 w 23801362"/>
              <a:gd name="connsiteY4050" fmla="*/ 399820 h 7420660"/>
              <a:gd name="connsiteX4051" fmla="*/ 11956260 w 23801362"/>
              <a:gd name="connsiteY4051" fmla="*/ 418040 h 7420660"/>
              <a:gd name="connsiteX4052" fmla="*/ 11937522 w 23801362"/>
              <a:gd name="connsiteY4052" fmla="*/ 436605 h 7420660"/>
              <a:gd name="connsiteX4053" fmla="*/ 11918784 w 23801362"/>
              <a:gd name="connsiteY4053" fmla="*/ 418040 h 7420660"/>
              <a:gd name="connsiteX4054" fmla="*/ 11937522 w 23801362"/>
              <a:gd name="connsiteY4054" fmla="*/ 399820 h 7420660"/>
              <a:gd name="connsiteX4055" fmla="*/ 15288088 w 23801362"/>
              <a:gd name="connsiteY4055" fmla="*/ 378161 h 7420660"/>
              <a:gd name="connsiteX4056" fmla="*/ 15343196 w 23801362"/>
              <a:gd name="connsiteY4056" fmla="*/ 388475 h 7420660"/>
              <a:gd name="connsiteX4057" fmla="*/ 15273760 w 23801362"/>
              <a:gd name="connsiteY4057" fmla="*/ 408071 h 7420660"/>
              <a:gd name="connsiteX4058" fmla="*/ 15130480 w 23801362"/>
              <a:gd name="connsiteY4058" fmla="*/ 419072 h 7420660"/>
              <a:gd name="connsiteX4059" fmla="*/ 15047816 w 23801362"/>
              <a:gd name="connsiteY4059" fmla="*/ 410821 h 7420660"/>
              <a:gd name="connsiteX4060" fmla="*/ 15172360 w 23801362"/>
              <a:gd name="connsiteY4060" fmla="*/ 382287 h 7420660"/>
              <a:gd name="connsiteX4061" fmla="*/ 15288088 w 23801362"/>
              <a:gd name="connsiteY4061" fmla="*/ 378161 h 7420660"/>
              <a:gd name="connsiteX4062" fmla="*/ 12133706 w 23801362"/>
              <a:gd name="connsiteY4062" fmla="*/ 374380 h 7420660"/>
              <a:gd name="connsiteX4063" fmla="*/ 12130400 w 23801362"/>
              <a:gd name="connsiteY4063" fmla="*/ 402914 h 7420660"/>
              <a:gd name="connsiteX4064" fmla="*/ 12049942 w 23801362"/>
              <a:gd name="connsiteY4064" fmla="*/ 411852 h 7420660"/>
              <a:gd name="connsiteX4065" fmla="*/ 12076394 w 23801362"/>
              <a:gd name="connsiteY4065" fmla="*/ 403601 h 7420660"/>
              <a:gd name="connsiteX4066" fmla="*/ 12101744 w 23801362"/>
              <a:gd name="connsiteY4066" fmla="*/ 393632 h 7420660"/>
              <a:gd name="connsiteX4067" fmla="*/ 12133706 w 23801362"/>
              <a:gd name="connsiteY4067" fmla="*/ 374380 h 7420660"/>
              <a:gd name="connsiteX4068" fmla="*/ 17590500 w 23801362"/>
              <a:gd name="connsiteY4068" fmla="*/ 365098 h 7420660"/>
              <a:gd name="connsiteX4069" fmla="*/ 17624668 w 23801362"/>
              <a:gd name="connsiteY4069" fmla="*/ 375067 h 7420660"/>
              <a:gd name="connsiteX4070" fmla="*/ 17591602 w 23801362"/>
              <a:gd name="connsiteY4070" fmla="*/ 397757 h 7420660"/>
              <a:gd name="connsiteX4071" fmla="*/ 17558538 w 23801362"/>
              <a:gd name="connsiteY4071" fmla="*/ 375067 h 7420660"/>
              <a:gd name="connsiteX4072" fmla="*/ 17590500 w 23801362"/>
              <a:gd name="connsiteY4072" fmla="*/ 365098 h 7420660"/>
              <a:gd name="connsiteX4073" fmla="*/ 13326244 w 23801362"/>
              <a:gd name="connsiteY4073" fmla="*/ 364066 h 7420660"/>
              <a:gd name="connsiteX4074" fmla="*/ 13350492 w 23801362"/>
              <a:gd name="connsiteY4074" fmla="*/ 372317 h 7420660"/>
              <a:gd name="connsiteX4075" fmla="*/ 13384658 w 23801362"/>
              <a:gd name="connsiteY4075" fmla="*/ 386412 h 7420660"/>
              <a:gd name="connsiteX4076" fmla="*/ 13445276 w 23801362"/>
              <a:gd name="connsiteY4076" fmla="*/ 391569 h 7420660"/>
              <a:gd name="connsiteX4077" fmla="*/ 13455196 w 23801362"/>
              <a:gd name="connsiteY4077" fmla="*/ 413915 h 7420660"/>
              <a:gd name="connsiteX4078" fmla="*/ 13436460 w 23801362"/>
              <a:gd name="connsiteY4078" fmla="*/ 434542 h 7420660"/>
              <a:gd name="connsiteX4079" fmla="*/ 13523530 w 23801362"/>
              <a:gd name="connsiteY4079" fmla="*/ 445543 h 7420660"/>
              <a:gd name="connsiteX4080" fmla="*/ 13537858 w 23801362"/>
              <a:gd name="connsiteY4080" fmla="*/ 473389 h 7420660"/>
              <a:gd name="connsiteX4081" fmla="*/ 13447480 w 23801362"/>
              <a:gd name="connsiteY4081" fmla="*/ 488516 h 7420660"/>
              <a:gd name="connsiteX4082" fmla="*/ 12909628 w 23801362"/>
              <a:gd name="connsiteY4082" fmla="*/ 533895 h 7420660"/>
              <a:gd name="connsiteX4083" fmla="*/ 11970588 w 23801362"/>
              <a:gd name="connsiteY4083" fmla="*/ 611246 h 7420660"/>
              <a:gd name="connsiteX4084" fmla="*/ 11730316 w 23801362"/>
              <a:gd name="connsiteY4084" fmla="*/ 637718 h 7420660"/>
              <a:gd name="connsiteX4085" fmla="*/ 10957702 w 23801362"/>
              <a:gd name="connsiteY4085" fmla="*/ 667627 h 7420660"/>
              <a:gd name="connsiteX4086" fmla="*/ 10977540 w 23801362"/>
              <a:gd name="connsiteY4086" fmla="*/ 649406 h 7420660"/>
              <a:gd name="connsiteX4087" fmla="*/ 11130740 w 23801362"/>
              <a:gd name="connsiteY4087" fmla="*/ 628779 h 7420660"/>
              <a:gd name="connsiteX4088" fmla="*/ 11420608 w 23801362"/>
              <a:gd name="connsiteY4088" fmla="*/ 598183 h 7420660"/>
              <a:gd name="connsiteX4089" fmla="*/ 11574912 w 23801362"/>
              <a:gd name="connsiteY4089" fmla="*/ 541802 h 7420660"/>
              <a:gd name="connsiteX4090" fmla="*/ 11444856 w 23801362"/>
              <a:gd name="connsiteY4090" fmla="*/ 492641 h 7420660"/>
              <a:gd name="connsiteX4091" fmla="*/ 11569400 w 23801362"/>
              <a:gd name="connsiteY4091" fmla="*/ 454138 h 7420660"/>
              <a:gd name="connsiteX4092" fmla="*/ 11719294 w 23801362"/>
              <a:gd name="connsiteY4092" fmla="*/ 417009 h 7420660"/>
              <a:gd name="connsiteX4093" fmla="*/ 11806364 w 23801362"/>
              <a:gd name="connsiteY4093" fmla="*/ 418040 h 7420660"/>
              <a:gd name="connsiteX4094" fmla="*/ 11739132 w 23801362"/>
              <a:gd name="connsiteY4094" fmla="*/ 437292 h 7420660"/>
              <a:gd name="connsiteX4095" fmla="*/ 11603568 w 23801362"/>
              <a:gd name="connsiteY4095" fmla="*/ 470295 h 7420660"/>
              <a:gd name="connsiteX4096" fmla="*/ 11739132 w 23801362"/>
              <a:gd name="connsiteY4096" fmla="*/ 496767 h 7420660"/>
              <a:gd name="connsiteX4097" fmla="*/ 12433494 w 23801362"/>
              <a:gd name="connsiteY4097" fmla="*/ 470983 h 7420660"/>
              <a:gd name="connsiteX4098" fmla="*/ 12506236 w 23801362"/>
              <a:gd name="connsiteY4098" fmla="*/ 432479 h 7420660"/>
              <a:gd name="connsiteX4099" fmla="*/ 12578980 w 23801362"/>
              <a:gd name="connsiteY4099" fmla="*/ 434542 h 7420660"/>
              <a:gd name="connsiteX4100" fmla="*/ 12462150 w 23801362"/>
              <a:gd name="connsiteY4100" fmla="*/ 514987 h 7420660"/>
              <a:gd name="connsiteX4101" fmla="*/ 12625270 w 23801362"/>
              <a:gd name="connsiteY4101" fmla="*/ 498829 h 7420660"/>
              <a:gd name="connsiteX4102" fmla="*/ 12890890 w 23801362"/>
              <a:gd name="connsiteY4102" fmla="*/ 488516 h 7420660"/>
              <a:gd name="connsiteX4103" fmla="*/ 13059520 w 23801362"/>
              <a:gd name="connsiteY4103" fmla="*/ 465139 h 7420660"/>
              <a:gd name="connsiteX4104" fmla="*/ 13184064 w 23801362"/>
              <a:gd name="connsiteY4104" fmla="*/ 443824 h 7420660"/>
              <a:gd name="connsiteX4105" fmla="*/ 13253500 w 23801362"/>
              <a:gd name="connsiteY4105" fmla="*/ 415290 h 7420660"/>
              <a:gd name="connsiteX4106" fmla="*/ 13326244 w 23801362"/>
              <a:gd name="connsiteY4106" fmla="*/ 364066 h 7420660"/>
              <a:gd name="connsiteX4107" fmla="*/ 5272761 w 23801362"/>
              <a:gd name="connsiteY4107" fmla="*/ 346533 h 7420660"/>
              <a:gd name="connsiteX4108" fmla="*/ 5254024 w 23801362"/>
              <a:gd name="connsiteY4108" fmla="*/ 367848 h 7420660"/>
              <a:gd name="connsiteX4109" fmla="*/ 5218755 w 23801362"/>
              <a:gd name="connsiteY4109" fmla="*/ 413227 h 7420660"/>
              <a:gd name="connsiteX4110" fmla="*/ 5161443 w 23801362"/>
              <a:gd name="connsiteY4110" fmla="*/ 467201 h 7420660"/>
              <a:gd name="connsiteX4111" fmla="*/ 5068862 w 23801362"/>
              <a:gd name="connsiteY4111" fmla="*/ 458951 h 7420660"/>
              <a:gd name="connsiteX4112" fmla="*/ 5272761 w 23801362"/>
              <a:gd name="connsiteY4112" fmla="*/ 346533 h 7420660"/>
              <a:gd name="connsiteX4113" fmla="*/ 10672242 w 23801362"/>
              <a:gd name="connsiteY4113" fmla="*/ 337251 h 7420660"/>
              <a:gd name="connsiteX4114" fmla="*/ 10682162 w 23801362"/>
              <a:gd name="connsiteY4114" fmla="*/ 355472 h 7420660"/>
              <a:gd name="connsiteX4115" fmla="*/ 10661220 w 23801362"/>
              <a:gd name="connsiteY4115" fmla="*/ 374380 h 7420660"/>
              <a:gd name="connsiteX4116" fmla="*/ 10651300 w 23801362"/>
              <a:gd name="connsiteY4116" fmla="*/ 355472 h 7420660"/>
              <a:gd name="connsiteX4117" fmla="*/ 10672242 w 23801362"/>
              <a:gd name="connsiteY4117" fmla="*/ 337251 h 7420660"/>
              <a:gd name="connsiteX4118" fmla="*/ 16368204 w 23801362"/>
              <a:gd name="connsiteY4118" fmla="*/ 311811 h 7420660"/>
              <a:gd name="connsiteX4119" fmla="*/ 16320812 w 23801362"/>
              <a:gd name="connsiteY4119" fmla="*/ 348596 h 7420660"/>
              <a:gd name="connsiteX4120" fmla="*/ 15955996 w 23801362"/>
              <a:gd name="connsiteY4120" fmla="*/ 423197 h 7420660"/>
              <a:gd name="connsiteX4121" fmla="*/ 15768630 w 23801362"/>
              <a:gd name="connsiteY4121" fmla="*/ 448981 h 7420660"/>
              <a:gd name="connsiteX4122" fmla="*/ 15674946 w 23801362"/>
              <a:gd name="connsiteY4122" fmla="*/ 437292 h 7420660"/>
              <a:gd name="connsiteX4123" fmla="*/ 15674946 w 23801362"/>
              <a:gd name="connsiteY4123" fmla="*/ 397757 h 7420660"/>
              <a:gd name="connsiteX4124" fmla="*/ 15961508 w 23801362"/>
              <a:gd name="connsiteY4124" fmla="*/ 358910 h 7420660"/>
              <a:gd name="connsiteX4125" fmla="*/ 16302076 w 23801362"/>
              <a:gd name="connsiteY4125" fmla="*/ 323156 h 7420660"/>
              <a:gd name="connsiteX4126" fmla="*/ 12367364 w 23801362"/>
              <a:gd name="connsiteY4126" fmla="*/ 308717 h 7420660"/>
              <a:gd name="connsiteX4127" fmla="*/ 12381692 w 23801362"/>
              <a:gd name="connsiteY4127" fmla="*/ 319031 h 7420660"/>
              <a:gd name="connsiteX4128" fmla="*/ 12358548 w 23801362"/>
              <a:gd name="connsiteY4128" fmla="*/ 341377 h 7420660"/>
              <a:gd name="connsiteX4129" fmla="*/ 12349730 w 23801362"/>
              <a:gd name="connsiteY4129" fmla="*/ 315937 h 7420660"/>
              <a:gd name="connsiteX4130" fmla="*/ 12367364 w 23801362"/>
              <a:gd name="connsiteY4130" fmla="*/ 308717 h 7420660"/>
              <a:gd name="connsiteX4131" fmla="*/ 8523031 w 23801362"/>
              <a:gd name="connsiteY4131" fmla="*/ 303561 h 7420660"/>
              <a:gd name="connsiteX4132" fmla="*/ 8534052 w 23801362"/>
              <a:gd name="connsiteY4132" fmla="*/ 315937 h 7420660"/>
              <a:gd name="connsiteX4133" fmla="*/ 8415019 w 23801362"/>
              <a:gd name="connsiteY4133" fmla="*/ 335532 h 7420660"/>
              <a:gd name="connsiteX4134" fmla="*/ 8270636 w 23801362"/>
              <a:gd name="connsiteY4134" fmla="*/ 354784 h 7420660"/>
              <a:gd name="connsiteX4135" fmla="*/ 8043591 w 23801362"/>
              <a:gd name="connsiteY4135" fmla="*/ 379537 h 7420660"/>
              <a:gd name="connsiteX4136" fmla="*/ 7869450 w 23801362"/>
              <a:gd name="connsiteY4136" fmla="*/ 386412 h 7420660"/>
              <a:gd name="connsiteX4137" fmla="*/ 7978564 w 23801362"/>
              <a:gd name="connsiteY4137" fmla="*/ 365098 h 7420660"/>
              <a:gd name="connsiteX4138" fmla="*/ 8158216 w 23801362"/>
              <a:gd name="connsiteY4138" fmla="*/ 349627 h 7420660"/>
              <a:gd name="connsiteX4139" fmla="*/ 8249695 w 23801362"/>
              <a:gd name="connsiteY4139" fmla="*/ 338626 h 7420660"/>
              <a:gd name="connsiteX4140" fmla="*/ 8418325 w 23801362"/>
              <a:gd name="connsiteY4140" fmla="*/ 308717 h 7420660"/>
              <a:gd name="connsiteX4141" fmla="*/ 8523031 w 23801362"/>
              <a:gd name="connsiteY4141" fmla="*/ 303561 h 7420660"/>
              <a:gd name="connsiteX4142" fmla="*/ 14202460 w 23801362"/>
              <a:gd name="connsiteY4142" fmla="*/ 290497 h 7420660"/>
              <a:gd name="connsiteX4143" fmla="*/ 14230016 w 23801362"/>
              <a:gd name="connsiteY4143" fmla="*/ 300466 h 7420660"/>
              <a:gd name="connsiteX4144" fmla="*/ 14203564 w 23801362"/>
              <a:gd name="connsiteY4144" fmla="*/ 323156 h 7420660"/>
              <a:gd name="connsiteX4145" fmla="*/ 14174908 w 23801362"/>
              <a:gd name="connsiteY4145" fmla="*/ 300466 h 7420660"/>
              <a:gd name="connsiteX4146" fmla="*/ 14202460 w 23801362"/>
              <a:gd name="connsiteY4146" fmla="*/ 290497 h 7420660"/>
              <a:gd name="connsiteX4147" fmla="*/ 8826126 w 23801362"/>
              <a:gd name="connsiteY4147" fmla="*/ 282934 h 7420660"/>
              <a:gd name="connsiteX4148" fmla="*/ 8788651 w 23801362"/>
              <a:gd name="connsiteY4148" fmla="*/ 310780 h 7420660"/>
              <a:gd name="connsiteX4149" fmla="*/ 8736850 w 23801362"/>
              <a:gd name="connsiteY4149" fmla="*/ 313874 h 7420660"/>
              <a:gd name="connsiteX4150" fmla="*/ 8776527 w 23801362"/>
              <a:gd name="connsiteY4150" fmla="*/ 286028 h 7420660"/>
              <a:gd name="connsiteX4151" fmla="*/ 8826126 w 23801362"/>
              <a:gd name="connsiteY4151" fmla="*/ 282934 h 7420660"/>
              <a:gd name="connsiteX4152" fmla="*/ 18201096 w 23801362"/>
              <a:gd name="connsiteY4152" fmla="*/ 267463 h 7420660"/>
              <a:gd name="connsiteX4153" fmla="*/ 18212118 w 23801362"/>
              <a:gd name="connsiteY4153" fmla="*/ 297716 h 7420660"/>
              <a:gd name="connsiteX4154" fmla="*/ 18429244 w 23801362"/>
              <a:gd name="connsiteY4154" fmla="*/ 297716 h 7420660"/>
              <a:gd name="connsiteX4155" fmla="*/ 18595670 w 23801362"/>
              <a:gd name="connsiteY4155" fmla="*/ 280183 h 7420660"/>
              <a:gd name="connsiteX4156" fmla="*/ 18666208 w 23801362"/>
              <a:gd name="connsiteY4156" fmla="*/ 280183 h 7420660"/>
              <a:gd name="connsiteX4157" fmla="*/ 18587954 w 23801362"/>
              <a:gd name="connsiteY4157" fmla="*/ 308717 h 7420660"/>
              <a:gd name="connsiteX4158" fmla="*/ 18476636 w 23801362"/>
              <a:gd name="connsiteY4158" fmla="*/ 338626 h 7420660"/>
              <a:gd name="connsiteX4159" fmla="*/ 18444674 w 23801362"/>
              <a:gd name="connsiteY4159" fmla="*/ 354784 h 7420660"/>
              <a:gd name="connsiteX4160" fmla="*/ 18587954 w 23801362"/>
              <a:gd name="connsiteY4160" fmla="*/ 397757 h 7420660"/>
              <a:gd name="connsiteX4161" fmla="*/ 18704784 w 23801362"/>
              <a:gd name="connsiteY4161" fmla="*/ 427322 h 7420660"/>
              <a:gd name="connsiteX4162" fmla="*/ 18760994 w 23801362"/>
              <a:gd name="connsiteY4162" fmla="*/ 454825 h 7420660"/>
              <a:gd name="connsiteX4163" fmla="*/ 18684944 w 23801362"/>
              <a:gd name="connsiteY4163" fmla="*/ 444512 h 7420660"/>
              <a:gd name="connsiteX4164" fmla="*/ 18526234 w 23801362"/>
              <a:gd name="connsiteY4164" fmla="*/ 424228 h 7420660"/>
              <a:gd name="connsiteX4165" fmla="*/ 18444674 w 23801362"/>
              <a:gd name="connsiteY4165" fmla="*/ 433511 h 7420660"/>
              <a:gd name="connsiteX4166" fmla="*/ 18462308 w 23801362"/>
              <a:gd name="connsiteY4166" fmla="*/ 454825 h 7420660"/>
              <a:gd name="connsiteX4167" fmla="*/ 18509702 w 23801362"/>
              <a:gd name="connsiteY4167" fmla="*/ 485422 h 7420660"/>
              <a:gd name="connsiteX4168" fmla="*/ 18867904 w 23801362"/>
              <a:gd name="connsiteY4168" fmla="*/ 541802 h 7420660"/>
              <a:gd name="connsiteX4169" fmla="*/ 18978120 w 23801362"/>
              <a:gd name="connsiteY4169" fmla="*/ 555897 h 7420660"/>
              <a:gd name="connsiteX4170" fmla="*/ 18914194 w 23801362"/>
              <a:gd name="connsiteY4170" fmla="*/ 566211 h 7420660"/>
              <a:gd name="connsiteX4171" fmla="*/ 18909786 w 23801362"/>
              <a:gd name="connsiteY4171" fmla="*/ 608496 h 7420660"/>
              <a:gd name="connsiteX4172" fmla="*/ 18830430 w 23801362"/>
              <a:gd name="connsiteY4172" fmla="*/ 625341 h 7420660"/>
              <a:gd name="connsiteX4173" fmla="*/ 18721316 w 23801362"/>
              <a:gd name="connsiteY4173" fmla="*/ 642187 h 7420660"/>
              <a:gd name="connsiteX4174" fmla="*/ 18874516 w 23801362"/>
              <a:gd name="connsiteY4174" fmla="*/ 749447 h 7420660"/>
              <a:gd name="connsiteX4175" fmla="*/ 18921910 w 23801362"/>
              <a:gd name="connsiteY4175" fmla="*/ 725726 h 7420660"/>
              <a:gd name="connsiteX4176" fmla="*/ 18946156 w 23801362"/>
              <a:gd name="connsiteY4176" fmla="*/ 733977 h 7420660"/>
              <a:gd name="connsiteX4177" fmla="*/ 18974812 w 23801362"/>
              <a:gd name="connsiteY4177" fmla="*/ 756323 h 7420660"/>
              <a:gd name="connsiteX4178" fmla="*/ 18999060 w 23801362"/>
              <a:gd name="connsiteY4178" fmla="*/ 771793 h 7420660"/>
              <a:gd name="connsiteX4179" fmla="*/ 19241536 w 23801362"/>
              <a:gd name="connsiteY4179" fmla="*/ 777981 h 7420660"/>
              <a:gd name="connsiteX4180" fmla="*/ 19334118 w 23801362"/>
              <a:gd name="connsiteY4180" fmla="*/ 791389 h 7420660"/>
              <a:gd name="connsiteX4181" fmla="*/ 19361672 w 23801362"/>
              <a:gd name="connsiteY4181" fmla="*/ 794139 h 7420660"/>
              <a:gd name="connsiteX4182" fmla="*/ 19407962 w 23801362"/>
              <a:gd name="connsiteY4182" fmla="*/ 794139 h 7420660"/>
              <a:gd name="connsiteX4183" fmla="*/ 19604146 w 23801362"/>
              <a:gd name="connsiteY4183" fmla="*/ 792076 h 7420660"/>
              <a:gd name="connsiteX4184" fmla="*/ 20011946 w 23801362"/>
              <a:gd name="connsiteY4184" fmla="*/ 783138 h 7420660"/>
              <a:gd name="connsiteX4185" fmla="*/ 20144204 w 23801362"/>
              <a:gd name="connsiteY4185" fmla="*/ 800671 h 7420660"/>
              <a:gd name="connsiteX4186" fmla="*/ 20978540 w 23801362"/>
              <a:gd name="connsiteY4186" fmla="*/ 866677 h 7420660"/>
              <a:gd name="connsiteX4187" fmla="*/ 20840770 w 23801362"/>
              <a:gd name="connsiteY4187" fmla="*/ 871834 h 7420660"/>
              <a:gd name="connsiteX4188" fmla="*/ 20725042 w 23801362"/>
              <a:gd name="connsiteY4188" fmla="*/ 881116 h 7420660"/>
              <a:gd name="connsiteX4189" fmla="*/ 20998378 w 23801362"/>
              <a:gd name="connsiteY4189" fmla="*/ 928214 h 7420660"/>
              <a:gd name="connsiteX4190" fmla="*/ 21503168 w 23801362"/>
              <a:gd name="connsiteY4190" fmla="*/ 996627 h 7420660"/>
              <a:gd name="connsiteX4191" fmla="*/ 21554970 w 23801362"/>
              <a:gd name="connsiteY4191" fmla="*/ 1025161 h 7420660"/>
              <a:gd name="connsiteX4192" fmla="*/ 21591340 w 23801362"/>
              <a:gd name="connsiteY4192" fmla="*/ 1061946 h 7420660"/>
              <a:gd name="connsiteX4193" fmla="*/ 21651960 w 23801362"/>
              <a:gd name="connsiteY4193" fmla="*/ 1099762 h 7420660"/>
              <a:gd name="connsiteX4194" fmla="*/ 21251876 w 23801362"/>
              <a:gd name="connsiteY4194" fmla="*/ 1091855 h 7420660"/>
              <a:gd name="connsiteX4195" fmla="*/ 21204482 w 23801362"/>
              <a:gd name="connsiteY4195" fmla="*/ 1148236 h 7420660"/>
              <a:gd name="connsiteX4196" fmla="*/ 21098676 w 23801362"/>
              <a:gd name="connsiteY4196" fmla="*/ 1131390 h 7420660"/>
              <a:gd name="connsiteX4197" fmla="*/ 20625848 w 23801362"/>
              <a:gd name="connsiteY4197" fmla="*/ 1030318 h 7420660"/>
              <a:gd name="connsiteX4198" fmla="*/ 20545390 w 23801362"/>
              <a:gd name="connsiteY4198" fmla="*/ 1041663 h 7420660"/>
              <a:gd name="connsiteX4199" fmla="*/ 20574046 w 23801362"/>
              <a:gd name="connsiteY4199" fmla="*/ 1061946 h 7420660"/>
              <a:gd name="connsiteX4200" fmla="*/ 20600498 w 23801362"/>
              <a:gd name="connsiteY4200" fmla="*/ 1091855 h 7420660"/>
              <a:gd name="connsiteX4201" fmla="*/ 20511224 w 23801362"/>
              <a:gd name="connsiteY4201" fmla="*/ 1080854 h 7420660"/>
              <a:gd name="connsiteX4202" fmla="*/ 20414234 w 23801362"/>
              <a:gd name="connsiteY4202" fmla="*/ 1058165 h 7420660"/>
              <a:gd name="connsiteX4203" fmla="*/ 20350308 w 23801362"/>
              <a:gd name="connsiteY4203" fmla="*/ 1067103 h 7420660"/>
              <a:gd name="connsiteX4204" fmla="*/ 20266544 w 23801362"/>
              <a:gd name="connsiteY4204" fmla="*/ 1081542 h 7420660"/>
              <a:gd name="connsiteX4205" fmla="*/ 20165146 w 23801362"/>
              <a:gd name="connsiteY4205" fmla="*/ 1066071 h 7420660"/>
              <a:gd name="connsiteX4206" fmla="*/ 19874176 w 23801362"/>
              <a:gd name="connsiteY4206" fmla="*/ 1058852 h 7420660"/>
              <a:gd name="connsiteX4207" fmla="*/ 19817966 w 23801362"/>
              <a:gd name="connsiteY4207" fmla="*/ 1069165 h 7420660"/>
              <a:gd name="connsiteX4208" fmla="*/ 19795922 w 23801362"/>
              <a:gd name="connsiteY4208" fmla="*/ 1124515 h 7420660"/>
              <a:gd name="connsiteX4209" fmla="*/ 19788206 w 23801362"/>
              <a:gd name="connsiteY4209" fmla="*/ 1141704 h 7420660"/>
              <a:gd name="connsiteX4210" fmla="*/ 19745222 w 23801362"/>
              <a:gd name="connsiteY4210" fmla="*/ 1122452 h 7420660"/>
              <a:gd name="connsiteX4211" fmla="*/ 19581000 w 23801362"/>
              <a:gd name="connsiteY4211" fmla="*/ 1112139 h 7420660"/>
              <a:gd name="connsiteX4212" fmla="*/ 19606350 w 23801362"/>
              <a:gd name="connsiteY4212" fmla="*/ 1150298 h 7420660"/>
              <a:gd name="connsiteX4213" fmla="*/ 19966756 w 23801362"/>
              <a:gd name="connsiteY4213" fmla="*/ 1214586 h 7420660"/>
              <a:gd name="connsiteX4214" fmla="*/ 20110038 w 23801362"/>
              <a:gd name="connsiteY4214" fmla="*/ 1227650 h 7420660"/>
              <a:gd name="connsiteX4215" fmla="*/ 19985494 w 23801362"/>
              <a:gd name="connsiteY4215" fmla="*/ 1248277 h 7420660"/>
              <a:gd name="connsiteX4216" fmla="*/ 19859848 w 23801362"/>
              <a:gd name="connsiteY4216" fmla="*/ 1270966 h 7420660"/>
              <a:gd name="connsiteX4217" fmla="*/ 19973370 w 23801362"/>
              <a:gd name="connsiteY4217" fmla="*/ 1285749 h 7420660"/>
              <a:gd name="connsiteX4218" fmla="*/ 20074768 w 23801362"/>
              <a:gd name="connsiteY4218" fmla="*/ 1328722 h 7420660"/>
              <a:gd name="connsiteX4219" fmla="*/ 20112242 w 23801362"/>
              <a:gd name="connsiteY4219" fmla="*/ 1359662 h 7420660"/>
              <a:gd name="connsiteX4220" fmla="*/ 20210334 w 23801362"/>
              <a:gd name="connsiteY4220" fmla="*/ 1384415 h 7420660"/>
              <a:gd name="connsiteX4221" fmla="*/ 20138694 w 23801362"/>
              <a:gd name="connsiteY4221" fmla="*/ 1395416 h 7420660"/>
              <a:gd name="connsiteX4222" fmla="*/ 20005332 w 23801362"/>
              <a:gd name="connsiteY4222" fmla="*/ 1422918 h 7420660"/>
              <a:gd name="connsiteX4223" fmla="*/ 20140898 w 23801362"/>
              <a:gd name="connsiteY4223" fmla="*/ 1492706 h 7420660"/>
              <a:gd name="connsiteX4224" fmla="*/ 20246706 w 23801362"/>
              <a:gd name="connsiteY4224" fmla="*/ 1514021 h 7420660"/>
              <a:gd name="connsiteX4225" fmla="*/ 20176168 w 23801362"/>
              <a:gd name="connsiteY4225" fmla="*/ 1533617 h 7420660"/>
              <a:gd name="connsiteX4226" fmla="*/ 20144204 w 23801362"/>
              <a:gd name="connsiteY4226" fmla="*/ 1578308 h 7420660"/>
              <a:gd name="connsiteX4227" fmla="*/ 20065952 w 23801362"/>
              <a:gd name="connsiteY4227" fmla="*/ 1580371 h 7420660"/>
              <a:gd name="connsiteX4228" fmla="*/ 19921568 w 23801362"/>
              <a:gd name="connsiteY4228" fmla="*/ 1545305 h 7420660"/>
              <a:gd name="connsiteX4229" fmla="*/ 19664766 w 23801362"/>
              <a:gd name="connsiteY4229" fmla="*/ 1483081 h 7420660"/>
              <a:gd name="connsiteX4230" fmla="*/ 19646028 w 23801362"/>
              <a:gd name="connsiteY4230" fmla="*/ 1525366 h 7420660"/>
              <a:gd name="connsiteX4231" fmla="*/ 19748530 w 23801362"/>
              <a:gd name="connsiteY4231" fmla="*/ 1552868 h 7420660"/>
              <a:gd name="connsiteX4232" fmla="*/ 19812454 w 23801362"/>
              <a:gd name="connsiteY4232" fmla="*/ 1567307 h 7420660"/>
              <a:gd name="connsiteX4233" fmla="*/ 19962348 w 23801362"/>
              <a:gd name="connsiteY4233" fmla="*/ 1631595 h 7420660"/>
              <a:gd name="connsiteX4234" fmla="*/ 20016354 w 23801362"/>
              <a:gd name="connsiteY4234" fmla="*/ 1661504 h 7420660"/>
              <a:gd name="connsiteX4235" fmla="*/ 20080280 w 23801362"/>
              <a:gd name="connsiteY4235" fmla="*/ 1688663 h 7420660"/>
              <a:gd name="connsiteX4236" fmla="*/ 20091300 w 23801362"/>
              <a:gd name="connsiteY4236" fmla="*/ 1670442 h 7420660"/>
              <a:gd name="connsiteX4237" fmla="*/ 20110038 w 23801362"/>
              <a:gd name="connsiteY4237" fmla="*/ 1652909 h 7420660"/>
              <a:gd name="connsiteX4238" fmla="*/ 20197108 w 23801362"/>
              <a:gd name="connsiteY4238" fmla="*/ 1672505 h 7420660"/>
              <a:gd name="connsiteX4239" fmla="*/ 20182780 w 23801362"/>
              <a:gd name="connsiteY4239" fmla="*/ 1680412 h 7420660"/>
              <a:gd name="connsiteX4240" fmla="*/ 20173962 w 23801362"/>
              <a:gd name="connsiteY4240" fmla="*/ 1741949 h 7420660"/>
              <a:gd name="connsiteX4241" fmla="*/ 20119958 w 23801362"/>
              <a:gd name="connsiteY4241" fmla="*/ 1770483 h 7420660"/>
              <a:gd name="connsiteX4242" fmla="*/ 19942510 w 23801362"/>
              <a:gd name="connsiteY4242" fmla="*/ 1759482 h 7420660"/>
              <a:gd name="connsiteX4243" fmla="*/ 19888504 w 23801362"/>
              <a:gd name="connsiteY4243" fmla="*/ 1764639 h 7420660"/>
              <a:gd name="connsiteX4244" fmla="*/ 19929284 w 23801362"/>
              <a:gd name="connsiteY4244" fmla="*/ 1795235 h 7420660"/>
              <a:gd name="connsiteX4245" fmla="*/ 19956838 w 23801362"/>
              <a:gd name="connsiteY4245" fmla="*/ 1825489 h 7420660"/>
              <a:gd name="connsiteX4246" fmla="*/ 20035090 w 23801362"/>
              <a:gd name="connsiteY4246" fmla="*/ 1847147 h 7420660"/>
              <a:gd name="connsiteX4247" fmla="*/ 20110038 w 23801362"/>
              <a:gd name="connsiteY4247" fmla="*/ 1827551 h 7420660"/>
              <a:gd name="connsiteX4248" fmla="*/ 20219152 w 23801362"/>
              <a:gd name="connsiteY4248" fmla="*/ 1856429 h 7420660"/>
              <a:gd name="connsiteX4249" fmla="*/ 20321652 w 23801362"/>
              <a:gd name="connsiteY4249" fmla="*/ 1903527 h 7420660"/>
              <a:gd name="connsiteX4250" fmla="*/ 20168452 w 23801362"/>
              <a:gd name="connsiteY4250" fmla="*/ 1906621 h 7420660"/>
              <a:gd name="connsiteX4251" fmla="*/ 20101220 w 23801362"/>
              <a:gd name="connsiteY4251" fmla="*/ 1928967 h 7420660"/>
              <a:gd name="connsiteX4252" fmla="*/ 20600498 w 23801362"/>
              <a:gd name="connsiteY4252" fmla="*/ 2033133 h 7420660"/>
              <a:gd name="connsiteX4253" fmla="*/ 21045772 w 23801362"/>
              <a:gd name="connsiteY4253" fmla="*/ 2073356 h 7420660"/>
              <a:gd name="connsiteX4254" fmla="*/ 21157090 w 23801362"/>
              <a:gd name="connsiteY4254" fmla="*/ 2081263 h 7420660"/>
              <a:gd name="connsiteX4255" fmla="*/ 21170316 w 23801362"/>
              <a:gd name="connsiteY4255" fmla="*/ 2103953 h 7420660"/>
              <a:gd name="connsiteX4256" fmla="*/ 21090960 w 23801362"/>
              <a:gd name="connsiteY4256" fmla="*/ 2111860 h 7420660"/>
              <a:gd name="connsiteX4257" fmla="*/ 21025932 w 23801362"/>
              <a:gd name="connsiteY4257" fmla="*/ 2129393 h 7420660"/>
              <a:gd name="connsiteX4258" fmla="*/ 21104186 w 23801362"/>
              <a:gd name="connsiteY4258" fmla="*/ 2173397 h 7420660"/>
              <a:gd name="connsiteX4259" fmla="*/ 21179132 w 23801362"/>
              <a:gd name="connsiteY4259" fmla="*/ 2198837 h 7420660"/>
              <a:gd name="connsiteX4260" fmla="*/ 20486976 w 23801362"/>
              <a:gd name="connsiteY4260" fmla="*/ 2168240 h 7420660"/>
              <a:gd name="connsiteX4261" fmla="*/ 20343696 w 23801362"/>
              <a:gd name="connsiteY4261" fmla="*/ 2141425 h 7420660"/>
              <a:gd name="connsiteX4262" fmla="*/ 20341492 w 23801362"/>
              <a:gd name="connsiteY4262" fmla="*/ 2170303 h 7420660"/>
              <a:gd name="connsiteX4263" fmla="*/ 20363534 w 23801362"/>
              <a:gd name="connsiteY4263" fmla="*/ 2214307 h 7420660"/>
              <a:gd name="connsiteX4264" fmla="*/ 20168452 w 23801362"/>
              <a:gd name="connsiteY4264" fmla="*/ 2236653 h 7420660"/>
              <a:gd name="connsiteX4265" fmla="*/ 19985494 w 23801362"/>
              <a:gd name="connsiteY4265" fmla="*/ 2261062 h 7420660"/>
              <a:gd name="connsiteX4266" fmla="*/ 20127672 w 23801362"/>
              <a:gd name="connsiteY4266" fmla="*/ 2317442 h 7420660"/>
              <a:gd name="connsiteX4267" fmla="*/ 20193802 w 23801362"/>
              <a:gd name="connsiteY4267" fmla="*/ 2362134 h 7420660"/>
              <a:gd name="connsiteX4268" fmla="*/ 20062644 w 23801362"/>
              <a:gd name="connsiteY4268" fmla="*/ 2356289 h 7420660"/>
              <a:gd name="connsiteX4269" fmla="*/ 19773878 w 23801362"/>
              <a:gd name="connsiteY4269" fmla="*/ 2338757 h 7420660"/>
              <a:gd name="connsiteX4270" fmla="*/ 19815760 w 23801362"/>
              <a:gd name="connsiteY4270" fmla="*/ 2362134 h 7420660"/>
              <a:gd name="connsiteX4271" fmla="*/ 19801432 w 23801362"/>
              <a:gd name="connsiteY4271" fmla="*/ 2373823 h 7420660"/>
              <a:gd name="connsiteX4272" fmla="*/ 19719874 w 23801362"/>
              <a:gd name="connsiteY4272" fmla="*/ 2353195 h 7420660"/>
              <a:gd name="connsiteX4273" fmla="*/ 19572184 w 23801362"/>
              <a:gd name="connsiteY4273" fmla="*/ 2325693 h 7420660"/>
              <a:gd name="connsiteX4274" fmla="*/ 19425596 w 23801362"/>
              <a:gd name="connsiteY4274" fmla="*/ 2306097 h 7420660"/>
              <a:gd name="connsiteX4275" fmla="*/ 19411268 w 23801362"/>
              <a:gd name="connsiteY4275" fmla="*/ 2319505 h 7420660"/>
              <a:gd name="connsiteX4276" fmla="*/ 19561162 w 23801362"/>
              <a:gd name="connsiteY4276" fmla="*/ 2386886 h 7420660"/>
              <a:gd name="connsiteX4277" fmla="*/ 20015252 w 23801362"/>
              <a:gd name="connsiteY4277" fmla="*/ 2482114 h 7420660"/>
              <a:gd name="connsiteX4278" fmla="*/ 20493590 w 23801362"/>
              <a:gd name="connsiteY4278" fmla="*/ 2634410 h 7420660"/>
              <a:gd name="connsiteX4279" fmla="*/ 20642380 w 23801362"/>
              <a:gd name="connsiteY4279" fmla="*/ 2744765 h 7420660"/>
              <a:gd name="connsiteX4280" fmla="*/ 20812114 w 23801362"/>
              <a:gd name="connsiteY4280" fmla="*/ 2828648 h 7420660"/>
              <a:gd name="connsiteX4281" fmla="*/ 20788968 w 23801362"/>
              <a:gd name="connsiteY4281" fmla="*/ 2851337 h 7420660"/>
              <a:gd name="connsiteX4282" fmla="*/ 20717328 w 23801362"/>
              <a:gd name="connsiteY4282" fmla="*/ 2865433 h 7420660"/>
              <a:gd name="connsiteX4283" fmla="*/ 20677650 w 23801362"/>
              <a:gd name="connsiteY4283" fmla="*/ 2875746 h 7420660"/>
              <a:gd name="connsiteX4284" fmla="*/ 20620338 w 23801362"/>
              <a:gd name="connsiteY4284" fmla="*/ 2886747 h 7420660"/>
              <a:gd name="connsiteX4285" fmla="*/ 20520042 w 23801362"/>
              <a:gd name="connsiteY4285" fmla="*/ 2879871 h 7420660"/>
              <a:gd name="connsiteX4286" fmla="*/ 20361330 w 23801362"/>
              <a:gd name="connsiteY4286" fmla="*/ 2867495 h 7420660"/>
              <a:gd name="connsiteX4287" fmla="*/ 20250012 w 23801362"/>
              <a:gd name="connsiteY4287" fmla="*/ 2886747 h 7420660"/>
              <a:gd name="connsiteX4288" fmla="*/ 20089096 w 23801362"/>
              <a:gd name="connsiteY4288" fmla="*/ 2954472 h 7420660"/>
              <a:gd name="connsiteX4289" fmla="*/ 19942510 w 23801362"/>
              <a:gd name="connsiteY4289" fmla="*/ 2976818 h 7420660"/>
              <a:gd name="connsiteX4290" fmla="*/ 19755142 w 23801362"/>
              <a:gd name="connsiteY4290" fmla="*/ 2962379 h 7420660"/>
              <a:gd name="connsiteX4291" fmla="*/ 19465274 w 23801362"/>
              <a:gd name="connsiteY4291" fmla="*/ 3027011 h 7420660"/>
              <a:gd name="connsiteX4292" fmla="*/ 19400246 w 23801362"/>
              <a:gd name="connsiteY4292" fmla="*/ 3084079 h 7420660"/>
              <a:gd name="connsiteX4293" fmla="*/ 19522586 w 23801362"/>
              <a:gd name="connsiteY4293" fmla="*/ 3082016 h 7420660"/>
              <a:gd name="connsiteX4294" fmla="*/ 19600840 w 23801362"/>
              <a:gd name="connsiteY4294" fmla="*/ 3109519 h 7420660"/>
              <a:gd name="connsiteX4295" fmla="*/ 19622882 w 23801362"/>
              <a:gd name="connsiteY4295" fmla="*/ 3142522 h 7420660"/>
              <a:gd name="connsiteX4296" fmla="*/ 19918262 w 23801362"/>
              <a:gd name="connsiteY4296" fmla="*/ 3129114 h 7420660"/>
              <a:gd name="connsiteX4297" fmla="*/ 20165146 w 23801362"/>
              <a:gd name="connsiteY4297" fmla="*/ 3140459 h 7420660"/>
              <a:gd name="connsiteX4298" fmla="*/ 19967860 w 23801362"/>
              <a:gd name="connsiteY4298" fmla="*/ 3198558 h 7420660"/>
              <a:gd name="connsiteX4299" fmla="*/ 19783798 w 23801362"/>
              <a:gd name="connsiteY4299" fmla="*/ 3198558 h 7420660"/>
              <a:gd name="connsiteX4300" fmla="*/ 19725384 w 23801362"/>
              <a:gd name="connsiteY4300" fmla="*/ 3203715 h 7420660"/>
              <a:gd name="connsiteX4301" fmla="*/ 19783798 w 23801362"/>
              <a:gd name="connsiteY4301" fmla="*/ 3220217 h 7420660"/>
              <a:gd name="connsiteX4302" fmla="*/ 19995414 w 23801362"/>
              <a:gd name="connsiteY4302" fmla="*/ 3237406 h 7420660"/>
              <a:gd name="connsiteX4303" fmla="*/ 20285282 w 23801362"/>
              <a:gd name="connsiteY4303" fmla="*/ 3261815 h 7420660"/>
              <a:gd name="connsiteX4304" fmla="*/ 20509020 w 23801362"/>
              <a:gd name="connsiteY4304" fmla="*/ 3282441 h 7420660"/>
              <a:gd name="connsiteX4305" fmla="*/ 20589478 w 23801362"/>
              <a:gd name="connsiteY4305" fmla="*/ 3304787 h 7420660"/>
              <a:gd name="connsiteX4306" fmla="*/ 20722838 w 23801362"/>
              <a:gd name="connsiteY4306" fmla="*/ 3356011 h 7420660"/>
              <a:gd name="connsiteX4307" fmla="*/ 20775742 w 23801362"/>
              <a:gd name="connsiteY4307" fmla="*/ 3384545 h 7420660"/>
              <a:gd name="connsiteX4308" fmla="*/ 20819828 w 23801362"/>
              <a:gd name="connsiteY4308" fmla="*/ 3423393 h 7420660"/>
              <a:gd name="connsiteX4309" fmla="*/ 20458320 w 23801362"/>
              <a:gd name="connsiteY4309" fmla="*/ 3396233 h 7420660"/>
              <a:gd name="connsiteX4310" fmla="*/ 20025172 w 23801362"/>
              <a:gd name="connsiteY4310" fmla="*/ 3378701 h 7420660"/>
              <a:gd name="connsiteX4311" fmla="*/ 19725384 w 23801362"/>
              <a:gd name="connsiteY4311" fmla="*/ 3373544 h 7420660"/>
              <a:gd name="connsiteX4312" fmla="*/ 19696728 w 23801362"/>
              <a:gd name="connsiteY4312" fmla="*/ 3386608 h 7420660"/>
              <a:gd name="connsiteX4313" fmla="*/ 20081382 w 23801362"/>
              <a:gd name="connsiteY4313" fmla="*/ 3507275 h 7420660"/>
              <a:gd name="connsiteX4314" fmla="*/ 20255522 w 23801362"/>
              <a:gd name="connsiteY4314" fmla="*/ 3531684 h 7420660"/>
              <a:gd name="connsiteX4315" fmla="*/ 20321652 w 23801362"/>
              <a:gd name="connsiteY4315" fmla="*/ 3565719 h 7420660"/>
              <a:gd name="connsiteX4316" fmla="*/ 20234582 w 23801362"/>
              <a:gd name="connsiteY4316" fmla="*/ 3598378 h 7420660"/>
              <a:gd name="connsiteX4317" fmla="*/ 20015252 w 23801362"/>
              <a:gd name="connsiteY4317" fmla="*/ 3590127 h 7420660"/>
              <a:gd name="connsiteX4318" fmla="*/ 19897320 w 23801362"/>
              <a:gd name="connsiteY4318" fmla="*/ 3576720 h 7420660"/>
              <a:gd name="connsiteX4319" fmla="*/ 19735304 w 23801362"/>
              <a:gd name="connsiteY4319" fmla="*/ 3568813 h 7420660"/>
              <a:gd name="connsiteX4320" fmla="*/ 19584308 w 23801362"/>
              <a:gd name="connsiteY4320" fmla="*/ 3571907 h 7420660"/>
              <a:gd name="connsiteX4321" fmla="*/ 19595328 w 23801362"/>
              <a:gd name="connsiteY4321" fmla="*/ 3591503 h 7420660"/>
              <a:gd name="connsiteX4322" fmla="*/ 19648232 w 23801362"/>
              <a:gd name="connsiteY4322" fmla="*/ 3610411 h 7420660"/>
              <a:gd name="connsiteX4323" fmla="*/ 19472990 w 23801362"/>
              <a:gd name="connsiteY4323" fmla="*/ 3609723 h 7420660"/>
              <a:gd name="connsiteX4324" fmla="*/ 19317584 w 23801362"/>
              <a:gd name="connsiteY4324" fmla="*/ 3595971 h 7420660"/>
              <a:gd name="connsiteX4325" fmla="*/ 19484010 w 23801362"/>
              <a:gd name="connsiteY4325" fmla="*/ 3654415 h 7420660"/>
              <a:gd name="connsiteX4326" fmla="*/ 19597534 w 23801362"/>
              <a:gd name="connsiteY4326" fmla="*/ 3684324 h 7420660"/>
              <a:gd name="connsiteX4327" fmla="*/ 19673582 w 23801362"/>
              <a:gd name="connsiteY4327" fmla="*/ 3699794 h 7420660"/>
              <a:gd name="connsiteX4328" fmla="*/ 19750734 w 23801362"/>
              <a:gd name="connsiteY4328" fmla="*/ 3712858 h 7420660"/>
              <a:gd name="connsiteX4329" fmla="*/ 19787104 w 23801362"/>
              <a:gd name="connsiteY4329" fmla="*/ 3714921 h 7420660"/>
              <a:gd name="connsiteX4330" fmla="*/ 19826782 w 23801362"/>
              <a:gd name="connsiteY4330" fmla="*/ 3690168 h 7420660"/>
              <a:gd name="connsiteX4331" fmla="*/ 19834498 w 23801362"/>
              <a:gd name="connsiteY4331" fmla="*/ 3707701 h 7420660"/>
              <a:gd name="connsiteX4332" fmla="*/ 19834498 w 23801362"/>
              <a:gd name="connsiteY4332" fmla="*/ 3735547 h 7420660"/>
              <a:gd name="connsiteX4333" fmla="*/ 19826782 w 23801362"/>
              <a:gd name="connsiteY4333" fmla="*/ 3746549 h 7420660"/>
              <a:gd name="connsiteX4334" fmla="*/ 19792616 w 23801362"/>
              <a:gd name="connsiteY4334" fmla="*/ 3767863 h 7420660"/>
              <a:gd name="connsiteX4335" fmla="*/ 20004230 w 23801362"/>
              <a:gd name="connsiteY4335" fmla="*/ 3762707 h 7420660"/>
              <a:gd name="connsiteX4336" fmla="*/ 20016354 w 23801362"/>
              <a:gd name="connsiteY4336" fmla="*/ 3762707 h 7420660"/>
              <a:gd name="connsiteX4337" fmla="*/ 20190496 w 23801362"/>
              <a:gd name="connsiteY4337" fmla="*/ 3793647 h 7420660"/>
              <a:gd name="connsiteX4338" fmla="*/ 20321652 w 23801362"/>
              <a:gd name="connsiteY4338" fmla="*/ 3740704 h 7420660"/>
              <a:gd name="connsiteX4339" fmla="*/ 20121060 w 23801362"/>
              <a:gd name="connsiteY4339" fmla="*/ 3704607 h 7420660"/>
              <a:gd name="connsiteX4340" fmla="*/ 19890708 w 23801362"/>
              <a:gd name="connsiteY4340" fmla="*/ 3732110 h 7420660"/>
              <a:gd name="connsiteX4341" fmla="*/ 19890708 w 23801362"/>
              <a:gd name="connsiteY4341" fmla="*/ 3723171 h 7420660"/>
              <a:gd name="connsiteX4342" fmla="*/ 20135388 w 23801362"/>
              <a:gd name="connsiteY4342" fmla="*/ 3675729 h 7420660"/>
              <a:gd name="connsiteX4343" fmla="*/ 20359126 w 23801362"/>
              <a:gd name="connsiteY4343" fmla="*/ 3687418 h 7420660"/>
              <a:gd name="connsiteX4344" fmla="*/ 20393292 w 23801362"/>
              <a:gd name="connsiteY4344" fmla="*/ 3709764 h 7420660"/>
              <a:gd name="connsiteX4345" fmla="*/ 20403212 w 23801362"/>
              <a:gd name="connsiteY4345" fmla="*/ 3695325 h 7420660"/>
              <a:gd name="connsiteX4346" fmla="*/ 20555310 w 23801362"/>
              <a:gd name="connsiteY4346" fmla="*/ 3687418 h 7420660"/>
              <a:gd name="connsiteX4347" fmla="*/ 20726146 w 23801362"/>
              <a:gd name="connsiteY4347" fmla="*/ 3718702 h 7420660"/>
              <a:gd name="connsiteX4348" fmla="*/ 20717328 w 23801362"/>
              <a:gd name="connsiteY4348" fmla="*/ 3757550 h 7420660"/>
              <a:gd name="connsiteX4349" fmla="*/ 20698592 w 23801362"/>
              <a:gd name="connsiteY4349" fmla="*/ 3740704 h 7420660"/>
              <a:gd name="connsiteX4350" fmla="*/ 20678752 w 23801362"/>
              <a:gd name="connsiteY4350" fmla="*/ 3709764 h 7420660"/>
              <a:gd name="connsiteX4351" fmla="*/ 20658914 w 23801362"/>
              <a:gd name="connsiteY4351" fmla="*/ 3748611 h 7420660"/>
              <a:gd name="connsiteX4352" fmla="*/ 20615930 w 23801362"/>
              <a:gd name="connsiteY4352" fmla="*/ 3788490 h 7420660"/>
              <a:gd name="connsiteX4353" fmla="*/ 20611520 w 23801362"/>
              <a:gd name="connsiteY4353" fmla="*/ 3806711 h 7420660"/>
              <a:gd name="connsiteX4354" fmla="*/ 20545390 w 23801362"/>
              <a:gd name="connsiteY4354" fmla="*/ 3851059 h 7420660"/>
              <a:gd name="connsiteX4355" fmla="*/ 20505714 w 23801362"/>
              <a:gd name="connsiteY4355" fmla="*/ 3874436 h 7420660"/>
              <a:gd name="connsiteX4356" fmla="*/ 20884856 w 23801362"/>
              <a:gd name="connsiteY4356" fmla="*/ 3873061 h 7420660"/>
              <a:gd name="connsiteX4357" fmla="*/ 20995072 w 23801362"/>
              <a:gd name="connsiteY4357" fmla="*/ 3884749 h 7420660"/>
              <a:gd name="connsiteX4358" fmla="*/ 20958700 w 23801362"/>
              <a:gd name="connsiteY4358" fmla="*/ 3905033 h 7420660"/>
              <a:gd name="connsiteX4359" fmla="*/ 20851792 w 23801362"/>
              <a:gd name="connsiteY4359" fmla="*/ 3935973 h 7420660"/>
              <a:gd name="connsiteX4360" fmla="*/ 20771334 w 23801362"/>
              <a:gd name="connsiteY4360" fmla="*/ 3960038 h 7420660"/>
              <a:gd name="connsiteX4361" fmla="*/ 20703000 w 23801362"/>
              <a:gd name="connsiteY4361" fmla="*/ 3979633 h 7420660"/>
              <a:gd name="connsiteX4362" fmla="*/ 20658914 w 23801362"/>
              <a:gd name="connsiteY4362" fmla="*/ 3993729 h 7420660"/>
              <a:gd name="connsiteX4363" fmla="*/ 20600498 w 23801362"/>
              <a:gd name="connsiteY4363" fmla="*/ 4013324 h 7420660"/>
              <a:gd name="connsiteX4364" fmla="*/ 20600498 w 23801362"/>
              <a:gd name="connsiteY4364" fmla="*/ 4081737 h 7420660"/>
              <a:gd name="connsiteX4365" fmla="*/ 20646790 w 23801362"/>
              <a:gd name="connsiteY4365" fmla="*/ 4094113 h 7420660"/>
              <a:gd name="connsiteX4366" fmla="*/ 21478920 w 23801362"/>
              <a:gd name="connsiteY4366" fmla="*/ 4117491 h 7420660"/>
              <a:gd name="connsiteX4367" fmla="*/ 21700454 w 23801362"/>
              <a:gd name="connsiteY4367" fmla="*/ 4117491 h 7420660"/>
              <a:gd name="connsiteX4368" fmla="*/ 22317664 w 23801362"/>
              <a:gd name="connsiteY4368" fmla="*/ 4104427 h 7420660"/>
              <a:gd name="connsiteX4369" fmla="*/ 22448820 w 23801362"/>
              <a:gd name="connsiteY4369" fmla="*/ 4104427 h 7420660"/>
              <a:gd name="connsiteX4370" fmla="*/ 22573366 w 23801362"/>
              <a:gd name="connsiteY4370" fmla="*/ 4120929 h 7420660"/>
              <a:gd name="connsiteX4371" fmla="*/ 22499520 w 23801362"/>
              <a:gd name="connsiteY4371" fmla="*/ 4167683 h 7420660"/>
              <a:gd name="connsiteX4372" fmla="*/ 22268066 w 23801362"/>
              <a:gd name="connsiteY4372" fmla="*/ 4190373 h 7420660"/>
              <a:gd name="connsiteX4373" fmla="*/ 22107152 w 23801362"/>
              <a:gd name="connsiteY4373" fmla="*/ 4210656 h 7420660"/>
              <a:gd name="connsiteX4374" fmla="*/ 22048736 w 23801362"/>
              <a:gd name="connsiteY4374" fmla="*/ 4240221 h 7420660"/>
              <a:gd name="connsiteX4375" fmla="*/ 22056452 w 23801362"/>
              <a:gd name="connsiteY4375" fmla="*/ 4257754 h 7420660"/>
              <a:gd name="connsiteX4376" fmla="*/ 22010162 w 23801362"/>
              <a:gd name="connsiteY4376" fmla="*/ 4233002 h 7420660"/>
              <a:gd name="connsiteX4377" fmla="*/ 21975994 w 23801362"/>
              <a:gd name="connsiteY4377" fmla="*/ 4233002 h 7420660"/>
              <a:gd name="connsiteX4378" fmla="*/ 21910966 w 23801362"/>
              <a:gd name="connsiteY4378" fmla="*/ 4257754 h 7420660"/>
              <a:gd name="connsiteX4379" fmla="*/ 21855858 w 23801362"/>
              <a:gd name="connsiteY4379" fmla="*/ 4275975 h 7420660"/>
              <a:gd name="connsiteX4380" fmla="*/ 21815080 w 23801362"/>
              <a:gd name="connsiteY4380" fmla="*/ 4303821 h 7420660"/>
              <a:gd name="connsiteX4381" fmla="*/ 21855858 w 23801362"/>
              <a:gd name="connsiteY4381" fmla="*/ 4346450 h 7420660"/>
              <a:gd name="connsiteX4382" fmla="*/ 21913172 w 23801362"/>
              <a:gd name="connsiteY4382" fmla="*/ 4355045 h 7420660"/>
              <a:gd name="connsiteX4383" fmla="*/ 21855858 w 23801362"/>
              <a:gd name="connsiteY4383" fmla="*/ 4376359 h 7420660"/>
              <a:gd name="connsiteX4384" fmla="*/ 21624406 w 23801362"/>
              <a:gd name="connsiteY4384" fmla="*/ 4438584 h 7420660"/>
              <a:gd name="connsiteX4385" fmla="*/ 21744540 w 23801362"/>
              <a:gd name="connsiteY4385" fmla="*/ 4455085 h 7420660"/>
              <a:gd name="connsiteX4386" fmla="*/ 21969382 w 23801362"/>
              <a:gd name="connsiteY4386" fmla="*/ 4473306 h 7420660"/>
              <a:gd name="connsiteX4387" fmla="*/ 22357342 w 23801362"/>
              <a:gd name="connsiteY4387" fmla="*/ 4469181 h 7420660"/>
              <a:gd name="connsiteX4388" fmla="*/ 22695704 w 23801362"/>
              <a:gd name="connsiteY4388" fmla="*/ 4469181 h 7420660"/>
              <a:gd name="connsiteX4389" fmla="*/ 22606430 w 23801362"/>
              <a:gd name="connsiteY4389" fmla="*/ 4479495 h 7420660"/>
              <a:gd name="connsiteX4390" fmla="*/ 22487396 w 23801362"/>
              <a:gd name="connsiteY4390" fmla="*/ 4488777 h 7420660"/>
              <a:gd name="connsiteX4391" fmla="*/ 22140216 w 23801362"/>
              <a:gd name="connsiteY4391" fmla="*/ 4532781 h 7420660"/>
              <a:gd name="connsiteX4392" fmla="*/ 21936316 w 23801362"/>
              <a:gd name="connsiteY4392" fmla="*/ 4551001 h 7420660"/>
              <a:gd name="connsiteX4393" fmla="*/ 21855858 w 23801362"/>
              <a:gd name="connsiteY4393" fmla="*/ 4587786 h 7420660"/>
              <a:gd name="connsiteX4394" fmla="*/ 21841530 w 23801362"/>
              <a:gd name="connsiteY4394" fmla="*/ 4610475 h 7420660"/>
              <a:gd name="connsiteX4395" fmla="*/ 21874596 w 23801362"/>
              <a:gd name="connsiteY4395" fmla="*/ 4632134 h 7420660"/>
              <a:gd name="connsiteX4396" fmla="*/ 22075188 w 23801362"/>
              <a:gd name="connsiteY4396" fmla="*/ 4644167 h 7420660"/>
              <a:gd name="connsiteX4397" fmla="*/ 22265862 w 23801362"/>
              <a:gd name="connsiteY4397" fmla="*/ 4660668 h 7420660"/>
              <a:gd name="connsiteX4398" fmla="*/ 22215164 w 23801362"/>
              <a:gd name="connsiteY4398" fmla="*/ 4685077 h 7420660"/>
              <a:gd name="connsiteX4399" fmla="*/ 21437038 w 23801362"/>
              <a:gd name="connsiteY4399" fmla="*/ 4731831 h 7420660"/>
              <a:gd name="connsiteX4400" fmla="*/ 21318004 w 23801362"/>
              <a:gd name="connsiteY4400" fmla="*/ 4741113 h 7420660"/>
              <a:gd name="connsiteX4401" fmla="*/ 21232036 w 23801362"/>
              <a:gd name="connsiteY4401" fmla="*/ 4749364 h 7420660"/>
              <a:gd name="connsiteX4402" fmla="*/ 21079938 w 23801362"/>
              <a:gd name="connsiteY4402" fmla="*/ 4741113 h 7420660"/>
              <a:gd name="connsiteX4403" fmla="*/ 20725042 w 23801362"/>
              <a:gd name="connsiteY4403" fmla="*/ 4735269 h 7420660"/>
              <a:gd name="connsiteX4404" fmla="*/ 20812114 w 23801362"/>
              <a:gd name="connsiteY4404" fmla="*/ 4759677 h 7420660"/>
              <a:gd name="connsiteX4405" fmla="*/ 20899184 w 23801362"/>
              <a:gd name="connsiteY4405" fmla="*/ 4790274 h 7420660"/>
              <a:gd name="connsiteX4406" fmla="*/ 20920126 w 23801362"/>
              <a:gd name="connsiteY4406" fmla="*/ 4807807 h 7420660"/>
              <a:gd name="connsiteX4407" fmla="*/ 20937760 w 23801362"/>
              <a:gd name="connsiteY4407" fmla="*/ 4785117 h 7420660"/>
              <a:gd name="connsiteX4408" fmla="*/ 21179132 w 23801362"/>
              <a:gd name="connsiteY4408" fmla="*/ 4807807 h 7420660"/>
              <a:gd name="connsiteX4409" fmla="*/ 21594648 w 23801362"/>
              <a:gd name="connsiteY4409" fmla="*/ 4807807 h 7420660"/>
              <a:gd name="connsiteX4410" fmla="*/ 21985914 w 23801362"/>
              <a:gd name="connsiteY4410" fmla="*/ 4779961 h 7420660"/>
              <a:gd name="connsiteX4411" fmla="*/ 22370568 w 23801362"/>
              <a:gd name="connsiteY4411" fmla="*/ 4759677 h 7420660"/>
              <a:gd name="connsiteX4412" fmla="*/ 22350728 w 23801362"/>
              <a:gd name="connsiteY4412" fmla="*/ 4748333 h 7420660"/>
              <a:gd name="connsiteX4413" fmla="*/ 22308846 w 23801362"/>
              <a:gd name="connsiteY4413" fmla="*/ 4731831 h 7420660"/>
              <a:gd name="connsiteX4414" fmla="*/ 22383794 w 23801362"/>
              <a:gd name="connsiteY4414" fmla="*/ 4730112 h 7420660"/>
              <a:gd name="connsiteX4415" fmla="*/ 22741996 w 23801362"/>
              <a:gd name="connsiteY4415" fmla="*/ 4740425 h 7420660"/>
              <a:gd name="connsiteX4416" fmla="*/ 22998798 w 23801362"/>
              <a:gd name="connsiteY4416" fmla="*/ 4748333 h 7420660"/>
              <a:gd name="connsiteX4417" fmla="*/ 22616350 w 23801362"/>
              <a:gd name="connsiteY4417" fmla="*/ 4785117 h 7420660"/>
              <a:gd name="connsiteX4418" fmla="*/ 21855858 w 23801362"/>
              <a:gd name="connsiteY4418" fmla="*/ 4838404 h 7420660"/>
              <a:gd name="connsiteX4419" fmla="*/ 20553106 w 23801362"/>
              <a:gd name="connsiteY4419" fmla="*/ 4859719 h 7420660"/>
              <a:gd name="connsiteX4420" fmla="*/ 20223560 w 23801362"/>
              <a:gd name="connsiteY4420" fmla="*/ 4835310 h 7420660"/>
              <a:gd name="connsiteX4421" fmla="*/ 20037296 w 23801362"/>
              <a:gd name="connsiteY4421" fmla="*/ 4813651 h 7420660"/>
              <a:gd name="connsiteX4422" fmla="*/ 19993208 w 23801362"/>
              <a:gd name="connsiteY4422" fmla="*/ 4776867 h 7420660"/>
              <a:gd name="connsiteX4423" fmla="*/ 19881890 w 23801362"/>
              <a:gd name="connsiteY4423" fmla="*/ 4735269 h 7420660"/>
              <a:gd name="connsiteX4424" fmla="*/ 19263578 w 23801362"/>
              <a:gd name="connsiteY4424" fmla="*/ 4696421 h 7420660"/>
              <a:gd name="connsiteX4425" fmla="*/ 18611100 w 23801362"/>
              <a:gd name="connsiteY4425" fmla="*/ 4705360 h 7420660"/>
              <a:gd name="connsiteX4426" fmla="*/ 18509702 w 23801362"/>
              <a:gd name="connsiteY4426" fmla="*/ 4704329 h 7420660"/>
              <a:gd name="connsiteX4427" fmla="*/ 18292576 w 23801362"/>
              <a:gd name="connsiteY4427" fmla="*/ 4735269 h 7420660"/>
              <a:gd name="connsiteX4428" fmla="*/ 18254000 w 23801362"/>
              <a:gd name="connsiteY4428" fmla="*/ 4731831 h 7420660"/>
              <a:gd name="connsiteX4429" fmla="*/ 18205506 w 23801362"/>
              <a:gd name="connsiteY4429" fmla="*/ 4746270 h 7420660"/>
              <a:gd name="connsiteX4430" fmla="*/ 18236366 w 23801362"/>
              <a:gd name="connsiteY4430" fmla="*/ 4768959 h 7420660"/>
              <a:gd name="connsiteX4431" fmla="*/ 18410508 w 23801362"/>
              <a:gd name="connsiteY4431" fmla="*/ 4763803 h 7420660"/>
              <a:gd name="connsiteX4432" fmla="*/ 18576934 w 23801362"/>
              <a:gd name="connsiteY4432" fmla="*/ 4751427 h 7420660"/>
              <a:gd name="connsiteX4433" fmla="*/ 18637552 w 23801362"/>
              <a:gd name="connsiteY4433" fmla="*/ 4751427 h 7420660"/>
              <a:gd name="connsiteX4434" fmla="*/ 18746666 w 23801362"/>
              <a:gd name="connsiteY4434" fmla="*/ 4767585 h 7420660"/>
              <a:gd name="connsiteX4435" fmla="*/ 19242638 w 23801362"/>
              <a:gd name="connsiteY4435" fmla="*/ 4765865 h 7420660"/>
              <a:gd name="connsiteX4436" fmla="*/ 19423392 w 23801362"/>
              <a:gd name="connsiteY4436" fmla="*/ 4798181 h 7420660"/>
              <a:gd name="connsiteX4437" fmla="*/ 19111480 w 23801362"/>
              <a:gd name="connsiteY4437" fmla="*/ 4894785 h 7420660"/>
              <a:gd name="connsiteX4438" fmla="*/ 19100460 w 23801362"/>
              <a:gd name="connsiteY4438" fmla="*/ 4924006 h 7420660"/>
              <a:gd name="connsiteX4439" fmla="*/ 19088336 w 23801362"/>
              <a:gd name="connsiteY4439" fmla="*/ 4907848 h 7420660"/>
              <a:gd name="connsiteX4440" fmla="*/ 18982528 w 23801362"/>
              <a:gd name="connsiteY4440" fmla="*/ 4865563 h 7420660"/>
              <a:gd name="connsiteX4441" fmla="*/ 18969302 w 23801362"/>
              <a:gd name="connsiteY4441" fmla="*/ 4906473 h 7420660"/>
              <a:gd name="connsiteX4442" fmla="*/ 18974812 w 23801362"/>
              <a:gd name="connsiteY4442" fmla="*/ 4924006 h 7420660"/>
              <a:gd name="connsiteX4443" fmla="*/ 18872312 w 23801362"/>
              <a:gd name="connsiteY4443" fmla="*/ 4930537 h 7420660"/>
              <a:gd name="connsiteX4444" fmla="*/ 18810592 w 23801362"/>
              <a:gd name="connsiteY4444" fmla="*/ 4940507 h 7420660"/>
              <a:gd name="connsiteX4445" fmla="*/ 18926318 w 23801362"/>
              <a:gd name="connsiteY4445" fmla="*/ 4968010 h 7420660"/>
              <a:gd name="connsiteX4446" fmla="*/ 19057474 w 23801362"/>
              <a:gd name="connsiteY4446" fmla="*/ 5015109 h 7420660"/>
              <a:gd name="connsiteX4447" fmla="*/ 18887742 w 23801362"/>
              <a:gd name="connsiteY4447" fmla="*/ 5006857 h 7420660"/>
              <a:gd name="connsiteX4448" fmla="*/ 17791094 w 23801362"/>
              <a:gd name="connsiteY4448" fmla="*/ 5034360 h 7420660"/>
              <a:gd name="connsiteX4449" fmla="*/ 18529540 w 23801362"/>
              <a:gd name="connsiteY4449" fmla="*/ 5051893 h 7420660"/>
              <a:gd name="connsiteX4450" fmla="*/ 19007878 w 23801362"/>
              <a:gd name="connsiteY4450" fmla="*/ 5084897 h 7420660"/>
              <a:gd name="connsiteX4451" fmla="*/ 18961588 w 23801362"/>
              <a:gd name="connsiteY4451" fmla="*/ 5088678 h 7420660"/>
              <a:gd name="connsiteX4452" fmla="*/ 18607794 w 23801362"/>
              <a:gd name="connsiteY4452" fmla="*/ 5100023 h 7420660"/>
              <a:gd name="connsiteX4453" fmla="*/ 18220936 w 23801362"/>
              <a:gd name="connsiteY4453" fmla="*/ 5110337 h 7420660"/>
              <a:gd name="connsiteX4454" fmla="*/ 17451628 w 23801362"/>
              <a:gd name="connsiteY4454" fmla="*/ 5101741 h 7420660"/>
              <a:gd name="connsiteX4455" fmla="*/ 16969984 w 23801362"/>
              <a:gd name="connsiteY4455" fmla="*/ 5080427 h 7420660"/>
              <a:gd name="connsiteX4456" fmla="*/ 16310892 w 23801362"/>
              <a:gd name="connsiteY4456" fmla="*/ 5063238 h 7420660"/>
              <a:gd name="connsiteX4457" fmla="*/ 16104788 w 23801362"/>
              <a:gd name="connsiteY4457" fmla="*/ 5076645 h 7420660"/>
              <a:gd name="connsiteX4458" fmla="*/ 16176428 w 23801362"/>
              <a:gd name="connsiteY4458" fmla="*/ 5060144 h 7420660"/>
              <a:gd name="connsiteX4459" fmla="*/ 16199574 w 23801362"/>
              <a:gd name="connsiteY4459" fmla="*/ 5043986 h 7420660"/>
              <a:gd name="connsiteX4460" fmla="*/ 15995676 w 23801362"/>
              <a:gd name="connsiteY4460" fmla="*/ 5065301 h 7420660"/>
              <a:gd name="connsiteX4461" fmla="*/ 15836964 w 23801362"/>
              <a:gd name="connsiteY4461" fmla="*/ 5085584 h 7420660"/>
              <a:gd name="connsiteX4462" fmla="*/ 15688172 w 23801362"/>
              <a:gd name="connsiteY4462" fmla="*/ 5097273 h 7420660"/>
              <a:gd name="connsiteX4463" fmla="*/ 16092664 w 23801362"/>
              <a:gd name="connsiteY4463" fmla="*/ 5146090 h 7420660"/>
              <a:gd name="connsiteX4464" fmla="*/ 16388044 w 23801362"/>
              <a:gd name="connsiteY4464" fmla="*/ 5165341 h 7420660"/>
              <a:gd name="connsiteX4465" fmla="*/ 16335140 w 23801362"/>
              <a:gd name="connsiteY4465" fmla="*/ 5179781 h 7420660"/>
              <a:gd name="connsiteX4466" fmla="*/ 16260192 w 23801362"/>
              <a:gd name="connsiteY4466" fmla="*/ 5207283 h 7420660"/>
              <a:gd name="connsiteX4467" fmla="*/ 16060702 w 23801362"/>
              <a:gd name="connsiteY4467" fmla="*/ 5188719 h 7420660"/>
              <a:gd name="connsiteX4468" fmla="*/ 15879948 w 23801362"/>
              <a:gd name="connsiteY4468" fmla="*/ 5232035 h 7420660"/>
              <a:gd name="connsiteX4469" fmla="*/ 15885460 w 23801362"/>
              <a:gd name="connsiteY4469" fmla="*/ 5277759 h 7420660"/>
              <a:gd name="connsiteX4470" fmla="*/ 16126832 w 23801362"/>
              <a:gd name="connsiteY4470" fmla="*/ 5280165 h 7420660"/>
              <a:gd name="connsiteX4471" fmla="*/ 16035352 w 23801362"/>
              <a:gd name="connsiteY4471" fmla="*/ 5330013 h 7420660"/>
              <a:gd name="connsiteX4472" fmla="*/ 15816024 w 23801362"/>
              <a:gd name="connsiteY4472" fmla="*/ 5332077 h 7420660"/>
              <a:gd name="connsiteX4473" fmla="*/ 15701398 w 23801362"/>
              <a:gd name="connsiteY4473" fmla="*/ 5346515 h 7420660"/>
              <a:gd name="connsiteX4474" fmla="*/ 15575752 w 23801362"/>
              <a:gd name="connsiteY4474" fmla="*/ 5363705 h 7420660"/>
              <a:gd name="connsiteX4475" fmla="*/ 15552606 w 23801362"/>
              <a:gd name="connsiteY4475" fmla="*/ 5360611 h 7420660"/>
              <a:gd name="connsiteX4476" fmla="*/ 15411530 w 23801362"/>
              <a:gd name="connsiteY4476" fmla="*/ 5344453 h 7420660"/>
              <a:gd name="connsiteX4477" fmla="*/ 15291396 w 23801362"/>
              <a:gd name="connsiteY4477" fmla="*/ 5362673 h 7420660"/>
              <a:gd name="connsiteX4478" fmla="*/ 15252820 w 23801362"/>
              <a:gd name="connsiteY4478" fmla="*/ 5365767 h 7420660"/>
              <a:gd name="connsiteX4479" fmla="*/ 15172360 w 23801362"/>
              <a:gd name="connsiteY4479" fmla="*/ 5386051 h 7420660"/>
              <a:gd name="connsiteX4480" fmla="*/ 15110640 w 23801362"/>
              <a:gd name="connsiteY4480" fmla="*/ 5404615 h 7420660"/>
              <a:gd name="connsiteX4481" fmla="*/ 15122764 w 23801362"/>
              <a:gd name="connsiteY4481" fmla="*/ 5358547 h 7420660"/>
              <a:gd name="connsiteX4482" fmla="*/ 15172360 w 23801362"/>
              <a:gd name="connsiteY4482" fmla="*/ 5302167 h 7420660"/>
              <a:gd name="connsiteX4483" fmla="*/ 15289190 w 23801362"/>
              <a:gd name="connsiteY4483" fmla="*/ 5277759 h 7420660"/>
              <a:gd name="connsiteX4484" fmla="*/ 15507418 w 23801362"/>
              <a:gd name="connsiteY4484" fmla="*/ 5249225 h 7420660"/>
              <a:gd name="connsiteX4485" fmla="*/ 15649596 w 23801362"/>
              <a:gd name="connsiteY4485" fmla="*/ 5218628 h 7420660"/>
              <a:gd name="connsiteX4486" fmla="*/ 15776344 w 23801362"/>
              <a:gd name="connsiteY4486" fmla="*/ 5158122 h 7420660"/>
              <a:gd name="connsiteX4487" fmla="*/ 15316744 w 23801362"/>
              <a:gd name="connsiteY4487" fmla="*/ 5213471 h 7420660"/>
              <a:gd name="connsiteX4488" fmla="*/ 15201016 w 23801362"/>
              <a:gd name="connsiteY4488" fmla="*/ 5221722 h 7420660"/>
              <a:gd name="connsiteX4489" fmla="*/ 15100720 w 23801362"/>
              <a:gd name="connsiteY4489" fmla="*/ 5232035 h 7420660"/>
              <a:gd name="connsiteX4490" fmla="*/ 14966256 w 23801362"/>
              <a:gd name="connsiteY4490" fmla="*/ 5277071 h 7420660"/>
              <a:gd name="connsiteX4491" fmla="*/ 14907844 w 23801362"/>
              <a:gd name="connsiteY4491" fmla="*/ 5293229 h 7420660"/>
              <a:gd name="connsiteX4492" fmla="*/ 14959644 w 23801362"/>
              <a:gd name="connsiteY4492" fmla="*/ 5294261 h 7420660"/>
              <a:gd name="connsiteX4493" fmla="*/ 15058840 w 23801362"/>
              <a:gd name="connsiteY4493" fmla="*/ 5277759 h 7420660"/>
              <a:gd name="connsiteX4494" fmla="*/ 15118356 w 23801362"/>
              <a:gd name="connsiteY4494" fmla="*/ 5271571 h 7420660"/>
              <a:gd name="connsiteX4495" fmla="*/ 14907844 w 23801362"/>
              <a:gd name="connsiteY4495" fmla="*/ 5344453 h 7420660"/>
              <a:gd name="connsiteX4496" fmla="*/ 14688512 w 23801362"/>
              <a:gd name="connsiteY4496" fmla="*/ 5388457 h 7420660"/>
              <a:gd name="connsiteX4497" fmla="*/ 14568378 w 23801362"/>
              <a:gd name="connsiteY4497" fmla="*/ 5390519 h 7420660"/>
              <a:gd name="connsiteX4498" fmla="*/ 14522088 w 23801362"/>
              <a:gd name="connsiteY4498" fmla="*/ 5355453 h 7420660"/>
              <a:gd name="connsiteX4499" fmla="*/ 14493432 w 23801362"/>
              <a:gd name="connsiteY4499" fmla="*/ 5341359 h 7420660"/>
              <a:gd name="connsiteX4500" fmla="*/ 14663164 w 23801362"/>
              <a:gd name="connsiteY4500" fmla="*/ 5289103 h 7420660"/>
              <a:gd name="connsiteX4501" fmla="*/ 14878084 w 23801362"/>
              <a:gd name="connsiteY4501" fmla="*/ 5182875 h 7420660"/>
              <a:gd name="connsiteX4502" fmla="*/ 14809752 w 23801362"/>
              <a:gd name="connsiteY4502" fmla="*/ 5210377 h 7420660"/>
              <a:gd name="connsiteX4503" fmla="*/ 14772276 w 23801362"/>
              <a:gd name="connsiteY4503" fmla="*/ 5237880 h 7420660"/>
              <a:gd name="connsiteX4504" fmla="*/ 14724884 w 23801362"/>
              <a:gd name="connsiteY4504" fmla="*/ 5218628 h 7420660"/>
              <a:gd name="connsiteX4505" fmla="*/ 14754644 w 23801362"/>
              <a:gd name="connsiteY4505" fmla="*/ 5199033 h 7420660"/>
              <a:gd name="connsiteX4506" fmla="*/ 14774482 w 23801362"/>
              <a:gd name="connsiteY4506" fmla="*/ 5182875 h 7420660"/>
              <a:gd name="connsiteX4507" fmla="*/ 15155828 w 23801362"/>
              <a:gd name="connsiteY4507" fmla="*/ 5121337 h 7420660"/>
              <a:gd name="connsiteX4508" fmla="*/ 15216448 w 23801362"/>
              <a:gd name="connsiteY4508" fmla="*/ 5101741 h 7420660"/>
              <a:gd name="connsiteX4509" fmla="*/ 15295804 w 23801362"/>
              <a:gd name="connsiteY4509" fmla="*/ 5090741 h 7420660"/>
              <a:gd name="connsiteX4510" fmla="*/ 15422552 w 23801362"/>
              <a:gd name="connsiteY4510" fmla="*/ 5032297 h 7420660"/>
              <a:gd name="connsiteX4511" fmla="*/ 15447900 w 23801362"/>
              <a:gd name="connsiteY4511" fmla="*/ 5026453 h 7420660"/>
              <a:gd name="connsiteX4512" fmla="*/ 15506316 w 23801362"/>
              <a:gd name="connsiteY4512" fmla="*/ 5019234 h 7420660"/>
              <a:gd name="connsiteX4513" fmla="*/ 15871132 w 23801362"/>
              <a:gd name="connsiteY4513" fmla="*/ 5005139 h 7420660"/>
              <a:gd name="connsiteX4514" fmla="*/ 16035352 w 23801362"/>
              <a:gd name="connsiteY4514" fmla="*/ 4985543 h 7420660"/>
              <a:gd name="connsiteX4515" fmla="*/ 15976938 w 23801362"/>
              <a:gd name="connsiteY4515" fmla="*/ 4979355 h 7420660"/>
              <a:gd name="connsiteX4516" fmla="*/ 15895378 w 23801362"/>
              <a:gd name="connsiteY4516" fmla="*/ 4957697 h 7420660"/>
              <a:gd name="connsiteX4517" fmla="*/ 15776344 w 23801362"/>
              <a:gd name="connsiteY4517" fmla="*/ 4946695 h 7420660"/>
              <a:gd name="connsiteX4518" fmla="*/ 15649596 w 23801362"/>
              <a:gd name="connsiteY4518" fmla="*/ 4964916 h 7420660"/>
              <a:gd name="connsiteX4519" fmla="*/ 15226368 w 23801362"/>
              <a:gd name="connsiteY4519" fmla="*/ 5046049 h 7420660"/>
              <a:gd name="connsiteX4520" fmla="*/ 15194404 w 23801362"/>
              <a:gd name="connsiteY4520" fmla="*/ 5053956 h 7420660"/>
              <a:gd name="connsiteX4521" fmla="*/ 15174566 w 23801362"/>
              <a:gd name="connsiteY4521" fmla="*/ 5071489 h 7420660"/>
              <a:gd name="connsiteX4522" fmla="*/ 15169056 w 23801362"/>
              <a:gd name="connsiteY4522" fmla="*/ 5101741 h 7420660"/>
              <a:gd name="connsiteX4523" fmla="*/ 15149216 w 23801362"/>
              <a:gd name="connsiteY4523" fmla="*/ 5082490 h 7420660"/>
              <a:gd name="connsiteX4524" fmla="*/ 14905640 w 23801362"/>
              <a:gd name="connsiteY4524" fmla="*/ 5101741 h 7420660"/>
              <a:gd name="connsiteX4525" fmla="*/ 14840612 w 23801362"/>
              <a:gd name="connsiteY4525" fmla="*/ 5111367 h 7420660"/>
              <a:gd name="connsiteX4526" fmla="*/ 14619076 w 23801362"/>
              <a:gd name="connsiteY4526" fmla="*/ 5108273 h 7420660"/>
              <a:gd name="connsiteX4527" fmla="*/ 14517678 w 23801362"/>
              <a:gd name="connsiteY4527" fmla="*/ 5118587 h 7420660"/>
              <a:gd name="connsiteX4528" fmla="*/ 14551844 w 23801362"/>
              <a:gd name="connsiteY4528" fmla="*/ 5160185 h 7420660"/>
              <a:gd name="connsiteX4529" fmla="*/ 14637814 w 23801362"/>
              <a:gd name="connsiteY4529" fmla="*/ 5179781 h 7420660"/>
              <a:gd name="connsiteX4530" fmla="*/ 14577196 w 23801362"/>
              <a:gd name="connsiteY4530" fmla="*/ 5195939 h 7420660"/>
              <a:gd name="connsiteX4531" fmla="*/ 14259772 w 23801362"/>
              <a:gd name="connsiteY4531" fmla="*/ 5232035 h 7420660"/>
              <a:gd name="connsiteX4532" fmla="*/ 14158374 w 23801362"/>
              <a:gd name="connsiteY4532" fmla="*/ 5258507 h 7420660"/>
              <a:gd name="connsiteX4533" fmla="*/ 13991948 w 23801362"/>
              <a:gd name="connsiteY4533" fmla="*/ 5265727 h 7420660"/>
              <a:gd name="connsiteX4534" fmla="*/ 13973212 w 23801362"/>
              <a:gd name="connsiteY4534" fmla="*/ 5258507 h 7420660"/>
              <a:gd name="connsiteX4535" fmla="*/ 13931328 w 23801362"/>
              <a:gd name="connsiteY4535" fmla="*/ 5241317 h 7420660"/>
              <a:gd name="connsiteX4536" fmla="*/ 13820012 w 23801362"/>
              <a:gd name="connsiteY4536" fmla="*/ 5257475 h 7420660"/>
              <a:gd name="connsiteX4537" fmla="*/ 13853076 w 23801362"/>
              <a:gd name="connsiteY4537" fmla="*/ 5280165 h 7420660"/>
              <a:gd name="connsiteX4538" fmla="*/ 13825522 w 23801362"/>
              <a:gd name="connsiteY4538" fmla="*/ 5307324 h 7420660"/>
              <a:gd name="connsiteX4539" fmla="*/ 13750576 w 23801362"/>
              <a:gd name="connsiteY4539" fmla="*/ 5355453 h 7420660"/>
              <a:gd name="connsiteX4540" fmla="*/ 13693264 w 23801362"/>
              <a:gd name="connsiteY4540" fmla="*/ 5375049 h 7420660"/>
              <a:gd name="connsiteX4541" fmla="*/ 13646972 w 23801362"/>
              <a:gd name="connsiteY4541" fmla="*/ 5396364 h 7420660"/>
              <a:gd name="connsiteX4542" fmla="*/ 13574228 w 23801362"/>
              <a:gd name="connsiteY4542" fmla="*/ 5413897 h 7420660"/>
              <a:gd name="connsiteX4543" fmla="*/ 13251296 w 23801362"/>
              <a:gd name="connsiteY4543" fmla="*/ 5463745 h 7420660"/>
              <a:gd name="connsiteX4544" fmla="*/ 13163124 w 23801362"/>
              <a:gd name="connsiteY4544" fmla="*/ 5488498 h 7420660"/>
              <a:gd name="connsiteX4545" fmla="*/ 13106914 w 23801362"/>
              <a:gd name="connsiteY4545" fmla="*/ 5502593 h 7420660"/>
              <a:gd name="connsiteX4546" fmla="*/ 12961428 w 23801362"/>
              <a:gd name="connsiteY4546" fmla="*/ 5529408 h 7420660"/>
              <a:gd name="connsiteX4547" fmla="*/ 12653926 w 23801362"/>
              <a:gd name="connsiteY4547" fmla="*/ 5552097 h 7420660"/>
              <a:gd name="connsiteX4548" fmla="*/ 12430188 w 23801362"/>
              <a:gd name="connsiteY4548" fmla="*/ 5572037 h 7420660"/>
              <a:gd name="connsiteX4549" fmla="*/ 12122684 w 23801362"/>
              <a:gd name="connsiteY4549" fmla="*/ 5602977 h 7420660"/>
              <a:gd name="connsiteX4550" fmla="*/ 11860372 w 23801362"/>
              <a:gd name="connsiteY4550" fmla="*/ 5582351 h 7420660"/>
              <a:gd name="connsiteX4551" fmla="*/ 11810774 w 23801362"/>
              <a:gd name="connsiteY4551" fmla="*/ 5560005 h 7420660"/>
              <a:gd name="connsiteX4552" fmla="*/ 11632224 w 23801362"/>
              <a:gd name="connsiteY4552" fmla="*/ 5585789 h 7420660"/>
              <a:gd name="connsiteX4553" fmla="*/ 11479024 w 23801362"/>
              <a:gd name="connsiteY4553" fmla="*/ 5618104 h 7420660"/>
              <a:gd name="connsiteX4554" fmla="*/ 11313700 w 23801362"/>
              <a:gd name="connsiteY4554" fmla="*/ 5641481 h 7420660"/>
              <a:gd name="connsiteX4555" fmla="*/ 11078940 w 23801362"/>
              <a:gd name="connsiteY4555" fmla="*/ 5658327 h 7420660"/>
              <a:gd name="connsiteX4556" fmla="*/ 9252660 w 23801362"/>
              <a:gd name="connsiteY4556" fmla="*/ 5718489 h 7420660"/>
              <a:gd name="connsiteX4557" fmla="*/ 8606795 w 23801362"/>
              <a:gd name="connsiteY4557" fmla="*/ 5758367 h 7420660"/>
              <a:gd name="connsiteX4558" fmla="*/ 8519724 w 23801362"/>
              <a:gd name="connsiteY4558" fmla="*/ 5816811 h 7420660"/>
              <a:gd name="connsiteX4559" fmla="*/ 8584752 w 23801362"/>
              <a:gd name="connsiteY4559" fmla="*/ 5824717 h 7420660"/>
              <a:gd name="connsiteX4560" fmla="*/ 8304803 w 23801362"/>
              <a:gd name="connsiteY4560" fmla="*/ 5858409 h 7420660"/>
              <a:gd name="connsiteX4561" fmla="*/ 7855122 w 23801362"/>
              <a:gd name="connsiteY4561" fmla="*/ 5876973 h 7420660"/>
              <a:gd name="connsiteX4562" fmla="*/ 7628076 w 23801362"/>
              <a:gd name="connsiteY4562" fmla="*/ 5886255 h 7420660"/>
              <a:gd name="connsiteX4563" fmla="*/ 7623668 w 23801362"/>
              <a:gd name="connsiteY4563" fmla="*/ 5925103 h 7420660"/>
              <a:gd name="connsiteX4564" fmla="*/ 7632486 w 23801362"/>
              <a:gd name="connsiteY4564" fmla="*/ 5974263 h 7420660"/>
              <a:gd name="connsiteX4565" fmla="*/ 7625872 w 23801362"/>
              <a:gd name="connsiteY4565" fmla="*/ 6004860 h 7420660"/>
              <a:gd name="connsiteX4566" fmla="*/ 7615953 w 23801362"/>
              <a:gd name="connsiteY4566" fmla="*/ 6022393 h 7420660"/>
              <a:gd name="connsiteX4567" fmla="*/ 7595012 w 23801362"/>
              <a:gd name="connsiteY4567" fmla="*/ 5997641 h 7420660"/>
              <a:gd name="connsiteX4568" fmla="*/ 7568560 w 23801362"/>
              <a:gd name="connsiteY4568" fmla="*/ 5939197 h 7420660"/>
              <a:gd name="connsiteX4569" fmla="*/ 7392214 w 23801362"/>
              <a:gd name="connsiteY4569" fmla="*/ 5935416 h 7420660"/>
              <a:gd name="connsiteX4570" fmla="*/ 6948044 w 23801362"/>
              <a:gd name="connsiteY4570" fmla="*/ 5933009 h 7420660"/>
              <a:gd name="connsiteX4571" fmla="*/ 6840032 w 23801362"/>
              <a:gd name="connsiteY4571" fmla="*/ 5949511 h 7420660"/>
              <a:gd name="connsiteX4572" fmla="*/ 6746350 w 23801362"/>
              <a:gd name="connsiteY4572" fmla="*/ 5993171 h 7420660"/>
              <a:gd name="connsiteX4573" fmla="*/ 6612988 w 23801362"/>
              <a:gd name="connsiteY4573" fmla="*/ 6057803 h 7420660"/>
              <a:gd name="connsiteX4574" fmla="*/ 6727612 w 23801362"/>
              <a:gd name="connsiteY4574" fmla="*/ 6099744 h 7420660"/>
              <a:gd name="connsiteX4575" fmla="*/ 6894038 w 23801362"/>
              <a:gd name="connsiteY4575" fmla="*/ 6104901 h 7420660"/>
              <a:gd name="connsiteX4576" fmla="*/ 6986620 w 23801362"/>
              <a:gd name="connsiteY4576" fmla="*/ 6122090 h 7420660"/>
              <a:gd name="connsiteX4577" fmla="*/ 6836726 w 23801362"/>
              <a:gd name="connsiteY4577" fmla="*/ 6140655 h 7420660"/>
              <a:gd name="connsiteX4578" fmla="*/ 6621804 w 23801362"/>
              <a:gd name="connsiteY4578" fmla="*/ 6099744 h 7420660"/>
              <a:gd name="connsiteX4579" fmla="*/ 6510486 w 23801362"/>
              <a:gd name="connsiteY4579" fmla="*/ 6069147 h 7420660"/>
              <a:gd name="connsiteX4580" fmla="*/ 6477422 w 23801362"/>
              <a:gd name="connsiteY4580" fmla="*/ 6047489 h 7420660"/>
              <a:gd name="connsiteX4581" fmla="*/ 6514895 w 23801362"/>
              <a:gd name="connsiteY4581" fmla="*/ 6008641 h 7420660"/>
              <a:gd name="connsiteX4582" fmla="*/ 6554573 w 23801362"/>
              <a:gd name="connsiteY4582" fmla="*/ 5971857 h 7420660"/>
              <a:gd name="connsiteX4583" fmla="*/ 6583229 w 23801362"/>
              <a:gd name="connsiteY4583" fmla="*/ 5957418 h 7420660"/>
              <a:gd name="connsiteX4584" fmla="*/ 6612988 w 23801362"/>
              <a:gd name="connsiteY4584" fmla="*/ 5936103 h 7420660"/>
              <a:gd name="connsiteX4585" fmla="*/ 6631724 w 23801362"/>
              <a:gd name="connsiteY4585" fmla="*/ 5905507 h 7420660"/>
              <a:gd name="connsiteX4586" fmla="*/ 6651563 w 23801362"/>
              <a:gd name="connsiteY4586" fmla="*/ 5925103 h 7420660"/>
              <a:gd name="connsiteX4587" fmla="*/ 6671403 w 23801362"/>
              <a:gd name="connsiteY4587" fmla="*/ 5944354 h 7420660"/>
              <a:gd name="connsiteX4588" fmla="*/ 6685730 w 23801362"/>
              <a:gd name="connsiteY4588" fmla="*/ 5919945 h 7420660"/>
              <a:gd name="connsiteX4589" fmla="*/ 6727612 w 23801362"/>
              <a:gd name="connsiteY4589" fmla="*/ 5900350 h 7420660"/>
              <a:gd name="connsiteX4590" fmla="*/ 6946942 w 23801362"/>
              <a:gd name="connsiteY4590" fmla="*/ 5815435 h 7420660"/>
              <a:gd name="connsiteX4591" fmla="*/ 7024094 w 23801362"/>
              <a:gd name="connsiteY4591" fmla="*/ 5787933 h 7420660"/>
              <a:gd name="connsiteX4592" fmla="*/ 7121084 w 23801362"/>
              <a:gd name="connsiteY4592" fmla="*/ 5738085 h 7420660"/>
              <a:gd name="connsiteX4593" fmla="*/ 7205950 w 23801362"/>
              <a:gd name="connsiteY4593" fmla="*/ 5701987 h 7420660"/>
              <a:gd name="connsiteX4594" fmla="*/ 7224686 w 23801362"/>
              <a:gd name="connsiteY4594" fmla="*/ 5676547 h 7420660"/>
              <a:gd name="connsiteX4595" fmla="*/ 7213664 w 23801362"/>
              <a:gd name="connsiteY4595" fmla="*/ 5614323 h 7420660"/>
              <a:gd name="connsiteX4596" fmla="*/ 7227992 w 23801362"/>
              <a:gd name="connsiteY4596" fmla="*/ 5590945 h 7420660"/>
              <a:gd name="connsiteX4597" fmla="*/ 6941431 w 23801362"/>
              <a:gd name="connsiteY4597" fmla="*/ 5599883 h 7420660"/>
              <a:gd name="connsiteX4598" fmla="*/ 6908366 w 23801362"/>
              <a:gd name="connsiteY4598" fmla="*/ 5596789 h 7420660"/>
              <a:gd name="connsiteX4599" fmla="*/ 6585434 w 23801362"/>
              <a:gd name="connsiteY4599" fmla="*/ 5571349 h 7420660"/>
              <a:gd name="connsiteX4600" fmla="*/ 6541347 w 23801362"/>
              <a:gd name="connsiteY4600" fmla="*/ 5571349 h 7420660"/>
              <a:gd name="connsiteX4601" fmla="*/ 6273523 w 23801362"/>
              <a:gd name="connsiteY4601" fmla="*/ 5555879 h 7420660"/>
              <a:gd name="connsiteX4602" fmla="*/ 6078440 w 23801362"/>
              <a:gd name="connsiteY4602" fmla="*/ 5588539 h 7420660"/>
              <a:gd name="connsiteX4603" fmla="*/ 6131344 w 23801362"/>
              <a:gd name="connsiteY4603" fmla="*/ 5633575 h 7420660"/>
              <a:gd name="connsiteX4604" fmla="*/ 6087257 w 23801362"/>
              <a:gd name="connsiteY4604" fmla="*/ 5622229 h 7420660"/>
              <a:gd name="connsiteX4605" fmla="*/ 5961611 w 23801362"/>
              <a:gd name="connsiteY4605" fmla="*/ 5582351 h 7420660"/>
              <a:gd name="connsiteX4606" fmla="*/ 5889970 w 23801362"/>
              <a:gd name="connsiteY4606" fmla="*/ 5550035 h 7420660"/>
              <a:gd name="connsiteX4607" fmla="*/ 5858008 w 23801362"/>
              <a:gd name="connsiteY4607" fmla="*/ 5532502 h 7420660"/>
              <a:gd name="connsiteX4608" fmla="*/ 5581366 w 23801362"/>
              <a:gd name="connsiteY4608" fmla="*/ 5520813 h 7420660"/>
              <a:gd name="connsiteX4609" fmla="*/ 5313541 w 23801362"/>
              <a:gd name="connsiteY4609" fmla="*/ 5538347 h 7420660"/>
              <a:gd name="connsiteX4610" fmla="*/ 5434778 w 23801362"/>
              <a:gd name="connsiteY4610" fmla="*/ 5605041 h 7420660"/>
              <a:gd name="connsiteX4611" fmla="*/ 5508623 w 23801362"/>
              <a:gd name="connsiteY4611" fmla="*/ 5612947 h 7420660"/>
              <a:gd name="connsiteX4612" fmla="*/ 5522952 w 23801362"/>
              <a:gd name="connsiteY4612" fmla="*/ 5701987 h 7420660"/>
              <a:gd name="connsiteX4613" fmla="*/ 5581366 w 23801362"/>
              <a:gd name="connsiteY4613" fmla="*/ 5749085 h 7420660"/>
              <a:gd name="connsiteX4614" fmla="*/ 5421552 w 23801362"/>
              <a:gd name="connsiteY4614" fmla="*/ 5710238 h 7420660"/>
              <a:gd name="connsiteX4615" fmla="*/ 5377466 w 23801362"/>
              <a:gd name="connsiteY4615" fmla="*/ 5688923 h 7420660"/>
              <a:gd name="connsiteX4616" fmla="*/ 5341095 w 23801362"/>
              <a:gd name="connsiteY4616" fmla="*/ 5669327 h 7420660"/>
              <a:gd name="connsiteX4617" fmla="*/ 5313541 w 23801362"/>
              <a:gd name="connsiteY4617" fmla="*/ 5650076 h 7420660"/>
              <a:gd name="connsiteX4618" fmla="*/ 5262842 w 23801362"/>
              <a:gd name="connsiteY4618" fmla="*/ 5621542 h 7420660"/>
              <a:gd name="connsiteX4619" fmla="*/ 5138298 w 23801362"/>
              <a:gd name="connsiteY4619" fmla="*/ 5552097 h 7420660"/>
              <a:gd name="connsiteX4620" fmla="*/ 5129480 w 23801362"/>
              <a:gd name="connsiteY4620" fmla="*/ 5580631 h 7420660"/>
              <a:gd name="connsiteX4621" fmla="*/ 5109642 w 23801362"/>
              <a:gd name="connsiteY4621" fmla="*/ 5566193 h 7420660"/>
              <a:gd name="connsiteX4622" fmla="*/ 4911253 w 23801362"/>
              <a:gd name="connsiteY4622" fmla="*/ 5529408 h 7420660"/>
              <a:gd name="connsiteX4623" fmla="*/ 4801036 w 23801362"/>
              <a:gd name="connsiteY4623" fmla="*/ 5563099 h 7420660"/>
              <a:gd name="connsiteX4624" fmla="*/ 4879290 w 23801362"/>
              <a:gd name="connsiteY4624" fmla="*/ 5582351 h 7420660"/>
              <a:gd name="connsiteX4625" fmla="*/ 4954237 w 23801362"/>
              <a:gd name="connsiteY4625" fmla="*/ 5591633 h 7420660"/>
              <a:gd name="connsiteX4626" fmla="*/ 4892516 w 23801362"/>
              <a:gd name="connsiteY4626" fmla="*/ 5611229 h 7420660"/>
              <a:gd name="connsiteX4627" fmla="*/ 4790015 w 23801362"/>
              <a:gd name="connsiteY4627" fmla="*/ 5638731 h 7420660"/>
              <a:gd name="connsiteX4628" fmla="*/ 4723886 w 23801362"/>
              <a:gd name="connsiteY4628" fmla="*/ 5669327 h 7420660"/>
              <a:gd name="connsiteX4629" fmla="*/ 4637917 w 23801362"/>
              <a:gd name="connsiteY4629" fmla="*/ 5699925 h 7420660"/>
              <a:gd name="connsiteX4630" fmla="*/ 4519986 w 23801362"/>
              <a:gd name="connsiteY4630" fmla="*/ 5721239 h 7420660"/>
              <a:gd name="connsiteX4631" fmla="*/ 4359070 w 23801362"/>
              <a:gd name="connsiteY4631" fmla="*/ 5788964 h 7420660"/>
              <a:gd name="connsiteX4632" fmla="*/ 4236730 w 23801362"/>
              <a:gd name="connsiteY4632" fmla="*/ 5860815 h 7420660"/>
              <a:gd name="connsiteX4633" fmla="*/ 4321597 w 23801362"/>
              <a:gd name="connsiteY4633" fmla="*/ 5781057 h 7420660"/>
              <a:gd name="connsiteX4634" fmla="*/ 4483614 w 23801362"/>
              <a:gd name="connsiteY4634" fmla="*/ 5632543 h 7420660"/>
              <a:gd name="connsiteX4635" fmla="*/ 4556357 w 23801362"/>
              <a:gd name="connsiteY4635" fmla="*/ 5611229 h 7420660"/>
              <a:gd name="connsiteX4636" fmla="*/ 4675390 w 23801362"/>
              <a:gd name="connsiteY4636" fmla="*/ 5583725 h 7420660"/>
              <a:gd name="connsiteX4637" fmla="*/ 4616976 w 23801362"/>
              <a:gd name="connsiteY4637" fmla="*/ 5546941 h 7420660"/>
              <a:gd name="connsiteX4638" fmla="*/ 4443936 w 23801362"/>
              <a:gd name="connsiteY4638" fmla="*/ 5561036 h 7420660"/>
              <a:gd name="connsiteX4639" fmla="*/ 4213586 w 23801362"/>
              <a:gd name="connsiteY4639" fmla="*/ 5630480 h 7420660"/>
              <a:gd name="connsiteX4640" fmla="*/ 3938045 w 23801362"/>
              <a:gd name="connsiteY4640" fmla="*/ 5708175 h 7420660"/>
              <a:gd name="connsiteX4641" fmla="*/ 3809094 w 23801362"/>
              <a:gd name="connsiteY4641" fmla="*/ 5729833 h 7420660"/>
              <a:gd name="connsiteX4642" fmla="*/ 4316086 w 23801362"/>
              <a:gd name="connsiteY4642" fmla="*/ 5520813 h 7420660"/>
              <a:gd name="connsiteX4643" fmla="*/ 4263182 w 23801362"/>
              <a:gd name="connsiteY4643" fmla="*/ 5452745 h 7420660"/>
              <a:gd name="connsiteX4644" fmla="*/ 4272000 w 23801362"/>
              <a:gd name="connsiteY4644" fmla="*/ 5435211 h 7420660"/>
              <a:gd name="connsiteX4645" fmla="*/ 4339232 w 23801362"/>
              <a:gd name="connsiteY4645" fmla="*/ 5443462 h 7420660"/>
              <a:gd name="connsiteX4646" fmla="*/ 4486921 w 23801362"/>
              <a:gd name="connsiteY4646" fmla="*/ 5477153 h 7420660"/>
              <a:gd name="connsiteX4647" fmla="*/ 4542029 w 23801362"/>
              <a:gd name="connsiteY4647" fmla="*/ 5459964 h 7420660"/>
              <a:gd name="connsiteX4648" fmla="*/ 4486921 w 23801362"/>
              <a:gd name="connsiteY4648" fmla="*/ 5436587 h 7420660"/>
              <a:gd name="connsiteX4649" fmla="*/ 4399850 w 23801362"/>
              <a:gd name="connsiteY4649" fmla="*/ 5413897 h 7420660"/>
              <a:gd name="connsiteX4650" fmla="*/ 4332619 w 23801362"/>
              <a:gd name="connsiteY4650" fmla="*/ 5327951 h 7420660"/>
              <a:gd name="connsiteX4651" fmla="*/ 4392135 w 23801362"/>
              <a:gd name="connsiteY4651" fmla="*/ 5347547 h 7420660"/>
              <a:gd name="connsiteX4652" fmla="*/ 4460469 w 23801362"/>
              <a:gd name="connsiteY4652" fmla="*/ 5357517 h 7420660"/>
              <a:gd name="connsiteX4653" fmla="*/ 4522190 w 23801362"/>
              <a:gd name="connsiteY4653" fmla="*/ 5375049 h 7420660"/>
              <a:gd name="connsiteX4654" fmla="*/ 4537620 w 23801362"/>
              <a:gd name="connsiteY4654" fmla="*/ 5413897 h 7420660"/>
              <a:gd name="connsiteX4655" fmla="*/ 4622487 w 23801362"/>
              <a:gd name="connsiteY4655" fmla="*/ 5427305 h 7420660"/>
              <a:gd name="connsiteX4656" fmla="*/ 4706251 w 23801362"/>
              <a:gd name="connsiteY4656" fmla="*/ 5410803 h 7420660"/>
              <a:gd name="connsiteX4657" fmla="*/ 4792220 w 23801362"/>
              <a:gd name="connsiteY4657" fmla="*/ 5367143 h 7420660"/>
              <a:gd name="connsiteX4658" fmla="*/ 4928887 w 23801362"/>
              <a:gd name="connsiteY4658" fmla="*/ 5315919 h 7420660"/>
              <a:gd name="connsiteX4659" fmla="*/ 5064453 w 23801362"/>
              <a:gd name="connsiteY4659" fmla="*/ 5275009 h 7420660"/>
              <a:gd name="connsiteX4660" fmla="*/ 5085394 w 23801362"/>
              <a:gd name="connsiteY4660" fmla="*/ 5263320 h 7420660"/>
              <a:gd name="connsiteX4661" fmla="*/ 5104130 w 23801362"/>
              <a:gd name="connsiteY4661" fmla="*/ 5218628 h 7420660"/>
              <a:gd name="connsiteX4662" fmla="*/ 5134991 w 23801362"/>
              <a:gd name="connsiteY4662" fmla="*/ 5196969 h 7420660"/>
              <a:gd name="connsiteX4663" fmla="*/ 4767972 w 23801362"/>
              <a:gd name="connsiteY4663" fmla="*/ 5249225 h 7420660"/>
              <a:gd name="connsiteX4664" fmla="*/ 4647836 w 23801362"/>
              <a:gd name="connsiteY4664" fmla="*/ 5268477 h 7420660"/>
              <a:gd name="connsiteX4665" fmla="*/ 4431813 w 23801362"/>
              <a:gd name="connsiteY4665" fmla="*/ 5249225 h 7420660"/>
              <a:gd name="connsiteX4666" fmla="*/ 4245548 w 23801362"/>
              <a:gd name="connsiteY4666" fmla="*/ 5216565 h 7420660"/>
              <a:gd name="connsiteX4667" fmla="*/ 4105574 w 23801362"/>
              <a:gd name="connsiteY4667" fmla="*/ 5213471 h 7420660"/>
              <a:gd name="connsiteX4668" fmla="*/ 3791458 w 23801362"/>
              <a:gd name="connsiteY4668" fmla="*/ 5195939 h 7420660"/>
              <a:gd name="connsiteX4669" fmla="*/ 3850975 w 23801362"/>
              <a:gd name="connsiteY4669" fmla="*/ 5188719 h 7420660"/>
              <a:gd name="connsiteX4670" fmla="*/ 4136434 w 23801362"/>
              <a:gd name="connsiteY4670" fmla="*/ 5137839 h 7420660"/>
              <a:gd name="connsiteX4671" fmla="*/ 4044956 w 23801362"/>
              <a:gd name="connsiteY4671" fmla="*/ 5118587 h 7420660"/>
              <a:gd name="connsiteX4672" fmla="*/ 3763904 w 23801362"/>
              <a:gd name="connsiteY4672" fmla="*/ 5152278 h 7420660"/>
              <a:gd name="connsiteX4673" fmla="*/ 3682344 w 23801362"/>
              <a:gd name="connsiteY4673" fmla="*/ 5179781 h 7420660"/>
              <a:gd name="connsiteX4674" fmla="*/ 3631645 w 23801362"/>
              <a:gd name="connsiteY4674" fmla="*/ 5200407 h 7420660"/>
              <a:gd name="connsiteX4675" fmla="*/ 3597478 w 23801362"/>
              <a:gd name="connsiteY4675" fmla="*/ 5200407 h 7420660"/>
              <a:gd name="connsiteX4676" fmla="*/ 3513714 w 23801362"/>
              <a:gd name="connsiteY4676" fmla="*/ 5177718 h 7420660"/>
              <a:gd name="connsiteX4677" fmla="*/ 3443176 w 23801362"/>
              <a:gd name="connsiteY4677" fmla="*/ 5174624 h 7420660"/>
              <a:gd name="connsiteX4678" fmla="*/ 3514816 w 23801362"/>
              <a:gd name="connsiteY4678" fmla="*/ 5160185 h 7420660"/>
              <a:gd name="connsiteX4679" fmla="*/ 3528042 w 23801362"/>
              <a:gd name="connsiteY4679" fmla="*/ 5130963 h 7420660"/>
              <a:gd name="connsiteX4680" fmla="*/ 3169840 w 23801362"/>
              <a:gd name="connsiteY4680" fmla="*/ 5210377 h 7420660"/>
              <a:gd name="connsiteX4681" fmla="*/ 3091586 w 23801362"/>
              <a:gd name="connsiteY4681" fmla="*/ 5250256 h 7420660"/>
              <a:gd name="connsiteX4682" fmla="*/ 2935080 w 23801362"/>
              <a:gd name="connsiteY4682" fmla="*/ 5324857 h 7420660"/>
              <a:gd name="connsiteX4683" fmla="*/ 2763143 w 23801362"/>
              <a:gd name="connsiteY4683" fmla="*/ 5410803 h 7420660"/>
              <a:gd name="connsiteX4684" fmla="*/ 2317871 w 23801362"/>
              <a:gd name="connsiteY4684" fmla="*/ 5483341 h 7420660"/>
              <a:gd name="connsiteX4685" fmla="*/ 2434699 w 23801362"/>
              <a:gd name="connsiteY4685" fmla="*/ 5436587 h 7420660"/>
              <a:gd name="connsiteX4686" fmla="*/ 2633088 w 23801362"/>
              <a:gd name="connsiteY4686" fmla="*/ 5367143 h 7420660"/>
              <a:gd name="connsiteX4687" fmla="*/ 2711341 w 23801362"/>
              <a:gd name="connsiteY4687" fmla="*/ 5336202 h 7420660"/>
              <a:gd name="connsiteX4688" fmla="*/ 2594512 w 23801362"/>
              <a:gd name="connsiteY4688" fmla="*/ 5347547 h 7420660"/>
              <a:gd name="connsiteX4689" fmla="*/ 2446824 w 23801362"/>
              <a:gd name="connsiteY4689" fmla="*/ 5378143 h 7420660"/>
              <a:gd name="connsiteX4690" fmla="*/ 2382898 w 23801362"/>
              <a:gd name="connsiteY4690" fmla="*/ 5376769 h 7420660"/>
              <a:gd name="connsiteX4691" fmla="*/ 2532792 w 23801362"/>
              <a:gd name="connsiteY4691" fmla="*/ 5316606 h 7420660"/>
              <a:gd name="connsiteX4692" fmla="*/ 2883278 w 23801362"/>
              <a:gd name="connsiteY4692" fmla="*/ 5191125 h 7420660"/>
              <a:gd name="connsiteX4693" fmla="*/ 3521429 w 23801362"/>
              <a:gd name="connsiteY4693" fmla="*/ 5046737 h 7420660"/>
              <a:gd name="connsiteX4694" fmla="*/ 3428848 w 23801362"/>
              <a:gd name="connsiteY4694" fmla="*/ 5080427 h 7420660"/>
              <a:gd name="connsiteX4695" fmla="*/ 3336266 w 23801362"/>
              <a:gd name="connsiteY4695" fmla="*/ 5132682 h 7420660"/>
              <a:gd name="connsiteX4696" fmla="*/ 3548983 w 23801362"/>
              <a:gd name="connsiteY4696" fmla="*/ 5110337 h 7420660"/>
              <a:gd name="connsiteX4697" fmla="*/ 3742963 w 23801362"/>
              <a:gd name="connsiteY4697" fmla="*/ 5058081 h 7420660"/>
              <a:gd name="connsiteX4698" fmla="*/ 3790356 w 23801362"/>
              <a:gd name="connsiteY4698" fmla="*/ 5019234 h 7420660"/>
              <a:gd name="connsiteX4699" fmla="*/ 3663608 w 23801362"/>
              <a:gd name="connsiteY4699" fmla="*/ 5030579 h 7420660"/>
              <a:gd name="connsiteX4700" fmla="*/ 3568822 w 23801362"/>
              <a:gd name="connsiteY4700" fmla="*/ 5026453 h 7420660"/>
              <a:gd name="connsiteX4701" fmla="*/ 3799173 w 23801362"/>
              <a:gd name="connsiteY4701" fmla="*/ 4996544 h 7420660"/>
              <a:gd name="connsiteX4702" fmla="*/ 4267591 w 23801362"/>
              <a:gd name="connsiteY4702" fmla="*/ 4890315 h 7420660"/>
              <a:gd name="connsiteX4703" fmla="*/ 4319392 w 23801362"/>
              <a:gd name="connsiteY4703" fmla="*/ 4869001 h 7420660"/>
              <a:gd name="connsiteX4704" fmla="*/ 4618078 w 23801362"/>
              <a:gd name="connsiteY4704" fmla="*/ 4830153 h 7420660"/>
              <a:gd name="connsiteX4705" fmla="*/ 4903539 w 23801362"/>
              <a:gd name="connsiteY4705" fmla="*/ 4801275 h 7420660"/>
              <a:gd name="connsiteX4706" fmla="*/ 4915661 w 23801362"/>
              <a:gd name="connsiteY4706" fmla="*/ 4788211 h 7420660"/>
              <a:gd name="connsiteX4707" fmla="*/ 4879290 w 23801362"/>
              <a:gd name="connsiteY4707" fmla="*/ 4767585 h 7420660"/>
              <a:gd name="connsiteX4708" fmla="*/ 4849533 w 23801362"/>
              <a:gd name="connsiteY4708" fmla="*/ 4743176 h 7420660"/>
              <a:gd name="connsiteX4709" fmla="*/ 4625793 w 23801362"/>
              <a:gd name="connsiteY4709" fmla="*/ 4679920 h 7420660"/>
              <a:gd name="connsiteX4710" fmla="*/ 4637917 w 23801362"/>
              <a:gd name="connsiteY4710" fmla="*/ 4721517 h 7420660"/>
              <a:gd name="connsiteX4711" fmla="*/ 4645632 w 23801362"/>
              <a:gd name="connsiteY4711" fmla="*/ 4735957 h 7420660"/>
              <a:gd name="connsiteX4712" fmla="*/ 4531008 w 23801362"/>
              <a:gd name="connsiteY4712" fmla="*/ 4710517 h 7420660"/>
              <a:gd name="connsiteX4713" fmla="*/ 4463776 w 23801362"/>
              <a:gd name="connsiteY4713" fmla="*/ 4697109 h 7420660"/>
              <a:gd name="connsiteX4714" fmla="*/ 4527701 w 23801362"/>
              <a:gd name="connsiteY4714" fmla="*/ 4685077 h 7420660"/>
              <a:gd name="connsiteX4715" fmla="*/ 4578400 w 23801362"/>
              <a:gd name="connsiteY4715" fmla="*/ 4646917 h 7420660"/>
              <a:gd name="connsiteX4716" fmla="*/ 4803241 w 23801362"/>
              <a:gd name="connsiteY4716" fmla="*/ 4671669 h 7420660"/>
              <a:gd name="connsiteX4717" fmla="*/ 5105232 w 23801362"/>
              <a:gd name="connsiteY4717" fmla="*/ 4641073 h 7420660"/>
              <a:gd name="connsiteX4718" fmla="*/ 5204427 w 23801362"/>
              <a:gd name="connsiteY4718" fmla="*/ 4571628 h 7420660"/>
              <a:gd name="connsiteX4719" fmla="*/ 5251820 w 23801362"/>
              <a:gd name="connsiteY4719" fmla="*/ 4552033 h 7420660"/>
              <a:gd name="connsiteX4720" fmla="*/ 5310234 w 23801362"/>
              <a:gd name="connsiteY4720" fmla="*/ 4534843 h 7420660"/>
              <a:gd name="connsiteX4721" fmla="*/ 5465639 w 23801362"/>
              <a:gd name="connsiteY4721" fmla="*/ 4519373 h 7420660"/>
              <a:gd name="connsiteX4722" fmla="*/ 5573650 w 23801362"/>
              <a:gd name="connsiteY4722" fmla="*/ 4474337 h 7420660"/>
              <a:gd name="connsiteX4723" fmla="*/ 5346606 w 23801362"/>
              <a:gd name="connsiteY4723" fmla="*/ 4484651 h 7420660"/>
              <a:gd name="connsiteX4724" fmla="*/ 5198916 w 23801362"/>
              <a:gd name="connsiteY4724" fmla="*/ 4471243 h 7420660"/>
              <a:gd name="connsiteX4725" fmla="*/ 5079883 w 23801362"/>
              <a:gd name="connsiteY4725" fmla="*/ 4442709 h 7420660"/>
              <a:gd name="connsiteX4726" fmla="*/ 4918968 w 23801362"/>
              <a:gd name="connsiteY4726" fmla="*/ 4490839 h 7420660"/>
              <a:gd name="connsiteX4727" fmla="*/ 4772381 w 23801362"/>
              <a:gd name="connsiteY4727" fmla="*/ 4538625 h 7420660"/>
              <a:gd name="connsiteX4728" fmla="*/ 4516680 w 23801362"/>
              <a:gd name="connsiteY4728" fmla="*/ 4604287 h 7420660"/>
              <a:gd name="connsiteX4729" fmla="*/ 4453856 w 23801362"/>
              <a:gd name="connsiteY4729" fmla="*/ 4620445 h 7420660"/>
              <a:gd name="connsiteX4730" fmla="*/ 4175010 w 23801362"/>
              <a:gd name="connsiteY4730" fmla="*/ 4670637 h 7420660"/>
              <a:gd name="connsiteX4731" fmla="*/ 4063692 w 23801362"/>
              <a:gd name="connsiteY4731" fmla="*/ 4699515 h 7420660"/>
              <a:gd name="connsiteX4732" fmla="*/ 3961191 w 23801362"/>
              <a:gd name="connsiteY4732" fmla="*/ 4731831 h 7420660"/>
              <a:gd name="connsiteX4733" fmla="*/ 3971110 w 23801362"/>
              <a:gd name="connsiteY4733" fmla="*/ 4748333 h 7420660"/>
              <a:gd name="connsiteX4734" fmla="*/ 3957885 w 23801362"/>
              <a:gd name="connsiteY4734" fmla="*/ 4790962 h 7420660"/>
              <a:gd name="connsiteX4735" fmla="*/ 3828932 w 23801362"/>
              <a:gd name="connsiteY4735" fmla="*/ 4788211 h 7420660"/>
              <a:gd name="connsiteX4736" fmla="*/ 3731942 w 23801362"/>
              <a:gd name="connsiteY4736" fmla="*/ 4774804 h 7420660"/>
              <a:gd name="connsiteX4737" fmla="*/ 3865303 w 23801362"/>
              <a:gd name="connsiteY4737" fmla="*/ 4712579 h 7420660"/>
              <a:gd name="connsiteX4738" fmla="*/ 4098962 w 23801362"/>
              <a:gd name="connsiteY4738" fmla="*/ 4600849 h 7420660"/>
              <a:gd name="connsiteX4739" fmla="*/ 4193747 w 23801362"/>
              <a:gd name="connsiteY4739" fmla="*/ 4552033 h 7420660"/>
              <a:gd name="connsiteX4740" fmla="*/ 4060385 w 23801362"/>
              <a:gd name="connsiteY4740" fmla="*/ 4560283 h 7420660"/>
              <a:gd name="connsiteX4741" fmla="*/ 3503794 w 23801362"/>
              <a:gd name="connsiteY4741" fmla="*/ 4651386 h 7420660"/>
              <a:gd name="connsiteX4742" fmla="*/ 3341777 w 23801362"/>
              <a:gd name="connsiteY4742" fmla="*/ 4666513 h 7420660"/>
              <a:gd name="connsiteX4743" fmla="*/ 3606295 w 23801362"/>
              <a:gd name="connsiteY4743" fmla="*/ 4573691 h 7420660"/>
              <a:gd name="connsiteX4744" fmla="*/ 3844362 w 23801362"/>
              <a:gd name="connsiteY4744" fmla="*/ 4523499 h 7420660"/>
              <a:gd name="connsiteX4745" fmla="*/ 4038342 w 23801362"/>
              <a:gd name="connsiteY4745" fmla="*/ 4512153 h 7420660"/>
              <a:gd name="connsiteX4746" fmla="*/ 4469286 w 23801362"/>
              <a:gd name="connsiteY4746" fmla="*/ 4495996 h 7420660"/>
              <a:gd name="connsiteX4747" fmla="*/ 4495738 w 23801362"/>
              <a:gd name="connsiteY4747" fmla="*/ 4474337 h 7420660"/>
              <a:gd name="connsiteX4748" fmla="*/ 4502351 w 23801362"/>
              <a:gd name="connsiteY4748" fmla="*/ 4493933 h 7420660"/>
              <a:gd name="connsiteX4749" fmla="*/ 4572890 w 23801362"/>
              <a:gd name="connsiteY4749" fmla="*/ 4492558 h 7420660"/>
              <a:gd name="connsiteX4750" fmla="*/ 4633509 w 23801362"/>
              <a:gd name="connsiteY4750" fmla="*/ 4492558 h 7420660"/>
              <a:gd name="connsiteX4751" fmla="*/ 4704046 w 23801362"/>
              <a:gd name="connsiteY4751" fmla="*/ 4484651 h 7420660"/>
              <a:gd name="connsiteX4752" fmla="*/ 4775687 w 23801362"/>
              <a:gd name="connsiteY4752" fmla="*/ 4453711 h 7420660"/>
              <a:gd name="connsiteX4753" fmla="*/ 4879290 w 23801362"/>
              <a:gd name="connsiteY4753" fmla="*/ 4423114 h 7420660"/>
              <a:gd name="connsiteX4754" fmla="*/ 5190099 w 23801362"/>
              <a:gd name="connsiteY4754" fmla="*/ 4377047 h 7420660"/>
              <a:gd name="connsiteX4755" fmla="*/ 5282680 w 23801362"/>
              <a:gd name="connsiteY4755" fmla="*/ 4360889 h 7420660"/>
              <a:gd name="connsiteX4756" fmla="*/ 4249956 w 23801362"/>
              <a:gd name="connsiteY4756" fmla="*/ 4355045 h 7420660"/>
              <a:gd name="connsiteX4757" fmla="*/ 3864201 w 23801362"/>
              <a:gd name="connsiteY4757" fmla="*/ 4376359 h 7420660"/>
              <a:gd name="connsiteX4758" fmla="*/ 3545676 w 23801362"/>
              <a:gd name="connsiteY4758" fmla="*/ 4403862 h 7420660"/>
              <a:gd name="connsiteX4759" fmla="*/ 3308712 w 23801362"/>
              <a:gd name="connsiteY4759" fmla="*/ 4474337 h 7420660"/>
              <a:gd name="connsiteX4760" fmla="*/ 3103710 w 23801362"/>
              <a:gd name="connsiteY4760" fmla="*/ 4543781 h 7420660"/>
              <a:gd name="connsiteX4761" fmla="*/ 2571367 w 23801362"/>
              <a:gd name="connsiteY4761" fmla="*/ 4718767 h 7420660"/>
              <a:gd name="connsiteX4762" fmla="*/ 2392818 w 23801362"/>
              <a:gd name="connsiteY4762" fmla="*/ 4809870 h 7420660"/>
              <a:gd name="connsiteX4763" fmla="*/ 2423678 w 23801362"/>
              <a:gd name="connsiteY4763" fmla="*/ 4846311 h 7420660"/>
              <a:gd name="connsiteX4764" fmla="*/ 2441312 w 23801362"/>
              <a:gd name="connsiteY4764" fmla="*/ 4865563 h 7420660"/>
              <a:gd name="connsiteX4765" fmla="*/ 2518464 w 23801362"/>
              <a:gd name="connsiteY4765" fmla="*/ 4859719 h 7420660"/>
              <a:gd name="connsiteX4766" fmla="*/ 2624271 w 23801362"/>
              <a:gd name="connsiteY4766" fmla="*/ 4817777 h 7420660"/>
              <a:gd name="connsiteX4767" fmla="*/ 2813842 w 23801362"/>
              <a:gd name="connsiteY4767" fmla="*/ 4765865 h 7420660"/>
              <a:gd name="connsiteX4768" fmla="*/ 2947204 w 23801362"/>
              <a:gd name="connsiteY4768" fmla="*/ 4735957 h 7420660"/>
              <a:gd name="connsiteX4769" fmla="*/ 2760938 w 23801362"/>
              <a:gd name="connsiteY4769" fmla="*/ 4815714 h 7420660"/>
              <a:gd name="connsiteX4770" fmla="*/ 2685992 w 23801362"/>
              <a:gd name="connsiteY4770" fmla="*/ 4854561 h 7420660"/>
              <a:gd name="connsiteX4771" fmla="*/ 2584593 w 23801362"/>
              <a:gd name="connsiteY4771" fmla="*/ 4904754 h 7420660"/>
              <a:gd name="connsiteX4772" fmla="*/ 2479889 w 23801362"/>
              <a:gd name="connsiteY4772" fmla="*/ 4995857 h 7420660"/>
              <a:gd name="connsiteX4773" fmla="*/ 2359752 w 23801362"/>
              <a:gd name="connsiteY4773" fmla="*/ 5095897 h 7420660"/>
              <a:gd name="connsiteX4774" fmla="*/ 2355344 w 23801362"/>
              <a:gd name="connsiteY4774" fmla="*/ 5076645 h 7420660"/>
              <a:gd name="connsiteX4775" fmla="*/ 2426984 w 23801362"/>
              <a:gd name="connsiteY4775" fmla="*/ 5016139 h 7420660"/>
              <a:gd name="connsiteX4776" fmla="*/ 2275988 w 23801362"/>
              <a:gd name="connsiteY4776" fmla="*/ 5034360 h 7420660"/>
              <a:gd name="connsiteX4777" fmla="*/ 1945340 w 23801362"/>
              <a:gd name="connsiteY4777" fmla="*/ 5236161 h 7420660"/>
              <a:gd name="connsiteX4778" fmla="*/ 1914480 w 23801362"/>
              <a:gd name="connsiteY4778" fmla="*/ 5257475 h 7420660"/>
              <a:gd name="connsiteX4779" fmla="*/ 1737032 w 23801362"/>
              <a:gd name="connsiteY4779" fmla="*/ 5430055 h 7420660"/>
              <a:gd name="connsiteX4780" fmla="*/ 1679720 w 23801362"/>
              <a:gd name="connsiteY4780" fmla="*/ 5424898 h 7420660"/>
              <a:gd name="connsiteX4781" fmla="*/ 1621306 w 23801362"/>
              <a:gd name="connsiteY4781" fmla="*/ 5335171 h 7420660"/>
              <a:gd name="connsiteX4782" fmla="*/ 1635633 w 23801362"/>
              <a:gd name="connsiteY4782" fmla="*/ 5284978 h 7420660"/>
              <a:gd name="connsiteX4783" fmla="*/ 1749156 w 23801362"/>
              <a:gd name="connsiteY4783" fmla="*/ 5219659 h 7420660"/>
              <a:gd name="connsiteX4784" fmla="*/ 1831818 w 23801362"/>
              <a:gd name="connsiteY4784" fmla="*/ 5119275 h 7420660"/>
              <a:gd name="connsiteX4785" fmla="*/ 1814184 w 23801362"/>
              <a:gd name="connsiteY4785" fmla="*/ 5027141 h 7420660"/>
              <a:gd name="connsiteX4786" fmla="*/ 1784425 w 23801362"/>
              <a:gd name="connsiteY4786" fmla="*/ 4964916 h 7420660"/>
              <a:gd name="connsiteX4787" fmla="*/ 1784425 w 23801362"/>
              <a:gd name="connsiteY4787" fmla="*/ 4918161 h 7420660"/>
              <a:gd name="connsiteX4788" fmla="*/ 1814184 w 23801362"/>
              <a:gd name="connsiteY4788" fmla="*/ 4863844 h 7420660"/>
              <a:gd name="connsiteX4789" fmla="*/ 1694048 w 23801362"/>
              <a:gd name="connsiteY4789" fmla="*/ 4837029 h 7420660"/>
              <a:gd name="connsiteX4790" fmla="*/ 1508885 w 23801362"/>
              <a:gd name="connsiteY4790" fmla="*/ 4877251 h 7420660"/>
              <a:gd name="connsiteX4791" fmla="*/ 1444960 w 23801362"/>
              <a:gd name="connsiteY4791" fmla="*/ 4859719 h 7420660"/>
              <a:gd name="connsiteX4792" fmla="*/ 1335846 w 23801362"/>
              <a:gd name="connsiteY4792" fmla="*/ 4838404 h 7420660"/>
              <a:gd name="connsiteX4793" fmla="*/ 1206893 w 23801362"/>
              <a:gd name="connsiteY4793" fmla="*/ 4837029 h 7420660"/>
              <a:gd name="connsiteX4794" fmla="*/ 1341357 w 23801362"/>
              <a:gd name="connsiteY4794" fmla="*/ 4615289 h 7420660"/>
              <a:gd name="connsiteX4795" fmla="*/ 1363400 w 23801362"/>
              <a:gd name="connsiteY4795" fmla="*/ 4545845 h 7420660"/>
              <a:gd name="connsiteX4796" fmla="*/ 1436143 w 23801362"/>
              <a:gd name="connsiteY4796" fmla="*/ 4495996 h 7420660"/>
              <a:gd name="connsiteX4797" fmla="*/ 1525417 w 23801362"/>
              <a:gd name="connsiteY4797" fmla="*/ 4465399 h 7420660"/>
              <a:gd name="connsiteX4798" fmla="*/ 1285147 w 23801362"/>
              <a:gd name="connsiteY4798" fmla="*/ 4551001 h 7420660"/>
              <a:gd name="connsiteX4799" fmla="*/ 1221221 w 23801362"/>
              <a:gd name="connsiteY4799" fmla="*/ 4644167 h 7420660"/>
              <a:gd name="connsiteX4800" fmla="*/ 1227834 w 23801362"/>
              <a:gd name="connsiteY4800" fmla="*/ 4657230 h 7420660"/>
              <a:gd name="connsiteX4801" fmla="*/ 1133048 w 23801362"/>
              <a:gd name="connsiteY4801" fmla="*/ 4733206 h 7420660"/>
              <a:gd name="connsiteX4802" fmla="*/ 850896 w 23801362"/>
              <a:gd name="connsiteY4802" fmla="*/ 4790962 h 7420660"/>
              <a:gd name="connsiteX4803" fmla="*/ 802401 w 23801362"/>
              <a:gd name="connsiteY4803" fmla="*/ 4846311 h 7420660"/>
              <a:gd name="connsiteX4804" fmla="*/ 771540 w 23801362"/>
              <a:gd name="connsiteY4804" fmla="*/ 4872095 h 7420660"/>
              <a:gd name="connsiteX4805" fmla="*/ 875143 w 23801362"/>
              <a:gd name="connsiteY4805" fmla="*/ 4771023 h 7420660"/>
              <a:gd name="connsiteX4806" fmla="*/ 1111005 w 23801362"/>
              <a:gd name="connsiteY4806" fmla="*/ 4709485 h 7420660"/>
              <a:gd name="connsiteX4807" fmla="*/ 1045978 w 23801362"/>
              <a:gd name="connsiteY4807" fmla="*/ 4694359 h 7420660"/>
              <a:gd name="connsiteX4808" fmla="*/ 962214 w 23801362"/>
              <a:gd name="connsiteY4808" fmla="*/ 4694359 h 7420660"/>
              <a:gd name="connsiteX4809" fmla="*/ 962214 w 23801362"/>
              <a:gd name="connsiteY4809" fmla="*/ 4670637 h 7420660"/>
              <a:gd name="connsiteX4810" fmla="*/ 985359 w 23801362"/>
              <a:gd name="connsiteY4810" fmla="*/ 4637979 h 7420660"/>
              <a:gd name="connsiteX4811" fmla="*/ 1018424 w 23801362"/>
              <a:gd name="connsiteY4811" fmla="*/ 4621821 h 7420660"/>
              <a:gd name="connsiteX4812" fmla="*/ 1151785 w 23801362"/>
              <a:gd name="connsiteY4812" fmla="*/ 4602225 h 7420660"/>
              <a:gd name="connsiteX4813" fmla="*/ 1191463 w 23801362"/>
              <a:gd name="connsiteY4813" fmla="*/ 4571628 h 7420660"/>
              <a:gd name="connsiteX4814" fmla="*/ 1266410 w 23801362"/>
              <a:gd name="connsiteY4814" fmla="*/ 4512153 h 7420660"/>
              <a:gd name="connsiteX4815" fmla="*/ 1394260 w 23801362"/>
              <a:gd name="connsiteY4815" fmla="*/ 4415207 h 7420660"/>
              <a:gd name="connsiteX4816" fmla="*/ 1496761 w 23801362"/>
              <a:gd name="connsiteY4816" fmla="*/ 4296601 h 7420660"/>
              <a:gd name="connsiteX4817" fmla="*/ 1279636 w 23801362"/>
              <a:gd name="connsiteY4817" fmla="*/ 4438584 h 7420660"/>
              <a:gd name="connsiteX4818" fmla="*/ 1243265 w 23801362"/>
              <a:gd name="connsiteY4818" fmla="*/ 4466087 h 7420660"/>
              <a:gd name="connsiteX4819" fmla="*/ 1145172 w 23801362"/>
              <a:gd name="connsiteY4819" fmla="*/ 4485683 h 7420660"/>
              <a:gd name="connsiteX4820" fmla="*/ 1109903 w 23801362"/>
              <a:gd name="connsiteY4820" fmla="*/ 4543781 h 7420660"/>
              <a:gd name="connsiteX4821" fmla="*/ 1107699 w 23801362"/>
              <a:gd name="connsiteY4821" fmla="*/ 4571628 h 7420660"/>
              <a:gd name="connsiteX4822" fmla="*/ 1051489 w 23801362"/>
              <a:gd name="connsiteY4822" fmla="*/ 4554095 h 7420660"/>
              <a:gd name="connsiteX4823" fmla="*/ 734067 w 23801362"/>
              <a:gd name="connsiteY4823" fmla="*/ 4632821 h 7420660"/>
              <a:gd name="connsiteX4824" fmla="*/ 695491 w 23801362"/>
              <a:gd name="connsiteY4824" fmla="*/ 4723581 h 7420660"/>
              <a:gd name="connsiteX4825" fmla="*/ 675652 w 23801362"/>
              <a:gd name="connsiteY4825" fmla="*/ 4754521 h 7420660"/>
              <a:gd name="connsiteX4826" fmla="*/ 684470 w 23801362"/>
              <a:gd name="connsiteY4826" fmla="*/ 4673731 h 7420660"/>
              <a:gd name="connsiteX4827" fmla="*/ 695491 w 23801362"/>
              <a:gd name="connsiteY4827" fmla="*/ 4600849 h 7420660"/>
              <a:gd name="connsiteX4828" fmla="*/ 729658 w 23801362"/>
              <a:gd name="connsiteY4828" fmla="*/ 4563377 h 7420660"/>
              <a:gd name="connsiteX4829" fmla="*/ 859713 w 23801362"/>
              <a:gd name="connsiteY4829" fmla="*/ 4545845 h 7420660"/>
              <a:gd name="connsiteX4830" fmla="*/ 965520 w 23801362"/>
              <a:gd name="connsiteY4830" fmla="*/ 4474337 h 7420660"/>
              <a:gd name="connsiteX4831" fmla="*/ 1009607 w 23801362"/>
              <a:gd name="connsiteY4831" fmla="*/ 4461961 h 7420660"/>
              <a:gd name="connsiteX4832" fmla="*/ 1140764 w 23801362"/>
              <a:gd name="connsiteY4832" fmla="*/ 4458179 h 7420660"/>
              <a:gd name="connsiteX4833" fmla="*/ 1182646 w 23801362"/>
              <a:gd name="connsiteY4833" fmla="*/ 4423114 h 7420660"/>
              <a:gd name="connsiteX4834" fmla="*/ 1115414 w 23801362"/>
              <a:gd name="connsiteY4834" fmla="*/ 4369140 h 7420660"/>
              <a:gd name="connsiteX4835" fmla="*/ 1023935 w 23801362"/>
              <a:gd name="connsiteY4835" fmla="*/ 4317916 h 7420660"/>
              <a:gd name="connsiteX4836" fmla="*/ 1054795 w 23801362"/>
              <a:gd name="connsiteY4836" fmla="*/ 4268067 h 7420660"/>
              <a:gd name="connsiteX4837" fmla="*/ 1135253 w 23801362"/>
              <a:gd name="connsiteY4837" fmla="*/ 4218907 h 7420660"/>
              <a:gd name="connsiteX4838" fmla="*/ 1310496 w 23801362"/>
              <a:gd name="connsiteY4838" fmla="*/ 4091019 h 7420660"/>
              <a:gd name="connsiteX4839" fmla="*/ 1288453 w 23801362"/>
              <a:gd name="connsiteY4839" fmla="*/ 4054235 h 7420660"/>
              <a:gd name="connsiteX4840" fmla="*/ 1214608 w 23801362"/>
              <a:gd name="connsiteY4840" fmla="*/ 4094113 h 7420660"/>
              <a:gd name="connsiteX4841" fmla="*/ 1171624 w 23801362"/>
              <a:gd name="connsiteY4841" fmla="*/ 4098239 h 7420660"/>
              <a:gd name="connsiteX4842" fmla="*/ 881756 w 23801362"/>
              <a:gd name="connsiteY4842" fmla="*/ 4257754 h 7420660"/>
              <a:gd name="connsiteX4843" fmla="*/ 656916 w 23801362"/>
              <a:gd name="connsiteY4843" fmla="*/ 4412801 h 7420660"/>
              <a:gd name="connsiteX4844" fmla="*/ 424359 w 23801362"/>
              <a:gd name="connsiteY4844" fmla="*/ 4605319 h 7420660"/>
              <a:gd name="connsiteX4845" fmla="*/ 383580 w 23801362"/>
              <a:gd name="connsiteY4845" fmla="*/ 4640041 h 7420660"/>
              <a:gd name="connsiteX4846" fmla="*/ 305327 w 23801362"/>
              <a:gd name="connsiteY4846" fmla="*/ 4804713 h 7420660"/>
              <a:gd name="connsiteX4847" fmla="*/ 235890 w 23801362"/>
              <a:gd name="connsiteY4847" fmla="*/ 4861093 h 7420660"/>
              <a:gd name="connsiteX4848" fmla="*/ 244708 w 23801362"/>
              <a:gd name="connsiteY4848" fmla="*/ 4786493 h 7420660"/>
              <a:gd name="connsiteX4849" fmla="*/ 261240 w 23801362"/>
              <a:gd name="connsiteY4849" fmla="*/ 4743176 h 7420660"/>
              <a:gd name="connsiteX4850" fmla="*/ 264546 w 23801362"/>
              <a:gd name="connsiteY4850" fmla="*/ 4694359 h 7420660"/>
              <a:gd name="connsiteX4851" fmla="*/ 290998 w 23801362"/>
              <a:gd name="connsiteY4851" fmla="*/ 4493933 h 7420660"/>
              <a:gd name="connsiteX4852" fmla="*/ 406725 w 23801362"/>
              <a:gd name="connsiteY4852" fmla="*/ 4309665 h 7420660"/>
              <a:gd name="connsiteX4853" fmla="*/ 620544 w 23801362"/>
              <a:gd name="connsiteY4853" fmla="*/ 4148087 h 7420660"/>
              <a:gd name="connsiteX4854" fmla="*/ 715330 w 23801362"/>
              <a:gd name="connsiteY4854" fmla="*/ 4082769 h 7420660"/>
              <a:gd name="connsiteX4855" fmla="*/ 683367 w 23801362"/>
              <a:gd name="connsiteY4855" fmla="*/ 3981353 h 7420660"/>
              <a:gd name="connsiteX4856" fmla="*/ 680061 w 23801362"/>
              <a:gd name="connsiteY4856" fmla="*/ 3882687 h 7420660"/>
              <a:gd name="connsiteX4857" fmla="*/ 1159500 w 23801362"/>
              <a:gd name="connsiteY4857" fmla="*/ 3583939 h 7420660"/>
              <a:gd name="connsiteX4858" fmla="*/ 1505579 w 23801362"/>
              <a:gd name="connsiteY4858" fmla="*/ 3375607 h 7420660"/>
              <a:gd name="connsiteX4859" fmla="*/ 1377728 w 23801362"/>
              <a:gd name="connsiteY4859" fmla="*/ 3413079 h 7420660"/>
              <a:gd name="connsiteX4860" fmla="*/ 1245469 w 23801362"/>
              <a:gd name="connsiteY4860" fmla="*/ 3479773 h 7420660"/>
              <a:gd name="connsiteX4861" fmla="*/ 937966 w 23801362"/>
              <a:gd name="connsiteY4861" fmla="*/ 3659571 h 7420660"/>
              <a:gd name="connsiteX4862" fmla="*/ 802401 w 23801362"/>
              <a:gd name="connsiteY4862" fmla="*/ 3746549 h 7420660"/>
              <a:gd name="connsiteX4863" fmla="*/ 773744 w 23801362"/>
              <a:gd name="connsiteY4863" fmla="*/ 3748611 h 7420660"/>
              <a:gd name="connsiteX4864" fmla="*/ 903799 w 23801362"/>
              <a:gd name="connsiteY4864" fmla="*/ 3651321 h 7420660"/>
              <a:gd name="connsiteX4865" fmla="*/ 971031 w 23801362"/>
              <a:gd name="connsiteY4865" fmla="*/ 3583939 h 7420660"/>
              <a:gd name="connsiteX4866" fmla="*/ 648098 w 23801362"/>
              <a:gd name="connsiteY4866" fmla="*/ 3712858 h 7420660"/>
              <a:gd name="connsiteX4867" fmla="*/ 430973 w 23801362"/>
              <a:gd name="connsiteY4867" fmla="*/ 3834557 h 7420660"/>
              <a:gd name="connsiteX4868" fmla="*/ 190702 w 23801362"/>
              <a:gd name="connsiteY4868" fmla="*/ 4086894 h 7420660"/>
              <a:gd name="connsiteX4869" fmla="*/ 141105 w 23801362"/>
              <a:gd name="connsiteY4869" fmla="*/ 4120929 h 7420660"/>
              <a:gd name="connsiteX4870" fmla="*/ 80485 w 23801362"/>
              <a:gd name="connsiteY4870" fmla="*/ 4151181 h 7420660"/>
              <a:gd name="connsiteX4871" fmla="*/ 28 w 23801362"/>
              <a:gd name="connsiteY4871" fmla="*/ 4073143 h 7420660"/>
              <a:gd name="connsiteX4872" fmla="*/ 41910 w 23801362"/>
              <a:gd name="connsiteY4872" fmla="*/ 3910189 h 7420660"/>
              <a:gd name="connsiteX4873" fmla="*/ 80485 w 23801362"/>
              <a:gd name="connsiteY4873" fmla="*/ 3726265 h 7420660"/>
              <a:gd name="connsiteX4874" fmla="*/ 116857 w 23801362"/>
              <a:gd name="connsiteY4874" fmla="*/ 3593221 h 7420660"/>
              <a:gd name="connsiteX4875" fmla="*/ 167556 w 23801362"/>
              <a:gd name="connsiteY4875" fmla="*/ 3615567 h 7420660"/>
              <a:gd name="connsiteX4876" fmla="*/ 163148 w 23801362"/>
              <a:gd name="connsiteY4876" fmla="*/ 3709764 h 7420660"/>
              <a:gd name="connsiteX4877" fmla="*/ 253525 w 23801362"/>
              <a:gd name="connsiteY4877" fmla="*/ 3609723 h 7420660"/>
              <a:gd name="connsiteX4878" fmla="*/ 538984 w 23801362"/>
              <a:gd name="connsiteY4878" fmla="*/ 3337791 h 7420660"/>
              <a:gd name="connsiteX4879" fmla="*/ 686674 w 23801362"/>
              <a:gd name="connsiteY4879" fmla="*/ 3239469 h 7420660"/>
              <a:gd name="connsiteX4880" fmla="*/ 826648 w 23801362"/>
              <a:gd name="connsiteY4880" fmla="*/ 3140459 h 7420660"/>
              <a:gd name="connsiteX4881" fmla="*/ 899391 w 23801362"/>
              <a:gd name="connsiteY4881" fmla="*/ 3092329 h 7420660"/>
              <a:gd name="connsiteX4882" fmla="*/ 817831 w 23801362"/>
              <a:gd name="connsiteY4882" fmla="*/ 3116050 h 7420660"/>
              <a:gd name="connsiteX4883" fmla="*/ 715330 w 23801362"/>
              <a:gd name="connsiteY4883" fmla="*/ 3112613 h 7420660"/>
              <a:gd name="connsiteX4884" fmla="*/ 783664 w 23801362"/>
              <a:gd name="connsiteY4884" fmla="*/ 3034230 h 7420660"/>
              <a:gd name="connsiteX4885" fmla="*/ 850896 w 23801362"/>
              <a:gd name="connsiteY4885" fmla="*/ 2961348 h 7420660"/>
              <a:gd name="connsiteX4886" fmla="*/ 973235 w 23801362"/>
              <a:gd name="connsiteY4886" fmla="*/ 2841024 h 7420660"/>
              <a:gd name="connsiteX4887" fmla="*/ 1041569 w 23801362"/>
              <a:gd name="connsiteY4887" fmla="*/ 2805958 h 7420660"/>
              <a:gd name="connsiteX4888" fmla="*/ 1427325 w 23801362"/>
              <a:gd name="connsiteY4888" fmla="*/ 2554653 h 7420660"/>
              <a:gd name="connsiteX4889" fmla="*/ 1621306 w 23801362"/>
              <a:gd name="connsiteY4889" fmla="*/ 2448423 h 7420660"/>
              <a:gd name="connsiteX4890" fmla="*/ 2757633 w 23801362"/>
              <a:gd name="connsiteY4890" fmla="*/ 1963689 h 7420660"/>
              <a:gd name="connsiteX4891" fmla="*/ 2874461 w 23801362"/>
              <a:gd name="connsiteY4891" fmla="*/ 1887026 h 7420660"/>
              <a:gd name="connsiteX4892" fmla="*/ 2130503 w 23801362"/>
              <a:gd name="connsiteY4892" fmla="*/ 2122173 h 7420660"/>
              <a:gd name="connsiteX4893" fmla="*/ 1956362 w 23801362"/>
              <a:gd name="connsiteY4893" fmla="*/ 2176491 h 7420660"/>
              <a:gd name="connsiteX4894" fmla="*/ 1713887 w 23801362"/>
              <a:gd name="connsiteY4894" fmla="*/ 2284783 h 7420660"/>
              <a:gd name="connsiteX4895" fmla="*/ 1638940 w 23801362"/>
              <a:gd name="connsiteY4895" fmla="*/ 2326381 h 7420660"/>
              <a:gd name="connsiteX4896" fmla="*/ 1688537 w 23801362"/>
              <a:gd name="connsiteY4896" fmla="*/ 2251092 h 7420660"/>
              <a:gd name="connsiteX4897" fmla="*/ 1807570 w 23801362"/>
              <a:gd name="connsiteY4897" fmla="*/ 2161021 h 7420660"/>
              <a:gd name="connsiteX4898" fmla="*/ 1895743 w 23801362"/>
              <a:gd name="connsiteY4898" fmla="*/ 2122173 h 7420660"/>
              <a:gd name="connsiteX4899" fmla="*/ 1991631 w 23801362"/>
              <a:gd name="connsiteY4899" fmla="*/ 2083326 h 7420660"/>
              <a:gd name="connsiteX4900" fmla="*/ 2089723 w 23801362"/>
              <a:gd name="connsiteY4900" fmla="*/ 2022820 h 7420660"/>
              <a:gd name="connsiteX4901" fmla="*/ 2209859 w 23801362"/>
              <a:gd name="connsiteY4901" fmla="*/ 1965064 h 7420660"/>
              <a:gd name="connsiteX4902" fmla="*/ 2534996 w 23801362"/>
              <a:gd name="connsiteY4902" fmla="*/ 1897339 h 7420660"/>
              <a:gd name="connsiteX4903" fmla="*/ 3000107 w 23801362"/>
              <a:gd name="connsiteY4903" fmla="*/ 1798330 h 7420660"/>
              <a:gd name="connsiteX4904" fmla="*/ 3231561 w 23801362"/>
              <a:gd name="connsiteY4904" fmla="*/ 1741949 h 7420660"/>
              <a:gd name="connsiteX4905" fmla="*/ 3312018 w 23801362"/>
              <a:gd name="connsiteY4905" fmla="*/ 1706196 h 7420660"/>
              <a:gd name="connsiteX4906" fmla="*/ 3341777 w 23801362"/>
              <a:gd name="connsiteY4906" fmla="*/ 1723729 h 7420660"/>
              <a:gd name="connsiteX4907" fmla="*/ 3347288 w 23801362"/>
              <a:gd name="connsiteY4907" fmla="*/ 1747106 h 7420660"/>
              <a:gd name="connsiteX4908" fmla="*/ 3437665 w 23801362"/>
              <a:gd name="connsiteY4908" fmla="*/ 1711353 h 7420660"/>
              <a:gd name="connsiteX4909" fmla="*/ 3510407 w 23801362"/>
              <a:gd name="connsiteY4909" fmla="*/ 1667348 h 7420660"/>
              <a:gd name="connsiteX4910" fmla="*/ 3534655 w 23801362"/>
              <a:gd name="connsiteY4910" fmla="*/ 1650847 h 7420660"/>
              <a:gd name="connsiteX4911" fmla="*/ 3634951 w 23801362"/>
              <a:gd name="connsiteY4911" fmla="*/ 1611999 h 7420660"/>
              <a:gd name="connsiteX4912" fmla="*/ 3718716 w 23801362"/>
              <a:gd name="connsiteY4912" fmla="*/ 1595841 h 7420660"/>
              <a:gd name="connsiteX4913" fmla="*/ 3701082 w 23801362"/>
              <a:gd name="connsiteY4913" fmla="*/ 1633657 h 7420660"/>
              <a:gd name="connsiteX4914" fmla="*/ 3860894 w 23801362"/>
              <a:gd name="connsiteY4914" fmla="*/ 1642596 h 7420660"/>
              <a:gd name="connsiteX4915" fmla="*/ 4083530 w 23801362"/>
              <a:gd name="connsiteY4915" fmla="*/ 1623344 h 7420660"/>
              <a:gd name="connsiteX4916" fmla="*/ 4216892 w 23801362"/>
              <a:gd name="connsiteY4916" fmla="*/ 1599967 h 7420660"/>
              <a:gd name="connsiteX4917" fmla="*/ 4372296 w 23801362"/>
              <a:gd name="connsiteY4917" fmla="*/ 1576246 h 7420660"/>
              <a:gd name="connsiteX4918" fmla="*/ 4492432 w 23801362"/>
              <a:gd name="connsiteY4918" fmla="*/ 1569370 h 7420660"/>
              <a:gd name="connsiteX4919" fmla="*/ 4637917 w 23801362"/>
              <a:gd name="connsiteY4919" fmla="*/ 1542555 h 7420660"/>
              <a:gd name="connsiteX4920" fmla="*/ 4849533 w 23801362"/>
              <a:gd name="connsiteY4920" fmla="*/ 1487550 h 7420660"/>
              <a:gd name="connsiteX4921" fmla="*/ 5127277 w 23801362"/>
              <a:gd name="connsiteY4921" fmla="*/ 1434263 h 7420660"/>
              <a:gd name="connsiteX4922" fmla="*/ 5282680 w 23801362"/>
              <a:gd name="connsiteY4922" fmla="*/ 1416730 h 7420660"/>
              <a:gd name="connsiteX4923" fmla="*/ 5432574 w 23801362"/>
              <a:gd name="connsiteY4923" fmla="*/ 1386134 h 7420660"/>
              <a:gd name="connsiteX4924" fmla="*/ 5410531 w 23801362"/>
              <a:gd name="connsiteY4924" fmla="*/ 1406417 h 7420660"/>
              <a:gd name="connsiteX4925" fmla="*/ 5379670 w 23801362"/>
              <a:gd name="connsiteY4925" fmla="*/ 1441483 h 7420660"/>
              <a:gd name="connsiteX4926" fmla="*/ 5346606 w 23801362"/>
              <a:gd name="connsiteY4926" fmla="*/ 1487550 h 7420660"/>
              <a:gd name="connsiteX4927" fmla="*/ 5639780 w 23801362"/>
              <a:gd name="connsiteY4927" fmla="*/ 1426013 h 7420660"/>
              <a:gd name="connsiteX4928" fmla="*/ 5864621 w 23801362"/>
              <a:gd name="connsiteY4928" fmla="*/ 1347286 h 7420660"/>
              <a:gd name="connsiteX4929" fmla="*/ 5945078 w 23801362"/>
              <a:gd name="connsiteY4929" fmla="*/ 1306376 h 7420660"/>
              <a:gd name="connsiteX4930" fmla="*/ 5964918 w 23801362"/>
              <a:gd name="connsiteY4930" fmla="*/ 1278873 h 7420660"/>
              <a:gd name="connsiteX4931" fmla="*/ 5981450 w 23801362"/>
              <a:gd name="connsiteY4931" fmla="*/ 1309470 h 7420660"/>
              <a:gd name="connsiteX4932" fmla="*/ 6065214 w 23801362"/>
              <a:gd name="connsiteY4932" fmla="*/ 1325971 h 7420660"/>
              <a:gd name="connsiteX4933" fmla="*/ 6182043 w 23801362"/>
              <a:gd name="connsiteY4933" fmla="*/ 1295031 h 7420660"/>
              <a:gd name="connsiteX4934" fmla="*/ 6253685 w 23801362"/>
              <a:gd name="connsiteY4934" fmla="*/ 1290218 h 7420660"/>
              <a:gd name="connsiteX4935" fmla="*/ 6371614 w 23801362"/>
              <a:gd name="connsiteY4935" fmla="*/ 1269591 h 7420660"/>
              <a:gd name="connsiteX4936" fmla="*/ 6631724 w 23801362"/>
              <a:gd name="connsiteY4936" fmla="*/ 1261340 h 7420660"/>
              <a:gd name="connsiteX4937" fmla="*/ 6866484 w 23801362"/>
              <a:gd name="connsiteY4937" fmla="*/ 1264434 h 7420660"/>
              <a:gd name="connsiteX4938" fmla="*/ 7045034 w 23801362"/>
              <a:gd name="connsiteY4938" fmla="*/ 1224899 h 7420660"/>
              <a:gd name="connsiteX4939" fmla="*/ 7239014 w 23801362"/>
              <a:gd name="connsiteY4939" fmla="*/ 1189833 h 7420660"/>
              <a:gd name="connsiteX4940" fmla="*/ 7258853 w 23801362"/>
              <a:gd name="connsiteY4940" fmla="*/ 1205991 h 7420660"/>
              <a:gd name="connsiteX4941" fmla="*/ 7305144 w 23801362"/>
              <a:gd name="connsiteY4941" fmla="*/ 1239682 h 7420660"/>
              <a:gd name="connsiteX4942" fmla="*/ 6767291 w 23801362"/>
              <a:gd name="connsiteY4942" fmla="*/ 1339035 h 7420660"/>
              <a:gd name="connsiteX4943" fmla="*/ 6410190 w 23801362"/>
              <a:gd name="connsiteY4943" fmla="*/ 1410542 h 7420660"/>
              <a:gd name="connsiteX4944" fmla="*/ 6274624 w 23801362"/>
              <a:gd name="connsiteY4944" fmla="*/ 1448702 h 7420660"/>
              <a:gd name="connsiteX4945" fmla="*/ 6189758 w 23801362"/>
              <a:gd name="connsiteY4945" fmla="*/ 1503707 h 7420660"/>
              <a:gd name="connsiteX4946" fmla="*/ 6351776 w 23801362"/>
              <a:gd name="connsiteY4946" fmla="*/ 1514021 h 7420660"/>
              <a:gd name="connsiteX4947" fmla="*/ 6339652 w 23801362"/>
              <a:gd name="connsiteY4947" fmla="*/ 1492706 h 7420660"/>
              <a:gd name="connsiteX4948" fmla="*/ 6351776 w 23801362"/>
              <a:gd name="connsiteY4948" fmla="*/ 1475861 h 7420660"/>
              <a:gd name="connsiteX4949" fmla="*/ 6757370 w 23801362"/>
              <a:gd name="connsiteY4949" fmla="*/ 1459016 h 7420660"/>
              <a:gd name="connsiteX4950" fmla="*/ 7266568 w 23801362"/>
              <a:gd name="connsiteY4950" fmla="*/ 1406417 h 7420660"/>
              <a:gd name="connsiteX4951" fmla="*/ 7467162 w 23801362"/>
              <a:gd name="connsiteY4951" fmla="*/ 1386134 h 7420660"/>
              <a:gd name="connsiteX4952" fmla="*/ 7434096 w 23801362"/>
              <a:gd name="connsiteY4952" fmla="*/ 1405729 h 7420660"/>
              <a:gd name="connsiteX4953" fmla="*/ 7315065 w 23801362"/>
              <a:gd name="connsiteY4953" fmla="*/ 1434263 h 7420660"/>
              <a:gd name="connsiteX4954" fmla="*/ 7220278 w 23801362"/>
              <a:gd name="connsiteY4954" fmla="*/ 1473111 h 7420660"/>
              <a:gd name="connsiteX4955" fmla="*/ 7290816 w 23801362"/>
              <a:gd name="connsiteY4955" fmla="*/ 1473111 h 7420660"/>
              <a:gd name="connsiteX4956" fmla="*/ 7375682 w 23801362"/>
              <a:gd name="connsiteY4956" fmla="*/ 1453859 h 7420660"/>
              <a:gd name="connsiteX4957" fmla="*/ 7408747 w 23801362"/>
              <a:gd name="connsiteY4957" fmla="*/ 1463829 h 7420660"/>
              <a:gd name="connsiteX4958" fmla="*/ 7581787 w 23801362"/>
              <a:gd name="connsiteY4958" fmla="*/ 1475861 h 7420660"/>
              <a:gd name="connsiteX4959" fmla="*/ 7603829 w 23801362"/>
              <a:gd name="connsiteY4959" fmla="*/ 1431169 h 7420660"/>
              <a:gd name="connsiteX4960" fmla="*/ 7575173 w 23801362"/>
              <a:gd name="connsiteY4960" fmla="*/ 1422918 h 7420660"/>
              <a:gd name="connsiteX4961" fmla="*/ 7628076 w 23801362"/>
              <a:gd name="connsiteY4961" fmla="*/ 1391290 h 7420660"/>
              <a:gd name="connsiteX4962" fmla="*/ 7857326 w 23801362"/>
              <a:gd name="connsiteY4962" fmla="*/ 1366882 h 7420660"/>
              <a:gd name="connsiteX4963" fmla="*/ 8095393 w 23801362"/>
              <a:gd name="connsiteY4963" fmla="*/ 1328722 h 7420660"/>
              <a:gd name="connsiteX4964" fmla="*/ 8153807 w 23801362"/>
              <a:gd name="connsiteY4964" fmla="*/ 1298125 h 7420660"/>
              <a:gd name="connsiteX4965" fmla="*/ 8165930 w 23801362"/>
              <a:gd name="connsiteY4965" fmla="*/ 1269591 h 7420660"/>
              <a:gd name="connsiteX4966" fmla="*/ 8192382 w 23801362"/>
              <a:gd name="connsiteY4966" fmla="*/ 1238994 h 7420660"/>
              <a:gd name="connsiteX4967" fmla="*/ 8218834 w 23801362"/>
              <a:gd name="connsiteY4967" fmla="*/ 1269591 h 7420660"/>
              <a:gd name="connsiteX4968" fmla="*/ 8415019 w 23801362"/>
              <a:gd name="connsiteY4968" fmla="*/ 1290218 h 7420660"/>
              <a:gd name="connsiteX4969" fmla="*/ 8633248 w 23801362"/>
              <a:gd name="connsiteY4969" fmla="*/ 1263747 h 7420660"/>
              <a:gd name="connsiteX4970" fmla="*/ 9146854 w 23801362"/>
              <a:gd name="connsiteY4970" fmla="*/ 1208398 h 7420660"/>
              <a:gd name="connsiteX4971" fmla="*/ 9694628 w 23801362"/>
              <a:gd name="connsiteY4971" fmla="*/ 1189833 h 7420660"/>
              <a:gd name="connsiteX4972" fmla="*/ 9975676 w 23801362"/>
              <a:gd name="connsiteY4972" fmla="*/ 1172301 h 7420660"/>
              <a:gd name="connsiteX4973" fmla="*/ 10112344 w 23801362"/>
              <a:gd name="connsiteY4973" fmla="*/ 1156143 h 7420660"/>
              <a:gd name="connsiteX4974" fmla="*/ 10217050 w 23801362"/>
              <a:gd name="connsiteY4974" fmla="*/ 1145142 h 7420660"/>
              <a:gd name="connsiteX4975" fmla="*/ 10390088 w 23801362"/>
              <a:gd name="connsiteY4975" fmla="*/ 1133453 h 7420660"/>
              <a:gd name="connsiteX4976" fmla="*/ 10793480 w 23801362"/>
              <a:gd name="connsiteY4976" fmla="*/ 1091855 h 7420660"/>
              <a:gd name="connsiteX4977" fmla="*/ 11092164 w 23801362"/>
              <a:gd name="connsiteY4977" fmla="*/ 1061259 h 7420660"/>
              <a:gd name="connsiteX4978" fmla="*/ 11595852 w 23801362"/>
              <a:gd name="connsiteY4978" fmla="*/ 1014160 h 7420660"/>
              <a:gd name="connsiteX4979" fmla="*/ 11818488 w 23801362"/>
              <a:gd name="connsiteY4979" fmla="*/ 983564 h 7420660"/>
              <a:gd name="connsiteX4980" fmla="*/ 11957360 w 23801362"/>
              <a:gd name="connsiteY4980" fmla="*/ 950560 h 7420660"/>
              <a:gd name="connsiteX4981" fmla="*/ 11986016 w 23801362"/>
              <a:gd name="connsiteY4981" fmla="*/ 923058 h 7420660"/>
              <a:gd name="connsiteX4982" fmla="*/ 11916580 w 23801362"/>
              <a:gd name="connsiteY4982" fmla="*/ 919276 h 7420660"/>
              <a:gd name="connsiteX4983" fmla="*/ 11872496 w 23801362"/>
              <a:gd name="connsiteY4983" fmla="*/ 878366 h 7420660"/>
              <a:gd name="connsiteX4984" fmla="*/ 11993732 w 23801362"/>
              <a:gd name="connsiteY4984" fmla="*/ 825079 h 7420660"/>
              <a:gd name="connsiteX4985" fmla="*/ 12436800 w 23801362"/>
              <a:gd name="connsiteY4985" fmla="*/ 853613 h 7420660"/>
              <a:gd name="connsiteX4986" fmla="*/ 12451128 w 23801362"/>
              <a:gd name="connsiteY4986" fmla="*/ 847425 h 7420660"/>
              <a:gd name="connsiteX4987" fmla="*/ 12513952 w 23801362"/>
              <a:gd name="connsiteY4987" fmla="*/ 811672 h 7420660"/>
              <a:gd name="connsiteX4988" fmla="*/ 12628576 w 23801362"/>
              <a:gd name="connsiteY4988" fmla="*/ 797233 h 7420660"/>
              <a:gd name="connsiteX4989" fmla="*/ 12681480 w 23801362"/>
              <a:gd name="connsiteY4989" fmla="*/ 806515 h 7420660"/>
              <a:gd name="connsiteX4990" fmla="*/ 12615350 w 23801362"/>
              <a:gd name="connsiteY4990" fmla="*/ 827830 h 7420660"/>
              <a:gd name="connsiteX4991" fmla="*/ 12489704 w 23801362"/>
              <a:gd name="connsiteY4991" fmla="*/ 907587 h 7420660"/>
              <a:gd name="connsiteX4992" fmla="*/ 12519462 w 23801362"/>
              <a:gd name="connsiteY4992" fmla="*/ 925120 h 7420660"/>
              <a:gd name="connsiteX4993" fmla="*/ 12548120 w 23801362"/>
              <a:gd name="connsiteY4993" fmla="*/ 895211 h 7420660"/>
              <a:gd name="connsiteX4994" fmla="*/ 12578980 w 23801362"/>
              <a:gd name="connsiteY4994" fmla="*/ 866677 h 7420660"/>
              <a:gd name="connsiteX4995" fmla="*/ 12586694 w 23801362"/>
              <a:gd name="connsiteY4995" fmla="*/ 895211 h 7420660"/>
              <a:gd name="connsiteX4996" fmla="*/ 12720056 w 23801362"/>
              <a:gd name="connsiteY4996" fmla="*/ 907587 h 7420660"/>
              <a:gd name="connsiteX4997" fmla="*/ 13126752 w 23801362"/>
              <a:gd name="connsiteY4997" fmla="*/ 866677 h 7420660"/>
              <a:gd name="connsiteX4998" fmla="*/ 13481648 w 23801362"/>
              <a:gd name="connsiteY4998" fmla="*/ 838143 h 7420660"/>
              <a:gd name="connsiteX4999" fmla="*/ 13683344 w 23801362"/>
              <a:gd name="connsiteY4999" fmla="*/ 818891 h 7420660"/>
              <a:gd name="connsiteX5000" fmla="*/ 14088938 w 23801362"/>
              <a:gd name="connsiteY5000" fmla="*/ 749447 h 7420660"/>
              <a:gd name="connsiteX5001" fmla="*/ 14092244 w 23801362"/>
              <a:gd name="connsiteY5001" fmla="*/ 688941 h 7420660"/>
              <a:gd name="connsiteX5002" fmla="*/ 14081224 w 23801362"/>
              <a:gd name="connsiteY5002" fmla="*/ 633936 h 7420660"/>
              <a:gd name="connsiteX5003" fmla="*/ 14103266 w 23801362"/>
              <a:gd name="connsiteY5003" fmla="*/ 647000 h 7420660"/>
              <a:gd name="connsiteX5004" fmla="*/ 14148456 w 23801362"/>
              <a:gd name="connsiteY5004" fmla="*/ 671408 h 7420660"/>
              <a:gd name="connsiteX5005" fmla="*/ 14176008 w 23801362"/>
              <a:gd name="connsiteY5005" fmla="*/ 652157 h 7420660"/>
              <a:gd name="connsiteX5006" fmla="*/ 14270794 w 23801362"/>
              <a:gd name="connsiteY5006" fmla="*/ 663501 h 7420660"/>
              <a:gd name="connsiteX5007" fmla="*/ 14369988 w 23801362"/>
              <a:gd name="connsiteY5007" fmla="*/ 653188 h 7420660"/>
              <a:gd name="connsiteX5008" fmla="*/ 14512168 w 23801362"/>
              <a:gd name="connsiteY5008" fmla="*/ 633936 h 7420660"/>
              <a:gd name="connsiteX5009" fmla="*/ 14591524 w 23801362"/>
              <a:gd name="connsiteY5009" fmla="*/ 628779 h 7420660"/>
              <a:gd name="connsiteX5010" fmla="*/ 14626792 w 23801362"/>
              <a:gd name="connsiteY5010" fmla="*/ 628779 h 7420660"/>
              <a:gd name="connsiteX5011" fmla="*/ 14633404 w 23801362"/>
              <a:gd name="connsiteY5011" fmla="*/ 683785 h 7420660"/>
              <a:gd name="connsiteX5012" fmla="*/ 14677492 w 23801362"/>
              <a:gd name="connsiteY5012" fmla="*/ 692035 h 7420660"/>
              <a:gd name="connsiteX5013" fmla="*/ 14849428 w 23801362"/>
              <a:gd name="connsiteY5013" fmla="*/ 669690 h 7420660"/>
              <a:gd name="connsiteX5014" fmla="*/ 15033488 w 23801362"/>
              <a:gd name="connsiteY5014" fmla="*/ 639093 h 7420660"/>
              <a:gd name="connsiteX5015" fmla="*/ 15155828 w 23801362"/>
              <a:gd name="connsiteY5015" fmla="*/ 600245 h 7420660"/>
              <a:gd name="connsiteX5016" fmla="*/ 15241796 w 23801362"/>
              <a:gd name="connsiteY5016" fmla="*/ 614340 h 7420660"/>
              <a:gd name="connsiteX5017" fmla="*/ 15256124 w 23801362"/>
              <a:gd name="connsiteY5017" fmla="*/ 637030 h 7420660"/>
              <a:gd name="connsiteX5018" fmla="*/ 15450106 w 23801362"/>
              <a:gd name="connsiteY5018" fmla="*/ 624654 h 7420660"/>
              <a:gd name="connsiteX5019" fmla="*/ 15776344 w 23801362"/>
              <a:gd name="connsiteY5019" fmla="*/ 603339 h 7420660"/>
              <a:gd name="connsiteX5020" fmla="*/ 16035352 w 23801362"/>
              <a:gd name="connsiteY5020" fmla="*/ 590963 h 7420660"/>
              <a:gd name="connsiteX5021" fmla="*/ 16149976 w 23801362"/>
              <a:gd name="connsiteY5021" fmla="*/ 574805 h 7420660"/>
              <a:gd name="connsiteX5022" fmla="*/ 16307586 w 23801362"/>
              <a:gd name="connsiteY5022" fmla="*/ 546959 h 7420660"/>
              <a:gd name="connsiteX5023" fmla="*/ 16477320 w 23801362"/>
              <a:gd name="connsiteY5023" fmla="*/ 561054 h 7420660"/>
              <a:gd name="connsiteX5024" fmla="*/ 16299872 w 23801362"/>
              <a:gd name="connsiteY5024" fmla="*/ 598183 h 7420660"/>
              <a:gd name="connsiteX5025" fmla="*/ 15499704 w 23801362"/>
              <a:gd name="connsiteY5025" fmla="*/ 683097 h 7420660"/>
              <a:gd name="connsiteX5026" fmla="*/ 15473252 w 23801362"/>
              <a:gd name="connsiteY5026" fmla="*/ 717475 h 7420660"/>
              <a:gd name="connsiteX5027" fmla="*/ 15424756 w 23801362"/>
              <a:gd name="connsiteY5027" fmla="*/ 768699 h 7420660"/>
              <a:gd name="connsiteX5028" fmla="*/ 15360832 w 23801362"/>
              <a:gd name="connsiteY5028" fmla="*/ 786920 h 7420660"/>
              <a:gd name="connsiteX5029" fmla="*/ 15423654 w 23801362"/>
              <a:gd name="connsiteY5029" fmla="*/ 803765 h 7420660"/>
              <a:gd name="connsiteX5030" fmla="*/ 15572444 w 23801362"/>
              <a:gd name="connsiteY5030" fmla="*/ 805828 h 7420660"/>
              <a:gd name="connsiteX5031" fmla="*/ 17115470 w 23801362"/>
              <a:gd name="connsiteY5031" fmla="*/ 813735 h 7420660"/>
              <a:gd name="connsiteX5032" fmla="*/ 18132762 w 23801362"/>
              <a:gd name="connsiteY5032" fmla="*/ 750479 h 7420660"/>
              <a:gd name="connsiteX5033" fmla="*/ 18104106 w 23801362"/>
              <a:gd name="connsiteY5033" fmla="*/ 730883 h 7420660"/>
              <a:gd name="connsiteX5034" fmla="*/ 18031364 w 23801362"/>
              <a:gd name="connsiteY5034" fmla="*/ 711631 h 7420660"/>
              <a:gd name="connsiteX5035" fmla="*/ 18144886 w 23801362"/>
              <a:gd name="connsiteY5035" fmla="*/ 683097 h 7420660"/>
              <a:gd name="connsiteX5036" fmla="*/ 18194484 w 23801362"/>
              <a:gd name="connsiteY5036" fmla="*/ 666252 h 7420660"/>
              <a:gd name="connsiteX5037" fmla="*/ 18060020 w 23801362"/>
              <a:gd name="connsiteY5037" fmla="*/ 580650 h 7420660"/>
              <a:gd name="connsiteX5038" fmla="*/ 18003810 w 23801362"/>
              <a:gd name="connsiteY5038" fmla="*/ 552116 h 7420660"/>
              <a:gd name="connsiteX5039" fmla="*/ 17990584 w 23801362"/>
              <a:gd name="connsiteY5039" fmla="*/ 489891 h 7420660"/>
              <a:gd name="connsiteX5040" fmla="*/ 17928864 w 23801362"/>
              <a:gd name="connsiteY5040" fmla="*/ 430073 h 7420660"/>
              <a:gd name="connsiteX5041" fmla="*/ 17944294 w 23801362"/>
              <a:gd name="connsiteY5041" fmla="*/ 383318 h 7420660"/>
              <a:gd name="connsiteX5042" fmla="*/ 18029160 w 23801362"/>
              <a:gd name="connsiteY5042" fmla="*/ 346533 h 7420660"/>
              <a:gd name="connsiteX5043" fmla="*/ 18126150 w 23801362"/>
              <a:gd name="connsiteY5043" fmla="*/ 319031 h 7420660"/>
              <a:gd name="connsiteX5044" fmla="*/ 18186768 w 23801362"/>
              <a:gd name="connsiteY5044" fmla="*/ 308717 h 7420660"/>
              <a:gd name="connsiteX5045" fmla="*/ 18194484 w 23801362"/>
              <a:gd name="connsiteY5045" fmla="*/ 268838 h 7420660"/>
              <a:gd name="connsiteX5046" fmla="*/ 18201096 w 23801362"/>
              <a:gd name="connsiteY5046" fmla="*/ 267463 h 7420660"/>
              <a:gd name="connsiteX5047" fmla="*/ 18716908 w 23801362"/>
              <a:gd name="connsiteY5047" fmla="*/ 261619 h 7420660"/>
              <a:gd name="connsiteX5048" fmla="*/ 18756586 w 23801362"/>
              <a:gd name="connsiteY5048" fmla="*/ 280183 h 7420660"/>
              <a:gd name="connsiteX5049" fmla="*/ 18729032 w 23801362"/>
              <a:gd name="connsiteY5049" fmla="*/ 299779 h 7420660"/>
              <a:gd name="connsiteX5050" fmla="*/ 18689354 w 23801362"/>
              <a:gd name="connsiteY5050" fmla="*/ 280183 h 7420660"/>
              <a:gd name="connsiteX5051" fmla="*/ 18716908 w 23801362"/>
              <a:gd name="connsiteY5051" fmla="*/ 261619 h 7420660"/>
              <a:gd name="connsiteX5052" fmla="*/ 12497420 w 23801362"/>
              <a:gd name="connsiteY5052" fmla="*/ 261619 h 7420660"/>
              <a:gd name="connsiteX5053" fmla="*/ 12540404 w 23801362"/>
              <a:gd name="connsiteY5053" fmla="*/ 278121 h 7420660"/>
              <a:gd name="connsiteX5054" fmla="*/ 12413656 w 23801362"/>
              <a:gd name="connsiteY5054" fmla="*/ 278121 h 7420660"/>
              <a:gd name="connsiteX5055" fmla="*/ 12497420 w 23801362"/>
              <a:gd name="connsiteY5055" fmla="*/ 261619 h 7420660"/>
              <a:gd name="connsiteX5056" fmla="*/ 5815024 w 23801362"/>
              <a:gd name="connsiteY5056" fmla="*/ 252337 h 7420660"/>
              <a:gd name="connsiteX5057" fmla="*/ 5829352 w 23801362"/>
              <a:gd name="connsiteY5057" fmla="*/ 262650 h 7420660"/>
              <a:gd name="connsiteX5058" fmla="*/ 5808410 w 23801362"/>
              <a:gd name="connsiteY5058" fmla="*/ 284309 h 7420660"/>
              <a:gd name="connsiteX5059" fmla="*/ 5797389 w 23801362"/>
              <a:gd name="connsiteY5059" fmla="*/ 259556 h 7420660"/>
              <a:gd name="connsiteX5060" fmla="*/ 5815024 w 23801362"/>
              <a:gd name="connsiteY5060" fmla="*/ 252337 h 7420660"/>
              <a:gd name="connsiteX5061" fmla="*/ 11577116 w 23801362"/>
              <a:gd name="connsiteY5061" fmla="*/ 233085 h 7420660"/>
              <a:gd name="connsiteX5062" fmla="*/ 11592546 w 23801362"/>
              <a:gd name="connsiteY5062" fmla="*/ 244430 h 7420660"/>
              <a:gd name="connsiteX5063" fmla="*/ 11564992 w 23801362"/>
              <a:gd name="connsiteY5063" fmla="*/ 265744 h 7420660"/>
              <a:gd name="connsiteX5064" fmla="*/ 11552868 w 23801362"/>
              <a:gd name="connsiteY5064" fmla="*/ 241336 h 7420660"/>
              <a:gd name="connsiteX5065" fmla="*/ 11577116 w 23801362"/>
              <a:gd name="connsiteY5065" fmla="*/ 233085 h 7420660"/>
              <a:gd name="connsiteX5066" fmla="*/ 17079098 w 23801362"/>
              <a:gd name="connsiteY5066" fmla="*/ 220709 h 7420660"/>
              <a:gd name="connsiteX5067" fmla="*/ 17072484 w 23801362"/>
              <a:gd name="connsiteY5067" fmla="*/ 247180 h 7420660"/>
              <a:gd name="connsiteX5068" fmla="*/ 17016274 w 23801362"/>
              <a:gd name="connsiteY5068" fmla="*/ 275027 h 7420660"/>
              <a:gd name="connsiteX5069" fmla="*/ 17025092 w 23801362"/>
              <a:gd name="connsiteY5069" fmla="*/ 248555 h 7420660"/>
              <a:gd name="connsiteX5070" fmla="*/ 17079098 w 23801362"/>
              <a:gd name="connsiteY5070" fmla="*/ 220709 h 7420660"/>
              <a:gd name="connsiteX5071" fmla="*/ 9594330 w 23801362"/>
              <a:gd name="connsiteY5071" fmla="*/ 207301 h 7420660"/>
              <a:gd name="connsiteX5072" fmla="*/ 9616373 w 23801362"/>
              <a:gd name="connsiteY5072" fmla="*/ 215552 h 7420660"/>
              <a:gd name="connsiteX5073" fmla="*/ 9531507 w 23801362"/>
              <a:gd name="connsiteY5073" fmla="*/ 239273 h 7420660"/>
              <a:gd name="connsiteX5074" fmla="*/ 9457663 w 23801362"/>
              <a:gd name="connsiteY5074" fmla="*/ 232054 h 7420660"/>
              <a:gd name="connsiteX5075" fmla="*/ 9545835 w 23801362"/>
              <a:gd name="connsiteY5075" fmla="*/ 208333 h 7420660"/>
              <a:gd name="connsiteX5076" fmla="*/ 9594330 w 23801362"/>
              <a:gd name="connsiteY5076" fmla="*/ 207301 h 7420660"/>
              <a:gd name="connsiteX5077" fmla="*/ 9692422 w 23801362"/>
              <a:gd name="connsiteY5077" fmla="*/ 190112 h 7420660"/>
              <a:gd name="connsiteX5078" fmla="*/ 9708955 w 23801362"/>
              <a:gd name="connsiteY5078" fmla="*/ 201113 h 7420660"/>
              <a:gd name="connsiteX5079" fmla="*/ 9683606 w 23801362"/>
              <a:gd name="connsiteY5079" fmla="*/ 221740 h 7420660"/>
              <a:gd name="connsiteX5080" fmla="*/ 9669277 w 23801362"/>
              <a:gd name="connsiteY5080" fmla="*/ 198363 h 7420660"/>
              <a:gd name="connsiteX5081" fmla="*/ 9692422 w 23801362"/>
              <a:gd name="connsiteY5081" fmla="*/ 190112 h 7420660"/>
              <a:gd name="connsiteX5082" fmla="*/ 13386862 w 23801362"/>
              <a:gd name="connsiteY5082" fmla="*/ 185987 h 7420660"/>
              <a:gd name="connsiteX5083" fmla="*/ 13435356 w 23801362"/>
              <a:gd name="connsiteY5083" fmla="*/ 198363 h 7420660"/>
              <a:gd name="connsiteX5084" fmla="*/ 13378044 w 23801362"/>
              <a:gd name="connsiteY5084" fmla="*/ 218646 h 7420660"/>
              <a:gd name="connsiteX5085" fmla="*/ 13327346 w 23801362"/>
              <a:gd name="connsiteY5085" fmla="*/ 205582 h 7420660"/>
              <a:gd name="connsiteX5086" fmla="*/ 13386862 w 23801362"/>
              <a:gd name="connsiteY5086" fmla="*/ 185987 h 7420660"/>
              <a:gd name="connsiteX5087" fmla="*/ 4075816 w 23801362"/>
              <a:gd name="connsiteY5087" fmla="*/ 174642 h 7420660"/>
              <a:gd name="connsiteX5088" fmla="*/ 4100063 w 23801362"/>
              <a:gd name="connsiteY5088" fmla="*/ 184268 h 7420660"/>
              <a:gd name="connsiteX5089" fmla="*/ 4075816 w 23801362"/>
              <a:gd name="connsiteY5089" fmla="*/ 204551 h 7420660"/>
              <a:gd name="connsiteX5090" fmla="*/ 4050466 w 23801362"/>
              <a:gd name="connsiteY5090" fmla="*/ 197332 h 7420660"/>
              <a:gd name="connsiteX5091" fmla="*/ 4075816 w 23801362"/>
              <a:gd name="connsiteY5091" fmla="*/ 174642 h 7420660"/>
              <a:gd name="connsiteX5092" fmla="*/ 9920569 w 23801362"/>
              <a:gd name="connsiteY5092" fmla="*/ 165360 h 7420660"/>
              <a:gd name="connsiteX5093" fmla="*/ 9959144 w 23801362"/>
              <a:gd name="connsiteY5093" fmla="*/ 177048 h 7420660"/>
              <a:gd name="connsiteX5094" fmla="*/ 9913956 w 23801362"/>
              <a:gd name="connsiteY5094" fmla="*/ 198363 h 7420660"/>
              <a:gd name="connsiteX5095" fmla="*/ 9878687 w 23801362"/>
              <a:gd name="connsiteY5095" fmla="*/ 172579 h 7420660"/>
              <a:gd name="connsiteX5096" fmla="*/ 9920569 w 23801362"/>
              <a:gd name="connsiteY5096" fmla="*/ 165360 h 7420660"/>
              <a:gd name="connsiteX5097" fmla="*/ 10440788 w 23801362"/>
              <a:gd name="connsiteY5097" fmla="*/ 140264 h 7420660"/>
              <a:gd name="connsiteX5098" fmla="*/ 10614930 w 23801362"/>
              <a:gd name="connsiteY5098" fmla="*/ 143358 h 7420660"/>
              <a:gd name="connsiteX5099" fmla="*/ 10460628 w 23801362"/>
              <a:gd name="connsiteY5099" fmla="*/ 158484 h 7420660"/>
              <a:gd name="connsiteX5100" fmla="*/ 10093608 w 23801362"/>
              <a:gd name="connsiteY5100" fmla="*/ 174642 h 7420660"/>
              <a:gd name="connsiteX5101" fmla="*/ 10440788 w 23801362"/>
              <a:gd name="connsiteY5101" fmla="*/ 140264 h 7420660"/>
              <a:gd name="connsiteX5102" fmla="*/ 18227548 w 23801362"/>
              <a:gd name="connsiteY5102" fmla="*/ 127887 h 7420660"/>
              <a:gd name="connsiteX5103" fmla="*/ 18251796 w 23801362"/>
              <a:gd name="connsiteY5103" fmla="*/ 138888 h 7420660"/>
              <a:gd name="connsiteX5104" fmla="*/ 18227548 w 23801362"/>
              <a:gd name="connsiteY5104" fmla="*/ 160203 h 7420660"/>
              <a:gd name="connsiteX5105" fmla="*/ 18203300 w 23801362"/>
              <a:gd name="connsiteY5105" fmla="*/ 138888 h 7420660"/>
              <a:gd name="connsiteX5106" fmla="*/ 18227548 w 23801362"/>
              <a:gd name="connsiteY5106" fmla="*/ 127887 h 7420660"/>
              <a:gd name="connsiteX5107" fmla="*/ 12138116 w 23801362"/>
              <a:gd name="connsiteY5107" fmla="*/ 127887 h 7420660"/>
              <a:gd name="connsiteX5108" fmla="*/ 12161260 w 23801362"/>
              <a:gd name="connsiteY5108" fmla="*/ 138888 h 7420660"/>
              <a:gd name="connsiteX5109" fmla="*/ 12137012 w 23801362"/>
              <a:gd name="connsiteY5109" fmla="*/ 160203 h 7420660"/>
              <a:gd name="connsiteX5110" fmla="*/ 12111664 w 23801362"/>
              <a:gd name="connsiteY5110" fmla="*/ 138888 h 7420660"/>
              <a:gd name="connsiteX5111" fmla="*/ 12138116 w 23801362"/>
              <a:gd name="connsiteY5111" fmla="*/ 127887 h 7420660"/>
              <a:gd name="connsiteX5112" fmla="*/ 19014490 w 23801362"/>
              <a:gd name="connsiteY5112" fmla="*/ 115511 h 7420660"/>
              <a:gd name="connsiteX5113" fmla="*/ 19032126 w 23801362"/>
              <a:gd name="connsiteY5113" fmla="*/ 125825 h 7420660"/>
              <a:gd name="connsiteX5114" fmla="*/ 19004572 w 23801362"/>
              <a:gd name="connsiteY5114" fmla="*/ 148171 h 7420660"/>
              <a:gd name="connsiteX5115" fmla="*/ 18992448 w 23801362"/>
              <a:gd name="connsiteY5115" fmla="*/ 121699 h 7420660"/>
              <a:gd name="connsiteX5116" fmla="*/ 19014490 w 23801362"/>
              <a:gd name="connsiteY5116" fmla="*/ 115511 h 7420660"/>
              <a:gd name="connsiteX5117" fmla="*/ 12280294 w 23801362"/>
              <a:gd name="connsiteY5117" fmla="*/ 101072 h 7420660"/>
              <a:gd name="connsiteX5118" fmla="*/ 12315564 w 23801362"/>
              <a:gd name="connsiteY5118" fmla="*/ 121699 h 7420660"/>
              <a:gd name="connsiteX5119" fmla="*/ 12230696 w 23801362"/>
              <a:gd name="connsiteY5119" fmla="*/ 121699 h 7420660"/>
              <a:gd name="connsiteX5120" fmla="*/ 12280294 w 23801362"/>
              <a:gd name="connsiteY5120" fmla="*/ 101072 h 7420660"/>
              <a:gd name="connsiteX5121" fmla="*/ 14913354 w 23801362"/>
              <a:gd name="connsiteY5121" fmla="*/ 99353 h 7420660"/>
              <a:gd name="connsiteX5122" fmla="*/ 14846122 w 23801362"/>
              <a:gd name="connsiteY5122" fmla="*/ 152296 h 7420660"/>
              <a:gd name="connsiteX5123" fmla="*/ 14719374 w 23801362"/>
              <a:gd name="connsiteY5123" fmla="*/ 152296 h 7420660"/>
              <a:gd name="connsiteX5124" fmla="*/ 14752438 w 23801362"/>
              <a:gd name="connsiteY5124" fmla="*/ 122731 h 7420660"/>
              <a:gd name="connsiteX5125" fmla="*/ 14860450 w 23801362"/>
              <a:gd name="connsiteY5125" fmla="*/ 105198 h 7420660"/>
              <a:gd name="connsiteX5126" fmla="*/ 14913354 w 23801362"/>
              <a:gd name="connsiteY5126" fmla="*/ 99353 h 7420660"/>
              <a:gd name="connsiteX5127" fmla="*/ 18360910 w 23801362"/>
              <a:gd name="connsiteY5127" fmla="*/ 93165 h 7420660"/>
              <a:gd name="connsiteX5128" fmla="*/ 18421528 w 23801362"/>
              <a:gd name="connsiteY5128" fmla="*/ 107260 h 7420660"/>
              <a:gd name="connsiteX5129" fmla="*/ 18501986 w 23801362"/>
              <a:gd name="connsiteY5129" fmla="*/ 165360 h 7420660"/>
              <a:gd name="connsiteX5130" fmla="*/ 18435856 w 23801362"/>
              <a:gd name="connsiteY5130" fmla="*/ 184268 h 7420660"/>
              <a:gd name="connsiteX5131" fmla="*/ 18330050 w 23801362"/>
              <a:gd name="connsiteY5131" fmla="*/ 94197 h 7420660"/>
              <a:gd name="connsiteX5132" fmla="*/ 18360910 w 23801362"/>
              <a:gd name="connsiteY5132" fmla="*/ 93165 h 7420660"/>
              <a:gd name="connsiteX5133" fmla="*/ 11979404 w 23801362"/>
              <a:gd name="connsiteY5133" fmla="*/ 89040 h 7420660"/>
              <a:gd name="connsiteX5134" fmla="*/ 11979404 w 23801362"/>
              <a:gd name="connsiteY5134" fmla="*/ 97978 h 7420660"/>
              <a:gd name="connsiteX5135" fmla="*/ 11925398 w 23801362"/>
              <a:gd name="connsiteY5135" fmla="*/ 112417 h 7420660"/>
              <a:gd name="connsiteX5136" fmla="*/ 11960668 w 23801362"/>
              <a:gd name="connsiteY5136" fmla="*/ 92134 h 7420660"/>
              <a:gd name="connsiteX5137" fmla="*/ 11979404 w 23801362"/>
              <a:gd name="connsiteY5137" fmla="*/ 89040 h 7420660"/>
              <a:gd name="connsiteX5138" fmla="*/ 11154988 w 23801362"/>
              <a:gd name="connsiteY5138" fmla="*/ 86977 h 7420660"/>
              <a:gd name="connsiteX5139" fmla="*/ 11143968 w 23801362"/>
              <a:gd name="connsiteY5139" fmla="*/ 113448 h 7420660"/>
              <a:gd name="connsiteX5140" fmla="*/ 10994072 w 23801362"/>
              <a:gd name="connsiteY5140" fmla="*/ 162609 h 7420660"/>
              <a:gd name="connsiteX5141" fmla="*/ 10923536 w 23801362"/>
              <a:gd name="connsiteY5141" fmla="*/ 197332 h 7420660"/>
              <a:gd name="connsiteX5142" fmla="*/ 10890470 w 23801362"/>
              <a:gd name="connsiteY5142" fmla="*/ 221740 h 7420660"/>
              <a:gd name="connsiteX5143" fmla="*/ 10806706 w 23801362"/>
              <a:gd name="connsiteY5143" fmla="*/ 243398 h 7420660"/>
              <a:gd name="connsiteX5144" fmla="*/ 10738372 w 23801362"/>
              <a:gd name="connsiteY5144" fmla="*/ 226897 h 7420660"/>
              <a:gd name="connsiteX5145" fmla="*/ 10720736 w 23801362"/>
              <a:gd name="connsiteY5145" fmla="*/ 197332 h 7420660"/>
              <a:gd name="connsiteX5146" fmla="*/ 10776948 w 23801362"/>
              <a:gd name="connsiteY5146" fmla="*/ 171892 h 7420660"/>
              <a:gd name="connsiteX5147" fmla="*/ 10709716 w 23801362"/>
              <a:gd name="connsiteY5147" fmla="*/ 153327 h 7420660"/>
              <a:gd name="connsiteX5148" fmla="*/ 10650200 w 23801362"/>
              <a:gd name="connsiteY5148" fmla="*/ 141982 h 7420660"/>
              <a:gd name="connsiteX5149" fmla="*/ 10823238 w 23801362"/>
              <a:gd name="connsiteY5149" fmla="*/ 123762 h 7420660"/>
              <a:gd name="connsiteX5150" fmla="*/ 11028240 w 23801362"/>
              <a:gd name="connsiteY5150" fmla="*/ 105198 h 7420660"/>
              <a:gd name="connsiteX5151" fmla="*/ 11154988 w 23801362"/>
              <a:gd name="connsiteY5151" fmla="*/ 86977 h 7420660"/>
              <a:gd name="connsiteX5152" fmla="*/ 15205426 w 23801362"/>
              <a:gd name="connsiteY5152" fmla="*/ 81820 h 7420660"/>
              <a:gd name="connsiteX5153" fmla="*/ 15256124 w 23801362"/>
              <a:gd name="connsiteY5153" fmla="*/ 97978 h 7420660"/>
              <a:gd name="connsiteX5154" fmla="*/ 15068758 w 23801362"/>
              <a:gd name="connsiteY5154" fmla="*/ 118605 h 7420660"/>
              <a:gd name="connsiteX5155" fmla="*/ 15093006 w 23801362"/>
              <a:gd name="connsiteY5155" fmla="*/ 92821 h 7420660"/>
              <a:gd name="connsiteX5156" fmla="*/ 15205426 w 23801362"/>
              <a:gd name="connsiteY5156" fmla="*/ 81820 h 7420660"/>
              <a:gd name="connsiteX5157" fmla="*/ 15300212 w 23801362"/>
              <a:gd name="connsiteY5157" fmla="*/ 74601 h 7420660"/>
              <a:gd name="connsiteX5158" fmla="*/ 15314540 w 23801362"/>
              <a:gd name="connsiteY5158" fmla="*/ 81820 h 7420660"/>
              <a:gd name="connsiteX5159" fmla="*/ 15314540 w 23801362"/>
              <a:gd name="connsiteY5159" fmla="*/ 117574 h 7420660"/>
              <a:gd name="connsiteX5160" fmla="*/ 15288088 w 23801362"/>
              <a:gd name="connsiteY5160" fmla="*/ 117574 h 7420660"/>
              <a:gd name="connsiteX5161" fmla="*/ 15288088 w 23801362"/>
              <a:gd name="connsiteY5161" fmla="*/ 81820 h 7420660"/>
              <a:gd name="connsiteX5162" fmla="*/ 15300212 w 23801362"/>
              <a:gd name="connsiteY5162" fmla="*/ 74601 h 7420660"/>
              <a:gd name="connsiteX5163" fmla="*/ 11815182 w 23801362"/>
              <a:gd name="connsiteY5163" fmla="*/ 0 h 7420660"/>
              <a:gd name="connsiteX5164" fmla="*/ 11850452 w 23801362"/>
              <a:gd name="connsiteY5164" fmla="*/ 22690 h 7420660"/>
              <a:gd name="connsiteX5165" fmla="*/ 11750156 w 23801362"/>
              <a:gd name="connsiteY5165" fmla="*/ 22690 h 7420660"/>
              <a:gd name="connsiteX5166" fmla="*/ 11815182 w 23801362"/>
              <a:gd name="connsiteY5166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12507340" y="5083865"/>
                </a:moveTo>
                <a:cubicBezTo>
                  <a:pt x="12500726" y="5083865"/>
                  <a:pt x="12493012" y="5085240"/>
                  <a:pt x="12486398" y="5087647"/>
                </a:cubicBezTo>
                <a:cubicBezTo>
                  <a:pt x="12469864" y="5094179"/>
                  <a:pt x="12475376" y="5098304"/>
                  <a:pt x="12497420" y="5100023"/>
                </a:cubicBezTo>
                <a:cubicBezTo>
                  <a:pt x="12518360" y="5100023"/>
                  <a:pt x="12529382" y="5095210"/>
                  <a:pt x="12522768" y="5088678"/>
                </a:cubicBezTo>
                <a:cubicBezTo>
                  <a:pt x="12520564" y="5085584"/>
                  <a:pt x="12513952" y="5084209"/>
                  <a:pt x="12507340" y="5083865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79148" y="5071489"/>
                </a:moveTo>
                <a:cubicBezTo>
                  <a:pt x="13317426" y="5073895"/>
                  <a:pt x="13223744" y="5101054"/>
                  <a:pt x="13208312" y="5126494"/>
                </a:cubicBezTo>
                <a:cubicBezTo>
                  <a:pt x="13201700" y="5136120"/>
                  <a:pt x="13213824" y="5141277"/>
                  <a:pt x="13234764" y="5134745"/>
                </a:cubicBezTo>
                <a:cubicBezTo>
                  <a:pt x="13254604" y="5128213"/>
                  <a:pt x="13311916" y="5116525"/>
                  <a:pt x="13363716" y="5110337"/>
                </a:cubicBezTo>
                <a:cubicBezTo>
                  <a:pt x="13437562" y="5098991"/>
                  <a:pt x="13450788" y="5092116"/>
                  <a:pt x="13425438" y="5077677"/>
                </a:cubicBezTo>
                <a:cubicBezTo>
                  <a:pt x="13415518" y="5072520"/>
                  <a:pt x="13398986" y="5070457"/>
                  <a:pt x="13379148" y="5071489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12564652" y="5025422"/>
                </a:moveTo>
                <a:cubicBezTo>
                  <a:pt x="12558038" y="5025078"/>
                  <a:pt x="12551424" y="5026453"/>
                  <a:pt x="12544812" y="5029547"/>
                </a:cubicBezTo>
                <a:cubicBezTo>
                  <a:pt x="12528280" y="5036079"/>
                  <a:pt x="12532688" y="5040892"/>
                  <a:pt x="12555834" y="5040892"/>
                </a:cubicBezTo>
                <a:cubicBezTo>
                  <a:pt x="12575672" y="5042267"/>
                  <a:pt x="12586694" y="5036767"/>
                  <a:pt x="12580080" y="5030579"/>
                </a:cubicBezTo>
                <a:cubicBezTo>
                  <a:pt x="12576776" y="5027141"/>
                  <a:pt x="12571264" y="5025422"/>
                  <a:pt x="12564652" y="5025422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2448924" y="4966979"/>
                </a:moveTo>
                <a:cubicBezTo>
                  <a:pt x="12433494" y="4966979"/>
                  <a:pt x="12408144" y="4972135"/>
                  <a:pt x="12372876" y="4983481"/>
                </a:cubicBezTo>
                <a:cubicBezTo>
                  <a:pt x="12327688" y="4998263"/>
                  <a:pt x="12328788" y="5000325"/>
                  <a:pt x="12388304" y="5001701"/>
                </a:cubicBezTo>
                <a:cubicBezTo>
                  <a:pt x="12422472" y="5001701"/>
                  <a:pt x="12454436" y="4993450"/>
                  <a:pt x="12461048" y="4983481"/>
                </a:cubicBezTo>
                <a:cubicBezTo>
                  <a:pt x="12468764" y="4972135"/>
                  <a:pt x="12463252" y="4966979"/>
                  <a:pt x="12448924" y="4966979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12971348" y="4920912"/>
                </a:moveTo>
                <a:cubicBezTo>
                  <a:pt x="12944896" y="4919537"/>
                  <a:pt x="12911832" y="4920224"/>
                  <a:pt x="12877664" y="4921943"/>
                </a:cubicBezTo>
                <a:cubicBezTo>
                  <a:pt x="12810432" y="4926069"/>
                  <a:pt x="12738792" y="4935351"/>
                  <a:pt x="12720056" y="4946695"/>
                </a:cubicBezTo>
                <a:cubicBezTo>
                  <a:pt x="12701320" y="4959759"/>
                  <a:pt x="12732180" y="4963541"/>
                  <a:pt x="12818148" y="4957009"/>
                </a:cubicBezTo>
                <a:cubicBezTo>
                  <a:pt x="12885380" y="4950477"/>
                  <a:pt x="12963632" y="4945664"/>
                  <a:pt x="12988982" y="4945664"/>
                </a:cubicBezTo>
                <a:cubicBezTo>
                  <a:pt x="13015434" y="4945664"/>
                  <a:pt x="13028660" y="4938445"/>
                  <a:pt x="13020944" y="4930537"/>
                </a:cubicBezTo>
                <a:cubicBezTo>
                  <a:pt x="13016536" y="4925037"/>
                  <a:pt x="12997800" y="4921943"/>
                  <a:pt x="12971348" y="4920912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B11C0F6B-FB19-4BAB-8661-46AA0A1DE0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40926" y="7022260"/>
            <a:ext cx="7365074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2106646-B9AB-48E0-B969-5809CCFE7C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64726" y="2249808"/>
            <a:ext cx="716187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836E151-84B5-40BF-87D1-31BA8B1730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518376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D1F8CFC3-1F2F-40CF-A1AC-351CCE6D9D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505676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D7AB9B0-8AE5-4D36-82EF-9CF3CE21BC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071061" y="5099435"/>
            <a:ext cx="4922871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EACC3CA-B947-4BD0-8AA1-7C85CB7CD86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7058361" y="4530513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86990373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729657191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A3B8C9C-719E-450D-B65E-A38D26B63E9F}"/>
              </a:ext>
            </a:extLst>
          </p:cNvPr>
          <p:cNvSpPr/>
          <p:nvPr userDrawn="1"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D86296-CB4F-4907-8A7F-283590D30B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45617" y="1573022"/>
            <a:ext cx="5700641" cy="238535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66A6859-02C7-4E3A-9063-8DFF81B7A3E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627238" y="6024846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DF2248-9310-4A0C-B119-8C7BB0B541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439958" y="9354952"/>
            <a:ext cx="6860793" cy="2021682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80FEF5B-03F8-489F-A381-A20FC4BC7AD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300751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53C478B-8317-4F7C-95DC-F33EAC233370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133287449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4957093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Circle">
            <a:extLst>
              <a:ext uri="{FF2B5EF4-FFF2-40B4-BE49-F238E27FC236}">
                <a16:creationId xmlns:a16="http://schemas.microsoft.com/office/drawing/2014/main" id="{50C04D64-9BF9-448A-A4EA-8F94230FFE91}"/>
              </a:ext>
            </a:extLst>
          </p:cNvPr>
          <p:cNvSpPr/>
          <p:nvPr userDrawn="1"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982B5B9C-AF8E-4E88-A073-B42360ECBB2C}"/>
              </a:ext>
            </a:extLst>
          </p:cNvPr>
          <p:cNvSpPr/>
          <p:nvPr userDrawn="1"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D327E36-8B07-4711-85B4-C44AD6666BD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3A2AD-25A4-4632-BAE6-89151755D5E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D675A432-BDFA-43EE-B105-D331641DA193}"/>
              </a:ext>
            </a:extLst>
          </p:cNvPr>
          <p:cNvSpPr/>
          <p:nvPr userDrawn="1"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2416441A-997F-43E5-BB22-F04E26BBE7F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5054217" y="2244743"/>
            <a:ext cx="7035761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BF97F850-07D1-4DD5-AAE4-FA0322FB3B6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242993" y="6934200"/>
            <a:ext cx="3335756" cy="2673738"/>
          </a:xfrm>
          <a:prstGeom prst="rect">
            <a:avLst/>
          </a:prstGeom>
        </p:spPr>
        <p:txBody>
          <a:bodyPr/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mn-MN"/>
              <a:t>00</a:t>
            </a:r>
            <a:endParaRPr lang="en-US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1287E788-0FEF-481F-8AAD-9B47A3D77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1362417" y="7247973"/>
            <a:ext cx="1175722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81E7EE3-575F-4774-A469-F2655254511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9941" y="8483060"/>
            <a:ext cx="4999908" cy="2578100"/>
          </a:xfrm>
          <a:prstGeom prst="rect">
            <a:avLst/>
          </a:prstGeom>
        </p:spPr>
        <p:txBody>
          <a:bodyPr/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design</a:t>
            </a:r>
          </a:p>
        </p:txBody>
      </p:sp>
    </p:spTree>
    <p:extLst>
      <p:ext uri="{BB962C8B-B14F-4D97-AF65-F5344CB8AC3E}">
        <p14:creationId xmlns:p14="http://schemas.microsoft.com/office/powerpoint/2010/main" val="3578196245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62961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</p:cSld>
  <p:clrMapOvr>
    <a:masterClrMapping/>
  </p:clrMapOvr>
  <p:transition spd="med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C35DA3-8E06-4A36-8B5E-B35C53334DAC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F662E99-10B7-493B-8E38-897C16B99F9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0"/>
                  <a:pt x="1137121" y="0"/>
                  <a:pt x="2540000" y="0"/>
                </a:cubicBez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E7FC91C0-822A-48CB-9754-A0882FFC9EE4}"/>
              </a:ext>
            </a:extLst>
          </p:cNvPr>
          <p:cNvSpPr/>
          <p:nvPr userDrawn="1"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62D4783-8FFE-42BD-83F4-BD021C6BD0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7769" y="1547246"/>
            <a:ext cx="5996522" cy="5477009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52E276F-B56D-483B-B594-F82CD798ED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421557" y="9105055"/>
            <a:ext cx="6324964" cy="2578100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435AC4D2-805B-4750-B247-DEDF788612F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9249421" y="4325506"/>
            <a:ext cx="3929021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D50CCC-E796-4988-94DD-EAEB288DCCC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9249421" y="4848087"/>
            <a:ext cx="2341415" cy="1346201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mn-MN"/>
              <a:t>00</a:t>
            </a:r>
            <a:r>
              <a:rPr lang="en-US"/>
              <a:t>%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523AB472-D4B7-4D15-B683-BF340E33746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9240954" y="6076807"/>
            <a:ext cx="2767593" cy="782154"/>
          </a:xfrm>
          <a:prstGeom prst="rect">
            <a:avLst/>
          </a:prstGeom>
        </p:spPr>
        <p:txBody>
          <a:bodyPr/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Body text</a:t>
            </a:r>
          </a:p>
        </p:txBody>
      </p:sp>
    </p:spTree>
    <p:extLst>
      <p:ext uri="{BB962C8B-B14F-4D97-AF65-F5344CB8AC3E}">
        <p14:creationId xmlns:p14="http://schemas.microsoft.com/office/powerpoint/2010/main" val="2499241740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6936807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1 Dark">
    <p:bg>
      <p:bgPr>
        <a:solidFill>
          <a:srgbClr val="1C1F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2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23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7F9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4211206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Main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-3" y="1447800"/>
            <a:ext cx="21836728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9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0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</p:spPr>
        <p:txBody>
          <a:bodyPr/>
          <a:lstStyle>
            <a:lvl1pPr algn="r"/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95868618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</p:spPr>
        <p:txBody>
          <a:bodyPr lIns="50800" tIns="50800" rIns="50800" bIns="50800"/>
          <a:lstStyle>
            <a:lvl1pPr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8440783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738F528-2758-49BA-B2C5-C2F19F0B641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430F363B-1BA6-48DE-A73F-552FF27C11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E4E24BF-E505-4DDE-A702-E084000E644E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C74A0141-3778-4106-971B-34FC1DC0C004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455730976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FF53FE4-BB68-44C0-AD47-0CB29824D4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220126" y="-1346704"/>
            <a:ext cx="24263694" cy="7804877"/>
          </a:xfrm>
          <a:custGeom>
            <a:avLst/>
            <a:gdLst>
              <a:gd name="connsiteX0" fmla="*/ 21918084 w 24263694"/>
              <a:gd name="connsiteY0" fmla="*/ 7735897 h 7804877"/>
              <a:gd name="connsiteX1" fmla="*/ 21914714 w 24263694"/>
              <a:gd name="connsiteY1" fmla="*/ 7768188 h 7804877"/>
              <a:gd name="connsiteX2" fmla="*/ 21948414 w 24263694"/>
              <a:gd name="connsiteY2" fmla="*/ 7787055 h 7804877"/>
              <a:gd name="connsiteX3" fmla="*/ 21894492 w 24263694"/>
              <a:gd name="connsiteY3" fmla="*/ 7785966 h 7804877"/>
              <a:gd name="connsiteX4" fmla="*/ 21918084 w 24263694"/>
              <a:gd name="connsiteY4" fmla="*/ 7735897 h 7804877"/>
              <a:gd name="connsiteX5" fmla="*/ 21891122 w 24263694"/>
              <a:gd name="connsiteY5" fmla="*/ 7615802 h 7804877"/>
              <a:gd name="connsiteX6" fmla="*/ 21918084 w 24263694"/>
              <a:gd name="connsiteY6" fmla="*/ 7623058 h 7804877"/>
              <a:gd name="connsiteX7" fmla="*/ 21893370 w 24263694"/>
              <a:gd name="connsiteY7" fmla="*/ 7658978 h 7804877"/>
              <a:gd name="connsiteX8" fmla="*/ 21889998 w 24263694"/>
              <a:gd name="connsiteY8" fmla="*/ 7549768 h 7804877"/>
              <a:gd name="connsiteX9" fmla="*/ 21882136 w 24263694"/>
              <a:gd name="connsiteY9" fmla="*/ 7592218 h 7804877"/>
              <a:gd name="connsiteX10" fmla="*/ 21889998 w 24263694"/>
              <a:gd name="connsiteY10" fmla="*/ 7549768 h 7804877"/>
              <a:gd name="connsiteX11" fmla="*/ 17721170 w 24263694"/>
              <a:gd name="connsiteY11" fmla="*/ 7322277 h 7804877"/>
              <a:gd name="connsiteX12" fmla="*/ 17764982 w 24263694"/>
              <a:gd name="connsiteY12" fmla="*/ 7362550 h 7804877"/>
              <a:gd name="connsiteX13" fmla="*/ 17709938 w 24263694"/>
              <a:gd name="connsiteY13" fmla="*/ 7353117 h 7804877"/>
              <a:gd name="connsiteX14" fmla="*/ 17721170 w 24263694"/>
              <a:gd name="connsiteY14" fmla="*/ 7322277 h 7804877"/>
              <a:gd name="connsiteX15" fmla="*/ 17772846 w 24263694"/>
              <a:gd name="connsiteY15" fmla="*/ 7316109 h 7804877"/>
              <a:gd name="connsiteX16" fmla="*/ 17808794 w 24263694"/>
              <a:gd name="connsiteY16" fmla="*/ 7322277 h 7804877"/>
              <a:gd name="connsiteX17" fmla="*/ 17780710 w 24263694"/>
              <a:gd name="connsiteY17" fmla="*/ 7361099 h 7804877"/>
              <a:gd name="connsiteX18" fmla="*/ 17779586 w 24263694"/>
              <a:gd name="connsiteY18" fmla="*/ 7323002 h 7804877"/>
              <a:gd name="connsiteX19" fmla="*/ 17772846 w 24263694"/>
              <a:gd name="connsiteY19" fmla="*/ 7316109 h 7804877"/>
              <a:gd name="connsiteX20" fmla="*/ 13577057 w 24263694"/>
              <a:gd name="connsiteY20" fmla="*/ 7132156 h 7804877"/>
              <a:gd name="connsiteX21" fmla="*/ 13621992 w 24263694"/>
              <a:gd name="connsiteY21" fmla="*/ 7143041 h 7804877"/>
              <a:gd name="connsiteX22" fmla="*/ 13566946 w 24263694"/>
              <a:gd name="connsiteY22" fmla="*/ 7180412 h 7804877"/>
              <a:gd name="connsiteX23" fmla="*/ 13554589 w 24263694"/>
              <a:gd name="connsiteY23" fmla="*/ 7132882 h 7804877"/>
              <a:gd name="connsiteX24" fmla="*/ 13577057 w 24263694"/>
              <a:gd name="connsiteY24" fmla="*/ 7132156 h 7804877"/>
              <a:gd name="connsiteX25" fmla="*/ 18059306 w 24263694"/>
              <a:gd name="connsiteY25" fmla="*/ 7065760 h 7804877"/>
              <a:gd name="connsiteX26" fmla="*/ 18075032 w 24263694"/>
              <a:gd name="connsiteY26" fmla="*/ 7150298 h 7804877"/>
              <a:gd name="connsiteX27" fmla="*/ 18059306 w 24263694"/>
              <a:gd name="connsiteY27" fmla="*/ 7065760 h 7804877"/>
              <a:gd name="connsiteX28" fmla="*/ 18203096 w 24263694"/>
              <a:gd name="connsiteY28" fmla="*/ 7057052 h 7804877"/>
              <a:gd name="connsiteX29" fmla="*/ 18226688 w 24263694"/>
              <a:gd name="connsiteY29" fmla="*/ 7090432 h 7804877"/>
              <a:gd name="connsiteX30" fmla="*/ 18173890 w 24263694"/>
              <a:gd name="connsiteY30" fmla="*/ 7102042 h 7804877"/>
              <a:gd name="connsiteX31" fmla="*/ 18172766 w 24263694"/>
              <a:gd name="connsiteY31" fmla="*/ 7062857 h 7804877"/>
              <a:gd name="connsiteX32" fmla="*/ 18203096 w 24263694"/>
              <a:gd name="connsiteY32" fmla="*/ 7057052 h 7804877"/>
              <a:gd name="connsiteX33" fmla="*/ 17786326 w 24263694"/>
              <a:gd name="connsiteY33" fmla="*/ 7024035 h 7804877"/>
              <a:gd name="connsiteX34" fmla="*/ 17750378 w 24263694"/>
              <a:gd name="connsiteY34" fmla="*/ 7082449 h 7804877"/>
              <a:gd name="connsiteX35" fmla="*/ 17786326 w 24263694"/>
              <a:gd name="connsiteY35" fmla="*/ 7024035 h 7804877"/>
              <a:gd name="connsiteX36" fmla="*/ 20816056 w 24263694"/>
              <a:gd name="connsiteY36" fmla="*/ 6978319 h 7804877"/>
              <a:gd name="connsiteX37" fmla="*/ 20828414 w 24263694"/>
              <a:gd name="connsiteY37" fmla="*/ 7007345 h 7804877"/>
              <a:gd name="connsiteX38" fmla="*/ 20793590 w 24263694"/>
              <a:gd name="connsiteY38" fmla="*/ 6980133 h 7804877"/>
              <a:gd name="connsiteX39" fmla="*/ 19411844 w 24263694"/>
              <a:gd name="connsiteY39" fmla="*/ 6939497 h 7804877"/>
              <a:gd name="connsiteX40" fmla="*/ 19365786 w 24263694"/>
              <a:gd name="connsiteY40" fmla="*/ 6975779 h 7804877"/>
              <a:gd name="connsiteX41" fmla="*/ 19411844 w 24263694"/>
              <a:gd name="connsiteY41" fmla="*/ 6939497 h 7804877"/>
              <a:gd name="connsiteX42" fmla="*/ 18738944 w 24263694"/>
              <a:gd name="connsiteY42" fmla="*/ 6862215 h 7804877"/>
              <a:gd name="connsiteX43" fmla="*/ 18683900 w 24263694"/>
              <a:gd name="connsiteY43" fmla="*/ 6897409 h 7804877"/>
              <a:gd name="connsiteX44" fmla="*/ 18738944 w 24263694"/>
              <a:gd name="connsiteY44" fmla="*/ 6862215 h 7804877"/>
              <a:gd name="connsiteX45" fmla="*/ 20844140 w 24263694"/>
              <a:gd name="connsiteY45" fmla="*/ 6858587 h 7804877"/>
              <a:gd name="connsiteX46" fmla="*/ 20890200 w 24263694"/>
              <a:gd name="connsiteY46" fmla="*/ 6917727 h 7804877"/>
              <a:gd name="connsiteX47" fmla="*/ 20844140 w 24263694"/>
              <a:gd name="connsiteY47" fmla="*/ 6858587 h 7804877"/>
              <a:gd name="connsiteX48" fmla="*/ 20211684 w 24263694"/>
              <a:gd name="connsiteY48" fmla="*/ 6835729 h 7804877"/>
              <a:gd name="connsiteX49" fmla="*/ 20257742 w 24263694"/>
              <a:gd name="connsiteY49" fmla="*/ 6836454 h 7804877"/>
              <a:gd name="connsiteX50" fmla="*/ 20327390 w 24263694"/>
              <a:gd name="connsiteY50" fmla="*/ 6869109 h 7804877"/>
              <a:gd name="connsiteX51" fmla="*/ 20177982 w 24263694"/>
              <a:gd name="connsiteY51" fmla="*/ 6841897 h 7804877"/>
              <a:gd name="connsiteX52" fmla="*/ 20211684 w 24263694"/>
              <a:gd name="connsiteY52" fmla="*/ 6835729 h 7804877"/>
              <a:gd name="connsiteX53" fmla="*/ 20702596 w 24263694"/>
              <a:gd name="connsiteY53" fmla="*/ 6784570 h 7804877"/>
              <a:gd name="connsiteX54" fmla="*/ 20726188 w 24263694"/>
              <a:gd name="connsiteY54" fmla="*/ 6831375 h 7804877"/>
              <a:gd name="connsiteX55" fmla="*/ 20694732 w 24263694"/>
              <a:gd name="connsiteY55" fmla="*/ 6815411 h 7804877"/>
              <a:gd name="connsiteX56" fmla="*/ 20692486 w 24263694"/>
              <a:gd name="connsiteY56" fmla="*/ 6787110 h 7804877"/>
              <a:gd name="connsiteX57" fmla="*/ 20702596 w 24263694"/>
              <a:gd name="connsiteY57" fmla="*/ 6784570 h 7804877"/>
              <a:gd name="connsiteX58" fmla="*/ 18636718 w 24263694"/>
              <a:gd name="connsiteY58" fmla="*/ 6774049 h 7804877"/>
              <a:gd name="connsiteX59" fmla="*/ 18592906 w 24263694"/>
              <a:gd name="connsiteY59" fmla="*/ 6787836 h 7804877"/>
              <a:gd name="connsiteX60" fmla="*/ 18714230 w 24263694"/>
              <a:gd name="connsiteY60" fmla="*/ 6806703 h 7804877"/>
              <a:gd name="connsiteX61" fmla="*/ 18636718 w 24263694"/>
              <a:gd name="connsiteY61" fmla="*/ 6774049 h 7804877"/>
              <a:gd name="connsiteX62" fmla="*/ 19280410 w 24263694"/>
              <a:gd name="connsiteY62" fmla="*/ 6690962 h 7804877"/>
              <a:gd name="connsiteX63" fmla="*/ 19261312 w 24263694"/>
              <a:gd name="connsiteY63" fmla="*/ 6714908 h 7804877"/>
              <a:gd name="connsiteX64" fmla="*/ 19290520 w 24263694"/>
              <a:gd name="connsiteY64" fmla="*/ 6749014 h 7804877"/>
              <a:gd name="connsiteX65" fmla="*/ 19109656 w 24263694"/>
              <a:gd name="connsiteY65" fmla="*/ 6704386 h 7804877"/>
              <a:gd name="connsiteX66" fmla="*/ 19233228 w 24263694"/>
              <a:gd name="connsiteY66" fmla="*/ 6723616 h 7804877"/>
              <a:gd name="connsiteX67" fmla="*/ 19280410 w 24263694"/>
              <a:gd name="connsiteY67" fmla="*/ 6690962 h 7804877"/>
              <a:gd name="connsiteX68" fmla="*/ 19373648 w 24263694"/>
              <a:gd name="connsiteY68" fmla="*/ 6680440 h 7804877"/>
              <a:gd name="connsiteX69" fmla="*/ 19327590 w 24263694"/>
              <a:gd name="connsiteY69" fmla="*/ 6743208 h 7804877"/>
              <a:gd name="connsiteX70" fmla="*/ 19373648 w 24263694"/>
              <a:gd name="connsiteY70" fmla="*/ 6680440 h 7804877"/>
              <a:gd name="connsiteX71" fmla="*/ 20175736 w 24263694"/>
              <a:gd name="connsiteY71" fmla="*/ 6668104 h 7804877"/>
              <a:gd name="connsiteX72" fmla="*/ 20317280 w 24263694"/>
              <a:gd name="connsiteY72" fmla="*/ 6695678 h 7804877"/>
              <a:gd name="connsiteX73" fmla="*/ 20222918 w 24263694"/>
              <a:gd name="connsiteY73" fmla="*/ 6713094 h 7804877"/>
              <a:gd name="connsiteX74" fmla="*/ 20175736 w 24263694"/>
              <a:gd name="connsiteY74" fmla="*/ 6668104 h 7804877"/>
              <a:gd name="connsiteX75" fmla="*/ 19105164 w 24263694"/>
              <a:gd name="connsiteY75" fmla="*/ 6614043 h 7804877"/>
              <a:gd name="connsiteX76" fmla="*/ 19168072 w 24263694"/>
              <a:gd name="connsiteY76" fmla="*/ 6659396 h 7804877"/>
              <a:gd name="connsiteX77" fmla="*/ 19099546 w 24263694"/>
              <a:gd name="connsiteY77" fmla="*/ 6650688 h 7804877"/>
              <a:gd name="connsiteX78" fmla="*/ 19087190 w 24263694"/>
              <a:gd name="connsiteY78" fmla="*/ 6668104 h 7804877"/>
              <a:gd name="connsiteX79" fmla="*/ 19073708 w 24263694"/>
              <a:gd name="connsiteY79" fmla="*/ 6658670 h 7804877"/>
              <a:gd name="connsiteX80" fmla="*/ 19037762 w 24263694"/>
              <a:gd name="connsiteY80" fmla="*/ 6632910 h 7804877"/>
              <a:gd name="connsiteX81" fmla="*/ 19066968 w 24263694"/>
              <a:gd name="connsiteY81" fmla="*/ 6643432 h 7804877"/>
              <a:gd name="connsiteX82" fmla="*/ 19105164 w 24263694"/>
              <a:gd name="connsiteY82" fmla="*/ 6614043 h 7804877"/>
              <a:gd name="connsiteX83" fmla="*/ 13881490 w 24263694"/>
              <a:gd name="connsiteY83" fmla="*/ 6612592 h 7804877"/>
              <a:gd name="connsiteX84" fmla="*/ 13887107 w 24263694"/>
              <a:gd name="connsiteY84" fmla="*/ 6725430 h 7804877"/>
              <a:gd name="connsiteX85" fmla="*/ 13698381 w 24263694"/>
              <a:gd name="connsiteY85" fmla="*/ 6718536 h 7804877"/>
              <a:gd name="connsiteX86" fmla="*/ 13418661 w 24263694"/>
              <a:gd name="connsiteY86" fmla="*/ 6689148 h 7804877"/>
              <a:gd name="connsiteX87" fmla="*/ 13298461 w 24263694"/>
              <a:gd name="connsiteY87" fmla="*/ 6653954 h 7804877"/>
              <a:gd name="connsiteX88" fmla="*/ 13486064 w 24263694"/>
              <a:gd name="connsiteY88" fmla="*/ 6663750 h 7804877"/>
              <a:gd name="connsiteX89" fmla="*/ 13478200 w 24263694"/>
              <a:gd name="connsiteY89" fmla="*/ 6645246 h 7804877"/>
              <a:gd name="connsiteX90" fmla="*/ 13663556 w 24263694"/>
              <a:gd name="connsiteY90" fmla="*/ 6645971 h 7804877"/>
              <a:gd name="connsiteX91" fmla="*/ 13645582 w 24263694"/>
              <a:gd name="connsiteY91" fmla="*/ 6637989 h 7804877"/>
              <a:gd name="connsiteX92" fmla="*/ 13881490 w 24263694"/>
              <a:gd name="connsiteY92" fmla="*/ 6612592 h 7804877"/>
              <a:gd name="connsiteX93" fmla="*/ 10201328 w 24263694"/>
              <a:gd name="connsiteY93" fmla="*/ 6609689 h 7804877"/>
              <a:gd name="connsiteX94" fmla="*/ 10179984 w 24263694"/>
              <a:gd name="connsiteY94" fmla="*/ 6624202 h 7804877"/>
              <a:gd name="connsiteX95" fmla="*/ 10224919 w 24263694"/>
              <a:gd name="connsiteY95" fmla="*/ 6617671 h 7804877"/>
              <a:gd name="connsiteX96" fmla="*/ 10201328 w 24263694"/>
              <a:gd name="connsiteY96" fmla="*/ 6609689 h 7804877"/>
              <a:gd name="connsiteX97" fmla="*/ 15886706 w 24263694"/>
              <a:gd name="connsiteY97" fmla="*/ 6587920 h 7804877"/>
              <a:gd name="connsiteX98" fmla="*/ 15961972 w 24263694"/>
              <a:gd name="connsiteY98" fmla="*/ 6590459 h 7804877"/>
              <a:gd name="connsiteX99" fmla="*/ 15961972 w 24263694"/>
              <a:gd name="connsiteY99" fmla="*/ 6599530 h 7804877"/>
              <a:gd name="connsiteX100" fmla="*/ 16172042 w 24263694"/>
              <a:gd name="connsiteY100" fmla="*/ 6635450 h 7804877"/>
              <a:gd name="connsiteX101" fmla="*/ 15952986 w 24263694"/>
              <a:gd name="connsiteY101" fmla="*/ 6655768 h 7804877"/>
              <a:gd name="connsiteX102" fmla="*/ 15941752 w 24263694"/>
              <a:gd name="connsiteY102" fmla="*/ 6628556 h 7804877"/>
              <a:gd name="connsiteX103" fmla="*/ 15841772 w 24263694"/>
              <a:gd name="connsiteY103" fmla="*/ 6600256 h 7804877"/>
              <a:gd name="connsiteX104" fmla="*/ 15886706 w 24263694"/>
              <a:gd name="connsiteY104" fmla="*/ 6587920 h 7804877"/>
              <a:gd name="connsiteX105" fmla="*/ 19672466 w 24263694"/>
              <a:gd name="connsiteY105" fmla="*/ 6570141 h 7804877"/>
              <a:gd name="connsiteX106" fmla="*/ 19710660 w 24263694"/>
              <a:gd name="connsiteY106" fmla="*/ 6607512 h 7804877"/>
              <a:gd name="connsiteX107" fmla="*/ 19687070 w 24263694"/>
              <a:gd name="connsiteY107" fmla="*/ 6617671 h 7804877"/>
              <a:gd name="connsiteX108" fmla="*/ 19672466 w 24263694"/>
              <a:gd name="connsiteY108" fmla="*/ 6570141 h 7804877"/>
              <a:gd name="connsiteX109" fmla="*/ 10656293 w 24263694"/>
              <a:gd name="connsiteY109" fmla="*/ 6566513 h 7804877"/>
              <a:gd name="connsiteX110" fmla="*/ 10572040 w 24263694"/>
              <a:gd name="connsiteY110" fmla="*/ 6573044 h 7804877"/>
              <a:gd name="connsiteX111" fmla="*/ 10577657 w 24263694"/>
              <a:gd name="connsiteY111" fmla="*/ 6609689 h 7804877"/>
              <a:gd name="connsiteX112" fmla="*/ 10585521 w 24263694"/>
              <a:gd name="connsiteY112" fmla="*/ 6619848 h 7804877"/>
              <a:gd name="connsiteX113" fmla="*/ 10656293 w 24263694"/>
              <a:gd name="connsiteY113" fmla="*/ 6566513 h 7804877"/>
              <a:gd name="connsiteX114" fmla="*/ 20563298 w 24263694"/>
              <a:gd name="connsiteY114" fmla="*/ 6560708 h 7804877"/>
              <a:gd name="connsiteX115" fmla="*/ 20570038 w 24263694"/>
              <a:gd name="connsiteY115" fmla="*/ 6566513 h 7804877"/>
              <a:gd name="connsiteX116" fmla="*/ 20545324 w 24263694"/>
              <a:gd name="connsiteY116" fmla="*/ 6622025 h 7804877"/>
              <a:gd name="connsiteX117" fmla="*/ 20557682 w 24263694"/>
              <a:gd name="connsiteY117" fmla="*/ 6561433 h 7804877"/>
              <a:gd name="connsiteX118" fmla="*/ 20563298 w 24263694"/>
              <a:gd name="connsiteY118" fmla="*/ 6560708 h 7804877"/>
              <a:gd name="connsiteX119" fmla="*/ 10388931 w 24263694"/>
              <a:gd name="connsiteY119" fmla="*/ 6560708 h 7804877"/>
              <a:gd name="connsiteX120" fmla="*/ 10306925 w 24263694"/>
              <a:gd name="connsiteY120" fmla="*/ 6599530 h 7804877"/>
              <a:gd name="connsiteX121" fmla="*/ 10473184 w 24263694"/>
              <a:gd name="connsiteY121" fmla="*/ 6580663 h 7804877"/>
              <a:gd name="connsiteX122" fmla="*/ 10388931 w 24263694"/>
              <a:gd name="connsiteY122" fmla="*/ 6560708 h 7804877"/>
              <a:gd name="connsiteX123" fmla="*/ 19106286 w 24263694"/>
              <a:gd name="connsiteY123" fmla="*/ 6558894 h 7804877"/>
              <a:gd name="connsiteX124" fmla="*/ 19102916 w 24263694"/>
              <a:gd name="connsiteY124" fmla="*/ 6608238 h 7804877"/>
              <a:gd name="connsiteX125" fmla="*/ 18992826 w 24263694"/>
              <a:gd name="connsiteY125" fmla="*/ 6597353 h 7804877"/>
              <a:gd name="connsiteX126" fmla="*/ 19106286 w 24263694"/>
              <a:gd name="connsiteY126" fmla="*/ 6558894 h 7804877"/>
              <a:gd name="connsiteX127" fmla="*/ 17649276 w 24263694"/>
              <a:gd name="connsiteY127" fmla="*/ 6557805 h 7804877"/>
              <a:gd name="connsiteX128" fmla="*/ 17625684 w 24263694"/>
              <a:gd name="connsiteY128" fmla="*/ 6587194 h 7804877"/>
              <a:gd name="connsiteX129" fmla="*/ 17679606 w 24263694"/>
              <a:gd name="connsiteY129" fmla="*/ 6579212 h 7804877"/>
              <a:gd name="connsiteX130" fmla="*/ 17649276 w 24263694"/>
              <a:gd name="connsiteY130" fmla="*/ 6557805 h 7804877"/>
              <a:gd name="connsiteX131" fmla="*/ 12475030 w 24263694"/>
              <a:gd name="connsiteY131" fmla="*/ 6550911 h 7804877"/>
              <a:gd name="connsiteX132" fmla="*/ 12442452 w 24263694"/>
              <a:gd name="connsiteY132" fmla="*/ 6578123 h 7804877"/>
              <a:gd name="connsiteX133" fmla="*/ 12661510 w 24263694"/>
              <a:gd name="connsiteY133" fmla="*/ 6614043 h 7804877"/>
              <a:gd name="connsiteX134" fmla="*/ 12564900 w 24263694"/>
              <a:gd name="connsiteY134" fmla="*/ 6613317 h 7804877"/>
              <a:gd name="connsiteX135" fmla="*/ 12390777 w 24263694"/>
              <a:gd name="connsiteY135" fmla="*/ 6631096 h 7804877"/>
              <a:gd name="connsiteX136" fmla="*/ 12339102 w 24263694"/>
              <a:gd name="connsiteY136" fmla="*/ 6603884 h 7804877"/>
              <a:gd name="connsiteX137" fmla="*/ 12027929 w 24263694"/>
              <a:gd name="connsiteY137" fmla="*/ 6611866 h 7804877"/>
              <a:gd name="connsiteX138" fmla="*/ 12053766 w 24263694"/>
              <a:gd name="connsiteY138" fmla="*/ 6627467 h 7804877"/>
              <a:gd name="connsiteX139" fmla="*/ 11890878 w 24263694"/>
              <a:gd name="connsiteY139" fmla="*/ 6619848 h 7804877"/>
              <a:gd name="connsiteX140" fmla="*/ 11951540 w 24263694"/>
              <a:gd name="connsiteY140" fmla="*/ 6576309 h 7804877"/>
              <a:gd name="connsiteX141" fmla="*/ 12381790 w 24263694"/>
              <a:gd name="connsiteY141" fmla="*/ 6568327 h 7804877"/>
              <a:gd name="connsiteX142" fmla="*/ 12475030 w 24263694"/>
              <a:gd name="connsiteY142" fmla="*/ 6550911 h 7804877"/>
              <a:gd name="connsiteX143" fmla="*/ 8761167 w 24263694"/>
              <a:gd name="connsiteY143" fmla="*/ 6503381 h 7804877"/>
              <a:gd name="connsiteX144" fmla="*/ 8662310 w 24263694"/>
              <a:gd name="connsiteY144" fmla="*/ 6565787 h 7804877"/>
              <a:gd name="connsiteX145" fmla="*/ 8744317 w 24263694"/>
              <a:gd name="connsiteY145" fmla="*/ 6541115 h 7804877"/>
              <a:gd name="connsiteX146" fmla="*/ 8761167 w 24263694"/>
              <a:gd name="connsiteY146" fmla="*/ 6503381 h 7804877"/>
              <a:gd name="connsiteX147" fmla="*/ 21615896 w 24263694"/>
              <a:gd name="connsiteY147" fmla="*/ 6501567 h 7804877"/>
              <a:gd name="connsiteX148" fmla="*/ 21667572 w 24263694"/>
              <a:gd name="connsiteY148" fmla="*/ 6541841 h 7804877"/>
              <a:gd name="connsiteX149" fmla="*/ 21615896 w 24263694"/>
              <a:gd name="connsiteY149" fmla="*/ 6501567 h 7804877"/>
              <a:gd name="connsiteX150" fmla="*/ 9081328 w 24263694"/>
              <a:gd name="connsiteY150" fmla="*/ 6498665 h 7804877"/>
              <a:gd name="connsiteX151" fmla="*/ 9072341 w 24263694"/>
              <a:gd name="connsiteY151" fmla="*/ 6512815 h 7804877"/>
              <a:gd name="connsiteX152" fmla="*/ 9111659 w 24263694"/>
              <a:gd name="connsiteY152" fmla="*/ 6515717 h 7804877"/>
              <a:gd name="connsiteX153" fmla="*/ 9081328 w 24263694"/>
              <a:gd name="connsiteY153" fmla="*/ 6498665 h 7804877"/>
              <a:gd name="connsiteX154" fmla="*/ 21717000 w 24263694"/>
              <a:gd name="connsiteY154" fmla="*/ 6497939 h 7804877"/>
              <a:gd name="connsiteX155" fmla="*/ 21699026 w 24263694"/>
              <a:gd name="connsiteY155" fmla="*/ 6520071 h 7804877"/>
              <a:gd name="connsiteX156" fmla="*/ 21763058 w 24263694"/>
              <a:gd name="connsiteY156" fmla="*/ 6503381 h 7804877"/>
              <a:gd name="connsiteX157" fmla="*/ 21717000 w 24263694"/>
              <a:gd name="connsiteY157" fmla="*/ 6497939 h 7804877"/>
              <a:gd name="connsiteX158" fmla="*/ 8974608 w 24263694"/>
              <a:gd name="connsiteY158" fmla="*/ 6497576 h 7804877"/>
              <a:gd name="connsiteX159" fmla="*/ 8972361 w 24263694"/>
              <a:gd name="connsiteY159" fmla="*/ 6533133 h 7804877"/>
              <a:gd name="connsiteX160" fmla="*/ 8974608 w 24263694"/>
              <a:gd name="connsiteY160" fmla="*/ 6497576 h 7804877"/>
              <a:gd name="connsiteX161" fmla="*/ 19510700 w 24263694"/>
              <a:gd name="connsiteY161" fmla="*/ 6493585 h 7804877"/>
              <a:gd name="connsiteX162" fmla="*/ 19499466 w 24263694"/>
              <a:gd name="connsiteY162" fmla="*/ 6520071 h 7804877"/>
              <a:gd name="connsiteX163" fmla="*/ 19571362 w 24263694"/>
              <a:gd name="connsiteY163" fmla="*/ 6512815 h 7804877"/>
              <a:gd name="connsiteX164" fmla="*/ 19510700 w 24263694"/>
              <a:gd name="connsiteY164" fmla="*/ 6493585 h 7804877"/>
              <a:gd name="connsiteX165" fmla="*/ 16706766 w 24263694"/>
              <a:gd name="connsiteY165" fmla="*/ 6493585 h 7804877"/>
              <a:gd name="connsiteX166" fmla="*/ 16748332 w 24263694"/>
              <a:gd name="connsiteY166" fmla="*/ 6493585 h 7804877"/>
              <a:gd name="connsiteX167" fmla="*/ 16678682 w 24263694"/>
              <a:gd name="connsiteY167" fmla="*/ 6504833 h 7804877"/>
              <a:gd name="connsiteX168" fmla="*/ 16706766 w 24263694"/>
              <a:gd name="connsiteY168" fmla="*/ 6493585 h 7804877"/>
              <a:gd name="connsiteX169" fmla="*/ 8956634 w 24263694"/>
              <a:gd name="connsiteY169" fmla="*/ 6487780 h 7804877"/>
              <a:gd name="connsiteX170" fmla="*/ 8957757 w 24263694"/>
              <a:gd name="connsiteY170" fmla="*/ 6495399 h 7804877"/>
              <a:gd name="connsiteX171" fmla="*/ 8974608 w 24263694"/>
              <a:gd name="connsiteY171" fmla="*/ 6497213 h 7804877"/>
              <a:gd name="connsiteX172" fmla="*/ 8962250 w 24263694"/>
              <a:gd name="connsiteY172" fmla="*/ 6488506 h 7804877"/>
              <a:gd name="connsiteX173" fmla="*/ 8956634 w 24263694"/>
              <a:gd name="connsiteY173" fmla="*/ 6487780 h 7804877"/>
              <a:gd name="connsiteX174" fmla="*/ 9475632 w 24263694"/>
              <a:gd name="connsiteY174" fmla="*/ 6480523 h 7804877"/>
              <a:gd name="connsiteX175" fmla="*/ 9447547 w 24263694"/>
              <a:gd name="connsiteY175" fmla="*/ 6499753 h 7804877"/>
              <a:gd name="connsiteX176" fmla="*/ 9511579 w 24263694"/>
              <a:gd name="connsiteY176" fmla="*/ 6489231 h 7804877"/>
              <a:gd name="connsiteX177" fmla="*/ 9475632 w 24263694"/>
              <a:gd name="connsiteY177" fmla="*/ 6480523 h 7804877"/>
              <a:gd name="connsiteX178" fmla="*/ 8655570 w 24263694"/>
              <a:gd name="connsiteY178" fmla="*/ 6477621 h 7804877"/>
              <a:gd name="connsiteX179" fmla="*/ 8603895 w 24263694"/>
              <a:gd name="connsiteY179" fmla="*/ 6504107 h 7804877"/>
              <a:gd name="connsiteX180" fmla="*/ 8638720 w 24263694"/>
              <a:gd name="connsiteY180" fmla="*/ 6521523 h 7804877"/>
              <a:gd name="connsiteX181" fmla="*/ 8655570 w 24263694"/>
              <a:gd name="connsiteY181" fmla="*/ 6477621 h 7804877"/>
              <a:gd name="connsiteX182" fmla="*/ 9412722 w 24263694"/>
              <a:gd name="connsiteY182" fmla="*/ 6465285 h 7804877"/>
              <a:gd name="connsiteX183" fmla="*/ 9394748 w 24263694"/>
              <a:gd name="connsiteY183" fmla="*/ 6489957 h 7804877"/>
              <a:gd name="connsiteX184" fmla="*/ 9430696 w 24263694"/>
              <a:gd name="connsiteY184" fmla="*/ 6489957 h 7804877"/>
              <a:gd name="connsiteX185" fmla="*/ 9412722 w 24263694"/>
              <a:gd name="connsiteY185" fmla="*/ 6465285 h 7804877"/>
              <a:gd name="connsiteX186" fmla="*/ 20503760 w 24263694"/>
              <a:gd name="connsiteY186" fmla="*/ 6441338 h 7804877"/>
              <a:gd name="connsiteX187" fmla="*/ 20557682 w 24263694"/>
              <a:gd name="connsiteY187" fmla="*/ 6470364 h 7804877"/>
              <a:gd name="connsiteX188" fmla="*/ 20550942 w 24263694"/>
              <a:gd name="connsiteY188" fmla="*/ 6516443 h 7804877"/>
              <a:gd name="connsiteX189" fmla="*/ 20522856 w 24263694"/>
              <a:gd name="connsiteY189" fmla="*/ 6545469 h 7804877"/>
              <a:gd name="connsiteX190" fmla="*/ 20476798 w 24263694"/>
              <a:gd name="connsiteY190" fmla="*/ 6527328 h 7804877"/>
              <a:gd name="connsiteX191" fmla="*/ 20503760 w 24263694"/>
              <a:gd name="connsiteY191" fmla="*/ 6441338 h 7804877"/>
              <a:gd name="connsiteX192" fmla="*/ 19483740 w 24263694"/>
              <a:gd name="connsiteY192" fmla="*/ 6436985 h 7804877"/>
              <a:gd name="connsiteX193" fmla="*/ 19418584 w 24263694"/>
              <a:gd name="connsiteY193" fmla="*/ 6456577 h 7804877"/>
              <a:gd name="connsiteX194" fmla="*/ 19470258 w 24263694"/>
              <a:gd name="connsiteY194" fmla="*/ 6493585 h 7804877"/>
              <a:gd name="connsiteX195" fmla="*/ 19483740 w 24263694"/>
              <a:gd name="connsiteY195" fmla="*/ 6436985 h 7804877"/>
              <a:gd name="connsiteX196" fmla="*/ 8930796 w 24263694"/>
              <a:gd name="connsiteY196" fmla="*/ 6425737 h 7804877"/>
              <a:gd name="connsiteX197" fmla="*/ 8911700 w 24263694"/>
              <a:gd name="connsiteY197" fmla="*/ 6444241 h 7804877"/>
              <a:gd name="connsiteX198" fmla="*/ 8966744 w 24263694"/>
              <a:gd name="connsiteY198" fmla="*/ 6426463 h 7804877"/>
              <a:gd name="connsiteX199" fmla="*/ 8930796 w 24263694"/>
              <a:gd name="connsiteY199" fmla="*/ 6425737 h 7804877"/>
              <a:gd name="connsiteX200" fmla="*/ 8561207 w 24263694"/>
              <a:gd name="connsiteY200" fmla="*/ 6422109 h 7804877"/>
              <a:gd name="connsiteX201" fmla="*/ 8524136 w 24263694"/>
              <a:gd name="connsiteY201" fmla="*/ 6431905 h 7804877"/>
              <a:gd name="connsiteX202" fmla="*/ 8530876 w 24263694"/>
              <a:gd name="connsiteY202" fmla="*/ 6468913 h 7804877"/>
              <a:gd name="connsiteX203" fmla="*/ 8557837 w 24263694"/>
              <a:gd name="connsiteY203" fmla="*/ 6468187 h 7804877"/>
              <a:gd name="connsiteX204" fmla="*/ 8561207 w 24263694"/>
              <a:gd name="connsiteY204" fmla="*/ 6422109 h 7804877"/>
              <a:gd name="connsiteX205" fmla="*/ 21173288 w 24263694"/>
              <a:gd name="connsiteY205" fmla="*/ 6414127 h 7804877"/>
              <a:gd name="connsiteX206" fmla="*/ 21276638 w 24263694"/>
              <a:gd name="connsiteY206" fmla="*/ 6498665 h 7804877"/>
              <a:gd name="connsiteX207" fmla="*/ 21231704 w 24263694"/>
              <a:gd name="connsiteY207" fmla="*/ 6433719 h 7804877"/>
              <a:gd name="connsiteX208" fmla="*/ 21286748 w 24263694"/>
              <a:gd name="connsiteY208" fmla="*/ 6489957 h 7804877"/>
              <a:gd name="connsiteX209" fmla="*/ 21417060 w 24263694"/>
              <a:gd name="connsiteY209" fmla="*/ 6508461 h 7804877"/>
              <a:gd name="connsiteX210" fmla="*/ 21342918 w 24263694"/>
              <a:gd name="connsiteY210" fmla="*/ 6528779 h 7804877"/>
              <a:gd name="connsiteX211" fmla="*/ 21359768 w 24263694"/>
              <a:gd name="connsiteY211" fmla="*/ 6604609 h 7804877"/>
              <a:gd name="connsiteX212" fmla="*/ 21284502 w 24263694"/>
              <a:gd name="connsiteY212" fmla="*/ 6518257 h 7804877"/>
              <a:gd name="connsiteX213" fmla="*/ 21249678 w 24263694"/>
              <a:gd name="connsiteY213" fmla="*/ 6565787 h 7804877"/>
              <a:gd name="connsiteX214" fmla="*/ 21162054 w 24263694"/>
              <a:gd name="connsiteY214" fmla="*/ 6519346 h 7804877"/>
              <a:gd name="connsiteX215" fmla="*/ 21192386 w 24263694"/>
              <a:gd name="connsiteY215" fmla="*/ 6480523 h 7804877"/>
              <a:gd name="connsiteX216" fmla="*/ 21101392 w 24263694"/>
              <a:gd name="connsiteY216" fmla="*/ 6480523 h 7804877"/>
              <a:gd name="connsiteX217" fmla="*/ 21173288 w 24263694"/>
              <a:gd name="connsiteY217" fmla="*/ 6414127 h 7804877"/>
              <a:gd name="connsiteX218" fmla="*/ 8831939 w 24263694"/>
              <a:gd name="connsiteY218" fmla="*/ 6405782 h 7804877"/>
              <a:gd name="connsiteX219" fmla="*/ 8795993 w 24263694"/>
              <a:gd name="connsiteY219" fmla="*/ 6442427 h 7804877"/>
              <a:gd name="connsiteX220" fmla="*/ 8860024 w 24263694"/>
              <a:gd name="connsiteY220" fmla="*/ 6406870 h 7804877"/>
              <a:gd name="connsiteX221" fmla="*/ 8831939 w 24263694"/>
              <a:gd name="connsiteY221" fmla="*/ 6405782 h 7804877"/>
              <a:gd name="connsiteX222" fmla="*/ 8626363 w 24263694"/>
              <a:gd name="connsiteY222" fmla="*/ 6381472 h 7804877"/>
              <a:gd name="connsiteX223" fmla="*/ 8594909 w 24263694"/>
              <a:gd name="connsiteY223" fmla="*/ 6382198 h 7804877"/>
              <a:gd name="connsiteX224" fmla="*/ 8556714 w 24263694"/>
              <a:gd name="connsiteY224" fmla="*/ 6406870 h 7804877"/>
              <a:gd name="connsiteX225" fmla="*/ 8610636 w 24263694"/>
              <a:gd name="connsiteY225" fmla="*/ 6414127 h 7804877"/>
              <a:gd name="connsiteX226" fmla="*/ 8626363 w 24263694"/>
              <a:gd name="connsiteY226" fmla="*/ 6381472 h 7804877"/>
              <a:gd name="connsiteX227" fmla="*/ 9649754 w 24263694"/>
              <a:gd name="connsiteY227" fmla="*/ 6370225 h 7804877"/>
              <a:gd name="connsiteX228" fmla="*/ 9574487 w 24263694"/>
              <a:gd name="connsiteY228" fmla="*/ 6411587 h 7804877"/>
              <a:gd name="connsiteX229" fmla="*/ 9741870 w 24263694"/>
              <a:gd name="connsiteY229" fmla="*/ 6384375 h 7804877"/>
              <a:gd name="connsiteX230" fmla="*/ 9649754 w 24263694"/>
              <a:gd name="connsiteY230" fmla="*/ 6370225 h 7804877"/>
              <a:gd name="connsiteX231" fmla="*/ 21546248 w 24263694"/>
              <a:gd name="connsiteY231" fmla="*/ 6356075 h 7804877"/>
              <a:gd name="connsiteX232" fmla="*/ 21559728 w 24263694"/>
              <a:gd name="connsiteY232" fmla="*/ 6436259 h 7804877"/>
              <a:gd name="connsiteX233" fmla="*/ 21545124 w 24263694"/>
              <a:gd name="connsiteY233" fmla="*/ 6426463 h 7804877"/>
              <a:gd name="connsiteX234" fmla="*/ 21521534 w 24263694"/>
              <a:gd name="connsiteY234" fmla="*/ 6436259 h 7804877"/>
              <a:gd name="connsiteX235" fmla="*/ 21546248 w 24263694"/>
              <a:gd name="connsiteY235" fmla="*/ 6356075 h 7804877"/>
              <a:gd name="connsiteX236" fmla="*/ 20192586 w 24263694"/>
              <a:gd name="connsiteY236" fmla="*/ 6342650 h 7804877"/>
              <a:gd name="connsiteX237" fmla="*/ 20208314 w 24263694"/>
              <a:gd name="connsiteY237" fmla="*/ 6347004 h 7804877"/>
              <a:gd name="connsiteX238" fmla="*/ 20181352 w 24263694"/>
              <a:gd name="connsiteY238" fmla="*/ 6381472 h 7804877"/>
              <a:gd name="connsiteX239" fmla="*/ 20192586 w 24263694"/>
              <a:gd name="connsiteY239" fmla="*/ 6342650 h 7804877"/>
              <a:gd name="connsiteX240" fmla="*/ 8725220 w 24263694"/>
              <a:gd name="connsiteY240" fmla="*/ 6304191 h 7804877"/>
              <a:gd name="connsiteX241" fmla="*/ 8727466 w 24263694"/>
              <a:gd name="connsiteY241" fmla="*/ 6340473 h 7804877"/>
              <a:gd name="connsiteX242" fmla="*/ 8709492 w 24263694"/>
              <a:gd name="connsiteY242" fmla="*/ 6339022 h 7804877"/>
              <a:gd name="connsiteX243" fmla="*/ 8708370 w 24263694"/>
              <a:gd name="connsiteY243" fmla="*/ 6354260 h 7804877"/>
              <a:gd name="connsiteX244" fmla="*/ 8742070 w 24263694"/>
              <a:gd name="connsiteY244" fmla="*/ 6317252 h 7804877"/>
              <a:gd name="connsiteX245" fmla="*/ 8725220 w 24263694"/>
              <a:gd name="connsiteY245" fmla="*/ 6304191 h 7804877"/>
              <a:gd name="connsiteX246" fmla="*/ 19936458 w 24263694"/>
              <a:gd name="connsiteY246" fmla="*/ 6298748 h 7804877"/>
              <a:gd name="connsiteX247" fmla="*/ 19947692 w 24263694"/>
              <a:gd name="connsiteY247" fmla="*/ 6362243 h 7804877"/>
              <a:gd name="connsiteX248" fmla="*/ 19936458 w 24263694"/>
              <a:gd name="connsiteY248" fmla="*/ 6298748 h 7804877"/>
              <a:gd name="connsiteX249" fmla="*/ 19470258 w 24263694"/>
              <a:gd name="connsiteY249" fmla="*/ 6284598 h 7804877"/>
              <a:gd name="connsiteX250" fmla="*/ 19551142 w 24263694"/>
              <a:gd name="connsiteY250" fmla="*/ 6317252 h 7804877"/>
              <a:gd name="connsiteX251" fmla="*/ 19456778 w 24263694"/>
              <a:gd name="connsiteY251" fmla="*/ 6297660 h 7804877"/>
              <a:gd name="connsiteX252" fmla="*/ 19470258 w 24263694"/>
              <a:gd name="connsiteY252" fmla="*/ 6284598 h 7804877"/>
              <a:gd name="connsiteX253" fmla="*/ 19271422 w 24263694"/>
              <a:gd name="connsiteY253" fmla="*/ 6276616 h 7804877"/>
              <a:gd name="connsiteX254" fmla="*/ 19224240 w 24263694"/>
              <a:gd name="connsiteY254" fmla="*/ 6316527 h 7804877"/>
              <a:gd name="connsiteX255" fmla="*/ 19271422 w 24263694"/>
              <a:gd name="connsiteY255" fmla="*/ 6276616 h 7804877"/>
              <a:gd name="connsiteX256" fmla="*/ 21477722 w 24263694"/>
              <a:gd name="connsiteY256" fmla="*/ 6275528 h 7804877"/>
              <a:gd name="connsiteX257" fmla="*/ 21467612 w 24263694"/>
              <a:gd name="connsiteY257" fmla="*/ 6349907 h 7804877"/>
              <a:gd name="connsiteX258" fmla="*/ 21456378 w 24263694"/>
              <a:gd name="connsiteY258" fmla="*/ 6331040 h 7804877"/>
              <a:gd name="connsiteX259" fmla="*/ 21477722 w 24263694"/>
              <a:gd name="connsiteY259" fmla="*/ 6275528 h 7804877"/>
              <a:gd name="connsiteX260" fmla="*/ 8909452 w 24263694"/>
              <a:gd name="connsiteY260" fmla="*/ 6256661 h 7804877"/>
              <a:gd name="connsiteX261" fmla="*/ 8899342 w 24263694"/>
              <a:gd name="connsiteY261" fmla="*/ 6265368 h 7804877"/>
              <a:gd name="connsiteX262" fmla="*/ 8946523 w 24263694"/>
              <a:gd name="connsiteY262" fmla="*/ 6256661 h 7804877"/>
              <a:gd name="connsiteX263" fmla="*/ 8880244 w 24263694"/>
              <a:gd name="connsiteY263" fmla="*/ 6285687 h 7804877"/>
              <a:gd name="connsiteX264" fmla="*/ 8909452 w 24263694"/>
              <a:gd name="connsiteY264" fmla="*/ 6256661 h 7804877"/>
              <a:gd name="connsiteX265" fmla="*/ 20454332 w 24263694"/>
              <a:gd name="connsiteY265" fmla="*/ 6241422 h 7804877"/>
              <a:gd name="connsiteX266" fmla="*/ 20389176 w 24263694"/>
              <a:gd name="connsiteY266" fmla="*/ 6246502 h 7804877"/>
              <a:gd name="connsiteX267" fmla="*/ 20398162 w 24263694"/>
              <a:gd name="connsiteY267" fmla="*/ 6301288 h 7804877"/>
              <a:gd name="connsiteX268" fmla="*/ 20450962 w 24263694"/>
              <a:gd name="connsiteY268" fmla="*/ 6312173 h 7804877"/>
              <a:gd name="connsiteX269" fmla="*/ 20498142 w 24263694"/>
              <a:gd name="connsiteY269" fmla="*/ 6282058 h 7804877"/>
              <a:gd name="connsiteX270" fmla="*/ 20454332 w 24263694"/>
              <a:gd name="connsiteY270" fmla="*/ 6241422 h 7804877"/>
              <a:gd name="connsiteX271" fmla="*/ 21638364 w 24263694"/>
              <a:gd name="connsiteY271" fmla="*/ 6240696 h 7804877"/>
              <a:gd name="connsiteX272" fmla="*/ 21623760 w 24263694"/>
              <a:gd name="connsiteY272" fmla="*/ 6315438 h 7804877"/>
              <a:gd name="connsiteX273" fmla="*/ 21711384 w 24263694"/>
              <a:gd name="connsiteY273" fmla="*/ 6279156 h 7804877"/>
              <a:gd name="connsiteX274" fmla="*/ 21638364 w 24263694"/>
              <a:gd name="connsiteY274" fmla="*/ 6240696 h 7804877"/>
              <a:gd name="connsiteX275" fmla="*/ 19755594 w 24263694"/>
              <a:gd name="connsiteY275" fmla="*/ 6235617 h 7804877"/>
              <a:gd name="connsiteX276" fmla="*/ 19790420 w 24263694"/>
              <a:gd name="connsiteY276" fmla="*/ 6256661 h 7804877"/>
              <a:gd name="connsiteX277" fmla="*/ 19736498 w 24263694"/>
              <a:gd name="connsiteY277" fmla="*/ 6237068 h 7804877"/>
              <a:gd name="connsiteX278" fmla="*/ 19755594 w 24263694"/>
              <a:gd name="connsiteY278" fmla="*/ 6235617 h 7804877"/>
              <a:gd name="connsiteX279" fmla="*/ 21556358 w 24263694"/>
              <a:gd name="connsiteY279" fmla="*/ 6225458 h 7804877"/>
              <a:gd name="connsiteX280" fmla="*/ 21574332 w 24263694"/>
              <a:gd name="connsiteY280" fmla="*/ 6226546 h 7804877"/>
              <a:gd name="connsiteX281" fmla="*/ 21581072 w 24263694"/>
              <a:gd name="connsiteY281" fmla="*/ 6264643 h 7804877"/>
              <a:gd name="connsiteX282" fmla="*/ 21570962 w 24263694"/>
              <a:gd name="connsiteY282" fmla="*/ 6273351 h 7804877"/>
              <a:gd name="connsiteX283" fmla="*/ 21552988 w 24263694"/>
              <a:gd name="connsiteY283" fmla="*/ 6272262 h 7804877"/>
              <a:gd name="connsiteX284" fmla="*/ 21563098 w 24263694"/>
              <a:gd name="connsiteY284" fmla="*/ 6263192 h 7804877"/>
              <a:gd name="connsiteX285" fmla="*/ 21545124 w 24263694"/>
              <a:gd name="connsiteY285" fmla="*/ 6243236 h 7804877"/>
              <a:gd name="connsiteX286" fmla="*/ 21556358 w 24263694"/>
              <a:gd name="connsiteY286" fmla="*/ 6225458 h 7804877"/>
              <a:gd name="connsiteX287" fmla="*/ 16133848 w 24263694"/>
              <a:gd name="connsiteY287" fmla="*/ 6224732 h 7804877"/>
              <a:gd name="connsiteX288" fmla="*/ 16140588 w 24263694"/>
              <a:gd name="connsiteY288" fmla="*/ 6243962 h 7804877"/>
              <a:gd name="connsiteX289" fmla="*/ 16155192 w 24263694"/>
              <a:gd name="connsiteY289" fmla="*/ 6229812 h 7804877"/>
              <a:gd name="connsiteX290" fmla="*/ 16133848 w 24263694"/>
              <a:gd name="connsiteY290" fmla="*/ 6224732 h 7804877"/>
              <a:gd name="connsiteX291" fmla="*/ 8954387 w 24263694"/>
              <a:gd name="connsiteY291" fmla="*/ 6214210 h 7804877"/>
              <a:gd name="connsiteX292" fmla="*/ 8833063 w 24263694"/>
              <a:gd name="connsiteY292" fmla="*/ 6296209 h 7804877"/>
              <a:gd name="connsiteX293" fmla="*/ 8802732 w 24263694"/>
              <a:gd name="connsiteY293" fmla="*/ 6294394 h 7804877"/>
              <a:gd name="connsiteX294" fmla="*/ 8780264 w 24263694"/>
              <a:gd name="connsiteY294" fmla="*/ 6343376 h 7804877"/>
              <a:gd name="connsiteX295" fmla="*/ 8815089 w 24263694"/>
              <a:gd name="connsiteY295" fmla="*/ 6361154 h 7804877"/>
              <a:gd name="connsiteX296" fmla="*/ 9056614 w 24263694"/>
              <a:gd name="connsiteY296" fmla="*/ 6293306 h 7804877"/>
              <a:gd name="connsiteX297" fmla="*/ 8970115 w 24263694"/>
              <a:gd name="connsiteY297" fmla="*/ 6257386 h 7804877"/>
              <a:gd name="connsiteX298" fmla="*/ 9020666 w 24263694"/>
              <a:gd name="connsiteY298" fmla="*/ 6230900 h 7804877"/>
              <a:gd name="connsiteX299" fmla="*/ 8954387 w 24263694"/>
              <a:gd name="connsiteY299" fmla="*/ 6214210 h 7804877"/>
              <a:gd name="connsiteX300" fmla="*/ 21469858 w 24263694"/>
              <a:gd name="connsiteY300" fmla="*/ 6185184 h 7804877"/>
              <a:gd name="connsiteX301" fmla="*/ 21545124 w 24263694"/>
              <a:gd name="connsiteY301" fmla="*/ 6261740 h 7804877"/>
              <a:gd name="connsiteX302" fmla="*/ 21423800 w 24263694"/>
              <a:gd name="connsiteY302" fmla="*/ 6259563 h 7804877"/>
              <a:gd name="connsiteX303" fmla="*/ 21413690 w 24263694"/>
              <a:gd name="connsiteY303" fmla="*/ 6212033 h 7804877"/>
              <a:gd name="connsiteX304" fmla="*/ 21469858 w 24263694"/>
              <a:gd name="connsiteY304" fmla="*/ 6185184 h 7804877"/>
              <a:gd name="connsiteX305" fmla="*/ 16288874 w 24263694"/>
              <a:gd name="connsiteY305" fmla="*/ 6176114 h 7804877"/>
              <a:gd name="connsiteX306" fmla="*/ 16256296 w 24263694"/>
              <a:gd name="connsiteY306" fmla="*/ 6204051 h 7804877"/>
              <a:gd name="connsiteX307" fmla="*/ 16288874 w 24263694"/>
              <a:gd name="connsiteY307" fmla="*/ 6176114 h 7804877"/>
              <a:gd name="connsiteX308" fmla="*/ 23624484 w 24263694"/>
              <a:gd name="connsiteY308" fmla="*/ 6164866 h 7804877"/>
              <a:gd name="connsiteX309" fmla="*/ 23694132 w 24263694"/>
              <a:gd name="connsiteY309" fmla="*/ 6245050 h 7804877"/>
              <a:gd name="connsiteX310" fmla="*/ 23634594 w 24263694"/>
              <a:gd name="connsiteY310" fmla="*/ 6234166 h 7804877"/>
              <a:gd name="connsiteX311" fmla="*/ 23624484 w 24263694"/>
              <a:gd name="connsiteY311" fmla="*/ 6164866 h 7804877"/>
              <a:gd name="connsiteX312" fmla="*/ 20448714 w 24263694"/>
              <a:gd name="connsiteY312" fmla="*/ 6160149 h 7804877"/>
              <a:gd name="connsiteX313" fmla="*/ 20426248 w 24263694"/>
              <a:gd name="connsiteY313" fmla="*/ 6170671 h 7804877"/>
              <a:gd name="connsiteX314" fmla="*/ 20484662 w 24263694"/>
              <a:gd name="connsiteY314" fmla="*/ 6163052 h 7804877"/>
              <a:gd name="connsiteX315" fmla="*/ 20448714 w 24263694"/>
              <a:gd name="connsiteY315" fmla="*/ 6160149 h 7804877"/>
              <a:gd name="connsiteX316" fmla="*/ 19908920 w 24263694"/>
              <a:gd name="connsiteY316" fmla="*/ 6158476 h 7804877"/>
              <a:gd name="connsiteX317" fmla="*/ 19908672 w 24263694"/>
              <a:gd name="connsiteY317" fmla="*/ 6164016 h 7804877"/>
              <a:gd name="connsiteX318" fmla="*/ 19908374 w 24263694"/>
              <a:gd name="connsiteY318" fmla="*/ 6158698 h 7804877"/>
              <a:gd name="connsiteX319" fmla="*/ 19624160 w 24263694"/>
              <a:gd name="connsiteY319" fmla="*/ 6150716 h 7804877"/>
              <a:gd name="connsiteX320" fmla="*/ 19602816 w 24263694"/>
              <a:gd name="connsiteY320" fmla="*/ 6185910 h 7804877"/>
              <a:gd name="connsiteX321" fmla="*/ 19634270 w 24263694"/>
              <a:gd name="connsiteY321" fmla="*/ 6196069 h 7804877"/>
              <a:gd name="connsiteX322" fmla="*/ 19624160 w 24263694"/>
              <a:gd name="connsiteY322" fmla="*/ 6150716 h 7804877"/>
              <a:gd name="connsiteX323" fmla="*/ 23548094 w 24263694"/>
              <a:gd name="connsiteY323" fmla="*/ 6136203 h 7804877"/>
              <a:gd name="connsiteX324" fmla="*/ 23594152 w 24263694"/>
              <a:gd name="connsiteY324" fmla="*/ 6179379 h 7804877"/>
              <a:gd name="connsiteX325" fmla="*/ 23527874 w 24263694"/>
              <a:gd name="connsiteY325" fmla="*/ 6143459 h 7804877"/>
              <a:gd name="connsiteX326" fmla="*/ 23548094 w 24263694"/>
              <a:gd name="connsiteY326" fmla="*/ 6136203 h 7804877"/>
              <a:gd name="connsiteX327" fmla="*/ 19375896 w 24263694"/>
              <a:gd name="connsiteY327" fmla="*/ 6121690 h 7804877"/>
              <a:gd name="connsiteX328" fmla="*/ 19329838 w 24263694"/>
              <a:gd name="connsiteY328" fmla="*/ 6139106 h 7804877"/>
              <a:gd name="connsiteX329" fmla="*/ 19373648 w 24263694"/>
              <a:gd name="connsiteY329" fmla="*/ 6147813 h 7804877"/>
              <a:gd name="connsiteX330" fmla="*/ 22583118 w 24263694"/>
              <a:gd name="connsiteY330" fmla="*/ 6115885 h 7804877"/>
              <a:gd name="connsiteX331" fmla="*/ 22630300 w 24263694"/>
              <a:gd name="connsiteY331" fmla="*/ 6144185 h 7804877"/>
              <a:gd name="connsiteX332" fmla="*/ 22593228 w 24263694"/>
              <a:gd name="connsiteY332" fmla="*/ 6163052 h 7804877"/>
              <a:gd name="connsiteX333" fmla="*/ 22608956 w 24263694"/>
              <a:gd name="connsiteY333" fmla="*/ 6201149 h 7804877"/>
              <a:gd name="connsiteX334" fmla="*/ 22570762 w 24263694"/>
              <a:gd name="connsiteY334" fmla="*/ 6227998 h 7804877"/>
              <a:gd name="connsiteX335" fmla="*/ 22561774 w 24263694"/>
              <a:gd name="connsiteY335" fmla="*/ 6294394 h 7804877"/>
              <a:gd name="connsiteX336" fmla="*/ 22619066 w 24263694"/>
              <a:gd name="connsiteY336" fmla="*/ 6304916 h 7804877"/>
              <a:gd name="connsiteX337" fmla="*/ 22543800 w 24263694"/>
              <a:gd name="connsiteY337" fmla="*/ 6360429 h 7804877"/>
              <a:gd name="connsiteX338" fmla="*/ 22487632 w 24263694"/>
              <a:gd name="connsiteY338" fmla="*/ 6198246 h 7804877"/>
              <a:gd name="connsiteX339" fmla="*/ 22525826 w 24263694"/>
              <a:gd name="connsiteY339" fmla="*/ 6237068 h 7804877"/>
              <a:gd name="connsiteX340" fmla="*/ 22511222 w 24263694"/>
              <a:gd name="connsiteY340" fmla="*/ 6199697 h 7804877"/>
              <a:gd name="connsiteX341" fmla="*/ 22544924 w 24263694"/>
              <a:gd name="connsiteY341" fmla="*/ 6217838 h 7804877"/>
              <a:gd name="connsiteX342" fmla="*/ 22583118 w 24263694"/>
              <a:gd name="connsiteY342" fmla="*/ 6115885 h 7804877"/>
              <a:gd name="connsiteX343" fmla="*/ 16191140 w 24263694"/>
              <a:gd name="connsiteY343" fmla="*/ 6111531 h 7804877"/>
              <a:gd name="connsiteX344" fmla="*/ 16140588 w 24263694"/>
              <a:gd name="connsiteY344" fmla="*/ 6126769 h 7804877"/>
              <a:gd name="connsiteX345" fmla="*/ 16164178 w 24263694"/>
              <a:gd name="connsiteY345" fmla="*/ 6156884 h 7804877"/>
              <a:gd name="connsiteX346" fmla="*/ 16168674 w 24263694"/>
              <a:gd name="connsiteY346" fmla="*/ 6153981 h 7804877"/>
              <a:gd name="connsiteX347" fmla="*/ 16173166 w 24263694"/>
              <a:gd name="connsiteY347" fmla="*/ 6133300 h 7804877"/>
              <a:gd name="connsiteX348" fmla="*/ 16185522 w 24263694"/>
              <a:gd name="connsiteY348" fmla="*/ 6155070 h 7804877"/>
              <a:gd name="connsiteX349" fmla="*/ 16255172 w 24263694"/>
              <a:gd name="connsiteY349" fmla="*/ 6158698 h 7804877"/>
              <a:gd name="connsiteX350" fmla="*/ 16191140 w 24263694"/>
              <a:gd name="connsiteY350" fmla="*/ 6111531 h 7804877"/>
              <a:gd name="connsiteX351" fmla="*/ 19402856 w 24263694"/>
              <a:gd name="connsiteY351" fmla="*/ 6110805 h 7804877"/>
              <a:gd name="connsiteX352" fmla="*/ 19382636 w 24263694"/>
              <a:gd name="connsiteY352" fmla="*/ 6157610 h 7804877"/>
              <a:gd name="connsiteX353" fmla="*/ 19448914 w 24263694"/>
              <a:gd name="connsiteY353" fmla="*/ 6110805 h 7804877"/>
              <a:gd name="connsiteX354" fmla="*/ 19760088 w 24263694"/>
              <a:gd name="connsiteY354" fmla="*/ 6102097 h 7804877"/>
              <a:gd name="connsiteX355" fmla="*/ 19828614 w 24263694"/>
              <a:gd name="connsiteY355" fmla="*/ 6115159 h 7804877"/>
              <a:gd name="connsiteX356" fmla="*/ 19787050 w 24263694"/>
              <a:gd name="connsiteY356" fmla="*/ 6156884 h 7804877"/>
              <a:gd name="connsiteX357" fmla="*/ 19749978 w 24263694"/>
              <a:gd name="connsiteY357" fmla="*/ 6131849 h 7804877"/>
              <a:gd name="connsiteX358" fmla="*/ 19717400 w 24263694"/>
              <a:gd name="connsiteY358" fmla="*/ 6121690 h 7804877"/>
              <a:gd name="connsiteX359" fmla="*/ 19737620 w 24263694"/>
              <a:gd name="connsiteY359" fmla="*/ 6102823 h 7804877"/>
              <a:gd name="connsiteX360" fmla="*/ 19760088 w 24263694"/>
              <a:gd name="connsiteY360" fmla="*/ 6102097 h 7804877"/>
              <a:gd name="connsiteX361" fmla="*/ 16072062 w 24263694"/>
              <a:gd name="connsiteY361" fmla="*/ 6101372 h 7804877"/>
              <a:gd name="connsiteX362" fmla="*/ 16009154 w 24263694"/>
              <a:gd name="connsiteY362" fmla="*/ 6153256 h 7804877"/>
              <a:gd name="connsiteX363" fmla="*/ 16066446 w 24263694"/>
              <a:gd name="connsiteY363" fmla="*/ 6213122 h 7804877"/>
              <a:gd name="connsiteX364" fmla="*/ 16069816 w 24263694"/>
              <a:gd name="connsiteY364" fmla="*/ 6198246 h 7804877"/>
              <a:gd name="connsiteX365" fmla="*/ 16101270 w 24263694"/>
              <a:gd name="connsiteY365" fmla="*/ 6209856 h 7804877"/>
              <a:gd name="connsiteX366" fmla="*/ 16121490 w 24263694"/>
              <a:gd name="connsiteY366" fmla="*/ 6190989 h 7804877"/>
              <a:gd name="connsiteX367" fmla="*/ 16132726 w 24263694"/>
              <a:gd name="connsiteY367" fmla="*/ 6219290 h 7804877"/>
              <a:gd name="connsiteX368" fmla="*/ 16197880 w 24263694"/>
              <a:gd name="connsiteY368" fmla="*/ 6212033 h 7804877"/>
              <a:gd name="connsiteX369" fmla="*/ 16182154 w 24263694"/>
              <a:gd name="connsiteY369" fmla="*/ 6174299 h 7804877"/>
              <a:gd name="connsiteX370" fmla="*/ 16182154 w 24263694"/>
              <a:gd name="connsiteY370" fmla="*/ 6175025 h 7804877"/>
              <a:gd name="connsiteX371" fmla="*/ 16179906 w 24263694"/>
              <a:gd name="connsiteY371" fmla="*/ 6173574 h 7804877"/>
              <a:gd name="connsiteX372" fmla="*/ 16151822 w 24263694"/>
              <a:gd name="connsiteY372" fmla="*/ 6166317 h 7804877"/>
              <a:gd name="connsiteX373" fmla="*/ 16157438 w 24263694"/>
              <a:gd name="connsiteY373" fmla="*/ 6161963 h 7804877"/>
              <a:gd name="connsiteX374" fmla="*/ 16134972 w 24263694"/>
              <a:gd name="connsiteY374" fmla="*/ 6151442 h 7804877"/>
              <a:gd name="connsiteX375" fmla="*/ 16133848 w 24263694"/>
              <a:gd name="connsiteY375" fmla="*/ 6165592 h 7804877"/>
              <a:gd name="connsiteX376" fmla="*/ 16115874 w 24263694"/>
              <a:gd name="connsiteY376" fmla="*/ 6146362 h 7804877"/>
              <a:gd name="connsiteX377" fmla="*/ 16096778 w 24263694"/>
              <a:gd name="connsiteY377" fmla="*/ 6139831 h 7804877"/>
              <a:gd name="connsiteX378" fmla="*/ 16105764 w 24263694"/>
              <a:gd name="connsiteY378" fmla="*/ 6135477 h 7804877"/>
              <a:gd name="connsiteX379" fmla="*/ 16072062 w 24263694"/>
              <a:gd name="connsiteY379" fmla="*/ 6101372 h 7804877"/>
              <a:gd name="connsiteX380" fmla="*/ 22531444 w 24263694"/>
              <a:gd name="connsiteY380" fmla="*/ 6099558 h 7804877"/>
              <a:gd name="connsiteX381" fmla="*/ 22562898 w 24263694"/>
              <a:gd name="connsiteY381" fmla="*/ 6115159 h 7804877"/>
              <a:gd name="connsiteX382" fmla="*/ 22506730 w 24263694"/>
              <a:gd name="connsiteY382" fmla="*/ 6129672 h 7804877"/>
              <a:gd name="connsiteX383" fmla="*/ 22531444 w 24263694"/>
              <a:gd name="connsiteY383" fmla="*/ 6099558 h 7804877"/>
              <a:gd name="connsiteX384" fmla="*/ 19466888 w 24263694"/>
              <a:gd name="connsiteY384" fmla="*/ 6094115 h 7804877"/>
              <a:gd name="connsiteX385" fmla="*/ 19439928 w 24263694"/>
              <a:gd name="connsiteY385" fmla="*/ 6158698 h 7804877"/>
              <a:gd name="connsiteX386" fmla="*/ 19487110 w 24263694"/>
              <a:gd name="connsiteY386" fmla="*/ 6195343 h 7804877"/>
              <a:gd name="connsiteX387" fmla="*/ 19542154 w 24263694"/>
              <a:gd name="connsiteY387" fmla="*/ 6169220 h 7804877"/>
              <a:gd name="connsiteX388" fmla="*/ 19541032 w 24263694"/>
              <a:gd name="connsiteY388" fmla="*/ 6250130 h 7804877"/>
              <a:gd name="connsiteX389" fmla="*/ 19290520 w 24263694"/>
              <a:gd name="connsiteY389" fmla="*/ 6259563 h 7804877"/>
              <a:gd name="connsiteX390" fmla="*/ 19309616 w 24263694"/>
              <a:gd name="connsiteY390" fmla="*/ 6297660 h 7804877"/>
              <a:gd name="connsiteX391" fmla="*/ 19243338 w 24263694"/>
              <a:gd name="connsiteY391" fmla="*/ 6362243 h 7804877"/>
              <a:gd name="connsiteX392" fmla="*/ 19297260 w 24263694"/>
              <a:gd name="connsiteY392" fmla="*/ 6409047 h 7804877"/>
              <a:gd name="connsiteX393" fmla="*/ 19353428 w 24263694"/>
              <a:gd name="connsiteY393" fmla="*/ 6436985 h 7804877"/>
              <a:gd name="connsiteX394" fmla="*/ 19334330 w 24263694"/>
              <a:gd name="connsiteY394" fmla="*/ 6390180 h 7804877"/>
              <a:gd name="connsiteX395" fmla="*/ 19509576 w 24263694"/>
              <a:gd name="connsiteY395" fmla="*/ 6390180 h 7804877"/>
              <a:gd name="connsiteX396" fmla="*/ 19502836 w 24263694"/>
              <a:gd name="connsiteY396" fmla="*/ 6417029 h 7804877"/>
              <a:gd name="connsiteX397" fmla="*/ 19547772 w 24263694"/>
              <a:gd name="connsiteY397" fmla="*/ 6408321 h 7804877"/>
              <a:gd name="connsiteX398" fmla="*/ 19554512 w 24263694"/>
              <a:gd name="connsiteY398" fmla="*/ 6436259 h 7804877"/>
              <a:gd name="connsiteX399" fmla="*/ 19565746 w 24263694"/>
              <a:gd name="connsiteY399" fmla="*/ 6409773 h 7804877"/>
              <a:gd name="connsiteX400" fmla="*/ 19602816 w 24263694"/>
              <a:gd name="connsiteY400" fmla="*/ 6436259 h 7804877"/>
              <a:gd name="connsiteX401" fmla="*/ 19628654 w 24263694"/>
              <a:gd name="connsiteY401" fmla="*/ 6389454 h 7804877"/>
              <a:gd name="connsiteX402" fmla="*/ 19557882 w 24263694"/>
              <a:gd name="connsiteY402" fmla="*/ 6390180 h 7804877"/>
              <a:gd name="connsiteX403" fmla="*/ 19556758 w 24263694"/>
              <a:gd name="connsiteY403" fmla="*/ 6345553 h 7804877"/>
              <a:gd name="connsiteX404" fmla="*/ 19593830 w 24263694"/>
              <a:gd name="connsiteY404" fmla="*/ 6326686 h 7804877"/>
              <a:gd name="connsiteX405" fmla="*/ 19521934 w 24263694"/>
              <a:gd name="connsiteY405" fmla="*/ 6270448 h 7804877"/>
              <a:gd name="connsiteX406" fmla="*/ 19601694 w 24263694"/>
              <a:gd name="connsiteY406" fmla="*/ 6269722 h 7804877"/>
              <a:gd name="connsiteX407" fmla="*/ 19559006 w 24263694"/>
              <a:gd name="connsiteY407" fmla="*/ 6243236 h 7804877"/>
              <a:gd name="connsiteX408" fmla="*/ 19612926 w 24263694"/>
              <a:gd name="connsiteY408" fmla="*/ 6243236 h 7804877"/>
              <a:gd name="connsiteX409" fmla="*/ 19624160 w 24263694"/>
              <a:gd name="connsiteY409" fmla="*/ 6205502 h 7804877"/>
              <a:gd name="connsiteX410" fmla="*/ 19575856 w 24263694"/>
              <a:gd name="connsiteY410" fmla="*/ 6195343 h 7804877"/>
              <a:gd name="connsiteX411" fmla="*/ 19567992 w 24263694"/>
              <a:gd name="connsiteY411" fmla="*/ 6122416 h 7804877"/>
              <a:gd name="connsiteX412" fmla="*/ 19484862 w 24263694"/>
              <a:gd name="connsiteY412" fmla="*/ 6168131 h 7804877"/>
              <a:gd name="connsiteX413" fmla="*/ 19497220 w 24263694"/>
              <a:gd name="connsiteY413" fmla="*/ 6120601 h 7804877"/>
              <a:gd name="connsiteX414" fmla="*/ 19466888 w 24263694"/>
              <a:gd name="connsiteY414" fmla="*/ 6094115 h 7804877"/>
              <a:gd name="connsiteX415" fmla="*/ 21804622 w 24263694"/>
              <a:gd name="connsiteY415" fmla="*/ 6093390 h 7804877"/>
              <a:gd name="connsiteX416" fmla="*/ 21812486 w 24263694"/>
              <a:gd name="connsiteY416" fmla="*/ 6175025 h 7804877"/>
              <a:gd name="connsiteX417" fmla="*/ 21783278 w 24263694"/>
              <a:gd name="connsiteY417" fmla="*/ 6138380 h 7804877"/>
              <a:gd name="connsiteX418" fmla="*/ 21743960 w 24263694"/>
              <a:gd name="connsiteY418" fmla="*/ 6173574 h 7804877"/>
              <a:gd name="connsiteX419" fmla="*/ 21786648 w 24263694"/>
              <a:gd name="connsiteY419" fmla="*/ 6094841 h 7804877"/>
              <a:gd name="connsiteX420" fmla="*/ 21804622 w 24263694"/>
              <a:gd name="connsiteY420" fmla="*/ 6093390 h 7804877"/>
              <a:gd name="connsiteX421" fmla="*/ 6954787 w 24263694"/>
              <a:gd name="connsiteY421" fmla="*/ 6031347 h 7804877"/>
              <a:gd name="connsiteX422" fmla="*/ 6999722 w 24263694"/>
              <a:gd name="connsiteY422" fmla="*/ 6041506 h 7804877"/>
              <a:gd name="connsiteX423" fmla="*/ 7006463 w 24263694"/>
              <a:gd name="connsiteY423" fmla="*/ 6079239 h 7804877"/>
              <a:gd name="connsiteX424" fmla="*/ 6952541 w 24263694"/>
              <a:gd name="connsiteY424" fmla="*/ 6125318 h 7804877"/>
              <a:gd name="connsiteX425" fmla="*/ 6918840 w 24263694"/>
              <a:gd name="connsiteY425" fmla="*/ 6088673 h 7804877"/>
              <a:gd name="connsiteX426" fmla="*/ 6917716 w 24263694"/>
              <a:gd name="connsiteY426" fmla="*/ 6032435 h 7804877"/>
              <a:gd name="connsiteX427" fmla="*/ 6954787 w 24263694"/>
              <a:gd name="connsiteY427" fmla="*/ 6031347 h 7804877"/>
              <a:gd name="connsiteX428" fmla="*/ 21914714 w 24263694"/>
              <a:gd name="connsiteY428" fmla="*/ 6003409 h 7804877"/>
              <a:gd name="connsiteX429" fmla="*/ 21988856 w 24263694"/>
              <a:gd name="connsiteY429" fmla="*/ 6026993 h 7804877"/>
              <a:gd name="connsiteX430" fmla="*/ 21997842 w 24263694"/>
              <a:gd name="connsiteY430" fmla="*/ 6101372 h 7804877"/>
              <a:gd name="connsiteX431" fmla="*/ 21978746 w 24263694"/>
              <a:gd name="connsiteY431" fmla="*/ 6102823 h 7804877"/>
              <a:gd name="connsiteX432" fmla="*/ 21961894 w 24263694"/>
              <a:gd name="connsiteY432" fmla="*/ 6142008 h 7804877"/>
              <a:gd name="connsiteX433" fmla="*/ 21887752 w 24263694"/>
              <a:gd name="connsiteY433" fmla="*/ 6093390 h 7804877"/>
              <a:gd name="connsiteX434" fmla="*/ 21942798 w 24263694"/>
              <a:gd name="connsiteY434" fmla="*/ 6072709 h 7804877"/>
              <a:gd name="connsiteX435" fmla="*/ 21913590 w 24263694"/>
              <a:gd name="connsiteY435" fmla="*/ 6009577 h 7804877"/>
              <a:gd name="connsiteX436" fmla="*/ 21914714 w 24263694"/>
              <a:gd name="connsiteY436" fmla="*/ 6003409 h 7804877"/>
              <a:gd name="connsiteX437" fmla="*/ 21834954 w 24263694"/>
              <a:gd name="connsiteY437" fmla="*/ 5995427 h 7804877"/>
              <a:gd name="connsiteX438" fmla="*/ 21856298 w 24263694"/>
              <a:gd name="connsiteY438" fmla="*/ 5996153 h 7804877"/>
              <a:gd name="connsiteX439" fmla="*/ 21865284 w 24263694"/>
              <a:gd name="connsiteY439" fmla="*/ 6012843 h 7804877"/>
              <a:gd name="connsiteX440" fmla="*/ 21814734 w 24263694"/>
              <a:gd name="connsiteY440" fmla="*/ 6028081 h 7804877"/>
              <a:gd name="connsiteX441" fmla="*/ 21834954 w 24263694"/>
              <a:gd name="connsiteY441" fmla="*/ 5995427 h 7804877"/>
              <a:gd name="connsiteX442" fmla="*/ 20860992 w 24263694"/>
              <a:gd name="connsiteY442" fmla="*/ 5976923 h 7804877"/>
              <a:gd name="connsiteX443" fmla="*/ 20914914 w 24263694"/>
              <a:gd name="connsiteY443" fmla="*/ 5988170 h 7804877"/>
              <a:gd name="connsiteX444" fmla="*/ 20818304 w 24263694"/>
              <a:gd name="connsiteY444" fmla="*/ 5988170 h 7804877"/>
              <a:gd name="connsiteX445" fmla="*/ 20860992 w 24263694"/>
              <a:gd name="connsiteY445" fmla="*/ 5976923 h 7804877"/>
              <a:gd name="connsiteX446" fmla="*/ 21039608 w 24263694"/>
              <a:gd name="connsiteY446" fmla="*/ 5973295 h 7804877"/>
              <a:gd name="connsiteX447" fmla="*/ 20983438 w 24263694"/>
              <a:gd name="connsiteY447" fmla="*/ 5987445 h 7804877"/>
              <a:gd name="connsiteX448" fmla="*/ 21039608 w 24263694"/>
              <a:gd name="connsiteY448" fmla="*/ 5973295 h 7804877"/>
              <a:gd name="connsiteX449" fmla="*/ 21349658 w 24263694"/>
              <a:gd name="connsiteY449" fmla="*/ 5952251 h 7804877"/>
              <a:gd name="connsiteX450" fmla="*/ 21364262 w 24263694"/>
              <a:gd name="connsiteY450" fmla="*/ 6018285 h 7804877"/>
              <a:gd name="connsiteX451" fmla="*/ 21336178 w 24263694"/>
              <a:gd name="connsiteY451" fmla="*/ 6087947 h 7804877"/>
              <a:gd name="connsiteX452" fmla="*/ 21301352 w 24263694"/>
              <a:gd name="connsiteY452" fmla="*/ 5991799 h 7804877"/>
              <a:gd name="connsiteX453" fmla="*/ 21349658 w 24263694"/>
              <a:gd name="connsiteY453" fmla="*/ 5952251 h 7804877"/>
              <a:gd name="connsiteX454" fmla="*/ 15884460 w 24263694"/>
              <a:gd name="connsiteY454" fmla="*/ 5923951 h 7804877"/>
              <a:gd name="connsiteX455" fmla="*/ 15811442 w 24263694"/>
              <a:gd name="connsiteY455" fmla="*/ 5962773 h 7804877"/>
              <a:gd name="connsiteX456" fmla="*/ 15838402 w 24263694"/>
              <a:gd name="connsiteY456" fmla="*/ 6028807 h 7804877"/>
              <a:gd name="connsiteX457" fmla="*/ 15803578 w 24263694"/>
              <a:gd name="connsiteY457" fmla="*/ 6029895 h 7804877"/>
              <a:gd name="connsiteX458" fmla="*/ 15847390 w 24263694"/>
              <a:gd name="connsiteY458" fmla="*/ 6099558 h 7804877"/>
              <a:gd name="connsiteX459" fmla="*/ 15858622 w 24263694"/>
              <a:gd name="connsiteY459" fmla="*/ 6072709 h 7804877"/>
              <a:gd name="connsiteX460" fmla="*/ 16068694 w 24263694"/>
              <a:gd name="connsiteY460" fmla="*/ 6096655 h 7804877"/>
              <a:gd name="connsiteX461" fmla="*/ 16063076 w 24263694"/>
              <a:gd name="connsiteY461" fmla="*/ 6090487 h 7804877"/>
              <a:gd name="connsiteX462" fmla="*/ 16100146 w 24263694"/>
              <a:gd name="connsiteY462" fmla="*/ 6071983 h 7804877"/>
              <a:gd name="connsiteX463" fmla="*/ 16088914 w 24263694"/>
              <a:gd name="connsiteY463" fmla="*/ 6043683 h 7804877"/>
              <a:gd name="connsiteX464" fmla="*/ 16084420 w 24263694"/>
              <a:gd name="connsiteY464" fmla="*/ 6046585 h 7804877"/>
              <a:gd name="connsiteX465" fmla="*/ 16032746 w 24263694"/>
              <a:gd name="connsiteY465" fmla="*/ 6064726 h 7804877"/>
              <a:gd name="connsiteX466" fmla="*/ 16058582 w 24263694"/>
              <a:gd name="connsiteY466" fmla="*/ 6055293 h 7804877"/>
              <a:gd name="connsiteX467" fmla="*/ 16008030 w 24263694"/>
              <a:gd name="connsiteY467" fmla="*/ 6053842 h 7804877"/>
              <a:gd name="connsiteX468" fmla="*/ 16015894 w 24263694"/>
              <a:gd name="connsiteY468" fmla="*/ 6032435 h 7804877"/>
              <a:gd name="connsiteX469" fmla="*/ 15874350 w 24263694"/>
              <a:gd name="connsiteY469" fmla="*/ 6019373 h 7804877"/>
              <a:gd name="connsiteX470" fmla="*/ 15840648 w 24263694"/>
              <a:gd name="connsiteY470" fmla="*/ 6048037 h 7804877"/>
              <a:gd name="connsiteX471" fmla="*/ 15857498 w 24263694"/>
              <a:gd name="connsiteY471" fmla="*/ 6002683 h 7804877"/>
              <a:gd name="connsiteX472" fmla="*/ 15939506 w 24263694"/>
              <a:gd name="connsiteY472" fmla="*/ 5992524 h 7804877"/>
              <a:gd name="connsiteX473" fmla="*/ 16013648 w 24263694"/>
              <a:gd name="connsiteY473" fmla="*/ 6012843 h 7804877"/>
              <a:gd name="connsiteX474" fmla="*/ 15979946 w 24263694"/>
              <a:gd name="connsiteY474" fmla="*/ 6009577 h 7804877"/>
              <a:gd name="connsiteX475" fmla="*/ 16042854 w 24263694"/>
              <a:gd name="connsiteY475" fmla="*/ 5999055 h 7804877"/>
              <a:gd name="connsiteX476" fmla="*/ 15897940 w 24263694"/>
              <a:gd name="connsiteY476" fmla="*/ 5970029 h 7804877"/>
              <a:gd name="connsiteX477" fmla="*/ 15904682 w 24263694"/>
              <a:gd name="connsiteY477" fmla="*/ 5928304 h 7804877"/>
              <a:gd name="connsiteX478" fmla="*/ 15884460 w 24263694"/>
              <a:gd name="connsiteY478" fmla="*/ 5923951 h 7804877"/>
              <a:gd name="connsiteX479" fmla="*/ 21453008 w 24263694"/>
              <a:gd name="connsiteY479" fmla="*/ 5872067 h 7804877"/>
              <a:gd name="connsiteX480" fmla="*/ 21418184 w 24263694"/>
              <a:gd name="connsiteY480" fmla="*/ 5895650 h 7804877"/>
              <a:gd name="connsiteX481" fmla="*/ 21503560 w 24263694"/>
              <a:gd name="connsiteY481" fmla="*/ 5878235 h 7804877"/>
              <a:gd name="connsiteX482" fmla="*/ 21453008 w 24263694"/>
              <a:gd name="connsiteY482" fmla="*/ 5872067 h 7804877"/>
              <a:gd name="connsiteX483" fmla="*/ 21760812 w 24263694"/>
              <a:gd name="connsiteY483" fmla="*/ 5840864 h 7804877"/>
              <a:gd name="connsiteX484" fmla="*/ 21724864 w 24263694"/>
              <a:gd name="connsiteY484" fmla="*/ 5841952 h 7804877"/>
              <a:gd name="connsiteX485" fmla="*/ 21740590 w 24263694"/>
              <a:gd name="connsiteY485" fmla="*/ 5936287 h 7804877"/>
              <a:gd name="connsiteX486" fmla="*/ 21779908 w 24263694"/>
              <a:gd name="connsiteY486" fmla="*/ 5936287 h 7804877"/>
              <a:gd name="connsiteX487" fmla="*/ 21760812 w 24263694"/>
              <a:gd name="connsiteY487" fmla="*/ 5840864 h 7804877"/>
              <a:gd name="connsiteX488" fmla="*/ 20765506 w 24263694"/>
              <a:gd name="connsiteY488" fmla="*/ 5837598 h 7804877"/>
              <a:gd name="connsiteX489" fmla="*/ 20764382 w 24263694"/>
              <a:gd name="connsiteY489" fmla="*/ 5838687 h 7804877"/>
              <a:gd name="connsiteX490" fmla="*/ 20780108 w 24263694"/>
              <a:gd name="connsiteY490" fmla="*/ 5840138 h 7804877"/>
              <a:gd name="connsiteX491" fmla="*/ 20765506 w 24263694"/>
              <a:gd name="connsiteY491" fmla="*/ 5837598 h 7804877"/>
              <a:gd name="connsiteX492" fmla="*/ 23017864 w 24263694"/>
              <a:gd name="connsiteY492" fmla="*/ 5829616 h 7804877"/>
              <a:gd name="connsiteX493" fmla="*/ 23049318 w 24263694"/>
              <a:gd name="connsiteY493" fmla="*/ 5837598 h 7804877"/>
              <a:gd name="connsiteX494" fmla="*/ 23012246 w 24263694"/>
              <a:gd name="connsiteY494" fmla="*/ 5869164 h 7804877"/>
              <a:gd name="connsiteX495" fmla="*/ 23015616 w 24263694"/>
              <a:gd name="connsiteY495" fmla="*/ 5838687 h 7804877"/>
              <a:gd name="connsiteX496" fmla="*/ 23017864 w 24263694"/>
              <a:gd name="connsiteY496" fmla="*/ 5829616 h 7804877"/>
              <a:gd name="connsiteX497" fmla="*/ 7131156 w 24263694"/>
              <a:gd name="connsiteY497" fmla="*/ 5763582 h 7804877"/>
              <a:gd name="connsiteX498" fmla="*/ 7130033 w 24263694"/>
              <a:gd name="connsiteY498" fmla="*/ 5773015 h 7804877"/>
              <a:gd name="connsiteX499" fmla="*/ 7333363 w 24263694"/>
              <a:gd name="connsiteY499" fmla="*/ 5809298 h 7804877"/>
              <a:gd name="connsiteX500" fmla="*/ 7122170 w 24263694"/>
              <a:gd name="connsiteY500" fmla="*/ 5828890 h 7804877"/>
              <a:gd name="connsiteX501" fmla="*/ 7115429 w 24263694"/>
              <a:gd name="connsiteY501" fmla="*/ 5799865 h 7804877"/>
              <a:gd name="connsiteX502" fmla="*/ 7017696 w 24263694"/>
              <a:gd name="connsiteY502" fmla="*/ 5774104 h 7804877"/>
              <a:gd name="connsiteX503" fmla="*/ 7059260 w 24263694"/>
              <a:gd name="connsiteY503" fmla="*/ 5764308 h 7804877"/>
              <a:gd name="connsiteX504" fmla="*/ 7131156 w 24263694"/>
              <a:gd name="connsiteY504" fmla="*/ 5763582 h 7804877"/>
              <a:gd name="connsiteX505" fmla="*/ 7841126 w 24263694"/>
              <a:gd name="connsiteY505" fmla="*/ 5681584 h 7804877"/>
              <a:gd name="connsiteX506" fmla="*/ 7881568 w 24263694"/>
              <a:gd name="connsiteY506" fmla="*/ 5682309 h 7804877"/>
              <a:gd name="connsiteX507" fmla="*/ 7853484 w 24263694"/>
              <a:gd name="connsiteY507" fmla="*/ 5705167 h 7804877"/>
              <a:gd name="connsiteX508" fmla="*/ 7756875 w 24263694"/>
              <a:gd name="connsiteY508" fmla="*/ 5695734 h 7804877"/>
              <a:gd name="connsiteX509" fmla="*/ 7818659 w 24263694"/>
              <a:gd name="connsiteY509" fmla="*/ 5696459 h 7804877"/>
              <a:gd name="connsiteX510" fmla="*/ 7809672 w 24263694"/>
              <a:gd name="connsiteY510" fmla="*/ 5692831 h 7804877"/>
              <a:gd name="connsiteX511" fmla="*/ 7841126 w 24263694"/>
              <a:gd name="connsiteY511" fmla="*/ 5681584 h 7804877"/>
              <a:gd name="connsiteX512" fmla="*/ 21937180 w 24263694"/>
              <a:gd name="connsiteY512" fmla="*/ 5675416 h 7804877"/>
              <a:gd name="connsiteX513" fmla="*/ 21937180 w 24263694"/>
              <a:gd name="connsiteY513" fmla="*/ 5742175 h 7804877"/>
              <a:gd name="connsiteX514" fmla="*/ 22037160 w 24263694"/>
              <a:gd name="connsiteY514" fmla="*/ 5770839 h 7804877"/>
              <a:gd name="connsiteX515" fmla="*/ 22031544 w 24263694"/>
              <a:gd name="connsiteY515" fmla="*/ 5733468 h 7804877"/>
              <a:gd name="connsiteX516" fmla="*/ 21973128 w 24263694"/>
              <a:gd name="connsiteY516" fmla="*/ 5732742 h 7804877"/>
              <a:gd name="connsiteX517" fmla="*/ 21937180 w 24263694"/>
              <a:gd name="connsiteY517" fmla="*/ 5675416 h 7804877"/>
              <a:gd name="connsiteX518" fmla="*/ 6331317 w 24263694"/>
              <a:gd name="connsiteY518" fmla="*/ 5640222 h 7804877"/>
              <a:gd name="connsiteX519" fmla="*/ 6429050 w 24263694"/>
              <a:gd name="connsiteY519" fmla="*/ 5651832 h 7804877"/>
              <a:gd name="connsiteX520" fmla="*/ 6422309 w 24263694"/>
              <a:gd name="connsiteY520" fmla="*/ 5685938 h 7804877"/>
              <a:gd name="connsiteX521" fmla="*/ 6308849 w 24263694"/>
              <a:gd name="connsiteY521" fmla="*/ 5652558 h 7804877"/>
              <a:gd name="connsiteX522" fmla="*/ 6331317 w 24263694"/>
              <a:gd name="connsiteY522" fmla="*/ 5640222 h 7804877"/>
              <a:gd name="connsiteX523" fmla="*/ 7706322 w 24263694"/>
              <a:gd name="connsiteY523" fmla="*/ 5621718 h 7804877"/>
              <a:gd name="connsiteX524" fmla="*/ 7774848 w 24263694"/>
              <a:gd name="connsiteY524" fmla="*/ 5630425 h 7804877"/>
              <a:gd name="connsiteX525" fmla="*/ 7706322 w 24263694"/>
              <a:gd name="connsiteY525" fmla="*/ 5621718 h 7804877"/>
              <a:gd name="connsiteX526" fmla="*/ 22033790 w 24263694"/>
              <a:gd name="connsiteY526" fmla="*/ 5582533 h 7804877"/>
              <a:gd name="connsiteX527" fmla="*/ 22060752 w 24263694"/>
              <a:gd name="connsiteY527" fmla="*/ 5639496 h 7804877"/>
              <a:gd name="connsiteX528" fmla="*/ 22059628 w 24263694"/>
              <a:gd name="connsiteY528" fmla="*/ 5584710 h 7804877"/>
              <a:gd name="connsiteX529" fmla="*/ 4275549 w 24263694"/>
              <a:gd name="connsiteY529" fmla="*/ 5503437 h 7804877"/>
              <a:gd name="connsiteX530" fmla="*/ 4229490 w 24263694"/>
              <a:gd name="connsiteY530" fmla="*/ 5547701 h 7804877"/>
              <a:gd name="connsiteX531" fmla="*/ 4039640 w 24263694"/>
              <a:gd name="connsiteY531" fmla="*/ 5513233 h 7804877"/>
              <a:gd name="connsiteX532" fmla="*/ 4275549 w 24263694"/>
              <a:gd name="connsiteY532" fmla="*/ 5503437 h 7804877"/>
              <a:gd name="connsiteX533" fmla="*/ 4104796 w 24263694"/>
              <a:gd name="connsiteY533" fmla="*/ 5467154 h 7804877"/>
              <a:gd name="connsiteX534" fmla="*/ 4125017 w 24263694"/>
              <a:gd name="connsiteY534" fmla="*/ 5474411 h 7804877"/>
              <a:gd name="connsiteX535" fmla="*/ 4041887 w 24263694"/>
              <a:gd name="connsiteY535" fmla="*/ 5478039 h 7804877"/>
              <a:gd name="connsiteX536" fmla="*/ 4087946 w 24263694"/>
              <a:gd name="connsiteY536" fmla="*/ 5470057 h 7804877"/>
              <a:gd name="connsiteX537" fmla="*/ 4104796 w 24263694"/>
              <a:gd name="connsiteY537" fmla="*/ 5467154 h 7804877"/>
              <a:gd name="connsiteX538" fmla="*/ 23436880 w 24263694"/>
              <a:gd name="connsiteY538" fmla="*/ 5463526 h 7804877"/>
              <a:gd name="connsiteX539" fmla="*/ 23487432 w 24263694"/>
              <a:gd name="connsiteY539" fmla="*/ 5540445 h 7804877"/>
              <a:gd name="connsiteX540" fmla="*/ 23377342 w 24263694"/>
              <a:gd name="connsiteY540" fmla="*/ 5529923 h 7804877"/>
              <a:gd name="connsiteX541" fmla="*/ 23395316 w 24263694"/>
              <a:gd name="connsiteY541" fmla="*/ 5470057 h 7804877"/>
              <a:gd name="connsiteX542" fmla="*/ 23425646 w 24263694"/>
              <a:gd name="connsiteY542" fmla="*/ 5491101 h 7804877"/>
              <a:gd name="connsiteX543" fmla="*/ 23412166 w 24263694"/>
              <a:gd name="connsiteY543" fmla="*/ 5480579 h 7804877"/>
              <a:gd name="connsiteX544" fmla="*/ 23436880 w 24263694"/>
              <a:gd name="connsiteY544" fmla="*/ 5463526 h 7804877"/>
              <a:gd name="connsiteX545" fmla="*/ 3850914 w 24263694"/>
              <a:gd name="connsiteY545" fmla="*/ 5441031 h 7804877"/>
              <a:gd name="connsiteX546" fmla="*/ 3766662 w 24263694"/>
              <a:gd name="connsiteY546" fmla="*/ 5462800 h 7804877"/>
              <a:gd name="connsiteX547" fmla="*/ 3850914 w 24263694"/>
              <a:gd name="connsiteY547" fmla="*/ 5441031 h 7804877"/>
              <a:gd name="connsiteX548" fmla="*/ 4413723 w 24263694"/>
              <a:gd name="connsiteY548" fmla="*/ 5432323 h 7804877"/>
              <a:gd name="connsiteX549" fmla="*/ 4458658 w 24263694"/>
              <a:gd name="connsiteY549" fmla="*/ 5441757 h 7804877"/>
              <a:gd name="connsiteX550" fmla="*/ 4402490 w 24263694"/>
              <a:gd name="connsiteY550" fmla="*/ 5459172 h 7804877"/>
              <a:gd name="connsiteX551" fmla="*/ 4413723 w 24263694"/>
              <a:gd name="connsiteY551" fmla="*/ 5432323 h 7804877"/>
              <a:gd name="connsiteX552" fmla="*/ 3435267 w 24263694"/>
              <a:gd name="connsiteY552" fmla="*/ 5415270 h 7804877"/>
              <a:gd name="connsiteX553" fmla="*/ 3464475 w 24263694"/>
              <a:gd name="connsiteY553" fmla="*/ 5445385 h 7804877"/>
              <a:gd name="connsiteX554" fmla="*/ 3395949 w 24263694"/>
              <a:gd name="connsiteY554" fmla="*/ 5433049 h 7804877"/>
              <a:gd name="connsiteX555" fmla="*/ 3435267 w 24263694"/>
              <a:gd name="connsiteY555" fmla="*/ 5415270 h 7804877"/>
              <a:gd name="connsiteX556" fmla="*/ 7239000 w 24263694"/>
              <a:gd name="connsiteY556" fmla="*/ 5399306 h 7804877"/>
              <a:gd name="connsiteX557" fmla="*/ 7292923 w 24263694"/>
              <a:gd name="connsiteY557" fmla="*/ 5415270 h 7804877"/>
              <a:gd name="connsiteX558" fmla="*/ 7252481 w 24263694"/>
              <a:gd name="connsiteY558" fmla="*/ 5420713 h 7804877"/>
              <a:gd name="connsiteX559" fmla="*/ 7251358 w 24263694"/>
              <a:gd name="connsiteY559" fmla="*/ 5434500 h 7804877"/>
              <a:gd name="connsiteX560" fmla="*/ 7239000 w 24263694"/>
              <a:gd name="connsiteY560" fmla="*/ 5399306 h 7804877"/>
              <a:gd name="connsiteX561" fmla="*/ 7428850 w 24263694"/>
              <a:gd name="connsiteY561" fmla="*/ 5386244 h 7804877"/>
              <a:gd name="connsiteX562" fmla="*/ 7418740 w 24263694"/>
              <a:gd name="connsiteY562" fmla="*/ 5406563 h 7804877"/>
              <a:gd name="connsiteX563" fmla="*/ 7455811 w 24263694"/>
              <a:gd name="connsiteY563" fmla="*/ 5387696 h 7804877"/>
              <a:gd name="connsiteX564" fmla="*/ 7428850 w 24263694"/>
              <a:gd name="connsiteY564" fmla="*/ 5386244 h 7804877"/>
              <a:gd name="connsiteX565" fmla="*/ 5885339 w 24263694"/>
              <a:gd name="connsiteY565" fmla="*/ 5376811 h 7804877"/>
              <a:gd name="connsiteX566" fmla="*/ 5843774 w 24263694"/>
              <a:gd name="connsiteY566" fmla="*/ 5394952 h 7804877"/>
              <a:gd name="connsiteX567" fmla="*/ 5885339 w 24263694"/>
              <a:gd name="connsiteY567" fmla="*/ 5376811 h 7804877"/>
              <a:gd name="connsiteX568" fmla="*/ 6918840 w 24263694"/>
              <a:gd name="connsiteY568" fmla="*/ 5374634 h 7804877"/>
              <a:gd name="connsiteX569" fmla="*/ 6963774 w 24263694"/>
              <a:gd name="connsiteY569" fmla="*/ 5389873 h 7804877"/>
              <a:gd name="connsiteX570" fmla="*/ 6907606 w 24263694"/>
              <a:gd name="connsiteY570" fmla="*/ 5389873 h 7804877"/>
              <a:gd name="connsiteX571" fmla="*/ 6918840 w 24263694"/>
              <a:gd name="connsiteY571" fmla="*/ 5374634 h 7804877"/>
              <a:gd name="connsiteX572" fmla="*/ 22667372 w 24263694"/>
              <a:gd name="connsiteY572" fmla="*/ 5361572 h 7804877"/>
              <a:gd name="connsiteX573" fmla="*/ 22646028 w 24263694"/>
              <a:gd name="connsiteY573" fmla="*/ 5362298 h 7804877"/>
              <a:gd name="connsiteX574" fmla="*/ 22656138 w 24263694"/>
              <a:gd name="connsiteY574" fmla="*/ 5409102 h 7804877"/>
              <a:gd name="connsiteX575" fmla="*/ 22712306 w 24263694"/>
              <a:gd name="connsiteY575" fmla="*/ 5382616 h 7804877"/>
              <a:gd name="connsiteX576" fmla="*/ 22667372 w 24263694"/>
              <a:gd name="connsiteY576" fmla="*/ 5361572 h 7804877"/>
              <a:gd name="connsiteX577" fmla="*/ 7131156 w 24263694"/>
              <a:gd name="connsiteY577" fmla="*/ 5341980 h 7804877"/>
              <a:gd name="connsiteX578" fmla="*/ 7092962 w 24263694"/>
              <a:gd name="connsiteY578" fmla="*/ 5377537 h 7804877"/>
              <a:gd name="connsiteX579" fmla="*/ 7131156 w 24263694"/>
              <a:gd name="connsiteY579" fmla="*/ 5341980 h 7804877"/>
              <a:gd name="connsiteX580" fmla="*/ 6853684 w 24263694"/>
              <a:gd name="connsiteY580" fmla="*/ 5341254 h 7804877"/>
              <a:gd name="connsiteX581" fmla="*/ 6861548 w 24263694"/>
              <a:gd name="connsiteY581" fmla="*/ 5398580 h 7804877"/>
              <a:gd name="connsiteX582" fmla="*/ 6853684 w 24263694"/>
              <a:gd name="connsiteY582" fmla="*/ 5341254 h 7804877"/>
              <a:gd name="connsiteX583" fmla="*/ 4322730 w 24263694"/>
              <a:gd name="connsiteY583" fmla="*/ 5338714 h 7804877"/>
              <a:gd name="connsiteX584" fmla="*/ 4353061 w 24263694"/>
              <a:gd name="connsiteY584" fmla="*/ 5368829 h 7804877"/>
              <a:gd name="connsiteX585" fmla="*/ 4312619 w 24263694"/>
              <a:gd name="connsiteY585" fmla="*/ 5368829 h 7804877"/>
              <a:gd name="connsiteX586" fmla="*/ 4322730 w 24263694"/>
              <a:gd name="connsiteY586" fmla="*/ 5338714 h 7804877"/>
              <a:gd name="connsiteX587" fmla="*/ 22628054 w 24263694"/>
              <a:gd name="connsiteY587" fmla="*/ 5272318 h 7804877"/>
              <a:gd name="connsiteX588" fmla="*/ 22611202 w 24263694"/>
              <a:gd name="connsiteY588" fmla="*/ 5299529 h 7804877"/>
              <a:gd name="connsiteX589" fmla="*/ 22646028 w 24263694"/>
              <a:gd name="connsiteY589" fmla="*/ 5298804 h 7804877"/>
              <a:gd name="connsiteX590" fmla="*/ 22628054 w 24263694"/>
              <a:gd name="connsiteY590" fmla="*/ 5272318 h 7804877"/>
              <a:gd name="connsiteX591" fmla="*/ 6805379 w 24263694"/>
              <a:gd name="connsiteY591" fmla="*/ 5269778 h 7804877"/>
              <a:gd name="connsiteX592" fmla="*/ 6784035 w 24263694"/>
              <a:gd name="connsiteY592" fmla="*/ 5277760 h 7804877"/>
              <a:gd name="connsiteX593" fmla="*/ 6791899 w 24263694"/>
              <a:gd name="connsiteY593" fmla="*/ 5296264 h 7804877"/>
              <a:gd name="connsiteX594" fmla="*/ 6750334 w 24263694"/>
              <a:gd name="connsiteY594" fmla="*/ 5297352 h 7804877"/>
              <a:gd name="connsiteX595" fmla="*/ 6805379 w 24263694"/>
              <a:gd name="connsiteY595" fmla="*/ 5269778 h 7804877"/>
              <a:gd name="connsiteX596" fmla="*/ 6505439 w 24263694"/>
              <a:gd name="connsiteY596" fmla="*/ 5267238 h 7804877"/>
              <a:gd name="connsiteX597" fmla="*/ 6532400 w 24263694"/>
              <a:gd name="connsiteY597" fmla="*/ 5291910 h 7804877"/>
              <a:gd name="connsiteX598" fmla="*/ 6495328 w 24263694"/>
              <a:gd name="connsiteY598" fmla="*/ 5292999 h 7804877"/>
              <a:gd name="connsiteX599" fmla="*/ 6505439 w 24263694"/>
              <a:gd name="connsiteY599" fmla="*/ 5267238 h 7804877"/>
              <a:gd name="connsiteX600" fmla="*/ 22898786 w 24263694"/>
              <a:gd name="connsiteY600" fmla="*/ 5251999 h 7804877"/>
              <a:gd name="connsiteX601" fmla="*/ 22880812 w 24263694"/>
              <a:gd name="connsiteY601" fmla="*/ 5273406 h 7804877"/>
              <a:gd name="connsiteX602" fmla="*/ 22914512 w 24263694"/>
              <a:gd name="connsiteY602" fmla="*/ 5282114 h 7804877"/>
              <a:gd name="connsiteX603" fmla="*/ 22857222 w 24263694"/>
              <a:gd name="connsiteY603" fmla="*/ 5335086 h 7804877"/>
              <a:gd name="connsiteX604" fmla="*/ 22914512 w 24263694"/>
              <a:gd name="connsiteY604" fmla="*/ 5345608 h 7804877"/>
              <a:gd name="connsiteX605" fmla="*/ 22988656 w 24263694"/>
              <a:gd name="connsiteY605" fmla="*/ 5319848 h 7804877"/>
              <a:gd name="connsiteX606" fmla="*/ 22943720 w 24263694"/>
              <a:gd name="connsiteY606" fmla="*/ 5254176 h 7804877"/>
              <a:gd name="connsiteX607" fmla="*/ 22898786 w 24263694"/>
              <a:gd name="connsiteY607" fmla="*/ 5251999 h 7804877"/>
              <a:gd name="connsiteX608" fmla="*/ 6689672 w 24263694"/>
              <a:gd name="connsiteY608" fmla="*/ 5246194 h 7804877"/>
              <a:gd name="connsiteX609" fmla="*/ 6685179 w 24263694"/>
              <a:gd name="connsiteY609" fmla="*/ 5254176 h 7804877"/>
              <a:gd name="connsiteX610" fmla="*/ 6721126 w 24263694"/>
              <a:gd name="connsiteY610" fmla="*/ 5279574 h 7804877"/>
              <a:gd name="connsiteX611" fmla="*/ 6653724 w 24263694"/>
              <a:gd name="connsiteY611" fmla="*/ 5259981 h 7804877"/>
              <a:gd name="connsiteX612" fmla="*/ 6689672 w 24263694"/>
              <a:gd name="connsiteY612" fmla="*/ 5246194 h 7804877"/>
              <a:gd name="connsiteX613" fmla="*/ 5227044 w 24263694"/>
              <a:gd name="connsiteY613" fmla="*/ 5199390 h 7804877"/>
              <a:gd name="connsiteX614" fmla="*/ 5320283 w 24263694"/>
              <a:gd name="connsiteY614" fmla="*/ 5271592 h 7804877"/>
              <a:gd name="connsiteX615" fmla="*/ 5352861 w 24263694"/>
              <a:gd name="connsiteY615" fmla="*/ 5244017 h 7804877"/>
              <a:gd name="connsiteX616" fmla="*/ 5437114 w 24263694"/>
              <a:gd name="connsiteY616" fmla="*/ 5270866 h 7804877"/>
              <a:gd name="connsiteX617" fmla="*/ 5465198 w 24263694"/>
              <a:gd name="connsiteY617" fmla="*/ 5297352 h 7804877"/>
              <a:gd name="connsiteX618" fmla="*/ 5446101 w 24263694"/>
              <a:gd name="connsiteY618" fmla="*/ 5331458 h 7804877"/>
              <a:gd name="connsiteX619" fmla="*/ 5487665 w 24263694"/>
              <a:gd name="connsiteY619" fmla="*/ 5349962 h 7804877"/>
              <a:gd name="connsiteX620" fmla="*/ 5467445 w 24263694"/>
              <a:gd name="connsiteY620" fmla="*/ 5356130 h 7804877"/>
              <a:gd name="connsiteX621" fmla="*/ 5816813 w 24263694"/>
              <a:gd name="connsiteY621" fmla="*/ 5382616 h 7804877"/>
              <a:gd name="connsiteX622" fmla="*/ 5828047 w 24263694"/>
              <a:gd name="connsiteY622" fmla="*/ 5417085 h 7804877"/>
              <a:gd name="connsiteX623" fmla="*/ 5298939 w 24263694"/>
              <a:gd name="connsiteY623" fmla="*/ 5391324 h 7804877"/>
              <a:gd name="connsiteX624" fmla="*/ 5215810 w 24263694"/>
              <a:gd name="connsiteY624" fmla="*/ 5348148 h 7804877"/>
              <a:gd name="connsiteX625" fmla="*/ 5279842 w 24263694"/>
              <a:gd name="connsiteY625" fmla="*/ 5343068 h 7804877"/>
              <a:gd name="connsiteX626" fmla="*/ 5315790 w 24263694"/>
              <a:gd name="connsiteY626" fmla="*/ 5322750 h 7804877"/>
              <a:gd name="connsiteX627" fmla="*/ 5249511 w 24263694"/>
              <a:gd name="connsiteY627" fmla="*/ 5297352 h 7804877"/>
              <a:gd name="connsiteX628" fmla="*/ 5227044 w 24263694"/>
              <a:gd name="connsiteY628" fmla="*/ 5199390 h 7804877"/>
              <a:gd name="connsiteX629" fmla="*/ 5189551 w 24263694"/>
              <a:gd name="connsiteY629" fmla="*/ 5195535 h 7804877"/>
              <a:gd name="connsiteX630" fmla="*/ 5200083 w 24263694"/>
              <a:gd name="connsiteY630" fmla="*/ 5203744 h 7804877"/>
              <a:gd name="connsiteX631" fmla="*/ 5151777 w 24263694"/>
              <a:gd name="connsiteY631" fmla="*/ 5212451 h 7804877"/>
              <a:gd name="connsiteX632" fmla="*/ 5176492 w 24263694"/>
              <a:gd name="connsiteY632" fmla="*/ 5195762 h 7804877"/>
              <a:gd name="connsiteX633" fmla="*/ 5189551 w 24263694"/>
              <a:gd name="connsiteY633" fmla="*/ 5195535 h 7804877"/>
              <a:gd name="connsiteX634" fmla="*/ 941385 w 24263694"/>
              <a:gd name="connsiteY634" fmla="*/ 5169638 h 7804877"/>
              <a:gd name="connsiteX635" fmla="*/ 952618 w 24263694"/>
              <a:gd name="connsiteY635" fmla="*/ 5216805 h 7804877"/>
              <a:gd name="connsiteX636" fmla="*/ 941385 w 24263694"/>
              <a:gd name="connsiteY636" fmla="*/ 5169638 h 7804877"/>
              <a:gd name="connsiteX637" fmla="*/ 502147 w 24263694"/>
              <a:gd name="connsiteY637" fmla="*/ 5112675 h 7804877"/>
              <a:gd name="connsiteX638" fmla="*/ 567303 w 24263694"/>
              <a:gd name="connsiteY638" fmla="*/ 5155125 h 7804877"/>
              <a:gd name="connsiteX639" fmla="*/ 608867 w 24263694"/>
              <a:gd name="connsiteY639" fmla="*/ 5139161 h 7804877"/>
              <a:gd name="connsiteX640" fmla="*/ 651555 w 24263694"/>
              <a:gd name="connsiteY640" fmla="*/ 5169638 h 7804877"/>
              <a:gd name="connsiteX641" fmla="*/ 448225 w 24263694"/>
              <a:gd name="connsiteY641" fmla="*/ 5114852 h 7804877"/>
              <a:gd name="connsiteX642" fmla="*/ 502147 w 24263694"/>
              <a:gd name="connsiteY642" fmla="*/ 5112675 h 7804877"/>
              <a:gd name="connsiteX643" fmla="*/ 6717756 w 24263694"/>
              <a:gd name="connsiteY643" fmla="*/ 5111949 h 7804877"/>
              <a:gd name="connsiteX644" fmla="*/ 6688549 w 24263694"/>
              <a:gd name="connsiteY644" fmla="*/ 5131542 h 7804877"/>
              <a:gd name="connsiteX645" fmla="*/ 6737977 w 24263694"/>
              <a:gd name="connsiteY645" fmla="*/ 5138435 h 7804877"/>
              <a:gd name="connsiteX646" fmla="*/ 6717756 w 24263694"/>
              <a:gd name="connsiteY646" fmla="*/ 5111949 h 7804877"/>
              <a:gd name="connsiteX647" fmla="*/ 6807626 w 24263694"/>
              <a:gd name="connsiteY647" fmla="*/ 5076755 h 7804877"/>
              <a:gd name="connsiteX648" fmla="*/ 6882892 w 24263694"/>
              <a:gd name="connsiteY648" fmla="*/ 5127913 h 7804877"/>
              <a:gd name="connsiteX649" fmla="*/ 6877275 w 24263694"/>
              <a:gd name="connsiteY649" fmla="*/ 5111949 h 7804877"/>
              <a:gd name="connsiteX650" fmla="*/ 6931197 w 24263694"/>
              <a:gd name="connsiteY650" fmla="*/ 5103241 h 7804877"/>
              <a:gd name="connsiteX651" fmla="*/ 6807626 w 24263694"/>
              <a:gd name="connsiteY651" fmla="*/ 5076755 h 7804877"/>
              <a:gd name="connsiteX652" fmla="*/ 4936091 w 24263694"/>
              <a:gd name="connsiteY652" fmla="*/ 5047729 h 7804877"/>
              <a:gd name="connsiteX653" fmla="*/ 5024837 w 24263694"/>
              <a:gd name="connsiteY653" fmla="*/ 5080020 h 7804877"/>
              <a:gd name="connsiteX654" fmla="*/ 4976532 w 24263694"/>
              <a:gd name="connsiteY654" fmla="*/ 5074215 h 7804877"/>
              <a:gd name="connsiteX655" fmla="*/ 4949570 w 24263694"/>
              <a:gd name="connsiteY655" fmla="*/ 5098887 h 7804877"/>
              <a:gd name="connsiteX656" fmla="*/ 4936091 w 24263694"/>
              <a:gd name="connsiteY656" fmla="*/ 5047729 h 7804877"/>
              <a:gd name="connsiteX657" fmla="*/ 4685579 w 24263694"/>
              <a:gd name="connsiteY657" fmla="*/ 5011447 h 7804877"/>
              <a:gd name="connsiteX658" fmla="*/ 5029330 w 24263694"/>
              <a:gd name="connsiteY658" fmla="*/ 5197576 h 7804877"/>
              <a:gd name="connsiteX659" fmla="*/ 4683332 w 24263694"/>
              <a:gd name="connsiteY659" fmla="*/ 5179072 h 7804877"/>
              <a:gd name="connsiteX660" fmla="*/ 4700183 w 24263694"/>
              <a:gd name="connsiteY660" fmla="*/ 5126099 h 7804877"/>
              <a:gd name="connsiteX661" fmla="*/ 4624917 w 24263694"/>
              <a:gd name="connsiteY661" fmla="*/ 5045915 h 7804877"/>
              <a:gd name="connsiteX662" fmla="*/ 4701306 w 24263694"/>
              <a:gd name="connsiteY662" fmla="*/ 5048455 h 7804877"/>
              <a:gd name="connsiteX663" fmla="*/ 4685579 w 24263694"/>
              <a:gd name="connsiteY663" fmla="*/ 5011447 h 7804877"/>
              <a:gd name="connsiteX664" fmla="*/ 5602249 w 24263694"/>
              <a:gd name="connsiteY664" fmla="*/ 4946501 h 7804877"/>
              <a:gd name="connsiteX665" fmla="*/ 5639321 w 24263694"/>
              <a:gd name="connsiteY665" fmla="*/ 4963191 h 7804877"/>
              <a:gd name="connsiteX666" fmla="*/ 5569671 w 24263694"/>
              <a:gd name="connsiteY666" fmla="*/ 4971173 h 7804877"/>
              <a:gd name="connsiteX667" fmla="*/ 5602249 w 24263694"/>
              <a:gd name="connsiteY667" fmla="*/ 4946501 h 7804877"/>
              <a:gd name="connsiteX668" fmla="*/ 4565378 w 24263694"/>
              <a:gd name="connsiteY668" fmla="*/ 4934891 h 7804877"/>
              <a:gd name="connsiteX669" fmla="*/ 4602449 w 24263694"/>
              <a:gd name="connsiteY669" fmla="*/ 4942873 h 7804877"/>
              <a:gd name="connsiteX670" fmla="*/ 4575489 w 24263694"/>
              <a:gd name="connsiteY670" fmla="*/ 4998385 h 7804877"/>
              <a:gd name="connsiteX671" fmla="*/ 4622670 w 24263694"/>
              <a:gd name="connsiteY671" fmla="*/ 4971173 h 7804877"/>
              <a:gd name="connsiteX672" fmla="*/ 4655248 w 24263694"/>
              <a:gd name="connsiteY672" fmla="*/ 5007093 h 7804877"/>
              <a:gd name="connsiteX673" fmla="*/ 4583352 w 24263694"/>
              <a:gd name="connsiteY673" fmla="*/ 5023057 h 7804877"/>
              <a:gd name="connsiteX674" fmla="*/ 4549651 w 24263694"/>
              <a:gd name="connsiteY674" fmla="*/ 4935616 h 7804877"/>
              <a:gd name="connsiteX675" fmla="*/ 4565378 w 24263694"/>
              <a:gd name="connsiteY675" fmla="*/ 4934891 h 7804877"/>
              <a:gd name="connsiteX676" fmla="*/ 5886462 w 24263694"/>
              <a:gd name="connsiteY676" fmla="*/ 4912033 h 7804877"/>
              <a:gd name="connsiteX677" fmla="*/ 5932520 w 24263694"/>
              <a:gd name="connsiteY677" fmla="*/ 4912033 h 7804877"/>
              <a:gd name="connsiteX678" fmla="*/ 5913423 w 24263694"/>
              <a:gd name="connsiteY678" fmla="*/ 4921466 h 7804877"/>
              <a:gd name="connsiteX679" fmla="*/ 5922410 w 24263694"/>
              <a:gd name="connsiteY679" fmla="*/ 4933077 h 7804877"/>
              <a:gd name="connsiteX680" fmla="*/ 5886462 w 24263694"/>
              <a:gd name="connsiteY680" fmla="*/ 4912033 h 7804877"/>
              <a:gd name="connsiteX681" fmla="*/ 4425940 w 24263694"/>
              <a:gd name="connsiteY681" fmla="*/ 4908087 h 7804877"/>
              <a:gd name="connsiteX682" fmla="*/ 4438437 w 24263694"/>
              <a:gd name="connsiteY682" fmla="*/ 4909130 h 7804877"/>
              <a:gd name="connsiteX683" fmla="*/ 4521567 w 24263694"/>
              <a:gd name="connsiteY683" fmla="*/ 4938519 h 7804877"/>
              <a:gd name="connsiteX684" fmla="*/ 4505840 w 24263694"/>
              <a:gd name="connsiteY684" fmla="*/ 4998385 h 7804877"/>
              <a:gd name="connsiteX685" fmla="*/ 4412600 w 24263694"/>
              <a:gd name="connsiteY685" fmla="*/ 4912758 h 7804877"/>
              <a:gd name="connsiteX686" fmla="*/ 4425940 w 24263694"/>
              <a:gd name="connsiteY686" fmla="*/ 4908087 h 7804877"/>
              <a:gd name="connsiteX687" fmla="*/ 5778618 w 24263694"/>
              <a:gd name="connsiteY687" fmla="*/ 4887361 h 7804877"/>
              <a:gd name="connsiteX688" fmla="*/ 5771878 w 24263694"/>
              <a:gd name="connsiteY688" fmla="*/ 4947227 h 7804877"/>
              <a:gd name="connsiteX689" fmla="*/ 5743793 w 24263694"/>
              <a:gd name="connsiteY689" fmla="*/ 4939245 h 7804877"/>
              <a:gd name="connsiteX690" fmla="*/ 5778618 w 24263694"/>
              <a:gd name="connsiteY690" fmla="*/ 4887361 h 7804877"/>
              <a:gd name="connsiteX691" fmla="*/ 5778618 w 24263694"/>
              <a:gd name="connsiteY691" fmla="*/ 4884458 h 7804877"/>
              <a:gd name="connsiteX692" fmla="*/ 5781989 w 24263694"/>
              <a:gd name="connsiteY692" fmla="*/ 4886272 h 7804877"/>
              <a:gd name="connsiteX693" fmla="*/ 5778618 w 24263694"/>
              <a:gd name="connsiteY693" fmla="*/ 4887361 h 7804877"/>
              <a:gd name="connsiteX694" fmla="*/ 5778618 w 24263694"/>
              <a:gd name="connsiteY694" fmla="*/ 4884458 h 7804877"/>
              <a:gd name="connsiteX695" fmla="*/ 5770755 w 24263694"/>
              <a:gd name="connsiteY695" fmla="*/ 4844185 h 7804877"/>
              <a:gd name="connsiteX696" fmla="*/ 5778618 w 24263694"/>
              <a:gd name="connsiteY696" fmla="*/ 4884458 h 7804877"/>
              <a:gd name="connsiteX697" fmla="*/ 5714586 w 24263694"/>
              <a:gd name="connsiteY697" fmla="*/ 4860874 h 7804877"/>
              <a:gd name="connsiteX698" fmla="*/ 5770755 w 24263694"/>
              <a:gd name="connsiteY698" fmla="*/ 4844185 h 7804877"/>
              <a:gd name="connsiteX699" fmla="*/ 285336 w 24263694"/>
              <a:gd name="connsiteY699" fmla="*/ 4823866 h 7804877"/>
              <a:gd name="connsiteX700" fmla="*/ 648185 w 24263694"/>
              <a:gd name="connsiteY700" fmla="*/ 4905502 h 7804877"/>
              <a:gd name="connsiteX701" fmla="*/ 667283 w 24263694"/>
              <a:gd name="connsiteY701" fmla="*/ 4884458 h 7804877"/>
              <a:gd name="connsiteX702" fmla="*/ 753782 w 24263694"/>
              <a:gd name="connsiteY702" fmla="*/ 4912758 h 7804877"/>
              <a:gd name="connsiteX703" fmla="*/ 927904 w 24263694"/>
              <a:gd name="connsiteY703" fmla="*/ 4955934 h 7804877"/>
              <a:gd name="connsiteX704" fmla="*/ 1161565 w 24263694"/>
              <a:gd name="connsiteY704" fmla="*/ 5047729 h 7804877"/>
              <a:gd name="connsiteX705" fmla="*/ 1224474 w 24263694"/>
              <a:gd name="connsiteY705" fmla="*/ 5092357 h 7804877"/>
              <a:gd name="connsiteX706" fmla="*/ 1248065 w 24263694"/>
              <a:gd name="connsiteY706" fmla="*/ 5075667 h 7804877"/>
              <a:gd name="connsiteX707" fmla="*/ 1214364 w 24263694"/>
              <a:gd name="connsiteY707" fmla="*/ 5119931 h 7804877"/>
              <a:gd name="connsiteX708" fmla="*/ 1187403 w 24263694"/>
              <a:gd name="connsiteY708" fmla="*/ 5120657 h 7804877"/>
              <a:gd name="connsiteX709" fmla="*/ 1190773 w 24263694"/>
              <a:gd name="connsiteY709" fmla="*/ 5074941 h 7804877"/>
              <a:gd name="connsiteX710" fmla="*/ 1153702 w 24263694"/>
              <a:gd name="connsiteY710" fmla="*/ 5084737 h 7804877"/>
              <a:gd name="connsiteX711" fmla="*/ 1145838 w 24263694"/>
              <a:gd name="connsiteY711" fmla="*/ 5083649 h 7804877"/>
              <a:gd name="connsiteX712" fmla="*/ 1112137 w 24263694"/>
              <a:gd name="connsiteY712" fmla="*/ 5112675 h 7804877"/>
              <a:gd name="connsiteX713" fmla="*/ 890833 w 24263694"/>
              <a:gd name="connsiteY713" fmla="*/ 5050269 h 7804877"/>
              <a:gd name="connsiteX714" fmla="*/ 807704 w 24263694"/>
              <a:gd name="connsiteY714" fmla="*/ 5031765 h 7804877"/>
              <a:gd name="connsiteX715" fmla="*/ 691996 w 24263694"/>
              <a:gd name="connsiteY715" fmla="*/ 5039747 h 7804877"/>
              <a:gd name="connsiteX716" fmla="*/ 676269 w 24263694"/>
              <a:gd name="connsiteY716" fmla="*/ 5013261 h 7804877"/>
              <a:gd name="connsiteX717" fmla="*/ 281966 w 24263694"/>
              <a:gd name="connsiteY717" fmla="*/ 4941784 h 7804877"/>
              <a:gd name="connsiteX718" fmla="*/ 320161 w 24263694"/>
              <a:gd name="connsiteY718" fmla="*/ 4907679 h 7804877"/>
              <a:gd name="connsiteX719" fmla="*/ 292077 w 24263694"/>
              <a:gd name="connsiteY719" fmla="*/ 4867768 h 7804877"/>
              <a:gd name="connsiteX720" fmla="*/ 285336 w 24263694"/>
              <a:gd name="connsiteY720" fmla="*/ 4895343 h 7804877"/>
              <a:gd name="connsiteX721" fmla="*/ 203331 w 24263694"/>
              <a:gd name="connsiteY721" fmla="*/ 4852167 h 7804877"/>
              <a:gd name="connsiteX722" fmla="*/ 285336 w 24263694"/>
              <a:gd name="connsiteY722" fmla="*/ 4823866 h 7804877"/>
              <a:gd name="connsiteX723" fmla="*/ 5395549 w 24263694"/>
              <a:gd name="connsiteY723" fmla="*/ 4786495 h 7804877"/>
              <a:gd name="connsiteX724" fmla="*/ 5409030 w 24263694"/>
              <a:gd name="connsiteY724" fmla="*/ 4788310 h 7804877"/>
              <a:gd name="connsiteX725" fmla="*/ 5424756 w 24263694"/>
              <a:gd name="connsiteY725" fmla="*/ 4812982 h 7804877"/>
              <a:gd name="connsiteX726" fmla="*/ 5388809 w 24263694"/>
              <a:gd name="connsiteY726" fmla="*/ 4793752 h 7804877"/>
              <a:gd name="connsiteX727" fmla="*/ 5395549 w 24263694"/>
              <a:gd name="connsiteY727" fmla="*/ 4786495 h 7804877"/>
              <a:gd name="connsiteX728" fmla="*/ 5535970 w 24263694"/>
              <a:gd name="connsiteY728" fmla="*/ 4702683 h 7804877"/>
              <a:gd name="connsiteX729" fmla="*/ 5522490 w 24263694"/>
              <a:gd name="connsiteY729" fmla="*/ 4704860 h 7804877"/>
              <a:gd name="connsiteX730" fmla="*/ 5517997 w 24263694"/>
              <a:gd name="connsiteY730" fmla="*/ 4722275 h 7804877"/>
              <a:gd name="connsiteX731" fmla="*/ 5561808 w 24263694"/>
              <a:gd name="connsiteY731" fmla="*/ 4730983 h 7804877"/>
              <a:gd name="connsiteX732" fmla="*/ 5535970 w 24263694"/>
              <a:gd name="connsiteY732" fmla="*/ 4702683 h 7804877"/>
              <a:gd name="connsiteX733" fmla="*/ 6108889 w 24263694"/>
              <a:gd name="connsiteY733" fmla="*/ 4685267 h 7804877"/>
              <a:gd name="connsiteX734" fmla="*/ 6062831 w 24263694"/>
              <a:gd name="connsiteY734" fmla="*/ 4702683 h 7804877"/>
              <a:gd name="connsiteX735" fmla="*/ 6108889 w 24263694"/>
              <a:gd name="connsiteY735" fmla="*/ 4685267 h 7804877"/>
              <a:gd name="connsiteX736" fmla="*/ 2814043 w 24263694"/>
              <a:gd name="connsiteY736" fmla="*/ 4666763 h 7804877"/>
              <a:gd name="connsiteX737" fmla="*/ 2835387 w 24263694"/>
              <a:gd name="connsiteY737" fmla="*/ 4693249 h 7804877"/>
              <a:gd name="connsiteX738" fmla="*/ 2789329 w 24263694"/>
              <a:gd name="connsiteY738" fmla="*/ 4692524 h 7804877"/>
              <a:gd name="connsiteX739" fmla="*/ 2814043 w 24263694"/>
              <a:gd name="connsiteY739" fmla="*/ 4666763 h 7804877"/>
              <a:gd name="connsiteX740" fmla="*/ 23136940 w 24263694"/>
              <a:gd name="connsiteY740" fmla="*/ 4659870 h 7804877"/>
              <a:gd name="connsiteX741" fmla="*/ 23079648 w 24263694"/>
              <a:gd name="connsiteY741" fmla="*/ 4716107 h 7804877"/>
              <a:gd name="connsiteX742" fmla="*/ 23127954 w 24263694"/>
              <a:gd name="connsiteY742" fmla="*/ 4743682 h 7804877"/>
              <a:gd name="connsiteX743" fmla="*/ 23062798 w 24263694"/>
              <a:gd name="connsiteY743" fmla="*/ 4772708 h 7804877"/>
              <a:gd name="connsiteX744" fmla="*/ 23125706 w 24263694"/>
              <a:gd name="connsiteY744" fmla="*/ 4770531 h 7804877"/>
              <a:gd name="connsiteX745" fmla="*/ 23124584 w 24263694"/>
              <a:gd name="connsiteY745" fmla="*/ 4846361 h 7804877"/>
              <a:gd name="connsiteX746" fmla="*/ 23188616 w 24263694"/>
              <a:gd name="connsiteY746" fmla="*/ 4817335 h 7804877"/>
              <a:gd name="connsiteX747" fmla="*/ 23136940 w 24263694"/>
              <a:gd name="connsiteY747" fmla="*/ 4659870 h 7804877"/>
              <a:gd name="connsiteX748" fmla="*/ 22580872 w 24263694"/>
              <a:gd name="connsiteY748" fmla="*/ 4631206 h 7804877"/>
              <a:gd name="connsiteX749" fmla="*/ 22556158 w 24263694"/>
              <a:gd name="connsiteY749" fmla="*/ 4666763 h 7804877"/>
              <a:gd name="connsiteX750" fmla="*/ 22541554 w 24263694"/>
              <a:gd name="connsiteY750" fmla="*/ 4649348 h 7804877"/>
              <a:gd name="connsiteX751" fmla="*/ 22580872 w 24263694"/>
              <a:gd name="connsiteY751" fmla="*/ 4631206 h 7804877"/>
              <a:gd name="connsiteX752" fmla="*/ 5607866 w 24263694"/>
              <a:gd name="connsiteY752" fmla="*/ 4631206 h 7804877"/>
              <a:gd name="connsiteX753" fmla="*/ 5658417 w 24263694"/>
              <a:gd name="connsiteY753" fmla="*/ 4678011 h 7804877"/>
              <a:gd name="connsiteX754" fmla="*/ 5607866 w 24263694"/>
              <a:gd name="connsiteY754" fmla="*/ 4631206 h 7804877"/>
              <a:gd name="connsiteX755" fmla="*/ 5382068 w 24263694"/>
              <a:gd name="connsiteY755" fmla="*/ 4624676 h 7804877"/>
              <a:gd name="connsiteX756" fmla="*/ 5353984 w 24263694"/>
              <a:gd name="connsiteY756" fmla="*/ 4641366 h 7804877"/>
              <a:gd name="connsiteX757" fmla="*/ 5336010 w 24263694"/>
              <a:gd name="connsiteY757" fmla="*/ 4625401 h 7804877"/>
              <a:gd name="connsiteX758" fmla="*/ 5394426 w 24263694"/>
              <a:gd name="connsiteY758" fmla="*/ 4632658 h 7804877"/>
              <a:gd name="connsiteX759" fmla="*/ 5382068 w 24263694"/>
              <a:gd name="connsiteY759" fmla="*/ 4624676 h 7804877"/>
              <a:gd name="connsiteX760" fmla="*/ 1656972 w 24263694"/>
              <a:gd name="connsiteY760" fmla="*/ 4601455 h 7804877"/>
              <a:gd name="connsiteX761" fmla="*/ 1824354 w 24263694"/>
              <a:gd name="connsiteY761" fmla="*/ 4618870 h 7804877"/>
              <a:gd name="connsiteX762" fmla="*/ 1858055 w 24263694"/>
              <a:gd name="connsiteY762" fmla="*/ 4628304 h 7804877"/>
              <a:gd name="connsiteX763" fmla="*/ 1865919 w 24263694"/>
              <a:gd name="connsiteY763" fmla="*/ 4656241 h 7804877"/>
              <a:gd name="connsiteX764" fmla="*/ 2038918 w 24263694"/>
              <a:gd name="connsiteY764" fmla="*/ 4689621 h 7804877"/>
              <a:gd name="connsiteX765" fmla="*/ 2032178 w 24263694"/>
              <a:gd name="connsiteY765" fmla="*/ 4724815 h 7804877"/>
              <a:gd name="connsiteX766" fmla="*/ 1813120 w 24263694"/>
              <a:gd name="connsiteY766" fmla="*/ 4716107 h 7804877"/>
              <a:gd name="connsiteX767" fmla="*/ 1797393 w 24263694"/>
              <a:gd name="connsiteY767" fmla="*/ 4681639 h 7804877"/>
              <a:gd name="connsiteX768" fmla="*/ 1712017 w 24263694"/>
              <a:gd name="connsiteY768" fmla="*/ 4709214 h 7804877"/>
              <a:gd name="connsiteX769" fmla="*/ 1687303 w 24263694"/>
              <a:gd name="connsiteY769" fmla="*/ 4628304 h 7804877"/>
              <a:gd name="connsiteX770" fmla="*/ 1659219 w 24263694"/>
              <a:gd name="connsiteY770" fmla="*/ 4647171 h 7804877"/>
              <a:gd name="connsiteX771" fmla="*/ 1656972 w 24263694"/>
              <a:gd name="connsiteY771" fmla="*/ 4601455 h 7804877"/>
              <a:gd name="connsiteX772" fmla="*/ 4701306 w 24263694"/>
              <a:gd name="connsiteY772" fmla="*/ 4590933 h 7804877"/>
              <a:gd name="connsiteX773" fmla="*/ 4765338 w 24263694"/>
              <a:gd name="connsiteY773" fmla="*/ 4618145 h 7804877"/>
              <a:gd name="connsiteX774" fmla="*/ 4743994 w 24263694"/>
              <a:gd name="connsiteY774" fmla="*/ 4665675 h 7804877"/>
              <a:gd name="connsiteX775" fmla="*/ 4702429 w 24263694"/>
              <a:gd name="connsiteY775" fmla="*/ 4630481 h 7804877"/>
              <a:gd name="connsiteX776" fmla="*/ 4647384 w 24263694"/>
              <a:gd name="connsiteY776" fmla="*/ 4649348 h 7804877"/>
              <a:gd name="connsiteX777" fmla="*/ 4631657 w 24263694"/>
              <a:gd name="connsiteY777" fmla="*/ 4629030 h 7804877"/>
              <a:gd name="connsiteX778" fmla="*/ 4701306 w 24263694"/>
              <a:gd name="connsiteY778" fmla="*/ 4590933 h 7804877"/>
              <a:gd name="connsiteX779" fmla="*/ 4374405 w 24263694"/>
              <a:gd name="connsiteY779" fmla="*/ 4568075 h 7804877"/>
              <a:gd name="connsiteX780" fmla="*/ 4403613 w 24263694"/>
              <a:gd name="connsiteY780" fmla="*/ 4569163 h 7804877"/>
              <a:gd name="connsiteX781" fmla="*/ 4432821 w 24263694"/>
              <a:gd name="connsiteY781" fmla="*/ 4603269 h 7804877"/>
              <a:gd name="connsiteX782" fmla="*/ 4482249 w 24263694"/>
              <a:gd name="connsiteY782" fmla="*/ 4595287 h 7804877"/>
              <a:gd name="connsiteX783" fmla="*/ 4502470 w 24263694"/>
              <a:gd name="connsiteY783" fmla="*/ 4622499 h 7804877"/>
              <a:gd name="connsiteX784" fmla="*/ 4480002 w 24263694"/>
              <a:gd name="connsiteY784" fmla="*/ 4613065 h 7804877"/>
              <a:gd name="connsiteX785" fmla="*/ 4413723 w 24263694"/>
              <a:gd name="connsiteY785" fmla="*/ 4622499 h 7804877"/>
              <a:gd name="connsiteX786" fmla="*/ 4402490 w 24263694"/>
              <a:gd name="connsiteY786" fmla="*/ 4586579 h 7804877"/>
              <a:gd name="connsiteX787" fmla="*/ 4396873 w 24263694"/>
              <a:gd name="connsiteY787" fmla="*/ 4604357 h 7804877"/>
              <a:gd name="connsiteX788" fmla="*/ 4367665 w 24263694"/>
              <a:gd name="connsiteY788" fmla="*/ 4578597 h 7804877"/>
              <a:gd name="connsiteX789" fmla="*/ 4374405 w 24263694"/>
              <a:gd name="connsiteY789" fmla="*/ 4568075 h 7804877"/>
              <a:gd name="connsiteX790" fmla="*/ 22625806 w 24263694"/>
              <a:gd name="connsiteY790" fmla="*/ 4562633 h 7804877"/>
              <a:gd name="connsiteX791" fmla="*/ 22590982 w 24263694"/>
              <a:gd name="connsiteY791" fmla="*/ 4563358 h 7804877"/>
              <a:gd name="connsiteX792" fmla="*/ 22543800 w 24263694"/>
              <a:gd name="connsiteY792" fmla="*/ 4599641 h 7804877"/>
              <a:gd name="connsiteX793" fmla="*/ 22574132 w 24263694"/>
              <a:gd name="connsiteY793" fmla="*/ 4611251 h 7804877"/>
              <a:gd name="connsiteX794" fmla="*/ 22378666 w 24263694"/>
              <a:gd name="connsiteY794" fmla="*/ 4600729 h 7804877"/>
              <a:gd name="connsiteX795" fmla="*/ 22450560 w 24263694"/>
              <a:gd name="connsiteY795" fmla="*/ 4665675 h 7804877"/>
              <a:gd name="connsiteX796" fmla="*/ 22451684 w 24263694"/>
              <a:gd name="connsiteY796" fmla="*/ 4629755 h 7804877"/>
              <a:gd name="connsiteX797" fmla="*/ 22519086 w 24263694"/>
              <a:gd name="connsiteY797" fmla="*/ 4637737 h 7804877"/>
              <a:gd name="connsiteX798" fmla="*/ 22839248 w 24263694"/>
              <a:gd name="connsiteY798" fmla="*/ 4714293 h 7804877"/>
              <a:gd name="connsiteX799" fmla="*/ 22814532 w 24263694"/>
              <a:gd name="connsiteY799" fmla="*/ 4621773 h 7804877"/>
              <a:gd name="connsiteX800" fmla="*/ 22786448 w 24263694"/>
              <a:gd name="connsiteY800" fmla="*/ 4638463 h 7804877"/>
              <a:gd name="connsiteX801" fmla="*/ 22769598 w 24263694"/>
              <a:gd name="connsiteY801" fmla="*/ 4564810 h 7804877"/>
              <a:gd name="connsiteX802" fmla="*/ 22625806 w 24263694"/>
              <a:gd name="connsiteY802" fmla="*/ 4562633 h 7804877"/>
              <a:gd name="connsiteX803" fmla="*/ 23680652 w 24263694"/>
              <a:gd name="connsiteY803" fmla="*/ 4555376 h 7804877"/>
              <a:gd name="connsiteX804" fmla="*/ 23707612 w 24263694"/>
              <a:gd name="connsiteY804" fmla="*/ 4569889 h 7804877"/>
              <a:gd name="connsiteX805" fmla="*/ 23663802 w 24263694"/>
              <a:gd name="connsiteY805" fmla="*/ 4582951 h 7804877"/>
              <a:gd name="connsiteX806" fmla="*/ 23680652 w 24263694"/>
              <a:gd name="connsiteY806" fmla="*/ 4555376 h 7804877"/>
              <a:gd name="connsiteX807" fmla="*/ 4262489 w 24263694"/>
              <a:gd name="connsiteY807" fmla="*/ 4548545 h 7804877"/>
              <a:gd name="connsiteX808" fmla="*/ 4349691 w 24263694"/>
              <a:gd name="connsiteY808" fmla="*/ 4565535 h 7804877"/>
              <a:gd name="connsiteX809" fmla="*/ 4308126 w 24263694"/>
              <a:gd name="connsiteY809" fmla="*/ 4599641 h 7804877"/>
              <a:gd name="connsiteX810" fmla="*/ 4231737 w 24263694"/>
              <a:gd name="connsiteY810" fmla="*/ 4548845 h 7804877"/>
              <a:gd name="connsiteX811" fmla="*/ 4262489 w 24263694"/>
              <a:gd name="connsiteY811" fmla="*/ 4548545 h 7804877"/>
              <a:gd name="connsiteX812" fmla="*/ 3679039 w 24263694"/>
              <a:gd name="connsiteY812" fmla="*/ 4547757 h 7804877"/>
              <a:gd name="connsiteX813" fmla="*/ 3723974 w 24263694"/>
              <a:gd name="connsiteY813" fmla="*/ 4556827 h 7804877"/>
              <a:gd name="connsiteX814" fmla="*/ 3732961 w 24263694"/>
              <a:gd name="connsiteY814" fmla="*/ 4566987 h 7804877"/>
              <a:gd name="connsiteX815" fmla="*/ 3730714 w 24263694"/>
              <a:gd name="connsiteY815" fmla="*/ 4585853 h 7804877"/>
              <a:gd name="connsiteX816" fmla="*/ 3676792 w 24263694"/>
              <a:gd name="connsiteY816" fmla="*/ 4584765 h 7804877"/>
              <a:gd name="connsiteX817" fmla="*/ 3679039 w 24263694"/>
              <a:gd name="connsiteY817" fmla="*/ 4547757 h 7804877"/>
              <a:gd name="connsiteX818" fmla="*/ 22815656 w 24263694"/>
              <a:gd name="connsiteY818" fmla="*/ 4537961 h 7804877"/>
              <a:gd name="connsiteX819" fmla="*/ 22842618 w 24263694"/>
              <a:gd name="connsiteY819" fmla="*/ 4603269 h 7804877"/>
              <a:gd name="connsiteX820" fmla="*/ 22803300 w 24263694"/>
              <a:gd name="connsiteY820" fmla="*/ 4594561 h 7804877"/>
              <a:gd name="connsiteX821" fmla="*/ 22868454 w 24263694"/>
              <a:gd name="connsiteY821" fmla="*/ 4620322 h 7804877"/>
              <a:gd name="connsiteX822" fmla="*/ 22903280 w 24263694"/>
              <a:gd name="connsiteY822" fmla="*/ 4685993 h 7804877"/>
              <a:gd name="connsiteX823" fmla="*/ 23008876 w 24263694"/>
              <a:gd name="connsiteY823" fmla="*/ 4659870 h 7804877"/>
              <a:gd name="connsiteX824" fmla="*/ 23062798 w 24263694"/>
              <a:gd name="connsiteY824" fmla="*/ 4706311 h 7804877"/>
              <a:gd name="connsiteX825" fmla="*/ 23063922 w 24263694"/>
              <a:gd name="connsiteY825" fmla="*/ 4621773 h 7804877"/>
              <a:gd name="connsiteX826" fmla="*/ 23027974 w 24263694"/>
              <a:gd name="connsiteY826" fmla="*/ 4568075 h 7804877"/>
              <a:gd name="connsiteX827" fmla="*/ 22815656 w 24263694"/>
              <a:gd name="connsiteY827" fmla="*/ 4537961 h 7804877"/>
              <a:gd name="connsiteX828" fmla="*/ 4128387 w 24263694"/>
              <a:gd name="connsiteY828" fmla="*/ 4535421 h 7804877"/>
              <a:gd name="connsiteX829" fmla="*/ 4163211 w 24263694"/>
              <a:gd name="connsiteY829" fmla="*/ 4535421 h 7804877"/>
              <a:gd name="connsiteX830" fmla="*/ 4107043 w 24263694"/>
              <a:gd name="connsiteY830" fmla="*/ 4548845 h 7804877"/>
              <a:gd name="connsiteX831" fmla="*/ 4128387 w 24263694"/>
              <a:gd name="connsiteY831" fmla="*/ 4535421 h 7804877"/>
              <a:gd name="connsiteX832" fmla="*/ 2849992 w 24263694"/>
              <a:gd name="connsiteY832" fmla="*/ 4526713 h 7804877"/>
              <a:gd name="connsiteX833" fmla="*/ 2842128 w 24263694"/>
              <a:gd name="connsiteY833" fmla="*/ 4570615 h 7804877"/>
              <a:gd name="connsiteX834" fmla="*/ 2776972 w 24263694"/>
              <a:gd name="connsiteY834" fmla="*/ 4596375 h 7804877"/>
              <a:gd name="connsiteX835" fmla="*/ 2815167 w 24263694"/>
              <a:gd name="connsiteY835" fmla="*/ 4542314 h 7804877"/>
              <a:gd name="connsiteX836" fmla="*/ 2849992 w 24263694"/>
              <a:gd name="connsiteY836" fmla="*/ 4526713 h 7804877"/>
              <a:gd name="connsiteX837" fmla="*/ 4039640 w 24263694"/>
              <a:gd name="connsiteY837" fmla="*/ 4525625 h 7804877"/>
              <a:gd name="connsiteX838" fmla="*/ 4093562 w 24263694"/>
              <a:gd name="connsiteY838" fmla="*/ 4544491 h 7804877"/>
              <a:gd name="connsiteX839" fmla="*/ 4045258 w 24263694"/>
              <a:gd name="connsiteY839" fmla="*/ 4561907 h 7804877"/>
              <a:gd name="connsiteX840" fmla="*/ 4039640 w 24263694"/>
              <a:gd name="connsiteY840" fmla="*/ 4525625 h 7804877"/>
              <a:gd name="connsiteX841" fmla="*/ 3543111 w 24263694"/>
              <a:gd name="connsiteY841" fmla="*/ 4519456 h 7804877"/>
              <a:gd name="connsiteX842" fmla="*/ 3540864 w 24263694"/>
              <a:gd name="connsiteY842" fmla="*/ 4533607 h 7804877"/>
              <a:gd name="connsiteX843" fmla="*/ 3484696 w 24263694"/>
              <a:gd name="connsiteY843" fmla="*/ 4561907 h 7804877"/>
              <a:gd name="connsiteX844" fmla="*/ 3543111 w 24263694"/>
              <a:gd name="connsiteY844" fmla="*/ 4519456 h 7804877"/>
              <a:gd name="connsiteX845" fmla="*/ 3566702 w 24263694"/>
              <a:gd name="connsiteY845" fmla="*/ 4515103 h 7804877"/>
              <a:gd name="connsiteX846" fmla="*/ 3585799 w 24263694"/>
              <a:gd name="connsiteY846" fmla="*/ 4546668 h 7804877"/>
              <a:gd name="connsiteX847" fmla="*/ 3571195 w 24263694"/>
              <a:gd name="connsiteY847" fmla="*/ 4532881 h 7804877"/>
              <a:gd name="connsiteX848" fmla="*/ 3562208 w 24263694"/>
              <a:gd name="connsiteY848" fmla="*/ 4539775 h 7804877"/>
              <a:gd name="connsiteX849" fmla="*/ 3554345 w 24263694"/>
              <a:gd name="connsiteY849" fmla="*/ 4523085 h 7804877"/>
              <a:gd name="connsiteX850" fmla="*/ 3566702 w 24263694"/>
              <a:gd name="connsiteY850" fmla="*/ 4515103 h 7804877"/>
              <a:gd name="connsiteX851" fmla="*/ 3984596 w 24263694"/>
              <a:gd name="connsiteY851" fmla="*/ 4512563 h 7804877"/>
              <a:gd name="connsiteX852" fmla="*/ 4025037 w 24263694"/>
              <a:gd name="connsiteY852" fmla="*/ 4529978 h 7804877"/>
              <a:gd name="connsiteX853" fmla="*/ 3984596 w 24263694"/>
              <a:gd name="connsiteY853" fmla="*/ 4512563 h 7804877"/>
              <a:gd name="connsiteX854" fmla="*/ 2896050 w 24263694"/>
              <a:gd name="connsiteY854" fmla="*/ 4478094 h 7804877"/>
              <a:gd name="connsiteX855" fmla="*/ 2935367 w 24263694"/>
              <a:gd name="connsiteY855" fmla="*/ 4506395 h 7804877"/>
              <a:gd name="connsiteX856" fmla="*/ 2898296 w 24263694"/>
              <a:gd name="connsiteY856" fmla="*/ 4507120 h 7804877"/>
              <a:gd name="connsiteX857" fmla="*/ 3698136 w 24263694"/>
              <a:gd name="connsiteY857" fmla="*/ 4465033 h 7804877"/>
              <a:gd name="connsiteX858" fmla="*/ 3930674 w 24263694"/>
              <a:gd name="connsiteY858" fmla="*/ 4512563 h 7804877"/>
              <a:gd name="connsiteX859" fmla="*/ 3834064 w 24263694"/>
              <a:gd name="connsiteY859" fmla="*/ 4529978 h 7804877"/>
              <a:gd name="connsiteX860" fmla="*/ 3698136 w 24263694"/>
              <a:gd name="connsiteY860" fmla="*/ 4465033 h 7804877"/>
              <a:gd name="connsiteX861" fmla="*/ 3497053 w 24263694"/>
              <a:gd name="connsiteY861" fmla="*/ 4433104 h 7804877"/>
              <a:gd name="connsiteX862" fmla="*/ 3520643 w 24263694"/>
              <a:gd name="connsiteY862" fmla="*/ 4434193 h 7804877"/>
              <a:gd name="connsiteX863" fmla="*/ 3546481 w 24263694"/>
              <a:gd name="connsiteY863" fmla="*/ 4462130 h 7804877"/>
              <a:gd name="connsiteX864" fmla="*/ 3504916 w 24263694"/>
              <a:gd name="connsiteY864" fmla="*/ 4473015 h 7804877"/>
              <a:gd name="connsiteX865" fmla="*/ 3483572 w 24263694"/>
              <a:gd name="connsiteY865" fmla="*/ 4444715 h 7804877"/>
              <a:gd name="connsiteX866" fmla="*/ 3497053 w 24263694"/>
              <a:gd name="connsiteY866" fmla="*/ 4433104 h 7804877"/>
              <a:gd name="connsiteX867" fmla="*/ 3052198 w 24263694"/>
              <a:gd name="connsiteY867" fmla="*/ 4364168 h 7804877"/>
              <a:gd name="connsiteX868" fmla="*/ 3094886 w 24263694"/>
              <a:gd name="connsiteY868" fmla="*/ 4391742 h 7804877"/>
              <a:gd name="connsiteX869" fmla="*/ 3052198 w 24263694"/>
              <a:gd name="connsiteY869" fmla="*/ 4364168 h 7804877"/>
              <a:gd name="connsiteX870" fmla="*/ 1673822 w 24263694"/>
              <a:gd name="connsiteY870" fmla="*/ 4203073 h 7804877"/>
              <a:gd name="connsiteX871" fmla="*/ 1656972 w 24263694"/>
              <a:gd name="connsiteY871" fmla="*/ 4215409 h 7804877"/>
              <a:gd name="connsiteX872" fmla="*/ 1737855 w 24263694"/>
              <a:gd name="connsiteY872" fmla="*/ 4223392 h 7804877"/>
              <a:gd name="connsiteX873" fmla="*/ 1673822 w 24263694"/>
              <a:gd name="connsiteY873" fmla="*/ 4203073 h 7804877"/>
              <a:gd name="connsiteX874" fmla="*/ 17545924 w 24263694"/>
              <a:gd name="connsiteY874" fmla="*/ 4170419 h 7804877"/>
              <a:gd name="connsiteX875" fmla="*/ 17538062 w 24263694"/>
              <a:gd name="connsiteY875" fmla="*/ 4218312 h 7804877"/>
              <a:gd name="connsiteX876" fmla="*/ 17545924 w 24263694"/>
              <a:gd name="connsiteY876" fmla="*/ 4170419 h 7804877"/>
              <a:gd name="connsiteX877" fmla="*/ 982949 w 24263694"/>
              <a:gd name="connsiteY877" fmla="*/ 4119261 h 7804877"/>
              <a:gd name="connsiteX878" fmla="*/ 963852 w 24263694"/>
              <a:gd name="connsiteY878" fmla="*/ 4127243 h 7804877"/>
              <a:gd name="connsiteX879" fmla="*/ 1036871 w 24263694"/>
              <a:gd name="connsiteY879" fmla="*/ 4164977 h 7804877"/>
              <a:gd name="connsiteX880" fmla="*/ 1034625 w 24263694"/>
              <a:gd name="connsiteY880" fmla="*/ 4128694 h 7804877"/>
              <a:gd name="connsiteX881" fmla="*/ 999800 w 24263694"/>
              <a:gd name="connsiteY881" fmla="*/ 4121075 h 7804877"/>
              <a:gd name="connsiteX882" fmla="*/ 982949 w 24263694"/>
              <a:gd name="connsiteY882" fmla="*/ 4119261 h 7804877"/>
              <a:gd name="connsiteX883" fmla="*/ 1563872 w 24263694"/>
              <a:gd name="connsiteY883" fmla="*/ 4115315 h 7804877"/>
              <a:gd name="connsiteX884" fmla="*/ 1543511 w 24263694"/>
              <a:gd name="connsiteY884" fmla="*/ 4115633 h 7804877"/>
              <a:gd name="connsiteX885" fmla="*/ 1515427 w 24263694"/>
              <a:gd name="connsiteY885" fmla="*/ 4135225 h 7804877"/>
              <a:gd name="connsiteX886" fmla="*/ 1571596 w 24263694"/>
              <a:gd name="connsiteY886" fmla="*/ 4118535 h 7804877"/>
              <a:gd name="connsiteX887" fmla="*/ 1563872 w 24263694"/>
              <a:gd name="connsiteY887" fmla="*/ 4115315 h 7804877"/>
              <a:gd name="connsiteX888" fmla="*/ 681886 w 24263694"/>
              <a:gd name="connsiteY888" fmla="*/ 4058669 h 7804877"/>
              <a:gd name="connsiteX889" fmla="*/ 631335 w 24263694"/>
              <a:gd name="connsiteY889" fmla="*/ 4085518 h 7804877"/>
              <a:gd name="connsiteX890" fmla="*/ 681886 w 24263694"/>
              <a:gd name="connsiteY890" fmla="*/ 4058669 h 7804877"/>
              <a:gd name="connsiteX891" fmla="*/ 23704242 w 24263694"/>
              <a:gd name="connsiteY891" fmla="*/ 4055041 h 7804877"/>
              <a:gd name="connsiteX892" fmla="*/ 23699748 w 24263694"/>
              <a:gd name="connsiteY892" fmla="*/ 4111279 h 7804877"/>
              <a:gd name="connsiteX893" fmla="*/ 23586288 w 24263694"/>
              <a:gd name="connsiteY893" fmla="*/ 4112367 h 7804877"/>
              <a:gd name="connsiteX894" fmla="*/ 23632346 w 24263694"/>
              <a:gd name="connsiteY894" fmla="*/ 4056492 h 7804877"/>
              <a:gd name="connsiteX895" fmla="*/ 23704242 w 24263694"/>
              <a:gd name="connsiteY895" fmla="*/ 4055041 h 7804877"/>
              <a:gd name="connsiteX896" fmla="*/ 6716633 w 24263694"/>
              <a:gd name="connsiteY896" fmla="*/ 4040891 h 7804877"/>
              <a:gd name="connsiteX897" fmla="*/ 6681808 w 24263694"/>
              <a:gd name="connsiteY897" fmla="*/ 4077536 h 7804877"/>
              <a:gd name="connsiteX898" fmla="*/ 6717756 w 24263694"/>
              <a:gd name="connsiteY898" fmla="*/ 4076810 h 7804877"/>
              <a:gd name="connsiteX899" fmla="*/ 2599480 w 24263694"/>
              <a:gd name="connsiteY899" fmla="*/ 4020573 h 7804877"/>
              <a:gd name="connsiteX900" fmla="*/ 2652278 w 24263694"/>
              <a:gd name="connsiteY900" fmla="*/ 4027829 h 7804877"/>
              <a:gd name="connsiteX901" fmla="*/ 2599480 w 24263694"/>
              <a:gd name="connsiteY901" fmla="*/ 4020573 h 7804877"/>
              <a:gd name="connsiteX902" fmla="*/ 2351215 w 24263694"/>
              <a:gd name="connsiteY902" fmla="*/ 3994086 h 7804877"/>
              <a:gd name="connsiteX903" fmla="*/ 2333241 w 24263694"/>
              <a:gd name="connsiteY903" fmla="*/ 4047784 h 7804877"/>
              <a:gd name="connsiteX904" fmla="*/ 2396150 w 24263694"/>
              <a:gd name="connsiteY904" fmla="*/ 4045970 h 7804877"/>
              <a:gd name="connsiteX905" fmla="*/ 2351215 w 24263694"/>
              <a:gd name="connsiteY905" fmla="*/ 3994086 h 7804877"/>
              <a:gd name="connsiteX906" fmla="*/ 23646950 w 24263694"/>
              <a:gd name="connsiteY906" fmla="*/ 3989732 h 7804877"/>
              <a:gd name="connsiteX907" fmla="*/ 23661554 w 24263694"/>
              <a:gd name="connsiteY907" fmla="*/ 3990458 h 7804877"/>
              <a:gd name="connsiteX908" fmla="*/ 23643580 w 24263694"/>
              <a:gd name="connsiteY908" fmla="*/ 4041616 h 7804877"/>
              <a:gd name="connsiteX909" fmla="*/ 23626730 w 24263694"/>
              <a:gd name="connsiteY909" fmla="*/ 4033634 h 7804877"/>
              <a:gd name="connsiteX910" fmla="*/ 23622236 w 24263694"/>
              <a:gd name="connsiteY910" fmla="*/ 4011139 h 7804877"/>
              <a:gd name="connsiteX911" fmla="*/ 23635716 w 24263694"/>
              <a:gd name="connsiteY911" fmla="*/ 4021298 h 7804877"/>
              <a:gd name="connsiteX912" fmla="*/ 23646950 w 24263694"/>
              <a:gd name="connsiteY912" fmla="*/ 3989732 h 7804877"/>
              <a:gd name="connsiteX913" fmla="*/ 6295369 w 24263694"/>
              <a:gd name="connsiteY913" fmla="*/ 3987193 h 7804877"/>
              <a:gd name="connsiteX914" fmla="*/ 6279642 w 24263694"/>
              <a:gd name="connsiteY914" fmla="*/ 4022024 h 7804877"/>
              <a:gd name="connsiteX915" fmla="*/ 6347044 w 24263694"/>
              <a:gd name="connsiteY915" fmla="*/ 4024201 h 7804877"/>
              <a:gd name="connsiteX916" fmla="*/ 6295369 w 24263694"/>
              <a:gd name="connsiteY916" fmla="*/ 3987193 h 7804877"/>
              <a:gd name="connsiteX917" fmla="*/ 2397273 w 24263694"/>
              <a:gd name="connsiteY917" fmla="*/ 3976308 h 7804877"/>
              <a:gd name="connsiteX918" fmla="*/ 2414123 w 24263694"/>
              <a:gd name="connsiteY918" fmla="*/ 4047059 h 7804877"/>
              <a:gd name="connsiteX919" fmla="*/ 2579259 w 24263694"/>
              <a:gd name="connsiteY919" fmla="*/ 4047059 h 7804877"/>
              <a:gd name="connsiteX920" fmla="*/ 2397273 w 24263694"/>
              <a:gd name="connsiteY920" fmla="*/ 3976308 h 7804877"/>
              <a:gd name="connsiteX921" fmla="*/ 4912500 w 24263694"/>
              <a:gd name="connsiteY921" fmla="*/ 3966149 h 7804877"/>
              <a:gd name="connsiteX922" fmla="*/ 4873182 w 24263694"/>
              <a:gd name="connsiteY922" fmla="*/ 3968689 h 7804877"/>
              <a:gd name="connsiteX923" fmla="*/ 4933843 w 24263694"/>
              <a:gd name="connsiteY923" fmla="*/ 4003883 h 7804877"/>
              <a:gd name="connsiteX924" fmla="*/ 4931597 w 24263694"/>
              <a:gd name="connsiteY924" fmla="*/ 3966512 h 7804877"/>
              <a:gd name="connsiteX925" fmla="*/ 4912500 w 24263694"/>
              <a:gd name="connsiteY925" fmla="*/ 3966149 h 7804877"/>
              <a:gd name="connsiteX926" fmla="*/ 2165859 w 24263694"/>
              <a:gd name="connsiteY926" fmla="*/ 3965786 h 7804877"/>
              <a:gd name="connsiteX927" fmla="*/ 2096210 w 24263694"/>
              <a:gd name="connsiteY927" fmla="*/ 3995175 h 7804877"/>
              <a:gd name="connsiteX928" fmla="*/ 2122047 w 24263694"/>
              <a:gd name="connsiteY928" fmla="*/ 4011865 h 7804877"/>
              <a:gd name="connsiteX929" fmla="*/ 2165859 w 24263694"/>
              <a:gd name="connsiteY929" fmla="*/ 3965786 h 7804877"/>
              <a:gd name="connsiteX930" fmla="*/ 1457012 w 24263694"/>
              <a:gd name="connsiteY930" fmla="*/ 3958892 h 7804877"/>
              <a:gd name="connsiteX931" fmla="*/ 1509810 w 24263694"/>
              <a:gd name="connsiteY931" fmla="*/ 3968689 h 7804877"/>
              <a:gd name="connsiteX932" fmla="*/ 1457012 w 24263694"/>
              <a:gd name="connsiteY932" fmla="*/ 3958892 h 7804877"/>
              <a:gd name="connsiteX933" fmla="*/ 1911977 w 24263694"/>
              <a:gd name="connsiteY933" fmla="*/ 3957078 h 7804877"/>
              <a:gd name="connsiteX934" fmla="*/ 1896250 w 24263694"/>
              <a:gd name="connsiteY934" fmla="*/ 3995900 h 7804877"/>
              <a:gd name="connsiteX935" fmla="*/ 1947925 w 24263694"/>
              <a:gd name="connsiteY935" fmla="*/ 4020573 h 7804877"/>
              <a:gd name="connsiteX936" fmla="*/ 2072619 w 24263694"/>
              <a:gd name="connsiteY936" fmla="*/ 4020573 h 7804877"/>
              <a:gd name="connsiteX937" fmla="*/ 2070372 w 24263694"/>
              <a:gd name="connsiteY937" fmla="*/ 3983564 h 7804877"/>
              <a:gd name="connsiteX938" fmla="*/ 2060262 w 24263694"/>
              <a:gd name="connsiteY938" fmla="*/ 4003883 h 7804877"/>
              <a:gd name="connsiteX939" fmla="*/ 1983873 w 24263694"/>
              <a:gd name="connsiteY939" fmla="*/ 4001706 h 7804877"/>
              <a:gd name="connsiteX940" fmla="*/ 1981626 w 24263694"/>
              <a:gd name="connsiteY940" fmla="*/ 3977396 h 7804877"/>
              <a:gd name="connsiteX941" fmla="*/ 1911977 w 24263694"/>
              <a:gd name="connsiteY941" fmla="*/ 3957078 h 7804877"/>
              <a:gd name="connsiteX942" fmla="*/ 4863071 w 24263694"/>
              <a:gd name="connsiteY942" fmla="*/ 3931681 h 7804877"/>
              <a:gd name="connsiteX943" fmla="*/ 4865318 w 24263694"/>
              <a:gd name="connsiteY943" fmla="*/ 3968689 h 7804877"/>
              <a:gd name="connsiteX944" fmla="*/ 872859 w 24263694"/>
              <a:gd name="connsiteY944" fmla="*/ 3928415 h 7804877"/>
              <a:gd name="connsiteX945" fmla="*/ 907684 w 24263694"/>
              <a:gd name="connsiteY945" fmla="*/ 3978122 h 7804877"/>
              <a:gd name="connsiteX946" fmla="*/ 862749 w 24263694"/>
              <a:gd name="connsiteY946" fmla="*/ 3932406 h 7804877"/>
              <a:gd name="connsiteX947" fmla="*/ 872859 w 24263694"/>
              <a:gd name="connsiteY947" fmla="*/ 3928415 h 7804877"/>
              <a:gd name="connsiteX948" fmla="*/ 1343551 w 24263694"/>
              <a:gd name="connsiteY948" fmla="*/ 3923698 h 7804877"/>
              <a:gd name="connsiteX949" fmla="*/ 1343551 w 24263694"/>
              <a:gd name="connsiteY949" fmla="*/ 3987193 h 7804877"/>
              <a:gd name="connsiteX950" fmla="*/ 1428928 w 24263694"/>
              <a:gd name="connsiteY950" fmla="*/ 3987193 h 7804877"/>
              <a:gd name="connsiteX951" fmla="*/ 1386239 w 24263694"/>
              <a:gd name="connsiteY951" fmla="*/ 3959981 h 7804877"/>
              <a:gd name="connsiteX952" fmla="*/ 1414324 w 24263694"/>
              <a:gd name="connsiteY952" fmla="*/ 3933857 h 7804877"/>
              <a:gd name="connsiteX953" fmla="*/ 1343551 w 24263694"/>
              <a:gd name="connsiteY953" fmla="*/ 3923698 h 7804877"/>
              <a:gd name="connsiteX954" fmla="*/ 2629811 w 24263694"/>
              <a:gd name="connsiteY954" fmla="*/ 3899752 h 7804877"/>
              <a:gd name="connsiteX955" fmla="*/ 2606220 w 24263694"/>
              <a:gd name="connsiteY955" fmla="*/ 3921521 h 7804877"/>
              <a:gd name="connsiteX956" fmla="*/ 2660142 w 24263694"/>
              <a:gd name="connsiteY956" fmla="*/ 3904106 h 7804877"/>
              <a:gd name="connsiteX957" fmla="*/ 2629811 w 24263694"/>
              <a:gd name="connsiteY957" fmla="*/ 3899752 h 7804877"/>
              <a:gd name="connsiteX958" fmla="*/ 976209 w 24263694"/>
              <a:gd name="connsiteY958" fmla="*/ 3863833 h 7804877"/>
              <a:gd name="connsiteX959" fmla="*/ 1055969 w 24263694"/>
              <a:gd name="connsiteY959" fmla="*/ 3881248 h 7804877"/>
              <a:gd name="connsiteX960" fmla="*/ 1058215 w 24263694"/>
              <a:gd name="connsiteY960" fmla="*/ 3915716 h 7804877"/>
              <a:gd name="connsiteX961" fmla="*/ 1031255 w 24263694"/>
              <a:gd name="connsiteY961" fmla="*/ 3916442 h 7804877"/>
              <a:gd name="connsiteX962" fmla="*/ 1073943 w 24263694"/>
              <a:gd name="connsiteY962" fmla="*/ 3948370 h 7804877"/>
              <a:gd name="connsiteX963" fmla="*/ 1075066 w 24263694"/>
              <a:gd name="connsiteY963" fmla="*/ 3992272 h 7804877"/>
              <a:gd name="connsiteX964" fmla="*/ 1031255 w 24263694"/>
              <a:gd name="connsiteY964" fmla="*/ 3931681 h 7804877"/>
              <a:gd name="connsiteX965" fmla="*/ 1002047 w 24263694"/>
              <a:gd name="connsiteY965" fmla="*/ 3949096 h 7804877"/>
              <a:gd name="connsiteX966" fmla="*/ 1031255 w 24263694"/>
              <a:gd name="connsiteY966" fmla="*/ 3974494 h 7804877"/>
              <a:gd name="connsiteX967" fmla="*/ 994183 w 24263694"/>
              <a:gd name="connsiteY967" fmla="*/ 4009688 h 7804877"/>
              <a:gd name="connsiteX968" fmla="*/ 1004294 w 24263694"/>
              <a:gd name="connsiteY968" fmla="*/ 3984290 h 7804877"/>
              <a:gd name="connsiteX969" fmla="*/ 962729 w 24263694"/>
              <a:gd name="connsiteY969" fmla="*/ 3949096 h 7804877"/>
              <a:gd name="connsiteX970" fmla="*/ 952618 w 24263694"/>
              <a:gd name="connsiteY970" fmla="*/ 3974494 h 7804877"/>
              <a:gd name="connsiteX971" fmla="*/ 836911 w 24263694"/>
              <a:gd name="connsiteY971" fmla="*/ 3905920 h 7804877"/>
              <a:gd name="connsiteX972" fmla="*/ 943632 w 24263694"/>
              <a:gd name="connsiteY972" fmla="*/ 3907734 h 7804877"/>
              <a:gd name="connsiteX973" fmla="*/ 899820 w 24263694"/>
              <a:gd name="connsiteY973" fmla="*/ 3898664 h 7804877"/>
              <a:gd name="connsiteX974" fmla="*/ 1041365 w 24263694"/>
              <a:gd name="connsiteY974" fmla="*/ 3899752 h 7804877"/>
              <a:gd name="connsiteX975" fmla="*/ 959359 w 24263694"/>
              <a:gd name="connsiteY975" fmla="*/ 3865284 h 7804877"/>
              <a:gd name="connsiteX976" fmla="*/ 976209 w 24263694"/>
              <a:gd name="connsiteY976" fmla="*/ 3863833 h 7804877"/>
              <a:gd name="connsiteX977" fmla="*/ 1352293 w 24263694"/>
              <a:gd name="connsiteY977" fmla="*/ 3853809 h 7804877"/>
              <a:gd name="connsiteX978" fmla="*/ 1373882 w 24263694"/>
              <a:gd name="connsiteY978" fmla="*/ 3855850 h 7804877"/>
              <a:gd name="connsiteX979" fmla="*/ 1296370 w 24263694"/>
              <a:gd name="connsiteY979" fmla="*/ 3855850 h 7804877"/>
              <a:gd name="connsiteX980" fmla="*/ 1352293 w 24263694"/>
              <a:gd name="connsiteY980" fmla="*/ 3853809 h 7804877"/>
              <a:gd name="connsiteX981" fmla="*/ 1378376 w 24263694"/>
              <a:gd name="connsiteY981" fmla="*/ 3853673 h 7804877"/>
              <a:gd name="connsiteX982" fmla="*/ 1380623 w 24263694"/>
              <a:gd name="connsiteY982" fmla="*/ 3855850 h 7804877"/>
              <a:gd name="connsiteX983" fmla="*/ 1373882 w 24263694"/>
              <a:gd name="connsiteY983" fmla="*/ 3855850 h 7804877"/>
              <a:gd name="connsiteX984" fmla="*/ 1378376 w 24263694"/>
              <a:gd name="connsiteY984" fmla="*/ 3853673 h 7804877"/>
              <a:gd name="connsiteX985" fmla="*/ 4653001 w 24263694"/>
              <a:gd name="connsiteY985" fmla="*/ 3848594 h 7804877"/>
              <a:gd name="connsiteX986" fmla="*/ 4633904 w 24263694"/>
              <a:gd name="connsiteY986" fmla="*/ 3897938 h 7804877"/>
              <a:gd name="connsiteX987" fmla="*/ 4611436 w 24263694"/>
              <a:gd name="connsiteY987" fmla="*/ 3865284 h 7804877"/>
              <a:gd name="connsiteX988" fmla="*/ 4653001 w 24263694"/>
              <a:gd name="connsiteY988" fmla="*/ 3848594 h 7804877"/>
              <a:gd name="connsiteX989" fmla="*/ 2487143 w 24263694"/>
              <a:gd name="connsiteY989" fmla="*/ 3833718 h 7804877"/>
              <a:gd name="connsiteX990" fmla="*/ 2457935 w 24263694"/>
              <a:gd name="connsiteY990" fmla="*/ 3837346 h 7804877"/>
              <a:gd name="connsiteX991" fmla="*/ 2487143 w 24263694"/>
              <a:gd name="connsiteY991" fmla="*/ 3833718 h 7804877"/>
              <a:gd name="connsiteX992" fmla="*/ 4472138 w 24263694"/>
              <a:gd name="connsiteY992" fmla="*/ 3829364 h 7804877"/>
              <a:gd name="connsiteX993" fmla="*/ 4528307 w 24263694"/>
              <a:gd name="connsiteY993" fmla="*/ 3866009 h 7804877"/>
              <a:gd name="connsiteX994" fmla="*/ 4504716 w 24263694"/>
              <a:gd name="connsiteY994" fmla="*/ 3885602 h 7804877"/>
              <a:gd name="connsiteX995" fmla="*/ 4502470 w 24263694"/>
              <a:gd name="connsiteY995" fmla="*/ 3849319 h 7804877"/>
              <a:gd name="connsiteX996" fmla="*/ 4336211 w 24263694"/>
              <a:gd name="connsiteY996" fmla="*/ 3891770 h 7804877"/>
              <a:gd name="connsiteX997" fmla="*/ 4414846 w 24263694"/>
              <a:gd name="connsiteY997" fmla="*/ 3867098 h 7804877"/>
              <a:gd name="connsiteX998" fmla="*/ 4389009 w 24263694"/>
              <a:gd name="connsiteY998" fmla="*/ 3841700 h 7804877"/>
              <a:gd name="connsiteX999" fmla="*/ 4472138 w 24263694"/>
              <a:gd name="connsiteY999" fmla="*/ 3829364 h 7804877"/>
              <a:gd name="connsiteX1000" fmla="*/ 2965699 w 24263694"/>
              <a:gd name="connsiteY1000" fmla="*/ 3825736 h 7804877"/>
              <a:gd name="connsiteX1001" fmla="*/ 2967945 w 24263694"/>
              <a:gd name="connsiteY1001" fmla="*/ 3859116 h 7804877"/>
              <a:gd name="connsiteX1002" fmla="*/ 3002770 w 24263694"/>
              <a:gd name="connsiteY1002" fmla="*/ 3870363 h 7804877"/>
              <a:gd name="connsiteX1003" fmla="*/ 2965699 w 24263694"/>
              <a:gd name="connsiteY1003" fmla="*/ 3825736 h 7804877"/>
              <a:gd name="connsiteX1004" fmla="*/ 2867965 w 24263694"/>
              <a:gd name="connsiteY1004" fmla="*/ 3819568 h 7804877"/>
              <a:gd name="connsiteX1005" fmla="*/ 2801686 w 24263694"/>
              <a:gd name="connsiteY1005" fmla="*/ 3868912 h 7804877"/>
              <a:gd name="connsiteX1006" fmla="*/ 2911777 w 24263694"/>
              <a:gd name="connsiteY1006" fmla="*/ 3885602 h 7804877"/>
              <a:gd name="connsiteX1007" fmla="*/ 2956712 w 24263694"/>
              <a:gd name="connsiteY1007" fmla="*/ 3825010 h 7804877"/>
              <a:gd name="connsiteX1008" fmla="*/ 2867965 w 24263694"/>
              <a:gd name="connsiteY1008" fmla="*/ 3819568 h 7804877"/>
              <a:gd name="connsiteX1009" fmla="*/ 1344675 w 24263694"/>
              <a:gd name="connsiteY1009" fmla="*/ 3815577 h 7804877"/>
              <a:gd name="connsiteX1010" fmla="*/ 1394103 w 24263694"/>
              <a:gd name="connsiteY1010" fmla="*/ 3844965 h 7804877"/>
              <a:gd name="connsiteX1011" fmla="*/ 1378376 w 24263694"/>
              <a:gd name="connsiteY1011" fmla="*/ 3853673 h 7804877"/>
              <a:gd name="connsiteX1012" fmla="*/ 1345798 w 24263694"/>
              <a:gd name="connsiteY1012" fmla="*/ 3820656 h 7804877"/>
              <a:gd name="connsiteX1013" fmla="*/ 1344675 w 24263694"/>
              <a:gd name="connsiteY1013" fmla="*/ 3815577 h 7804877"/>
              <a:gd name="connsiteX1014" fmla="*/ 502147 w 24263694"/>
              <a:gd name="connsiteY1014" fmla="*/ 3805418 h 7804877"/>
              <a:gd name="connsiteX1015" fmla="*/ 550452 w 24263694"/>
              <a:gd name="connsiteY1015" fmla="*/ 3844965 h 7804877"/>
              <a:gd name="connsiteX1016" fmla="*/ 485296 w 24263694"/>
              <a:gd name="connsiteY1016" fmla="*/ 3809772 h 7804877"/>
              <a:gd name="connsiteX1017" fmla="*/ 502147 w 24263694"/>
              <a:gd name="connsiteY1017" fmla="*/ 3805418 h 7804877"/>
              <a:gd name="connsiteX1018" fmla="*/ 1920964 w 24263694"/>
              <a:gd name="connsiteY1018" fmla="*/ 3764056 h 7804877"/>
              <a:gd name="connsiteX1019" fmla="*/ 1931074 w 24263694"/>
              <a:gd name="connsiteY1019" fmla="*/ 3806869 h 7804877"/>
              <a:gd name="connsiteX1020" fmla="*/ 1965899 w 24263694"/>
              <a:gd name="connsiteY1020" fmla="*/ 3773489 h 7804877"/>
              <a:gd name="connsiteX1021" fmla="*/ 1920964 w 24263694"/>
              <a:gd name="connsiteY1021" fmla="*/ 3764056 h 7804877"/>
              <a:gd name="connsiteX1022" fmla="*/ 1895126 w 24263694"/>
              <a:gd name="connsiteY1022" fmla="*/ 3762241 h 7804877"/>
              <a:gd name="connsiteX1023" fmla="*/ 1835588 w 24263694"/>
              <a:gd name="connsiteY1023" fmla="*/ 3773489 h 7804877"/>
              <a:gd name="connsiteX1024" fmla="*/ 1895126 w 24263694"/>
              <a:gd name="connsiteY1024" fmla="*/ 3762241 h 7804877"/>
              <a:gd name="connsiteX1025" fmla="*/ 2166982 w 24263694"/>
              <a:gd name="connsiteY1025" fmla="*/ 3754259 h 7804877"/>
              <a:gd name="connsiteX1026" fmla="*/ 1992860 w 24263694"/>
              <a:gd name="connsiteY1026" fmla="*/ 3772764 h 7804877"/>
              <a:gd name="connsiteX1027" fmla="*/ 2042288 w 24263694"/>
              <a:gd name="connsiteY1027" fmla="*/ 3809046 h 7804877"/>
              <a:gd name="connsiteX1028" fmla="*/ 2196190 w 24263694"/>
              <a:gd name="connsiteY1028" fmla="*/ 3789454 h 7804877"/>
              <a:gd name="connsiteX1029" fmla="*/ 2240001 w 24263694"/>
              <a:gd name="connsiteY1029" fmla="*/ 3798887 h 7804877"/>
              <a:gd name="connsiteX1030" fmla="*/ 2166982 w 24263694"/>
              <a:gd name="connsiteY1030" fmla="*/ 3754259 h 7804877"/>
              <a:gd name="connsiteX1031" fmla="*/ 16851 w 24263694"/>
              <a:gd name="connsiteY1031" fmla="*/ 3750631 h 7804877"/>
              <a:gd name="connsiteX1032" fmla="*/ 62909 w 24263694"/>
              <a:gd name="connsiteY1032" fmla="*/ 3765870 h 7804877"/>
              <a:gd name="connsiteX1033" fmla="*/ 20221 w 24263694"/>
              <a:gd name="connsiteY1033" fmla="*/ 3785100 h 7804877"/>
              <a:gd name="connsiteX1034" fmla="*/ 35948 w 24263694"/>
              <a:gd name="connsiteY1034" fmla="*/ 3820656 h 7804877"/>
              <a:gd name="connsiteX1035" fmla="*/ 60662 w 24263694"/>
              <a:gd name="connsiteY1035" fmla="*/ 3784374 h 7804877"/>
              <a:gd name="connsiteX1036" fmla="*/ 122448 w 24263694"/>
              <a:gd name="connsiteY1036" fmla="*/ 3801790 h 7804877"/>
              <a:gd name="connsiteX1037" fmla="*/ 142668 w 24263694"/>
              <a:gd name="connsiteY1037" fmla="*/ 3774577 h 7804877"/>
              <a:gd name="connsiteX1038" fmla="*/ 457212 w 24263694"/>
              <a:gd name="connsiteY1038" fmla="*/ 3818479 h 7804877"/>
              <a:gd name="connsiteX1039" fmla="*/ 505517 w 24263694"/>
              <a:gd name="connsiteY1039" fmla="*/ 3909548 h 7804877"/>
              <a:gd name="connsiteX1040" fmla="*/ 470693 w 24263694"/>
              <a:gd name="connsiteY1040" fmla="*/ 3891770 h 7804877"/>
              <a:gd name="connsiteX1041" fmla="*/ 468446 w 24263694"/>
              <a:gd name="connsiteY1041" fmla="*/ 3863833 h 7804877"/>
              <a:gd name="connsiteX1042" fmla="*/ 432498 w 24263694"/>
              <a:gd name="connsiteY1042" fmla="*/ 3854762 h 7804877"/>
              <a:gd name="connsiteX1043" fmla="*/ 452719 w 24263694"/>
              <a:gd name="connsiteY1043" fmla="*/ 3893584 h 7804877"/>
              <a:gd name="connsiteX1044" fmla="*/ 354985 w 24263694"/>
              <a:gd name="connsiteY1044" fmla="*/ 3929504 h 7804877"/>
              <a:gd name="connsiteX1045" fmla="*/ 370713 w 24263694"/>
              <a:gd name="connsiteY1045" fmla="*/ 3846780 h 7804877"/>
              <a:gd name="connsiteX1046" fmla="*/ 317914 w 24263694"/>
              <a:gd name="connsiteY1046" fmla="*/ 3827550 h 7804877"/>
              <a:gd name="connsiteX1047" fmla="*/ 343752 w 24263694"/>
              <a:gd name="connsiteY1047" fmla="*/ 3838798 h 7804877"/>
              <a:gd name="connsiteX1048" fmla="*/ 125818 w 24263694"/>
              <a:gd name="connsiteY1048" fmla="*/ 3876894 h 7804877"/>
              <a:gd name="connsiteX1049" fmla="*/ 123571 w 24263694"/>
              <a:gd name="connsiteY1049" fmla="*/ 3848594 h 7804877"/>
              <a:gd name="connsiteX1050" fmla="*/ 179740 w 24263694"/>
              <a:gd name="connsiteY1050" fmla="*/ 3821382 h 7804877"/>
              <a:gd name="connsiteX1051" fmla="*/ 150532 w 24263694"/>
              <a:gd name="connsiteY1051" fmla="*/ 3793807 h 7804877"/>
              <a:gd name="connsiteX1052" fmla="*/ 148285 w 24263694"/>
              <a:gd name="connsiteY1052" fmla="*/ 3803966 h 7804877"/>
              <a:gd name="connsiteX1053" fmla="*/ 0 w 24263694"/>
              <a:gd name="connsiteY1053" fmla="*/ 3821382 h 7804877"/>
              <a:gd name="connsiteX1054" fmla="*/ 8987 w 24263694"/>
              <a:gd name="connsiteY1054" fmla="*/ 3756074 h 7804877"/>
              <a:gd name="connsiteX1055" fmla="*/ 16851 w 24263694"/>
              <a:gd name="connsiteY1055" fmla="*/ 3750631 h 7804877"/>
              <a:gd name="connsiteX1056" fmla="*/ 1703030 w 24263694"/>
              <a:gd name="connsiteY1056" fmla="*/ 3743375 h 7804877"/>
              <a:gd name="connsiteX1057" fmla="*/ 1685056 w 24263694"/>
              <a:gd name="connsiteY1057" fmla="*/ 3748091 h 7804877"/>
              <a:gd name="connsiteX1058" fmla="*/ 1754705 w 24263694"/>
              <a:gd name="connsiteY1058" fmla="*/ 3783285 h 7804877"/>
              <a:gd name="connsiteX1059" fmla="*/ 1703030 w 24263694"/>
              <a:gd name="connsiteY1059" fmla="*/ 3743375 h 7804877"/>
              <a:gd name="connsiteX1060" fmla="*/ 2153502 w 24263694"/>
              <a:gd name="connsiteY1060" fmla="*/ 3716526 h 7804877"/>
              <a:gd name="connsiteX1061" fmla="*/ 2123171 w 24263694"/>
              <a:gd name="connsiteY1061" fmla="*/ 3736844 h 7804877"/>
              <a:gd name="connsiteX1062" fmla="*/ 2196190 w 24263694"/>
              <a:gd name="connsiteY1062" fmla="*/ 3729587 h 7804877"/>
              <a:gd name="connsiteX1063" fmla="*/ 2153502 w 24263694"/>
              <a:gd name="connsiteY1063" fmla="*/ 3716526 h 7804877"/>
              <a:gd name="connsiteX1064" fmla="*/ 2327624 w 24263694"/>
              <a:gd name="connsiteY1064" fmla="*/ 3715074 h 7804877"/>
              <a:gd name="connsiteX1065" fmla="*/ 2325377 w 24263694"/>
              <a:gd name="connsiteY1065" fmla="*/ 3719791 h 7804877"/>
              <a:gd name="connsiteX1066" fmla="*/ 2307403 w 24263694"/>
              <a:gd name="connsiteY1066" fmla="*/ 3736844 h 7804877"/>
              <a:gd name="connsiteX1067" fmla="*/ 2284936 w 24263694"/>
              <a:gd name="connsiteY1067" fmla="*/ 3744826 h 7804877"/>
              <a:gd name="connsiteX1068" fmla="*/ 2341104 w 24263694"/>
              <a:gd name="connsiteY1068" fmla="*/ 3754259 h 7804877"/>
              <a:gd name="connsiteX1069" fmla="*/ 2350092 w 24263694"/>
              <a:gd name="connsiteY1069" fmla="*/ 3746277 h 7804877"/>
              <a:gd name="connsiteX1070" fmla="*/ 2327624 w 24263694"/>
              <a:gd name="connsiteY1070" fmla="*/ 3715074 h 7804877"/>
              <a:gd name="connsiteX1071" fmla="*/ 2610714 w 24263694"/>
              <a:gd name="connsiteY1071" fmla="*/ 3692217 h 7804877"/>
              <a:gd name="connsiteX1072" fmla="*/ 2647785 w 24263694"/>
              <a:gd name="connsiteY1072" fmla="*/ 3694393 h 7804877"/>
              <a:gd name="connsiteX1073" fmla="*/ 2534324 w 24263694"/>
              <a:gd name="connsiteY1073" fmla="*/ 3727773 h 7804877"/>
              <a:gd name="connsiteX1074" fmla="*/ 2610714 w 24263694"/>
              <a:gd name="connsiteY1074" fmla="*/ 3692217 h 7804877"/>
              <a:gd name="connsiteX1075" fmla="*/ 23499790 w 24263694"/>
              <a:gd name="connsiteY1075" fmla="*/ 3650855 h 7804877"/>
              <a:gd name="connsiteX1076" fmla="*/ 23539106 w 24263694"/>
              <a:gd name="connsiteY1076" fmla="*/ 3696933 h 7804877"/>
              <a:gd name="connsiteX1077" fmla="*/ 23481816 w 24263694"/>
              <a:gd name="connsiteY1077" fmla="*/ 3658111 h 7804877"/>
              <a:gd name="connsiteX1078" fmla="*/ 23499790 w 24263694"/>
              <a:gd name="connsiteY1078" fmla="*/ 3650855 h 7804877"/>
              <a:gd name="connsiteX1079" fmla="*/ 794223 w 24263694"/>
              <a:gd name="connsiteY1079" fmla="*/ 3645775 h 7804877"/>
              <a:gd name="connsiteX1080" fmla="*/ 833541 w 24263694"/>
              <a:gd name="connsiteY1080" fmla="*/ 3645775 h 7804877"/>
              <a:gd name="connsiteX1081" fmla="*/ 796470 w 24263694"/>
              <a:gd name="connsiteY1081" fmla="*/ 3671172 h 7804877"/>
              <a:gd name="connsiteX1082" fmla="*/ 794223 w 24263694"/>
              <a:gd name="connsiteY1082" fmla="*/ 3645775 h 7804877"/>
              <a:gd name="connsiteX1083" fmla="*/ 261746 w 24263694"/>
              <a:gd name="connsiteY1083" fmla="*/ 3642146 h 7804877"/>
              <a:gd name="connsiteX1084" fmla="*/ 259499 w 24263694"/>
              <a:gd name="connsiteY1084" fmla="*/ 3666093 h 7804877"/>
              <a:gd name="connsiteX1085" fmla="*/ 352739 w 24263694"/>
              <a:gd name="connsiteY1085" fmla="*/ 3714712 h 7804877"/>
              <a:gd name="connsiteX1086" fmla="*/ 244895 w 24263694"/>
              <a:gd name="connsiteY1086" fmla="*/ 3681332 h 7804877"/>
              <a:gd name="connsiteX1087" fmla="*/ 246018 w 24263694"/>
              <a:gd name="connsiteY1087" fmla="*/ 3662465 h 7804877"/>
              <a:gd name="connsiteX1088" fmla="*/ 261746 w 24263694"/>
              <a:gd name="connsiteY1088" fmla="*/ 3642146 h 7804877"/>
              <a:gd name="connsiteX1089" fmla="*/ 2324254 w 24263694"/>
              <a:gd name="connsiteY1089" fmla="*/ 3635978 h 7804877"/>
              <a:gd name="connsiteX1090" fmla="*/ 2308527 w 24263694"/>
              <a:gd name="connsiteY1090" fmla="*/ 3640695 h 7804877"/>
              <a:gd name="connsiteX1091" fmla="*/ 2317514 w 24263694"/>
              <a:gd name="connsiteY1091" fmla="*/ 3656659 h 7804877"/>
              <a:gd name="connsiteX1092" fmla="*/ 2272579 w 24263694"/>
              <a:gd name="connsiteY1092" fmla="*/ 3665367 h 7804877"/>
              <a:gd name="connsiteX1093" fmla="*/ 2329871 w 24263694"/>
              <a:gd name="connsiteY1093" fmla="*/ 3638881 h 7804877"/>
              <a:gd name="connsiteX1094" fmla="*/ 2324254 w 24263694"/>
              <a:gd name="connsiteY1094" fmla="*/ 3635978 h 7804877"/>
              <a:gd name="connsiteX1095" fmla="*/ 3941907 w 24263694"/>
              <a:gd name="connsiteY1095" fmla="*/ 3629085 h 7804877"/>
              <a:gd name="connsiteX1096" fmla="*/ 3923933 w 24263694"/>
              <a:gd name="connsiteY1096" fmla="*/ 3647589 h 7804877"/>
              <a:gd name="connsiteX1097" fmla="*/ 3978979 w 24263694"/>
              <a:gd name="connsiteY1097" fmla="*/ 3630899 h 7804877"/>
              <a:gd name="connsiteX1098" fmla="*/ 3941907 w 24263694"/>
              <a:gd name="connsiteY1098" fmla="*/ 3629085 h 7804877"/>
              <a:gd name="connsiteX1099" fmla="*/ 1473862 w 24263694"/>
              <a:gd name="connsiteY1099" fmla="*/ 3624731 h 7804877"/>
              <a:gd name="connsiteX1100" fmla="*/ 1517674 w 24263694"/>
              <a:gd name="connsiteY1100" fmla="*/ 3662465 h 7804877"/>
              <a:gd name="connsiteX1101" fmla="*/ 1489590 w 24263694"/>
              <a:gd name="connsiteY1101" fmla="*/ 3663191 h 7804877"/>
              <a:gd name="connsiteX1102" fmla="*/ 1473862 w 24263694"/>
              <a:gd name="connsiteY1102" fmla="*/ 3624731 h 7804877"/>
              <a:gd name="connsiteX1103" fmla="*/ 3409430 w 24263694"/>
              <a:gd name="connsiteY1103" fmla="*/ 3604050 h 7804877"/>
              <a:gd name="connsiteX1104" fmla="*/ 3381346 w 24263694"/>
              <a:gd name="connsiteY1104" fmla="*/ 3622191 h 7804877"/>
              <a:gd name="connsiteX1105" fmla="*/ 3434144 w 24263694"/>
              <a:gd name="connsiteY1105" fmla="*/ 3631625 h 7804877"/>
              <a:gd name="connsiteX1106" fmla="*/ 3409430 w 24263694"/>
              <a:gd name="connsiteY1106" fmla="*/ 3604050 h 7804877"/>
              <a:gd name="connsiteX1107" fmla="*/ 3770032 w 24263694"/>
              <a:gd name="connsiteY1107" fmla="*/ 3602599 h 7804877"/>
              <a:gd name="connsiteX1108" fmla="*/ 3746441 w 24263694"/>
              <a:gd name="connsiteY1108" fmla="*/ 3620014 h 7804877"/>
              <a:gd name="connsiteX1109" fmla="*/ 3811596 w 24263694"/>
              <a:gd name="connsiteY1109" fmla="*/ 3603324 h 7804877"/>
              <a:gd name="connsiteX1110" fmla="*/ 3770032 w 24263694"/>
              <a:gd name="connsiteY1110" fmla="*/ 3602599 h 7804877"/>
              <a:gd name="connsiteX1111" fmla="*/ 3704876 w 24263694"/>
              <a:gd name="connsiteY1111" fmla="*/ 3596431 h 7804877"/>
              <a:gd name="connsiteX1112" fmla="*/ 3703753 w 24263694"/>
              <a:gd name="connsiteY1112" fmla="*/ 3666093 h 7804877"/>
              <a:gd name="connsiteX1113" fmla="*/ 3583552 w 24263694"/>
              <a:gd name="connsiteY1113" fmla="*/ 3674801 h 7804877"/>
              <a:gd name="connsiteX1114" fmla="*/ 3566702 w 24263694"/>
              <a:gd name="connsiteY1114" fmla="*/ 3646501 h 7804877"/>
              <a:gd name="connsiteX1115" fmla="*/ 3492559 w 24263694"/>
              <a:gd name="connsiteY1115" fmla="*/ 3693668 h 7804877"/>
              <a:gd name="connsiteX1116" fmla="*/ 3573442 w 24263694"/>
              <a:gd name="connsiteY1116" fmla="*/ 3744826 h 7804877"/>
              <a:gd name="connsiteX1117" fmla="*/ 3591416 w 24263694"/>
              <a:gd name="connsiteY1117" fmla="*/ 3690765 h 7804877"/>
              <a:gd name="connsiteX1118" fmla="*/ 3654325 w 24263694"/>
              <a:gd name="connsiteY1118" fmla="*/ 3737569 h 7804877"/>
              <a:gd name="connsiteX1119" fmla="*/ 3600403 w 24263694"/>
              <a:gd name="connsiteY1119" fmla="*/ 3737569 h 7804877"/>
              <a:gd name="connsiteX1120" fmla="*/ 3677915 w 24263694"/>
              <a:gd name="connsiteY1120" fmla="*/ 3772764 h 7804877"/>
              <a:gd name="connsiteX1121" fmla="*/ 3758798 w 24263694"/>
              <a:gd name="connsiteY1121" fmla="*/ 3717977 h 7804877"/>
              <a:gd name="connsiteX1122" fmla="*/ 3827324 w 24263694"/>
              <a:gd name="connsiteY1122" fmla="*/ 3753534 h 7804877"/>
              <a:gd name="connsiteX1123" fmla="*/ 3821707 w 24263694"/>
              <a:gd name="connsiteY1123" fmla="*/ 3780020 h 7804877"/>
              <a:gd name="connsiteX1124" fmla="*/ 4074465 w 24263694"/>
              <a:gd name="connsiteY1124" fmla="*/ 3788728 h 7804877"/>
              <a:gd name="connsiteX1125" fmla="*/ 3987966 w 24263694"/>
              <a:gd name="connsiteY1125" fmla="*/ 3816302 h 7804877"/>
              <a:gd name="connsiteX1126" fmla="*/ 3644214 w 24263694"/>
              <a:gd name="connsiteY1126" fmla="*/ 3806869 h 7804877"/>
              <a:gd name="connsiteX1127" fmla="*/ 3650954 w 24263694"/>
              <a:gd name="connsiteY1127" fmla="*/ 3788728 h 7804877"/>
              <a:gd name="connsiteX1128" fmla="*/ 3608266 w 24263694"/>
              <a:gd name="connsiteY1128" fmla="*/ 3816302 h 7804877"/>
              <a:gd name="connsiteX1129" fmla="*/ 3503793 w 24263694"/>
              <a:gd name="connsiteY1129" fmla="*/ 3790179 h 7804877"/>
              <a:gd name="connsiteX1130" fmla="*/ 3583552 w 24263694"/>
              <a:gd name="connsiteY1130" fmla="*/ 3860204 h 7804877"/>
              <a:gd name="connsiteX1131" fmla="*/ 3712740 w 24263694"/>
              <a:gd name="connsiteY1131" fmla="*/ 3860204 h 7804877"/>
              <a:gd name="connsiteX1132" fmla="*/ 3722850 w 24263694"/>
              <a:gd name="connsiteY1132" fmla="*/ 3897212 h 7804877"/>
              <a:gd name="connsiteX1133" fmla="*/ 3914947 w 24263694"/>
              <a:gd name="connsiteY1133" fmla="*/ 3904106 h 7804877"/>
              <a:gd name="connsiteX1134" fmla="*/ 4010433 w 24263694"/>
              <a:gd name="connsiteY1134" fmla="*/ 3941114 h 7804877"/>
              <a:gd name="connsiteX1135" fmla="*/ 4267685 w 24263694"/>
              <a:gd name="connsiteY1135" fmla="*/ 3974494 h 7804877"/>
              <a:gd name="connsiteX1136" fmla="*/ 4300262 w 24263694"/>
              <a:gd name="connsiteY1136" fmla="*/ 3949822 h 7804877"/>
              <a:gd name="connsiteX1137" fmla="*/ 4459781 w 24263694"/>
              <a:gd name="connsiteY1137" fmla="*/ 3949096 h 7804877"/>
              <a:gd name="connsiteX1138" fmla="*/ 4502470 w 24263694"/>
              <a:gd name="connsiteY1138" fmla="*/ 3985379 h 7804877"/>
              <a:gd name="connsiteX1139" fmla="*/ 4659741 w 24263694"/>
              <a:gd name="connsiteY1139" fmla="*/ 3957078 h 7804877"/>
              <a:gd name="connsiteX1140" fmla="*/ 4852961 w 24263694"/>
              <a:gd name="connsiteY1140" fmla="*/ 3879797 h 7804877"/>
              <a:gd name="connsiteX1141" fmla="*/ 4897896 w 24263694"/>
              <a:gd name="connsiteY1141" fmla="*/ 3889230 h 7804877"/>
              <a:gd name="connsiteX1142" fmla="*/ 4900143 w 24263694"/>
              <a:gd name="connsiteY1142" fmla="*/ 3912814 h 7804877"/>
              <a:gd name="connsiteX1143" fmla="*/ 5039441 w 24263694"/>
              <a:gd name="connsiteY1143" fmla="*/ 3905194 h 7804877"/>
              <a:gd name="connsiteX1144" fmla="*/ 5004616 w 24263694"/>
              <a:gd name="connsiteY1144" fmla="*/ 3887416 h 7804877"/>
              <a:gd name="connsiteX1145" fmla="*/ 5057415 w 24263694"/>
              <a:gd name="connsiteY1145" fmla="*/ 3897212 h 7804877"/>
              <a:gd name="connsiteX1146" fmla="*/ 5082129 w 24263694"/>
              <a:gd name="connsiteY1146" fmla="*/ 3862744 h 7804877"/>
              <a:gd name="connsiteX1147" fmla="*/ 4943954 w 24263694"/>
              <a:gd name="connsiteY1147" fmla="*/ 3861655 h 7804877"/>
              <a:gd name="connsiteX1148" fmla="*/ 4796793 w 24263694"/>
              <a:gd name="connsiteY1148" fmla="*/ 3869638 h 7804877"/>
              <a:gd name="connsiteX1149" fmla="*/ 4783312 w 24263694"/>
              <a:gd name="connsiteY1149" fmla="*/ 3850408 h 7804877"/>
              <a:gd name="connsiteX1150" fmla="*/ 4812520 w 24263694"/>
              <a:gd name="connsiteY1150" fmla="*/ 3834444 h 7804877"/>
              <a:gd name="connsiteX1151" fmla="*/ 4556391 w 24263694"/>
              <a:gd name="connsiteY1151" fmla="*/ 3789454 h 7804877"/>
              <a:gd name="connsiteX1152" fmla="*/ 4495729 w 24263694"/>
              <a:gd name="connsiteY1152" fmla="*/ 3814851 h 7804877"/>
              <a:gd name="connsiteX1153" fmla="*/ 4427204 w 24263694"/>
              <a:gd name="connsiteY1153" fmla="*/ 3798161 h 7804877"/>
              <a:gd name="connsiteX1154" fmla="*/ 4171075 w 24263694"/>
              <a:gd name="connsiteY1154" fmla="*/ 3747003 h 7804877"/>
              <a:gd name="connsiteX1155" fmla="*/ 4137374 w 24263694"/>
              <a:gd name="connsiteY1155" fmla="*/ 3780746 h 7804877"/>
              <a:gd name="connsiteX1156" fmla="*/ 4144114 w 24263694"/>
              <a:gd name="connsiteY1156" fmla="*/ 3745551 h 7804877"/>
              <a:gd name="connsiteX1157" fmla="*/ 4074465 w 24263694"/>
              <a:gd name="connsiteY1157" fmla="*/ 3719065 h 7804877"/>
              <a:gd name="connsiteX1158" fmla="*/ 4071095 w 24263694"/>
              <a:gd name="connsiteY1158" fmla="*/ 3764056 h 7804877"/>
              <a:gd name="connsiteX1159" fmla="*/ 4028407 w 24263694"/>
              <a:gd name="connsiteY1159" fmla="*/ 3754985 h 7804877"/>
              <a:gd name="connsiteX1160" fmla="*/ 4056491 w 24263694"/>
              <a:gd name="connsiteY1160" fmla="*/ 3726685 h 7804877"/>
              <a:gd name="connsiteX1161" fmla="*/ 3986842 w 24263694"/>
              <a:gd name="connsiteY1161" fmla="*/ 3700561 h 7804877"/>
              <a:gd name="connsiteX1162" fmla="*/ 4002569 w 24263694"/>
              <a:gd name="connsiteY1162" fmla="*/ 3734667 h 7804877"/>
              <a:gd name="connsiteX1163" fmla="*/ 3932921 w 24263694"/>
              <a:gd name="connsiteY1163" fmla="*/ 3709269 h 7804877"/>
              <a:gd name="connsiteX1164" fmla="*/ 3989089 w 24263694"/>
              <a:gd name="connsiteY1164" fmla="*/ 3682783 h 7804877"/>
              <a:gd name="connsiteX1165" fmla="*/ 3927304 w 24263694"/>
              <a:gd name="connsiteY1165" fmla="*/ 3674801 h 7804877"/>
              <a:gd name="connsiteX1166" fmla="*/ 3853161 w 24263694"/>
              <a:gd name="connsiteY1166" fmla="*/ 3691491 h 7804877"/>
              <a:gd name="connsiteX1167" fmla="*/ 3865518 w 24263694"/>
              <a:gd name="connsiteY1167" fmla="*/ 3719065 h 7804877"/>
              <a:gd name="connsiteX1168" fmla="*/ 3829570 w 24263694"/>
              <a:gd name="connsiteY1168" fmla="*/ 3728862 h 7804877"/>
              <a:gd name="connsiteX1169" fmla="*/ 3802610 w 24263694"/>
              <a:gd name="connsiteY1169" fmla="*/ 3666819 h 7804877"/>
              <a:gd name="connsiteX1170" fmla="*/ 3837434 w 24263694"/>
              <a:gd name="connsiteY1170" fmla="*/ 3666093 h 7804877"/>
              <a:gd name="connsiteX1171" fmla="*/ 3712740 w 24263694"/>
              <a:gd name="connsiteY1171" fmla="*/ 3666093 h 7804877"/>
              <a:gd name="connsiteX1172" fmla="*/ 3722850 w 24263694"/>
              <a:gd name="connsiteY1172" fmla="*/ 3648677 h 7804877"/>
              <a:gd name="connsiteX1173" fmla="*/ 3766662 w 24263694"/>
              <a:gd name="connsiteY1173" fmla="*/ 3666819 h 7804877"/>
              <a:gd name="connsiteX1174" fmla="*/ 3704876 w 24263694"/>
              <a:gd name="connsiteY1174" fmla="*/ 3596431 h 7804877"/>
              <a:gd name="connsiteX1175" fmla="*/ 3607143 w 24263694"/>
              <a:gd name="connsiteY1175" fmla="*/ 3594616 h 7804877"/>
              <a:gd name="connsiteX1176" fmla="*/ 3583552 w 24263694"/>
              <a:gd name="connsiteY1176" fmla="*/ 3611306 h 7804877"/>
              <a:gd name="connsiteX1177" fmla="*/ 3626240 w 24263694"/>
              <a:gd name="connsiteY1177" fmla="*/ 3630174 h 7804877"/>
              <a:gd name="connsiteX1178" fmla="*/ 3607143 w 24263694"/>
              <a:gd name="connsiteY1178" fmla="*/ 3594616 h 7804877"/>
              <a:gd name="connsiteX1179" fmla="*/ 2256852 w 24263694"/>
              <a:gd name="connsiteY1179" fmla="*/ 3584095 h 7804877"/>
              <a:gd name="connsiteX1180" fmla="*/ 2236631 w 24263694"/>
              <a:gd name="connsiteY1180" fmla="*/ 3586634 h 7804877"/>
              <a:gd name="connsiteX1181" fmla="*/ 2238878 w 24263694"/>
              <a:gd name="connsiteY1181" fmla="*/ 3614209 h 7804877"/>
              <a:gd name="connsiteX1182" fmla="*/ 2222027 w 24263694"/>
              <a:gd name="connsiteY1182" fmla="*/ 3613484 h 7804877"/>
              <a:gd name="connsiteX1183" fmla="*/ 2273702 w 24263694"/>
              <a:gd name="connsiteY1183" fmla="*/ 3631625 h 7804877"/>
              <a:gd name="connsiteX1184" fmla="*/ 2256852 w 24263694"/>
              <a:gd name="connsiteY1184" fmla="*/ 3584095 h 7804877"/>
              <a:gd name="connsiteX1185" fmla="*/ 3371235 w 24263694"/>
              <a:gd name="connsiteY1185" fmla="*/ 3575387 h 7804877"/>
              <a:gd name="connsiteX1186" fmla="*/ 3308326 w 24263694"/>
              <a:gd name="connsiteY1186" fmla="*/ 3586634 h 7804877"/>
              <a:gd name="connsiteX1187" fmla="*/ 3371235 w 24263694"/>
              <a:gd name="connsiteY1187" fmla="*/ 3575387 h 7804877"/>
              <a:gd name="connsiteX1188" fmla="*/ 3599279 w 24263694"/>
              <a:gd name="connsiteY1188" fmla="*/ 3567405 h 7804877"/>
              <a:gd name="connsiteX1189" fmla="*/ 3539741 w 24263694"/>
              <a:gd name="connsiteY1189" fmla="*/ 3587360 h 7804877"/>
              <a:gd name="connsiteX1190" fmla="*/ 3599279 w 24263694"/>
              <a:gd name="connsiteY1190" fmla="*/ 3567405 h 7804877"/>
              <a:gd name="connsiteX1191" fmla="*/ 3627118 w 24263694"/>
              <a:gd name="connsiteY1191" fmla="*/ 3559916 h 7804877"/>
              <a:gd name="connsiteX1192" fmla="*/ 3616130 w 24263694"/>
              <a:gd name="connsiteY1192" fmla="*/ 3560148 h 7804877"/>
              <a:gd name="connsiteX1193" fmla="*/ 3607143 w 24263694"/>
              <a:gd name="connsiteY1193" fmla="*/ 3577201 h 7804877"/>
              <a:gd name="connsiteX1194" fmla="*/ 3652078 w 24263694"/>
              <a:gd name="connsiteY1194" fmla="*/ 3629085 h 7804877"/>
              <a:gd name="connsiteX1195" fmla="*/ 3662188 w 24263694"/>
              <a:gd name="connsiteY1195" fmla="*/ 3577927 h 7804877"/>
              <a:gd name="connsiteX1196" fmla="*/ 3627118 w 24263694"/>
              <a:gd name="connsiteY1196" fmla="*/ 3559916 h 7804877"/>
              <a:gd name="connsiteX1197" fmla="*/ 23349258 w 24263694"/>
              <a:gd name="connsiteY1197" fmla="*/ 3538379 h 7804877"/>
              <a:gd name="connsiteX1198" fmla="*/ 23335776 w 24263694"/>
              <a:gd name="connsiteY1198" fmla="*/ 3630174 h 7804877"/>
              <a:gd name="connsiteX1199" fmla="*/ 23338024 w 24263694"/>
              <a:gd name="connsiteY1199" fmla="*/ 3543458 h 7804877"/>
              <a:gd name="connsiteX1200" fmla="*/ 23349258 w 24263694"/>
              <a:gd name="connsiteY1200" fmla="*/ 3538379 h 7804877"/>
              <a:gd name="connsiteX1201" fmla="*/ 3037594 w 24263694"/>
              <a:gd name="connsiteY1201" fmla="*/ 3488672 h 7804877"/>
              <a:gd name="connsiteX1202" fmla="*/ 3021867 w 24263694"/>
              <a:gd name="connsiteY1202" fmla="*/ 3533299 h 7804877"/>
              <a:gd name="connsiteX1203" fmla="*/ 3037594 w 24263694"/>
              <a:gd name="connsiteY1203" fmla="*/ 3488672 h 7804877"/>
              <a:gd name="connsiteX1204" fmla="*/ 2732037 w 24263694"/>
              <a:gd name="connsiteY1204" fmla="*/ 3470530 h 7804877"/>
              <a:gd name="connsiteX1205" fmla="*/ 2730914 w 24263694"/>
              <a:gd name="connsiteY1205" fmla="*/ 3488672 h 7804877"/>
              <a:gd name="connsiteX1206" fmla="*/ 2662389 w 24263694"/>
              <a:gd name="connsiteY1206" fmla="*/ 3480690 h 7804877"/>
              <a:gd name="connsiteX1207" fmla="*/ 2732037 w 24263694"/>
              <a:gd name="connsiteY1207" fmla="*/ 3470530 h 7804877"/>
              <a:gd name="connsiteX1208" fmla="*/ 1860302 w 24263694"/>
              <a:gd name="connsiteY1208" fmla="*/ 3427354 h 7804877"/>
              <a:gd name="connsiteX1209" fmla="*/ 1836711 w 24263694"/>
              <a:gd name="connsiteY1209" fmla="*/ 3452752 h 7804877"/>
              <a:gd name="connsiteX1210" fmla="*/ 1904113 w 24263694"/>
              <a:gd name="connsiteY1210" fmla="*/ 3436062 h 7804877"/>
              <a:gd name="connsiteX1211" fmla="*/ 1860302 w 24263694"/>
              <a:gd name="connsiteY1211" fmla="*/ 3427354 h 7804877"/>
              <a:gd name="connsiteX1212" fmla="*/ 23277362 w 24263694"/>
              <a:gd name="connsiteY1212" fmla="*/ 3426266 h 7804877"/>
              <a:gd name="connsiteX1213" fmla="*/ 23288596 w 24263694"/>
              <a:gd name="connsiteY1213" fmla="*/ 3462549 h 7804877"/>
              <a:gd name="connsiteX1214" fmla="*/ 23240290 w 24263694"/>
              <a:gd name="connsiteY1214" fmla="*/ 3479964 h 7804877"/>
              <a:gd name="connsiteX1215" fmla="*/ 23233550 w 24263694"/>
              <a:gd name="connsiteY1215" fmla="*/ 3434974 h 7804877"/>
              <a:gd name="connsiteX1216" fmla="*/ 23277362 w 24263694"/>
              <a:gd name="connsiteY1216" fmla="*/ 3426266 h 7804877"/>
              <a:gd name="connsiteX1217" fmla="*/ 3300463 w 24263694"/>
              <a:gd name="connsiteY1217" fmla="*/ 3383090 h 7804877"/>
              <a:gd name="connsiteX1218" fmla="*/ 3302709 w 24263694"/>
              <a:gd name="connsiteY1218" fmla="*/ 3407762 h 7804877"/>
              <a:gd name="connsiteX1219" fmla="*/ 3300463 w 24263694"/>
              <a:gd name="connsiteY1219" fmla="*/ 3383090 h 7804877"/>
              <a:gd name="connsiteX1220" fmla="*/ 3377975 w 24263694"/>
              <a:gd name="connsiteY1220" fmla="*/ 3371479 h 7804877"/>
              <a:gd name="connsiteX1221" fmla="*/ 3381346 w 24263694"/>
              <a:gd name="connsiteY1221" fmla="*/ 3428080 h 7804877"/>
              <a:gd name="connsiteX1222" fmla="*/ 3389209 w 24263694"/>
              <a:gd name="connsiteY1222" fmla="*/ 3374382 h 7804877"/>
              <a:gd name="connsiteX1223" fmla="*/ 3377975 w 24263694"/>
              <a:gd name="connsiteY1223" fmla="*/ 3371479 h 7804877"/>
              <a:gd name="connsiteX1224" fmla="*/ 3203853 w 24263694"/>
              <a:gd name="connsiteY1224" fmla="*/ 3354789 h 7804877"/>
              <a:gd name="connsiteX1225" fmla="*/ 3145438 w 24263694"/>
              <a:gd name="connsiteY1225" fmla="*/ 3356604 h 7804877"/>
              <a:gd name="connsiteX1226" fmla="*/ 3014003 w 24263694"/>
              <a:gd name="connsiteY1226" fmla="*/ 3462549 h 7804877"/>
              <a:gd name="connsiteX1227" fmla="*/ 3090393 w 24263694"/>
              <a:gd name="connsiteY1227" fmla="*/ 3434974 h 7804877"/>
              <a:gd name="connsiteX1228" fmla="*/ 3169029 w 24263694"/>
              <a:gd name="connsiteY1228" fmla="*/ 3461823 h 7804877"/>
              <a:gd name="connsiteX1229" fmla="*/ 3272378 w 24263694"/>
              <a:gd name="connsiteY1229" fmla="*/ 3396151 h 7804877"/>
              <a:gd name="connsiteX1230" fmla="*/ 3292599 w 24263694"/>
              <a:gd name="connsiteY1230" fmla="*/ 3419372 h 7804877"/>
              <a:gd name="connsiteX1231" fmla="*/ 3283612 w 24263694"/>
              <a:gd name="connsiteY1231" fmla="*/ 3372568 h 7804877"/>
              <a:gd name="connsiteX1232" fmla="*/ 3134204 w 24263694"/>
              <a:gd name="connsiteY1232" fmla="*/ 3389258 h 7804877"/>
              <a:gd name="connsiteX1233" fmla="*/ 3203853 w 24263694"/>
              <a:gd name="connsiteY1233" fmla="*/ 3354789 h 7804877"/>
              <a:gd name="connsiteX1234" fmla="*/ 1027884 w 24263694"/>
              <a:gd name="connsiteY1234" fmla="*/ 3340639 h 7804877"/>
              <a:gd name="connsiteX1235" fmla="*/ 1164936 w 24263694"/>
              <a:gd name="connsiteY1235" fmla="*/ 3368940 h 7804877"/>
              <a:gd name="connsiteX1236" fmla="*/ 1027884 w 24263694"/>
              <a:gd name="connsiteY1236" fmla="*/ 3368940 h 7804877"/>
              <a:gd name="connsiteX1237" fmla="*/ 1027884 w 24263694"/>
              <a:gd name="connsiteY1237" fmla="*/ 3340639 h 7804877"/>
              <a:gd name="connsiteX1238" fmla="*/ 3233061 w 24263694"/>
              <a:gd name="connsiteY1238" fmla="*/ 3320321 h 7804877"/>
              <a:gd name="connsiteX1239" fmla="*/ 3229690 w 24263694"/>
              <a:gd name="connsiteY1239" fmla="*/ 3356604 h 7804877"/>
              <a:gd name="connsiteX1240" fmla="*/ 3388086 w 24263694"/>
              <a:gd name="connsiteY1240" fmla="*/ 3328303 h 7804877"/>
              <a:gd name="connsiteX1241" fmla="*/ 3233061 w 24263694"/>
              <a:gd name="connsiteY1241" fmla="*/ 3320321 h 7804877"/>
              <a:gd name="connsiteX1242" fmla="*/ 3116230 w 24263694"/>
              <a:gd name="connsiteY1242" fmla="*/ 3312339 h 7804877"/>
              <a:gd name="connsiteX1243" fmla="*/ 3078035 w 24263694"/>
              <a:gd name="connsiteY1243" fmla="*/ 3336285 h 7804877"/>
              <a:gd name="connsiteX1244" fmla="*/ 3116230 w 24263694"/>
              <a:gd name="connsiteY1244" fmla="*/ 3312339 h 7804877"/>
              <a:gd name="connsiteX1245" fmla="*/ 1879399 w 24263694"/>
              <a:gd name="connsiteY1245" fmla="*/ 3294923 h 7804877"/>
              <a:gd name="connsiteX1246" fmla="*/ 1797393 w 24263694"/>
              <a:gd name="connsiteY1246" fmla="*/ 3304720 h 7804877"/>
              <a:gd name="connsiteX1247" fmla="*/ 1788406 w 24263694"/>
              <a:gd name="connsiteY1247" fmla="*/ 3364586 h 7804877"/>
              <a:gd name="connsiteX1248" fmla="*/ 1888386 w 24263694"/>
              <a:gd name="connsiteY1248" fmla="*/ 3401957 h 7804877"/>
              <a:gd name="connsiteX1249" fmla="*/ 1879399 w 24263694"/>
              <a:gd name="connsiteY1249" fmla="*/ 3294923 h 7804877"/>
              <a:gd name="connsiteX1250" fmla="*/ 3472339 w 24263694"/>
              <a:gd name="connsiteY1250" fmla="*/ 3292384 h 7804877"/>
              <a:gd name="connsiteX1251" fmla="*/ 3461105 w 24263694"/>
              <a:gd name="connsiteY1251" fmla="*/ 3312339 h 7804877"/>
              <a:gd name="connsiteX1252" fmla="*/ 3502670 w 24263694"/>
              <a:gd name="connsiteY1252" fmla="*/ 3294198 h 7804877"/>
              <a:gd name="connsiteX1253" fmla="*/ 3472339 w 24263694"/>
              <a:gd name="connsiteY1253" fmla="*/ 3292384 h 7804877"/>
              <a:gd name="connsiteX1254" fmla="*/ 1223351 w 24263694"/>
              <a:gd name="connsiteY1254" fmla="*/ 3288392 h 7804877"/>
              <a:gd name="connsiteX1255" fmla="*/ 1215487 w 24263694"/>
              <a:gd name="connsiteY1255" fmla="*/ 3294923 h 7804877"/>
              <a:gd name="connsiteX1256" fmla="*/ 1161565 w 24263694"/>
              <a:gd name="connsiteY1256" fmla="*/ 3340639 h 7804877"/>
              <a:gd name="connsiteX1257" fmla="*/ 1223351 w 24263694"/>
              <a:gd name="connsiteY1257" fmla="*/ 3288392 h 7804877"/>
              <a:gd name="connsiteX1258" fmla="*/ 2811797 w 24263694"/>
              <a:gd name="connsiteY1258" fmla="*/ 3263358 h 7804877"/>
              <a:gd name="connsiteX1259" fmla="*/ 2787083 w 24263694"/>
              <a:gd name="connsiteY1259" fmla="*/ 3309073 h 7804877"/>
              <a:gd name="connsiteX1260" fmla="*/ 2838758 w 24263694"/>
              <a:gd name="connsiteY1260" fmla="*/ 3327578 h 7804877"/>
              <a:gd name="connsiteX1261" fmla="*/ 2811797 w 24263694"/>
              <a:gd name="connsiteY1261" fmla="*/ 3263358 h 7804877"/>
              <a:gd name="connsiteX1262" fmla="*/ 23320488 w 24263694"/>
              <a:gd name="connsiteY1262" fmla="*/ 3259763 h 7804877"/>
              <a:gd name="connsiteX1263" fmla="*/ 23308816 w 24263694"/>
              <a:gd name="connsiteY1263" fmla="*/ 3260455 h 7804877"/>
              <a:gd name="connsiteX1264" fmla="*/ 23293088 w 24263694"/>
              <a:gd name="connsiteY1264" fmla="*/ 3274605 h 7804877"/>
              <a:gd name="connsiteX1265" fmla="*/ 23368354 w 24263694"/>
              <a:gd name="connsiteY1265" fmla="*/ 3268437 h 7804877"/>
              <a:gd name="connsiteX1266" fmla="*/ 23320488 w 24263694"/>
              <a:gd name="connsiteY1266" fmla="*/ 3259763 h 7804877"/>
              <a:gd name="connsiteX1267" fmla="*/ 3616130 w 24263694"/>
              <a:gd name="connsiteY1267" fmla="*/ 3251022 h 7804877"/>
              <a:gd name="connsiteX1268" fmla="*/ 3566702 w 24263694"/>
              <a:gd name="connsiteY1268" fmla="*/ 3268437 h 7804877"/>
              <a:gd name="connsiteX1269" fmla="*/ 3664435 w 24263694"/>
              <a:gd name="connsiteY1269" fmla="*/ 3275694 h 7804877"/>
              <a:gd name="connsiteX1270" fmla="*/ 3616130 w 24263694"/>
              <a:gd name="connsiteY1270" fmla="*/ 3251022 h 7804877"/>
              <a:gd name="connsiteX1271" fmla="*/ 23184122 w 24263694"/>
              <a:gd name="connsiteY1271" fmla="*/ 3240500 h 7804877"/>
              <a:gd name="connsiteX1272" fmla="*/ 23165024 w 24263694"/>
              <a:gd name="connsiteY1272" fmla="*/ 3247393 h 7804877"/>
              <a:gd name="connsiteX1273" fmla="*/ 23154914 w 24263694"/>
              <a:gd name="connsiteY1273" fmla="*/ 3273517 h 7804877"/>
              <a:gd name="connsiteX1274" fmla="*/ 23032466 w 24263694"/>
              <a:gd name="connsiteY1274" fmla="*/ 3293109 h 7804877"/>
              <a:gd name="connsiteX1275" fmla="*/ 23166148 w 24263694"/>
              <a:gd name="connsiteY1275" fmla="*/ 3302180 h 7804877"/>
              <a:gd name="connsiteX1276" fmla="*/ 23109980 w 24263694"/>
              <a:gd name="connsiteY1276" fmla="*/ 3331206 h 7804877"/>
              <a:gd name="connsiteX1277" fmla="*/ 23062798 w 24263694"/>
              <a:gd name="connsiteY1277" fmla="*/ 3303631 h 7804877"/>
              <a:gd name="connsiteX1278" fmla="*/ 23109980 w 24263694"/>
              <a:gd name="connsiteY1278" fmla="*/ 3331206 h 7804877"/>
              <a:gd name="connsiteX1279" fmla="*/ 23281856 w 24263694"/>
              <a:gd name="connsiteY1279" fmla="*/ 3368214 h 7804877"/>
              <a:gd name="connsiteX1280" fmla="*/ 23181876 w 24263694"/>
              <a:gd name="connsiteY1280" fmla="*/ 3321047 h 7804877"/>
              <a:gd name="connsiteX1281" fmla="*/ 23172888 w 24263694"/>
              <a:gd name="connsiteY1281" fmla="*/ 3266986 h 7804877"/>
              <a:gd name="connsiteX1282" fmla="*/ 23249278 w 24263694"/>
              <a:gd name="connsiteY1282" fmla="*/ 3265535 h 7804877"/>
              <a:gd name="connsiteX1283" fmla="*/ 23207712 w 24263694"/>
              <a:gd name="connsiteY1283" fmla="*/ 3245579 h 7804877"/>
              <a:gd name="connsiteX1284" fmla="*/ 23184122 w 24263694"/>
              <a:gd name="connsiteY1284" fmla="*/ 3240500 h 7804877"/>
              <a:gd name="connsiteX1285" fmla="*/ 3116230 w 24263694"/>
              <a:gd name="connsiteY1285" fmla="*/ 3233969 h 7804877"/>
              <a:gd name="connsiteX1286" fmla="*/ 3080282 w 24263694"/>
              <a:gd name="connsiteY1286" fmla="*/ 3267711 h 7804877"/>
              <a:gd name="connsiteX1287" fmla="*/ 3036471 w 24263694"/>
              <a:gd name="connsiteY1287" fmla="*/ 3259004 h 7804877"/>
              <a:gd name="connsiteX1288" fmla="*/ 3020744 w 24263694"/>
              <a:gd name="connsiteY1288" fmla="*/ 3294198 h 7804877"/>
              <a:gd name="connsiteX1289" fmla="*/ 3116230 w 24263694"/>
              <a:gd name="connsiteY1289" fmla="*/ 3257552 h 7804877"/>
              <a:gd name="connsiteX1290" fmla="*/ 3036471 w 24263694"/>
              <a:gd name="connsiteY1290" fmla="*/ 3318870 h 7804877"/>
              <a:gd name="connsiteX1291" fmla="*/ 3082529 w 24263694"/>
              <a:gd name="connsiteY1291" fmla="*/ 3373293 h 7804877"/>
              <a:gd name="connsiteX1292" fmla="*/ 3161165 w 24263694"/>
              <a:gd name="connsiteY1292" fmla="*/ 3327578 h 7804877"/>
              <a:gd name="connsiteX1293" fmla="*/ 3204976 w 24263694"/>
              <a:gd name="connsiteY1293" fmla="*/ 3337011 h 7804877"/>
              <a:gd name="connsiteX1294" fmla="*/ 3181386 w 24263694"/>
              <a:gd name="connsiteY1294" fmla="*/ 3302180 h 7804877"/>
              <a:gd name="connsiteX1295" fmla="*/ 3128587 w 24263694"/>
              <a:gd name="connsiteY1295" fmla="*/ 3292384 h 7804877"/>
              <a:gd name="connsiteX1296" fmla="*/ 3143191 w 24263694"/>
              <a:gd name="connsiteY1296" fmla="*/ 3265535 h 7804877"/>
              <a:gd name="connsiteX1297" fmla="*/ 3197113 w 24263694"/>
              <a:gd name="connsiteY1297" fmla="*/ 3257552 h 7804877"/>
              <a:gd name="connsiteX1298" fmla="*/ 3116230 w 24263694"/>
              <a:gd name="connsiteY1298" fmla="*/ 3233969 h 7804877"/>
              <a:gd name="connsiteX1299" fmla="*/ 23794112 w 24263694"/>
              <a:gd name="connsiteY1299" fmla="*/ 3219093 h 7804877"/>
              <a:gd name="connsiteX1300" fmla="*/ 23749178 w 24263694"/>
              <a:gd name="connsiteY1300" fmla="*/ 3259729 h 7804877"/>
              <a:gd name="connsiteX1301" fmla="*/ 23794112 w 24263694"/>
              <a:gd name="connsiteY1301" fmla="*/ 3219093 h 7804877"/>
              <a:gd name="connsiteX1302" fmla="*/ 3226320 w 24263694"/>
              <a:gd name="connsiteY1302" fmla="*/ 3217279 h 7804877"/>
              <a:gd name="connsiteX1303" fmla="*/ 3163412 w 24263694"/>
              <a:gd name="connsiteY1303" fmla="*/ 3231429 h 7804877"/>
              <a:gd name="connsiteX1304" fmla="*/ 3240924 w 24263694"/>
              <a:gd name="connsiteY1304" fmla="*/ 3276419 h 7804877"/>
              <a:gd name="connsiteX1305" fmla="*/ 3225197 w 24263694"/>
              <a:gd name="connsiteY1305" fmla="*/ 3241951 h 7804877"/>
              <a:gd name="connsiteX1306" fmla="*/ 3239801 w 24263694"/>
              <a:gd name="connsiteY1306" fmla="*/ 3230703 h 7804877"/>
              <a:gd name="connsiteX1307" fmla="*/ 3346521 w 24263694"/>
              <a:gd name="connsiteY1307" fmla="*/ 3283676 h 7804877"/>
              <a:gd name="connsiteX1308" fmla="*/ 3407183 w 24263694"/>
              <a:gd name="connsiteY1308" fmla="*/ 3256827 h 7804877"/>
              <a:gd name="connsiteX1309" fmla="*/ 3427404 w 24263694"/>
              <a:gd name="connsiteY1309" fmla="*/ 3286216 h 7804877"/>
              <a:gd name="connsiteX1310" fmla="*/ 3462228 w 24263694"/>
              <a:gd name="connsiteY1310" fmla="*/ 3231429 h 7804877"/>
              <a:gd name="connsiteX1311" fmla="*/ 3445377 w 24263694"/>
              <a:gd name="connsiteY1311" fmla="*/ 3223447 h 7804877"/>
              <a:gd name="connsiteX1312" fmla="*/ 3226320 w 24263694"/>
              <a:gd name="connsiteY1312" fmla="*/ 3217279 h 7804877"/>
              <a:gd name="connsiteX1313" fmla="*/ 4673222 w 24263694"/>
              <a:gd name="connsiteY1313" fmla="*/ 3212925 h 7804877"/>
              <a:gd name="connsiteX1314" fmla="*/ 4656371 w 24263694"/>
              <a:gd name="connsiteY1314" fmla="*/ 3256827 h 7804877"/>
              <a:gd name="connsiteX1315" fmla="*/ 4673222 w 24263694"/>
              <a:gd name="connsiteY1315" fmla="*/ 3212925 h 7804877"/>
              <a:gd name="connsiteX1316" fmla="*/ 2670252 w 24263694"/>
              <a:gd name="connsiteY1316" fmla="*/ 3212925 h 7804877"/>
              <a:gd name="connsiteX1317" fmla="*/ 2721927 w 24263694"/>
              <a:gd name="connsiteY1317" fmla="*/ 3228889 h 7804877"/>
              <a:gd name="connsiteX1318" fmla="*/ 2669129 w 24263694"/>
              <a:gd name="connsiteY1318" fmla="*/ 3236509 h 7804877"/>
              <a:gd name="connsiteX1319" fmla="*/ 2678116 w 24263694"/>
              <a:gd name="connsiteY1319" fmla="*/ 3292384 h 7804877"/>
              <a:gd name="connsiteX1320" fmla="*/ 2644414 w 24263694"/>
              <a:gd name="connsiteY1320" fmla="*/ 3265535 h 7804877"/>
              <a:gd name="connsiteX1321" fmla="*/ 2670252 w 24263694"/>
              <a:gd name="connsiteY1321" fmla="*/ 3212925 h 7804877"/>
              <a:gd name="connsiteX1322" fmla="*/ 4726020 w 24263694"/>
              <a:gd name="connsiteY1322" fmla="*/ 3204943 h 7804877"/>
              <a:gd name="connsiteX1323" fmla="*/ 4692319 w 24263694"/>
              <a:gd name="connsiteY1323" fmla="*/ 3259729 h 7804877"/>
              <a:gd name="connsiteX1324" fmla="*/ 4812520 w 24263694"/>
              <a:gd name="connsiteY1324" fmla="*/ 3249933 h 7804877"/>
              <a:gd name="connsiteX1325" fmla="*/ 4806903 w 24263694"/>
              <a:gd name="connsiteY1325" fmla="*/ 3213651 h 7804877"/>
              <a:gd name="connsiteX1326" fmla="*/ 4697936 w 24263694"/>
              <a:gd name="connsiteY1326" fmla="*/ 3233243 h 7804877"/>
              <a:gd name="connsiteX1327" fmla="*/ 4726020 w 24263694"/>
              <a:gd name="connsiteY1327" fmla="*/ 3204943 h 7804877"/>
              <a:gd name="connsiteX1328" fmla="*/ 2637674 w 24263694"/>
              <a:gd name="connsiteY1328" fmla="*/ 3200589 h 7804877"/>
              <a:gd name="connsiteX1329" fmla="*/ 2653402 w 24263694"/>
              <a:gd name="connsiteY1329" fmla="*/ 3212925 h 7804877"/>
              <a:gd name="connsiteX1330" fmla="*/ 2644414 w 24263694"/>
              <a:gd name="connsiteY1330" fmla="*/ 3212199 h 7804877"/>
              <a:gd name="connsiteX1331" fmla="*/ 2599480 w 24263694"/>
              <a:gd name="connsiteY1331" fmla="*/ 3255375 h 7804877"/>
              <a:gd name="connsiteX1332" fmla="*/ 2599480 w 24263694"/>
              <a:gd name="connsiteY1332" fmla="*/ 3203492 h 7804877"/>
              <a:gd name="connsiteX1333" fmla="*/ 2637674 w 24263694"/>
              <a:gd name="connsiteY1333" fmla="*/ 3200589 h 7804877"/>
              <a:gd name="connsiteX1334" fmla="*/ 23848034 w 24263694"/>
              <a:gd name="connsiteY1334" fmla="*/ 3197324 h 7804877"/>
              <a:gd name="connsiteX1335" fmla="*/ 23859268 w 24263694"/>
              <a:gd name="connsiteY1335" fmla="*/ 3204217 h 7804877"/>
              <a:gd name="connsiteX1336" fmla="*/ 23803100 w 24263694"/>
              <a:gd name="connsiteY1336" fmla="*/ 3228889 h 7804877"/>
              <a:gd name="connsiteX1337" fmla="*/ 23804222 w 24263694"/>
              <a:gd name="connsiteY1337" fmla="*/ 3203492 h 7804877"/>
              <a:gd name="connsiteX1338" fmla="*/ 23836800 w 24263694"/>
              <a:gd name="connsiteY1338" fmla="*/ 3199863 h 7804877"/>
              <a:gd name="connsiteX1339" fmla="*/ 23848034 w 24263694"/>
              <a:gd name="connsiteY1339" fmla="*/ 3197324 h 7804877"/>
              <a:gd name="connsiteX1340" fmla="*/ 3488066 w 24263694"/>
              <a:gd name="connsiteY1340" fmla="*/ 3169749 h 7804877"/>
              <a:gd name="connsiteX1341" fmla="*/ 3549851 w 24263694"/>
              <a:gd name="connsiteY1341" fmla="*/ 3197686 h 7804877"/>
              <a:gd name="connsiteX1342" fmla="*/ 3488066 w 24263694"/>
              <a:gd name="connsiteY1342" fmla="*/ 3169749 h 7804877"/>
              <a:gd name="connsiteX1343" fmla="*/ 3426280 w 24263694"/>
              <a:gd name="connsiteY1343" fmla="*/ 3157413 h 7804877"/>
              <a:gd name="connsiteX1344" fmla="*/ 3371235 w 24263694"/>
              <a:gd name="connsiteY1344" fmla="*/ 3188253 h 7804877"/>
              <a:gd name="connsiteX1345" fmla="*/ 3470092 w 24263694"/>
              <a:gd name="connsiteY1345" fmla="*/ 3186802 h 7804877"/>
              <a:gd name="connsiteX1346" fmla="*/ 3426280 w 24263694"/>
              <a:gd name="connsiteY1346" fmla="*/ 3157413 h 7804877"/>
              <a:gd name="connsiteX1347" fmla="*/ 2505117 w 24263694"/>
              <a:gd name="connsiteY1347" fmla="*/ 3154873 h 7804877"/>
              <a:gd name="connsiteX1348" fmla="*/ 2469169 w 24263694"/>
              <a:gd name="connsiteY1348" fmla="*/ 3217279 h 7804877"/>
              <a:gd name="connsiteX1349" fmla="*/ 2406260 w 24263694"/>
              <a:gd name="connsiteY1349" fmla="*/ 3202403 h 7804877"/>
              <a:gd name="connsiteX1350" fmla="*/ 2505117 w 24263694"/>
              <a:gd name="connsiteY1350" fmla="*/ 3154873 h 7804877"/>
              <a:gd name="connsiteX1351" fmla="*/ 23023480 w 24263694"/>
              <a:gd name="connsiteY1351" fmla="*/ 3136369 h 7804877"/>
              <a:gd name="connsiteX1352" fmla="*/ 22997642 w 24263694"/>
              <a:gd name="connsiteY1352" fmla="*/ 3154873 h 7804877"/>
              <a:gd name="connsiteX1353" fmla="*/ 23045948 w 24263694"/>
              <a:gd name="connsiteY1353" fmla="*/ 3163581 h 7804877"/>
              <a:gd name="connsiteX1354" fmla="*/ 23023480 w 24263694"/>
              <a:gd name="connsiteY1354" fmla="*/ 3136369 h 7804877"/>
              <a:gd name="connsiteX1355" fmla="*/ 3558838 w 24263694"/>
              <a:gd name="connsiteY1355" fmla="*/ 3134192 h 7804877"/>
              <a:gd name="connsiteX1356" fmla="*/ 3558838 w 24263694"/>
              <a:gd name="connsiteY1356" fmla="*/ 3204217 h 7804877"/>
              <a:gd name="connsiteX1357" fmla="*/ 3679039 w 24263694"/>
              <a:gd name="connsiteY1357" fmla="*/ 3188979 h 7804877"/>
              <a:gd name="connsiteX1358" fmla="*/ 3620623 w 24263694"/>
              <a:gd name="connsiteY1358" fmla="*/ 3196961 h 7804877"/>
              <a:gd name="connsiteX1359" fmla="*/ 3636351 w 24263694"/>
              <a:gd name="connsiteY1359" fmla="*/ 3179545 h 7804877"/>
              <a:gd name="connsiteX1360" fmla="*/ 3591416 w 24263694"/>
              <a:gd name="connsiteY1360" fmla="*/ 3161767 h 7804877"/>
              <a:gd name="connsiteX1361" fmla="*/ 3594786 w 24263694"/>
              <a:gd name="connsiteY1361" fmla="*/ 3188979 h 7804877"/>
              <a:gd name="connsiteX1362" fmla="*/ 3576812 w 24263694"/>
              <a:gd name="connsiteY1362" fmla="*/ 3187527 h 7804877"/>
              <a:gd name="connsiteX1363" fmla="*/ 3558838 w 24263694"/>
              <a:gd name="connsiteY1363" fmla="*/ 3134192 h 7804877"/>
              <a:gd name="connsiteX1364" fmla="*/ 5748287 w 24263694"/>
              <a:gd name="connsiteY1364" fmla="*/ 3116776 h 7804877"/>
              <a:gd name="connsiteX1365" fmla="*/ 5738177 w 24263694"/>
              <a:gd name="connsiteY1365" fmla="*/ 3154873 h 7804877"/>
              <a:gd name="connsiteX1366" fmla="*/ 5762891 w 24263694"/>
              <a:gd name="connsiteY1366" fmla="*/ 3117502 h 7804877"/>
              <a:gd name="connsiteX1367" fmla="*/ 5748287 w 24263694"/>
              <a:gd name="connsiteY1367" fmla="*/ 3116776 h 7804877"/>
              <a:gd name="connsiteX1368" fmla="*/ 3038718 w 24263694"/>
              <a:gd name="connsiteY1368" fmla="*/ 3113148 h 7804877"/>
              <a:gd name="connsiteX1369" fmla="*/ 3016250 w 24263694"/>
              <a:gd name="connsiteY1369" fmla="*/ 3117502 h 7804877"/>
              <a:gd name="connsiteX1370" fmla="*/ 2978056 w 24263694"/>
              <a:gd name="connsiteY1370" fmla="*/ 3142174 h 7804877"/>
              <a:gd name="connsiteX1371" fmla="*/ 3055568 w 24263694"/>
              <a:gd name="connsiteY1371" fmla="*/ 3117502 h 7804877"/>
              <a:gd name="connsiteX1372" fmla="*/ 3038718 w 24263694"/>
              <a:gd name="connsiteY1372" fmla="*/ 3113148 h 7804877"/>
              <a:gd name="connsiteX1373" fmla="*/ 996430 w 24263694"/>
              <a:gd name="connsiteY1373" fmla="*/ 3111697 h 7804877"/>
              <a:gd name="connsiteX1374" fmla="*/ 1070572 w 24263694"/>
              <a:gd name="connsiteY1374" fmla="*/ 3143263 h 7804877"/>
              <a:gd name="connsiteX1375" fmla="*/ 987443 w 24263694"/>
              <a:gd name="connsiteY1375" fmla="*/ 3124759 h 7804877"/>
              <a:gd name="connsiteX1376" fmla="*/ 996430 w 24263694"/>
              <a:gd name="connsiteY1376" fmla="*/ 3111697 h 7804877"/>
              <a:gd name="connsiteX1377" fmla="*/ 5607866 w 24263694"/>
              <a:gd name="connsiteY1377" fmla="*/ 3109520 h 7804877"/>
              <a:gd name="connsiteX1378" fmla="*/ 5666281 w 24263694"/>
              <a:gd name="connsiteY1378" fmla="*/ 3171563 h 7804877"/>
              <a:gd name="connsiteX1379" fmla="*/ 5607866 w 24263694"/>
              <a:gd name="connsiteY1379" fmla="*/ 3109520 h 7804877"/>
              <a:gd name="connsiteX1380" fmla="*/ 2966822 w 24263694"/>
              <a:gd name="connsiteY1380" fmla="*/ 3108069 h 7804877"/>
              <a:gd name="connsiteX1381" fmla="*/ 2907283 w 24263694"/>
              <a:gd name="connsiteY1381" fmla="*/ 3134192 h 7804877"/>
              <a:gd name="connsiteX1382" fmla="*/ 2933121 w 24263694"/>
              <a:gd name="connsiteY1382" fmla="*/ 3142174 h 7804877"/>
              <a:gd name="connsiteX1383" fmla="*/ 2966822 w 24263694"/>
              <a:gd name="connsiteY1383" fmla="*/ 3108069 h 7804877"/>
              <a:gd name="connsiteX1384" fmla="*/ 2814043 w 24263694"/>
              <a:gd name="connsiteY1384" fmla="*/ 3106255 h 7804877"/>
              <a:gd name="connsiteX1385" fmla="*/ 2783713 w 24263694"/>
              <a:gd name="connsiteY1385" fmla="*/ 3107343 h 7804877"/>
              <a:gd name="connsiteX1386" fmla="*/ 2755628 w 24263694"/>
              <a:gd name="connsiteY1386" fmla="*/ 3124033 h 7804877"/>
              <a:gd name="connsiteX1387" fmla="*/ 2898296 w 24263694"/>
              <a:gd name="connsiteY1387" fmla="*/ 3124759 h 7804877"/>
              <a:gd name="connsiteX1388" fmla="*/ 2814043 w 24263694"/>
              <a:gd name="connsiteY1388" fmla="*/ 3106255 h 7804877"/>
              <a:gd name="connsiteX1389" fmla="*/ 4703552 w 24263694"/>
              <a:gd name="connsiteY1389" fmla="*/ 3103715 h 7804877"/>
              <a:gd name="connsiteX1390" fmla="*/ 4746240 w 24263694"/>
              <a:gd name="connsiteY1390" fmla="*/ 3124033 h 7804877"/>
              <a:gd name="connsiteX1391" fmla="*/ 4728267 w 24263694"/>
              <a:gd name="connsiteY1391" fmla="*/ 3116051 h 7804877"/>
              <a:gd name="connsiteX1392" fmla="*/ 4709170 w 24263694"/>
              <a:gd name="connsiteY1392" fmla="*/ 3134192 h 7804877"/>
              <a:gd name="connsiteX1393" fmla="*/ 4691196 w 24263694"/>
              <a:gd name="connsiteY1393" fmla="*/ 3116776 h 7804877"/>
              <a:gd name="connsiteX1394" fmla="*/ 4703552 w 24263694"/>
              <a:gd name="connsiteY1394" fmla="*/ 3103715 h 7804877"/>
              <a:gd name="connsiteX1395" fmla="*/ 5546081 w 24263694"/>
              <a:gd name="connsiteY1395" fmla="*/ 3099361 h 7804877"/>
              <a:gd name="connsiteX1396" fmla="*/ 5543834 w 24263694"/>
              <a:gd name="connsiteY1396" fmla="*/ 3135643 h 7804877"/>
              <a:gd name="connsiteX1397" fmla="*/ 5600003 w 24263694"/>
              <a:gd name="connsiteY1397" fmla="*/ 3100087 h 7804877"/>
              <a:gd name="connsiteX1398" fmla="*/ 2526461 w 24263694"/>
              <a:gd name="connsiteY1398" fmla="*/ 3080857 h 7804877"/>
              <a:gd name="connsiteX1399" fmla="*/ 2519721 w 24263694"/>
              <a:gd name="connsiteY1399" fmla="*/ 3116051 h 7804877"/>
              <a:gd name="connsiteX1400" fmla="*/ 2571395 w 24263694"/>
              <a:gd name="connsiteY1400" fmla="*/ 3153059 h 7804877"/>
              <a:gd name="connsiteX1401" fmla="*/ 2616330 w 24263694"/>
              <a:gd name="connsiteY1401" fmla="*/ 3135643 h 7804877"/>
              <a:gd name="connsiteX1402" fmla="*/ 2616330 w 24263694"/>
              <a:gd name="connsiteY1402" fmla="*/ 3089565 h 7804877"/>
              <a:gd name="connsiteX1403" fmla="*/ 2526461 w 24263694"/>
              <a:gd name="connsiteY1403" fmla="*/ 3080857 h 7804877"/>
              <a:gd name="connsiteX1404" fmla="*/ 4311496 w 24263694"/>
              <a:gd name="connsiteY1404" fmla="*/ 3066344 h 7804877"/>
              <a:gd name="connsiteX1405" fmla="*/ 4345198 w 24263694"/>
              <a:gd name="connsiteY1405" fmla="*/ 3118591 h 7804877"/>
              <a:gd name="connsiteX1406" fmla="*/ 4312619 w 24263694"/>
              <a:gd name="connsiteY1406" fmla="*/ 3101901 h 7804877"/>
              <a:gd name="connsiteX1407" fmla="*/ 4311496 w 24263694"/>
              <a:gd name="connsiteY1407" fmla="*/ 3066344 h 7804877"/>
              <a:gd name="connsiteX1408" fmla="*/ 5339380 w 24263694"/>
              <a:gd name="connsiteY1408" fmla="*/ 3064167 h 7804877"/>
              <a:gd name="connsiteX1409" fmla="*/ 5295569 w 24263694"/>
              <a:gd name="connsiteY1409" fmla="*/ 3088476 h 7804877"/>
              <a:gd name="connsiteX1410" fmla="*/ 5339380 w 24263694"/>
              <a:gd name="connsiteY1410" fmla="*/ 3064167 h 7804877"/>
              <a:gd name="connsiteX1411" fmla="*/ 5076512 w 24263694"/>
              <a:gd name="connsiteY1411" fmla="*/ 3064167 h 7804877"/>
              <a:gd name="connsiteX1412" fmla="*/ 5085499 w 24263694"/>
              <a:gd name="connsiteY1412" fmla="*/ 3064893 h 7804877"/>
              <a:gd name="connsiteX1413" fmla="*/ 5120323 w 24263694"/>
              <a:gd name="connsiteY1413" fmla="*/ 3100812 h 7804877"/>
              <a:gd name="connsiteX1414" fmla="*/ 5131557 w 24263694"/>
              <a:gd name="connsiteY1414" fmla="*/ 3129838 h 7804877"/>
              <a:gd name="connsiteX1415" fmla="*/ 5077635 w 24263694"/>
              <a:gd name="connsiteY1415" fmla="*/ 3129112 h 7804877"/>
              <a:gd name="connsiteX1416" fmla="*/ 5076512 w 24263694"/>
              <a:gd name="connsiteY1416" fmla="*/ 3064167 h 7804877"/>
              <a:gd name="connsiteX1417" fmla="*/ 22676358 w 24263694"/>
              <a:gd name="connsiteY1417" fmla="*/ 3059813 h 7804877"/>
              <a:gd name="connsiteX1418" fmla="*/ 22650520 w 24263694"/>
              <a:gd name="connsiteY1418" fmla="*/ 3079043 h 7804877"/>
              <a:gd name="connsiteX1419" fmla="*/ 22694332 w 24263694"/>
              <a:gd name="connsiteY1419" fmla="*/ 3087750 h 7804877"/>
              <a:gd name="connsiteX1420" fmla="*/ 22676358 w 24263694"/>
              <a:gd name="connsiteY1420" fmla="*/ 3059813 h 7804877"/>
              <a:gd name="connsiteX1421" fmla="*/ 2609590 w 24263694"/>
              <a:gd name="connsiteY1421" fmla="*/ 3053282 h 7804877"/>
              <a:gd name="connsiteX1422" fmla="*/ 2651155 w 24263694"/>
              <a:gd name="connsiteY1422" fmla="*/ 3098272 h 7804877"/>
              <a:gd name="connsiteX1423" fmla="*/ 2627564 w 24263694"/>
              <a:gd name="connsiteY1423" fmla="*/ 3117502 h 7804877"/>
              <a:gd name="connsiteX1424" fmla="*/ 2694966 w 24263694"/>
              <a:gd name="connsiteY1424" fmla="*/ 3107343 h 7804877"/>
              <a:gd name="connsiteX1425" fmla="*/ 2723051 w 24263694"/>
              <a:gd name="connsiteY1425" fmla="*/ 3142174 h 7804877"/>
              <a:gd name="connsiteX1426" fmla="*/ 2660142 w 24263694"/>
              <a:gd name="connsiteY1426" fmla="*/ 3089565 h 7804877"/>
              <a:gd name="connsiteX1427" fmla="*/ 2679239 w 24263694"/>
              <a:gd name="connsiteY1427" fmla="*/ 3072875 h 7804877"/>
              <a:gd name="connsiteX1428" fmla="*/ 2609590 w 24263694"/>
              <a:gd name="connsiteY1428" fmla="*/ 3053282 h 7804877"/>
              <a:gd name="connsiteX1429" fmla="*/ 5245017 w 24263694"/>
              <a:gd name="connsiteY1429" fmla="*/ 3048203 h 7804877"/>
              <a:gd name="connsiteX1430" fmla="*/ 5256251 w 24263694"/>
              <a:gd name="connsiteY1430" fmla="*/ 3104440 h 7804877"/>
              <a:gd name="connsiteX1431" fmla="*/ 5236030 w 24263694"/>
              <a:gd name="connsiteY1431" fmla="*/ 3103715 h 7804877"/>
              <a:gd name="connsiteX1432" fmla="*/ 5245017 w 24263694"/>
              <a:gd name="connsiteY1432" fmla="*/ 3048203 h 7804877"/>
              <a:gd name="connsiteX1433" fmla="*/ 2555668 w 24263694"/>
              <a:gd name="connsiteY1433" fmla="*/ 3046026 h 7804877"/>
              <a:gd name="connsiteX1434" fmla="*/ 2545558 w 24263694"/>
              <a:gd name="connsiteY1434" fmla="*/ 3072875 h 7804877"/>
              <a:gd name="connsiteX1435" fmla="*/ 2598356 w 24263694"/>
              <a:gd name="connsiteY1435" fmla="*/ 3079768 h 7804877"/>
              <a:gd name="connsiteX1436" fmla="*/ 2555668 w 24263694"/>
              <a:gd name="connsiteY1436" fmla="*/ 3046026 h 7804877"/>
              <a:gd name="connsiteX1437" fmla="*/ 5483172 w 24263694"/>
              <a:gd name="connsiteY1437" fmla="*/ 3045300 h 7804877"/>
              <a:gd name="connsiteX1438" fmla="*/ 5523613 w 24263694"/>
              <a:gd name="connsiteY1438" fmla="*/ 3074326 h 7804877"/>
              <a:gd name="connsiteX1439" fmla="*/ 5483172 w 24263694"/>
              <a:gd name="connsiteY1439" fmla="*/ 3045300 h 7804877"/>
              <a:gd name="connsiteX1440" fmla="*/ 4158718 w 24263694"/>
              <a:gd name="connsiteY1440" fmla="*/ 3042035 h 7804877"/>
              <a:gd name="connsiteX1441" fmla="*/ 4165458 w 24263694"/>
              <a:gd name="connsiteY1441" fmla="*/ 3043849 h 7804877"/>
              <a:gd name="connsiteX1442" fmla="*/ 4182309 w 24263694"/>
              <a:gd name="connsiteY1442" fmla="*/ 3079043 h 7804877"/>
              <a:gd name="connsiteX1443" fmla="*/ 4141867 w 24263694"/>
              <a:gd name="connsiteY1443" fmla="*/ 3069972 h 7804877"/>
              <a:gd name="connsiteX1444" fmla="*/ 4150854 w 24263694"/>
              <a:gd name="connsiteY1444" fmla="*/ 3061264 h 7804877"/>
              <a:gd name="connsiteX1445" fmla="*/ 4158718 w 24263694"/>
              <a:gd name="connsiteY1445" fmla="*/ 3042035 h 7804877"/>
              <a:gd name="connsiteX1446" fmla="*/ 4272179 w 24263694"/>
              <a:gd name="connsiteY1446" fmla="*/ 3032601 h 7804877"/>
              <a:gd name="connsiteX1447" fmla="*/ 4309250 w 24263694"/>
              <a:gd name="connsiteY1447" fmla="*/ 3041672 h 7804877"/>
              <a:gd name="connsiteX1448" fmla="*/ 4281166 w 24263694"/>
              <a:gd name="connsiteY1448" fmla="*/ 3053282 h 7804877"/>
              <a:gd name="connsiteX1449" fmla="*/ 4275549 w 24263694"/>
              <a:gd name="connsiteY1449" fmla="*/ 3082308 h 7804877"/>
              <a:gd name="connsiteX1450" fmla="*/ 4255327 w 24263694"/>
              <a:gd name="connsiteY1450" fmla="*/ 3034778 h 7804877"/>
              <a:gd name="connsiteX1451" fmla="*/ 4272179 w 24263694"/>
              <a:gd name="connsiteY1451" fmla="*/ 3032601 h 7804877"/>
              <a:gd name="connsiteX1452" fmla="*/ 4410353 w 24263694"/>
              <a:gd name="connsiteY1452" fmla="*/ 3032238 h 7804877"/>
              <a:gd name="connsiteX1453" fmla="*/ 4445178 w 24263694"/>
              <a:gd name="connsiteY1453" fmla="*/ 3075414 h 7804877"/>
              <a:gd name="connsiteX1454" fmla="*/ 4392379 w 24263694"/>
              <a:gd name="connsiteY1454" fmla="*/ 3039495 h 7804877"/>
              <a:gd name="connsiteX1455" fmla="*/ 4410353 w 24263694"/>
              <a:gd name="connsiteY1455" fmla="*/ 3032238 h 7804877"/>
              <a:gd name="connsiteX1456" fmla="*/ 3444254 w 24263694"/>
              <a:gd name="connsiteY1456" fmla="*/ 3031150 h 7804877"/>
              <a:gd name="connsiteX1457" fmla="*/ 3467845 w 24263694"/>
              <a:gd name="connsiteY1457" fmla="*/ 3031513 h 7804877"/>
              <a:gd name="connsiteX1458" fmla="*/ 3448748 w 24263694"/>
              <a:gd name="connsiteY1458" fmla="*/ 3071061 h 7804877"/>
              <a:gd name="connsiteX1459" fmla="*/ 3410553 w 24263694"/>
              <a:gd name="connsiteY1459" fmla="*/ 3063078 h 7804877"/>
              <a:gd name="connsiteX1460" fmla="*/ 3444254 w 24263694"/>
              <a:gd name="connsiteY1460" fmla="*/ 3031150 h 7804877"/>
              <a:gd name="connsiteX1461" fmla="*/ 5561808 w 24263694"/>
              <a:gd name="connsiteY1461" fmla="*/ 3029336 h 7804877"/>
              <a:gd name="connsiteX1462" fmla="*/ 5634827 w 24263694"/>
              <a:gd name="connsiteY1462" fmla="*/ 3056185 h 7804877"/>
              <a:gd name="connsiteX1463" fmla="*/ 5539340 w 24263694"/>
              <a:gd name="connsiteY1463" fmla="*/ 3038406 h 7804877"/>
              <a:gd name="connsiteX1464" fmla="*/ 5561808 w 24263694"/>
              <a:gd name="connsiteY1464" fmla="*/ 3029336 h 7804877"/>
              <a:gd name="connsiteX1465" fmla="*/ 5179861 w 24263694"/>
              <a:gd name="connsiteY1465" fmla="*/ 3024256 h 7804877"/>
              <a:gd name="connsiteX1466" fmla="*/ 5171998 w 24263694"/>
              <a:gd name="connsiteY1466" fmla="*/ 3071061 h 7804877"/>
              <a:gd name="connsiteX1467" fmla="*/ 5148408 w 24263694"/>
              <a:gd name="connsiteY1467" fmla="*/ 3063078 h 7804877"/>
              <a:gd name="connsiteX1468" fmla="*/ 5179861 w 24263694"/>
              <a:gd name="connsiteY1468" fmla="*/ 3024256 h 7804877"/>
              <a:gd name="connsiteX1469" fmla="*/ 2660142 w 24263694"/>
              <a:gd name="connsiteY1469" fmla="*/ 3020628 h 7804877"/>
              <a:gd name="connsiteX1470" fmla="*/ 2641044 w 24263694"/>
              <a:gd name="connsiteY1470" fmla="*/ 3037318 h 7804877"/>
              <a:gd name="connsiteX1471" fmla="*/ 2714063 w 24263694"/>
              <a:gd name="connsiteY1471" fmla="*/ 3090290 h 7804877"/>
              <a:gd name="connsiteX1472" fmla="*/ 2742148 w 24263694"/>
              <a:gd name="connsiteY1472" fmla="*/ 3071061 h 7804877"/>
              <a:gd name="connsiteX1473" fmla="*/ 2660142 w 24263694"/>
              <a:gd name="connsiteY1473" fmla="*/ 3020628 h 7804877"/>
              <a:gd name="connsiteX1474" fmla="*/ 988566 w 24263694"/>
              <a:gd name="connsiteY1474" fmla="*/ 3018088 h 7804877"/>
              <a:gd name="connsiteX1475" fmla="*/ 1022267 w 24263694"/>
              <a:gd name="connsiteY1475" fmla="*/ 3018088 h 7804877"/>
              <a:gd name="connsiteX1476" fmla="*/ 994183 w 24263694"/>
              <a:gd name="connsiteY1476" fmla="*/ 3037318 h 7804877"/>
              <a:gd name="connsiteX1477" fmla="*/ 1117754 w 24263694"/>
              <a:gd name="connsiteY1477" fmla="*/ 3046026 h 7804877"/>
              <a:gd name="connsiteX1478" fmla="*/ 967222 w 24263694"/>
              <a:gd name="connsiteY1478" fmla="*/ 3029336 h 7804877"/>
              <a:gd name="connsiteX1479" fmla="*/ 988566 w 24263694"/>
              <a:gd name="connsiteY1479" fmla="*/ 3018088 h 7804877"/>
              <a:gd name="connsiteX1480" fmla="*/ 4129510 w 24263694"/>
              <a:gd name="connsiteY1480" fmla="*/ 3016274 h 7804877"/>
              <a:gd name="connsiteX1481" fmla="*/ 4120523 w 24263694"/>
              <a:gd name="connsiteY1481" fmla="*/ 3073600 h 7804877"/>
              <a:gd name="connsiteX1482" fmla="*/ 4129510 w 24263694"/>
              <a:gd name="connsiteY1482" fmla="*/ 3016274 h 7804877"/>
              <a:gd name="connsiteX1483" fmla="*/ 21858544 w 24263694"/>
              <a:gd name="connsiteY1483" fmla="*/ 3011557 h 7804877"/>
              <a:gd name="connsiteX1484" fmla="*/ 21841694 w 24263694"/>
              <a:gd name="connsiteY1484" fmla="*/ 3013734 h 7804877"/>
              <a:gd name="connsiteX1485" fmla="*/ 21814734 w 24263694"/>
              <a:gd name="connsiteY1485" fmla="*/ 3034778 h 7804877"/>
              <a:gd name="connsiteX1486" fmla="*/ 21869778 w 24263694"/>
              <a:gd name="connsiteY1486" fmla="*/ 3017363 h 7804877"/>
              <a:gd name="connsiteX1487" fmla="*/ 21858544 w 24263694"/>
              <a:gd name="connsiteY1487" fmla="*/ 3011557 h 7804877"/>
              <a:gd name="connsiteX1488" fmla="*/ 22664878 w 24263694"/>
              <a:gd name="connsiteY1488" fmla="*/ 3009885 h 7804877"/>
              <a:gd name="connsiteX1489" fmla="*/ 22651644 w 24263694"/>
              <a:gd name="connsiteY1489" fmla="*/ 3010106 h 7804877"/>
              <a:gd name="connsiteX1490" fmla="*/ 22639288 w 24263694"/>
              <a:gd name="connsiteY1490" fmla="*/ 3041672 h 7804877"/>
              <a:gd name="connsiteX1491" fmla="*/ 22664878 w 24263694"/>
              <a:gd name="connsiteY1491" fmla="*/ 3009885 h 7804877"/>
              <a:gd name="connsiteX1492" fmla="*/ 4028407 w 24263694"/>
              <a:gd name="connsiteY1492" fmla="*/ 3009380 h 7804877"/>
              <a:gd name="connsiteX1493" fmla="*/ 4046381 w 24263694"/>
              <a:gd name="connsiteY1493" fmla="*/ 3046026 h 7804877"/>
              <a:gd name="connsiteX1494" fmla="*/ 4066601 w 24263694"/>
              <a:gd name="connsiteY1494" fmla="*/ 3038406 h 7804877"/>
              <a:gd name="connsiteX1495" fmla="*/ 4021667 w 24263694"/>
              <a:gd name="connsiteY1495" fmla="*/ 3018814 h 7804877"/>
              <a:gd name="connsiteX1496" fmla="*/ 4028407 w 24263694"/>
              <a:gd name="connsiteY1496" fmla="*/ 3009380 h 7804877"/>
              <a:gd name="connsiteX1497" fmla="*/ 1902990 w 24263694"/>
              <a:gd name="connsiteY1497" fmla="*/ 3009380 h 7804877"/>
              <a:gd name="connsiteX1498" fmla="*/ 1834464 w 24263694"/>
              <a:gd name="connsiteY1498" fmla="*/ 3026070 h 7804877"/>
              <a:gd name="connsiteX1499" fmla="*/ 1902990 w 24263694"/>
              <a:gd name="connsiteY1499" fmla="*/ 3009380 h 7804877"/>
              <a:gd name="connsiteX1500" fmla="*/ 5043934 w 24263694"/>
              <a:gd name="connsiteY1500" fmla="*/ 3005752 h 7804877"/>
              <a:gd name="connsiteX1501" fmla="*/ 5096733 w 24263694"/>
              <a:gd name="connsiteY1501" fmla="*/ 3053282 h 7804877"/>
              <a:gd name="connsiteX1502" fmla="*/ 5037193 w 24263694"/>
              <a:gd name="connsiteY1502" fmla="*/ 3038406 h 7804877"/>
              <a:gd name="connsiteX1503" fmla="*/ 5043934 w 24263694"/>
              <a:gd name="connsiteY1503" fmla="*/ 3005752 h 7804877"/>
              <a:gd name="connsiteX1504" fmla="*/ 6291998 w 24263694"/>
              <a:gd name="connsiteY1504" fmla="*/ 3005389 h 7804877"/>
              <a:gd name="connsiteX1505" fmla="*/ 6275148 w 24263694"/>
              <a:gd name="connsiteY1505" fmla="*/ 3006478 h 7804877"/>
              <a:gd name="connsiteX1506" fmla="*/ 6266161 w 24263694"/>
              <a:gd name="connsiteY1506" fmla="*/ 3022442 h 7804877"/>
              <a:gd name="connsiteX1507" fmla="*/ 6322329 w 24263694"/>
              <a:gd name="connsiteY1507" fmla="*/ 3038406 h 7804877"/>
              <a:gd name="connsiteX1508" fmla="*/ 6291998 w 24263694"/>
              <a:gd name="connsiteY1508" fmla="*/ 3005389 h 7804877"/>
              <a:gd name="connsiteX1509" fmla="*/ 22258464 w 24263694"/>
              <a:gd name="connsiteY1509" fmla="*/ 3002124 h 7804877"/>
              <a:gd name="connsiteX1510" fmla="*/ 22240490 w 24263694"/>
              <a:gd name="connsiteY1510" fmla="*/ 3010106 h 7804877"/>
              <a:gd name="connsiteX1511" fmla="*/ 22241614 w 24263694"/>
              <a:gd name="connsiteY1511" fmla="*/ 3047477 h 7804877"/>
              <a:gd name="connsiteX1512" fmla="*/ 22258464 w 24263694"/>
              <a:gd name="connsiteY1512" fmla="*/ 3002124 h 7804877"/>
              <a:gd name="connsiteX1513" fmla="*/ 2335488 w 24263694"/>
              <a:gd name="connsiteY1513" fmla="*/ 3002124 h 7804877"/>
              <a:gd name="connsiteX1514" fmla="*/ 2377053 w 24263694"/>
              <a:gd name="connsiteY1514" fmla="*/ 3010832 h 7804877"/>
              <a:gd name="connsiteX1515" fmla="*/ 2401766 w 24263694"/>
              <a:gd name="connsiteY1515" fmla="*/ 3068521 h 7804877"/>
              <a:gd name="connsiteX1516" fmla="*/ 2359079 w 24263694"/>
              <a:gd name="connsiteY1516" fmla="*/ 3076503 h 7804877"/>
              <a:gd name="connsiteX1517" fmla="*/ 2320884 w 24263694"/>
              <a:gd name="connsiteY1517" fmla="*/ 3042760 h 7804877"/>
              <a:gd name="connsiteX1518" fmla="*/ 2335488 w 24263694"/>
              <a:gd name="connsiteY1518" fmla="*/ 3002124 h 7804877"/>
              <a:gd name="connsiteX1519" fmla="*/ 4348568 w 24263694"/>
              <a:gd name="connsiteY1519" fmla="*/ 2998858 h 7804877"/>
              <a:gd name="connsiteX1520" fmla="*/ 4374405 w 24263694"/>
              <a:gd name="connsiteY1520" fmla="*/ 3039495 h 7804877"/>
              <a:gd name="connsiteX1521" fmla="*/ 4328347 w 24263694"/>
              <a:gd name="connsiteY1521" fmla="*/ 3039495 h 7804877"/>
              <a:gd name="connsiteX1522" fmla="*/ 4326100 w 24263694"/>
              <a:gd name="connsiteY1522" fmla="*/ 2999584 h 7804877"/>
              <a:gd name="connsiteX1523" fmla="*/ 4348568 w 24263694"/>
              <a:gd name="connsiteY1523" fmla="*/ 2998858 h 7804877"/>
              <a:gd name="connsiteX1524" fmla="*/ 23059428 w 24263694"/>
              <a:gd name="connsiteY1524" fmla="*/ 2993416 h 7804877"/>
              <a:gd name="connsiteX1525" fmla="*/ 23113350 w 24263694"/>
              <a:gd name="connsiteY1525" fmla="*/ 3013734 h 7804877"/>
              <a:gd name="connsiteX1526" fmla="*/ 23056058 w 24263694"/>
              <a:gd name="connsiteY1526" fmla="*/ 3036592 h 7804877"/>
              <a:gd name="connsiteX1527" fmla="*/ 3964375 w 24263694"/>
              <a:gd name="connsiteY1527" fmla="*/ 2985434 h 7804877"/>
              <a:gd name="connsiteX1528" fmla="*/ 3957635 w 24263694"/>
              <a:gd name="connsiteY1528" fmla="*/ 3015548 h 7804877"/>
              <a:gd name="connsiteX1529" fmla="*/ 3926180 w 24263694"/>
              <a:gd name="connsiteY1529" fmla="*/ 3000673 h 7804877"/>
              <a:gd name="connsiteX1530" fmla="*/ 3964375 w 24263694"/>
              <a:gd name="connsiteY1530" fmla="*/ 2985434 h 7804877"/>
              <a:gd name="connsiteX1531" fmla="*/ 5942631 w 24263694"/>
              <a:gd name="connsiteY1531" fmla="*/ 2984708 h 7804877"/>
              <a:gd name="connsiteX1532" fmla="*/ 5907806 w 24263694"/>
              <a:gd name="connsiteY1532" fmla="*/ 3030424 h 7804877"/>
              <a:gd name="connsiteX1533" fmla="*/ 5943754 w 24263694"/>
              <a:gd name="connsiteY1533" fmla="*/ 3030424 h 7804877"/>
              <a:gd name="connsiteX1534" fmla="*/ 5942631 w 24263694"/>
              <a:gd name="connsiteY1534" fmla="*/ 2984708 h 7804877"/>
              <a:gd name="connsiteX1535" fmla="*/ 5241647 w 24263694"/>
              <a:gd name="connsiteY1535" fmla="*/ 2984708 h 7804877"/>
              <a:gd name="connsiteX1536" fmla="*/ 5294445 w 24263694"/>
              <a:gd name="connsiteY1536" fmla="*/ 2985434 h 7804877"/>
              <a:gd name="connsiteX1537" fmla="*/ 5214686 w 24263694"/>
              <a:gd name="connsiteY1537" fmla="*/ 3005752 h 7804877"/>
              <a:gd name="connsiteX1538" fmla="*/ 5241647 w 24263694"/>
              <a:gd name="connsiteY1538" fmla="*/ 2984708 h 7804877"/>
              <a:gd name="connsiteX1539" fmla="*/ 3066802 w 24263694"/>
              <a:gd name="connsiteY1539" fmla="*/ 2978177 h 7804877"/>
              <a:gd name="connsiteX1540" fmla="*/ 3040964 w 24263694"/>
              <a:gd name="connsiteY1540" fmla="*/ 3008655 h 7804877"/>
              <a:gd name="connsiteX1541" fmla="*/ 3076912 w 24263694"/>
              <a:gd name="connsiteY1541" fmla="*/ 3026070 h 7804877"/>
              <a:gd name="connsiteX1542" fmla="*/ 3057815 w 24263694"/>
              <a:gd name="connsiteY1542" fmla="*/ 3043849 h 7804877"/>
              <a:gd name="connsiteX1543" fmla="*/ 3022990 w 24263694"/>
              <a:gd name="connsiteY1543" fmla="*/ 3006478 h 7804877"/>
              <a:gd name="connsiteX1544" fmla="*/ 3066802 w 24263694"/>
              <a:gd name="connsiteY1544" fmla="*/ 2978177 h 7804877"/>
              <a:gd name="connsiteX1545" fmla="*/ 1645738 w 24263694"/>
              <a:gd name="connsiteY1545" fmla="*/ 2976001 h 7804877"/>
              <a:gd name="connsiteX1546" fmla="*/ 1585076 w 24263694"/>
              <a:gd name="connsiteY1546" fmla="*/ 2989788 h 7804877"/>
              <a:gd name="connsiteX1547" fmla="*/ 1701907 w 24263694"/>
              <a:gd name="connsiteY1547" fmla="*/ 2997770 h 7804877"/>
              <a:gd name="connsiteX1548" fmla="*/ 1645738 w 24263694"/>
              <a:gd name="connsiteY1548" fmla="*/ 2976001 h 7804877"/>
              <a:gd name="connsiteX1549" fmla="*/ 5662911 w 24263694"/>
              <a:gd name="connsiteY1549" fmla="*/ 2973824 h 7804877"/>
              <a:gd name="connsiteX1550" fmla="*/ 5720203 w 24263694"/>
              <a:gd name="connsiteY1550" fmla="*/ 3026796 h 7804877"/>
              <a:gd name="connsiteX1551" fmla="*/ 5653924 w 24263694"/>
              <a:gd name="connsiteY1551" fmla="*/ 3036592 h 7804877"/>
              <a:gd name="connsiteX1552" fmla="*/ 5662911 w 24263694"/>
              <a:gd name="connsiteY1552" fmla="*/ 2973824 h 7804877"/>
              <a:gd name="connsiteX1553" fmla="*/ 4913623 w 24263694"/>
              <a:gd name="connsiteY1553" fmla="*/ 2972009 h 7804877"/>
              <a:gd name="connsiteX1554" fmla="*/ 4914747 w 24263694"/>
              <a:gd name="connsiteY1554" fmla="*/ 2974912 h 7804877"/>
              <a:gd name="connsiteX1555" fmla="*/ 4914747 w 24263694"/>
              <a:gd name="connsiteY1555" fmla="*/ 2976001 h 7804877"/>
              <a:gd name="connsiteX1556" fmla="*/ 4913623 w 24263694"/>
              <a:gd name="connsiteY1556" fmla="*/ 2972009 h 7804877"/>
              <a:gd name="connsiteX1557" fmla="*/ 23094252 w 24263694"/>
              <a:gd name="connsiteY1557" fmla="*/ 2971647 h 7804877"/>
              <a:gd name="connsiteX1558" fmla="*/ 23157160 w 24263694"/>
              <a:gd name="connsiteY1558" fmla="*/ 2979266 h 7804877"/>
              <a:gd name="connsiteX1559" fmla="*/ 23168394 w 24263694"/>
              <a:gd name="connsiteY1559" fmla="*/ 3016274 h 7804877"/>
              <a:gd name="connsiteX1560" fmla="*/ 23086388 w 24263694"/>
              <a:gd name="connsiteY1560" fmla="*/ 2989788 h 7804877"/>
              <a:gd name="connsiteX1561" fmla="*/ 23094252 w 24263694"/>
              <a:gd name="connsiteY1561" fmla="*/ 2971647 h 7804877"/>
              <a:gd name="connsiteX1562" fmla="*/ 5059661 w 24263694"/>
              <a:gd name="connsiteY1562" fmla="*/ 2962576 h 7804877"/>
              <a:gd name="connsiteX1563" fmla="*/ 5088869 w 24263694"/>
              <a:gd name="connsiteY1563" fmla="*/ 2966930 h 7804877"/>
              <a:gd name="connsiteX1564" fmla="*/ 5037193 w 24263694"/>
              <a:gd name="connsiteY1564" fmla="*/ 2988337 h 7804877"/>
              <a:gd name="connsiteX1565" fmla="*/ 5059661 w 24263694"/>
              <a:gd name="connsiteY1565" fmla="*/ 2962576 h 7804877"/>
              <a:gd name="connsiteX1566" fmla="*/ 23586288 w 24263694"/>
              <a:gd name="connsiteY1566" fmla="*/ 2960762 h 7804877"/>
              <a:gd name="connsiteX1567" fmla="*/ 23761534 w 24263694"/>
              <a:gd name="connsiteY1567" fmla="*/ 3024256 h 7804877"/>
              <a:gd name="connsiteX1568" fmla="*/ 23516640 w 24263694"/>
              <a:gd name="connsiteY1568" fmla="*/ 2968018 h 7804877"/>
              <a:gd name="connsiteX1569" fmla="*/ 23586288 w 24263694"/>
              <a:gd name="connsiteY1569" fmla="*/ 2960762 h 7804877"/>
              <a:gd name="connsiteX1570" fmla="*/ 1796270 w 24263694"/>
              <a:gd name="connsiteY1570" fmla="*/ 2960762 h 7804877"/>
              <a:gd name="connsiteX1571" fmla="*/ 1760322 w 24263694"/>
              <a:gd name="connsiteY1571" fmla="*/ 2981080 h 7804877"/>
              <a:gd name="connsiteX1572" fmla="*/ 1823231 w 24263694"/>
              <a:gd name="connsiteY1572" fmla="*/ 2988337 h 7804877"/>
              <a:gd name="connsiteX1573" fmla="*/ 1796270 w 24263694"/>
              <a:gd name="connsiteY1573" fmla="*/ 2960762 h 7804877"/>
              <a:gd name="connsiteX1574" fmla="*/ 3993583 w 24263694"/>
              <a:gd name="connsiteY1574" fmla="*/ 2960036 h 7804877"/>
              <a:gd name="connsiteX1575" fmla="*/ 4049751 w 24263694"/>
              <a:gd name="connsiteY1575" fmla="*/ 3001398 h 7804877"/>
              <a:gd name="connsiteX1576" fmla="*/ 3981225 w 24263694"/>
              <a:gd name="connsiteY1576" fmla="*/ 2993416 h 7804877"/>
              <a:gd name="connsiteX1577" fmla="*/ 3993583 w 24263694"/>
              <a:gd name="connsiteY1577" fmla="*/ 2960036 h 7804877"/>
              <a:gd name="connsiteX1578" fmla="*/ 5537094 w 24263694"/>
              <a:gd name="connsiteY1578" fmla="*/ 2958948 h 7804877"/>
              <a:gd name="connsiteX1579" fmla="*/ 5558438 w 24263694"/>
              <a:gd name="connsiteY1579" fmla="*/ 2974912 h 7804877"/>
              <a:gd name="connsiteX1580" fmla="*/ 5501146 w 24263694"/>
              <a:gd name="connsiteY1580" fmla="*/ 2990513 h 7804877"/>
              <a:gd name="connsiteX1581" fmla="*/ 5537094 w 24263694"/>
              <a:gd name="connsiteY1581" fmla="*/ 2958948 h 7804877"/>
              <a:gd name="connsiteX1582" fmla="*/ 4905759 w 24263694"/>
              <a:gd name="connsiteY1582" fmla="*/ 2957134 h 7804877"/>
              <a:gd name="connsiteX1583" fmla="*/ 4913623 w 24263694"/>
              <a:gd name="connsiteY1583" fmla="*/ 2972009 h 7804877"/>
              <a:gd name="connsiteX1584" fmla="*/ 4905759 w 24263694"/>
              <a:gd name="connsiteY1584" fmla="*/ 2957134 h 7804877"/>
              <a:gd name="connsiteX1585" fmla="*/ 4345198 w 24263694"/>
              <a:gd name="connsiteY1585" fmla="*/ 2956408 h 7804877"/>
              <a:gd name="connsiteX1586" fmla="*/ 4314867 w 24263694"/>
              <a:gd name="connsiteY1586" fmla="*/ 2988337 h 7804877"/>
              <a:gd name="connsiteX1587" fmla="*/ 4345198 w 24263694"/>
              <a:gd name="connsiteY1587" fmla="*/ 2956408 h 7804877"/>
              <a:gd name="connsiteX1588" fmla="*/ 5449471 w 24263694"/>
              <a:gd name="connsiteY1588" fmla="*/ 2949514 h 7804877"/>
              <a:gd name="connsiteX1589" fmla="*/ 5458458 w 24263694"/>
              <a:gd name="connsiteY1589" fmla="*/ 3016274 h 7804877"/>
              <a:gd name="connsiteX1590" fmla="*/ 5449471 w 24263694"/>
              <a:gd name="connsiteY1590" fmla="*/ 2949514 h 7804877"/>
              <a:gd name="connsiteX1591" fmla="*/ 4156471 w 24263694"/>
              <a:gd name="connsiteY1591" fmla="*/ 2947700 h 7804877"/>
              <a:gd name="connsiteX1592" fmla="*/ 4273302 w 24263694"/>
              <a:gd name="connsiteY1592" fmla="*/ 2966930 h 7804877"/>
              <a:gd name="connsiteX1593" fmla="*/ 4235107 w 24263694"/>
              <a:gd name="connsiteY1593" fmla="*/ 2994867 h 7804877"/>
              <a:gd name="connsiteX1594" fmla="*/ 4122770 w 24263694"/>
              <a:gd name="connsiteY1594" fmla="*/ 2956408 h 7804877"/>
              <a:gd name="connsiteX1595" fmla="*/ 4156471 w 24263694"/>
              <a:gd name="connsiteY1595" fmla="*/ 2947700 h 7804877"/>
              <a:gd name="connsiteX1596" fmla="*/ 4591216 w 24263694"/>
              <a:gd name="connsiteY1596" fmla="*/ 2936090 h 7804877"/>
              <a:gd name="connsiteX1597" fmla="*/ 4633904 w 24263694"/>
              <a:gd name="connsiteY1597" fmla="*/ 2950966 h 7804877"/>
              <a:gd name="connsiteX1598" fmla="*/ 4558638 w 24263694"/>
              <a:gd name="connsiteY1598" fmla="*/ 2961488 h 7804877"/>
              <a:gd name="connsiteX1599" fmla="*/ 4591216 w 24263694"/>
              <a:gd name="connsiteY1599" fmla="*/ 2936090 h 7804877"/>
              <a:gd name="connsiteX1600" fmla="*/ 2915147 w 24263694"/>
              <a:gd name="connsiteY1600" fmla="*/ 2930647 h 7804877"/>
              <a:gd name="connsiteX1601" fmla="*/ 2911777 w 24263694"/>
              <a:gd name="connsiteY1601" fmla="*/ 2964390 h 7804877"/>
              <a:gd name="connsiteX1602" fmla="*/ 2943231 w 24263694"/>
              <a:gd name="connsiteY1602" fmla="*/ 2932824 h 7804877"/>
              <a:gd name="connsiteX1603" fmla="*/ 2944354 w 24263694"/>
              <a:gd name="connsiteY1603" fmla="*/ 2989788 h 7804877"/>
              <a:gd name="connsiteX1604" fmla="*/ 2892679 w 24263694"/>
              <a:gd name="connsiteY1604" fmla="*/ 2957134 h 7804877"/>
              <a:gd name="connsiteX1605" fmla="*/ 2915147 w 24263694"/>
              <a:gd name="connsiteY1605" fmla="*/ 2930647 h 7804877"/>
              <a:gd name="connsiteX1606" fmla="*/ 4902389 w 24263694"/>
              <a:gd name="connsiteY1606" fmla="*/ 2929922 h 7804877"/>
              <a:gd name="connsiteX1607" fmla="*/ 4959681 w 24263694"/>
              <a:gd name="connsiteY1607" fmla="*/ 2940444 h 7804877"/>
              <a:gd name="connsiteX1608" fmla="*/ 4991135 w 24263694"/>
              <a:gd name="connsiteY1608" fmla="*/ 2984708 h 7804877"/>
              <a:gd name="connsiteX1609" fmla="*/ 4914747 w 24263694"/>
              <a:gd name="connsiteY1609" fmla="*/ 2974912 h 7804877"/>
              <a:gd name="connsiteX1610" fmla="*/ 4902389 w 24263694"/>
              <a:gd name="connsiteY1610" fmla="*/ 2929922 h 7804877"/>
              <a:gd name="connsiteX1611" fmla="*/ 1419941 w 24263694"/>
              <a:gd name="connsiteY1611" fmla="*/ 2929196 h 7804877"/>
              <a:gd name="connsiteX1612" fmla="*/ 1373882 w 24263694"/>
              <a:gd name="connsiteY1612" fmla="*/ 2989788 h 7804877"/>
              <a:gd name="connsiteX1613" fmla="*/ 1462629 w 24263694"/>
              <a:gd name="connsiteY1613" fmla="*/ 2944798 h 7804877"/>
              <a:gd name="connsiteX1614" fmla="*/ 1419941 w 24263694"/>
              <a:gd name="connsiteY1614" fmla="*/ 2929196 h 7804877"/>
              <a:gd name="connsiteX1615" fmla="*/ 4055368 w 24263694"/>
              <a:gd name="connsiteY1615" fmla="*/ 2924842 h 7804877"/>
              <a:gd name="connsiteX1616" fmla="*/ 4105920 w 24263694"/>
              <a:gd name="connsiteY1616" fmla="*/ 2931736 h 7804877"/>
              <a:gd name="connsiteX1617" fmla="*/ 4094686 w 24263694"/>
              <a:gd name="connsiteY1617" fmla="*/ 2957134 h 7804877"/>
              <a:gd name="connsiteX1618" fmla="*/ 4041887 w 24263694"/>
              <a:gd name="connsiteY1618" fmla="*/ 2929922 h 7804877"/>
              <a:gd name="connsiteX1619" fmla="*/ 4055368 w 24263694"/>
              <a:gd name="connsiteY1619" fmla="*/ 2924842 h 7804877"/>
              <a:gd name="connsiteX1620" fmla="*/ 5765138 w 24263694"/>
              <a:gd name="connsiteY1620" fmla="*/ 2921940 h 7804877"/>
              <a:gd name="connsiteX1621" fmla="*/ 5741547 w 24263694"/>
              <a:gd name="connsiteY1621" fmla="*/ 2930647 h 7804877"/>
              <a:gd name="connsiteX1622" fmla="*/ 5757274 w 24263694"/>
              <a:gd name="connsiteY1622" fmla="*/ 2960036 h 7804877"/>
              <a:gd name="connsiteX1623" fmla="*/ 5794346 w 24263694"/>
              <a:gd name="connsiteY1623" fmla="*/ 2931736 h 7804877"/>
              <a:gd name="connsiteX1624" fmla="*/ 5765138 w 24263694"/>
              <a:gd name="connsiteY1624" fmla="*/ 2921940 h 7804877"/>
              <a:gd name="connsiteX1625" fmla="*/ 2839881 w 24263694"/>
              <a:gd name="connsiteY1625" fmla="*/ 2916134 h 7804877"/>
              <a:gd name="connsiteX1626" fmla="*/ 2857855 w 24263694"/>
              <a:gd name="connsiteY1626" fmla="*/ 3005026 h 7804877"/>
              <a:gd name="connsiteX1627" fmla="*/ 2839881 w 24263694"/>
              <a:gd name="connsiteY1627" fmla="*/ 2916134 h 7804877"/>
              <a:gd name="connsiteX1628" fmla="*/ 5853884 w 24263694"/>
              <a:gd name="connsiteY1628" fmla="*/ 2914683 h 7804877"/>
              <a:gd name="connsiteX1629" fmla="*/ 5816813 w 24263694"/>
              <a:gd name="connsiteY1629" fmla="*/ 2924842 h 7804877"/>
              <a:gd name="connsiteX1630" fmla="*/ 5837034 w 24263694"/>
              <a:gd name="connsiteY1630" fmla="*/ 2968018 h 7804877"/>
              <a:gd name="connsiteX1631" fmla="*/ 5941507 w 24263694"/>
              <a:gd name="connsiteY1631" fmla="*/ 2933550 h 7804877"/>
              <a:gd name="connsiteX1632" fmla="*/ 5853884 w 24263694"/>
              <a:gd name="connsiteY1632" fmla="*/ 2914683 h 7804877"/>
              <a:gd name="connsiteX1633" fmla="*/ 23438004 w 24263694"/>
              <a:gd name="connsiteY1633" fmla="*/ 2913232 h 7804877"/>
              <a:gd name="connsiteX1634" fmla="*/ 23426770 w 24263694"/>
              <a:gd name="connsiteY1634" fmla="*/ 2950240 h 7804877"/>
              <a:gd name="connsiteX1635" fmla="*/ 23395316 w 24263694"/>
              <a:gd name="connsiteY1635" fmla="*/ 2932824 h 7804877"/>
              <a:gd name="connsiteX1636" fmla="*/ 23438004 w 24263694"/>
              <a:gd name="connsiteY1636" fmla="*/ 2913232 h 7804877"/>
              <a:gd name="connsiteX1637" fmla="*/ 22615696 w 24263694"/>
              <a:gd name="connsiteY1637" fmla="*/ 2907789 h 7804877"/>
              <a:gd name="connsiteX1638" fmla="*/ 22633670 w 24263694"/>
              <a:gd name="connsiteY1638" fmla="*/ 2911418 h 7804877"/>
              <a:gd name="connsiteX1639" fmla="*/ 22619066 w 24263694"/>
              <a:gd name="connsiteY1639" fmla="*/ 2953868 h 7804877"/>
              <a:gd name="connsiteX1640" fmla="*/ 22616820 w 24263694"/>
              <a:gd name="connsiteY1640" fmla="*/ 2918311 h 7804877"/>
              <a:gd name="connsiteX1641" fmla="*/ 22565144 w 24263694"/>
              <a:gd name="connsiteY1641" fmla="*/ 2936090 h 7804877"/>
              <a:gd name="connsiteX1642" fmla="*/ 22595476 w 24263694"/>
              <a:gd name="connsiteY1642" fmla="*/ 2910329 h 7804877"/>
              <a:gd name="connsiteX1643" fmla="*/ 22615696 w 24263694"/>
              <a:gd name="connsiteY1643" fmla="*/ 2907789 h 7804877"/>
              <a:gd name="connsiteX1644" fmla="*/ 3753181 w 24263694"/>
              <a:gd name="connsiteY1644" fmla="*/ 2899082 h 7804877"/>
              <a:gd name="connsiteX1645" fmla="*/ 3791376 w 24263694"/>
              <a:gd name="connsiteY1645" fmla="*/ 2899082 h 7804877"/>
              <a:gd name="connsiteX1646" fmla="*/ 3781265 w 24263694"/>
              <a:gd name="connsiteY1646" fmla="*/ 2935001 h 7804877"/>
              <a:gd name="connsiteX1647" fmla="*/ 3753181 w 24263694"/>
              <a:gd name="connsiteY1647" fmla="*/ 2899082 h 7804877"/>
              <a:gd name="connsiteX1648" fmla="*/ 3044334 w 24263694"/>
              <a:gd name="connsiteY1648" fmla="*/ 2899082 h 7804877"/>
              <a:gd name="connsiteX1649" fmla="*/ 3075789 w 24263694"/>
              <a:gd name="connsiteY1649" fmla="*/ 2901621 h 7804877"/>
              <a:gd name="connsiteX1650" fmla="*/ 3067925 w 24263694"/>
              <a:gd name="connsiteY1650" fmla="*/ 2965841 h 7804877"/>
              <a:gd name="connsiteX1651" fmla="*/ 3044334 w 24263694"/>
              <a:gd name="connsiteY1651" fmla="*/ 2968018 h 7804877"/>
              <a:gd name="connsiteX1652" fmla="*/ 3044334 w 24263694"/>
              <a:gd name="connsiteY1652" fmla="*/ 2958222 h 7804877"/>
              <a:gd name="connsiteX1653" fmla="*/ 3019620 w 24263694"/>
              <a:gd name="connsiteY1653" fmla="*/ 2920488 h 7804877"/>
              <a:gd name="connsiteX1654" fmla="*/ 3044334 w 24263694"/>
              <a:gd name="connsiteY1654" fmla="*/ 2899082 h 7804877"/>
              <a:gd name="connsiteX1655" fmla="*/ 4800163 w 24263694"/>
              <a:gd name="connsiteY1655" fmla="*/ 2890737 h 7804877"/>
              <a:gd name="connsiteX1656" fmla="*/ 4824877 w 24263694"/>
              <a:gd name="connsiteY1656" fmla="*/ 2919037 h 7804877"/>
              <a:gd name="connsiteX1657" fmla="*/ 4783312 w 24263694"/>
              <a:gd name="connsiteY1657" fmla="*/ 2909604 h 7804877"/>
              <a:gd name="connsiteX1658" fmla="*/ 4788929 w 24263694"/>
              <a:gd name="connsiteY1658" fmla="*/ 2892188 h 7804877"/>
              <a:gd name="connsiteX1659" fmla="*/ 4800163 w 24263694"/>
              <a:gd name="connsiteY1659" fmla="*/ 2890737 h 7804877"/>
              <a:gd name="connsiteX1660" fmla="*/ 4132880 w 24263694"/>
              <a:gd name="connsiteY1660" fmla="*/ 2884932 h 7804877"/>
              <a:gd name="connsiteX1661" fmla="*/ 4171075 w 24263694"/>
              <a:gd name="connsiteY1661" fmla="*/ 2896542 h 7804877"/>
              <a:gd name="connsiteX1662" fmla="*/ 4154224 w 24263694"/>
              <a:gd name="connsiteY1662" fmla="*/ 2928470 h 7804877"/>
              <a:gd name="connsiteX1663" fmla="*/ 4132880 w 24263694"/>
              <a:gd name="connsiteY1663" fmla="*/ 2884932 h 7804877"/>
              <a:gd name="connsiteX1664" fmla="*/ 3822830 w 24263694"/>
              <a:gd name="connsiteY1664" fmla="*/ 2884932 h 7804877"/>
              <a:gd name="connsiteX1665" fmla="*/ 3865518 w 24263694"/>
              <a:gd name="connsiteY1665" fmla="*/ 2884932 h 7804877"/>
              <a:gd name="connsiteX1666" fmla="*/ 3830694 w 24263694"/>
              <a:gd name="connsiteY1666" fmla="*/ 2891100 h 7804877"/>
              <a:gd name="connsiteX1667" fmla="*/ 3849791 w 24263694"/>
              <a:gd name="connsiteY1667" fmla="*/ 2928470 h 7804877"/>
              <a:gd name="connsiteX1668" fmla="*/ 3807103 w 24263694"/>
              <a:gd name="connsiteY1668" fmla="*/ 2919037 h 7804877"/>
              <a:gd name="connsiteX1669" fmla="*/ 3822830 w 24263694"/>
              <a:gd name="connsiteY1669" fmla="*/ 2884932 h 7804877"/>
              <a:gd name="connsiteX1670" fmla="*/ 3286982 w 24263694"/>
              <a:gd name="connsiteY1670" fmla="*/ 2884932 h 7804877"/>
              <a:gd name="connsiteX1671" fmla="*/ 3310573 w 24263694"/>
              <a:gd name="connsiteY1671" fmla="*/ 2886746 h 7804877"/>
              <a:gd name="connsiteX1672" fmla="*/ 3337534 w 24263694"/>
              <a:gd name="connsiteY1672" fmla="*/ 2913957 h 7804877"/>
              <a:gd name="connsiteX1673" fmla="*/ 3270132 w 24263694"/>
              <a:gd name="connsiteY1673" fmla="*/ 2892914 h 7804877"/>
              <a:gd name="connsiteX1674" fmla="*/ 3286982 w 24263694"/>
              <a:gd name="connsiteY1674" fmla="*/ 2884932 h 7804877"/>
              <a:gd name="connsiteX1675" fmla="*/ 4216010 w 24263694"/>
              <a:gd name="connsiteY1675" fmla="*/ 2879489 h 7804877"/>
              <a:gd name="connsiteX1676" fmla="*/ 4247464 w 24263694"/>
              <a:gd name="connsiteY1676" fmla="*/ 2880578 h 7804877"/>
              <a:gd name="connsiteX1677" fmla="*/ 4248588 w 24263694"/>
              <a:gd name="connsiteY1677" fmla="*/ 2931736 h 7804877"/>
              <a:gd name="connsiteX1678" fmla="*/ 4217133 w 24263694"/>
              <a:gd name="connsiteY1678" fmla="*/ 2937904 h 7804877"/>
              <a:gd name="connsiteX1679" fmla="*/ 4237354 w 24263694"/>
              <a:gd name="connsiteY1679" fmla="*/ 2930647 h 7804877"/>
              <a:gd name="connsiteX1680" fmla="*/ 4205900 w 24263694"/>
              <a:gd name="connsiteY1680" fmla="*/ 2897268 h 7804877"/>
              <a:gd name="connsiteX1681" fmla="*/ 4216010 w 24263694"/>
              <a:gd name="connsiteY1681" fmla="*/ 2879489 h 7804877"/>
              <a:gd name="connsiteX1682" fmla="*/ 1046982 w 24263694"/>
              <a:gd name="connsiteY1682" fmla="*/ 2865702 h 7804877"/>
              <a:gd name="connsiteX1683" fmla="*/ 1022267 w 24263694"/>
              <a:gd name="connsiteY1683" fmla="*/ 2892188 h 7804877"/>
              <a:gd name="connsiteX1684" fmla="*/ 1091917 w 24263694"/>
              <a:gd name="connsiteY1684" fmla="*/ 2876224 h 7804877"/>
              <a:gd name="connsiteX1685" fmla="*/ 1046982 w 24263694"/>
              <a:gd name="connsiteY1685" fmla="*/ 2865702 h 7804877"/>
              <a:gd name="connsiteX1686" fmla="*/ 21961894 w 24263694"/>
              <a:gd name="connsiteY1686" fmla="*/ 2862074 h 7804877"/>
              <a:gd name="connsiteX1687" fmla="*/ 22030420 w 24263694"/>
              <a:gd name="connsiteY1687" fmla="*/ 2887471 h 7804877"/>
              <a:gd name="connsiteX1688" fmla="*/ 21931564 w 24263694"/>
              <a:gd name="connsiteY1688" fmla="*/ 2929196 h 7804877"/>
              <a:gd name="connsiteX1689" fmla="*/ 21919206 w 24263694"/>
              <a:gd name="connsiteY1689" fmla="*/ 2894728 h 7804877"/>
              <a:gd name="connsiteX1690" fmla="*/ 21932688 w 24263694"/>
              <a:gd name="connsiteY1690" fmla="*/ 2912506 h 7804877"/>
              <a:gd name="connsiteX1691" fmla="*/ 21982116 w 24263694"/>
              <a:gd name="connsiteY1691" fmla="*/ 2887471 h 7804877"/>
              <a:gd name="connsiteX1692" fmla="*/ 21949538 w 24263694"/>
              <a:gd name="connsiteY1692" fmla="*/ 2876224 h 7804877"/>
              <a:gd name="connsiteX1693" fmla="*/ 21961894 w 24263694"/>
              <a:gd name="connsiteY1693" fmla="*/ 2862074 h 7804877"/>
              <a:gd name="connsiteX1694" fmla="*/ 3535247 w 24263694"/>
              <a:gd name="connsiteY1694" fmla="*/ 2862074 h 7804877"/>
              <a:gd name="connsiteX1695" fmla="*/ 3526260 w 24263694"/>
              <a:gd name="connsiteY1695" fmla="*/ 2913957 h 7804877"/>
              <a:gd name="connsiteX1696" fmla="*/ 3489189 w 24263694"/>
              <a:gd name="connsiteY1696" fmla="*/ 2914683 h 7804877"/>
              <a:gd name="connsiteX1697" fmla="*/ 3535247 w 24263694"/>
              <a:gd name="connsiteY1697" fmla="*/ 2862074 h 7804877"/>
              <a:gd name="connsiteX1698" fmla="*/ 3781265 w 24263694"/>
              <a:gd name="connsiteY1698" fmla="*/ 2861711 h 7804877"/>
              <a:gd name="connsiteX1699" fmla="*/ 3796993 w 24263694"/>
              <a:gd name="connsiteY1699" fmla="*/ 2870781 h 7804877"/>
              <a:gd name="connsiteX1700" fmla="*/ 3730714 w 24263694"/>
              <a:gd name="connsiteY1700" fmla="*/ 2888560 h 7804877"/>
              <a:gd name="connsiteX1701" fmla="*/ 3758798 w 24263694"/>
              <a:gd name="connsiteY1701" fmla="*/ 2862074 h 7804877"/>
              <a:gd name="connsiteX1702" fmla="*/ 3781265 w 24263694"/>
              <a:gd name="connsiteY1702" fmla="*/ 2861711 h 7804877"/>
              <a:gd name="connsiteX1703" fmla="*/ 22801052 w 24263694"/>
              <a:gd name="connsiteY1703" fmla="*/ 2859171 h 7804877"/>
              <a:gd name="connsiteX1704" fmla="*/ 22829136 w 24263694"/>
              <a:gd name="connsiteY1704" fmla="*/ 2917586 h 7804877"/>
              <a:gd name="connsiteX1705" fmla="*/ 22760612 w 24263694"/>
              <a:gd name="connsiteY1705" fmla="*/ 2916134 h 7804877"/>
              <a:gd name="connsiteX1706" fmla="*/ 22801052 w 24263694"/>
              <a:gd name="connsiteY1706" fmla="*/ 2859171 h 7804877"/>
              <a:gd name="connsiteX1707" fmla="*/ 2843251 w 24263694"/>
              <a:gd name="connsiteY1707" fmla="*/ 2858083 h 7804877"/>
              <a:gd name="connsiteX1708" fmla="*/ 2876952 w 24263694"/>
              <a:gd name="connsiteY1708" fmla="*/ 2876949 h 7804877"/>
              <a:gd name="connsiteX1709" fmla="*/ 2815167 w 24263694"/>
              <a:gd name="connsiteY1709" fmla="*/ 2876224 h 7804877"/>
              <a:gd name="connsiteX1710" fmla="*/ 2823031 w 24263694"/>
              <a:gd name="connsiteY1710" fmla="*/ 2858445 h 7804877"/>
              <a:gd name="connsiteX1711" fmla="*/ 2843251 w 24263694"/>
              <a:gd name="connsiteY1711" fmla="*/ 2858083 h 7804877"/>
              <a:gd name="connsiteX1712" fmla="*/ 3109490 w 24263694"/>
              <a:gd name="connsiteY1712" fmla="*/ 2857720 h 7804877"/>
              <a:gd name="connsiteX1713" fmla="*/ 3101626 w 24263694"/>
              <a:gd name="connsiteY1713" fmla="*/ 2896542 h 7804877"/>
              <a:gd name="connsiteX1714" fmla="*/ 3064555 w 24263694"/>
              <a:gd name="connsiteY1714" fmla="*/ 2876949 h 7804877"/>
              <a:gd name="connsiteX1715" fmla="*/ 3109490 w 24263694"/>
              <a:gd name="connsiteY1715" fmla="*/ 2857720 h 7804877"/>
              <a:gd name="connsiteX1716" fmla="*/ 3575688 w 24263694"/>
              <a:gd name="connsiteY1716" fmla="*/ 2846109 h 7804877"/>
              <a:gd name="connsiteX1717" fmla="*/ 3617253 w 24263694"/>
              <a:gd name="connsiteY1717" fmla="*/ 2869330 h 7804877"/>
              <a:gd name="connsiteX1718" fmla="*/ 3561085 w 24263694"/>
              <a:gd name="connsiteY1718" fmla="*/ 2882392 h 7804877"/>
              <a:gd name="connsiteX1719" fmla="*/ 3575688 w 24263694"/>
              <a:gd name="connsiteY1719" fmla="*/ 2846109 h 7804877"/>
              <a:gd name="connsiteX1720" fmla="*/ 4836111 w 24263694"/>
              <a:gd name="connsiteY1720" fmla="*/ 2832322 h 7804877"/>
              <a:gd name="connsiteX1721" fmla="*/ 4901266 w 24263694"/>
              <a:gd name="connsiteY1721" fmla="*/ 2884932 h 7804877"/>
              <a:gd name="connsiteX1722" fmla="*/ 4865318 w 24263694"/>
              <a:gd name="connsiteY1722" fmla="*/ 2937178 h 7804877"/>
              <a:gd name="connsiteX1723" fmla="*/ 4836111 w 24263694"/>
              <a:gd name="connsiteY1723" fmla="*/ 2832322 h 7804877"/>
              <a:gd name="connsiteX1724" fmla="*/ 5170875 w 24263694"/>
              <a:gd name="connsiteY1724" fmla="*/ 2827605 h 7804877"/>
              <a:gd name="connsiteX1725" fmla="*/ 5242771 w 24263694"/>
              <a:gd name="connsiteY1725" fmla="*/ 2945886 h 7804877"/>
              <a:gd name="connsiteX1726" fmla="*/ 5170875 w 24263694"/>
              <a:gd name="connsiteY1726" fmla="*/ 2952780 h 7804877"/>
              <a:gd name="connsiteX1727" fmla="*/ 5136050 w 24263694"/>
              <a:gd name="connsiteY1727" fmla="*/ 2935001 h 7804877"/>
              <a:gd name="connsiteX1728" fmla="*/ 5089992 w 24263694"/>
              <a:gd name="connsiteY1728" fmla="*/ 2906701 h 7804877"/>
              <a:gd name="connsiteX1729" fmla="*/ 5092239 w 24263694"/>
              <a:gd name="connsiteY1729" fmla="*/ 2935001 h 7804877"/>
              <a:gd name="connsiteX1730" fmla="*/ 5055168 w 24263694"/>
              <a:gd name="connsiteY1730" fmla="*/ 2889285 h 7804877"/>
              <a:gd name="connsiteX1731" fmla="*/ 5041687 w 24263694"/>
              <a:gd name="connsiteY1731" fmla="*/ 2900896 h 7804877"/>
              <a:gd name="connsiteX1732" fmla="*/ 5047304 w 24263694"/>
              <a:gd name="connsiteY1732" fmla="*/ 2944072 h 7804877"/>
              <a:gd name="connsiteX1733" fmla="*/ 5012480 w 24263694"/>
              <a:gd name="connsiteY1733" fmla="*/ 2935001 h 7804877"/>
              <a:gd name="connsiteX1734" fmla="*/ 4988889 w 24263694"/>
              <a:gd name="connsiteY1734" fmla="*/ 2891100 h 7804877"/>
              <a:gd name="connsiteX1735" fmla="*/ 4916993 w 24263694"/>
              <a:gd name="connsiteY1735" fmla="*/ 2906701 h 7804877"/>
              <a:gd name="connsiteX1736" fmla="*/ 4910253 w 24263694"/>
              <a:gd name="connsiteY1736" fmla="*/ 2882392 h 7804877"/>
              <a:gd name="connsiteX1737" fmla="*/ 4943954 w 24263694"/>
              <a:gd name="connsiteY1737" fmla="*/ 2845384 h 7804877"/>
              <a:gd name="connsiteX1738" fmla="*/ 4945078 w 24263694"/>
              <a:gd name="connsiteY1738" fmla="*/ 2881303 h 7804877"/>
              <a:gd name="connsiteX1739" fmla="*/ 5109090 w 24263694"/>
              <a:gd name="connsiteY1739" fmla="*/ 2890374 h 7804877"/>
              <a:gd name="connsiteX1740" fmla="*/ 5163011 w 24263694"/>
              <a:gd name="connsiteY1740" fmla="*/ 2872595 h 7804877"/>
              <a:gd name="connsiteX1741" fmla="*/ 5170875 w 24263694"/>
              <a:gd name="connsiteY1741" fmla="*/ 2827605 h 7804877"/>
              <a:gd name="connsiteX1742" fmla="*/ 2993783 w 24263694"/>
              <a:gd name="connsiteY1742" fmla="*/ 2824340 h 7804877"/>
              <a:gd name="connsiteX1743" fmla="*/ 3036471 w 24263694"/>
              <a:gd name="connsiteY1743" fmla="*/ 2879489 h 7804877"/>
              <a:gd name="connsiteX1744" fmla="*/ 3014003 w 24263694"/>
              <a:gd name="connsiteY1744" fmla="*/ 2844658 h 7804877"/>
              <a:gd name="connsiteX1745" fmla="*/ 2954465 w 24263694"/>
              <a:gd name="connsiteY1745" fmla="*/ 2862074 h 7804877"/>
              <a:gd name="connsiteX1746" fmla="*/ 2993783 w 24263694"/>
              <a:gd name="connsiteY1746" fmla="*/ 2824340 h 7804877"/>
              <a:gd name="connsiteX1747" fmla="*/ 870613 w 24263694"/>
              <a:gd name="connsiteY1747" fmla="*/ 2820712 h 7804877"/>
              <a:gd name="connsiteX1748" fmla="*/ 968346 w 24263694"/>
              <a:gd name="connsiteY1748" fmla="*/ 2830145 h 7804877"/>
              <a:gd name="connsiteX1749" fmla="*/ 952618 w 24263694"/>
              <a:gd name="connsiteY1749" fmla="*/ 2875135 h 7804877"/>
              <a:gd name="connsiteX1750" fmla="*/ 1009910 w 24263694"/>
              <a:gd name="connsiteY1750" fmla="*/ 2876224 h 7804877"/>
              <a:gd name="connsiteX1751" fmla="*/ 1005417 w 24263694"/>
              <a:gd name="connsiteY1751" fmla="*/ 2830145 h 7804877"/>
              <a:gd name="connsiteX1752" fmla="*/ 1107644 w 24263694"/>
              <a:gd name="connsiteY1752" fmla="*/ 2841030 h 7804877"/>
              <a:gd name="connsiteX1753" fmla="*/ 1170552 w 24263694"/>
              <a:gd name="connsiteY1753" fmla="*/ 2893639 h 7804877"/>
              <a:gd name="connsiteX1754" fmla="*/ 1223351 w 24263694"/>
              <a:gd name="connsiteY1754" fmla="*/ 2857720 h 7804877"/>
              <a:gd name="connsiteX1755" fmla="*/ 1390733 w 24263694"/>
              <a:gd name="connsiteY1755" fmla="*/ 2884932 h 7804877"/>
              <a:gd name="connsiteX1756" fmla="*/ 1426681 w 24263694"/>
              <a:gd name="connsiteY1756" fmla="*/ 2875135 h 7804877"/>
              <a:gd name="connsiteX1757" fmla="*/ 1469369 w 24263694"/>
              <a:gd name="connsiteY1757" fmla="*/ 2908878 h 7804877"/>
              <a:gd name="connsiteX1758" fmla="*/ 1507564 w 24263694"/>
              <a:gd name="connsiteY1758" fmla="*/ 2884206 h 7804877"/>
              <a:gd name="connsiteX1759" fmla="*/ 1578336 w 24263694"/>
              <a:gd name="connsiteY1759" fmla="*/ 2900896 h 7804877"/>
              <a:gd name="connsiteX1760" fmla="*/ 1553622 w 24263694"/>
              <a:gd name="connsiteY1760" fmla="*/ 2875135 h 7804877"/>
              <a:gd name="connsiteX1761" fmla="*/ 1604173 w 24263694"/>
              <a:gd name="connsiteY1761" fmla="*/ 2908878 h 7804877"/>
              <a:gd name="connsiteX1762" fmla="*/ 1621024 w 24263694"/>
              <a:gd name="connsiteY1762" fmla="*/ 2873684 h 7804877"/>
              <a:gd name="connsiteX1763" fmla="*/ 1816490 w 24263694"/>
              <a:gd name="connsiteY1763" fmla="*/ 2892914 h 7804877"/>
              <a:gd name="connsiteX1764" fmla="*/ 1862549 w 24263694"/>
              <a:gd name="connsiteY1764" fmla="*/ 2944798 h 7804877"/>
              <a:gd name="connsiteX1765" fmla="*/ 1923211 w 24263694"/>
              <a:gd name="connsiteY1765" fmla="*/ 2955682 h 7804877"/>
              <a:gd name="connsiteX1766" fmla="*/ 2046781 w 24263694"/>
              <a:gd name="connsiteY1766" fmla="*/ 2928470 h 7804877"/>
              <a:gd name="connsiteX1767" fmla="*/ 2091716 w 24263694"/>
              <a:gd name="connsiteY1767" fmla="*/ 2937178 h 7804877"/>
              <a:gd name="connsiteX1768" fmla="*/ 2186080 w 24263694"/>
              <a:gd name="connsiteY1768" fmla="*/ 2989062 h 7804877"/>
              <a:gd name="connsiteX1769" fmla="*/ 2054645 w 24263694"/>
              <a:gd name="connsiteY1769" fmla="*/ 3016274 h 7804877"/>
              <a:gd name="connsiteX1770" fmla="*/ 2061385 w 24263694"/>
              <a:gd name="connsiteY1770" fmla="*/ 2981080 h 7804877"/>
              <a:gd name="connsiteX1771" fmla="*/ 1902990 w 24263694"/>
              <a:gd name="connsiteY1771" fmla="*/ 2990513 h 7804877"/>
              <a:gd name="connsiteX1772" fmla="*/ 2079359 w 24263694"/>
              <a:gd name="connsiteY1772" fmla="*/ 3042760 h 7804877"/>
              <a:gd name="connsiteX1773" fmla="*/ 2036671 w 24263694"/>
              <a:gd name="connsiteY1773" fmla="*/ 3079768 h 7804877"/>
              <a:gd name="connsiteX1774" fmla="*/ 1922087 w 24263694"/>
              <a:gd name="connsiteY1774" fmla="*/ 3043849 h 7804877"/>
              <a:gd name="connsiteX1775" fmla="*/ 1886140 w 24263694"/>
              <a:gd name="connsiteY1775" fmla="*/ 3053282 h 7804877"/>
              <a:gd name="connsiteX1776" fmla="*/ 1902990 w 24263694"/>
              <a:gd name="connsiteY1776" fmla="*/ 3061264 h 7804877"/>
              <a:gd name="connsiteX1777" fmla="*/ 1815367 w 24263694"/>
              <a:gd name="connsiteY1777" fmla="*/ 3032964 h 7804877"/>
              <a:gd name="connsiteX1778" fmla="*/ 1690673 w 24263694"/>
              <a:gd name="connsiteY1778" fmla="*/ 3079768 h 7804877"/>
              <a:gd name="connsiteX1779" fmla="*/ 1727744 w 24263694"/>
              <a:gd name="connsiteY1779" fmla="*/ 3060539 h 7804877"/>
              <a:gd name="connsiteX1780" fmla="*/ 1676069 w 24263694"/>
              <a:gd name="connsiteY1780" fmla="*/ 3035867 h 7804877"/>
              <a:gd name="connsiteX1781" fmla="*/ 1516550 w 24263694"/>
              <a:gd name="connsiteY1781" fmla="*/ 3079768 h 7804877"/>
              <a:gd name="connsiteX1782" fmla="*/ 1481726 w 24263694"/>
              <a:gd name="connsiteY1782" fmla="*/ 3052556 h 7804877"/>
              <a:gd name="connsiteX1783" fmla="*/ 1426681 w 24263694"/>
              <a:gd name="connsiteY1783" fmla="*/ 3079043 h 7804877"/>
              <a:gd name="connsiteX1784" fmla="*/ 1469369 w 24263694"/>
              <a:gd name="connsiteY1784" fmla="*/ 3042760 h 7804877"/>
              <a:gd name="connsiteX1785" fmla="*/ 1371636 w 24263694"/>
              <a:gd name="connsiteY1785" fmla="*/ 3026796 h 7804877"/>
              <a:gd name="connsiteX1786" fmla="*/ 1354785 w 24263694"/>
              <a:gd name="connsiteY1786" fmla="*/ 3071061 h 7804877"/>
              <a:gd name="connsiteX1787" fmla="*/ 1313220 w 24263694"/>
              <a:gd name="connsiteY1787" fmla="*/ 3026070 h 7804877"/>
              <a:gd name="connsiteX1788" fmla="*/ 1251435 w 24263694"/>
              <a:gd name="connsiteY1788" fmla="*/ 3018088 h 7804877"/>
              <a:gd name="connsiteX1789" fmla="*/ 1223351 w 24263694"/>
              <a:gd name="connsiteY1789" fmla="*/ 3043849 h 7804877"/>
              <a:gd name="connsiteX1790" fmla="*/ 1304234 w 24263694"/>
              <a:gd name="connsiteY1790" fmla="*/ 3042760 h 7804877"/>
              <a:gd name="connsiteX1791" fmla="*/ 1186280 w 24263694"/>
              <a:gd name="connsiteY1791" fmla="*/ 3044574 h 7804877"/>
              <a:gd name="connsiteX1792" fmla="*/ 1233461 w 24263694"/>
              <a:gd name="connsiteY1792" fmla="*/ 3026070 h 7804877"/>
              <a:gd name="connsiteX1793" fmla="*/ 1117754 w 24263694"/>
              <a:gd name="connsiteY1793" fmla="*/ 3018088 h 7804877"/>
              <a:gd name="connsiteX1794" fmla="*/ 1002047 w 24263694"/>
              <a:gd name="connsiteY1794" fmla="*/ 3010106 h 7804877"/>
              <a:gd name="connsiteX1795" fmla="*/ 1004294 w 24263694"/>
              <a:gd name="connsiteY1795" fmla="*/ 2973098 h 7804877"/>
              <a:gd name="connsiteX1796" fmla="*/ 1179539 w 24263694"/>
              <a:gd name="connsiteY1796" fmla="*/ 2955682 h 7804877"/>
              <a:gd name="connsiteX1797" fmla="*/ 1322207 w 24263694"/>
              <a:gd name="connsiteY1797" fmla="*/ 2965116 h 7804877"/>
              <a:gd name="connsiteX1798" fmla="*/ 1310974 w 24263694"/>
              <a:gd name="connsiteY1798" fmla="*/ 2937178 h 7804877"/>
              <a:gd name="connsiteX1799" fmla="*/ 1214364 w 24263694"/>
              <a:gd name="connsiteY1799" fmla="*/ 2963664 h 7804877"/>
              <a:gd name="connsiteX1800" fmla="*/ 1216611 w 24263694"/>
              <a:gd name="connsiteY1800" fmla="*/ 2937178 h 7804877"/>
              <a:gd name="connsiteX1801" fmla="*/ 1112137 w 24263694"/>
              <a:gd name="connsiteY1801" fmla="*/ 2971647 h 7804877"/>
              <a:gd name="connsiteX1802" fmla="*/ 1030131 w 24263694"/>
              <a:gd name="connsiteY1802" fmla="*/ 2920488 h 7804877"/>
              <a:gd name="connsiteX1803" fmla="*/ 905437 w 24263694"/>
              <a:gd name="connsiteY1803" fmla="*/ 2963664 h 7804877"/>
              <a:gd name="connsiteX1804" fmla="*/ 912177 w 24263694"/>
              <a:gd name="connsiteY1804" fmla="*/ 2991965 h 7804877"/>
              <a:gd name="connsiteX1805" fmla="*/ 948125 w 24263694"/>
              <a:gd name="connsiteY1805" fmla="*/ 2990513 h 7804877"/>
              <a:gd name="connsiteX1806" fmla="*/ 802087 w 24263694"/>
              <a:gd name="connsiteY1806" fmla="*/ 2973824 h 7804877"/>
              <a:gd name="connsiteX1807" fmla="*/ 754905 w 24263694"/>
              <a:gd name="connsiteY1807" fmla="*/ 3010832 h 7804877"/>
              <a:gd name="connsiteX1808" fmla="*/ 748165 w 24263694"/>
              <a:gd name="connsiteY1808" fmla="*/ 2964390 h 7804877"/>
              <a:gd name="connsiteX1809" fmla="*/ 870613 w 24263694"/>
              <a:gd name="connsiteY1809" fmla="*/ 2964390 h 7804877"/>
              <a:gd name="connsiteX1810" fmla="*/ 772879 w 24263694"/>
              <a:gd name="connsiteY1810" fmla="*/ 2938630 h 7804877"/>
              <a:gd name="connsiteX1811" fmla="*/ 767263 w 24263694"/>
              <a:gd name="connsiteY1811" fmla="*/ 2901621 h 7804877"/>
              <a:gd name="connsiteX1812" fmla="*/ 677393 w 24263694"/>
              <a:gd name="connsiteY1812" fmla="*/ 2892914 h 7804877"/>
              <a:gd name="connsiteX1813" fmla="*/ 675146 w 24263694"/>
              <a:gd name="connsiteY1813" fmla="*/ 2858445 h 7804877"/>
              <a:gd name="connsiteX1814" fmla="*/ 754905 w 24263694"/>
              <a:gd name="connsiteY1814" fmla="*/ 2876949 h 7804877"/>
              <a:gd name="connsiteX1815" fmla="*/ 757152 w 24263694"/>
              <a:gd name="connsiteY1815" fmla="*/ 2840304 h 7804877"/>
              <a:gd name="connsiteX1816" fmla="*/ 833541 w 24263694"/>
              <a:gd name="connsiteY1816" fmla="*/ 2838853 h 7804877"/>
              <a:gd name="connsiteX1817" fmla="*/ 781866 w 24263694"/>
              <a:gd name="connsiteY1817" fmla="*/ 2875135 h 7804877"/>
              <a:gd name="connsiteX1818" fmla="*/ 816691 w 24263694"/>
              <a:gd name="connsiteY1818" fmla="*/ 2902347 h 7804877"/>
              <a:gd name="connsiteX1819" fmla="*/ 871736 w 24263694"/>
              <a:gd name="connsiteY1819" fmla="*/ 2866427 h 7804877"/>
              <a:gd name="connsiteX1820" fmla="*/ 870613 w 24263694"/>
              <a:gd name="connsiteY1820" fmla="*/ 2820712 h 7804877"/>
              <a:gd name="connsiteX1821" fmla="*/ 3180262 w 24263694"/>
              <a:gd name="connsiteY1821" fmla="*/ 2817809 h 7804877"/>
              <a:gd name="connsiteX1822" fmla="*/ 3180262 w 24263694"/>
              <a:gd name="connsiteY1822" fmla="*/ 2826880 h 7804877"/>
              <a:gd name="connsiteX1823" fmla="*/ 3190373 w 24263694"/>
              <a:gd name="connsiteY1823" fmla="*/ 2852640 h 7804877"/>
              <a:gd name="connsiteX1824" fmla="*/ 3156671 w 24263694"/>
              <a:gd name="connsiteY1824" fmla="*/ 2849738 h 7804877"/>
              <a:gd name="connsiteX1825" fmla="*/ 3180262 w 24263694"/>
              <a:gd name="connsiteY1825" fmla="*/ 2817809 h 7804877"/>
              <a:gd name="connsiteX1826" fmla="*/ 2854485 w 24263694"/>
              <a:gd name="connsiteY1826" fmla="*/ 2816358 h 7804877"/>
              <a:gd name="connsiteX1827" fmla="*/ 2887062 w 24263694"/>
              <a:gd name="connsiteY1827" fmla="*/ 2835587 h 7804877"/>
              <a:gd name="connsiteX1828" fmla="*/ 2854485 w 24263694"/>
              <a:gd name="connsiteY1828" fmla="*/ 2816358 h 7804877"/>
              <a:gd name="connsiteX1829" fmla="*/ 3124094 w 24263694"/>
              <a:gd name="connsiteY1829" fmla="*/ 2811641 h 7804877"/>
              <a:gd name="connsiteX1830" fmla="*/ 3117353 w 24263694"/>
              <a:gd name="connsiteY1830" fmla="*/ 2838853 h 7804877"/>
              <a:gd name="connsiteX1831" fmla="*/ 3066802 w 24263694"/>
              <a:gd name="connsiteY1831" fmla="*/ 2833048 h 7804877"/>
              <a:gd name="connsiteX1832" fmla="*/ 3124094 w 24263694"/>
              <a:gd name="connsiteY1832" fmla="*/ 2811641 h 7804877"/>
              <a:gd name="connsiteX1833" fmla="*/ 549328 w 24263694"/>
              <a:gd name="connsiteY1833" fmla="*/ 2811641 h 7804877"/>
              <a:gd name="connsiteX1834" fmla="*/ 581906 w 24263694"/>
              <a:gd name="connsiteY1834" fmla="*/ 2827605 h 7804877"/>
              <a:gd name="connsiteX1835" fmla="*/ 620101 w 24263694"/>
              <a:gd name="connsiteY1835" fmla="*/ 2872595 h 7804877"/>
              <a:gd name="connsiteX1836" fmla="*/ 570673 w 24263694"/>
              <a:gd name="connsiteY1836" fmla="*/ 2862799 h 7804877"/>
              <a:gd name="connsiteX1837" fmla="*/ 545958 w 24263694"/>
              <a:gd name="connsiteY1837" fmla="*/ 2914683 h 7804877"/>
              <a:gd name="connsiteX1838" fmla="*/ 508887 w 24263694"/>
              <a:gd name="connsiteY1838" fmla="*/ 2873684 h 7804877"/>
              <a:gd name="connsiteX1839" fmla="*/ 558316 w 24263694"/>
              <a:gd name="connsiteY1839" fmla="*/ 2864976 h 7804877"/>
              <a:gd name="connsiteX1840" fmla="*/ 533601 w 24263694"/>
              <a:gd name="connsiteY1840" fmla="*/ 2812729 h 7804877"/>
              <a:gd name="connsiteX1841" fmla="*/ 549328 w 24263694"/>
              <a:gd name="connsiteY1841" fmla="*/ 2811641 h 7804877"/>
              <a:gd name="connsiteX1842" fmla="*/ 2902790 w 24263694"/>
              <a:gd name="connsiteY1842" fmla="*/ 2810915 h 7804877"/>
              <a:gd name="connsiteX1843" fmla="*/ 2927504 w 24263694"/>
              <a:gd name="connsiteY1843" fmla="*/ 2827605 h 7804877"/>
              <a:gd name="connsiteX1844" fmla="*/ 2935367 w 24263694"/>
              <a:gd name="connsiteY1844" fmla="*/ 2810915 h 7804877"/>
              <a:gd name="connsiteX1845" fmla="*/ 2943231 w 24263694"/>
              <a:gd name="connsiteY1845" fmla="*/ 2834499 h 7804877"/>
              <a:gd name="connsiteX1846" fmla="*/ 2934244 w 24263694"/>
              <a:gd name="connsiteY1846" fmla="*/ 2843207 h 7804877"/>
              <a:gd name="connsiteX1847" fmla="*/ 2902790 w 24263694"/>
              <a:gd name="connsiteY1847" fmla="*/ 2810915 h 7804877"/>
              <a:gd name="connsiteX1848" fmla="*/ 5477555 w 24263694"/>
              <a:gd name="connsiteY1848" fmla="*/ 2806561 h 7804877"/>
              <a:gd name="connsiteX1849" fmla="*/ 5538217 w 24263694"/>
              <a:gd name="connsiteY1849" fmla="*/ 2844658 h 7804877"/>
              <a:gd name="connsiteX1850" fmla="*/ 5477555 w 24263694"/>
              <a:gd name="connsiteY1850" fmla="*/ 2806561 h 7804877"/>
              <a:gd name="connsiteX1851" fmla="*/ 2502870 w 24263694"/>
              <a:gd name="connsiteY1851" fmla="*/ 2798579 h 7804877"/>
              <a:gd name="connsiteX1852" fmla="*/ 2446701 w 24263694"/>
              <a:gd name="connsiteY1852" fmla="*/ 2815269 h 7804877"/>
              <a:gd name="connsiteX1853" fmla="*/ 2502870 w 24263694"/>
              <a:gd name="connsiteY1853" fmla="*/ 2798579 h 7804877"/>
              <a:gd name="connsiteX1854" fmla="*/ 23069538 w 24263694"/>
              <a:gd name="connsiteY1854" fmla="*/ 2774633 h 7804877"/>
              <a:gd name="connsiteX1855" fmla="*/ 23021234 w 24263694"/>
              <a:gd name="connsiteY1855" fmla="*/ 2846835 h 7804877"/>
              <a:gd name="connsiteX1856" fmla="*/ 22962818 w 24263694"/>
              <a:gd name="connsiteY1856" fmla="*/ 2796765 h 7804877"/>
              <a:gd name="connsiteX1857" fmla="*/ 23069538 w 24263694"/>
              <a:gd name="connsiteY1857" fmla="*/ 2774633 h 7804877"/>
              <a:gd name="connsiteX1858" fmla="*/ 155587 w 24263694"/>
              <a:gd name="connsiteY1858" fmla="*/ 2771730 h 7804877"/>
              <a:gd name="connsiteX1859" fmla="*/ 177493 w 24263694"/>
              <a:gd name="connsiteY1859" fmla="*/ 2772093 h 7804877"/>
              <a:gd name="connsiteX1860" fmla="*/ 205577 w 24263694"/>
              <a:gd name="connsiteY1860" fmla="*/ 2798579 h 7804877"/>
              <a:gd name="connsiteX1861" fmla="*/ 147162 w 24263694"/>
              <a:gd name="connsiteY1861" fmla="*/ 2774633 h 7804877"/>
              <a:gd name="connsiteX1862" fmla="*/ 155587 w 24263694"/>
              <a:gd name="connsiteY1862" fmla="*/ 2771730 h 7804877"/>
              <a:gd name="connsiteX1863" fmla="*/ 4918117 w 24263694"/>
              <a:gd name="connsiteY1863" fmla="*/ 2762297 h 7804877"/>
              <a:gd name="connsiteX1864" fmla="*/ 4884416 w 24263694"/>
              <a:gd name="connsiteY1864" fmla="*/ 2794951 h 7804877"/>
              <a:gd name="connsiteX1865" fmla="*/ 4918117 w 24263694"/>
              <a:gd name="connsiteY1865" fmla="*/ 2762297 h 7804877"/>
              <a:gd name="connsiteX1866" fmla="*/ 5567425 w 24263694"/>
              <a:gd name="connsiteY1866" fmla="*/ 2748147 h 7804877"/>
              <a:gd name="connsiteX1867" fmla="*/ 5547204 w 24263694"/>
              <a:gd name="connsiteY1867" fmla="*/ 2763385 h 7804877"/>
              <a:gd name="connsiteX1868" fmla="*/ 5592139 w 24263694"/>
              <a:gd name="connsiteY1868" fmla="*/ 2763385 h 7804877"/>
              <a:gd name="connsiteX1869" fmla="*/ 5567425 w 24263694"/>
              <a:gd name="connsiteY1869" fmla="*/ 2748147 h 7804877"/>
              <a:gd name="connsiteX1870" fmla="*/ 2481526 w 24263694"/>
              <a:gd name="connsiteY1870" fmla="*/ 2731457 h 7804877"/>
              <a:gd name="connsiteX1871" fmla="*/ 2492760 w 24263694"/>
              <a:gd name="connsiteY1871" fmla="*/ 2753589 h 7804877"/>
              <a:gd name="connsiteX1872" fmla="*/ 2481526 w 24263694"/>
              <a:gd name="connsiteY1872" fmla="*/ 2784792 h 7804877"/>
              <a:gd name="connsiteX1873" fmla="*/ 2383792 w 24263694"/>
              <a:gd name="connsiteY1873" fmla="*/ 2735085 h 7804877"/>
              <a:gd name="connsiteX1874" fmla="*/ 2456812 w 24263694"/>
              <a:gd name="connsiteY1874" fmla="*/ 2772093 h 7804877"/>
              <a:gd name="connsiteX1875" fmla="*/ 2481526 w 24263694"/>
              <a:gd name="connsiteY1875" fmla="*/ 2731457 h 7804877"/>
              <a:gd name="connsiteX1876" fmla="*/ 22162978 w 24263694"/>
              <a:gd name="connsiteY1876" fmla="*/ 2721298 h 7804877"/>
              <a:gd name="connsiteX1877" fmla="*/ 22200050 w 24263694"/>
              <a:gd name="connsiteY1877" fmla="*/ 2759757 h 7804877"/>
              <a:gd name="connsiteX1878" fmla="*/ 22197802 w 24263694"/>
              <a:gd name="connsiteY1878" fmla="*/ 2723475 h 7804877"/>
              <a:gd name="connsiteX1879" fmla="*/ 4975409 w 24263694"/>
              <a:gd name="connsiteY1879" fmla="*/ 2719846 h 7804877"/>
              <a:gd name="connsiteX1880" fmla="*/ 4996753 w 24263694"/>
              <a:gd name="connsiteY1880" fmla="*/ 2752863 h 7804877"/>
              <a:gd name="connsiteX1881" fmla="*/ 4929350 w 24263694"/>
              <a:gd name="connsiteY1881" fmla="*/ 2743067 h 7804877"/>
              <a:gd name="connsiteX1882" fmla="*/ 4975409 w 24263694"/>
              <a:gd name="connsiteY1882" fmla="*/ 2719846 h 7804877"/>
              <a:gd name="connsiteX1883" fmla="*/ 2842128 w 24263694"/>
              <a:gd name="connsiteY1883" fmla="*/ 2718395 h 7804877"/>
              <a:gd name="connsiteX1884" fmla="*/ 2746641 w 24263694"/>
              <a:gd name="connsiteY1884" fmla="*/ 2744881 h 7804877"/>
              <a:gd name="connsiteX1885" fmla="*/ 2842128 w 24263694"/>
              <a:gd name="connsiteY1885" fmla="*/ 2718395 h 7804877"/>
              <a:gd name="connsiteX1886" fmla="*/ 2912900 w 24263694"/>
              <a:gd name="connsiteY1886" fmla="*/ 2717669 h 7804877"/>
              <a:gd name="connsiteX1887" fmla="*/ 2965699 w 24263694"/>
              <a:gd name="connsiteY1887" fmla="*/ 2727103 h 7804877"/>
              <a:gd name="connsiteX1888" fmla="*/ 2912900 w 24263694"/>
              <a:gd name="connsiteY1888" fmla="*/ 2717669 h 7804877"/>
              <a:gd name="connsiteX1889" fmla="*/ 3845298 w 24263694"/>
              <a:gd name="connsiteY1889" fmla="*/ 2706785 h 7804877"/>
              <a:gd name="connsiteX1890" fmla="*/ 3904836 w 24263694"/>
              <a:gd name="connsiteY1890" fmla="*/ 2714767 h 7804877"/>
              <a:gd name="connsiteX1891" fmla="*/ 3779018 w 24263694"/>
              <a:gd name="connsiteY1891" fmla="*/ 2735811 h 7804877"/>
              <a:gd name="connsiteX1892" fmla="*/ 3845298 w 24263694"/>
              <a:gd name="connsiteY1892" fmla="*/ 2706785 h 7804877"/>
              <a:gd name="connsiteX1893" fmla="*/ 5011356 w 24263694"/>
              <a:gd name="connsiteY1893" fmla="*/ 2704608 h 7804877"/>
              <a:gd name="connsiteX1894" fmla="*/ 5024837 w 24263694"/>
              <a:gd name="connsiteY1894" fmla="*/ 2706059 h 7804877"/>
              <a:gd name="connsiteX1895" fmla="*/ 5031577 w 24263694"/>
              <a:gd name="connsiteY1895" fmla="*/ 2730005 h 7804877"/>
              <a:gd name="connsiteX1896" fmla="*/ 5003493 w 24263694"/>
              <a:gd name="connsiteY1896" fmla="*/ 2740165 h 7804877"/>
              <a:gd name="connsiteX1897" fmla="*/ 5011356 w 24263694"/>
              <a:gd name="connsiteY1897" fmla="*/ 2704608 h 7804877"/>
              <a:gd name="connsiteX1898" fmla="*/ 21991102 w 24263694"/>
              <a:gd name="connsiteY1898" fmla="*/ 2702431 h 7804877"/>
              <a:gd name="connsiteX1899" fmla="*/ 21979868 w 24263694"/>
              <a:gd name="connsiteY1899" fmla="*/ 2728917 h 7804877"/>
              <a:gd name="connsiteX1900" fmla="*/ 21903480 w 24263694"/>
              <a:gd name="connsiteY1900" fmla="*/ 2721298 h 7804877"/>
              <a:gd name="connsiteX1901" fmla="*/ 21902356 w 24263694"/>
              <a:gd name="connsiteY1901" fmla="*/ 2757217 h 7804877"/>
              <a:gd name="connsiteX1902" fmla="*/ 21939428 w 24263694"/>
              <a:gd name="connsiteY1902" fmla="*/ 2777535 h 7804877"/>
              <a:gd name="connsiteX1903" fmla="*/ 21882136 w 24263694"/>
              <a:gd name="connsiteY1903" fmla="*/ 2767739 h 7804877"/>
              <a:gd name="connsiteX1904" fmla="*/ 21825966 w 24263694"/>
              <a:gd name="connsiteY1904" fmla="*/ 2811641 h 7804877"/>
              <a:gd name="connsiteX1905" fmla="*/ 21874272 w 24263694"/>
              <a:gd name="connsiteY1905" fmla="*/ 2821437 h 7804877"/>
              <a:gd name="connsiteX1906" fmla="*/ 21854052 w 24263694"/>
              <a:gd name="connsiteY1906" fmla="*/ 2868242 h 7804877"/>
              <a:gd name="connsiteX1907" fmla="*/ 21893370 w 24263694"/>
              <a:gd name="connsiteY1907" fmla="*/ 2880578 h 7804877"/>
              <a:gd name="connsiteX1908" fmla="*/ 21889998 w 24263694"/>
              <a:gd name="connsiteY1908" fmla="*/ 2849738 h 7804877"/>
              <a:gd name="connsiteX1909" fmla="*/ 21910220 w 24263694"/>
              <a:gd name="connsiteY1909" fmla="*/ 2896542 h 7804877"/>
              <a:gd name="connsiteX1910" fmla="*/ 21872026 w 24263694"/>
              <a:gd name="connsiteY1910" fmla="*/ 2905975 h 7804877"/>
              <a:gd name="connsiteX1911" fmla="*/ 21810240 w 24263694"/>
              <a:gd name="connsiteY1911" fmla="*/ 2850463 h 7804877"/>
              <a:gd name="connsiteX1912" fmla="*/ 21828214 w 24263694"/>
              <a:gd name="connsiteY1912" fmla="*/ 2905975 h 7804877"/>
              <a:gd name="connsiteX1913" fmla="*/ 21898986 w 24263694"/>
              <a:gd name="connsiteY1913" fmla="*/ 2916860 h 7804877"/>
              <a:gd name="connsiteX1914" fmla="*/ 21900110 w 24263694"/>
              <a:gd name="connsiteY1914" fmla="*/ 2971647 h 7804877"/>
              <a:gd name="connsiteX1915" fmla="*/ 22086588 w 24263694"/>
              <a:gd name="connsiteY1915" fmla="*/ 2990513 h 7804877"/>
              <a:gd name="connsiteX1916" fmla="*/ 22066368 w 24263694"/>
              <a:gd name="connsiteY1916" fmla="*/ 3010106 h 7804877"/>
              <a:gd name="connsiteX1917" fmla="*/ 22106810 w 24263694"/>
              <a:gd name="connsiteY1917" fmla="*/ 2955682 h 7804877"/>
              <a:gd name="connsiteX1918" fmla="*/ 22077602 w 24263694"/>
              <a:gd name="connsiteY1918" fmla="*/ 2926294 h 7804877"/>
              <a:gd name="connsiteX1919" fmla="*/ 21964142 w 24263694"/>
              <a:gd name="connsiteY1919" fmla="*/ 2942258 h 7804877"/>
              <a:gd name="connsiteX1920" fmla="*/ 22084342 w 24263694"/>
              <a:gd name="connsiteY1920" fmla="*/ 2878764 h 7804877"/>
              <a:gd name="connsiteX1921" fmla="*/ 22086588 w 24263694"/>
              <a:gd name="connsiteY1921" fmla="*/ 2927019 h 7804877"/>
              <a:gd name="connsiteX1922" fmla="*/ 22168594 w 24263694"/>
              <a:gd name="connsiteY1922" fmla="*/ 2900170 h 7804877"/>
              <a:gd name="connsiteX1923" fmla="*/ 22114674 w 24263694"/>
              <a:gd name="connsiteY1923" fmla="*/ 2899082 h 7804877"/>
              <a:gd name="connsiteX1924" fmla="*/ 22132648 w 24263694"/>
              <a:gd name="connsiteY1924" fmla="*/ 2842481 h 7804877"/>
              <a:gd name="connsiteX1925" fmla="*/ 21994472 w 24263694"/>
              <a:gd name="connsiteY1925" fmla="*/ 2833048 h 7804877"/>
              <a:gd name="connsiteX1926" fmla="*/ 22107932 w 24263694"/>
              <a:gd name="connsiteY1926" fmla="*/ 2804747 h 7804877"/>
              <a:gd name="connsiteX1927" fmla="*/ 22078726 w 24263694"/>
              <a:gd name="connsiteY1927" fmla="*/ 2769553 h 7804877"/>
              <a:gd name="connsiteX1928" fmla="*/ 22005706 w 24263694"/>
              <a:gd name="connsiteY1928" fmla="*/ 2730731 h 7804877"/>
              <a:gd name="connsiteX1929" fmla="*/ 22153992 w 24263694"/>
              <a:gd name="connsiteY1929" fmla="*/ 2786969 h 7804877"/>
              <a:gd name="connsiteX1930" fmla="*/ 22123660 w 24263694"/>
              <a:gd name="connsiteY1930" fmla="*/ 2703156 h 7804877"/>
              <a:gd name="connsiteX1931" fmla="*/ 22116920 w 24263694"/>
              <a:gd name="connsiteY1931" fmla="*/ 2742341 h 7804877"/>
              <a:gd name="connsiteX1932" fmla="*/ 21991102 w 24263694"/>
              <a:gd name="connsiteY1932" fmla="*/ 2702431 h 7804877"/>
              <a:gd name="connsiteX1933" fmla="*/ 4533924 w 24263694"/>
              <a:gd name="connsiteY1933" fmla="*/ 2698077 h 7804877"/>
              <a:gd name="connsiteX1934" fmla="*/ 4567625 w 24263694"/>
              <a:gd name="connsiteY1934" fmla="*/ 2711864 h 7804877"/>
              <a:gd name="connsiteX1935" fmla="*/ 4512580 w 24263694"/>
              <a:gd name="connsiteY1935" fmla="*/ 2725652 h 7804877"/>
              <a:gd name="connsiteX1936" fmla="*/ 4511456 w 24263694"/>
              <a:gd name="connsiteY1936" fmla="*/ 2716944 h 7804877"/>
              <a:gd name="connsiteX1937" fmla="*/ 4427204 w 24263694"/>
              <a:gd name="connsiteY1937" fmla="*/ 2743793 h 7804877"/>
              <a:gd name="connsiteX1938" fmla="*/ 4446301 w 24263694"/>
              <a:gd name="connsiteY1938" fmla="*/ 2735811 h 7804877"/>
              <a:gd name="connsiteX1939" fmla="*/ 4438437 w 24263694"/>
              <a:gd name="connsiteY1939" fmla="*/ 2716944 h 7804877"/>
              <a:gd name="connsiteX1940" fmla="*/ 4511456 w 24263694"/>
              <a:gd name="connsiteY1940" fmla="*/ 2715492 h 7804877"/>
              <a:gd name="connsiteX1941" fmla="*/ 4533924 w 24263694"/>
              <a:gd name="connsiteY1941" fmla="*/ 2698077 h 7804877"/>
              <a:gd name="connsiteX1942" fmla="*/ 5348368 w 24263694"/>
              <a:gd name="connsiteY1942" fmla="*/ 2694449 h 7804877"/>
              <a:gd name="connsiteX1943" fmla="*/ 5378699 w 24263694"/>
              <a:gd name="connsiteY1943" fmla="*/ 2704245 h 7804877"/>
              <a:gd name="connsiteX1944" fmla="*/ 5340503 w 24263694"/>
              <a:gd name="connsiteY1944" fmla="*/ 2711139 h 7804877"/>
              <a:gd name="connsiteX1945" fmla="*/ 5348368 w 24263694"/>
              <a:gd name="connsiteY1945" fmla="*/ 2694449 h 7804877"/>
              <a:gd name="connsiteX1946" fmla="*/ 5785359 w 24263694"/>
              <a:gd name="connsiteY1946" fmla="*/ 2683201 h 7804877"/>
              <a:gd name="connsiteX1947" fmla="*/ 5717956 w 24263694"/>
              <a:gd name="connsiteY1947" fmla="*/ 2702431 h 7804877"/>
              <a:gd name="connsiteX1948" fmla="*/ 5785359 w 24263694"/>
              <a:gd name="connsiteY1948" fmla="*/ 2683201 h 7804877"/>
              <a:gd name="connsiteX1949" fmla="*/ 5662911 w 24263694"/>
              <a:gd name="connsiteY1949" fmla="*/ 2675219 h 7804877"/>
              <a:gd name="connsiteX1950" fmla="*/ 5643814 w 24263694"/>
              <a:gd name="connsiteY1950" fmla="*/ 2675945 h 7804877"/>
              <a:gd name="connsiteX1951" fmla="*/ 5644937 w 24263694"/>
              <a:gd name="connsiteY1951" fmla="*/ 2718395 h 7804877"/>
              <a:gd name="connsiteX1952" fmla="*/ 5689872 w 24263694"/>
              <a:gd name="connsiteY1952" fmla="*/ 2703156 h 7804877"/>
              <a:gd name="connsiteX1953" fmla="*/ 5662911 w 24263694"/>
              <a:gd name="connsiteY1953" fmla="*/ 2675219 h 7804877"/>
              <a:gd name="connsiteX1954" fmla="*/ 3575688 w 24263694"/>
              <a:gd name="connsiteY1954" fmla="*/ 2674130 h 7804877"/>
              <a:gd name="connsiteX1955" fmla="*/ 3504916 w 24263694"/>
              <a:gd name="connsiteY1955" fmla="*/ 2698077 h 7804877"/>
              <a:gd name="connsiteX1956" fmla="*/ 3575688 w 24263694"/>
              <a:gd name="connsiteY1956" fmla="*/ 2674130 h 7804877"/>
              <a:gd name="connsiteX1957" fmla="*/ 4367665 w 24263694"/>
              <a:gd name="connsiteY1957" fmla="*/ 2664334 h 7804877"/>
              <a:gd name="connsiteX1958" fmla="*/ 4431697 w 24263694"/>
              <a:gd name="connsiteY1958" fmla="*/ 2690820 h 7804877"/>
              <a:gd name="connsiteX1959" fmla="*/ 4367665 w 24263694"/>
              <a:gd name="connsiteY1959" fmla="*/ 2664334 h 7804877"/>
              <a:gd name="connsiteX1960" fmla="*/ 5140544 w 24263694"/>
              <a:gd name="connsiteY1960" fmla="*/ 2656352 h 7804877"/>
              <a:gd name="connsiteX1961" fmla="*/ 5139421 w 24263694"/>
              <a:gd name="connsiteY1961" fmla="*/ 2675219 h 7804877"/>
              <a:gd name="connsiteX1962" fmla="*/ 5176492 w 24263694"/>
              <a:gd name="connsiteY1962" fmla="*/ 2693723 h 7804877"/>
              <a:gd name="connsiteX1963" fmla="*/ 5160765 w 24263694"/>
              <a:gd name="connsiteY1963" fmla="*/ 2719846 h 7804877"/>
              <a:gd name="connsiteX1964" fmla="*/ 5112460 w 24263694"/>
              <a:gd name="connsiteY1964" fmla="*/ 2710413 h 7804877"/>
              <a:gd name="connsiteX1965" fmla="*/ 5140544 w 24263694"/>
              <a:gd name="connsiteY1965" fmla="*/ 2656352 h 7804877"/>
              <a:gd name="connsiteX1966" fmla="*/ 5439360 w 24263694"/>
              <a:gd name="connsiteY1966" fmla="*/ 2649821 h 7804877"/>
              <a:gd name="connsiteX1967" fmla="*/ 5457334 w 24263694"/>
              <a:gd name="connsiteY1967" fmla="*/ 2716944 h 7804877"/>
              <a:gd name="connsiteX1968" fmla="*/ 5439360 w 24263694"/>
              <a:gd name="connsiteY1968" fmla="*/ 2649821 h 7804877"/>
              <a:gd name="connsiteX1969" fmla="*/ 4802409 w 24263694"/>
              <a:gd name="connsiteY1969" fmla="*/ 2649821 h 7804877"/>
              <a:gd name="connsiteX1970" fmla="*/ 4764215 w 24263694"/>
              <a:gd name="connsiteY1970" fmla="*/ 2685015 h 7804877"/>
              <a:gd name="connsiteX1971" fmla="*/ 4836111 w 24263694"/>
              <a:gd name="connsiteY1971" fmla="*/ 2683927 h 7804877"/>
              <a:gd name="connsiteX1972" fmla="*/ 4802409 w 24263694"/>
              <a:gd name="connsiteY1972" fmla="*/ 2649821 h 7804877"/>
              <a:gd name="connsiteX1973" fmla="*/ 4021667 w 24263694"/>
              <a:gd name="connsiteY1973" fmla="*/ 2643290 h 7804877"/>
              <a:gd name="connsiteX1974" fmla="*/ 4043011 w 24263694"/>
              <a:gd name="connsiteY1974" fmla="*/ 2703156 h 7804877"/>
              <a:gd name="connsiteX1975" fmla="*/ 4018297 w 24263694"/>
              <a:gd name="connsiteY1975" fmla="*/ 2674130 h 7804877"/>
              <a:gd name="connsiteX1976" fmla="*/ 4003693 w 24263694"/>
              <a:gd name="connsiteY1976" fmla="*/ 2673405 h 7804877"/>
              <a:gd name="connsiteX1977" fmla="*/ 4004816 w 24263694"/>
              <a:gd name="connsiteY1977" fmla="*/ 2704245 h 7804877"/>
              <a:gd name="connsiteX1978" fmla="*/ 3974485 w 24263694"/>
              <a:gd name="connsiteY1978" fmla="*/ 2706059 h 7804877"/>
              <a:gd name="connsiteX1979" fmla="*/ 3989089 w 24263694"/>
              <a:gd name="connsiteY1979" fmla="*/ 2654901 h 7804877"/>
              <a:gd name="connsiteX1980" fmla="*/ 4021667 w 24263694"/>
              <a:gd name="connsiteY1980" fmla="*/ 2643290 h 7804877"/>
              <a:gd name="connsiteX1981" fmla="*/ 23512146 w 24263694"/>
              <a:gd name="connsiteY1981" fmla="*/ 2638211 h 7804877"/>
              <a:gd name="connsiteX1982" fmla="*/ 23454854 w 24263694"/>
              <a:gd name="connsiteY1982" fmla="*/ 2662157 h 7804877"/>
              <a:gd name="connsiteX1983" fmla="*/ 23512146 w 24263694"/>
              <a:gd name="connsiteY1983" fmla="*/ 2638211 h 7804877"/>
              <a:gd name="connsiteX1984" fmla="*/ 1704153 w 24263694"/>
              <a:gd name="connsiteY1984" fmla="*/ 2635308 h 7804877"/>
              <a:gd name="connsiteX1985" fmla="*/ 1646861 w 24263694"/>
              <a:gd name="connsiteY1985" fmla="*/ 2653449 h 7804877"/>
              <a:gd name="connsiteX1986" fmla="*/ 1704153 w 24263694"/>
              <a:gd name="connsiteY1986" fmla="*/ 2635308 h 7804877"/>
              <a:gd name="connsiteX1987" fmla="*/ 968346 w 24263694"/>
              <a:gd name="connsiteY1987" fmla="*/ 2634583 h 7804877"/>
              <a:gd name="connsiteX1988" fmla="*/ 964975 w 24263694"/>
              <a:gd name="connsiteY1988" fmla="*/ 2666511 h 7804877"/>
              <a:gd name="connsiteX1989" fmla="*/ 5539340 w 24263694"/>
              <a:gd name="connsiteY1989" fmla="*/ 2632768 h 7804877"/>
              <a:gd name="connsiteX1990" fmla="*/ 5531477 w 24263694"/>
              <a:gd name="connsiteY1990" fmla="*/ 2674130 h 7804877"/>
              <a:gd name="connsiteX1991" fmla="*/ 5539340 w 24263694"/>
              <a:gd name="connsiteY1991" fmla="*/ 2632768 h 7804877"/>
              <a:gd name="connsiteX1992" fmla="*/ 2901666 w 24263694"/>
              <a:gd name="connsiteY1992" fmla="*/ 2630229 h 7804877"/>
              <a:gd name="connsiteX1993" fmla="*/ 3027484 w 24263694"/>
              <a:gd name="connsiteY1993" fmla="*/ 2675219 h 7804877"/>
              <a:gd name="connsiteX1994" fmla="*/ 3025237 w 24263694"/>
              <a:gd name="connsiteY1994" fmla="*/ 2716944 h 7804877"/>
              <a:gd name="connsiteX1995" fmla="*/ 3079159 w 24263694"/>
              <a:gd name="connsiteY1995" fmla="*/ 2717669 h 7804877"/>
              <a:gd name="connsiteX1996" fmla="*/ 3042087 w 24263694"/>
              <a:gd name="connsiteY1996" fmla="*/ 2667237 h 7804877"/>
              <a:gd name="connsiteX1997" fmla="*/ 3088146 w 24263694"/>
              <a:gd name="connsiteY1997" fmla="*/ 2699528 h 7804877"/>
              <a:gd name="connsiteX1998" fmla="*/ 3137574 w 24263694"/>
              <a:gd name="connsiteY1998" fmla="*/ 2691909 h 7804877"/>
              <a:gd name="connsiteX1999" fmla="*/ 3139821 w 24263694"/>
              <a:gd name="connsiteY1999" fmla="*/ 2736899 h 7804877"/>
              <a:gd name="connsiteX2000" fmla="*/ 3210593 w 24263694"/>
              <a:gd name="connsiteY2000" fmla="*/ 2732182 h 7804877"/>
              <a:gd name="connsiteX2001" fmla="*/ 3209470 w 24263694"/>
              <a:gd name="connsiteY2001" fmla="*/ 2699528 h 7804877"/>
              <a:gd name="connsiteX2002" fmla="*/ 3263392 w 24263694"/>
              <a:gd name="connsiteY2002" fmla="*/ 2700979 h 7804877"/>
              <a:gd name="connsiteX2003" fmla="*/ 3228567 w 24263694"/>
              <a:gd name="connsiteY2003" fmla="*/ 2736899 h 7804877"/>
              <a:gd name="connsiteX2004" fmla="*/ 3371235 w 24263694"/>
              <a:gd name="connsiteY2004" fmla="*/ 2743793 h 7804877"/>
              <a:gd name="connsiteX2005" fmla="*/ 3325177 w 24263694"/>
              <a:gd name="connsiteY2005" fmla="*/ 2770279 h 7804877"/>
              <a:gd name="connsiteX2006" fmla="*/ 3331917 w 24263694"/>
              <a:gd name="connsiteY2006" fmla="*/ 2797854 h 7804877"/>
              <a:gd name="connsiteX2007" fmla="*/ 3424034 w 24263694"/>
              <a:gd name="connsiteY2007" fmla="*/ 2753589 h 7804877"/>
              <a:gd name="connsiteX2008" fmla="*/ 3448748 w 24263694"/>
              <a:gd name="connsiteY2008" fmla="*/ 2778987 h 7804877"/>
              <a:gd name="connsiteX2009" fmla="*/ 3535247 w 24263694"/>
              <a:gd name="connsiteY2009" fmla="*/ 2761571 h 7804877"/>
              <a:gd name="connsiteX2010" fmla="*/ 3721727 w 24263694"/>
              <a:gd name="connsiteY2010" fmla="*/ 2708962 h 7804877"/>
              <a:gd name="connsiteX2011" fmla="*/ 3722850 w 24263694"/>
              <a:gd name="connsiteY2011" fmla="*/ 2753589 h 7804877"/>
              <a:gd name="connsiteX2012" fmla="*/ 3845298 w 24263694"/>
              <a:gd name="connsiteY2012" fmla="*/ 2798579 h 7804877"/>
              <a:gd name="connsiteX2013" fmla="*/ 3886862 w 24263694"/>
              <a:gd name="connsiteY2013" fmla="*/ 2771005 h 7804877"/>
              <a:gd name="connsiteX2014" fmla="*/ 3871135 w 24263694"/>
              <a:gd name="connsiteY2014" fmla="*/ 2806561 h 7804877"/>
              <a:gd name="connsiteX2015" fmla="*/ 4098056 w 24263694"/>
              <a:gd name="connsiteY2015" fmla="*/ 2816358 h 7804877"/>
              <a:gd name="connsiteX2016" fmla="*/ 4153101 w 24263694"/>
              <a:gd name="connsiteY2016" fmla="*/ 2789871 h 7804877"/>
              <a:gd name="connsiteX2017" fmla="*/ 4176692 w 24263694"/>
              <a:gd name="connsiteY2017" fmla="*/ 2833773 h 7804877"/>
              <a:gd name="connsiteX2018" fmla="*/ 3976732 w 24263694"/>
              <a:gd name="connsiteY2018" fmla="*/ 2894728 h 7804877"/>
              <a:gd name="connsiteX2019" fmla="*/ 3965498 w 24263694"/>
              <a:gd name="connsiteY2019" fmla="*/ 2860622 h 7804877"/>
              <a:gd name="connsiteX2020" fmla="*/ 4018297 w 24263694"/>
              <a:gd name="connsiteY2020" fmla="*/ 2867153 h 7804877"/>
              <a:gd name="connsiteX2021" fmla="*/ 3870012 w 24263694"/>
              <a:gd name="connsiteY2021" fmla="*/ 2824340 h 7804877"/>
              <a:gd name="connsiteX2022" fmla="*/ 3885739 w 24263694"/>
              <a:gd name="connsiteY2022" fmla="*/ 2840304 h 7804877"/>
              <a:gd name="connsiteX2023" fmla="*/ 3837434 w 24263694"/>
              <a:gd name="connsiteY2023" fmla="*/ 2851189 h 7804877"/>
              <a:gd name="connsiteX2024" fmla="*/ 3853161 w 24263694"/>
              <a:gd name="connsiteY2024" fmla="*/ 2817083 h 7804877"/>
              <a:gd name="connsiteX2025" fmla="*/ 3843051 w 24263694"/>
              <a:gd name="connsiteY2025" fmla="*/ 2825065 h 7804877"/>
              <a:gd name="connsiteX2026" fmla="*/ 3702630 w 24263694"/>
              <a:gd name="connsiteY2026" fmla="*/ 2851189 h 7804877"/>
              <a:gd name="connsiteX2027" fmla="*/ 3670052 w 24263694"/>
              <a:gd name="connsiteY2027" fmla="*/ 2806561 h 7804877"/>
              <a:gd name="connsiteX2028" fmla="*/ 3299339 w 24263694"/>
              <a:gd name="connsiteY2028" fmla="*/ 2813455 h 7804877"/>
              <a:gd name="connsiteX2029" fmla="*/ 3315067 w 24263694"/>
              <a:gd name="connsiteY2029" fmla="*/ 2778987 h 7804877"/>
              <a:gd name="connsiteX2030" fmla="*/ 3148808 w 24263694"/>
              <a:gd name="connsiteY2030" fmla="*/ 2796765 h 7804877"/>
              <a:gd name="connsiteX2031" fmla="*/ 3138698 w 24263694"/>
              <a:gd name="connsiteY2031" fmla="*/ 2754315 h 7804877"/>
              <a:gd name="connsiteX2032" fmla="*/ 3062308 w 24263694"/>
              <a:gd name="connsiteY2032" fmla="*/ 2743067 h 7804877"/>
              <a:gd name="connsiteX2033" fmla="*/ 3113983 w 24263694"/>
              <a:gd name="connsiteY2033" fmla="*/ 2789146 h 7804877"/>
              <a:gd name="connsiteX2034" fmla="*/ 3053321 w 24263694"/>
              <a:gd name="connsiteY2034" fmla="*/ 2754315 h 7804877"/>
              <a:gd name="connsiteX2035" fmla="*/ 2998276 w 24263694"/>
              <a:gd name="connsiteY2035" fmla="*/ 2771005 h 7804877"/>
              <a:gd name="connsiteX2036" fmla="*/ 3000523 w 24263694"/>
              <a:gd name="connsiteY2036" fmla="*/ 2807287 h 7804877"/>
              <a:gd name="connsiteX2037" fmla="*/ 2991536 w 24263694"/>
              <a:gd name="connsiteY2037" fmla="*/ 2799305 h 7804877"/>
              <a:gd name="connsiteX2038" fmla="*/ 2946601 w 24263694"/>
              <a:gd name="connsiteY2038" fmla="*/ 2789871 h 7804877"/>
              <a:gd name="connsiteX2039" fmla="*/ 2993783 w 24263694"/>
              <a:gd name="connsiteY2039" fmla="*/ 2770279 h 7804877"/>
              <a:gd name="connsiteX2040" fmla="*/ 2876952 w 24263694"/>
              <a:gd name="connsiteY2040" fmla="*/ 2786969 h 7804877"/>
              <a:gd name="connsiteX2041" fmla="*/ 2823031 w 24263694"/>
              <a:gd name="connsiteY2041" fmla="*/ 2798579 h 7804877"/>
              <a:gd name="connsiteX2042" fmla="*/ 2839881 w 24263694"/>
              <a:gd name="connsiteY2042" fmla="*/ 2814544 h 7804877"/>
              <a:gd name="connsiteX2043" fmla="*/ 2745518 w 24263694"/>
              <a:gd name="connsiteY2043" fmla="*/ 2822163 h 7804877"/>
              <a:gd name="connsiteX2044" fmla="*/ 2743271 w 24263694"/>
              <a:gd name="connsiteY2044" fmla="*/ 2795677 h 7804877"/>
              <a:gd name="connsiteX2045" fmla="*/ 2814043 w 24263694"/>
              <a:gd name="connsiteY2045" fmla="*/ 2797854 h 7804877"/>
              <a:gd name="connsiteX2046" fmla="*/ 2568025 w 24263694"/>
              <a:gd name="connsiteY2046" fmla="*/ 2735085 h 7804877"/>
              <a:gd name="connsiteX2047" fmla="*/ 2525337 w 24263694"/>
              <a:gd name="connsiteY2047" fmla="*/ 2708962 h 7804877"/>
              <a:gd name="connsiteX2048" fmla="*/ 2543311 w 24263694"/>
              <a:gd name="connsiteY2048" fmla="*/ 2718395 h 7804877"/>
              <a:gd name="connsiteX2049" fmla="*/ 2532078 w 24263694"/>
              <a:gd name="connsiteY2049" fmla="*/ 2744881 h 7804877"/>
              <a:gd name="connsiteX2050" fmla="*/ 2568025 w 24263694"/>
              <a:gd name="connsiteY2050" fmla="*/ 2735085 h 7804877"/>
              <a:gd name="connsiteX2051" fmla="*/ 2601726 w 24263694"/>
              <a:gd name="connsiteY2051" fmla="*/ 2761571 h 7804877"/>
              <a:gd name="connsiteX2052" fmla="*/ 2578136 w 24263694"/>
              <a:gd name="connsiteY2052" fmla="*/ 2786969 h 7804877"/>
              <a:gd name="connsiteX2053" fmla="*/ 2566902 w 24263694"/>
              <a:gd name="connsiteY2053" fmla="*/ 2762297 h 7804877"/>
              <a:gd name="connsiteX2054" fmla="*/ 2516350 w 24263694"/>
              <a:gd name="connsiteY2054" fmla="*/ 2778987 h 7804877"/>
              <a:gd name="connsiteX2055" fmla="*/ 2480403 w 24263694"/>
              <a:gd name="connsiteY2055" fmla="*/ 2717669 h 7804877"/>
              <a:gd name="connsiteX2056" fmla="*/ 2499500 w 24263694"/>
              <a:gd name="connsiteY2056" fmla="*/ 2700979 h 7804877"/>
              <a:gd name="connsiteX2057" fmla="*/ 2454565 w 24263694"/>
              <a:gd name="connsiteY2057" fmla="*/ 2690095 h 7804877"/>
              <a:gd name="connsiteX2058" fmla="*/ 2452318 w 24263694"/>
              <a:gd name="connsiteY2058" fmla="*/ 2673405 h 7804877"/>
              <a:gd name="connsiteX2059" fmla="*/ 2532078 w 24263694"/>
              <a:gd name="connsiteY2059" fmla="*/ 2673405 h 7804877"/>
              <a:gd name="connsiteX2060" fmla="*/ 2587123 w 24263694"/>
              <a:gd name="connsiteY2060" fmla="*/ 2709687 h 7804877"/>
              <a:gd name="connsiteX2061" fmla="*/ 2639921 w 24263694"/>
              <a:gd name="connsiteY2061" fmla="*/ 2674130 h 7804877"/>
              <a:gd name="connsiteX2062" fmla="*/ 2647785 w 24263694"/>
              <a:gd name="connsiteY2062" fmla="*/ 2690095 h 7804877"/>
              <a:gd name="connsiteX2063" fmla="*/ 2653402 w 24263694"/>
              <a:gd name="connsiteY2063" fmla="*/ 2657803 h 7804877"/>
              <a:gd name="connsiteX2064" fmla="*/ 2683732 w 24263694"/>
              <a:gd name="connsiteY2064" fmla="*/ 2675219 h 7804877"/>
              <a:gd name="connsiteX2065" fmla="*/ 2663512 w 24263694"/>
              <a:gd name="connsiteY2065" fmla="*/ 2709687 h 7804877"/>
              <a:gd name="connsiteX2066" fmla="*/ 2870212 w 24263694"/>
              <a:gd name="connsiteY2066" fmla="*/ 2639662 h 7804877"/>
              <a:gd name="connsiteX2067" fmla="*/ 2884816 w 24263694"/>
              <a:gd name="connsiteY2067" fmla="*/ 2674130 h 7804877"/>
              <a:gd name="connsiteX2068" fmla="*/ 2938738 w 24263694"/>
              <a:gd name="connsiteY2068" fmla="*/ 2675219 h 7804877"/>
              <a:gd name="connsiteX2069" fmla="*/ 2901666 w 24263694"/>
              <a:gd name="connsiteY2069" fmla="*/ 2630229 h 7804877"/>
              <a:gd name="connsiteX2070" fmla="*/ 2842128 w 24263694"/>
              <a:gd name="connsiteY2070" fmla="*/ 2630229 h 7804877"/>
              <a:gd name="connsiteX2071" fmla="*/ 2860102 w 24263694"/>
              <a:gd name="connsiteY2071" fmla="*/ 2636034 h 7804877"/>
              <a:gd name="connsiteX2072" fmla="*/ 2802810 w 24263694"/>
              <a:gd name="connsiteY2072" fmla="*/ 2663609 h 7804877"/>
              <a:gd name="connsiteX2073" fmla="*/ 2842128 w 24263694"/>
              <a:gd name="connsiteY2073" fmla="*/ 2630229 h 7804877"/>
              <a:gd name="connsiteX2074" fmla="*/ 21914714 w 24263694"/>
              <a:gd name="connsiteY2074" fmla="*/ 2627326 h 7804877"/>
              <a:gd name="connsiteX2075" fmla="*/ 21877642 w 24263694"/>
              <a:gd name="connsiteY2075" fmla="*/ 2655626 h 7804877"/>
              <a:gd name="connsiteX2076" fmla="*/ 21940550 w 24263694"/>
              <a:gd name="connsiteY2076" fmla="*/ 2702431 h 7804877"/>
              <a:gd name="connsiteX2077" fmla="*/ 22014694 w 24263694"/>
              <a:gd name="connsiteY2077" fmla="*/ 2674130 h 7804877"/>
              <a:gd name="connsiteX2078" fmla="*/ 21967512 w 24263694"/>
              <a:gd name="connsiteY2078" fmla="*/ 2638211 h 7804877"/>
              <a:gd name="connsiteX2079" fmla="*/ 21914714 w 24263694"/>
              <a:gd name="connsiteY2079" fmla="*/ 2627326 h 7804877"/>
              <a:gd name="connsiteX2080" fmla="*/ 2222027 w 24263694"/>
              <a:gd name="connsiteY2080" fmla="*/ 2625875 h 7804877"/>
              <a:gd name="connsiteX2081" fmla="*/ 2333241 w 24263694"/>
              <a:gd name="connsiteY2081" fmla="*/ 2643290 h 7804877"/>
              <a:gd name="connsiteX2082" fmla="*/ 2454565 w 24263694"/>
              <a:gd name="connsiteY2082" fmla="*/ 2690095 h 7804877"/>
              <a:gd name="connsiteX2083" fmla="*/ 2481526 w 24263694"/>
              <a:gd name="connsiteY2083" fmla="*/ 2714041 h 7804877"/>
              <a:gd name="connsiteX2084" fmla="*/ 2344475 w 24263694"/>
              <a:gd name="connsiteY2084" fmla="*/ 2680298 h 7804877"/>
              <a:gd name="connsiteX2085" fmla="*/ 2300663 w 24263694"/>
              <a:gd name="connsiteY2085" fmla="*/ 2689369 h 7804877"/>
              <a:gd name="connsiteX2086" fmla="*/ 2319761 w 24263694"/>
              <a:gd name="connsiteY2086" fmla="*/ 2723475 h 7804877"/>
              <a:gd name="connsiteX2087" fmla="*/ 2275949 w 24263694"/>
              <a:gd name="connsiteY2087" fmla="*/ 2733271 h 7804877"/>
              <a:gd name="connsiteX2088" fmla="*/ 2282689 w 24263694"/>
              <a:gd name="connsiteY2088" fmla="*/ 2697351 h 7804877"/>
              <a:gd name="connsiteX2089" fmla="*/ 2216411 w 24263694"/>
              <a:gd name="connsiteY2089" fmla="*/ 2707510 h 7804877"/>
              <a:gd name="connsiteX2090" fmla="*/ 2163612 w 24263694"/>
              <a:gd name="connsiteY2090" fmla="*/ 2706785 h 7804877"/>
              <a:gd name="connsiteX2091" fmla="*/ 2153502 w 24263694"/>
              <a:gd name="connsiteY2091" fmla="*/ 2669777 h 7804877"/>
              <a:gd name="connsiteX2092" fmla="*/ 2222027 w 24263694"/>
              <a:gd name="connsiteY2092" fmla="*/ 2625875 h 7804877"/>
              <a:gd name="connsiteX2093" fmla="*/ 5004616 w 24263694"/>
              <a:gd name="connsiteY2093" fmla="*/ 2624786 h 7804877"/>
              <a:gd name="connsiteX2094" fmla="*/ 5083252 w 24263694"/>
              <a:gd name="connsiteY2094" fmla="*/ 2641839 h 7804877"/>
              <a:gd name="connsiteX2095" fmla="*/ 5012480 w 24263694"/>
              <a:gd name="connsiteY2095" fmla="*/ 2639662 h 7804877"/>
              <a:gd name="connsiteX2096" fmla="*/ 5005739 w 24263694"/>
              <a:gd name="connsiteY2096" fmla="*/ 2682113 h 7804877"/>
              <a:gd name="connsiteX2097" fmla="*/ 4970915 w 24263694"/>
              <a:gd name="connsiteY2097" fmla="*/ 2682113 h 7804877"/>
              <a:gd name="connsiteX2098" fmla="*/ 5004616 w 24263694"/>
              <a:gd name="connsiteY2098" fmla="*/ 2624786 h 7804877"/>
              <a:gd name="connsiteX2099" fmla="*/ 1470492 w 24263694"/>
              <a:gd name="connsiteY2099" fmla="*/ 2616079 h 7804877"/>
              <a:gd name="connsiteX2100" fmla="*/ 1491836 w 24263694"/>
              <a:gd name="connsiteY2100" fmla="*/ 2641839 h 7804877"/>
              <a:gd name="connsiteX2101" fmla="*/ 1445778 w 24263694"/>
              <a:gd name="connsiteY2101" fmla="*/ 2626600 h 7804877"/>
              <a:gd name="connsiteX2102" fmla="*/ 1412077 w 24263694"/>
              <a:gd name="connsiteY2102" fmla="*/ 2659980 h 7804877"/>
              <a:gd name="connsiteX2103" fmla="*/ 1421064 w 24263694"/>
              <a:gd name="connsiteY2103" fmla="*/ 2633857 h 7804877"/>
              <a:gd name="connsiteX2104" fmla="*/ 1470492 w 24263694"/>
              <a:gd name="connsiteY2104" fmla="*/ 2616079 h 7804877"/>
              <a:gd name="connsiteX2105" fmla="*/ 3799239 w 24263694"/>
              <a:gd name="connsiteY2105" fmla="*/ 2608822 h 7804877"/>
              <a:gd name="connsiteX2106" fmla="*/ 3814967 w 24263694"/>
              <a:gd name="connsiteY2106" fmla="*/ 2609910 h 7804877"/>
              <a:gd name="connsiteX2107" fmla="*/ 3792499 w 24263694"/>
              <a:gd name="connsiteY2107" fmla="*/ 2696263 h 7804877"/>
              <a:gd name="connsiteX2108" fmla="*/ 3712740 w 24263694"/>
              <a:gd name="connsiteY2108" fmla="*/ 2696263 h 7804877"/>
              <a:gd name="connsiteX2109" fmla="*/ 3758798 w 24263694"/>
              <a:gd name="connsiteY2109" fmla="*/ 2670865 h 7804877"/>
              <a:gd name="connsiteX2110" fmla="*/ 3799239 w 24263694"/>
              <a:gd name="connsiteY2110" fmla="*/ 2608822 h 7804877"/>
              <a:gd name="connsiteX2111" fmla="*/ 1671576 w 24263694"/>
              <a:gd name="connsiteY2111" fmla="*/ 2608822 h 7804877"/>
              <a:gd name="connsiteX2112" fmla="*/ 1740101 w 24263694"/>
              <a:gd name="connsiteY2112" fmla="*/ 2616804 h 7804877"/>
              <a:gd name="connsiteX2113" fmla="*/ 1763692 w 24263694"/>
              <a:gd name="connsiteY2113" fmla="*/ 2706785 h 7804877"/>
              <a:gd name="connsiteX2114" fmla="*/ 1728868 w 24263694"/>
              <a:gd name="connsiteY2114" fmla="*/ 2716944 h 7804877"/>
              <a:gd name="connsiteX2115" fmla="*/ 1723251 w 24263694"/>
              <a:gd name="connsiteY2115" fmla="*/ 2670865 h 7804877"/>
              <a:gd name="connsiteX2116" fmla="*/ 1592940 w 24263694"/>
              <a:gd name="connsiteY2116" fmla="*/ 2679573 h 7804877"/>
              <a:gd name="connsiteX2117" fmla="*/ 1628888 w 24263694"/>
              <a:gd name="connsiteY2117" fmla="*/ 2672316 h 7804877"/>
              <a:gd name="connsiteX2118" fmla="*/ 1562609 w 24263694"/>
              <a:gd name="connsiteY2118" fmla="*/ 2629503 h 7804877"/>
              <a:gd name="connsiteX2119" fmla="*/ 1671576 w 24263694"/>
              <a:gd name="connsiteY2119" fmla="*/ 2608822 h 7804877"/>
              <a:gd name="connsiteX2120" fmla="*/ 4901266 w 24263694"/>
              <a:gd name="connsiteY2120" fmla="*/ 2593221 h 7804877"/>
              <a:gd name="connsiteX2121" fmla="*/ 4919240 w 24263694"/>
              <a:gd name="connsiteY2121" fmla="*/ 2620432 h 7804877"/>
              <a:gd name="connsiteX2122" fmla="*/ 4877675 w 24263694"/>
              <a:gd name="connsiteY2122" fmla="*/ 2629503 h 7804877"/>
              <a:gd name="connsiteX2123" fmla="*/ 4901266 w 24263694"/>
              <a:gd name="connsiteY2123" fmla="*/ 2593221 h 7804877"/>
              <a:gd name="connsiteX2124" fmla="*/ 4981025 w 24263694"/>
              <a:gd name="connsiteY2124" fmla="*/ 2589592 h 7804877"/>
              <a:gd name="connsiteX2125" fmla="*/ 4983272 w 24263694"/>
              <a:gd name="connsiteY2125" fmla="*/ 2624061 h 7804877"/>
              <a:gd name="connsiteX2126" fmla="*/ 4923733 w 24263694"/>
              <a:gd name="connsiteY2126" fmla="*/ 2622972 h 7804877"/>
              <a:gd name="connsiteX2127" fmla="*/ 4981025 w 24263694"/>
              <a:gd name="connsiteY2127" fmla="*/ 2589592 h 7804877"/>
              <a:gd name="connsiteX2128" fmla="*/ 23004382 w 24263694"/>
              <a:gd name="connsiteY2128" fmla="*/ 2587778 h 7804877"/>
              <a:gd name="connsiteX2129" fmla="*/ 22934734 w 24263694"/>
              <a:gd name="connsiteY2129" fmla="*/ 2611725 h 7804877"/>
              <a:gd name="connsiteX2130" fmla="*/ 23004382 w 24263694"/>
              <a:gd name="connsiteY2130" fmla="*/ 2587778 h 7804877"/>
              <a:gd name="connsiteX2131" fmla="*/ 4231737 w 24263694"/>
              <a:gd name="connsiteY2131" fmla="*/ 2587053 h 7804877"/>
              <a:gd name="connsiteX2132" fmla="*/ 4247464 w 24263694"/>
              <a:gd name="connsiteY2132" fmla="*/ 2590681 h 7804877"/>
              <a:gd name="connsiteX2133" fmla="*/ 4200283 w 24263694"/>
              <a:gd name="connsiteY2133" fmla="*/ 2635308 h 7804877"/>
              <a:gd name="connsiteX2134" fmla="*/ 4229490 w 24263694"/>
              <a:gd name="connsiteY2134" fmla="*/ 2653449 h 7804877"/>
              <a:gd name="connsiteX2135" fmla="*/ 4236231 w 24263694"/>
              <a:gd name="connsiteY2135" fmla="*/ 2625875 h 7804877"/>
              <a:gd name="connsiteX2136" fmla="*/ 4251958 w 24263694"/>
              <a:gd name="connsiteY2136" fmla="*/ 2651272 h 7804877"/>
              <a:gd name="connsiteX2137" fmla="*/ 4313743 w 24263694"/>
              <a:gd name="connsiteY2137" fmla="*/ 2662157 h 7804877"/>
              <a:gd name="connsiteX2138" fmla="*/ 4290152 w 24263694"/>
              <a:gd name="connsiteY2138" fmla="*/ 2687555 h 7804877"/>
              <a:gd name="connsiteX2139" fmla="*/ 4335087 w 24263694"/>
              <a:gd name="connsiteY2139" fmla="*/ 2678847 h 7804877"/>
              <a:gd name="connsiteX2140" fmla="*/ 4208146 w 24263694"/>
              <a:gd name="connsiteY2140" fmla="*/ 2714767 h 7804877"/>
              <a:gd name="connsiteX2141" fmla="*/ 4219380 w 24263694"/>
              <a:gd name="connsiteY2141" fmla="*/ 2679573 h 7804877"/>
              <a:gd name="connsiteX2142" fmla="*/ 4245218 w 24263694"/>
              <a:gd name="connsiteY2142" fmla="*/ 2696263 h 7804877"/>
              <a:gd name="connsiteX2143" fmla="*/ 4247464 w 24263694"/>
              <a:gd name="connsiteY2143" fmla="*/ 2662883 h 7804877"/>
              <a:gd name="connsiteX2144" fmla="*/ 4201406 w 24263694"/>
              <a:gd name="connsiteY2144" fmla="*/ 2671591 h 7804877"/>
              <a:gd name="connsiteX2145" fmla="*/ 4191296 w 24263694"/>
              <a:gd name="connsiteY2145" fmla="*/ 2698803 h 7804877"/>
              <a:gd name="connsiteX2146" fmla="*/ 4157595 w 24263694"/>
              <a:gd name="connsiteY2146" fmla="*/ 2662883 h 7804877"/>
              <a:gd name="connsiteX2147" fmla="*/ 4123893 w 24263694"/>
              <a:gd name="connsiteY2147" fmla="*/ 2706059 h 7804877"/>
              <a:gd name="connsiteX2148" fmla="*/ 4176692 w 24263694"/>
              <a:gd name="connsiteY2148" fmla="*/ 2785518 h 7804877"/>
              <a:gd name="connsiteX2149" fmla="*/ 4087946 w 24263694"/>
              <a:gd name="connsiteY2149" fmla="*/ 2715492 h 7804877"/>
              <a:gd name="connsiteX2150" fmla="*/ 4121647 w 24263694"/>
              <a:gd name="connsiteY2150" fmla="*/ 2669777 h 7804877"/>
              <a:gd name="connsiteX2151" fmla="*/ 4107043 w 24263694"/>
              <a:gd name="connsiteY2151" fmla="*/ 2634583 h 7804877"/>
              <a:gd name="connsiteX2152" fmla="*/ 4080082 w 24263694"/>
              <a:gd name="connsiteY2152" fmla="*/ 2645467 h 7804877"/>
              <a:gd name="connsiteX2153" fmla="*/ 4069972 w 24263694"/>
              <a:gd name="connsiteY2153" fmla="*/ 2635308 h 7804877"/>
              <a:gd name="connsiteX2154" fmla="*/ 4062108 w 24263694"/>
              <a:gd name="connsiteY2154" fmla="*/ 2625875 h 7804877"/>
              <a:gd name="connsiteX2155" fmla="*/ 4139620 w 24263694"/>
              <a:gd name="connsiteY2155" fmla="*/ 2616079 h 7804877"/>
              <a:gd name="connsiteX2156" fmla="*/ 4159841 w 24263694"/>
              <a:gd name="connsiteY2156" fmla="*/ 2645467 h 7804877"/>
              <a:gd name="connsiteX2157" fmla="*/ 4201406 w 24263694"/>
              <a:gd name="connsiteY2157" fmla="*/ 2626600 h 7804877"/>
              <a:gd name="connsiteX2158" fmla="*/ 4231737 w 24263694"/>
              <a:gd name="connsiteY2158" fmla="*/ 2587053 h 7804877"/>
              <a:gd name="connsiteX2159" fmla="*/ 23151544 w 24263694"/>
              <a:gd name="connsiteY2159" fmla="*/ 2584150 h 7804877"/>
              <a:gd name="connsiteX2160" fmla="*/ 23117844 w 24263694"/>
              <a:gd name="connsiteY2160" fmla="*/ 2624786 h 7804877"/>
              <a:gd name="connsiteX2161" fmla="*/ 23114472 w 24263694"/>
              <a:gd name="connsiteY2161" fmla="*/ 2595035 h 7804877"/>
              <a:gd name="connsiteX2162" fmla="*/ 23151544 w 24263694"/>
              <a:gd name="connsiteY2162" fmla="*/ 2584150 h 7804877"/>
              <a:gd name="connsiteX2163" fmla="*/ 22061874 w 24263694"/>
              <a:gd name="connsiteY2163" fmla="*/ 2580522 h 7804877"/>
              <a:gd name="connsiteX2164" fmla="*/ 22016940 w 24263694"/>
              <a:gd name="connsiteY2164" fmla="*/ 2604468 h 7804877"/>
              <a:gd name="connsiteX2165" fmla="*/ 21998966 w 24263694"/>
              <a:gd name="connsiteY2165" fmla="*/ 2620432 h 7804877"/>
              <a:gd name="connsiteX2166" fmla="*/ 22146128 w 24263694"/>
              <a:gd name="connsiteY2166" fmla="*/ 2638211 h 7804877"/>
              <a:gd name="connsiteX2167" fmla="*/ 22031544 w 24263694"/>
              <a:gd name="connsiteY2167" fmla="*/ 2685015 h 7804877"/>
              <a:gd name="connsiteX2168" fmla="*/ 22179828 w 24263694"/>
              <a:gd name="connsiteY2168" fmla="*/ 2667962 h 7804877"/>
              <a:gd name="connsiteX2169" fmla="*/ 22155114 w 24263694"/>
              <a:gd name="connsiteY2169" fmla="*/ 2702431 h 7804877"/>
              <a:gd name="connsiteX2170" fmla="*/ 22207912 w 24263694"/>
              <a:gd name="connsiteY2170" fmla="*/ 2711864 h 7804877"/>
              <a:gd name="connsiteX2171" fmla="*/ 22238244 w 24263694"/>
              <a:gd name="connsiteY2171" fmla="*/ 2656352 h 7804877"/>
              <a:gd name="connsiteX2172" fmla="*/ 22148374 w 24263694"/>
              <a:gd name="connsiteY2172" fmla="*/ 2620432 h 7804877"/>
              <a:gd name="connsiteX2173" fmla="*/ 22185446 w 24263694"/>
              <a:gd name="connsiteY2173" fmla="*/ 2601928 h 7804877"/>
              <a:gd name="connsiteX2174" fmla="*/ 22094452 w 24263694"/>
              <a:gd name="connsiteY2174" fmla="*/ 2608096 h 7804877"/>
              <a:gd name="connsiteX2175" fmla="*/ 22105686 w 24263694"/>
              <a:gd name="connsiteY2175" fmla="*/ 2609910 h 7804877"/>
              <a:gd name="connsiteX2176" fmla="*/ 22034914 w 24263694"/>
              <a:gd name="connsiteY2176" fmla="*/ 2628415 h 7804877"/>
              <a:gd name="connsiteX2177" fmla="*/ 22078726 w 24263694"/>
              <a:gd name="connsiteY2177" fmla="*/ 2605557 h 7804877"/>
              <a:gd name="connsiteX2178" fmla="*/ 22061874 w 24263694"/>
              <a:gd name="connsiteY2178" fmla="*/ 2580522 h 7804877"/>
              <a:gd name="connsiteX2179" fmla="*/ 4103673 w 24263694"/>
              <a:gd name="connsiteY2179" fmla="*/ 2579796 h 7804877"/>
              <a:gd name="connsiteX2180" fmla="*/ 4073342 w 24263694"/>
              <a:gd name="connsiteY2180" fmla="*/ 2609910 h 7804877"/>
              <a:gd name="connsiteX2181" fmla="*/ 4103673 w 24263694"/>
              <a:gd name="connsiteY2181" fmla="*/ 2579796 h 7804877"/>
              <a:gd name="connsiteX2182" fmla="*/ 23053810 w 24263694"/>
              <a:gd name="connsiteY2182" fmla="*/ 2577619 h 7804877"/>
              <a:gd name="connsiteX2183" fmla="*/ 23072908 w 24263694"/>
              <a:gd name="connsiteY2183" fmla="*/ 2597574 h 7804877"/>
              <a:gd name="connsiteX2184" fmla="*/ 23021234 w 24263694"/>
              <a:gd name="connsiteY2184" fmla="*/ 2606282 h 7804877"/>
              <a:gd name="connsiteX2185" fmla="*/ 23053810 w 24263694"/>
              <a:gd name="connsiteY2185" fmla="*/ 2577619 h 7804877"/>
              <a:gd name="connsiteX2186" fmla="*/ 4659741 w 24263694"/>
              <a:gd name="connsiteY2186" fmla="*/ 2576168 h 7804877"/>
              <a:gd name="connsiteX2187" fmla="*/ 4722650 w 24263694"/>
              <a:gd name="connsiteY2187" fmla="*/ 2587053 h 7804877"/>
              <a:gd name="connsiteX2188" fmla="*/ 4861948 w 24263694"/>
              <a:gd name="connsiteY2188" fmla="*/ 2638936 h 7804877"/>
              <a:gd name="connsiteX2189" fmla="*/ 4846221 w 24263694"/>
              <a:gd name="connsiteY2189" fmla="*/ 2656352 h 7804877"/>
              <a:gd name="connsiteX2190" fmla="*/ 4957435 w 24263694"/>
              <a:gd name="connsiteY2190" fmla="*/ 2664334 h 7804877"/>
              <a:gd name="connsiteX2191" fmla="*/ 4877675 w 24263694"/>
              <a:gd name="connsiteY2191" fmla="*/ 2719846 h 7804877"/>
              <a:gd name="connsiteX2192" fmla="*/ 4793422 w 24263694"/>
              <a:gd name="connsiteY2192" fmla="*/ 2711139 h 7804877"/>
              <a:gd name="connsiteX2193" fmla="*/ 4904636 w 24263694"/>
              <a:gd name="connsiteY2193" fmla="*/ 2719121 h 7804877"/>
              <a:gd name="connsiteX2194" fmla="*/ 4783312 w 24263694"/>
              <a:gd name="connsiteY2194" fmla="*/ 2799305 h 7804877"/>
              <a:gd name="connsiteX2195" fmla="*/ 4817013 w 24263694"/>
              <a:gd name="connsiteY2195" fmla="*/ 2835587 h 7804877"/>
              <a:gd name="connsiteX2196" fmla="*/ 4826000 w 24263694"/>
              <a:gd name="connsiteY2196" fmla="*/ 2891100 h 7804877"/>
              <a:gd name="connsiteX2197" fmla="*/ 4770955 w 24263694"/>
              <a:gd name="connsiteY2197" fmla="*/ 2908878 h 7804877"/>
              <a:gd name="connsiteX2198" fmla="*/ 4615930 w 24263694"/>
              <a:gd name="connsiteY2198" fmla="*/ 2883117 h 7804877"/>
              <a:gd name="connsiteX2199" fmla="*/ 4605820 w 24263694"/>
              <a:gd name="connsiteY2199" fmla="*/ 2906701 h 7804877"/>
              <a:gd name="connsiteX2200" fmla="*/ 4510333 w 24263694"/>
              <a:gd name="connsiteY2200" fmla="*/ 2862799 h 7804877"/>
              <a:gd name="connsiteX2201" fmla="*/ 4553021 w 24263694"/>
              <a:gd name="connsiteY2201" fmla="*/ 2891100 h 7804877"/>
              <a:gd name="connsiteX2202" fmla="*/ 4472138 w 24263694"/>
              <a:gd name="connsiteY2202" fmla="*/ 2900896 h 7804877"/>
              <a:gd name="connsiteX2203" fmla="*/ 4456411 w 24263694"/>
              <a:gd name="connsiteY2203" fmla="*/ 2862799 h 7804877"/>
              <a:gd name="connsiteX2204" fmla="*/ 4404736 w 24263694"/>
              <a:gd name="connsiteY2204" fmla="*/ 2899082 h 7804877"/>
              <a:gd name="connsiteX2205" fmla="*/ 4411476 w 24263694"/>
              <a:gd name="connsiteY2205" fmla="*/ 2862074 h 7804877"/>
              <a:gd name="connsiteX2206" fmla="*/ 4322730 w 24263694"/>
              <a:gd name="connsiteY2206" fmla="*/ 2862074 h 7804877"/>
              <a:gd name="connsiteX2207" fmla="*/ 4272179 w 24263694"/>
              <a:gd name="connsiteY2207" fmla="*/ 2810190 h 7804877"/>
              <a:gd name="connsiteX2208" fmla="*/ 4298016 w 24263694"/>
              <a:gd name="connsiteY2208" fmla="*/ 2835587 h 7804877"/>
              <a:gd name="connsiteX2209" fmla="*/ 4210393 w 24263694"/>
              <a:gd name="connsiteY2209" fmla="*/ 2863525 h 7804877"/>
              <a:gd name="connsiteX2210" fmla="*/ 4211516 w 24263694"/>
              <a:gd name="connsiteY2210" fmla="*/ 2793500 h 7804877"/>
              <a:gd name="connsiteX2211" fmla="*/ 4244094 w 24263694"/>
              <a:gd name="connsiteY2211" fmla="*/ 2829419 h 7804877"/>
              <a:gd name="connsiteX2212" fmla="*/ 4291276 w 24263694"/>
              <a:gd name="connsiteY2212" fmla="*/ 2737988 h 7804877"/>
              <a:gd name="connsiteX2213" fmla="*/ 4307003 w 24263694"/>
              <a:gd name="connsiteY2213" fmla="*/ 2775359 h 7804877"/>
              <a:gd name="connsiteX2214" fmla="*/ 4280042 w 24263694"/>
              <a:gd name="connsiteY2214" fmla="*/ 2782615 h 7804877"/>
              <a:gd name="connsiteX2215" fmla="*/ 4603572 w 24263694"/>
              <a:gd name="connsiteY2215" fmla="*/ 2863525 h 7804877"/>
              <a:gd name="connsiteX2216" fmla="*/ 4614806 w 24263694"/>
              <a:gd name="connsiteY2216" fmla="*/ 2836676 h 7804877"/>
              <a:gd name="connsiteX2217" fmla="*/ 4685579 w 24263694"/>
              <a:gd name="connsiteY2217" fmla="*/ 2862799 h 7804877"/>
              <a:gd name="connsiteX2218" fmla="*/ 4727144 w 24263694"/>
              <a:gd name="connsiteY2218" fmla="*/ 2825791 h 7804877"/>
              <a:gd name="connsiteX2219" fmla="*/ 4719280 w 24263694"/>
              <a:gd name="connsiteY2219" fmla="*/ 2871507 h 7804877"/>
              <a:gd name="connsiteX2220" fmla="*/ 4763091 w 24263694"/>
              <a:gd name="connsiteY2220" fmla="*/ 2819623 h 7804877"/>
              <a:gd name="connsiteX2221" fmla="*/ 4730514 w 24263694"/>
              <a:gd name="connsiteY2221" fmla="*/ 2783341 h 7804877"/>
              <a:gd name="connsiteX2222" fmla="*/ 4666482 w 24263694"/>
              <a:gd name="connsiteY2222" fmla="*/ 2810190 h 7804877"/>
              <a:gd name="connsiteX2223" fmla="*/ 4693443 w 24263694"/>
              <a:gd name="connsiteY2223" fmla="*/ 2747421 h 7804877"/>
              <a:gd name="connsiteX2224" fmla="*/ 4666482 w 24263694"/>
              <a:gd name="connsiteY2224" fmla="*/ 2745607 h 7804877"/>
              <a:gd name="connsiteX2225" fmla="*/ 4649631 w 24263694"/>
              <a:gd name="connsiteY2225" fmla="*/ 2789871 h 7804877"/>
              <a:gd name="connsiteX2226" fmla="*/ 4570995 w 24263694"/>
              <a:gd name="connsiteY2226" fmla="*/ 2763385 h 7804877"/>
              <a:gd name="connsiteX2227" fmla="*/ 4702429 w 24263694"/>
              <a:gd name="connsiteY2227" fmla="*/ 2738713 h 7804877"/>
              <a:gd name="connsiteX2228" fmla="*/ 4722650 w 24263694"/>
              <a:gd name="connsiteY2228" fmla="*/ 2703156 h 7804877"/>
              <a:gd name="connsiteX2229" fmla="*/ 4658618 w 24263694"/>
              <a:gd name="connsiteY2229" fmla="*/ 2719846 h 7804877"/>
              <a:gd name="connsiteX2230" fmla="*/ 4678839 w 24263694"/>
              <a:gd name="connsiteY2230" fmla="*/ 2693723 h 7804877"/>
              <a:gd name="connsiteX2231" fmla="*/ 4632780 w 24263694"/>
              <a:gd name="connsiteY2231" fmla="*/ 2703156 h 7804877"/>
              <a:gd name="connsiteX2232" fmla="*/ 4639521 w 24263694"/>
              <a:gd name="connsiteY2232" fmla="*/ 2667237 h 7804877"/>
              <a:gd name="connsiteX2233" fmla="*/ 4687825 w 24263694"/>
              <a:gd name="connsiteY2233" fmla="*/ 2691909 h 7804877"/>
              <a:gd name="connsiteX2234" fmla="*/ 4712540 w 24263694"/>
              <a:gd name="connsiteY2234" fmla="*/ 2665423 h 7804877"/>
              <a:gd name="connsiteX2235" fmla="*/ 4659741 w 24263694"/>
              <a:gd name="connsiteY2235" fmla="*/ 2576168 h 7804877"/>
              <a:gd name="connsiteX2236" fmla="*/ 22741514 w 24263694"/>
              <a:gd name="connsiteY2236" fmla="*/ 2573991 h 7804877"/>
              <a:gd name="connsiteX2237" fmla="*/ 22783078 w 24263694"/>
              <a:gd name="connsiteY2237" fmla="*/ 2590681 h 7804877"/>
              <a:gd name="connsiteX2238" fmla="*/ 22686468 w 24263694"/>
              <a:gd name="connsiteY2238" fmla="*/ 2589592 h 7804877"/>
              <a:gd name="connsiteX2239" fmla="*/ 22741514 w 24263694"/>
              <a:gd name="connsiteY2239" fmla="*/ 2573991 h 7804877"/>
              <a:gd name="connsiteX2240" fmla="*/ 4583352 w 24263694"/>
              <a:gd name="connsiteY2240" fmla="*/ 2573991 h 7804877"/>
              <a:gd name="connsiteX2241" fmla="*/ 4594586 w 24263694"/>
              <a:gd name="connsiteY2241" fmla="*/ 2619707 h 7804877"/>
              <a:gd name="connsiteX2242" fmla="*/ 4669852 w 24263694"/>
              <a:gd name="connsiteY2242" fmla="*/ 2628415 h 7804877"/>
              <a:gd name="connsiteX2243" fmla="*/ 4546280 w 24263694"/>
              <a:gd name="connsiteY2243" fmla="*/ 2629503 h 7804877"/>
              <a:gd name="connsiteX2244" fmla="*/ 4583352 w 24263694"/>
              <a:gd name="connsiteY2244" fmla="*/ 2573991 h 7804877"/>
              <a:gd name="connsiteX2245" fmla="*/ 23241414 w 24263694"/>
              <a:gd name="connsiteY2245" fmla="*/ 2571814 h 7804877"/>
              <a:gd name="connsiteX2246" fmla="*/ 23182998 w 24263694"/>
              <a:gd name="connsiteY2246" fmla="*/ 2605557 h 7804877"/>
              <a:gd name="connsiteX2247" fmla="*/ 23241414 w 24263694"/>
              <a:gd name="connsiteY2247" fmla="*/ 2571814 h 7804877"/>
              <a:gd name="connsiteX2248" fmla="*/ 1805257 w 24263694"/>
              <a:gd name="connsiteY2248" fmla="*/ 2571814 h 7804877"/>
              <a:gd name="connsiteX2249" fmla="*/ 1876029 w 24263694"/>
              <a:gd name="connsiteY2249" fmla="*/ 2599389 h 7804877"/>
              <a:gd name="connsiteX2250" fmla="*/ 1851315 w 24263694"/>
              <a:gd name="connsiteY2250" fmla="*/ 2619707 h 7804877"/>
              <a:gd name="connsiteX2251" fmla="*/ 1859179 w 24263694"/>
              <a:gd name="connsiteY2251" fmla="*/ 2638936 h 7804877"/>
              <a:gd name="connsiteX2252" fmla="*/ 1883893 w 24263694"/>
              <a:gd name="connsiteY2252" fmla="*/ 2608822 h 7804877"/>
              <a:gd name="connsiteX2253" fmla="*/ 1977132 w 24263694"/>
              <a:gd name="connsiteY2253" fmla="*/ 2647644 h 7804877"/>
              <a:gd name="connsiteX2254" fmla="*/ 2029931 w 24263694"/>
              <a:gd name="connsiteY2254" fmla="*/ 2619707 h 7804877"/>
              <a:gd name="connsiteX2255" fmla="*/ 2082729 w 24263694"/>
              <a:gd name="connsiteY2255" fmla="*/ 2645467 h 7804877"/>
              <a:gd name="connsiteX2256" fmla="*/ 2037794 w 24263694"/>
              <a:gd name="connsiteY2256" fmla="*/ 2629503 h 7804877"/>
              <a:gd name="connsiteX2257" fmla="*/ 1990613 w 24263694"/>
              <a:gd name="connsiteY2257" fmla="*/ 2645467 h 7804877"/>
              <a:gd name="connsiteX2258" fmla="*/ 1993983 w 24263694"/>
              <a:gd name="connsiteY2258" fmla="*/ 2664334 h 7804877"/>
              <a:gd name="connsiteX2259" fmla="*/ 2128788 w 24263694"/>
              <a:gd name="connsiteY2259" fmla="*/ 2702431 h 7804877"/>
              <a:gd name="connsiteX2260" fmla="*/ 1990613 w 24263694"/>
              <a:gd name="connsiteY2260" fmla="*/ 2711864 h 7804877"/>
              <a:gd name="connsiteX2261" fmla="*/ 2027684 w 24263694"/>
              <a:gd name="connsiteY2261" fmla="*/ 2711139 h 7804877"/>
              <a:gd name="connsiteX2262" fmla="*/ 1993983 w 24263694"/>
              <a:gd name="connsiteY2262" fmla="*/ 2741253 h 7804877"/>
              <a:gd name="connsiteX2263" fmla="*/ 1982749 w 24263694"/>
              <a:gd name="connsiteY2263" fmla="*/ 2702431 h 7804877"/>
              <a:gd name="connsiteX2264" fmla="*/ 1902990 w 24263694"/>
              <a:gd name="connsiteY2264" fmla="*/ 2674130 h 7804877"/>
              <a:gd name="connsiteX2265" fmla="*/ 1849068 w 24263694"/>
              <a:gd name="connsiteY2265" fmla="*/ 2730731 h 7804877"/>
              <a:gd name="connsiteX2266" fmla="*/ 1838958 w 24263694"/>
              <a:gd name="connsiteY2266" fmla="*/ 2675945 h 7804877"/>
              <a:gd name="connsiteX2267" fmla="*/ 1777172 w 24263694"/>
              <a:gd name="connsiteY2267" fmla="*/ 2703156 h 7804877"/>
              <a:gd name="connsiteX2268" fmla="*/ 1796270 w 24263694"/>
              <a:gd name="connsiteY2268" fmla="*/ 2628415 h 7804877"/>
              <a:gd name="connsiteX2269" fmla="*/ 1832218 w 24263694"/>
              <a:gd name="connsiteY2269" fmla="*/ 2637485 h 7804877"/>
              <a:gd name="connsiteX2270" fmla="*/ 1776049 w 24263694"/>
              <a:gd name="connsiteY2270" fmla="*/ 2601928 h 7804877"/>
              <a:gd name="connsiteX2271" fmla="*/ 1805257 w 24263694"/>
              <a:gd name="connsiteY2271" fmla="*/ 2571814 h 7804877"/>
              <a:gd name="connsiteX2272" fmla="*/ 22646028 w 24263694"/>
              <a:gd name="connsiteY2272" fmla="*/ 2571451 h 7804877"/>
              <a:gd name="connsiteX2273" fmla="*/ 22655014 w 24263694"/>
              <a:gd name="connsiteY2273" fmla="*/ 2593221 h 7804877"/>
              <a:gd name="connsiteX2274" fmla="*/ 22633670 w 24263694"/>
              <a:gd name="connsiteY2274" fmla="*/ 2622972 h 7804877"/>
              <a:gd name="connsiteX2275" fmla="*/ 22607832 w 24263694"/>
              <a:gd name="connsiteY2275" fmla="*/ 2593221 h 7804877"/>
              <a:gd name="connsiteX2276" fmla="*/ 22641534 w 24263694"/>
              <a:gd name="connsiteY2276" fmla="*/ 2576168 h 7804877"/>
              <a:gd name="connsiteX2277" fmla="*/ 22646028 w 24263694"/>
              <a:gd name="connsiteY2277" fmla="*/ 2571451 h 7804877"/>
              <a:gd name="connsiteX2278" fmla="*/ 3583552 w 24263694"/>
              <a:gd name="connsiteY2278" fmla="*/ 2566009 h 7804877"/>
              <a:gd name="connsiteX2279" fmla="*/ 3623994 w 24263694"/>
              <a:gd name="connsiteY2279" fmla="*/ 2593221 h 7804877"/>
              <a:gd name="connsiteX2280" fmla="*/ 3634104 w 24263694"/>
              <a:gd name="connsiteY2280" fmla="*/ 2636034 h 7804877"/>
              <a:gd name="connsiteX2281" fmla="*/ 3627364 w 24263694"/>
              <a:gd name="connsiteY2281" fmla="*/ 2671591 h 7804877"/>
              <a:gd name="connsiteX2282" fmla="*/ 3583552 w 24263694"/>
              <a:gd name="connsiteY2282" fmla="*/ 2566009 h 7804877"/>
              <a:gd name="connsiteX2283" fmla="*/ 4503593 w 24263694"/>
              <a:gd name="connsiteY2283" fmla="*/ 2564920 h 7804877"/>
              <a:gd name="connsiteX2284" fmla="*/ 4547404 w 24263694"/>
              <a:gd name="connsiteY2284" fmla="*/ 2610636 h 7804877"/>
              <a:gd name="connsiteX2285" fmla="*/ 4505840 w 24263694"/>
              <a:gd name="connsiteY2285" fmla="*/ 2591406 h 7804877"/>
              <a:gd name="connsiteX2286" fmla="*/ 4503593 w 24263694"/>
              <a:gd name="connsiteY2286" fmla="*/ 2564920 h 7804877"/>
              <a:gd name="connsiteX2287" fmla="*/ 5459581 w 24263694"/>
              <a:gd name="connsiteY2287" fmla="*/ 2560566 h 7804877"/>
              <a:gd name="connsiteX2288" fmla="*/ 5505639 w 24263694"/>
              <a:gd name="connsiteY2288" fmla="*/ 2605557 h 7804877"/>
              <a:gd name="connsiteX2289" fmla="*/ 5529230 w 24263694"/>
              <a:gd name="connsiteY2289" fmla="*/ 2577619 h 7804877"/>
              <a:gd name="connsiteX2290" fmla="*/ 5459581 w 24263694"/>
              <a:gd name="connsiteY2290" fmla="*/ 2560566 h 7804877"/>
              <a:gd name="connsiteX2291" fmla="*/ 22484262 w 24263694"/>
              <a:gd name="connsiteY2291" fmla="*/ 2556212 h 7804877"/>
              <a:gd name="connsiteX2292" fmla="*/ 22535938 w 24263694"/>
              <a:gd name="connsiteY2292" fmla="*/ 2573991 h 7804877"/>
              <a:gd name="connsiteX2293" fmla="*/ 22438204 w 24263694"/>
              <a:gd name="connsiteY2293" fmla="*/ 2599389 h 7804877"/>
              <a:gd name="connsiteX2294" fmla="*/ 22484262 w 24263694"/>
              <a:gd name="connsiteY2294" fmla="*/ 2556212 h 7804877"/>
              <a:gd name="connsiteX2295" fmla="*/ 23287472 w 24263694"/>
              <a:gd name="connsiteY2295" fmla="*/ 2547142 h 7804877"/>
              <a:gd name="connsiteX2296" fmla="*/ 23303200 w 24263694"/>
              <a:gd name="connsiteY2296" fmla="*/ 2548230 h 7804877"/>
              <a:gd name="connsiteX2297" fmla="*/ 23311062 w 24263694"/>
              <a:gd name="connsiteY2297" fmla="*/ 2555124 h 7804877"/>
              <a:gd name="connsiteX2298" fmla="*/ 23293088 w 24263694"/>
              <a:gd name="connsiteY2298" fmla="*/ 2631680 h 7804877"/>
              <a:gd name="connsiteX2299" fmla="*/ 23287472 w 24263694"/>
              <a:gd name="connsiteY2299" fmla="*/ 2547142 h 7804877"/>
              <a:gd name="connsiteX2300" fmla="*/ 5295569 w 24263694"/>
              <a:gd name="connsiteY2300" fmla="*/ 2542788 h 7804877"/>
              <a:gd name="connsiteX2301" fmla="*/ 5292199 w 24263694"/>
              <a:gd name="connsiteY2301" fmla="*/ 2587778 h 7804877"/>
              <a:gd name="connsiteX2302" fmla="*/ 5339380 w 24263694"/>
              <a:gd name="connsiteY2302" fmla="*/ 2560566 h 7804877"/>
              <a:gd name="connsiteX2303" fmla="*/ 5295569 w 24263694"/>
              <a:gd name="connsiteY2303" fmla="*/ 2542788 h 7804877"/>
              <a:gd name="connsiteX2304" fmla="*/ 4369911 w 24263694"/>
              <a:gd name="connsiteY2304" fmla="*/ 2536620 h 7804877"/>
              <a:gd name="connsiteX2305" fmla="*/ 4353061 w 24263694"/>
              <a:gd name="connsiteY2305" fmla="*/ 2553673 h 7804877"/>
              <a:gd name="connsiteX2306" fmla="*/ 4368788 w 24263694"/>
              <a:gd name="connsiteY2306" fmla="*/ 2596486 h 7804877"/>
              <a:gd name="connsiteX2307" fmla="*/ 4344074 w 24263694"/>
              <a:gd name="connsiteY2307" fmla="*/ 2547142 h 7804877"/>
              <a:gd name="connsiteX2308" fmla="*/ 4369911 w 24263694"/>
              <a:gd name="connsiteY2308" fmla="*/ 2536620 h 7804877"/>
              <a:gd name="connsiteX2309" fmla="*/ 5215810 w 24263694"/>
              <a:gd name="connsiteY2309" fmla="*/ 2534080 h 7804877"/>
              <a:gd name="connsiteX2310" fmla="*/ 5275348 w 24263694"/>
              <a:gd name="connsiteY2310" fmla="*/ 2577619 h 7804877"/>
              <a:gd name="connsiteX2311" fmla="*/ 5215810 w 24263694"/>
              <a:gd name="connsiteY2311" fmla="*/ 2534080 h 7804877"/>
              <a:gd name="connsiteX2312" fmla="*/ 4123893 w 24263694"/>
              <a:gd name="connsiteY2312" fmla="*/ 2528638 h 7804877"/>
              <a:gd name="connsiteX2313" fmla="*/ 4160965 w 24263694"/>
              <a:gd name="connsiteY2313" fmla="*/ 2597574 h 7804877"/>
              <a:gd name="connsiteX2314" fmla="*/ 4123893 w 24263694"/>
              <a:gd name="connsiteY2314" fmla="*/ 2528638 h 7804877"/>
              <a:gd name="connsiteX2315" fmla="*/ 1194143 w 24263694"/>
              <a:gd name="connsiteY2315" fmla="*/ 2519930 h 7804877"/>
              <a:gd name="connsiteX2316" fmla="*/ 1348045 w 24263694"/>
              <a:gd name="connsiteY2316" fmla="*/ 2530815 h 7804877"/>
              <a:gd name="connsiteX2317" fmla="*/ 1287383 w 24263694"/>
              <a:gd name="connsiteY2317" fmla="*/ 2538434 h 7804877"/>
              <a:gd name="connsiteX2318" fmla="*/ 1297493 w 24263694"/>
              <a:gd name="connsiteY2318" fmla="*/ 2583424 h 7804877"/>
              <a:gd name="connsiteX2319" fmla="*/ 1187403 w 24263694"/>
              <a:gd name="connsiteY2319" fmla="*/ 2556938 h 7804877"/>
              <a:gd name="connsiteX2320" fmla="*/ 1194143 w 24263694"/>
              <a:gd name="connsiteY2320" fmla="*/ 2519930 h 7804877"/>
              <a:gd name="connsiteX2321" fmla="*/ 3949771 w 24263694"/>
              <a:gd name="connsiteY2321" fmla="*/ 2516302 h 7804877"/>
              <a:gd name="connsiteX2322" fmla="*/ 3984596 w 24263694"/>
              <a:gd name="connsiteY2322" fmla="*/ 2553673 h 7804877"/>
              <a:gd name="connsiteX2323" fmla="*/ 3944154 w 24263694"/>
              <a:gd name="connsiteY2323" fmla="*/ 2544602 h 7804877"/>
              <a:gd name="connsiteX2324" fmla="*/ 3949771 w 24263694"/>
              <a:gd name="connsiteY2324" fmla="*/ 2516302 h 7804877"/>
              <a:gd name="connsiteX2325" fmla="*/ 3873382 w 24263694"/>
              <a:gd name="connsiteY2325" fmla="*/ 2511222 h 7804877"/>
              <a:gd name="connsiteX2326" fmla="*/ 3823954 w 24263694"/>
              <a:gd name="connsiteY2326" fmla="*/ 2545691 h 7804877"/>
              <a:gd name="connsiteX2327" fmla="*/ 3873382 w 24263694"/>
              <a:gd name="connsiteY2327" fmla="*/ 2511222 h 7804877"/>
              <a:gd name="connsiteX2328" fmla="*/ 3213963 w 24263694"/>
              <a:gd name="connsiteY2328" fmla="*/ 2502514 h 7804877"/>
              <a:gd name="connsiteX2329" fmla="*/ 3279119 w 24263694"/>
              <a:gd name="connsiteY2329" fmla="*/ 2575442 h 7804877"/>
              <a:gd name="connsiteX2330" fmla="*/ 3226320 w 24263694"/>
              <a:gd name="connsiteY2330" fmla="*/ 2531540 h 7804877"/>
              <a:gd name="connsiteX2331" fmla="*/ 3198236 w 24263694"/>
              <a:gd name="connsiteY2331" fmla="*/ 2548230 h 7804877"/>
              <a:gd name="connsiteX2332" fmla="*/ 3213963 w 24263694"/>
              <a:gd name="connsiteY2332" fmla="*/ 2502514 h 7804877"/>
              <a:gd name="connsiteX2333" fmla="*/ 3991336 w 24263694"/>
              <a:gd name="connsiteY2333" fmla="*/ 2468772 h 7804877"/>
              <a:gd name="connsiteX2334" fmla="*/ 3837434 w 24263694"/>
              <a:gd name="connsiteY2334" fmla="*/ 2486550 h 7804877"/>
              <a:gd name="connsiteX2335" fmla="*/ 3991336 w 24263694"/>
              <a:gd name="connsiteY2335" fmla="*/ 2468772 h 7804877"/>
              <a:gd name="connsiteX2336" fmla="*/ 4478879 w 24263694"/>
              <a:gd name="connsiteY2336" fmla="*/ 2450630 h 7804877"/>
              <a:gd name="connsiteX2337" fmla="*/ 4511456 w 24263694"/>
              <a:gd name="connsiteY2337" fmla="*/ 2476754 h 7804877"/>
              <a:gd name="connsiteX2338" fmla="*/ 4510333 w 24263694"/>
              <a:gd name="connsiteY2338" fmla="*/ 2544602 h 7804877"/>
              <a:gd name="connsiteX2339" fmla="*/ 4475509 w 24263694"/>
              <a:gd name="connsiteY2339" fmla="*/ 2544602 h 7804877"/>
              <a:gd name="connsiteX2340" fmla="*/ 4478879 w 24263694"/>
              <a:gd name="connsiteY2340" fmla="*/ 2450630 h 7804877"/>
              <a:gd name="connsiteX2341" fmla="*/ 2744394 w 24263694"/>
              <a:gd name="connsiteY2341" fmla="*/ 2448454 h 7804877"/>
              <a:gd name="connsiteX2342" fmla="*/ 2756752 w 24263694"/>
              <a:gd name="connsiteY2342" fmla="*/ 2448454 h 7804877"/>
              <a:gd name="connsiteX2343" fmla="*/ 2814043 w 24263694"/>
              <a:gd name="connsiteY2343" fmla="*/ 2508320 h 7804877"/>
              <a:gd name="connsiteX2344" fmla="*/ 2703953 w 24263694"/>
              <a:gd name="connsiteY2344" fmla="*/ 2500337 h 7804877"/>
              <a:gd name="connsiteX2345" fmla="*/ 2730914 w 24263694"/>
              <a:gd name="connsiteY2345" fmla="*/ 2455710 h 7804877"/>
              <a:gd name="connsiteX2346" fmla="*/ 2744394 w 24263694"/>
              <a:gd name="connsiteY2346" fmla="*/ 2448454 h 7804877"/>
              <a:gd name="connsiteX2347" fmla="*/ 22328114 w 24263694"/>
              <a:gd name="connsiteY2347" fmla="*/ 2446277 h 7804877"/>
              <a:gd name="connsiteX2348" fmla="*/ 22315756 w 24263694"/>
              <a:gd name="connsiteY2348" fmla="*/ 2447002 h 7804877"/>
              <a:gd name="connsiteX2349" fmla="*/ 22305646 w 24263694"/>
              <a:gd name="connsiteY2349" fmla="*/ 2461878 h 7804877"/>
              <a:gd name="connsiteX2350" fmla="*/ 22348334 w 24263694"/>
              <a:gd name="connsiteY2350" fmla="*/ 2480382 h 7804877"/>
              <a:gd name="connsiteX2351" fmla="*/ 22328114 w 24263694"/>
              <a:gd name="connsiteY2351" fmla="*/ 2446277 h 7804877"/>
              <a:gd name="connsiteX2352" fmla="*/ 4955188 w 24263694"/>
              <a:gd name="connsiteY2352" fmla="*/ 2444462 h 7804877"/>
              <a:gd name="connsiteX2353" fmla="*/ 4940584 w 24263694"/>
              <a:gd name="connsiteY2353" fmla="*/ 2444825 h 7804877"/>
              <a:gd name="connsiteX2354" fmla="*/ 4934967 w 24263694"/>
              <a:gd name="connsiteY2354" fmla="*/ 2472400 h 7804877"/>
              <a:gd name="connsiteX2355" fmla="*/ 4975409 w 24263694"/>
              <a:gd name="connsiteY2355" fmla="*/ 2462604 h 7804877"/>
              <a:gd name="connsiteX2356" fmla="*/ 4955188 w 24263694"/>
              <a:gd name="connsiteY2356" fmla="*/ 2444462 h 7804877"/>
              <a:gd name="connsiteX2357" fmla="*/ 3728467 w 24263694"/>
              <a:gd name="connsiteY2357" fmla="*/ 2433941 h 7804877"/>
              <a:gd name="connsiteX2358" fmla="*/ 3756551 w 24263694"/>
              <a:gd name="connsiteY2358" fmla="*/ 2452807 h 7804877"/>
              <a:gd name="connsiteX2359" fmla="*/ 3712740 w 24263694"/>
              <a:gd name="connsiteY2359" fmla="*/ 2434666 h 7804877"/>
              <a:gd name="connsiteX2360" fmla="*/ 3728467 w 24263694"/>
              <a:gd name="connsiteY2360" fmla="*/ 2433941 h 7804877"/>
              <a:gd name="connsiteX2361" fmla="*/ 22388776 w 24263694"/>
              <a:gd name="connsiteY2361" fmla="*/ 2425596 h 7804877"/>
              <a:gd name="connsiteX2362" fmla="*/ 22408996 w 24263694"/>
              <a:gd name="connsiteY2362" fmla="*/ 2463692 h 7804877"/>
              <a:gd name="connsiteX2363" fmla="*/ 22437080 w 24263694"/>
              <a:gd name="connsiteY2363" fmla="*/ 2435392 h 7804877"/>
              <a:gd name="connsiteX2364" fmla="*/ 22388776 w 24263694"/>
              <a:gd name="connsiteY2364" fmla="*/ 2425596 h 7804877"/>
              <a:gd name="connsiteX2365" fmla="*/ 3883492 w 24263694"/>
              <a:gd name="connsiteY2365" fmla="*/ 2418702 h 7804877"/>
              <a:gd name="connsiteX2366" fmla="*/ 3876752 w 24263694"/>
              <a:gd name="connsiteY2366" fmla="*/ 2452807 h 7804877"/>
              <a:gd name="connsiteX2367" fmla="*/ 3839681 w 24263694"/>
              <a:gd name="connsiteY2367" fmla="*/ 2462604 h 7804877"/>
              <a:gd name="connsiteX2368" fmla="*/ 3883492 w 24263694"/>
              <a:gd name="connsiteY2368" fmla="*/ 2418702 h 7804877"/>
              <a:gd name="connsiteX2369" fmla="*/ 223551 w 24263694"/>
              <a:gd name="connsiteY2369" fmla="*/ 2414348 h 7804877"/>
              <a:gd name="connsiteX2370" fmla="*/ 193220 w 24263694"/>
              <a:gd name="connsiteY2370" fmla="*/ 2432489 h 7804877"/>
              <a:gd name="connsiteX2371" fmla="*/ 198837 w 24263694"/>
              <a:gd name="connsiteY2371" fmla="*/ 2474940 h 7804877"/>
              <a:gd name="connsiteX2372" fmla="*/ 164012 w 24263694"/>
              <a:gd name="connsiteY2372" fmla="*/ 2474940 h 7804877"/>
              <a:gd name="connsiteX2373" fmla="*/ 174123 w 24263694"/>
              <a:gd name="connsiteY2373" fmla="*/ 2440471 h 7804877"/>
              <a:gd name="connsiteX2374" fmla="*/ 223551 w 24263694"/>
              <a:gd name="connsiteY2374" fmla="*/ 2414348 h 7804877"/>
              <a:gd name="connsiteX2375" fmla="*/ 5151777 w 24263694"/>
              <a:gd name="connsiteY2375" fmla="*/ 2413260 h 7804877"/>
              <a:gd name="connsiteX2376" fmla="*/ 5143914 w 24263694"/>
              <a:gd name="connsiteY2376" fmla="*/ 2416888 h 7804877"/>
              <a:gd name="connsiteX2377" fmla="*/ 5186602 w 24263694"/>
              <a:gd name="connsiteY2377" fmla="*/ 2444100 h 7804877"/>
              <a:gd name="connsiteX2378" fmla="*/ 5151777 w 24263694"/>
              <a:gd name="connsiteY2378" fmla="*/ 2413260 h 7804877"/>
              <a:gd name="connsiteX2379" fmla="*/ 23443620 w 24263694"/>
              <a:gd name="connsiteY2379" fmla="*/ 2406366 h 7804877"/>
              <a:gd name="connsiteX2380" fmla="*/ 23484062 w 24263694"/>
              <a:gd name="connsiteY2380" fmla="*/ 2450630 h 7804877"/>
              <a:gd name="connsiteX2381" fmla="*/ 23405426 w 24263694"/>
              <a:gd name="connsiteY2381" fmla="*/ 2451356 h 7804877"/>
              <a:gd name="connsiteX2382" fmla="*/ 23443620 w 24263694"/>
              <a:gd name="connsiteY2382" fmla="*/ 2406366 h 7804877"/>
              <a:gd name="connsiteX2383" fmla="*/ 5461828 w 24263694"/>
              <a:gd name="connsiteY2383" fmla="*/ 2401649 h 7804877"/>
              <a:gd name="connsiteX2384" fmla="*/ 5451718 w 24263694"/>
              <a:gd name="connsiteY2384" fmla="*/ 2417613 h 7804877"/>
              <a:gd name="connsiteX2385" fmla="*/ 5487665 w 24263694"/>
              <a:gd name="connsiteY2385" fmla="*/ 2462604 h 7804877"/>
              <a:gd name="connsiteX2386" fmla="*/ 5461828 w 24263694"/>
              <a:gd name="connsiteY2386" fmla="*/ 2401649 h 7804877"/>
              <a:gd name="connsiteX2387" fmla="*/ 3035347 w 24263694"/>
              <a:gd name="connsiteY2387" fmla="*/ 2398384 h 7804877"/>
              <a:gd name="connsiteX2388" fmla="*/ 3082529 w 24263694"/>
              <a:gd name="connsiteY2388" fmla="*/ 2418702 h 7804877"/>
              <a:gd name="connsiteX2389" fmla="*/ 3027484 w 24263694"/>
              <a:gd name="connsiteY2389" fmla="*/ 2417613 h 7804877"/>
              <a:gd name="connsiteX2390" fmla="*/ 3035347 w 24263694"/>
              <a:gd name="connsiteY2390" fmla="*/ 2398384 h 7804877"/>
              <a:gd name="connsiteX2391" fmla="*/ 2080482 w 24263694"/>
              <a:gd name="connsiteY2391" fmla="*/ 2352668 h 7804877"/>
              <a:gd name="connsiteX2392" fmla="*/ 2089470 w 24263694"/>
              <a:gd name="connsiteY2392" fmla="*/ 2398384 h 7804877"/>
              <a:gd name="connsiteX2393" fmla="*/ 2018697 w 24263694"/>
              <a:gd name="connsiteY2393" fmla="*/ 2400198 h 7804877"/>
              <a:gd name="connsiteX2394" fmla="*/ 2077112 w 24263694"/>
              <a:gd name="connsiteY2394" fmla="*/ 2354482 h 7804877"/>
              <a:gd name="connsiteX2395" fmla="*/ 2080482 w 24263694"/>
              <a:gd name="connsiteY2395" fmla="*/ 2352668 h 7804877"/>
              <a:gd name="connsiteX2396" fmla="*/ 4421587 w 24263694"/>
              <a:gd name="connsiteY2396" fmla="*/ 2345411 h 7804877"/>
              <a:gd name="connsiteX2397" fmla="*/ 4378899 w 24263694"/>
              <a:gd name="connsiteY2397" fmla="*/ 2390402 h 7804877"/>
              <a:gd name="connsiteX2398" fmla="*/ 4431697 w 24263694"/>
              <a:gd name="connsiteY2398" fmla="*/ 2391490 h 7804877"/>
              <a:gd name="connsiteX2399" fmla="*/ 4421587 w 24263694"/>
              <a:gd name="connsiteY2399" fmla="*/ 2345411 h 7804877"/>
              <a:gd name="connsiteX2400" fmla="*/ 4801286 w 24263694"/>
              <a:gd name="connsiteY2400" fmla="*/ 2338518 h 7804877"/>
              <a:gd name="connsiteX2401" fmla="*/ 4794546 w 24263694"/>
              <a:gd name="connsiteY2401" fmla="*/ 2374800 h 7804877"/>
              <a:gd name="connsiteX2402" fmla="*/ 4766462 w 24263694"/>
              <a:gd name="connsiteY2402" fmla="*/ 2381331 h 7804877"/>
              <a:gd name="connsiteX2403" fmla="*/ 4829370 w 24263694"/>
              <a:gd name="connsiteY2403" fmla="*/ 2382419 h 7804877"/>
              <a:gd name="connsiteX2404" fmla="*/ 4801286 w 24263694"/>
              <a:gd name="connsiteY2404" fmla="*/ 2338518 h 7804877"/>
              <a:gd name="connsiteX2405" fmla="*/ 4557514 w 24263694"/>
              <a:gd name="connsiteY2405" fmla="*/ 2334889 h 7804877"/>
              <a:gd name="connsiteX2406" fmla="*/ 4599079 w 24263694"/>
              <a:gd name="connsiteY2406" fmla="*/ 2393667 h 7804877"/>
              <a:gd name="connsiteX2407" fmla="*/ 4557514 w 24263694"/>
              <a:gd name="connsiteY2407" fmla="*/ 2334889 h 7804877"/>
              <a:gd name="connsiteX2408" fmla="*/ 22139388 w 24263694"/>
              <a:gd name="connsiteY2408" fmla="*/ 2330536 h 7804877"/>
              <a:gd name="connsiteX2409" fmla="*/ 22122536 w 24263694"/>
              <a:gd name="connsiteY2409" fmla="*/ 2331261 h 7804877"/>
              <a:gd name="connsiteX2410" fmla="*/ 22166348 w 24263694"/>
              <a:gd name="connsiteY2410" fmla="*/ 2349765 h 7804877"/>
              <a:gd name="connsiteX2411" fmla="*/ 22139388 w 24263694"/>
              <a:gd name="connsiteY2411" fmla="*/ 2330536 h 7804877"/>
              <a:gd name="connsiteX2412" fmla="*/ 4861948 w 24263694"/>
              <a:gd name="connsiteY2412" fmla="*/ 2330173 h 7804877"/>
              <a:gd name="connsiteX2413" fmla="*/ 4848467 w 24263694"/>
              <a:gd name="connsiteY2413" fmla="*/ 2333075 h 7804877"/>
              <a:gd name="connsiteX2414" fmla="*/ 4845098 w 24263694"/>
              <a:gd name="connsiteY2414" fmla="*/ 2347225 h 7804877"/>
              <a:gd name="connsiteX2415" fmla="*/ 4837234 w 24263694"/>
              <a:gd name="connsiteY2415" fmla="*/ 2389313 h 7804877"/>
              <a:gd name="connsiteX2416" fmla="*/ 4959681 w 24263694"/>
              <a:gd name="connsiteY2416" fmla="*/ 2425596 h 7804877"/>
              <a:gd name="connsiteX2417" fmla="*/ 4978778 w 24263694"/>
              <a:gd name="connsiteY2417" fmla="*/ 2356659 h 7804877"/>
              <a:gd name="connsiteX2418" fmla="*/ 4951818 w 24263694"/>
              <a:gd name="connsiteY2418" fmla="*/ 2346500 h 7804877"/>
              <a:gd name="connsiteX2419" fmla="*/ 4914747 w 24263694"/>
              <a:gd name="connsiteY2419" fmla="*/ 2373349 h 7804877"/>
              <a:gd name="connsiteX2420" fmla="*/ 4879922 w 24263694"/>
              <a:gd name="connsiteY2420" fmla="*/ 2355933 h 7804877"/>
              <a:gd name="connsiteX2421" fmla="*/ 4887786 w 24263694"/>
              <a:gd name="connsiteY2421" fmla="*/ 2380605 h 7804877"/>
              <a:gd name="connsiteX2422" fmla="*/ 4852961 w 24263694"/>
              <a:gd name="connsiteY2422" fmla="*/ 2372623 h 7804877"/>
              <a:gd name="connsiteX2423" fmla="*/ 4873182 w 24263694"/>
              <a:gd name="connsiteY2423" fmla="*/ 2337429 h 7804877"/>
              <a:gd name="connsiteX2424" fmla="*/ 4861948 w 24263694"/>
              <a:gd name="connsiteY2424" fmla="*/ 2330173 h 7804877"/>
              <a:gd name="connsiteX2425" fmla="*/ 4467645 w 24263694"/>
              <a:gd name="connsiteY2425" fmla="*/ 2320739 h 7804877"/>
              <a:gd name="connsiteX2426" fmla="*/ 4440684 w 24263694"/>
              <a:gd name="connsiteY2426" fmla="*/ 2328721 h 7804877"/>
              <a:gd name="connsiteX2427" fmla="*/ 4467645 w 24263694"/>
              <a:gd name="connsiteY2427" fmla="*/ 2320739 h 7804877"/>
              <a:gd name="connsiteX2428" fmla="*/ 3140944 w 24263694"/>
              <a:gd name="connsiteY2428" fmla="*/ 2320014 h 7804877"/>
              <a:gd name="connsiteX2429" fmla="*/ 3184756 w 24263694"/>
              <a:gd name="connsiteY2429" fmla="*/ 2347225 h 7804877"/>
              <a:gd name="connsiteX2430" fmla="*/ 3146561 w 24263694"/>
              <a:gd name="connsiteY2430" fmla="*/ 2366818 h 7804877"/>
              <a:gd name="connsiteX2431" fmla="*/ 3128587 w 24263694"/>
              <a:gd name="connsiteY2431" fmla="*/ 2347225 h 7804877"/>
              <a:gd name="connsiteX2432" fmla="*/ 3140944 w 24263694"/>
              <a:gd name="connsiteY2432" fmla="*/ 2320014 h 7804877"/>
              <a:gd name="connsiteX2433" fmla="*/ 3910453 w 24263694"/>
              <a:gd name="connsiteY2433" fmla="*/ 2309129 h 7804877"/>
              <a:gd name="connsiteX2434" fmla="*/ 3913823 w 24263694"/>
              <a:gd name="connsiteY2434" fmla="*/ 2336704 h 7804877"/>
              <a:gd name="connsiteX2435" fmla="*/ 3955388 w 24263694"/>
              <a:gd name="connsiteY2435" fmla="*/ 2317837 h 7804877"/>
              <a:gd name="connsiteX2436" fmla="*/ 3937414 w 24263694"/>
              <a:gd name="connsiteY2436" fmla="*/ 2311306 h 7804877"/>
              <a:gd name="connsiteX2437" fmla="*/ 2925257 w 24263694"/>
              <a:gd name="connsiteY2437" fmla="*/ 2297519 h 7804877"/>
              <a:gd name="connsiteX2438" fmla="*/ 3075789 w 24263694"/>
              <a:gd name="connsiteY2438" fmla="*/ 2317837 h 7804877"/>
              <a:gd name="connsiteX2439" fmla="*/ 3074665 w 24263694"/>
              <a:gd name="connsiteY2439" fmla="*/ 2333801 h 7804877"/>
              <a:gd name="connsiteX2440" fmla="*/ 2989289 w 24263694"/>
              <a:gd name="connsiteY2440" fmla="*/ 2317837 h 7804877"/>
              <a:gd name="connsiteX2441" fmla="*/ 2982549 w 24263694"/>
              <a:gd name="connsiteY2441" fmla="*/ 2346500 h 7804877"/>
              <a:gd name="connsiteX2442" fmla="*/ 2925257 w 24263694"/>
              <a:gd name="connsiteY2442" fmla="*/ 2297519 h 7804877"/>
              <a:gd name="connsiteX2443" fmla="*/ 4300262 w 24263694"/>
              <a:gd name="connsiteY2443" fmla="*/ 2294253 h 7804877"/>
              <a:gd name="connsiteX2444" fmla="*/ 4212639 w 24263694"/>
              <a:gd name="connsiteY2444" fmla="*/ 2336704 h 7804877"/>
              <a:gd name="connsiteX2445" fmla="*/ 4247464 w 24263694"/>
              <a:gd name="connsiteY2445" fmla="*/ 2354482 h 7804877"/>
              <a:gd name="connsiteX2446" fmla="*/ 4290152 w 24263694"/>
              <a:gd name="connsiteY2446" fmla="*/ 2371898 h 7804877"/>
              <a:gd name="connsiteX2447" fmla="*/ 4341827 w 24263694"/>
              <a:gd name="connsiteY2447" fmla="*/ 2336704 h 7804877"/>
              <a:gd name="connsiteX2448" fmla="*/ 4389009 w 24263694"/>
              <a:gd name="connsiteY2448" fmla="*/ 2355208 h 7804877"/>
              <a:gd name="connsiteX2449" fmla="*/ 4395749 w 24263694"/>
              <a:gd name="connsiteY2449" fmla="*/ 2327996 h 7804877"/>
              <a:gd name="connsiteX2450" fmla="*/ 4300262 w 24263694"/>
              <a:gd name="connsiteY2450" fmla="*/ 2294253 h 7804877"/>
              <a:gd name="connsiteX2451" fmla="*/ 2882569 w 24263694"/>
              <a:gd name="connsiteY2451" fmla="*/ 2291713 h 7804877"/>
              <a:gd name="connsiteX2452" fmla="*/ 2827524 w 24263694"/>
              <a:gd name="connsiteY2452" fmla="*/ 2312757 h 7804877"/>
              <a:gd name="connsiteX2453" fmla="*/ 2882569 w 24263694"/>
              <a:gd name="connsiteY2453" fmla="*/ 2291713 h 7804877"/>
              <a:gd name="connsiteX2454" fmla="*/ 4069972 w 24263694"/>
              <a:gd name="connsiteY2454" fmla="*/ 2275023 h 7804877"/>
              <a:gd name="connsiteX2455" fmla="*/ 4026160 w 24263694"/>
              <a:gd name="connsiteY2455" fmla="*/ 2311306 h 7804877"/>
              <a:gd name="connsiteX2456" fmla="*/ 4165458 w 24263694"/>
              <a:gd name="connsiteY2456" fmla="*/ 2303324 h 7804877"/>
              <a:gd name="connsiteX2457" fmla="*/ 4089069 w 24263694"/>
              <a:gd name="connsiteY2457" fmla="*/ 2309129 h 7804877"/>
              <a:gd name="connsiteX2458" fmla="*/ 4069972 w 24263694"/>
              <a:gd name="connsiteY2458" fmla="*/ 2275023 h 7804877"/>
              <a:gd name="connsiteX2459" fmla="*/ 2653402 w 24263694"/>
              <a:gd name="connsiteY2459" fmla="*/ 2267041 h 7804877"/>
              <a:gd name="connsiteX2460" fmla="*/ 2703953 w 24263694"/>
              <a:gd name="connsiteY2460" fmla="*/ 2307678 h 7804877"/>
              <a:gd name="connsiteX2461" fmla="*/ 2608467 w 24263694"/>
              <a:gd name="connsiteY2461" fmla="*/ 2292439 h 7804877"/>
              <a:gd name="connsiteX2462" fmla="*/ 2653402 w 24263694"/>
              <a:gd name="connsiteY2462" fmla="*/ 2267041 h 7804877"/>
              <a:gd name="connsiteX2463" fmla="*/ 4091316 w 24263694"/>
              <a:gd name="connsiteY2463" fmla="*/ 2249263 h 7804877"/>
              <a:gd name="connsiteX2464" fmla="*/ 4062108 w 24263694"/>
              <a:gd name="connsiteY2464" fmla="*/ 2256519 h 7804877"/>
              <a:gd name="connsiteX2465" fmla="*/ 4186802 w 24263694"/>
              <a:gd name="connsiteY2465" fmla="*/ 2259059 h 7804877"/>
              <a:gd name="connsiteX2466" fmla="*/ 4091316 w 24263694"/>
              <a:gd name="connsiteY2466" fmla="*/ 2249263 h 7804877"/>
              <a:gd name="connsiteX2467" fmla="*/ 3910453 w 24263694"/>
              <a:gd name="connsiteY2467" fmla="*/ 2248537 h 7804877"/>
              <a:gd name="connsiteX2468" fmla="*/ 3885739 w 24263694"/>
              <a:gd name="connsiteY2468" fmla="*/ 2283006 h 7804877"/>
              <a:gd name="connsiteX2469" fmla="*/ 3966621 w 24263694"/>
              <a:gd name="connsiteY2469" fmla="*/ 2276475 h 7804877"/>
              <a:gd name="connsiteX2470" fmla="*/ 3948648 w 24263694"/>
              <a:gd name="connsiteY2470" fmla="*/ 2275749 h 7804877"/>
              <a:gd name="connsiteX2471" fmla="*/ 3910453 w 24263694"/>
              <a:gd name="connsiteY2471" fmla="*/ 2248537 h 7804877"/>
              <a:gd name="connsiteX2472" fmla="*/ 2220904 w 24263694"/>
              <a:gd name="connsiteY2472" fmla="*/ 2242006 h 7804877"/>
              <a:gd name="connsiteX2473" fmla="*/ 2188326 w 24263694"/>
              <a:gd name="connsiteY2473" fmla="*/ 2277563 h 7804877"/>
              <a:gd name="connsiteX2474" fmla="*/ 2220904 w 24263694"/>
              <a:gd name="connsiteY2474" fmla="*/ 2242006 h 7804877"/>
              <a:gd name="connsiteX2475" fmla="*/ 3844174 w 24263694"/>
              <a:gd name="connsiteY2475" fmla="*/ 2238378 h 7804877"/>
              <a:gd name="connsiteX2476" fmla="*/ 3826200 w 24263694"/>
              <a:gd name="connsiteY2476" fmla="*/ 2239829 h 7804877"/>
              <a:gd name="connsiteX2477" fmla="*/ 3809349 w 24263694"/>
              <a:gd name="connsiteY2477" fmla="*/ 2301872 h 7804877"/>
              <a:gd name="connsiteX2478" fmla="*/ 3840804 w 24263694"/>
              <a:gd name="connsiteY2478" fmla="*/ 2292439 h 7804877"/>
              <a:gd name="connsiteX2479" fmla="*/ 3870012 w 24263694"/>
              <a:gd name="connsiteY2479" fmla="*/ 2267041 h 7804877"/>
              <a:gd name="connsiteX2480" fmla="*/ 3844174 w 24263694"/>
              <a:gd name="connsiteY2480" fmla="*/ 2238378 h 7804877"/>
              <a:gd name="connsiteX2481" fmla="*/ 3510533 w 24263694"/>
              <a:gd name="connsiteY2481" fmla="*/ 2238378 h 7804877"/>
              <a:gd name="connsiteX2482" fmla="*/ 3455488 w 24263694"/>
              <a:gd name="connsiteY2482" fmla="*/ 2256519 h 7804877"/>
              <a:gd name="connsiteX2483" fmla="*/ 3510533 w 24263694"/>
              <a:gd name="connsiteY2483" fmla="*/ 2238378 h 7804877"/>
              <a:gd name="connsiteX2484" fmla="*/ 3695889 w 24263694"/>
              <a:gd name="connsiteY2484" fmla="*/ 2228945 h 7804877"/>
              <a:gd name="connsiteX2485" fmla="*/ 3674545 w 24263694"/>
              <a:gd name="connsiteY2485" fmla="*/ 2241281 h 7804877"/>
              <a:gd name="connsiteX2486" fmla="*/ 3738577 w 24263694"/>
              <a:gd name="connsiteY2486" fmla="*/ 2294253 h 7804877"/>
              <a:gd name="connsiteX2487" fmla="*/ 3691396 w 24263694"/>
              <a:gd name="connsiteY2487" fmla="*/ 2317837 h 7804877"/>
              <a:gd name="connsiteX2488" fmla="*/ 3764415 w 24263694"/>
              <a:gd name="connsiteY2488" fmla="*/ 2292439 h 7804877"/>
              <a:gd name="connsiteX2489" fmla="*/ 3753181 w 24263694"/>
              <a:gd name="connsiteY2489" fmla="*/ 2328721 h 7804877"/>
              <a:gd name="connsiteX2490" fmla="*/ 3799239 w 24263694"/>
              <a:gd name="connsiteY2490" fmla="*/ 2320014 h 7804877"/>
              <a:gd name="connsiteX2491" fmla="*/ 3809349 w 24263694"/>
              <a:gd name="connsiteY2491" fmla="*/ 2238378 h 7804877"/>
              <a:gd name="connsiteX2492" fmla="*/ 3743071 w 24263694"/>
              <a:gd name="connsiteY2492" fmla="*/ 2285182 h 7804877"/>
              <a:gd name="connsiteX2493" fmla="*/ 3729590 w 24263694"/>
              <a:gd name="connsiteY2493" fmla="*/ 2229670 h 7804877"/>
              <a:gd name="connsiteX2494" fmla="*/ 3695889 w 24263694"/>
              <a:gd name="connsiteY2494" fmla="*/ 2228945 h 7804877"/>
              <a:gd name="connsiteX2495" fmla="*/ 2164735 w 24263694"/>
              <a:gd name="connsiteY2495" fmla="*/ 2176335 h 7804877"/>
              <a:gd name="connsiteX2496" fmla="*/ 2222027 w 24263694"/>
              <a:gd name="connsiteY2496" fmla="*/ 2212980 h 7804877"/>
              <a:gd name="connsiteX2497" fmla="*/ 2178216 w 24263694"/>
              <a:gd name="connsiteY2497" fmla="*/ 2223139 h 7804877"/>
              <a:gd name="connsiteX2498" fmla="*/ 2164735 w 24263694"/>
              <a:gd name="connsiteY2498" fmla="*/ 2176335 h 7804877"/>
              <a:gd name="connsiteX2499" fmla="*/ 23004382 w 24263694"/>
              <a:gd name="connsiteY2499" fmla="*/ 2153114 h 7804877"/>
              <a:gd name="connsiteX2500" fmla="*/ 22967312 w 24263694"/>
              <a:gd name="connsiteY2500" fmla="*/ 2187583 h 7804877"/>
              <a:gd name="connsiteX2501" fmla="*/ 23004382 w 24263694"/>
              <a:gd name="connsiteY2501" fmla="*/ 2153114 h 7804877"/>
              <a:gd name="connsiteX2502" fmla="*/ 3043211 w 24263694"/>
              <a:gd name="connsiteY2502" fmla="*/ 2151663 h 7804877"/>
              <a:gd name="connsiteX2503" fmla="*/ 2988166 w 24263694"/>
              <a:gd name="connsiteY2503" fmla="*/ 2168353 h 7804877"/>
              <a:gd name="connsiteX2504" fmla="*/ 3043211 w 24263694"/>
              <a:gd name="connsiteY2504" fmla="*/ 2151663 h 7804877"/>
              <a:gd name="connsiteX2505" fmla="*/ 22705566 w 24263694"/>
              <a:gd name="connsiteY2505" fmla="*/ 2128442 h 7804877"/>
              <a:gd name="connsiteX2506" fmla="*/ 22715676 w 24263694"/>
              <a:gd name="connsiteY2506" fmla="*/ 2180689 h 7804877"/>
              <a:gd name="connsiteX2507" fmla="*/ 22550540 w 24263694"/>
              <a:gd name="connsiteY2507" fmla="*/ 2171981 h 7804877"/>
              <a:gd name="connsiteX2508" fmla="*/ 22705566 w 24263694"/>
              <a:gd name="connsiteY2508" fmla="*/ 2128442 h 7804877"/>
              <a:gd name="connsiteX2509" fmla="*/ 23160532 w 24263694"/>
              <a:gd name="connsiteY2509" fmla="*/ 2126628 h 7804877"/>
              <a:gd name="connsiteX2510" fmla="*/ 23215576 w 24263694"/>
              <a:gd name="connsiteY2510" fmla="*/ 2140053 h 7804877"/>
              <a:gd name="connsiteX2511" fmla="*/ 23147050 w 24263694"/>
              <a:gd name="connsiteY2511" fmla="*/ 2140053 h 7804877"/>
              <a:gd name="connsiteX2512" fmla="*/ 23160532 w 24263694"/>
              <a:gd name="connsiteY2512" fmla="*/ 2126628 h 7804877"/>
              <a:gd name="connsiteX2513" fmla="*/ 23244784 w 24263694"/>
              <a:gd name="connsiteY2513" fmla="*/ 2123000 h 7804877"/>
              <a:gd name="connsiteX2514" fmla="*/ 23254894 w 24263694"/>
              <a:gd name="connsiteY2514" fmla="*/ 2189397 h 7804877"/>
              <a:gd name="connsiteX2515" fmla="*/ 23244784 w 24263694"/>
              <a:gd name="connsiteY2515" fmla="*/ 2123000 h 7804877"/>
              <a:gd name="connsiteX2516" fmla="*/ 2882569 w 24263694"/>
              <a:gd name="connsiteY2516" fmla="*/ 2116469 h 7804877"/>
              <a:gd name="connsiteX2517" fmla="*/ 2820784 w 24263694"/>
              <a:gd name="connsiteY2517" fmla="*/ 2141867 h 7804877"/>
              <a:gd name="connsiteX2518" fmla="*/ 2946601 w 24263694"/>
              <a:gd name="connsiteY2518" fmla="*/ 2132070 h 7804877"/>
              <a:gd name="connsiteX2519" fmla="*/ 2882569 w 24263694"/>
              <a:gd name="connsiteY2519" fmla="*/ 2116469 h 7804877"/>
              <a:gd name="connsiteX2520" fmla="*/ 4472138 w 24263694"/>
              <a:gd name="connsiteY2520" fmla="*/ 2109938 h 7804877"/>
              <a:gd name="connsiteX2521" fmla="*/ 4459781 w 24263694"/>
              <a:gd name="connsiteY2521" fmla="*/ 2114292 h 7804877"/>
              <a:gd name="connsiteX2522" fmla="*/ 4501346 w 24263694"/>
              <a:gd name="connsiteY2522" fmla="*/ 2150575 h 7804877"/>
              <a:gd name="connsiteX2523" fmla="*/ 4472138 w 24263694"/>
              <a:gd name="connsiteY2523" fmla="*/ 2109938 h 7804877"/>
              <a:gd name="connsiteX2524" fmla="*/ 4536171 w 24263694"/>
              <a:gd name="connsiteY2524" fmla="*/ 2108487 h 7804877"/>
              <a:gd name="connsiteX2525" fmla="*/ 4538417 w 24263694"/>
              <a:gd name="connsiteY2525" fmla="*/ 2150575 h 7804877"/>
              <a:gd name="connsiteX2526" fmla="*/ 4573241 w 24263694"/>
              <a:gd name="connsiteY2526" fmla="*/ 2153114 h 7804877"/>
              <a:gd name="connsiteX2527" fmla="*/ 4536171 w 24263694"/>
              <a:gd name="connsiteY2527" fmla="*/ 2108487 h 7804877"/>
              <a:gd name="connsiteX2528" fmla="*/ 4756351 w 24263694"/>
              <a:gd name="connsiteY2528" fmla="*/ 2080912 h 7804877"/>
              <a:gd name="connsiteX2529" fmla="*/ 4768708 w 24263694"/>
              <a:gd name="connsiteY2529" fmla="*/ 2106310 h 7804877"/>
              <a:gd name="connsiteX2530" fmla="*/ 4800163 w 24263694"/>
              <a:gd name="connsiteY2530" fmla="*/ 2090346 h 7804877"/>
              <a:gd name="connsiteX2531" fmla="*/ 4756351 w 24263694"/>
              <a:gd name="connsiteY2531" fmla="*/ 2080912 h 7804877"/>
              <a:gd name="connsiteX2532" fmla="*/ 4663111 w 24263694"/>
              <a:gd name="connsiteY2532" fmla="*/ 2080912 h 7804877"/>
              <a:gd name="connsiteX2533" fmla="*/ 4663111 w 24263694"/>
              <a:gd name="connsiteY2533" fmla="*/ 2144407 h 7804877"/>
              <a:gd name="connsiteX2534" fmla="*/ 4708046 w 24263694"/>
              <a:gd name="connsiteY2534" fmla="*/ 2144407 h 7804877"/>
              <a:gd name="connsiteX2535" fmla="*/ 4724897 w 24263694"/>
              <a:gd name="connsiteY2535" fmla="*/ 2090346 h 7804877"/>
              <a:gd name="connsiteX2536" fmla="*/ 4663111 w 24263694"/>
              <a:gd name="connsiteY2536" fmla="*/ 2080912 h 7804877"/>
              <a:gd name="connsiteX2537" fmla="*/ 4303633 w 24263694"/>
              <a:gd name="connsiteY2537" fmla="*/ 2073656 h 7804877"/>
              <a:gd name="connsiteX2538" fmla="*/ 4404736 w 24263694"/>
              <a:gd name="connsiteY2538" fmla="*/ 2083815 h 7804877"/>
              <a:gd name="connsiteX2539" fmla="*/ 4281166 w 24263694"/>
              <a:gd name="connsiteY2539" fmla="*/ 2128442 h 7804877"/>
              <a:gd name="connsiteX2540" fmla="*/ 4303633 w 24263694"/>
              <a:gd name="connsiteY2540" fmla="*/ 2073656 h 7804877"/>
              <a:gd name="connsiteX2541" fmla="*/ 22173088 w 24263694"/>
              <a:gd name="connsiteY2541" fmla="*/ 2072204 h 7804877"/>
              <a:gd name="connsiteX2542" fmla="*/ 22161854 w 24263694"/>
              <a:gd name="connsiteY2542" fmla="*/ 2098328 h 7804877"/>
              <a:gd name="connsiteX2543" fmla="*/ 22114674 w 24263694"/>
              <a:gd name="connsiteY2543" fmla="*/ 2080187 h 7804877"/>
              <a:gd name="connsiteX2544" fmla="*/ 22152868 w 24263694"/>
              <a:gd name="connsiteY2544" fmla="*/ 2109938 h 7804877"/>
              <a:gd name="connsiteX2545" fmla="*/ 22215776 w 24263694"/>
              <a:gd name="connsiteY2545" fmla="*/ 2089620 h 7804877"/>
              <a:gd name="connsiteX2546" fmla="*/ 22173088 w 24263694"/>
              <a:gd name="connsiteY2546" fmla="*/ 2072204 h 7804877"/>
              <a:gd name="connsiteX2547" fmla="*/ 2715187 w 24263694"/>
              <a:gd name="connsiteY2547" fmla="*/ 2061682 h 7804877"/>
              <a:gd name="connsiteX2548" fmla="*/ 2697213 w 24263694"/>
              <a:gd name="connsiteY2548" fmla="*/ 2063134 h 7804877"/>
              <a:gd name="connsiteX2549" fmla="*/ 2689349 w 24263694"/>
              <a:gd name="connsiteY2549" fmla="*/ 2105584 h 7804877"/>
              <a:gd name="connsiteX2550" fmla="*/ 2723051 w 24263694"/>
              <a:gd name="connsiteY2550" fmla="*/ 2071116 h 7804877"/>
              <a:gd name="connsiteX2551" fmla="*/ 2715187 w 24263694"/>
              <a:gd name="connsiteY2551" fmla="*/ 2061682 h 7804877"/>
              <a:gd name="connsiteX2552" fmla="*/ 21169918 w 24263694"/>
              <a:gd name="connsiteY2552" fmla="*/ 2037010 h 7804877"/>
              <a:gd name="connsiteX2553" fmla="*/ 21124984 w 24263694"/>
              <a:gd name="connsiteY2553" fmla="*/ 2058780 h 7804877"/>
              <a:gd name="connsiteX2554" fmla="*/ 21122736 w 24263694"/>
              <a:gd name="connsiteY2554" fmla="*/ 2085266 h 7804877"/>
              <a:gd name="connsiteX2555" fmla="*/ 21177782 w 24263694"/>
              <a:gd name="connsiteY2555" fmla="*/ 2132070 h 7804877"/>
              <a:gd name="connsiteX2556" fmla="*/ 21178906 w 24263694"/>
              <a:gd name="connsiteY2556" fmla="*/ 2113566 h 7804877"/>
              <a:gd name="connsiteX2557" fmla="*/ 21189016 w 24263694"/>
              <a:gd name="connsiteY2557" fmla="*/ 2105584 h 7804877"/>
              <a:gd name="connsiteX2558" fmla="*/ 21169918 w 24263694"/>
              <a:gd name="connsiteY2558" fmla="*/ 2037010 h 7804877"/>
              <a:gd name="connsiteX2559" fmla="*/ 1890633 w 24263694"/>
              <a:gd name="connsiteY2559" fmla="*/ 2023586 h 7804877"/>
              <a:gd name="connsiteX2560" fmla="*/ 1920964 w 24263694"/>
              <a:gd name="connsiteY2560" fmla="*/ 2024674 h 7804877"/>
              <a:gd name="connsiteX2561" fmla="*/ 1940061 w 24263694"/>
              <a:gd name="connsiteY2561" fmla="*/ 2094699 h 7804877"/>
              <a:gd name="connsiteX2562" fmla="*/ 1856932 w 24263694"/>
              <a:gd name="connsiteY2562" fmla="*/ 2050072 h 7804877"/>
              <a:gd name="connsiteX2563" fmla="*/ 1871536 w 24263694"/>
              <a:gd name="connsiteY2563" fmla="*/ 2042090 h 7804877"/>
              <a:gd name="connsiteX2564" fmla="*/ 1871536 w 24263694"/>
              <a:gd name="connsiteY2564" fmla="*/ 2033382 h 7804877"/>
              <a:gd name="connsiteX2565" fmla="*/ 1890633 w 24263694"/>
              <a:gd name="connsiteY2565" fmla="*/ 2023586 h 7804877"/>
              <a:gd name="connsiteX2566" fmla="*/ 3737454 w 24263694"/>
              <a:gd name="connsiteY2566" fmla="*/ 2018143 h 7804877"/>
              <a:gd name="connsiteX2567" fmla="*/ 3688026 w 24263694"/>
              <a:gd name="connsiteY2567" fmla="*/ 2058780 h 7804877"/>
              <a:gd name="connsiteX2568" fmla="*/ 3737454 w 24263694"/>
              <a:gd name="connsiteY2568" fmla="*/ 2018143 h 7804877"/>
              <a:gd name="connsiteX2569" fmla="*/ 2775849 w 24263694"/>
              <a:gd name="connsiteY2569" fmla="*/ 2012338 h 7804877"/>
              <a:gd name="connsiteX2570" fmla="*/ 2778096 w 24263694"/>
              <a:gd name="connsiteY2570" fmla="*/ 2039187 h 7804877"/>
              <a:gd name="connsiteX2571" fmla="*/ 2765739 w 24263694"/>
              <a:gd name="connsiteY2571" fmla="*/ 2020320 h 7804877"/>
              <a:gd name="connsiteX2572" fmla="*/ 2758998 w 24263694"/>
              <a:gd name="connsiteY2572" fmla="*/ 2038462 h 7804877"/>
              <a:gd name="connsiteX2573" fmla="*/ 2723051 w 24263694"/>
              <a:gd name="connsiteY2573" fmla="*/ 2029754 h 7804877"/>
              <a:gd name="connsiteX2574" fmla="*/ 2775849 w 24263694"/>
              <a:gd name="connsiteY2574" fmla="*/ 2012338 h 7804877"/>
              <a:gd name="connsiteX2575" fmla="*/ 2837634 w 24263694"/>
              <a:gd name="connsiteY2575" fmla="*/ 2007622 h 7804877"/>
              <a:gd name="connsiteX2576" fmla="*/ 2849992 w 24263694"/>
              <a:gd name="connsiteY2576" fmla="*/ 2052612 h 7804877"/>
              <a:gd name="connsiteX2577" fmla="*/ 2835387 w 24263694"/>
              <a:gd name="connsiteY2577" fmla="*/ 2036285 h 7804877"/>
              <a:gd name="connsiteX2578" fmla="*/ 2806180 w 24263694"/>
              <a:gd name="connsiteY2578" fmla="*/ 2024674 h 7804877"/>
              <a:gd name="connsiteX2579" fmla="*/ 2837634 w 24263694"/>
              <a:gd name="connsiteY2579" fmla="*/ 2007622 h 7804877"/>
              <a:gd name="connsiteX2580" fmla="*/ 3603580 w 24263694"/>
              <a:gd name="connsiteY2580" fmla="*/ 2007072 h 7804877"/>
              <a:gd name="connsiteX2581" fmla="*/ 3618377 w 24263694"/>
              <a:gd name="connsiteY2581" fmla="*/ 2007622 h 7804877"/>
              <a:gd name="connsiteX2582" fmla="*/ 3601526 w 24263694"/>
              <a:gd name="connsiteY2582" fmla="*/ 2024674 h 7804877"/>
              <a:gd name="connsiteX2583" fmla="*/ 3603580 w 24263694"/>
              <a:gd name="connsiteY2583" fmla="*/ 2007072 h 7804877"/>
              <a:gd name="connsiteX2584" fmla="*/ 22146128 w 24263694"/>
              <a:gd name="connsiteY2584" fmla="*/ 2006896 h 7804877"/>
              <a:gd name="connsiteX2585" fmla="*/ 22106810 w 24263694"/>
              <a:gd name="connsiteY2585" fmla="*/ 2051886 h 7804877"/>
              <a:gd name="connsiteX2586" fmla="*/ 22152868 w 24263694"/>
              <a:gd name="connsiteY2586" fmla="*/ 2042816 h 7804877"/>
              <a:gd name="connsiteX2587" fmla="*/ 22127030 w 24263694"/>
              <a:gd name="connsiteY2587" fmla="*/ 2026126 h 7804877"/>
              <a:gd name="connsiteX2588" fmla="*/ 22146128 w 24263694"/>
              <a:gd name="connsiteY2588" fmla="*/ 2006896 h 7804877"/>
              <a:gd name="connsiteX2589" fmla="*/ 3619500 w 24263694"/>
              <a:gd name="connsiteY2589" fmla="*/ 2006896 h 7804877"/>
              <a:gd name="connsiteX2590" fmla="*/ 3621747 w 24263694"/>
              <a:gd name="connsiteY2590" fmla="*/ 2007622 h 7804877"/>
              <a:gd name="connsiteX2591" fmla="*/ 3618377 w 24263694"/>
              <a:gd name="connsiteY2591" fmla="*/ 2007622 h 7804877"/>
              <a:gd name="connsiteX2592" fmla="*/ 3619500 w 24263694"/>
              <a:gd name="connsiteY2592" fmla="*/ 2006896 h 7804877"/>
              <a:gd name="connsiteX2593" fmla="*/ 3535247 w 24263694"/>
              <a:gd name="connsiteY2593" fmla="*/ 2002542 h 7804877"/>
              <a:gd name="connsiteX2594" fmla="*/ 3566702 w 24263694"/>
              <a:gd name="connsiteY2594" fmla="*/ 2014515 h 7804877"/>
              <a:gd name="connsiteX2595" fmla="*/ 3510533 w 24263694"/>
              <a:gd name="connsiteY2595" fmla="*/ 2028303 h 7804877"/>
              <a:gd name="connsiteX2596" fmla="*/ 3535247 w 24263694"/>
              <a:gd name="connsiteY2596" fmla="*/ 2002542 h 7804877"/>
              <a:gd name="connsiteX2597" fmla="*/ 3855408 w 24263694"/>
              <a:gd name="connsiteY2597" fmla="*/ 2001454 h 7804877"/>
              <a:gd name="connsiteX2598" fmla="*/ 3883492 w 24263694"/>
              <a:gd name="connsiteY2598" fmla="*/ 2033382 h 7804877"/>
              <a:gd name="connsiteX2599" fmla="*/ 3877875 w 24263694"/>
              <a:gd name="connsiteY2599" fmla="*/ 2050072 h 7804877"/>
              <a:gd name="connsiteX2600" fmla="*/ 3862148 w 24263694"/>
              <a:gd name="connsiteY2600" fmla="*/ 2051886 h 7804877"/>
              <a:gd name="connsiteX2601" fmla="*/ 3870012 w 24263694"/>
              <a:gd name="connsiteY2601" fmla="*/ 2043904 h 7804877"/>
              <a:gd name="connsiteX2602" fmla="*/ 3841927 w 24263694"/>
              <a:gd name="connsiteY2602" fmla="*/ 2024674 h 7804877"/>
              <a:gd name="connsiteX2603" fmla="*/ 3843051 w 24263694"/>
              <a:gd name="connsiteY2603" fmla="*/ 2010161 h 7804877"/>
              <a:gd name="connsiteX2604" fmla="*/ 3855408 w 24263694"/>
              <a:gd name="connsiteY2604" fmla="*/ 2001454 h 7804877"/>
              <a:gd name="connsiteX2605" fmla="*/ 4293523 w 24263694"/>
              <a:gd name="connsiteY2605" fmla="*/ 1999639 h 7804877"/>
              <a:gd name="connsiteX2606" fmla="*/ 4258698 w 24263694"/>
              <a:gd name="connsiteY2606" fmla="*/ 2000728 h 7804877"/>
              <a:gd name="connsiteX2607" fmla="*/ 4293523 w 24263694"/>
              <a:gd name="connsiteY2607" fmla="*/ 1999639 h 7804877"/>
              <a:gd name="connsiteX2608" fmla="*/ 4342950 w 24263694"/>
              <a:gd name="connsiteY2608" fmla="*/ 1990932 h 7804877"/>
              <a:gd name="connsiteX2609" fmla="*/ 4328347 w 24263694"/>
              <a:gd name="connsiteY2609" fmla="*/ 2008710 h 7804877"/>
              <a:gd name="connsiteX2610" fmla="*/ 4378899 w 24263694"/>
              <a:gd name="connsiteY2610" fmla="*/ 1990932 h 7804877"/>
              <a:gd name="connsiteX2611" fmla="*/ 4342950 w 24263694"/>
              <a:gd name="connsiteY2611" fmla="*/ 1990932 h 7804877"/>
              <a:gd name="connsiteX2612" fmla="*/ 22189938 w 24263694"/>
              <a:gd name="connsiteY2612" fmla="*/ 1981498 h 7804877"/>
              <a:gd name="connsiteX2613" fmla="*/ 22173088 w 24263694"/>
              <a:gd name="connsiteY2613" fmla="*/ 1996374 h 7804877"/>
              <a:gd name="connsiteX2614" fmla="*/ 22229256 w 24263694"/>
              <a:gd name="connsiteY2614" fmla="*/ 2033382 h 7804877"/>
              <a:gd name="connsiteX2615" fmla="*/ 22189938 w 24263694"/>
              <a:gd name="connsiteY2615" fmla="*/ 1981498 h 7804877"/>
              <a:gd name="connsiteX2616" fmla="*/ 2050151 w 24263694"/>
              <a:gd name="connsiteY2616" fmla="*/ 1979321 h 7804877"/>
              <a:gd name="connsiteX2617" fmla="*/ 2080482 w 24263694"/>
              <a:gd name="connsiteY2617" fmla="*/ 1995286 h 7804877"/>
              <a:gd name="connsiteX2618" fmla="*/ 2173722 w 24263694"/>
              <a:gd name="connsiteY2618" fmla="*/ 1988392 h 7804877"/>
              <a:gd name="connsiteX2619" fmla="*/ 2142268 w 24263694"/>
              <a:gd name="connsiteY2619" fmla="*/ 2036285 h 7804877"/>
              <a:gd name="connsiteX2620" fmla="*/ 2073742 w 24263694"/>
              <a:gd name="connsiteY2620" fmla="*/ 2037010 h 7804877"/>
              <a:gd name="connsiteX2621" fmla="*/ 2050151 w 24263694"/>
              <a:gd name="connsiteY2621" fmla="*/ 1979321 h 7804877"/>
              <a:gd name="connsiteX2622" fmla="*/ 3638597 w 24263694"/>
              <a:gd name="connsiteY2622" fmla="*/ 1973516 h 7804877"/>
              <a:gd name="connsiteX2623" fmla="*/ 3619500 w 24263694"/>
              <a:gd name="connsiteY2623" fmla="*/ 2006896 h 7804877"/>
              <a:gd name="connsiteX2624" fmla="*/ 3583552 w 24263694"/>
              <a:gd name="connsiteY2624" fmla="*/ 1999639 h 7804877"/>
              <a:gd name="connsiteX2625" fmla="*/ 3638597 w 24263694"/>
              <a:gd name="connsiteY2625" fmla="*/ 1973516 h 7804877"/>
              <a:gd name="connsiteX2626" fmla="*/ 22001212 w 24263694"/>
              <a:gd name="connsiteY2626" fmla="*/ 1969888 h 7804877"/>
              <a:gd name="connsiteX2627" fmla="*/ 21940550 w 24263694"/>
              <a:gd name="connsiteY2627" fmla="*/ 2004356 h 7804877"/>
              <a:gd name="connsiteX2628" fmla="*/ 22001212 w 24263694"/>
              <a:gd name="connsiteY2628" fmla="*/ 1969888 h 7804877"/>
              <a:gd name="connsiteX2629" fmla="*/ 3404936 w 24263694"/>
              <a:gd name="connsiteY2629" fmla="*/ 1963357 h 7804877"/>
              <a:gd name="connsiteX2630" fmla="*/ 3361125 w 24263694"/>
              <a:gd name="connsiteY2630" fmla="*/ 1998188 h 7804877"/>
              <a:gd name="connsiteX2631" fmla="*/ 3404936 w 24263694"/>
              <a:gd name="connsiteY2631" fmla="*/ 1963357 h 7804877"/>
              <a:gd name="connsiteX2632" fmla="*/ 2173722 w 24263694"/>
              <a:gd name="connsiteY2632" fmla="*/ 1963357 h 7804877"/>
              <a:gd name="connsiteX2633" fmla="*/ 2287183 w 24263694"/>
              <a:gd name="connsiteY2633" fmla="*/ 1971339 h 7804877"/>
              <a:gd name="connsiteX2634" fmla="*/ 2254605 w 24263694"/>
              <a:gd name="connsiteY2634" fmla="*/ 1999639 h 7804877"/>
              <a:gd name="connsiteX2635" fmla="*/ 2270332 w 24263694"/>
              <a:gd name="connsiteY2635" fmla="*/ 2015604 h 7804877"/>
              <a:gd name="connsiteX2636" fmla="*/ 2345598 w 24263694"/>
              <a:gd name="connsiteY2636" fmla="*/ 2005807 h 7804877"/>
              <a:gd name="connsiteX2637" fmla="*/ 2381546 w 24263694"/>
              <a:gd name="connsiteY2637" fmla="*/ 1972790 h 7804877"/>
              <a:gd name="connsiteX2638" fmla="*/ 2328747 w 24263694"/>
              <a:gd name="connsiteY2638" fmla="*/ 2040639 h 7804877"/>
              <a:gd name="connsiteX2639" fmla="*/ 2305157 w 24263694"/>
              <a:gd name="connsiteY2639" fmla="*/ 2005807 h 7804877"/>
              <a:gd name="connsiteX2640" fmla="*/ 2295046 w 24263694"/>
              <a:gd name="connsiteY2640" fmla="*/ 2041364 h 7804877"/>
              <a:gd name="connsiteX2641" fmla="*/ 2236631 w 24263694"/>
              <a:gd name="connsiteY2641" fmla="*/ 2058054 h 7804877"/>
              <a:gd name="connsiteX2642" fmla="*/ 2173722 w 24263694"/>
              <a:gd name="connsiteY2642" fmla="*/ 2041364 h 7804877"/>
              <a:gd name="connsiteX2643" fmla="*/ 2173722 w 24263694"/>
              <a:gd name="connsiteY2643" fmla="*/ 1963357 h 7804877"/>
              <a:gd name="connsiteX2644" fmla="*/ 3996953 w 24263694"/>
              <a:gd name="connsiteY2644" fmla="*/ 1939048 h 7804877"/>
              <a:gd name="connsiteX2645" fmla="*/ 3976732 w 24263694"/>
              <a:gd name="connsiteY2645" fmla="*/ 1947756 h 7804877"/>
              <a:gd name="connsiteX2646" fmla="*/ 3974485 w 24263694"/>
              <a:gd name="connsiteY2646" fmla="*/ 1974242 h 7804877"/>
              <a:gd name="connsiteX2647" fmla="*/ 4018297 w 24263694"/>
              <a:gd name="connsiteY2647" fmla="*/ 1984038 h 7804877"/>
              <a:gd name="connsiteX2648" fmla="*/ 3996953 w 24263694"/>
              <a:gd name="connsiteY2648" fmla="*/ 1939048 h 7804877"/>
              <a:gd name="connsiteX2649" fmla="*/ 21081172 w 24263694"/>
              <a:gd name="connsiteY2649" fmla="*/ 1925623 h 7804877"/>
              <a:gd name="connsiteX2650" fmla="*/ 21069938 w 24263694"/>
              <a:gd name="connsiteY2650" fmla="*/ 1963357 h 7804877"/>
              <a:gd name="connsiteX2651" fmla="*/ 21118244 w 24263694"/>
              <a:gd name="connsiteY2651" fmla="*/ 1973516 h 7804877"/>
              <a:gd name="connsiteX2652" fmla="*/ 21081172 w 24263694"/>
              <a:gd name="connsiteY2652" fmla="*/ 1925623 h 7804877"/>
              <a:gd name="connsiteX2653" fmla="*/ 22066368 w 24263694"/>
              <a:gd name="connsiteY2653" fmla="*/ 1921995 h 7804877"/>
              <a:gd name="connsiteX2654" fmla="*/ 22054012 w 24263694"/>
              <a:gd name="connsiteY2654" fmla="*/ 1929977 h 7804877"/>
              <a:gd name="connsiteX2655" fmla="*/ 22105686 w 24263694"/>
              <a:gd name="connsiteY2655" fmla="*/ 1949570 h 7804877"/>
              <a:gd name="connsiteX2656" fmla="*/ 22086588 w 24263694"/>
              <a:gd name="connsiteY2656" fmla="*/ 1922358 h 7804877"/>
              <a:gd name="connsiteX2657" fmla="*/ 22066368 w 24263694"/>
              <a:gd name="connsiteY2657" fmla="*/ 1921995 h 7804877"/>
              <a:gd name="connsiteX2658" fmla="*/ 21178906 w 24263694"/>
              <a:gd name="connsiteY2658" fmla="*/ 1884261 h 7804877"/>
              <a:gd name="connsiteX2659" fmla="*/ 21214854 w 24263694"/>
              <a:gd name="connsiteY2659" fmla="*/ 1915827 h 7804877"/>
              <a:gd name="connsiteX2660" fmla="*/ 21159808 w 24263694"/>
              <a:gd name="connsiteY2660" fmla="*/ 1915827 h 7804877"/>
              <a:gd name="connsiteX2661" fmla="*/ 21178906 w 24263694"/>
              <a:gd name="connsiteY2661" fmla="*/ 1884261 h 7804877"/>
              <a:gd name="connsiteX2662" fmla="*/ 3290195 w 24263694"/>
              <a:gd name="connsiteY2662" fmla="*/ 1880469 h 7804877"/>
              <a:gd name="connsiteX2663" fmla="*/ 3340904 w 24263694"/>
              <a:gd name="connsiteY2663" fmla="*/ 1902765 h 7804877"/>
              <a:gd name="connsiteX2664" fmla="*/ 3271255 w 24263694"/>
              <a:gd name="connsiteY2664" fmla="*/ 1894783 h 7804877"/>
              <a:gd name="connsiteX2665" fmla="*/ 3290195 w 24263694"/>
              <a:gd name="connsiteY2665" fmla="*/ 1880469 h 7804877"/>
              <a:gd name="connsiteX2666" fmla="*/ 4354185 w 24263694"/>
              <a:gd name="connsiteY2666" fmla="*/ 1878819 h 7804877"/>
              <a:gd name="connsiteX2667" fmla="*/ 4319360 w 24263694"/>
              <a:gd name="connsiteY2667" fmla="*/ 1902040 h 7804877"/>
              <a:gd name="connsiteX2668" fmla="*/ 4397996 w 24263694"/>
              <a:gd name="connsiteY2668" fmla="*/ 1893332 h 7804877"/>
              <a:gd name="connsiteX2669" fmla="*/ 4382269 w 24263694"/>
              <a:gd name="connsiteY2669" fmla="*/ 1889704 h 7804877"/>
              <a:gd name="connsiteX2670" fmla="*/ 4383392 w 24263694"/>
              <a:gd name="connsiteY2670" fmla="*/ 1881721 h 7804877"/>
              <a:gd name="connsiteX2671" fmla="*/ 4354185 w 24263694"/>
              <a:gd name="connsiteY2671" fmla="*/ 1878819 h 7804877"/>
              <a:gd name="connsiteX2672" fmla="*/ 21317080 w 24263694"/>
              <a:gd name="connsiteY2672" fmla="*/ 1869385 h 7804877"/>
              <a:gd name="connsiteX2673" fmla="*/ 21332808 w 24263694"/>
              <a:gd name="connsiteY2673" fmla="*/ 1889704 h 7804877"/>
              <a:gd name="connsiteX2674" fmla="*/ 21308094 w 24263694"/>
              <a:gd name="connsiteY2674" fmla="*/ 1939773 h 7804877"/>
              <a:gd name="connsiteX2675" fmla="*/ 21280008 w 24263694"/>
              <a:gd name="connsiteY2675" fmla="*/ 1889704 h 7804877"/>
              <a:gd name="connsiteX2676" fmla="*/ 21317080 w 24263694"/>
              <a:gd name="connsiteY2676" fmla="*/ 1869385 h 7804877"/>
              <a:gd name="connsiteX2677" fmla="*/ 22339348 w 24263694"/>
              <a:gd name="connsiteY2677" fmla="*/ 1863943 h 7804877"/>
              <a:gd name="connsiteX2678" fmla="*/ 22376418 w 24263694"/>
              <a:gd name="connsiteY2678" fmla="*/ 1894783 h 7804877"/>
              <a:gd name="connsiteX2679" fmla="*/ 22294412 w 24263694"/>
              <a:gd name="connsiteY2679" fmla="*/ 1885350 h 7804877"/>
              <a:gd name="connsiteX2680" fmla="*/ 22339348 w 24263694"/>
              <a:gd name="connsiteY2680" fmla="*/ 1863943 h 7804877"/>
              <a:gd name="connsiteX2681" fmla="*/ 21795636 w 24263694"/>
              <a:gd name="connsiteY2681" fmla="*/ 1862855 h 7804877"/>
              <a:gd name="connsiteX2682" fmla="*/ 21787772 w 24263694"/>
              <a:gd name="connsiteY2682" fmla="*/ 1899137 h 7804877"/>
              <a:gd name="connsiteX2683" fmla="*/ 21815856 w 24263694"/>
              <a:gd name="connsiteY2683" fmla="*/ 1863218 h 7804877"/>
              <a:gd name="connsiteX2684" fmla="*/ 21795636 w 24263694"/>
              <a:gd name="connsiteY2684" fmla="*/ 1862855 h 7804877"/>
              <a:gd name="connsiteX2685" fmla="*/ 4259821 w 24263694"/>
              <a:gd name="connsiteY2685" fmla="*/ 1858864 h 7804877"/>
              <a:gd name="connsiteX2686" fmla="*/ 4248588 w 24263694"/>
              <a:gd name="connsiteY2686" fmla="*/ 1885350 h 7804877"/>
              <a:gd name="connsiteX2687" fmla="*/ 4196912 w 24263694"/>
              <a:gd name="connsiteY2687" fmla="*/ 1878093 h 7804877"/>
              <a:gd name="connsiteX2688" fmla="*/ 4267685 w 24263694"/>
              <a:gd name="connsiteY2688" fmla="*/ 1937959 h 7804877"/>
              <a:gd name="connsiteX2689" fmla="*/ 4185679 w 24263694"/>
              <a:gd name="connsiteY2689" fmla="*/ 1886801 h 7804877"/>
              <a:gd name="connsiteX2690" fmla="*/ 4044134 w 24263694"/>
              <a:gd name="connsiteY2690" fmla="*/ 1937234 h 7804877"/>
              <a:gd name="connsiteX2691" fmla="*/ 4098056 w 24263694"/>
              <a:gd name="connsiteY2691" fmla="*/ 2001454 h 7804877"/>
              <a:gd name="connsiteX2692" fmla="*/ 4237354 w 24263694"/>
              <a:gd name="connsiteY2692" fmla="*/ 2036285 h 7804877"/>
              <a:gd name="connsiteX2693" fmla="*/ 4150854 w 24263694"/>
              <a:gd name="connsiteY2693" fmla="*/ 2002542 h 7804877"/>
              <a:gd name="connsiteX2694" fmla="*/ 4184556 w 24263694"/>
              <a:gd name="connsiteY2694" fmla="*/ 2034833 h 7804877"/>
              <a:gd name="connsiteX2695" fmla="*/ 4098056 w 24263694"/>
              <a:gd name="connsiteY2695" fmla="*/ 2062408 h 7804877"/>
              <a:gd name="connsiteX2696" fmla="*/ 4069972 w 24263694"/>
              <a:gd name="connsiteY2696" fmla="*/ 2008710 h 7804877"/>
              <a:gd name="connsiteX2697" fmla="*/ 4003693 w 24263694"/>
              <a:gd name="connsiteY2697" fmla="*/ 2070390 h 7804877"/>
              <a:gd name="connsiteX2698" fmla="*/ 4009309 w 24263694"/>
              <a:gd name="connsiteY2698" fmla="*/ 2125177 h 7804877"/>
              <a:gd name="connsiteX2699" fmla="*/ 3972238 w 24263694"/>
              <a:gd name="connsiteY2699" fmla="*/ 2125902 h 7804877"/>
              <a:gd name="connsiteX2700" fmla="*/ 3975609 w 24263694"/>
              <a:gd name="connsiteY2700" fmla="*/ 2150575 h 7804877"/>
              <a:gd name="connsiteX2701" fmla="*/ 4029530 w 24263694"/>
              <a:gd name="connsiteY2701" fmla="*/ 2141867 h 7804877"/>
              <a:gd name="connsiteX2702" fmla="*/ 4046381 w 24263694"/>
              <a:gd name="connsiteY2702" fmla="*/ 2088894 h 7804877"/>
              <a:gd name="connsiteX2703" fmla="*/ 4034024 w 24263694"/>
              <a:gd name="connsiteY2703" fmla="*/ 2142592 h 7804877"/>
              <a:gd name="connsiteX2704" fmla="*/ 4077835 w 24263694"/>
              <a:gd name="connsiteY2704" fmla="*/ 2151663 h 7804877"/>
              <a:gd name="connsiteX2705" fmla="*/ 4054244 w 24263694"/>
              <a:gd name="connsiteY2705" fmla="*/ 2116469 h 7804877"/>
              <a:gd name="connsiteX2706" fmla="*/ 4098056 w 24263694"/>
              <a:gd name="connsiteY2706" fmla="*/ 2125902 h 7804877"/>
              <a:gd name="connsiteX2707" fmla="*/ 4064355 w 24263694"/>
              <a:gd name="connsiteY2707" fmla="*/ 2098328 h 7804877"/>
              <a:gd name="connsiteX2708" fmla="*/ 4160965 w 24263694"/>
              <a:gd name="connsiteY2708" fmla="*/ 2045718 h 7804877"/>
              <a:gd name="connsiteX2709" fmla="*/ 4176692 w 24263694"/>
              <a:gd name="connsiteY2709" fmla="*/ 2088894 h 7804877"/>
              <a:gd name="connsiteX2710" fmla="*/ 4117153 w 24263694"/>
              <a:gd name="connsiteY2710" fmla="*/ 2105584 h 7804877"/>
              <a:gd name="connsiteX2711" fmla="*/ 4125017 w 24263694"/>
              <a:gd name="connsiteY2711" fmla="*/ 2115018 h 7804877"/>
              <a:gd name="connsiteX2712" fmla="*/ 4132880 w 24263694"/>
              <a:gd name="connsiteY2712" fmla="*/ 2125177 h 7804877"/>
              <a:gd name="connsiteX2713" fmla="*/ 4178939 w 24263694"/>
              <a:gd name="connsiteY2713" fmla="*/ 2116469 h 7804877"/>
              <a:gd name="connsiteX2714" fmla="*/ 4087946 w 24263694"/>
              <a:gd name="connsiteY2714" fmla="*/ 2142592 h 7804877"/>
              <a:gd name="connsiteX2715" fmla="*/ 4212639 w 24263694"/>
              <a:gd name="connsiteY2715" fmla="*/ 2142592 h 7804877"/>
              <a:gd name="connsiteX2716" fmla="*/ 4193542 w 24263694"/>
              <a:gd name="connsiteY2716" fmla="*/ 2099779 h 7804877"/>
              <a:gd name="connsiteX2717" fmla="*/ 4204776 w 24263694"/>
              <a:gd name="connsiteY2717" fmla="*/ 2072204 h 7804877"/>
              <a:gd name="connsiteX2718" fmla="*/ 4292399 w 24263694"/>
              <a:gd name="connsiteY2718" fmla="*/ 2081638 h 7804877"/>
              <a:gd name="connsiteX2719" fmla="*/ 4213763 w 24263694"/>
              <a:gd name="connsiteY2719" fmla="*/ 2133885 h 7804877"/>
              <a:gd name="connsiteX2720" fmla="*/ 4267685 w 24263694"/>
              <a:gd name="connsiteY2720" fmla="*/ 2125177 h 7804877"/>
              <a:gd name="connsiteX2721" fmla="*/ 4247464 w 24263694"/>
              <a:gd name="connsiteY2721" fmla="*/ 2151663 h 7804877"/>
              <a:gd name="connsiteX2722" fmla="*/ 4299139 w 24263694"/>
              <a:gd name="connsiteY2722" fmla="*/ 2178512 h 7804877"/>
              <a:gd name="connsiteX2723" fmla="*/ 4284535 w 24263694"/>
              <a:gd name="connsiteY2723" fmla="*/ 2132796 h 7804877"/>
              <a:gd name="connsiteX2724" fmla="*/ 4380022 w 24263694"/>
              <a:gd name="connsiteY2724" fmla="*/ 2178512 h 7804877"/>
              <a:gd name="connsiteX2725" fmla="*/ 4386762 w 24263694"/>
              <a:gd name="connsiteY2725" fmla="*/ 2142592 h 7804877"/>
              <a:gd name="connsiteX2726" fmla="*/ 4458658 w 24263694"/>
              <a:gd name="connsiteY2726" fmla="*/ 2141867 h 7804877"/>
              <a:gd name="connsiteX2727" fmla="*/ 4415969 w 24263694"/>
              <a:gd name="connsiteY2727" fmla="*/ 2099779 h 7804877"/>
              <a:gd name="connsiteX2728" fmla="*/ 4512580 w 24263694"/>
              <a:gd name="connsiteY2728" fmla="*/ 2124088 h 7804877"/>
              <a:gd name="connsiteX2729" fmla="*/ 4511456 w 24263694"/>
              <a:gd name="connsiteY2729" fmla="*/ 2088169 h 7804877"/>
              <a:gd name="connsiteX2730" fmla="*/ 4556391 w 24263694"/>
              <a:gd name="connsiteY2730" fmla="*/ 2081638 h 7804877"/>
              <a:gd name="connsiteX2731" fmla="*/ 4624917 w 24263694"/>
              <a:gd name="connsiteY2731" fmla="*/ 2117195 h 7804877"/>
              <a:gd name="connsiteX2732" fmla="*/ 4591216 w 24263694"/>
              <a:gd name="connsiteY2732" fmla="*/ 2151663 h 7804877"/>
              <a:gd name="connsiteX2733" fmla="*/ 4635027 w 24263694"/>
              <a:gd name="connsiteY2733" fmla="*/ 2099779 h 7804877"/>
              <a:gd name="connsiteX2734" fmla="*/ 4424957 w 24263694"/>
              <a:gd name="connsiteY2734" fmla="*/ 2045718 h 7804877"/>
              <a:gd name="connsiteX2735" fmla="*/ 4413723 w 24263694"/>
              <a:gd name="connsiteY2735" fmla="*/ 2072204 h 7804877"/>
              <a:gd name="connsiteX2736" fmla="*/ 4263192 w 24263694"/>
              <a:gd name="connsiteY2736" fmla="*/ 2046444 h 7804877"/>
              <a:gd name="connsiteX2737" fmla="*/ 4249711 w 24263694"/>
              <a:gd name="connsiteY2737" fmla="*/ 1999639 h 7804877"/>
              <a:gd name="connsiteX2738" fmla="*/ 4229490 w 24263694"/>
              <a:gd name="connsiteY2738" fmla="*/ 2020320 h 7804877"/>
              <a:gd name="connsiteX2739" fmla="*/ 4292399 w 24263694"/>
              <a:gd name="connsiteY2739" fmla="*/ 1957552 h 7804877"/>
              <a:gd name="connsiteX2740" fmla="*/ 4336211 w 24263694"/>
              <a:gd name="connsiteY2740" fmla="*/ 1957552 h 7804877"/>
              <a:gd name="connsiteX2741" fmla="*/ 4422710 w 24263694"/>
              <a:gd name="connsiteY2741" fmla="*/ 1948844 h 7804877"/>
              <a:gd name="connsiteX2742" fmla="*/ 4371035 w 24263694"/>
              <a:gd name="connsiteY2742" fmla="*/ 1920544 h 7804877"/>
              <a:gd name="connsiteX2743" fmla="*/ 4364295 w 24263694"/>
              <a:gd name="connsiteY2743" fmla="*/ 1956826 h 7804877"/>
              <a:gd name="connsiteX2744" fmla="*/ 4273302 w 24263694"/>
              <a:gd name="connsiteY2744" fmla="*/ 1919455 h 7804877"/>
              <a:gd name="connsiteX2745" fmla="*/ 4308126 w 24263694"/>
              <a:gd name="connsiteY2745" fmla="*/ 1858864 h 7804877"/>
              <a:gd name="connsiteX2746" fmla="*/ 4259821 w 24263694"/>
              <a:gd name="connsiteY2746" fmla="*/ 1858864 h 7804877"/>
              <a:gd name="connsiteX2747" fmla="*/ 4186802 w 24263694"/>
              <a:gd name="connsiteY2747" fmla="*/ 1857775 h 7804877"/>
              <a:gd name="connsiteX2748" fmla="*/ 4177815 w 24263694"/>
              <a:gd name="connsiteY2748" fmla="*/ 1867571 h 7804877"/>
              <a:gd name="connsiteX2749" fmla="*/ 4195789 w 24263694"/>
              <a:gd name="connsiteY2749" fmla="*/ 1877368 h 7804877"/>
              <a:gd name="connsiteX2750" fmla="*/ 4198036 w 24263694"/>
              <a:gd name="connsiteY2750" fmla="*/ 1858864 h 7804877"/>
              <a:gd name="connsiteX2751" fmla="*/ 4186802 w 24263694"/>
              <a:gd name="connsiteY2751" fmla="*/ 1857775 h 7804877"/>
              <a:gd name="connsiteX2752" fmla="*/ 3508286 w 24263694"/>
              <a:gd name="connsiteY2752" fmla="*/ 1849067 h 7804877"/>
              <a:gd name="connsiteX2753" fmla="*/ 3500423 w 24263694"/>
              <a:gd name="connsiteY2753" fmla="*/ 1859589 h 7804877"/>
              <a:gd name="connsiteX2754" fmla="*/ 3508286 w 24263694"/>
              <a:gd name="connsiteY2754" fmla="*/ 1875554 h 7804877"/>
              <a:gd name="connsiteX2755" fmla="*/ 3490312 w 24263694"/>
              <a:gd name="connsiteY2755" fmla="*/ 1886075 h 7804877"/>
              <a:gd name="connsiteX2756" fmla="*/ 3536371 w 24263694"/>
              <a:gd name="connsiteY2756" fmla="*/ 1868297 h 7804877"/>
              <a:gd name="connsiteX2757" fmla="*/ 3508286 w 24263694"/>
              <a:gd name="connsiteY2757" fmla="*/ 1849067 h 7804877"/>
              <a:gd name="connsiteX2758" fmla="*/ 998677 w 24263694"/>
              <a:gd name="connsiteY2758" fmla="*/ 1822581 h 7804877"/>
              <a:gd name="connsiteX2759" fmla="*/ 1027884 w 24263694"/>
              <a:gd name="connsiteY2759" fmla="*/ 1842899 h 7804877"/>
              <a:gd name="connsiteX2760" fmla="*/ 1034625 w 24263694"/>
              <a:gd name="connsiteY2760" fmla="*/ 1867571 h 7804877"/>
              <a:gd name="connsiteX2761" fmla="*/ 966099 w 24263694"/>
              <a:gd name="connsiteY2761" fmla="*/ 1850881 h 7804877"/>
              <a:gd name="connsiteX2762" fmla="*/ 825678 w 24263694"/>
              <a:gd name="connsiteY2762" fmla="*/ 1913650 h 7804877"/>
              <a:gd name="connsiteX2763" fmla="*/ 876229 w 24263694"/>
              <a:gd name="connsiteY2763" fmla="*/ 1868297 h 7804877"/>
              <a:gd name="connsiteX2764" fmla="*/ 947002 w 24263694"/>
              <a:gd name="connsiteY2764" fmla="*/ 1867571 h 7804877"/>
              <a:gd name="connsiteX2765" fmla="*/ 922287 w 24263694"/>
              <a:gd name="connsiteY2765" fmla="*/ 1841085 h 7804877"/>
              <a:gd name="connsiteX2766" fmla="*/ 984073 w 24263694"/>
              <a:gd name="connsiteY2766" fmla="*/ 1851607 h 7804877"/>
              <a:gd name="connsiteX2767" fmla="*/ 998677 w 24263694"/>
              <a:gd name="connsiteY2767" fmla="*/ 1822581 h 7804877"/>
              <a:gd name="connsiteX2768" fmla="*/ 3930674 w 24263694"/>
              <a:gd name="connsiteY2768" fmla="*/ 1816413 h 7804877"/>
              <a:gd name="connsiteX2769" fmla="*/ 3938537 w 24263694"/>
              <a:gd name="connsiteY2769" fmla="*/ 1826209 h 7804877"/>
              <a:gd name="connsiteX2770" fmla="*/ 3938537 w 24263694"/>
              <a:gd name="connsiteY2770" fmla="*/ 1842899 h 7804877"/>
              <a:gd name="connsiteX2771" fmla="*/ 3922810 w 24263694"/>
              <a:gd name="connsiteY2771" fmla="*/ 1859589 h 7804877"/>
              <a:gd name="connsiteX2772" fmla="*/ 3857655 w 24263694"/>
              <a:gd name="connsiteY2772" fmla="*/ 1817502 h 7804877"/>
              <a:gd name="connsiteX2773" fmla="*/ 3930674 w 24263694"/>
              <a:gd name="connsiteY2773" fmla="*/ 1816413 h 7804877"/>
              <a:gd name="connsiteX2774" fmla="*/ 1115507 w 24263694"/>
              <a:gd name="connsiteY2774" fmla="*/ 1812059 h 7804877"/>
              <a:gd name="connsiteX2775" fmla="*/ 1157072 w 24263694"/>
              <a:gd name="connsiteY2775" fmla="*/ 1855235 h 7804877"/>
              <a:gd name="connsiteX2776" fmla="*/ 1122248 w 24263694"/>
              <a:gd name="connsiteY2776" fmla="*/ 1847253 h 7804877"/>
              <a:gd name="connsiteX2777" fmla="*/ 1107644 w 24263694"/>
              <a:gd name="connsiteY2777" fmla="*/ 1871925 h 7804877"/>
              <a:gd name="connsiteX2778" fmla="*/ 1184033 w 24263694"/>
              <a:gd name="connsiteY2778" fmla="*/ 1854510 h 7804877"/>
              <a:gd name="connsiteX2779" fmla="*/ 1341305 w 24263694"/>
              <a:gd name="connsiteY2779" fmla="*/ 1879907 h 7804877"/>
              <a:gd name="connsiteX2780" fmla="*/ 1334565 w 24263694"/>
              <a:gd name="connsiteY2780" fmla="*/ 1905668 h 7804877"/>
              <a:gd name="connsiteX2781" fmla="*/ 1412077 w 24263694"/>
              <a:gd name="connsiteY2781" fmla="*/ 1923083 h 7804877"/>
              <a:gd name="connsiteX2782" fmla="*/ 1428928 w 24263694"/>
              <a:gd name="connsiteY2782" fmla="*/ 1888978 h 7804877"/>
              <a:gd name="connsiteX2783" fmla="*/ 1517674 w 24263694"/>
              <a:gd name="connsiteY2783" fmla="*/ 1880996 h 7804877"/>
              <a:gd name="connsiteX2784" fmla="*/ 1532278 w 24263694"/>
              <a:gd name="connsiteY2784" fmla="*/ 1922358 h 7804877"/>
              <a:gd name="connsiteX2785" fmla="*/ 1568226 w 24263694"/>
              <a:gd name="connsiteY2785" fmla="*/ 1913650 h 7804877"/>
              <a:gd name="connsiteX2786" fmla="*/ 1543511 w 24263694"/>
              <a:gd name="connsiteY2786" fmla="*/ 1897686 h 7804877"/>
              <a:gd name="connsiteX2787" fmla="*/ 1596310 w 24263694"/>
              <a:gd name="connsiteY2787" fmla="*/ 1897686 h 7804877"/>
              <a:gd name="connsiteX2788" fmla="*/ 1585076 w 24263694"/>
              <a:gd name="connsiteY2788" fmla="*/ 1914376 h 7804877"/>
              <a:gd name="connsiteX2789" fmla="*/ 1612037 w 24263694"/>
              <a:gd name="connsiteY2789" fmla="*/ 1904580 h 7804877"/>
              <a:gd name="connsiteX2790" fmla="*/ 1601927 w 24263694"/>
              <a:gd name="connsiteY2790" fmla="*/ 1929977 h 7804877"/>
              <a:gd name="connsiteX2791" fmla="*/ 1647985 w 24263694"/>
              <a:gd name="connsiteY2791" fmla="*/ 1907119 h 7804877"/>
              <a:gd name="connsiteX2792" fmla="*/ 1759199 w 24263694"/>
              <a:gd name="connsiteY2792" fmla="*/ 1897686 h 7804877"/>
              <a:gd name="connsiteX2793" fmla="*/ 1760322 w 24263694"/>
              <a:gd name="connsiteY2793" fmla="*/ 1941588 h 7804877"/>
              <a:gd name="connsiteX2794" fmla="*/ 2023191 w 24263694"/>
              <a:gd name="connsiteY2794" fmla="*/ 1965534 h 7804877"/>
              <a:gd name="connsiteX2795" fmla="*/ 1935568 w 24263694"/>
              <a:gd name="connsiteY2795" fmla="*/ 1965534 h 7804877"/>
              <a:gd name="connsiteX2796" fmla="*/ 1924334 w 24263694"/>
              <a:gd name="connsiteY2796" fmla="*/ 1990206 h 7804877"/>
              <a:gd name="connsiteX2797" fmla="*/ 1742348 w 24263694"/>
              <a:gd name="connsiteY2797" fmla="*/ 1948844 h 7804877"/>
              <a:gd name="connsiteX2798" fmla="*/ 1734484 w 24263694"/>
              <a:gd name="connsiteY2798" fmla="*/ 1991657 h 7804877"/>
              <a:gd name="connsiteX2799" fmla="*/ 1455888 w 24263694"/>
              <a:gd name="connsiteY2799" fmla="*/ 1939773 h 7804877"/>
              <a:gd name="connsiteX2800" fmla="*/ 1473862 w 24263694"/>
              <a:gd name="connsiteY2800" fmla="*/ 1932880 h 7804877"/>
              <a:gd name="connsiteX2801" fmla="*/ 1436791 w 24263694"/>
              <a:gd name="connsiteY2801" fmla="*/ 1956826 h 7804877"/>
              <a:gd name="connsiteX2802" fmla="*/ 1376129 w 24263694"/>
              <a:gd name="connsiteY2802" fmla="*/ 1940862 h 7804877"/>
              <a:gd name="connsiteX2803" fmla="*/ 1325577 w 24263694"/>
              <a:gd name="connsiteY2803" fmla="*/ 1965534 h 7804877"/>
              <a:gd name="connsiteX2804" fmla="*/ 1305357 w 24263694"/>
              <a:gd name="connsiteY2804" fmla="*/ 1937959 h 7804877"/>
              <a:gd name="connsiteX2805" fmla="*/ 1386239 w 24263694"/>
              <a:gd name="connsiteY2805" fmla="*/ 1932880 h 7804877"/>
              <a:gd name="connsiteX2806" fmla="*/ 1222227 w 24263694"/>
              <a:gd name="connsiteY2806" fmla="*/ 1940862 h 7804877"/>
              <a:gd name="connsiteX2807" fmla="*/ 1096410 w 24263694"/>
              <a:gd name="connsiteY2807" fmla="*/ 1964808 h 7804877"/>
              <a:gd name="connsiteX2808" fmla="*/ 1071696 w 24263694"/>
              <a:gd name="connsiteY2808" fmla="*/ 1939048 h 7804877"/>
              <a:gd name="connsiteX2809" fmla="*/ 1091917 w 24263694"/>
              <a:gd name="connsiteY2809" fmla="*/ 1914376 h 7804877"/>
              <a:gd name="connsiteX2810" fmla="*/ 1161565 w 24263694"/>
              <a:gd name="connsiteY2810" fmla="*/ 1922358 h 7804877"/>
              <a:gd name="connsiteX2811" fmla="*/ 1184033 w 24263694"/>
              <a:gd name="connsiteY2811" fmla="*/ 1915101 h 7804877"/>
              <a:gd name="connsiteX2812" fmla="*/ 1096410 w 24263694"/>
              <a:gd name="connsiteY2812" fmla="*/ 1897686 h 7804877"/>
              <a:gd name="connsiteX2813" fmla="*/ 1115507 w 24263694"/>
              <a:gd name="connsiteY2813" fmla="*/ 1812059 h 7804877"/>
              <a:gd name="connsiteX2814" fmla="*/ 21195756 w 24263694"/>
              <a:gd name="connsiteY2814" fmla="*/ 1796095 h 7804877"/>
              <a:gd name="connsiteX2815" fmla="*/ 21165424 w 24263694"/>
              <a:gd name="connsiteY2815" fmla="*/ 1816413 h 7804877"/>
              <a:gd name="connsiteX2816" fmla="*/ 21218224 w 24263694"/>
              <a:gd name="connsiteY2816" fmla="*/ 1826209 h 7804877"/>
              <a:gd name="connsiteX2817" fmla="*/ 21195756 w 24263694"/>
              <a:gd name="connsiteY2817" fmla="*/ 1796095 h 7804877"/>
              <a:gd name="connsiteX2818" fmla="*/ 22258464 w 24263694"/>
              <a:gd name="connsiteY2818" fmla="*/ 1795369 h 7804877"/>
              <a:gd name="connsiteX2819" fmla="*/ 22326990 w 24263694"/>
              <a:gd name="connsiteY2819" fmla="*/ 1819678 h 7804877"/>
              <a:gd name="connsiteX2820" fmla="*/ 22202296 w 24263694"/>
              <a:gd name="connsiteY2820" fmla="*/ 1818227 h 7804877"/>
              <a:gd name="connsiteX2821" fmla="*/ 22258464 w 24263694"/>
              <a:gd name="connsiteY2821" fmla="*/ 1795369 h 7804877"/>
              <a:gd name="connsiteX2822" fmla="*/ 2741024 w 24263694"/>
              <a:gd name="connsiteY2822" fmla="*/ 1795369 h 7804877"/>
              <a:gd name="connsiteX2823" fmla="*/ 2750012 w 24263694"/>
              <a:gd name="connsiteY2823" fmla="*/ 1850881 h 7804877"/>
              <a:gd name="connsiteX2824" fmla="*/ 2707323 w 24263694"/>
              <a:gd name="connsiteY2824" fmla="*/ 1831289 h 7804877"/>
              <a:gd name="connsiteX2825" fmla="*/ 2473662 w 24263694"/>
              <a:gd name="connsiteY2825" fmla="*/ 1843625 h 7804877"/>
              <a:gd name="connsiteX2826" fmla="*/ 2617454 w 24263694"/>
              <a:gd name="connsiteY2826" fmla="*/ 1796095 h 7804877"/>
              <a:gd name="connsiteX2827" fmla="*/ 2628687 w 24263694"/>
              <a:gd name="connsiteY2827" fmla="*/ 1842174 h 7804877"/>
              <a:gd name="connsiteX2828" fmla="*/ 2741024 w 24263694"/>
              <a:gd name="connsiteY2828" fmla="*/ 1795369 h 7804877"/>
              <a:gd name="connsiteX2829" fmla="*/ 3184756 w 24263694"/>
              <a:gd name="connsiteY2829" fmla="*/ 1789201 h 7804877"/>
              <a:gd name="connsiteX2830" fmla="*/ 3165658 w 24263694"/>
              <a:gd name="connsiteY2830" fmla="*/ 1805891 h 7804877"/>
              <a:gd name="connsiteX2831" fmla="*/ 3173522 w 24263694"/>
              <a:gd name="connsiteY2831" fmla="*/ 1824032 h 7804877"/>
              <a:gd name="connsiteX2832" fmla="*/ 3184756 w 24263694"/>
              <a:gd name="connsiteY2832" fmla="*/ 1789201 h 7804877"/>
              <a:gd name="connsiteX2833" fmla="*/ 4603572 w 24263694"/>
              <a:gd name="connsiteY2833" fmla="*/ 1783033 h 7804877"/>
              <a:gd name="connsiteX2834" fmla="*/ 4557514 w 24263694"/>
              <a:gd name="connsiteY2834" fmla="*/ 1806617 h 7804877"/>
              <a:gd name="connsiteX2835" fmla="*/ 4637274 w 24263694"/>
              <a:gd name="connsiteY2835" fmla="*/ 1806617 h 7804877"/>
              <a:gd name="connsiteX2836" fmla="*/ 4603572 w 24263694"/>
              <a:gd name="connsiteY2836" fmla="*/ 1783033 h 7804877"/>
              <a:gd name="connsiteX2837" fmla="*/ 2364695 w 24263694"/>
              <a:gd name="connsiteY2837" fmla="*/ 1772148 h 7804877"/>
              <a:gd name="connsiteX2838" fmla="*/ 2380422 w 24263694"/>
              <a:gd name="connsiteY2838" fmla="*/ 1797183 h 7804877"/>
              <a:gd name="connsiteX2839" fmla="*/ 2364695 w 24263694"/>
              <a:gd name="connsiteY2839" fmla="*/ 1772148 h 7804877"/>
              <a:gd name="connsiteX2840" fmla="*/ 2364695 w 24263694"/>
              <a:gd name="connsiteY2840" fmla="*/ 1770697 h 7804877"/>
              <a:gd name="connsiteX2841" fmla="*/ 2364695 w 24263694"/>
              <a:gd name="connsiteY2841" fmla="*/ 1772148 h 7804877"/>
              <a:gd name="connsiteX2842" fmla="*/ 2363572 w 24263694"/>
              <a:gd name="connsiteY2842" fmla="*/ 1771423 h 7804877"/>
              <a:gd name="connsiteX2843" fmla="*/ 2364695 w 24263694"/>
              <a:gd name="connsiteY2843" fmla="*/ 1770697 h 7804877"/>
              <a:gd name="connsiteX2844" fmla="*/ 21729356 w 24263694"/>
              <a:gd name="connsiteY2844" fmla="*/ 1763441 h 7804877"/>
              <a:gd name="connsiteX2845" fmla="*/ 21805746 w 24263694"/>
              <a:gd name="connsiteY2845" fmla="*/ 1827661 h 7804877"/>
              <a:gd name="connsiteX2846" fmla="*/ 21797882 w 24263694"/>
              <a:gd name="connsiteY2846" fmla="*/ 1809519 h 7804877"/>
              <a:gd name="connsiteX2847" fmla="*/ 21859668 w 24263694"/>
              <a:gd name="connsiteY2847" fmla="*/ 1846528 h 7804877"/>
              <a:gd name="connsiteX2848" fmla="*/ 21861914 w 24263694"/>
              <a:gd name="connsiteY2848" fmla="*/ 1880996 h 7804877"/>
              <a:gd name="connsiteX2849" fmla="*/ 21795636 w 24263694"/>
              <a:gd name="connsiteY2849" fmla="*/ 1899863 h 7804877"/>
              <a:gd name="connsiteX2850" fmla="*/ 21806870 w 24263694"/>
              <a:gd name="connsiteY2850" fmla="*/ 1927437 h 7804877"/>
              <a:gd name="connsiteX2851" fmla="*/ 21839448 w 24263694"/>
              <a:gd name="connsiteY2851" fmla="*/ 1944490 h 7804877"/>
              <a:gd name="connsiteX2852" fmla="*/ 21874272 w 24263694"/>
              <a:gd name="connsiteY2852" fmla="*/ 1934694 h 7804877"/>
              <a:gd name="connsiteX2853" fmla="*/ 21900110 w 24263694"/>
              <a:gd name="connsiteY2853" fmla="*/ 1989118 h 7804877"/>
              <a:gd name="connsiteX2854" fmla="*/ 21848434 w 24263694"/>
              <a:gd name="connsiteY2854" fmla="*/ 1988392 h 7804877"/>
              <a:gd name="connsiteX2855" fmla="*/ 21821474 w 24263694"/>
              <a:gd name="connsiteY2855" fmla="*/ 1954649 h 7804877"/>
              <a:gd name="connsiteX2856" fmla="*/ 21831584 w 24263694"/>
              <a:gd name="connsiteY2856" fmla="*/ 1998914 h 7804877"/>
              <a:gd name="connsiteX2857" fmla="*/ 21786648 w 24263694"/>
              <a:gd name="connsiteY2857" fmla="*/ 1972790 h 7804877"/>
              <a:gd name="connsiteX2858" fmla="*/ 21813610 w 24263694"/>
              <a:gd name="connsiteY2858" fmla="*/ 1953924 h 7804877"/>
              <a:gd name="connsiteX2859" fmla="*/ 21754072 w 24263694"/>
              <a:gd name="connsiteY2859" fmla="*/ 1899863 h 7804877"/>
              <a:gd name="connsiteX2860" fmla="*/ 21709136 w 24263694"/>
              <a:gd name="connsiteY2860" fmla="*/ 1916915 h 7804877"/>
              <a:gd name="connsiteX2861" fmla="*/ 21742838 w 24263694"/>
              <a:gd name="connsiteY2861" fmla="*/ 1863943 h 7804877"/>
              <a:gd name="connsiteX2862" fmla="*/ 21772046 w 24263694"/>
              <a:gd name="connsiteY2862" fmla="*/ 1871925 h 7804877"/>
              <a:gd name="connsiteX2863" fmla="*/ 21779908 w 24263694"/>
              <a:gd name="connsiteY2863" fmla="*/ 1829112 h 7804877"/>
              <a:gd name="connsiteX2864" fmla="*/ 21717000 w 24263694"/>
              <a:gd name="connsiteY2864" fmla="*/ 1862129 h 7804877"/>
              <a:gd name="connsiteX2865" fmla="*/ 21699026 w 24263694"/>
              <a:gd name="connsiteY2865" fmla="*/ 1826209 h 7804877"/>
              <a:gd name="connsiteX2866" fmla="*/ 21729356 w 24263694"/>
              <a:gd name="connsiteY2866" fmla="*/ 1818953 h 7804877"/>
              <a:gd name="connsiteX2867" fmla="*/ 21692286 w 24263694"/>
              <a:gd name="connsiteY2867" fmla="*/ 1798635 h 7804877"/>
              <a:gd name="connsiteX2868" fmla="*/ 21729356 w 24263694"/>
              <a:gd name="connsiteY2868" fmla="*/ 1763441 h 7804877"/>
              <a:gd name="connsiteX2869" fmla="*/ 21572086 w 24263694"/>
              <a:gd name="connsiteY2869" fmla="*/ 1761989 h 7804877"/>
              <a:gd name="connsiteX2870" fmla="*/ 21638364 w 24263694"/>
              <a:gd name="connsiteY2870" fmla="*/ 1817502 h 7804877"/>
              <a:gd name="connsiteX2871" fmla="*/ 21703520 w 24263694"/>
              <a:gd name="connsiteY2871" fmla="*/ 1846528 h 7804877"/>
              <a:gd name="connsiteX2872" fmla="*/ 21555234 w 24263694"/>
              <a:gd name="connsiteY2872" fmla="*/ 1787387 h 7804877"/>
              <a:gd name="connsiteX2873" fmla="*/ 21572086 w 24263694"/>
              <a:gd name="connsiteY2873" fmla="*/ 1761989 h 7804877"/>
              <a:gd name="connsiteX2874" fmla="*/ 21440650 w 24263694"/>
              <a:gd name="connsiteY2874" fmla="*/ 1761989 h 7804877"/>
              <a:gd name="connsiteX2875" fmla="*/ 21433910 w 24263694"/>
              <a:gd name="connsiteY2875" fmla="*/ 1802989 h 7804877"/>
              <a:gd name="connsiteX2876" fmla="*/ 21347410 w 24263694"/>
              <a:gd name="connsiteY2876" fmla="*/ 1802263 h 7804877"/>
              <a:gd name="connsiteX2877" fmla="*/ 21440650 w 24263694"/>
              <a:gd name="connsiteY2877" fmla="*/ 1761989 h 7804877"/>
              <a:gd name="connsiteX2878" fmla="*/ 4591216 w 24263694"/>
              <a:gd name="connsiteY2878" fmla="*/ 1760538 h 7804877"/>
              <a:gd name="connsiteX2879" fmla="*/ 4469892 w 24263694"/>
              <a:gd name="connsiteY2879" fmla="*/ 1788113 h 7804877"/>
              <a:gd name="connsiteX2880" fmla="*/ 4539541 w 24263694"/>
              <a:gd name="connsiteY2880" fmla="*/ 1805891 h 7804877"/>
              <a:gd name="connsiteX2881" fmla="*/ 4591216 w 24263694"/>
              <a:gd name="connsiteY2881" fmla="*/ 1760538 h 7804877"/>
              <a:gd name="connsiteX2882" fmla="*/ 1828848 w 24263694"/>
              <a:gd name="connsiteY2882" fmla="*/ 1752919 h 7804877"/>
              <a:gd name="connsiteX2883" fmla="*/ 1899620 w 24263694"/>
              <a:gd name="connsiteY2883" fmla="*/ 1763441 h 7804877"/>
              <a:gd name="connsiteX2884" fmla="*/ 1834464 w 24263694"/>
              <a:gd name="connsiteY2884" fmla="*/ 1777591 h 7804877"/>
              <a:gd name="connsiteX2885" fmla="*/ 1760322 w 24263694"/>
              <a:gd name="connsiteY2885" fmla="*/ 1769971 h 7804877"/>
              <a:gd name="connsiteX2886" fmla="*/ 1828848 w 24263694"/>
              <a:gd name="connsiteY2886" fmla="*/ 1752919 h 7804877"/>
              <a:gd name="connsiteX2887" fmla="*/ 2311897 w 24263694"/>
              <a:gd name="connsiteY2887" fmla="*/ 1751105 h 7804877"/>
              <a:gd name="connsiteX2888" fmla="*/ 2363572 w 24263694"/>
              <a:gd name="connsiteY2888" fmla="*/ 1771423 h 7804877"/>
              <a:gd name="connsiteX2889" fmla="*/ 2268085 w 24263694"/>
              <a:gd name="connsiteY2889" fmla="*/ 1836731 h 7804877"/>
              <a:gd name="connsiteX2890" fmla="*/ 2274826 w 24263694"/>
              <a:gd name="connsiteY2890" fmla="*/ 1798635 h 7804877"/>
              <a:gd name="connsiteX2891" fmla="*/ 2222027 w 24263694"/>
              <a:gd name="connsiteY2891" fmla="*/ 1789201 h 7804877"/>
              <a:gd name="connsiteX2892" fmla="*/ 2077112 w 24263694"/>
              <a:gd name="connsiteY2892" fmla="*/ 1791741 h 7804877"/>
              <a:gd name="connsiteX2893" fmla="*/ 2214164 w 24263694"/>
              <a:gd name="connsiteY2893" fmla="*/ 1778679 h 7804877"/>
              <a:gd name="connsiteX2894" fmla="*/ 2207423 w 24263694"/>
              <a:gd name="connsiteY2894" fmla="*/ 1752919 h 7804877"/>
              <a:gd name="connsiteX2895" fmla="*/ 2311897 w 24263694"/>
              <a:gd name="connsiteY2895" fmla="*/ 1751105 h 7804877"/>
              <a:gd name="connsiteX2896" fmla="*/ 21641734 w 24263694"/>
              <a:gd name="connsiteY2896" fmla="*/ 1732601 h 7804877"/>
              <a:gd name="connsiteX2897" fmla="*/ 21630500 w 24263694"/>
              <a:gd name="connsiteY2897" fmla="*/ 1768520 h 7804877"/>
              <a:gd name="connsiteX2898" fmla="*/ 21641734 w 24263694"/>
              <a:gd name="connsiteY2898" fmla="*/ 1732601 h 7804877"/>
              <a:gd name="connsiteX2899" fmla="*/ 1423311 w 24263694"/>
              <a:gd name="connsiteY2899" fmla="*/ 1706477 h 7804877"/>
              <a:gd name="connsiteX2900" fmla="*/ 1433421 w 24263694"/>
              <a:gd name="connsiteY2900" fmla="*/ 1734415 h 7804877"/>
              <a:gd name="connsiteX2901" fmla="*/ 1375006 w 24263694"/>
              <a:gd name="connsiteY2901" fmla="*/ 1751830 h 7804877"/>
              <a:gd name="connsiteX2902" fmla="*/ 1377253 w 24263694"/>
              <a:gd name="connsiteY2902" fmla="*/ 1718450 h 7804877"/>
              <a:gd name="connsiteX2903" fmla="*/ 1423311 w 24263694"/>
              <a:gd name="connsiteY2903" fmla="*/ 1706477 h 7804877"/>
              <a:gd name="connsiteX2904" fmla="*/ 4176692 w 24263694"/>
              <a:gd name="connsiteY2904" fmla="*/ 1698495 h 7804877"/>
              <a:gd name="connsiteX2905" fmla="*/ 4257575 w 24263694"/>
              <a:gd name="connsiteY2905" fmla="*/ 1761989 h 7804877"/>
              <a:gd name="connsiteX2906" fmla="*/ 4176692 w 24263694"/>
              <a:gd name="connsiteY2906" fmla="*/ 1698495 h 7804877"/>
              <a:gd name="connsiteX2907" fmla="*/ 3107243 w 24263694"/>
              <a:gd name="connsiteY2907" fmla="*/ 1680354 h 7804877"/>
              <a:gd name="connsiteX2908" fmla="*/ 3049951 w 24263694"/>
              <a:gd name="connsiteY2908" fmla="*/ 1707928 h 7804877"/>
              <a:gd name="connsiteX2909" fmla="*/ 3107243 w 24263694"/>
              <a:gd name="connsiteY2909" fmla="*/ 1680354 h 7804877"/>
              <a:gd name="connsiteX2910" fmla="*/ 1476109 w 24263694"/>
              <a:gd name="connsiteY2910" fmla="*/ 1678177 h 7804877"/>
              <a:gd name="connsiteX2911" fmla="*/ 1503070 w 24263694"/>
              <a:gd name="connsiteY2911" fmla="*/ 1694141 h 7804877"/>
              <a:gd name="connsiteX2912" fmla="*/ 1454765 w 24263694"/>
              <a:gd name="connsiteY2912" fmla="*/ 1718450 h 7804877"/>
              <a:gd name="connsiteX2913" fmla="*/ 1351415 w 24263694"/>
              <a:gd name="connsiteY2913" fmla="*/ 1691239 h 7804877"/>
              <a:gd name="connsiteX2914" fmla="*/ 1476109 w 24263694"/>
              <a:gd name="connsiteY2914" fmla="*/ 1678177 h 7804877"/>
              <a:gd name="connsiteX2915" fmla="*/ 21630500 w 24263694"/>
              <a:gd name="connsiteY2915" fmla="*/ 1671283 h 7804877"/>
              <a:gd name="connsiteX2916" fmla="*/ 21656338 w 24263694"/>
              <a:gd name="connsiteY2916" fmla="*/ 1677088 h 7804877"/>
              <a:gd name="connsiteX2917" fmla="*/ 21627130 w 24263694"/>
              <a:gd name="connsiteY2917" fmla="*/ 1715911 h 7804877"/>
              <a:gd name="connsiteX2918" fmla="*/ 21601292 w 24263694"/>
              <a:gd name="connsiteY2918" fmla="*/ 1717725 h 7804877"/>
              <a:gd name="connsiteX2919" fmla="*/ 21611404 w 24263694"/>
              <a:gd name="connsiteY2919" fmla="*/ 1705389 h 7804877"/>
              <a:gd name="connsiteX2920" fmla="*/ 21620390 w 24263694"/>
              <a:gd name="connsiteY2920" fmla="*/ 1676000 h 7804877"/>
              <a:gd name="connsiteX2921" fmla="*/ 21630500 w 24263694"/>
              <a:gd name="connsiteY2921" fmla="*/ 1671283 h 7804877"/>
              <a:gd name="connsiteX2922" fmla="*/ 2891556 w 24263694"/>
              <a:gd name="connsiteY2922" fmla="*/ 1656045 h 7804877"/>
              <a:gd name="connsiteX2923" fmla="*/ 2844374 w 24263694"/>
              <a:gd name="connsiteY2923" fmla="*/ 1680354 h 7804877"/>
              <a:gd name="connsiteX2924" fmla="*/ 2891556 w 24263694"/>
              <a:gd name="connsiteY2924" fmla="*/ 1656045 h 7804877"/>
              <a:gd name="connsiteX2925" fmla="*/ 2570711 w 24263694"/>
              <a:gd name="connsiteY2925" fmla="*/ 1642291 h 7804877"/>
              <a:gd name="connsiteX2926" fmla="*/ 2587123 w 24263694"/>
              <a:gd name="connsiteY2926" fmla="*/ 1644434 h 7804877"/>
              <a:gd name="connsiteX2927" fmla="*/ 2583752 w 24263694"/>
              <a:gd name="connsiteY2927" fmla="*/ 1656045 h 7804877"/>
              <a:gd name="connsiteX2928" fmla="*/ 2579259 w 24263694"/>
              <a:gd name="connsiteY2928" fmla="*/ 1671646 h 7804877"/>
              <a:gd name="connsiteX2929" fmla="*/ 2557915 w 24263694"/>
              <a:gd name="connsiteY2929" fmla="*/ 1664027 h 7804877"/>
              <a:gd name="connsiteX2930" fmla="*/ 2570711 w 24263694"/>
              <a:gd name="connsiteY2930" fmla="*/ 1642291 h 7804877"/>
              <a:gd name="connsiteX2931" fmla="*/ 3795869 w 24263694"/>
              <a:gd name="connsiteY2931" fmla="*/ 1616860 h 7804877"/>
              <a:gd name="connsiteX2932" fmla="*/ 3757675 w 24263694"/>
              <a:gd name="connsiteY2932" fmla="*/ 1654956 h 7804877"/>
              <a:gd name="connsiteX2933" fmla="*/ 3782389 w 24263694"/>
              <a:gd name="connsiteY2933" fmla="*/ 1643709 h 7804877"/>
              <a:gd name="connsiteX2934" fmla="*/ 3795869 w 24263694"/>
              <a:gd name="connsiteY2934" fmla="*/ 1616860 h 7804877"/>
              <a:gd name="connsiteX2935" fmla="*/ 3263392 w 24263694"/>
              <a:gd name="connsiteY2935" fmla="*/ 1616860 h 7804877"/>
              <a:gd name="connsiteX2936" fmla="*/ 3345397 w 24263694"/>
              <a:gd name="connsiteY2936" fmla="*/ 1624842 h 7804877"/>
              <a:gd name="connsiteX2937" fmla="*/ 3263392 w 24263694"/>
              <a:gd name="connsiteY2937" fmla="*/ 1616860 h 7804877"/>
              <a:gd name="connsiteX2938" fmla="*/ 2180462 w 24263694"/>
              <a:gd name="connsiteY2938" fmla="*/ 1611054 h 7804877"/>
              <a:gd name="connsiteX2939" fmla="*/ 2196190 w 24263694"/>
              <a:gd name="connsiteY2939" fmla="*/ 1612506 h 7804877"/>
              <a:gd name="connsiteX2940" fmla="*/ 2192819 w 24263694"/>
              <a:gd name="connsiteY2940" fmla="*/ 1658584 h 7804877"/>
              <a:gd name="connsiteX2941" fmla="*/ 2180462 w 24263694"/>
              <a:gd name="connsiteY2941" fmla="*/ 1611054 h 7804877"/>
              <a:gd name="connsiteX2942" fmla="*/ 21623760 w 24263694"/>
              <a:gd name="connsiteY2942" fmla="*/ 1605975 h 7804877"/>
              <a:gd name="connsiteX2943" fmla="*/ 21647350 w 24263694"/>
              <a:gd name="connsiteY2943" fmla="*/ 1641895 h 7804877"/>
              <a:gd name="connsiteX2944" fmla="*/ 21628254 w 24263694"/>
              <a:gd name="connsiteY2944" fmla="*/ 1619762 h 7804877"/>
              <a:gd name="connsiteX2945" fmla="*/ 21593430 w 24263694"/>
              <a:gd name="connsiteY2945" fmla="*/ 1621214 h 7804877"/>
              <a:gd name="connsiteX2946" fmla="*/ 21623760 w 24263694"/>
              <a:gd name="connsiteY2946" fmla="*/ 1605975 h 7804877"/>
              <a:gd name="connsiteX2947" fmla="*/ 21406950 w 24263694"/>
              <a:gd name="connsiteY2947" fmla="*/ 1603798 h 7804877"/>
              <a:gd name="connsiteX2948" fmla="*/ 21406950 w 24263694"/>
              <a:gd name="connsiteY2948" fmla="*/ 1667292 h 7804877"/>
              <a:gd name="connsiteX2949" fmla="*/ 21453008 w 24263694"/>
              <a:gd name="connsiteY2949" fmla="*/ 1640806 h 7804877"/>
              <a:gd name="connsiteX2950" fmla="*/ 21406950 w 24263694"/>
              <a:gd name="connsiteY2950" fmla="*/ 1603798 h 7804877"/>
              <a:gd name="connsiteX2951" fmla="*/ 3583693 w 24263694"/>
              <a:gd name="connsiteY2951" fmla="*/ 1598582 h 7804877"/>
              <a:gd name="connsiteX2952" fmla="*/ 3550975 w 24263694"/>
              <a:gd name="connsiteY2952" fmla="*/ 1599444 h 7804877"/>
              <a:gd name="connsiteX2953" fmla="*/ 3507163 w 24263694"/>
              <a:gd name="connsiteY2953" fmla="*/ 1635726 h 7804877"/>
              <a:gd name="connsiteX2954" fmla="*/ 3579059 w 24263694"/>
              <a:gd name="connsiteY2954" fmla="*/ 1638266 h 7804877"/>
              <a:gd name="connsiteX2955" fmla="*/ 3617253 w 24263694"/>
              <a:gd name="connsiteY2955" fmla="*/ 1601258 h 7804877"/>
              <a:gd name="connsiteX2956" fmla="*/ 3583693 w 24263694"/>
              <a:gd name="connsiteY2956" fmla="*/ 1598582 h 7804877"/>
              <a:gd name="connsiteX2957" fmla="*/ 2563532 w 24263694"/>
              <a:gd name="connsiteY2957" fmla="*/ 1586382 h 7804877"/>
              <a:gd name="connsiteX2958" fmla="*/ 2601726 w 24263694"/>
              <a:gd name="connsiteY2958" fmla="*/ 1600170 h 7804877"/>
              <a:gd name="connsiteX2959" fmla="*/ 2511857 w 24263694"/>
              <a:gd name="connsiteY2959" fmla="*/ 1619762 h 7804877"/>
              <a:gd name="connsiteX2960" fmla="*/ 2570272 w 24263694"/>
              <a:gd name="connsiteY2960" fmla="*/ 1627019 h 7804877"/>
              <a:gd name="connsiteX2961" fmla="*/ 2545558 w 24263694"/>
              <a:gd name="connsiteY2961" fmla="*/ 1660398 h 7804877"/>
              <a:gd name="connsiteX2962" fmla="*/ 2541064 w 24263694"/>
              <a:gd name="connsiteY2962" fmla="*/ 1659310 h 7804877"/>
              <a:gd name="connsiteX2963" fmla="*/ 2561285 w 24263694"/>
              <a:gd name="connsiteY2963" fmla="*/ 1679628 h 7804877"/>
              <a:gd name="connsiteX2964" fmla="*/ 2537694 w 24263694"/>
              <a:gd name="connsiteY2964" fmla="*/ 1658584 h 7804877"/>
              <a:gd name="connsiteX2965" fmla="*/ 2444454 w 24263694"/>
              <a:gd name="connsiteY2965" fmla="*/ 1662213 h 7804877"/>
              <a:gd name="connsiteX2966" fmla="*/ 2512980 w 24263694"/>
              <a:gd name="connsiteY2966" fmla="*/ 1594364 h 7804877"/>
              <a:gd name="connsiteX2967" fmla="*/ 2563532 w 24263694"/>
              <a:gd name="connsiteY2967" fmla="*/ 1586382 h 7804877"/>
              <a:gd name="connsiteX2968" fmla="*/ 2799440 w 24263694"/>
              <a:gd name="connsiteY2968" fmla="*/ 1572958 h 7804877"/>
              <a:gd name="connsiteX2969" fmla="*/ 2816290 w 24263694"/>
              <a:gd name="connsiteY2969" fmla="*/ 1582754 h 7804877"/>
              <a:gd name="connsiteX2970" fmla="*/ 2788206 w 24263694"/>
              <a:gd name="connsiteY2970" fmla="*/ 1599444 h 7804877"/>
              <a:gd name="connsiteX2971" fmla="*/ 2796070 w 24263694"/>
              <a:gd name="connsiteY2971" fmla="*/ 1619762 h 7804877"/>
              <a:gd name="connsiteX2972" fmla="*/ 2842128 w 24263694"/>
              <a:gd name="connsiteY2972" fmla="*/ 1590736 h 7804877"/>
              <a:gd name="connsiteX2973" fmla="*/ 2876952 w 24263694"/>
              <a:gd name="connsiteY2973" fmla="*/ 1619036 h 7804877"/>
              <a:gd name="connsiteX2974" fmla="*/ 2832017 w 24263694"/>
              <a:gd name="connsiteY2974" fmla="*/ 1676000 h 7804877"/>
              <a:gd name="connsiteX2975" fmla="*/ 2798316 w 24263694"/>
              <a:gd name="connsiteY2975" fmla="*/ 1648062 h 7804877"/>
              <a:gd name="connsiteX2976" fmla="*/ 2787083 w 24263694"/>
              <a:gd name="connsiteY2976" fmla="*/ 1686159 h 7804877"/>
              <a:gd name="connsiteX2977" fmla="*/ 2717434 w 24263694"/>
              <a:gd name="connsiteY2977" fmla="*/ 1656045 h 7804877"/>
              <a:gd name="connsiteX2978" fmla="*/ 2683732 w 24263694"/>
              <a:gd name="connsiteY2978" fmla="*/ 1694867 h 7804877"/>
              <a:gd name="connsiteX2979" fmla="*/ 2699460 w 24263694"/>
              <a:gd name="connsiteY2979" fmla="*/ 1657859 h 7804877"/>
              <a:gd name="connsiteX2980" fmla="*/ 2583752 w 24263694"/>
              <a:gd name="connsiteY2980" fmla="*/ 1656045 h 7804877"/>
              <a:gd name="connsiteX2981" fmla="*/ 2623071 w 24263694"/>
              <a:gd name="connsiteY2981" fmla="*/ 1611054 h 7804877"/>
              <a:gd name="connsiteX2982" fmla="*/ 2770232 w 24263694"/>
              <a:gd name="connsiteY2982" fmla="*/ 1608152 h 7804877"/>
              <a:gd name="connsiteX2983" fmla="*/ 2799440 w 24263694"/>
              <a:gd name="connsiteY2983" fmla="*/ 1572958 h 7804877"/>
              <a:gd name="connsiteX2984" fmla="*/ 3099379 w 24263694"/>
              <a:gd name="connsiteY2984" fmla="*/ 1567878 h 7804877"/>
              <a:gd name="connsiteX2985" fmla="*/ 3100503 w 24263694"/>
              <a:gd name="connsiteY2985" fmla="*/ 1612506 h 7804877"/>
              <a:gd name="connsiteX2986" fmla="*/ 3143191 w 24263694"/>
              <a:gd name="connsiteY2986" fmla="*/ 1631372 h 7804877"/>
              <a:gd name="connsiteX2987" fmla="*/ 3164535 w 24263694"/>
              <a:gd name="connsiteY2987" fmla="*/ 1648062 h 7804877"/>
              <a:gd name="connsiteX2988" fmla="*/ 3145438 w 24263694"/>
              <a:gd name="connsiteY2988" fmla="*/ 1673823 h 7804877"/>
              <a:gd name="connsiteX2989" fmla="*/ 3066802 w 24263694"/>
              <a:gd name="connsiteY2989" fmla="*/ 1647337 h 7804877"/>
              <a:gd name="connsiteX2990" fmla="*/ 2949971 w 24263694"/>
              <a:gd name="connsiteY2990" fmla="*/ 1656770 h 7804877"/>
              <a:gd name="connsiteX2991" fmla="*/ 2967945 w 24263694"/>
              <a:gd name="connsiteY2991" fmla="*/ 1727521 h 7804877"/>
              <a:gd name="connsiteX2992" fmla="*/ 2898296 w 24263694"/>
              <a:gd name="connsiteY2992" fmla="*/ 1638266 h 7804877"/>
              <a:gd name="connsiteX2993" fmla="*/ 2908407 w 24263694"/>
              <a:gd name="connsiteY2993" fmla="*/ 1605975 h 7804877"/>
              <a:gd name="connsiteX2994" fmla="*/ 2985919 w 24263694"/>
              <a:gd name="connsiteY2994" fmla="*/ 1587108 h 7804877"/>
              <a:gd name="connsiteX2995" fmla="*/ 3081406 w 24263694"/>
              <a:gd name="connsiteY2995" fmla="*/ 1629196 h 7804877"/>
              <a:gd name="connsiteX2996" fmla="*/ 3055568 w 24263694"/>
              <a:gd name="connsiteY2996" fmla="*/ 1612506 h 7804877"/>
              <a:gd name="connsiteX2997" fmla="*/ 3066802 w 24263694"/>
              <a:gd name="connsiteY2997" fmla="*/ 1577312 h 7804877"/>
              <a:gd name="connsiteX2998" fmla="*/ 3099379 w 24263694"/>
              <a:gd name="connsiteY2998" fmla="*/ 1567878 h 7804877"/>
              <a:gd name="connsiteX2999" fmla="*/ 3566702 w 24263694"/>
              <a:gd name="connsiteY2999" fmla="*/ 1553002 h 7804877"/>
              <a:gd name="connsiteX3000" fmla="*/ 3544234 w 24263694"/>
              <a:gd name="connsiteY3000" fmla="*/ 1555542 h 7804877"/>
              <a:gd name="connsiteX3001" fmla="*/ 3552098 w 24263694"/>
              <a:gd name="connsiteY3001" fmla="*/ 1575860 h 7804877"/>
              <a:gd name="connsiteX3002" fmla="*/ 3493683 w 24263694"/>
              <a:gd name="connsiteY3002" fmla="*/ 1574772 h 7804877"/>
              <a:gd name="connsiteX3003" fmla="*/ 3554345 w 24263694"/>
              <a:gd name="connsiteY3003" fmla="*/ 1594364 h 7804877"/>
              <a:gd name="connsiteX3004" fmla="*/ 3589169 w 24263694"/>
              <a:gd name="connsiteY3004" fmla="*/ 1556993 h 7804877"/>
              <a:gd name="connsiteX3005" fmla="*/ 3566702 w 24263694"/>
              <a:gd name="connsiteY3005" fmla="*/ 1553002 h 7804877"/>
              <a:gd name="connsiteX3006" fmla="*/ 13556836 w 24263694"/>
              <a:gd name="connsiteY3006" fmla="*/ 1552640 h 7804877"/>
              <a:gd name="connsiteX3007" fmla="*/ 13554589 w 24263694"/>
              <a:gd name="connsiteY3007" fmla="*/ 1574046 h 7804877"/>
              <a:gd name="connsiteX3008" fmla="*/ 13584920 w 24263694"/>
              <a:gd name="connsiteY3008" fmla="*/ 1605975 h 7804877"/>
              <a:gd name="connsiteX3009" fmla="*/ 13643336 w 24263694"/>
              <a:gd name="connsiteY3009" fmla="*/ 1588922 h 7804877"/>
              <a:gd name="connsiteX3010" fmla="*/ 13639965 w 24263694"/>
              <a:gd name="connsiteY3010" fmla="*/ 1571507 h 7804877"/>
              <a:gd name="connsiteX3011" fmla="*/ 13599524 w 24263694"/>
              <a:gd name="connsiteY3011" fmla="*/ 1568604 h 7804877"/>
              <a:gd name="connsiteX3012" fmla="*/ 13601771 w 24263694"/>
              <a:gd name="connsiteY3012" fmla="*/ 1566790 h 7804877"/>
              <a:gd name="connsiteX3013" fmla="*/ 13618621 w 24263694"/>
              <a:gd name="connsiteY3013" fmla="*/ 1559533 h 7804877"/>
              <a:gd name="connsiteX3014" fmla="*/ 13628732 w 24263694"/>
              <a:gd name="connsiteY3014" fmla="*/ 1558445 h 7804877"/>
              <a:gd name="connsiteX3015" fmla="*/ 13625362 w 24263694"/>
              <a:gd name="connsiteY3015" fmla="*/ 1555542 h 7804877"/>
              <a:gd name="connsiteX3016" fmla="*/ 13618621 w 24263694"/>
              <a:gd name="connsiteY3016" fmla="*/ 1559533 h 7804877"/>
              <a:gd name="connsiteX3017" fmla="*/ 13614128 w 24263694"/>
              <a:gd name="connsiteY3017" fmla="*/ 1556268 h 7804877"/>
              <a:gd name="connsiteX3018" fmla="*/ 13601771 w 24263694"/>
              <a:gd name="connsiteY3018" fmla="*/ 1566790 h 7804877"/>
              <a:gd name="connsiteX3019" fmla="*/ 13556836 w 24263694"/>
              <a:gd name="connsiteY3019" fmla="*/ 1552640 h 7804877"/>
              <a:gd name="connsiteX3020" fmla="*/ 13836555 w 24263694"/>
              <a:gd name="connsiteY3020" fmla="*/ 1545746 h 7804877"/>
              <a:gd name="connsiteX3021" fmla="*/ 13805101 w 24263694"/>
              <a:gd name="connsiteY3021" fmla="*/ 1580940 h 7804877"/>
              <a:gd name="connsiteX3022" fmla="*/ 13836555 w 24263694"/>
              <a:gd name="connsiteY3022" fmla="*/ 1545746 h 7804877"/>
              <a:gd name="connsiteX3023" fmla="*/ 2274826 w 24263694"/>
              <a:gd name="connsiteY3023" fmla="*/ 1534498 h 7804877"/>
              <a:gd name="connsiteX3024" fmla="*/ 2328747 w 24263694"/>
              <a:gd name="connsiteY3024" fmla="*/ 1535224 h 7804877"/>
              <a:gd name="connsiteX3025" fmla="*/ 2328747 w 24263694"/>
              <a:gd name="connsiteY3025" fmla="*/ 1540303 h 7804877"/>
              <a:gd name="connsiteX3026" fmla="*/ 2350092 w 24263694"/>
              <a:gd name="connsiteY3026" fmla="*/ 1567153 h 7804877"/>
              <a:gd name="connsiteX3027" fmla="*/ 2329871 w 24263694"/>
              <a:gd name="connsiteY3027" fmla="*/ 1597993 h 7804877"/>
              <a:gd name="connsiteX3028" fmla="*/ 2274826 w 24263694"/>
              <a:gd name="connsiteY3028" fmla="*/ 1534498 h 7804877"/>
              <a:gd name="connsiteX3029" fmla="*/ 3192619 w 24263694"/>
              <a:gd name="connsiteY3029" fmla="*/ 1531596 h 7804877"/>
              <a:gd name="connsiteX3030" fmla="*/ 3213963 w 24263694"/>
              <a:gd name="connsiteY3030" fmla="*/ 1538852 h 7804877"/>
              <a:gd name="connsiteX3031" fmla="*/ 3128587 w 24263694"/>
              <a:gd name="connsiteY3031" fmla="*/ 1556993 h 7804877"/>
              <a:gd name="connsiteX3032" fmla="*/ 3192619 w 24263694"/>
              <a:gd name="connsiteY3032" fmla="*/ 1531596 h 7804877"/>
              <a:gd name="connsiteX3033" fmla="*/ 3078035 w 24263694"/>
              <a:gd name="connsiteY3033" fmla="*/ 1510552 h 7804877"/>
              <a:gd name="connsiteX3034" fmla="*/ 3038718 w 24263694"/>
              <a:gd name="connsiteY3034" fmla="*/ 1564250 h 7804877"/>
              <a:gd name="connsiteX3035" fmla="*/ 3009510 w 24263694"/>
              <a:gd name="connsiteY3035" fmla="*/ 1570418 h 7804877"/>
              <a:gd name="connsiteX3036" fmla="*/ 3078035 w 24263694"/>
              <a:gd name="connsiteY3036" fmla="*/ 1510552 h 7804877"/>
              <a:gd name="connsiteX3037" fmla="*/ 13510778 w 24263694"/>
              <a:gd name="connsiteY3037" fmla="*/ 1509463 h 7804877"/>
              <a:gd name="connsiteX3038" fmla="*/ 13498421 w 24263694"/>
              <a:gd name="connsiteY3038" fmla="*/ 1511278 h 7804877"/>
              <a:gd name="connsiteX3039" fmla="*/ 13486064 w 24263694"/>
              <a:gd name="connsiteY3039" fmla="*/ 1535224 h 7804877"/>
              <a:gd name="connsiteX3040" fmla="*/ 13513025 w 24263694"/>
              <a:gd name="connsiteY3040" fmla="*/ 1537764 h 7804877"/>
              <a:gd name="connsiteX3041" fmla="*/ 13524258 w 24263694"/>
              <a:gd name="connsiteY3041" fmla="*/ 1516720 h 7804877"/>
              <a:gd name="connsiteX3042" fmla="*/ 13510778 w 24263694"/>
              <a:gd name="connsiteY3042" fmla="*/ 1509463 h 7804877"/>
              <a:gd name="connsiteX3043" fmla="*/ 13681530 w 24263694"/>
              <a:gd name="connsiteY3043" fmla="*/ 1488420 h 7804877"/>
              <a:gd name="connsiteX3044" fmla="*/ 13693887 w 24263694"/>
              <a:gd name="connsiteY3044" fmla="*/ 1523614 h 7804877"/>
              <a:gd name="connsiteX3045" fmla="*/ 13645582 w 24263694"/>
              <a:gd name="connsiteY3045" fmla="*/ 1508012 h 7804877"/>
              <a:gd name="connsiteX3046" fmla="*/ 13684900 w 24263694"/>
              <a:gd name="connsiteY3046" fmla="*/ 1503658 h 7804877"/>
              <a:gd name="connsiteX3047" fmla="*/ 3779018 w 24263694"/>
              <a:gd name="connsiteY3047" fmla="*/ 1484791 h 7804877"/>
              <a:gd name="connsiteX3048" fmla="*/ 3744194 w 24263694"/>
              <a:gd name="connsiteY3048" fmla="*/ 1520348 h 7804877"/>
              <a:gd name="connsiteX3049" fmla="*/ 3779018 w 24263694"/>
              <a:gd name="connsiteY3049" fmla="*/ 1484791 h 7804877"/>
              <a:gd name="connsiteX3050" fmla="*/ 1667082 w 24263694"/>
              <a:gd name="connsiteY3050" fmla="*/ 1483340 h 7804877"/>
              <a:gd name="connsiteX3051" fmla="*/ 1765939 w 24263694"/>
              <a:gd name="connsiteY3051" fmla="*/ 1497127 h 7804877"/>
              <a:gd name="connsiteX3052" fmla="*/ 1698537 w 24263694"/>
              <a:gd name="connsiteY3052" fmla="*/ 1532321 h 7804877"/>
              <a:gd name="connsiteX3053" fmla="*/ 1679439 w 24263694"/>
              <a:gd name="connsiteY3053" fmla="*/ 1497127 h 7804877"/>
              <a:gd name="connsiteX3054" fmla="*/ 1672699 w 24263694"/>
              <a:gd name="connsiteY3054" fmla="*/ 1539578 h 7804877"/>
              <a:gd name="connsiteX3055" fmla="*/ 1628888 w 24263694"/>
              <a:gd name="connsiteY3055" fmla="*/ 1539578 h 7804877"/>
              <a:gd name="connsiteX3056" fmla="*/ 1628888 w 24263694"/>
              <a:gd name="connsiteY3056" fmla="*/ 1490234 h 7804877"/>
              <a:gd name="connsiteX3057" fmla="*/ 1667082 w 24263694"/>
              <a:gd name="connsiteY3057" fmla="*/ 1483340 h 7804877"/>
              <a:gd name="connsiteX3058" fmla="*/ 3436391 w 24263694"/>
              <a:gd name="connsiteY3058" fmla="*/ 1472092 h 7804877"/>
              <a:gd name="connsiteX3059" fmla="*/ 3415047 w 24263694"/>
              <a:gd name="connsiteY3059" fmla="*/ 1472455 h 7804877"/>
              <a:gd name="connsiteX3060" fmla="*/ 3357755 w 24263694"/>
              <a:gd name="connsiteY3060" fmla="*/ 1476809 h 7804877"/>
              <a:gd name="connsiteX3061" fmla="*/ 3439761 w 24263694"/>
              <a:gd name="connsiteY3061" fmla="*/ 1521799 h 7804877"/>
              <a:gd name="connsiteX3062" fmla="*/ 3455488 w 24263694"/>
              <a:gd name="connsiteY3062" fmla="*/ 1477535 h 7804877"/>
              <a:gd name="connsiteX3063" fmla="*/ 3436391 w 24263694"/>
              <a:gd name="connsiteY3063" fmla="*/ 1472092 h 7804877"/>
              <a:gd name="connsiteX3064" fmla="*/ 2201807 w 24263694"/>
              <a:gd name="connsiteY3064" fmla="*/ 1466650 h 7804877"/>
              <a:gd name="connsiteX3065" fmla="*/ 2251235 w 24263694"/>
              <a:gd name="connsiteY3065" fmla="*/ 1480437 h 7804877"/>
              <a:gd name="connsiteX3066" fmla="*/ 2218657 w 24263694"/>
              <a:gd name="connsiteY3066" fmla="*/ 1489145 h 7804877"/>
              <a:gd name="connsiteX3067" fmla="*/ 2216411 w 24263694"/>
              <a:gd name="connsiteY3067" fmla="*/ 1505835 h 7804877"/>
              <a:gd name="connsiteX3068" fmla="*/ 2205177 w 24263694"/>
              <a:gd name="connsiteY3068" fmla="*/ 1471730 h 7804877"/>
              <a:gd name="connsiteX3069" fmla="*/ 2201807 w 24263694"/>
              <a:gd name="connsiteY3069" fmla="*/ 1466650 h 7804877"/>
              <a:gd name="connsiteX3070" fmla="*/ 3066802 w 24263694"/>
              <a:gd name="connsiteY3070" fmla="*/ 1463022 h 7804877"/>
              <a:gd name="connsiteX3071" fmla="*/ 3042087 w 24263694"/>
              <a:gd name="connsiteY3071" fmla="*/ 1516720 h 7804877"/>
              <a:gd name="connsiteX3072" fmla="*/ 2981426 w 24263694"/>
              <a:gd name="connsiteY3072" fmla="*/ 1500030 h 7804877"/>
              <a:gd name="connsiteX3073" fmla="*/ 3066802 w 24263694"/>
              <a:gd name="connsiteY3073" fmla="*/ 1463022 h 7804877"/>
              <a:gd name="connsiteX3074" fmla="*/ 3725097 w 24263694"/>
              <a:gd name="connsiteY3074" fmla="*/ 1433633 h 7804877"/>
              <a:gd name="connsiteX3075" fmla="*/ 3729590 w 24263694"/>
              <a:gd name="connsiteY3075" fmla="*/ 1471730 h 7804877"/>
              <a:gd name="connsiteX3076" fmla="*/ 3689149 w 24263694"/>
              <a:gd name="connsiteY3076" fmla="*/ 1455040 h 7804877"/>
              <a:gd name="connsiteX3077" fmla="*/ 3725097 w 24263694"/>
              <a:gd name="connsiteY3077" fmla="*/ 1433633 h 7804877"/>
              <a:gd name="connsiteX3078" fmla="*/ 3267885 w 24263694"/>
              <a:gd name="connsiteY3078" fmla="*/ 1420572 h 7804877"/>
              <a:gd name="connsiteX3079" fmla="*/ 3264515 w 24263694"/>
              <a:gd name="connsiteY3079" fmla="*/ 1461934 h 7804877"/>
              <a:gd name="connsiteX3080" fmla="*/ 3219580 w 24263694"/>
              <a:gd name="connsiteY3080" fmla="*/ 1455765 h 7804877"/>
              <a:gd name="connsiteX3081" fmla="*/ 3267885 w 24263694"/>
              <a:gd name="connsiteY3081" fmla="*/ 1420572 h 7804877"/>
              <a:gd name="connsiteX3082" fmla="*/ 2764615 w 24263694"/>
              <a:gd name="connsiteY3082" fmla="*/ 1416218 h 7804877"/>
              <a:gd name="connsiteX3083" fmla="*/ 2758998 w 24263694"/>
              <a:gd name="connsiteY3083" fmla="*/ 1450686 h 7804877"/>
              <a:gd name="connsiteX3084" fmla="*/ 2763492 w 24263694"/>
              <a:gd name="connsiteY3084" fmla="*/ 1424925 h 7804877"/>
              <a:gd name="connsiteX3085" fmla="*/ 2734284 w 24263694"/>
              <a:gd name="connsiteY3085" fmla="*/ 1442704 h 7804877"/>
              <a:gd name="connsiteX3086" fmla="*/ 2764615 w 24263694"/>
              <a:gd name="connsiteY3086" fmla="*/ 1416218 h 7804877"/>
              <a:gd name="connsiteX3087" fmla="*/ 2997153 w 24263694"/>
              <a:gd name="connsiteY3087" fmla="*/ 1411138 h 7804877"/>
              <a:gd name="connsiteX3088" fmla="*/ 2938738 w 24263694"/>
              <a:gd name="connsiteY3088" fmla="*/ 1435810 h 7804877"/>
              <a:gd name="connsiteX3089" fmla="*/ 2971316 w 24263694"/>
              <a:gd name="connsiteY3089" fmla="*/ 1453226 h 7804877"/>
              <a:gd name="connsiteX3090" fmla="*/ 2938738 w 24263694"/>
              <a:gd name="connsiteY3090" fmla="*/ 1554817 h 7804877"/>
              <a:gd name="connsiteX3091" fmla="*/ 2902790 w 24263694"/>
              <a:gd name="connsiteY3091" fmla="*/ 1572958 h 7804877"/>
              <a:gd name="connsiteX3092" fmla="*/ 2896050 w 24263694"/>
              <a:gd name="connsiteY3092" fmla="*/ 1537764 h 7804877"/>
              <a:gd name="connsiteX3093" fmla="*/ 2903913 w 24263694"/>
              <a:gd name="connsiteY3093" fmla="*/ 1555542 h 7804877"/>
              <a:gd name="connsiteX3094" fmla="*/ 2914024 w 24263694"/>
              <a:gd name="connsiteY3094" fmla="*/ 1477535 h 7804877"/>
              <a:gd name="connsiteX3095" fmla="*/ 2817414 w 24263694"/>
              <a:gd name="connsiteY3095" fmla="*/ 1471004 h 7804877"/>
              <a:gd name="connsiteX3096" fmla="*/ 2824154 w 24263694"/>
              <a:gd name="connsiteY3096" fmla="*/ 1427828 h 7804877"/>
              <a:gd name="connsiteX3097" fmla="*/ 2997153 w 24263694"/>
              <a:gd name="connsiteY3097" fmla="*/ 1411138 h 7804877"/>
              <a:gd name="connsiteX3098" fmla="*/ 1946801 w 24263694"/>
              <a:gd name="connsiteY3098" fmla="*/ 1405333 h 7804877"/>
              <a:gd name="connsiteX3099" fmla="*/ 2022067 w 24263694"/>
              <a:gd name="connsiteY3099" fmla="*/ 1432908 h 7804877"/>
              <a:gd name="connsiteX3100" fmla="*/ 2059139 w 24263694"/>
              <a:gd name="connsiteY3100" fmla="*/ 1466650 h 7804877"/>
              <a:gd name="connsiteX3101" fmla="*/ 1997353 w 24263694"/>
              <a:gd name="connsiteY3101" fmla="*/ 1468101 h 7804877"/>
              <a:gd name="connsiteX3102" fmla="*/ 1971516 w 24263694"/>
              <a:gd name="connsiteY3102" fmla="*/ 1485517 h 7804877"/>
              <a:gd name="connsiteX3103" fmla="*/ 1991736 w 24263694"/>
              <a:gd name="connsiteY3103" fmla="*/ 1440164 h 7804877"/>
              <a:gd name="connsiteX3104" fmla="*/ 1881646 w 24263694"/>
              <a:gd name="connsiteY3104" fmla="*/ 1432182 h 7804877"/>
              <a:gd name="connsiteX3105" fmla="*/ 1946801 w 24263694"/>
              <a:gd name="connsiteY3105" fmla="*/ 1405333 h 7804877"/>
              <a:gd name="connsiteX3106" fmla="*/ 2601726 w 24263694"/>
              <a:gd name="connsiteY3106" fmla="*/ 1402067 h 7804877"/>
              <a:gd name="connsiteX3107" fmla="*/ 2500623 w 24263694"/>
              <a:gd name="connsiteY3107" fmla="*/ 1460119 h 7804877"/>
              <a:gd name="connsiteX3108" fmla="*/ 2601726 w 24263694"/>
              <a:gd name="connsiteY3108" fmla="*/ 1402067 h 7804877"/>
              <a:gd name="connsiteX3109" fmla="*/ 2647785 w 24263694"/>
              <a:gd name="connsiteY3109" fmla="*/ 1397713 h 7804877"/>
              <a:gd name="connsiteX3110" fmla="*/ 2698336 w 24263694"/>
              <a:gd name="connsiteY3110" fmla="*/ 1398439 h 7804877"/>
              <a:gd name="connsiteX3111" fmla="*/ 2641044 w 24263694"/>
              <a:gd name="connsiteY3111" fmla="*/ 1422023 h 7804877"/>
              <a:gd name="connsiteX3112" fmla="*/ 2647785 w 24263694"/>
              <a:gd name="connsiteY3112" fmla="*/ 1397713 h 7804877"/>
              <a:gd name="connsiteX3113" fmla="*/ 3680162 w 24263694"/>
              <a:gd name="connsiteY3113" fmla="*/ 1396625 h 7804877"/>
              <a:gd name="connsiteX3114" fmla="*/ 3655448 w 24263694"/>
              <a:gd name="connsiteY3114" fmla="*/ 1453226 h 7804877"/>
              <a:gd name="connsiteX3115" fmla="*/ 3582429 w 24263694"/>
              <a:gd name="connsiteY3115" fmla="*/ 1399528 h 7804877"/>
              <a:gd name="connsiteX3116" fmla="*/ 3647584 w 24263694"/>
              <a:gd name="connsiteY3116" fmla="*/ 1436536 h 7804877"/>
              <a:gd name="connsiteX3117" fmla="*/ 3680162 w 24263694"/>
              <a:gd name="connsiteY3117" fmla="*/ 1396625 h 7804877"/>
              <a:gd name="connsiteX3118" fmla="*/ 3128587 w 24263694"/>
              <a:gd name="connsiteY3118" fmla="*/ 1392271 h 7804877"/>
              <a:gd name="connsiteX3119" fmla="*/ 3126340 w 24263694"/>
              <a:gd name="connsiteY3119" fmla="*/ 1427828 h 7804877"/>
              <a:gd name="connsiteX3120" fmla="*/ 3212840 w 24263694"/>
              <a:gd name="connsiteY3120" fmla="*/ 1481163 h 7804877"/>
              <a:gd name="connsiteX3121" fmla="*/ 3165658 w 24263694"/>
              <a:gd name="connsiteY3121" fmla="*/ 1471730 h 7804877"/>
              <a:gd name="connsiteX3122" fmla="*/ 3219580 w 24263694"/>
              <a:gd name="connsiteY3122" fmla="*/ 1514906 h 7804877"/>
              <a:gd name="connsiteX3123" fmla="*/ 3138698 w 24263694"/>
              <a:gd name="connsiteY3123" fmla="*/ 1523614 h 7804877"/>
              <a:gd name="connsiteX3124" fmla="*/ 3138698 w 24263694"/>
              <a:gd name="connsiteY3124" fmla="*/ 1461208 h 7804877"/>
              <a:gd name="connsiteX3125" fmla="*/ 3090393 w 24263694"/>
              <a:gd name="connsiteY3125" fmla="*/ 1469916 h 7804877"/>
              <a:gd name="connsiteX3126" fmla="*/ 3054445 w 24263694"/>
              <a:gd name="connsiteY3126" fmla="*/ 1452137 h 7804877"/>
              <a:gd name="connsiteX3127" fmla="*/ 3116230 w 24263694"/>
              <a:gd name="connsiteY3127" fmla="*/ 1435810 h 7804877"/>
              <a:gd name="connsiteX3128" fmla="*/ 3100503 w 24263694"/>
              <a:gd name="connsiteY3128" fmla="*/ 1402067 h 7804877"/>
              <a:gd name="connsiteX3129" fmla="*/ 3109490 w 24263694"/>
              <a:gd name="connsiteY3129" fmla="*/ 1394085 h 7804877"/>
              <a:gd name="connsiteX3130" fmla="*/ 3057815 w 24263694"/>
              <a:gd name="connsiteY3130" fmla="*/ 1387192 h 7804877"/>
              <a:gd name="connsiteX3131" fmla="*/ 3014003 w 24263694"/>
              <a:gd name="connsiteY3131" fmla="*/ 1431456 h 7804877"/>
              <a:gd name="connsiteX3132" fmla="*/ 3057815 w 24263694"/>
              <a:gd name="connsiteY3132" fmla="*/ 1387192 h 7804877"/>
              <a:gd name="connsiteX3133" fmla="*/ 2871335 w 24263694"/>
              <a:gd name="connsiteY3133" fmla="*/ 1373041 h 7804877"/>
              <a:gd name="connsiteX3134" fmla="*/ 2899420 w 24263694"/>
              <a:gd name="connsiteY3134" fmla="*/ 1374493 h 7804877"/>
              <a:gd name="connsiteX3135" fmla="*/ 2906160 w 24263694"/>
              <a:gd name="connsiteY3135" fmla="*/ 1390457 h 7804877"/>
              <a:gd name="connsiteX3136" fmla="*/ 2851115 w 24263694"/>
              <a:gd name="connsiteY3136" fmla="*/ 1383563 h 7804877"/>
              <a:gd name="connsiteX3137" fmla="*/ 2871335 w 24263694"/>
              <a:gd name="connsiteY3137" fmla="*/ 1373041 h 7804877"/>
              <a:gd name="connsiteX3138" fmla="*/ 23160532 w 24263694"/>
              <a:gd name="connsiteY3138" fmla="*/ 1368687 h 7804877"/>
              <a:gd name="connsiteX3139" fmla="*/ 23197602 w 24263694"/>
              <a:gd name="connsiteY3139" fmla="*/ 1407510 h 7804877"/>
              <a:gd name="connsiteX3140" fmla="*/ 23194232 w 24263694"/>
              <a:gd name="connsiteY3140" fmla="*/ 1461208 h 7804877"/>
              <a:gd name="connsiteX3141" fmla="*/ 23157160 w 24263694"/>
              <a:gd name="connsiteY3141" fmla="*/ 1461934 h 7804877"/>
              <a:gd name="connsiteX3142" fmla="*/ 23107732 w 24263694"/>
              <a:gd name="connsiteY3142" fmla="*/ 1452137 h 7804877"/>
              <a:gd name="connsiteX3143" fmla="*/ 23100992 w 24263694"/>
              <a:gd name="connsiteY3143" fmla="*/ 1415492 h 7804877"/>
              <a:gd name="connsiteX3144" fmla="*/ 23160532 w 24263694"/>
              <a:gd name="connsiteY3144" fmla="*/ 1368687 h 7804877"/>
              <a:gd name="connsiteX3145" fmla="*/ 13393947 w 24263694"/>
              <a:gd name="connsiteY3145" fmla="*/ 1355626 h 7804877"/>
              <a:gd name="connsiteX3146" fmla="*/ 13413045 w 24263694"/>
              <a:gd name="connsiteY3146" fmla="*/ 1381023 h 7804877"/>
              <a:gd name="connsiteX3147" fmla="*/ 13438882 w 24263694"/>
              <a:gd name="connsiteY3147" fmla="*/ 1372316 h 7804877"/>
              <a:gd name="connsiteX3148" fmla="*/ 13405181 w 24263694"/>
              <a:gd name="connsiteY3148" fmla="*/ 1388643 h 7804877"/>
              <a:gd name="connsiteX3149" fmla="*/ 13393947 w 24263694"/>
              <a:gd name="connsiteY3149" fmla="*/ 1355626 h 7804877"/>
              <a:gd name="connsiteX3150" fmla="*/ 3099379 w 24263694"/>
              <a:gd name="connsiteY3150" fmla="*/ 1351272 h 7804877"/>
              <a:gd name="connsiteX3151" fmla="*/ 3116230 w 24263694"/>
              <a:gd name="connsiteY3151" fmla="*/ 1363245 h 7804877"/>
              <a:gd name="connsiteX3152" fmla="*/ 3045458 w 24263694"/>
              <a:gd name="connsiteY3152" fmla="*/ 1375581 h 7804877"/>
              <a:gd name="connsiteX3153" fmla="*/ 3078035 w 24263694"/>
              <a:gd name="connsiteY3153" fmla="*/ 1351998 h 7804877"/>
              <a:gd name="connsiteX3154" fmla="*/ 3099379 w 24263694"/>
              <a:gd name="connsiteY3154" fmla="*/ 1351272 h 7804877"/>
              <a:gd name="connsiteX3155" fmla="*/ 3144314 w 24263694"/>
              <a:gd name="connsiteY3155" fmla="*/ 1346192 h 7804877"/>
              <a:gd name="connsiteX3156" fmla="*/ 3169029 w 24263694"/>
              <a:gd name="connsiteY3156" fmla="*/ 1385377 h 7804877"/>
              <a:gd name="connsiteX3157" fmla="*/ 3144314 w 24263694"/>
              <a:gd name="connsiteY3157" fmla="*/ 1346192 h 7804877"/>
              <a:gd name="connsiteX3158" fmla="*/ 3477955 w 24263694"/>
              <a:gd name="connsiteY3158" fmla="*/ 1329140 h 7804877"/>
              <a:gd name="connsiteX3159" fmla="*/ 3490312 w 24263694"/>
              <a:gd name="connsiteY3159" fmla="*/ 1334219 h 7804877"/>
              <a:gd name="connsiteX3160" fmla="*/ 3433020 w 24263694"/>
              <a:gd name="connsiteY3160" fmla="*/ 1357077 h 7804877"/>
              <a:gd name="connsiteX3161" fmla="*/ 3459981 w 24263694"/>
              <a:gd name="connsiteY3161" fmla="*/ 1331679 h 7804877"/>
              <a:gd name="connsiteX3162" fmla="*/ 3477955 w 24263694"/>
              <a:gd name="connsiteY3162" fmla="*/ 1329140 h 7804877"/>
              <a:gd name="connsiteX3163" fmla="*/ 2215287 w 24263694"/>
              <a:gd name="connsiteY3163" fmla="*/ 1328051 h 7804877"/>
              <a:gd name="connsiteX3164" fmla="*/ 2226521 w 24263694"/>
              <a:gd name="connsiteY3164" fmla="*/ 1440890 h 7804877"/>
              <a:gd name="connsiteX3165" fmla="*/ 2145638 w 24263694"/>
              <a:gd name="connsiteY3165" fmla="*/ 1405333 h 7804877"/>
              <a:gd name="connsiteX3166" fmla="*/ 2215287 w 24263694"/>
              <a:gd name="connsiteY3166" fmla="*/ 1328051 h 7804877"/>
              <a:gd name="connsiteX3167" fmla="*/ 2644414 w 24263694"/>
              <a:gd name="connsiteY3167" fmla="*/ 1320069 h 7804877"/>
              <a:gd name="connsiteX3168" fmla="*/ 2669129 w 24263694"/>
              <a:gd name="connsiteY3168" fmla="*/ 1354175 h 7804877"/>
              <a:gd name="connsiteX3169" fmla="*/ 2716310 w 24263694"/>
              <a:gd name="connsiteY3169" fmla="*/ 1345467 h 7804877"/>
              <a:gd name="connsiteX3170" fmla="*/ 2700583 w 24263694"/>
              <a:gd name="connsiteY3170" fmla="*/ 1371227 h 7804877"/>
              <a:gd name="connsiteX3171" fmla="*/ 2651155 w 24263694"/>
              <a:gd name="connsiteY3171" fmla="*/ 1356351 h 7804877"/>
              <a:gd name="connsiteX3172" fmla="*/ 2634304 w 24263694"/>
              <a:gd name="connsiteY3172" fmla="*/ 1328051 h 7804877"/>
              <a:gd name="connsiteX3173" fmla="*/ 2644414 w 24263694"/>
              <a:gd name="connsiteY3173" fmla="*/ 1320069 h 7804877"/>
              <a:gd name="connsiteX3174" fmla="*/ 598757 w 24263694"/>
              <a:gd name="connsiteY3174" fmla="*/ 1306282 h 7804877"/>
              <a:gd name="connsiteX3175" fmla="*/ 602127 w 24263694"/>
              <a:gd name="connsiteY3175" fmla="*/ 1306644 h 7804877"/>
              <a:gd name="connsiteX3176" fmla="*/ 657172 w 24263694"/>
              <a:gd name="connsiteY3176" fmla="*/ 1320795 h 7804877"/>
              <a:gd name="connsiteX3177" fmla="*/ 616731 w 24263694"/>
              <a:gd name="connsiteY3177" fmla="*/ 1346192 h 7804877"/>
              <a:gd name="connsiteX3178" fmla="*/ 599880 w 24263694"/>
              <a:gd name="connsiteY3178" fmla="*/ 1311361 h 7804877"/>
              <a:gd name="connsiteX3179" fmla="*/ 598757 w 24263694"/>
              <a:gd name="connsiteY3179" fmla="*/ 1306282 h 7804877"/>
              <a:gd name="connsiteX3180" fmla="*/ 21338424 w 24263694"/>
              <a:gd name="connsiteY3180" fmla="*/ 1305919 h 7804877"/>
              <a:gd name="connsiteX3181" fmla="*/ 21301352 w 24263694"/>
              <a:gd name="connsiteY3181" fmla="*/ 1324423 h 7804877"/>
              <a:gd name="connsiteX3182" fmla="*/ 21336178 w 24263694"/>
              <a:gd name="connsiteY3182" fmla="*/ 1341839 h 7804877"/>
              <a:gd name="connsiteX3183" fmla="*/ 3333041 w 24263694"/>
              <a:gd name="connsiteY3183" fmla="*/ 1305193 h 7804877"/>
              <a:gd name="connsiteX3184" fmla="*/ 3409430 w 24263694"/>
              <a:gd name="connsiteY3184" fmla="*/ 1305919 h 7804877"/>
              <a:gd name="connsiteX3185" fmla="*/ 3301586 w 24263694"/>
              <a:gd name="connsiteY3185" fmla="*/ 1326237 h 7804877"/>
              <a:gd name="connsiteX3186" fmla="*/ 3312820 w 24263694"/>
              <a:gd name="connsiteY3186" fmla="*/ 1305919 h 7804877"/>
              <a:gd name="connsiteX3187" fmla="*/ 3333041 w 24263694"/>
              <a:gd name="connsiteY3187" fmla="*/ 1305193 h 7804877"/>
              <a:gd name="connsiteX3188" fmla="*/ 13461350 w 24263694"/>
              <a:gd name="connsiteY3188" fmla="*/ 1304105 h 7804877"/>
              <a:gd name="connsiteX3189" fmla="*/ 13546726 w 24263694"/>
              <a:gd name="connsiteY3189" fmla="*/ 1344741 h 7804877"/>
              <a:gd name="connsiteX3190" fmla="*/ 13514148 w 24263694"/>
              <a:gd name="connsiteY3190" fmla="*/ 1373767 h 7804877"/>
              <a:gd name="connsiteX3191" fmla="*/ 13480447 w 24263694"/>
              <a:gd name="connsiteY3191" fmla="*/ 1324423 h 7804877"/>
              <a:gd name="connsiteX3192" fmla="*/ 13469213 w 24263694"/>
              <a:gd name="connsiteY3192" fmla="*/ 1354175 h 7804877"/>
              <a:gd name="connsiteX3193" fmla="*/ 13461350 w 24263694"/>
              <a:gd name="connsiteY3193" fmla="*/ 1304105 h 7804877"/>
              <a:gd name="connsiteX3194" fmla="*/ 2197313 w 24263694"/>
              <a:gd name="connsiteY3194" fmla="*/ 1293583 h 7804877"/>
              <a:gd name="connsiteX3195" fmla="*/ 2222027 w 24263694"/>
              <a:gd name="connsiteY3195" fmla="*/ 1301565 h 7804877"/>
              <a:gd name="connsiteX3196" fmla="*/ 2152378 w 24263694"/>
              <a:gd name="connsiteY3196" fmla="*/ 1317529 h 7804877"/>
              <a:gd name="connsiteX3197" fmla="*/ 2197313 w 24263694"/>
              <a:gd name="connsiteY3197" fmla="*/ 1293583 h 7804877"/>
              <a:gd name="connsiteX3198" fmla="*/ 13200728 w 24263694"/>
              <a:gd name="connsiteY3198" fmla="*/ 1276893 h 7804877"/>
              <a:gd name="connsiteX3199" fmla="*/ 13232182 w 24263694"/>
              <a:gd name="connsiteY3199" fmla="*/ 1307733 h 7804877"/>
              <a:gd name="connsiteX3200" fmla="*/ 13162533 w 24263694"/>
              <a:gd name="connsiteY3200" fmla="*/ 1296485 h 7804877"/>
              <a:gd name="connsiteX3201" fmla="*/ 13200728 w 24263694"/>
              <a:gd name="connsiteY3201" fmla="*/ 1276893 h 7804877"/>
              <a:gd name="connsiteX3202" fmla="*/ 3550975 w 24263694"/>
              <a:gd name="connsiteY3202" fmla="*/ 1262743 h 7804877"/>
              <a:gd name="connsiteX3203" fmla="*/ 3583552 w 24263694"/>
              <a:gd name="connsiteY3203" fmla="*/ 1318255 h 7804877"/>
              <a:gd name="connsiteX3204" fmla="*/ 3533000 w 24263694"/>
              <a:gd name="connsiteY3204" fmla="*/ 1317529 h 7804877"/>
              <a:gd name="connsiteX3205" fmla="*/ 3550975 w 24263694"/>
              <a:gd name="connsiteY3205" fmla="*/ 1262743 h 7804877"/>
              <a:gd name="connsiteX3206" fmla="*/ 21722616 w 24263694"/>
              <a:gd name="connsiteY3206" fmla="*/ 1256575 h 7804877"/>
              <a:gd name="connsiteX3207" fmla="*/ 21757442 w 24263694"/>
              <a:gd name="connsiteY3207" fmla="*/ 1265282 h 7804877"/>
              <a:gd name="connsiteX3208" fmla="*/ 21755236 w 24263694"/>
              <a:gd name="connsiteY3208" fmla="*/ 1269676 h 7804877"/>
              <a:gd name="connsiteX3209" fmla="*/ 21755194 w 24263694"/>
              <a:gd name="connsiteY3209" fmla="*/ 1269636 h 7804877"/>
              <a:gd name="connsiteX3210" fmla="*/ 21750702 w 24263694"/>
              <a:gd name="connsiteY3210" fmla="*/ 1278707 h 7804877"/>
              <a:gd name="connsiteX3211" fmla="*/ 21755236 w 24263694"/>
              <a:gd name="connsiteY3211" fmla="*/ 1269676 h 7804877"/>
              <a:gd name="connsiteX3212" fmla="*/ 21778926 w 24263694"/>
              <a:gd name="connsiteY3212" fmla="*/ 1292041 h 7804877"/>
              <a:gd name="connsiteX3213" fmla="*/ 21783278 w 24263694"/>
              <a:gd name="connsiteY3213" fmla="*/ 1319343 h 7804877"/>
              <a:gd name="connsiteX3214" fmla="*/ 21736098 w 24263694"/>
              <a:gd name="connsiteY3214" fmla="*/ 1301565 h 7804877"/>
              <a:gd name="connsiteX3215" fmla="*/ 21747330 w 24263694"/>
              <a:gd name="connsiteY3215" fmla="*/ 1280521 h 7804877"/>
              <a:gd name="connsiteX3216" fmla="*/ 21701272 w 24263694"/>
              <a:gd name="connsiteY3216" fmla="*/ 1275079 h 7804877"/>
              <a:gd name="connsiteX3217" fmla="*/ 21722616 w 24263694"/>
              <a:gd name="connsiteY3217" fmla="*/ 1256575 h 7804877"/>
              <a:gd name="connsiteX3218" fmla="*/ 3097133 w 24263694"/>
              <a:gd name="connsiteY3218" fmla="*/ 1230814 h 7804877"/>
              <a:gd name="connsiteX3219" fmla="*/ 3025237 w 24263694"/>
              <a:gd name="connsiteY3219" fmla="*/ 1272539 h 7804877"/>
              <a:gd name="connsiteX3220" fmla="*/ 3097133 w 24263694"/>
              <a:gd name="connsiteY3220" fmla="*/ 1230814 h 7804877"/>
              <a:gd name="connsiteX3221" fmla="*/ 21102516 w 24263694"/>
              <a:gd name="connsiteY3221" fmla="*/ 1191266 h 7804877"/>
              <a:gd name="connsiteX3222" fmla="*/ 21122736 w 24263694"/>
              <a:gd name="connsiteY3222" fmla="*/ 1202514 h 7804877"/>
              <a:gd name="connsiteX3223" fmla="*/ 21100270 w 24263694"/>
              <a:gd name="connsiteY3223" fmla="*/ 1229363 h 7804877"/>
              <a:gd name="connsiteX3224" fmla="*/ 21109256 w 24263694"/>
              <a:gd name="connsiteY3224" fmla="*/ 1221381 h 7804877"/>
              <a:gd name="connsiteX3225" fmla="*/ 21064322 w 24263694"/>
              <a:gd name="connsiteY3225" fmla="*/ 1230088 h 7804877"/>
              <a:gd name="connsiteX3226" fmla="*/ 21102516 w 24263694"/>
              <a:gd name="connsiteY3226" fmla="*/ 1191266 h 7804877"/>
              <a:gd name="connsiteX3227" fmla="*/ 21426046 w 24263694"/>
              <a:gd name="connsiteY3227" fmla="*/ 1159338 h 7804877"/>
              <a:gd name="connsiteX3228" fmla="*/ 21432788 w 24263694"/>
              <a:gd name="connsiteY3228" fmla="*/ 1167320 h 7804877"/>
              <a:gd name="connsiteX3229" fmla="*/ 21423800 w 24263694"/>
              <a:gd name="connsiteY3229" fmla="*/ 1185098 h 7804877"/>
              <a:gd name="connsiteX3230" fmla="*/ 21337300 w 24263694"/>
              <a:gd name="connsiteY3230" fmla="*/ 1193806 h 7804877"/>
              <a:gd name="connsiteX3231" fmla="*/ 21419306 w 24263694"/>
              <a:gd name="connsiteY3231" fmla="*/ 1297211 h 7804877"/>
              <a:gd name="connsiteX3232" fmla="*/ 21467612 w 24263694"/>
              <a:gd name="connsiteY3232" fmla="*/ 1176390 h 7804877"/>
              <a:gd name="connsiteX3233" fmla="*/ 21426046 w 24263694"/>
              <a:gd name="connsiteY3233" fmla="*/ 1159338 h 7804877"/>
              <a:gd name="connsiteX3234" fmla="*/ 3635227 w 24263694"/>
              <a:gd name="connsiteY3234" fmla="*/ 1147002 h 7804877"/>
              <a:gd name="connsiteX3235" fmla="*/ 3616130 w 24263694"/>
              <a:gd name="connsiteY3235" fmla="*/ 1177116 h 7804877"/>
              <a:gd name="connsiteX3236" fmla="*/ 3588046 w 24263694"/>
              <a:gd name="connsiteY3236" fmla="*/ 1185098 h 7804877"/>
              <a:gd name="connsiteX3237" fmla="*/ 3623994 w 24263694"/>
              <a:gd name="connsiteY3237" fmla="*/ 1193080 h 7804877"/>
              <a:gd name="connsiteX3238" fmla="*/ 3652078 w 24263694"/>
              <a:gd name="connsiteY3238" fmla="*/ 1177116 h 7804877"/>
              <a:gd name="connsiteX3239" fmla="*/ 3653201 w 24263694"/>
              <a:gd name="connsiteY3239" fmla="*/ 1149904 h 7804877"/>
              <a:gd name="connsiteX3240" fmla="*/ 3635227 w 24263694"/>
              <a:gd name="connsiteY3240" fmla="*/ 1147002 h 7804877"/>
              <a:gd name="connsiteX3241" fmla="*/ 3096009 w 24263694"/>
              <a:gd name="connsiteY3241" fmla="*/ 1137568 h 7804877"/>
              <a:gd name="connsiteX3242" fmla="*/ 3173522 w 24263694"/>
              <a:gd name="connsiteY3242" fmla="*/ 1170223 h 7804877"/>
              <a:gd name="connsiteX3243" fmla="*/ 3166782 w 24263694"/>
              <a:gd name="connsiteY3243" fmla="*/ 1153533 h 7804877"/>
              <a:gd name="connsiteX3244" fmla="*/ 3280242 w 24263694"/>
              <a:gd name="connsiteY3244" fmla="*/ 1172037 h 7804877"/>
              <a:gd name="connsiteX3245" fmla="*/ 3262268 w 24263694"/>
              <a:gd name="connsiteY3245" fmla="*/ 1186912 h 7804877"/>
              <a:gd name="connsiteX3246" fmla="*/ 3033101 w 24263694"/>
              <a:gd name="connsiteY3246" fmla="*/ 1160426 h 7804877"/>
              <a:gd name="connsiteX3247" fmla="*/ 3096009 w 24263694"/>
              <a:gd name="connsiteY3247" fmla="*/ 1137568 h 7804877"/>
              <a:gd name="connsiteX3248" fmla="*/ 21291242 w 24263694"/>
              <a:gd name="connsiteY3248" fmla="*/ 1128861 h 7804877"/>
              <a:gd name="connsiteX3249" fmla="*/ 21265404 w 24263694"/>
              <a:gd name="connsiteY3249" fmla="*/ 1204691 h 7804877"/>
              <a:gd name="connsiteX3250" fmla="*/ 21311464 w 24263694"/>
              <a:gd name="connsiteY3250" fmla="*/ 1128861 h 7804877"/>
              <a:gd name="connsiteX3251" fmla="*/ 21291242 w 24263694"/>
              <a:gd name="connsiteY3251" fmla="*/ 1128861 h 7804877"/>
              <a:gd name="connsiteX3252" fmla="*/ 2938738 w 24263694"/>
              <a:gd name="connsiteY3252" fmla="*/ 1128861 h 7804877"/>
              <a:gd name="connsiteX3253" fmla="*/ 2854485 w 24263694"/>
              <a:gd name="connsiteY3253" fmla="*/ 1151356 h 7804877"/>
              <a:gd name="connsiteX3254" fmla="*/ 2938738 w 24263694"/>
              <a:gd name="connsiteY3254" fmla="*/ 1128861 h 7804877"/>
              <a:gd name="connsiteX3255" fmla="*/ 21200250 w 24263694"/>
              <a:gd name="connsiteY3255" fmla="*/ 1117976 h 7804877"/>
              <a:gd name="connsiteX3256" fmla="*/ 20949738 w 24263694"/>
              <a:gd name="connsiteY3256" fmla="*/ 1191266 h 7804877"/>
              <a:gd name="connsiteX3257" fmla="*/ 21040730 w 24263694"/>
              <a:gd name="connsiteY3257" fmla="*/ 1230814 h 7804877"/>
              <a:gd name="connsiteX3258" fmla="*/ 20984562 w 24263694"/>
              <a:gd name="connsiteY3258" fmla="*/ 1257300 h 7804877"/>
              <a:gd name="connsiteX3259" fmla="*/ 21059828 w 24263694"/>
              <a:gd name="connsiteY3259" fmla="*/ 1277618 h 7804877"/>
              <a:gd name="connsiteX3260" fmla="*/ 21191262 w 24263694"/>
              <a:gd name="connsiteY3260" fmla="*/ 1250407 h 7804877"/>
              <a:gd name="connsiteX3261" fmla="*/ 21238444 w 24263694"/>
              <a:gd name="connsiteY3261" fmla="*/ 1139019 h 7804877"/>
              <a:gd name="connsiteX3262" fmla="*/ 21200250 w 24263694"/>
              <a:gd name="connsiteY3262" fmla="*/ 1117976 h 7804877"/>
              <a:gd name="connsiteX3263" fmla="*/ 22567392 w 24263694"/>
              <a:gd name="connsiteY3263" fmla="*/ 1113259 h 7804877"/>
              <a:gd name="connsiteX3264" fmla="*/ 22583118 w 24263694"/>
              <a:gd name="connsiteY3264" fmla="*/ 1120878 h 7804877"/>
              <a:gd name="connsiteX3265" fmla="*/ 22512346 w 24263694"/>
              <a:gd name="connsiteY3265" fmla="*/ 1139019 h 7804877"/>
              <a:gd name="connsiteX3266" fmla="*/ 22544924 w 24263694"/>
              <a:gd name="connsiteY3266" fmla="*/ 1116524 h 7804877"/>
              <a:gd name="connsiteX3267" fmla="*/ 22567392 w 24263694"/>
              <a:gd name="connsiteY3267" fmla="*/ 1113259 h 7804877"/>
              <a:gd name="connsiteX3268" fmla="*/ 3518397 w 24263694"/>
              <a:gd name="connsiteY3268" fmla="*/ 1107454 h 7804877"/>
              <a:gd name="connsiteX3269" fmla="*/ 3511657 w 24263694"/>
              <a:gd name="connsiteY3269" fmla="*/ 1133940 h 7804877"/>
              <a:gd name="connsiteX3270" fmla="*/ 3476832 w 24263694"/>
              <a:gd name="connsiteY3270" fmla="*/ 1113622 h 7804877"/>
              <a:gd name="connsiteX3271" fmla="*/ 3431897 w 24263694"/>
              <a:gd name="connsiteY3271" fmla="*/ 1131400 h 7804877"/>
              <a:gd name="connsiteX3272" fmla="*/ 3438637 w 24263694"/>
              <a:gd name="connsiteY3272" fmla="*/ 1158612 h 7804877"/>
              <a:gd name="connsiteX3273" fmla="*/ 3491436 w 24263694"/>
              <a:gd name="connsiteY3273" fmla="*/ 1169497 h 7804877"/>
              <a:gd name="connsiteX3274" fmla="*/ 3571195 w 24263694"/>
              <a:gd name="connsiteY3274" fmla="*/ 1177116 h 7804877"/>
              <a:gd name="connsiteX3275" fmla="*/ 3545358 w 24263694"/>
              <a:gd name="connsiteY3275" fmla="*/ 1160426 h 7804877"/>
              <a:gd name="connsiteX3276" fmla="*/ 3600403 w 24263694"/>
              <a:gd name="connsiteY3276" fmla="*/ 1140471 h 7804877"/>
              <a:gd name="connsiteX3277" fmla="*/ 3537494 w 24263694"/>
              <a:gd name="connsiteY3277" fmla="*/ 1150630 h 7804877"/>
              <a:gd name="connsiteX3278" fmla="*/ 3544234 w 24263694"/>
              <a:gd name="connsiteY3278" fmla="*/ 1115436 h 7804877"/>
              <a:gd name="connsiteX3279" fmla="*/ 3518397 w 24263694"/>
              <a:gd name="connsiteY3279" fmla="*/ 1107454 h 7804877"/>
              <a:gd name="connsiteX3280" fmla="*/ 3398196 w 24263694"/>
              <a:gd name="connsiteY3280" fmla="*/ 1104914 h 7804877"/>
              <a:gd name="connsiteX3281" fmla="*/ 3345397 w 24263694"/>
              <a:gd name="connsiteY3281" fmla="*/ 1158612 h 7804877"/>
              <a:gd name="connsiteX3282" fmla="*/ 3393703 w 24263694"/>
              <a:gd name="connsiteY3282" fmla="*/ 1158612 h 7804877"/>
              <a:gd name="connsiteX3283" fmla="*/ 3398196 w 24263694"/>
              <a:gd name="connsiteY3283" fmla="*/ 1104914 h 7804877"/>
              <a:gd name="connsiteX3284" fmla="*/ 2953342 w 24263694"/>
              <a:gd name="connsiteY3284" fmla="*/ 1075525 h 7804877"/>
              <a:gd name="connsiteX3285" fmla="*/ 3009510 w 24263694"/>
              <a:gd name="connsiteY3285" fmla="*/ 1089313 h 7804877"/>
              <a:gd name="connsiteX3286" fmla="*/ 2912900 w 24263694"/>
              <a:gd name="connsiteY3286" fmla="*/ 1100560 h 7804877"/>
              <a:gd name="connsiteX3287" fmla="*/ 2953342 w 24263694"/>
              <a:gd name="connsiteY3287" fmla="*/ 1075525 h 7804877"/>
              <a:gd name="connsiteX3288" fmla="*/ 4082329 w 24263694"/>
              <a:gd name="connsiteY3288" fmla="*/ 1071171 h 7804877"/>
              <a:gd name="connsiteX3289" fmla="*/ 4120523 w 24263694"/>
              <a:gd name="connsiteY3289" fmla="*/ 1107454 h 7804877"/>
              <a:gd name="connsiteX3290" fmla="*/ 4082329 w 24263694"/>
              <a:gd name="connsiteY3290" fmla="*/ 1071171 h 7804877"/>
              <a:gd name="connsiteX3291" fmla="*/ 3962128 w 24263694"/>
              <a:gd name="connsiteY3291" fmla="*/ 1071171 h 7804877"/>
              <a:gd name="connsiteX3292" fmla="*/ 3953141 w 24263694"/>
              <a:gd name="connsiteY3292" fmla="*/ 1131400 h 7804877"/>
              <a:gd name="connsiteX3293" fmla="*/ 4040764 w 24263694"/>
              <a:gd name="connsiteY3293" fmla="*/ 1098746 h 7804877"/>
              <a:gd name="connsiteX3294" fmla="*/ 3962128 w 24263694"/>
              <a:gd name="connsiteY3294" fmla="*/ 1071171 h 7804877"/>
              <a:gd name="connsiteX3295" fmla="*/ 3094886 w 24263694"/>
              <a:gd name="connsiteY3295" fmla="*/ 1071171 h 7804877"/>
              <a:gd name="connsiteX3296" fmla="*/ 3101626 w 24263694"/>
              <a:gd name="connsiteY3296" fmla="*/ 1104914 h 7804877"/>
              <a:gd name="connsiteX3297" fmla="*/ 3021867 w 24263694"/>
              <a:gd name="connsiteY3297" fmla="*/ 1150630 h 7804877"/>
              <a:gd name="connsiteX3298" fmla="*/ 2964575 w 24263694"/>
              <a:gd name="connsiteY3298" fmla="*/ 1149904 h 7804877"/>
              <a:gd name="connsiteX3299" fmla="*/ 2971316 w 24263694"/>
              <a:gd name="connsiteY3299" fmla="*/ 1123418 h 7804877"/>
              <a:gd name="connsiteX3300" fmla="*/ 3007263 w 24263694"/>
              <a:gd name="connsiteY3300" fmla="*/ 1113622 h 7804877"/>
              <a:gd name="connsiteX3301" fmla="*/ 3094886 w 24263694"/>
              <a:gd name="connsiteY3301" fmla="*/ 1071171 h 7804877"/>
              <a:gd name="connsiteX3302" fmla="*/ 20404904 w 24263694"/>
              <a:gd name="connsiteY3302" fmla="*/ 1067906 h 7804877"/>
              <a:gd name="connsiteX3303" fmla="*/ 20225164 w 24263694"/>
              <a:gd name="connsiteY3303" fmla="*/ 1095118 h 7804877"/>
              <a:gd name="connsiteX3304" fmla="*/ 20404904 w 24263694"/>
              <a:gd name="connsiteY3304" fmla="*/ 1067906 h 7804877"/>
              <a:gd name="connsiteX3305" fmla="*/ 2894926 w 24263694"/>
              <a:gd name="connsiteY3305" fmla="*/ 1066817 h 7804877"/>
              <a:gd name="connsiteX3306" fmla="*/ 2856732 w 24263694"/>
              <a:gd name="connsiteY3306" fmla="*/ 1119064 h 7804877"/>
              <a:gd name="connsiteX3307" fmla="*/ 2894926 w 24263694"/>
              <a:gd name="connsiteY3307" fmla="*/ 1066817 h 7804877"/>
              <a:gd name="connsiteX3308" fmla="*/ 21430540 w 24263694"/>
              <a:gd name="connsiteY3308" fmla="*/ 1062101 h 7804877"/>
              <a:gd name="connsiteX3309" fmla="*/ 21413690 w 24263694"/>
              <a:gd name="connsiteY3309" fmla="*/ 1063189 h 7804877"/>
              <a:gd name="connsiteX3310" fmla="*/ 21404702 w 24263694"/>
              <a:gd name="connsiteY3310" fmla="*/ 1129586 h 7804877"/>
              <a:gd name="connsiteX3311" fmla="*/ 21470982 w 24263694"/>
              <a:gd name="connsiteY3311" fmla="*/ 1074074 h 7804877"/>
              <a:gd name="connsiteX3312" fmla="*/ 21430540 w 24263694"/>
              <a:gd name="connsiteY3312" fmla="*/ 1062101 h 7804877"/>
              <a:gd name="connsiteX3313" fmla="*/ 3209470 w 24263694"/>
              <a:gd name="connsiteY3313" fmla="*/ 1051942 h 7804877"/>
              <a:gd name="connsiteX3314" fmla="*/ 3158918 w 24263694"/>
              <a:gd name="connsiteY3314" fmla="*/ 1069720 h 7804877"/>
              <a:gd name="connsiteX3315" fmla="*/ 3148808 w 24263694"/>
              <a:gd name="connsiteY3315" fmla="*/ 1087136 h 7804877"/>
              <a:gd name="connsiteX3316" fmla="*/ 3184756 w 24263694"/>
              <a:gd name="connsiteY3316" fmla="*/ 1086410 h 7804877"/>
              <a:gd name="connsiteX3317" fmla="*/ 3209470 w 24263694"/>
              <a:gd name="connsiteY3317" fmla="*/ 1051942 h 7804877"/>
              <a:gd name="connsiteX3318" fmla="*/ 13855653 w 24263694"/>
              <a:gd name="connsiteY3318" fmla="*/ 1040694 h 7804877"/>
              <a:gd name="connsiteX3319" fmla="*/ 13771400 w 24263694"/>
              <a:gd name="connsiteY3319" fmla="*/ 1041420 h 7804877"/>
              <a:gd name="connsiteX3320" fmla="*/ 13742192 w 24263694"/>
              <a:gd name="connsiteY3320" fmla="*/ 1049402 h 7804877"/>
              <a:gd name="connsiteX3321" fmla="*/ 13855653 w 24263694"/>
              <a:gd name="connsiteY3321" fmla="*/ 1040694 h 7804877"/>
              <a:gd name="connsiteX3322" fmla="*/ 13972483 w 24263694"/>
              <a:gd name="connsiteY3322" fmla="*/ 1039606 h 7804877"/>
              <a:gd name="connsiteX3323" fmla="*/ 13883737 w 24263694"/>
              <a:gd name="connsiteY3323" fmla="*/ 1040694 h 7804877"/>
              <a:gd name="connsiteX3324" fmla="*/ 14021911 w 24263694"/>
              <a:gd name="connsiteY3324" fmla="*/ 1048676 h 7804877"/>
              <a:gd name="connsiteX3325" fmla="*/ 14020788 w 24263694"/>
              <a:gd name="connsiteY3325" fmla="*/ 1043959 h 7804877"/>
              <a:gd name="connsiteX3326" fmla="*/ 13972483 w 24263694"/>
              <a:gd name="connsiteY3326" fmla="*/ 1039606 h 7804877"/>
              <a:gd name="connsiteX3327" fmla="*/ 21219346 w 24263694"/>
              <a:gd name="connsiteY3327" fmla="*/ 1034526 h 7804877"/>
              <a:gd name="connsiteX3328" fmla="*/ 21154192 w 24263694"/>
              <a:gd name="connsiteY3328" fmla="*/ 1072623 h 7804877"/>
              <a:gd name="connsiteX3329" fmla="*/ 21219346 w 24263694"/>
              <a:gd name="connsiteY3329" fmla="*/ 1034526 h 7804877"/>
              <a:gd name="connsiteX3330" fmla="*/ 4378477 w 24263694"/>
              <a:gd name="connsiteY3330" fmla="*/ 1034078 h 7804877"/>
              <a:gd name="connsiteX3331" fmla="*/ 4402490 w 24263694"/>
              <a:gd name="connsiteY3331" fmla="*/ 1064640 h 7804877"/>
              <a:gd name="connsiteX3332" fmla="*/ 4353061 w 24263694"/>
              <a:gd name="connsiteY3332" fmla="*/ 1046862 h 7804877"/>
              <a:gd name="connsiteX3333" fmla="*/ 4365418 w 24263694"/>
              <a:gd name="connsiteY3333" fmla="*/ 1034526 h 7804877"/>
              <a:gd name="connsiteX3334" fmla="*/ 4378477 w 24263694"/>
              <a:gd name="connsiteY3334" fmla="*/ 1034078 h 7804877"/>
              <a:gd name="connsiteX3335" fmla="*/ 12982794 w 24263694"/>
              <a:gd name="connsiteY3335" fmla="*/ 1033437 h 7804877"/>
              <a:gd name="connsiteX3336" fmla="*/ 12972683 w 24263694"/>
              <a:gd name="connsiteY3336" fmla="*/ 1056658 h 7804877"/>
              <a:gd name="connsiteX3337" fmla="*/ 13065923 w 24263694"/>
              <a:gd name="connsiteY3337" fmla="*/ 1066092 h 7804877"/>
              <a:gd name="connsiteX3338" fmla="*/ 13080527 w 24263694"/>
              <a:gd name="connsiteY3338" fmla="*/ 1046862 h 7804877"/>
              <a:gd name="connsiteX3339" fmla="*/ 12982794 w 24263694"/>
              <a:gd name="connsiteY3339" fmla="*/ 1033437 h 7804877"/>
              <a:gd name="connsiteX3340" fmla="*/ 21066568 w 24263694"/>
              <a:gd name="connsiteY3340" fmla="*/ 1030898 h 7804877"/>
              <a:gd name="connsiteX3341" fmla="*/ 21044100 w 24263694"/>
              <a:gd name="connsiteY3341" fmla="*/ 1053030 h 7804877"/>
              <a:gd name="connsiteX3342" fmla="*/ 21099146 w 24263694"/>
              <a:gd name="connsiteY3342" fmla="*/ 1035252 h 7804877"/>
              <a:gd name="connsiteX3343" fmla="*/ 21066568 w 24263694"/>
              <a:gd name="connsiteY3343" fmla="*/ 1030898 h 7804877"/>
              <a:gd name="connsiteX3344" fmla="*/ 12913145 w 24263694"/>
              <a:gd name="connsiteY3344" fmla="*/ 1030172 h 7804877"/>
              <a:gd name="connsiteX3345" fmla="*/ 12630055 w 24263694"/>
              <a:gd name="connsiteY3345" fmla="*/ 1082056 h 7804877"/>
              <a:gd name="connsiteX3346" fmla="*/ 12673867 w 24263694"/>
              <a:gd name="connsiteY3346" fmla="*/ 1160426 h 7804877"/>
              <a:gd name="connsiteX3347" fmla="*/ 12536816 w 24263694"/>
              <a:gd name="connsiteY3347" fmla="*/ 1150630 h 7804877"/>
              <a:gd name="connsiteX3348" fmla="*/ 12530075 w 24263694"/>
              <a:gd name="connsiteY3348" fmla="*/ 1183284 h 7804877"/>
              <a:gd name="connsiteX3349" fmla="*/ 12518842 w 24263694"/>
              <a:gd name="connsiteY3349" fmla="*/ 1152807 h 7804877"/>
              <a:gd name="connsiteX3350" fmla="*/ 12384037 w 24263694"/>
              <a:gd name="connsiteY3350" fmla="*/ 1170223 h 7804877"/>
              <a:gd name="connsiteX3351" fmla="*/ 12407628 w 24263694"/>
              <a:gd name="connsiteY3351" fmla="*/ 1196709 h 7804877"/>
              <a:gd name="connsiteX3352" fmla="*/ 12458180 w 24263694"/>
              <a:gd name="connsiteY3352" fmla="*/ 1181470 h 7804877"/>
              <a:gd name="connsiteX3353" fmla="*/ 12506485 w 24263694"/>
              <a:gd name="connsiteY3353" fmla="*/ 1197434 h 7804877"/>
              <a:gd name="connsiteX3354" fmla="*/ 12515472 w 24263694"/>
              <a:gd name="connsiteY3354" fmla="*/ 1188726 h 7804877"/>
              <a:gd name="connsiteX3355" fmla="*/ 12589614 w 24263694"/>
              <a:gd name="connsiteY3355" fmla="*/ 1214850 h 7804877"/>
              <a:gd name="connsiteX3356" fmla="*/ 12581750 w 24263694"/>
              <a:gd name="connsiteY3356" fmla="*/ 1209045 h 7804877"/>
              <a:gd name="connsiteX3357" fmla="*/ 12619945 w 24263694"/>
              <a:gd name="connsiteY3357" fmla="*/ 1174576 h 7804877"/>
              <a:gd name="connsiteX3358" fmla="*/ 12643536 w 24263694"/>
              <a:gd name="connsiteY3358" fmla="*/ 1218478 h 7804877"/>
              <a:gd name="connsiteX3359" fmla="*/ 12696334 w 24263694"/>
              <a:gd name="connsiteY3359" fmla="*/ 1222832 h 7804877"/>
              <a:gd name="connsiteX3360" fmla="*/ 12688471 w 24263694"/>
              <a:gd name="connsiteY3360" fmla="*/ 1218478 h 7804877"/>
              <a:gd name="connsiteX3361" fmla="*/ 12723295 w 24263694"/>
              <a:gd name="connsiteY3361" fmla="*/ 1227549 h 7804877"/>
              <a:gd name="connsiteX3362" fmla="*/ 12796314 w 24263694"/>
              <a:gd name="connsiteY3362" fmla="*/ 1268911 h 7804877"/>
              <a:gd name="connsiteX3363" fmla="*/ 12813165 w 24263694"/>
              <a:gd name="connsiteY3363" fmla="*/ 1225009 h 7804877"/>
              <a:gd name="connsiteX3364" fmla="*/ 12918762 w 24263694"/>
              <a:gd name="connsiteY3364" fmla="*/ 1231903 h 7804877"/>
              <a:gd name="connsiteX3365" fmla="*/ 13040086 w 24263694"/>
              <a:gd name="connsiteY3365" fmla="*/ 1295397 h 7804877"/>
              <a:gd name="connsiteX3366" fmla="*/ 13025482 w 24263694"/>
              <a:gd name="connsiteY3366" fmla="*/ 1312087 h 7804877"/>
              <a:gd name="connsiteX3367" fmla="*/ 13092884 w 24263694"/>
              <a:gd name="connsiteY3367" fmla="*/ 1296485 h 7804877"/>
              <a:gd name="connsiteX3368" fmla="*/ 13102994 w 24263694"/>
              <a:gd name="connsiteY3368" fmla="*/ 1339661 h 7804877"/>
              <a:gd name="connsiteX3369" fmla="*/ 13328792 w 24263694"/>
              <a:gd name="connsiteY3369" fmla="*/ 1376670 h 7804877"/>
              <a:gd name="connsiteX3370" fmla="*/ 13334409 w 24263694"/>
              <a:gd name="connsiteY3370" fmla="*/ 1412589 h 7804877"/>
              <a:gd name="connsiteX3371" fmla="*/ 13362493 w 24263694"/>
              <a:gd name="connsiteY3371" fmla="*/ 1415492 h 7804877"/>
              <a:gd name="connsiteX3372" fmla="*/ 13345642 w 24263694"/>
              <a:gd name="connsiteY3372" fmla="*/ 1428554 h 7804877"/>
              <a:gd name="connsiteX3373" fmla="*/ 13390577 w 24263694"/>
              <a:gd name="connsiteY3373" fmla="*/ 1447058 h 7804877"/>
              <a:gd name="connsiteX3374" fmla="*/ 13400688 w 24263694"/>
              <a:gd name="connsiteY3374" fmla="*/ 1420572 h 7804877"/>
              <a:gd name="connsiteX3375" fmla="*/ 13445622 w 24263694"/>
              <a:gd name="connsiteY3375" fmla="*/ 1429279 h 7804877"/>
              <a:gd name="connsiteX3376" fmla="*/ 13451239 w 24263694"/>
              <a:gd name="connsiteY3376" fmla="*/ 1463748 h 7804877"/>
              <a:gd name="connsiteX3377" fmla="*/ 13556836 w 24263694"/>
              <a:gd name="connsiteY3377" fmla="*/ 1437261 h 7804877"/>
              <a:gd name="connsiteX3378" fmla="*/ 13557959 w 24263694"/>
              <a:gd name="connsiteY3378" fmla="*/ 1443429 h 7804877"/>
              <a:gd name="connsiteX3379" fmla="*/ 13609634 w 24263694"/>
              <a:gd name="connsiteY3379" fmla="*/ 1425651 h 7804877"/>
              <a:gd name="connsiteX3380" fmla="*/ 13559083 w 24263694"/>
              <a:gd name="connsiteY3380" fmla="*/ 1444518 h 7804877"/>
              <a:gd name="connsiteX3381" fmla="*/ 13584920 w 24263694"/>
              <a:gd name="connsiteY3381" fmla="*/ 1483340 h 7804877"/>
              <a:gd name="connsiteX3382" fmla="*/ 13779263 w 24263694"/>
              <a:gd name="connsiteY3382" fmla="*/ 1473181 h 7804877"/>
              <a:gd name="connsiteX3383" fmla="*/ 13816335 w 24263694"/>
              <a:gd name="connsiteY3383" fmla="*/ 1441615 h 7804877"/>
              <a:gd name="connsiteX3384" fmla="*/ 13799484 w 24263694"/>
              <a:gd name="connsiteY3384" fmla="*/ 1494950 h 7804877"/>
              <a:gd name="connsiteX3385" fmla="*/ 13717478 w 24263694"/>
              <a:gd name="connsiteY3385" fmla="*/ 1505835 h 7804877"/>
              <a:gd name="connsiteX3386" fmla="*/ 13617498 w 24263694"/>
              <a:gd name="connsiteY3386" fmla="*/ 1493499 h 7804877"/>
              <a:gd name="connsiteX3387" fmla="*/ 13645582 w 24263694"/>
              <a:gd name="connsiteY3387" fmla="*/ 1501481 h 7804877"/>
              <a:gd name="connsiteX3388" fmla="*/ 13573687 w 24263694"/>
              <a:gd name="connsiteY3388" fmla="*/ 1508738 h 7804877"/>
              <a:gd name="connsiteX3389" fmla="*/ 13592784 w 24263694"/>
              <a:gd name="connsiteY3389" fmla="*/ 1545746 h 7804877"/>
              <a:gd name="connsiteX3390" fmla="*/ 13629855 w 24263694"/>
              <a:gd name="connsiteY3390" fmla="*/ 1533410 h 7804877"/>
              <a:gd name="connsiteX3391" fmla="*/ 13628732 w 24263694"/>
              <a:gd name="connsiteY3391" fmla="*/ 1551914 h 7804877"/>
              <a:gd name="connsiteX3392" fmla="*/ 13693887 w 24263694"/>
              <a:gd name="connsiteY3392" fmla="*/ 1529782 h 7804877"/>
              <a:gd name="connsiteX3393" fmla="*/ 13717478 w 24263694"/>
              <a:gd name="connsiteY3393" fmla="*/ 1527967 h 7804877"/>
              <a:gd name="connsiteX3394" fmla="*/ 13724218 w 24263694"/>
              <a:gd name="connsiteY3394" fmla="*/ 1558445 h 7804877"/>
              <a:gd name="connsiteX3395" fmla="*/ 13655693 w 24263694"/>
              <a:gd name="connsiteY3395" fmla="*/ 1572232 h 7804877"/>
              <a:gd name="connsiteX3396" fmla="*/ 13703998 w 24263694"/>
              <a:gd name="connsiteY3396" fmla="*/ 1623390 h 7804877"/>
              <a:gd name="connsiteX3397" fmla="*/ 13683777 w 24263694"/>
              <a:gd name="connsiteY3397" fmla="*/ 1627019 h 7804877"/>
              <a:gd name="connsiteX3398" fmla="*/ 13750056 w 24263694"/>
              <a:gd name="connsiteY3398" fmla="*/ 1615408 h 7804877"/>
              <a:gd name="connsiteX3399" fmla="*/ 13730959 w 24263694"/>
              <a:gd name="connsiteY3399" fmla="*/ 1568604 h 7804877"/>
              <a:gd name="connsiteX3400" fmla="*/ 13928672 w 24263694"/>
              <a:gd name="connsiteY3400" fmla="*/ 1552640 h 7804877"/>
              <a:gd name="connsiteX3401" fmla="*/ 13817458 w 24263694"/>
              <a:gd name="connsiteY3401" fmla="*/ 1468827 h 7804877"/>
              <a:gd name="connsiteX3402" fmla="*/ 13853406 w 24263694"/>
              <a:gd name="connsiteY3402" fmla="*/ 1468827 h 7804877"/>
              <a:gd name="connsiteX3403" fmla="*/ 13805101 w 24263694"/>
              <a:gd name="connsiteY3403" fmla="*/ 1392997 h 7804877"/>
              <a:gd name="connsiteX3404" fmla="*/ 13798361 w 24263694"/>
              <a:gd name="connsiteY3404" fmla="*/ 1423474 h 7804877"/>
              <a:gd name="connsiteX3405" fmla="*/ 13577057 w 24263694"/>
              <a:gd name="connsiteY3405" fmla="*/ 1400979 h 7804877"/>
              <a:gd name="connsiteX3406" fmla="*/ 13639965 w 24263694"/>
              <a:gd name="connsiteY3406" fmla="*/ 1336033 h 7804877"/>
              <a:gd name="connsiteX3407" fmla="*/ 13564700 w 24263694"/>
              <a:gd name="connsiteY3407" fmla="*/ 1260929 h 7804877"/>
              <a:gd name="connsiteX3408" fmla="*/ 13522012 w 24263694"/>
              <a:gd name="connsiteY3408" fmla="*/ 1300839 h 7804877"/>
              <a:gd name="connsiteX3409" fmla="*/ 13502914 w 24263694"/>
              <a:gd name="connsiteY3409" fmla="*/ 1244964 h 7804877"/>
              <a:gd name="connsiteX3410" fmla="*/ 13457979 w 24263694"/>
              <a:gd name="connsiteY3410" fmla="*/ 1271813 h 7804877"/>
              <a:gd name="connsiteX3411" fmla="*/ 13354629 w 24263694"/>
              <a:gd name="connsiteY3411" fmla="*/ 1270362 h 7804877"/>
              <a:gd name="connsiteX3412" fmla="*/ 13167026 w 24263694"/>
              <a:gd name="connsiteY3412" fmla="*/ 1206142 h 7804877"/>
              <a:gd name="connsiteX3413" fmla="*/ 13147929 w 24263694"/>
              <a:gd name="connsiteY3413" fmla="*/ 1217752 h 7804877"/>
              <a:gd name="connsiteX3414" fmla="*/ 13181630 w 24263694"/>
              <a:gd name="connsiteY3414" fmla="*/ 1231903 h 7804877"/>
              <a:gd name="connsiteX3415" fmla="*/ 13124338 w 24263694"/>
              <a:gd name="connsiteY3415" fmla="*/ 1230088 h 7804877"/>
              <a:gd name="connsiteX3416" fmla="*/ 13122092 w 24263694"/>
              <a:gd name="connsiteY3416" fmla="*/ 1231903 h 7804877"/>
              <a:gd name="connsiteX3417" fmla="*/ 13127709 w 24263694"/>
              <a:gd name="connsiteY3417" fmla="*/ 1236256 h 7804877"/>
              <a:gd name="connsiteX3418" fmla="*/ 13055813 w 24263694"/>
              <a:gd name="connsiteY3418" fmla="*/ 1242424 h 7804877"/>
              <a:gd name="connsiteX3419" fmla="*/ 13080527 w 24263694"/>
              <a:gd name="connsiteY3419" fmla="*/ 1227549 h 7804877"/>
              <a:gd name="connsiteX3420" fmla="*/ 13064800 w 24263694"/>
              <a:gd name="connsiteY3420" fmla="*/ 1195983 h 7804877"/>
              <a:gd name="connsiteX3421" fmla="*/ 12881690 w 24263694"/>
              <a:gd name="connsiteY3421" fmla="*/ 1206868 h 7804877"/>
              <a:gd name="connsiteX3422" fmla="*/ 12936736 w 24263694"/>
              <a:gd name="connsiteY3422" fmla="*/ 1186912 h 7804877"/>
              <a:gd name="connsiteX3423" fmla="*/ 12843496 w 24263694"/>
              <a:gd name="connsiteY3423" fmla="*/ 1122330 h 7804877"/>
              <a:gd name="connsiteX3424" fmla="*/ 12822152 w 24263694"/>
              <a:gd name="connsiteY3424" fmla="*/ 1151356 h 7804877"/>
              <a:gd name="connsiteX3425" fmla="*/ 12786204 w 24263694"/>
              <a:gd name="connsiteY3425" fmla="*/ 1104188 h 7804877"/>
              <a:gd name="connsiteX3426" fmla="*/ 12832262 w 24263694"/>
              <a:gd name="connsiteY3426" fmla="*/ 1085684 h 7804877"/>
              <a:gd name="connsiteX3427" fmla="*/ 12972683 w 24263694"/>
              <a:gd name="connsiteY3427" fmla="*/ 1033437 h 7804877"/>
              <a:gd name="connsiteX3428" fmla="*/ 12913145 w 24263694"/>
              <a:gd name="connsiteY3428" fmla="*/ 1030172 h 7804877"/>
              <a:gd name="connsiteX3429" fmla="*/ 2991536 w 24263694"/>
              <a:gd name="connsiteY3429" fmla="*/ 1026544 h 7804877"/>
              <a:gd name="connsiteX3430" fmla="*/ 2989289 w 24263694"/>
              <a:gd name="connsiteY3430" fmla="*/ 1053756 h 7804877"/>
              <a:gd name="connsiteX3431" fmla="*/ 3011757 w 24263694"/>
              <a:gd name="connsiteY3431" fmla="*/ 1070446 h 7804877"/>
              <a:gd name="connsiteX3432" fmla="*/ 2956712 w 24263694"/>
              <a:gd name="connsiteY3432" fmla="*/ 1063189 h 7804877"/>
              <a:gd name="connsiteX3433" fmla="*/ 2991536 w 24263694"/>
              <a:gd name="connsiteY3433" fmla="*/ 1026544 h 7804877"/>
              <a:gd name="connsiteX3434" fmla="*/ 21497942 w 24263694"/>
              <a:gd name="connsiteY3434" fmla="*/ 1009128 h 7804877"/>
              <a:gd name="connsiteX3435" fmla="*/ 21470982 w 24263694"/>
              <a:gd name="connsiteY3435" fmla="*/ 1010580 h 7804877"/>
              <a:gd name="connsiteX3436" fmla="*/ 21467612 w 24263694"/>
              <a:gd name="connsiteY3436" fmla="*/ 1055570 h 7804877"/>
              <a:gd name="connsiteX3437" fmla="*/ 21508052 w 24263694"/>
              <a:gd name="connsiteY3437" fmla="*/ 1045774 h 7804877"/>
              <a:gd name="connsiteX3438" fmla="*/ 21497942 w 24263694"/>
              <a:gd name="connsiteY3438" fmla="*/ 1009128 h 7804877"/>
              <a:gd name="connsiteX3439" fmla="*/ 2828647 w 24263694"/>
              <a:gd name="connsiteY3439" fmla="*/ 996792 h 7804877"/>
              <a:gd name="connsiteX3440" fmla="*/ 2933121 w 24263694"/>
              <a:gd name="connsiteY3440" fmla="*/ 1006951 h 7804877"/>
              <a:gd name="connsiteX3441" fmla="*/ 2798316 w 24263694"/>
              <a:gd name="connsiteY3441" fmla="*/ 1027995 h 7804877"/>
              <a:gd name="connsiteX3442" fmla="*/ 2828647 w 24263694"/>
              <a:gd name="connsiteY3442" fmla="*/ 996792 h 7804877"/>
              <a:gd name="connsiteX3443" fmla="*/ 20553188 w 24263694"/>
              <a:gd name="connsiteY3443" fmla="*/ 985182 h 7804877"/>
              <a:gd name="connsiteX3444" fmla="*/ 20589136 w 24263694"/>
              <a:gd name="connsiteY3444" fmla="*/ 987722 h 7804877"/>
              <a:gd name="connsiteX3445" fmla="*/ 3073542 w 24263694"/>
              <a:gd name="connsiteY3445" fmla="*/ 976111 h 7804877"/>
              <a:gd name="connsiteX3446" fmla="*/ 2974685 w 24263694"/>
              <a:gd name="connsiteY3446" fmla="*/ 1010580 h 7804877"/>
              <a:gd name="connsiteX3447" fmla="*/ 3073542 w 24263694"/>
              <a:gd name="connsiteY3447" fmla="*/ 976111 h 7804877"/>
              <a:gd name="connsiteX3448" fmla="*/ 3664435 w 24263694"/>
              <a:gd name="connsiteY3448" fmla="*/ 966678 h 7804877"/>
              <a:gd name="connsiteX3449" fmla="*/ 3735207 w 24263694"/>
              <a:gd name="connsiteY3449" fmla="*/ 1004412 h 7804877"/>
              <a:gd name="connsiteX3450" fmla="*/ 3676792 w 24263694"/>
              <a:gd name="connsiteY3450" fmla="*/ 1012031 h 7804877"/>
              <a:gd name="connsiteX3451" fmla="*/ 3639721 w 24263694"/>
              <a:gd name="connsiteY3451" fmla="*/ 975386 h 7804877"/>
              <a:gd name="connsiteX3452" fmla="*/ 3664435 w 24263694"/>
              <a:gd name="connsiteY3452" fmla="*/ 966678 h 7804877"/>
              <a:gd name="connsiteX3453" fmla="*/ 3740824 w 24263694"/>
              <a:gd name="connsiteY3453" fmla="*/ 962324 h 7804877"/>
              <a:gd name="connsiteX3454" fmla="*/ 3765538 w 24263694"/>
              <a:gd name="connsiteY3454" fmla="*/ 963050 h 7804877"/>
              <a:gd name="connsiteX3455" fmla="*/ 3726220 w 24263694"/>
              <a:gd name="connsiteY3455" fmla="*/ 973572 h 7804877"/>
              <a:gd name="connsiteX3456" fmla="*/ 3740824 w 24263694"/>
              <a:gd name="connsiteY3456" fmla="*/ 962324 h 7804877"/>
              <a:gd name="connsiteX3457" fmla="*/ 20492526 w 24263694"/>
              <a:gd name="connsiteY3457" fmla="*/ 961236 h 7804877"/>
              <a:gd name="connsiteX3458" fmla="*/ 20468936 w 24263694"/>
              <a:gd name="connsiteY3458" fmla="*/ 985182 h 7804877"/>
              <a:gd name="connsiteX3459" fmla="*/ 20531844 w 24263694"/>
              <a:gd name="connsiteY3459" fmla="*/ 977200 h 7804877"/>
              <a:gd name="connsiteX3460" fmla="*/ 20492526 w 24263694"/>
              <a:gd name="connsiteY3460" fmla="*/ 961236 h 7804877"/>
              <a:gd name="connsiteX3461" fmla="*/ 4978778 w 24263694"/>
              <a:gd name="connsiteY3461" fmla="*/ 960147 h 7804877"/>
              <a:gd name="connsiteX3462" fmla="*/ 4995629 w 24263694"/>
              <a:gd name="connsiteY3462" fmla="*/ 962324 h 7804877"/>
              <a:gd name="connsiteX3463" fmla="*/ 5006862 w 24263694"/>
              <a:gd name="connsiteY3463" fmla="*/ 983368 h 7804877"/>
              <a:gd name="connsiteX3464" fmla="*/ 4895649 w 24263694"/>
              <a:gd name="connsiteY3464" fmla="*/ 990987 h 7804877"/>
              <a:gd name="connsiteX3465" fmla="*/ 4922610 w 24263694"/>
              <a:gd name="connsiteY3465" fmla="*/ 982279 h 7804877"/>
              <a:gd name="connsiteX3466" fmla="*/ 4914747 w 24263694"/>
              <a:gd name="connsiteY3466" fmla="*/ 977200 h 7804877"/>
              <a:gd name="connsiteX3467" fmla="*/ 4978778 w 24263694"/>
              <a:gd name="connsiteY3467" fmla="*/ 960147 h 7804877"/>
              <a:gd name="connsiteX3468" fmla="*/ 3282489 w 24263694"/>
              <a:gd name="connsiteY3468" fmla="*/ 956882 h 7804877"/>
              <a:gd name="connsiteX3469" fmla="*/ 3184756 w 24263694"/>
              <a:gd name="connsiteY3469" fmla="*/ 974297 h 7804877"/>
              <a:gd name="connsiteX3470" fmla="*/ 3282489 w 24263694"/>
              <a:gd name="connsiteY3470" fmla="*/ 956882 h 7804877"/>
              <a:gd name="connsiteX3471" fmla="*/ 21385606 w 24263694"/>
              <a:gd name="connsiteY3471" fmla="*/ 952165 h 7804877"/>
              <a:gd name="connsiteX3472" fmla="*/ 21368756 w 24263694"/>
              <a:gd name="connsiteY3472" fmla="*/ 999695 h 7804877"/>
              <a:gd name="connsiteX3473" fmla="*/ 21424924 w 24263694"/>
              <a:gd name="connsiteY3473" fmla="*/ 971032 h 7804877"/>
              <a:gd name="connsiteX3474" fmla="*/ 21385606 w 24263694"/>
              <a:gd name="connsiteY3474" fmla="*/ 952165 h 7804877"/>
              <a:gd name="connsiteX3475" fmla="*/ 20912666 w 24263694"/>
              <a:gd name="connsiteY3475" fmla="*/ 941280 h 7804877"/>
              <a:gd name="connsiteX3476" fmla="*/ 20884582 w 24263694"/>
              <a:gd name="connsiteY3476" fmla="*/ 960147 h 7804877"/>
              <a:gd name="connsiteX3477" fmla="*/ 20934010 w 24263694"/>
              <a:gd name="connsiteY3477" fmla="*/ 969218 h 7804877"/>
              <a:gd name="connsiteX3478" fmla="*/ 20912666 w 24263694"/>
              <a:gd name="connsiteY3478" fmla="*/ 941280 h 7804877"/>
              <a:gd name="connsiteX3479" fmla="*/ 21033990 w 24263694"/>
              <a:gd name="connsiteY3479" fmla="*/ 939829 h 7804877"/>
              <a:gd name="connsiteX3480" fmla="*/ 21054212 w 24263694"/>
              <a:gd name="connsiteY3480" fmla="*/ 977925 h 7804877"/>
              <a:gd name="connsiteX3481" fmla="*/ 21036238 w 24263694"/>
              <a:gd name="connsiteY3481" fmla="*/ 979740 h 7804877"/>
              <a:gd name="connsiteX3482" fmla="*/ 21033990 w 24263694"/>
              <a:gd name="connsiteY3482" fmla="*/ 939829 h 7804877"/>
              <a:gd name="connsiteX3483" fmla="*/ 21664202 w 24263694"/>
              <a:gd name="connsiteY3483" fmla="*/ 926041 h 7804877"/>
              <a:gd name="connsiteX3484" fmla="*/ 21682176 w 24263694"/>
              <a:gd name="connsiteY3484" fmla="*/ 971757 h 7804877"/>
              <a:gd name="connsiteX3485" fmla="*/ 21654092 w 24263694"/>
              <a:gd name="connsiteY3485" fmla="*/ 999695 h 7804877"/>
              <a:gd name="connsiteX3486" fmla="*/ 21601292 w 24263694"/>
              <a:gd name="connsiteY3486" fmla="*/ 933298 h 7804877"/>
              <a:gd name="connsiteX3487" fmla="*/ 21664202 w 24263694"/>
              <a:gd name="connsiteY3487" fmla="*/ 926041 h 7804877"/>
              <a:gd name="connsiteX3488" fmla="*/ 21379988 w 24263694"/>
              <a:gd name="connsiteY3488" fmla="*/ 907537 h 7804877"/>
              <a:gd name="connsiteX3489" fmla="*/ 21379988 w 24263694"/>
              <a:gd name="connsiteY3489" fmla="*/ 916245 h 7804877"/>
              <a:gd name="connsiteX3490" fmla="*/ 21376618 w 24263694"/>
              <a:gd name="connsiteY3490" fmla="*/ 910803 h 7804877"/>
              <a:gd name="connsiteX3491" fmla="*/ 21379988 w 24263694"/>
              <a:gd name="connsiteY3491" fmla="*/ 907537 h 7804877"/>
              <a:gd name="connsiteX3492" fmla="*/ 21362014 w 24263694"/>
              <a:gd name="connsiteY3492" fmla="*/ 905723 h 7804877"/>
              <a:gd name="connsiteX3493" fmla="*/ 21275516 w 24263694"/>
              <a:gd name="connsiteY3493" fmla="*/ 933298 h 7804877"/>
              <a:gd name="connsiteX3494" fmla="*/ 21254172 w 24263694"/>
              <a:gd name="connsiteY3494" fmla="*/ 971032 h 7804877"/>
              <a:gd name="connsiteX3495" fmla="*/ 21362014 w 24263694"/>
              <a:gd name="connsiteY3495" fmla="*/ 905723 h 7804877"/>
              <a:gd name="connsiteX3496" fmla="*/ 5074265 w 24263694"/>
              <a:gd name="connsiteY3496" fmla="*/ 870529 h 7804877"/>
              <a:gd name="connsiteX3497" fmla="*/ 5097856 w 24263694"/>
              <a:gd name="connsiteY3497" fmla="*/ 875609 h 7804877"/>
              <a:gd name="connsiteX3498" fmla="*/ 5081005 w 24263694"/>
              <a:gd name="connsiteY3498" fmla="*/ 920599 h 7804877"/>
              <a:gd name="connsiteX3499" fmla="*/ 5001246 w 24263694"/>
              <a:gd name="connsiteY3499" fmla="*/ 931121 h 7804877"/>
              <a:gd name="connsiteX3500" fmla="*/ 4894526 w 24263694"/>
              <a:gd name="connsiteY3500" fmla="*/ 920599 h 7804877"/>
              <a:gd name="connsiteX3501" fmla="*/ 4860825 w 24263694"/>
              <a:gd name="connsiteY3501" fmla="*/ 911891 h 7804877"/>
              <a:gd name="connsiteX3502" fmla="*/ 5059661 w 24263694"/>
              <a:gd name="connsiteY3502" fmla="*/ 903909 h 7804877"/>
              <a:gd name="connsiteX3503" fmla="*/ 5057415 w 24263694"/>
              <a:gd name="connsiteY3503" fmla="*/ 873432 h 7804877"/>
              <a:gd name="connsiteX3504" fmla="*/ 5074265 w 24263694"/>
              <a:gd name="connsiteY3504" fmla="*/ 870529 h 7804877"/>
              <a:gd name="connsiteX3505" fmla="*/ 19594952 w 24263694"/>
              <a:gd name="connsiteY3505" fmla="*/ 865450 h 7804877"/>
              <a:gd name="connsiteX3506" fmla="*/ 19457902 w 24263694"/>
              <a:gd name="connsiteY3506" fmla="*/ 889759 h 7804877"/>
              <a:gd name="connsiteX3507" fmla="*/ 19633148 w 24263694"/>
              <a:gd name="connsiteY3507" fmla="*/ 871981 h 7804877"/>
              <a:gd name="connsiteX3508" fmla="*/ 19594952 w 24263694"/>
              <a:gd name="connsiteY3508" fmla="*/ 865450 h 7804877"/>
              <a:gd name="connsiteX3509" fmla="*/ 4879922 w 24263694"/>
              <a:gd name="connsiteY3509" fmla="*/ 853114 h 7804877"/>
              <a:gd name="connsiteX3510" fmla="*/ 4891155 w 24263694"/>
              <a:gd name="connsiteY3510" fmla="*/ 859645 h 7804877"/>
              <a:gd name="connsiteX3511" fmla="*/ 4852961 w 24263694"/>
              <a:gd name="connsiteY3511" fmla="*/ 879237 h 7804877"/>
              <a:gd name="connsiteX3512" fmla="*/ 4866442 w 24263694"/>
              <a:gd name="connsiteY3512" fmla="*/ 853839 h 7804877"/>
              <a:gd name="connsiteX3513" fmla="*/ 4879922 w 24263694"/>
              <a:gd name="connsiteY3513" fmla="*/ 853114 h 7804877"/>
              <a:gd name="connsiteX3514" fmla="*/ 21418184 w 24263694"/>
              <a:gd name="connsiteY3514" fmla="*/ 850574 h 7804877"/>
              <a:gd name="connsiteX3515" fmla="*/ 21454132 w 24263694"/>
              <a:gd name="connsiteY3515" fmla="*/ 859645 h 7804877"/>
              <a:gd name="connsiteX3516" fmla="*/ 21438404 w 24263694"/>
              <a:gd name="connsiteY3516" fmla="*/ 866901 h 7804877"/>
              <a:gd name="connsiteX3517" fmla="*/ 21446268 w 24263694"/>
              <a:gd name="connsiteY3517" fmla="*/ 875609 h 7804877"/>
              <a:gd name="connsiteX3518" fmla="*/ 21438404 w 24263694"/>
              <a:gd name="connsiteY3518" fmla="*/ 875609 h 7804877"/>
              <a:gd name="connsiteX3519" fmla="*/ 21397962 w 24263694"/>
              <a:gd name="connsiteY3519" fmla="*/ 892299 h 7804877"/>
              <a:gd name="connsiteX3520" fmla="*/ 21403580 w 24263694"/>
              <a:gd name="connsiteY3520" fmla="*/ 850937 h 7804877"/>
              <a:gd name="connsiteX3521" fmla="*/ 21418184 w 24263694"/>
              <a:gd name="connsiteY3521" fmla="*/ 850574 h 7804877"/>
              <a:gd name="connsiteX3522" fmla="*/ 19307370 w 24263694"/>
              <a:gd name="connsiteY3522" fmla="*/ 848034 h 7804877"/>
              <a:gd name="connsiteX3523" fmla="*/ 19264682 w 24263694"/>
              <a:gd name="connsiteY3523" fmla="*/ 906449 h 7804877"/>
              <a:gd name="connsiteX3524" fmla="*/ 19354552 w 24263694"/>
              <a:gd name="connsiteY3524" fmla="*/ 897741 h 7804877"/>
              <a:gd name="connsiteX3525" fmla="*/ 19348934 w 24263694"/>
              <a:gd name="connsiteY3525" fmla="*/ 860733 h 7804877"/>
              <a:gd name="connsiteX3526" fmla="*/ 19339948 w 24263694"/>
              <a:gd name="connsiteY3526" fmla="*/ 850937 h 7804877"/>
              <a:gd name="connsiteX3527" fmla="*/ 19307370 w 24263694"/>
              <a:gd name="connsiteY3527" fmla="*/ 848034 h 7804877"/>
              <a:gd name="connsiteX3528" fmla="*/ 4654125 w 24263694"/>
              <a:gd name="connsiteY3528" fmla="*/ 845857 h 7804877"/>
              <a:gd name="connsiteX3529" fmla="*/ 4670975 w 24263694"/>
              <a:gd name="connsiteY3529" fmla="*/ 850937 h 7804877"/>
              <a:gd name="connsiteX3530" fmla="*/ 4600203 w 24263694"/>
              <a:gd name="connsiteY3530" fmla="*/ 870529 h 7804877"/>
              <a:gd name="connsiteX3531" fmla="*/ 4631657 w 24263694"/>
              <a:gd name="connsiteY3531" fmla="*/ 846583 h 7804877"/>
              <a:gd name="connsiteX3532" fmla="*/ 4654125 w 24263694"/>
              <a:gd name="connsiteY3532" fmla="*/ 845857 h 7804877"/>
              <a:gd name="connsiteX3533" fmla="*/ 19737620 w 24263694"/>
              <a:gd name="connsiteY3533" fmla="*/ 834247 h 7804877"/>
              <a:gd name="connsiteX3534" fmla="*/ 19719648 w 24263694"/>
              <a:gd name="connsiteY3534" fmla="*/ 853839 h 7804877"/>
              <a:gd name="connsiteX3535" fmla="*/ 19764582 w 24263694"/>
              <a:gd name="connsiteY3535" fmla="*/ 842229 h 7804877"/>
              <a:gd name="connsiteX3536" fmla="*/ 19737620 w 24263694"/>
              <a:gd name="connsiteY3536" fmla="*/ 834247 h 7804877"/>
              <a:gd name="connsiteX3537" fmla="*/ 17189816 w 24263694"/>
              <a:gd name="connsiteY3537" fmla="*/ 823725 h 7804877"/>
              <a:gd name="connsiteX3538" fmla="*/ 17252726 w 24263694"/>
              <a:gd name="connsiteY3538" fmla="*/ 845857 h 7804877"/>
              <a:gd name="connsiteX3539" fmla="*/ 17439204 w 24263694"/>
              <a:gd name="connsiteY3539" fmla="*/ 828079 h 7804877"/>
              <a:gd name="connsiteX3540" fmla="*/ 17496496 w 24263694"/>
              <a:gd name="connsiteY3540" fmla="*/ 856016 h 7804877"/>
              <a:gd name="connsiteX3541" fmla="*/ 17825644 w 24263694"/>
              <a:gd name="connsiteY3541" fmla="*/ 849485 h 7804877"/>
              <a:gd name="connsiteX3542" fmla="*/ 17777340 w 24263694"/>
              <a:gd name="connsiteY3542" fmla="*/ 827353 h 7804877"/>
              <a:gd name="connsiteX3543" fmla="*/ 17975052 w 24263694"/>
              <a:gd name="connsiteY3543" fmla="*/ 838601 h 7804877"/>
              <a:gd name="connsiteX3544" fmla="*/ 17908774 w 24263694"/>
              <a:gd name="connsiteY3544" fmla="*/ 885405 h 7804877"/>
              <a:gd name="connsiteX3545" fmla="*/ 17448192 w 24263694"/>
              <a:gd name="connsiteY3545" fmla="*/ 892299 h 7804877"/>
              <a:gd name="connsiteX3546" fmla="*/ 17347088 w 24263694"/>
              <a:gd name="connsiteY3546" fmla="*/ 912617 h 7804877"/>
              <a:gd name="connsiteX3547" fmla="*/ 17386406 w 24263694"/>
              <a:gd name="connsiteY3547" fmla="*/ 885405 h 7804877"/>
              <a:gd name="connsiteX3548" fmla="*/ 17149376 w 24263694"/>
              <a:gd name="connsiteY3548" fmla="*/ 844043 h 7804877"/>
              <a:gd name="connsiteX3549" fmla="*/ 17189816 w 24263694"/>
              <a:gd name="connsiteY3549" fmla="*/ 823725 h 7804877"/>
              <a:gd name="connsiteX3550" fmla="*/ 18058182 w 24263694"/>
              <a:gd name="connsiteY3550" fmla="*/ 820822 h 7804877"/>
              <a:gd name="connsiteX3551" fmla="*/ 18094130 w 24263694"/>
              <a:gd name="connsiteY3551" fmla="*/ 852751 h 7804877"/>
              <a:gd name="connsiteX3552" fmla="*/ 18021110 w 24263694"/>
              <a:gd name="connsiteY3552" fmla="*/ 882140 h 7804877"/>
              <a:gd name="connsiteX3553" fmla="*/ 17973930 w 24263694"/>
              <a:gd name="connsiteY3553" fmla="*/ 853839 h 7804877"/>
              <a:gd name="connsiteX3554" fmla="*/ 18049194 w 24263694"/>
              <a:gd name="connsiteY3554" fmla="*/ 862547 h 7804877"/>
              <a:gd name="connsiteX3555" fmla="*/ 18046948 w 24263694"/>
              <a:gd name="connsiteY3555" fmla="*/ 824451 h 7804877"/>
              <a:gd name="connsiteX3556" fmla="*/ 18058182 w 24263694"/>
              <a:gd name="connsiteY3556" fmla="*/ 820822 h 7804877"/>
              <a:gd name="connsiteX3557" fmla="*/ 16894370 w 24263694"/>
              <a:gd name="connsiteY3557" fmla="*/ 811389 h 7804877"/>
              <a:gd name="connsiteX3558" fmla="*/ 17132524 w 24263694"/>
              <a:gd name="connsiteY3558" fmla="*/ 831707 h 7804877"/>
              <a:gd name="connsiteX3559" fmla="*/ 16887630 w 24263694"/>
              <a:gd name="connsiteY3559" fmla="*/ 842955 h 7804877"/>
              <a:gd name="connsiteX3560" fmla="*/ 16894370 w 24263694"/>
              <a:gd name="connsiteY3560" fmla="*/ 811389 h 7804877"/>
              <a:gd name="connsiteX3561" fmla="*/ 13984840 w 24263694"/>
              <a:gd name="connsiteY3561" fmla="*/ 807761 h 7804877"/>
              <a:gd name="connsiteX3562" fmla="*/ 14018541 w 24263694"/>
              <a:gd name="connsiteY3562" fmla="*/ 842229 h 7804877"/>
              <a:gd name="connsiteX3563" fmla="*/ 14020788 w 24263694"/>
              <a:gd name="connsiteY3563" fmla="*/ 891573 h 7804877"/>
              <a:gd name="connsiteX3564" fmla="*/ 13983717 w 24263694"/>
              <a:gd name="connsiteY3564" fmla="*/ 891573 h 7804877"/>
              <a:gd name="connsiteX3565" fmla="*/ 13937659 w 24263694"/>
              <a:gd name="connsiteY3565" fmla="*/ 882865 h 7804877"/>
              <a:gd name="connsiteX3566" fmla="*/ 13926425 w 24263694"/>
              <a:gd name="connsiteY3566" fmla="*/ 850211 h 7804877"/>
              <a:gd name="connsiteX3567" fmla="*/ 13984840 w 24263694"/>
              <a:gd name="connsiteY3567" fmla="*/ 807761 h 7804877"/>
              <a:gd name="connsiteX3568" fmla="*/ 18598524 w 24263694"/>
              <a:gd name="connsiteY3568" fmla="*/ 807035 h 7804877"/>
              <a:gd name="connsiteX3569" fmla="*/ 18641212 w 24263694"/>
              <a:gd name="connsiteY3569" fmla="*/ 807035 h 7804877"/>
              <a:gd name="connsiteX3570" fmla="*/ 18596276 w 24263694"/>
              <a:gd name="connsiteY3570" fmla="*/ 841503 h 7804877"/>
              <a:gd name="connsiteX3571" fmla="*/ 18726588 w 24263694"/>
              <a:gd name="connsiteY3571" fmla="*/ 804132 h 7804877"/>
              <a:gd name="connsiteX3572" fmla="*/ 18776016 w 24263694"/>
              <a:gd name="connsiteY3572" fmla="*/ 850937 h 7804877"/>
              <a:gd name="connsiteX3573" fmla="*/ 18726588 w 24263694"/>
              <a:gd name="connsiteY3573" fmla="*/ 804132 h 7804877"/>
              <a:gd name="connsiteX3574" fmla="*/ 4690072 w 24263694"/>
              <a:gd name="connsiteY3574" fmla="*/ 790345 h 7804877"/>
              <a:gd name="connsiteX3575" fmla="*/ 4705800 w 24263694"/>
              <a:gd name="connsiteY3575" fmla="*/ 812840 h 7804877"/>
              <a:gd name="connsiteX3576" fmla="*/ 4733883 w 24263694"/>
              <a:gd name="connsiteY3576" fmla="*/ 807035 h 7804877"/>
              <a:gd name="connsiteX3577" fmla="*/ 4695689 w 24263694"/>
              <a:gd name="connsiteY3577" fmla="*/ 822999 h 7804877"/>
              <a:gd name="connsiteX3578" fmla="*/ 4690072 w 24263694"/>
              <a:gd name="connsiteY3578" fmla="*/ 790345 h 7804877"/>
              <a:gd name="connsiteX3579" fmla="*/ 16870780 w 24263694"/>
              <a:gd name="connsiteY3579" fmla="*/ 785991 h 7804877"/>
              <a:gd name="connsiteX3580" fmla="*/ 16878642 w 24263694"/>
              <a:gd name="connsiteY3580" fmla="*/ 849485 h 7804877"/>
              <a:gd name="connsiteX3581" fmla="*/ 16814610 w 24263694"/>
              <a:gd name="connsiteY3581" fmla="*/ 829893 h 7804877"/>
              <a:gd name="connsiteX3582" fmla="*/ 16868532 w 24263694"/>
              <a:gd name="connsiteY3582" fmla="*/ 811389 h 7804877"/>
              <a:gd name="connsiteX3583" fmla="*/ 18315434 w 24263694"/>
              <a:gd name="connsiteY3583" fmla="*/ 783814 h 7804877"/>
              <a:gd name="connsiteX3584" fmla="*/ 18345764 w 24263694"/>
              <a:gd name="connsiteY3584" fmla="*/ 879963 h 7804877"/>
              <a:gd name="connsiteX3585" fmla="*/ 18296336 w 24263694"/>
              <a:gd name="connsiteY3585" fmla="*/ 870529 h 7804877"/>
              <a:gd name="connsiteX3586" fmla="*/ 18332284 w 24263694"/>
              <a:gd name="connsiteY3586" fmla="*/ 860733 h 7804877"/>
              <a:gd name="connsiteX3587" fmla="*/ 18298584 w 24263694"/>
              <a:gd name="connsiteY3587" fmla="*/ 833521 h 7804877"/>
              <a:gd name="connsiteX3588" fmla="*/ 18107610 w 24263694"/>
              <a:gd name="connsiteY3588" fmla="*/ 910077 h 7804877"/>
              <a:gd name="connsiteX3589" fmla="*/ 18117720 w 24263694"/>
              <a:gd name="connsiteY3589" fmla="*/ 832433 h 7804877"/>
              <a:gd name="connsiteX3590" fmla="*/ 18315434 w 24263694"/>
              <a:gd name="connsiteY3590" fmla="*/ 783814 h 7804877"/>
              <a:gd name="connsiteX3591" fmla="*/ 16515794 w 24263694"/>
              <a:gd name="connsiteY3591" fmla="*/ 770027 h 7804877"/>
              <a:gd name="connsiteX3592" fmla="*/ 16528150 w 24263694"/>
              <a:gd name="connsiteY3592" fmla="*/ 779460 h 7804877"/>
              <a:gd name="connsiteX3593" fmla="*/ 16665202 w 24263694"/>
              <a:gd name="connsiteY3593" fmla="*/ 807761 h 7804877"/>
              <a:gd name="connsiteX3594" fmla="*/ 16582074 w 24263694"/>
              <a:gd name="connsiteY3594" fmla="*/ 835335 h 7804877"/>
              <a:gd name="connsiteX3595" fmla="*/ 16516918 w 24263694"/>
              <a:gd name="connsiteY3595" fmla="*/ 815017 h 7804877"/>
              <a:gd name="connsiteX3596" fmla="*/ 16515794 w 24263694"/>
              <a:gd name="connsiteY3596" fmla="*/ 770027 h 7804877"/>
              <a:gd name="connsiteX3597" fmla="*/ 3845298 w 24263694"/>
              <a:gd name="connsiteY3597" fmla="*/ 759505 h 7804877"/>
              <a:gd name="connsiteX3598" fmla="*/ 3775649 w 24263694"/>
              <a:gd name="connsiteY3598" fmla="*/ 810663 h 7804877"/>
              <a:gd name="connsiteX3599" fmla="*/ 3845298 w 24263694"/>
              <a:gd name="connsiteY3599" fmla="*/ 759505 h 7804877"/>
              <a:gd name="connsiteX3600" fmla="*/ 4759721 w 24263694"/>
              <a:gd name="connsiteY3600" fmla="*/ 748620 h 7804877"/>
              <a:gd name="connsiteX3601" fmla="*/ 4840604 w 24263694"/>
              <a:gd name="connsiteY3601" fmla="*/ 783814 h 7804877"/>
              <a:gd name="connsiteX3602" fmla="*/ 4810273 w 24263694"/>
              <a:gd name="connsiteY3602" fmla="*/ 808486 h 7804877"/>
              <a:gd name="connsiteX3603" fmla="*/ 4775448 w 24263694"/>
              <a:gd name="connsiteY3603" fmla="*/ 764585 h 7804877"/>
              <a:gd name="connsiteX3604" fmla="*/ 4765338 w 24263694"/>
              <a:gd name="connsiteY3604" fmla="*/ 793973 h 7804877"/>
              <a:gd name="connsiteX3605" fmla="*/ 4759721 w 24263694"/>
              <a:gd name="connsiteY3605" fmla="*/ 748620 h 7804877"/>
              <a:gd name="connsiteX3606" fmla="*/ 15786726 w 24263694"/>
              <a:gd name="connsiteY3606" fmla="*/ 746080 h 7804877"/>
              <a:gd name="connsiteX3607" fmla="*/ 15797960 w 24263694"/>
              <a:gd name="connsiteY3607" fmla="*/ 751523 h 7804877"/>
              <a:gd name="connsiteX3608" fmla="*/ 15742914 w 24263694"/>
              <a:gd name="connsiteY3608" fmla="*/ 762045 h 7804877"/>
              <a:gd name="connsiteX3609" fmla="*/ 15770998 w 24263694"/>
              <a:gd name="connsiteY3609" fmla="*/ 747169 h 7804877"/>
              <a:gd name="connsiteX3610" fmla="*/ 15786726 w 24263694"/>
              <a:gd name="connsiteY3610" fmla="*/ 746080 h 7804877"/>
              <a:gd name="connsiteX3611" fmla="*/ 15974330 w 24263694"/>
              <a:gd name="connsiteY3611" fmla="*/ 744992 h 7804877"/>
              <a:gd name="connsiteX3612" fmla="*/ 15917038 w 24263694"/>
              <a:gd name="connsiteY3612" fmla="*/ 747895 h 7804877"/>
              <a:gd name="connsiteX3613" fmla="*/ 16041732 w 24263694"/>
              <a:gd name="connsiteY3613" fmla="*/ 756602 h 7804877"/>
              <a:gd name="connsiteX3614" fmla="*/ 15974330 w 24263694"/>
              <a:gd name="connsiteY3614" fmla="*/ 744992 h 7804877"/>
              <a:gd name="connsiteX3615" fmla="*/ 15977700 w 24263694"/>
              <a:gd name="connsiteY3615" fmla="*/ 724674 h 7804877"/>
              <a:gd name="connsiteX3616" fmla="*/ 16043978 w 24263694"/>
              <a:gd name="connsiteY3616" fmla="*/ 755151 h 7804877"/>
              <a:gd name="connsiteX3617" fmla="*/ 16072062 w 24263694"/>
              <a:gd name="connsiteY3617" fmla="*/ 741727 h 7804877"/>
              <a:gd name="connsiteX3618" fmla="*/ 16368634 w 24263694"/>
              <a:gd name="connsiteY3618" fmla="*/ 768938 h 7804877"/>
              <a:gd name="connsiteX3619" fmla="*/ 16498944 w 24263694"/>
              <a:gd name="connsiteY3619" fmla="*/ 809938 h 7804877"/>
              <a:gd name="connsiteX3620" fmla="*/ 16295614 w 24263694"/>
              <a:gd name="connsiteY3620" fmla="*/ 798327 h 7804877"/>
              <a:gd name="connsiteX3621" fmla="*/ 16302354 w 24263694"/>
              <a:gd name="connsiteY3621" fmla="*/ 817557 h 7804877"/>
              <a:gd name="connsiteX3622" fmla="*/ 16111382 w 24263694"/>
              <a:gd name="connsiteY3622" fmla="*/ 819371 h 7804877"/>
              <a:gd name="connsiteX3623" fmla="*/ 16129354 w 24263694"/>
              <a:gd name="connsiteY3623" fmla="*/ 827353 h 7804877"/>
              <a:gd name="connsiteX3624" fmla="*/ 15877720 w 24263694"/>
              <a:gd name="connsiteY3624" fmla="*/ 856016 h 7804877"/>
              <a:gd name="connsiteX3625" fmla="*/ 15868734 w 24263694"/>
              <a:gd name="connsiteY3625" fmla="*/ 731205 h 7804877"/>
              <a:gd name="connsiteX3626" fmla="*/ 15911422 w 24263694"/>
              <a:gd name="connsiteY3626" fmla="*/ 746080 h 7804877"/>
              <a:gd name="connsiteX3627" fmla="*/ 15977700 w 24263694"/>
              <a:gd name="connsiteY3627" fmla="*/ 724674 h 7804877"/>
              <a:gd name="connsiteX3628" fmla="*/ 4013803 w 24263694"/>
              <a:gd name="connsiteY3628" fmla="*/ 723948 h 7804877"/>
              <a:gd name="connsiteX3629" fmla="*/ 4007063 w 24263694"/>
              <a:gd name="connsiteY3629" fmla="*/ 767124 h 7804877"/>
              <a:gd name="connsiteX3630" fmla="*/ 4013803 w 24263694"/>
              <a:gd name="connsiteY3630" fmla="*/ 723948 h 7804877"/>
              <a:gd name="connsiteX3631" fmla="*/ 15712584 w 24263694"/>
              <a:gd name="connsiteY3631" fmla="*/ 723223 h 7804877"/>
              <a:gd name="connsiteX3632" fmla="*/ 15529475 w 24263694"/>
              <a:gd name="connsiteY3632" fmla="*/ 768938 h 7804877"/>
              <a:gd name="connsiteX3633" fmla="*/ 15509254 w 24263694"/>
              <a:gd name="connsiteY3633" fmla="*/ 739912 h 7804877"/>
              <a:gd name="connsiteX3634" fmla="*/ 15712584 w 24263694"/>
              <a:gd name="connsiteY3634" fmla="*/ 723223 h 7804877"/>
              <a:gd name="connsiteX3635" fmla="*/ 3067925 w 24263694"/>
              <a:gd name="connsiteY3635" fmla="*/ 722497 h 7804877"/>
              <a:gd name="connsiteX3636" fmla="*/ 3118477 w 24263694"/>
              <a:gd name="connsiteY3636" fmla="*/ 734107 h 7804877"/>
              <a:gd name="connsiteX3637" fmla="*/ 3067925 w 24263694"/>
              <a:gd name="connsiteY3637" fmla="*/ 722497 h 7804877"/>
              <a:gd name="connsiteX3638" fmla="*/ 3714987 w 24263694"/>
              <a:gd name="connsiteY3638" fmla="*/ 690568 h 7804877"/>
              <a:gd name="connsiteX3639" fmla="*/ 3665558 w 24263694"/>
              <a:gd name="connsiteY3639" fmla="*/ 799779 h 7804877"/>
              <a:gd name="connsiteX3640" fmla="*/ 3714987 w 24263694"/>
              <a:gd name="connsiteY3640" fmla="*/ 690568 h 7804877"/>
              <a:gd name="connsiteX3641" fmla="*/ 14329715 w 24263694"/>
              <a:gd name="connsiteY3641" fmla="*/ 643038 h 7804877"/>
              <a:gd name="connsiteX3642" fmla="*/ 14385884 w 24263694"/>
              <a:gd name="connsiteY3642" fmla="*/ 665533 h 7804877"/>
              <a:gd name="connsiteX3643" fmla="*/ 14438682 w 24263694"/>
              <a:gd name="connsiteY3643" fmla="*/ 665533 h 7804877"/>
              <a:gd name="connsiteX3644" fmla="*/ 14366786 w 24263694"/>
              <a:gd name="connsiteY3644" fmla="*/ 687303 h 7804877"/>
              <a:gd name="connsiteX3645" fmla="*/ 14346566 w 24263694"/>
              <a:gd name="connsiteY3645" fmla="*/ 656100 h 7804877"/>
              <a:gd name="connsiteX3646" fmla="*/ 14285904 w 24263694"/>
              <a:gd name="connsiteY3646" fmla="*/ 659003 h 7804877"/>
              <a:gd name="connsiteX3647" fmla="*/ 14311741 w 24263694"/>
              <a:gd name="connsiteY3647" fmla="*/ 643764 h 7804877"/>
              <a:gd name="connsiteX3648" fmla="*/ 14329715 w 24263694"/>
              <a:gd name="connsiteY3648" fmla="*/ 643038 h 7804877"/>
              <a:gd name="connsiteX3649" fmla="*/ 14233105 w 24263694"/>
              <a:gd name="connsiteY3649" fmla="*/ 636870 h 7804877"/>
              <a:gd name="connsiteX3650" fmla="*/ 14273546 w 24263694"/>
              <a:gd name="connsiteY3650" fmla="*/ 639410 h 7804877"/>
              <a:gd name="connsiteX3651" fmla="*/ 14202774 w 24263694"/>
              <a:gd name="connsiteY3651" fmla="*/ 648118 h 7804877"/>
              <a:gd name="connsiteX3652" fmla="*/ 14233105 w 24263694"/>
              <a:gd name="connsiteY3652" fmla="*/ 636870 h 7804877"/>
              <a:gd name="connsiteX3653" fmla="*/ 12024559 w 24263694"/>
              <a:gd name="connsiteY3653" fmla="*/ 634693 h 7804877"/>
              <a:gd name="connsiteX3654" fmla="*/ 12043656 w 24263694"/>
              <a:gd name="connsiteY3654" fmla="*/ 643764 h 7804877"/>
              <a:gd name="connsiteX3655" fmla="*/ 12022312 w 24263694"/>
              <a:gd name="connsiteY3655" fmla="*/ 666985 h 7804877"/>
              <a:gd name="connsiteX3656" fmla="*/ 12031299 w 24263694"/>
              <a:gd name="connsiteY3656" fmla="*/ 659003 h 7804877"/>
              <a:gd name="connsiteX3657" fmla="*/ 11987487 w 24263694"/>
              <a:gd name="connsiteY3657" fmla="*/ 666985 h 7804877"/>
              <a:gd name="connsiteX3658" fmla="*/ 11997598 w 24263694"/>
              <a:gd name="connsiteY3658" fmla="*/ 636870 h 7804877"/>
              <a:gd name="connsiteX3659" fmla="*/ 12024559 w 24263694"/>
              <a:gd name="connsiteY3659" fmla="*/ 634693 h 7804877"/>
              <a:gd name="connsiteX3660" fmla="*/ 14118521 w 24263694"/>
              <a:gd name="connsiteY3660" fmla="*/ 616552 h 7804877"/>
              <a:gd name="connsiteX3661" fmla="*/ 14163456 w 24263694"/>
              <a:gd name="connsiteY3661" fmla="*/ 628162 h 7804877"/>
              <a:gd name="connsiteX3662" fmla="*/ 14108411 w 24263694"/>
              <a:gd name="connsiteY3662" fmla="*/ 627074 h 7804877"/>
              <a:gd name="connsiteX3663" fmla="*/ 14118521 w 24263694"/>
              <a:gd name="connsiteY3663" fmla="*/ 616552 h 7804877"/>
              <a:gd name="connsiteX3664" fmla="*/ 16072062 w 24263694"/>
              <a:gd name="connsiteY3664" fmla="*/ 588977 h 7804877"/>
              <a:gd name="connsiteX3665" fmla="*/ 16083296 w 24263694"/>
              <a:gd name="connsiteY3665" fmla="*/ 639410 h 7804877"/>
              <a:gd name="connsiteX3666" fmla="*/ 16028250 w 24263694"/>
              <a:gd name="connsiteY3666" fmla="*/ 628888 h 7804877"/>
              <a:gd name="connsiteX3667" fmla="*/ 16072062 w 24263694"/>
              <a:gd name="connsiteY3667" fmla="*/ 588977 h 7804877"/>
              <a:gd name="connsiteX3668" fmla="*/ 12227889 w 24263694"/>
              <a:gd name="connsiteY3668" fmla="*/ 587526 h 7804877"/>
              <a:gd name="connsiteX3669" fmla="*/ 12227889 w 24263694"/>
              <a:gd name="connsiteY3669" fmla="*/ 602765 h 7804877"/>
              <a:gd name="connsiteX3670" fmla="*/ 12227889 w 24263694"/>
              <a:gd name="connsiteY3670" fmla="*/ 587526 h 7804877"/>
              <a:gd name="connsiteX3671" fmla="*/ 13936535 w 24263694"/>
              <a:gd name="connsiteY3671" fmla="*/ 579544 h 7804877"/>
              <a:gd name="connsiteX3672" fmla="*/ 14094931 w 24263694"/>
              <a:gd name="connsiteY3672" fmla="*/ 613649 h 7804877"/>
              <a:gd name="connsiteX3673" fmla="*/ 13992704 w 24263694"/>
              <a:gd name="connsiteY3673" fmla="*/ 633242 h 7804877"/>
              <a:gd name="connsiteX3674" fmla="*/ 13916315 w 24263694"/>
              <a:gd name="connsiteY3674" fmla="*/ 596234 h 7804877"/>
              <a:gd name="connsiteX3675" fmla="*/ 13936535 w 24263694"/>
              <a:gd name="connsiteY3675" fmla="*/ 579544 h 7804877"/>
              <a:gd name="connsiteX3676" fmla="*/ 12229012 w 24263694"/>
              <a:gd name="connsiteY3676" fmla="*/ 569748 h 7804877"/>
              <a:gd name="connsiteX3677" fmla="*/ 12199804 w 24263694"/>
              <a:gd name="connsiteY3677" fmla="*/ 607119 h 7804877"/>
              <a:gd name="connsiteX3678" fmla="*/ 12212161 w 24263694"/>
              <a:gd name="connsiteY3678" fmla="*/ 620180 h 7804877"/>
              <a:gd name="connsiteX3679" fmla="*/ 12215532 w 24263694"/>
              <a:gd name="connsiteY3679" fmla="*/ 583898 h 7804877"/>
              <a:gd name="connsiteX3680" fmla="*/ 12227889 w 24263694"/>
              <a:gd name="connsiteY3680" fmla="*/ 584624 h 7804877"/>
              <a:gd name="connsiteX3681" fmla="*/ 12229012 w 24263694"/>
              <a:gd name="connsiteY3681" fmla="*/ 569748 h 7804877"/>
              <a:gd name="connsiteX3682" fmla="*/ 13718601 w 24263694"/>
              <a:gd name="connsiteY3682" fmla="*/ 564668 h 7804877"/>
              <a:gd name="connsiteX3683" fmla="*/ 13746686 w 24263694"/>
              <a:gd name="connsiteY3683" fmla="*/ 608570 h 7804877"/>
              <a:gd name="connsiteX3684" fmla="*/ 13810718 w 24263694"/>
              <a:gd name="connsiteY3684" fmla="*/ 573376 h 7804877"/>
              <a:gd name="connsiteX3685" fmla="*/ 13843296 w 24263694"/>
              <a:gd name="connsiteY3685" fmla="*/ 575916 h 7804877"/>
              <a:gd name="connsiteX3686" fmla="*/ 13914068 w 24263694"/>
              <a:gd name="connsiteY3686" fmla="*/ 636870 h 7804877"/>
              <a:gd name="connsiteX3687" fmla="*/ 13627608 w 24263694"/>
              <a:gd name="connsiteY3687" fmla="*/ 641950 h 7804877"/>
              <a:gd name="connsiteX3688" fmla="*/ 13626485 w 24263694"/>
              <a:gd name="connsiteY3688" fmla="*/ 591880 h 7804877"/>
              <a:gd name="connsiteX3689" fmla="*/ 13718601 w 24263694"/>
              <a:gd name="connsiteY3689" fmla="*/ 564668 h 7804877"/>
              <a:gd name="connsiteX3690" fmla="*/ 12135632 w 24263694"/>
              <a:gd name="connsiteY3690" fmla="*/ 561686 h 7804877"/>
              <a:gd name="connsiteX3691" fmla="*/ 12122292 w 24263694"/>
              <a:gd name="connsiteY3691" fmla="*/ 561766 h 7804877"/>
              <a:gd name="connsiteX3692" fmla="*/ 11886384 w 24263694"/>
              <a:gd name="connsiteY3692" fmla="*/ 629614 h 7804877"/>
              <a:gd name="connsiteX3693" fmla="*/ 11972884 w 24263694"/>
              <a:gd name="connsiteY3693" fmla="*/ 666985 h 7804877"/>
              <a:gd name="connsiteX3694" fmla="*/ 11916715 w 24263694"/>
              <a:gd name="connsiteY3694" fmla="*/ 693108 h 7804877"/>
              <a:gd name="connsiteX3695" fmla="*/ 11982994 w 24263694"/>
              <a:gd name="connsiteY3695" fmla="*/ 709072 h 7804877"/>
              <a:gd name="connsiteX3696" fmla="*/ 12108811 w 24263694"/>
              <a:gd name="connsiteY3696" fmla="*/ 628162 h 7804877"/>
              <a:gd name="connsiteX3697" fmla="*/ 12140266 w 24263694"/>
              <a:gd name="connsiteY3697" fmla="*/ 629614 h 7804877"/>
              <a:gd name="connsiteX3698" fmla="*/ 12157116 w 24263694"/>
              <a:gd name="connsiteY3698" fmla="*/ 579544 h 7804877"/>
              <a:gd name="connsiteX3699" fmla="*/ 12135632 w 24263694"/>
              <a:gd name="connsiteY3699" fmla="*/ 561686 h 7804877"/>
              <a:gd name="connsiteX3700" fmla="*/ 13420908 w 24263694"/>
              <a:gd name="connsiteY3700" fmla="*/ 556686 h 7804877"/>
              <a:gd name="connsiteX3701" fmla="*/ 13440006 w 24263694"/>
              <a:gd name="connsiteY3701" fmla="*/ 591154 h 7804877"/>
              <a:gd name="connsiteX3702" fmla="*/ 13413045 w 24263694"/>
              <a:gd name="connsiteY3702" fmla="*/ 585349 h 7804877"/>
              <a:gd name="connsiteX3703" fmla="*/ 13378220 w 24263694"/>
              <a:gd name="connsiteY3703" fmla="*/ 591154 h 7804877"/>
              <a:gd name="connsiteX3704" fmla="*/ 13397317 w 24263694"/>
              <a:gd name="connsiteY3704" fmla="*/ 573376 h 7804877"/>
              <a:gd name="connsiteX3705" fmla="*/ 13420908 w 24263694"/>
              <a:gd name="connsiteY3705" fmla="*/ 556686 h 7804877"/>
              <a:gd name="connsiteX3706" fmla="*/ 13096254 w 24263694"/>
              <a:gd name="connsiteY3706" fmla="*/ 538908 h 7804877"/>
              <a:gd name="connsiteX3707" fmla="*/ 13270377 w 24263694"/>
              <a:gd name="connsiteY3707" fmla="*/ 557412 h 7804877"/>
              <a:gd name="connsiteX3708" fmla="*/ 13233305 w 24263694"/>
              <a:gd name="connsiteY3708" fmla="*/ 592606 h 7804877"/>
              <a:gd name="connsiteX3709" fmla="*/ 13088391 w 24263694"/>
              <a:gd name="connsiteY3709" fmla="*/ 583172 h 7804877"/>
              <a:gd name="connsiteX3710" fmla="*/ 13096254 w 24263694"/>
              <a:gd name="connsiteY3710" fmla="*/ 538908 h 7804877"/>
              <a:gd name="connsiteX3711" fmla="*/ 3749811 w 24263694"/>
              <a:gd name="connsiteY3711" fmla="*/ 531288 h 7804877"/>
              <a:gd name="connsiteX3712" fmla="*/ 3813843 w 24263694"/>
              <a:gd name="connsiteY3712" fmla="*/ 532740 h 7804877"/>
              <a:gd name="connsiteX3713" fmla="*/ 3738577 w 24263694"/>
              <a:gd name="connsiteY3713" fmla="*/ 561040 h 7804877"/>
              <a:gd name="connsiteX3714" fmla="*/ 3749811 w 24263694"/>
              <a:gd name="connsiteY3714" fmla="*/ 531288 h 7804877"/>
              <a:gd name="connsiteX3715" fmla="*/ 11367388 w 24263694"/>
              <a:gd name="connsiteY3715" fmla="*/ 515324 h 7804877"/>
              <a:gd name="connsiteX3716" fmla="*/ 11196635 w 24263694"/>
              <a:gd name="connsiteY3716" fmla="*/ 538908 h 7804877"/>
              <a:gd name="connsiteX3717" fmla="*/ 11367388 w 24263694"/>
              <a:gd name="connsiteY3717" fmla="*/ 515324 h 7804877"/>
              <a:gd name="connsiteX3718" fmla="*/ 12343596 w 24263694"/>
              <a:gd name="connsiteY3718" fmla="*/ 508068 h 7804877"/>
              <a:gd name="connsiteX3719" fmla="*/ 12326745 w 24263694"/>
              <a:gd name="connsiteY3719" fmla="*/ 509882 h 7804877"/>
              <a:gd name="connsiteX3720" fmla="*/ 12315512 w 24263694"/>
              <a:gd name="connsiteY3720" fmla="*/ 545076 h 7804877"/>
              <a:gd name="connsiteX3721" fmla="*/ 12346966 w 24263694"/>
              <a:gd name="connsiteY3721" fmla="*/ 541447 h 7804877"/>
              <a:gd name="connsiteX3722" fmla="*/ 12379544 w 24263694"/>
              <a:gd name="connsiteY3722" fmla="*/ 519678 h 7804877"/>
              <a:gd name="connsiteX3723" fmla="*/ 12343596 w 24263694"/>
              <a:gd name="connsiteY3723" fmla="*/ 508068 h 7804877"/>
              <a:gd name="connsiteX3724" fmla="*/ 12142513 w 24263694"/>
              <a:gd name="connsiteY3724" fmla="*/ 481581 h 7804877"/>
              <a:gd name="connsiteX3725" fmla="*/ 12080727 w 24263694"/>
              <a:gd name="connsiteY3725" fmla="*/ 516775 h 7804877"/>
              <a:gd name="connsiteX3726" fmla="*/ 12142513 w 24263694"/>
              <a:gd name="connsiteY3726" fmla="*/ 481581 h 7804877"/>
              <a:gd name="connsiteX3727" fmla="*/ 11996474 w 24263694"/>
              <a:gd name="connsiteY3727" fmla="*/ 477953 h 7804877"/>
              <a:gd name="connsiteX3728" fmla="*/ 11975130 w 24263694"/>
              <a:gd name="connsiteY3728" fmla="*/ 500085 h 7804877"/>
              <a:gd name="connsiteX3729" fmla="*/ 12025682 w 24263694"/>
              <a:gd name="connsiteY3729" fmla="*/ 482307 h 7804877"/>
              <a:gd name="connsiteX3730" fmla="*/ 11996474 w 24263694"/>
              <a:gd name="connsiteY3730" fmla="*/ 477953 h 7804877"/>
              <a:gd name="connsiteX3731" fmla="*/ 12379544 w 24263694"/>
              <a:gd name="connsiteY3731" fmla="*/ 456184 h 7804877"/>
              <a:gd name="connsiteX3732" fmla="*/ 12381790 w 24263694"/>
              <a:gd name="connsiteY3732" fmla="*/ 500811 h 7804877"/>
              <a:gd name="connsiteX3733" fmla="*/ 12417738 w 24263694"/>
              <a:gd name="connsiteY3733" fmla="*/ 492103 h 7804877"/>
              <a:gd name="connsiteX3734" fmla="*/ 12406505 w 24263694"/>
              <a:gd name="connsiteY3734" fmla="*/ 457635 h 7804877"/>
              <a:gd name="connsiteX3735" fmla="*/ 11506685 w 24263694"/>
              <a:gd name="connsiteY3735" fmla="*/ 434051 h 7804877"/>
              <a:gd name="connsiteX3736" fmla="*/ 11542633 w 24263694"/>
              <a:gd name="connsiteY3736" fmla="*/ 436591 h 7804877"/>
              <a:gd name="connsiteX3737" fmla="*/ 11450516 w 24263694"/>
              <a:gd name="connsiteY3737" fmla="*/ 411919 h 7804877"/>
              <a:gd name="connsiteX3738" fmla="*/ 11426925 w 24263694"/>
              <a:gd name="connsiteY3738" fmla="*/ 434051 h 7804877"/>
              <a:gd name="connsiteX3739" fmla="*/ 11489834 w 24263694"/>
              <a:gd name="connsiteY3739" fmla="*/ 426795 h 7804877"/>
              <a:gd name="connsiteX3740" fmla="*/ 11450516 w 24263694"/>
              <a:gd name="connsiteY3740" fmla="*/ 411919 h 7804877"/>
              <a:gd name="connsiteX3741" fmla="*/ 12303155 w 24263694"/>
              <a:gd name="connsiteY3741" fmla="*/ 402123 h 7804877"/>
              <a:gd name="connsiteX3742" fmla="*/ 12282934 w 24263694"/>
              <a:gd name="connsiteY3742" fmla="*/ 446387 h 7804877"/>
              <a:gd name="connsiteX3743" fmla="*/ 12337979 w 24263694"/>
              <a:gd name="connsiteY3743" fmla="*/ 419901 h 7804877"/>
              <a:gd name="connsiteX3744" fmla="*/ 12303155 w 24263694"/>
              <a:gd name="connsiteY3744" fmla="*/ 402123 h 7804877"/>
              <a:gd name="connsiteX3745" fmla="*/ 11965020 w 24263694"/>
              <a:gd name="connsiteY3745" fmla="*/ 393415 h 7804877"/>
              <a:gd name="connsiteX3746" fmla="*/ 11985241 w 24263694"/>
              <a:gd name="connsiteY3746" fmla="*/ 427883 h 7804877"/>
              <a:gd name="connsiteX3747" fmla="*/ 11967267 w 24263694"/>
              <a:gd name="connsiteY3747" fmla="*/ 426795 h 7804877"/>
              <a:gd name="connsiteX3748" fmla="*/ 11965020 w 24263694"/>
              <a:gd name="connsiteY3748" fmla="*/ 393415 h 7804877"/>
              <a:gd name="connsiteX3749" fmla="*/ 11848189 w 24263694"/>
              <a:gd name="connsiteY3749" fmla="*/ 392689 h 7804877"/>
              <a:gd name="connsiteX3750" fmla="*/ 11825722 w 24263694"/>
              <a:gd name="connsiteY3750" fmla="*/ 410830 h 7804877"/>
              <a:gd name="connsiteX3751" fmla="*/ 11860547 w 24263694"/>
              <a:gd name="connsiteY3751" fmla="*/ 425344 h 7804877"/>
              <a:gd name="connsiteX3752" fmla="*/ 11870657 w 24263694"/>
              <a:gd name="connsiteY3752" fmla="*/ 410830 h 7804877"/>
              <a:gd name="connsiteX3753" fmla="*/ 11848189 w 24263694"/>
              <a:gd name="connsiteY3753" fmla="*/ 392689 h 7804877"/>
              <a:gd name="connsiteX3754" fmla="*/ 12559283 w 24263694"/>
              <a:gd name="connsiteY3754" fmla="*/ 379628 h 7804877"/>
              <a:gd name="connsiteX3755" fmla="*/ 12575010 w 24263694"/>
              <a:gd name="connsiteY3755" fmla="*/ 424255 h 7804877"/>
              <a:gd name="connsiteX3756" fmla="*/ 12550296 w 24263694"/>
              <a:gd name="connsiteY3756" fmla="*/ 454007 h 7804877"/>
              <a:gd name="connsiteX3757" fmla="*/ 12494128 w 24263694"/>
              <a:gd name="connsiteY3757" fmla="*/ 387247 h 7804877"/>
              <a:gd name="connsiteX3758" fmla="*/ 12559283 w 24263694"/>
              <a:gd name="connsiteY3758" fmla="*/ 379628 h 7804877"/>
              <a:gd name="connsiteX3759" fmla="*/ 12276194 w 24263694"/>
              <a:gd name="connsiteY3759" fmla="*/ 358221 h 7804877"/>
              <a:gd name="connsiteX3760" fmla="*/ 12197558 w 24263694"/>
              <a:gd name="connsiteY3760" fmla="*/ 385433 h 7804877"/>
              <a:gd name="connsiteX3761" fmla="*/ 12177337 w 24263694"/>
              <a:gd name="connsiteY3761" fmla="*/ 420990 h 7804877"/>
              <a:gd name="connsiteX3762" fmla="*/ 12276194 w 24263694"/>
              <a:gd name="connsiteY3762" fmla="*/ 358221 h 7804877"/>
              <a:gd name="connsiteX3763" fmla="*/ 2210793 w 24263694"/>
              <a:gd name="connsiteY3763" fmla="*/ 320487 h 7804877"/>
              <a:gd name="connsiteX3764" fmla="*/ 2289430 w 24263694"/>
              <a:gd name="connsiteY3764" fmla="*/ 345885 h 7804877"/>
              <a:gd name="connsiteX3765" fmla="*/ 2229891 w 24263694"/>
              <a:gd name="connsiteY3765" fmla="*/ 350239 h 7804877"/>
              <a:gd name="connsiteX3766" fmla="*/ 2206300 w 24263694"/>
              <a:gd name="connsiteY3766" fmla="*/ 326292 h 7804877"/>
              <a:gd name="connsiteX3767" fmla="*/ 2210793 w 24263694"/>
              <a:gd name="connsiteY3767" fmla="*/ 320487 h 7804877"/>
              <a:gd name="connsiteX3768" fmla="*/ 10597878 w 24263694"/>
              <a:gd name="connsiteY3768" fmla="*/ 318310 h 7804877"/>
              <a:gd name="connsiteX3769" fmla="*/ 10469814 w 24263694"/>
              <a:gd name="connsiteY3769" fmla="*/ 342982 h 7804877"/>
              <a:gd name="connsiteX3770" fmla="*/ 10636073 w 24263694"/>
              <a:gd name="connsiteY3770" fmla="*/ 324115 h 7804877"/>
              <a:gd name="connsiteX3771" fmla="*/ 10597878 w 24263694"/>
              <a:gd name="connsiteY3771" fmla="*/ 318310 h 7804877"/>
              <a:gd name="connsiteX3772" fmla="*/ 12326745 w 24263694"/>
              <a:gd name="connsiteY3772" fmla="*/ 304523 h 7804877"/>
              <a:gd name="connsiteX3773" fmla="*/ 12361570 w 24263694"/>
              <a:gd name="connsiteY3773" fmla="*/ 314682 h 7804877"/>
              <a:gd name="connsiteX3774" fmla="*/ 12348089 w 24263694"/>
              <a:gd name="connsiteY3774" fmla="*/ 322664 h 7804877"/>
              <a:gd name="connsiteX3775" fmla="*/ 12355953 w 24263694"/>
              <a:gd name="connsiteY3775" fmla="*/ 332823 h 7804877"/>
              <a:gd name="connsiteX3776" fmla="*/ 12346966 w 24263694"/>
              <a:gd name="connsiteY3776" fmla="*/ 331735 h 7804877"/>
              <a:gd name="connsiteX3777" fmla="*/ 12304278 w 24263694"/>
              <a:gd name="connsiteY3777" fmla="*/ 349513 h 7804877"/>
              <a:gd name="connsiteX3778" fmla="*/ 12311018 w 24263694"/>
              <a:gd name="connsiteY3778" fmla="*/ 305249 h 7804877"/>
              <a:gd name="connsiteX3779" fmla="*/ 12326745 w 24263694"/>
              <a:gd name="connsiteY3779" fmla="*/ 304523 h 7804877"/>
              <a:gd name="connsiteX3780" fmla="*/ 10321529 w 24263694"/>
              <a:gd name="connsiteY3780" fmla="*/ 303797 h 7804877"/>
              <a:gd name="connsiteX3781" fmla="*/ 10281087 w 24263694"/>
              <a:gd name="connsiteY3781" fmla="*/ 360035 h 7804877"/>
              <a:gd name="connsiteX3782" fmla="*/ 10370957 w 24263694"/>
              <a:gd name="connsiteY3782" fmla="*/ 350965 h 7804877"/>
              <a:gd name="connsiteX3783" fmla="*/ 10359723 w 24263694"/>
              <a:gd name="connsiteY3783" fmla="*/ 313956 h 7804877"/>
              <a:gd name="connsiteX3784" fmla="*/ 10351860 w 24263694"/>
              <a:gd name="connsiteY3784" fmla="*/ 307063 h 7804877"/>
              <a:gd name="connsiteX3785" fmla="*/ 10321529 w 24263694"/>
              <a:gd name="connsiteY3785" fmla="*/ 303797 h 7804877"/>
              <a:gd name="connsiteX3786" fmla="*/ 10733806 w 24263694"/>
              <a:gd name="connsiteY3786" fmla="*/ 290373 h 7804877"/>
              <a:gd name="connsiteX3787" fmla="*/ 10713585 w 24263694"/>
              <a:gd name="connsiteY3787" fmla="*/ 308877 h 7804877"/>
              <a:gd name="connsiteX3788" fmla="*/ 10757397 w 24263694"/>
              <a:gd name="connsiteY3788" fmla="*/ 299081 h 7804877"/>
              <a:gd name="connsiteX3789" fmla="*/ 10733806 w 24263694"/>
              <a:gd name="connsiteY3789" fmla="*/ 290373 h 7804877"/>
              <a:gd name="connsiteX3790" fmla="*/ 8299462 w 24263694"/>
              <a:gd name="connsiteY3790" fmla="*/ 288559 h 7804877"/>
              <a:gd name="connsiteX3791" fmla="*/ 8357877 w 24263694"/>
              <a:gd name="connsiteY3791" fmla="*/ 307063 h 7804877"/>
              <a:gd name="connsiteX3792" fmla="*/ 8538740 w 24263694"/>
              <a:gd name="connsiteY3792" fmla="*/ 292913 h 7804877"/>
              <a:gd name="connsiteX3793" fmla="*/ 8591538 w 24263694"/>
              <a:gd name="connsiteY3793" fmla="*/ 317585 h 7804877"/>
              <a:gd name="connsiteX3794" fmla="*/ 8902712 w 24263694"/>
              <a:gd name="connsiteY3794" fmla="*/ 309603 h 7804877"/>
              <a:gd name="connsiteX3795" fmla="*/ 8875751 w 24263694"/>
              <a:gd name="connsiteY3795" fmla="*/ 292187 h 7804877"/>
              <a:gd name="connsiteX3796" fmla="*/ 9047627 w 24263694"/>
              <a:gd name="connsiteY3796" fmla="*/ 300895 h 7804877"/>
              <a:gd name="connsiteX3797" fmla="*/ 8981348 w 24263694"/>
              <a:gd name="connsiteY3797" fmla="*/ 345159 h 7804877"/>
              <a:gd name="connsiteX3798" fmla="*/ 8548850 w 24263694"/>
              <a:gd name="connsiteY3798" fmla="*/ 353867 h 7804877"/>
              <a:gd name="connsiteX3799" fmla="*/ 8447747 w 24263694"/>
              <a:gd name="connsiteY3799" fmla="*/ 371645 h 7804877"/>
              <a:gd name="connsiteX3800" fmla="*/ 8485941 w 24263694"/>
              <a:gd name="connsiteY3800" fmla="*/ 344071 h 7804877"/>
              <a:gd name="connsiteX3801" fmla="*/ 8262390 w 24263694"/>
              <a:gd name="connsiteY3801" fmla="*/ 309603 h 7804877"/>
              <a:gd name="connsiteX3802" fmla="*/ 8299462 w 24263694"/>
              <a:gd name="connsiteY3802" fmla="*/ 288559 h 7804877"/>
              <a:gd name="connsiteX3803" fmla="*/ 9129633 w 24263694"/>
              <a:gd name="connsiteY3803" fmla="*/ 285656 h 7804877"/>
              <a:gd name="connsiteX3804" fmla="*/ 9165581 w 24263694"/>
              <a:gd name="connsiteY3804" fmla="*/ 314682 h 7804877"/>
              <a:gd name="connsiteX3805" fmla="*/ 9094808 w 24263694"/>
              <a:gd name="connsiteY3805" fmla="*/ 338629 h 7804877"/>
              <a:gd name="connsiteX3806" fmla="*/ 9050997 w 24263694"/>
              <a:gd name="connsiteY3806" fmla="*/ 313231 h 7804877"/>
              <a:gd name="connsiteX3807" fmla="*/ 9124016 w 24263694"/>
              <a:gd name="connsiteY3807" fmla="*/ 321213 h 7804877"/>
              <a:gd name="connsiteX3808" fmla="*/ 9121769 w 24263694"/>
              <a:gd name="connsiteY3808" fmla="*/ 289284 h 7804877"/>
              <a:gd name="connsiteX3809" fmla="*/ 9129633 w 24263694"/>
              <a:gd name="connsiteY3809" fmla="*/ 285656 h 7804877"/>
              <a:gd name="connsiteX3810" fmla="*/ 8025360 w 24263694"/>
              <a:gd name="connsiteY3810" fmla="*/ 276223 h 7804877"/>
              <a:gd name="connsiteX3811" fmla="*/ 8246665 w 24263694"/>
              <a:gd name="connsiteY3811" fmla="*/ 294727 h 7804877"/>
              <a:gd name="connsiteX3812" fmla="*/ 8015249 w 24263694"/>
              <a:gd name="connsiteY3812" fmla="*/ 303434 h 7804877"/>
              <a:gd name="connsiteX3813" fmla="*/ 8025360 w 24263694"/>
              <a:gd name="connsiteY3813" fmla="*/ 276223 h 7804877"/>
              <a:gd name="connsiteX3814" fmla="*/ 9643013 w 24263694"/>
              <a:gd name="connsiteY3814" fmla="*/ 268240 h 7804877"/>
              <a:gd name="connsiteX3815" fmla="*/ 9684578 w 24263694"/>
              <a:gd name="connsiteY3815" fmla="*/ 270780 h 7804877"/>
              <a:gd name="connsiteX3816" fmla="*/ 9640766 w 24263694"/>
              <a:gd name="connsiteY3816" fmla="*/ 305249 h 7804877"/>
              <a:gd name="connsiteX3817" fmla="*/ 9754227 w 24263694"/>
              <a:gd name="connsiteY3817" fmla="*/ 266426 h 7804877"/>
              <a:gd name="connsiteX3818" fmla="*/ 9807025 w 24263694"/>
              <a:gd name="connsiteY3818" fmla="*/ 313231 h 7804877"/>
              <a:gd name="connsiteX3819" fmla="*/ 9754227 w 24263694"/>
              <a:gd name="connsiteY3819" fmla="*/ 266426 h 7804877"/>
              <a:gd name="connsiteX3820" fmla="*/ 9366664 w 24263694"/>
              <a:gd name="connsiteY3820" fmla="*/ 249011 h 7804877"/>
              <a:gd name="connsiteX3821" fmla="*/ 9390255 w 24263694"/>
              <a:gd name="connsiteY3821" fmla="*/ 337903 h 7804877"/>
              <a:gd name="connsiteX3822" fmla="*/ 9348690 w 24263694"/>
              <a:gd name="connsiteY3822" fmla="*/ 329195 h 7804877"/>
              <a:gd name="connsiteX3823" fmla="*/ 9382391 w 24263694"/>
              <a:gd name="connsiteY3823" fmla="*/ 321939 h 7804877"/>
              <a:gd name="connsiteX3824" fmla="*/ 9350937 w 24263694"/>
              <a:gd name="connsiteY3824" fmla="*/ 294727 h 7804877"/>
              <a:gd name="connsiteX3825" fmla="*/ 9180184 w 24263694"/>
              <a:gd name="connsiteY3825" fmla="*/ 366929 h 7804877"/>
              <a:gd name="connsiteX3826" fmla="*/ 9190295 w 24263694"/>
              <a:gd name="connsiteY3826" fmla="*/ 292913 h 7804877"/>
              <a:gd name="connsiteX3827" fmla="*/ 9366664 w 24263694"/>
              <a:gd name="connsiteY3827" fmla="*/ 249011 h 7804877"/>
              <a:gd name="connsiteX3828" fmla="*/ 7993905 w 24263694"/>
              <a:gd name="connsiteY3828" fmla="*/ 246108 h 7804877"/>
              <a:gd name="connsiteX3829" fmla="*/ 8001768 w 24263694"/>
              <a:gd name="connsiteY3829" fmla="*/ 305974 h 7804877"/>
              <a:gd name="connsiteX3830" fmla="*/ 7943354 w 24263694"/>
              <a:gd name="connsiteY3830" fmla="*/ 290373 h 7804877"/>
              <a:gd name="connsiteX3831" fmla="*/ 7995028 w 24263694"/>
              <a:gd name="connsiteY3831" fmla="*/ 272957 h 7804877"/>
              <a:gd name="connsiteX3832" fmla="*/ 7655770 w 24263694"/>
              <a:gd name="connsiteY3832" fmla="*/ 240303 h 7804877"/>
              <a:gd name="connsiteX3833" fmla="*/ 7664758 w 24263694"/>
              <a:gd name="connsiteY3833" fmla="*/ 246108 h 7804877"/>
              <a:gd name="connsiteX3834" fmla="*/ 7806302 w 24263694"/>
              <a:gd name="connsiteY3834" fmla="*/ 272957 h 7804877"/>
              <a:gd name="connsiteX3835" fmla="*/ 7723172 w 24263694"/>
              <a:gd name="connsiteY3835" fmla="*/ 298355 h 7804877"/>
              <a:gd name="connsiteX3836" fmla="*/ 7658017 w 24263694"/>
              <a:gd name="connsiteY3836" fmla="*/ 279488 h 7804877"/>
              <a:gd name="connsiteX3837" fmla="*/ 7655770 w 24263694"/>
              <a:gd name="connsiteY3837" fmla="*/ 240303 h 7804877"/>
              <a:gd name="connsiteX3838" fmla="*/ 11279764 w 24263694"/>
              <a:gd name="connsiteY3838" fmla="*/ 239214 h 7804877"/>
              <a:gd name="connsiteX3839" fmla="*/ 11342673 w 24263694"/>
              <a:gd name="connsiteY3839" fmla="*/ 246834 h 7804877"/>
              <a:gd name="connsiteX3840" fmla="*/ 11714508 w 24263694"/>
              <a:gd name="connsiteY3840" fmla="*/ 276223 h 7804877"/>
              <a:gd name="connsiteX3841" fmla="*/ 11677437 w 24263694"/>
              <a:gd name="connsiteY3841" fmla="*/ 294727 h 7804877"/>
              <a:gd name="connsiteX3842" fmla="*/ 11667327 w 24263694"/>
              <a:gd name="connsiteY3842" fmla="*/ 312505 h 7804877"/>
              <a:gd name="connsiteX3843" fmla="*/ 11685302 w 24263694"/>
              <a:gd name="connsiteY3843" fmla="*/ 310328 h 7804877"/>
              <a:gd name="connsiteX3844" fmla="*/ 11695411 w 24263694"/>
              <a:gd name="connsiteY3844" fmla="*/ 347699 h 7804877"/>
              <a:gd name="connsiteX3845" fmla="*/ 11923455 w 24263694"/>
              <a:gd name="connsiteY3845" fmla="*/ 348425 h 7804877"/>
              <a:gd name="connsiteX3846" fmla="*/ 11906605 w 24263694"/>
              <a:gd name="connsiteY3846" fmla="*/ 337903 h 7804877"/>
              <a:gd name="connsiteX3847" fmla="*/ 12170597 w 24263694"/>
              <a:gd name="connsiteY3847" fmla="*/ 332823 h 7804877"/>
              <a:gd name="connsiteX3848" fmla="*/ 12208791 w 24263694"/>
              <a:gd name="connsiteY3848" fmla="*/ 295452 h 7804877"/>
              <a:gd name="connsiteX3849" fmla="*/ 12232382 w 24263694"/>
              <a:gd name="connsiteY3849" fmla="*/ 348425 h 7804877"/>
              <a:gd name="connsiteX3850" fmla="*/ 12294168 w 24263694"/>
              <a:gd name="connsiteY3850" fmla="*/ 358947 h 7804877"/>
              <a:gd name="connsiteX3851" fmla="*/ 12290797 w 24263694"/>
              <a:gd name="connsiteY3851" fmla="*/ 362575 h 7804877"/>
              <a:gd name="connsiteX3852" fmla="*/ 12308771 w 24263694"/>
              <a:gd name="connsiteY3852" fmla="*/ 383982 h 7804877"/>
              <a:gd name="connsiteX3853" fmla="*/ 12294621 w 24263694"/>
              <a:gd name="connsiteY3853" fmla="*/ 380779 h 7804877"/>
              <a:gd name="connsiteX3854" fmla="*/ 12287427 w 24263694"/>
              <a:gd name="connsiteY3854" fmla="*/ 366929 h 7804877"/>
              <a:gd name="connsiteX3855" fmla="*/ 12290938 w 24263694"/>
              <a:gd name="connsiteY3855" fmla="*/ 379945 h 7804877"/>
              <a:gd name="connsiteX3856" fmla="*/ 12294621 w 24263694"/>
              <a:gd name="connsiteY3856" fmla="*/ 380779 h 7804877"/>
              <a:gd name="connsiteX3857" fmla="*/ 12298099 w 24263694"/>
              <a:gd name="connsiteY3857" fmla="*/ 387474 h 7804877"/>
              <a:gd name="connsiteX3858" fmla="*/ 12322252 w 24263694"/>
              <a:gd name="connsiteY3858" fmla="*/ 402848 h 7804877"/>
              <a:gd name="connsiteX3859" fmla="*/ 12408751 w 24263694"/>
              <a:gd name="connsiteY3859" fmla="*/ 366929 h 7804877"/>
              <a:gd name="connsiteX3860" fmla="*/ 12371680 w 24263694"/>
              <a:gd name="connsiteY3860" fmla="*/ 376725 h 7804877"/>
              <a:gd name="connsiteX3861" fmla="*/ 12371680 w 24263694"/>
              <a:gd name="connsiteY3861" fmla="*/ 446387 h 7804877"/>
              <a:gd name="connsiteX3862" fmla="*/ 12434589 w 24263694"/>
              <a:gd name="connsiteY3862" fmla="*/ 438405 h 7804877"/>
              <a:gd name="connsiteX3863" fmla="*/ 12442452 w 24263694"/>
              <a:gd name="connsiteY3863" fmla="*/ 456909 h 7804877"/>
              <a:gd name="connsiteX3864" fmla="*/ 12387407 w 24263694"/>
              <a:gd name="connsiteY3864" fmla="*/ 535642 h 7804877"/>
              <a:gd name="connsiteX3865" fmla="*/ 12391901 w 24263694"/>
              <a:gd name="connsiteY3865" fmla="*/ 541447 h 7804877"/>
              <a:gd name="connsiteX3866" fmla="*/ 12514348 w 24263694"/>
              <a:gd name="connsiteY3866" fmla="*/ 523306 h 7804877"/>
              <a:gd name="connsiteX3867" fmla="*/ 12539062 w 24263694"/>
              <a:gd name="connsiteY3867" fmla="*/ 552332 h 7804877"/>
              <a:gd name="connsiteX3868" fmla="*/ 12969313 w 24263694"/>
              <a:gd name="connsiteY3868" fmla="*/ 569748 h 7804877"/>
              <a:gd name="connsiteX3869" fmla="*/ 13067047 w 24263694"/>
              <a:gd name="connsiteY3869" fmla="*/ 595508 h 7804877"/>
              <a:gd name="connsiteX3870" fmla="*/ 13072663 w 24263694"/>
              <a:gd name="connsiteY3870" fmla="*/ 631428 h 7804877"/>
              <a:gd name="connsiteX3871" fmla="*/ 13328792 w 24263694"/>
              <a:gd name="connsiteY3871" fmla="*/ 677144 h 7804877"/>
              <a:gd name="connsiteX3872" fmla="*/ 13326545 w 24263694"/>
              <a:gd name="connsiteY3872" fmla="*/ 703630 h 7804877"/>
              <a:gd name="connsiteX3873" fmla="*/ 13434389 w 24263694"/>
              <a:gd name="connsiteY3873" fmla="*/ 693108 h 7804877"/>
              <a:gd name="connsiteX3874" fmla="*/ 13499544 w 24263694"/>
              <a:gd name="connsiteY3874" fmla="*/ 713426 h 7804877"/>
              <a:gd name="connsiteX3875" fmla="*/ 13510778 w 24263694"/>
              <a:gd name="connsiteY3875" fmla="*/ 756602 h 7804877"/>
              <a:gd name="connsiteX3876" fmla="*/ 13556836 w 24263694"/>
              <a:gd name="connsiteY3876" fmla="*/ 738461 h 7804877"/>
              <a:gd name="connsiteX3877" fmla="*/ 13817458 w 24263694"/>
              <a:gd name="connsiteY3877" fmla="*/ 835335 h 7804877"/>
              <a:gd name="connsiteX3878" fmla="*/ 13939905 w 24263694"/>
              <a:gd name="connsiteY3878" fmla="*/ 934749 h 7804877"/>
              <a:gd name="connsiteX3879" fmla="*/ 13921932 w 24263694"/>
              <a:gd name="connsiteY3879" fmla="*/ 997518 h 7804877"/>
              <a:gd name="connsiteX3880" fmla="*/ 14015171 w 24263694"/>
              <a:gd name="connsiteY3880" fmla="*/ 1024730 h 7804877"/>
              <a:gd name="connsiteX3881" fmla="*/ 14015171 w 24263694"/>
              <a:gd name="connsiteY3881" fmla="*/ 1021464 h 7804877"/>
              <a:gd name="connsiteX3882" fmla="*/ 14273546 w 24263694"/>
              <a:gd name="connsiteY3882" fmla="*/ 948899 h 7804877"/>
              <a:gd name="connsiteX3883" fmla="*/ 14197157 w 24263694"/>
              <a:gd name="connsiteY3883" fmla="*/ 967403 h 7804877"/>
              <a:gd name="connsiteX3884" fmla="*/ 14580227 w 24263694"/>
              <a:gd name="connsiteY3884" fmla="*/ 903909 h 7804877"/>
              <a:gd name="connsiteX3885" fmla="*/ 14736375 w 24263694"/>
              <a:gd name="connsiteY3885" fmla="*/ 920599 h 7804877"/>
              <a:gd name="connsiteX3886" fmla="*/ 14772323 w 24263694"/>
              <a:gd name="connsiteY3886" fmla="*/ 902095 h 7804877"/>
              <a:gd name="connsiteX3887" fmla="*/ 14818381 w 24263694"/>
              <a:gd name="connsiteY3887" fmla="*/ 938378 h 7804877"/>
              <a:gd name="connsiteX3888" fmla="*/ 14829615 w 24263694"/>
              <a:gd name="connsiteY3888" fmla="*/ 920599 h 7804877"/>
              <a:gd name="connsiteX3889" fmla="*/ 14894770 w 24263694"/>
              <a:gd name="connsiteY3889" fmla="*/ 941280 h 7804877"/>
              <a:gd name="connsiteX3890" fmla="*/ 15193587 w 24263694"/>
              <a:gd name="connsiteY3890" fmla="*/ 941280 h 7804877"/>
              <a:gd name="connsiteX3891" fmla="*/ 15477800 w 24263694"/>
              <a:gd name="connsiteY3891" fmla="*/ 951439 h 7804877"/>
              <a:gd name="connsiteX3892" fmla="*/ 15997920 w 24263694"/>
              <a:gd name="connsiteY3892" fmla="*/ 934024 h 7804877"/>
              <a:gd name="connsiteX3893" fmla="*/ 16006906 w 24263694"/>
              <a:gd name="connsiteY3893" fmla="*/ 979740 h 7804877"/>
              <a:gd name="connsiteX3894" fmla="*/ 16037238 w 24263694"/>
              <a:gd name="connsiteY3894" fmla="*/ 934024 h 7804877"/>
              <a:gd name="connsiteX3895" fmla="*/ 16065322 w 24263694"/>
              <a:gd name="connsiteY3895" fmla="*/ 980828 h 7804877"/>
              <a:gd name="connsiteX3896" fmla="*/ 16120368 w 24263694"/>
              <a:gd name="connsiteY3896" fmla="*/ 969218 h 7804877"/>
              <a:gd name="connsiteX3897" fmla="*/ 16083296 w 24263694"/>
              <a:gd name="connsiteY3897" fmla="*/ 924227 h 7804877"/>
              <a:gd name="connsiteX3898" fmla="*/ 16185522 w 24263694"/>
              <a:gd name="connsiteY3898" fmla="*/ 989536 h 7804877"/>
              <a:gd name="connsiteX3899" fmla="*/ 16210238 w 24263694"/>
              <a:gd name="connsiteY3899" fmla="*/ 951439 h 7804877"/>
              <a:gd name="connsiteX3900" fmla="*/ 16461872 w 24263694"/>
              <a:gd name="connsiteY3900" fmla="*/ 981554 h 7804877"/>
              <a:gd name="connsiteX3901" fmla="*/ 16460750 w 24263694"/>
              <a:gd name="connsiteY3901" fmla="*/ 1009128 h 7804877"/>
              <a:gd name="connsiteX3902" fmla="*/ 16515794 w 24263694"/>
              <a:gd name="connsiteY3902" fmla="*/ 982279 h 7804877"/>
              <a:gd name="connsiteX3903" fmla="*/ 16562976 w 24263694"/>
              <a:gd name="connsiteY3903" fmla="*/ 1009854 h 7804877"/>
              <a:gd name="connsiteX3904" fmla="*/ 16656214 w 24263694"/>
              <a:gd name="connsiteY3904" fmla="*/ 962324 h 7804877"/>
              <a:gd name="connsiteX3905" fmla="*/ 16741592 w 24263694"/>
              <a:gd name="connsiteY3905" fmla="*/ 1009854 h 7804877"/>
              <a:gd name="connsiteX3906" fmla="*/ 16806748 w 24263694"/>
              <a:gd name="connsiteY3906" fmla="*/ 972846 h 7804877"/>
              <a:gd name="connsiteX3907" fmla="*/ 16777540 w 24263694"/>
              <a:gd name="connsiteY3907" fmla="*/ 1001146 h 7804877"/>
              <a:gd name="connsiteX3908" fmla="*/ 16999966 w 24263694"/>
              <a:gd name="connsiteY3908" fmla="*/ 1010580 h 7804877"/>
              <a:gd name="connsiteX3909" fmla="*/ 17129154 w 24263694"/>
              <a:gd name="connsiteY3909" fmla="*/ 1010580 h 7804877"/>
              <a:gd name="connsiteX3910" fmla="*/ 17193186 w 24263694"/>
              <a:gd name="connsiteY3910" fmla="*/ 1057384 h 7804877"/>
              <a:gd name="connsiteX3911" fmla="*/ 17343718 w 24263694"/>
              <a:gd name="connsiteY3911" fmla="*/ 1076976 h 7804877"/>
              <a:gd name="connsiteX3912" fmla="*/ 17638042 w 24263694"/>
              <a:gd name="connsiteY3912" fmla="*/ 1075525 h 7804877"/>
              <a:gd name="connsiteX3913" fmla="*/ 17771722 w 24263694"/>
              <a:gd name="connsiteY3913" fmla="*/ 1085684 h 7804877"/>
              <a:gd name="connsiteX3914" fmla="*/ 17778462 w 24263694"/>
              <a:gd name="connsiteY3914" fmla="*/ 1049402 h 7804877"/>
              <a:gd name="connsiteX3915" fmla="*/ 17861592 w 24263694"/>
              <a:gd name="connsiteY3915" fmla="*/ 1076976 h 7804877"/>
              <a:gd name="connsiteX3916" fmla="*/ 17873950 w 24263694"/>
              <a:gd name="connsiteY3916" fmla="*/ 1032712 h 7804877"/>
              <a:gd name="connsiteX3917" fmla="*/ 17889676 w 24263694"/>
              <a:gd name="connsiteY3917" fmla="*/ 1061012 h 7804877"/>
              <a:gd name="connsiteX3918" fmla="*/ 18160408 w 24263694"/>
              <a:gd name="connsiteY3918" fmla="*/ 1070446 h 7804877"/>
              <a:gd name="connsiteX3919" fmla="*/ 18315434 w 24263694"/>
              <a:gd name="connsiteY3919" fmla="*/ 1033437 h 7804877"/>
              <a:gd name="connsiteX3920" fmla="*/ 18352506 w 24263694"/>
              <a:gd name="connsiteY3920" fmla="*/ 1068994 h 7804877"/>
              <a:gd name="connsiteX3921" fmla="*/ 18390700 w 24263694"/>
              <a:gd name="connsiteY3921" fmla="*/ 1032712 h 7804877"/>
              <a:gd name="connsiteX3922" fmla="*/ 18537862 w 24263694"/>
              <a:gd name="connsiteY3922" fmla="*/ 1042508 h 7804877"/>
              <a:gd name="connsiteX3923" fmla="*/ 18649074 w 24263694"/>
              <a:gd name="connsiteY3923" fmla="*/ 1043959 h 7804877"/>
              <a:gd name="connsiteX3924" fmla="*/ 18835554 w 24263694"/>
              <a:gd name="connsiteY3924" fmla="*/ 1054481 h 7804877"/>
              <a:gd name="connsiteX3925" fmla="*/ 18845664 w 24263694"/>
              <a:gd name="connsiteY3925" fmla="*/ 1025818 h 7804877"/>
              <a:gd name="connsiteX3926" fmla="*/ 19097300 w 24263694"/>
              <a:gd name="connsiteY3926" fmla="*/ 1009854 h 7804877"/>
              <a:gd name="connsiteX3927" fmla="*/ 19152344 w 24263694"/>
              <a:gd name="connsiteY3927" fmla="*/ 1055570 h 7804877"/>
              <a:gd name="connsiteX3928" fmla="*/ 19234350 w 24263694"/>
              <a:gd name="connsiteY3928" fmla="*/ 1027995 h 7804877"/>
              <a:gd name="connsiteX3929" fmla="*/ 19307370 w 24263694"/>
              <a:gd name="connsiteY3929" fmla="*/ 1063189 h 7804877"/>
              <a:gd name="connsiteX3930" fmla="*/ 19437682 w 24263694"/>
              <a:gd name="connsiteY3930" fmla="*/ 1054481 h 7804877"/>
              <a:gd name="connsiteX3931" fmla="*/ 19502836 w 24263694"/>
              <a:gd name="connsiteY3931" fmla="*/ 1083507 h 7804877"/>
              <a:gd name="connsiteX3932" fmla="*/ 19579226 w 24263694"/>
              <a:gd name="connsiteY3932" fmla="*/ 1064640 h 7804877"/>
              <a:gd name="connsiteX3933" fmla="*/ 19670218 w 24263694"/>
              <a:gd name="connsiteY3933" fmla="*/ 1104188 h 7804877"/>
              <a:gd name="connsiteX3934" fmla="*/ 19884782 w 24263694"/>
              <a:gd name="connsiteY3934" fmla="*/ 1112896 h 7804877"/>
              <a:gd name="connsiteX3935" fmla="*/ 19889276 w 24263694"/>
              <a:gd name="connsiteY3935" fmla="*/ 1158612 h 7804877"/>
              <a:gd name="connsiteX3936" fmla="*/ 20078002 w 24263694"/>
              <a:gd name="connsiteY3936" fmla="*/ 1159338 h 7804877"/>
              <a:gd name="connsiteX3937" fmla="*/ 20040932 w 24263694"/>
              <a:gd name="connsiteY3937" fmla="*/ 1106002 h 7804877"/>
              <a:gd name="connsiteX3938" fmla="*/ 20283580 w 24263694"/>
              <a:gd name="connsiteY3938" fmla="*/ 1144825 h 7804877"/>
              <a:gd name="connsiteX3939" fmla="*/ 20208314 w 24263694"/>
              <a:gd name="connsiteY3939" fmla="*/ 1078428 h 7804877"/>
              <a:gd name="connsiteX3940" fmla="*/ 20058904 w 24263694"/>
              <a:gd name="connsiteY3940" fmla="*/ 1095118 h 7804877"/>
              <a:gd name="connsiteX3941" fmla="*/ 20523980 w 24263694"/>
              <a:gd name="connsiteY3941" fmla="*/ 1030898 h 7804877"/>
              <a:gd name="connsiteX3942" fmla="*/ 20256618 w 24263694"/>
              <a:gd name="connsiteY3942" fmla="*/ 957970 h 7804877"/>
              <a:gd name="connsiteX3943" fmla="*/ 20143158 w 24263694"/>
              <a:gd name="connsiteY3943" fmla="*/ 992076 h 7804877"/>
              <a:gd name="connsiteX3944" fmla="*/ 20124060 w 24263694"/>
              <a:gd name="connsiteY3944" fmla="*/ 936201 h 7804877"/>
              <a:gd name="connsiteX3945" fmla="*/ 19910620 w 24263694"/>
              <a:gd name="connsiteY3945" fmla="*/ 990987 h 7804877"/>
              <a:gd name="connsiteX3946" fmla="*/ 19818504 w 24263694"/>
              <a:gd name="connsiteY3946" fmla="*/ 972846 h 7804877"/>
              <a:gd name="connsiteX3947" fmla="*/ 19845464 w 24263694"/>
              <a:gd name="connsiteY3947" fmla="*/ 956882 h 7804877"/>
              <a:gd name="connsiteX3948" fmla="*/ 19725264 w 24263694"/>
              <a:gd name="connsiteY3948" fmla="*/ 963050 h 7804877"/>
              <a:gd name="connsiteX3949" fmla="*/ 19550018 w 24263694"/>
              <a:gd name="connsiteY3949" fmla="*/ 971757 h 7804877"/>
              <a:gd name="connsiteX3950" fmla="*/ 19300630 w 24263694"/>
              <a:gd name="connsiteY3950" fmla="*/ 963775 h 7804877"/>
              <a:gd name="connsiteX3951" fmla="*/ 19281532 w 24263694"/>
              <a:gd name="connsiteY3951" fmla="*/ 926041 h 7804877"/>
              <a:gd name="connsiteX3952" fmla="*/ 19024280 w 24263694"/>
              <a:gd name="connsiteY3952" fmla="*/ 904635 h 7804877"/>
              <a:gd name="connsiteX3953" fmla="*/ 19236598 w 24263694"/>
              <a:gd name="connsiteY3953" fmla="*/ 868352 h 7804877"/>
              <a:gd name="connsiteX3954" fmla="*/ 19216378 w 24263694"/>
              <a:gd name="connsiteY3954" fmla="*/ 839689 h 7804877"/>
              <a:gd name="connsiteX3955" fmla="*/ 19154592 w 24263694"/>
              <a:gd name="connsiteY3955" fmla="*/ 832433 h 7804877"/>
              <a:gd name="connsiteX3956" fmla="*/ 19033268 w 24263694"/>
              <a:gd name="connsiteY3956" fmla="*/ 842229 h 7804877"/>
              <a:gd name="connsiteX3957" fmla="*/ 18913066 w 24263694"/>
              <a:gd name="connsiteY3957" fmla="*/ 905723 h 7804877"/>
              <a:gd name="connsiteX3958" fmla="*/ 18865886 w 24263694"/>
              <a:gd name="connsiteY3958" fmla="*/ 866175 h 7804877"/>
              <a:gd name="connsiteX3959" fmla="*/ 19304000 w 24263694"/>
              <a:gd name="connsiteY3959" fmla="*/ 803407 h 7804877"/>
              <a:gd name="connsiteX3960" fmla="*/ 19373648 w 24263694"/>
              <a:gd name="connsiteY3960" fmla="*/ 815017 h 7804877"/>
              <a:gd name="connsiteX3961" fmla="*/ 19433188 w 24263694"/>
              <a:gd name="connsiteY3961" fmla="*/ 860733 h 7804877"/>
              <a:gd name="connsiteX3962" fmla="*/ 19466888 w 24263694"/>
              <a:gd name="connsiteY3962" fmla="*/ 823725 h 7804877"/>
              <a:gd name="connsiteX3963" fmla="*/ 19497220 w 24263694"/>
              <a:gd name="connsiteY3963" fmla="*/ 850211 h 7804877"/>
              <a:gd name="connsiteX3964" fmla="*/ 19553388 w 24263694"/>
              <a:gd name="connsiteY3964" fmla="*/ 815017 h 7804877"/>
              <a:gd name="connsiteX3965" fmla="*/ 19569116 w 24263694"/>
              <a:gd name="connsiteY3965" fmla="*/ 834247 h 7804877"/>
              <a:gd name="connsiteX3966" fmla="*/ 19887030 w 24263694"/>
              <a:gd name="connsiteY3966" fmla="*/ 817557 h 7804877"/>
              <a:gd name="connsiteX3967" fmla="*/ 20153268 w 24263694"/>
              <a:gd name="connsiteY3967" fmla="*/ 836061 h 7804877"/>
              <a:gd name="connsiteX3968" fmla="*/ 20283580 w 24263694"/>
              <a:gd name="connsiteY3968" fmla="*/ 836061 h 7804877"/>
              <a:gd name="connsiteX3969" fmla="*/ 20329638 w 24263694"/>
              <a:gd name="connsiteY3969" fmla="*/ 808486 h 7804877"/>
              <a:gd name="connsiteX3970" fmla="*/ 20313910 w 24263694"/>
              <a:gd name="connsiteY3970" fmla="*/ 780549 h 7804877"/>
              <a:gd name="connsiteX3971" fmla="*/ 20380188 w 24263694"/>
              <a:gd name="connsiteY3971" fmla="*/ 791071 h 7804877"/>
              <a:gd name="connsiteX3972" fmla="*/ 20766628 w 24263694"/>
              <a:gd name="connsiteY3972" fmla="*/ 818645 h 7804877"/>
              <a:gd name="connsiteX3973" fmla="*/ 20729558 w 24263694"/>
              <a:gd name="connsiteY3973" fmla="*/ 836787 h 7804877"/>
              <a:gd name="connsiteX3974" fmla="*/ 20718324 w 24263694"/>
              <a:gd name="connsiteY3974" fmla="*/ 857468 h 7804877"/>
              <a:gd name="connsiteX3975" fmla="*/ 20740790 w 24263694"/>
              <a:gd name="connsiteY3975" fmla="*/ 856016 h 7804877"/>
              <a:gd name="connsiteX3976" fmla="*/ 20747532 w 24263694"/>
              <a:gd name="connsiteY3976" fmla="*/ 892299 h 7804877"/>
              <a:gd name="connsiteX3977" fmla="*/ 20987932 w 24263694"/>
              <a:gd name="connsiteY3977" fmla="*/ 895201 h 7804877"/>
              <a:gd name="connsiteX3978" fmla="*/ 20971082 w 24263694"/>
              <a:gd name="connsiteY3978" fmla="*/ 884317 h 7804877"/>
              <a:gd name="connsiteX3979" fmla="*/ 21248554 w 24263694"/>
              <a:gd name="connsiteY3979" fmla="*/ 876335 h 7804877"/>
              <a:gd name="connsiteX3980" fmla="*/ 21286748 w 24263694"/>
              <a:gd name="connsiteY3980" fmla="*/ 840415 h 7804877"/>
              <a:gd name="connsiteX3981" fmla="*/ 21313710 w 24263694"/>
              <a:gd name="connsiteY3981" fmla="*/ 895927 h 7804877"/>
              <a:gd name="connsiteX3982" fmla="*/ 21376618 w 24263694"/>
              <a:gd name="connsiteY3982" fmla="*/ 910803 h 7804877"/>
              <a:gd name="connsiteX3983" fmla="*/ 21408074 w 24263694"/>
              <a:gd name="connsiteY3983" fmla="*/ 954342 h 7804877"/>
              <a:gd name="connsiteX3984" fmla="*/ 21500190 w 24263694"/>
              <a:gd name="connsiteY3984" fmla="*/ 915157 h 7804877"/>
              <a:gd name="connsiteX3985" fmla="*/ 21464242 w 24263694"/>
              <a:gd name="connsiteY3985" fmla="*/ 925316 h 7804877"/>
              <a:gd name="connsiteX3986" fmla="*/ 21463118 w 24263694"/>
              <a:gd name="connsiteY3986" fmla="*/ 1001146 h 7804877"/>
              <a:gd name="connsiteX3987" fmla="*/ 21526026 w 24263694"/>
              <a:gd name="connsiteY3987" fmla="*/ 990261 h 7804877"/>
              <a:gd name="connsiteX3988" fmla="*/ 21532768 w 24263694"/>
              <a:gd name="connsiteY3988" fmla="*/ 1009128 h 7804877"/>
              <a:gd name="connsiteX3989" fmla="*/ 21478846 w 24263694"/>
              <a:gd name="connsiteY3989" fmla="*/ 1092578 h 7804877"/>
              <a:gd name="connsiteX3990" fmla="*/ 21488956 w 24263694"/>
              <a:gd name="connsiteY3990" fmla="*/ 1129586 h 7804877"/>
              <a:gd name="connsiteX3991" fmla="*/ 21524904 w 24263694"/>
              <a:gd name="connsiteY3991" fmla="*/ 1120153 h 7804877"/>
              <a:gd name="connsiteX3992" fmla="*/ 21559728 w 24263694"/>
              <a:gd name="connsiteY3992" fmla="*/ 1149179 h 7804877"/>
              <a:gd name="connsiteX3993" fmla="*/ 21558604 w 24263694"/>
              <a:gd name="connsiteY3993" fmla="*/ 1222106 h 7804877"/>
              <a:gd name="connsiteX3994" fmla="*/ 21522656 w 24263694"/>
              <a:gd name="connsiteY3994" fmla="*/ 1222106 h 7804877"/>
              <a:gd name="connsiteX3995" fmla="*/ 21495696 w 24263694"/>
              <a:gd name="connsiteY3995" fmla="*/ 1296485 h 7804877"/>
              <a:gd name="connsiteX3996" fmla="*/ 21540630 w 24263694"/>
              <a:gd name="connsiteY3996" fmla="*/ 1296485 h 7804877"/>
              <a:gd name="connsiteX3997" fmla="*/ 21539508 w 24263694"/>
              <a:gd name="connsiteY3997" fmla="*/ 1362157 h 7804877"/>
              <a:gd name="connsiteX3998" fmla="*/ 21454132 w 24263694"/>
              <a:gd name="connsiteY3998" fmla="*/ 1362157 h 7804877"/>
              <a:gd name="connsiteX3999" fmla="*/ 21419306 w 24263694"/>
              <a:gd name="connsiteY3999" fmla="*/ 1417669 h 7804877"/>
              <a:gd name="connsiteX4000" fmla="*/ 21371002 w 24263694"/>
              <a:gd name="connsiteY4000" fmla="*/ 1416943 h 7804877"/>
              <a:gd name="connsiteX4001" fmla="*/ 21295736 w 24263694"/>
              <a:gd name="connsiteY4001" fmla="*/ 1396625 h 7804877"/>
              <a:gd name="connsiteX4002" fmla="*/ 21335054 w 24263694"/>
              <a:gd name="connsiteY4002" fmla="*/ 1426739 h 7804877"/>
              <a:gd name="connsiteX4003" fmla="*/ 21383358 w 24263694"/>
              <a:gd name="connsiteY4003" fmla="*/ 1500030 h 7804877"/>
              <a:gd name="connsiteX4004" fmla="*/ 21408074 w 24263694"/>
              <a:gd name="connsiteY4004" fmla="*/ 1465562 h 7804877"/>
              <a:gd name="connsiteX4005" fmla="*/ 21527150 w 24263694"/>
              <a:gd name="connsiteY4005" fmla="*/ 1539578 h 7804877"/>
              <a:gd name="connsiteX4006" fmla="*/ 21546248 w 24263694"/>
              <a:gd name="connsiteY4006" fmla="*/ 1453951 h 7804877"/>
              <a:gd name="connsiteX4007" fmla="*/ 21622636 w 24263694"/>
              <a:gd name="connsiteY4007" fmla="*/ 1455765 h 7804877"/>
              <a:gd name="connsiteX4008" fmla="*/ 21585566 w 24263694"/>
              <a:gd name="connsiteY4008" fmla="*/ 1483340 h 7804877"/>
              <a:gd name="connsiteX4009" fmla="*/ 21595676 w 24263694"/>
              <a:gd name="connsiteY4009" fmla="*/ 1529782 h 7804877"/>
              <a:gd name="connsiteX4010" fmla="*/ 21637240 w 24263694"/>
              <a:gd name="connsiteY4010" fmla="*/ 1556993 h 7804877"/>
              <a:gd name="connsiteX4011" fmla="*/ 21640610 w 24263694"/>
              <a:gd name="connsiteY4011" fmla="*/ 1574772 h 7804877"/>
              <a:gd name="connsiteX4012" fmla="*/ 21593430 w 24263694"/>
              <a:gd name="connsiteY4012" fmla="*/ 1623390 h 7804877"/>
              <a:gd name="connsiteX4013" fmla="*/ 21463118 w 24263694"/>
              <a:gd name="connsiteY4013" fmla="*/ 1632098 h 7804877"/>
              <a:gd name="connsiteX4014" fmla="*/ 21520410 w 24263694"/>
              <a:gd name="connsiteY4014" fmla="*/ 1641895 h 7804877"/>
              <a:gd name="connsiteX4015" fmla="*/ 21537260 w 24263694"/>
              <a:gd name="connsiteY4015" fmla="*/ 1707203 h 7804877"/>
              <a:gd name="connsiteX4016" fmla="*/ 21477722 w 24263694"/>
              <a:gd name="connsiteY4016" fmla="*/ 1732601 h 7804877"/>
              <a:gd name="connsiteX4017" fmla="*/ 21377742 w 24263694"/>
              <a:gd name="connsiteY4017" fmla="*/ 1714096 h 7804877"/>
              <a:gd name="connsiteX4018" fmla="*/ 21237320 w 24263694"/>
              <a:gd name="connsiteY4018" fmla="*/ 1797909 h 7804877"/>
              <a:gd name="connsiteX4019" fmla="*/ 21330560 w 24263694"/>
              <a:gd name="connsiteY4019" fmla="*/ 1797909 h 7804877"/>
              <a:gd name="connsiteX4020" fmla="*/ 21292366 w 24263694"/>
              <a:gd name="connsiteY4020" fmla="*/ 1834917 h 7804877"/>
              <a:gd name="connsiteX4021" fmla="*/ 21281132 w 24263694"/>
              <a:gd name="connsiteY4021" fmla="*/ 1863943 h 7804877"/>
              <a:gd name="connsiteX4022" fmla="*/ 21266528 w 24263694"/>
              <a:gd name="connsiteY4022" fmla="*/ 1826935 h 7804877"/>
              <a:gd name="connsiteX4023" fmla="*/ 21201372 w 24263694"/>
              <a:gd name="connsiteY4023" fmla="*/ 1870111 h 7804877"/>
              <a:gd name="connsiteX4024" fmla="*/ 21086790 w 24263694"/>
              <a:gd name="connsiteY4024" fmla="*/ 1899137 h 7804877"/>
              <a:gd name="connsiteX4025" fmla="*/ 21217100 w 24263694"/>
              <a:gd name="connsiteY4025" fmla="*/ 1965534 h 7804877"/>
              <a:gd name="connsiteX4026" fmla="*/ 21198002 w 24263694"/>
              <a:gd name="connsiteY4026" fmla="*/ 2030480 h 7804877"/>
              <a:gd name="connsiteX4027" fmla="*/ 21250802 w 24263694"/>
              <a:gd name="connsiteY4027" fmla="*/ 2104133 h 7804877"/>
              <a:gd name="connsiteX4028" fmla="*/ 21251924 w 24263694"/>
              <a:gd name="connsiteY4028" fmla="*/ 2094699 h 7804877"/>
              <a:gd name="connsiteX4029" fmla="*/ 21300230 w 24263694"/>
              <a:gd name="connsiteY4029" fmla="*/ 2094699 h 7804877"/>
              <a:gd name="connsiteX4030" fmla="*/ 21290120 w 24263694"/>
              <a:gd name="connsiteY4030" fmla="*/ 2066762 h 7804877"/>
              <a:gd name="connsiteX4031" fmla="*/ 21363138 w 24263694"/>
              <a:gd name="connsiteY4031" fmla="*/ 2096877 h 7804877"/>
              <a:gd name="connsiteX4032" fmla="*/ 21586688 w 24263694"/>
              <a:gd name="connsiteY4032" fmla="*/ 2021772 h 7804877"/>
              <a:gd name="connsiteX4033" fmla="*/ 21633870 w 24263694"/>
              <a:gd name="connsiteY4033" fmla="*/ 2061682 h 7804877"/>
              <a:gd name="connsiteX4034" fmla="*/ 21651844 w 24263694"/>
              <a:gd name="connsiteY4034" fmla="*/ 2050072 h 7804877"/>
              <a:gd name="connsiteX4035" fmla="*/ 21645104 w 24263694"/>
              <a:gd name="connsiteY4035" fmla="*/ 2022497 h 7804877"/>
              <a:gd name="connsiteX4036" fmla="*/ 21672066 w 24263694"/>
              <a:gd name="connsiteY4036" fmla="*/ 2012338 h 7804877"/>
              <a:gd name="connsiteX4037" fmla="*/ 21882136 w 24263694"/>
              <a:gd name="connsiteY4037" fmla="*/ 2014515 h 7804877"/>
              <a:gd name="connsiteX4038" fmla="*/ 21997842 w 24263694"/>
              <a:gd name="connsiteY4038" fmla="*/ 2023586 h 7804877"/>
              <a:gd name="connsiteX4039" fmla="*/ 22004582 w 24263694"/>
              <a:gd name="connsiteY4039" fmla="*/ 2050798 h 7804877"/>
              <a:gd name="connsiteX4040" fmla="*/ 22068614 w 24263694"/>
              <a:gd name="connsiteY4040" fmla="*/ 2034108 h 7804877"/>
              <a:gd name="connsiteX4041" fmla="*/ 22016940 w 24263694"/>
              <a:gd name="connsiteY4041" fmla="*/ 1939773 h 7804877"/>
              <a:gd name="connsiteX4042" fmla="*/ 21958524 w 24263694"/>
              <a:gd name="connsiteY4042" fmla="*/ 1941588 h 7804877"/>
              <a:gd name="connsiteX4043" fmla="*/ 22116920 w 24263694"/>
              <a:gd name="connsiteY4043" fmla="*/ 1913650 h 7804877"/>
              <a:gd name="connsiteX4044" fmla="*/ 22125906 w 24263694"/>
              <a:gd name="connsiteY4044" fmla="*/ 1977870 h 7804877"/>
              <a:gd name="connsiteX4045" fmla="*/ 22133770 w 24263694"/>
              <a:gd name="connsiteY4045" fmla="*/ 1932880 h 7804877"/>
              <a:gd name="connsiteX4046" fmla="*/ 22173088 w 24263694"/>
              <a:gd name="connsiteY4046" fmla="*/ 1951021 h 7804877"/>
              <a:gd name="connsiteX4047" fmla="*/ 22229256 w 24263694"/>
              <a:gd name="connsiteY4047" fmla="*/ 1952472 h 7804877"/>
              <a:gd name="connsiteX4048" fmla="*/ 22329236 w 24263694"/>
              <a:gd name="connsiteY4048" fmla="*/ 2061682 h 7804877"/>
              <a:gd name="connsiteX4049" fmla="*/ 22169718 w 24263694"/>
              <a:gd name="connsiteY4049" fmla="*/ 2044993 h 7804877"/>
              <a:gd name="connsiteX4050" fmla="*/ 22264082 w 24263694"/>
              <a:gd name="connsiteY4050" fmla="*/ 2099779 h 7804877"/>
              <a:gd name="connsiteX4051" fmla="*/ 22186568 w 24263694"/>
              <a:gd name="connsiteY4051" fmla="*/ 2127717 h 7804877"/>
              <a:gd name="connsiteX4052" fmla="*/ 22271944 w 24263694"/>
              <a:gd name="connsiteY4052" fmla="*/ 2175247 h 7804877"/>
              <a:gd name="connsiteX4053" fmla="*/ 22188816 w 24263694"/>
              <a:gd name="connsiteY4053" fmla="*/ 2154928 h 7804877"/>
              <a:gd name="connsiteX4054" fmla="*/ 22106810 w 24263694"/>
              <a:gd name="connsiteY4054" fmla="*/ 2191211 h 7804877"/>
              <a:gd name="connsiteX4055" fmla="*/ 22177582 w 24263694"/>
              <a:gd name="connsiteY4055" fmla="*/ 2247812 h 7804877"/>
              <a:gd name="connsiteX4056" fmla="*/ 22176458 w 24263694"/>
              <a:gd name="connsiteY4056" fmla="*/ 2265227 h 7804877"/>
              <a:gd name="connsiteX4057" fmla="*/ 22139388 w 24263694"/>
              <a:gd name="connsiteY4057" fmla="*/ 2293165 h 7804877"/>
              <a:gd name="connsiteX4058" fmla="*/ 22187692 w 24263694"/>
              <a:gd name="connsiteY4058" fmla="*/ 2368995 h 7804877"/>
              <a:gd name="connsiteX4059" fmla="*/ 22419106 w 24263694"/>
              <a:gd name="connsiteY4059" fmla="*/ 2379154 h 7804877"/>
              <a:gd name="connsiteX4060" fmla="*/ 22441574 w 24263694"/>
              <a:gd name="connsiteY4060" fmla="*/ 2426684 h 7804877"/>
              <a:gd name="connsiteX4061" fmla="*/ 22447190 w 24263694"/>
              <a:gd name="connsiteY4061" fmla="*/ 2360287 h 7804877"/>
              <a:gd name="connsiteX4062" fmla="*/ 22511222 w 24263694"/>
              <a:gd name="connsiteY4062" fmla="*/ 2398384 h 7804877"/>
              <a:gd name="connsiteX4063" fmla="*/ 22507852 w 24263694"/>
              <a:gd name="connsiteY4063" fmla="*/ 2446277 h 7804877"/>
              <a:gd name="connsiteX4064" fmla="*/ 22479768 w 24263694"/>
              <a:gd name="connsiteY4064" fmla="*/ 2461878 h 7804877"/>
              <a:gd name="connsiteX4065" fmla="*/ 22517964 w 24263694"/>
              <a:gd name="connsiteY4065" fmla="*/ 2491630 h 7804877"/>
              <a:gd name="connsiteX4066" fmla="*/ 22471904 w 24263694"/>
              <a:gd name="connsiteY4066" fmla="*/ 2500337 h 7804877"/>
              <a:gd name="connsiteX4067" fmla="*/ 22421354 w 24263694"/>
              <a:gd name="connsiteY4067" fmla="*/ 2585238 h 7804877"/>
              <a:gd name="connsiteX4068" fmla="*/ 22424724 w 24263694"/>
              <a:gd name="connsiteY4068" fmla="*/ 2545691 h 7804877"/>
              <a:gd name="connsiteX4069" fmla="*/ 22384282 w 24263694"/>
              <a:gd name="connsiteY4069" fmla="*/ 2612450 h 7804877"/>
              <a:gd name="connsiteX4070" fmla="*/ 22425846 w 24263694"/>
              <a:gd name="connsiteY4070" fmla="*/ 2603742 h 7804877"/>
              <a:gd name="connsiteX4071" fmla="*/ 22358444 w 24263694"/>
              <a:gd name="connsiteY4071" fmla="*/ 2659255 h 7804877"/>
              <a:gd name="connsiteX4072" fmla="*/ 22413490 w 24263694"/>
              <a:gd name="connsiteY4072" fmla="*/ 2696263 h 7804877"/>
              <a:gd name="connsiteX4073" fmla="*/ 22513470 w 24263694"/>
              <a:gd name="connsiteY4073" fmla="*/ 2809101 h 7804877"/>
              <a:gd name="connsiteX4074" fmla="*/ 22467412 w 24263694"/>
              <a:gd name="connsiteY4074" fmla="*/ 2778261 h 7804877"/>
              <a:gd name="connsiteX4075" fmla="*/ 22559528 w 24263694"/>
              <a:gd name="connsiteY4075" fmla="*/ 2787695 h 7804877"/>
              <a:gd name="connsiteX4076" fmla="*/ 22539308 w 24263694"/>
              <a:gd name="connsiteY4076" fmla="*/ 2892188 h 7804877"/>
              <a:gd name="connsiteX4077" fmla="*/ 22483138 w 24263694"/>
              <a:gd name="connsiteY4077" fmla="*/ 2864976 h 7804877"/>
              <a:gd name="connsiteX4078" fmla="*/ 22426970 w 24263694"/>
              <a:gd name="connsiteY4078" fmla="*/ 2890374 h 7804877"/>
              <a:gd name="connsiteX4079" fmla="*/ 22529196 w 24263694"/>
              <a:gd name="connsiteY4079" fmla="*/ 2900896 h 7804877"/>
              <a:gd name="connsiteX4080" fmla="*/ 22407872 w 24263694"/>
              <a:gd name="connsiteY4080" fmla="*/ 2910329 h 7804877"/>
              <a:gd name="connsiteX4081" fmla="*/ 22420230 w 24263694"/>
              <a:gd name="connsiteY4081" fmla="*/ 2926294 h 7804877"/>
              <a:gd name="connsiteX4082" fmla="*/ 22356198 w 24263694"/>
              <a:gd name="connsiteY4082" fmla="*/ 2882392 h 7804877"/>
              <a:gd name="connsiteX4083" fmla="*/ 22298906 w 24263694"/>
              <a:gd name="connsiteY4083" fmla="*/ 2944798 h 7804877"/>
              <a:gd name="connsiteX4084" fmla="*/ 22371924 w 24263694"/>
              <a:gd name="connsiteY4084" fmla="*/ 2983983 h 7804877"/>
              <a:gd name="connsiteX4085" fmla="*/ 22309016 w 24263694"/>
              <a:gd name="connsiteY4085" fmla="*/ 2981806 h 7804877"/>
              <a:gd name="connsiteX4086" fmla="*/ 22269698 w 24263694"/>
              <a:gd name="connsiteY4086" fmla="*/ 3039495 h 7804877"/>
              <a:gd name="connsiteX4087" fmla="*/ 22277562 w 24263694"/>
              <a:gd name="connsiteY4087" fmla="*/ 3058362 h 7804877"/>
              <a:gd name="connsiteX4088" fmla="*/ 22408996 w 24263694"/>
              <a:gd name="connsiteY4088" fmla="*/ 3010106 h 7804877"/>
              <a:gd name="connsiteX4089" fmla="*/ 22416860 w 24263694"/>
              <a:gd name="connsiteY4089" fmla="*/ 3038406 h 7804877"/>
              <a:gd name="connsiteX4090" fmla="*/ 22503360 w 24263694"/>
              <a:gd name="connsiteY4090" fmla="*/ 3019902 h 7804877"/>
              <a:gd name="connsiteX4091" fmla="*/ 22489878 w 24263694"/>
              <a:gd name="connsiteY4091" fmla="*/ 3076503 h 7804877"/>
              <a:gd name="connsiteX4092" fmla="*/ 22499990 w 24263694"/>
              <a:gd name="connsiteY4092" fmla="*/ 3058362 h 7804877"/>
              <a:gd name="connsiteX4093" fmla="*/ 22611202 w 24263694"/>
              <a:gd name="connsiteY4093" fmla="*/ 3057636 h 7804877"/>
              <a:gd name="connsiteX4094" fmla="*/ 22574132 w 24263694"/>
              <a:gd name="connsiteY4094" fmla="*/ 3021716 h 7804877"/>
              <a:gd name="connsiteX4095" fmla="*/ 22576378 w 24263694"/>
              <a:gd name="connsiteY4095" fmla="*/ 3057636 h 7804877"/>
              <a:gd name="connsiteX4096" fmla="*/ 22566268 w 24263694"/>
              <a:gd name="connsiteY4096" fmla="*/ 3002850 h 7804877"/>
              <a:gd name="connsiteX4097" fmla="*/ 22594352 w 24263694"/>
              <a:gd name="connsiteY4097" fmla="*/ 2993416 h 7804877"/>
              <a:gd name="connsiteX4098" fmla="*/ 22623560 w 24263694"/>
              <a:gd name="connsiteY4098" fmla="*/ 3022442 h 7804877"/>
              <a:gd name="connsiteX4099" fmla="*/ 22641534 w 24263694"/>
              <a:gd name="connsiteY4099" fmla="*/ 2957134 h 7804877"/>
              <a:gd name="connsiteX4100" fmla="*/ 22647150 w 24263694"/>
              <a:gd name="connsiteY4100" fmla="*/ 2993416 h 7804877"/>
              <a:gd name="connsiteX4101" fmla="*/ 22696580 w 24263694"/>
              <a:gd name="connsiteY4101" fmla="*/ 2994142 h 7804877"/>
              <a:gd name="connsiteX4102" fmla="*/ 22762858 w 24263694"/>
              <a:gd name="connsiteY4102" fmla="*/ 2956408 h 7804877"/>
              <a:gd name="connsiteX4103" fmla="*/ 22733650 w 24263694"/>
              <a:gd name="connsiteY4103" fmla="*/ 2976001 h 7804877"/>
              <a:gd name="connsiteX4104" fmla="*/ 22788696 w 24263694"/>
              <a:gd name="connsiteY4104" fmla="*/ 3013009 h 7804877"/>
              <a:gd name="connsiteX4105" fmla="*/ 22724664 w 24263694"/>
              <a:gd name="connsiteY4105" fmla="*/ 3040946 h 7804877"/>
              <a:gd name="connsiteX4106" fmla="*/ 22722416 w 24263694"/>
              <a:gd name="connsiteY4106" fmla="*/ 3002124 h 7804877"/>
              <a:gd name="connsiteX4107" fmla="*/ 22704442 w 24263694"/>
              <a:gd name="connsiteY4107" fmla="*/ 3003938 h 7804877"/>
              <a:gd name="connsiteX4108" fmla="*/ 22695456 w 24263694"/>
              <a:gd name="connsiteY4108" fmla="*/ 3011920 h 7804877"/>
              <a:gd name="connsiteX4109" fmla="*/ 22704442 w 24263694"/>
              <a:gd name="connsiteY4109" fmla="*/ 3021716 h 7804877"/>
              <a:gd name="connsiteX4110" fmla="*/ 22676358 w 24263694"/>
              <a:gd name="connsiteY4110" fmla="*/ 3040946 h 7804877"/>
              <a:gd name="connsiteX4111" fmla="*/ 22724664 w 24263694"/>
              <a:gd name="connsiteY4111" fmla="*/ 3040946 h 7804877"/>
              <a:gd name="connsiteX4112" fmla="*/ 22778586 w 24263694"/>
              <a:gd name="connsiteY4112" fmla="*/ 3087750 h 7804877"/>
              <a:gd name="connsiteX4113" fmla="*/ 22797682 w 24263694"/>
              <a:gd name="connsiteY4113" fmla="*/ 3088476 h 7804877"/>
              <a:gd name="connsiteX4114" fmla="*/ 22897662 w 24263694"/>
              <a:gd name="connsiteY4114" fmla="*/ 3059813 h 7804877"/>
              <a:gd name="connsiteX4115" fmla="*/ 22869578 w 24263694"/>
              <a:gd name="connsiteY4115" fmla="*/ 3079043 h 7804877"/>
              <a:gd name="connsiteX4116" fmla="*/ 22889798 w 24263694"/>
              <a:gd name="connsiteY4116" fmla="*/ 3107343 h 7804877"/>
              <a:gd name="connsiteX4117" fmla="*/ 23085266 w 24263694"/>
              <a:gd name="connsiteY4117" fmla="*/ 3051831 h 7804877"/>
              <a:gd name="connsiteX4118" fmla="*/ 23141434 w 24263694"/>
              <a:gd name="connsiteY4118" fmla="*/ 3079768 h 7804877"/>
              <a:gd name="connsiteX4119" fmla="*/ 23094252 w 24263694"/>
              <a:gd name="connsiteY4119" fmla="*/ 3107343 h 7804877"/>
              <a:gd name="connsiteX4120" fmla="*/ 23120090 w 24263694"/>
              <a:gd name="connsiteY4120" fmla="*/ 3135643 h 7804877"/>
              <a:gd name="connsiteX4121" fmla="*/ 23083018 w 24263694"/>
              <a:gd name="connsiteY4121" fmla="*/ 3145077 h 7804877"/>
              <a:gd name="connsiteX4122" fmla="*/ 23195356 w 24263694"/>
              <a:gd name="connsiteY4122" fmla="*/ 3080857 h 7804877"/>
              <a:gd name="connsiteX4123" fmla="*/ 23221194 w 24263694"/>
              <a:gd name="connsiteY4123" fmla="*/ 3079768 h 7804877"/>
              <a:gd name="connsiteX4124" fmla="*/ 23196478 w 24263694"/>
              <a:gd name="connsiteY4124" fmla="*/ 3061990 h 7804877"/>
              <a:gd name="connsiteX4125" fmla="*/ 23296458 w 24263694"/>
              <a:gd name="connsiteY4125" fmla="*/ 3024256 h 7804877"/>
              <a:gd name="connsiteX4126" fmla="*/ 23342518 w 24263694"/>
              <a:gd name="connsiteY4126" fmla="*/ 3072875 h 7804877"/>
              <a:gd name="connsiteX4127" fmla="*/ 23372848 w 24263694"/>
              <a:gd name="connsiteY4127" fmla="*/ 3026796 h 7804877"/>
              <a:gd name="connsiteX4128" fmla="*/ 23434634 w 24263694"/>
              <a:gd name="connsiteY4128" fmla="*/ 3024982 h 7804877"/>
              <a:gd name="connsiteX4129" fmla="*/ 23484062 w 24263694"/>
              <a:gd name="connsiteY4129" fmla="*/ 3092104 h 7804877"/>
              <a:gd name="connsiteX4130" fmla="*/ 23435756 w 24263694"/>
              <a:gd name="connsiteY4130" fmla="*/ 3145802 h 7804877"/>
              <a:gd name="connsiteX4131" fmla="*/ 23590782 w 24263694"/>
              <a:gd name="connsiteY4131" fmla="*/ 3295649 h 7804877"/>
              <a:gd name="connsiteX4132" fmla="*/ 23666048 w 24263694"/>
              <a:gd name="connsiteY4132" fmla="*/ 3297463 h 7804877"/>
              <a:gd name="connsiteX4133" fmla="*/ 23578424 w 24263694"/>
              <a:gd name="connsiteY4133" fmla="*/ 3407036 h 7804877"/>
              <a:gd name="connsiteX4134" fmla="*/ 23615496 w 24263694"/>
              <a:gd name="connsiteY4134" fmla="*/ 3378736 h 7804877"/>
              <a:gd name="connsiteX4135" fmla="*/ 23598646 w 24263694"/>
              <a:gd name="connsiteY4135" fmla="*/ 3362772 h 7804877"/>
              <a:gd name="connsiteX4136" fmla="*/ 23634594 w 24263694"/>
              <a:gd name="connsiteY4136" fmla="*/ 3425540 h 7804877"/>
              <a:gd name="connsiteX4137" fmla="*/ 23682898 w 24263694"/>
              <a:gd name="connsiteY4137" fmla="*/ 3434974 h 7804877"/>
              <a:gd name="connsiteX4138" fmla="*/ 23614372 w 24263694"/>
              <a:gd name="connsiteY4138" fmla="*/ 3454566 h 7804877"/>
              <a:gd name="connsiteX4139" fmla="*/ 23634594 w 24263694"/>
              <a:gd name="connsiteY4139" fmla="*/ 3483592 h 7804877"/>
              <a:gd name="connsiteX4140" fmla="*/ 23542478 w 24263694"/>
              <a:gd name="connsiteY4140" fmla="*/ 3464000 h 7804877"/>
              <a:gd name="connsiteX4141" fmla="*/ 23567192 w 24263694"/>
              <a:gd name="connsiteY4141" fmla="*/ 3490849 h 7804877"/>
              <a:gd name="connsiteX4142" fmla="*/ 23524504 w 24263694"/>
              <a:gd name="connsiteY4142" fmla="*/ 3463274 h 7804877"/>
              <a:gd name="connsiteX4143" fmla="*/ 23475074 w 24263694"/>
              <a:gd name="connsiteY4143" fmla="*/ 3480690 h 7804877"/>
              <a:gd name="connsiteX4144" fmla="*/ 23485186 w 24263694"/>
              <a:gd name="connsiteY4144" fmla="*/ 3518061 h 7804877"/>
              <a:gd name="connsiteX4145" fmla="*/ 23439126 w 24263694"/>
              <a:gd name="connsiteY4145" fmla="*/ 3490849 h 7804877"/>
              <a:gd name="connsiteX4146" fmla="*/ 23402056 w 24263694"/>
              <a:gd name="connsiteY4146" fmla="*/ 3433522 h 7804877"/>
              <a:gd name="connsiteX4147" fmla="*/ 23421154 w 24263694"/>
              <a:gd name="connsiteY4147" fmla="*/ 3407762 h 7804877"/>
              <a:gd name="connsiteX4148" fmla="*/ 23386328 w 24263694"/>
              <a:gd name="connsiteY4148" fmla="*/ 3396151 h 7804877"/>
              <a:gd name="connsiteX4149" fmla="*/ 23357120 w 24263694"/>
              <a:gd name="connsiteY4149" fmla="*/ 3433522 h 7804877"/>
              <a:gd name="connsiteX4150" fmla="*/ 23364984 w 24263694"/>
              <a:gd name="connsiteY4150" fmla="*/ 3379461 h 7804877"/>
              <a:gd name="connsiteX4151" fmla="*/ 23433510 w 24263694"/>
              <a:gd name="connsiteY4151" fmla="*/ 3368940 h 7804877"/>
              <a:gd name="connsiteX4152" fmla="*/ 23368354 w 24263694"/>
              <a:gd name="connsiteY4152" fmla="*/ 3349347 h 7804877"/>
              <a:gd name="connsiteX4153" fmla="*/ 23338024 w 24263694"/>
              <a:gd name="connsiteY4153" fmla="*/ 3395426 h 7804877"/>
              <a:gd name="connsiteX4154" fmla="*/ 23127954 w 24263694"/>
              <a:gd name="connsiteY4154" fmla="*/ 3396151 h 7804877"/>
              <a:gd name="connsiteX4155" fmla="*/ 23116720 w 24263694"/>
              <a:gd name="connsiteY4155" fmla="*/ 3434248 h 7804877"/>
              <a:gd name="connsiteX4156" fmla="*/ 23032466 w 24263694"/>
              <a:gd name="connsiteY4156" fmla="*/ 3431708 h 7804877"/>
              <a:gd name="connsiteX4157" fmla="*/ 23059428 w 24263694"/>
              <a:gd name="connsiteY4157" fmla="*/ 3487946 h 7804877"/>
              <a:gd name="connsiteX4158" fmla="*/ 23004382 w 24263694"/>
              <a:gd name="connsiteY4158" fmla="*/ 3508264 h 7804877"/>
              <a:gd name="connsiteX4159" fmla="*/ 23070662 w 24263694"/>
              <a:gd name="connsiteY4159" fmla="*/ 3516246 h 7804877"/>
              <a:gd name="connsiteX4160" fmla="*/ 23086388 w 24263694"/>
              <a:gd name="connsiteY4160" fmla="*/ 3544184 h 7804877"/>
              <a:gd name="connsiteX4161" fmla="*/ 23021234 w 24263694"/>
              <a:gd name="connsiteY4161" fmla="*/ 3590988 h 7804877"/>
              <a:gd name="connsiteX4162" fmla="*/ 23029096 w 24263694"/>
              <a:gd name="connsiteY4162" fmla="*/ 3609855 h 7804877"/>
              <a:gd name="connsiteX4163" fmla="*/ 23115596 w 24263694"/>
              <a:gd name="connsiteY4163" fmla="*/ 3573573 h 7804877"/>
              <a:gd name="connsiteX4164" fmla="*/ 23234674 w 24263694"/>
              <a:gd name="connsiteY4164" fmla="*/ 3590988 h 7804877"/>
              <a:gd name="connsiteX4165" fmla="*/ 23296458 w 24263694"/>
              <a:gd name="connsiteY4165" fmla="*/ 3667544 h 7804877"/>
              <a:gd name="connsiteX4166" fmla="*/ 23413290 w 24263694"/>
              <a:gd name="connsiteY4166" fmla="*/ 3645412 h 7804877"/>
              <a:gd name="connsiteX4167" fmla="*/ 23360492 w 24263694"/>
              <a:gd name="connsiteY4167" fmla="*/ 3778206 h 7804877"/>
              <a:gd name="connsiteX4168" fmla="*/ 23361614 w 24263694"/>
              <a:gd name="connsiteY4168" fmla="*/ 3881248 h 7804877"/>
              <a:gd name="connsiteX4169" fmla="*/ 23266128 w 24263694"/>
              <a:gd name="connsiteY4169" fmla="*/ 3852948 h 7804877"/>
              <a:gd name="connsiteX4170" fmla="*/ 23259388 w 24263694"/>
              <a:gd name="connsiteY4170" fmla="*/ 3879797 h 7804877"/>
              <a:gd name="connsiteX4171" fmla="*/ 23147050 w 24263694"/>
              <a:gd name="connsiteY4171" fmla="*/ 3823922 h 7804877"/>
              <a:gd name="connsiteX4172" fmla="*/ 23074032 w 24263694"/>
              <a:gd name="connsiteY4172" fmla="*/ 3860930 h 7804877"/>
              <a:gd name="connsiteX4173" fmla="*/ 23074032 w 24263694"/>
              <a:gd name="connsiteY4173" fmla="*/ 3905920 h 7804877"/>
              <a:gd name="connsiteX4174" fmla="*/ 23156038 w 24263694"/>
              <a:gd name="connsiteY4174" fmla="*/ 3944742 h 7804877"/>
              <a:gd name="connsiteX4175" fmla="*/ 23145928 w 24263694"/>
              <a:gd name="connsiteY4175" fmla="*/ 4037988 h 7804877"/>
              <a:gd name="connsiteX4176" fmla="*/ 23275114 w 24263694"/>
              <a:gd name="connsiteY4176" fmla="*/ 4029280 h 7804877"/>
              <a:gd name="connsiteX4177" fmla="*/ 23161654 w 24263694"/>
              <a:gd name="connsiteY4177" fmla="*/ 4066651 h 7804877"/>
              <a:gd name="connsiteX4178" fmla="*/ 23081896 w 24263694"/>
              <a:gd name="connsiteY4178" fmla="*/ 4055041 h 7804877"/>
              <a:gd name="connsiteX4179" fmla="*/ 23215576 w 24263694"/>
              <a:gd name="connsiteY4179" fmla="*/ 4251329 h 7804877"/>
              <a:gd name="connsiteX4180" fmla="*/ 23251524 w 24263694"/>
              <a:gd name="connsiteY4180" fmla="*/ 4241896 h 7804877"/>
              <a:gd name="connsiteX4181" fmla="*/ 23263882 w 24263694"/>
              <a:gd name="connsiteY4181" fmla="*/ 4261125 h 7804877"/>
              <a:gd name="connsiteX4182" fmla="*/ 23242538 w 24263694"/>
              <a:gd name="connsiteY4182" fmla="*/ 4299222 h 7804877"/>
              <a:gd name="connsiteX4183" fmla="*/ 23270622 w 24263694"/>
              <a:gd name="connsiteY4183" fmla="*/ 4346026 h 7804877"/>
              <a:gd name="connsiteX4184" fmla="*/ 23438004 w 24263694"/>
              <a:gd name="connsiteY4184" fmla="*/ 4390654 h 7804877"/>
              <a:gd name="connsiteX4185" fmla="*/ 23473952 w 24263694"/>
              <a:gd name="connsiteY4185" fmla="*/ 4384486 h 7804877"/>
              <a:gd name="connsiteX4186" fmla="*/ 23517762 w 24263694"/>
              <a:gd name="connsiteY4186" fmla="*/ 4447980 h 7804877"/>
              <a:gd name="connsiteX4187" fmla="*/ 23414412 w 24263694"/>
              <a:gd name="connsiteY4187" fmla="*/ 4652613 h 7804877"/>
              <a:gd name="connsiteX4188" fmla="*/ 23625606 w 24263694"/>
              <a:gd name="connsiteY4188" fmla="*/ 4634109 h 7804877"/>
              <a:gd name="connsiteX4189" fmla="*/ 23581796 w 24263694"/>
              <a:gd name="connsiteY4189" fmla="*/ 4561181 h 7804877"/>
              <a:gd name="connsiteX4190" fmla="*/ 23617742 w 24263694"/>
              <a:gd name="connsiteY4190" fmla="*/ 4561181 h 7804877"/>
              <a:gd name="connsiteX4191" fmla="*/ 23746930 w 24263694"/>
              <a:gd name="connsiteY4191" fmla="*/ 4615605 h 7804877"/>
              <a:gd name="connsiteX4192" fmla="*/ 23757040 w 24263694"/>
              <a:gd name="connsiteY4192" fmla="*/ 4672931 h 7804877"/>
              <a:gd name="connsiteX4193" fmla="*/ 24087312 w 24263694"/>
              <a:gd name="connsiteY4193" fmla="*/ 4787584 h 7804877"/>
              <a:gd name="connsiteX4194" fmla="*/ 24263680 w 24263694"/>
              <a:gd name="connsiteY4194" fmla="*/ 5003102 h 7804877"/>
              <a:gd name="connsiteX4195" fmla="*/ 24190662 w 24263694"/>
              <a:gd name="connsiteY4195" fmla="*/ 5166010 h 7804877"/>
              <a:gd name="connsiteX4196" fmla="*/ 24177182 w 24263694"/>
              <a:gd name="connsiteY4196" fmla="*/ 5101064 h 7804877"/>
              <a:gd name="connsiteX4197" fmla="*/ 24072708 w 24263694"/>
              <a:gd name="connsiteY4197" fmla="*/ 5073127 h 7804877"/>
              <a:gd name="connsiteX4198" fmla="*/ 23794112 w 24263694"/>
              <a:gd name="connsiteY4198" fmla="*/ 5090180 h 7804877"/>
              <a:gd name="connsiteX4199" fmla="*/ 23804222 w 24263694"/>
              <a:gd name="connsiteY4199" fmla="*/ 5072401 h 7804877"/>
              <a:gd name="connsiteX4200" fmla="*/ 23631224 w 24263694"/>
              <a:gd name="connsiteY4200" fmla="*/ 5054623 h 7804877"/>
              <a:gd name="connsiteX4201" fmla="*/ 23585166 w 24263694"/>
              <a:gd name="connsiteY4201" fmla="*/ 5081109 h 7804877"/>
              <a:gd name="connsiteX4202" fmla="*/ 23548094 w 24263694"/>
              <a:gd name="connsiteY4202" fmla="*/ 5042650 h 7804877"/>
              <a:gd name="connsiteX4203" fmla="*/ 23396438 w 24263694"/>
              <a:gd name="connsiteY4203" fmla="*/ 5089091 h 7804877"/>
              <a:gd name="connsiteX4204" fmla="*/ 23313310 w 24263694"/>
              <a:gd name="connsiteY4204" fmla="*/ 5080020 h 7804877"/>
              <a:gd name="connsiteX4205" fmla="*/ 23396438 w 24263694"/>
              <a:gd name="connsiteY4205" fmla="*/ 5023057 h 7804877"/>
              <a:gd name="connsiteX4206" fmla="*/ 23376218 w 24263694"/>
              <a:gd name="connsiteY4206" fmla="*/ 4745859 h 7804877"/>
              <a:gd name="connsiteX4207" fmla="*/ 23276238 w 24263694"/>
              <a:gd name="connsiteY4207" fmla="*/ 4715019 h 7804877"/>
              <a:gd name="connsiteX4208" fmla="*/ 23245908 w 24263694"/>
              <a:gd name="connsiteY4208" fmla="*/ 4773434 h 7804877"/>
              <a:gd name="connsiteX4209" fmla="*/ 23334654 w 24263694"/>
              <a:gd name="connsiteY4209" fmla="*/ 4904051 h 7804877"/>
              <a:gd name="connsiteX4210" fmla="*/ 23290842 w 24263694"/>
              <a:gd name="connsiteY4210" fmla="*/ 4893891 h 7804877"/>
              <a:gd name="connsiteX4211" fmla="*/ 23261634 w 24263694"/>
              <a:gd name="connsiteY4211" fmla="*/ 4909856 h 7804877"/>
              <a:gd name="connsiteX4212" fmla="*/ 23288596 w 24263694"/>
              <a:gd name="connsiteY4212" fmla="*/ 4984960 h 7804877"/>
              <a:gd name="connsiteX4213" fmla="*/ 23252648 w 24263694"/>
              <a:gd name="connsiteY4213" fmla="*/ 4994757 h 7804877"/>
              <a:gd name="connsiteX4214" fmla="*/ 23204342 w 24263694"/>
              <a:gd name="connsiteY4214" fmla="*/ 5154400 h 7804877"/>
              <a:gd name="connsiteX4215" fmla="*/ 23154914 w 24263694"/>
              <a:gd name="connsiteY4215" fmla="*/ 5171815 h 7804877"/>
              <a:gd name="connsiteX4216" fmla="*/ 23221194 w 24263694"/>
              <a:gd name="connsiteY4216" fmla="*/ 5170364 h 7804877"/>
              <a:gd name="connsiteX4217" fmla="*/ 23209960 w 24263694"/>
              <a:gd name="connsiteY4217" fmla="*/ 5208823 h 7804877"/>
              <a:gd name="connsiteX4218" fmla="*/ 23140310 w 24263694"/>
              <a:gd name="connsiteY4218" fmla="*/ 5198301 h 7804877"/>
              <a:gd name="connsiteX4219" fmla="*/ 23157160 w 24263694"/>
              <a:gd name="connsiteY4219" fmla="*/ 5262884 h 7804877"/>
              <a:gd name="connsiteX4220" fmla="*/ 23116720 w 24263694"/>
              <a:gd name="connsiteY4220" fmla="*/ 5271592 h 7804877"/>
              <a:gd name="connsiteX4221" fmla="*/ 23107732 w 24263694"/>
              <a:gd name="connsiteY4221" fmla="*/ 5328918 h 7804877"/>
              <a:gd name="connsiteX4222" fmla="*/ 23163902 w 24263694"/>
              <a:gd name="connsiteY4222" fmla="*/ 5365926 h 7804877"/>
              <a:gd name="connsiteX4223" fmla="*/ 23161654 w 24263694"/>
              <a:gd name="connsiteY4223" fmla="*/ 5522667 h 7804877"/>
              <a:gd name="connsiteX4224" fmla="*/ 23114472 w 24263694"/>
              <a:gd name="connsiteY4224" fmla="*/ 5544073 h 7804877"/>
              <a:gd name="connsiteX4225" fmla="*/ 23150420 w 24263694"/>
              <a:gd name="connsiteY4225" fmla="*/ 5561489 h 7804877"/>
              <a:gd name="connsiteX4226" fmla="*/ 23124584 w 24263694"/>
              <a:gd name="connsiteY4226" fmla="*/ 5598497 h 7804877"/>
              <a:gd name="connsiteX4227" fmla="*/ 23066168 w 24263694"/>
              <a:gd name="connsiteY4227" fmla="*/ 5606479 h 7804877"/>
              <a:gd name="connsiteX4228" fmla="*/ 23045948 w 24263694"/>
              <a:gd name="connsiteY4228" fmla="*/ 5699362 h 7804877"/>
              <a:gd name="connsiteX4229" fmla="*/ 23048194 w 24263694"/>
              <a:gd name="connsiteY4229" fmla="*/ 5608293 h 7804877"/>
              <a:gd name="connsiteX4230" fmla="*/ 22984162 w 24263694"/>
              <a:gd name="connsiteY4230" fmla="*/ 5692106 h 7804877"/>
              <a:gd name="connsiteX4231" fmla="*/ 22974052 w 24263694"/>
              <a:gd name="connsiteY4231" fmla="*/ 5775918 h 7804877"/>
              <a:gd name="connsiteX4232" fmla="*/ 23010000 w 24263694"/>
              <a:gd name="connsiteY4232" fmla="*/ 5838687 h 7804877"/>
              <a:gd name="connsiteX4233" fmla="*/ 22983038 w 24263694"/>
              <a:gd name="connsiteY4233" fmla="*/ 5848846 h 7804877"/>
              <a:gd name="connsiteX4234" fmla="*/ 23007752 w 24263694"/>
              <a:gd name="connsiteY4234" fmla="*/ 5868438 h 7804877"/>
              <a:gd name="connsiteX4235" fmla="*/ 22977422 w 24263694"/>
              <a:gd name="connsiteY4235" fmla="*/ 5915243 h 7804877"/>
              <a:gd name="connsiteX4236" fmla="*/ 23036960 w 24263694"/>
              <a:gd name="connsiteY4236" fmla="*/ 5894925 h 7804877"/>
              <a:gd name="connsiteX4237" fmla="*/ 22970682 w 24263694"/>
              <a:gd name="connsiteY4237" fmla="*/ 6080691 h 7804877"/>
              <a:gd name="connsiteX4238" fmla="*/ 22912266 w 24263694"/>
              <a:gd name="connsiteY4238" fmla="*/ 6088673 h 7804877"/>
              <a:gd name="connsiteX4239" fmla="*/ 22939228 w 24263694"/>
              <a:gd name="connsiteY4239" fmla="*/ 6135477 h 7804877"/>
              <a:gd name="connsiteX4240" fmla="*/ 22893168 w 24263694"/>
              <a:gd name="connsiteY4240" fmla="*/ 6238519 h 7804877"/>
              <a:gd name="connsiteX4241" fmla="*/ 22892046 w 24263694"/>
              <a:gd name="connsiteY4241" fmla="*/ 6184096 h 7804877"/>
              <a:gd name="connsiteX4242" fmla="*/ 22844864 w 24263694"/>
              <a:gd name="connsiteY4242" fmla="*/ 6210582 h 7804877"/>
              <a:gd name="connsiteX4243" fmla="*/ 22905526 w 24263694"/>
              <a:gd name="connsiteY4243" fmla="*/ 6127495 h 7804877"/>
              <a:gd name="connsiteX4244" fmla="*/ 22866208 w 24263694"/>
              <a:gd name="connsiteY4244" fmla="*/ 5976923 h 7804877"/>
              <a:gd name="connsiteX4245" fmla="*/ 22775214 w 24263694"/>
              <a:gd name="connsiteY4245" fmla="*/ 5948623 h 7804877"/>
              <a:gd name="connsiteX4246" fmla="*/ 22795436 w 24263694"/>
              <a:gd name="connsiteY4246" fmla="*/ 5959145 h 7804877"/>
              <a:gd name="connsiteX4247" fmla="*/ 22754994 w 24263694"/>
              <a:gd name="connsiteY4247" fmla="*/ 6032435 h 7804877"/>
              <a:gd name="connsiteX4248" fmla="*/ 22729156 w 24263694"/>
              <a:gd name="connsiteY4248" fmla="*/ 6024453 h 7804877"/>
              <a:gd name="connsiteX4249" fmla="*/ 22729156 w 24263694"/>
              <a:gd name="connsiteY4249" fmla="*/ 6087947 h 7804877"/>
              <a:gd name="connsiteX4250" fmla="*/ 22693208 w 24263694"/>
              <a:gd name="connsiteY4250" fmla="*/ 6087947 h 7804877"/>
              <a:gd name="connsiteX4251" fmla="*/ 22524704 w 24263694"/>
              <a:gd name="connsiteY4251" fmla="*/ 6079239 h 7804877"/>
              <a:gd name="connsiteX4252" fmla="*/ 22487632 w 24263694"/>
              <a:gd name="connsiteY4252" fmla="*/ 6031347 h 7804877"/>
              <a:gd name="connsiteX4253" fmla="*/ 22492126 w 24263694"/>
              <a:gd name="connsiteY4253" fmla="*/ 5978011 h 7804877"/>
              <a:gd name="connsiteX4254" fmla="*/ 22564022 w 24263694"/>
              <a:gd name="connsiteY4254" fmla="*/ 5967127 h 7804877"/>
              <a:gd name="connsiteX4255" fmla="*/ 22507852 w 24263694"/>
              <a:gd name="connsiteY4255" fmla="*/ 5930481 h 7804877"/>
              <a:gd name="connsiteX4256" fmla="*/ 22426970 w 24263694"/>
              <a:gd name="connsiteY4256" fmla="*/ 5957330 h 7804877"/>
              <a:gd name="connsiteX4257" fmla="*/ 22461794 w 24263694"/>
              <a:gd name="connsiteY4257" fmla="*/ 6023727 h 7804877"/>
              <a:gd name="connsiteX4258" fmla="*/ 22377542 w 24263694"/>
              <a:gd name="connsiteY4258" fmla="*/ 6020825 h 7804877"/>
              <a:gd name="connsiteX4259" fmla="*/ 22425846 w 24263694"/>
              <a:gd name="connsiteY4259" fmla="*/ 6029895 h 7804877"/>
              <a:gd name="connsiteX4260" fmla="*/ 22443820 w 24263694"/>
              <a:gd name="connsiteY4260" fmla="*/ 6088673 h 7804877"/>
              <a:gd name="connsiteX4261" fmla="*/ 22405626 w 24263694"/>
              <a:gd name="connsiteY4261" fmla="*/ 6050213 h 7804877"/>
              <a:gd name="connsiteX4262" fmla="*/ 22385406 w 24263694"/>
              <a:gd name="connsiteY4262" fmla="*/ 6087947 h 7804877"/>
              <a:gd name="connsiteX4263" fmla="*/ 22439328 w 24263694"/>
              <a:gd name="connsiteY4263" fmla="*/ 6142734 h 7804877"/>
              <a:gd name="connsiteX4264" fmla="*/ 22384282 w 24263694"/>
              <a:gd name="connsiteY4264" fmla="*/ 6169220 h 7804877"/>
              <a:gd name="connsiteX4265" fmla="*/ 22376418 w 24263694"/>
              <a:gd name="connsiteY4265" fmla="*/ 6217838 h 7804877"/>
              <a:gd name="connsiteX4266" fmla="*/ 22421354 w 24263694"/>
              <a:gd name="connsiteY4266" fmla="*/ 6217838 h 7804877"/>
              <a:gd name="connsiteX4267" fmla="*/ 22320250 w 24263694"/>
              <a:gd name="connsiteY4267" fmla="*/ 6198246 h 7804877"/>
              <a:gd name="connsiteX4268" fmla="*/ 22357322 w 24263694"/>
              <a:gd name="connsiteY4268" fmla="*/ 6237068 h 7804877"/>
              <a:gd name="connsiteX4269" fmla="*/ 22344964 w 24263694"/>
              <a:gd name="connsiteY4269" fmla="*/ 6281333 h 7804877"/>
              <a:gd name="connsiteX4270" fmla="*/ 22330360 w 24263694"/>
              <a:gd name="connsiteY4270" fmla="*/ 6243962 h 7804877"/>
              <a:gd name="connsiteX4271" fmla="*/ 22283178 w 24263694"/>
              <a:gd name="connsiteY4271" fmla="*/ 6274076 h 7804877"/>
              <a:gd name="connsiteX4272" fmla="*/ 22273068 w 24263694"/>
              <a:gd name="connsiteY4272" fmla="*/ 6224732 h 7804877"/>
              <a:gd name="connsiteX4273" fmla="*/ 22165224 w 24263694"/>
              <a:gd name="connsiteY4273" fmla="*/ 6177928 h 7804877"/>
              <a:gd name="connsiteX4274" fmla="*/ 22216900 w 24263694"/>
              <a:gd name="connsiteY4274" fmla="*/ 6272262 h 7804877"/>
              <a:gd name="connsiteX4275" fmla="*/ 22228134 w 24263694"/>
              <a:gd name="connsiteY4275" fmla="*/ 6234166 h 7804877"/>
              <a:gd name="connsiteX4276" fmla="*/ 22261834 w 24263694"/>
              <a:gd name="connsiteY4276" fmla="*/ 6254484 h 7804877"/>
              <a:gd name="connsiteX4277" fmla="*/ 22224764 w 24263694"/>
              <a:gd name="connsiteY4277" fmla="*/ 6282058 h 7804877"/>
              <a:gd name="connsiteX4278" fmla="*/ 22274192 w 24263694"/>
              <a:gd name="connsiteY4278" fmla="*/ 6336845 h 7804877"/>
              <a:gd name="connsiteX4279" fmla="*/ 22264082 w 24263694"/>
              <a:gd name="connsiteY4279" fmla="*/ 6421383 h 7804877"/>
              <a:gd name="connsiteX4280" fmla="*/ 22209036 w 24263694"/>
              <a:gd name="connsiteY4280" fmla="*/ 6383286 h 7804877"/>
              <a:gd name="connsiteX4281" fmla="*/ 22241614 w 24263694"/>
              <a:gd name="connsiteY4281" fmla="*/ 6347004 h 7804877"/>
              <a:gd name="connsiteX4282" fmla="*/ 22235998 w 24263694"/>
              <a:gd name="connsiteY4282" fmla="*/ 6309996 h 7804877"/>
              <a:gd name="connsiteX4283" fmla="*/ 22198926 w 24263694"/>
              <a:gd name="connsiteY4283" fmla="*/ 6271174 h 7804877"/>
              <a:gd name="connsiteX4284" fmla="*/ 22122536 w 24263694"/>
              <a:gd name="connsiteY4284" fmla="*/ 6262466 h 7804877"/>
              <a:gd name="connsiteX4285" fmla="*/ 22089958 w 24263694"/>
              <a:gd name="connsiteY4285" fmla="*/ 6112619 h 7804877"/>
              <a:gd name="connsiteX4286" fmla="*/ 22164102 w 24263694"/>
              <a:gd name="connsiteY4286" fmla="*/ 6066178 h 7804877"/>
              <a:gd name="connsiteX4287" fmla="*/ 22138264 w 24263694"/>
              <a:gd name="connsiteY4287" fmla="*/ 6058196 h 7804877"/>
              <a:gd name="connsiteX4288" fmla="*/ 22146128 w 24263694"/>
              <a:gd name="connsiteY4288" fmla="*/ 6010666 h 7804877"/>
              <a:gd name="connsiteX4289" fmla="*/ 22221394 w 24263694"/>
              <a:gd name="connsiteY4289" fmla="*/ 6021913 h 7804877"/>
              <a:gd name="connsiteX4290" fmla="*/ 22200050 w 24263694"/>
              <a:gd name="connsiteY4290" fmla="*/ 6059647 h 7804877"/>
              <a:gd name="connsiteX4291" fmla="*/ 22332606 w 24263694"/>
              <a:gd name="connsiteY4291" fmla="*/ 6029895 h 7804877"/>
              <a:gd name="connsiteX4292" fmla="*/ 22232628 w 24263694"/>
              <a:gd name="connsiteY4292" fmla="*/ 5983091 h 7804877"/>
              <a:gd name="connsiteX4293" fmla="*/ 22268574 w 24263694"/>
              <a:gd name="connsiteY4293" fmla="*/ 5974383 h 7804877"/>
              <a:gd name="connsiteX4294" fmla="*/ 22231504 w 24263694"/>
              <a:gd name="connsiteY4294" fmla="*/ 5929030 h 7804877"/>
              <a:gd name="connsiteX4295" fmla="*/ 22211282 w 24263694"/>
              <a:gd name="connsiteY4295" fmla="*/ 5963498 h 7804877"/>
              <a:gd name="connsiteX4296" fmla="*/ 22139388 w 24263694"/>
              <a:gd name="connsiteY4296" fmla="*/ 5852474 h 7804877"/>
              <a:gd name="connsiteX4297" fmla="*/ 22067492 w 24263694"/>
              <a:gd name="connsiteY4297" fmla="*/ 5854651 h 7804877"/>
              <a:gd name="connsiteX4298" fmla="*/ 22066368 w 24263694"/>
              <a:gd name="connsiteY4298" fmla="*/ 5751246 h 7804877"/>
              <a:gd name="connsiteX4299" fmla="*/ 22009076 w 24263694"/>
              <a:gd name="connsiteY4299" fmla="*/ 5786803 h 7804877"/>
              <a:gd name="connsiteX4300" fmla="*/ 22021434 w 24263694"/>
              <a:gd name="connsiteY4300" fmla="*/ 5872067 h 7804877"/>
              <a:gd name="connsiteX4301" fmla="*/ 21984362 w 24263694"/>
              <a:gd name="connsiteY4301" fmla="*/ 5890571 h 7804877"/>
              <a:gd name="connsiteX4302" fmla="*/ 21963018 w 24263694"/>
              <a:gd name="connsiteY4302" fmla="*/ 5816554 h 7804877"/>
              <a:gd name="connsiteX4303" fmla="*/ 21864162 w 24263694"/>
              <a:gd name="connsiteY4303" fmla="*/ 5824174 h 7804877"/>
              <a:gd name="connsiteX4304" fmla="*/ 21911344 w 24263694"/>
              <a:gd name="connsiteY4304" fmla="*/ 5851748 h 7804877"/>
              <a:gd name="connsiteX4305" fmla="*/ 21907972 w 24263694"/>
              <a:gd name="connsiteY4305" fmla="*/ 5900004 h 7804877"/>
              <a:gd name="connsiteX4306" fmla="*/ 21797882 w 24263694"/>
              <a:gd name="connsiteY4306" fmla="*/ 5880049 h 7804877"/>
              <a:gd name="connsiteX4307" fmla="*/ 21807992 w 24263694"/>
              <a:gd name="connsiteY4307" fmla="*/ 5935561 h 7804877"/>
              <a:gd name="connsiteX4308" fmla="*/ 21724864 w 24263694"/>
              <a:gd name="connsiteY4308" fmla="*/ 5971481 h 7804877"/>
              <a:gd name="connsiteX4309" fmla="*/ 21739468 w 24263694"/>
              <a:gd name="connsiteY4309" fmla="*/ 6009577 h 7804877"/>
              <a:gd name="connsiteX4310" fmla="*/ 21668694 w 24263694"/>
              <a:gd name="connsiteY4310" fmla="*/ 6001595 h 7804877"/>
              <a:gd name="connsiteX4311" fmla="*/ 21693410 w 24263694"/>
              <a:gd name="connsiteY4311" fmla="*/ 6093390 h 7804877"/>
              <a:gd name="connsiteX4312" fmla="*/ 21748454 w 24263694"/>
              <a:gd name="connsiteY4312" fmla="*/ 6072709 h 7804877"/>
              <a:gd name="connsiteX4313" fmla="*/ 21740590 w 24263694"/>
              <a:gd name="connsiteY4313" fmla="*/ 6121690 h 7804877"/>
              <a:gd name="connsiteX4314" fmla="*/ 21694532 w 24263694"/>
              <a:gd name="connsiteY4314" fmla="*/ 6147813 h 7804877"/>
              <a:gd name="connsiteX4315" fmla="*/ 21737220 w 24263694"/>
              <a:gd name="connsiteY4315" fmla="*/ 6177928 h 7804877"/>
              <a:gd name="connsiteX4316" fmla="*/ 21710260 w 24263694"/>
              <a:gd name="connsiteY4316" fmla="*/ 6233440 h 7804877"/>
              <a:gd name="connsiteX4317" fmla="*/ 21784402 w 24263694"/>
              <a:gd name="connsiteY4317" fmla="*/ 6196069 h 7804877"/>
              <a:gd name="connsiteX4318" fmla="*/ 21766428 w 24263694"/>
              <a:gd name="connsiteY4318" fmla="*/ 6261740 h 7804877"/>
              <a:gd name="connsiteX4319" fmla="*/ 21896740 w 24263694"/>
              <a:gd name="connsiteY4319" fmla="*/ 6253032 h 7804877"/>
              <a:gd name="connsiteX4320" fmla="*/ 21941674 w 24263694"/>
              <a:gd name="connsiteY4320" fmla="*/ 6316527 h 7804877"/>
              <a:gd name="connsiteX4321" fmla="*/ 21874272 w 24263694"/>
              <a:gd name="connsiteY4321" fmla="*/ 6317978 h 7804877"/>
              <a:gd name="connsiteX4322" fmla="*/ 21876518 w 24263694"/>
              <a:gd name="connsiteY4322" fmla="*/ 6288226 h 7804877"/>
              <a:gd name="connsiteX4323" fmla="*/ 21791142 w 24263694"/>
              <a:gd name="connsiteY4323" fmla="*/ 6288226 h 7804877"/>
              <a:gd name="connsiteX4324" fmla="*/ 21922576 w 24263694"/>
              <a:gd name="connsiteY4324" fmla="*/ 6326686 h 7804877"/>
              <a:gd name="connsiteX4325" fmla="*/ 21930440 w 24263694"/>
              <a:gd name="connsiteY4325" fmla="*/ 6346278 h 7804877"/>
              <a:gd name="connsiteX4326" fmla="*/ 21929316 w 24263694"/>
              <a:gd name="connsiteY4326" fmla="*/ 6364057 h 7804877"/>
              <a:gd name="connsiteX4327" fmla="*/ 21902356 w 24263694"/>
              <a:gd name="connsiteY4327" fmla="*/ 6353535 h 7804877"/>
              <a:gd name="connsiteX4328" fmla="*/ 21931564 w 24263694"/>
              <a:gd name="connsiteY4328" fmla="*/ 6391269 h 7804877"/>
              <a:gd name="connsiteX4329" fmla="*/ 21902356 w 24263694"/>
              <a:gd name="connsiteY4329" fmla="*/ 6419569 h 7804877"/>
              <a:gd name="connsiteX4330" fmla="*/ 21819226 w 24263694"/>
              <a:gd name="connsiteY4330" fmla="*/ 6389454 h 7804877"/>
              <a:gd name="connsiteX4331" fmla="*/ 21866408 w 24263694"/>
              <a:gd name="connsiteY4331" fmla="*/ 6362968 h 7804877"/>
              <a:gd name="connsiteX4332" fmla="*/ 21763058 w 24263694"/>
              <a:gd name="connsiteY4332" fmla="*/ 6373490 h 7804877"/>
              <a:gd name="connsiteX4333" fmla="*/ 21764182 w 24263694"/>
              <a:gd name="connsiteY4333" fmla="*/ 6418480 h 7804877"/>
              <a:gd name="connsiteX4334" fmla="*/ 21770922 w 24263694"/>
              <a:gd name="connsiteY4334" fmla="*/ 6455851 h 7804877"/>
              <a:gd name="connsiteX4335" fmla="*/ 21819226 w 24263694"/>
              <a:gd name="connsiteY4335" fmla="*/ 6455851 h 7804877"/>
              <a:gd name="connsiteX4336" fmla="*/ 21807992 w 24263694"/>
              <a:gd name="connsiteY4336" fmla="*/ 6503381 h 7804877"/>
              <a:gd name="connsiteX4337" fmla="*/ 21892246 w 24263694"/>
              <a:gd name="connsiteY4337" fmla="*/ 6436985 h 7804877"/>
              <a:gd name="connsiteX4338" fmla="*/ 21939428 w 24263694"/>
              <a:gd name="connsiteY4338" fmla="*/ 6466736 h 7804877"/>
              <a:gd name="connsiteX4339" fmla="*/ 21894492 w 24263694"/>
              <a:gd name="connsiteY4339" fmla="*/ 6485603 h 7804877"/>
              <a:gd name="connsiteX4340" fmla="*/ 21918084 w 24263694"/>
              <a:gd name="connsiteY4340" fmla="*/ 6529505 h 7804877"/>
              <a:gd name="connsiteX4341" fmla="*/ 21906850 w 24263694"/>
              <a:gd name="connsiteY4341" fmla="*/ 6679714 h 7804877"/>
              <a:gd name="connsiteX4342" fmla="*/ 21861914 w 24263694"/>
              <a:gd name="connsiteY4342" fmla="*/ 6622025 h 7804877"/>
              <a:gd name="connsiteX4343" fmla="*/ 21854052 w 24263694"/>
              <a:gd name="connsiteY4343" fmla="*/ 6678989 h 7804877"/>
              <a:gd name="connsiteX4344" fmla="*/ 21787772 w 24263694"/>
              <a:gd name="connsiteY4344" fmla="*/ 6650688 h 7804877"/>
              <a:gd name="connsiteX4345" fmla="*/ 21834954 w 24263694"/>
              <a:gd name="connsiteY4345" fmla="*/ 6623114 h 7804877"/>
              <a:gd name="connsiteX4346" fmla="*/ 21814734 w 24263694"/>
              <a:gd name="connsiteY4346" fmla="*/ 6595176 h 7804877"/>
              <a:gd name="connsiteX4347" fmla="*/ 21770922 w 24263694"/>
              <a:gd name="connsiteY4347" fmla="*/ 6652139 h 7804877"/>
              <a:gd name="connsiteX4348" fmla="*/ 21770922 w 24263694"/>
              <a:gd name="connsiteY4348" fmla="*/ 6576309 h 7804877"/>
              <a:gd name="connsiteX4349" fmla="*/ 21724864 w 24263694"/>
              <a:gd name="connsiteY4349" fmla="*/ 6593725 h 7804877"/>
              <a:gd name="connsiteX4350" fmla="*/ 21643980 w 24263694"/>
              <a:gd name="connsiteY4350" fmla="*/ 6491771 h 7804877"/>
              <a:gd name="connsiteX4351" fmla="*/ 21672066 w 24263694"/>
              <a:gd name="connsiteY4351" fmla="*/ 6454763 h 7804877"/>
              <a:gd name="connsiteX4352" fmla="*/ 21605786 w 24263694"/>
              <a:gd name="connsiteY4352" fmla="*/ 6389454 h 7804877"/>
              <a:gd name="connsiteX4353" fmla="*/ 21651844 w 24263694"/>
              <a:gd name="connsiteY4353" fmla="*/ 6372039 h 7804877"/>
              <a:gd name="connsiteX4354" fmla="*/ 21706890 w 24263694"/>
              <a:gd name="connsiteY4354" fmla="*/ 6409047 h 7804877"/>
              <a:gd name="connsiteX4355" fmla="*/ 21591182 w 24263694"/>
              <a:gd name="connsiteY4355" fmla="*/ 6280244 h 7804877"/>
              <a:gd name="connsiteX4356" fmla="*/ 21692286 w 24263694"/>
              <a:gd name="connsiteY4356" fmla="*/ 6232714 h 7804877"/>
              <a:gd name="connsiteX4357" fmla="*/ 21712506 w 24263694"/>
              <a:gd name="connsiteY4357" fmla="*/ 6213122 h 7804877"/>
              <a:gd name="connsiteX4358" fmla="*/ 21661954 w 24263694"/>
              <a:gd name="connsiteY4358" fmla="*/ 6224732 h 7804877"/>
              <a:gd name="connsiteX4359" fmla="*/ 21599046 w 24263694"/>
              <a:gd name="connsiteY4359" fmla="*/ 6177928 h 7804877"/>
              <a:gd name="connsiteX4360" fmla="*/ 21627130 w 24263694"/>
              <a:gd name="connsiteY4360" fmla="*/ 6158698 h 7804877"/>
              <a:gd name="connsiteX4361" fmla="*/ 21601292 w 24263694"/>
              <a:gd name="connsiteY4361" fmla="*/ 6138380 h 7804877"/>
              <a:gd name="connsiteX4362" fmla="*/ 21590060 w 24263694"/>
              <a:gd name="connsiteY4362" fmla="*/ 6177202 h 7804877"/>
              <a:gd name="connsiteX4363" fmla="*/ 21441774 w 24263694"/>
              <a:gd name="connsiteY4363" fmla="*/ 6175025 h 7804877"/>
              <a:gd name="connsiteX4364" fmla="*/ 21423800 w 24263694"/>
              <a:gd name="connsiteY4364" fmla="*/ 6119513 h 7804877"/>
              <a:gd name="connsiteX4365" fmla="*/ 21312586 w 24263694"/>
              <a:gd name="connsiteY4365" fmla="*/ 6118062 h 7804877"/>
              <a:gd name="connsiteX4366" fmla="*/ 21456378 w 24263694"/>
              <a:gd name="connsiteY4366" fmla="*/ 6055293 h 7804877"/>
              <a:gd name="connsiteX4367" fmla="*/ 21537260 w 24263694"/>
              <a:gd name="connsiteY4367" fmla="*/ 6028081 h 7804877"/>
              <a:gd name="connsiteX4368" fmla="*/ 21508052 w 24263694"/>
              <a:gd name="connsiteY4368" fmla="*/ 5990347 h 7804877"/>
              <a:gd name="connsiteX4369" fmla="*/ 21426046 w 24263694"/>
              <a:gd name="connsiteY4369" fmla="*/ 6017559 h 7804877"/>
              <a:gd name="connsiteX4370" fmla="*/ 21390100 w 24263694"/>
              <a:gd name="connsiteY4370" fmla="*/ 5960233 h 7804877"/>
              <a:gd name="connsiteX4371" fmla="*/ 21418184 w 24263694"/>
              <a:gd name="connsiteY4371" fmla="*/ 5944269 h 7804877"/>
              <a:gd name="connsiteX4372" fmla="*/ 21373248 w 24263694"/>
              <a:gd name="connsiteY4372" fmla="*/ 5886942 h 7804877"/>
              <a:gd name="connsiteX4373" fmla="*/ 21276638 w 24263694"/>
              <a:gd name="connsiteY4373" fmla="*/ 5988896 h 7804877"/>
              <a:gd name="connsiteX4374" fmla="*/ 21262034 w 24263694"/>
              <a:gd name="connsiteY4374" fmla="*/ 5951525 h 7804877"/>
              <a:gd name="connsiteX4375" fmla="*/ 21131724 w 24263694"/>
              <a:gd name="connsiteY4375" fmla="*/ 6026993 h 7804877"/>
              <a:gd name="connsiteX4376" fmla="*/ 21157562 w 24263694"/>
              <a:gd name="connsiteY4376" fmla="*/ 6034975 h 7804877"/>
              <a:gd name="connsiteX4377" fmla="*/ 21109256 w 24263694"/>
              <a:gd name="connsiteY4377" fmla="*/ 6155070 h 7804877"/>
              <a:gd name="connsiteX4378" fmla="*/ 21056458 w 24263694"/>
              <a:gd name="connsiteY4378" fmla="*/ 6081779 h 7804877"/>
              <a:gd name="connsiteX4379" fmla="*/ 21092406 w 24263694"/>
              <a:gd name="connsiteY4379" fmla="*/ 6071983 h 7804877"/>
              <a:gd name="connsiteX4380" fmla="*/ 21065444 w 24263694"/>
              <a:gd name="connsiteY4380" fmla="*/ 6016471 h 7804877"/>
              <a:gd name="connsiteX4381" fmla="*/ 21102516 w 24263694"/>
              <a:gd name="connsiteY4381" fmla="*/ 6007037 h 7804877"/>
              <a:gd name="connsiteX4382" fmla="*/ 21093530 w 24263694"/>
              <a:gd name="connsiteY4382" fmla="*/ 5933747 h 7804877"/>
              <a:gd name="connsiteX4383" fmla="*/ 21049718 w 24263694"/>
              <a:gd name="connsiteY4383" fmla="*/ 5866987 h 7804877"/>
              <a:gd name="connsiteX4384" fmla="*/ 20912666 w 24263694"/>
              <a:gd name="connsiteY4384" fmla="*/ 5848120 h 7804877"/>
              <a:gd name="connsiteX4385" fmla="*/ 20922776 w 24263694"/>
              <a:gd name="connsiteY4385" fmla="*/ 5894199 h 7804877"/>
              <a:gd name="connsiteX4386" fmla="*/ 20874472 w 24263694"/>
              <a:gd name="connsiteY4386" fmla="*/ 5809298 h 7804877"/>
              <a:gd name="connsiteX4387" fmla="*/ 20854252 w 24263694"/>
              <a:gd name="connsiteY4387" fmla="*/ 5847395 h 7804877"/>
              <a:gd name="connsiteX4388" fmla="*/ 20839648 w 24263694"/>
              <a:gd name="connsiteY4388" fmla="*/ 5800590 h 7804877"/>
              <a:gd name="connsiteX4389" fmla="*/ 20819426 w 24263694"/>
              <a:gd name="connsiteY4389" fmla="*/ 5845218 h 7804877"/>
              <a:gd name="connsiteX4390" fmla="*/ 20834030 w 24263694"/>
              <a:gd name="connsiteY4390" fmla="*/ 5847395 h 7804877"/>
              <a:gd name="connsiteX4391" fmla="*/ 20755394 w 24263694"/>
              <a:gd name="connsiteY4391" fmla="*/ 5846669 h 7804877"/>
              <a:gd name="connsiteX4392" fmla="*/ 20658784 w 24263694"/>
              <a:gd name="connsiteY4392" fmla="*/ 6023727 h 7804877"/>
              <a:gd name="connsiteX4393" fmla="*/ 20621714 w 24263694"/>
              <a:gd name="connsiteY4393" fmla="*/ 6042231 h 7804877"/>
              <a:gd name="connsiteX4394" fmla="*/ 20577902 w 24263694"/>
              <a:gd name="connsiteY4394" fmla="*/ 6024453 h 7804877"/>
              <a:gd name="connsiteX4395" fmla="*/ 20557682 w 24263694"/>
              <a:gd name="connsiteY4395" fmla="*/ 6058921 h 7804877"/>
              <a:gd name="connsiteX4396" fmla="*/ 20512746 w 24263694"/>
              <a:gd name="connsiteY4396" fmla="*/ 6013931 h 7804877"/>
              <a:gd name="connsiteX4397" fmla="*/ 20519486 w 24263694"/>
              <a:gd name="connsiteY4397" fmla="*/ 6041506 h 7804877"/>
              <a:gd name="connsiteX4398" fmla="*/ 20447592 w 24263694"/>
              <a:gd name="connsiteY4398" fmla="*/ 6042231 h 7804877"/>
              <a:gd name="connsiteX4399" fmla="*/ 20430740 w 24263694"/>
              <a:gd name="connsiteY4399" fmla="*/ 6041506 h 7804877"/>
              <a:gd name="connsiteX4400" fmla="*/ 20384682 w 24263694"/>
              <a:gd name="connsiteY4400" fmla="*/ 6058921 h 7804877"/>
              <a:gd name="connsiteX4401" fmla="*/ 20454332 w 24263694"/>
              <a:gd name="connsiteY4401" fmla="*/ 6070532 h 7804877"/>
              <a:gd name="connsiteX4402" fmla="*/ 20483540 w 24263694"/>
              <a:gd name="connsiteY4402" fmla="*/ 6105726 h 7804877"/>
              <a:gd name="connsiteX4403" fmla="*/ 20454332 w 24263694"/>
              <a:gd name="connsiteY4403" fmla="*/ 6134026 h 7804877"/>
              <a:gd name="connsiteX4404" fmla="*/ 20407150 w 24263694"/>
              <a:gd name="connsiteY4404" fmla="*/ 6105726 h 7804877"/>
              <a:gd name="connsiteX4405" fmla="*/ 20373448 w 24263694"/>
              <a:gd name="connsiteY4405" fmla="*/ 6161238 h 7804877"/>
              <a:gd name="connsiteX4406" fmla="*/ 20380188 w 24263694"/>
              <a:gd name="connsiteY4406" fmla="*/ 6179379 h 7804877"/>
              <a:gd name="connsiteX4407" fmla="*/ 20520610 w 24263694"/>
              <a:gd name="connsiteY4407" fmla="*/ 6144185 h 7804877"/>
              <a:gd name="connsiteX4408" fmla="*/ 20510500 w 24263694"/>
              <a:gd name="connsiteY4408" fmla="*/ 6161238 h 7804877"/>
              <a:gd name="connsiteX4409" fmla="*/ 20638564 w 24263694"/>
              <a:gd name="connsiteY4409" fmla="*/ 6125318 h 7804877"/>
              <a:gd name="connsiteX4410" fmla="*/ 20693610 w 24263694"/>
              <a:gd name="connsiteY4410" fmla="*/ 6161963 h 7804877"/>
              <a:gd name="connsiteX4411" fmla="*/ 20677882 w 24263694"/>
              <a:gd name="connsiteY4411" fmla="*/ 6201149 h 7804877"/>
              <a:gd name="connsiteX4412" fmla="*/ 20628454 w 24263694"/>
              <a:gd name="connsiteY4412" fmla="*/ 6199697 h 7804877"/>
              <a:gd name="connsiteX4413" fmla="*/ 20695856 w 24263694"/>
              <a:gd name="connsiteY4413" fmla="*/ 6198972 h 7804877"/>
              <a:gd name="connsiteX4414" fmla="*/ 20702596 w 24263694"/>
              <a:gd name="connsiteY4414" fmla="*/ 6226546 h 7804877"/>
              <a:gd name="connsiteX4415" fmla="*/ 20644182 w 24263694"/>
              <a:gd name="connsiteY4415" fmla="*/ 6349181 h 7804877"/>
              <a:gd name="connsiteX4416" fmla="*/ 20619466 w 24263694"/>
              <a:gd name="connsiteY4416" fmla="*/ 6404693 h 7804877"/>
              <a:gd name="connsiteX4417" fmla="*/ 20544202 w 24263694"/>
              <a:gd name="connsiteY4417" fmla="*/ 6393808 h 7804877"/>
              <a:gd name="connsiteX4418" fmla="*/ 20470058 w 24263694"/>
              <a:gd name="connsiteY4418" fmla="*/ 6488506 h 7804877"/>
              <a:gd name="connsiteX4419" fmla="*/ 20416136 w 24263694"/>
              <a:gd name="connsiteY4419" fmla="*/ 6496125 h 7804877"/>
              <a:gd name="connsiteX4420" fmla="*/ 20444222 w 24263694"/>
              <a:gd name="connsiteY4420" fmla="*/ 6486329 h 7804877"/>
              <a:gd name="connsiteX4421" fmla="*/ 20413890 w 24263694"/>
              <a:gd name="connsiteY4421" fmla="*/ 6460205 h 7804877"/>
              <a:gd name="connsiteX4422" fmla="*/ 20462194 w 24263694"/>
              <a:gd name="connsiteY4422" fmla="*/ 6412675 h 7804877"/>
              <a:gd name="connsiteX4423" fmla="*/ 20352104 w 24263694"/>
              <a:gd name="connsiteY4423" fmla="*/ 6394534 h 7804877"/>
              <a:gd name="connsiteX4424" fmla="*/ 20294812 w 24263694"/>
              <a:gd name="connsiteY4424" fmla="*/ 6376393 h 7804877"/>
              <a:gd name="connsiteX4425" fmla="*/ 20280208 w 24263694"/>
              <a:gd name="connsiteY4425" fmla="*/ 6349181 h 7804877"/>
              <a:gd name="connsiteX4426" fmla="*/ 20224040 w 24263694"/>
              <a:gd name="connsiteY4426" fmla="*/ 6365871 h 7804877"/>
              <a:gd name="connsiteX4427" fmla="*/ 20135294 w 24263694"/>
              <a:gd name="connsiteY4427" fmla="*/ 6271174 h 7804877"/>
              <a:gd name="connsiteX4428" fmla="*/ 20192586 w 24263694"/>
              <a:gd name="connsiteY4428" fmla="*/ 6253758 h 7804877"/>
              <a:gd name="connsiteX4429" fmla="*/ 20226288 w 24263694"/>
              <a:gd name="connsiteY4429" fmla="*/ 6280244 h 7804877"/>
              <a:gd name="connsiteX4430" fmla="*/ 20280208 w 24263694"/>
              <a:gd name="connsiteY4430" fmla="*/ 6347004 h 7804877"/>
              <a:gd name="connsiteX4431" fmla="*/ 20313910 w 24263694"/>
              <a:gd name="connsiteY4431" fmla="*/ 6356075 h 7804877"/>
              <a:gd name="connsiteX4432" fmla="*/ 20258864 w 24263694"/>
              <a:gd name="connsiteY4432" fmla="*/ 6309996 h 7804877"/>
              <a:gd name="connsiteX4433" fmla="*/ 20271222 w 24263694"/>
              <a:gd name="connsiteY4433" fmla="*/ 6271174 h 7804877"/>
              <a:gd name="connsiteX4434" fmla="*/ 20122938 w 24263694"/>
              <a:gd name="connsiteY4434" fmla="*/ 6224732 h 7804877"/>
              <a:gd name="connsiteX4435" fmla="*/ 20102716 w 24263694"/>
              <a:gd name="connsiteY4435" fmla="*/ 6253758 h 7804877"/>
              <a:gd name="connsiteX4436" fmla="*/ 20038684 w 24263694"/>
              <a:gd name="connsiteY4436" fmla="*/ 6215661 h 7804877"/>
              <a:gd name="connsiteX4437" fmla="*/ 20020710 w 24263694"/>
              <a:gd name="connsiteY4437" fmla="*/ 6151442 h 7804877"/>
              <a:gd name="connsiteX4438" fmla="*/ 19981392 w 24263694"/>
              <a:gd name="connsiteY4438" fmla="*/ 6197520 h 7804877"/>
              <a:gd name="connsiteX4439" fmla="*/ 19927470 w 24263694"/>
              <a:gd name="connsiteY4439" fmla="*/ 6159424 h 7804877"/>
              <a:gd name="connsiteX4440" fmla="*/ 19973528 w 24263694"/>
              <a:gd name="connsiteY4440" fmla="*/ 6187361 h 7804877"/>
              <a:gd name="connsiteX4441" fmla="*/ 19925664 w 24263694"/>
              <a:gd name="connsiteY4441" fmla="*/ 6151646 h 7804877"/>
              <a:gd name="connsiteX4442" fmla="*/ 19908920 w 24263694"/>
              <a:gd name="connsiteY4442" fmla="*/ 6158476 h 7804877"/>
              <a:gd name="connsiteX4443" fmla="*/ 19909076 w 24263694"/>
              <a:gd name="connsiteY4443" fmla="*/ 6154979 h 7804877"/>
              <a:gd name="connsiteX4444" fmla="*/ 19937580 w 24263694"/>
              <a:gd name="connsiteY4444" fmla="*/ 6133300 h 7804877"/>
              <a:gd name="connsiteX4445" fmla="*/ 19774692 w 24263694"/>
              <a:gd name="connsiteY4445" fmla="*/ 6037877 h 7804877"/>
              <a:gd name="connsiteX4446" fmla="*/ 19719648 w 24263694"/>
              <a:gd name="connsiteY4446" fmla="*/ 6058196 h 7804877"/>
              <a:gd name="connsiteX4447" fmla="*/ 19736498 w 24263694"/>
              <a:gd name="connsiteY4447" fmla="*/ 6076337 h 7804877"/>
              <a:gd name="connsiteX4448" fmla="*/ 19615174 w 24263694"/>
              <a:gd name="connsiteY4448" fmla="*/ 6083593 h 7804877"/>
              <a:gd name="connsiteX4449" fmla="*/ 19616296 w 24263694"/>
              <a:gd name="connsiteY4449" fmla="*/ 6123141 h 7804877"/>
              <a:gd name="connsiteX4450" fmla="*/ 19632024 w 24263694"/>
              <a:gd name="connsiteY4450" fmla="*/ 6094115 h 7804877"/>
              <a:gd name="connsiteX4451" fmla="*/ 19689316 w 24263694"/>
              <a:gd name="connsiteY4451" fmla="*/ 6112619 h 7804877"/>
              <a:gd name="connsiteX4452" fmla="*/ 19688192 w 24263694"/>
              <a:gd name="connsiteY4452" fmla="*/ 6185184 h 7804877"/>
              <a:gd name="connsiteX4453" fmla="*/ 19854452 w 24263694"/>
              <a:gd name="connsiteY4453" fmla="*/ 6169946 h 7804877"/>
              <a:gd name="connsiteX4454" fmla="*/ 19658986 w 24263694"/>
              <a:gd name="connsiteY4454" fmla="*/ 6222918 h 7804877"/>
              <a:gd name="connsiteX4455" fmla="*/ 19669096 w 24263694"/>
              <a:gd name="connsiteY4455" fmla="*/ 6259563 h 7804877"/>
              <a:gd name="connsiteX4456" fmla="*/ 19649998 w 24263694"/>
              <a:gd name="connsiteY4456" fmla="*/ 6288226 h 7804877"/>
              <a:gd name="connsiteX4457" fmla="*/ 19605064 w 24263694"/>
              <a:gd name="connsiteY4457" fmla="*/ 6288226 h 7804877"/>
              <a:gd name="connsiteX4458" fmla="*/ 19675836 w 24263694"/>
              <a:gd name="connsiteY4458" fmla="*/ 6362968 h 7804877"/>
              <a:gd name="connsiteX4459" fmla="*/ 19749978 w 24263694"/>
              <a:gd name="connsiteY4459" fmla="*/ 6383286 h 7804877"/>
              <a:gd name="connsiteX4460" fmla="*/ 19667972 w 24263694"/>
              <a:gd name="connsiteY4460" fmla="*/ 6290041 h 7804877"/>
              <a:gd name="connsiteX4461" fmla="*/ 19714030 w 24263694"/>
              <a:gd name="connsiteY4461" fmla="*/ 6317252 h 7804877"/>
              <a:gd name="connsiteX4462" fmla="*/ 19697180 w 24263694"/>
              <a:gd name="connsiteY4462" fmla="*/ 6253032 h 7804877"/>
              <a:gd name="connsiteX4463" fmla="*/ 19771322 w 24263694"/>
              <a:gd name="connsiteY4463" fmla="*/ 6345553 h 7804877"/>
              <a:gd name="connsiteX4464" fmla="*/ 19816256 w 24263694"/>
              <a:gd name="connsiteY4464" fmla="*/ 6336845 h 7804877"/>
              <a:gd name="connsiteX4465" fmla="*/ 19835354 w 24263694"/>
              <a:gd name="connsiteY4465" fmla="*/ 6373490 h 7804877"/>
              <a:gd name="connsiteX4466" fmla="*/ 19814010 w 24263694"/>
              <a:gd name="connsiteY4466" fmla="*/ 6421383 h 7804877"/>
              <a:gd name="connsiteX4467" fmla="*/ 19848834 w 24263694"/>
              <a:gd name="connsiteY4467" fmla="*/ 6501567 h 7804877"/>
              <a:gd name="connsiteX4468" fmla="*/ 19970158 w 24263694"/>
              <a:gd name="connsiteY4468" fmla="*/ 6495399 h 7804877"/>
              <a:gd name="connsiteX4469" fmla="*/ 19963418 w 24263694"/>
              <a:gd name="connsiteY4469" fmla="*/ 6449321 h 7804877"/>
              <a:gd name="connsiteX4470" fmla="*/ 20000490 w 24263694"/>
              <a:gd name="connsiteY4470" fmla="*/ 6503381 h 7804877"/>
              <a:gd name="connsiteX4471" fmla="*/ 19876918 w 24263694"/>
              <a:gd name="connsiteY4471" fmla="*/ 6549097 h 7804877"/>
              <a:gd name="connsiteX4472" fmla="*/ 19924100 w 24263694"/>
              <a:gd name="connsiteY4472" fmla="*/ 6567601 h 7804877"/>
              <a:gd name="connsiteX4473" fmla="*/ 19861192 w 24263694"/>
              <a:gd name="connsiteY4473" fmla="*/ 6529505 h 7804877"/>
              <a:gd name="connsiteX4474" fmla="*/ 19756718 w 24263694"/>
              <a:gd name="connsiteY4474" fmla="*/ 6549823 h 7804877"/>
              <a:gd name="connsiteX4475" fmla="*/ 19796036 w 24263694"/>
              <a:gd name="connsiteY4475" fmla="*/ 6558894 h 7804877"/>
              <a:gd name="connsiteX4476" fmla="*/ 19766828 w 24263694"/>
              <a:gd name="connsiteY4476" fmla="*/ 6595902 h 7804877"/>
              <a:gd name="connsiteX4477" fmla="*/ 19756718 w 24263694"/>
              <a:gd name="connsiteY4477" fmla="*/ 6541115 h 7804877"/>
              <a:gd name="connsiteX4478" fmla="*/ 19739868 w 24263694"/>
              <a:gd name="connsiteY4478" fmla="*/ 6539664 h 7804877"/>
              <a:gd name="connsiteX4479" fmla="*/ 19728634 w 24263694"/>
              <a:gd name="connsiteY4479" fmla="*/ 6568327 h 7804877"/>
              <a:gd name="connsiteX4480" fmla="*/ 19712906 w 24263694"/>
              <a:gd name="connsiteY4480" fmla="*/ 6531682 h 7804877"/>
              <a:gd name="connsiteX4481" fmla="*/ 19628654 w 24263694"/>
              <a:gd name="connsiteY4481" fmla="*/ 6531682 h 7804877"/>
              <a:gd name="connsiteX4482" fmla="*/ 19705044 w 24263694"/>
              <a:gd name="connsiteY4482" fmla="*/ 6521523 h 7804877"/>
              <a:gd name="connsiteX4483" fmla="*/ 19556758 w 24263694"/>
              <a:gd name="connsiteY4483" fmla="*/ 6466010 h 7804877"/>
              <a:gd name="connsiteX4484" fmla="*/ 19602816 w 24263694"/>
              <a:gd name="connsiteY4484" fmla="*/ 6512089 h 7804877"/>
              <a:gd name="connsiteX4485" fmla="*/ 19435434 w 24263694"/>
              <a:gd name="connsiteY4485" fmla="*/ 6557079 h 7804877"/>
              <a:gd name="connsiteX4486" fmla="*/ 19445544 w 24263694"/>
              <a:gd name="connsiteY4486" fmla="*/ 6593725 h 7804877"/>
              <a:gd name="connsiteX4487" fmla="*/ 19361292 w 24263694"/>
              <a:gd name="connsiteY4487" fmla="*/ 6593725 h 7804877"/>
              <a:gd name="connsiteX4488" fmla="*/ 19406226 w 24263694"/>
              <a:gd name="connsiteY4488" fmla="*/ 6639803 h 7804877"/>
              <a:gd name="connsiteX4489" fmla="*/ 19312986 w 24263694"/>
              <a:gd name="connsiteY4489" fmla="*/ 6630007 h 7804877"/>
              <a:gd name="connsiteX4490" fmla="*/ 19350058 w 24263694"/>
              <a:gd name="connsiteY4490" fmla="*/ 6630007 h 7804877"/>
              <a:gd name="connsiteX4491" fmla="*/ 19274792 w 24263694"/>
              <a:gd name="connsiteY4491" fmla="*/ 6667378 h 7804877"/>
              <a:gd name="connsiteX4492" fmla="*/ 19274792 w 24263694"/>
              <a:gd name="connsiteY4492" fmla="*/ 6603884 h 7804877"/>
              <a:gd name="connsiteX4493" fmla="*/ 19229858 w 24263694"/>
              <a:gd name="connsiteY4493" fmla="*/ 6621299 h 7804877"/>
              <a:gd name="connsiteX4494" fmla="*/ 19139988 w 24263694"/>
              <a:gd name="connsiteY4494" fmla="*/ 6557805 h 7804877"/>
              <a:gd name="connsiteX4495" fmla="*/ 19398364 w 24263694"/>
              <a:gd name="connsiteY4495" fmla="*/ 6557805 h 7804877"/>
              <a:gd name="connsiteX4496" fmla="*/ 19269176 w 24263694"/>
              <a:gd name="connsiteY4496" fmla="*/ 6566513 h 7804877"/>
              <a:gd name="connsiteX4497" fmla="*/ 19239968 w 24263694"/>
              <a:gd name="connsiteY4497" fmla="*/ 6528779 h 7804877"/>
              <a:gd name="connsiteX4498" fmla="*/ 19046748 w 24263694"/>
              <a:gd name="connsiteY4498" fmla="*/ 6545469 h 7804877"/>
              <a:gd name="connsiteX4499" fmla="*/ 19040008 w 24263694"/>
              <a:gd name="connsiteY4499" fmla="*/ 6517169 h 7804877"/>
              <a:gd name="connsiteX4500" fmla="*/ 18927670 w 24263694"/>
              <a:gd name="connsiteY4500" fmla="*/ 6545469 h 7804877"/>
              <a:gd name="connsiteX4501" fmla="*/ 18955756 w 24263694"/>
              <a:gd name="connsiteY4501" fmla="*/ 6584291 h 7804877"/>
              <a:gd name="connsiteX4502" fmla="*/ 18898464 w 24263694"/>
              <a:gd name="connsiteY4502" fmla="*/ 6573769 h 7804877"/>
              <a:gd name="connsiteX4503" fmla="*/ 18897340 w 24263694"/>
              <a:gd name="connsiteY4503" fmla="*/ 6611866 h 7804877"/>
              <a:gd name="connsiteX4504" fmla="*/ 18914190 w 24263694"/>
              <a:gd name="connsiteY4504" fmla="*/ 6613317 h 7804877"/>
              <a:gd name="connsiteX4505" fmla="*/ 18856898 w 24263694"/>
              <a:gd name="connsiteY4505" fmla="*/ 6620574 h 7804877"/>
              <a:gd name="connsiteX4506" fmla="*/ 18825444 w 24263694"/>
              <a:gd name="connsiteY4506" fmla="*/ 6592999 h 7804877"/>
              <a:gd name="connsiteX4507" fmla="*/ 18732204 w 24263694"/>
              <a:gd name="connsiteY4507" fmla="*/ 6704386 h 7804877"/>
              <a:gd name="connsiteX4508" fmla="*/ 18789496 w 24263694"/>
              <a:gd name="connsiteY4508" fmla="*/ 6656493 h 7804877"/>
              <a:gd name="connsiteX4509" fmla="*/ 18740068 w 24263694"/>
              <a:gd name="connsiteY4509" fmla="*/ 6656493 h 7804877"/>
              <a:gd name="connsiteX4510" fmla="*/ 18787250 w 24263694"/>
              <a:gd name="connsiteY4510" fmla="*/ 6629282 h 7804877"/>
              <a:gd name="connsiteX4511" fmla="*/ 18825444 w 24263694"/>
              <a:gd name="connsiteY4511" fmla="*/ 6656493 h 7804877"/>
              <a:gd name="connsiteX4512" fmla="*/ 18788372 w 24263694"/>
              <a:gd name="connsiteY4512" fmla="*/ 6666652 h 7804877"/>
              <a:gd name="connsiteX4513" fmla="*/ 18778262 w 24263694"/>
              <a:gd name="connsiteY4513" fmla="*/ 6686608 h 7804877"/>
              <a:gd name="connsiteX4514" fmla="*/ 18841172 w 24263694"/>
              <a:gd name="connsiteY4514" fmla="*/ 6676086 h 7804877"/>
              <a:gd name="connsiteX4515" fmla="*/ 18909696 w 24263694"/>
              <a:gd name="connsiteY4515" fmla="*/ 6668104 h 7804877"/>
              <a:gd name="connsiteX4516" fmla="*/ 19000690 w 24263694"/>
              <a:gd name="connsiteY4516" fmla="*/ 6705112 h 7804877"/>
              <a:gd name="connsiteX4517" fmla="*/ 18972606 w 24263694"/>
              <a:gd name="connsiteY4517" fmla="*/ 6667378 h 7804877"/>
              <a:gd name="connsiteX4518" fmla="*/ 19099546 w 24263694"/>
              <a:gd name="connsiteY4518" fmla="*/ 6684794 h 7804877"/>
              <a:gd name="connsiteX4519" fmla="*/ 19402856 w 24263694"/>
              <a:gd name="connsiteY4519" fmla="*/ 6808880 h 7804877"/>
              <a:gd name="connsiteX4520" fmla="*/ 19355674 w 24263694"/>
              <a:gd name="connsiteY4520" fmla="*/ 6854233 h 7804877"/>
              <a:gd name="connsiteX4521" fmla="*/ 19479246 w 24263694"/>
              <a:gd name="connsiteY4521" fmla="*/ 6816862 h 7804877"/>
              <a:gd name="connsiteX4522" fmla="*/ 19476998 w 24263694"/>
              <a:gd name="connsiteY4522" fmla="*/ 6856773 h 7804877"/>
              <a:gd name="connsiteX4523" fmla="*/ 19384882 w 24263694"/>
              <a:gd name="connsiteY4523" fmla="*/ 6883259 h 7804877"/>
              <a:gd name="connsiteX4524" fmla="*/ 19412966 w 24263694"/>
              <a:gd name="connsiteY4524" fmla="*/ 6930789 h 7804877"/>
              <a:gd name="connsiteX4525" fmla="*/ 19438804 w 24263694"/>
              <a:gd name="connsiteY4525" fmla="*/ 6871648 h 7804877"/>
              <a:gd name="connsiteX4526" fmla="*/ 19515194 w 24263694"/>
              <a:gd name="connsiteY4526" fmla="*/ 6865843 h 7804877"/>
              <a:gd name="connsiteX4527" fmla="*/ 19541032 w 24263694"/>
              <a:gd name="connsiteY4527" fmla="*/ 6948204 h 7804877"/>
              <a:gd name="connsiteX4528" fmla="*/ 19530920 w 24263694"/>
              <a:gd name="connsiteY4528" fmla="*/ 6966346 h 7804877"/>
              <a:gd name="connsiteX4529" fmla="*/ 19521934 w 24263694"/>
              <a:gd name="connsiteY4529" fmla="*/ 6910471 h 7804877"/>
              <a:gd name="connsiteX4530" fmla="*/ 19456778 w 24263694"/>
              <a:gd name="connsiteY4530" fmla="*/ 6939497 h 7804877"/>
              <a:gd name="connsiteX4531" fmla="*/ 19494972 w 24263694"/>
              <a:gd name="connsiteY4531" fmla="*/ 6966346 h 7804877"/>
              <a:gd name="connsiteX4532" fmla="*/ 19530920 w 24263694"/>
              <a:gd name="connsiteY4532" fmla="*/ 6966346 h 7804877"/>
              <a:gd name="connsiteX4533" fmla="*/ 19475876 w 24263694"/>
              <a:gd name="connsiteY4533" fmla="*/ 6995009 h 7804877"/>
              <a:gd name="connsiteX4534" fmla="*/ 19475876 w 24263694"/>
              <a:gd name="connsiteY4534" fmla="*/ 7049795 h 7804877"/>
              <a:gd name="connsiteX4535" fmla="*/ 19426448 w 24263694"/>
              <a:gd name="connsiteY4535" fmla="*/ 7039999 h 7804877"/>
              <a:gd name="connsiteX4536" fmla="*/ 19381512 w 24263694"/>
              <a:gd name="connsiteY4536" fmla="*/ 7124900 h 7804877"/>
              <a:gd name="connsiteX4537" fmla="*/ 19401734 w 24263694"/>
              <a:gd name="connsiteY4537" fmla="*/ 7086803 h 7804877"/>
              <a:gd name="connsiteX4538" fmla="*/ 18970358 w 24263694"/>
              <a:gd name="connsiteY4538" fmla="*/ 7002265 h 7804877"/>
              <a:gd name="connsiteX4539" fmla="*/ 18883860 w 24263694"/>
              <a:gd name="connsiteY4539" fmla="*/ 7029840 h 7804877"/>
              <a:gd name="connsiteX4540" fmla="*/ 18868132 w 24263694"/>
              <a:gd name="connsiteY4540" fmla="*/ 7001540 h 7804877"/>
              <a:gd name="connsiteX4541" fmla="*/ 18895094 w 24263694"/>
              <a:gd name="connsiteY4541" fmla="*/ 6990655 h 7804877"/>
              <a:gd name="connsiteX4542" fmla="*/ 18719848 w 24263694"/>
              <a:gd name="connsiteY4542" fmla="*/ 6944576 h 7804877"/>
              <a:gd name="connsiteX4543" fmla="*/ 18747932 w 24263694"/>
              <a:gd name="connsiteY4543" fmla="*/ 6992469 h 7804877"/>
              <a:gd name="connsiteX4544" fmla="*/ 18699626 w 24263694"/>
              <a:gd name="connsiteY4544" fmla="*/ 6982673 h 7804877"/>
              <a:gd name="connsiteX4545" fmla="*/ 18709736 w 24263694"/>
              <a:gd name="connsiteY4545" fmla="*/ 6954010 h 7804877"/>
              <a:gd name="connsiteX4546" fmla="*/ 18608634 w 24263694"/>
              <a:gd name="connsiteY4546" fmla="*/ 6943125 h 7804877"/>
              <a:gd name="connsiteX4547" fmla="*/ 18610880 w 24263694"/>
              <a:gd name="connsiteY4547" fmla="*/ 6907205 h 7804877"/>
              <a:gd name="connsiteX4548" fmla="*/ 18673790 w 24263694"/>
              <a:gd name="connsiteY4548" fmla="*/ 6899949 h 7804877"/>
              <a:gd name="connsiteX4549" fmla="*/ 18590660 w 24263694"/>
              <a:gd name="connsiteY4549" fmla="*/ 6870197 h 7804877"/>
              <a:gd name="connsiteX4550" fmla="*/ 18590660 w 24263694"/>
              <a:gd name="connsiteY4550" fmla="*/ 6815411 h 7804877"/>
              <a:gd name="connsiteX4551" fmla="*/ 18497420 w 24263694"/>
              <a:gd name="connsiteY4551" fmla="*/ 6805977 h 7804877"/>
              <a:gd name="connsiteX4552" fmla="*/ 18464842 w 24263694"/>
              <a:gd name="connsiteY4552" fmla="*/ 6833915 h 7804877"/>
              <a:gd name="connsiteX4553" fmla="*/ 18508654 w 24263694"/>
              <a:gd name="connsiteY4553" fmla="*/ 6842622 h 7804877"/>
              <a:gd name="connsiteX4554" fmla="*/ 18343518 w 24263694"/>
              <a:gd name="connsiteY4554" fmla="*/ 6786385 h 7804877"/>
              <a:gd name="connsiteX4555" fmla="*/ 18545724 w 24263694"/>
              <a:gd name="connsiteY4555" fmla="*/ 6758084 h 7804877"/>
              <a:gd name="connsiteX4556" fmla="*/ 18649074 w 24263694"/>
              <a:gd name="connsiteY4556" fmla="*/ 6759173 h 7804877"/>
              <a:gd name="connsiteX4557" fmla="*/ 18640088 w 24263694"/>
              <a:gd name="connsiteY4557" fmla="*/ 6772597 h 7804877"/>
              <a:gd name="connsiteX4558" fmla="*/ 18683900 w 24263694"/>
              <a:gd name="connsiteY4558" fmla="*/ 6775500 h 7804877"/>
              <a:gd name="connsiteX4559" fmla="*/ 18610880 w 24263694"/>
              <a:gd name="connsiteY4559" fmla="*/ 6713820 h 7804877"/>
              <a:gd name="connsiteX4560" fmla="*/ 18565946 w 24263694"/>
              <a:gd name="connsiteY4560" fmla="*/ 6731598 h 7804877"/>
              <a:gd name="connsiteX4561" fmla="*/ 18567068 w 24263694"/>
              <a:gd name="connsiteY4561" fmla="*/ 6701484 h 7804877"/>
              <a:gd name="connsiteX4562" fmla="*/ 18490680 w 24263694"/>
              <a:gd name="connsiteY4562" fmla="*/ 6721076 h 7804877"/>
              <a:gd name="connsiteX4563" fmla="*/ 18490680 w 24263694"/>
              <a:gd name="connsiteY4563" fmla="*/ 6657582 h 7804877"/>
              <a:gd name="connsiteX4564" fmla="*/ 18455856 w 24263694"/>
              <a:gd name="connsiteY4564" fmla="*/ 6703298 h 7804877"/>
              <a:gd name="connsiteX4565" fmla="*/ 18279486 w 24263694"/>
              <a:gd name="connsiteY4565" fmla="*/ 6684794 h 7804877"/>
              <a:gd name="connsiteX4566" fmla="*/ 18271622 w 24263694"/>
              <a:gd name="connsiteY4566" fmla="*/ 6719988 h 7804877"/>
              <a:gd name="connsiteX4567" fmla="*/ 18361492 w 24263694"/>
              <a:gd name="connsiteY4567" fmla="*/ 6721076 h 7804877"/>
              <a:gd name="connsiteX4568" fmla="*/ 18304200 w 24263694"/>
              <a:gd name="connsiteY4568" fmla="*/ 6767881 h 7804877"/>
              <a:gd name="connsiteX4569" fmla="*/ 18234552 w 24263694"/>
              <a:gd name="connsiteY4569" fmla="*/ 6814685 h 7804877"/>
              <a:gd name="connsiteX4570" fmla="*/ 18241292 w 24263694"/>
              <a:gd name="connsiteY4570" fmla="*/ 6775500 h 7804877"/>
              <a:gd name="connsiteX4571" fmla="*/ 18214330 w 24263694"/>
              <a:gd name="connsiteY4571" fmla="*/ 6786385 h 7804877"/>
              <a:gd name="connsiteX4572" fmla="*/ 18239044 w 24263694"/>
              <a:gd name="connsiteY4572" fmla="*/ 6869109 h 7804877"/>
              <a:gd name="connsiteX4573" fmla="*/ 18195234 w 24263694"/>
              <a:gd name="connsiteY4573" fmla="*/ 6860038 h 7804877"/>
              <a:gd name="connsiteX4574" fmla="*/ 17935734 w 24263694"/>
              <a:gd name="connsiteY4574" fmla="*/ 6998637 h 7804877"/>
              <a:gd name="connsiteX4575" fmla="*/ 17739144 w 24263694"/>
              <a:gd name="connsiteY4575" fmla="*/ 7136510 h 7804877"/>
              <a:gd name="connsiteX4576" fmla="*/ 17666126 w 24263694"/>
              <a:gd name="connsiteY4576" fmla="*/ 7164448 h 7804877"/>
              <a:gd name="connsiteX4577" fmla="*/ 17631302 w 24263694"/>
              <a:gd name="connsiteY4577" fmla="*/ 7146669 h 7804877"/>
              <a:gd name="connsiteX4578" fmla="*/ 17627932 w 24263694"/>
              <a:gd name="connsiteY4578" fmla="*/ 7182952 h 7804877"/>
              <a:gd name="connsiteX4579" fmla="*/ 17611080 w 24263694"/>
              <a:gd name="connsiteY4579" fmla="*/ 7163359 h 7804877"/>
              <a:gd name="connsiteX4580" fmla="*/ 17571762 w 24263694"/>
              <a:gd name="connsiteY4580" fmla="*/ 7221048 h 7804877"/>
              <a:gd name="connsiteX4581" fmla="*/ 17315634 w 24263694"/>
              <a:gd name="connsiteY4581" fmla="*/ 7248260 h 7804877"/>
              <a:gd name="connsiteX4582" fmla="*/ 17286426 w 24263694"/>
              <a:gd name="connsiteY4582" fmla="*/ 7218872 h 7804877"/>
              <a:gd name="connsiteX4583" fmla="*/ 16838202 w 24263694"/>
              <a:gd name="connsiteY4583" fmla="*/ 7199642 h 7804877"/>
              <a:gd name="connsiteX4584" fmla="*/ 16735974 w 24263694"/>
              <a:gd name="connsiteY4584" fmla="*/ 7171341 h 7804877"/>
              <a:gd name="connsiteX4585" fmla="*/ 16725864 w 24263694"/>
              <a:gd name="connsiteY4585" fmla="*/ 7134333 h 7804877"/>
              <a:gd name="connsiteX4586" fmla="*/ 16456256 w 24263694"/>
              <a:gd name="connsiteY4586" fmla="*/ 7088980 h 7804877"/>
              <a:gd name="connsiteX4587" fmla="*/ 16459626 w 24263694"/>
              <a:gd name="connsiteY4587" fmla="*/ 7058503 h 7804877"/>
              <a:gd name="connsiteX4588" fmla="*/ 16347290 w 24263694"/>
              <a:gd name="connsiteY4588" fmla="*/ 7068299 h 7804877"/>
              <a:gd name="connsiteX4589" fmla="*/ 16276516 w 24263694"/>
              <a:gd name="connsiteY4589" fmla="*/ 7047981 h 7804877"/>
              <a:gd name="connsiteX4590" fmla="*/ 16266406 w 24263694"/>
              <a:gd name="connsiteY4590" fmla="*/ 7002265 h 7804877"/>
              <a:gd name="connsiteX4591" fmla="*/ 16220348 w 24263694"/>
              <a:gd name="connsiteY4591" fmla="*/ 7020769 h 7804877"/>
              <a:gd name="connsiteX4592" fmla="*/ 15942874 w 24263694"/>
              <a:gd name="connsiteY4592" fmla="*/ 6919178 h 7804877"/>
              <a:gd name="connsiteX4593" fmla="*/ 15872102 w 24263694"/>
              <a:gd name="connsiteY4593" fmla="*/ 6846976 h 7804877"/>
              <a:gd name="connsiteX4594" fmla="*/ 15842894 w 24263694"/>
              <a:gd name="connsiteY4594" fmla="*/ 6878905 h 7804877"/>
              <a:gd name="connsiteX4595" fmla="*/ 15817058 w 24263694"/>
              <a:gd name="connsiteY4595" fmla="*/ 6879631 h 7804877"/>
              <a:gd name="connsiteX4596" fmla="*/ 15745162 w 24263694"/>
              <a:gd name="connsiteY4596" fmla="*/ 6816862 h 7804877"/>
              <a:gd name="connsiteX4597" fmla="*/ 15833908 w 24263694"/>
              <a:gd name="connsiteY4597" fmla="*/ 6827021 h 7804877"/>
              <a:gd name="connsiteX4598" fmla="*/ 15815934 w 24263694"/>
              <a:gd name="connsiteY4598" fmla="*/ 6816862 h 7804877"/>
              <a:gd name="connsiteX4599" fmla="*/ 15833908 w 24263694"/>
              <a:gd name="connsiteY4599" fmla="*/ 6751916 h 7804877"/>
              <a:gd name="connsiteX4600" fmla="*/ 15557558 w 24263694"/>
              <a:gd name="connsiteY4600" fmla="*/ 6686608 h 7804877"/>
              <a:gd name="connsiteX4601" fmla="*/ 15993426 w 24263694"/>
              <a:gd name="connsiteY4601" fmla="*/ 6705112 h 7804877"/>
              <a:gd name="connsiteX4602" fmla="*/ 16620268 w 24263694"/>
              <a:gd name="connsiteY4602" fmla="*/ 6671006 h 7804877"/>
              <a:gd name="connsiteX4603" fmla="*/ 17192064 w 24263694"/>
              <a:gd name="connsiteY4603" fmla="*/ 6663024 h 7804877"/>
              <a:gd name="connsiteX4604" fmla="*/ 17144882 w 24263694"/>
              <a:gd name="connsiteY4604" fmla="*/ 6577398 h 7804877"/>
              <a:gd name="connsiteX4605" fmla="*/ 17448192 w 24263694"/>
              <a:gd name="connsiteY4605" fmla="*/ 6568327 h 7804877"/>
              <a:gd name="connsiteX4606" fmla="*/ 17423478 w 24263694"/>
              <a:gd name="connsiteY4606" fmla="*/ 6540390 h 7804877"/>
              <a:gd name="connsiteX4607" fmla="*/ 17311140 w 24263694"/>
              <a:gd name="connsiteY4607" fmla="*/ 6549823 h 7804877"/>
              <a:gd name="connsiteX4608" fmla="*/ 17017940 w 24263694"/>
              <a:gd name="connsiteY4608" fmla="*/ 6466010 h 7804877"/>
              <a:gd name="connsiteX4609" fmla="*/ 16997720 w 24263694"/>
              <a:gd name="connsiteY4609" fmla="*/ 6512815 h 7804877"/>
              <a:gd name="connsiteX4610" fmla="*/ 16886506 w 24263694"/>
              <a:gd name="connsiteY4610" fmla="*/ 6502293 h 7804877"/>
              <a:gd name="connsiteX4611" fmla="*/ 16761812 w 24263694"/>
              <a:gd name="connsiteY4611" fmla="*/ 6438799 h 7804877"/>
              <a:gd name="connsiteX4612" fmla="*/ 16775294 w 24263694"/>
              <a:gd name="connsiteY4612" fmla="*/ 6418480 h 7804877"/>
              <a:gd name="connsiteX4613" fmla="*/ 16703398 w 24263694"/>
              <a:gd name="connsiteY4613" fmla="*/ 6438073 h 7804877"/>
              <a:gd name="connsiteX4614" fmla="*/ 16693286 w 24263694"/>
              <a:gd name="connsiteY4614" fmla="*/ 6392357 h 7804877"/>
              <a:gd name="connsiteX4615" fmla="*/ 16689918 w 24263694"/>
              <a:gd name="connsiteY4615" fmla="*/ 6392357 h 7804877"/>
              <a:gd name="connsiteX4616" fmla="*/ 16643858 w 24263694"/>
              <a:gd name="connsiteY4616" fmla="*/ 6445692 h 7804877"/>
              <a:gd name="connsiteX4617" fmla="*/ 16640488 w 24263694"/>
              <a:gd name="connsiteY4617" fmla="*/ 6421383 h 7804877"/>
              <a:gd name="connsiteX4618" fmla="*/ 16552866 w 24263694"/>
              <a:gd name="connsiteY4618" fmla="*/ 6412675 h 7804877"/>
              <a:gd name="connsiteX4619" fmla="*/ 16519164 w 24263694"/>
              <a:gd name="connsiteY4619" fmla="*/ 6436985 h 7804877"/>
              <a:gd name="connsiteX4620" fmla="*/ 16527028 w 24263694"/>
              <a:gd name="connsiteY4620" fmla="*/ 6473993 h 7804877"/>
              <a:gd name="connsiteX4621" fmla="*/ 16395594 w 24263694"/>
              <a:gd name="connsiteY4621" fmla="*/ 6500479 h 7804877"/>
              <a:gd name="connsiteX4622" fmla="*/ 16237198 w 24263694"/>
              <a:gd name="connsiteY4622" fmla="*/ 6456577 h 7804877"/>
              <a:gd name="connsiteX4623" fmla="*/ 16086666 w 24263694"/>
              <a:gd name="connsiteY4623" fmla="*/ 6491771 h 7804877"/>
              <a:gd name="connsiteX4624" fmla="*/ 16068694 w 24263694"/>
              <a:gd name="connsiteY4624" fmla="*/ 6438799 h 7804877"/>
              <a:gd name="connsiteX4625" fmla="*/ 16042854 w 24263694"/>
              <a:gd name="connsiteY4625" fmla="*/ 6436985 h 7804877"/>
              <a:gd name="connsiteX4626" fmla="*/ 15787850 w 24263694"/>
              <a:gd name="connsiteY4626" fmla="*/ 6445692 h 7804877"/>
              <a:gd name="connsiteX4627" fmla="*/ 15645182 w 24263694"/>
              <a:gd name="connsiteY4627" fmla="*/ 6427551 h 7804877"/>
              <a:gd name="connsiteX4628" fmla="*/ 15653046 w 24263694"/>
              <a:gd name="connsiteY4628" fmla="*/ 6454763 h 7804877"/>
              <a:gd name="connsiteX4629" fmla="*/ 15407027 w 24263694"/>
              <a:gd name="connsiteY4629" fmla="*/ 6525151 h 7804877"/>
              <a:gd name="connsiteX4630" fmla="*/ 15475553 w 24263694"/>
              <a:gd name="connsiteY4630" fmla="*/ 6509187 h 7804877"/>
              <a:gd name="connsiteX4631" fmla="*/ 15113828 w 24263694"/>
              <a:gd name="connsiteY4631" fmla="*/ 6568327 h 7804877"/>
              <a:gd name="connsiteX4632" fmla="*/ 14963296 w 24263694"/>
              <a:gd name="connsiteY4632" fmla="*/ 6552000 h 7804877"/>
              <a:gd name="connsiteX4633" fmla="*/ 14930718 w 24263694"/>
              <a:gd name="connsiteY4633" fmla="*/ 6567601 h 7804877"/>
              <a:gd name="connsiteX4634" fmla="*/ 14883537 w 24263694"/>
              <a:gd name="connsiteY4634" fmla="*/ 6533859 h 7804877"/>
              <a:gd name="connsiteX4635" fmla="*/ 14874550 w 24263694"/>
              <a:gd name="connsiteY4635" fmla="*/ 6552000 h 7804877"/>
              <a:gd name="connsiteX4636" fmla="*/ 14812764 w 24263694"/>
              <a:gd name="connsiteY4636" fmla="*/ 6532407 h 7804877"/>
              <a:gd name="connsiteX4637" fmla="*/ 14531922 w 24263694"/>
              <a:gd name="connsiteY4637" fmla="*/ 6533133 h 7804877"/>
              <a:gd name="connsiteX4638" fmla="*/ 14261189 w 24263694"/>
              <a:gd name="connsiteY4638" fmla="*/ 6523700 h 7804877"/>
              <a:gd name="connsiteX4639" fmla="*/ 13764660 w 24263694"/>
              <a:gd name="connsiteY4639" fmla="*/ 6540390 h 7804877"/>
              <a:gd name="connsiteX4640" fmla="*/ 13753426 w 24263694"/>
              <a:gd name="connsiteY4640" fmla="*/ 6493585 h 7804877"/>
              <a:gd name="connsiteX4641" fmla="*/ 13727588 w 24263694"/>
              <a:gd name="connsiteY4641" fmla="*/ 6540390 h 7804877"/>
              <a:gd name="connsiteX4642" fmla="*/ 13703998 w 24263694"/>
              <a:gd name="connsiteY4642" fmla="*/ 6496125 h 7804877"/>
              <a:gd name="connsiteX4643" fmla="*/ 13650076 w 24263694"/>
              <a:gd name="connsiteY4643" fmla="*/ 6504833 h 7804877"/>
              <a:gd name="connsiteX4644" fmla="*/ 13683777 w 24263694"/>
              <a:gd name="connsiteY4644" fmla="*/ 6549097 h 7804877"/>
              <a:gd name="connsiteX4645" fmla="*/ 13589414 w 24263694"/>
              <a:gd name="connsiteY4645" fmla="*/ 6485603 h 7804877"/>
              <a:gd name="connsiteX4646" fmla="*/ 13560206 w 24263694"/>
              <a:gd name="connsiteY4646" fmla="*/ 6522611 h 7804877"/>
              <a:gd name="connsiteX4647" fmla="*/ 13320928 w 24263694"/>
              <a:gd name="connsiteY4647" fmla="*/ 6493585 h 7804877"/>
              <a:gd name="connsiteX4648" fmla="*/ 13323175 w 24263694"/>
              <a:gd name="connsiteY4648" fmla="*/ 6466736 h 7804877"/>
              <a:gd name="connsiteX4649" fmla="*/ 13272623 w 24263694"/>
              <a:gd name="connsiteY4649" fmla="*/ 6493585 h 7804877"/>
              <a:gd name="connsiteX4650" fmla="*/ 13224318 w 24263694"/>
              <a:gd name="connsiteY4650" fmla="*/ 6468913 h 7804877"/>
              <a:gd name="connsiteX4651" fmla="*/ 13137819 w 24263694"/>
              <a:gd name="connsiteY4651" fmla="*/ 6511364 h 7804877"/>
              <a:gd name="connsiteX4652" fmla="*/ 13060306 w 24263694"/>
              <a:gd name="connsiteY4652" fmla="*/ 6466010 h 7804877"/>
              <a:gd name="connsiteX4653" fmla="*/ 12995151 w 24263694"/>
              <a:gd name="connsiteY4653" fmla="*/ 6501567 h 7804877"/>
              <a:gd name="connsiteX4654" fmla="*/ 13023235 w 24263694"/>
              <a:gd name="connsiteY4654" fmla="*/ 6476170 h 7804877"/>
              <a:gd name="connsiteX4655" fmla="*/ 12809795 w 24263694"/>
              <a:gd name="connsiteY4655" fmla="*/ 6466736 h 7804877"/>
              <a:gd name="connsiteX4656" fmla="*/ 12689594 w 24263694"/>
              <a:gd name="connsiteY4656" fmla="*/ 6466736 h 7804877"/>
              <a:gd name="connsiteX4657" fmla="*/ 12625562 w 24263694"/>
              <a:gd name="connsiteY4657" fmla="*/ 6420295 h 7804877"/>
              <a:gd name="connsiteX4658" fmla="*/ 12484017 w 24263694"/>
              <a:gd name="connsiteY4658" fmla="*/ 6404693 h 7804877"/>
              <a:gd name="connsiteX4659" fmla="*/ 12203175 w 24263694"/>
              <a:gd name="connsiteY4659" fmla="*/ 6402516 h 7804877"/>
              <a:gd name="connsiteX4660" fmla="*/ 12078481 w 24263694"/>
              <a:gd name="connsiteY4660" fmla="*/ 6393808 h 7804877"/>
              <a:gd name="connsiteX4661" fmla="*/ 12071740 w 24263694"/>
              <a:gd name="connsiteY4661" fmla="*/ 6430091 h 7804877"/>
              <a:gd name="connsiteX4662" fmla="*/ 11993104 w 24263694"/>
              <a:gd name="connsiteY4662" fmla="*/ 6403967 h 7804877"/>
              <a:gd name="connsiteX4663" fmla="*/ 11981871 w 24263694"/>
              <a:gd name="connsiteY4663" fmla="*/ 6444967 h 7804877"/>
              <a:gd name="connsiteX4664" fmla="*/ 11966143 w 24263694"/>
              <a:gd name="connsiteY4664" fmla="*/ 6419569 h 7804877"/>
              <a:gd name="connsiteX4665" fmla="*/ 11707768 w 24263694"/>
              <a:gd name="connsiteY4665" fmla="*/ 6410498 h 7804877"/>
              <a:gd name="connsiteX4666" fmla="*/ 11557237 w 24263694"/>
              <a:gd name="connsiteY4666" fmla="*/ 6444967 h 7804877"/>
              <a:gd name="connsiteX4667" fmla="*/ 11524659 w 24263694"/>
              <a:gd name="connsiteY4667" fmla="*/ 6409773 h 7804877"/>
              <a:gd name="connsiteX4668" fmla="*/ 11486464 w 24263694"/>
              <a:gd name="connsiteY4668" fmla="*/ 6443153 h 7804877"/>
              <a:gd name="connsiteX4669" fmla="*/ 11348290 w 24263694"/>
              <a:gd name="connsiteY4669" fmla="*/ 6433719 h 7804877"/>
              <a:gd name="connsiteX4670" fmla="*/ 11241569 w 24263694"/>
              <a:gd name="connsiteY4670" fmla="*/ 6435533 h 7804877"/>
              <a:gd name="connsiteX4671" fmla="*/ 11064078 w 24263694"/>
              <a:gd name="connsiteY4671" fmla="*/ 6425737 h 7804877"/>
              <a:gd name="connsiteX4672" fmla="*/ 11057337 w 24263694"/>
              <a:gd name="connsiteY4672" fmla="*/ 6452949 h 7804877"/>
              <a:gd name="connsiteX4673" fmla="*/ 10819183 w 24263694"/>
              <a:gd name="connsiteY4673" fmla="*/ 6468913 h 7804877"/>
              <a:gd name="connsiteX4674" fmla="*/ 10765260 w 24263694"/>
              <a:gd name="connsiteY4674" fmla="*/ 6422834 h 7804877"/>
              <a:gd name="connsiteX4675" fmla="*/ 10687749 w 24263694"/>
              <a:gd name="connsiteY4675" fmla="*/ 6451135 h 7804877"/>
              <a:gd name="connsiteX4676" fmla="*/ 10614729 w 24263694"/>
              <a:gd name="connsiteY4676" fmla="*/ 6414852 h 7804877"/>
              <a:gd name="connsiteX4677" fmla="*/ 10493405 w 24263694"/>
              <a:gd name="connsiteY4677" fmla="*/ 6422109 h 7804877"/>
              <a:gd name="connsiteX4678" fmla="*/ 10432743 w 24263694"/>
              <a:gd name="connsiteY4678" fmla="*/ 6396711 h 7804877"/>
              <a:gd name="connsiteX4679" fmla="*/ 10359723 w 24263694"/>
              <a:gd name="connsiteY4679" fmla="*/ 6412675 h 7804877"/>
              <a:gd name="connsiteX4680" fmla="*/ 10273224 w 24263694"/>
              <a:gd name="connsiteY4680" fmla="*/ 6378933 h 7804877"/>
              <a:gd name="connsiteX4681" fmla="*/ 10068770 w 24263694"/>
              <a:gd name="connsiteY4681" fmla="*/ 6368411 h 7804877"/>
              <a:gd name="connsiteX4682" fmla="*/ 10062030 w 24263694"/>
              <a:gd name="connsiteY4682" fmla="*/ 6325235 h 7804877"/>
              <a:gd name="connsiteX4683" fmla="*/ 9883414 w 24263694"/>
              <a:gd name="connsiteY4683" fmla="*/ 6321606 h 7804877"/>
              <a:gd name="connsiteX4684" fmla="*/ 9920486 w 24263694"/>
              <a:gd name="connsiteY4684" fmla="*/ 6375304 h 7804877"/>
              <a:gd name="connsiteX4685" fmla="*/ 9691318 w 24263694"/>
              <a:gd name="connsiteY4685" fmla="*/ 6341924 h 7804877"/>
              <a:gd name="connsiteX4686" fmla="*/ 9757597 w 24263694"/>
              <a:gd name="connsiteY4686" fmla="*/ 6403967 h 7804877"/>
              <a:gd name="connsiteX4687" fmla="*/ 9901388 w 24263694"/>
              <a:gd name="connsiteY4687" fmla="*/ 6386552 h 7804877"/>
              <a:gd name="connsiteX4688" fmla="*/ 9461028 w 24263694"/>
              <a:gd name="connsiteY4688" fmla="*/ 6445692 h 7804877"/>
              <a:gd name="connsiteX4689" fmla="*/ 9713785 w 24263694"/>
              <a:gd name="connsiteY4689" fmla="*/ 6518257 h 7804877"/>
              <a:gd name="connsiteX4690" fmla="*/ 9819382 w 24263694"/>
              <a:gd name="connsiteY4690" fmla="*/ 6483789 h 7804877"/>
              <a:gd name="connsiteX4691" fmla="*/ 9838480 w 24263694"/>
              <a:gd name="connsiteY4691" fmla="*/ 6536761 h 7804877"/>
              <a:gd name="connsiteX4692" fmla="*/ 10041810 w 24263694"/>
              <a:gd name="connsiteY4692" fmla="*/ 6483789 h 7804877"/>
              <a:gd name="connsiteX4693" fmla="*/ 10130556 w 24263694"/>
              <a:gd name="connsiteY4693" fmla="*/ 6502293 h 7804877"/>
              <a:gd name="connsiteX4694" fmla="*/ 10102472 w 24263694"/>
              <a:gd name="connsiteY4694" fmla="*/ 6519346 h 7804877"/>
              <a:gd name="connsiteX4695" fmla="*/ 10219302 w 24263694"/>
              <a:gd name="connsiteY4695" fmla="*/ 6512089 h 7804877"/>
              <a:gd name="connsiteX4696" fmla="*/ 10384439 w 24263694"/>
              <a:gd name="connsiteY4696" fmla="*/ 6502293 h 7804877"/>
              <a:gd name="connsiteX4697" fmla="*/ 10624839 w 24263694"/>
              <a:gd name="connsiteY4697" fmla="*/ 6512815 h 7804877"/>
              <a:gd name="connsiteX4698" fmla="*/ 10640566 w 24263694"/>
              <a:gd name="connsiteY4698" fmla="*/ 6547646 h 7804877"/>
              <a:gd name="connsiteX4699" fmla="*/ 10888831 w 24263694"/>
              <a:gd name="connsiteY4699" fmla="*/ 6565062 h 7804877"/>
              <a:gd name="connsiteX4700" fmla="*/ 10685501 w 24263694"/>
              <a:gd name="connsiteY4700" fmla="*/ 6601707 h 7804877"/>
              <a:gd name="connsiteX4701" fmla="*/ 10701228 w 24263694"/>
              <a:gd name="connsiteY4701" fmla="*/ 6627467 h 7804877"/>
              <a:gd name="connsiteX4702" fmla="*/ 10763014 w 24263694"/>
              <a:gd name="connsiteY4702" fmla="*/ 6637989 h 7804877"/>
              <a:gd name="connsiteX4703" fmla="*/ 10880967 w 24263694"/>
              <a:gd name="connsiteY4703" fmla="*/ 6627467 h 7804877"/>
              <a:gd name="connsiteX4704" fmla="*/ 10992181 w 24263694"/>
              <a:gd name="connsiteY4704" fmla="*/ 6565787 h 7804877"/>
              <a:gd name="connsiteX4705" fmla="*/ 11038239 w 24263694"/>
              <a:gd name="connsiteY4705" fmla="*/ 6603158 h 7804877"/>
              <a:gd name="connsiteX4706" fmla="*/ 10622592 w 24263694"/>
              <a:gd name="connsiteY4706" fmla="*/ 6664476 h 7804877"/>
              <a:gd name="connsiteX4707" fmla="*/ 10551820 w 24263694"/>
              <a:gd name="connsiteY4707" fmla="*/ 6652865 h 7804877"/>
              <a:gd name="connsiteX4708" fmla="*/ 10497898 w 24263694"/>
              <a:gd name="connsiteY4708" fmla="*/ 6609689 h 7804877"/>
              <a:gd name="connsiteX4709" fmla="*/ 10464197 w 24263694"/>
              <a:gd name="connsiteY4709" fmla="*/ 6644157 h 7804877"/>
              <a:gd name="connsiteX4710" fmla="*/ 10433866 w 24263694"/>
              <a:gd name="connsiteY4710" fmla="*/ 6617671 h 7804877"/>
              <a:gd name="connsiteX4711" fmla="*/ 10383314 w 24263694"/>
              <a:gd name="connsiteY4711" fmla="*/ 6652865 h 7804877"/>
              <a:gd name="connsiteX4712" fmla="*/ 10366464 w 24263694"/>
              <a:gd name="connsiteY4712" fmla="*/ 6633635 h 7804877"/>
              <a:gd name="connsiteX4713" fmla="*/ 10066525 w 24263694"/>
              <a:gd name="connsiteY4713" fmla="*/ 6652139 h 7804877"/>
              <a:gd name="connsiteX4714" fmla="*/ 9808148 w 24263694"/>
              <a:gd name="connsiteY4714" fmla="*/ 6634724 h 7804877"/>
              <a:gd name="connsiteX4715" fmla="*/ 9687948 w 24263694"/>
              <a:gd name="connsiteY4715" fmla="*/ 6631821 h 7804877"/>
              <a:gd name="connsiteX4716" fmla="*/ 9641890 w 24263694"/>
              <a:gd name="connsiteY4716" fmla="*/ 6659396 h 7804877"/>
              <a:gd name="connsiteX4717" fmla="*/ 9658740 w 24263694"/>
              <a:gd name="connsiteY4717" fmla="*/ 6684068 h 7804877"/>
              <a:gd name="connsiteX4718" fmla="*/ 9595831 w 24263694"/>
              <a:gd name="connsiteY4718" fmla="*/ 6676812 h 7804877"/>
              <a:gd name="connsiteX4719" fmla="*/ 9228489 w 24263694"/>
              <a:gd name="connsiteY4719" fmla="*/ 6647786 h 7804877"/>
              <a:gd name="connsiteX4720" fmla="*/ 9264437 w 24263694"/>
              <a:gd name="connsiteY4720" fmla="*/ 6629282 h 7804877"/>
              <a:gd name="connsiteX4721" fmla="*/ 9270054 w 24263694"/>
              <a:gd name="connsiteY4721" fmla="*/ 6611866 h 7804877"/>
              <a:gd name="connsiteX4722" fmla="*/ 9253203 w 24263694"/>
              <a:gd name="connsiteY4722" fmla="*/ 6613317 h 7804877"/>
              <a:gd name="connsiteX4723" fmla="*/ 9245340 w 24263694"/>
              <a:gd name="connsiteY4723" fmla="*/ 6576309 h 7804877"/>
              <a:gd name="connsiteX4724" fmla="*/ 9018419 w 24263694"/>
              <a:gd name="connsiteY4724" fmla="*/ 6575584 h 7804877"/>
              <a:gd name="connsiteX4725" fmla="*/ 9035270 w 24263694"/>
              <a:gd name="connsiteY4725" fmla="*/ 6586105 h 7804877"/>
              <a:gd name="connsiteX4726" fmla="*/ 8767907 w 24263694"/>
              <a:gd name="connsiteY4726" fmla="*/ 6591548 h 7804877"/>
              <a:gd name="connsiteX4727" fmla="*/ 8733083 w 24263694"/>
              <a:gd name="connsiteY4727" fmla="*/ 6628556 h 7804877"/>
              <a:gd name="connsiteX4728" fmla="*/ 8706122 w 24263694"/>
              <a:gd name="connsiteY4728" fmla="*/ 6574495 h 7804877"/>
              <a:gd name="connsiteX4729" fmla="*/ 8644337 w 24263694"/>
              <a:gd name="connsiteY4729" fmla="*/ 6565062 h 7804877"/>
              <a:gd name="connsiteX4730" fmla="*/ 8620746 w 24263694"/>
              <a:gd name="connsiteY4730" fmla="*/ 6520797 h 7804877"/>
              <a:gd name="connsiteX4731" fmla="*/ 8533123 w 24263694"/>
              <a:gd name="connsiteY4731" fmla="*/ 6557079 h 7804877"/>
              <a:gd name="connsiteX4732" fmla="*/ 8564577 w 24263694"/>
              <a:gd name="connsiteY4732" fmla="*/ 6546195 h 7804877"/>
              <a:gd name="connsiteX4733" fmla="*/ 8565701 w 24263694"/>
              <a:gd name="connsiteY4733" fmla="*/ 6477621 h 7804877"/>
              <a:gd name="connsiteX4734" fmla="*/ 8508409 w 24263694"/>
              <a:gd name="connsiteY4734" fmla="*/ 6485603 h 7804877"/>
              <a:gd name="connsiteX4735" fmla="*/ 8496052 w 24263694"/>
              <a:gd name="connsiteY4735" fmla="*/ 6466010 h 7804877"/>
              <a:gd name="connsiteX4736" fmla="*/ 8549973 w 24263694"/>
              <a:gd name="connsiteY4736" fmla="*/ 6388729 h 7804877"/>
              <a:gd name="connsiteX4737" fmla="*/ 8549973 w 24263694"/>
              <a:gd name="connsiteY4737" fmla="*/ 6382198 h 7804877"/>
              <a:gd name="connsiteX4738" fmla="*/ 8428649 w 24263694"/>
              <a:gd name="connsiteY4738" fmla="*/ 6401065 h 7804877"/>
              <a:gd name="connsiteX4739" fmla="*/ 8399442 w 24263694"/>
              <a:gd name="connsiteY4739" fmla="*/ 6374579 h 7804877"/>
              <a:gd name="connsiteX4740" fmla="*/ 7971439 w 24263694"/>
              <a:gd name="connsiteY4740" fmla="*/ 6356800 h 7804877"/>
              <a:gd name="connsiteX4741" fmla="*/ 7875951 w 24263694"/>
              <a:gd name="connsiteY4741" fmla="*/ 6328863 h 7804877"/>
              <a:gd name="connsiteX4742" fmla="*/ 7864718 w 24263694"/>
              <a:gd name="connsiteY4742" fmla="*/ 6291492 h 7804877"/>
              <a:gd name="connsiteX4743" fmla="*/ 7614206 w 24263694"/>
              <a:gd name="connsiteY4743" fmla="*/ 6246502 h 7804877"/>
              <a:gd name="connsiteX4744" fmla="*/ 7610837 w 24263694"/>
              <a:gd name="connsiteY4744" fmla="*/ 6222918 h 7804877"/>
              <a:gd name="connsiteX4745" fmla="*/ 7508609 w 24263694"/>
              <a:gd name="connsiteY4745" fmla="*/ 6230900 h 7804877"/>
              <a:gd name="connsiteX4746" fmla="*/ 7437836 w 24263694"/>
              <a:gd name="connsiteY4746" fmla="*/ 6213122 h 7804877"/>
              <a:gd name="connsiteX4747" fmla="*/ 7427726 w 24263694"/>
              <a:gd name="connsiteY4747" fmla="*/ 6167406 h 7804877"/>
              <a:gd name="connsiteX4748" fmla="*/ 7386162 w 24263694"/>
              <a:gd name="connsiteY4748" fmla="*/ 6185910 h 7804877"/>
              <a:gd name="connsiteX4749" fmla="*/ 7125540 w 24263694"/>
              <a:gd name="connsiteY4749" fmla="*/ 6088673 h 7804877"/>
              <a:gd name="connsiteX4750" fmla="*/ 7003092 w 24263694"/>
              <a:gd name="connsiteY4750" fmla="*/ 5988896 h 7804877"/>
              <a:gd name="connsiteX4751" fmla="*/ 7019943 w 24263694"/>
              <a:gd name="connsiteY4751" fmla="*/ 5926853 h 7804877"/>
              <a:gd name="connsiteX4752" fmla="*/ 6757074 w 24263694"/>
              <a:gd name="connsiteY4752" fmla="*/ 5865536 h 7804877"/>
              <a:gd name="connsiteX4753" fmla="*/ 7167105 w 24263694"/>
              <a:gd name="connsiteY4753" fmla="*/ 5882589 h 7804877"/>
              <a:gd name="connsiteX4754" fmla="*/ 7766984 w 24263694"/>
              <a:gd name="connsiteY4754" fmla="*/ 5848846 h 7804877"/>
              <a:gd name="connsiteX4755" fmla="*/ 8311819 w 24263694"/>
              <a:gd name="connsiteY4755" fmla="*/ 5841952 h 7804877"/>
              <a:gd name="connsiteX4756" fmla="*/ 8268008 w 24263694"/>
              <a:gd name="connsiteY4756" fmla="*/ 5763582 h 7804877"/>
              <a:gd name="connsiteX4757" fmla="*/ 8401689 w 24263694"/>
              <a:gd name="connsiteY4757" fmla="*/ 5772290 h 7804877"/>
              <a:gd name="connsiteX4758" fmla="*/ 8408429 w 24263694"/>
              <a:gd name="connsiteY4758" fmla="*/ 5739636 h 7804877"/>
              <a:gd name="connsiteX4759" fmla="*/ 8423033 w 24263694"/>
              <a:gd name="connsiteY4759" fmla="*/ 5774104 h 7804877"/>
              <a:gd name="connsiteX4760" fmla="*/ 8554467 w 24263694"/>
              <a:gd name="connsiteY4760" fmla="*/ 5753060 h 7804877"/>
              <a:gd name="connsiteX4761" fmla="*/ 8529753 w 24263694"/>
              <a:gd name="connsiteY4761" fmla="*/ 5727662 h 7804877"/>
              <a:gd name="connsiteX4762" fmla="*/ 8480325 w 24263694"/>
              <a:gd name="connsiteY4762" fmla="*/ 5741450 h 7804877"/>
              <a:gd name="connsiteX4763" fmla="*/ 8430896 w 24263694"/>
              <a:gd name="connsiteY4763" fmla="*/ 5726211 h 7804877"/>
              <a:gd name="connsiteX4764" fmla="*/ 8425279 w 24263694"/>
              <a:gd name="connsiteY4764" fmla="*/ 5737821 h 7804877"/>
              <a:gd name="connsiteX4765" fmla="*/ 8352260 w 24263694"/>
              <a:gd name="connsiteY4765" fmla="*/ 5708796 h 7804877"/>
              <a:gd name="connsiteX4766" fmla="*/ 8356754 w 24263694"/>
              <a:gd name="connsiteY4766" fmla="*/ 5715326 h 7804877"/>
              <a:gd name="connsiteX4767" fmla="*/ 8323052 w 24263694"/>
              <a:gd name="connsiteY4767" fmla="*/ 5748706 h 7804877"/>
              <a:gd name="connsiteX4768" fmla="*/ 8298338 w 24263694"/>
              <a:gd name="connsiteY4768" fmla="*/ 5704442 h 7804877"/>
              <a:gd name="connsiteX4769" fmla="*/ 8242170 w 24263694"/>
              <a:gd name="connsiteY4769" fmla="*/ 5700813 h 7804877"/>
              <a:gd name="connsiteX4770" fmla="*/ 8250034 w 24263694"/>
              <a:gd name="connsiteY4770" fmla="*/ 5704442 h 7804877"/>
              <a:gd name="connsiteX4771" fmla="*/ 8219702 w 24263694"/>
              <a:gd name="connsiteY4771" fmla="*/ 5696459 h 7804877"/>
              <a:gd name="connsiteX4772" fmla="*/ 8146684 w 24263694"/>
              <a:gd name="connsiteY4772" fmla="*/ 5655097 h 7804877"/>
              <a:gd name="connsiteX4773" fmla="*/ 8125340 w 24263694"/>
              <a:gd name="connsiteY4773" fmla="*/ 5701539 h 7804877"/>
              <a:gd name="connsiteX4774" fmla="*/ 8023112 w 24263694"/>
              <a:gd name="connsiteY4774" fmla="*/ 5691380 h 7804877"/>
              <a:gd name="connsiteX4775" fmla="*/ 7898418 w 24263694"/>
              <a:gd name="connsiteY4775" fmla="*/ 5628611 h 7804877"/>
              <a:gd name="connsiteX4776" fmla="*/ 7917516 w 24263694"/>
              <a:gd name="connsiteY4776" fmla="*/ 5611921 h 7804877"/>
              <a:gd name="connsiteX4777" fmla="*/ 7844496 w 24263694"/>
              <a:gd name="connsiteY4777" fmla="*/ 5627886 h 7804877"/>
              <a:gd name="connsiteX4778" fmla="*/ 7838880 w 24263694"/>
              <a:gd name="connsiteY4778" fmla="*/ 5584710 h 7804877"/>
              <a:gd name="connsiteX4779" fmla="*/ 7751257 w 24263694"/>
              <a:gd name="connsiteY4779" fmla="*/ 5568745 h 7804877"/>
              <a:gd name="connsiteX4780" fmla="*/ 7544557 w 24263694"/>
              <a:gd name="connsiteY4780" fmla="*/ 5555684 h 7804877"/>
              <a:gd name="connsiteX4781" fmla="*/ 7738900 w 24263694"/>
              <a:gd name="connsiteY4781" fmla="*/ 5564391 h 7804877"/>
              <a:gd name="connsiteX4782" fmla="*/ 7609712 w 24263694"/>
              <a:gd name="connsiteY4782" fmla="*/ 5547701 h 7804877"/>
              <a:gd name="connsiteX4783" fmla="*/ 7599602 w 24263694"/>
              <a:gd name="connsiteY4783" fmla="*/ 5495455 h 7804877"/>
              <a:gd name="connsiteX4784" fmla="*/ 7547927 w 24263694"/>
              <a:gd name="connsiteY4784" fmla="*/ 5476225 h 7804877"/>
              <a:gd name="connsiteX4785" fmla="*/ 7541186 w 24263694"/>
              <a:gd name="connsiteY4785" fmla="*/ 5503437 h 7804877"/>
              <a:gd name="connsiteX4786" fmla="*/ 7497376 w 24263694"/>
              <a:gd name="connsiteY4786" fmla="*/ 5493641 h 7804877"/>
              <a:gd name="connsiteX4787" fmla="*/ 7486142 w 24263694"/>
              <a:gd name="connsiteY4787" fmla="*/ 5460261 h 7804877"/>
              <a:gd name="connsiteX4788" fmla="*/ 7381669 w 24263694"/>
              <a:gd name="connsiteY4788" fmla="*/ 5485658 h 7804877"/>
              <a:gd name="connsiteX4789" fmla="*/ 7297415 w 24263694"/>
              <a:gd name="connsiteY4789" fmla="*/ 5422164 h 7804877"/>
              <a:gd name="connsiteX4790" fmla="*/ 7364819 w 24263694"/>
              <a:gd name="connsiteY4790" fmla="*/ 5415270 h 7804877"/>
              <a:gd name="connsiteX4791" fmla="*/ 7349090 w 24263694"/>
              <a:gd name="connsiteY4791" fmla="*/ 5378262 h 7804877"/>
              <a:gd name="connsiteX4792" fmla="*/ 7312019 w 24263694"/>
              <a:gd name="connsiteY4792" fmla="*/ 5390598 h 7804877"/>
              <a:gd name="connsiteX4793" fmla="*/ 7318760 w 24263694"/>
              <a:gd name="connsiteY4793" fmla="*/ 5363024 h 7804877"/>
              <a:gd name="connsiteX4794" fmla="*/ 7323254 w 24263694"/>
              <a:gd name="connsiteY4794" fmla="*/ 5366652 h 7804877"/>
              <a:gd name="connsiteX4795" fmla="*/ 7381669 w 24263694"/>
              <a:gd name="connsiteY4795" fmla="*/ 5371006 h 7804877"/>
              <a:gd name="connsiteX4796" fmla="*/ 7382792 w 24263694"/>
              <a:gd name="connsiteY4796" fmla="*/ 5349962 h 7804877"/>
              <a:gd name="connsiteX4797" fmla="*/ 7358078 w 24263694"/>
              <a:gd name="connsiteY4797" fmla="*/ 5318396 h 7804877"/>
              <a:gd name="connsiteX4798" fmla="*/ 7295168 w 24263694"/>
              <a:gd name="connsiteY4798" fmla="*/ 5334361 h 7804877"/>
              <a:gd name="connsiteX4799" fmla="*/ 7305279 w 24263694"/>
              <a:gd name="connsiteY4799" fmla="*/ 5371731 h 7804877"/>
              <a:gd name="connsiteX4800" fmla="*/ 7234506 w 24263694"/>
              <a:gd name="connsiteY4800" fmla="*/ 5299529 h 7804877"/>
              <a:gd name="connsiteX4801" fmla="*/ 7271578 w 24263694"/>
              <a:gd name="connsiteY4801" fmla="*/ 5281388 h 7804877"/>
              <a:gd name="connsiteX4802" fmla="*/ 7259220 w 24263694"/>
              <a:gd name="connsiteY4802" fmla="*/ 5256353 h 7804877"/>
              <a:gd name="connsiteX4803" fmla="*/ 7183955 w 24263694"/>
              <a:gd name="connsiteY4803" fmla="*/ 5263610 h 7804877"/>
              <a:gd name="connsiteX4804" fmla="*/ 7155871 w 24263694"/>
              <a:gd name="connsiteY4804" fmla="*/ 5218619 h 7804877"/>
              <a:gd name="connsiteX4805" fmla="*/ 7217656 w 24263694"/>
              <a:gd name="connsiteY4805" fmla="*/ 5211726 h 7804877"/>
              <a:gd name="connsiteX4806" fmla="*/ 7078358 w 24263694"/>
              <a:gd name="connsiteY4806" fmla="*/ 5183426 h 7804877"/>
              <a:gd name="connsiteX4807" fmla="*/ 7094085 w 24263694"/>
              <a:gd name="connsiteY4807" fmla="*/ 5139161 h 7804877"/>
              <a:gd name="connsiteX4808" fmla="*/ 6991859 w 24263694"/>
              <a:gd name="connsiteY4808" fmla="*/ 5192133 h 7804877"/>
              <a:gd name="connsiteX4809" fmla="*/ 6912099 w 24263694"/>
              <a:gd name="connsiteY4809" fmla="*/ 5183426 h 7804877"/>
              <a:gd name="connsiteX4810" fmla="*/ 6937937 w 24263694"/>
              <a:gd name="connsiteY4810" fmla="*/ 5209912 h 7804877"/>
              <a:gd name="connsiteX4811" fmla="*/ 6866041 w 24263694"/>
              <a:gd name="connsiteY4811" fmla="*/ 5147143 h 7804877"/>
              <a:gd name="connsiteX4812" fmla="*/ 6859301 w 24263694"/>
              <a:gd name="connsiteY4812" fmla="*/ 5173992 h 7804877"/>
              <a:gd name="connsiteX4813" fmla="*/ 6848067 w 24263694"/>
              <a:gd name="connsiteY4813" fmla="*/ 5140249 h 7804877"/>
              <a:gd name="connsiteX4814" fmla="*/ 6797515 w 24263694"/>
              <a:gd name="connsiteY4814" fmla="*/ 5103241 h 7804877"/>
              <a:gd name="connsiteX4815" fmla="*/ 6771678 w 24263694"/>
              <a:gd name="connsiteY4815" fmla="*/ 5158753 h 7804877"/>
              <a:gd name="connsiteX4816" fmla="*/ 6664958 w 24263694"/>
              <a:gd name="connsiteY4816" fmla="*/ 5139161 h 7804877"/>
              <a:gd name="connsiteX4817" fmla="*/ 6680685 w 24263694"/>
              <a:gd name="connsiteY4817" fmla="*/ 5127913 h 7804877"/>
              <a:gd name="connsiteX4818" fmla="*/ 6646984 w 24263694"/>
              <a:gd name="connsiteY4818" fmla="*/ 5095259 h 7804877"/>
              <a:gd name="connsiteX4819" fmla="*/ 6726743 w 24263694"/>
              <a:gd name="connsiteY4819" fmla="*/ 5095259 h 7804877"/>
              <a:gd name="connsiteX4820" fmla="*/ 6721126 w 24263694"/>
              <a:gd name="connsiteY4820" fmla="*/ 5109046 h 7804877"/>
              <a:gd name="connsiteX4821" fmla="*/ 6751457 w 24263694"/>
              <a:gd name="connsiteY4821" fmla="*/ 5120657 h 7804877"/>
              <a:gd name="connsiteX4822" fmla="*/ 6780665 w 24263694"/>
              <a:gd name="connsiteY4822" fmla="*/ 5086551 h 7804877"/>
              <a:gd name="connsiteX4823" fmla="*/ 6236954 w 24263694"/>
              <a:gd name="connsiteY4823" fmla="*/ 5015075 h 7804877"/>
              <a:gd name="connsiteX4824" fmla="*/ 6078558 w 24263694"/>
              <a:gd name="connsiteY4824" fmla="*/ 4979881 h 7804877"/>
              <a:gd name="connsiteX4825" fmla="*/ 6049351 w 24263694"/>
              <a:gd name="connsiteY4825" fmla="*/ 4944324 h 7804877"/>
              <a:gd name="connsiteX4826" fmla="*/ 5992059 w 24263694"/>
              <a:gd name="connsiteY4826" fmla="*/ 4952306 h 7804877"/>
              <a:gd name="connsiteX4827" fmla="*/ 6006663 w 24263694"/>
              <a:gd name="connsiteY4827" fmla="*/ 4925820 h 7804877"/>
              <a:gd name="connsiteX4828" fmla="*/ 5940384 w 24263694"/>
              <a:gd name="connsiteY4828" fmla="*/ 4924369 h 7804877"/>
              <a:gd name="connsiteX4829" fmla="*/ 5954988 w 24263694"/>
              <a:gd name="connsiteY4829" fmla="*/ 4907679 h 7804877"/>
              <a:gd name="connsiteX4830" fmla="*/ 5859501 w 24263694"/>
              <a:gd name="connsiteY4830" fmla="*/ 4925094 h 7804877"/>
              <a:gd name="connsiteX4831" fmla="*/ 5799962 w 24263694"/>
              <a:gd name="connsiteY4831" fmla="*/ 4817335 h 7804877"/>
              <a:gd name="connsiteX4832" fmla="*/ 5753904 w 24263694"/>
              <a:gd name="connsiteY4832" fmla="*/ 4836202 h 7804877"/>
              <a:gd name="connsiteX4833" fmla="*/ 5676392 w 24263694"/>
              <a:gd name="connsiteY4833" fmla="*/ 4809353 h 7804877"/>
              <a:gd name="connsiteX4834" fmla="*/ 5521367 w 24263694"/>
              <a:gd name="connsiteY4834" fmla="*/ 4737151 h 7804877"/>
              <a:gd name="connsiteX4835" fmla="*/ 5289952 w 24263694"/>
              <a:gd name="connsiteY4835" fmla="*/ 4712842 h 7804877"/>
              <a:gd name="connsiteX4836" fmla="*/ 5333764 w 24263694"/>
              <a:gd name="connsiteY4836" fmla="*/ 4721550 h 7804877"/>
              <a:gd name="connsiteX4837" fmla="*/ 5359601 w 24263694"/>
              <a:gd name="connsiteY4837" fmla="*/ 4684542 h 7804877"/>
              <a:gd name="connsiteX4838" fmla="*/ 5360725 w 24263694"/>
              <a:gd name="connsiteY4838" fmla="*/ 4729532 h 7804877"/>
              <a:gd name="connsiteX4839" fmla="*/ 5440483 w 24263694"/>
              <a:gd name="connsiteY4839" fmla="*/ 4729532 h 7804877"/>
              <a:gd name="connsiteX4840" fmla="*/ 5455087 w 24263694"/>
              <a:gd name="connsiteY4840" fmla="*/ 4711754 h 7804877"/>
              <a:gd name="connsiteX4841" fmla="*/ 5332640 w 24263694"/>
              <a:gd name="connsiteY4841" fmla="*/ 4685267 h 7804877"/>
              <a:gd name="connsiteX4842" fmla="*/ 5266361 w 24263694"/>
              <a:gd name="connsiteY4842" fmla="*/ 4677285 h 7804877"/>
              <a:gd name="connsiteX4843" fmla="*/ 5315790 w 24263694"/>
              <a:gd name="connsiteY4843" fmla="*/ 4659870 h 7804877"/>
              <a:gd name="connsiteX4844" fmla="*/ 5319160 w 24263694"/>
              <a:gd name="connsiteY4844" fmla="*/ 4623224 h 7804877"/>
              <a:gd name="connsiteX4845" fmla="*/ 5271978 w 24263694"/>
              <a:gd name="connsiteY4845" fmla="*/ 4650799 h 7804877"/>
              <a:gd name="connsiteX4846" fmla="*/ 5211316 w 24263694"/>
              <a:gd name="connsiteY4846" fmla="*/ 4621773 h 7804877"/>
              <a:gd name="connsiteX4847" fmla="*/ 5306803 w 24263694"/>
              <a:gd name="connsiteY4847" fmla="*/ 4605083 h 7804877"/>
              <a:gd name="connsiteX4848" fmla="*/ 5283212 w 24263694"/>
              <a:gd name="connsiteY4848" fmla="*/ 4561181 h 7804877"/>
              <a:gd name="connsiteX4849" fmla="*/ 5095609 w 24263694"/>
              <a:gd name="connsiteY4849" fmla="*/ 4559004 h 7804877"/>
              <a:gd name="connsiteX4850" fmla="*/ 4870935 w 24263694"/>
              <a:gd name="connsiteY4850" fmla="*/ 4580411 h 7804877"/>
              <a:gd name="connsiteX4851" fmla="*/ 4923733 w 24263694"/>
              <a:gd name="connsiteY4851" fmla="*/ 4586579 h 7804877"/>
              <a:gd name="connsiteX4852" fmla="*/ 4886662 w 24263694"/>
              <a:gd name="connsiteY4852" fmla="*/ 4605083 h 7804877"/>
              <a:gd name="connsiteX4853" fmla="*/ 4911376 w 24263694"/>
              <a:gd name="connsiteY4853" fmla="*/ 4640277 h 7804877"/>
              <a:gd name="connsiteX4854" fmla="*/ 4949570 w 24263694"/>
              <a:gd name="connsiteY4854" fmla="*/ 4613065 h 7804877"/>
              <a:gd name="connsiteX4855" fmla="*/ 4964174 w 24263694"/>
              <a:gd name="connsiteY4855" fmla="*/ 4650073 h 7804877"/>
              <a:gd name="connsiteX4856" fmla="*/ 4919240 w 24263694"/>
              <a:gd name="connsiteY4856" fmla="*/ 4650073 h 7804877"/>
              <a:gd name="connsiteX4857" fmla="*/ 4966422 w 24263694"/>
              <a:gd name="connsiteY4857" fmla="*/ 4683816 h 7804877"/>
              <a:gd name="connsiteX4858" fmla="*/ 4770955 w 24263694"/>
              <a:gd name="connsiteY4858" fmla="*/ 4666763 h 7804877"/>
              <a:gd name="connsiteX4859" fmla="*/ 4788929 w 24263694"/>
              <a:gd name="connsiteY4859" fmla="*/ 4613791 h 7804877"/>
              <a:gd name="connsiteX4860" fmla="*/ 4852961 w 24263694"/>
              <a:gd name="connsiteY4860" fmla="*/ 4597101 h 7804877"/>
              <a:gd name="connsiteX4861" fmla="*/ 4832740 w 24263694"/>
              <a:gd name="connsiteY4861" fmla="*/ 4544491 h 7804877"/>
              <a:gd name="connsiteX4862" fmla="*/ 4832740 w 24263694"/>
              <a:gd name="connsiteY4862" fmla="*/ 4553199 h 7804877"/>
              <a:gd name="connsiteX4863" fmla="*/ 4755228 w 24263694"/>
              <a:gd name="connsiteY4863" fmla="*/ 4569163 h 7804877"/>
              <a:gd name="connsiteX4864" fmla="*/ 4712540 w 24263694"/>
              <a:gd name="connsiteY4864" fmla="*/ 4560456 h 7804877"/>
              <a:gd name="connsiteX4865" fmla="*/ 4710293 w 24263694"/>
              <a:gd name="connsiteY4865" fmla="*/ 4526713 h 7804877"/>
              <a:gd name="connsiteX4866" fmla="*/ 4536171 w 24263694"/>
              <a:gd name="connsiteY4866" fmla="*/ 4526713 h 7804877"/>
              <a:gd name="connsiteX4867" fmla="*/ 4296893 w 24263694"/>
              <a:gd name="connsiteY4867" fmla="*/ 4497687 h 7804877"/>
              <a:gd name="connsiteX4868" fmla="*/ 4053121 w 24263694"/>
              <a:gd name="connsiteY4868" fmla="*/ 4479546 h 7804877"/>
              <a:gd name="connsiteX4869" fmla="*/ 3993583 w 24263694"/>
              <a:gd name="connsiteY4869" fmla="*/ 4445440 h 7804877"/>
              <a:gd name="connsiteX4870" fmla="*/ 3998076 w 24263694"/>
              <a:gd name="connsiteY4870" fmla="*/ 4488979 h 7804877"/>
              <a:gd name="connsiteX4871" fmla="*/ 3947524 w 24263694"/>
              <a:gd name="connsiteY4871" fmla="*/ 4463944 h 7804877"/>
              <a:gd name="connsiteX4872" fmla="*/ 3957635 w 24263694"/>
              <a:gd name="connsiteY4872" fmla="*/ 4437821 h 7804877"/>
              <a:gd name="connsiteX4873" fmla="*/ 3861025 w 24263694"/>
              <a:gd name="connsiteY4873" fmla="*/ 4418228 h 7804877"/>
              <a:gd name="connsiteX4874" fmla="*/ 3607143 w 24263694"/>
              <a:gd name="connsiteY4874" fmla="*/ 4409521 h 7804877"/>
              <a:gd name="connsiteX4875" fmla="*/ 3562208 w 24263694"/>
              <a:gd name="connsiteY4875" fmla="*/ 4418228 h 7804877"/>
              <a:gd name="connsiteX4876" fmla="*/ 3543111 w 24263694"/>
              <a:gd name="connsiteY4876" fmla="*/ 4375052 h 7804877"/>
              <a:gd name="connsiteX4877" fmla="*/ 3404936 w 24263694"/>
              <a:gd name="connsiteY4877" fmla="*/ 4365256 h 7804877"/>
              <a:gd name="connsiteX4878" fmla="*/ 3484696 w 24263694"/>
              <a:gd name="connsiteY4878" fmla="*/ 4383034 h 7804877"/>
              <a:gd name="connsiteX4879" fmla="*/ 3415047 w 24263694"/>
              <a:gd name="connsiteY4879" fmla="*/ 4417503 h 7804877"/>
              <a:gd name="connsiteX4880" fmla="*/ 3411677 w 24263694"/>
              <a:gd name="connsiteY4880" fmla="*/ 4392468 h 7804877"/>
              <a:gd name="connsiteX4881" fmla="*/ 3299339 w 24263694"/>
              <a:gd name="connsiteY4881" fmla="*/ 4409521 h 7804877"/>
              <a:gd name="connsiteX4882" fmla="*/ 3096009 w 24263694"/>
              <a:gd name="connsiteY4882" fmla="*/ 4374327 h 7804877"/>
              <a:gd name="connsiteX4883" fmla="*/ 3116230 w 24263694"/>
              <a:gd name="connsiteY4883" fmla="*/ 4417503 h 7804877"/>
              <a:gd name="connsiteX4884" fmla="*/ 3157795 w 24263694"/>
              <a:gd name="connsiteY4884" fmla="*/ 4383760 h 7804877"/>
              <a:gd name="connsiteX4885" fmla="*/ 3209470 w 24263694"/>
              <a:gd name="connsiteY4885" fmla="*/ 4408432 h 7804877"/>
              <a:gd name="connsiteX4886" fmla="*/ 3368988 w 24263694"/>
              <a:gd name="connsiteY4886" fmla="*/ 4426211 h 7804877"/>
              <a:gd name="connsiteX4887" fmla="*/ 3357755 w 24263694"/>
              <a:gd name="connsiteY4887" fmla="*/ 4461405 h 7804877"/>
              <a:gd name="connsiteX4888" fmla="*/ 3422910 w 24263694"/>
              <a:gd name="connsiteY4888" fmla="*/ 4490431 h 7804877"/>
              <a:gd name="connsiteX4889" fmla="*/ 3464475 w 24263694"/>
              <a:gd name="connsiteY4889" fmla="*/ 4471926 h 7804877"/>
              <a:gd name="connsiteX4890" fmla="*/ 3440884 w 24263694"/>
              <a:gd name="connsiteY4890" fmla="*/ 4488979 h 7804877"/>
              <a:gd name="connsiteX4891" fmla="*/ 3520643 w 24263694"/>
              <a:gd name="connsiteY4891" fmla="*/ 4506395 h 7804877"/>
              <a:gd name="connsiteX4892" fmla="*/ 3472339 w 24263694"/>
              <a:gd name="connsiteY4892" fmla="*/ 4542314 h 7804877"/>
              <a:gd name="connsiteX4893" fmla="*/ 3371235 w 24263694"/>
              <a:gd name="connsiteY4893" fmla="*/ 4541589 h 7804877"/>
              <a:gd name="connsiteX4894" fmla="*/ 3331917 w 24263694"/>
              <a:gd name="connsiteY4894" fmla="*/ 4516917 h 7804877"/>
              <a:gd name="connsiteX4895" fmla="*/ 3289229 w 24263694"/>
              <a:gd name="connsiteY4895" fmla="*/ 4550297 h 7804877"/>
              <a:gd name="connsiteX4896" fmla="*/ 3218457 w 24263694"/>
              <a:gd name="connsiteY4896" fmla="*/ 4542314 h 7804877"/>
              <a:gd name="connsiteX4897" fmla="*/ 3247664 w 24263694"/>
              <a:gd name="connsiteY4897" fmla="*/ 4507846 h 7804877"/>
              <a:gd name="connsiteX4898" fmla="*/ 3218457 w 24263694"/>
              <a:gd name="connsiteY4898" fmla="*/ 4470112 h 7804877"/>
              <a:gd name="connsiteX4899" fmla="*/ 3191496 w 24263694"/>
              <a:gd name="connsiteY4899" fmla="*/ 4479546 h 7804877"/>
              <a:gd name="connsiteX4900" fmla="*/ 3202730 w 24263694"/>
              <a:gd name="connsiteY4900" fmla="*/ 4507846 h 7804877"/>
              <a:gd name="connsiteX4901" fmla="*/ 3112860 w 24263694"/>
              <a:gd name="connsiteY4901" fmla="*/ 4462130 h 7804877"/>
              <a:gd name="connsiteX4902" fmla="*/ 3099379 w 24263694"/>
              <a:gd name="connsiteY4902" fmla="*/ 4470838 h 7804877"/>
              <a:gd name="connsiteX4903" fmla="*/ 3113983 w 24263694"/>
              <a:gd name="connsiteY4903" fmla="*/ 4507846 h 7804877"/>
              <a:gd name="connsiteX4904" fmla="*/ 3026360 w 24263694"/>
              <a:gd name="connsiteY4904" fmla="*/ 4489705 h 7804877"/>
              <a:gd name="connsiteX4905" fmla="*/ 3079159 w 24263694"/>
              <a:gd name="connsiteY4905" fmla="*/ 4490431 h 7804877"/>
              <a:gd name="connsiteX4906" fmla="*/ 3037594 w 24263694"/>
              <a:gd name="connsiteY4906" fmla="*/ 4523810 h 7804877"/>
              <a:gd name="connsiteX4907" fmla="*/ 2947725 w 24263694"/>
              <a:gd name="connsiteY4907" fmla="*/ 4514377 h 7804877"/>
              <a:gd name="connsiteX4908" fmla="*/ 2990413 w 24263694"/>
              <a:gd name="connsiteY4908" fmla="*/ 4481723 h 7804877"/>
              <a:gd name="connsiteX4909" fmla="*/ 2914024 w 24263694"/>
              <a:gd name="connsiteY4909" fmla="*/ 4427662 h 7804877"/>
              <a:gd name="connsiteX4910" fmla="*/ 2971316 w 24263694"/>
              <a:gd name="connsiteY4910" fmla="*/ 4428750 h 7804877"/>
              <a:gd name="connsiteX4911" fmla="*/ 3000523 w 24263694"/>
              <a:gd name="connsiteY4911" fmla="*/ 4473015 h 7804877"/>
              <a:gd name="connsiteX4912" fmla="*/ 3080282 w 24263694"/>
              <a:gd name="connsiteY4912" fmla="*/ 4473015 h 7804877"/>
              <a:gd name="connsiteX4913" fmla="*/ 3096009 w 24263694"/>
              <a:gd name="connsiteY4913" fmla="*/ 4437821 h 7804877"/>
              <a:gd name="connsiteX4914" fmla="*/ 3034224 w 24263694"/>
              <a:gd name="connsiteY4914" fmla="*/ 4435644 h 7804877"/>
              <a:gd name="connsiteX4915" fmla="*/ 3034224 w 24263694"/>
              <a:gd name="connsiteY4915" fmla="*/ 4375052 h 7804877"/>
              <a:gd name="connsiteX4916" fmla="*/ 2999399 w 24263694"/>
              <a:gd name="connsiteY4916" fmla="*/ 4363442 h 7804877"/>
              <a:gd name="connsiteX4917" fmla="*/ 2955588 w 24263694"/>
              <a:gd name="connsiteY4917" fmla="*/ 4409521 h 7804877"/>
              <a:gd name="connsiteX4918" fmla="*/ 2971316 w 24263694"/>
              <a:gd name="connsiteY4918" fmla="*/ 4365256 h 7804877"/>
              <a:gd name="connsiteX4919" fmla="*/ 2931997 w 24263694"/>
              <a:gd name="connsiteY4919" fmla="*/ 4365256 h 7804877"/>
              <a:gd name="connsiteX4920" fmla="*/ 2816290 w 24263694"/>
              <a:gd name="connsiteY4920" fmla="*/ 4366345 h 7804877"/>
              <a:gd name="connsiteX4921" fmla="*/ 2842128 w 24263694"/>
              <a:gd name="connsiteY4921" fmla="*/ 4428750 h 7804877"/>
              <a:gd name="connsiteX4922" fmla="*/ 2883693 w 24263694"/>
              <a:gd name="connsiteY4922" fmla="*/ 4410246 h 7804877"/>
              <a:gd name="connsiteX4923" fmla="*/ 2893803 w 24263694"/>
              <a:gd name="connsiteY4923" fmla="*/ 4462130 h 7804877"/>
              <a:gd name="connsiteX4924" fmla="*/ 2870212 w 24263694"/>
              <a:gd name="connsiteY4924" fmla="*/ 4490431 h 7804877"/>
              <a:gd name="connsiteX4925" fmla="*/ 2700583 w 24263694"/>
              <a:gd name="connsiteY4925" fmla="*/ 4427662 h 7804877"/>
              <a:gd name="connsiteX4926" fmla="*/ 2501746 w 24263694"/>
              <a:gd name="connsiteY4926" fmla="*/ 4383034 h 7804877"/>
              <a:gd name="connsiteX4927" fmla="*/ 2648908 w 24263694"/>
              <a:gd name="connsiteY4927" fmla="*/ 4381946 h 7804877"/>
              <a:gd name="connsiteX4928" fmla="*/ 2772479 w 24263694"/>
              <a:gd name="connsiteY4928" fmla="*/ 4408432 h 7804877"/>
              <a:gd name="connsiteX4929" fmla="*/ 2754505 w 24263694"/>
              <a:gd name="connsiteY4929" fmla="*/ 4355460 h 7804877"/>
              <a:gd name="connsiteX4930" fmla="*/ 2729791 w 24263694"/>
              <a:gd name="connsiteY4930" fmla="*/ 4383760 h 7804877"/>
              <a:gd name="connsiteX4931" fmla="*/ 2684856 w 24263694"/>
              <a:gd name="connsiteY4931" fmla="*/ 4383760 h 7804877"/>
              <a:gd name="connsiteX4932" fmla="*/ 2692720 w 24263694"/>
              <a:gd name="connsiteY4932" fmla="*/ 4348203 h 7804877"/>
              <a:gd name="connsiteX4933" fmla="*/ 2411877 w 24263694"/>
              <a:gd name="connsiteY4933" fmla="*/ 4338044 h 7804877"/>
              <a:gd name="connsiteX4934" fmla="*/ 2404013 w 24263694"/>
              <a:gd name="connsiteY4934" fmla="*/ 4391742 h 7804877"/>
              <a:gd name="connsiteX4935" fmla="*/ 2366942 w 24263694"/>
              <a:gd name="connsiteY4935" fmla="*/ 4401538 h 7804877"/>
              <a:gd name="connsiteX4936" fmla="*/ 2375929 w 24263694"/>
              <a:gd name="connsiteY4936" fmla="*/ 4338044 h 7804877"/>
              <a:gd name="connsiteX4937" fmla="*/ 2281566 w 24263694"/>
              <a:gd name="connsiteY4937" fmla="*/ 4346752 h 7804877"/>
              <a:gd name="connsiteX4938" fmla="*/ 2254605 w 24263694"/>
              <a:gd name="connsiteY4938" fmla="*/ 4287612 h 7804877"/>
              <a:gd name="connsiteX4939" fmla="*/ 2142268 w 24263694"/>
              <a:gd name="connsiteY4939" fmla="*/ 4294868 h 7804877"/>
              <a:gd name="connsiteX4940" fmla="*/ 2122047 w 24263694"/>
              <a:gd name="connsiteY4940" fmla="*/ 4338770 h 7804877"/>
              <a:gd name="connsiteX4941" fmla="*/ 2088346 w 24263694"/>
              <a:gd name="connsiteY4941" fmla="*/ 4302850 h 7804877"/>
              <a:gd name="connsiteX4942" fmla="*/ 2089470 w 24263694"/>
              <a:gd name="connsiteY4942" fmla="*/ 4348203 h 7804877"/>
              <a:gd name="connsiteX4943" fmla="*/ 1983873 w 24263694"/>
              <a:gd name="connsiteY4943" fmla="*/ 4331513 h 7804877"/>
              <a:gd name="connsiteX4944" fmla="*/ 1999600 w 24263694"/>
              <a:gd name="connsiteY4944" fmla="*/ 4296319 h 7804877"/>
              <a:gd name="connsiteX4945" fmla="*/ 1885016 w 24263694"/>
              <a:gd name="connsiteY4945" fmla="*/ 4284709 h 7804877"/>
              <a:gd name="connsiteX4946" fmla="*/ 1905237 w 24263694"/>
              <a:gd name="connsiteY4946" fmla="*/ 4305390 h 7804877"/>
              <a:gd name="connsiteX4947" fmla="*/ 1850192 w 24263694"/>
              <a:gd name="connsiteY4947" fmla="*/ 4322080 h 7804877"/>
              <a:gd name="connsiteX4948" fmla="*/ 1861425 w 24263694"/>
              <a:gd name="connsiteY4948" fmla="*/ 4305390 h 7804877"/>
              <a:gd name="connsiteX4949" fmla="*/ 1542388 w 24263694"/>
              <a:gd name="connsiteY4949" fmla="*/ 4270196 h 7804877"/>
              <a:gd name="connsiteX4950" fmla="*/ 1403090 w 24263694"/>
              <a:gd name="connsiteY4950" fmla="*/ 4224117 h 7804877"/>
              <a:gd name="connsiteX4951" fmla="*/ 1184033 w 24263694"/>
              <a:gd name="connsiteY4951" fmla="*/ 4218312 h 7804877"/>
              <a:gd name="connsiteX4952" fmla="*/ 1377253 w 24263694"/>
              <a:gd name="connsiteY4952" fmla="*/ 4207427 h 7804877"/>
              <a:gd name="connsiteX4953" fmla="*/ 1396350 w 24263694"/>
              <a:gd name="connsiteY4953" fmla="*/ 4190737 h 7804877"/>
              <a:gd name="connsiteX4954" fmla="*/ 1262669 w 24263694"/>
              <a:gd name="connsiteY4954" fmla="*/ 4190012 h 7804877"/>
              <a:gd name="connsiteX4955" fmla="*/ 1282889 w 24263694"/>
              <a:gd name="connsiteY4955" fmla="*/ 4146835 h 7804877"/>
              <a:gd name="connsiteX4956" fmla="*/ 1209870 w 24263694"/>
              <a:gd name="connsiteY4956" fmla="*/ 4180215 h 7804877"/>
              <a:gd name="connsiteX4957" fmla="*/ 1246942 w 24263694"/>
              <a:gd name="connsiteY4957" fmla="*/ 4146835 h 7804877"/>
              <a:gd name="connsiteX4958" fmla="*/ 1068326 w 24263694"/>
              <a:gd name="connsiteY4958" fmla="*/ 4155543 h 7804877"/>
              <a:gd name="connsiteX4959" fmla="*/ 1096410 w 24263694"/>
              <a:gd name="connsiteY4959" fmla="*/ 4199445 h 7804877"/>
              <a:gd name="connsiteX4960" fmla="*/ 1053722 w 24263694"/>
              <a:gd name="connsiteY4960" fmla="*/ 4172233 h 7804877"/>
              <a:gd name="connsiteX4961" fmla="*/ 1042488 w 24263694"/>
              <a:gd name="connsiteY4961" fmla="*/ 4198720 h 7804877"/>
              <a:gd name="connsiteX4962" fmla="*/ 877353 w 24263694"/>
              <a:gd name="connsiteY4962" fmla="*/ 4084067 h 7804877"/>
              <a:gd name="connsiteX4963" fmla="*/ 752659 w 24263694"/>
              <a:gd name="connsiteY4963" fmla="*/ 4066651 h 7804877"/>
              <a:gd name="connsiteX4964" fmla="*/ 727944 w 24263694"/>
              <a:gd name="connsiteY4964" fmla="*/ 4101482 h 7804877"/>
              <a:gd name="connsiteX4965" fmla="*/ 612237 w 24263694"/>
              <a:gd name="connsiteY4965" fmla="*/ 4102571 h 7804877"/>
              <a:gd name="connsiteX4966" fmla="*/ 605497 w 24263694"/>
              <a:gd name="connsiteY4966" fmla="*/ 4068103 h 7804877"/>
              <a:gd name="connsiteX4967" fmla="*/ 569549 w 24263694"/>
              <a:gd name="connsiteY4967" fmla="*/ 4075359 h 7804877"/>
              <a:gd name="connsiteX4968" fmla="*/ 526861 w 24263694"/>
              <a:gd name="connsiteY4968" fmla="*/ 4111279 h 7804877"/>
              <a:gd name="connsiteX4969" fmla="*/ 508887 w 24263694"/>
              <a:gd name="connsiteY4969" fmla="*/ 4058669 h 7804877"/>
              <a:gd name="connsiteX4970" fmla="*/ 449349 w 24263694"/>
              <a:gd name="connsiteY4970" fmla="*/ 4084792 h 7804877"/>
              <a:gd name="connsiteX4971" fmla="*/ 429128 w 24263694"/>
              <a:gd name="connsiteY4971" fmla="*/ 4049599 h 7804877"/>
              <a:gd name="connsiteX4972" fmla="*/ 317914 w 24263694"/>
              <a:gd name="connsiteY4972" fmla="*/ 4041616 h 7804877"/>
              <a:gd name="connsiteX4973" fmla="*/ 333641 w 24263694"/>
              <a:gd name="connsiteY4973" fmla="*/ 4067377 h 7804877"/>
              <a:gd name="connsiteX4974" fmla="*/ 262869 w 24263694"/>
              <a:gd name="connsiteY4974" fmla="*/ 4004608 h 7804877"/>
              <a:gd name="connsiteX4975" fmla="*/ 132558 w 24263694"/>
              <a:gd name="connsiteY4975" fmla="*/ 3998440 h 7804877"/>
              <a:gd name="connsiteX4976" fmla="*/ 169629 w 24263694"/>
              <a:gd name="connsiteY4976" fmla="*/ 3998440 h 7804877"/>
              <a:gd name="connsiteX4977" fmla="*/ 166259 w 24263694"/>
              <a:gd name="connsiteY4977" fmla="*/ 3971228 h 7804877"/>
              <a:gd name="connsiteX4978" fmla="*/ 123571 w 24263694"/>
              <a:gd name="connsiteY4978" fmla="*/ 3952724 h 7804877"/>
              <a:gd name="connsiteX4979" fmla="*/ 87623 w 24263694"/>
              <a:gd name="connsiteY4979" fmla="*/ 3953450 h 7804877"/>
              <a:gd name="connsiteX4980" fmla="*/ 243772 w 24263694"/>
              <a:gd name="connsiteY4980" fmla="*/ 3951999 h 7804877"/>
              <a:gd name="connsiteX4981" fmla="*/ 280843 w 24263694"/>
              <a:gd name="connsiteY4981" fmla="*/ 3996626 h 7804877"/>
              <a:gd name="connsiteX4982" fmla="*/ 287583 w 24263694"/>
              <a:gd name="connsiteY4982" fmla="*/ 3961432 h 7804877"/>
              <a:gd name="connsiteX4983" fmla="*/ 462829 w 24263694"/>
              <a:gd name="connsiteY4983" fmla="*/ 4003883 h 7804877"/>
              <a:gd name="connsiteX4984" fmla="*/ 474063 w 24263694"/>
              <a:gd name="connsiteY4984" fmla="*/ 3971228 h 7804877"/>
              <a:gd name="connsiteX4985" fmla="*/ 711094 w 24263694"/>
              <a:gd name="connsiteY4985" fmla="*/ 4021298 h 7804877"/>
              <a:gd name="connsiteX4986" fmla="*/ 999800 w 24263694"/>
              <a:gd name="connsiteY4986" fmla="*/ 4047784 h 7804877"/>
              <a:gd name="connsiteX4987" fmla="*/ 1069449 w 24263694"/>
              <a:gd name="connsiteY4987" fmla="*/ 4073182 h 7804877"/>
              <a:gd name="connsiteX4988" fmla="*/ 1079559 w 24263694"/>
              <a:gd name="connsiteY4988" fmla="*/ 4119986 h 7804877"/>
              <a:gd name="connsiteX4989" fmla="*/ 1106520 w 24263694"/>
              <a:gd name="connsiteY4989" fmla="*/ 4118535 h 7804877"/>
              <a:gd name="connsiteX4990" fmla="*/ 1107644 w 24263694"/>
              <a:gd name="connsiteY4990" fmla="*/ 4100757 h 7804877"/>
              <a:gd name="connsiteX4991" fmla="*/ 1428928 w 24263694"/>
              <a:gd name="connsiteY4991" fmla="*/ 4101482 h 7804877"/>
              <a:gd name="connsiteX4992" fmla="*/ 1257052 w 24263694"/>
              <a:gd name="connsiteY4992" fmla="*/ 4014042 h 7804877"/>
              <a:gd name="connsiteX4993" fmla="*/ 1226721 w 24263694"/>
              <a:gd name="connsiteY4993" fmla="*/ 4048873 h 7804877"/>
              <a:gd name="connsiteX4994" fmla="*/ 1204254 w 24263694"/>
              <a:gd name="connsiteY4994" fmla="*/ 4004608 h 7804877"/>
              <a:gd name="connsiteX4995" fmla="*/ 1140221 w 24263694"/>
              <a:gd name="connsiteY4995" fmla="*/ 4021298 h 7804877"/>
              <a:gd name="connsiteX4996" fmla="*/ 1177293 w 24263694"/>
              <a:gd name="connsiteY4996" fmla="*/ 4003157 h 7804877"/>
              <a:gd name="connsiteX4997" fmla="*/ 1106520 w 24263694"/>
              <a:gd name="connsiteY4997" fmla="*/ 3995175 h 7804877"/>
              <a:gd name="connsiteX4998" fmla="*/ 1095286 w 24263694"/>
              <a:gd name="connsiteY4998" fmla="*/ 3951999 h 7804877"/>
              <a:gd name="connsiteX4999" fmla="*/ 1166059 w 24263694"/>
              <a:gd name="connsiteY4999" fmla="*/ 3977396 h 7804877"/>
              <a:gd name="connsiteX5000" fmla="*/ 1316590 w 24263694"/>
              <a:gd name="connsiteY5000" fmla="*/ 3994086 h 7804877"/>
              <a:gd name="connsiteX5001" fmla="*/ 1326701 w 24263694"/>
              <a:gd name="connsiteY5001" fmla="*/ 3967600 h 7804877"/>
              <a:gd name="connsiteX5002" fmla="*/ 1185156 w 24263694"/>
              <a:gd name="connsiteY5002" fmla="*/ 3888505 h 7804877"/>
              <a:gd name="connsiteX5003" fmla="*/ 1203130 w 24263694"/>
              <a:gd name="connsiteY5003" fmla="*/ 3880522 h 7804877"/>
              <a:gd name="connsiteX5004" fmla="*/ 1281766 w 24263694"/>
              <a:gd name="connsiteY5004" fmla="*/ 3916442 h 7804877"/>
              <a:gd name="connsiteX5005" fmla="*/ 1350292 w 24263694"/>
              <a:gd name="connsiteY5005" fmla="*/ 3897212 h 7804877"/>
              <a:gd name="connsiteX5006" fmla="*/ 1458135 w 24263694"/>
              <a:gd name="connsiteY5006" fmla="*/ 3940388 h 7804877"/>
              <a:gd name="connsiteX5007" fmla="*/ 1455888 w 24263694"/>
              <a:gd name="connsiteY5007" fmla="*/ 3916442 h 7804877"/>
              <a:gd name="connsiteX5008" fmla="*/ 1525538 w 24263694"/>
              <a:gd name="connsiteY5008" fmla="*/ 3994086 h 7804877"/>
              <a:gd name="connsiteX5009" fmla="*/ 1545758 w 24263694"/>
              <a:gd name="connsiteY5009" fmla="*/ 3958892 h 7804877"/>
              <a:gd name="connsiteX5010" fmla="*/ 1580583 w 24263694"/>
              <a:gd name="connsiteY5010" fmla="*/ 3976308 h 7804877"/>
              <a:gd name="connsiteX5011" fmla="*/ 1561485 w 24263694"/>
              <a:gd name="connsiteY5011" fmla="*/ 3992998 h 7804877"/>
              <a:gd name="connsiteX5012" fmla="*/ 1630011 w 24263694"/>
              <a:gd name="connsiteY5012" fmla="*/ 3967600 h 7804877"/>
              <a:gd name="connsiteX5013" fmla="*/ 1695167 w 24263694"/>
              <a:gd name="connsiteY5013" fmla="*/ 4011865 h 7804877"/>
              <a:gd name="connsiteX5014" fmla="*/ 1669329 w 24263694"/>
              <a:gd name="connsiteY5014" fmla="*/ 3931681 h 7804877"/>
              <a:gd name="connsiteX5015" fmla="*/ 1638998 w 24263694"/>
              <a:gd name="connsiteY5015" fmla="*/ 3905194 h 7804877"/>
              <a:gd name="connsiteX5016" fmla="*/ 1632258 w 24263694"/>
              <a:gd name="connsiteY5016" fmla="*/ 3949822 h 7804877"/>
              <a:gd name="connsiteX5017" fmla="*/ 1386239 w 24263694"/>
              <a:gd name="connsiteY5017" fmla="*/ 3896124 h 7804877"/>
              <a:gd name="connsiteX5018" fmla="*/ 1474986 w 24263694"/>
              <a:gd name="connsiteY5018" fmla="*/ 3826462 h 7804877"/>
              <a:gd name="connsiteX5019" fmla="*/ 1536771 w 24263694"/>
              <a:gd name="connsiteY5019" fmla="*/ 3843152 h 7804877"/>
              <a:gd name="connsiteX5020" fmla="*/ 1533401 w 24263694"/>
              <a:gd name="connsiteY5020" fmla="*/ 3818479 h 7804877"/>
              <a:gd name="connsiteX5021" fmla="*/ 1616530 w 24263694"/>
              <a:gd name="connsiteY5021" fmla="*/ 3852222 h 7804877"/>
              <a:gd name="connsiteX5022" fmla="*/ 1692920 w 24263694"/>
              <a:gd name="connsiteY5022" fmla="*/ 3844965 h 7804877"/>
              <a:gd name="connsiteX5023" fmla="*/ 1517674 w 24263694"/>
              <a:gd name="connsiteY5023" fmla="*/ 3853673 h 7804877"/>
              <a:gd name="connsiteX5024" fmla="*/ 1834464 w 24263694"/>
              <a:gd name="connsiteY5024" fmla="*/ 3915716 h 7804877"/>
              <a:gd name="connsiteX5025" fmla="*/ 1816490 w 24263694"/>
              <a:gd name="connsiteY5025" fmla="*/ 3853673 h 7804877"/>
              <a:gd name="connsiteX5026" fmla="*/ 1770432 w 24263694"/>
              <a:gd name="connsiteY5026" fmla="*/ 3877620 h 7804877"/>
              <a:gd name="connsiteX5027" fmla="*/ 1789530 w 24263694"/>
              <a:gd name="connsiteY5027" fmla="*/ 3860930 h 7804877"/>
              <a:gd name="connsiteX5028" fmla="*/ 1691796 w 24263694"/>
              <a:gd name="connsiteY5028" fmla="*/ 3860204 h 7804877"/>
              <a:gd name="connsiteX5029" fmla="*/ 1747965 w 24263694"/>
              <a:gd name="connsiteY5029" fmla="*/ 3818479 h 7804877"/>
              <a:gd name="connsiteX5030" fmla="*/ 1606420 w 24263694"/>
              <a:gd name="connsiteY5030" fmla="*/ 3800338 h 7804877"/>
              <a:gd name="connsiteX5031" fmla="*/ 1468246 w 24263694"/>
              <a:gd name="connsiteY5031" fmla="*/ 3808320 h 7804877"/>
              <a:gd name="connsiteX5032" fmla="*/ 1517674 w 24263694"/>
              <a:gd name="connsiteY5032" fmla="*/ 3720879 h 7804877"/>
              <a:gd name="connsiteX5033" fmla="*/ 1596310 w 24263694"/>
              <a:gd name="connsiteY5033" fmla="*/ 3762967 h 7804877"/>
              <a:gd name="connsiteX5034" fmla="*/ 1661465 w 24263694"/>
              <a:gd name="connsiteY5034" fmla="*/ 3727773 h 7804877"/>
              <a:gd name="connsiteX5035" fmla="*/ 1590693 w 24263694"/>
              <a:gd name="connsiteY5035" fmla="*/ 3711083 h 7804877"/>
              <a:gd name="connsiteX5036" fmla="*/ 1614284 w 24263694"/>
              <a:gd name="connsiteY5036" fmla="*/ 3694393 h 7804877"/>
              <a:gd name="connsiteX5037" fmla="*/ 1563732 w 24263694"/>
              <a:gd name="connsiteY5037" fmla="*/ 3657385 h 7804877"/>
              <a:gd name="connsiteX5038" fmla="*/ 1687303 w 24263694"/>
              <a:gd name="connsiteY5038" fmla="*/ 3674801 h 7804877"/>
              <a:gd name="connsiteX5039" fmla="*/ 1667082 w 24263694"/>
              <a:gd name="connsiteY5039" fmla="*/ 3631625 h 7804877"/>
              <a:gd name="connsiteX5040" fmla="*/ 1624394 w 24263694"/>
              <a:gd name="connsiteY5040" fmla="*/ 3604050 h 7804877"/>
              <a:gd name="connsiteX5041" fmla="*/ 1596310 w 24263694"/>
              <a:gd name="connsiteY5041" fmla="*/ 3632713 h 7804877"/>
              <a:gd name="connsiteX5042" fmla="*/ 1552498 w 24263694"/>
              <a:gd name="connsiteY5042" fmla="*/ 3614209 h 7804877"/>
              <a:gd name="connsiteX5043" fmla="*/ 1691796 w 24263694"/>
              <a:gd name="connsiteY5043" fmla="*/ 3606227 h 7804877"/>
              <a:gd name="connsiteX5044" fmla="*/ 1588446 w 24263694"/>
              <a:gd name="connsiteY5044" fmla="*/ 3559423 h 7804877"/>
              <a:gd name="connsiteX5045" fmla="*/ 1508687 w 24263694"/>
              <a:gd name="connsiteY5045" fmla="*/ 3542007 h 7804877"/>
              <a:gd name="connsiteX5046" fmla="*/ 1464876 w 24263694"/>
              <a:gd name="connsiteY5046" fmla="*/ 3542007 h 7804877"/>
              <a:gd name="connsiteX5047" fmla="*/ 1366019 w 24263694"/>
              <a:gd name="connsiteY5047" fmla="*/ 3526043 h 7804877"/>
              <a:gd name="connsiteX5048" fmla="*/ 1419941 w 24263694"/>
              <a:gd name="connsiteY5048" fmla="*/ 3480690 h 7804877"/>
              <a:gd name="connsiteX5049" fmla="*/ 1376129 w 24263694"/>
              <a:gd name="connsiteY5049" fmla="*/ 3462549 h 7804877"/>
              <a:gd name="connsiteX5050" fmla="*/ 1360402 w 24263694"/>
              <a:gd name="connsiteY5050" fmla="*/ 3497742 h 7804877"/>
              <a:gd name="connsiteX5051" fmla="*/ 1168306 w 24263694"/>
              <a:gd name="connsiteY5051" fmla="*/ 3499556 h 7804877"/>
              <a:gd name="connsiteX5052" fmla="*/ 1158195 w 24263694"/>
              <a:gd name="connsiteY5052" fmla="*/ 3462549 h 7804877"/>
              <a:gd name="connsiteX5053" fmla="*/ 1239078 w 24263694"/>
              <a:gd name="connsiteY5053" fmla="*/ 3446584 h 7804877"/>
              <a:gd name="connsiteX5054" fmla="*/ 1261545 w 24263694"/>
              <a:gd name="connsiteY5054" fmla="*/ 3375833 h 7804877"/>
              <a:gd name="connsiteX5055" fmla="*/ 1200883 w 24263694"/>
              <a:gd name="connsiteY5055" fmla="*/ 3347896 h 7804877"/>
              <a:gd name="connsiteX5056" fmla="*/ 1387363 w 24263694"/>
              <a:gd name="connsiteY5056" fmla="*/ 3357329 h 7804877"/>
              <a:gd name="connsiteX5057" fmla="*/ 1449148 w 24263694"/>
              <a:gd name="connsiteY5057" fmla="*/ 3313427 h 7804877"/>
              <a:gd name="connsiteX5058" fmla="*/ 1419941 w 24263694"/>
              <a:gd name="connsiteY5058" fmla="*/ 3269163 h 7804877"/>
              <a:gd name="connsiteX5059" fmla="*/ 1518797 w 24263694"/>
              <a:gd name="connsiteY5059" fmla="*/ 3260455 h 7804877"/>
              <a:gd name="connsiteX5060" fmla="*/ 1517674 w 24263694"/>
              <a:gd name="connsiteY5060" fmla="*/ 3294198 h 7804877"/>
              <a:gd name="connsiteX5061" fmla="*/ 1719881 w 24263694"/>
              <a:gd name="connsiteY5061" fmla="*/ 3329029 h 7804877"/>
              <a:gd name="connsiteX5062" fmla="*/ 1713140 w 24263694"/>
              <a:gd name="connsiteY5062" fmla="*/ 3295649 h 7804877"/>
              <a:gd name="connsiteX5063" fmla="*/ 1780543 w 24263694"/>
              <a:gd name="connsiteY5063" fmla="*/ 3233969 h 7804877"/>
              <a:gd name="connsiteX5064" fmla="*/ 1808627 w 24263694"/>
              <a:gd name="connsiteY5064" fmla="*/ 3269163 h 7804877"/>
              <a:gd name="connsiteX5065" fmla="*/ 1911977 w 24263694"/>
              <a:gd name="connsiteY5065" fmla="*/ 3188253 h 7804877"/>
              <a:gd name="connsiteX5066" fmla="*/ 1870412 w 24263694"/>
              <a:gd name="connsiteY5066" fmla="*/ 3206757 h 7804877"/>
              <a:gd name="connsiteX5067" fmla="*/ 1869289 w 24263694"/>
              <a:gd name="connsiteY5067" fmla="*/ 3231429 h 7804877"/>
              <a:gd name="connsiteX5068" fmla="*/ 1986119 w 24263694"/>
              <a:gd name="connsiteY5068" fmla="*/ 3233243 h 7804877"/>
              <a:gd name="connsiteX5069" fmla="*/ 2009710 w 24263694"/>
              <a:gd name="connsiteY5069" fmla="*/ 3259004 h 7804877"/>
              <a:gd name="connsiteX5070" fmla="*/ 1973762 w 24263694"/>
              <a:gd name="connsiteY5070" fmla="*/ 3268437 h 7804877"/>
              <a:gd name="connsiteX5071" fmla="*/ 2034424 w 24263694"/>
              <a:gd name="connsiteY5071" fmla="*/ 3285127 h 7804877"/>
              <a:gd name="connsiteX5072" fmla="*/ 2046781 w 24263694"/>
              <a:gd name="connsiteY5072" fmla="*/ 3249933 h 7804877"/>
              <a:gd name="connsiteX5073" fmla="*/ 2011957 w 24263694"/>
              <a:gd name="connsiteY5073" fmla="*/ 3241225 h 7804877"/>
              <a:gd name="connsiteX5074" fmla="*/ 2053522 w 24263694"/>
              <a:gd name="connsiteY5074" fmla="*/ 3286216 h 7804877"/>
              <a:gd name="connsiteX5075" fmla="*/ 2192819 w 24263694"/>
              <a:gd name="connsiteY5075" fmla="*/ 3265535 h 7804877"/>
              <a:gd name="connsiteX5076" fmla="*/ 2165859 w 24263694"/>
              <a:gd name="connsiteY5076" fmla="*/ 3330480 h 7804877"/>
              <a:gd name="connsiteX5077" fmla="*/ 2055768 w 24263694"/>
              <a:gd name="connsiteY5077" fmla="*/ 3310888 h 7804877"/>
              <a:gd name="connsiteX5078" fmla="*/ 2062509 w 24263694"/>
              <a:gd name="connsiteY5078" fmla="*/ 3347896 h 7804877"/>
              <a:gd name="connsiteX5079" fmla="*/ 2037794 w 24263694"/>
              <a:gd name="connsiteY5079" fmla="*/ 3312339 h 7804877"/>
              <a:gd name="connsiteX5080" fmla="*/ 1993983 w 24263694"/>
              <a:gd name="connsiteY5080" fmla="*/ 3312339 h 7804877"/>
              <a:gd name="connsiteX5081" fmla="*/ 1929951 w 24263694"/>
              <a:gd name="connsiteY5081" fmla="*/ 3392523 h 7804877"/>
              <a:gd name="connsiteX5082" fmla="*/ 1965899 w 24263694"/>
              <a:gd name="connsiteY5082" fmla="*/ 3443681 h 7804877"/>
              <a:gd name="connsiteX5083" fmla="*/ 2327624 w 24263694"/>
              <a:gd name="connsiteY5083" fmla="*/ 3505725 h 7804877"/>
              <a:gd name="connsiteX5084" fmla="*/ 2253481 w 24263694"/>
              <a:gd name="connsiteY5084" fmla="*/ 3542733 h 7804877"/>
              <a:gd name="connsiteX5085" fmla="*/ 2324254 w 24263694"/>
              <a:gd name="connsiteY5085" fmla="*/ 3559423 h 7804877"/>
              <a:gd name="connsiteX5086" fmla="*/ 2370312 w 24263694"/>
              <a:gd name="connsiteY5086" fmla="*/ 3605501 h 7804877"/>
              <a:gd name="connsiteX5087" fmla="*/ 2345598 w 24263694"/>
              <a:gd name="connsiteY5087" fmla="*/ 3630899 h 7804877"/>
              <a:gd name="connsiteX5088" fmla="*/ 2388286 w 24263694"/>
              <a:gd name="connsiteY5088" fmla="*/ 3717977 h 7804877"/>
              <a:gd name="connsiteX5089" fmla="*/ 2345598 w 24263694"/>
              <a:gd name="connsiteY5089" fmla="*/ 3700561 h 7804877"/>
              <a:gd name="connsiteX5090" fmla="*/ 2420864 w 24263694"/>
              <a:gd name="connsiteY5090" fmla="*/ 3762967 h 7804877"/>
              <a:gd name="connsiteX5091" fmla="*/ 2299540 w 24263694"/>
              <a:gd name="connsiteY5091" fmla="*/ 3781471 h 7804877"/>
              <a:gd name="connsiteX5092" fmla="*/ 2265839 w 24263694"/>
              <a:gd name="connsiteY5092" fmla="*/ 3816302 h 7804877"/>
              <a:gd name="connsiteX5093" fmla="*/ 2378176 w 24263694"/>
              <a:gd name="connsiteY5093" fmla="*/ 3809046 h 7804877"/>
              <a:gd name="connsiteX5094" fmla="*/ 2359079 w 24263694"/>
              <a:gd name="connsiteY5094" fmla="*/ 3816302 h 7804877"/>
              <a:gd name="connsiteX5095" fmla="*/ 2377053 w 24263694"/>
              <a:gd name="connsiteY5095" fmla="*/ 3823922 h 7804877"/>
              <a:gd name="connsiteX5096" fmla="*/ 2352338 w 24263694"/>
              <a:gd name="connsiteY5096" fmla="*/ 3852222 h 7804877"/>
              <a:gd name="connsiteX5097" fmla="*/ 2407384 w 24263694"/>
              <a:gd name="connsiteY5097" fmla="*/ 3844240 h 7804877"/>
              <a:gd name="connsiteX5098" fmla="*/ 2448948 w 24263694"/>
              <a:gd name="connsiteY5098" fmla="*/ 3868186 h 7804877"/>
              <a:gd name="connsiteX5099" fmla="*/ 2414123 w 24263694"/>
              <a:gd name="connsiteY5099" fmla="*/ 3913902 h 7804877"/>
              <a:gd name="connsiteX5100" fmla="*/ 2395026 w 24263694"/>
              <a:gd name="connsiteY5100" fmla="*/ 3879797 h 7804877"/>
              <a:gd name="connsiteX5101" fmla="*/ 2123171 w 24263694"/>
              <a:gd name="connsiteY5101" fmla="*/ 3923698 h 7804877"/>
              <a:gd name="connsiteX5102" fmla="*/ 2140021 w 24263694"/>
              <a:gd name="connsiteY5102" fmla="*/ 3897938 h 7804877"/>
              <a:gd name="connsiteX5103" fmla="*/ 2106320 w 24263694"/>
              <a:gd name="connsiteY5103" fmla="*/ 3922610 h 7804877"/>
              <a:gd name="connsiteX5104" fmla="*/ 1981626 w 24263694"/>
              <a:gd name="connsiteY5104" fmla="*/ 3913902 h 7804877"/>
              <a:gd name="connsiteX5105" fmla="*/ 1902990 w 24263694"/>
              <a:gd name="connsiteY5105" fmla="*/ 3826462 h 7804877"/>
              <a:gd name="connsiteX5106" fmla="*/ 1861425 w 24263694"/>
              <a:gd name="connsiteY5106" fmla="*/ 3860204 h 7804877"/>
              <a:gd name="connsiteX5107" fmla="*/ 1983873 w 24263694"/>
              <a:gd name="connsiteY5107" fmla="*/ 3896124 h 7804877"/>
              <a:gd name="connsiteX5108" fmla="*/ 1897373 w 24263694"/>
              <a:gd name="connsiteY5108" fmla="*/ 3913902 h 7804877"/>
              <a:gd name="connsiteX5109" fmla="*/ 2235508 w 24263694"/>
              <a:gd name="connsiteY5109" fmla="*/ 3986104 h 7804877"/>
              <a:gd name="connsiteX5110" fmla="*/ 2202930 w 24263694"/>
              <a:gd name="connsiteY5110" fmla="*/ 4001706 h 7804877"/>
              <a:gd name="connsiteX5111" fmla="*/ 2281566 w 24263694"/>
              <a:gd name="connsiteY5111" fmla="*/ 4028555 h 7804877"/>
              <a:gd name="connsiteX5112" fmla="*/ 2352338 w 24263694"/>
              <a:gd name="connsiteY5112" fmla="*/ 3976308 h 7804877"/>
              <a:gd name="connsiteX5113" fmla="*/ 2297293 w 24263694"/>
              <a:gd name="connsiteY5113" fmla="*/ 3933132 h 7804877"/>
              <a:gd name="connsiteX5114" fmla="*/ 2396150 w 24263694"/>
              <a:gd name="connsiteY5114" fmla="*/ 3921521 h 7804877"/>
              <a:gd name="connsiteX5115" fmla="*/ 2598356 w 24263694"/>
              <a:gd name="connsiteY5115" fmla="*/ 3914628 h 7804877"/>
              <a:gd name="connsiteX5116" fmla="*/ 2587123 w 24263694"/>
              <a:gd name="connsiteY5116" fmla="*/ 3877620 h 7804877"/>
              <a:gd name="connsiteX5117" fmla="*/ 2730914 w 24263694"/>
              <a:gd name="connsiteY5117" fmla="*/ 3797436 h 7804877"/>
              <a:gd name="connsiteX5118" fmla="*/ 2692720 w 24263694"/>
              <a:gd name="connsiteY5118" fmla="*/ 3825010 h 7804877"/>
              <a:gd name="connsiteX5119" fmla="*/ 2774725 w 24263694"/>
              <a:gd name="connsiteY5119" fmla="*/ 3814851 h 7804877"/>
              <a:gd name="connsiteX5120" fmla="*/ 2763492 w 24263694"/>
              <a:gd name="connsiteY5120" fmla="*/ 3850408 h 7804877"/>
              <a:gd name="connsiteX5121" fmla="*/ 2834264 w 24263694"/>
              <a:gd name="connsiteY5121" fmla="*/ 3789454 h 7804877"/>
              <a:gd name="connsiteX5122" fmla="*/ 2906160 w 24263694"/>
              <a:gd name="connsiteY5122" fmla="*/ 3782560 h 7804877"/>
              <a:gd name="connsiteX5123" fmla="*/ 2738778 w 24263694"/>
              <a:gd name="connsiteY5123" fmla="*/ 3754985 h 7804877"/>
              <a:gd name="connsiteX5124" fmla="*/ 2675869 w 24263694"/>
              <a:gd name="connsiteY5124" fmla="*/ 3762967 h 7804877"/>
              <a:gd name="connsiteX5125" fmla="*/ 2651155 w 24263694"/>
              <a:gd name="connsiteY5125" fmla="*/ 3788728 h 7804877"/>
              <a:gd name="connsiteX5126" fmla="*/ 2623071 w 24263694"/>
              <a:gd name="connsiteY5126" fmla="*/ 3743375 h 7804877"/>
              <a:gd name="connsiteX5127" fmla="*/ 2669129 w 24263694"/>
              <a:gd name="connsiteY5127" fmla="*/ 3719791 h 7804877"/>
              <a:gd name="connsiteX5128" fmla="*/ 2692720 w 24263694"/>
              <a:gd name="connsiteY5128" fmla="*/ 3772764 h 7804877"/>
              <a:gd name="connsiteX5129" fmla="*/ 2692720 w 24263694"/>
              <a:gd name="connsiteY5129" fmla="*/ 3709269 h 7804877"/>
              <a:gd name="connsiteX5130" fmla="*/ 2729791 w 24263694"/>
              <a:gd name="connsiteY5130" fmla="*/ 3690765 h 7804877"/>
              <a:gd name="connsiteX5131" fmla="*/ 2834264 w 24263694"/>
              <a:gd name="connsiteY5131" fmla="*/ 3656659 h 7804877"/>
              <a:gd name="connsiteX5132" fmla="*/ 2605097 w 24263694"/>
              <a:gd name="connsiteY5132" fmla="*/ 3612032 h 7804877"/>
              <a:gd name="connsiteX5133" fmla="*/ 2599480 w 24263694"/>
              <a:gd name="connsiteY5133" fmla="*/ 3576113 h 7804877"/>
              <a:gd name="connsiteX5134" fmla="*/ 2529831 w 24263694"/>
              <a:gd name="connsiteY5134" fmla="*/ 3558697 h 7804877"/>
              <a:gd name="connsiteX5135" fmla="*/ 2571395 w 24263694"/>
              <a:gd name="connsiteY5135" fmla="*/ 3522415 h 7804877"/>
              <a:gd name="connsiteX5136" fmla="*/ 2492760 w 24263694"/>
              <a:gd name="connsiteY5136" fmla="*/ 3513707 h 7804877"/>
              <a:gd name="connsiteX5137" fmla="*/ 2423111 w 24263694"/>
              <a:gd name="connsiteY5137" fmla="*/ 3418284 h 7804877"/>
              <a:gd name="connsiteX5138" fmla="*/ 2211917 w 24263694"/>
              <a:gd name="connsiteY5138" fmla="*/ 3436788 h 7804877"/>
              <a:gd name="connsiteX5139" fmla="*/ 2105197 w 24263694"/>
              <a:gd name="connsiteY5139" fmla="*/ 3426266 h 7804877"/>
              <a:gd name="connsiteX5140" fmla="*/ 2091716 w 24263694"/>
              <a:gd name="connsiteY5140" fmla="*/ 3383090 h 7804877"/>
              <a:gd name="connsiteX5141" fmla="*/ 2397273 w 24263694"/>
              <a:gd name="connsiteY5141" fmla="*/ 3401957 h 7804877"/>
              <a:gd name="connsiteX5142" fmla="*/ 2404013 w 24263694"/>
              <a:gd name="connsiteY5142" fmla="*/ 3365311 h 7804877"/>
              <a:gd name="connsiteX5143" fmla="*/ 2475909 w 24263694"/>
              <a:gd name="connsiteY5143" fmla="*/ 3373293 h 7804877"/>
              <a:gd name="connsiteX5144" fmla="*/ 2334364 w 24263694"/>
              <a:gd name="connsiteY5144" fmla="*/ 3339188 h 7804877"/>
              <a:gd name="connsiteX5145" fmla="*/ 2308527 w 24263694"/>
              <a:gd name="connsiteY5145" fmla="*/ 3259004 h 7804877"/>
              <a:gd name="connsiteX5146" fmla="*/ 2351215 w 24263694"/>
              <a:gd name="connsiteY5146" fmla="*/ 3294923 h 7804877"/>
              <a:gd name="connsiteX5147" fmla="*/ 2588246 w 24263694"/>
              <a:gd name="connsiteY5147" fmla="*/ 3284401 h 7804877"/>
              <a:gd name="connsiteX5148" fmla="*/ 2599480 w 24263694"/>
              <a:gd name="connsiteY5148" fmla="*/ 3318870 h 7804877"/>
              <a:gd name="connsiteX5149" fmla="*/ 2632057 w 24263694"/>
              <a:gd name="connsiteY5149" fmla="*/ 3294198 h 7804877"/>
              <a:gd name="connsiteX5150" fmla="*/ 2653402 w 24263694"/>
              <a:gd name="connsiteY5150" fmla="*/ 3310888 h 7804877"/>
              <a:gd name="connsiteX5151" fmla="*/ 2676992 w 24263694"/>
              <a:gd name="connsiteY5151" fmla="*/ 3354064 h 7804877"/>
              <a:gd name="connsiteX5152" fmla="*/ 2705076 w 24263694"/>
              <a:gd name="connsiteY5152" fmla="*/ 3338462 h 7804877"/>
              <a:gd name="connsiteX5153" fmla="*/ 2675869 w 24263694"/>
              <a:gd name="connsiteY5153" fmla="*/ 3311613 h 7804877"/>
              <a:gd name="connsiteX5154" fmla="*/ 2765739 w 24263694"/>
              <a:gd name="connsiteY5154" fmla="*/ 3363860 h 7804877"/>
              <a:gd name="connsiteX5155" fmla="*/ 2730914 w 24263694"/>
              <a:gd name="connsiteY5155" fmla="*/ 3364586 h 7804877"/>
              <a:gd name="connsiteX5156" fmla="*/ 2773602 w 24263694"/>
              <a:gd name="connsiteY5156" fmla="*/ 3382364 h 7804877"/>
              <a:gd name="connsiteX5157" fmla="*/ 2774725 w 24263694"/>
              <a:gd name="connsiteY5157" fmla="*/ 3428080 h 7804877"/>
              <a:gd name="connsiteX5158" fmla="*/ 2799440 w 24263694"/>
              <a:gd name="connsiteY5158" fmla="*/ 3399054 h 7804877"/>
              <a:gd name="connsiteX5159" fmla="*/ 2818537 w 24263694"/>
              <a:gd name="connsiteY5159" fmla="*/ 3434248 h 7804877"/>
              <a:gd name="connsiteX5160" fmla="*/ 2635428 w 24263694"/>
              <a:gd name="connsiteY5160" fmla="*/ 3445859 h 7804877"/>
              <a:gd name="connsiteX5161" fmla="*/ 2623071 w 24263694"/>
              <a:gd name="connsiteY5161" fmla="*/ 3495928 h 7804877"/>
              <a:gd name="connsiteX5162" fmla="*/ 2748888 w 24263694"/>
              <a:gd name="connsiteY5162" fmla="*/ 3540918 h 7804877"/>
              <a:gd name="connsiteX5163" fmla="*/ 2767985 w 24263694"/>
              <a:gd name="connsiteY5163" fmla="*/ 3533299 h 7804877"/>
              <a:gd name="connsiteX5164" fmla="*/ 2775849 w 24263694"/>
              <a:gd name="connsiteY5164" fmla="*/ 3487946 h 7804877"/>
              <a:gd name="connsiteX5165" fmla="*/ 2818537 w 24263694"/>
              <a:gd name="connsiteY5165" fmla="*/ 3442956 h 7804877"/>
              <a:gd name="connsiteX5166" fmla="*/ 2925257 w 24263694"/>
              <a:gd name="connsiteY5166" fmla="*/ 3504636 h 7804877"/>
              <a:gd name="connsiteX5167" fmla="*/ 2915147 w 24263694"/>
              <a:gd name="connsiteY5167" fmla="*/ 3531122 h 7804877"/>
              <a:gd name="connsiteX5168" fmla="*/ 2993783 w 24263694"/>
              <a:gd name="connsiteY5168" fmla="*/ 3543458 h 7804877"/>
              <a:gd name="connsiteX5169" fmla="*/ 2984795 w 24263694"/>
              <a:gd name="connsiteY5169" fmla="*/ 3479238 h 7804877"/>
              <a:gd name="connsiteX5170" fmla="*/ 2820784 w 24263694"/>
              <a:gd name="connsiteY5170" fmla="*/ 3419372 h 7804877"/>
              <a:gd name="connsiteX5171" fmla="*/ 2923011 w 24263694"/>
              <a:gd name="connsiteY5171" fmla="*/ 3356604 h 7804877"/>
              <a:gd name="connsiteX5172" fmla="*/ 2924134 w 24263694"/>
              <a:gd name="connsiteY5172" fmla="*/ 3399054 h 7804877"/>
              <a:gd name="connsiteX5173" fmla="*/ 2979179 w 24263694"/>
              <a:gd name="connsiteY5173" fmla="*/ 3381276 h 7804877"/>
              <a:gd name="connsiteX5174" fmla="*/ 2969069 w 24263694"/>
              <a:gd name="connsiteY5174" fmla="*/ 3407762 h 7804877"/>
              <a:gd name="connsiteX5175" fmla="*/ 3029731 w 24263694"/>
              <a:gd name="connsiteY5175" fmla="*/ 3418284 h 7804877"/>
              <a:gd name="connsiteX5176" fmla="*/ 3062308 w 24263694"/>
              <a:gd name="connsiteY5176" fmla="*/ 3391072 h 7804877"/>
              <a:gd name="connsiteX5177" fmla="*/ 2967945 w 24263694"/>
              <a:gd name="connsiteY5177" fmla="*/ 3356604 h 7804877"/>
              <a:gd name="connsiteX5178" fmla="*/ 3014003 w 24263694"/>
              <a:gd name="connsiteY5178" fmla="*/ 3339188 h 7804877"/>
              <a:gd name="connsiteX5179" fmla="*/ 3019620 w 24263694"/>
              <a:gd name="connsiteY5179" fmla="*/ 3311613 h 7804877"/>
              <a:gd name="connsiteX5180" fmla="*/ 3014003 w 24263694"/>
              <a:gd name="connsiteY5180" fmla="*/ 3339188 h 7804877"/>
              <a:gd name="connsiteX5181" fmla="*/ 2870212 w 24263694"/>
              <a:gd name="connsiteY5181" fmla="*/ 3347170 h 7804877"/>
              <a:gd name="connsiteX5182" fmla="*/ 2855608 w 24263694"/>
              <a:gd name="connsiteY5182" fmla="*/ 3294198 h 7804877"/>
              <a:gd name="connsiteX5183" fmla="*/ 3021867 w 24263694"/>
              <a:gd name="connsiteY5183" fmla="*/ 3266986 h 7804877"/>
              <a:gd name="connsiteX5184" fmla="*/ 3020744 w 24263694"/>
              <a:gd name="connsiteY5184" fmla="*/ 3239411 h 7804877"/>
              <a:gd name="connsiteX5185" fmla="*/ 3074665 w 24263694"/>
              <a:gd name="connsiteY5185" fmla="*/ 3212925 h 7804877"/>
              <a:gd name="connsiteX5186" fmla="*/ 3142067 w 24263694"/>
              <a:gd name="connsiteY5186" fmla="*/ 3214739 h 7804877"/>
              <a:gd name="connsiteX5187" fmla="*/ 2668005 w 24263694"/>
              <a:gd name="connsiteY5187" fmla="*/ 3168660 h 7804877"/>
              <a:gd name="connsiteX5188" fmla="*/ 2600603 w 24263694"/>
              <a:gd name="connsiteY5188" fmla="*/ 3179545 h 7804877"/>
              <a:gd name="connsiteX5189" fmla="*/ 2591616 w 24263694"/>
              <a:gd name="connsiteY5189" fmla="*/ 3230703 h 7804877"/>
              <a:gd name="connsiteX5190" fmla="*/ 2563532 w 24263694"/>
              <a:gd name="connsiteY5190" fmla="*/ 3259004 h 7804877"/>
              <a:gd name="connsiteX5191" fmla="*/ 2530954 w 24263694"/>
              <a:gd name="connsiteY5191" fmla="*/ 3222721 h 7804877"/>
              <a:gd name="connsiteX5192" fmla="*/ 2464675 w 24263694"/>
              <a:gd name="connsiteY5192" fmla="*/ 3133466 h 7804877"/>
              <a:gd name="connsiteX5193" fmla="*/ 2493883 w 24263694"/>
              <a:gd name="connsiteY5193" fmla="*/ 3099361 h 7804877"/>
              <a:gd name="connsiteX5194" fmla="*/ 2372559 w 24263694"/>
              <a:gd name="connsiteY5194" fmla="*/ 3117502 h 7804877"/>
              <a:gd name="connsiteX5195" fmla="*/ 2414123 w 24263694"/>
              <a:gd name="connsiteY5195" fmla="*/ 3108794 h 7804877"/>
              <a:gd name="connsiteX5196" fmla="*/ 2416370 w 24263694"/>
              <a:gd name="connsiteY5196" fmla="*/ 3079768 h 7804877"/>
              <a:gd name="connsiteX5197" fmla="*/ 2395026 w 24263694"/>
              <a:gd name="connsiteY5197" fmla="*/ 3057636 h 7804877"/>
              <a:gd name="connsiteX5198" fmla="*/ 2423111 w 24263694"/>
              <a:gd name="connsiteY5198" fmla="*/ 3059813 h 7804877"/>
              <a:gd name="connsiteX5199" fmla="*/ 2421987 w 24263694"/>
              <a:gd name="connsiteY5199" fmla="*/ 3075414 h 7804877"/>
              <a:gd name="connsiteX5200" fmla="*/ 2537694 w 24263694"/>
              <a:gd name="connsiteY5200" fmla="*/ 3054008 h 7804877"/>
              <a:gd name="connsiteX5201" fmla="*/ 2447825 w 24263694"/>
              <a:gd name="connsiteY5201" fmla="*/ 3063078 h 7804877"/>
              <a:gd name="connsiteX5202" fmla="*/ 2380422 w 24263694"/>
              <a:gd name="connsiteY5202" fmla="*/ 3009380 h 7804877"/>
              <a:gd name="connsiteX5203" fmla="*/ 2397273 w 24263694"/>
              <a:gd name="connsiteY5203" fmla="*/ 2965116 h 7804877"/>
              <a:gd name="connsiteX5204" fmla="*/ 2434344 w 24263694"/>
              <a:gd name="connsiteY5204" fmla="*/ 3010106 h 7804877"/>
              <a:gd name="connsiteX5205" fmla="*/ 2484896 w 24263694"/>
              <a:gd name="connsiteY5205" fmla="*/ 2992690 h 7804877"/>
              <a:gd name="connsiteX5206" fmla="*/ 2496130 w 24263694"/>
              <a:gd name="connsiteY5206" fmla="*/ 3018088 h 7804877"/>
              <a:gd name="connsiteX5207" fmla="*/ 2571395 w 24263694"/>
              <a:gd name="connsiteY5207" fmla="*/ 3019902 h 7804877"/>
              <a:gd name="connsiteX5208" fmla="*/ 2574765 w 24263694"/>
              <a:gd name="connsiteY5208" fmla="*/ 2983983 h 7804877"/>
              <a:gd name="connsiteX5209" fmla="*/ 2811797 w 24263694"/>
              <a:gd name="connsiteY5209" fmla="*/ 3018814 h 7804877"/>
              <a:gd name="connsiteX5210" fmla="*/ 2907283 w 24263694"/>
              <a:gd name="connsiteY5210" fmla="*/ 3071061 h 7804877"/>
              <a:gd name="connsiteX5211" fmla="*/ 2882569 w 24263694"/>
              <a:gd name="connsiteY5211" fmla="*/ 3035867 h 7804877"/>
              <a:gd name="connsiteX5212" fmla="*/ 2837634 w 24263694"/>
              <a:gd name="connsiteY5212" fmla="*/ 3035867 h 7804877"/>
              <a:gd name="connsiteX5213" fmla="*/ 2931997 w 24263694"/>
              <a:gd name="connsiteY5213" fmla="*/ 3026796 h 7804877"/>
              <a:gd name="connsiteX5214" fmla="*/ 2926381 w 24263694"/>
              <a:gd name="connsiteY5214" fmla="*/ 3054008 h 7804877"/>
              <a:gd name="connsiteX5215" fmla="*/ 3031977 w 24263694"/>
              <a:gd name="connsiteY5215" fmla="*/ 3073600 h 7804877"/>
              <a:gd name="connsiteX5216" fmla="*/ 3119600 w 24263694"/>
              <a:gd name="connsiteY5216" fmla="*/ 2973824 h 7804877"/>
              <a:gd name="connsiteX5217" fmla="*/ 3090393 w 24263694"/>
              <a:gd name="connsiteY5217" fmla="*/ 2938630 h 7804877"/>
              <a:gd name="connsiteX5218" fmla="*/ 3100503 w 24263694"/>
              <a:gd name="connsiteY5218" fmla="*/ 2921214 h 7804877"/>
              <a:gd name="connsiteX5219" fmla="*/ 3144314 w 24263694"/>
              <a:gd name="connsiteY5219" fmla="*/ 2939718 h 7804877"/>
              <a:gd name="connsiteX5220" fmla="*/ 3162288 w 24263694"/>
              <a:gd name="connsiteY5220" fmla="*/ 2922665 h 7804877"/>
              <a:gd name="connsiteX5221" fmla="*/ 3119600 w 24263694"/>
              <a:gd name="connsiteY5221" fmla="*/ 2904524 h 7804877"/>
              <a:gd name="connsiteX5222" fmla="*/ 3153301 w 24263694"/>
              <a:gd name="connsiteY5222" fmla="*/ 2867153 h 7804877"/>
              <a:gd name="connsiteX5223" fmla="*/ 3156671 w 24263694"/>
              <a:gd name="connsiteY5223" fmla="*/ 2894728 h 7804877"/>
              <a:gd name="connsiteX5224" fmla="*/ 3233061 w 24263694"/>
              <a:gd name="connsiteY5224" fmla="*/ 2876224 h 7804877"/>
              <a:gd name="connsiteX5225" fmla="*/ 3154425 w 24263694"/>
              <a:gd name="connsiteY5225" fmla="*/ 2976726 h 7804877"/>
              <a:gd name="connsiteX5226" fmla="*/ 3128587 w 24263694"/>
              <a:gd name="connsiteY5226" fmla="*/ 2965116 h 7804877"/>
              <a:gd name="connsiteX5227" fmla="*/ 3116230 w 24263694"/>
              <a:gd name="connsiteY5227" fmla="*/ 3079768 h 7804877"/>
              <a:gd name="connsiteX5228" fmla="*/ 3187002 w 24263694"/>
              <a:gd name="connsiteY5228" fmla="*/ 3081582 h 7804877"/>
              <a:gd name="connsiteX5229" fmla="*/ 3181386 w 24263694"/>
              <a:gd name="connsiteY5229" fmla="*/ 3044574 h 7804877"/>
              <a:gd name="connsiteX5230" fmla="*/ 3204976 w 24263694"/>
              <a:gd name="connsiteY5230" fmla="*/ 3088476 h 7804877"/>
              <a:gd name="connsiteX5231" fmla="*/ 3136451 w 24263694"/>
              <a:gd name="connsiteY5231" fmla="*/ 3099361 h 7804877"/>
              <a:gd name="connsiteX5232" fmla="*/ 3144314 w 24263694"/>
              <a:gd name="connsiteY5232" fmla="*/ 3124033 h 7804877"/>
              <a:gd name="connsiteX5233" fmla="*/ 3301586 w 24263694"/>
              <a:gd name="connsiteY5233" fmla="*/ 3108069 h 7804877"/>
              <a:gd name="connsiteX5234" fmla="*/ 3260022 w 24263694"/>
              <a:gd name="connsiteY5234" fmla="*/ 3135643 h 7804877"/>
              <a:gd name="connsiteX5235" fmla="*/ 3062308 w 24263694"/>
              <a:gd name="connsiteY5235" fmla="*/ 3133466 h 7804877"/>
              <a:gd name="connsiteX5236" fmla="*/ 3206100 w 24263694"/>
              <a:gd name="connsiteY5236" fmla="*/ 3188979 h 7804877"/>
              <a:gd name="connsiteX5237" fmla="*/ 3373482 w 24263694"/>
              <a:gd name="connsiteY5237" fmla="*/ 3170837 h 7804877"/>
              <a:gd name="connsiteX5238" fmla="*/ 3347644 w 24263694"/>
              <a:gd name="connsiteY5238" fmla="*/ 3153059 h 7804877"/>
              <a:gd name="connsiteX5239" fmla="*/ 3419540 w 24263694"/>
              <a:gd name="connsiteY5239" fmla="*/ 3151970 h 7804877"/>
              <a:gd name="connsiteX5240" fmla="*/ 3407183 w 24263694"/>
              <a:gd name="connsiteY5240" fmla="*/ 3133466 h 7804877"/>
              <a:gd name="connsiteX5241" fmla="*/ 3484696 w 24263694"/>
              <a:gd name="connsiteY5241" fmla="*/ 3159953 h 7804877"/>
              <a:gd name="connsiteX5242" fmla="*/ 3540864 w 24263694"/>
              <a:gd name="connsiteY5242" fmla="*/ 3133466 h 7804877"/>
              <a:gd name="connsiteX5243" fmla="*/ 3337534 w 24263694"/>
              <a:gd name="connsiteY5243" fmla="*/ 3116051 h 7804877"/>
              <a:gd name="connsiteX5244" fmla="*/ 3302709 w 24263694"/>
              <a:gd name="connsiteY5244" fmla="*/ 3089565 h 7804877"/>
              <a:gd name="connsiteX5245" fmla="*/ 3400443 w 24263694"/>
              <a:gd name="connsiteY5245" fmla="*/ 3090290 h 7804877"/>
              <a:gd name="connsiteX5246" fmla="*/ 3339781 w 24263694"/>
              <a:gd name="connsiteY5246" fmla="*/ 3010106 h 7804877"/>
              <a:gd name="connsiteX5247" fmla="*/ 3436391 w 24263694"/>
              <a:gd name="connsiteY5247" fmla="*/ 3090290 h 7804877"/>
              <a:gd name="connsiteX5248" fmla="*/ 3450995 w 24263694"/>
              <a:gd name="connsiteY5248" fmla="*/ 3072875 h 7804877"/>
              <a:gd name="connsiteX5249" fmla="*/ 3592539 w 24263694"/>
              <a:gd name="connsiteY5249" fmla="*/ 3088476 h 7804877"/>
              <a:gd name="connsiteX5250" fmla="*/ 3549851 w 24263694"/>
              <a:gd name="connsiteY5250" fmla="*/ 3064893 h 7804877"/>
              <a:gd name="connsiteX5251" fmla="*/ 3722850 w 24263694"/>
              <a:gd name="connsiteY5251" fmla="*/ 3079768 h 7804877"/>
              <a:gd name="connsiteX5252" fmla="*/ 3680162 w 24263694"/>
              <a:gd name="connsiteY5252" fmla="*/ 3046026 h 7804877"/>
              <a:gd name="connsiteX5253" fmla="*/ 3829570 w 24263694"/>
              <a:gd name="connsiteY5253" fmla="*/ 3035867 h 7804877"/>
              <a:gd name="connsiteX5254" fmla="*/ 3840804 w 24263694"/>
              <a:gd name="connsiteY5254" fmla="*/ 3000673 h 7804877"/>
              <a:gd name="connsiteX5255" fmla="*/ 3910453 w 24263694"/>
              <a:gd name="connsiteY5255" fmla="*/ 3010832 h 7804877"/>
              <a:gd name="connsiteX5256" fmla="*/ 3857655 w 24263694"/>
              <a:gd name="connsiteY5256" fmla="*/ 3071061 h 7804877"/>
              <a:gd name="connsiteX5257" fmla="*/ 3927304 w 24263694"/>
              <a:gd name="connsiteY5257" fmla="*/ 3100087 h 7804877"/>
              <a:gd name="connsiteX5258" fmla="*/ 3929550 w 24263694"/>
              <a:gd name="connsiteY5258" fmla="*/ 3064167 h 7804877"/>
              <a:gd name="connsiteX5259" fmla="*/ 4013803 w 24263694"/>
              <a:gd name="connsiteY5259" fmla="*/ 3064167 h 7804877"/>
              <a:gd name="connsiteX5260" fmla="*/ 3973362 w 24263694"/>
              <a:gd name="connsiteY5260" fmla="*/ 3073600 h 7804877"/>
              <a:gd name="connsiteX5261" fmla="*/ 4060985 w 24263694"/>
              <a:gd name="connsiteY5261" fmla="*/ 3091379 h 7804877"/>
              <a:gd name="connsiteX5262" fmla="*/ 4067725 w 24263694"/>
              <a:gd name="connsiteY5262" fmla="*/ 3125484 h 7804877"/>
              <a:gd name="connsiteX5263" fmla="*/ 4103673 w 24263694"/>
              <a:gd name="connsiteY5263" fmla="*/ 3124759 h 7804877"/>
              <a:gd name="connsiteX5264" fmla="*/ 4101426 w 24263694"/>
              <a:gd name="connsiteY5264" fmla="*/ 3091379 h 7804877"/>
              <a:gd name="connsiteX5265" fmla="*/ 4216010 w 24263694"/>
              <a:gd name="connsiteY5265" fmla="*/ 3108794 h 7804877"/>
              <a:gd name="connsiteX5266" fmla="*/ 4209270 w 24263694"/>
              <a:gd name="connsiteY5266" fmla="*/ 3144351 h 7804877"/>
              <a:gd name="connsiteX5267" fmla="*/ 4251958 w 24263694"/>
              <a:gd name="connsiteY5267" fmla="*/ 3162855 h 7804877"/>
              <a:gd name="connsiteX5268" fmla="*/ 4312619 w 24263694"/>
              <a:gd name="connsiteY5268" fmla="*/ 3124759 h 7804877"/>
              <a:gd name="connsiteX5269" fmla="*/ 4341827 w 24263694"/>
              <a:gd name="connsiteY5269" fmla="*/ 3162855 h 7804877"/>
              <a:gd name="connsiteX5270" fmla="*/ 4366542 w 24263694"/>
              <a:gd name="connsiteY5270" fmla="*/ 3124759 h 7804877"/>
              <a:gd name="connsiteX5271" fmla="*/ 4365418 w 24263694"/>
              <a:gd name="connsiteY5271" fmla="*/ 3151970 h 7804877"/>
              <a:gd name="connsiteX5272" fmla="*/ 4420463 w 24263694"/>
              <a:gd name="connsiteY5272" fmla="*/ 3116776 h 7804877"/>
              <a:gd name="connsiteX5273" fmla="*/ 4427204 w 24263694"/>
              <a:gd name="connsiteY5273" fmla="*/ 3099361 h 7804877"/>
              <a:gd name="connsiteX5274" fmla="*/ 4383392 w 24263694"/>
              <a:gd name="connsiteY5274" fmla="*/ 3080857 h 7804877"/>
              <a:gd name="connsiteX5275" fmla="*/ 4454165 w 24263694"/>
              <a:gd name="connsiteY5275" fmla="*/ 3088476 h 7804877"/>
              <a:gd name="connsiteX5276" fmla="*/ 4438437 w 24263694"/>
              <a:gd name="connsiteY5276" fmla="*/ 3117502 h 7804877"/>
              <a:gd name="connsiteX5277" fmla="*/ 4472138 w 24263694"/>
              <a:gd name="connsiteY5277" fmla="*/ 3145077 h 7804877"/>
              <a:gd name="connsiteX5278" fmla="*/ 4480002 w 24263694"/>
              <a:gd name="connsiteY5278" fmla="*/ 3090290 h 7804877"/>
              <a:gd name="connsiteX5279" fmla="*/ 4505840 w 24263694"/>
              <a:gd name="connsiteY5279" fmla="*/ 3108069 h 7804877"/>
              <a:gd name="connsiteX5280" fmla="*/ 4480002 w 24263694"/>
              <a:gd name="connsiteY5280" fmla="*/ 3159953 h 7804877"/>
              <a:gd name="connsiteX5281" fmla="*/ 4427204 w 24263694"/>
              <a:gd name="connsiteY5281" fmla="*/ 3144351 h 7804877"/>
              <a:gd name="connsiteX5282" fmla="*/ 4480002 w 24263694"/>
              <a:gd name="connsiteY5282" fmla="*/ 3169749 h 7804877"/>
              <a:gd name="connsiteX5283" fmla="*/ 4531677 w 24263694"/>
              <a:gd name="connsiteY5283" fmla="*/ 3188253 h 7804877"/>
              <a:gd name="connsiteX5284" fmla="*/ 4693443 w 24263694"/>
              <a:gd name="connsiteY5284" fmla="*/ 3178819 h 7804877"/>
              <a:gd name="connsiteX5285" fmla="*/ 4676591 w 24263694"/>
              <a:gd name="connsiteY5285" fmla="*/ 3161767 h 7804877"/>
              <a:gd name="connsiteX5286" fmla="*/ 4679962 w 24263694"/>
              <a:gd name="connsiteY5286" fmla="*/ 3144351 h 7804877"/>
              <a:gd name="connsiteX5287" fmla="*/ 4635027 w 24263694"/>
              <a:gd name="connsiteY5287" fmla="*/ 3161041 h 7804877"/>
              <a:gd name="connsiteX5288" fmla="*/ 4603572 w 24263694"/>
              <a:gd name="connsiteY5288" fmla="*/ 3177731 h 7804877"/>
              <a:gd name="connsiteX5289" fmla="*/ 4627164 w 24263694"/>
              <a:gd name="connsiteY5289" fmla="*/ 3159953 h 7804877"/>
              <a:gd name="connsiteX5290" fmla="*/ 4570995 w 24263694"/>
              <a:gd name="connsiteY5290" fmla="*/ 3155599 h 7804877"/>
              <a:gd name="connsiteX5291" fmla="*/ 4605820 w 24263694"/>
              <a:gd name="connsiteY5291" fmla="*/ 3161041 h 7804877"/>
              <a:gd name="connsiteX5292" fmla="*/ 4603572 w 24263694"/>
              <a:gd name="connsiteY5292" fmla="*/ 3177731 h 7804877"/>
              <a:gd name="connsiteX5293" fmla="*/ 4567625 w 24263694"/>
              <a:gd name="connsiteY5293" fmla="*/ 3189704 h 7804877"/>
              <a:gd name="connsiteX5294" fmla="*/ 4544034 w 24263694"/>
              <a:gd name="connsiteY5294" fmla="*/ 3153059 h 7804877"/>
              <a:gd name="connsiteX5295" fmla="*/ 4497976 w 24263694"/>
              <a:gd name="connsiteY5295" fmla="*/ 3182085 h 7804877"/>
              <a:gd name="connsiteX5296" fmla="*/ 4509210 w 24263694"/>
              <a:gd name="connsiteY5296" fmla="*/ 3134192 h 7804877"/>
              <a:gd name="connsiteX5297" fmla="*/ 4586722 w 24263694"/>
              <a:gd name="connsiteY5297" fmla="*/ 3113874 h 7804877"/>
              <a:gd name="connsiteX5298" fmla="*/ 4562008 w 24263694"/>
              <a:gd name="connsiteY5298" fmla="*/ 3144351 h 7804877"/>
              <a:gd name="connsiteX5299" fmla="*/ 4566502 w 24263694"/>
              <a:gd name="connsiteY5299" fmla="*/ 3149431 h 7804877"/>
              <a:gd name="connsiteX5300" fmla="*/ 4594586 w 24263694"/>
              <a:gd name="connsiteY5300" fmla="*/ 3137820 h 7804877"/>
              <a:gd name="connsiteX5301" fmla="*/ 4593463 w 24263694"/>
              <a:gd name="connsiteY5301" fmla="*/ 3128387 h 7804877"/>
              <a:gd name="connsiteX5302" fmla="*/ 4639521 w 24263694"/>
              <a:gd name="connsiteY5302" fmla="*/ 3120405 h 7804877"/>
              <a:gd name="connsiteX5303" fmla="*/ 4639521 w 24263694"/>
              <a:gd name="connsiteY5303" fmla="*/ 3132741 h 7804877"/>
              <a:gd name="connsiteX5304" fmla="*/ 4682209 w 24263694"/>
              <a:gd name="connsiteY5304" fmla="*/ 3129838 h 7804877"/>
              <a:gd name="connsiteX5305" fmla="*/ 4683332 w 24263694"/>
              <a:gd name="connsiteY5305" fmla="*/ 3126210 h 7804877"/>
              <a:gd name="connsiteX5306" fmla="*/ 4708046 w 24263694"/>
              <a:gd name="connsiteY5306" fmla="*/ 3161041 h 7804877"/>
              <a:gd name="connsiteX5307" fmla="*/ 4763091 w 24263694"/>
              <a:gd name="connsiteY5307" fmla="*/ 3134192 h 7804877"/>
              <a:gd name="connsiteX5308" fmla="*/ 4886662 w 24263694"/>
              <a:gd name="connsiteY5308" fmla="*/ 3153059 h 7804877"/>
              <a:gd name="connsiteX5309" fmla="*/ 4876551 w 24263694"/>
              <a:gd name="connsiteY5309" fmla="*/ 3109520 h 7804877"/>
              <a:gd name="connsiteX5310" fmla="*/ 4914747 w 24263694"/>
              <a:gd name="connsiteY5310" fmla="*/ 3081582 h 7804877"/>
              <a:gd name="connsiteX5311" fmla="*/ 4895649 w 24263694"/>
              <a:gd name="connsiteY5311" fmla="*/ 3153059 h 7804877"/>
              <a:gd name="connsiteX5312" fmla="*/ 4913623 w 24263694"/>
              <a:gd name="connsiteY5312" fmla="*/ 3151245 h 7804877"/>
              <a:gd name="connsiteX5313" fmla="*/ 4921487 w 24263694"/>
              <a:gd name="connsiteY5313" fmla="*/ 3109520 h 7804877"/>
              <a:gd name="connsiteX5314" fmla="*/ 4981025 w 24263694"/>
              <a:gd name="connsiteY5314" fmla="*/ 3144351 h 7804877"/>
              <a:gd name="connsiteX5315" fmla="*/ 5051798 w 24263694"/>
              <a:gd name="connsiteY5315" fmla="*/ 3151970 h 7804877"/>
              <a:gd name="connsiteX5316" fmla="*/ 5029330 w 24263694"/>
              <a:gd name="connsiteY5316" fmla="*/ 3099361 h 7804877"/>
              <a:gd name="connsiteX5317" fmla="*/ 5052921 w 24263694"/>
              <a:gd name="connsiteY5317" fmla="*/ 3133466 h 7804877"/>
              <a:gd name="connsiteX5318" fmla="*/ 5228167 w 24263694"/>
              <a:gd name="connsiteY5318" fmla="*/ 3119679 h 7804877"/>
              <a:gd name="connsiteX5319" fmla="*/ 5291076 w 24263694"/>
              <a:gd name="connsiteY5319" fmla="*/ 3162855 h 7804877"/>
              <a:gd name="connsiteX5320" fmla="*/ 5300063 w 24263694"/>
              <a:gd name="connsiteY5320" fmla="*/ 3117502 h 7804877"/>
              <a:gd name="connsiteX5321" fmla="*/ 5361848 w 24263694"/>
              <a:gd name="connsiteY5321" fmla="*/ 3119679 h 7804877"/>
              <a:gd name="connsiteX5322" fmla="*/ 5358478 w 24263694"/>
              <a:gd name="connsiteY5322" fmla="*/ 3161767 h 7804877"/>
              <a:gd name="connsiteX5323" fmla="*/ 5414646 w 24263694"/>
              <a:gd name="connsiteY5323" fmla="*/ 3135643 h 7804877"/>
              <a:gd name="connsiteX5324" fmla="*/ 5385439 w 24263694"/>
              <a:gd name="connsiteY5324" fmla="*/ 3108794 h 7804877"/>
              <a:gd name="connsiteX5325" fmla="*/ 5431497 w 24263694"/>
              <a:gd name="connsiteY5325" fmla="*/ 3072875 h 7804877"/>
              <a:gd name="connsiteX5326" fmla="*/ 5431497 w 24263694"/>
              <a:gd name="connsiteY5326" fmla="*/ 3145077 h 7804877"/>
              <a:gd name="connsiteX5327" fmla="*/ 5475308 w 24263694"/>
              <a:gd name="connsiteY5327" fmla="*/ 3082308 h 7804877"/>
              <a:gd name="connsiteX5328" fmla="*/ 5685378 w 24263694"/>
              <a:gd name="connsiteY5328" fmla="*/ 3081582 h 7804877"/>
              <a:gd name="connsiteX5329" fmla="*/ 5643814 w 24263694"/>
              <a:gd name="connsiteY5329" fmla="*/ 3057636 h 7804877"/>
              <a:gd name="connsiteX5330" fmla="*/ 5712340 w 24263694"/>
              <a:gd name="connsiteY5330" fmla="*/ 3092104 h 7804877"/>
              <a:gd name="connsiteX5331" fmla="*/ 5738177 w 24263694"/>
              <a:gd name="connsiteY5331" fmla="*/ 3091379 h 7804877"/>
              <a:gd name="connsiteX5332" fmla="*/ 5730314 w 24263694"/>
              <a:gd name="connsiteY5332" fmla="*/ 3030424 h 7804877"/>
              <a:gd name="connsiteX5333" fmla="*/ 5748287 w 24263694"/>
              <a:gd name="connsiteY5333" fmla="*/ 3013734 h 7804877"/>
              <a:gd name="connsiteX5334" fmla="*/ 5915669 w 24263694"/>
              <a:gd name="connsiteY5334" fmla="*/ 2985434 h 7804877"/>
              <a:gd name="connsiteX5335" fmla="*/ 5853884 w 24263694"/>
              <a:gd name="connsiteY5335" fmla="*/ 2969470 h 7804877"/>
              <a:gd name="connsiteX5336" fmla="*/ 5816813 w 24263694"/>
              <a:gd name="connsiteY5336" fmla="*/ 2994142 h 7804877"/>
              <a:gd name="connsiteX5337" fmla="*/ 5820183 w 24263694"/>
              <a:gd name="connsiteY5337" fmla="*/ 2952054 h 7804877"/>
              <a:gd name="connsiteX5338" fmla="*/ 5802209 w 24263694"/>
              <a:gd name="connsiteY5338" fmla="*/ 2950240 h 7804877"/>
              <a:gd name="connsiteX5339" fmla="*/ 5626963 w 24263694"/>
              <a:gd name="connsiteY5339" fmla="*/ 2905250 h 7804877"/>
              <a:gd name="connsiteX5340" fmla="*/ 5671898 w 24263694"/>
              <a:gd name="connsiteY5340" fmla="*/ 2968744 h 7804877"/>
              <a:gd name="connsiteX5341" fmla="*/ 5617976 w 24263694"/>
              <a:gd name="connsiteY5341" fmla="*/ 2968018 h 7804877"/>
              <a:gd name="connsiteX5342" fmla="*/ 5615730 w 24263694"/>
              <a:gd name="connsiteY5342" fmla="*/ 2994867 h 7804877"/>
              <a:gd name="connsiteX5343" fmla="*/ 5640444 w 24263694"/>
              <a:gd name="connsiteY5343" fmla="*/ 3020628 h 7804877"/>
              <a:gd name="connsiteX5344" fmla="*/ 5578659 w 24263694"/>
              <a:gd name="connsiteY5344" fmla="*/ 3010106 h 7804877"/>
              <a:gd name="connsiteX5345" fmla="*/ 5316913 w 24263694"/>
              <a:gd name="connsiteY5345" fmla="*/ 2931736 h 7804877"/>
              <a:gd name="connsiteX5346" fmla="*/ 5359601 w 24263694"/>
              <a:gd name="connsiteY5346" fmla="*/ 2958948 h 7804877"/>
              <a:gd name="connsiteX5347" fmla="*/ 5266361 w 24263694"/>
              <a:gd name="connsiteY5347" fmla="*/ 2903436 h 7804877"/>
              <a:gd name="connsiteX5348" fmla="*/ 5320283 w 24263694"/>
              <a:gd name="connsiteY5348" fmla="*/ 2895453 h 7804877"/>
              <a:gd name="connsiteX5349" fmla="*/ 5257375 w 24263694"/>
              <a:gd name="connsiteY5349" fmla="*/ 2897268 h 7804877"/>
              <a:gd name="connsiteX5350" fmla="*/ 5258498 w 24263694"/>
              <a:gd name="connsiteY5350" fmla="*/ 2948426 h 7804877"/>
              <a:gd name="connsiteX5351" fmla="*/ 5212440 w 24263694"/>
              <a:gd name="connsiteY5351" fmla="*/ 2905975 h 7804877"/>
              <a:gd name="connsiteX5352" fmla="*/ 5222550 w 24263694"/>
              <a:gd name="connsiteY5352" fmla="*/ 2879489 h 7804877"/>
              <a:gd name="connsiteX5353" fmla="*/ 5334887 w 24263694"/>
              <a:gd name="connsiteY5353" fmla="*/ 2869330 h 7804877"/>
              <a:gd name="connsiteX5354" fmla="*/ 5600003 w 24263694"/>
              <a:gd name="connsiteY5354" fmla="*/ 2905975 h 7804877"/>
              <a:gd name="connsiteX5355" fmla="*/ 5570794 w 24263694"/>
              <a:gd name="connsiteY5355" fmla="*/ 2870781 h 7804877"/>
              <a:gd name="connsiteX5356" fmla="*/ 5512379 w 24263694"/>
              <a:gd name="connsiteY5356" fmla="*/ 2887471 h 7804877"/>
              <a:gd name="connsiteX5357" fmla="*/ 5458458 w 24263694"/>
              <a:gd name="connsiteY5357" fmla="*/ 2826880 h 7804877"/>
              <a:gd name="connsiteX5358" fmla="*/ 5416893 w 24263694"/>
              <a:gd name="connsiteY5358" fmla="*/ 2854091 h 7804877"/>
              <a:gd name="connsiteX5359" fmla="*/ 5382068 w 24263694"/>
              <a:gd name="connsiteY5359" fmla="*/ 2833048 h 7804877"/>
              <a:gd name="connsiteX5360" fmla="*/ 5414646 w 24263694"/>
              <a:gd name="connsiteY5360" fmla="*/ 2808376 h 7804877"/>
              <a:gd name="connsiteX5361" fmla="*/ 5346121 w 24263694"/>
              <a:gd name="connsiteY5361" fmla="*/ 2773182 h 7804877"/>
              <a:gd name="connsiteX5362" fmla="*/ 5370835 w 24263694"/>
              <a:gd name="connsiteY5362" fmla="*/ 2799305 h 7804877"/>
              <a:gd name="connsiteX5363" fmla="*/ 5353984 w 24263694"/>
              <a:gd name="connsiteY5363" fmla="*/ 2797854 h 7804877"/>
              <a:gd name="connsiteX5364" fmla="*/ 5343874 w 24263694"/>
              <a:gd name="connsiteY5364" fmla="*/ 2815269 h 7804877"/>
              <a:gd name="connsiteX5365" fmla="*/ 5196713 w 24263694"/>
              <a:gd name="connsiteY5365" fmla="*/ 2730005 h 7804877"/>
              <a:gd name="connsiteX5366" fmla="*/ 5298939 w 24263694"/>
              <a:gd name="connsiteY5366" fmla="*/ 2809101 h 7804877"/>
              <a:gd name="connsiteX5367" fmla="*/ 5256251 w 24263694"/>
              <a:gd name="connsiteY5367" fmla="*/ 2781889 h 7804877"/>
              <a:gd name="connsiteX5368" fmla="*/ 5188849 w 24263694"/>
              <a:gd name="connsiteY5368" fmla="*/ 2798579 h 7804877"/>
              <a:gd name="connsiteX5369" fmla="*/ 5222550 w 24263694"/>
              <a:gd name="connsiteY5369" fmla="*/ 2825065 h 7804877"/>
              <a:gd name="connsiteX5370" fmla="*/ 5271978 w 24263694"/>
              <a:gd name="connsiteY5370" fmla="*/ 2807287 h 7804877"/>
              <a:gd name="connsiteX5371" fmla="*/ 5274225 w 24263694"/>
              <a:gd name="connsiteY5371" fmla="*/ 2853366 h 7804877"/>
              <a:gd name="connsiteX5372" fmla="*/ 5219180 w 24263694"/>
              <a:gd name="connsiteY5372" fmla="*/ 2861348 h 7804877"/>
              <a:gd name="connsiteX5373" fmla="*/ 5143914 w 24263694"/>
              <a:gd name="connsiteY5373" fmla="*/ 2782615 h 7804877"/>
              <a:gd name="connsiteX5374" fmla="*/ 5154024 w 24263694"/>
              <a:gd name="connsiteY5374" fmla="*/ 2824340 h 7804877"/>
              <a:gd name="connsiteX5375" fmla="*/ 5085499 w 24263694"/>
              <a:gd name="connsiteY5375" fmla="*/ 2813455 h 7804877"/>
              <a:gd name="connsiteX5376" fmla="*/ 5143914 w 24263694"/>
              <a:gd name="connsiteY5376" fmla="*/ 2779712 h 7804877"/>
              <a:gd name="connsiteX5377" fmla="*/ 5133804 w 24263694"/>
              <a:gd name="connsiteY5377" fmla="*/ 2746695 h 7804877"/>
              <a:gd name="connsiteX5378" fmla="*/ 5054044 w 24263694"/>
              <a:gd name="connsiteY5378" fmla="*/ 2728917 h 7804877"/>
              <a:gd name="connsiteX5379" fmla="*/ 5143914 w 24263694"/>
              <a:gd name="connsiteY5379" fmla="*/ 2728917 h 7804877"/>
              <a:gd name="connsiteX5380" fmla="*/ 5159641 w 24263694"/>
              <a:gd name="connsiteY5380" fmla="*/ 2763385 h 7804877"/>
              <a:gd name="connsiteX5381" fmla="*/ 5202329 w 24263694"/>
              <a:gd name="connsiteY5381" fmla="*/ 2781164 h 7804877"/>
              <a:gd name="connsiteX5382" fmla="*/ 5179861 w 24263694"/>
              <a:gd name="connsiteY5382" fmla="*/ 2727828 h 7804877"/>
              <a:gd name="connsiteX5383" fmla="*/ 5230414 w 24263694"/>
              <a:gd name="connsiteY5383" fmla="*/ 2710413 h 7804877"/>
              <a:gd name="connsiteX5384" fmla="*/ 5204576 w 24263694"/>
              <a:gd name="connsiteY5384" fmla="*/ 2693723 h 7804877"/>
              <a:gd name="connsiteX5385" fmla="*/ 5240524 w 24263694"/>
              <a:gd name="connsiteY5385" fmla="*/ 2683927 h 7804877"/>
              <a:gd name="connsiteX5386" fmla="*/ 5255128 w 24263694"/>
              <a:gd name="connsiteY5386" fmla="*/ 2727103 h 7804877"/>
              <a:gd name="connsiteX5387" fmla="*/ 5303433 w 24263694"/>
              <a:gd name="connsiteY5387" fmla="*/ 2755403 h 7804877"/>
              <a:gd name="connsiteX5388" fmla="*/ 5346121 w 24263694"/>
              <a:gd name="connsiteY5388" fmla="*/ 2718395 h 7804877"/>
              <a:gd name="connsiteX5389" fmla="*/ 5425880 w 24263694"/>
              <a:gd name="connsiteY5389" fmla="*/ 2790597 h 7804877"/>
              <a:gd name="connsiteX5390" fmla="*/ 5487665 w 24263694"/>
              <a:gd name="connsiteY5390" fmla="*/ 2798579 h 7804877"/>
              <a:gd name="connsiteX5391" fmla="*/ 5475308 w 24263694"/>
              <a:gd name="connsiteY5391" fmla="*/ 2764111 h 7804877"/>
              <a:gd name="connsiteX5392" fmla="*/ 5573042 w 24263694"/>
              <a:gd name="connsiteY5392" fmla="*/ 2719121 h 7804877"/>
              <a:gd name="connsiteX5393" fmla="*/ 5611236 w 24263694"/>
              <a:gd name="connsiteY5393" fmla="*/ 2746695 h 7804877"/>
              <a:gd name="connsiteX5394" fmla="*/ 5548328 w 24263694"/>
              <a:gd name="connsiteY5394" fmla="*/ 2693723 h 7804877"/>
              <a:gd name="connsiteX5395" fmla="*/ 5468568 w 24263694"/>
              <a:gd name="connsiteY5395" fmla="*/ 2736899 h 7804877"/>
              <a:gd name="connsiteX5396" fmla="*/ 5468568 w 24263694"/>
              <a:gd name="connsiteY5396" fmla="*/ 2685015 h 7804877"/>
              <a:gd name="connsiteX5397" fmla="*/ 5503393 w 24263694"/>
              <a:gd name="connsiteY5397" fmla="*/ 2693723 h 7804877"/>
              <a:gd name="connsiteX5398" fmla="*/ 5521367 w 24263694"/>
              <a:gd name="connsiteY5398" fmla="*/ 2683201 h 7804877"/>
              <a:gd name="connsiteX5399" fmla="*/ 5532600 w 24263694"/>
              <a:gd name="connsiteY5399" fmla="*/ 2659255 h 7804877"/>
              <a:gd name="connsiteX5400" fmla="*/ 5521367 w 24263694"/>
              <a:gd name="connsiteY5400" fmla="*/ 2622247 h 7804877"/>
              <a:gd name="connsiteX5401" fmla="*/ 5459581 w 24263694"/>
              <a:gd name="connsiteY5401" fmla="*/ 2675219 h 7804877"/>
              <a:gd name="connsiteX5402" fmla="*/ 5444977 w 24263694"/>
              <a:gd name="connsiteY5402" fmla="*/ 2640751 h 7804877"/>
              <a:gd name="connsiteX5403" fmla="*/ 5459581 w 24263694"/>
              <a:gd name="connsiteY5403" fmla="*/ 2630229 h 7804877"/>
              <a:gd name="connsiteX5404" fmla="*/ 5442731 w 24263694"/>
              <a:gd name="connsiteY5404" fmla="*/ 2595760 h 7804877"/>
              <a:gd name="connsiteX5405" fmla="*/ 5378699 w 24263694"/>
              <a:gd name="connsiteY5405" fmla="*/ 2685015 h 7804877"/>
              <a:gd name="connsiteX5406" fmla="*/ 5374205 w 24263694"/>
              <a:gd name="connsiteY5406" fmla="*/ 2638936 h 7804877"/>
              <a:gd name="connsiteX5407" fmla="*/ 5352861 w 24263694"/>
              <a:gd name="connsiteY5407" fmla="*/ 2683201 h 7804877"/>
              <a:gd name="connsiteX5408" fmla="*/ 5328147 w 24263694"/>
              <a:gd name="connsiteY5408" fmla="*/ 2702431 h 7804877"/>
              <a:gd name="connsiteX5409" fmla="*/ 5267484 w 24263694"/>
              <a:gd name="connsiteY5409" fmla="*/ 2691909 h 7804877"/>
              <a:gd name="connsiteX5410" fmla="*/ 5303433 w 24263694"/>
              <a:gd name="connsiteY5410" fmla="*/ 2691909 h 7804877"/>
              <a:gd name="connsiteX5411" fmla="*/ 5309049 w 24263694"/>
              <a:gd name="connsiteY5411" fmla="*/ 2658529 h 7804877"/>
              <a:gd name="connsiteX5412" fmla="*/ 5214686 w 24263694"/>
              <a:gd name="connsiteY5412" fmla="*/ 2675945 h 7804877"/>
              <a:gd name="connsiteX5413" fmla="*/ 5170875 w 24263694"/>
              <a:gd name="connsiteY5413" fmla="*/ 2667237 h 7804877"/>
              <a:gd name="connsiteX5414" fmla="*/ 5177615 w 24263694"/>
              <a:gd name="connsiteY5414" fmla="*/ 2630954 h 7804877"/>
              <a:gd name="connsiteX5415" fmla="*/ 5206823 w 24263694"/>
              <a:gd name="connsiteY5415" fmla="*/ 2657803 h 7804877"/>
              <a:gd name="connsiteX5416" fmla="*/ 5318037 w 24263694"/>
              <a:gd name="connsiteY5416" fmla="*/ 2604468 h 7804877"/>
              <a:gd name="connsiteX5417" fmla="*/ 5347244 w 24263694"/>
              <a:gd name="connsiteY5417" fmla="*/ 2630954 h 7804877"/>
              <a:gd name="connsiteX5418" fmla="*/ 5348368 w 24263694"/>
              <a:gd name="connsiteY5418" fmla="*/ 2622247 h 7804877"/>
              <a:gd name="connsiteX5419" fmla="*/ 5378699 w 24263694"/>
              <a:gd name="connsiteY5419" fmla="*/ 2621521 h 7804877"/>
              <a:gd name="connsiteX5420" fmla="*/ 5241647 w 24263694"/>
              <a:gd name="connsiteY5420" fmla="*/ 2611725 h 7804877"/>
              <a:gd name="connsiteX5421" fmla="*/ 5204576 w 24263694"/>
              <a:gd name="connsiteY5421" fmla="*/ 2551496 h 7804877"/>
              <a:gd name="connsiteX5422" fmla="*/ 5180985 w 24263694"/>
              <a:gd name="connsiteY5422" fmla="*/ 2586327 h 7804877"/>
              <a:gd name="connsiteX5423" fmla="*/ 5171998 w 24263694"/>
              <a:gd name="connsiteY5423" fmla="*/ 2555124 h 7804877"/>
              <a:gd name="connsiteX5424" fmla="*/ 5147284 w 24263694"/>
              <a:gd name="connsiteY5424" fmla="*/ 2588504 h 7804877"/>
              <a:gd name="connsiteX5425" fmla="*/ 5106843 w 24263694"/>
              <a:gd name="connsiteY5425" fmla="*/ 2553673 h 7804877"/>
              <a:gd name="connsiteX5426" fmla="*/ 5079881 w 24263694"/>
              <a:gd name="connsiteY5426" fmla="*/ 2595760 h 7804877"/>
              <a:gd name="connsiteX5427" fmla="*/ 5021466 w 24263694"/>
              <a:gd name="connsiteY5427" fmla="*/ 2535169 h 7804877"/>
              <a:gd name="connsiteX5428" fmla="*/ 5073142 w 24263694"/>
              <a:gd name="connsiteY5428" fmla="*/ 2563106 h 7804877"/>
              <a:gd name="connsiteX5429" fmla="*/ 5098979 w 24263694"/>
              <a:gd name="connsiteY5429" fmla="*/ 2535169 h 7804877"/>
              <a:gd name="connsiteX5430" fmla="*/ 5136050 w 24263694"/>
              <a:gd name="connsiteY5430" fmla="*/ 2528638 h 7804877"/>
              <a:gd name="connsiteX5431" fmla="*/ 5169752 w 24263694"/>
              <a:gd name="connsiteY5431" fmla="*/ 2551496 h 7804877"/>
              <a:gd name="connsiteX5432" fmla="*/ 5230414 w 24263694"/>
              <a:gd name="connsiteY5432" fmla="*/ 2517027 h 7804877"/>
              <a:gd name="connsiteX5433" fmla="*/ 5098979 w 24263694"/>
              <a:gd name="connsiteY5433" fmla="*/ 2489090 h 7804877"/>
              <a:gd name="connsiteX5434" fmla="*/ 5171998 w 24263694"/>
              <a:gd name="connsiteY5434" fmla="*/ 2461878 h 7804877"/>
              <a:gd name="connsiteX5435" fmla="*/ 5075388 w 24263694"/>
              <a:gd name="connsiteY5435" fmla="*/ 2444825 h 7804877"/>
              <a:gd name="connsiteX5436" fmla="*/ 5101226 w 24263694"/>
              <a:gd name="connsiteY5436" fmla="*/ 2507594 h 7804877"/>
              <a:gd name="connsiteX5437" fmla="*/ 5073142 w 24263694"/>
              <a:gd name="connsiteY5437" fmla="*/ 2532992 h 7804877"/>
              <a:gd name="connsiteX5438" fmla="*/ 5054044 w 24263694"/>
              <a:gd name="connsiteY5438" fmla="*/ 2480382 h 7804877"/>
              <a:gd name="connsiteX5439" fmla="*/ 5004616 w 24263694"/>
              <a:gd name="connsiteY5439" fmla="*/ 2489090 h 7804877"/>
              <a:gd name="connsiteX5440" fmla="*/ 5039441 w 24263694"/>
              <a:gd name="connsiteY5440" fmla="*/ 2506868 h 7804877"/>
              <a:gd name="connsiteX5441" fmla="*/ 4984395 w 24263694"/>
              <a:gd name="connsiteY5441" fmla="*/ 2532992 h 7804877"/>
              <a:gd name="connsiteX5442" fmla="*/ 4951818 w 24263694"/>
              <a:gd name="connsiteY5442" fmla="*/ 2479294 h 7804877"/>
              <a:gd name="connsiteX5443" fmla="*/ 4914747 w 24263694"/>
              <a:gd name="connsiteY5443" fmla="*/ 2489090 h 7804877"/>
              <a:gd name="connsiteX5444" fmla="*/ 4905759 w 24263694"/>
              <a:gd name="connsiteY5444" fmla="*/ 2442648 h 7804877"/>
              <a:gd name="connsiteX5445" fmla="*/ 4851838 w 24263694"/>
              <a:gd name="connsiteY5445" fmla="*/ 2506143 h 7804877"/>
              <a:gd name="connsiteX5446" fmla="*/ 4819260 w 24263694"/>
              <a:gd name="connsiteY5446" fmla="*/ 2524284 h 7804877"/>
              <a:gd name="connsiteX5447" fmla="*/ 4826000 w 24263694"/>
              <a:gd name="connsiteY5447" fmla="*/ 2488001 h 7804877"/>
              <a:gd name="connsiteX5448" fmla="*/ 4764215 w 24263694"/>
              <a:gd name="connsiteY5448" fmla="*/ 2487276 h 7804877"/>
              <a:gd name="connsiteX5449" fmla="*/ 4809150 w 24263694"/>
              <a:gd name="connsiteY5449" fmla="*/ 2487276 h 7804877"/>
              <a:gd name="connsiteX5450" fmla="*/ 4784436 w 24263694"/>
              <a:gd name="connsiteY5450" fmla="*/ 2452082 h 7804877"/>
              <a:gd name="connsiteX5451" fmla="*/ 4713663 w 24263694"/>
              <a:gd name="connsiteY5451" fmla="*/ 2435392 h 7804877"/>
              <a:gd name="connsiteX5452" fmla="*/ 4670975 w 24263694"/>
              <a:gd name="connsiteY5452" fmla="*/ 2480382 h 7804877"/>
              <a:gd name="connsiteX5453" fmla="*/ 4702429 w 24263694"/>
              <a:gd name="connsiteY5453" fmla="*/ 2470586 h 7804877"/>
              <a:gd name="connsiteX5454" fmla="*/ 4651878 w 24263694"/>
              <a:gd name="connsiteY5454" fmla="*/ 2497072 h 7804877"/>
              <a:gd name="connsiteX5455" fmla="*/ 4677715 w 24263694"/>
              <a:gd name="connsiteY5455" fmla="*/ 2390402 h 7804877"/>
              <a:gd name="connsiteX5456" fmla="*/ 4783312 w 24263694"/>
              <a:gd name="connsiteY5456" fmla="*/ 2409631 h 7804877"/>
              <a:gd name="connsiteX5457" fmla="*/ 4631657 w 24263694"/>
              <a:gd name="connsiteY5457" fmla="*/ 2390402 h 7804877"/>
              <a:gd name="connsiteX5458" fmla="*/ 4722650 w 24263694"/>
              <a:gd name="connsiteY5458" fmla="*/ 2381331 h 7804877"/>
              <a:gd name="connsiteX5459" fmla="*/ 4703552 w 24263694"/>
              <a:gd name="connsiteY5459" fmla="*/ 2328721 h 7804877"/>
              <a:gd name="connsiteX5460" fmla="*/ 4544034 w 24263694"/>
              <a:gd name="connsiteY5460" fmla="*/ 2311306 h 7804877"/>
              <a:gd name="connsiteX5461" fmla="*/ 4546280 w 24263694"/>
              <a:gd name="connsiteY5461" fmla="*/ 2347951 h 7804877"/>
              <a:gd name="connsiteX5462" fmla="*/ 4492359 w 24263694"/>
              <a:gd name="connsiteY5462" fmla="*/ 2347225 h 7804877"/>
              <a:gd name="connsiteX5463" fmla="*/ 4519320 w 24263694"/>
              <a:gd name="connsiteY5463" fmla="*/ 2355208 h 7804877"/>
              <a:gd name="connsiteX5464" fmla="*/ 4476632 w 24263694"/>
              <a:gd name="connsiteY5464" fmla="*/ 2382419 h 7804877"/>
              <a:gd name="connsiteX5465" fmla="*/ 4520443 w 24263694"/>
              <a:gd name="connsiteY5465" fmla="*/ 2382419 h 7804877"/>
              <a:gd name="connsiteX5466" fmla="*/ 4538417 w 24263694"/>
              <a:gd name="connsiteY5466" fmla="*/ 2398384 h 7804877"/>
              <a:gd name="connsiteX5467" fmla="*/ 4530553 w 24263694"/>
              <a:gd name="connsiteY5467" fmla="*/ 2452807 h 7804877"/>
              <a:gd name="connsiteX5468" fmla="*/ 4474385 w 24263694"/>
              <a:gd name="connsiteY5468" fmla="*/ 2418702 h 7804877"/>
              <a:gd name="connsiteX5469" fmla="*/ 4466522 w 24263694"/>
              <a:gd name="connsiteY5469" fmla="*/ 2468772 h 7804877"/>
              <a:gd name="connsiteX5470" fmla="*/ 4396873 w 24263694"/>
              <a:gd name="connsiteY5470" fmla="*/ 2443374 h 7804877"/>
              <a:gd name="connsiteX5471" fmla="*/ 4466522 w 24263694"/>
              <a:gd name="connsiteY5471" fmla="*/ 2408906 h 7804877"/>
              <a:gd name="connsiteX5472" fmla="*/ 4350814 w 24263694"/>
              <a:gd name="connsiteY5472" fmla="*/ 2391490 h 7804877"/>
              <a:gd name="connsiteX5473" fmla="*/ 4358678 w 24263694"/>
              <a:gd name="connsiteY5473" fmla="*/ 2407092 h 7804877"/>
              <a:gd name="connsiteX5474" fmla="*/ 4289029 w 24263694"/>
              <a:gd name="connsiteY5474" fmla="*/ 2390402 h 7804877"/>
              <a:gd name="connsiteX5475" fmla="*/ 4309250 w 24263694"/>
              <a:gd name="connsiteY5475" fmla="*/ 2409631 h 7804877"/>
              <a:gd name="connsiteX5476" fmla="*/ 4255327 w 24263694"/>
              <a:gd name="connsiteY5476" fmla="*/ 2436117 h 7804877"/>
              <a:gd name="connsiteX5477" fmla="*/ 4272179 w 24263694"/>
              <a:gd name="connsiteY5477" fmla="*/ 2388587 h 7804877"/>
              <a:gd name="connsiteX5478" fmla="*/ 4263192 w 24263694"/>
              <a:gd name="connsiteY5478" fmla="*/ 2373349 h 7804877"/>
              <a:gd name="connsiteX5479" fmla="*/ 4209270 w 24263694"/>
              <a:gd name="connsiteY5479" fmla="*/ 2372623 h 7804877"/>
              <a:gd name="connsiteX5480" fmla="*/ 4125017 w 24263694"/>
              <a:gd name="connsiteY5480" fmla="*/ 2436117 h 7804877"/>
              <a:gd name="connsiteX5481" fmla="*/ 4086822 w 24263694"/>
              <a:gd name="connsiteY5481" fmla="*/ 2408906 h 7804877"/>
              <a:gd name="connsiteX5482" fmla="*/ 4068848 w 24263694"/>
              <a:gd name="connsiteY5482" fmla="*/ 2416888 h 7804877"/>
              <a:gd name="connsiteX5483" fmla="*/ 4098056 w 24263694"/>
              <a:gd name="connsiteY5483" fmla="*/ 2425596 h 7804877"/>
              <a:gd name="connsiteX5484" fmla="*/ 3975609 w 24263694"/>
              <a:gd name="connsiteY5484" fmla="*/ 2407092 h 7804877"/>
              <a:gd name="connsiteX5485" fmla="*/ 3974485 w 24263694"/>
              <a:gd name="connsiteY5485" fmla="*/ 2425596 h 7804877"/>
              <a:gd name="connsiteX5486" fmla="*/ 4045258 w 24263694"/>
              <a:gd name="connsiteY5486" fmla="*/ 2433578 h 7804877"/>
              <a:gd name="connsiteX5487" fmla="*/ 4089069 w 24263694"/>
              <a:gd name="connsiteY5487" fmla="*/ 2442648 h 7804877"/>
              <a:gd name="connsiteX5488" fmla="*/ 4041887 w 24263694"/>
              <a:gd name="connsiteY5488" fmla="*/ 2478568 h 7804877"/>
              <a:gd name="connsiteX5489" fmla="*/ 3927304 w 24263694"/>
              <a:gd name="connsiteY5489" fmla="*/ 2388587 h 7804877"/>
              <a:gd name="connsiteX5490" fmla="*/ 3920563 w 24263694"/>
              <a:gd name="connsiteY5490" fmla="*/ 2424507 h 7804877"/>
              <a:gd name="connsiteX5491" fmla="*/ 3895849 w 24263694"/>
              <a:gd name="connsiteY5491" fmla="*/ 2389313 h 7804877"/>
              <a:gd name="connsiteX5492" fmla="*/ 3918317 w 24263694"/>
              <a:gd name="connsiteY5492" fmla="*/ 2382419 h 7804877"/>
              <a:gd name="connsiteX5493" fmla="*/ 3877875 w 24263694"/>
              <a:gd name="connsiteY5493" fmla="*/ 2400924 h 7804877"/>
              <a:gd name="connsiteX5494" fmla="*/ 3844174 w 24263694"/>
              <a:gd name="connsiteY5494" fmla="*/ 2374800 h 7804877"/>
              <a:gd name="connsiteX5495" fmla="*/ 3779018 w 24263694"/>
              <a:gd name="connsiteY5495" fmla="*/ 2408906 h 7804877"/>
              <a:gd name="connsiteX5496" fmla="*/ 3817213 w 24263694"/>
              <a:gd name="connsiteY5496" fmla="*/ 2371898 h 7804877"/>
              <a:gd name="connsiteX5497" fmla="*/ 3737454 w 24263694"/>
              <a:gd name="connsiteY5497" fmla="*/ 2372623 h 7804877"/>
              <a:gd name="connsiteX5498" fmla="*/ 3516150 w 24263694"/>
              <a:gd name="connsiteY5498" fmla="*/ 2344323 h 7804877"/>
              <a:gd name="connsiteX5499" fmla="*/ 3409430 w 24263694"/>
              <a:gd name="connsiteY5499" fmla="*/ 2398384 h 7804877"/>
              <a:gd name="connsiteX5500" fmla="*/ 3438637 w 24263694"/>
              <a:gd name="connsiteY5500" fmla="*/ 2363915 h 7804877"/>
              <a:gd name="connsiteX5501" fmla="*/ 3364495 w 24263694"/>
              <a:gd name="connsiteY5501" fmla="*/ 2337429 h 7804877"/>
              <a:gd name="connsiteX5502" fmla="*/ 3234184 w 24263694"/>
              <a:gd name="connsiteY5502" fmla="*/ 2346500 h 7804877"/>
              <a:gd name="connsiteX5503" fmla="*/ 3303833 w 24263694"/>
              <a:gd name="connsiteY5503" fmla="*/ 2312031 h 7804877"/>
              <a:gd name="connsiteX5504" fmla="*/ 3277995 w 24263694"/>
              <a:gd name="connsiteY5504" fmla="*/ 2301147 h 7804877"/>
              <a:gd name="connsiteX5505" fmla="*/ 3234184 w 24263694"/>
              <a:gd name="connsiteY5505" fmla="*/ 2283006 h 7804877"/>
              <a:gd name="connsiteX5506" fmla="*/ 3198236 w 24263694"/>
              <a:gd name="connsiteY5506" fmla="*/ 2301147 h 7804877"/>
              <a:gd name="connsiteX5507" fmla="*/ 3173522 w 24263694"/>
              <a:gd name="connsiteY5507" fmla="*/ 2326907 h 7804877"/>
              <a:gd name="connsiteX5508" fmla="*/ 3163412 w 24263694"/>
              <a:gd name="connsiteY5508" fmla="*/ 2283731 h 7804877"/>
              <a:gd name="connsiteX5509" fmla="*/ 2908407 w 24263694"/>
              <a:gd name="connsiteY5509" fmla="*/ 2283731 h 7804877"/>
              <a:gd name="connsiteX5510" fmla="*/ 2907283 w 24263694"/>
              <a:gd name="connsiteY5510" fmla="*/ 2238378 h 7804877"/>
              <a:gd name="connsiteX5511" fmla="*/ 2943231 w 24263694"/>
              <a:gd name="connsiteY5511" fmla="*/ 2237652 h 7804877"/>
              <a:gd name="connsiteX5512" fmla="*/ 2918517 w 24263694"/>
              <a:gd name="connsiteY5512" fmla="*/ 2257245 h 7804877"/>
              <a:gd name="connsiteX5513" fmla="*/ 3021867 w 24263694"/>
              <a:gd name="connsiteY5513" fmla="*/ 2265227 h 7804877"/>
              <a:gd name="connsiteX5514" fmla="*/ 3043211 w 24263694"/>
              <a:gd name="connsiteY5514" fmla="*/ 2212255 h 7804877"/>
              <a:gd name="connsiteX5515" fmla="*/ 3082529 w 24263694"/>
              <a:gd name="connsiteY5515" fmla="*/ 2275023 h 7804877"/>
              <a:gd name="connsiteX5516" fmla="*/ 3147684 w 24263694"/>
              <a:gd name="connsiteY5516" fmla="*/ 2249263 h 7804877"/>
              <a:gd name="connsiteX5517" fmla="*/ 3145438 w 24263694"/>
              <a:gd name="connsiteY5517" fmla="*/ 2273209 h 7804877"/>
              <a:gd name="connsiteX5518" fmla="*/ 3198236 w 24263694"/>
              <a:gd name="connsiteY5518" fmla="*/ 2283731 h 7804877"/>
              <a:gd name="connsiteX5519" fmla="*/ 3242048 w 24263694"/>
              <a:gd name="connsiteY5519" fmla="*/ 2237652 h 7804877"/>
              <a:gd name="connsiteX5520" fmla="*/ 3261145 w 24263694"/>
              <a:gd name="connsiteY5520" fmla="*/ 2284457 h 7804877"/>
              <a:gd name="connsiteX5521" fmla="*/ 3333041 w 24263694"/>
              <a:gd name="connsiteY5521" fmla="*/ 2283731 h 7804877"/>
              <a:gd name="connsiteX5522" fmla="*/ 3312820 w 24263694"/>
              <a:gd name="connsiteY5522" fmla="*/ 2318925 h 7804877"/>
              <a:gd name="connsiteX5523" fmla="*/ 3325177 w 24263694"/>
              <a:gd name="connsiteY5523" fmla="*/ 2337429 h 7804877"/>
              <a:gd name="connsiteX5524" fmla="*/ 3409430 w 24263694"/>
              <a:gd name="connsiteY5524" fmla="*/ 2273935 h 7804877"/>
              <a:gd name="connsiteX5525" fmla="*/ 3351015 w 24263694"/>
              <a:gd name="connsiteY5525" fmla="*/ 2275749 h 7804877"/>
              <a:gd name="connsiteX5526" fmla="*/ 3348768 w 24263694"/>
              <a:gd name="connsiteY5526" fmla="*/ 2239829 h 7804877"/>
              <a:gd name="connsiteX5527" fmla="*/ 3320684 w 24263694"/>
              <a:gd name="connsiteY5527" fmla="*/ 2264501 h 7804877"/>
              <a:gd name="connsiteX5528" fmla="*/ 3217333 w 24263694"/>
              <a:gd name="connsiteY5528" fmla="*/ 2212255 h 7804877"/>
              <a:gd name="connsiteX5529" fmla="*/ 3209470 w 24263694"/>
              <a:gd name="connsiteY5529" fmla="*/ 2265953 h 7804877"/>
              <a:gd name="connsiteX5530" fmla="*/ 3181386 w 24263694"/>
              <a:gd name="connsiteY5530" fmla="*/ 2220963 h 7804877"/>
              <a:gd name="connsiteX5531" fmla="*/ 3084775 w 24263694"/>
              <a:gd name="connsiteY5531" fmla="*/ 2248537 h 7804877"/>
              <a:gd name="connsiteX5532" fmla="*/ 3092639 w 24263694"/>
              <a:gd name="connsiteY5532" fmla="*/ 2212255 h 7804877"/>
              <a:gd name="connsiteX5533" fmla="*/ 3029731 w 24263694"/>
              <a:gd name="connsiteY5533" fmla="*/ 2205361 h 7804877"/>
              <a:gd name="connsiteX5534" fmla="*/ 2935367 w 24263694"/>
              <a:gd name="connsiteY5534" fmla="*/ 2223139 h 7804877"/>
              <a:gd name="connsiteX5535" fmla="*/ 2954465 w 24263694"/>
              <a:gd name="connsiteY5535" fmla="*/ 2205361 h 7804877"/>
              <a:gd name="connsiteX5536" fmla="*/ 2784836 w 24263694"/>
              <a:gd name="connsiteY5536" fmla="*/ 2202458 h 7804877"/>
              <a:gd name="connsiteX5537" fmla="*/ 2757875 w 24263694"/>
              <a:gd name="connsiteY5537" fmla="*/ 2149486 h 7804877"/>
              <a:gd name="connsiteX5538" fmla="*/ 2697213 w 24263694"/>
              <a:gd name="connsiteY5538" fmla="*/ 2124088 h 7804877"/>
              <a:gd name="connsiteX5539" fmla="*/ 2678116 w 24263694"/>
              <a:gd name="connsiteY5539" fmla="*/ 2132070 h 7804877"/>
              <a:gd name="connsiteX5540" fmla="*/ 2739901 w 24263694"/>
              <a:gd name="connsiteY5540" fmla="*/ 2202458 h 7804877"/>
              <a:gd name="connsiteX5541" fmla="*/ 2468045 w 24263694"/>
              <a:gd name="connsiteY5541" fmla="*/ 2150575 h 7804877"/>
              <a:gd name="connsiteX5542" fmla="*/ 2478156 w 24263694"/>
              <a:gd name="connsiteY5542" fmla="*/ 2124088 h 7804877"/>
              <a:gd name="connsiteX5543" fmla="*/ 2389410 w 24263694"/>
              <a:gd name="connsiteY5543" fmla="*/ 2123000 h 7804877"/>
              <a:gd name="connsiteX5544" fmla="*/ 2460182 w 24263694"/>
              <a:gd name="connsiteY5544" fmla="*/ 2125902 h 7804877"/>
              <a:gd name="connsiteX5545" fmla="*/ 2417494 w 24263694"/>
              <a:gd name="connsiteY5545" fmla="*/ 2098328 h 7804877"/>
              <a:gd name="connsiteX5546" fmla="*/ 2488266 w 24263694"/>
              <a:gd name="connsiteY5546" fmla="*/ 2115018 h 7804877"/>
              <a:gd name="connsiteX5547" fmla="*/ 2564655 w 24263694"/>
              <a:gd name="connsiteY5547" fmla="*/ 2105584 h 7804877"/>
              <a:gd name="connsiteX5548" fmla="*/ 2497253 w 24263694"/>
              <a:gd name="connsiteY5548" fmla="*/ 2046444 h 7804877"/>
              <a:gd name="connsiteX5549" fmla="*/ 2361325 w 24263694"/>
              <a:gd name="connsiteY5549" fmla="*/ 2070390 h 7804877"/>
              <a:gd name="connsiteX5550" fmla="*/ 2424234 w 24263694"/>
              <a:gd name="connsiteY5550" fmla="*/ 2016692 h 7804877"/>
              <a:gd name="connsiteX5551" fmla="*/ 2407384 w 24263694"/>
              <a:gd name="connsiteY5551" fmla="*/ 2000728 h 7804877"/>
              <a:gd name="connsiteX5552" fmla="*/ 2478156 w 24263694"/>
              <a:gd name="connsiteY5552" fmla="*/ 1999639 h 7804877"/>
              <a:gd name="connsiteX5553" fmla="*/ 2432098 w 24263694"/>
              <a:gd name="connsiteY5553" fmla="*/ 2017418 h 7804877"/>
              <a:gd name="connsiteX5554" fmla="*/ 2555668 w 24263694"/>
              <a:gd name="connsiteY5554" fmla="*/ 2044993 h 7804877"/>
              <a:gd name="connsiteX5555" fmla="*/ 2611837 w 24263694"/>
              <a:gd name="connsiteY5555" fmla="*/ 1999639 h 7804877"/>
              <a:gd name="connsiteX5556" fmla="*/ 2609590 w 24263694"/>
              <a:gd name="connsiteY5556" fmla="*/ 2036285 h 7804877"/>
              <a:gd name="connsiteX5557" fmla="*/ 2655648 w 24263694"/>
              <a:gd name="connsiteY5557" fmla="*/ 2018143 h 7804877"/>
              <a:gd name="connsiteX5558" fmla="*/ 2625317 w 24263694"/>
              <a:gd name="connsiteY5558" fmla="*/ 2061682 h 7804877"/>
              <a:gd name="connsiteX5559" fmla="*/ 2591616 w 24263694"/>
              <a:gd name="connsiteY5559" fmla="*/ 2043904 h 7804877"/>
              <a:gd name="connsiteX5560" fmla="*/ 2566902 w 24263694"/>
              <a:gd name="connsiteY5560" fmla="*/ 2081638 h 7804877"/>
              <a:gd name="connsiteX5561" fmla="*/ 2690473 w 24263694"/>
              <a:gd name="connsiteY5561" fmla="*/ 2080912 h 7804877"/>
              <a:gd name="connsiteX5562" fmla="*/ 2655648 w 24263694"/>
              <a:gd name="connsiteY5562" fmla="*/ 2072930 h 7804877"/>
              <a:gd name="connsiteX5563" fmla="*/ 2796070 w 24263694"/>
              <a:gd name="connsiteY5563" fmla="*/ 2106310 h 7804877"/>
              <a:gd name="connsiteX5564" fmla="*/ 2838758 w 24263694"/>
              <a:gd name="connsiteY5564" fmla="*/ 2070390 h 7804877"/>
              <a:gd name="connsiteX5565" fmla="*/ 2823031 w 24263694"/>
              <a:gd name="connsiteY5565" fmla="*/ 2105584 h 7804877"/>
              <a:gd name="connsiteX5566" fmla="*/ 3093763 w 24263694"/>
              <a:gd name="connsiteY5566" fmla="*/ 2060594 h 7804877"/>
              <a:gd name="connsiteX5567" fmla="*/ 3052198 w 24263694"/>
              <a:gd name="connsiteY5567" fmla="*/ 2019232 h 7804877"/>
              <a:gd name="connsiteX5568" fmla="*/ 3110613 w 24263694"/>
              <a:gd name="connsiteY5568" fmla="*/ 2062408 h 7804877"/>
              <a:gd name="connsiteX5569" fmla="*/ 3308326 w 24263694"/>
              <a:gd name="connsiteY5569" fmla="*/ 2070390 h 7804877"/>
              <a:gd name="connsiteX5570" fmla="*/ 3348768 w 24263694"/>
              <a:gd name="connsiteY5570" fmla="*/ 2106310 h 7804877"/>
              <a:gd name="connsiteX5571" fmla="*/ 3386962 w 24263694"/>
              <a:gd name="connsiteY5571" fmla="*/ 2096877 h 7804877"/>
              <a:gd name="connsiteX5572" fmla="*/ 3375728 w 24263694"/>
              <a:gd name="connsiteY5572" fmla="*/ 2053700 h 7804877"/>
              <a:gd name="connsiteX5573" fmla="*/ 3421787 w 24263694"/>
              <a:gd name="connsiteY5573" fmla="*/ 2099779 h 7804877"/>
              <a:gd name="connsiteX5574" fmla="*/ 3412800 w 24263694"/>
              <a:gd name="connsiteY5574" fmla="*/ 2089620 h 7804877"/>
              <a:gd name="connsiteX5575" fmla="*/ 3597033 w 24263694"/>
              <a:gd name="connsiteY5575" fmla="*/ 2080912 h 7804877"/>
              <a:gd name="connsiteX5576" fmla="*/ 3603773 w 24263694"/>
              <a:gd name="connsiteY5576" fmla="*/ 2105584 h 7804877"/>
              <a:gd name="connsiteX5577" fmla="*/ 3710493 w 24263694"/>
              <a:gd name="connsiteY5577" fmla="*/ 2125902 h 7804877"/>
              <a:gd name="connsiteX5578" fmla="*/ 3720603 w 24263694"/>
              <a:gd name="connsiteY5578" fmla="*/ 2099779 h 7804877"/>
              <a:gd name="connsiteX5579" fmla="*/ 3887986 w 24263694"/>
              <a:gd name="connsiteY5579" fmla="*/ 2062408 h 7804877"/>
              <a:gd name="connsiteX5580" fmla="*/ 3898096 w 24263694"/>
              <a:gd name="connsiteY5580" fmla="*/ 2114292 h 7804877"/>
              <a:gd name="connsiteX5581" fmla="*/ 3914947 w 24263694"/>
              <a:gd name="connsiteY5581" fmla="*/ 2133885 h 7804877"/>
              <a:gd name="connsiteX5582" fmla="*/ 3921687 w 24263694"/>
              <a:gd name="connsiteY5582" fmla="*/ 2088894 h 7804877"/>
              <a:gd name="connsiteX5583" fmla="*/ 4047504 w 24263694"/>
              <a:gd name="connsiteY5583" fmla="*/ 2019232 h 7804877"/>
              <a:gd name="connsiteX5584" fmla="*/ 4017173 w 24263694"/>
              <a:gd name="connsiteY5584" fmla="*/ 2001454 h 7804877"/>
              <a:gd name="connsiteX5585" fmla="*/ 4010433 w 24263694"/>
              <a:gd name="connsiteY5585" fmla="*/ 2037736 h 7804877"/>
              <a:gd name="connsiteX5586" fmla="*/ 3966621 w 24263694"/>
              <a:gd name="connsiteY5586" fmla="*/ 2019232 h 7804877"/>
              <a:gd name="connsiteX5587" fmla="*/ 3974485 w 24263694"/>
              <a:gd name="connsiteY5587" fmla="*/ 2043904 h 7804877"/>
              <a:gd name="connsiteX5588" fmla="*/ 3914947 w 24263694"/>
              <a:gd name="connsiteY5588" fmla="*/ 2070390 h 7804877"/>
              <a:gd name="connsiteX5589" fmla="*/ 3940784 w 24263694"/>
              <a:gd name="connsiteY5589" fmla="*/ 2017418 h 7804877"/>
              <a:gd name="connsiteX5590" fmla="*/ 3999199 w 24263694"/>
              <a:gd name="connsiteY5590" fmla="*/ 2000728 h 7804877"/>
              <a:gd name="connsiteX5591" fmla="*/ 3947524 w 24263694"/>
              <a:gd name="connsiteY5591" fmla="*/ 1982224 h 7804877"/>
              <a:gd name="connsiteX5592" fmla="*/ 3941907 w 24263694"/>
              <a:gd name="connsiteY5592" fmla="*/ 1929977 h 7804877"/>
              <a:gd name="connsiteX5593" fmla="*/ 3905960 w 24263694"/>
              <a:gd name="connsiteY5593" fmla="*/ 1939773 h 7804877"/>
              <a:gd name="connsiteX5594" fmla="*/ 3956511 w 24263694"/>
              <a:gd name="connsiteY5594" fmla="*/ 1991657 h 7804877"/>
              <a:gd name="connsiteX5595" fmla="*/ 3904836 w 24263694"/>
              <a:gd name="connsiteY5595" fmla="*/ 2009436 h 7804877"/>
              <a:gd name="connsiteX5596" fmla="*/ 3880122 w 24263694"/>
              <a:gd name="connsiteY5596" fmla="*/ 1982950 h 7804877"/>
              <a:gd name="connsiteX5597" fmla="*/ 3894726 w 24263694"/>
              <a:gd name="connsiteY5597" fmla="*/ 1956826 h 7804877"/>
              <a:gd name="connsiteX5598" fmla="*/ 3798116 w 24263694"/>
              <a:gd name="connsiteY5598" fmla="*/ 1946667 h 7804877"/>
              <a:gd name="connsiteX5599" fmla="*/ 3817213 w 24263694"/>
              <a:gd name="connsiteY5599" fmla="*/ 1921269 h 7804877"/>
              <a:gd name="connsiteX5600" fmla="*/ 3748688 w 24263694"/>
              <a:gd name="connsiteY5600" fmla="*/ 1955375 h 7804877"/>
              <a:gd name="connsiteX5601" fmla="*/ 3692519 w 24263694"/>
              <a:gd name="connsiteY5601" fmla="*/ 1921269 h 7804877"/>
              <a:gd name="connsiteX5602" fmla="*/ 3694766 w 24263694"/>
              <a:gd name="connsiteY5602" fmla="*/ 1948844 h 7804877"/>
              <a:gd name="connsiteX5603" fmla="*/ 3640844 w 24263694"/>
              <a:gd name="connsiteY5603" fmla="*/ 1894057 h 7804877"/>
              <a:gd name="connsiteX5604" fmla="*/ 3519520 w 24263694"/>
              <a:gd name="connsiteY5604" fmla="*/ 1912562 h 7804877"/>
              <a:gd name="connsiteX5605" fmla="*/ 3490312 w 24263694"/>
              <a:gd name="connsiteY5605" fmla="*/ 1937234 h 7804877"/>
              <a:gd name="connsiteX5606" fmla="*/ 3384716 w 24263694"/>
              <a:gd name="connsiteY5606" fmla="*/ 1921269 h 7804877"/>
              <a:gd name="connsiteX5607" fmla="*/ 3444254 w 24263694"/>
              <a:gd name="connsiteY5607" fmla="*/ 1894783 h 7804877"/>
              <a:gd name="connsiteX5608" fmla="*/ 3383592 w 24263694"/>
              <a:gd name="connsiteY5608" fmla="*/ 1875554 h 7804877"/>
              <a:gd name="connsiteX5609" fmla="*/ 3377975 w 24263694"/>
              <a:gd name="connsiteY5609" fmla="*/ 1902765 h 7804877"/>
              <a:gd name="connsiteX5610" fmla="*/ 3340904 w 24263694"/>
              <a:gd name="connsiteY5610" fmla="*/ 1902765 h 7804877"/>
              <a:gd name="connsiteX5611" fmla="*/ 3321807 w 24263694"/>
              <a:gd name="connsiteY5611" fmla="*/ 1868297 h 7804877"/>
              <a:gd name="connsiteX5612" fmla="*/ 3218457 w 24263694"/>
              <a:gd name="connsiteY5612" fmla="*/ 1876279 h 7804877"/>
              <a:gd name="connsiteX5613" fmla="*/ 3244294 w 24263694"/>
              <a:gd name="connsiteY5613" fmla="*/ 1893332 h 7804877"/>
              <a:gd name="connsiteX5614" fmla="*/ 3147684 w 24263694"/>
              <a:gd name="connsiteY5614" fmla="*/ 1877368 h 7804877"/>
              <a:gd name="connsiteX5615" fmla="*/ 3145438 w 24263694"/>
              <a:gd name="connsiteY5615" fmla="*/ 1904580 h 7804877"/>
              <a:gd name="connsiteX5616" fmla="*/ 2751135 w 24263694"/>
              <a:gd name="connsiteY5616" fmla="*/ 1849067 h 7804877"/>
              <a:gd name="connsiteX5617" fmla="*/ 2806180 w 24263694"/>
              <a:gd name="connsiteY5617" fmla="*/ 1841085 h 7804877"/>
              <a:gd name="connsiteX5618" fmla="*/ 2821907 w 24263694"/>
              <a:gd name="connsiteY5618" fmla="*/ 1797183 h 7804877"/>
              <a:gd name="connsiteX5619" fmla="*/ 2837634 w 24263694"/>
              <a:gd name="connsiteY5619" fmla="*/ 1831289 h 7804877"/>
              <a:gd name="connsiteX5620" fmla="*/ 2917394 w 24263694"/>
              <a:gd name="connsiteY5620" fmla="*/ 1849067 h 7804877"/>
              <a:gd name="connsiteX5621" fmla="*/ 2900543 w 24263694"/>
              <a:gd name="connsiteY5621" fmla="*/ 1823307 h 7804877"/>
              <a:gd name="connsiteX5622" fmla="*/ 2946601 w 24263694"/>
              <a:gd name="connsiteY5622" fmla="*/ 1805891 h 7804877"/>
              <a:gd name="connsiteX5623" fmla="*/ 3129710 w 24263694"/>
              <a:gd name="connsiteY5623" fmla="*/ 1806617 h 7804877"/>
              <a:gd name="connsiteX5624" fmla="*/ 3131957 w 24263694"/>
              <a:gd name="connsiteY5624" fmla="*/ 1839271 h 7804877"/>
              <a:gd name="connsiteX5625" fmla="*/ 3172398 w 24263694"/>
              <a:gd name="connsiteY5625" fmla="*/ 1839271 h 7804877"/>
              <a:gd name="connsiteX5626" fmla="*/ 3148808 w 24263694"/>
              <a:gd name="connsiteY5626" fmla="*/ 1795369 h 7804877"/>
              <a:gd name="connsiteX5627" fmla="*/ 3173522 w 24263694"/>
              <a:gd name="connsiteY5627" fmla="*/ 1743122 h 7804877"/>
              <a:gd name="connsiteX5628" fmla="*/ 3226320 w 24263694"/>
              <a:gd name="connsiteY5628" fmla="*/ 1752919 h 7804877"/>
              <a:gd name="connsiteX5629" fmla="*/ 3218457 w 24263694"/>
              <a:gd name="connsiteY5629" fmla="*/ 1806617 h 7804877"/>
              <a:gd name="connsiteX5630" fmla="*/ 3289229 w 24263694"/>
              <a:gd name="connsiteY5630" fmla="*/ 1759812 h 7804877"/>
              <a:gd name="connsiteX5631" fmla="*/ 3325177 w 24263694"/>
              <a:gd name="connsiteY5631" fmla="*/ 1754007 h 7804877"/>
              <a:gd name="connsiteX5632" fmla="*/ 3297093 w 24263694"/>
              <a:gd name="connsiteY5632" fmla="*/ 1769971 h 7804877"/>
              <a:gd name="connsiteX5633" fmla="*/ 3411677 w 24263694"/>
              <a:gd name="connsiteY5633" fmla="*/ 1796095 h 7804877"/>
              <a:gd name="connsiteX5634" fmla="*/ 3448748 w 24263694"/>
              <a:gd name="connsiteY5634" fmla="*/ 1831289 h 7804877"/>
              <a:gd name="connsiteX5635" fmla="*/ 3421787 w 24263694"/>
              <a:gd name="connsiteY5635" fmla="*/ 1842174 h 7804877"/>
              <a:gd name="connsiteX5636" fmla="*/ 3492559 w 24263694"/>
              <a:gd name="connsiteY5636" fmla="*/ 1841085 h 7804877"/>
              <a:gd name="connsiteX5637" fmla="*/ 3500423 w 24263694"/>
              <a:gd name="connsiteY5637" fmla="*/ 1805166 h 7804877"/>
              <a:gd name="connsiteX5638" fmla="*/ 3597033 w 24263694"/>
              <a:gd name="connsiteY5638" fmla="*/ 1824032 h 7804877"/>
              <a:gd name="connsiteX5639" fmla="*/ 3657695 w 24263694"/>
              <a:gd name="connsiteY5639" fmla="*/ 1780131 h 7804877"/>
              <a:gd name="connsiteX5640" fmla="*/ 3652078 w 24263694"/>
              <a:gd name="connsiteY5640" fmla="*/ 1806617 h 7804877"/>
              <a:gd name="connsiteX5641" fmla="*/ 3711616 w 24263694"/>
              <a:gd name="connsiteY5641" fmla="*/ 1780131 h 7804877"/>
              <a:gd name="connsiteX5642" fmla="*/ 3745318 w 24263694"/>
              <a:gd name="connsiteY5642" fmla="*/ 1813148 h 7804877"/>
              <a:gd name="connsiteX5643" fmla="*/ 3799239 w 24263694"/>
              <a:gd name="connsiteY5643" fmla="*/ 1805166 h 7804877"/>
              <a:gd name="connsiteX5644" fmla="*/ 3781265 w 24263694"/>
              <a:gd name="connsiteY5644" fmla="*/ 1743122 h 7804877"/>
              <a:gd name="connsiteX5645" fmla="*/ 3834064 w 24263694"/>
              <a:gd name="connsiteY5645" fmla="*/ 1752919 h 7804877"/>
              <a:gd name="connsiteX5646" fmla="*/ 3890232 w 24263694"/>
              <a:gd name="connsiteY5646" fmla="*/ 1717725 h 7804877"/>
              <a:gd name="connsiteX5647" fmla="*/ 3854285 w 24263694"/>
              <a:gd name="connsiteY5647" fmla="*/ 1717725 h 7804877"/>
              <a:gd name="connsiteX5648" fmla="*/ 3845298 w 24263694"/>
              <a:gd name="connsiteY5648" fmla="*/ 1662938 h 7804877"/>
              <a:gd name="connsiteX5649" fmla="*/ 3956511 w 24263694"/>
              <a:gd name="connsiteY5649" fmla="*/ 1715911 h 7804877"/>
              <a:gd name="connsiteX5650" fmla="*/ 4090192 w 24263694"/>
              <a:gd name="connsiteY5650" fmla="*/ 1664752 h 7804877"/>
              <a:gd name="connsiteX5651" fmla="*/ 3992459 w 24263694"/>
              <a:gd name="connsiteY5651" fmla="*/ 1724618 h 7804877"/>
              <a:gd name="connsiteX5652" fmla="*/ 4062108 w 24263694"/>
              <a:gd name="connsiteY5652" fmla="*/ 1805166 h 7804877"/>
              <a:gd name="connsiteX5653" fmla="*/ 3940784 w 24263694"/>
              <a:gd name="connsiteY5653" fmla="*/ 1751105 h 7804877"/>
              <a:gd name="connsiteX5654" fmla="*/ 4009309 w 24263694"/>
              <a:gd name="connsiteY5654" fmla="*/ 1795369 h 7804877"/>
              <a:gd name="connsiteX5655" fmla="*/ 3827324 w 24263694"/>
              <a:gd name="connsiteY5655" fmla="*/ 1789201 h 7804877"/>
              <a:gd name="connsiteX5656" fmla="*/ 3844174 w 24263694"/>
              <a:gd name="connsiteY5656" fmla="*/ 1859589 h 7804877"/>
              <a:gd name="connsiteX5657" fmla="*/ 3968868 w 24263694"/>
              <a:gd name="connsiteY5657" fmla="*/ 1868297 h 7804877"/>
              <a:gd name="connsiteX5658" fmla="*/ 3957635 w 24263694"/>
              <a:gd name="connsiteY5658" fmla="*/ 1831289 h 7804877"/>
              <a:gd name="connsiteX5659" fmla="*/ 3985719 w 24263694"/>
              <a:gd name="connsiteY5659" fmla="*/ 1814599 h 7804877"/>
              <a:gd name="connsiteX5660" fmla="*/ 4037394 w 24263694"/>
              <a:gd name="connsiteY5660" fmla="*/ 1842899 h 7804877"/>
              <a:gd name="connsiteX5661" fmla="*/ 4040764 w 24263694"/>
              <a:gd name="connsiteY5661" fmla="*/ 1839997 h 7804877"/>
              <a:gd name="connsiteX5662" fmla="*/ 4014927 w 24263694"/>
              <a:gd name="connsiteY5662" fmla="*/ 1819678 h 7804877"/>
              <a:gd name="connsiteX5663" fmla="*/ 4041887 w 24263694"/>
              <a:gd name="connsiteY5663" fmla="*/ 1839271 h 7804877"/>
              <a:gd name="connsiteX5664" fmla="*/ 4038517 w 24263694"/>
              <a:gd name="connsiteY5664" fmla="*/ 1827661 h 7804877"/>
              <a:gd name="connsiteX5665" fmla="*/ 4232861 w 24263694"/>
              <a:gd name="connsiteY5665" fmla="*/ 1850881 h 7804877"/>
              <a:gd name="connsiteX5666" fmla="*/ 4247464 w 24263694"/>
              <a:gd name="connsiteY5666" fmla="*/ 1833466 h 7804877"/>
              <a:gd name="connsiteX5667" fmla="*/ 4204776 w 24263694"/>
              <a:gd name="connsiteY5667" fmla="*/ 1815325 h 7804877"/>
              <a:gd name="connsiteX5668" fmla="*/ 4189049 w 24263694"/>
              <a:gd name="connsiteY5668" fmla="*/ 1771423 h 7804877"/>
              <a:gd name="connsiteX5669" fmla="*/ 4158718 w 24263694"/>
              <a:gd name="connsiteY5669" fmla="*/ 1824032 h 7804877"/>
              <a:gd name="connsiteX5670" fmla="*/ 4149731 w 24263694"/>
              <a:gd name="connsiteY5670" fmla="*/ 1759812 h 7804877"/>
              <a:gd name="connsiteX5671" fmla="*/ 4123893 w 24263694"/>
              <a:gd name="connsiteY5671" fmla="*/ 1806617 h 7804877"/>
              <a:gd name="connsiteX5672" fmla="*/ 4054244 w 24263694"/>
              <a:gd name="connsiteY5672" fmla="*/ 1735140 h 7804877"/>
              <a:gd name="connsiteX5673" fmla="*/ 4108166 w 24263694"/>
              <a:gd name="connsiteY5673" fmla="*/ 1717725 h 7804877"/>
              <a:gd name="connsiteX5674" fmla="*/ 4116030 w 24263694"/>
              <a:gd name="connsiteY5674" fmla="*/ 1751105 h 7804877"/>
              <a:gd name="connsiteX5675" fmla="*/ 4101426 w 24263694"/>
              <a:gd name="connsiteY5675" fmla="*/ 1690513 h 7804877"/>
              <a:gd name="connsiteX5676" fmla="*/ 4098056 w 24263694"/>
              <a:gd name="connsiteY5676" fmla="*/ 1671646 h 7804877"/>
              <a:gd name="connsiteX5677" fmla="*/ 4168828 w 24263694"/>
              <a:gd name="connsiteY5677" fmla="*/ 1691239 h 7804877"/>
              <a:gd name="connsiteX5678" fmla="*/ 4181185 w 24263694"/>
              <a:gd name="connsiteY5678" fmla="*/ 1647337 h 7804877"/>
              <a:gd name="connsiteX5679" fmla="*/ 4029530 w 24263694"/>
              <a:gd name="connsiteY5679" fmla="*/ 1627744 h 7804877"/>
              <a:gd name="connsiteX5680" fmla="*/ 4001446 w 24263694"/>
              <a:gd name="connsiteY5680" fmla="*/ 1664752 h 7804877"/>
              <a:gd name="connsiteX5681" fmla="*/ 3854285 w 24263694"/>
              <a:gd name="connsiteY5681" fmla="*/ 1645160 h 7804877"/>
              <a:gd name="connsiteX5682" fmla="*/ 3872258 w 24263694"/>
              <a:gd name="connsiteY5682" fmla="*/ 1592550 h 7804877"/>
              <a:gd name="connsiteX5683" fmla="*/ 3896973 w 24263694"/>
              <a:gd name="connsiteY5683" fmla="*/ 1620488 h 7804877"/>
              <a:gd name="connsiteX5684" fmla="*/ 3930674 w 24263694"/>
              <a:gd name="connsiteY5684" fmla="*/ 1638266 h 7804877"/>
              <a:gd name="connsiteX5685" fmla="*/ 3968868 w 24263694"/>
              <a:gd name="connsiteY5685" fmla="*/ 1611054 h 7804877"/>
              <a:gd name="connsiteX5686" fmla="*/ 3907083 w 24263694"/>
              <a:gd name="connsiteY5686" fmla="*/ 1594364 h 7804877"/>
              <a:gd name="connsiteX5687" fmla="*/ 3949771 w 24263694"/>
              <a:gd name="connsiteY5687" fmla="*/ 1567153 h 7804877"/>
              <a:gd name="connsiteX5688" fmla="*/ 3925057 w 24263694"/>
              <a:gd name="connsiteY5688" fmla="*/ 1541392 h 7804877"/>
              <a:gd name="connsiteX5689" fmla="*/ 3843051 w 24263694"/>
              <a:gd name="connsiteY5689" fmla="*/ 1556993 h 7804877"/>
              <a:gd name="connsiteX5690" fmla="*/ 3817213 w 24263694"/>
              <a:gd name="connsiteY5690" fmla="*/ 1603072 h 7804877"/>
              <a:gd name="connsiteX5691" fmla="*/ 3693643 w 24263694"/>
              <a:gd name="connsiteY5691" fmla="*/ 1600170 h 7804877"/>
              <a:gd name="connsiteX5692" fmla="*/ 3631857 w 24263694"/>
              <a:gd name="connsiteY5692" fmla="*/ 1584568 h 7804877"/>
              <a:gd name="connsiteX5693" fmla="*/ 3659941 w 24263694"/>
              <a:gd name="connsiteY5693" fmla="*/ 1559170 h 7804877"/>
              <a:gd name="connsiteX5694" fmla="*/ 3616130 w 24263694"/>
              <a:gd name="connsiteY5694" fmla="*/ 1559170 h 7804877"/>
              <a:gd name="connsiteX5695" fmla="*/ 3595909 w 24263694"/>
              <a:gd name="connsiteY5695" fmla="*/ 1584568 h 7804877"/>
              <a:gd name="connsiteX5696" fmla="*/ 3652078 w 24263694"/>
              <a:gd name="connsiteY5696" fmla="*/ 1610329 h 7804877"/>
              <a:gd name="connsiteX5697" fmla="*/ 3643091 w 24263694"/>
              <a:gd name="connsiteY5697" fmla="*/ 1672734 h 7804877"/>
              <a:gd name="connsiteX5698" fmla="*/ 3677915 w 24263694"/>
              <a:gd name="connsiteY5698" fmla="*/ 1690513 h 7804877"/>
              <a:gd name="connsiteX5699" fmla="*/ 3737454 w 24263694"/>
              <a:gd name="connsiteY5699" fmla="*/ 1664752 h 7804877"/>
              <a:gd name="connsiteX5700" fmla="*/ 3811596 w 24263694"/>
              <a:gd name="connsiteY5700" fmla="*/ 1699946 h 7804877"/>
              <a:gd name="connsiteX5701" fmla="*/ 3801486 w 24263694"/>
              <a:gd name="connsiteY5701" fmla="*/ 1656770 h 7804877"/>
              <a:gd name="connsiteX5702" fmla="*/ 3827324 w 24263694"/>
              <a:gd name="connsiteY5702" fmla="*/ 1715911 h 7804877"/>
              <a:gd name="connsiteX5703" fmla="*/ 3755428 w 24263694"/>
              <a:gd name="connsiteY5703" fmla="*/ 1716636 h 7804877"/>
              <a:gd name="connsiteX5704" fmla="*/ 3771155 w 24263694"/>
              <a:gd name="connsiteY5704" fmla="*/ 1751105 h 7804877"/>
              <a:gd name="connsiteX5705" fmla="*/ 3738577 w 24263694"/>
              <a:gd name="connsiteY5705" fmla="*/ 1779405 h 7804877"/>
              <a:gd name="connsiteX5706" fmla="*/ 3755428 w 24263694"/>
              <a:gd name="connsiteY5706" fmla="*/ 1735140 h 7804877"/>
              <a:gd name="connsiteX5707" fmla="*/ 3744194 w 24263694"/>
              <a:gd name="connsiteY5707" fmla="*/ 1752919 h 7804877"/>
              <a:gd name="connsiteX5708" fmla="*/ 3703753 w 24263694"/>
              <a:gd name="connsiteY5708" fmla="*/ 1761989 h 7804877"/>
              <a:gd name="connsiteX5709" fmla="*/ 3675669 w 24263694"/>
              <a:gd name="connsiteY5709" fmla="*/ 1726433 h 7804877"/>
              <a:gd name="connsiteX5710" fmla="*/ 3595909 w 24263694"/>
              <a:gd name="connsiteY5710" fmla="*/ 1717725 h 7804877"/>
              <a:gd name="connsiteX5711" fmla="*/ 3598156 w 24263694"/>
              <a:gd name="connsiteY5711" fmla="*/ 1742397 h 7804877"/>
              <a:gd name="connsiteX5712" fmla="*/ 3411677 w 24263694"/>
              <a:gd name="connsiteY5712" fmla="*/ 1743848 h 7804877"/>
              <a:gd name="connsiteX5713" fmla="*/ 3234184 w 24263694"/>
              <a:gd name="connsiteY5713" fmla="*/ 1707928 h 7804877"/>
              <a:gd name="connsiteX5714" fmla="*/ 3245417 w 24263694"/>
              <a:gd name="connsiteY5714" fmla="*/ 1744937 h 7804877"/>
              <a:gd name="connsiteX5715" fmla="*/ 3181386 w 24263694"/>
              <a:gd name="connsiteY5715" fmla="*/ 1698495 h 7804877"/>
              <a:gd name="connsiteX5716" fmla="*/ 3154425 w 24263694"/>
              <a:gd name="connsiteY5716" fmla="*/ 1707928 h 7804877"/>
              <a:gd name="connsiteX5717" fmla="*/ 3148808 w 24263694"/>
              <a:gd name="connsiteY5717" fmla="*/ 1735140 h 7804877"/>
              <a:gd name="connsiteX5718" fmla="*/ 3120724 w 24263694"/>
              <a:gd name="connsiteY5718" fmla="*/ 1690513 h 7804877"/>
              <a:gd name="connsiteX5719" fmla="*/ 3189249 w 24263694"/>
              <a:gd name="connsiteY5719" fmla="*/ 1707928 h 7804877"/>
              <a:gd name="connsiteX5720" fmla="*/ 3281366 w 24263694"/>
              <a:gd name="connsiteY5720" fmla="*/ 1680354 h 7804877"/>
              <a:gd name="connsiteX5721" fmla="*/ 3295969 w 24263694"/>
              <a:gd name="connsiteY5721" fmla="*/ 1718450 h 7804877"/>
              <a:gd name="connsiteX5722" fmla="*/ 3464475 w 24263694"/>
              <a:gd name="connsiteY5722" fmla="*/ 1672734 h 7804877"/>
              <a:gd name="connsiteX5723" fmla="*/ 3331917 w 24263694"/>
              <a:gd name="connsiteY5723" fmla="*/ 1662938 h 7804877"/>
              <a:gd name="connsiteX5724" fmla="*/ 3431897 w 24263694"/>
              <a:gd name="connsiteY5724" fmla="*/ 1636452 h 7804877"/>
              <a:gd name="connsiteX5725" fmla="*/ 3403813 w 24263694"/>
              <a:gd name="connsiteY5725" fmla="*/ 1601258 h 7804877"/>
              <a:gd name="connsiteX5726" fmla="*/ 3349891 w 24263694"/>
              <a:gd name="connsiteY5726" fmla="*/ 1591462 h 7804877"/>
              <a:gd name="connsiteX5727" fmla="*/ 3386962 w 24263694"/>
              <a:gd name="connsiteY5727" fmla="*/ 1512366 h 7804877"/>
              <a:gd name="connsiteX5728" fmla="*/ 3371235 w 24263694"/>
              <a:gd name="connsiteY5728" fmla="*/ 1556993 h 7804877"/>
              <a:gd name="connsiteX5729" fmla="*/ 3349891 w 24263694"/>
              <a:gd name="connsiteY5729" fmla="*/ 1521799 h 7804877"/>
              <a:gd name="connsiteX5730" fmla="*/ 3291476 w 24263694"/>
              <a:gd name="connsiteY5730" fmla="*/ 1539578 h 7804877"/>
              <a:gd name="connsiteX5731" fmla="*/ 3283612 w 24263694"/>
              <a:gd name="connsiteY5731" fmla="*/ 1468827 h 7804877"/>
              <a:gd name="connsiteX5732" fmla="*/ 3333041 w 24263694"/>
              <a:gd name="connsiteY5732" fmla="*/ 1505835 h 7804877"/>
              <a:gd name="connsiteX5733" fmla="*/ 3340904 w 24263694"/>
              <a:gd name="connsiteY5733" fmla="*/ 1478986 h 7804877"/>
              <a:gd name="connsiteX5734" fmla="*/ 3298216 w 24263694"/>
              <a:gd name="connsiteY5734" fmla="*/ 1442704 h 7804877"/>
              <a:gd name="connsiteX5735" fmla="*/ 3351015 w 24263694"/>
              <a:gd name="connsiteY5735" fmla="*/ 1443429 h 7804877"/>
              <a:gd name="connsiteX5736" fmla="*/ 3335287 w 24263694"/>
              <a:gd name="connsiteY5736" fmla="*/ 1424200 h 7804877"/>
              <a:gd name="connsiteX5737" fmla="*/ 3386962 w 24263694"/>
              <a:gd name="connsiteY5737" fmla="*/ 1397713 h 7804877"/>
              <a:gd name="connsiteX5738" fmla="*/ 3395949 w 24263694"/>
              <a:gd name="connsiteY5738" fmla="*/ 1443429 h 7804877"/>
              <a:gd name="connsiteX5739" fmla="*/ 3448748 w 24263694"/>
              <a:gd name="connsiteY5739" fmla="*/ 1459394 h 7804877"/>
              <a:gd name="connsiteX5740" fmla="*/ 3464475 w 24263694"/>
              <a:gd name="connsiteY5740" fmla="*/ 1424200 h 7804877"/>
              <a:gd name="connsiteX5741" fmla="*/ 3561085 w 24263694"/>
              <a:gd name="connsiteY5741" fmla="*/ 1452137 h 7804877"/>
              <a:gd name="connsiteX5742" fmla="*/ 3519520 w 24263694"/>
              <a:gd name="connsiteY5742" fmla="*/ 1461208 h 7804877"/>
              <a:gd name="connsiteX5743" fmla="*/ 3608266 w 24263694"/>
              <a:gd name="connsiteY5743" fmla="*/ 1471004 h 7804877"/>
              <a:gd name="connsiteX5744" fmla="*/ 3580182 w 24263694"/>
              <a:gd name="connsiteY5744" fmla="*/ 1486968 h 7804877"/>
              <a:gd name="connsiteX5745" fmla="*/ 3623994 w 24263694"/>
              <a:gd name="connsiteY5745" fmla="*/ 1513817 h 7804877"/>
              <a:gd name="connsiteX5746" fmla="*/ 3643091 w 24263694"/>
              <a:gd name="connsiteY5746" fmla="*/ 1488420 h 7804877"/>
              <a:gd name="connsiteX5747" fmla="*/ 3625117 w 24263694"/>
              <a:gd name="connsiteY5747" fmla="*/ 1486968 h 7804877"/>
              <a:gd name="connsiteX5748" fmla="*/ 3648707 w 24263694"/>
              <a:gd name="connsiteY5748" fmla="*/ 1461208 h 7804877"/>
              <a:gd name="connsiteX5749" fmla="*/ 3641968 w 24263694"/>
              <a:gd name="connsiteY5749" fmla="*/ 1497127 h 7804877"/>
              <a:gd name="connsiteX5750" fmla="*/ 3659941 w 24263694"/>
              <a:gd name="connsiteY5750" fmla="*/ 1550463 h 7804877"/>
              <a:gd name="connsiteX5751" fmla="*/ 3719480 w 24263694"/>
              <a:gd name="connsiteY5751" fmla="*/ 1538852 h 7804877"/>
              <a:gd name="connsiteX5752" fmla="*/ 3676792 w 24263694"/>
              <a:gd name="connsiteY5752" fmla="*/ 1521074 h 7804877"/>
              <a:gd name="connsiteX5753" fmla="*/ 3712740 w 24263694"/>
              <a:gd name="connsiteY5753" fmla="*/ 1513817 h 7804877"/>
              <a:gd name="connsiteX5754" fmla="*/ 3740824 w 24263694"/>
              <a:gd name="connsiteY5754" fmla="*/ 1485517 h 7804877"/>
              <a:gd name="connsiteX5755" fmla="*/ 3720603 w 24263694"/>
              <a:gd name="connsiteY5755" fmla="*/ 1521074 h 7804877"/>
              <a:gd name="connsiteX5756" fmla="*/ 3817213 w 24263694"/>
              <a:gd name="connsiteY5756" fmla="*/ 1549011 h 7804877"/>
              <a:gd name="connsiteX5757" fmla="*/ 3817213 w 24263694"/>
              <a:gd name="connsiteY5757" fmla="*/ 1479712 h 7804877"/>
              <a:gd name="connsiteX5758" fmla="*/ 3836310 w 24263694"/>
              <a:gd name="connsiteY5758" fmla="*/ 1532321 h 7804877"/>
              <a:gd name="connsiteX5759" fmla="*/ 3899219 w 24263694"/>
              <a:gd name="connsiteY5759" fmla="*/ 1521074 h 7804877"/>
              <a:gd name="connsiteX5760" fmla="*/ 3878998 w 24263694"/>
              <a:gd name="connsiteY5760" fmla="*/ 1486968 h 7804877"/>
              <a:gd name="connsiteX5761" fmla="*/ 3926180 w 24263694"/>
              <a:gd name="connsiteY5761" fmla="*/ 1523614 h 7804877"/>
              <a:gd name="connsiteX5762" fmla="*/ 3966621 w 24263694"/>
              <a:gd name="connsiteY5762" fmla="*/ 1450686 h 7804877"/>
              <a:gd name="connsiteX5763" fmla="*/ 3926180 w 24263694"/>
              <a:gd name="connsiteY5763" fmla="*/ 1459394 h 7804877"/>
              <a:gd name="connsiteX5764" fmla="*/ 3914947 w 24263694"/>
              <a:gd name="connsiteY5764" fmla="*/ 1434722 h 7804877"/>
              <a:gd name="connsiteX5765" fmla="*/ 3899219 w 24263694"/>
              <a:gd name="connsiteY5765" fmla="*/ 1451411 h 7804877"/>
              <a:gd name="connsiteX5766" fmla="*/ 3887986 w 24263694"/>
              <a:gd name="connsiteY5766" fmla="*/ 1424200 h 7804877"/>
              <a:gd name="connsiteX5767" fmla="*/ 3738577 w 24263694"/>
              <a:gd name="connsiteY5767" fmla="*/ 1388643 h 7804877"/>
              <a:gd name="connsiteX5768" fmla="*/ 3746441 w 24263694"/>
              <a:gd name="connsiteY5768" fmla="*/ 1344015 h 7804877"/>
              <a:gd name="connsiteX5769" fmla="*/ 3862148 w 24263694"/>
              <a:gd name="connsiteY5769" fmla="*/ 1364334 h 7804877"/>
              <a:gd name="connsiteX5770" fmla="*/ 3641968 w 24263694"/>
              <a:gd name="connsiteY5770" fmla="*/ 1248593 h 7804877"/>
              <a:gd name="connsiteX5771" fmla="*/ 3625117 w 24263694"/>
              <a:gd name="connsiteY5771" fmla="*/ 1298662 h 7804877"/>
              <a:gd name="connsiteX5772" fmla="*/ 3617253 w 24263694"/>
              <a:gd name="connsiteY5772" fmla="*/ 1284149 h 7804877"/>
              <a:gd name="connsiteX5773" fmla="*/ 3579059 w 24263694"/>
              <a:gd name="connsiteY5773" fmla="*/ 1256575 h 7804877"/>
              <a:gd name="connsiteX5774" fmla="*/ 3616130 w 24263694"/>
              <a:gd name="connsiteY5774" fmla="*/ 1246778 h 7804877"/>
              <a:gd name="connsiteX5775" fmla="*/ 3500423 w 24263694"/>
              <a:gd name="connsiteY5775" fmla="*/ 1230088 h 7804877"/>
              <a:gd name="connsiteX5776" fmla="*/ 3508286 w 24263694"/>
              <a:gd name="connsiteY5776" fmla="*/ 1176390 h 7804877"/>
              <a:gd name="connsiteX5777" fmla="*/ 3308326 w 24263694"/>
              <a:gd name="connsiteY5777" fmla="*/ 1177116 h 7804877"/>
              <a:gd name="connsiteX5778" fmla="*/ 3300463 w 24263694"/>
              <a:gd name="connsiteY5778" fmla="*/ 1149179 h 7804877"/>
              <a:gd name="connsiteX5779" fmla="*/ 3352138 w 24263694"/>
              <a:gd name="connsiteY5779" fmla="*/ 1113622 h 7804877"/>
              <a:gd name="connsiteX5780" fmla="*/ 3280242 w 24263694"/>
              <a:gd name="connsiteY5780" fmla="*/ 1133214 h 7804877"/>
              <a:gd name="connsiteX5781" fmla="*/ 3247664 w 24263694"/>
              <a:gd name="connsiteY5781" fmla="*/ 1088224 h 7804877"/>
              <a:gd name="connsiteX5782" fmla="*/ 3200483 w 24263694"/>
              <a:gd name="connsiteY5782" fmla="*/ 1124507 h 7804877"/>
              <a:gd name="connsiteX5783" fmla="*/ 3120724 w 24263694"/>
              <a:gd name="connsiteY5783" fmla="*/ 1106728 h 7804877"/>
              <a:gd name="connsiteX5784" fmla="*/ 3106120 w 24263694"/>
              <a:gd name="connsiteY5784" fmla="*/ 1059924 h 7804877"/>
              <a:gd name="connsiteX5785" fmla="*/ 3122970 w 24263694"/>
              <a:gd name="connsiteY5785" fmla="*/ 1015659 h 7804877"/>
              <a:gd name="connsiteX5786" fmla="*/ 3212840 w 24263694"/>
              <a:gd name="connsiteY5786" fmla="*/ 1006951 h 7804877"/>
              <a:gd name="connsiteX5787" fmla="*/ 3415047 w 24263694"/>
              <a:gd name="connsiteY5787" fmla="*/ 1045774 h 7804877"/>
              <a:gd name="connsiteX5788" fmla="*/ 3394826 w 24263694"/>
              <a:gd name="connsiteY5788" fmla="*/ 1071171 h 7804877"/>
              <a:gd name="connsiteX5789" fmla="*/ 3403813 w 24263694"/>
              <a:gd name="connsiteY5789" fmla="*/ 1077702 h 7804877"/>
              <a:gd name="connsiteX5790" fmla="*/ 3425157 w 24263694"/>
              <a:gd name="connsiteY5790" fmla="*/ 1034526 h 7804877"/>
              <a:gd name="connsiteX5791" fmla="*/ 3448748 w 24263694"/>
              <a:gd name="connsiteY5791" fmla="*/ 1068994 h 7804877"/>
              <a:gd name="connsiteX5792" fmla="*/ 3455488 w 24263694"/>
              <a:gd name="connsiteY5792" fmla="*/ 1035977 h 7804877"/>
              <a:gd name="connsiteX5793" fmla="*/ 3546481 w 24263694"/>
              <a:gd name="connsiteY5793" fmla="*/ 1088224 h 7804877"/>
              <a:gd name="connsiteX5794" fmla="*/ 3631857 w 24263694"/>
              <a:gd name="connsiteY5794" fmla="*/ 1061012 h 7804877"/>
              <a:gd name="connsiteX5795" fmla="*/ 3662188 w 24263694"/>
              <a:gd name="connsiteY5795" fmla="*/ 1096206 h 7804877"/>
              <a:gd name="connsiteX5796" fmla="*/ 3662188 w 24263694"/>
              <a:gd name="connsiteY5796" fmla="*/ 1026544 h 7804877"/>
              <a:gd name="connsiteX5797" fmla="*/ 3697013 w 24263694"/>
              <a:gd name="connsiteY5797" fmla="*/ 1043959 h 7804877"/>
              <a:gd name="connsiteX5798" fmla="*/ 3714987 w 24263694"/>
              <a:gd name="connsiteY5798" fmla="*/ 1088224 h 7804877"/>
              <a:gd name="connsiteX5799" fmla="*/ 3734084 w 24263694"/>
              <a:gd name="connsiteY5799" fmla="*/ 1025818 h 7804877"/>
              <a:gd name="connsiteX5800" fmla="*/ 3793622 w 24263694"/>
              <a:gd name="connsiteY5800" fmla="*/ 1053756 h 7804877"/>
              <a:gd name="connsiteX5801" fmla="*/ 3818337 w 24263694"/>
              <a:gd name="connsiteY5801" fmla="*/ 1089313 h 7804877"/>
              <a:gd name="connsiteX5802" fmla="*/ 3741948 w 24263694"/>
              <a:gd name="connsiteY5802" fmla="*/ 1035252 h 7804877"/>
              <a:gd name="connsiteX5803" fmla="*/ 3828447 w 24263694"/>
              <a:gd name="connsiteY5803" fmla="*/ 1017110 h 7804877"/>
              <a:gd name="connsiteX5804" fmla="*/ 3862148 w 24263694"/>
              <a:gd name="connsiteY5804" fmla="*/ 1098020 h 7804877"/>
              <a:gd name="connsiteX5805" fmla="*/ 3896973 w 24263694"/>
              <a:gd name="connsiteY5805" fmla="*/ 1043234 h 7804877"/>
              <a:gd name="connsiteX5806" fmla="*/ 3864395 w 24263694"/>
              <a:gd name="connsiteY5806" fmla="*/ 1070446 h 7804877"/>
              <a:gd name="connsiteX5807" fmla="*/ 3863272 w 24263694"/>
              <a:gd name="connsiteY5807" fmla="*/ 1017110 h 7804877"/>
              <a:gd name="connsiteX5808" fmla="*/ 3944154 w 24263694"/>
              <a:gd name="connsiteY5808" fmla="*/ 1009854 h 7804877"/>
              <a:gd name="connsiteX5809" fmla="*/ 3917193 w 24263694"/>
              <a:gd name="connsiteY5809" fmla="*/ 1071171 h 7804877"/>
              <a:gd name="connsiteX5810" fmla="*/ 3968868 w 24263694"/>
              <a:gd name="connsiteY5810" fmla="*/ 1045048 h 7804877"/>
              <a:gd name="connsiteX5811" fmla="*/ 4032900 w 24263694"/>
              <a:gd name="connsiteY5811" fmla="*/ 1025818 h 7804877"/>
              <a:gd name="connsiteX5812" fmla="*/ 4128387 w 24263694"/>
              <a:gd name="connsiteY5812" fmla="*/ 989536 h 7804877"/>
              <a:gd name="connsiteX5813" fmla="*/ 4144114 w 24263694"/>
              <a:gd name="connsiteY5813" fmla="*/ 1017836 h 7804877"/>
              <a:gd name="connsiteX5814" fmla="*/ 4145238 w 24263694"/>
              <a:gd name="connsiteY5814" fmla="*/ 1124507 h 7804877"/>
              <a:gd name="connsiteX5815" fmla="*/ 4173322 w 24263694"/>
              <a:gd name="connsiteY5815" fmla="*/ 1053030 h 7804877"/>
              <a:gd name="connsiteX5816" fmla="*/ 4250834 w 24263694"/>
              <a:gd name="connsiteY5816" fmla="*/ 1098020 h 7804877"/>
              <a:gd name="connsiteX5817" fmla="*/ 4444054 w 24263694"/>
              <a:gd name="connsiteY5817" fmla="*/ 1069720 h 7804877"/>
              <a:gd name="connsiteX5818" fmla="*/ 4419340 w 24263694"/>
              <a:gd name="connsiteY5818" fmla="*/ 1034526 h 7804877"/>
              <a:gd name="connsiteX5819" fmla="*/ 4446301 w 24263694"/>
              <a:gd name="connsiteY5819" fmla="*/ 1035977 h 7804877"/>
              <a:gd name="connsiteX5820" fmla="*/ 4454165 w 24263694"/>
              <a:gd name="connsiteY5820" fmla="*/ 1061012 h 7804877"/>
              <a:gd name="connsiteX5821" fmla="*/ 4545157 w 24263694"/>
              <a:gd name="connsiteY5821" fmla="*/ 1027995 h 7804877"/>
              <a:gd name="connsiteX5822" fmla="*/ 4526060 w 24263694"/>
              <a:gd name="connsiteY5822" fmla="*/ 1053756 h 7804877"/>
              <a:gd name="connsiteX5823" fmla="*/ 4911376 w 24263694"/>
              <a:gd name="connsiteY5823" fmla="*/ 1081330 h 7804877"/>
              <a:gd name="connsiteX5824" fmla="*/ 4832740 w 24263694"/>
              <a:gd name="connsiteY5824" fmla="*/ 1054481 h 7804877"/>
              <a:gd name="connsiteX5825" fmla="*/ 5036070 w 24263694"/>
              <a:gd name="connsiteY5825" fmla="*/ 1035252 h 7804877"/>
              <a:gd name="connsiteX5826" fmla="*/ 5021466 w 24263694"/>
              <a:gd name="connsiteY5826" fmla="*/ 992076 h 7804877"/>
              <a:gd name="connsiteX5827" fmla="*/ 5204576 w 24263694"/>
              <a:gd name="connsiteY5827" fmla="*/ 974297 h 7804877"/>
              <a:gd name="connsiteX5828" fmla="*/ 5098979 w 24263694"/>
              <a:gd name="connsiteY5828" fmla="*/ 894476 h 7804877"/>
              <a:gd name="connsiteX5829" fmla="*/ 5134927 w 24263694"/>
              <a:gd name="connsiteY5829" fmla="*/ 894476 h 7804877"/>
              <a:gd name="connsiteX5830" fmla="*/ 5091116 w 24263694"/>
              <a:gd name="connsiteY5830" fmla="*/ 824451 h 7804877"/>
              <a:gd name="connsiteX5831" fmla="*/ 5084375 w 24263694"/>
              <a:gd name="connsiteY5831" fmla="*/ 850937 h 7804877"/>
              <a:gd name="connsiteX5832" fmla="*/ 4870935 w 24263694"/>
              <a:gd name="connsiteY5832" fmla="*/ 833521 h 7804877"/>
              <a:gd name="connsiteX5833" fmla="*/ 4933843 w 24263694"/>
              <a:gd name="connsiteY5833" fmla="*/ 770753 h 7804877"/>
              <a:gd name="connsiteX5834" fmla="*/ 4863071 w 24263694"/>
              <a:gd name="connsiteY5834" fmla="*/ 699276 h 7804877"/>
              <a:gd name="connsiteX5835" fmla="*/ 4815890 w 24263694"/>
              <a:gd name="connsiteY5835" fmla="*/ 735559 h 7804877"/>
              <a:gd name="connsiteX5836" fmla="*/ 4801286 w 24263694"/>
              <a:gd name="connsiteY5836" fmla="*/ 682586 h 7804877"/>
              <a:gd name="connsiteX5837" fmla="*/ 4755228 w 24263694"/>
              <a:gd name="connsiteY5837" fmla="*/ 706533 h 7804877"/>
              <a:gd name="connsiteX5838" fmla="*/ 4660864 w 24263694"/>
              <a:gd name="connsiteY5838" fmla="*/ 709072 h 7804877"/>
              <a:gd name="connsiteX5839" fmla="*/ 4483372 w 24263694"/>
              <a:gd name="connsiteY5839" fmla="*/ 645578 h 7804877"/>
              <a:gd name="connsiteX5840" fmla="*/ 4413723 w 24263694"/>
              <a:gd name="connsiteY5840" fmla="*/ 682586 h 7804877"/>
              <a:gd name="connsiteX5841" fmla="*/ 4385638 w 24263694"/>
              <a:gd name="connsiteY5841" fmla="*/ 635782 h 7804877"/>
              <a:gd name="connsiteX5842" fmla="*/ 4210393 w 24263694"/>
              <a:gd name="connsiteY5842" fmla="*/ 644490 h 7804877"/>
              <a:gd name="connsiteX5843" fmla="*/ 4260945 w 24263694"/>
              <a:gd name="connsiteY5843" fmla="*/ 627074 h 7804877"/>
              <a:gd name="connsiteX5844" fmla="*/ 4176692 w 24263694"/>
              <a:gd name="connsiteY5844" fmla="*/ 566119 h 7804877"/>
              <a:gd name="connsiteX5845" fmla="*/ 4156471 w 24263694"/>
              <a:gd name="connsiteY5845" fmla="*/ 591880 h 7804877"/>
              <a:gd name="connsiteX5846" fmla="*/ 4120523 w 24263694"/>
              <a:gd name="connsiteY5846" fmla="*/ 546890 h 7804877"/>
              <a:gd name="connsiteX5847" fmla="*/ 4165458 w 24263694"/>
              <a:gd name="connsiteY5847" fmla="*/ 529111 h 7804877"/>
              <a:gd name="connsiteX5848" fmla="*/ 4298016 w 24263694"/>
              <a:gd name="connsiteY5848" fmla="*/ 477953 h 7804877"/>
              <a:gd name="connsiteX5849" fmla="*/ 4295769 w 24263694"/>
              <a:gd name="connsiteY5849" fmla="*/ 505528 h 7804877"/>
              <a:gd name="connsiteX5850" fmla="*/ 4385638 w 24263694"/>
              <a:gd name="connsiteY5850" fmla="*/ 514236 h 7804877"/>
              <a:gd name="connsiteX5851" fmla="*/ 4422710 w 24263694"/>
              <a:gd name="connsiteY5851" fmla="*/ 487024 h 7804877"/>
              <a:gd name="connsiteX5852" fmla="*/ 4411476 w 24263694"/>
              <a:gd name="connsiteY5852" fmla="*/ 449653 h 7804877"/>
              <a:gd name="connsiteX5853" fmla="*/ 4547404 w 24263694"/>
              <a:gd name="connsiteY5853" fmla="*/ 426069 h 7804877"/>
              <a:gd name="connsiteX5854" fmla="*/ 4705800 w 24263694"/>
              <a:gd name="connsiteY5854" fmla="*/ 469971 h 7804877"/>
              <a:gd name="connsiteX5855" fmla="*/ 4855208 w 24263694"/>
              <a:gd name="connsiteY5855" fmla="*/ 432237 h 7804877"/>
              <a:gd name="connsiteX5856" fmla="*/ 4873182 w 24263694"/>
              <a:gd name="connsiteY5856" fmla="*/ 487749 h 7804877"/>
              <a:gd name="connsiteX5857" fmla="*/ 4900143 w 24263694"/>
              <a:gd name="connsiteY5857" fmla="*/ 487024 h 7804877"/>
              <a:gd name="connsiteX5858" fmla="*/ 5155148 w 24263694"/>
              <a:gd name="connsiteY5858" fmla="*/ 477953 h 7804877"/>
              <a:gd name="connsiteX5859" fmla="*/ 5296693 w 24263694"/>
              <a:gd name="connsiteY5859" fmla="*/ 496457 h 7804877"/>
              <a:gd name="connsiteX5860" fmla="*/ 5285459 w 24263694"/>
              <a:gd name="connsiteY5860" fmla="*/ 468520 h 7804877"/>
              <a:gd name="connsiteX5861" fmla="*/ 5535970 w 24263694"/>
              <a:gd name="connsiteY5861" fmla="*/ 398494 h 7804877"/>
              <a:gd name="connsiteX5862" fmla="*/ 5462951 w 24263694"/>
              <a:gd name="connsiteY5862" fmla="*/ 417361 h 7804877"/>
              <a:gd name="connsiteX5863" fmla="*/ 5824677 w 24263694"/>
              <a:gd name="connsiteY5863" fmla="*/ 355681 h 7804877"/>
              <a:gd name="connsiteX5864" fmla="*/ 5975208 w 24263694"/>
              <a:gd name="connsiteY5864" fmla="*/ 372371 h 7804877"/>
              <a:gd name="connsiteX5865" fmla="*/ 6011156 w 24263694"/>
              <a:gd name="connsiteY5865" fmla="*/ 356407 h 7804877"/>
              <a:gd name="connsiteX5866" fmla="*/ 6052721 w 24263694"/>
              <a:gd name="connsiteY5866" fmla="*/ 392689 h 7804877"/>
              <a:gd name="connsiteX5867" fmla="*/ 6063955 w 24263694"/>
              <a:gd name="connsiteY5867" fmla="*/ 372371 h 7804877"/>
              <a:gd name="connsiteX5868" fmla="*/ 6124617 w 24263694"/>
              <a:gd name="connsiteY5868" fmla="*/ 391964 h 7804877"/>
              <a:gd name="connsiteX5869" fmla="*/ 6409953 w 24263694"/>
              <a:gd name="connsiteY5869" fmla="*/ 393415 h 7804877"/>
              <a:gd name="connsiteX5870" fmla="*/ 6681808 w 24263694"/>
              <a:gd name="connsiteY5870" fmla="*/ 400671 h 7804877"/>
              <a:gd name="connsiteX5871" fmla="*/ 7173844 w 24263694"/>
              <a:gd name="connsiteY5871" fmla="*/ 383982 h 7804877"/>
              <a:gd name="connsiteX5872" fmla="*/ 7183955 w 24263694"/>
              <a:gd name="connsiteY5872" fmla="*/ 429697 h 7804877"/>
              <a:gd name="connsiteX5873" fmla="*/ 7209792 w 24263694"/>
              <a:gd name="connsiteY5873" fmla="*/ 386158 h 7804877"/>
              <a:gd name="connsiteX5874" fmla="*/ 7237877 w 24263694"/>
              <a:gd name="connsiteY5874" fmla="*/ 430423 h 7804877"/>
              <a:gd name="connsiteX5875" fmla="*/ 7291798 w 24263694"/>
              <a:gd name="connsiteY5875" fmla="*/ 421715 h 7804877"/>
              <a:gd name="connsiteX5876" fmla="*/ 7254727 w 24263694"/>
              <a:gd name="connsiteY5876" fmla="*/ 376725 h 7804877"/>
              <a:gd name="connsiteX5877" fmla="*/ 7353584 w 24263694"/>
              <a:gd name="connsiteY5877" fmla="*/ 438405 h 7804877"/>
              <a:gd name="connsiteX5878" fmla="*/ 7377174 w 24263694"/>
              <a:gd name="connsiteY5878" fmla="*/ 404300 h 7804877"/>
              <a:gd name="connsiteX5879" fmla="*/ 7616452 w 24263694"/>
              <a:gd name="connsiteY5879" fmla="*/ 429697 h 7804877"/>
              <a:gd name="connsiteX5880" fmla="*/ 7614206 w 24263694"/>
              <a:gd name="connsiteY5880" fmla="*/ 456909 h 7804877"/>
              <a:gd name="connsiteX5881" fmla="*/ 7670375 w 24263694"/>
              <a:gd name="connsiteY5881" fmla="*/ 430423 h 7804877"/>
              <a:gd name="connsiteX5882" fmla="*/ 7713062 w 24263694"/>
              <a:gd name="connsiteY5882" fmla="*/ 457635 h 7804877"/>
              <a:gd name="connsiteX5883" fmla="*/ 7800686 w 24263694"/>
              <a:gd name="connsiteY5883" fmla="*/ 413007 h 7804877"/>
              <a:gd name="connsiteX5884" fmla="*/ 7882692 w 24263694"/>
              <a:gd name="connsiteY5884" fmla="*/ 457635 h 7804877"/>
              <a:gd name="connsiteX5885" fmla="*/ 7943354 w 24263694"/>
              <a:gd name="connsiteY5885" fmla="*/ 422441 h 7804877"/>
              <a:gd name="connsiteX5886" fmla="*/ 7918639 w 24263694"/>
              <a:gd name="connsiteY5886" fmla="*/ 448201 h 7804877"/>
              <a:gd name="connsiteX5887" fmla="*/ 8127586 w 24263694"/>
              <a:gd name="connsiteY5887" fmla="*/ 456909 h 7804877"/>
              <a:gd name="connsiteX5888" fmla="*/ 8253404 w 24263694"/>
              <a:gd name="connsiteY5888" fmla="*/ 459812 h 7804877"/>
              <a:gd name="connsiteX5889" fmla="*/ 8311819 w 24263694"/>
              <a:gd name="connsiteY5889" fmla="*/ 502988 h 7804877"/>
              <a:gd name="connsiteX5890" fmla="*/ 8454487 w 24263694"/>
              <a:gd name="connsiteY5890" fmla="*/ 521855 h 7804877"/>
              <a:gd name="connsiteX5891" fmla="*/ 8734206 w 24263694"/>
              <a:gd name="connsiteY5891" fmla="*/ 520404 h 7804877"/>
              <a:gd name="connsiteX5892" fmla="*/ 8858900 w 24263694"/>
              <a:gd name="connsiteY5892" fmla="*/ 532014 h 7804877"/>
              <a:gd name="connsiteX5893" fmla="*/ 8870135 w 24263694"/>
              <a:gd name="connsiteY5893" fmla="*/ 496457 h 7804877"/>
              <a:gd name="connsiteX5894" fmla="*/ 8948770 w 24263694"/>
              <a:gd name="connsiteY5894" fmla="*/ 523306 h 7804877"/>
              <a:gd name="connsiteX5895" fmla="*/ 8956634 w 24263694"/>
              <a:gd name="connsiteY5895" fmla="*/ 479042 h 7804877"/>
              <a:gd name="connsiteX5896" fmla="*/ 8976854 w 24263694"/>
              <a:gd name="connsiteY5896" fmla="*/ 504439 h 7804877"/>
              <a:gd name="connsiteX5897" fmla="*/ 9230737 w 24263694"/>
              <a:gd name="connsiteY5897" fmla="*/ 516050 h 7804877"/>
              <a:gd name="connsiteX5898" fmla="*/ 9380144 w 24263694"/>
              <a:gd name="connsiteY5898" fmla="*/ 480856 h 7804877"/>
              <a:gd name="connsiteX5899" fmla="*/ 9417217 w 24263694"/>
              <a:gd name="connsiteY5899" fmla="*/ 514236 h 7804877"/>
              <a:gd name="connsiteX5900" fmla="*/ 9450917 w 24263694"/>
              <a:gd name="connsiteY5900" fmla="*/ 480130 h 7804877"/>
              <a:gd name="connsiteX5901" fmla="*/ 9594708 w 24263694"/>
              <a:gd name="connsiteY5901" fmla="*/ 490289 h 7804877"/>
              <a:gd name="connsiteX5902" fmla="*/ 9700305 w 24263694"/>
              <a:gd name="connsiteY5902" fmla="*/ 488838 h 7804877"/>
              <a:gd name="connsiteX5903" fmla="*/ 9874427 w 24263694"/>
              <a:gd name="connsiteY5903" fmla="*/ 497546 h 7804877"/>
              <a:gd name="connsiteX5904" fmla="*/ 9885661 w 24263694"/>
              <a:gd name="connsiteY5904" fmla="*/ 474325 h 7804877"/>
              <a:gd name="connsiteX5905" fmla="*/ 10122692 w 24263694"/>
              <a:gd name="connsiteY5905" fmla="*/ 454007 h 7804877"/>
              <a:gd name="connsiteX5906" fmla="*/ 10173244 w 24263694"/>
              <a:gd name="connsiteY5906" fmla="*/ 500085 h 7804877"/>
              <a:gd name="connsiteX5907" fmla="*/ 10255251 w 24263694"/>
              <a:gd name="connsiteY5907" fmla="*/ 472874 h 7804877"/>
              <a:gd name="connsiteX5908" fmla="*/ 10323776 w 24263694"/>
              <a:gd name="connsiteY5908" fmla="*/ 510607 h 7804877"/>
              <a:gd name="connsiteX5909" fmla="*/ 10449593 w 24263694"/>
              <a:gd name="connsiteY5909" fmla="*/ 501900 h 7804877"/>
              <a:gd name="connsiteX5910" fmla="*/ 10510255 w 24263694"/>
              <a:gd name="connsiteY5910" fmla="*/ 527660 h 7804877"/>
              <a:gd name="connsiteX5911" fmla="*/ 10582151 w 24263694"/>
              <a:gd name="connsiteY5911" fmla="*/ 511696 h 7804877"/>
              <a:gd name="connsiteX5912" fmla="*/ 10669774 w 24263694"/>
              <a:gd name="connsiteY5912" fmla="*/ 547978 h 7804877"/>
              <a:gd name="connsiteX5913" fmla="*/ 10869734 w 24263694"/>
              <a:gd name="connsiteY5913" fmla="*/ 555598 h 7804877"/>
              <a:gd name="connsiteX5914" fmla="*/ 10879844 w 24263694"/>
              <a:gd name="connsiteY5914" fmla="*/ 601313 h 7804877"/>
              <a:gd name="connsiteX5915" fmla="*/ 11053966 w 24263694"/>
              <a:gd name="connsiteY5915" fmla="*/ 601313 h 7804877"/>
              <a:gd name="connsiteX5916" fmla="*/ 11021390 w 24263694"/>
              <a:gd name="connsiteY5916" fmla="*/ 547978 h 7804877"/>
              <a:gd name="connsiteX5917" fmla="*/ 11251681 w 24263694"/>
              <a:gd name="connsiteY5917" fmla="*/ 585349 h 7804877"/>
              <a:gd name="connsiteX5918" fmla="*/ 11179785 w 24263694"/>
              <a:gd name="connsiteY5918" fmla="*/ 523306 h 7804877"/>
              <a:gd name="connsiteX5919" fmla="*/ 11040486 w 24263694"/>
              <a:gd name="connsiteY5919" fmla="*/ 540722 h 7804877"/>
              <a:gd name="connsiteX5920" fmla="*/ 11481971 w 24263694"/>
              <a:gd name="connsiteY5920" fmla="*/ 480856 h 7804877"/>
              <a:gd name="connsiteX5921" fmla="*/ 11223595 w 24263694"/>
              <a:gd name="connsiteY5921" fmla="*/ 407565 h 7804877"/>
              <a:gd name="connsiteX5922" fmla="*/ 11117999 w 24263694"/>
              <a:gd name="connsiteY5922" fmla="*/ 442759 h 7804877"/>
              <a:gd name="connsiteX5923" fmla="*/ 11104518 w 24263694"/>
              <a:gd name="connsiteY5923" fmla="*/ 390512 h 7804877"/>
              <a:gd name="connsiteX5924" fmla="*/ 10900065 w 24263694"/>
              <a:gd name="connsiteY5924" fmla="*/ 442759 h 7804877"/>
              <a:gd name="connsiteX5925" fmla="*/ 10811318 w 24263694"/>
              <a:gd name="connsiteY5925" fmla="*/ 424255 h 7804877"/>
              <a:gd name="connsiteX5926" fmla="*/ 10834910 w 24263694"/>
              <a:gd name="connsiteY5926" fmla="*/ 405025 h 7804877"/>
              <a:gd name="connsiteX5927" fmla="*/ 10723695 w 24263694"/>
              <a:gd name="connsiteY5927" fmla="*/ 415547 h 7804877"/>
              <a:gd name="connsiteX5928" fmla="*/ 10552943 w 24263694"/>
              <a:gd name="connsiteY5928" fmla="*/ 421715 h 7804877"/>
              <a:gd name="connsiteX5929" fmla="*/ 10318159 w 24263694"/>
              <a:gd name="connsiteY5929" fmla="*/ 410830 h 7804877"/>
              <a:gd name="connsiteX5930" fmla="*/ 10297938 w 24263694"/>
              <a:gd name="connsiteY5930" fmla="*/ 375999 h 7804877"/>
              <a:gd name="connsiteX5931" fmla="*/ 10053043 w 24263694"/>
              <a:gd name="connsiteY5931" fmla="*/ 358947 h 7804877"/>
              <a:gd name="connsiteX5932" fmla="*/ 10257497 w 24263694"/>
              <a:gd name="connsiteY5932" fmla="*/ 324841 h 7804877"/>
              <a:gd name="connsiteX5933" fmla="*/ 10240646 w 24263694"/>
              <a:gd name="connsiteY5933" fmla="*/ 296541 h 7804877"/>
              <a:gd name="connsiteX5934" fmla="*/ 10178861 w 24263694"/>
              <a:gd name="connsiteY5934" fmla="*/ 289284 h 7804877"/>
              <a:gd name="connsiteX5935" fmla="*/ 10062030 w 24263694"/>
              <a:gd name="connsiteY5935" fmla="*/ 295452 h 7804877"/>
              <a:gd name="connsiteX5936" fmla="*/ 9946323 w 24263694"/>
              <a:gd name="connsiteY5936" fmla="*/ 357495 h 7804877"/>
              <a:gd name="connsiteX5937" fmla="*/ 9904758 w 24263694"/>
              <a:gd name="connsiteY5937" fmla="*/ 321213 h 7804877"/>
              <a:gd name="connsiteX5938" fmla="*/ 10319282 w 24263694"/>
              <a:gd name="connsiteY5938" fmla="*/ 262798 h 7804877"/>
              <a:gd name="connsiteX5939" fmla="*/ 10390054 w 24263694"/>
              <a:gd name="connsiteY5939" fmla="*/ 270780 h 7804877"/>
              <a:gd name="connsiteX5940" fmla="*/ 10440606 w 24263694"/>
              <a:gd name="connsiteY5940" fmla="*/ 316859 h 7804877"/>
              <a:gd name="connsiteX5941" fmla="*/ 10478801 w 24263694"/>
              <a:gd name="connsiteY5941" fmla="*/ 279488 h 7804877"/>
              <a:gd name="connsiteX5942" fmla="*/ 10503515 w 24263694"/>
              <a:gd name="connsiteY5942" fmla="*/ 305974 h 7804877"/>
              <a:gd name="connsiteX5943" fmla="*/ 10555190 w 24263694"/>
              <a:gd name="connsiteY5943" fmla="*/ 270055 h 7804877"/>
              <a:gd name="connsiteX5944" fmla="*/ 10576534 w 24263694"/>
              <a:gd name="connsiteY5944" fmla="*/ 289284 h 7804877"/>
              <a:gd name="connsiteX5945" fmla="*/ 10876475 w 24263694"/>
              <a:gd name="connsiteY5945" fmla="*/ 271506 h 7804877"/>
              <a:gd name="connsiteX5946" fmla="*/ 11129232 w 24263694"/>
              <a:gd name="connsiteY5946" fmla="*/ 292187 h 7804877"/>
              <a:gd name="connsiteX5947" fmla="*/ 11253927 w 24263694"/>
              <a:gd name="connsiteY5947" fmla="*/ 292187 h 7804877"/>
              <a:gd name="connsiteX5948" fmla="*/ 11296614 w 24263694"/>
              <a:gd name="connsiteY5948" fmla="*/ 264975 h 7804877"/>
              <a:gd name="connsiteX5949" fmla="*/ 11279764 w 24263694"/>
              <a:gd name="connsiteY5949" fmla="*/ 239214 h 7804877"/>
              <a:gd name="connsiteX5950" fmla="*/ 4635027 w 24263694"/>
              <a:gd name="connsiteY5950" fmla="*/ 215268 h 7804877"/>
              <a:gd name="connsiteX5951" fmla="*/ 4573241 w 24263694"/>
              <a:gd name="connsiteY5951" fmla="*/ 239214 h 7804877"/>
              <a:gd name="connsiteX5952" fmla="*/ 4635027 w 24263694"/>
              <a:gd name="connsiteY5952" fmla="*/ 215268 h 7804877"/>
              <a:gd name="connsiteX5953" fmla="*/ 6957034 w 24263694"/>
              <a:gd name="connsiteY5953" fmla="*/ 214180 h 7804877"/>
              <a:gd name="connsiteX5954" fmla="*/ 6967145 w 24263694"/>
              <a:gd name="connsiteY5954" fmla="*/ 218896 h 7804877"/>
              <a:gd name="connsiteX5955" fmla="*/ 6924456 w 24263694"/>
              <a:gd name="connsiteY5955" fmla="*/ 230144 h 7804877"/>
              <a:gd name="connsiteX5956" fmla="*/ 6945801 w 24263694"/>
              <a:gd name="connsiteY5956" fmla="*/ 215268 h 7804877"/>
              <a:gd name="connsiteX5957" fmla="*/ 6957034 w 24263694"/>
              <a:gd name="connsiteY5957" fmla="*/ 214180 h 7804877"/>
              <a:gd name="connsiteX5958" fmla="*/ 7153624 w 24263694"/>
              <a:gd name="connsiteY5958" fmla="*/ 189145 h 7804877"/>
              <a:gd name="connsiteX5959" fmla="*/ 7209792 w 24263694"/>
              <a:gd name="connsiteY5959" fmla="*/ 217082 h 7804877"/>
              <a:gd name="connsiteX5960" fmla="*/ 7234506 w 24263694"/>
              <a:gd name="connsiteY5960" fmla="*/ 204746 h 7804877"/>
              <a:gd name="connsiteX5961" fmla="*/ 7517596 w 24263694"/>
              <a:gd name="connsiteY5961" fmla="*/ 234498 h 7804877"/>
              <a:gd name="connsiteX5962" fmla="*/ 7640044 w 24263694"/>
              <a:gd name="connsiteY5962" fmla="*/ 271506 h 7804877"/>
              <a:gd name="connsiteX5963" fmla="*/ 7444577 w 24263694"/>
              <a:gd name="connsiteY5963" fmla="*/ 261347 h 7804877"/>
              <a:gd name="connsiteX5964" fmla="*/ 7451317 w 24263694"/>
              <a:gd name="connsiteY5964" fmla="*/ 281665 h 7804877"/>
              <a:gd name="connsiteX5965" fmla="*/ 7268208 w 24263694"/>
              <a:gd name="connsiteY5965" fmla="*/ 280576 h 7804877"/>
              <a:gd name="connsiteX5966" fmla="*/ 7286182 w 24263694"/>
              <a:gd name="connsiteY5966" fmla="*/ 292187 h 7804877"/>
              <a:gd name="connsiteX5967" fmla="*/ 7046904 w 24263694"/>
              <a:gd name="connsiteY5967" fmla="*/ 319036 h 7804877"/>
              <a:gd name="connsiteX5968" fmla="*/ 7036794 w 24263694"/>
              <a:gd name="connsiteY5968" fmla="*/ 197852 h 7804877"/>
              <a:gd name="connsiteX5969" fmla="*/ 7205299 w 24263694"/>
              <a:gd name="connsiteY5969" fmla="*/ 218896 h 7804877"/>
              <a:gd name="connsiteX5970" fmla="*/ 7091839 w 24263694"/>
              <a:gd name="connsiteY5970" fmla="*/ 212728 h 7804877"/>
              <a:gd name="connsiteX5971" fmla="*/ 7153624 w 24263694"/>
              <a:gd name="connsiteY5971" fmla="*/ 189145 h 7804877"/>
              <a:gd name="connsiteX5972" fmla="*/ 8155109 w 24263694"/>
              <a:gd name="connsiteY5972" fmla="*/ 188963 h 7804877"/>
              <a:gd name="connsiteX5973" fmla="*/ 8166904 w 24263694"/>
              <a:gd name="connsiteY5973" fmla="*/ 194224 h 7804877"/>
              <a:gd name="connsiteX5974" fmla="*/ 8156794 w 24263694"/>
              <a:gd name="connsiteY5974" fmla="*/ 229418 h 7804877"/>
              <a:gd name="connsiteX5975" fmla="*/ 8146684 w 24263694"/>
              <a:gd name="connsiteY5975" fmla="*/ 189145 h 7804877"/>
              <a:gd name="connsiteX5976" fmla="*/ 8155109 w 24263694"/>
              <a:gd name="connsiteY5976" fmla="*/ 188963 h 7804877"/>
              <a:gd name="connsiteX5977" fmla="*/ 6890755 w 24263694"/>
              <a:gd name="connsiteY5977" fmla="*/ 186968 h 7804877"/>
              <a:gd name="connsiteX5978" fmla="*/ 6721126 w 24263694"/>
              <a:gd name="connsiteY5978" fmla="*/ 237400 h 7804877"/>
              <a:gd name="connsiteX5979" fmla="*/ 6705399 w 24263694"/>
              <a:gd name="connsiteY5979" fmla="*/ 206560 h 7804877"/>
              <a:gd name="connsiteX5980" fmla="*/ 6890755 w 24263694"/>
              <a:gd name="connsiteY5980" fmla="*/ 186968 h 7804877"/>
              <a:gd name="connsiteX5981" fmla="*/ 8156794 w 24263694"/>
              <a:gd name="connsiteY5981" fmla="*/ 135809 h 7804877"/>
              <a:gd name="connsiteX5982" fmla="*/ 8157917 w 24263694"/>
              <a:gd name="connsiteY5982" fmla="*/ 182614 h 7804877"/>
              <a:gd name="connsiteX5983" fmla="*/ 8130956 w 24263694"/>
              <a:gd name="connsiteY5983" fmla="*/ 171003 h 7804877"/>
              <a:gd name="connsiteX5984" fmla="*/ 8156794 w 24263694"/>
              <a:gd name="connsiteY5984" fmla="*/ 135809 h 7804877"/>
              <a:gd name="connsiteX5985" fmla="*/ 5562931 w 24263694"/>
              <a:gd name="connsiteY5985" fmla="*/ 118394 h 7804877"/>
              <a:gd name="connsiteX5986" fmla="*/ 5586522 w 24263694"/>
              <a:gd name="connsiteY5986" fmla="*/ 118394 h 7804877"/>
              <a:gd name="connsiteX5987" fmla="*/ 5632580 w 24263694"/>
              <a:gd name="connsiteY5987" fmla="*/ 137986 h 7804877"/>
              <a:gd name="connsiteX5988" fmla="*/ 5685378 w 24263694"/>
              <a:gd name="connsiteY5988" fmla="*/ 138712 h 7804877"/>
              <a:gd name="connsiteX5989" fmla="*/ 5613483 w 24263694"/>
              <a:gd name="connsiteY5989" fmla="*/ 157216 h 7804877"/>
              <a:gd name="connsiteX5990" fmla="*/ 5598879 w 24263694"/>
              <a:gd name="connsiteY5990" fmla="*/ 129279 h 7804877"/>
              <a:gd name="connsiteX5991" fmla="*/ 5537094 w 24263694"/>
              <a:gd name="connsiteY5991" fmla="*/ 130730 h 7804877"/>
              <a:gd name="connsiteX5992" fmla="*/ 5562931 w 24263694"/>
              <a:gd name="connsiteY5992" fmla="*/ 118394 h 7804877"/>
              <a:gd name="connsiteX5993" fmla="*/ 2164735 w 24263694"/>
              <a:gd name="connsiteY5993" fmla="*/ 111863 h 7804877"/>
              <a:gd name="connsiteX5994" fmla="*/ 2302910 w 24263694"/>
              <a:gd name="connsiteY5994" fmla="*/ 151048 h 7804877"/>
              <a:gd name="connsiteX5995" fmla="*/ 2125417 w 24263694"/>
              <a:gd name="connsiteY5995" fmla="*/ 123473 h 7804877"/>
              <a:gd name="connsiteX5996" fmla="*/ 2164735 w 24263694"/>
              <a:gd name="connsiteY5996" fmla="*/ 111863 h 7804877"/>
              <a:gd name="connsiteX5997" fmla="*/ 5483172 w 24263694"/>
              <a:gd name="connsiteY5997" fmla="*/ 105332 h 7804877"/>
              <a:gd name="connsiteX5998" fmla="*/ 5524737 w 24263694"/>
              <a:gd name="connsiteY5998" fmla="*/ 106058 h 7804877"/>
              <a:gd name="connsiteX5999" fmla="*/ 5455087 w 24263694"/>
              <a:gd name="connsiteY5999" fmla="*/ 115491 h 7804877"/>
              <a:gd name="connsiteX6000" fmla="*/ 5483172 w 24263694"/>
              <a:gd name="connsiteY6000" fmla="*/ 105332 h 7804877"/>
              <a:gd name="connsiteX6001" fmla="*/ 5394162 w 24263694"/>
              <a:gd name="connsiteY6001" fmla="*/ 89158 h 7804877"/>
              <a:gd name="connsiteX6002" fmla="*/ 5428127 w 24263694"/>
              <a:gd name="connsiteY6002" fmla="*/ 98801 h 7804877"/>
              <a:gd name="connsiteX6003" fmla="*/ 5373082 w 24263694"/>
              <a:gd name="connsiteY6003" fmla="*/ 102430 h 7804877"/>
              <a:gd name="connsiteX6004" fmla="*/ 5383192 w 24263694"/>
              <a:gd name="connsiteY6004" fmla="*/ 89368 h 7804877"/>
              <a:gd name="connsiteX6005" fmla="*/ 5394162 w 24263694"/>
              <a:gd name="connsiteY6005" fmla="*/ 89158 h 7804877"/>
              <a:gd name="connsiteX6006" fmla="*/ 5214686 w 24263694"/>
              <a:gd name="connsiteY6006" fmla="*/ 59979 h 7804877"/>
              <a:gd name="connsiteX6007" fmla="*/ 5359601 w 24263694"/>
              <a:gd name="connsiteY6007" fmla="*/ 95536 h 7804877"/>
              <a:gd name="connsiteX6008" fmla="*/ 5262991 w 24263694"/>
              <a:gd name="connsiteY6008" fmla="*/ 113314 h 7804877"/>
              <a:gd name="connsiteX6009" fmla="*/ 5194465 w 24263694"/>
              <a:gd name="connsiteY6009" fmla="*/ 77032 h 7804877"/>
              <a:gd name="connsiteX6010" fmla="*/ 5214686 w 24263694"/>
              <a:gd name="connsiteY6010" fmla="*/ 59979 h 7804877"/>
              <a:gd name="connsiteX6011" fmla="*/ 5010233 w 24263694"/>
              <a:gd name="connsiteY6011" fmla="*/ 36396 h 7804877"/>
              <a:gd name="connsiteX6012" fmla="*/ 5033824 w 24263694"/>
              <a:gd name="connsiteY6012" fmla="*/ 78846 h 7804877"/>
              <a:gd name="connsiteX6013" fmla="*/ 5098979 w 24263694"/>
              <a:gd name="connsiteY6013" fmla="*/ 45466 h 7804877"/>
              <a:gd name="connsiteX6014" fmla="*/ 5125940 w 24263694"/>
              <a:gd name="connsiteY6014" fmla="*/ 46917 h 7804877"/>
              <a:gd name="connsiteX6015" fmla="*/ 5193342 w 24263694"/>
              <a:gd name="connsiteY6015" fmla="*/ 104244 h 7804877"/>
              <a:gd name="connsiteX6016" fmla="*/ 4920363 w 24263694"/>
              <a:gd name="connsiteY6016" fmla="*/ 114040 h 7804877"/>
              <a:gd name="connsiteX6017" fmla="*/ 4919240 w 24263694"/>
              <a:gd name="connsiteY6017" fmla="*/ 62156 h 7804877"/>
              <a:gd name="connsiteX6018" fmla="*/ 5010233 w 24263694"/>
              <a:gd name="connsiteY6018" fmla="*/ 36396 h 7804877"/>
              <a:gd name="connsiteX6019" fmla="*/ 4713663 w 24263694"/>
              <a:gd name="connsiteY6019" fmla="*/ 30228 h 7804877"/>
              <a:gd name="connsiteX6020" fmla="*/ 4736131 w 24263694"/>
              <a:gd name="connsiteY6020" fmla="*/ 63607 h 7804877"/>
              <a:gd name="connsiteX6021" fmla="*/ 4685579 w 24263694"/>
              <a:gd name="connsiteY6021" fmla="*/ 54174 h 7804877"/>
              <a:gd name="connsiteX6022" fmla="*/ 4713663 w 24263694"/>
              <a:gd name="connsiteY6022" fmla="*/ 30228 h 7804877"/>
              <a:gd name="connsiteX6023" fmla="*/ 4406983 w 24263694"/>
              <a:gd name="connsiteY6023" fmla="*/ 12449 h 7804877"/>
              <a:gd name="connsiteX6024" fmla="*/ 4567625 w 24263694"/>
              <a:gd name="connsiteY6024" fmla="*/ 30228 h 7804877"/>
              <a:gd name="connsiteX6025" fmla="*/ 4531677 w 24263694"/>
              <a:gd name="connsiteY6025" fmla="*/ 67961 h 7804877"/>
              <a:gd name="connsiteX6026" fmla="*/ 4394626 w 24263694"/>
              <a:gd name="connsiteY6026" fmla="*/ 58528 h 7804877"/>
              <a:gd name="connsiteX6027" fmla="*/ 4406983 w 24263694"/>
              <a:gd name="connsiteY6027" fmla="*/ 12449 h 7804877"/>
              <a:gd name="connsiteX6028" fmla="*/ 8117477 w 24263694"/>
              <a:gd name="connsiteY6028" fmla="*/ 113 h 7804877"/>
              <a:gd name="connsiteX6029" fmla="*/ 8156794 w 24263694"/>
              <a:gd name="connsiteY6029" fmla="*/ 16077 h 7804877"/>
              <a:gd name="connsiteX6030" fmla="*/ 8136573 w 24263694"/>
              <a:gd name="connsiteY6030" fmla="*/ 59253 h 7804877"/>
              <a:gd name="connsiteX6031" fmla="*/ 8138820 w 24263694"/>
              <a:gd name="connsiteY6031" fmla="*/ 32767 h 7804877"/>
              <a:gd name="connsiteX6032" fmla="*/ 8114106 w 24263694"/>
              <a:gd name="connsiteY6032" fmla="*/ 16077 h 7804877"/>
              <a:gd name="connsiteX6033" fmla="*/ 8117477 w 24263694"/>
              <a:gd name="connsiteY6033" fmla="*/ 113 h 7804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</a:cxnLst>
            <a:rect l="l" t="t" r="r" b="b"/>
            <a:pathLst>
              <a:path w="24263694" h="7804877">
                <a:moveTo>
                  <a:pt x="21918084" y="7735897"/>
                </a:moveTo>
                <a:lnTo>
                  <a:pt x="21914714" y="7768188"/>
                </a:lnTo>
                <a:cubicBezTo>
                  <a:pt x="21919206" y="7781250"/>
                  <a:pt x="21945044" y="7770728"/>
                  <a:pt x="21948414" y="7787055"/>
                </a:cubicBezTo>
                <a:cubicBezTo>
                  <a:pt x="21945044" y="7834948"/>
                  <a:pt x="21929316" y="7769276"/>
                  <a:pt x="21894492" y="7785966"/>
                </a:cubicBezTo>
                <a:cubicBezTo>
                  <a:pt x="21900110" y="7767099"/>
                  <a:pt x="21884382" y="7726826"/>
                  <a:pt x="21918084" y="7735897"/>
                </a:cubicBezTo>
                <a:close/>
                <a:moveTo>
                  <a:pt x="21891122" y="7615802"/>
                </a:moveTo>
                <a:cubicBezTo>
                  <a:pt x="21900110" y="7619430"/>
                  <a:pt x="21909096" y="7625235"/>
                  <a:pt x="21918084" y="7623058"/>
                </a:cubicBezTo>
                <a:cubicBezTo>
                  <a:pt x="21916960" y="7640474"/>
                  <a:pt x="21916960" y="7663694"/>
                  <a:pt x="21893370" y="7658978"/>
                </a:cubicBezTo>
                <a:close/>
                <a:moveTo>
                  <a:pt x="21889998" y="7549768"/>
                </a:moveTo>
                <a:cubicBezTo>
                  <a:pt x="21915836" y="7564643"/>
                  <a:pt x="21920330" y="7617616"/>
                  <a:pt x="21882136" y="7592218"/>
                </a:cubicBezTo>
                <a:cubicBezTo>
                  <a:pt x="21879888" y="7572263"/>
                  <a:pt x="21888876" y="7565732"/>
                  <a:pt x="21889998" y="7549768"/>
                </a:cubicBezTo>
                <a:close/>
                <a:moveTo>
                  <a:pt x="17721170" y="7322277"/>
                </a:moveTo>
                <a:cubicBezTo>
                  <a:pt x="17741392" y="7329896"/>
                  <a:pt x="17758242" y="7337152"/>
                  <a:pt x="17764982" y="7362550"/>
                </a:cubicBezTo>
                <a:cubicBezTo>
                  <a:pt x="17744762" y="7345497"/>
                  <a:pt x="17736898" y="7339329"/>
                  <a:pt x="17709938" y="7353117"/>
                </a:cubicBezTo>
                <a:cubicBezTo>
                  <a:pt x="17715554" y="7344046"/>
                  <a:pt x="17720048" y="7337878"/>
                  <a:pt x="17721170" y="7322277"/>
                </a:cubicBezTo>
                <a:close/>
                <a:moveTo>
                  <a:pt x="17772846" y="7316109"/>
                </a:moveTo>
                <a:cubicBezTo>
                  <a:pt x="17775092" y="7313206"/>
                  <a:pt x="17802054" y="7321551"/>
                  <a:pt x="17808794" y="7322277"/>
                </a:cubicBezTo>
                <a:cubicBezTo>
                  <a:pt x="17807670" y="7340781"/>
                  <a:pt x="17805424" y="7365815"/>
                  <a:pt x="17780710" y="7361099"/>
                </a:cubicBezTo>
                <a:cubicBezTo>
                  <a:pt x="17767228" y="7344409"/>
                  <a:pt x="17808794" y="7328082"/>
                  <a:pt x="17779586" y="7323002"/>
                </a:cubicBezTo>
                <a:cubicBezTo>
                  <a:pt x="17772846" y="7318648"/>
                  <a:pt x="17771722" y="7317197"/>
                  <a:pt x="17772846" y="7316109"/>
                </a:cubicBezTo>
                <a:close/>
                <a:moveTo>
                  <a:pt x="13577057" y="7132156"/>
                </a:moveTo>
                <a:cubicBezTo>
                  <a:pt x="13593907" y="7135059"/>
                  <a:pt x="13598401" y="7146307"/>
                  <a:pt x="13621992" y="7143041"/>
                </a:cubicBezTo>
                <a:cubicBezTo>
                  <a:pt x="13620868" y="7168076"/>
                  <a:pt x="13604018" y="7182952"/>
                  <a:pt x="13566946" y="7180412"/>
                </a:cubicBezTo>
                <a:cubicBezTo>
                  <a:pt x="13556836" y="7170616"/>
                  <a:pt x="13552343" y="7154652"/>
                  <a:pt x="13554589" y="7132882"/>
                </a:cubicBezTo>
                <a:cubicBezTo>
                  <a:pt x="13563576" y="7131068"/>
                  <a:pt x="13571440" y="7131068"/>
                  <a:pt x="13577057" y="7132156"/>
                </a:cubicBezTo>
                <a:close/>
                <a:moveTo>
                  <a:pt x="18059306" y="7065760"/>
                </a:moveTo>
                <a:cubicBezTo>
                  <a:pt x="18042454" y="7120909"/>
                  <a:pt x="18089636" y="7073379"/>
                  <a:pt x="18075032" y="7150298"/>
                </a:cubicBezTo>
                <a:cubicBezTo>
                  <a:pt x="18063798" y="7130705"/>
                  <a:pt x="18007630" y="7065397"/>
                  <a:pt x="18059306" y="7065760"/>
                </a:cubicBezTo>
                <a:close/>
                <a:moveTo>
                  <a:pt x="18203096" y="7057052"/>
                </a:moveTo>
                <a:cubicBezTo>
                  <a:pt x="18206466" y="7069025"/>
                  <a:pt x="18227810" y="7070113"/>
                  <a:pt x="18226688" y="7090432"/>
                </a:cubicBezTo>
                <a:cubicBezTo>
                  <a:pt x="18200850" y="7085715"/>
                  <a:pt x="18195234" y="7100591"/>
                  <a:pt x="18173890" y="7102042"/>
                </a:cubicBezTo>
                <a:cubicBezTo>
                  <a:pt x="18188492" y="7082449"/>
                  <a:pt x="18175012" y="7089343"/>
                  <a:pt x="18172766" y="7062857"/>
                </a:cubicBezTo>
                <a:cubicBezTo>
                  <a:pt x="18185122" y="7063945"/>
                  <a:pt x="18198604" y="7065397"/>
                  <a:pt x="18203096" y="7057052"/>
                </a:cubicBezTo>
                <a:close/>
                <a:moveTo>
                  <a:pt x="17786326" y="7024035"/>
                </a:moveTo>
                <a:cubicBezTo>
                  <a:pt x="17754872" y="7021858"/>
                  <a:pt x="17757118" y="7058866"/>
                  <a:pt x="17750378" y="7082449"/>
                </a:cubicBezTo>
                <a:cubicBezTo>
                  <a:pt x="17781832" y="7081724"/>
                  <a:pt x="17788574" y="7048344"/>
                  <a:pt x="17786326" y="7024035"/>
                </a:cubicBezTo>
                <a:close/>
                <a:moveTo>
                  <a:pt x="20816056" y="6978319"/>
                </a:moveTo>
                <a:cubicBezTo>
                  <a:pt x="20810440" y="6996823"/>
                  <a:pt x="20817180" y="7009885"/>
                  <a:pt x="20828414" y="7007345"/>
                </a:cubicBezTo>
                <a:cubicBezTo>
                  <a:pt x="20816056" y="7034557"/>
                  <a:pt x="20787972" y="7007708"/>
                  <a:pt x="20793590" y="6980133"/>
                </a:cubicBezTo>
                <a:close/>
                <a:moveTo>
                  <a:pt x="19411844" y="6939497"/>
                </a:moveTo>
                <a:cubicBezTo>
                  <a:pt x="19389376" y="6944213"/>
                  <a:pt x="19371402" y="6951833"/>
                  <a:pt x="19365786" y="6975779"/>
                </a:cubicBezTo>
                <a:cubicBezTo>
                  <a:pt x="19388252" y="6971425"/>
                  <a:pt x="19414090" y="6967071"/>
                  <a:pt x="19411844" y="6939497"/>
                </a:cubicBezTo>
                <a:close/>
                <a:moveTo>
                  <a:pt x="18738944" y="6862215"/>
                </a:moveTo>
                <a:cubicBezTo>
                  <a:pt x="18716478" y="6869471"/>
                  <a:pt x="18681652" y="6864029"/>
                  <a:pt x="18683900" y="6897409"/>
                </a:cubicBezTo>
                <a:cubicBezTo>
                  <a:pt x="18711984" y="6884347"/>
                  <a:pt x="18740068" y="6916639"/>
                  <a:pt x="18738944" y="6862215"/>
                </a:cubicBezTo>
                <a:close/>
                <a:moveTo>
                  <a:pt x="20844140" y="6858587"/>
                </a:moveTo>
                <a:cubicBezTo>
                  <a:pt x="20866608" y="6866932"/>
                  <a:pt x="20889076" y="6881445"/>
                  <a:pt x="20890200" y="6917727"/>
                </a:cubicBezTo>
                <a:cubicBezTo>
                  <a:pt x="20872226" y="6896683"/>
                  <a:pt x="20837400" y="6901037"/>
                  <a:pt x="20844140" y="6858587"/>
                </a:cubicBezTo>
                <a:close/>
                <a:moveTo>
                  <a:pt x="20211684" y="6835729"/>
                </a:moveTo>
                <a:cubicBezTo>
                  <a:pt x="20226288" y="6834640"/>
                  <a:pt x="20242014" y="6834640"/>
                  <a:pt x="20257742" y="6836454"/>
                </a:cubicBezTo>
                <a:cubicBezTo>
                  <a:pt x="20289196" y="6839720"/>
                  <a:pt x="20318404" y="6849153"/>
                  <a:pt x="20327390" y="6869109"/>
                </a:cubicBezTo>
                <a:cubicBezTo>
                  <a:pt x="20297060" y="6860038"/>
                  <a:pt x="20239768" y="6849879"/>
                  <a:pt x="20177982" y="6841897"/>
                </a:cubicBezTo>
                <a:cubicBezTo>
                  <a:pt x="20185846" y="6838994"/>
                  <a:pt x="20198202" y="6836454"/>
                  <a:pt x="20211684" y="6835729"/>
                </a:cubicBezTo>
                <a:close/>
                <a:moveTo>
                  <a:pt x="20702596" y="6784570"/>
                </a:moveTo>
                <a:cubicBezTo>
                  <a:pt x="20714954" y="6788562"/>
                  <a:pt x="20731804" y="6810331"/>
                  <a:pt x="20726188" y="6831375"/>
                </a:cubicBezTo>
                <a:cubicBezTo>
                  <a:pt x="20714954" y="6827747"/>
                  <a:pt x="20707090" y="6819039"/>
                  <a:pt x="20694732" y="6815411"/>
                </a:cubicBezTo>
                <a:cubicBezTo>
                  <a:pt x="20699226" y="6807428"/>
                  <a:pt x="20708214" y="6791101"/>
                  <a:pt x="20692486" y="6787110"/>
                </a:cubicBezTo>
                <a:cubicBezTo>
                  <a:pt x="20694732" y="6783845"/>
                  <a:pt x="20698102" y="6783119"/>
                  <a:pt x="20702596" y="6784570"/>
                </a:cubicBezTo>
                <a:close/>
                <a:moveTo>
                  <a:pt x="18636718" y="6774049"/>
                </a:moveTo>
                <a:cubicBezTo>
                  <a:pt x="18624360" y="6782031"/>
                  <a:pt x="18606386" y="6782394"/>
                  <a:pt x="18592906" y="6787836"/>
                </a:cubicBezTo>
                <a:cubicBezTo>
                  <a:pt x="18619868" y="6824481"/>
                  <a:pt x="18668172" y="6794004"/>
                  <a:pt x="18714230" y="6806703"/>
                </a:cubicBezTo>
                <a:cubicBezTo>
                  <a:pt x="18685022" y="6800898"/>
                  <a:pt x="18655816" y="6790013"/>
                  <a:pt x="18636718" y="6774049"/>
                </a:cubicBezTo>
                <a:close/>
                <a:moveTo>
                  <a:pt x="19280410" y="6690962"/>
                </a:moveTo>
                <a:cubicBezTo>
                  <a:pt x="19302876" y="6692776"/>
                  <a:pt x="19279286" y="6721802"/>
                  <a:pt x="19261312" y="6714908"/>
                </a:cubicBezTo>
                <a:cubicBezTo>
                  <a:pt x="19264682" y="6731598"/>
                  <a:pt x="19301754" y="6717085"/>
                  <a:pt x="19290520" y="6749014"/>
                </a:cubicBezTo>
                <a:cubicBezTo>
                  <a:pt x="19230980" y="6745023"/>
                  <a:pt x="19168072" y="6727607"/>
                  <a:pt x="19109656" y="6704386"/>
                </a:cubicBezTo>
                <a:cubicBezTo>
                  <a:pt x="19134370" y="6673183"/>
                  <a:pt x="19187170" y="6720351"/>
                  <a:pt x="19233228" y="6723616"/>
                </a:cubicBezTo>
                <a:cubicBezTo>
                  <a:pt x="19260188" y="6722890"/>
                  <a:pt x="19265806" y="6703661"/>
                  <a:pt x="19280410" y="6690962"/>
                </a:cubicBezTo>
                <a:close/>
                <a:moveTo>
                  <a:pt x="19373648" y="6680440"/>
                </a:moveTo>
                <a:cubicBezTo>
                  <a:pt x="19371402" y="6714545"/>
                  <a:pt x="19347812" y="6727244"/>
                  <a:pt x="19327590" y="6743208"/>
                </a:cubicBezTo>
                <a:cubicBezTo>
                  <a:pt x="19344442" y="6710191"/>
                  <a:pt x="19332084" y="6697493"/>
                  <a:pt x="19373648" y="6680440"/>
                </a:cubicBezTo>
                <a:close/>
                <a:moveTo>
                  <a:pt x="20175736" y="6668104"/>
                </a:moveTo>
                <a:cubicBezTo>
                  <a:pt x="20245384" y="6667015"/>
                  <a:pt x="20254372" y="6673183"/>
                  <a:pt x="20317280" y="6695678"/>
                </a:cubicBezTo>
                <a:cubicBezTo>
                  <a:pt x="20322898" y="6746837"/>
                  <a:pt x="20244262" y="6735589"/>
                  <a:pt x="20222918" y="6713094"/>
                </a:cubicBezTo>
                <a:cubicBezTo>
                  <a:pt x="20248754" y="6675723"/>
                  <a:pt x="20198202" y="6684794"/>
                  <a:pt x="20175736" y="6668104"/>
                </a:cubicBezTo>
                <a:close/>
                <a:moveTo>
                  <a:pt x="19105164" y="6614043"/>
                </a:moveTo>
                <a:cubicBezTo>
                  <a:pt x="19139988" y="6616583"/>
                  <a:pt x="19142234" y="6651777"/>
                  <a:pt x="19168072" y="6659396"/>
                </a:cubicBezTo>
                <a:cubicBezTo>
                  <a:pt x="19155716" y="6684794"/>
                  <a:pt x="19118644" y="6647786"/>
                  <a:pt x="19099546" y="6650688"/>
                </a:cubicBezTo>
                <a:cubicBezTo>
                  <a:pt x="19092806" y="6651777"/>
                  <a:pt x="19088312" y="6655768"/>
                  <a:pt x="19087190" y="6668104"/>
                </a:cubicBezTo>
                <a:cubicBezTo>
                  <a:pt x="19081572" y="6666290"/>
                  <a:pt x="19077080" y="6662299"/>
                  <a:pt x="19073708" y="6658670"/>
                </a:cubicBezTo>
                <a:cubicBezTo>
                  <a:pt x="19053488" y="6660847"/>
                  <a:pt x="19032144" y="6655768"/>
                  <a:pt x="19037762" y="6632910"/>
                </a:cubicBezTo>
                <a:cubicBezTo>
                  <a:pt x="19053488" y="6631096"/>
                  <a:pt x="19060228" y="6637627"/>
                  <a:pt x="19066968" y="6643432"/>
                </a:cubicBezTo>
                <a:cubicBezTo>
                  <a:pt x="19082696" y="6636538"/>
                  <a:pt x="19120890" y="6651777"/>
                  <a:pt x="19105164" y="6614043"/>
                </a:cubicBezTo>
                <a:close/>
                <a:moveTo>
                  <a:pt x="13881490" y="6612592"/>
                </a:moveTo>
                <a:cubicBezTo>
                  <a:pt x="13812965" y="6650325"/>
                  <a:pt x="13857899" y="6705112"/>
                  <a:pt x="13887107" y="6725430"/>
                </a:cubicBezTo>
                <a:cubicBezTo>
                  <a:pt x="13848912" y="6707289"/>
                  <a:pt x="13750056" y="6667378"/>
                  <a:pt x="13698381" y="6718536"/>
                </a:cubicBezTo>
                <a:cubicBezTo>
                  <a:pt x="13608511" y="6669555"/>
                  <a:pt x="13500668" y="6707289"/>
                  <a:pt x="13418661" y="6689148"/>
                </a:cubicBezTo>
                <a:cubicBezTo>
                  <a:pt x="13408551" y="6639803"/>
                  <a:pt x="13340026" y="6681165"/>
                  <a:pt x="13298461" y="6653954"/>
                </a:cubicBezTo>
                <a:cubicBezTo>
                  <a:pt x="13345642" y="6605335"/>
                  <a:pt x="13414168" y="6680077"/>
                  <a:pt x="13486064" y="6663750"/>
                </a:cubicBezTo>
                <a:cubicBezTo>
                  <a:pt x="13490557" y="6655042"/>
                  <a:pt x="13487187" y="6648874"/>
                  <a:pt x="13478200" y="6645246"/>
                </a:cubicBezTo>
                <a:cubicBezTo>
                  <a:pt x="13522012" y="6648148"/>
                  <a:pt x="13597277" y="6650325"/>
                  <a:pt x="13663556" y="6645971"/>
                </a:cubicBezTo>
                <a:cubicBezTo>
                  <a:pt x="13664680" y="6636901"/>
                  <a:pt x="13650076" y="6638352"/>
                  <a:pt x="13645582" y="6637989"/>
                </a:cubicBezTo>
                <a:cubicBezTo>
                  <a:pt x="13708491" y="6630007"/>
                  <a:pt x="13800607" y="6634361"/>
                  <a:pt x="13881490" y="6612592"/>
                </a:cubicBezTo>
                <a:close/>
                <a:moveTo>
                  <a:pt x="10201328" y="6609689"/>
                </a:moveTo>
                <a:cubicBezTo>
                  <a:pt x="10193465" y="6611503"/>
                  <a:pt x="10184478" y="6616946"/>
                  <a:pt x="10179984" y="6624202"/>
                </a:cubicBezTo>
                <a:cubicBezTo>
                  <a:pt x="10192341" y="6636901"/>
                  <a:pt x="10222672" y="6638715"/>
                  <a:pt x="10224919" y="6617671"/>
                </a:cubicBezTo>
                <a:cubicBezTo>
                  <a:pt x="10218179" y="6609689"/>
                  <a:pt x="10210315" y="6608238"/>
                  <a:pt x="10201328" y="6609689"/>
                </a:cubicBezTo>
                <a:close/>
                <a:moveTo>
                  <a:pt x="15886706" y="6587920"/>
                </a:moveTo>
                <a:cubicBezTo>
                  <a:pt x="15921530" y="6602433"/>
                  <a:pt x="15937258" y="6633635"/>
                  <a:pt x="15961972" y="6590459"/>
                </a:cubicBezTo>
                <a:cubicBezTo>
                  <a:pt x="15970958" y="6590822"/>
                  <a:pt x="15966466" y="6599893"/>
                  <a:pt x="15961972" y="6599530"/>
                </a:cubicBezTo>
                <a:cubicBezTo>
                  <a:pt x="15987810" y="6676449"/>
                  <a:pt x="16108010" y="6600981"/>
                  <a:pt x="16172042" y="6635450"/>
                </a:cubicBezTo>
                <a:cubicBezTo>
                  <a:pt x="16127108" y="6638352"/>
                  <a:pt x="16024882" y="6648874"/>
                  <a:pt x="15952986" y="6655768"/>
                </a:cubicBezTo>
                <a:cubicBezTo>
                  <a:pt x="15946246" y="6637264"/>
                  <a:pt x="15922654" y="6648148"/>
                  <a:pt x="15941752" y="6628556"/>
                </a:cubicBezTo>
                <a:cubicBezTo>
                  <a:pt x="15890078" y="6615857"/>
                  <a:pt x="15811442" y="6658308"/>
                  <a:pt x="15841772" y="6600256"/>
                </a:cubicBezTo>
                <a:cubicBezTo>
                  <a:pt x="15854130" y="6625290"/>
                  <a:pt x="15881090" y="6614406"/>
                  <a:pt x="15886706" y="6587920"/>
                </a:cubicBezTo>
                <a:close/>
                <a:moveTo>
                  <a:pt x="19672466" y="6570141"/>
                </a:moveTo>
                <a:cubicBezTo>
                  <a:pt x="19690440" y="6577760"/>
                  <a:pt x="19708414" y="6582114"/>
                  <a:pt x="19710660" y="6607512"/>
                </a:cubicBezTo>
                <a:cubicBezTo>
                  <a:pt x="19700550" y="6597353"/>
                  <a:pt x="19692686" y="6599167"/>
                  <a:pt x="19687070" y="6617671"/>
                </a:cubicBezTo>
                <a:cubicBezTo>
                  <a:pt x="19672466" y="6610415"/>
                  <a:pt x="19674712" y="6585743"/>
                  <a:pt x="19672466" y="6570141"/>
                </a:cubicBezTo>
                <a:close/>
                <a:moveTo>
                  <a:pt x="10656293" y="6566513"/>
                </a:moveTo>
                <a:cubicBezTo>
                  <a:pt x="10640566" y="6604609"/>
                  <a:pt x="10611358" y="6575584"/>
                  <a:pt x="10572040" y="6573044"/>
                </a:cubicBezTo>
                <a:cubicBezTo>
                  <a:pt x="10578781" y="6594450"/>
                  <a:pt x="10565300" y="6602795"/>
                  <a:pt x="10577657" y="6609689"/>
                </a:cubicBezTo>
                <a:cubicBezTo>
                  <a:pt x="10593385" y="6580663"/>
                  <a:pt x="10594508" y="6623476"/>
                  <a:pt x="10585521" y="6619848"/>
                </a:cubicBezTo>
                <a:cubicBezTo>
                  <a:pt x="10612482" y="6627467"/>
                  <a:pt x="10711338" y="6612592"/>
                  <a:pt x="10656293" y="6566513"/>
                </a:cubicBezTo>
                <a:close/>
                <a:moveTo>
                  <a:pt x="20563298" y="6560708"/>
                </a:moveTo>
                <a:cubicBezTo>
                  <a:pt x="20565546" y="6561433"/>
                  <a:pt x="20567792" y="6562885"/>
                  <a:pt x="20570038" y="6566513"/>
                </a:cubicBezTo>
                <a:cubicBezTo>
                  <a:pt x="20567792" y="6596627"/>
                  <a:pt x="20540830" y="6588645"/>
                  <a:pt x="20545324" y="6622025"/>
                </a:cubicBezTo>
                <a:cubicBezTo>
                  <a:pt x="20530720" y="6609689"/>
                  <a:pt x="20543078" y="6569053"/>
                  <a:pt x="20557682" y="6561433"/>
                </a:cubicBezTo>
                <a:cubicBezTo>
                  <a:pt x="20559928" y="6559982"/>
                  <a:pt x="20561052" y="6559619"/>
                  <a:pt x="20563298" y="6560708"/>
                </a:cubicBezTo>
                <a:close/>
                <a:moveTo>
                  <a:pt x="10388931" y="6560708"/>
                </a:moveTo>
                <a:cubicBezTo>
                  <a:pt x="10354107" y="6564336"/>
                  <a:pt x="10321529" y="6577760"/>
                  <a:pt x="10306925" y="6599530"/>
                </a:cubicBezTo>
                <a:cubicBezTo>
                  <a:pt x="10349613" y="6617671"/>
                  <a:pt x="10419262" y="6586105"/>
                  <a:pt x="10473184" y="6580663"/>
                </a:cubicBezTo>
                <a:cubicBezTo>
                  <a:pt x="10456333" y="6562885"/>
                  <a:pt x="10422632" y="6556717"/>
                  <a:pt x="10388931" y="6560708"/>
                </a:cubicBezTo>
                <a:close/>
                <a:moveTo>
                  <a:pt x="19106286" y="6558894"/>
                </a:moveTo>
                <a:lnTo>
                  <a:pt x="19102916" y="6608238"/>
                </a:lnTo>
                <a:cubicBezTo>
                  <a:pt x="19050118" y="6601344"/>
                  <a:pt x="19027650" y="6609326"/>
                  <a:pt x="18992826" y="6597353"/>
                </a:cubicBezTo>
                <a:cubicBezTo>
                  <a:pt x="19026528" y="6559256"/>
                  <a:pt x="19080450" y="6607149"/>
                  <a:pt x="19106286" y="6558894"/>
                </a:cubicBezTo>
                <a:close/>
                <a:moveTo>
                  <a:pt x="17649276" y="6557805"/>
                </a:moveTo>
                <a:cubicBezTo>
                  <a:pt x="17633548" y="6560345"/>
                  <a:pt x="17617820" y="6571592"/>
                  <a:pt x="17625684" y="6587194"/>
                </a:cubicBezTo>
                <a:cubicBezTo>
                  <a:pt x="17657138" y="6586468"/>
                  <a:pt x="17649276" y="6562159"/>
                  <a:pt x="17679606" y="6579212"/>
                </a:cubicBezTo>
                <a:cubicBezTo>
                  <a:pt x="17682976" y="6561433"/>
                  <a:pt x="17666126" y="6555265"/>
                  <a:pt x="17649276" y="6557805"/>
                </a:cubicBezTo>
                <a:close/>
                <a:moveTo>
                  <a:pt x="12475030" y="6550911"/>
                </a:moveTo>
                <a:cubicBezTo>
                  <a:pt x="12469413" y="6562522"/>
                  <a:pt x="12452563" y="6569778"/>
                  <a:pt x="12442452" y="6578123"/>
                </a:cubicBezTo>
                <a:cubicBezTo>
                  <a:pt x="12495251" y="6640892"/>
                  <a:pt x="12596354" y="6591911"/>
                  <a:pt x="12661510" y="6614043"/>
                </a:cubicBezTo>
                <a:cubicBezTo>
                  <a:pt x="12690717" y="6639803"/>
                  <a:pt x="12567147" y="6637264"/>
                  <a:pt x="12564900" y="6613317"/>
                </a:cubicBezTo>
                <a:cubicBezTo>
                  <a:pt x="12508731" y="6647786"/>
                  <a:pt x="12453686" y="6611866"/>
                  <a:pt x="12390777" y="6631096"/>
                </a:cubicBezTo>
                <a:cubicBezTo>
                  <a:pt x="12387407" y="6607512"/>
                  <a:pt x="12360446" y="6623114"/>
                  <a:pt x="12339102" y="6603884"/>
                </a:cubicBezTo>
                <a:cubicBezTo>
                  <a:pt x="12230135" y="6643432"/>
                  <a:pt x="12125662" y="6615494"/>
                  <a:pt x="12027929" y="6611866"/>
                </a:cubicBezTo>
                <a:cubicBezTo>
                  <a:pt x="12032422" y="6623839"/>
                  <a:pt x="12040286" y="6626742"/>
                  <a:pt x="12053766" y="6627467"/>
                </a:cubicBezTo>
                <a:cubicBezTo>
                  <a:pt x="12004339" y="6630007"/>
                  <a:pt x="11939182" y="6620211"/>
                  <a:pt x="11890878" y="6619848"/>
                </a:cubicBezTo>
                <a:cubicBezTo>
                  <a:pt x="11916715" y="6556717"/>
                  <a:pt x="11913345" y="6620937"/>
                  <a:pt x="11951540" y="6576309"/>
                </a:cubicBezTo>
                <a:cubicBezTo>
                  <a:pt x="12071740" y="6573044"/>
                  <a:pt x="12254850" y="6612592"/>
                  <a:pt x="12381790" y="6568327"/>
                </a:cubicBezTo>
                <a:cubicBezTo>
                  <a:pt x="12366063" y="6605698"/>
                  <a:pt x="12452563" y="6555265"/>
                  <a:pt x="12475030" y="6550911"/>
                </a:cubicBezTo>
                <a:close/>
                <a:moveTo>
                  <a:pt x="8761167" y="6503381"/>
                </a:moveTo>
                <a:cubicBezTo>
                  <a:pt x="8734206" y="6498665"/>
                  <a:pt x="8665682" y="6517532"/>
                  <a:pt x="8662310" y="6565787"/>
                </a:cubicBezTo>
                <a:cubicBezTo>
                  <a:pt x="8676914" y="6551637"/>
                  <a:pt x="8731959" y="6528053"/>
                  <a:pt x="8744317" y="6541115"/>
                </a:cubicBezTo>
                <a:cubicBezTo>
                  <a:pt x="8719602" y="6514992"/>
                  <a:pt x="8758920" y="6527328"/>
                  <a:pt x="8761167" y="6503381"/>
                </a:cubicBezTo>
                <a:close/>
                <a:moveTo>
                  <a:pt x="21615896" y="6501567"/>
                </a:moveTo>
                <a:cubicBezTo>
                  <a:pt x="21623760" y="6518620"/>
                  <a:pt x="21679928" y="6496125"/>
                  <a:pt x="21667572" y="6541841"/>
                </a:cubicBezTo>
                <a:cubicBezTo>
                  <a:pt x="21648474" y="6527328"/>
                  <a:pt x="21608032" y="6537850"/>
                  <a:pt x="21615896" y="6501567"/>
                </a:cubicBezTo>
                <a:close/>
                <a:moveTo>
                  <a:pt x="9081328" y="6498665"/>
                </a:moveTo>
                <a:cubicBezTo>
                  <a:pt x="9085822" y="6504833"/>
                  <a:pt x="9081328" y="6507372"/>
                  <a:pt x="9072341" y="6512815"/>
                </a:cubicBezTo>
                <a:cubicBezTo>
                  <a:pt x="9074587" y="6537487"/>
                  <a:pt x="9113905" y="6540027"/>
                  <a:pt x="9111659" y="6515717"/>
                </a:cubicBezTo>
                <a:cubicBezTo>
                  <a:pt x="9093685" y="6517532"/>
                  <a:pt x="9091438" y="6496125"/>
                  <a:pt x="9081328" y="6498665"/>
                </a:cubicBezTo>
                <a:close/>
                <a:moveTo>
                  <a:pt x="21717000" y="6497939"/>
                </a:moveTo>
                <a:cubicBezTo>
                  <a:pt x="21704642" y="6495036"/>
                  <a:pt x="21699026" y="6497213"/>
                  <a:pt x="21699026" y="6520071"/>
                </a:cubicBezTo>
                <a:cubicBezTo>
                  <a:pt x="21734974" y="6516443"/>
                  <a:pt x="21755194" y="6545106"/>
                  <a:pt x="21763058" y="6503381"/>
                </a:cubicBezTo>
                <a:cubicBezTo>
                  <a:pt x="21743960" y="6508098"/>
                  <a:pt x="21728234" y="6500479"/>
                  <a:pt x="21717000" y="6497939"/>
                </a:cubicBezTo>
                <a:close/>
                <a:moveTo>
                  <a:pt x="8974608" y="6497576"/>
                </a:moveTo>
                <a:cubicBezTo>
                  <a:pt x="8961127" y="6513903"/>
                  <a:pt x="8973484" y="6509187"/>
                  <a:pt x="8972361" y="6533133"/>
                </a:cubicBezTo>
                <a:cubicBezTo>
                  <a:pt x="9016172" y="6532407"/>
                  <a:pt x="8994828" y="6510275"/>
                  <a:pt x="8974608" y="6497576"/>
                </a:cubicBezTo>
                <a:close/>
                <a:moveTo>
                  <a:pt x="19510700" y="6493585"/>
                </a:moveTo>
                <a:cubicBezTo>
                  <a:pt x="19509576" y="6505558"/>
                  <a:pt x="19503960" y="6514266"/>
                  <a:pt x="19499466" y="6520071"/>
                </a:cubicBezTo>
                <a:cubicBezTo>
                  <a:pt x="19520810" y="6527691"/>
                  <a:pt x="19548894" y="6517532"/>
                  <a:pt x="19571362" y="6512815"/>
                </a:cubicBezTo>
                <a:cubicBezTo>
                  <a:pt x="19554512" y="6505558"/>
                  <a:pt x="19537662" y="6492497"/>
                  <a:pt x="19510700" y="6493585"/>
                </a:cubicBezTo>
                <a:close/>
                <a:moveTo>
                  <a:pt x="16706766" y="6493585"/>
                </a:moveTo>
                <a:cubicBezTo>
                  <a:pt x="16721370" y="6494311"/>
                  <a:pt x="16737098" y="6497576"/>
                  <a:pt x="16748332" y="6493585"/>
                </a:cubicBezTo>
                <a:cubicBezTo>
                  <a:pt x="16737098" y="6532770"/>
                  <a:pt x="16694410" y="6522974"/>
                  <a:pt x="16678682" y="6504833"/>
                </a:cubicBezTo>
                <a:cubicBezTo>
                  <a:pt x="16682054" y="6493585"/>
                  <a:pt x="16693286" y="6492497"/>
                  <a:pt x="16706766" y="6493585"/>
                </a:cubicBezTo>
                <a:close/>
                <a:moveTo>
                  <a:pt x="8956634" y="6487780"/>
                </a:moveTo>
                <a:cubicBezTo>
                  <a:pt x="8955510" y="6488868"/>
                  <a:pt x="8955510" y="6491408"/>
                  <a:pt x="8957757" y="6495399"/>
                </a:cubicBezTo>
                <a:lnTo>
                  <a:pt x="8974608" y="6497213"/>
                </a:lnTo>
                <a:cubicBezTo>
                  <a:pt x="8970115" y="6494311"/>
                  <a:pt x="8965621" y="6489231"/>
                  <a:pt x="8962250" y="6488506"/>
                </a:cubicBezTo>
                <a:cubicBezTo>
                  <a:pt x="8960004" y="6487417"/>
                  <a:pt x="8957757" y="6487054"/>
                  <a:pt x="8956634" y="6487780"/>
                </a:cubicBezTo>
                <a:close/>
                <a:moveTo>
                  <a:pt x="9475632" y="6480523"/>
                </a:moveTo>
                <a:cubicBezTo>
                  <a:pt x="9462151" y="6479435"/>
                  <a:pt x="9450917" y="6483426"/>
                  <a:pt x="9447547" y="6499753"/>
                </a:cubicBezTo>
                <a:cubicBezTo>
                  <a:pt x="9470014" y="6504470"/>
                  <a:pt x="9517195" y="6532045"/>
                  <a:pt x="9511579" y="6489231"/>
                </a:cubicBezTo>
                <a:cubicBezTo>
                  <a:pt x="9502592" y="6487054"/>
                  <a:pt x="9487988" y="6481249"/>
                  <a:pt x="9475632" y="6480523"/>
                </a:cubicBezTo>
                <a:close/>
                <a:moveTo>
                  <a:pt x="8655570" y="6477621"/>
                </a:moveTo>
                <a:cubicBezTo>
                  <a:pt x="8633103" y="6481975"/>
                  <a:pt x="8618499" y="6493222"/>
                  <a:pt x="8603895" y="6504107"/>
                </a:cubicBezTo>
                <a:cubicBezTo>
                  <a:pt x="8626363" y="6496851"/>
                  <a:pt x="8620746" y="6520434"/>
                  <a:pt x="8638720" y="6521523"/>
                </a:cubicBezTo>
                <a:cubicBezTo>
                  <a:pt x="8622993" y="6487417"/>
                  <a:pt x="8662310" y="6505196"/>
                  <a:pt x="8655570" y="6477621"/>
                </a:cubicBezTo>
                <a:close/>
                <a:moveTo>
                  <a:pt x="9412722" y="6465285"/>
                </a:moveTo>
                <a:cubicBezTo>
                  <a:pt x="9402613" y="6465285"/>
                  <a:pt x="9391378" y="6472904"/>
                  <a:pt x="9394748" y="6489957"/>
                </a:cubicBezTo>
                <a:lnTo>
                  <a:pt x="9430696" y="6489957"/>
                </a:lnTo>
                <a:cubicBezTo>
                  <a:pt x="9434066" y="6473630"/>
                  <a:pt x="9423956" y="6465285"/>
                  <a:pt x="9412722" y="6465285"/>
                </a:cubicBezTo>
                <a:close/>
                <a:moveTo>
                  <a:pt x="20503760" y="6441338"/>
                </a:moveTo>
                <a:cubicBezTo>
                  <a:pt x="20534090" y="6440613"/>
                  <a:pt x="20564422" y="6436622"/>
                  <a:pt x="20557682" y="6470364"/>
                </a:cubicBezTo>
                <a:cubicBezTo>
                  <a:pt x="20513870" y="6473630"/>
                  <a:pt x="20544202" y="6494311"/>
                  <a:pt x="20550942" y="6516443"/>
                </a:cubicBezTo>
                <a:cubicBezTo>
                  <a:pt x="20527350" y="6539664"/>
                  <a:pt x="20508254" y="6497576"/>
                  <a:pt x="20522856" y="6545469"/>
                </a:cubicBezTo>
                <a:cubicBezTo>
                  <a:pt x="20506006" y="6541115"/>
                  <a:pt x="20498142" y="6525514"/>
                  <a:pt x="20476798" y="6527328"/>
                </a:cubicBezTo>
                <a:cubicBezTo>
                  <a:pt x="20477922" y="6499390"/>
                  <a:pt x="20492526" y="6475081"/>
                  <a:pt x="20503760" y="6441338"/>
                </a:cubicBezTo>
                <a:close/>
                <a:moveTo>
                  <a:pt x="19483740" y="6436985"/>
                </a:moveTo>
                <a:cubicBezTo>
                  <a:pt x="19452284" y="6434808"/>
                  <a:pt x="19428694" y="6442064"/>
                  <a:pt x="19418584" y="6456577"/>
                </a:cubicBezTo>
                <a:cubicBezTo>
                  <a:pt x="19455654" y="6447144"/>
                  <a:pt x="19443298" y="6491771"/>
                  <a:pt x="19470258" y="6493585"/>
                </a:cubicBezTo>
                <a:cubicBezTo>
                  <a:pt x="19471382" y="6469276"/>
                  <a:pt x="19490480" y="6464922"/>
                  <a:pt x="19483740" y="6436985"/>
                </a:cubicBezTo>
                <a:close/>
                <a:moveTo>
                  <a:pt x="8930796" y="6425737"/>
                </a:moveTo>
                <a:cubicBezTo>
                  <a:pt x="8919562" y="6427188"/>
                  <a:pt x="8912823" y="6432268"/>
                  <a:pt x="8911700" y="6444241"/>
                </a:cubicBezTo>
                <a:cubicBezTo>
                  <a:pt x="8937536" y="6452223"/>
                  <a:pt x="8951017" y="6449683"/>
                  <a:pt x="8966744" y="6426463"/>
                </a:cubicBezTo>
                <a:cubicBezTo>
                  <a:pt x="8953263" y="6425374"/>
                  <a:pt x="8940906" y="6423923"/>
                  <a:pt x="8930796" y="6425737"/>
                </a:cubicBezTo>
                <a:close/>
                <a:moveTo>
                  <a:pt x="8561207" y="6422109"/>
                </a:moveTo>
                <a:cubicBezTo>
                  <a:pt x="8547727" y="6424286"/>
                  <a:pt x="8525259" y="6419932"/>
                  <a:pt x="8524136" y="6431905"/>
                </a:cubicBezTo>
                <a:cubicBezTo>
                  <a:pt x="8560084" y="6428277"/>
                  <a:pt x="8527506" y="6450409"/>
                  <a:pt x="8530876" y="6468913"/>
                </a:cubicBezTo>
                <a:lnTo>
                  <a:pt x="8557837" y="6468187"/>
                </a:lnTo>
                <a:cubicBezTo>
                  <a:pt x="8558960" y="6447144"/>
                  <a:pt x="8542110" y="6438799"/>
                  <a:pt x="8561207" y="6422109"/>
                </a:cubicBezTo>
                <a:close/>
                <a:moveTo>
                  <a:pt x="21173288" y="6414127"/>
                </a:moveTo>
                <a:cubicBezTo>
                  <a:pt x="21212606" y="6441701"/>
                  <a:pt x="21228334" y="6485966"/>
                  <a:pt x="21276638" y="6498665"/>
                </a:cubicBezTo>
                <a:cubicBezTo>
                  <a:pt x="21288996" y="6452586"/>
                  <a:pt x="21229458" y="6470727"/>
                  <a:pt x="21231704" y="6433719"/>
                </a:cubicBezTo>
                <a:cubicBezTo>
                  <a:pt x="21267652" y="6432993"/>
                  <a:pt x="21294612" y="6443515"/>
                  <a:pt x="21286748" y="6489957"/>
                </a:cubicBezTo>
                <a:cubicBezTo>
                  <a:pt x="21354152" y="6491408"/>
                  <a:pt x="21382236" y="6487417"/>
                  <a:pt x="21417060" y="6508461"/>
                </a:cubicBezTo>
                <a:cubicBezTo>
                  <a:pt x="21386728" y="6544018"/>
                  <a:pt x="21381112" y="6497213"/>
                  <a:pt x="21342918" y="6528779"/>
                </a:cubicBezTo>
                <a:cubicBezTo>
                  <a:pt x="21344040" y="6572681"/>
                  <a:pt x="21376618" y="6558894"/>
                  <a:pt x="21359768" y="6604609"/>
                </a:cubicBezTo>
                <a:cubicBezTo>
                  <a:pt x="21324944" y="6586468"/>
                  <a:pt x="21339548" y="6518620"/>
                  <a:pt x="21284502" y="6518257"/>
                </a:cubicBezTo>
                <a:cubicBezTo>
                  <a:pt x="21256418" y="6528779"/>
                  <a:pt x="21286748" y="6555991"/>
                  <a:pt x="21249678" y="6565787"/>
                </a:cubicBezTo>
                <a:cubicBezTo>
                  <a:pt x="21218224" y="6554177"/>
                  <a:pt x="21192386" y="6537124"/>
                  <a:pt x="21162054" y="6519346"/>
                </a:cubicBezTo>
                <a:cubicBezTo>
                  <a:pt x="21167672" y="6497939"/>
                  <a:pt x="21190140" y="6499028"/>
                  <a:pt x="21192386" y="6480523"/>
                </a:cubicBezTo>
                <a:cubicBezTo>
                  <a:pt x="21171042" y="6454037"/>
                  <a:pt x="21137340" y="6492134"/>
                  <a:pt x="21101392" y="6480523"/>
                </a:cubicBezTo>
                <a:cubicBezTo>
                  <a:pt x="21113750" y="6431179"/>
                  <a:pt x="21182276" y="6492859"/>
                  <a:pt x="21173288" y="6414127"/>
                </a:cubicBezTo>
                <a:close/>
                <a:moveTo>
                  <a:pt x="8831939" y="6405782"/>
                </a:moveTo>
                <a:cubicBezTo>
                  <a:pt x="8802732" y="6409047"/>
                  <a:pt x="8776894" y="6425011"/>
                  <a:pt x="8795993" y="6442427"/>
                </a:cubicBezTo>
                <a:cubicBezTo>
                  <a:pt x="8806102" y="6418843"/>
                  <a:pt x="8862270" y="6440250"/>
                  <a:pt x="8860024" y="6406870"/>
                </a:cubicBezTo>
                <a:cubicBezTo>
                  <a:pt x="8852160" y="6404693"/>
                  <a:pt x="8842050" y="6404693"/>
                  <a:pt x="8831939" y="6405782"/>
                </a:cubicBezTo>
                <a:close/>
                <a:moveTo>
                  <a:pt x="8626363" y="6381472"/>
                </a:moveTo>
                <a:cubicBezTo>
                  <a:pt x="8617376" y="6381110"/>
                  <a:pt x="8603895" y="6380021"/>
                  <a:pt x="8594909" y="6382198"/>
                </a:cubicBezTo>
                <a:cubicBezTo>
                  <a:pt x="8581428" y="6387278"/>
                  <a:pt x="8566824" y="6395622"/>
                  <a:pt x="8556714" y="6406870"/>
                </a:cubicBezTo>
                <a:cubicBezTo>
                  <a:pt x="8579181" y="6405419"/>
                  <a:pt x="8588168" y="6421746"/>
                  <a:pt x="8610636" y="6414127"/>
                </a:cubicBezTo>
                <a:cubicBezTo>
                  <a:pt x="8616252" y="6408321"/>
                  <a:pt x="8620746" y="6393446"/>
                  <a:pt x="8626363" y="6381472"/>
                </a:cubicBezTo>
                <a:close/>
                <a:moveTo>
                  <a:pt x="9649754" y="6370225"/>
                </a:moveTo>
                <a:cubicBezTo>
                  <a:pt x="9616052" y="6372402"/>
                  <a:pt x="9585721" y="6383649"/>
                  <a:pt x="9574487" y="6411587"/>
                </a:cubicBezTo>
                <a:cubicBezTo>
                  <a:pt x="9634026" y="6388729"/>
                  <a:pt x="9711539" y="6430816"/>
                  <a:pt x="9741870" y="6384375"/>
                </a:cubicBezTo>
                <a:cubicBezTo>
                  <a:pt x="9719402" y="6375304"/>
                  <a:pt x="9683454" y="6368048"/>
                  <a:pt x="9649754" y="6370225"/>
                </a:cubicBezTo>
                <a:close/>
                <a:moveTo>
                  <a:pt x="21546248" y="6356075"/>
                </a:moveTo>
                <a:cubicBezTo>
                  <a:pt x="21560852" y="6368411"/>
                  <a:pt x="21542878" y="6412312"/>
                  <a:pt x="21559728" y="6436259"/>
                </a:cubicBezTo>
                <a:cubicBezTo>
                  <a:pt x="21555234" y="6450046"/>
                  <a:pt x="21544000" y="6440613"/>
                  <a:pt x="21545124" y="6426463"/>
                </a:cubicBezTo>
                <a:cubicBezTo>
                  <a:pt x="21541754" y="6431905"/>
                  <a:pt x="21532768" y="6434445"/>
                  <a:pt x="21521534" y="6436259"/>
                </a:cubicBezTo>
                <a:cubicBezTo>
                  <a:pt x="21520410" y="6396711"/>
                  <a:pt x="21530520" y="6372039"/>
                  <a:pt x="21546248" y="6356075"/>
                </a:cubicBezTo>
                <a:close/>
                <a:moveTo>
                  <a:pt x="20192586" y="6342650"/>
                </a:moveTo>
                <a:cubicBezTo>
                  <a:pt x="20198202" y="6341199"/>
                  <a:pt x="20203820" y="6341924"/>
                  <a:pt x="20208314" y="6347004"/>
                </a:cubicBezTo>
                <a:cubicBezTo>
                  <a:pt x="20210560" y="6369499"/>
                  <a:pt x="20175736" y="6355712"/>
                  <a:pt x="20181352" y="6381472"/>
                </a:cubicBezTo>
                <a:cubicBezTo>
                  <a:pt x="20152144" y="6375304"/>
                  <a:pt x="20173488" y="6347367"/>
                  <a:pt x="20192586" y="6342650"/>
                </a:cubicBezTo>
                <a:close/>
                <a:moveTo>
                  <a:pt x="8725220" y="6304191"/>
                </a:moveTo>
                <a:cubicBezTo>
                  <a:pt x="8698258" y="6308182"/>
                  <a:pt x="8758920" y="6330314"/>
                  <a:pt x="8727466" y="6340473"/>
                </a:cubicBezTo>
                <a:cubicBezTo>
                  <a:pt x="8718479" y="6342650"/>
                  <a:pt x="8713986" y="6342287"/>
                  <a:pt x="8709492" y="6339022"/>
                </a:cubicBezTo>
                <a:cubicBezTo>
                  <a:pt x="8709492" y="6345190"/>
                  <a:pt x="8709492" y="6348092"/>
                  <a:pt x="8708370" y="6354260"/>
                </a:cubicBezTo>
                <a:cubicBezTo>
                  <a:pt x="8748810" y="6357163"/>
                  <a:pt x="8740947" y="6338296"/>
                  <a:pt x="8742070" y="6317252"/>
                </a:cubicBezTo>
                <a:cubicBezTo>
                  <a:pt x="8734206" y="6313624"/>
                  <a:pt x="8729713" y="6310359"/>
                  <a:pt x="8725220" y="6304191"/>
                </a:cubicBezTo>
                <a:close/>
                <a:moveTo>
                  <a:pt x="19936458" y="6298748"/>
                </a:moveTo>
                <a:cubicBezTo>
                  <a:pt x="19972406" y="6316164"/>
                  <a:pt x="19945444" y="6326323"/>
                  <a:pt x="19947692" y="6362243"/>
                </a:cubicBezTo>
                <a:cubicBezTo>
                  <a:pt x="19916236" y="6362968"/>
                  <a:pt x="19925224" y="6309633"/>
                  <a:pt x="19936458" y="6298748"/>
                </a:cubicBezTo>
                <a:close/>
                <a:moveTo>
                  <a:pt x="19470258" y="6284598"/>
                </a:moveTo>
                <a:cubicBezTo>
                  <a:pt x="19489356" y="6286049"/>
                  <a:pt x="19519688" y="6322332"/>
                  <a:pt x="19551142" y="6317252"/>
                </a:cubicBezTo>
                <a:cubicBezTo>
                  <a:pt x="19502836" y="6343013"/>
                  <a:pt x="19497220" y="6310359"/>
                  <a:pt x="19456778" y="6297660"/>
                </a:cubicBezTo>
                <a:cubicBezTo>
                  <a:pt x="19459026" y="6287501"/>
                  <a:pt x="19463518" y="6284235"/>
                  <a:pt x="19470258" y="6284598"/>
                </a:cubicBezTo>
                <a:close/>
                <a:moveTo>
                  <a:pt x="19271422" y="6276616"/>
                </a:moveTo>
                <a:cubicBezTo>
                  <a:pt x="19261312" y="6288226"/>
                  <a:pt x="19198404" y="6296571"/>
                  <a:pt x="19224240" y="6316527"/>
                </a:cubicBezTo>
                <a:cubicBezTo>
                  <a:pt x="19234350" y="6304916"/>
                  <a:pt x="19296136" y="6296571"/>
                  <a:pt x="19271422" y="6276616"/>
                </a:cubicBezTo>
                <a:close/>
                <a:moveTo>
                  <a:pt x="21477722" y="6275528"/>
                </a:moveTo>
                <a:cubicBezTo>
                  <a:pt x="21511424" y="6280970"/>
                  <a:pt x="21510300" y="6352809"/>
                  <a:pt x="21467612" y="6349907"/>
                </a:cubicBezTo>
                <a:cubicBezTo>
                  <a:pt x="21468736" y="6337933"/>
                  <a:pt x="21465364" y="6334668"/>
                  <a:pt x="21456378" y="6331040"/>
                </a:cubicBezTo>
                <a:cubicBezTo>
                  <a:pt x="21479968" y="6302739"/>
                  <a:pt x="21482216" y="6335756"/>
                  <a:pt x="21477722" y="6275528"/>
                </a:cubicBezTo>
                <a:close/>
                <a:moveTo>
                  <a:pt x="8909452" y="6256661"/>
                </a:moveTo>
                <a:cubicBezTo>
                  <a:pt x="8909452" y="6265731"/>
                  <a:pt x="8903835" y="6265731"/>
                  <a:pt x="8899342" y="6265368"/>
                </a:cubicBezTo>
                <a:cubicBezTo>
                  <a:pt x="8899342" y="6265368"/>
                  <a:pt x="8953263" y="6284961"/>
                  <a:pt x="8946523" y="6256661"/>
                </a:cubicBezTo>
                <a:cubicBezTo>
                  <a:pt x="8984719" y="6290403"/>
                  <a:pt x="8897096" y="6308545"/>
                  <a:pt x="8880244" y="6285687"/>
                </a:cubicBezTo>
                <a:cubicBezTo>
                  <a:pt x="8876874" y="6263554"/>
                  <a:pt x="8886985" y="6254847"/>
                  <a:pt x="8909452" y="6256661"/>
                </a:cubicBezTo>
                <a:close/>
                <a:moveTo>
                  <a:pt x="20454332" y="6241422"/>
                </a:moveTo>
                <a:cubicBezTo>
                  <a:pt x="20434110" y="6243236"/>
                  <a:pt x="20408274" y="6252670"/>
                  <a:pt x="20389176" y="6246502"/>
                </a:cubicBezTo>
                <a:cubicBezTo>
                  <a:pt x="20388052" y="6267545"/>
                  <a:pt x="20404904" y="6271536"/>
                  <a:pt x="20398162" y="6301288"/>
                </a:cubicBezTo>
                <a:cubicBezTo>
                  <a:pt x="20420630" y="6299837"/>
                  <a:pt x="20424000" y="6316164"/>
                  <a:pt x="20450962" y="6312173"/>
                </a:cubicBezTo>
                <a:cubicBezTo>
                  <a:pt x="20440850" y="6275165"/>
                  <a:pt x="20475676" y="6283510"/>
                  <a:pt x="20498142" y="6282058"/>
                </a:cubicBezTo>
                <a:cubicBezTo>
                  <a:pt x="20493650" y="6245413"/>
                  <a:pt x="20475676" y="6239608"/>
                  <a:pt x="20454332" y="6241422"/>
                </a:cubicBezTo>
                <a:close/>
                <a:moveTo>
                  <a:pt x="21638364" y="6240696"/>
                </a:moveTo>
                <a:cubicBezTo>
                  <a:pt x="21632748" y="6264280"/>
                  <a:pt x="21621514" y="6284961"/>
                  <a:pt x="21623760" y="6315438"/>
                </a:cubicBezTo>
                <a:cubicBezTo>
                  <a:pt x="21664202" y="6312173"/>
                  <a:pt x="21695656" y="6308182"/>
                  <a:pt x="21711384" y="6279156"/>
                </a:cubicBezTo>
                <a:cubicBezTo>
                  <a:pt x="21675436" y="6276616"/>
                  <a:pt x="21673188" y="6255209"/>
                  <a:pt x="21638364" y="6240696"/>
                </a:cubicBezTo>
                <a:close/>
                <a:moveTo>
                  <a:pt x="19755594" y="6235617"/>
                </a:moveTo>
                <a:cubicBezTo>
                  <a:pt x="19772446" y="6237431"/>
                  <a:pt x="19779186" y="6248679"/>
                  <a:pt x="19790420" y="6256661"/>
                </a:cubicBezTo>
                <a:cubicBezTo>
                  <a:pt x="19784802" y="6262466"/>
                  <a:pt x="19734250" y="6277342"/>
                  <a:pt x="19736498" y="6237068"/>
                </a:cubicBezTo>
                <a:cubicBezTo>
                  <a:pt x="19744362" y="6235254"/>
                  <a:pt x="19751102" y="6234891"/>
                  <a:pt x="19755594" y="6235617"/>
                </a:cubicBezTo>
                <a:close/>
                <a:moveTo>
                  <a:pt x="21556358" y="6225458"/>
                </a:moveTo>
                <a:lnTo>
                  <a:pt x="21574332" y="6226546"/>
                </a:lnTo>
                <a:cubicBezTo>
                  <a:pt x="21573208" y="6247953"/>
                  <a:pt x="21554112" y="6256298"/>
                  <a:pt x="21581072" y="6264643"/>
                </a:cubicBezTo>
                <a:cubicBezTo>
                  <a:pt x="21584442" y="6271174"/>
                  <a:pt x="21579948" y="6273713"/>
                  <a:pt x="21570962" y="6273351"/>
                </a:cubicBezTo>
                <a:lnTo>
                  <a:pt x="21552988" y="6272262"/>
                </a:lnTo>
                <a:cubicBezTo>
                  <a:pt x="21552988" y="6266094"/>
                  <a:pt x="21558604" y="6262829"/>
                  <a:pt x="21563098" y="6263192"/>
                </a:cubicBezTo>
                <a:cubicBezTo>
                  <a:pt x="21559728" y="6253758"/>
                  <a:pt x="21554112" y="6246864"/>
                  <a:pt x="21545124" y="6243236"/>
                </a:cubicBezTo>
                <a:cubicBezTo>
                  <a:pt x="21546248" y="6236705"/>
                  <a:pt x="21555234" y="6234891"/>
                  <a:pt x="21556358" y="6225458"/>
                </a:cubicBezTo>
                <a:close/>
                <a:moveTo>
                  <a:pt x="16133848" y="6224732"/>
                </a:moveTo>
                <a:cubicBezTo>
                  <a:pt x="16134972" y="6232351"/>
                  <a:pt x="16134972" y="6241422"/>
                  <a:pt x="16140588" y="6243962"/>
                </a:cubicBezTo>
                <a:cubicBezTo>
                  <a:pt x="16147330" y="6241785"/>
                  <a:pt x="16150698" y="6235617"/>
                  <a:pt x="16155192" y="6229812"/>
                </a:cubicBezTo>
                <a:cubicBezTo>
                  <a:pt x="16148452" y="6228360"/>
                  <a:pt x="16141712" y="6227272"/>
                  <a:pt x="16133848" y="6224732"/>
                </a:cubicBezTo>
                <a:close/>
                <a:moveTo>
                  <a:pt x="8954387" y="6214210"/>
                </a:moveTo>
                <a:cubicBezTo>
                  <a:pt x="8912823" y="6238519"/>
                  <a:pt x="8863394" y="6255935"/>
                  <a:pt x="8833063" y="6296209"/>
                </a:cubicBezTo>
                <a:cubicBezTo>
                  <a:pt x="8824076" y="6295483"/>
                  <a:pt x="8811719" y="6294757"/>
                  <a:pt x="8802732" y="6294394"/>
                </a:cubicBezTo>
                <a:cubicBezTo>
                  <a:pt x="8797116" y="6308907"/>
                  <a:pt x="8785881" y="6322695"/>
                  <a:pt x="8780264" y="6343376"/>
                </a:cubicBezTo>
                <a:cubicBezTo>
                  <a:pt x="8807225" y="6333217"/>
                  <a:pt x="8787005" y="6374579"/>
                  <a:pt x="8815089" y="6361154"/>
                </a:cubicBezTo>
                <a:cubicBezTo>
                  <a:pt x="8869011" y="6289315"/>
                  <a:pt x="8976854" y="6351358"/>
                  <a:pt x="9056614" y="6293306"/>
                </a:cubicBezTo>
                <a:cubicBezTo>
                  <a:pt x="9026284" y="6270085"/>
                  <a:pt x="8979101" y="6318341"/>
                  <a:pt x="8970115" y="6257386"/>
                </a:cubicBezTo>
                <a:cubicBezTo>
                  <a:pt x="8993705" y="6237794"/>
                  <a:pt x="9018419" y="6272988"/>
                  <a:pt x="9020666" y="6230900"/>
                </a:cubicBezTo>
                <a:cubicBezTo>
                  <a:pt x="8984719" y="6240334"/>
                  <a:pt x="8976854" y="6218564"/>
                  <a:pt x="8954387" y="6214210"/>
                </a:cubicBezTo>
                <a:close/>
                <a:moveTo>
                  <a:pt x="21469858" y="6185184"/>
                </a:moveTo>
                <a:cubicBezTo>
                  <a:pt x="21429418" y="6244687"/>
                  <a:pt x="21544000" y="6214936"/>
                  <a:pt x="21545124" y="6261740"/>
                </a:cubicBezTo>
                <a:cubicBezTo>
                  <a:pt x="21509176" y="6265368"/>
                  <a:pt x="21455254" y="6202600"/>
                  <a:pt x="21423800" y="6259563"/>
                </a:cubicBezTo>
                <a:cubicBezTo>
                  <a:pt x="21405826" y="6261740"/>
                  <a:pt x="21422676" y="6225095"/>
                  <a:pt x="21413690" y="6212033"/>
                </a:cubicBezTo>
                <a:cubicBezTo>
                  <a:pt x="21455254" y="6261740"/>
                  <a:pt x="21426046" y="6179016"/>
                  <a:pt x="21469858" y="6185184"/>
                </a:cubicBezTo>
                <a:close/>
                <a:moveTo>
                  <a:pt x="16288874" y="6176114"/>
                </a:moveTo>
                <a:cubicBezTo>
                  <a:pt x="16275394" y="6181193"/>
                  <a:pt x="16252926" y="6179742"/>
                  <a:pt x="16256296" y="6204051"/>
                </a:cubicBezTo>
                <a:cubicBezTo>
                  <a:pt x="16272022" y="6223281"/>
                  <a:pt x="16300106" y="6209856"/>
                  <a:pt x="16288874" y="6176114"/>
                </a:cubicBezTo>
                <a:close/>
                <a:moveTo>
                  <a:pt x="23624484" y="6164866"/>
                </a:moveTo>
                <a:cubicBezTo>
                  <a:pt x="23673912" y="6175025"/>
                  <a:pt x="23718846" y="6188087"/>
                  <a:pt x="23694132" y="6245050"/>
                </a:cubicBezTo>
                <a:cubicBezTo>
                  <a:pt x="23686268" y="6212033"/>
                  <a:pt x="23657060" y="6209856"/>
                  <a:pt x="23634594" y="6234166"/>
                </a:cubicBezTo>
                <a:cubicBezTo>
                  <a:pt x="23621114" y="6217113"/>
                  <a:pt x="23608756" y="6180105"/>
                  <a:pt x="23624484" y="6164866"/>
                </a:cubicBezTo>
                <a:close/>
                <a:moveTo>
                  <a:pt x="20448714" y="6160149"/>
                </a:moveTo>
                <a:cubicBezTo>
                  <a:pt x="20436358" y="6158698"/>
                  <a:pt x="20426248" y="6160149"/>
                  <a:pt x="20426248" y="6170671"/>
                </a:cubicBezTo>
                <a:cubicBezTo>
                  <a:pt x="20441974" y="6190264"/>
                  <a:pt x="20477922" y="6195706"/>
                  <a:pt x="20484662" y="6163052"/>
                </a:cubicBezTo>
                <a:cubicBezTo>
                  <a:pt x="20475676" y="6165229"/>
                  <a:pt x="20461072" y="6161238"/>
                  <a:pt x="20448714" y="6160149"/>
                </a:cubicBezTo>
                <a:close/>
                <a:moveTo>
                  <a:pt x="19908920" y="6158476"/>
                </a:moveTo>
                <a:lnTo>
                  <a:pt x="19908672" y="6164016"/>
                </a:lnTo>
                <a:cubicBezTo>
                  <a:pt x="19908936" y="6165184"/>
                  <a:pt x="19909216" y="6163959"/>
                  <a:pt x="19908374" y="6158698"/>
                </a:cubicBezTo>
                <a:close/>
                <a:moveTo>
                  <a:pt x="19624160" y="6150716"/>
                </a:moveTo>
                <a:cubicBezTo>
                  <a:pt x="19623038" y="6168494"/>
                  <a:pt x="19600570" y="6161601"/>
                  <a:pt x="19602816" y="6185910"/>
                </a:cubicBezTo>
                <a:cubicBezTo>
                  <a:pt x="19616296" y="6186998"/>
                  <a:pt x="19625284" y="6189538"/>
                  <a:pt x="19634270" y="6196069"/>
                </a:cubicBezTo>
                <a:cubicBezTo>
                  <a:pt x="19626408" y="6180468"/>
                  <a:pt x="19642134" y="6148902"/>
                  <a:pt x="19624160" y="6150716"/>
                </a:cubicBezTo>
                <a:close/>
                <a:moveTo>
                  <a:pt x="23548094" y="6136203"/>
                </a:moveTo>
                <a:cubicBezTo>
                  <a:pt x="23569438" y="6136929"/>
                  <a:pt x="23596398" y="6158335"/>
                  <a:pt x="23594152" y="6179379"/>
                </a:cubicBezTo>
                <a:cubicBezTo>
                  <a:pt x="23549218" y="6187724"/>
                  <a:pt x="23546970" y="6156158"/>
                  <a:pt x="23527874" y="6143459"/>
                </a:cubicBezTo>
                <a:cubicBezTo>
                  <a:pt x="23533490" y="6138017"/>
                  <a:pt x="23540230" y="6136203"/>
                  <a:pt x="23548094" y="6136203"/>
                </a:cubicBezTo>
                <a:close/>
                <a:moveTo>
                  <a:pt x="19375896" y="6121690"/>
                </a:moveTo>
                <a:cubicBezTo>
                  <a:pt x="19353428" y="6119876"/>
                  <a:pt x="19335454" y="6124230"/>
                  <a:pt x="19329838" y="6139106"/>
                </a:cubicBezTo>
                <a:cubicBezTo>
                  <a:pt x="19353428" y="6131486"/>
                  <a:pt x="19351182" y="6152167"/>
                  <a:pt x="19373648" y="6147813"/>
                </a:cubicBezTo>
                <a:close/>
                <a:moveTo>
                  <a:pt x="22583118" y="6115885"/>
                </a:moveTo>
                <a:cubicBezTo>
                  <a:pt x="22610080" y="6111894"/>
                  <a:pt x="22607832" y="6142734"/>
                  <a:pt x="22630300" y="6144185"/>
                </a:cubicBezTo>
                <a:cubicBezTo>
                  <a:pt x="22624684" y="6156158"/>
                  <a:pt x="22611202" y="6161238"/>
                  <a:pt x="22593228" y="6163052"/>
                </a:cubicBezTo>
                <a:cubicBezTo>
                  <a:pt x="22581996" y="6192441"/>
                  <a:pt x="22620190" y="6171397"/>
                  <a:pt x="22608956" y="6201149"/>
                </a:cubicBezTo>
                <a:cubicBezTo>
                  <a:pt x="22598846" y="6209493"/>
                  <a:pt x="22593228" y="6226546"/>
                  <a:pt x="22570762" y="6227998"/>
                </a:cubicBezTo>
                <a:cubicBezTo>
                  <a:pt x="22569638" y="6255209"/>
                  <a:pt x="22598846" y="6284598"/>
                  <a:pt x="22561774" y="6294394"/>
                </a:cubicBezTo>
                <a:cubicBezTo>
                  <a:pt x="22570762" y="6300925"/>
                  <a:pt x="22584242" y="6299474"/>
                  <a:pt x="22619066" y="6304916"/>
                </a:cubicBezTo>
                <a:cubicBezTo>
                  <a:pt x="22587612" y="6317978"/>
                  <a:pt x="22555034" y="6327774"/>
                  <a:pt x="22543800" y="6360429"/>
                </a:cubicBezTo>
                <a:cubicBezTo>
                  <a:pt x="22571884" y="6277342"/>
                  <a:pt x="22483138" y="6265006"/>
                  <a:pt x="22487632" y="6198246"/>
                </a:cubicBezTo>
                <a:cubicBezTo>
                  <a:pt x="22505606" y="6208405"/>
                  <a:pt x="22504482" y="6232351"/>
                  <a:pt x="22525826" y="6237068"/>
                </a:cubicBezTo>
                <a:cubicBezTo>
                  <a:pt x="22553910" y="6229812"/>
                  <a:pt x="22520210" y="6203325"/>
                  <a:pt x="22511222" y="6199697"/>
                </a:cubicBezTo>
                <a:cubicBezTo>
                  <a:pt x="22512346" y="6178653"/>
                  <a:pt x="22565144" y="6188450"/>
                  <a:pt x="22544924" y="6217838"/>
                </a:cubicBezTo>
                <a:cubicBezTo>
                  <a:pt x="22574132" y="6183007"/>
                  <a:pt x="22588736" y="6159061"/>
                  <a:pt x="22583118" y="6115885"/>
                </a:cubicBezTo>
                <a:close/>
                <a:moveTo>
                  <a:pt x="16191140" y="6111531"/>
                </a:moveTo>
                <a:cubicBezTo>
                  <a:pt x="16166426" y="6110080"/>
                  <a:pt x="16158562" y="6124955"/>
                  <a:pt x="16140588" y="6126769"/>
                </a:cubicBezTo>
                <a:cubicBezTo>
                  <a:pt x="16148452" y="6136203"/>
                  <a:pt x="16156316" y="6146362"/>
                  <a:pt x="16164178" y="6156884"/>
                </a:cubicBezTo>
                <a:cubicBezTo>
                  <a:pt x="16165302" y="6156158"/>
                  <a:pt x="16167550" y="6154344"/>
                  <a:pt x="16168674" y="6153981"/>
                </a:cubicBezTo>
                <a:cubicBezTo>
                  <a:pt x="16172042" y="6148902"/>
                  <a:pt x="16172042" y="6140194"/>
                  <a:pt x="16173166" y="6133300"/>
                </a:cubicBezTo>
                <a:cubicBezTo>
                  <a:pt x="16179906" y="6138380"/>
                  <a:pt x="16183276" y="6146362"/>
                  <a:pt x="16185522" y="6155070"/>
                </a:cubicBezTo>
                <a:cubicBezTo>
                  <a:pt x="16205744" y="6162689"/>
                  <a:pt x="16228210" y="6180830"/>
                  <a:pt x="16255172" y="6158698"/>
                </a:cubicBezTo>
                <a:cubicBezTo>
                  <a:pt x="16238322" y="6139106"/>
                  <a:pt x="16184400" y="6153618"/>
                  <a:pt x="16191140" y="6111531"/>
                </a:cubicBezTo>
                <a:close/>
                <a:moveTo>
                  <a:pt x="19402856" y="6110805"/>
                </a:moveTo>
                <a:cubicBezTo>
                  <a:pt x="19393870" y="6122416"/>
                  <a:pt x="19391622" y="6146362"/>
                  <a:pt x="19382636" y="6157610"/>
                </a:cubicBezTo>
                <a:cubicBezTo>
                  <a:pt x="19407350" y="6123141"/>
                  <a:pt x="19441052" y="6152530"/>
                  <a:pt x="19448914" y="6110805"/>
                </a:cubicBezTo>
                <a:close/>
                <a:moveTo>
                  <a:pt x="19760088" y="6102097"/>
                </a:moveTo>
                <a:cubicBezTo>
                  <a:pt x="19783680" y="6105363"/>
                  <a:pt x="19811764" y="6117336"/>
                  <a:pt x="19828614" y="6115159"/>
                </a:cubicBezTo>
                <a:cubicBezTo>
                  <a:pt x="19821874" y="6134389"/>
                  <a:pt x="19792666" y="6138017"/>
                  <a:pt x="19787050" y="6156884"/>
                </a:cubicBezTo>
                <a:cubicBezTo>
                  <a:pt x="19783680" y="6142734"/>
                  <a:pt x="19771322" y="6089036"/>
                  <a:pt x="19749978" y="6131849"/>
                </a:cubicBezTo>
                <a:cubicBezTo>
                  <a:pt x="19740992" y="6125681"/>
                  <a:pt x="19730880" y="6122778"/>
                  <a:pt x="19717400" y="6121690"/>
                </a:cubicBezTo>
                <a:cubicBezTo>
                  <a:pt x="19721894" y="6110805"/>
                  <a:pt x="19728634" y="6105363"/>
                  <a:pt x="19737620" y="6102823"/>
                </a:cubicBezTo>
                <a:cubicBezTo>
                  <a:pt x="19744362" y="6101372"/>
                  <a:pt x="19752224" y="6101009"/>
                  <a:pt x="19760088" y="6102097"/>
                </a:cubicBezTo>
                <a:close/>
                <a:moveTo>
                  <a:pt x="16072062" y="6101372"/>
                </a:moveTo>
                <a:cubicBezTo>
                  <a:pt x="16085542" y="6130761"/>
                  <a:pt x="16030498" y="6143822"/>
                  <a:pt x="16009154" y="6153256"/>
                </a:cubicBezTo>
                <a:cubicBezTo>
                  <a:pt x="16013648" y="6186273"/>
                  <a:pt x="16045102" y="6194618"/>
                  <a:pt x="16066446" y="6213122"/>
                </a:cubicBezTo>
                <a:cubicBezTo>
                  <a:pt x="16067570" y="6208405"/>
                  <a:pt x="16069816" y="6203688"/>
                  <a:pt x="16069816" y="6198246"/>
                </a:cubicBezTo>
                <a:cubicBezTo>
                  <a:pt x="16084420" y="6197520"/>
                  <a:pt x="16092282" y="6204414"/>
                  <a:pt x="16101270" y="6209856"/>
                </a:cubicBezTo>
                <a:cubicBezTo>
                  <a:pt x="16111382" y="6206954"/>
                  <a:pt x="16120368" y="6205140"/>
                  <a:pt x="16121490" y="6190989"/>
                </a:cubicBezTo>
                <a:cubicBezTo>
                  <a:pt x="16131602" y="6191715"/>
                  <a:pt x="16132726" y="6205140"/>
                  <a:pt x="16132726" y="6219290"/>
                </a:cubicBezTo>
                <a:cubicBezTo>
                  <a:pt x="16146206" y="6209131"/>
                  <a:pt x="16177660" y="6218564"/>
                  <a:pt x="16197880" y="6212033"/>
                </a:cubicBezTo>
                <a:cubicBezTo>
                  <a:pt x="16204622" y="6193166"/>
                  <a:pt x="16195634" y="6181556"/>
                  <a:pt x="16182154" y="6174299"/>
                </a:cubicBezTo>
                <a:cubicBezTo>
                  <a:pt x="16182154" y="6174662"/>
                  <a:pt x="16182154" y="6175025"/>
                  <a:pt x="16182154" y="6175025"/>
                </a:cubicBezTo>
                <a:cubicBezTo>
                  <a:pt x="16181030" y="6174662"/>
                  <a:pt x="16181030" y="6173937"/>
                  <a:pt x="16179906" y="6173574"/>
                </a:cubicBezTo>
                <a:cubicBezTo>
                  <a:pt x="16170918" y="6169583"/>
                  <a:pt x="16161932" y="6165955"/>
                  <a:pt x="16151822" y="6166317"/>
                </a:cubicBezTo>
                <a:cubicBezTo>
                  <a:pt x="16154070" y="6163052"/>
                  <a:pt x="16156316" y="6164140"/>
                  <a:pt x="16157438" y="6161963"/>
                </a:cubicBezTo>
                <a:cubicBezTo>
                  <a:pt x="16150698" y="6157972"/>
                  <a:pt x="16142834" y="6155070"/>
                  <a:pt x="16134972" y="6151442"/>
                </a:cubicBezTo>
                <a:cubicBezTo>
                  <a:pt x="16137218" y="6155070"/>
                  <a:pt x="16138342" y="6159787"/>
                  <a:pt x="16133848" y="6165592"/>
                </a:cubicBezTo>
                <a:cubicBezTo>
                  <a:pt x="16124862" y="6157972"/>
                  <a:pt x="16121490" y="6151442"/>
                  <a:pt x="16115874" y="6146362"/>
                </a:cubicBezTo>
                <a:cubicBezTo>
                  <a:pt x="16109134" y="6144185"/>
                  <a:pt x="16104642" y="6140557"/>
                  <a:pt x="16096778" y="6139831"/>
                </a:cubicBezTo>
                <a:cubicBezTo>
                  <a:pt x="16097900" y="6135840"/>
                  <a:pt x="16102394" y="6136929"/>
                  <a:pt x="16105764" y="6135477"/>
                </a:cubicBezTo>
                <a:cubicBezTo>
                  <a:pt x="16095654" y="6126769"/>
                  <a:pt x="16083296" y="6116248"/>
                  <a:pt x="16072062" y="6101372"/>
                </a:cubicBezTo>
                <a:close/>
                <a:moveTo>
                  <a:pt x="22531444" y="6099558"/>
                </a:moveTo>
                <a:cubicBezTo>
                  <a:pt x="22543800" y="6098832"/>
                  <a:pt x="22557282" y="6105726"/>
                  <a:pt x="22562898" y="6115159"/>
                </a:cubicBezTo>
                <a:cubicBezTo>
                  <a:pt x="22543800" y="6135477"/>
                  <a:pt x="22535938" y="6113708"/>
                  <a:pt x="22506730" y="6129672"/>
                </a:cubicBezTo>
                <a:cubicBezTo>
                  <a:pt x="22507852" y="6107903"/>
                  <a:pt x="22519086" y="6099920"/>
                  <a:pt x="22531444" y="6099558"/>
                </a:cubicBezTo>
                <a:close/>
                <a:moveTo>
                  <a:pt x="19466888" y="6094115"/>
                </a:moveTo>
                <a:cubicBezTo>
                  <a:pt x="19460148" y="6118062"/>
                  <a:pt x="19442174" y="6131486"/>
                  <a:pt x="19439928" y="6158698"/>
                </a:cubicBezTo>
                <a:cubicBezTo>
                  <a:pt x="19489356" y="6159061"/>
                  <a:pt x="19456778" y="6184096"/>
                  <a:pt x="19487110" y="6195343"/>
                </a:cubicBezTo>
                <a:cubicBezTo>
                  <a:pt x="19497220" y="6181193"/>
                  <a:pt x="19515194" y="6170308"/>
                  <a:pt x="19542154" y="6169220"/>
                </a:cubicBezTo>
                <a:cubicBezTo>
                  <a:pt x="19574732" y="6216750"/>
                  <a:pt x="19499466" y="6208042"/>
                  <a:pt x="19541032" y="6250130"/>
                </a:cubicBezTo>
                <a:cubicBezTo>
                  <a:pt x="19450038" y="6274076"/>
                  <a:pt x="19398364" y="6240334"/>
                  <a:pt x="19290520" y="6259563"/>
                </a:cubicBezTo>
                <a:cubicBezTo>
                  <a:pt x="19283780" y="6283510"/>
                  <a:pt x="19306246" y="6279519"/>
                  <a:pt x="19309616" y="6297660"/>
                </a:cubicBezTo>
                <a:cubicBezTo>
                  <a:pt x="19265806" y="6297660"/>
                  <a:pt x="19245584" y="6320155"/>
                  <a:pt x="19243338" y="6362243"/>
                </a:cubicBezTo>
                <a:cubicBezTo>
                  <a:pt x="19269176" y="6373127"/>
                  <a:pt x="19314110" y="6364782"/>
                  <a:pt x="19297260" y="6409047"/>
                </a:cubicBezTo>
                <a:cubicBezTo>
                  <a:pt x="19333208" y="6402516"/>
                  <a:pt x="19327590" y="6435170"/>
                  <a:pt x="19353428" y="6436985"/>
                </a:cubicBezTo>
                <a:cubicBezTo>
                  <a:pt x="19360168" y="6407233"/>
                  <a:pt x="19337702" y="6408684"/>
                  <a:pt x="19334330" y="6390180"/>
                </a:cubicBezTo>
                <a:cubicBezTo>
                  <a:pt x="19400610" y="6401065"/>
                  <a:pt x="19466888" y="6350995"/>
                  <a:pt x="19509576" y="6390180"/>
                </a:cubicBezTo>
                <a:cubicBezTo>
                  <a:pt x="19508454" y="6402153"/>
                  <a:pt x="19499466" y="6404693"/>
                  <a:pt x="19502836" y="6417029"/>
                </a:cubicBezTo>
                <a:cubicBezTo>
                  <a:pt x="19519688" y="6436259"/>
                  <a:pt x="19529798" y="6415941"/>
                  <a:pt x="19547772" y="6408321"/>
                </a:cubicBezTo>
                <a:cubicBezTo>
                  <a:pt x="19537662" y="6422472"/>
                  <a:pt x="19537662" y="6431905"/>
                  <a:pt x="19554512" y="6436259"/>
                </a:cubicBezTo>
                <a:cubicBezTo>
                  <a:pt x="19560128" y="6427551"/>
                  <a:pt x="19556758" y="6412312"/>
                  <a:pt x="19565746" y="6409773"/>
                </a:cubicBezTo>
                <a:cubicBezTo>
                  <a:pt x="19573608" y="6422472"/>
                  <a:pt x="19571362" y="6446055"/>
                  <a:pt x="19602816" y="6436259"/>
                </a:cubicBezTo>
                <a:cubicBezTo>
                  <a:pt x="19579226" y="6398525"/>
                  <a:pt x="19621914" y="6422109"/>
                  <a:pt x="19628654" y="6389454"/>
                </a:cubicBezTo>
                <a:cubicBezTo>
                  <a:pt x="19602816" y="6378570"/>
                  <a:pt x="19580350" y="6379658"/>
                  <a:pt x="19557882" y="6390180"/>
                </a:cubicBezTo>
                <a:cubicBezTo>
                  <a:pt x="19572486" y="6373127"/>
                  <a:pt x="19550018" y="6375304"/>
                  <a:pt x="19556758" y="6345553"/>
                </a:cubicBezTo>
                <a:cubicBezTo>
                  <a:pt x="19574732" y="6343739"/>
                  <a:pt x="19605064" y="6354623"/>
                  <a:pt x="19593830" y="6326686"/>
                </a:cubicBezTo>
                <a:cubicBezTo>
                  <a:pt x="19544402" y="6332491"/>
                  <a:pt x="19546648" y="6290403"/>
                  <a:pt x="19521934" y="6270448"/>
                </a:cubicBezTo>
                <a:cubicBezTo>
                  <a:pt x="19556758" y="6272988"/>
                  <a:pt x="19582596" y="6283510"/>
                  <a:pt x="19601694" y="6269722"/>
                </a:cubicBezTo>
                <a:cubicBezTo>
                  <a:pt x="19598324" y="6248316"/>
                  <a:pt x="19566868" y="6258838"/>
                  <a:pt x="19559006" y="6243236"/>
                </a:cubicBezTo>
                <a:cubicBezTo>
                  <a:pt x="19573608" y="6222918"/>
                  <a:pt x="19591582" y="6238519"/>
                  <a:pt x="19612926" y="6243236"/>
                </a:cubicBezTo>
                <a:cubicBezTo>
                  <a:pt x="19614050" y="6225095"/>
                  <a:pt x="19623038" y="6223281"/>
                  <a:pt x="19624160" y="6205502"/>
                </a:cubicBezTo>
                <a:cubicBezTo>
                  <a:pt x="19611804" y="6201511"/>
                  <a:pt x="19574732" y="6216387"/>
                  <a:pt x="19575856" y="6195343"/>
                </a:cubicBezTo>
                <a:cubicBezTo>
                  <a:pt x="19605064" y="6164140"/>
                  <a:pt x="19551142" y="6181556"/>
                  <a:pt x="19567992" y="6122416"/>
                </a:cubicBezTo>
                <a:cubicBezTo>
                  <a:pt x="19544402" y="6138743"/>
                  <a:pt x="19496096" y="6132575"/>
                  <a:pt x="19484862" y="6168131"/>
                </a:cubicBezTo>
                <a:cubicBezTo>
                  <a:pt x="19476998" y="6140194"/>
                  <a:pt x="19499466" y="6141645"/>
                  <a:pt x="19497220" y="6120601"/>
                </a:cubicBezTo>
                <a:cubicBezTo>
                  <a:pt x="19456778" y="6123504"/>
                  <a:pt x="19501714" y="6096655"/>
                  <a:pt x="19466888" y="6094115"/>
                </a:cubicBezTo>
                <a:close/>
                <a:moveTo>
                  <a:pt x="21804622" y="6093390"/>
                </a:moveTo>
                <a:cubicBezTo>
                  <a:pt x="21806870" y="6119876"/>
                  <a:pt x="21792266" y="6130035"/>
                  <a:pt x="21812486" y="6175025"/>
                </a:cubicBezTo>
                <a:cubicBezTo>
                  <a:pt x="21779908" y="6181556"/>
                  <a:pt x="21801252" y="6145274"/>
                  <a:pt x="21783278" y="6138380"/>
                </a:cubicBezTo>
                <a:cubicBezTo>
                  <a:pt x="21764182" y="6145636"/>
                  <a:pt x="21779908" y="6184821"/>
                  <a:pt x="21743960" y="6173574"/>
                </a:cubicBezTo>
                <a:cubicBezTo>
                  <a:pt x="21764182" y="6139831"/>
                  <a:pt x="21784402" y="6121327"/>
                  <a:pt x="21786648" y="6094841"/>
                </a:cubicBezTo>
                <a:cubicBezTo>
                  <a:pt x="21795636" y="6101372"/>
                  <a:pt x="21803500" y="6105000"/>
                  <a:pt x="21804622" y="6093390"/>
                </a:cubicBezTo>
                <a:close/>
                <a:moveTo>
                  <a:pt x="6954787" y="6031347"/>
                </a:moveTo>
                <a:cubicBezTo>
                  <a:pt x="6967145" y="6054205"/>
                  <a:pt x="6971638" y="6048762"/>
                  <a:pt x="6999722" y="6041506"/>
                </a:cubicBezTo>
                <a:cubicBezTo>
                  <a:pt x="7007586" y="6066903"/>
                  <a:pt x="6969391" y="6079602"/>
                  <a:pt x="7006463" y="6079239"/>
                </a:cubicBezTo>
                <a:cubicBezTo>
                  <a:pt x="7008709" y="6110442"/>
                  <a:pt x="6963774" y="6101009"/>
                  <a:pt x="6952541" y="6125318"/>
                </a:cubicBezTo>
                <a:cubicBezTo>
                  <a:pt x="6940184" y="6111894"/>
                  <a:pt x="6941307" y="6087222"/>
                  <a:pt x="6918840" y="6088673"/>
                </a:cubicBezTo>
                <a:lnTo>
                  <a:pt x="6917716" y="6032435"/>
                </a:lnTo>
                <a:cubicBezTo>
                  <a:pt x="6925580" y="6045497"/>
                  <a:pt x="6960404" y="6085045"/>
                  <a:pt x="6954787" y="6031347"/>
                </a:cubicBezTo>
                <a:close/>
                <a:moveTo>
                  <a:pt x="21914714" y="6003409"/>
                </a:moveTo>
                <a:cubicBezTo>
                  <a:pt x="21927070" y="6005586"/>
                  <a:pt x="21970882" y="6028081"/>
                  <a:pt x="21988856" y="6026993"/>
                </a:cubicBezTo>
                <a:cubicBezTo>
                  <a:pt x="21945044" y="6042231"/>
                  <a:pt x="21959648" y="6095567"/>
                  <a:pt x="21997842" y="6101372"/>
                </a:cubicBezTo>
                <a:cubicBezTo>
                  <a:pt x="21996720" y="6116610"/>
                  <a:pt x="21993350" y="6101009"/>
                  <a:pt x="21978746" y="6102823"/>
                </a:cubicBezTo>
                <a:cubicBezTo>
                  <a:pt x="21968634" y="6108265"/>
                  <a:pt x="21963018" y="6123504"/>
                  <a:pt x="21961894" y="6142008"/>
                </a:cubicBezTo>
                <a:cubicBezTo>
                  <a:pt x="21924824" y="6114796"/>
                  <a:pt x="21898986" y="6130761"/>
                  <a:pt x="21887752" y="6093390"/>
                </a:cubicBezTo>
                <a:cubicBezTo>
                  <a:pt x="21949538" y="6101009"/>
                  <a:pt x="21900110" y="6063638"/>
                  <a:pt x="21942798" y="6072709"/>
                </a:cubicBezTo>
                <a:cubicBezTo>
                  <a:pt x="21925946" y="6041143"/>
                  <a:pt x="21950660" y="6021550"/>
                  <a:pt x="21913590" y="6009577"/>
                </a:cubicBezTo>
                <a:cubicBezTo>
                  <a:pt x="21909096" y="6004135"/>
                  <a:pt x="21910220" y="6002683"/>
                  <a:pt x="21914714" y="6003409"/>
                </a:cubicBezTo>
                <a:close/>
                <a:moveTo>
                  <a:pt x="21834954" y="5995427"/>
                </a:moveTo>
                <a:cubicBezTo>
                  <a:pt x="21840570" y="5994701"/>
                  <a:pt x="21848434" y="5995064"/>
                  <a:pt x="21856298" y="5996153"/>
                </a:cubicBezTo>
                <a:cubicBezTo>
                  <a:pt x="21856298" y="6004135"/>
                  <a:pt x="21860792" y="6009940"/>
                  <a:pt x="21865284" y="6012843"/>
                </a:cubicBezTo>
                <a:cubicBezTo>
                  <a:pt x="21859668" y="6023002"/>
                  <a:pt x="21839448" y="6029532"/>
                  <a:pt x="21814734" y="6028081"/>
                </a:cubicBezTo>
                <a:cubicBezTo>
                  <a:pt x="21812486" y="6007763"/>
                  <a:pt x="21818104" y="5997241"/>
                  <a:pt x="21834954" y="5995427"/>
                </a:cubicBezTo>
                <a:close/>
                <a:moveTo>
                  <a:pt x="20860992" y="5976923"/>
                </a:moveTo>
                <a:cubicBezTo>
                  <a:pt x="20880088" y="5976197"/>
                  <a:pt x="20902556" y="5979100"/>
                  <a:pt x="20914914" y="5988170"/>
                </a:cubicBezTo>
                <a:cubicBezTo>
                  <a:pt x="20886830" y="6022276"/>
                  <a:pt x="20852004" y="5997241"/>
                  <a:pt x="20818304" y="5988170"/>
                </a:cubicBezTo>
                <a:cubicBezTo>
                  <a:pt x="20822796" y="5982002"/>
                  <a:pt x="20840770" y="5977286"/>
                  <a:pt x="20860992" y="5976923"/>
                </a:cubicBezTo>
                <a:close/>
                <a:moveTo>
                  <a:pt x="21039608" y="5973295"/>
                </a:moveTo>
                <a:cubicBezTo>
                  <a:pt x="21038484" y="5990710"/>
                  <a:pt x="21003660" y="6013931"/>
                  <a:pt x="20983438" y="5987445"/>
                </a:cubicBezTo>
                <a:cubicBezTo>
                  <a:pt x="21000290" y="5956605"/>
                  <a:pt x="21019386" y="5996515"/>
                  <a:pt x="21039608" y="5973295"/>
                </a:cubicBezTo>
                <a:close/>
                <a:moveTo>
                  <a:pt x="21349658" y="5952251"/>
                </a:moveTo>
                <a:cubicBezTo>
                  <a:pt x="21367632" y="5962773"/>
                  <a:pt x="21366508" y="5990347"/>
                  <a:pt x="21364262" y="6018285"/>
                </a:cubicBezTo>
                <a:cubicBezTo>
                  <a:pt x="21303600" y="6026630"/>
                  <a:pt x="21378866" y="6065815"/>
                  <a:pt x="21336178" y="6087947"/>
                </a:cubicBezTo>
                <a:cubicBezTo>
                  <a:pt x="21282256" y="6062187"/>
                  <a:pt x="21379988" y="5994338"/>
                  <a:pt x="21301352" y="5991799"/>
                </a:cubicBezTo>
                <a:cubicBezTo>
                  <a:pt x="21309216" y="5945720"/>
                  <a:pt x="21358644" y="6030621"/>
                  <a:pt x="21349658" y="5952251"/>
                </a:cubicBezTo>
                <a:close/>
                <a:moveTo>
                  <a:pt x="15884460" y="5923951"/>
                </a:moveTo>
                <a:cubicBezTo>
                  <a:pt x="15853006" y="5923951"/>
                  <a:pt x="15826046" y="5933747"/>
                  <a:pt x="15811442" y="5962773"/>
                </a:cubicBezTo>
                <a:cubicBezTo>
                  <a:pt x="15831662" y="5970755"/>
                  <a:pt x="15844018" y="5986719"/>
                  <a:pt x="15838402" y="6028807"/>
                </a:cubicBezTo>
                <a:lnTo>
                  <a:pt x="15803578" y="6029895"/>
                </a:lnTo>
                <a:cubicBezTo>
                  <a:pt x="15800206" y="6071983"/>
                  <a:pt x="15821550" y="6088310"/>
                  <a:pt x="15847390" y="6099558"/>
                </a:cubicBezTo>
                <a:cubicBezTo>
                  <a:pt x="15878842" y="6104637"/>
                  <a:pt x="15827168" y="6073797"/>
                  <a:pt x="15858622" y="6072709"/>
                </a:cubicBezTo>
                <a:cubicBezTo>
                  <a:pt x="15878842" y="6157972"/>
                  <a:pt x="16014770" y="6188450"/>
                  <a:pt x="16068694" y="6096655"/>
                </a:cubicBezTo>
                <a:cubicBezTo>
                  <a:pt x="16066446" y="6093752"/>
                  <a:pt x="16065322" y="6093752"/>
                  <a:pt x="16063076" y="6090487"/>
                </a:cubicBezTo>
                <a:cubicBezTo>
                  <a:pt x="16079926" y="6094841"/>
                  <a:pt x="16094530" y="6089761"/>
                  <a:pt x="16100146" y="6071983"/>
                </a:cubicBezTo>
                <a:cubicBezTo>
                  <a:pt x="16101270" y="6057107"/>
                  <a:pt x="16087790" y="6056019"/>
                  <a:pt x="16088914" y="6043683"/>
                </a:cubicBezTo>
                <a:cubicBezTo>
                  <a:pt x="16086666" y="6045497"/>
                  <a:pt x="16085542" y="6045497"/>
                  <a:pt x="16084420" y="6046585"/>
                </a:cubicBezTo>
                <a:cubicBezTo>
                  <a:pt x="16086666" y="6074886"/>
                  <a:pt x="16046226" y="6081416"/>
                  <a:pt x="16032746" y="6064726"/>
                </a:cubicBezTo>
                <a:cubicBezTo>
                  <a:pt x="16038362" y="6058921"/>
                  <a:pt x="16050718" y="6058196"/>
                  <a:pt x="16058582" y="6055293"/>
                </a:cubicBezTo>
                <a:cubicBezTo>
                  <a:pt x="16045102" y="6053842"/>
                  <a:pt x="16033868" y="6044045"/>
                  <a:pt x="16008030" y="6053842"/>
                </a:cubicBezTo>
                <a:cubicBezTo>
                  <a:pt x="16014770" y="6047674"/>
                  <a:pt x="16013648" y="6039692"/>
                  <a:pt x="16015894" y="6032435"/>
                </a:cubicBezTo>
                <a:cubicBezTo>
                  <a:pt x="15968714" y="6034975"/>
                  <a:pt x="15915914" y="6020099"/>
                  <a:pt x="15874350" y="6019373"/>
                </a:cubicBezTo>
                <a:cubicBezTo>
                  <a:pt x="15903558" y="6052390"/>
                  <a:pt x="15875474" y="6060010"/>
                  <a:pt x="15840648" y="6048037"/>
                </a:cubicBezTo>
                <a:cubicBezTo>
                  <a:pt x="15864238" y="6034249"/>
                  <a:pt x="15842894" y="6020099"/>
                  <a:pt x="15857498" y="6002683"/>
                </a:cubicBezTo>
                <a:cubicBezTo>
                  <a:pt x="15883338" y="6026267"/>
                  <a:pt x="15903558" y="5987082"/>
                  <a:pt x="15939506" y="5992524"/>
                </a:cubicBezTo>
                <a:cubicBezTo>
                  <a:pt x="15946246" y="6019011"/>
                  <a:pt x="15985562" y="6019373"/>
                  <a:pt x="16013648" y="6012843"/>
                </a:cubicBezTo>
                <a:cubicBezTo>
                  <a:pt x="16006906" y="6008126"/>
                  <a:pt x="15996798" y="6005586"/>
                  <a:pt x="15979946" y="6009577"/>
                </a:cubicBezTo>
                <a:cubicBezTo>
                  <a:pt x="15954110" y="5992887"/>
                  <a:pt x="16024882" y="6000869"/>
                  <a:pt x="16042854" y="5999055"/>
                </a:cubicBezTo>
                <a:cubicBezTo>
                  <a:pt x="15995674" y="5965313"/>
                  <a:pt x="15950738" y="5973657"/>
                  <a:pt x="15897940" y="5970029"/>
                </a:cubicBezTo>
                <a:cubicBezTo>
                  <a:pt x="15899064" y="5946083"/>
                  <a:pt x="15891200" y="5934472"/>
                  <a:pt x="15904682" y="5928304"/>
                </a:cubicBezTo>
                <a:cubicBezTo>
                  <a:pt x="15897940" y="5926853"/>
                  <a:pt x="15891200" y="5925765"/>
                  <a:pt x="15884460" y="5923951"/>
                </a:cubicBezTo>
                <a:close/>
                <a:moveTo>
                  <a:pt x="21453008" y="5872067"/>
                </a:moveTo>
                <a:cubicBezTo>
                  <a:pt x="21436158" y="5872067"/>
                  <a:pt x="21421554" y="5876420"/>
                  <a:pt x="21418184" y="5895650"/>
                </a:cubicBezTo>
                <a:cubicBezTo>
                  <a:pt x="21435034" y="5909075"/>
                  <a:pt x="21484462" y="5895287"/>
                  <a:pt x="21503560" y="5878235"/>
                </a:cubicBezTo>
                <a:cubicBezTo>
                  <a:pt x="21490080" y="5877509"/>
                  <a:pt x="21469858" y="5872067"/>
                  <a:pt x="21453008" y="5872067"/>
                </a:cubicBezTo>
                <a:close/>
                <a:moveTo>
                  <a:pt x="21760812" y="5840864"/>
                </a:moveTo>
                <a:lnTo>
                  <a:pt x="21724864" y="5841952"/>
                </a:lnTo>
                <a:cubicBezTo>
                  <a:pt x="21734974" y="5888031"/>
                  <a:pt x="21774292" y="5893473"/>
                  <a:pt x="21740590" y="5936287"/>
                </a:cubicBezTo>
                <a:lnTo>
                  <a:pt x="21779908" y="5936287"/>
                </a:lnTo>
                <a:cubicBezTo>
                  <a:pt x="21769798" y="5887305"/>
                  <a:pt x="21766428" y="5892748"/>
                  <a:pt x="21760812" y="5840864"/>
                </a:cubicBezTo>
                <a:close/>
                <a:moveTo>
                  <a:pt x="20765506" y="5837598"/>
                </a:moveTo>
                <a:cubicBezTo>
                  <a:pt x="20764382" y="5837598"/>
                  <a:pt x="20764382" y="5838324"/>
                  <a:pt x="20764382" y="5838687"/>
                </a:cubicBezTo>
                <a:cubicBezTo>
                  <a:pt x="20769998" y="5839775"/>
                  <a:pt x="20776738" y="5839775"/>
                  <a:pt x="20780108" y="5840138"/>
                </a:cubicBezTo>
                <a:cubicBezTo>
                  <a:pt x="20776738" y="5839412"/>
                  <a:pt x="20771122" y="5840501"/>
                  <a:pt x="20765506" y="5837598"/>
                </a:cubicBezTo>
                <a:close/>
                <a:moveTo>
                  <a:pt x="23017864" y="5829616"/>
                </a:moveTo>
                <a:cubicBezTo>
                  <a:pt x="23022356" y="5829253"/>
                  <a:pt x="23032466" y="5848120"/>
                  <a:pt x="23049318" y="5837598"/>
                </a:cubicBezTo>
                <a:cubicBezTo>
                  <a:pt x="23051564" y="5865536"/>
                  <a:pt x="23030220" y="5864084"/>
                  <a:pt x="23012246" y="5869164"/>
                </a:cubicBezTo>
                <a:cubicBezTo>
                  <a:pt x="23010000" y="5850297"/>
                  <a:pt x="23026850" y="5842678"/>
                  <a:pt x="23015616" y="5838687"/>
                </a:cubicBezTo>
                <a:cubicBezTo>
                  <a:pt x="23015616" y="5832519"/>
                  <a:pt x="23016740" y="5829616"/>
                  <a:pt x="23017864" y="5829616"/>
                </a:cubicBezTo>
                <a:close/>
                <a:moveTo>
                  <a:pt x="7131156" y="5763582"/>
                </a:moveTo>
                <a:cubicBezTo>
                  <a:pt x="7139020" y="5767210"/>
                  <a:pt x="7134527" y="5773378"/>
                  <a:pt x="7130033" y="5773015"/>
                </a:cubicBezTo>
                <a:cubicBezTo>
                  <a:pt x="7155871" y="5849934"/>
                  <a:pt x="7272701" y="5777007"/>
                  <a:pt x="7333363" y="5809298"/>
                </a:cubicBezTo>
                <a:cubicBezTo>
                  <a:pt x="7292923" y="5812563"/>
                  <a:pt x="7194066" y="5821271"/>
                  <a:pt x="7122170" y="5828890"/>
                </a:cubicBezTo>
                <a:cubicBezTo>
                  <a:pt x="7114306" y="5812563"/>
                  <a:pt x="7095209" y="5820183"/>
                  <a:pt x="7115429" y="5799865"/>
                </a:cubicBezTo>
                <a:cubicBezTo>
                  <a:pt x="7061508" y="5786803"/>
                  <a:pt x="6987365" y="5831067"/>
                  <a:pt x="7017696" y="5774104"/>
                </a:cubicBezTo>
                <a:cubicBezTo>
                  <a:pt x="7030053" y="5799865"/>
                  <a:pt x="7053644" y="5788980"/>
                  <a:pt x="7059260" y="5764308"/>
                </a:cubicBezTo>
                <a:cubicBezTo>
                  <a:pt x="7094085" y="5776281"/>
                  <a:pt x="7109813" y="5805670"/>
                  <a:pt x="7131156" y="5763582"/>
                </a:cubicBezTo>
                <a:close/>
                <a:moveTo>
                  <a:pt x="7841126" y="5681584"/>
                </a:moveTo>
                <a:cubicBezTo>
                  <a:pt x="7854607" y="5681947"/>
                  <a:pt x="7870334" y="5684486"/>
                  <a:pt x="7881568" y="5682309"/>
                </a:cubicBezTo>
                <a:cubicBezTo>
                  <a:pt x="7877074" y="5697548"/>
                  <a:pt x="7866964" y="5706256"/>
                  <a:pt x="7853484" y="5705167"/>
                </a:cubicBezTo>
                <a:cubicBezTo>
                  <a:pt x="7829893" y="5719317"/>
                  <a:pt x="7772601" y="5725123"/>
                  <a:pt x="7756875" y="5695734"/>
                </a:cubicBezTo>
                <a:cubicBezTo>
                  <a:pt x="7787205" y="5701176"/>
                  <a:pt x="7800686" y="5698274"/>
                  <a:pt x="7818659" y="5696459"/>
                </a:cubicBezTo>
                <a:cubicBezTo>
                  <a:pt x="7818659" y="5696459"/>
                  <a:pt x="7814167" y="5693194"/>
                  <a:pt x="7809672" y="5692831"/>
                </a:cubicBezTo>
                <a:cubicBezTo>
                  <a:pt x="7814167" y="5682309"/>
                  <a:pt x="7827646" y="5680858"/>
                  <a:pt x="7841126" y="5681584"/>
                </a:cubicBezTo>
                <a:close/>
                <a:moveTo>
                  <a:pt x="21937180" y="5675416"/>
                </a:moveTo>
                <a:cubicBezTo>
                  <a:pt x="21905726" y="5685212"/>
                  <a:pt x="21939428" y="5712061"/>
                  <a:pt x="21937180" y="5742175"/>
                </a:cubicBezTo>
                <a:cubicBezTo>
                  <a:pt x="21991102" y="5733830"/>
                  <a:pt x="22006830" y="5762494"/>
                  <a:pt x="22037160" y="5770839"/>
                </a:cubicBezTo>
                <a:cubicBezTo>
                  <a:pt x="22043900" y="5753060"/>
                  <a:pt x="22030420" y="5748343"/>
                  <a:pt x="22031544" y="5733468"/>
                </a:cubicBezTo>
                <a:lnTo>
                  <a:pt x="21973128" y="5732742"/>
                </a:lnTo>
                <a:cubicBezTo>
                  <a:pt x="21966388" y="5710972"/>
                  <a:pt x="21964142" y="5680495"/>
                  <a:pt x="21937180" y="5675416"/>
                </a:cubicBezTo>
                <a:close/>
                <a:moveTo>
                  <a:pt x="6331317" y="5640222"/>
                </a:moveTo>
                <a:cubicBezTo>
                  <a:pt x="6358278" y="5641310"/>
                  <a:pt x="6393102" y="5672513"/>
                  <a:pt x="6429050" y="5651832"/>
                </a:cubicBezTo>
                <a:cubicBezTo>
                  <a:pt x="6432420" y="5666345"/>
                  <a:pt x="6418940" y="5668522"/>
                  <a:pt x="6422309" y="5685938"/>
                </a:cubicBezTo>
                <a:cubicBezTo>
                  <a:pt x="6405459" y="5656186"/>
                  <a:pt x="6340304" y="5665982"/>
                  <a:pt x="6308849" y="5652558"/>
                </a:cubicBezTo>
                <a:cubicBezTo>
                  <a:pt x="6315590" y="5643124"/>
                  <a:pt x="6323453" y="5639859"/>
                  <a:pt x="6331317" y="5640222"/>
                </a:cubicBezTo>
                <a:close/>
                <a:moveTo>
                  <a:pt x="7706322" y="5621718"/>
                </a:moveTo>
                <a:cubicBezTo>
                  <a:pt x="7723172" y="5626434"/>
                  <a:pt x="7743394" y="5635505"/>
                  <a:pt x="7774848" y="5630425"/>
                </a:cubicBezTo>
                <a:cubicBezTo>
                  <a:pt x="7768108" y="5666708"/>
                  <a:pt x="7704076" y="5654735"/>
                  <a:pt x="7706322" y="5621718"/>
                </a:cubicBezTo>
                <a:close/>
                <a:moveTo>
                  <a:pt x="22033790" y="5582533"/>
                </a:moveTo>
                <a:cubicBezTo>
                  <a:pt x="22031544" y="5612647"/>
                  <a:pt x="22039408" y="5631877"/>
                  <a:pt x="22060752" y="5639496"/>
                </a:cubicBezTo>
                <a:lnTo>
                  <a:pt x="22059628" y="5584710"/>
                </a:lnTo>
                <a:close/>
                <a:moveTo>
                  <a:pt x="4275549" y="5503437"/>
                </a:moveTo>
                <a:cubicBezTo>
                  <a:pt x="4286782" y="5542622"/>
                  <a:pt x="4231737" y="5517950"/>
                  <a:pt x="4229490" y="5547701"/>
                </a:cubicBezTo>
                <a:cubicBezTo>
                  <a:pt x="4160965" y="5540082"/>
                  <a:pt x="4098056" y="5529197"/>
                  <a:pt x="4039640" y="5513233"/>
                </a:cubicBezTo>
                <a:cubicBezTo>
                  <a:pt x="4110413" y="5485296"/>
                  <a:pt x="4229490" y="5559675"/>
                  <a:pt x="4275549" y="5503437"/>
                </a:cubicBezTo>
                <a:close/>
                <a:moveTo>
                  <a:pt x="4104796" y="5467154"/>
                </a:moveTo>
                <a:cubicBezTo>
                  <a:pt x="4111536" y="5467517"/>
                  <a:pt x="4117153" y="5469331"/>
                  <a:pt x="4125017" y="5474411"/>
                </a:cubicBezTo>
                <a:cubicBezTo>
                  <a:pt x="4114907" y="5496180"/>
                  <a:pt x="4048628" y="5500897"/>
                  <a:pt x="4041887" y="5478039"/>
                </a:cubicBezTo>
                <a:cubicBezTo>
                  <a:pt x="4062108" y="5479490"/>
                  <a:pt x="4075589" y="5473685"/>
                  <a:pt x="4087946" y="5470057"/>
                </a:cubicBezTo>
                <a:cubicBezTo>
                  <a:pt x="4093562" y="5468243"/>
                  <a:pt x="4099179" y="5466792"/>
                  <a:pt x="4104796" y="5467154"/>
                </a:cubicBezTo>
                <a:close/>
                <a:moveTo>
                  <a:pt x="23436880" y="5463526"/>
                </a:moveTo>
                <a:cubicBezTo>
                  <a:pt x="23461594" y="5463526"/>
                  <a:pt x="23486308" y="5509242"/>
                  <a:pt x="23487432" y="5540445"/>
                </a:cubicBezTo>
                <a:cubicBezTo>
                  <a:pt x="23439126" y="5543710"/>
                  <a:pt x="23414412" y="5509968"/>
                  <a:pt x="23377342" y="5529923"/>
                </a:cubicBezTo>
                <a:cubicBezTo>
                  <a:pt x="23384082" y="5491826"/>
                  <a:pt x="23409920" y="5519038"/>
                  <a:pt x="23395316" y="5470057"/>
                </a:cubicBezTo>
                <a:cubicBezTo>
                  <a:pt x="23408796" y="5474048"/>
                  <a:pt x="23412166" y="5486747"/>
                  <a:pt x="23425646" y="5491101"/>
                </a:cubicBezTo>
                <a:cubicBezTo>
                  <a:pt x="23439126" y="5485658"/>
                  <a:pt x="23425646" y="5478402"/>
                  <a:pt x="23412166" y="5480579"/>
                </a:cubicBezTo>
                <a:cubicBezTo>
                  <a:pt x="23420030" y="5468243"/>
                  <a:pt x="23427894" y="5463526"/>
                  <a:pt x="23436880" y="5463526"/>
                </a:cubicBezTo>
                <a:close/>
                <a:moveTo>
                  <a:pt x="3850914" y="5441031"/>
                </a:moveTo>
                <a:cubicBezTo>
                  <a:pt x="3835187" y="5460986"/>
                  <a:pt x="3800363" y="5461712"/>
                  <a:pt x="3766662" y="5462800"/>
                </a:cubicBezTo>
                <a:cubicBezTo>
                  <a:pt x="3777895" y="5431960"/>
                  <a:pt x="3801486" y="5447925"/>
                  <a:pt x="3850914" y="5441031"/>
                </a:cubicBezTo>
                <a:close/>
                <a:moveTo>
                  <a:pt x="4413723" y="5432323"/>
                </a:moveTo>
                <a:cubicBezTo>
                  <a:pt x="4421587" y="5439217"/>
                  <a:pt x="4435067" y="5443208"/>
                  <a:pt x="4458658" y="5441757"/>
                </a:cubicBezTo>
                <a:cubicBezTo>
                  <a:pt x="4448548" y="5456632"/>
                  <a:pt x="4429450" y="5460986"/>
                  <a:pt x="4402490" y="5459172"/>
                </a:cubicBezTo>
                <a:cubicBezTo>
                  <a:pt x="4406983" y="5450102"/>
                  <a:pt x="4412600" y="5444659"/>
                  <a:pt x="4413723" y="5432323"/>
                </a:cubicBezTo>
                <a:close/>
                <a:moveTo>
                  <a:pt x="3435267" y="5415270"/>
                </a:moveTo>
                <a:cubicBezTo>
                  <a:pt x="3449871" y="5415270"/>
                  <a:pt x="3463352" y="5423253"/>
                  <a:pt x="3464475" y="5445385"/>
                </a:cubicBezTo>
                <a:cubicBezTo>
                  <a:pt x="3449871" y="5429783"/>
                  <a:pt x="3420664" y="5434863"/>
                  <a:pt x="3395949" y="5433049"/>
                </a:cubicBezTo>
                <a:cubicBezTo>
                  <a:pt x="3403813" y="5422527"/>
                  <a:pt x="3420664" y="5414908"/>
                  <a:pt x="3435267" y="5415270"/>
                </a:cubicBezTo>
                <a:close/>
                <a:moveTo>
                  <a:pt x="7239000" y="5399306"/>
                </a:moveTo>
                <a:cubicBezTo>
                  <a:pt x="7263714" y="5398580"/>
                  <a:pt x="7273824" y="5411279"/>
                  <a:pt x="7292923" y="5415270"/>
                </a:cubicBezTo>
                <a:cubicBezTo>
                  <a:pt x="7287305" y="5424704"/>
                  <a:pt x="7267085" y="5421801"/>
                  <a:pt x="7252481" y="5420713"/>
                </a:cubicBezTo>
                <a:lnTo>
                  <a:pt x="7251358" y="5434500"/>
                </a:lnTo>
                <a:cubicBezTo>
                  <a:pt x="7222150" y="5430146"/>
                  <a:pt x="7237877" y="5416722"/>
                  <a:pt x="7239000" y="5399306"/>
                </a:cubicBezTo>
                <a:close/>
                <a:moveTo>
                  <a:pt x="7428850" y="5386244"/>
                </a:moveTo>
                <a:cubicBezTo>
                  <a:pt x="7419862" y="5391687"/>
                  <a:pt x="7419862" y="5397492"/>
                  <a:pt x="7418740" y="5406563"/>
                </a:cubicBezTo>
                <a:cubicBezTo>
                  <a:pt x="7431096" y="5422527"/>
                  <a:pt x="7454687" y="5412005"/>
                  <a:pt x="7455811" y="5387696"/>
                </a:cubicBezTo>
                <a:cubicBezTo>
                  <a:pt x="7443454" y="5386970"/>
                  <a:pt x="7433343" y="5386607"/>
                  <a:pt x="7428850" y="5386244"/>
                </a:cubicBezTo>
                <a:close/>
                <a:moveTo>
                  <a:pt x="5885339" y="5376811"/>
                </a:moveTo>
                <a:cubicBezTo>
                  <a:pt x="5883092" y="5413819"/>
                  <a:pt x="5858377" y="5421076"/>
                  <a:pt x="5843774" y="5394952"/>
                </a:cubicBezTo>
                <a:cubicBezTo>
                  <a:pt x="5848267" y="5382616"/>
                  <a:pt x="5868488" y="5381891"/>
                  <a:pt x="5885339" y="5376811"/>
                </a:cubicBezTo>
                <a:close/>
                <a:moveTo>
                  <a:pt x="6918840" y="5374634"/>
                </a:moveTo>
                <a:cubicBezTo>
                  <a:pt x="6932320" y="5369555"/>
                  <a:pt x="6951417" y="5388784"/>
                  <a:pt x="6963774" y="5389873"/>
                </a:cubicBezTo>
                <a:cubicBezTo>
                  <a:pt x="6952541" y="5424341"/>
                  <a:pt x="6919963" y="5386244"/>
                  <a:pt x="6907606" y="5389873"/>
                </a:cubicBezTo>
                <a:cubicBezTo>
                  <a:pt x="6909853" y="5381165"/>
                  <a:pt x="6914346" y="5376448"/>
                  <a:pt x="6918840" y="5374634"/>
                </a:cubicBezTo>
                <a:close/>
                <a:moveTo>
                  <a:pt x="22667372" y="5361572"/>
                </a:moveTo>
                <a:cubicBezTo>
                  <a:pt x="22661754" y="5360121"/>
                  <a:pt x="22655014" y="5360121"/>
                  <a:pt x="22646028" y="5362298"/>
                </a:cubicBezTo>
                <a:cubicBezTo>
                  <a:pt x="22644904" y="5383342"/>
                  <a:pt x="22648274" y="5399669"/>
                  <a:pt x="22656138" y="5409102"/>
                </a:cubicBezTo>
                <a:cubicBezTo>
                  <a:pt x="22678606" y="5407651"/>
                  <a:pt x="22697702" y="5396766"/>
                  <a:pt x="22712306" y="5382616"/>
                </a:cubicBezTo>
                <a:cubicBezTo>
                  <a:pt x="22688716" y="5383342"/>
                  <a:pt x="22683098" y="5366289"/>
                  <a:pt x="22667372" y="5361572"/>
                </a:cubicBezTo>
                <a:close/>
                <a:moveTo>
                  <a:pt x="7131156" y="5341980"/>
                </a:moveTo>
                <a:cubicBezTo>
                  <a:pt x="7130033" y="5365201"/>
                  <a:pt x="7103072" y="5363749"/>
                  <a:pt x="7092962" y="5377537"/>
                </a:cubicBezTo>
                <a:cubicBezTo>
                  <a:pt x="7061508" y="5357944"/>
                  <a:pt x="7113183" y="5343794"/>
                  <a:pt x="7131156" y="5341980"/>
                </a:cubicBezTo>
                <a:close/>
                <a:moveTo>
                  <a:pt x="6853684" y="5341254"/>
                </a:moveTo>
                <a:cubicBezTo>
                  <a:pt x="6848067" y="5368829"/>
                  <a:pt x="6867165" y="5373546"/>
                  <a:pt x="6861548" y="5398580"/>
                </a:cubicBezTo>
                <a:cubicBezTo>
                  <a:pt x="6842450" y="5394227"/>
                  <a:pt x="6814366" y="5341254"/>
                  <a:pt x="6853684" y="5341254"/>
                </a:cubicBezTo>
                <a:close/>
                <a:moveTo>
                  <a:pt x="4322730" y="5338714"/>
                </a:moveTo>
                <a:cubicBezTo>
                  <a:pt x="4344074" y="5333272"/>
                  <a:pt x="4355308" y="5341617"/>
                  <a:pt x="4353061" y="5368829"/>
                </a:cubicBezTo>
                <a:cubicBezTo>
                  <a:pt x="4338457" y="5350688"/>
                  <a:pt x="4332841" y="5366652"/>
                  <a:pt x="4312619" y="5368829"/>
                </a:cubicBezTo>
                <a:cubicBezTo>
                  <a:pt x="4317113" y="5359033"/>
                  <a:pt x="4321607" y="5352139"/>
                  <a:pt x="4322730" y="5338714"/>
                </a:cubicBezTo>
                <a:close/>
                <a:moveTo>
                  <a:pt x="22628054" y="5272318"/>
                </a:moveTo>
                <a:cubicBezTo>
                  <a:pt x="22617944" y="5272318"/>
                  <a:pt x="22607832" y="5281388"/>
                  <a:pt x="22611202" y="5299529"/>
                </a:cubicBezTo>
                <a:lnTo>
                  <a:pt x="22646028" y="5298804"/>
                </a:lnTo>
                <a:cubicBezTo>
                  <a:pt x="22649398" y="5281025"/>
                  <a:pt x="22639288" y="5272318"/>
                  <a:pt x="22628054" y="5272318"/>
                </a:cubicBezTo>
                <a:close/>
                <a:moveTo>
                  <a:pt x="6805379" y="5269778"/>
                </a:moveTo>
                <a:cubicBezTo>
                  <a:pt x="6804256" y="5279211"/>
                  <a:pt x="6793022" y="5275220"/>
                  <a:pt x="6784035" y="5277760"/>
                </a:cubicBezTo>
                <a:cubicBezTo>
                  <a:pt x="6779542" y="5290096"/>
                  <a:pt x="6784035" y="5292273"/>
                  <a:pt x="6791899" y="5296264"/>
                </a:cubicBezTo>
                <a:cubicBezTo>
                  <a:pt x="6776172" y="5335449"/>
                  <a:pt x="6757074" y="5260344"/>
                  <a:pt x="6750334" y="5297352"/>
                </a:cubicBezTo>
                <a:cubicBezTo>
                  <a:pt x="6736854" y="5265061"/>
                  <a:pt x="6772801" y="5273769"/>
                  <a:pt x="6805379" y="5269778"/>
                </a:cubicBezTo>
                <a:close/>
                <a:moveTo>
                  <a:pt x="6505439" y="5267238"/>
                </a:moveTo>
                <a:cubicBezTo>
                  <a:pt x="6520043" y="5263247"/>
                  <a:pt x="6539140" y="5267238"/>
                  <a:pt x="6532400" y="5291910"/>
                </a:cubicBezTo>
                <a:cubicBezTo>
                  <a:pt x="6513303" y="5299892"/>
                  <a:pt x="6502069" y="5265061"/>
                  <a:pt x="6495328" y="5292999"/>
                </a:cubicBezTo>
                <a:cubicBezTo>
                  <a:pt x="6477355" y="5283928"/>
                  <a:pt x="6489712" y="5271229"/>
                  <a:pt x="6505439" y="5267238"/>
                </a:cubicBezTo>
                <a:close/>
                <a:moveTo>
                  <a:pt x="22898786" y="5251999"/>
                </a:moveTo>
                <a:cubicBezTo>
                  <a:pt x="22884182" y="5251274"/>
                  <a:pt x="22875194" y="5254902"/>
                  <a:pt x="22880812" y="5273406"/>
                </a:cubicBezTo>
                <a:cubicBezTo>
                  <a:pt x="22883058" y="5294813"/>
                  <a:pt x="22908896" y="5239663"/>
                  <a:pt x="22914512" y="5282114"/>
                </a:cubicBezTo>
                <a:cubicBezTo>
                  <a:pt x="22892046" y="5295538"/>
                  <a:pt x="22872948" y="5311865"/>
                  <a:pt x="22857222" y="5335086"/>
                </a:cubicBezTo>
                <a:cubicBezTo>
                  <a:pt x="22879688" y="5336537"/>
                  <a:pt x="22887552" y="5352865"/>
                  <a:pt x="22914512" y="5345608"/>
                </a:cubicBezTo>
                <a:cubicBezTo>
                  <a:pt x="22912266" y="5312228"/>
                  <a:pt x="22952708" y="5317308"/>
                  <a:pt x="22988656" y="5319848"/>
                </a:cubicBezTo>
                <a:cubicBezTo>
                  <a:pt x="22986408" y="5280662"/>
                  <a:pt x="22941474" y="5292999"/>
                  <a:pt x="22943720" y="5254176"/>
                </a:cubicBezTo>
                <a:cubicBezTo>
                  <a:pt x="22932486" y="5257805"/>
                  <a:pt x="22913390" y="5252725"/>
                  <a:pt x="22898786" y="5251999"/>
                </a:cubicBezTo>
                <a:close/>
                <a:moveTo>
                  <a:pt x="6689672" y="5246194"/>
                </a:moveTo>
                <a:cubicBezTo>
                  <a:pt x="6694165" y="5251999"/>
                  <a:pt x="6689672" y="5251637"/>
                  <a:pt x="6685179" y="5254176"/>
                </a:cubicBezTo>
                <a:cubicBezTo>
                  <a:pt x="6682931" y="5270866"/>
                  <a:pt x="6707646" y="5269778"/>
                  <a:pt x="6721126" y="5279574"/>
                </a:cubicBezTo>
                <a:cubicBezTo>
                  <a:pt x="6689672" y="5311503"/>
                  <a:pt x="6688549" y="5248371"/>
                  <a:pt x="6653724" y="5259981"/>
                </a:cubicBezTo>
                <a:cubicBezTo>
                  <a:pt x="6659341" y="5249097"/>
                  <a:pt x="6675068" y="5245106"/>
                  <a:pt x="6689672" y="5246194"/>
                </a:cubicBezTo>
                <a:close/>
                <a:moveTo>
                  <a:pt x="5227044" y="5199390"/>
                </a:moveTo>
                <a:cubicBezTo>
                  <a:pt x="5268608" y="5211363"/>
                  <a:pt x="5286582" y="5248008"/>
                  <a:pt x="5320283" y="5271592"/>
                </a:cubicBezTo>
                <a:cubicBezTo>
                  <a:pt x="5337134" y="5266875"/>
                  <a:pt x="5334887" y="5245831"/>
                  <a:pt x="5352861" y="5244017"/>
                </a:cubicBezTo>
                <a:cubicBezTo>
                  <a:pt x="5385439" y="5264335"/>
                  <a:pt x="5384315" y="5287919"/>
                  <a:pt x="5437114" y="5270866"/>
                </a:cubicBezTo>
                <a:cubicBezTo>
                  <a:pt x="5444977" y="5280300"/>
                  <a:pt x="5439360" y="5304609"/>
                  <a:pt x="5465198" y="5297352"/>
                </a:cubicBezTo>
                <a:cubicBezTo>
                  <a:pt x="5468568" y="5321662"/>
                  <a:pt x="5447224" y="5313317"/>
                  <a:pt x="5446101" y="5331458"/>
                </a:cubicBezTo>
                <a:cubicBezTo>
                  <a:pt x="5449471" y="5349599"/>
                  <a:pt x="5484295" y="5334723"/>
                  <a:pt x="5487665" y="5349962"/>
                </a:cubicBezTo>
                <a:cubicBezTo>
                  <a:pt x="5480925" y="5353227"/>
                  <a:pt x="5474185" y="5353590"/>
                  <a:pt x="5467445" y="5356130"/>
                </a:cubicBezTo>
                <a:cubicBezTo>
                  <a:pt x="5585398" y="5365201"/>
                  <a:pt x="5690996" y="5389873"/>
                  <a:pt x="5816813" y="5382616"/>
                </a:cubicBezTo>
                <a:cubicBezTo>
                  <a:pt x="5806703" y="5401846"/>
                  <a:pt x="5829170" y="5402934"/>
                  <a:pt x="5828047" y="5417085"/>
                </a:cubicBezTo>
                <a:cubicBezTo>
                  <a:pt x="5679762" y="5415270"/>
                  <a:pt x="5434867" y="5383705"/>
                  <a:pt x="5298939" y="5391324"/>
                </a:cubicBezTo>
                <a:cubicBezTo>
                  <a:pt x="5258498" y="5388421"/>
                  <a:pt x="5246141" y="5358670"/>
                  <a:pt x="5215810" y="5348148"/>
                </a:cubicBezTo>
                <a:cubicBezTo>
                  <a:pt x="5214686" y="5328918"/>
                  <a:pt x="5248388" y="5334361"/>
                  <a:pt x="5279842" y="5343068"/>
                </a:cubicBezTo>
                <a:cubicBezTo>
                  <a:pt x="5284335" y="5329281"/>
                  <a:pt x="5291076" y="5318396"/>
                  <a:pt x="5315790" y="5322750"/>
                </a:cubicBezTo>
                <a:cubicBezTo>
                  <a:pt x="5309049" y="5298078"/>
                  <a:pt x="5274225" y="5302069"/>
                  <a:pt x="5249511" y="5297352"/>
                </a:cubicBezTo>
                <a:cubicBezTo>
                  <a:pt x="5243894" y="5242929"/>
                  <a:pt x="5218057" y="5252725"/>
                  <a:pt x="5227044" y="5199390"/>
                </a:cubicBezTo>
                <a:close/>
                <a:moveTo>
                  <a:pt x="5189551" y="5195535"/>
                </a:moveTo>
                <a:cubicBezTo>
                  <a:pt x="5193623" y="5196759"/>
                  <a:pt x="5197274" y="5199390"/>
                  <a:pt x="5200083" y="5203744"/>
                </a:cubicBezTo>
                <a:cubicBezTo>
                  <a:pt x="5205699" y="5236035"/>
                  <a:pt x="5158518" y="5219345"/>
                  <a:pt x="5151777" y="5212451"/>
                </a:cubicBezTo>
                <a:cubicBezTo>
                  <a:pt x="5158518" y="5204832"/>
                  <a:pt x="5167504" y="5198301"/>
                  <a:pt x="5176492" y="5195762"/>
                </a:cubicBezTo>
                <a:cubicBezTo>
                  <a:pt x="5180985" y="5194492"/>
                  <a:pt x="5185479" y="5194310"/>
                  <a:pt x="5189551" y="5195535"/>
                </a:cubicBezTo>
                <a:close/>
                <a:moveTo>
                  <a:pt x="941385" y="5169638"/>
                </a:moveTo>
                <a:cubicBezTo>
                  <a:pt x="981826" y="5206646"/>
                  <a:pt x="1034625" y="5216443"/>
                  <a:pt x="952618" y="5216805"/>
                </a:cubicBezTo>
                <a:cubicBezTo>
                  <a:pt x="959359" y="5189231"/>
                  <a:pt x="940261" y="5191408"/>
                  <a:pt x="941385" y="5169638"/>
                </a:cubicBezTo>
                <a:close/>
                <a:moveTo>
                  <a:pt x="502147" y="5112675"/>
                </a:moveTo>
                <a:cubicBezTo>
                  <a:pt x="518997" y="5135170"/>
                  <a:pt x="560562" y="5114489"/>
                  <a:pt x="567303" y="5155125"/>
                </a:cubicBezTo>
                <a:cubicBezTo>
                  <a:pt x="593140" y="5159842"/>
                  <a:pt x="581906" y="5132267"/>
                  <a:pt x="608867" y="5139161"/>
                </a:cubicBezTo>
                <a:cubicBezTo>
                  <a:pt x="615607" y="5171815"/>
                  <a:pt x="654925" y="5126825"/>
                  <a:pt x="651555" y="5169638"/>
                </a:cubicBezTo>
                <a:cubicBezTo>
                  <a:pt x="589770" y="5148957"/>
                  <a:pt x="493160" y="5166010"/>
                  <a:pt x="448225" y="5114852"/>
                </a:cubicBezTo>
                <a:cubicBezTo>
                  <a:pt x="475186" y="5108684"/>
                  <a:pt x="522368" y="5148957"/>
                  <a:pt x="502147" y="5112675"/>
                </a:cubicBezTo>
                <a:close/>
                <a:moveTo>
                  <a:pt x="6717756" y="5111949"/>
                </a:moveTo>
                <a:cubicBezTo>
                  <a:pt x="6707646" y="5119568"/>
                  <a:pt x="6696412" y="5121382"/>
                  <a:pt x="6688549" y="5131542"/>
                </a:cubicBezTo>
                <a:cubicBezTo>
                  <a:pt x="6700906" y="5135170"/>
                  <a:pt x="6718880" y="5146417"/>
                  <a:pt x="6737977" y="5138435"/>
                </a:cubicBezTo>
                <a:cubicBezTo>
                  <a:pt x="6737977" y="5123922"/>
                  <a:pt x="6734607" y="5110861"/>
                  <a:pt x="6717756" y="5111949"/>
                </a:cubicBezTo>
                <a:close/>
                <a:moveTo>
                  <a:pt x="6807626" y="5076755"/>
                </a:moveTo>
                <a:cubicBezTo>
                  <a:pt x="6813242" y="5112312"/>
                  <a:pt x="6850314" y="5125374"/>
                  <a:pt x="6882892" y="5127913"/>
                </a:cubicBezTo>
                <a:cubicBezTo>
                  <a:pt x="6878398" y="5125374"/>
                  <a:pt x="6875028" y="5121745"/>
                  <a:pt x="6877275" y="5111949"/>
                </a:cubicBezTo>
                <a:cubicBezTo>
                  <a:pt x="6889632" y="5125011"/>
                  <a:pt x="6930073" y="5127188"/>
                  <a:pt x="6931197" y="5103241"/>
                </a:cubicBezTo>
                <a:cubicBezTo>
                  <a:pt x="6877275" y="5108684"/>
                  <a:pt x="6848067" y="5085463"/>
                  <a:pt x="6807626" y="5076755"/>
                </a:cubicBezTo>
                <a:close/>
                <a:moveTo>
                  <a:pt x="4936091" y="5047729"/>
                </a:moveTo>
                <a:cubicBezTo>
                  <a:pt x="4964174" y="5055711"/>
                  <a:pt x="4987766" y="5077481"/>
                  <a:pt x="5024837" y="5080020"/>
                </a:cubicBezTo>
                <a:cubicBezTo>
                  <a:pt x="5034947" y="5110498"/>
                  <a:pt x="4975409" y="5089091"/>
                  <a:pt x="4976532" y="5074215"/>
                </a:cubicBezTo>
                <a:lnTo>
                  <a:pt x="4949570" y="5098887"/>
                </a:lnTo>
                <a:cubicBezTo>
                  <a:pt x="4930474" y="5085826"/>
                  <a:pt x="4927104" y="5070587"/>
                  <a:pt x="4936091" y="5047729"/>
                </a:cubicBezTo>
                <a:close/>
                <a:moveTo>
                  <a:pt x="4685579" y="5011447"/>
                </a:moveTo>
                <a:cubicBezTo>
                  <a:pt x="4788929" y="5087640"/>
                  <a:pt x="4968668" y="5085826"/>
                  <a:pt x="5029330" y="5197576"/>
                </a:cubicBezTo>
                <a:cubicBezTo>
                  <a:pt x="4965298" y="5331095"/>
                  <a:pt x="4774325" y="5230230"/>
                  <a:pt x="4683332" y="5179072"/>
                </a:cubicBezTo>
                <a:cubicBezTo>
                  <a:pt x="4681085" y="5151860"/>
                  <a:pt x="4694566" y="5143878"/>
                  <a:pt x="4700183" y="5126099"/>
                </a:cubicBezTo>
                <a:cubicBezTo>
                  <a:pt x="4669852" y="5103241"/>
                  <a:pt x="4640644" y="5080020"/>
                  <a:pt x="4624917" y="5045915"/>
                </a:cubicBezTo>
                <a:cubicBezTo>
                  <a:pt x="4657495" y="5042287"/>
                  <a:pt x="4676591" y="5070587"/>
                  <a:pt x="4701306" y="5048455"/>
                </a:cubicBezTo>
                <a:cubicBezTo>
                  <a:pt x="4702429" y="5030676"/>
                  <a:pt x="4679962" y="5035030"/>
                  <a:pt x="4685579" y="5011447"/>
                </a:cubicBezTo>
                <a:close/>
                <a:moveTo>
                  <a:pt x="5602249" y="4946501"/>
                </a:moveTo>
                <a:cubicBezTo>
                  <a:pt x="5615730" y="4944687"/>
                  <a:pt x="5630334" y="4949404"/>
                  <a:pt x="5639321" y="4963191"/>
                </a:cubicBezTo>
                <a:cubicBezTo>
                  <a:pt x="5624717" y="4975164"/>
                  <a:pt x="5597756" y="4956660"/>
                  <a:pt x="5569671" y="4971173"/>
                </a:cubicBezTo>
                <a:cubicBezTo>
                  <a:pt x="5575288" y="4956660"/>
                  <a:pt x="5587645" y="4948315"/>
                  <a:pt x="5602249" y="4946501"/>
                </a:cubicBezTo>
                <a:close/>
                <a:moveTo>
                  <a:pt x="4565378" y="4934891"/>
                </a:moveTo>
                <a:cubicBezTo>
                  <a:pt x="4577735" y="4937430"/>
                  <a:pt x="4582229" y="4948315"/>
                  <a:pt x="4602449" y="4942873"/>
                </a:cubicBezTo>
                <a:cubicBezTo>
                  <a:pt x="4587845" y="4954120"/>
                  <a:pt x="4565378" y="4961377"/>
                  <a:pt x="4575489" y="4998385"/>
                </a:cubicBezTo>
                <a:cubicBezTo>
                  <a:pt x="4610313" y="5007093"/>
                  <a:pt x="4604696" y="4978792"/>
                  <a:pt x="4622670" y="4971173"/>
                </a:cubicBezTo>
                <a:cubicBezTo>
                  <a:pt x="4639521" y="4975164"/>
                  <a:pt x="4651878" y="4985686"/>
                  <a:pt x="4655248" y="5007093"/>
                </a:cubicBezTo>
                <a:cubicBezTo>
                  <a:pt x="4632780" y="5011809"/>
                  <a:pt x="4602449" y="5009270"/>
                  <a:pt x="4583352" y="5023057"/>
                </a:cubicBezTo>
                <a:cubicBezTo>
                  <a:pt x="4576612" y="4992217"/>
                  <a:pt x="4546280" y="4977704"/>
                  <a:pt x="4549651" y="4935616"/>
                </a:cubicBezTo>
                <a:cubicBezTo>
                  <a:pt x="4556391" y="4933802"/>
                  <a:pt x="4560885" y="4934165"/>
                  <a:pt x="4565378" y="4934891"/>
                </a:cubicBezTo>
                <a:close/>
                <a:moveTo>
                  <a:pt x="5886462" y="4912033"/>
                </a:moveTo>
                <a:lnTo>
                  <a:pt x="5932520" y="4912033"/>
                </a:lnTo>
                <a:cubicBezTo>
                  <a:pt x="5932520" y="4918926"/>
                  <a:pt x="5917916" y="4918201"/>
                  <a:pt x="5913423" y="4921466"/>
                </a:cubicBezTo>
                <a:cubicBezTo>
                  <a:pt x="5907806" y="4928360"/>
                  <a:pt x="5916793" y="4932714"/>
                  <a:pt x="5922410" y="4933077"/>
                </a:cubicBezTo>
                <a:cubicBezTo>
                  <a:pt x="5915669" y="4957749"/>
                  <a:pt x="5875228" y="4936342"/>
                  <a:pt x="5886462" y="4912033"/>
                </a:cubicBezTo>
                <a:close/>
                <a:moveTo>
                  <a:pt x="4425940" y="4908087"/>
                </a:moveTo>
                <a:cubicBezTo>
                  <a:pt x="4430293" y="4907588"/>
                  <a:pt x="4434505" y="4908042"/>
                  <a:pt x="4438437" y="4909130"/>
                </a:cubicBezTo>
                <a:cubicBezTo>
                  <a:pt x="4463152" y="4915298"/>
                  <a:pt x="4486742" y="4944687"/>
                  <a:pt x="4521567" y="4938519"/>
                </a:cubicBezTo>
                <a:cubicBezTo>
                  <a:pt x="4503593" y="4960651"/>
                  <a:pt x="4514826" y="4981332"/>
                  <a:pt x="4505840" y="4998385"/>
                </a:cubicBezTo>
                <a:cubicBezTo>
                  <a:pt x="4464275" y="4980969"/>
                  <a:pt x="4430574" y="4955209"/>
                  <a:pt x="4412600" y="4912758"/>
                </a:cubicBezTo>
                <a:cubicBezTo>
                  <a:pt x="4417093" y="4910037"/>
                  <a:pt x="4421587" y="4908586"/>
                  <a:pt x="4425940" y="4908087"/>
                </a:cubicBezTo>
                <a:close/>
                <a:moveTo>
                  <a:pt x="5778618" y="4887361"/>
                </a:moveTo>
                <a:cubicBezTo>
                  <a:pt x="5778618" y="4908042"/>
                  <a:pt x="5774124" y="4927634"/>
                  <a:pt x="5771878" y="4947227"/>
                </a:cubicBezTo>
                <a:cubicBezTo>
                  <a:pt x="5762891" y="4943598"/>
                  <a:pt x="5753904" y="4937068"/>
                  <a:pt x="5743793" y="4939245"/>
                </a:cubicBezTo>
                <a:cubicBezTo>
                  <a:pt x="5771878" y="4938519"/>
                  <a:pt x="5746041" y="4886272"/>
                  <a:pt x="5778618" y="4887361"/>
                </a:cubicBezTo>
                <a:close/>
                <a:moveTo>
                  <a:pt x="5778618" y="4884458"/>
                </a:moveTo>
                <a:cubicBezTo>
                  <a:pt x="5779742" y="4885547"/>
                  <a:pt x="5780865" y="4885184"/>
                  <a:pt x="5781989" y="4886272"/>
                </a:cubicBezTo>
                <a:cubicBezTo>
                  <a:pt x="5780865" y="4885909"/>
                  <a:pt x="5779742" y="4887361"/>
                  <a:pt x="5778618" y="4887361"/>
                </a:cubicBezTo>
                <a:cubicBezTo>
                  <a:pt x="5778618" y="4886635"/>
                  <a:pt x="5778618" y="4885184"/>
                  <a:pt x="5778618" y="4884458"/>
                </a:cubicBezTo>
                <a:close/>
                <a:moveTo>
                  <a:pt x="5770755" y="4844185"/>
                </a:moveTo>
                <a:cubicBezTo>
                  <a:pt x="5779742" y="4859060"/>
                  <a:pt x="5778618" y="4871759"/>
                  <a:pt x="5778618" y="4884458"/>
                </a:cubicBezTo>
                <a:cubicBezTo>
                  <a:pt x="5762891" y="4868494"/>
                  <a:pt x="5751658" y="4868857"/>
                  <a:pt x="5714586" y="4860874"/>
                </a:cubicBezTo>
                <a:cubicBezTo>
                  <a:pt x="5720203" y="4846361"/>
                  <a:pt x="5755028" y="4851804"/>
                  <a:pt x="5770755" y="4844185"/>
                </a:cubicBezTo>
                <a:close/>
                <a:moveTo>
                  <a:pt x="285336" y="4823866"/>
                </a:moveTo>
                <a:cubicBezTo>
                  <a:pt x="406661" y="4872848"/>
                  <a:pt x="532478" y="4844547"/>
                  <a:pt x="648185" y="4905502"/>
                </a:cubicBezTo>
                <a:cubicBezTo>
                  <a:pt x="666159" y="4906953"/>
                  <a:pt x="666159" y="4896794"/>
                  <a:pt x="667283" y="4884458"/>
                </a:cubicBezTo>
                <a:cubicBezTo>
                  <a:pt x="688627" y="4901511"/>
                  <a:pt x="747042" y="4881193"/>
                  <a:pt x="753782" y="4912758"/>
                </a:cubicBezTo>
                <a:cubicBezTo>
                  <a:pt x="809950" y="4876113"/>
                  <a:pt x="880723" y="4933802"/>
                  <a:pt x="927904" y="4955934"/>
                </a:cubicBezTo>
                <a:cubicBezTo>
                  <a:pt x="1027884" y="4928723"/>
                  <a:pt x="1116631" y="4985323"/>
                  <a:pt x="1161565" y="5047729"/>
                </a:cubicBezTo>
                <a:cubicBezTo>
                  <a:pt x="1181786" y="5008544"/>
                  <a:pt x="1223351" y="5054986"/>
                  <a:pt x="1224474" y="5092357"/>
                </a:cubicBezTo>
                <a:cubicBezTo>
                  <a:pt x="1234585" y="5086914"/>
                  <a:pt x="1231214" y="5071313"/>
                  <a:pt x="1248065" y="5075667"/>
                </a:cubicBezTo>
                <a:cubicBezTo>
                  <a:pt x="1264916" y="5092719"/>
                  <a:pt x="1240201" y="5118480"/>
                  <a:pt x="1214364" y="5119931"/>
                </a:cubicBezTo>
                <a:cubicBezTo>
                  <a:pt x="1213240" y="5076029"/>
                  <a:pt x="1213240" y="5131904"/>
                  <a:pt x="1187403" y="5120657"/>
                </a:cubicBezTo>
                <a:cubicBezTo>
                  <a:pt x="1170552" y="5103967"/>
                  <a:pt x="1193020" y="5103241"/>
                  <a:pt x="1190773" y="5074941"/>
                </a:cubicBezTo>
                <a:cubicBezTo>
                  <a:pt x="1180663" y="5083649"/>
                  <a:pt x="1167182" y="5085463"/>
                  <a:pt x="1153702" y="5084737"/>
                </a:cubicBezTo>
                <a:cubicBezTo>
                  <a:pt x="1169429" y="5113763"/>
                  <a:pt x="1142468" y="5124285"/>
                  <a:pt x="1145838" y="5083649"/>
                </a:cubicBezTo>
                <a:cubicBezTo>
                  <a:pt x="1140221" y="5098887"/>
                  <a:pt x="1117754" y="5100701"/>
                  <a:pt x="1112137" y="5112675"/>
                </a:cubicBezTo>
                <a:cubicBezTo>
                  <a:pt x="1040241" y="5066959"/>
                  <a:pt x="948125" y="5113763"/>
                  <a:pt x="890833" y="5050269"/>
                </a:cubicBezTo>
                <a:cubicBezTo>
                  <a:pt x="872859" y="5055348"/>
                  <a:pt x="799840" y="5078206"/>
                  <a:pt x="807704" y="5031765"/>
                </a:cubicBezTo>
                <a:cubicBezTo>
                  <a:pt x="777373" y="5079658"/>
                  <a:pt x="722327" y="4991854"/>
                  <a:pt x="691996" y="5039747"/>
                </a:cubicBezTo>
                <a:cubicBezTo>
                  <a:pt x="683010" y="5036119"/>
                  <a:pt x="675146" y="5028499"/>
                  <a:pt x="676269" y="5013261"/>
                </a:cubicBezTo>
                <a:cubicBezTo>
                  <a:pt x="534725" y="5077844"/>
                  <a:pt x="438115" y="4865228"/>
                  <a:pt x="281966" y="4941784"/>
                </a:cubicBezTo>
                <a:cubicBezTo>
                  <a:pt x="275226" y="4909856"/>
                  <a:pt x="322408" y="4935979"/>
                  <a:pt x="320161" y="4907679"/>
                </a:cubicBezTo>
                <a:cubicBezTo>
                  <a:pt x="321284" y="4882644"/>
                  <a:pt x="304434" y="4878290"/>
                  <a:pt x="292077" y="4867768"/>
                </a:cubicBezTo>
                <a:cubicBezTo>
                  <a:pt x="283090" y="4870308"/>
                  <a:pt x="285336" y="4885909"/>
                  <a:pt x="285336" y="4895343"/>
                </a:cubicBezTo>
                <a:cubicBezTo>
                  <a:pt x="255005" y="4883732"/>
                  <a:pt x="238155" y="4857609"/>
                  <a:pt x="203331" y="4852167"/>
                </a:cubicBezTo>
                <a:cubicBezTo>
                  <a:pt x="222428" y="4831486"/>
                  <a:pt x="277473" y="4873210"/>
                  <a:pt x="285336" y="4823866"/>
                </a:cubicBezTo>
                <a:close/>
                <a:moveTo>
                  <a:pt x="5395549" y="4786495"/>
                </a:moveTo>
                <a:cubicBezTo>
                  <a:pt x="5398919" y="4785770"/>
                  <a:pt x="5403413" y="4786495"/>
                  <a:pt x="5409030" y="4788310"/>
                </a:cubicBezTo>
                <a:cubicBezTo>
                  <a:pt x="5418017" y="4792663"/>
                  <a:pt x="5427003" y="4801371"/>
                  <a:pt x="5424756" y="4812982"/>
                </a:cubicBezTo>
                <a:cubicBezTo>
                  <a:pt x="5401166" y="4821689"/>
                  <a:pt x="5395549" y="4804274"/>
                  <a:pt x="5388809" y="4793752"/>
                </a:cubicBezTo>
                <a:cubicBezTo>
                  <a:pt x="5388809" y="4789398"/>
                  <a:pt x="5391056" y="4787221"/>
                  <a:pt x="5395549" y="4786495"/>
                </a:cubicBezTo>
                <a:close/>
                <a:moveTo>
                  <a:pt x="5535970" y="4702683"/>
                </a:moveTo>
                <a:cubicBezTo>
                  <a:pt x="5530354" y="4701957"/>
                  <a:pt x="5525860" y="4702683"/>
                  <a:pt x="5522490" y="4704860"/>
                </a:cubicBezTo>
                <a:cubicBezTo>
                  <a:pt x="5517997" y="4707400"/>
                  <a:pt x="5515750" y="4712842"/>
                  <a:pt x="5517997" y="4722275"/>
                </a:cubicBezTo>
                <a:cubicBezTo>
                  <a:pt x="5544957" y="4715019"/>
                  <a:pt x="5543834" y="4732797"/>
                  <a:pt x="5561808" y="4730983"/>
                </a:cubicBezTo>
                <a:cubicBezTo>
                  <a:pt x="5567425" y="4717559"/>
                  <a:pt x="5550574" y="4704860"/>
                  <a:pt x="5535970" y="4702683"/>
                </a:cubicBezTo>
                <a:close/>
                <a:moveTo>
                  <a:pt x="6108889" y="4685267"/>
                </a:moveTo>
                <a:cubicBezTo>
                  <a:pt x="6086422" y="4686719"/>
                  <a:pt x="6072942" y="4691435"/>
                  <a:pt x="6062831" y="4702683"/>
                </a:cubicBezTo>
                <a:cubicBezTo>
                  <a:pt x="6070695" y="4715382"/>
                  <a:pt x="6118999" y="4725541"/>
                  <a:pt x="6108889" y="4685267"/>
                </a:cubicBezTo>
                <a:close/>
                <a:moveTo>
                  <a:pt x="2814043" y="4666763"/>
                </a:moveTo>
                <a:cubicBezTo>
                  <a:pt x="2827524" y="4665675"/>
                  <a:pt x="2838758" y="4673657"/>
                  <a:pt x="2835387" y="4693249"/>
                </a:cubicBezTo>
                <a:lnTo>
                  <a:pt x="2789329" y="4692524"/>
                </a:lnTo>
                <a:cubicBezTo>
                  <a:pt x="2788206" y="4676922"/>
                  <a:pt x="2801686" y="4667489"/>
                  <a:pt x="2814043" y="4666763"/>
                </a:cubicBezTo>
                <a:close/>
                <a:moveTo>
                  <a:pt x="23136940" y="4659870"/>
                </a:moveTo>
                <a:cubicBezTo>
                  <a:pt x="23105486" y="4666763"/>
                  <a:pt x="23086388" y="4686356"/>
                  <a:pt x="23079648" y="4716107"/>
                </a:cubicBezTo>
                <a:cubicBezTo>
                  <a:pt x="23092006" y="4729169"/>
                  <a:pt x="23124584" y="4719373"/>
                  <a:pt x="23127954" y="4743682"/>
                </a:cubicBezTo>
                <a:cubicBezTo>
                  <a:pt x="23104362" y="4760009"/>
                  <a:pt x="23070662" y="4730983"/>
                  <a:pt x="23062798" y="4772708"/>
                </a:cubicBezTo>
                <a:cubicBezTo>
                  <a:pt x="23083018" y="4798106"/>
                  <a:pt x="23093128" y="4780327"/>
                  <a:pt x="23125706" y="4770531"/>
                </a:cubicBezTo>
                <a:cubicBezTo>
                  <a:pt x="23145928" y="4796292"/>
                  <a:pt x="23140310" y="4817335"/>
                  <a:pt x="23124584" y="4846361"/>
                </a:cubicBezTo>
                <a:cubicBezTo>
                  <a:pt x="23168394" y="4858697"/>
                  <a:pt x="23149298" y="4805725"/>
                  <a:pt x="23188616" y="4817335"/>
                </a:cubicBezTo>
                <a:cubicBezTo>
                  <a:pt x="23144804" y="4753841"/>
                  <a:pt x="23181876" y="4720461"/>
                  <a:pt x="23136940" y="4659870"/>
                </a:cubicBezTo>
                <a:close/>
                <a:moveTo>
                  <a:pt x="22580872" y="4631206"/>
                </a:moveTo>
                <a:cubicBezTo>
                  <a:pt x="22583118" y="4654427"/>
                  <a:pt x="22578626" y="4668215"/>
                  <a:pt x="22556158" y="4666763"/>
                </a:cubicBezTo>
                <a:cubicBezTo>
                  <a:pt x="22560652" y="4649711"/>
                  <a:pt x="22549418" y="4649711"/>
                  <a:pt x="22541554" y="4649348"/>
                </a:cubicBezTo>
                <a:cubicBezTo>
                  <a:pt x="22547170" y="4635198"/>
                  <a:pt x="22565144" y="4635923"/>
                  <a:pt x="22580872" y="4631206"/>
                </a:cubicBezTo>
                <a:close/>
                <a:moveTo>
                  <a:pt x="5607866" y="4631206"/>
                </a:moveTo>
                <a:cubicBezTo>
                  <a:pt x="5605619" y="4664586"/>
                  <a:pt x="5626963" y="4675834"/>
                  <a:pt x="5658417" y="4678011"/>
                </a:cubicBezTo>
                <a:cubicBezTo>
                  <a:pt x="5666281" y="4636286"/>
                  <a:pt x="5630334" y="4642091"/>
                  <a:pt x="5607866" y="4631206"/>
                </a:cubicBezTo>
                <a:close/>
                <a:moveTo>
                  <a:pt x="5382068" y="4624676"/>
                </a:moveTo>
                <a:cubicBezTo>
                  <a:pt x="5373082" y="4624313"/>
                  <a:pt x="5369712" y="4642454"/>
                  <a:pt x="5353984" y="4641366"/>
                </a:cubicBezTo>
                <a:cubicBezTo>
                  <a:pt x="5349491" y="4629030"/>
                  <a:pt x="5350614" y="4620322"/>
                  <a:pt x="5336010" y="4625401"/>
                </a:cubicBezTo>
                <a:cubicBezTo>
                  <a:pt x="5333764" y="4658418"/>
                  <a:pt x="5387686" y="4656241"/>
                  <a:pt x="5394426" y="4632658"/>
                </a:cubicBezTo>
                <a:cubicBezTo>
                  <a:pt x="5388809" y="4626853"/>
                  <a:pt x="5385439" y="4624676"/>
                  <a:pt x="5382068" y="4624676"/>
                </a:cubicBezTo>
                <a:close/>
                <a:moveTo>
                  <a:pt x="1656972" y="4601455"/>
                </a:moveTo>
                <a:cubicBezTo>
                  <a:pt x="1709770" y="4608349"/>
                  <a:pt x="1779419" y="4634109"/>
                  <a:pt x="1824354" y="4618870"/>
                </a:cubicBezTo>
                <a:cubicBezTo>
                  <a:pt x="1823231" y="4631206"/>
                  <a:pt x="1860302" y="4667852"/>
                  <a:pt x="1858055" y="4628304"/>
                </a:cubicBezTo>
                <a:cubicBezTo>
                  <a:pt x="1867042" y="4628667"/>
                  <a:pt x="1867042" y="4644268"/>
                  <a:pt x="1865919" y="4656241"/>
                </a:cubicBezTo>
                <a:cubicBezTo>
                  <a:pt x="1922087" y="4611614"/>
                  <a:pt x="1984996" y="4701232"/>
                  <a:pt x="2038918" y="4689621"/>
                </a:cubicBezTo>
                <a:cubicBezTo>
                  <a:pt x="2010834" y="4712116"/>
                  <a:pt x="2016450" y="4693612"/>
                  <a:pt x="2032178" y="4724815"/>
                </a:cubicBezTo>
                <a:cubicBezTo>
                  <a:pt x="1972639" y="4687444"/>
                  <a:pt x="1887263" y="4715382"/>
                  <a:pt x="1813120" y="4716107"/>
                </a:cubicBezTo>
                <a:cubicBezTo>
                  <a:pt x="1804133" y="4712479"/>
                  <a:pt x="1815367" y="4683090"/>
                  <a:pt x="1797393" y="4681639"/>
                </a:cubicBezTo>
                <a:cubicBezTo>
                  <a:pt x="1807503" y="4725178"/>
                  <a:pt x="1719881" y="4667126"/>
                  <a:pt x="1712017" y="4709214"/>
                </a:cubicBezTo>
                <a:cubicBezTo>
                  <a:pt x="1709770" y="4672568"/>
                  <a:pt x="1682809" y="4682728"/>
                  <a:pt x="1687303" y="4628304"/>
                </a:cubicBezTo>
                <a:cubicBezTo>
                  <a:pt x="1677192" y="4636649"/>
                  <a:pt x="1660342" y="4635198"/>
                  <a:pt x="1659219" y="4647171"/>
                </a:cubicBezTo>
                <a:cubicBezTo>
                  <a:pt x="1642368" y="4646082"/>
                  <a:pt x="1669329" y="4623587"/>
                  <a:pt x="1656972" y="4601455"/>
                </a:cubicBezTo>
                <a:close/>
                <a:moveTo>
                  <a:pt x="4701306" y="4590933"/>
                </a:moveTo>
                <a:cubicBezTo>
                  <a:pt x="4718156" y="4608349"/>
                  <a:pt x="4737254" y="4642091"/>
                  <a:pt x="4765338" y="4618145"/>
                </a:cubicBezTo>
                <a:cubicBezTo>
                  <a:pt x="4779942" y="4602906"/>
                  <a:pt x="4740624" y="4652613"/>
                  <a:pt x="4743994" y="4665675"/>
                </a:cubicBezTo>
                <a:cubicBezTo>
                  <a:pt x="4722650" y="4651162"/>
                  <a:pt x="4742871" y="4636649"/>
                  <a:pt x="4702429" y="4630481"/>
                </a:cubicBezTo>
                <a:cubicBezTo>
                  <a:pt x="4695689" y="4665675"/>
                  <a:pt x="4695689" y="4652613"/>
                  <a:pt x="4647384" y="4649348"/>
                </a:cubicBezTo>
                <a:cubicBezTo>
                  <a:pt x="4661988" y="4630844"/>
                  <a:pt x="4658618" y="4627578"/>
                  <a:pt x="4631657" y="4629030"/>
                </a:cubicBezTo>
                <a:cubicBezTo>
                  <a:pt x="4629410" y="4589844"/>
                  <a:pt x="4705800" y="4652976"/>
                  <a:pt x="4701306" y="4590933"/>
                </a:cubicBezTo>
                <a:close/>
                <a:moveTo>
                  <a:pt x="4374405" y="4568075"/>
                </a:moveTo>
                <a:cubicBezTo>
                  <a:pt x="4385638" y="4566987"/>
                  <a:pt x="4405860" y="4586579"/>
                  <a:pt x="4403613" y="4569163"/>
                </a:cubicBezTo>
                <a:cubicBezTo>
                  <a:pt x="4414846" y="4598915"/>
                  <a:pt x="4426080" y="4579323"/>
                  <a:pt x="4432821" y="4603269"/>
                </a:cubicBezTo>
                <a:cubicBezTo>
                  <a:pt x="4458658" y="4610888"/>
                  <a:pt x="4464275" y="4596738"/>
                  <a:pt x="4482249" y="4595287"/>
                </a:cubicBezTo>
                <a:cubicBezTo>
                  <a:pt x="4481125" y="4609800"/>
                  <a:pt x="4488989" y="4618870"/>
                  <a:pt x="4502470" y="4622499"/>
                </a:cubicBezTo>
                <a:cubicBezTo>
                  <a:pt x="4496853" y="4637012"/>
                  <a:pt x="4478879" y="4627578"/>
                  <a:pt x="4480002" y="4613065"/>
                </a:cubicBezTo>
                <a:cubicBezTo>
                  <a:pt x="4477755" y="4650799"/>
                  <a:pt x="4428327" y="4600366"/>
                  <a:pt x="4413723" y="4622499"/>
                </a:cubicBezTo>
                <a:cubicBezTo>
                  <a:pt x="4400242" y="4618870"/>
                  <a:pt x="4406983" y="4598552"/>
                  <a:pt x="4402490" y="4586579"/>
                </a:cubicBezTo>
                <a:cubicBezTo>
                  <a:pt x="4394626" y="4585853"/>
                  <a:pt x="4396873" y="4598552"/>
                  <a:pt x="4396873" y="4604357"/>
                </a:cubicBezTo>
                <a:cubicBezTo>
                  <a:pt x="4374405" y="4608711"/>
                  <a:pt x="4385638" y="4579685"/>
                  <a:pt x="4367665" y="4578597"/>
                </a:cubicBezTo>
                <a:cubicBezTo>
                  <a:pt x="4367665" y="4571340"/>
                  <a:pt x="4371035" y="4568438"/>
                  <a:pt x="4374405" y="4568075"/>
                </a:cubicBezTo>
                <a:close/>
                <a:moveTo>
                  <a:pt x="22625806" y="4562633"/>
                </a:moveTo>
                <a:cubicBezTo>
                  <a:pt x="22613450" y="4560818"/>
                  <a:pt x="22602216" y="4560456"/>
                  <a:pt x="22590982" y="4563358"/>
                </a:cubicBezTo>
                <a:cubicBezTo>
                  <a:pt x="22576378" y="4567712"/>
                  <a:pt x="22560652" y="4578234"/>
                  <a:pt x="22543800" y="4599641"/>
                </a:cubicBezTo>
                <a:cubicBezTo>
                  <a:pt x="22557282" y="4603632"/>
                  <a:pt x="22570762" y="4598915"/>
                  <a:pt x="22574132" y="4611251"/>
                </a:cubicBezTo>
                <a:cubicBezTo>
                  <a:pt x="22508976" y="4591296"/>
                  <a:pt x="22476398" y="4607623"/>
                  <a:pt x="22378666" y="4600729"/>
                </a:cubicBezTo>
                <a:cubicBezTo>
                  <a:pt x="22389898" y="4634835"/>
                  <a:pt x="22420230" y="4651525"/>
                  <a:pt x="22450560" y="4665675"/>
                </a:cubicBezTo>
                <a:cubicBezTo>
                  <a:pt x="22460672" y="4648259"/>
                  <a:pt x="22424724" y="4633746"/>
                  <a:pt x="22451684" y="4629755"/>
                </a:cubicBezTo>
                <a:cubicBezTo>
                  <a:pt x="22468534" y="4646082"/>
                  <a:pt x="22491002" y="4650799"/>
                  <a:pt x="22519086" y="4637737"/>
                </a:cubicBezTo>
                <a:cubicBezTo>
                  <a:pt x="22561774" y="4734249"/>
                  <a:pt x="22729156" y="4685267"/>
                  <a:pt x="22839248" y="4714293"/>
                </a:cubicBezTo>
                <a:cubicBezTo>
                  <a:pt x="22837000" y="4671843"/>
                  <a:pt x="22784202" y="4668215"/>
                  <a:pt x="22814532" y="4621773"/>
                </a:cubicBezTo>
                <a:cubicBezTo>
                  <a:pt x="22796560" y="4617419"/>
                  <a:pt x="22795436" y="4633021"/>
                  <a:pt x="22786448" y="4638463"/>
                </a:cubicBezTo>
                <a:cubicBezTo>
                  <a:pt x="22783078" y="4611251"/>
                  <a:pt x="22776338" y="4586216"/>
                  <a:pt x="22769598" y="4564810"/>
                </a:cubicBezTo>
                <a:cubicBezTo>
                  <a:pt x="22702196" y="4587305"/>
                  <a:pt x="22661754" y="4568075"/>
                  <a:pt x="22625806" y="4562633"/>
                </a:cubicBezTo>
                <a:close/>
                <a:moveTo>
                  <a:pt x="23680652" y="4555376"/>
                </a:moveTo>
                <a:cubicBezTo>
                  <a:pt x="23693008" y="4556827"/>
                  <a:pt x="23706490" y="4565535"/>
                  <a:pt x="23707612" y="4569889"/>
                </a:cubicBezTo>
                <a:cubicBezTo>
                  <a:pt x="23706490" y="4598552"/>
                  <a:pt x="23675034" y="4575331"/>
                  <a:pt x="23663802" y="4582951"/>
                </a:cubicBezTo>
                <a:cubicBezTo>
                  <a:pt x="23659308" y="4560093"/>
                  <a:pt x="23669418" y="4554288"/>
                  <a:pt x="23680652" y="4555376"/>
                </a:cubicBezTo>
                <a:close/>
                <a:moveTo>
                  <a:pt x="4262489" y="4548545"/>
                </a:moveTo>
                <a:cubicBezTo>
                  <a:pt x="4285869" y="4549616"/>
                  <a:pt x="4294084" y="4554923"/>
                  <a:pt x="4349691" y="4565535"/>
                </a:cubicBezTo>
                <a:cubicBezTo>
                  <a:pt x="4349691" y="4632295"/>
                  <a:pt x="4276672" y="4542314"/>
                  <a:pt x="4308126" y="4599641"/>
                </a:cubicBezTo>
                <a:cubicBezTo>
                  <a:pt x="4278919" y="4565535"/>
                  <a:pt x="4256451" y="4579685"/>
                  <a:pt x="4231737" y="4548845"/>
                </a:cubicBezTo>
                <a:cubicBezTo>
                  <a:pt x="4245218" y="4548301"/>
                  <a:pt x="4254696" y="4548188"/>
                  <a:pt x="4262489" y="4548545"/>
                </a:cubicBezTo>
                <a:close/>
                <a:moveTo>
                  <a:pt x="3679039" y="4547757"/>
                </a:moveTo>
                <a:cubicBezTo>
                  <a:pt x="3683532" y="4557190"/>
                  <a:pt x="3712740" y="4584039"/>
                  <a:pt x="3723974" y="4556827"/>
                </a:cubicBezTo>
                <a:cubicBezTo>
                  <a:pt x="3728467" y="4553925"/>
                  <a:pt x="3728467" y="4560456"/>
                  <a:pt x="3732961" y="4566987"/>
                </a:cubicBezTo>
                <a:lnTo>
                  <a:pt x="3730714" y="4585853"/>
                </a:lnTo>
                <a:cubicBezTo>
                  <a:pt x="3703753" y="4577508"/>
                  <a:pt x="3704876" y="4577508"/>
                  <a:pt x="3676792" y="4584765"/>
                </a:cubicBezTo>
                <a:cubicBezTo>
                  <a:pt x="3663311" y="4568438"/>
                  <a:pt x="3676792" y="4572429"/>
                  <a:pt x="3679039" y="4547757"/>
                </a:cubicBezTo>
                <a:close/>
                <a:moveTo>
                  <a:pt x="22815656" y="4537961"/>
                </a:moveTo>
                <a:cubicBezTo>
                  <a:pt x="22799930" y="4579323"/>
                  <a:pt x="22866208" y="4580774"/>
                  <a:pt x="22842618" y="4603269"/>
                </a:cubicBezTo>
                <a:cubicBezTo>
                  <a:pt x="22839248" y="4581862"/>
                  <a:pt x="22816780" y="4580411"/>
                  <a:pt x="22803300" y="4594561"/>
                </a:cubicBezTo>
                <a:cubicBezTo>
                  <a:pt x="22813410" y="4637374"/>
                  <a:pt x="22834754" y="4642091"/>
                  <a:pt x="22868454" y="4620322"/>
                </a:cubicBezTo>
                <a:cubicBezTo>
                  <a:pt x="22875194" y="4650799"/>
                  <a:pt x="22877442" y="4678374"/>
                  <a:pt x="22903280" y="4685993"/>
                </a:cubicBezTo>
                <a:cubicBezTo>
                  <a:pt x="22922376" y="4663135"/>
                  <a:pt x="22970682" y="4696515"/>
                  <a:pt x="23008876" y="4659870"/>
                </a:cubicBezTo>
                <a:cubicBezTo>
                  <a:pt x="23030220" y="4670392"/>
                  <a:pt x="23036960" y="4698329"/>
                  <a:pt x="23062798" y="4706311"/>
                </a:cubicBezTo>
                <a:cubicBezTo>
                  <a:pt x="23065044" y="4667126"/>
                  <a:pt x="23043700" y="4653702"/>
                  <a:pt x="23063922" y="4621773"/>
                </a:cubicBezTo>
                <a:cubicBezTo>
                  <a:pt x="23023480" y="4627941"/>
                  <a:pt x="23025726" y="4598189"/>
                  <a:pt x="23027974" y="4568075"/>
                </a:cubicBezTo>
                <a:cubicBezTo>
                  <a:pt x="22959448" y="4518005"/>
                  <a:pt x="22880812" y="4566624"/>
                  <a:pt x="22815656" y="4537961"/>
                </a:cubicBezTo>
                <a:close/>
                <a:moveTo>
                  <a:pt x="4128387" y="4535421"/>
                </a:moveTo>
                <a:cubicBezTo>
                  <a:pt x="4140744" y="4536146"/>
                  <a:pt x="4154224" y="4539049"/>
                  <a:pt x="4163211" y="4535421"/>
                </a:cubicBezTo>
                <a:cubicBezTo>
                  <a:pt x="4160965" y="4569163"/>
                  <a:pt x="4119400" y="4566624"/>
                  <a:pt x="4107043" y="4548845"/>
                </a:cubicBezTo>
                <a:cubicBezTo>
                  <a:pt x="4107043" y="4536146"/>
                  <a:pt x="4117153" y="4534332"/>
                  <a:pt x="4128387" y="4535421"/>
                </a:cubicBezTo>
                <a:close/>
                <a:moveTo>
                  <a:pt x="2849992" y="4526713"/>
                </a:moveTo>
                <a:cubicBezTo>
                  <a:pt x="2891556" y="4544491"/>
                  <a:pt x="2808427" y="4559367"/>
                  <a:pt x="2842128" y="4570615"/>
                </a:cubicBezTo>
                <a:cubicBezTo>
                  <a:pt x="2817414" y="4574969"/>
                  <a:pt x="2806180" y="4595287"/>
                  <a:pt x="2776972" y="4596375"/>
                </a:cubicBezTo>
                <a:cubicBezTo>
                  <a:pt x="2792700" y="4582588"/>
                  <a:pt x="2781466" y="4543040"/>
                  <a:pt x="2815167" y="4542314"/>
                </a:cubicBezTo>
                <a:cubicBezTo>
                  <a:pt x="2787083" y="4594561"/>
                  <a:pt x="2847745" y="4550297"/>
                  <a:pt x="2849992" y="4526713"/>
                </a:cubicBezTo>
                <a:close/>
                <a:moveTo>
                  <a:pt x="4039640" y="4525625"/>
                </a:moveTo>
                <a:cubicBezTo>
                  <a:pt x="4055368" y="4532518"/>
                  <a:pt x="4077835" y="4534695"/>
                  <a:pt x="4093562" y="4544491"/>
                </a:cubicBezTo>
                <a:cubicBezTo>
                  <a:pt x="4075589" y="4575331"/>
                  <a:pt x="4071095" y="4531430"/>
                  <a:pt x="4045258" y="4561907"/>
                </a:cubicBezTo>
                <a:cubicBezTo>
                  <a:pt x="4046381" y="4544491"/>
                  <a:pt x="4038517" y="4543040"/>
                  <a:pt x="4039640" y="4525625"/>
                </a:cubicBezTo>
                <a:close/>
                <a:moveTo>
                  <a:pt x="3543111" y="4519456"/>
                </a:moveTo>
                <a:cubicBezTo>
                  <a:pt x="3534124" y="4524536"/>
                  <a:pt x="3529630" y="4532881"/>
                  <a:pt x="3540864" y="4533607"/>
                </a:cubicBezTo>
                <a:cubicBezTo>
                  <a:pt x="3535247" y="4559730"/>
                  <a:pt x="3504916" y="4551748"/>
                  <a:pt x="3484696" y="4561907"/>
                </a:cubicBezTo>
                <a:cubicBezTo>
                  <a:pt x="3484696" y="4556102"/>
                  <a:pt x="3522890" y="4523810"/>
                  <a:pt x="3543111" y="4519456"/>
                </a:cubicBezTo>
                <a:close/>
                <a:moveTo>
                  <a:pt x="3566702" y="4515103"/>
                </a:moveTo>
                <a:cubicBezTo>
                  <a:pt x="3583552" y="4514740"/>
                  <a:pt x="3604896" y="4533969"/>
                  <a:pt x="3585799" y="4546668"/>
                </a:cubicBezTo>
                <a:cubicBezTo>
                  <a:pt x="3577935" y="4546306"/>
                  <a:pt x="3579059" y="4533607"/>
                  <a:pt x="3571195" y="4532881"/>
                </a:cubicBezTo>
                <a:cubicBezTo>
                  <a:pt x="3562208" y="4532155"/>
                  <a:pt x="3562208" y="4534332"/>
                  <a:pt x="3562208" y="4539775"/>
                </a:cubicBezTo>
                <a:cubicBezTo>
                  <a:pt x="3539741" y="4565535"/>
                  <a:pt x="3571195" y="4515828"/>
                  <a:pt x="3554345" y="4523085"/>
                </a:cubicBezTo>
                <a:cubicBezTo>
                  <a:pt x="3557715" y="4517642"/>
                  <a:pt x="3562208" y="4515103"/>
                  <a:pt x="3566702" y="4515103"/>
                </a:cubicBezTo>
                <a:close/>
                <a:moveTo>
                  <a:pt x="3984596" y="4512563"/>
                </a:moveTo>
                <a:cubicBezTo>
                  <a:pt x="4005940" y="4514014"/>
                  <a:pt x="4009309" y="4525987"/>
                  <a:pt x="4025037" y="4529978"/>
                </a:cubicBezTo>
                <a:cubicBezTo>
                  <a:pt x="4019420" y="4561907"/>
                  <a:pt x="3987966" y="4536146"/>
                  <a:pt x="3984596" y="4512563"/>
                </a:cubicBezTo>
                <a:close/>
                <a:moveTo>
                  <a:pt x="2896050" y="4478094"/>
                </a:moveTo>
                <a:cubicBezTo>
                  <a:pt x="2914024" y="4482448"/>
                  <a:pt x="2937614" y="4481360"/>
                  <a:pt x="2935367" y="4506395"/>
                </a:cubicBezTo>
                <a:lnTo>
                  <a:pt x="2898296" y="4507120"/>
                </a:lnTo>
                <a:close/>
                <a:moveTo>
                  <a:pt x="3698136" y="4465033"/>
                </a:moveTo>
                <a:cubicBezTo>
                  <a:pt x="3788006" y="4474466"/>
                  <a:pt x="3868888" y="4492607"/>
                  <a:pt x="3930674" y="4512563"/>
                </a:cubicBezTo>
                <a:cubicBezTo>
                  <a:pt x="3908206" y="4564084"/>
                  <a:pt x="3856531" y="4475555"/>
                  <a:pt x="3834064" y="4529978"/>
                </a:cubicBezTo>
                <a:cubicBezTo>
                  <a:pt x="3801486" y="4480997"/>
                  <a:pt x="3735207" y="4517642"/>
                  <a:pt x="3698136" y="4465033"/>
                </a:cubicBezTo>
                <a:close/>
                <a:moveTo>
                  <a:pt x="3497053" y="4433104"/>
                </a:moveTo>
                <a:cubicBezTo>
                  <a:pt x="3506040" y="4434193"/>
                  <a:pt x="3516150" y="4437095"/>
                  <a:pt x="3520643" y="4434193"/>
                </a:cubicBezTo>
                <a:cubicBezTo>
                  <a:pt x="3518397" y="4453785"/>
                  <a:pt x="3526260" y="4463944"/>
                  <a:pt x="3546481" y="4462130"/>
                </a:cubicBezTo>
                <a:cubicBezTo>
                  <a:pt x="3545358" y="4482086"/>
                  <a:pt x="3518397" y="4467210"/>
                  <a:pt x="3504916" y="4473015"/>
                </a:cubicBezTo>
                <a:cubicBezTo>
                  <a:pt x="3518397" y="4454148"/>
                  <a:pt x="3508286" y="4439998"/>
                  <a:pt x="3483572" y="4444715"/>
                </a:cubicBezTo>
                <a:cubicBezTo>
                  <a:pt x="3482449" y="4433104"/>
                  <a:pt x="3489189" y="4432379"/>
                  <a:pt x="3497053" y="4433104"/>
                </a:cubicBezTo>
                <a:close/>
                <a:moveTo>
                  <a:pt x="3052198" y="4364168"/>
                </a:moveTo>
                <a:cubicBezTo>
                  <a:pt x="3051075" y="4388477"/>
                  <a:pt x="3084775" y="4414963"/>
                  <a:pt x="3094886" y="4391742"/>
                </a:cubicBezTo>
                <a:cubicBezTo>
                  <a:pt x="3073542" y="4389928"/>
                  <a:pt x="3089269" y="4354734"/>
                  <a:pt x="3052198" y="4364168"/>
                </a:cubicBezTo>
                <a:close/>
                <a:moveTo>
                  <a:pt x="1673822" y="4203073"/>
                </a:moveTo>
                <a:cubicBezTo>
                  <a:pt x="1667082" y="4204888"/>
                  <a:pt x="1661465" y="4208879"/>
                  <a:pt x="1656972" y="4215409"/>
                </a:cubicBezTo>
                <a:cubicBezTo>
                  <a:pt x="1669329" y="4234276"/>
                  <a:pt x="1734484" y="4274550"/>
                  <a:pt x="1737855" y="4223392"/>
                </a:cubicBezTo>
                <a:cubicBezTo>
                  <a:pt x="1725498" y="4211056"/>
                  <a:pt x="1695167" y="4197994"/>
                  <a:pt x="1673822" y="4203073"/>
                </a:cubicBezTo>
                <a:close/>
                <a:moveTo>
                  <a:pt x="17545924" y="4170419"/>
                </a:moveTo>
                <a:cubicBezTo>
                  <a:pt x="17511100" y="4162074"/>
                  <a:pt x="17511100" y="4216135"/>
                  <a:pt x="17538062" y="4218312"/>
                </a:cubicBezTo>
                <a:cubicBezTo>
                  <a:pt x="17534692" y="4196905"/>
                  <a:pt x="17552666" y="4198357"/>
                  <a:pt x="17545924" y="4170419"/>
                </a:cubicBezTo>
                <a:close/>
                <a:moveTo>
                  <a:pt x="982949" y="4119261"/>
                </a:moveTo>
                <a:cubicBezTo>
                  <a:pt x="977333" y="4119986"/>
                  <a:pt x="970592" y="4122526"/>
                  <a:pt x="963852" y="4127243"/>
                </a:cubicBezTo>
                <a:cubicBezTo>
                  <a:pt x="979579" y="4149738"/>
                  <a:pt x="1000924" y="4162437"/>
                  <a:pt x="1036871" y="4164977"/>
                </a:cubicBezTo>
                <a:lnTo>
                  <a:pt x="1034625" y="4128694"/>
                </a:lnTo>
                <a:cubicBezTo>
                  <a:pt x="1021144" y="4129420"/>
                  <a:pt x="1011034" y="4123978"/>
                  <a:pt x="999800" y="4121075"/>
                </a:cubicBezTo>
                <a:cubicBezTo>
                  <a:pt x="994183" y="4119261"/>
                  <a:pt x="988566" y="4118535"/>
                  <a:pt x="982949" y="4119261"/>
                </a:cubicBezTo>
                <a:close/>
                <a:moveTo>
                  <a:pt x="1563872" y="4115315"/>
                </a:moveTo>
                <a:cubicBezTo>
                  <a:pt x="1558396" y="4114725"/>
                  <a:pt x="1550813" y="4114725"/>
                  <a:pt x="1543511" y="4115633"/>
                </a:cubicBezTo>
                <a:cubicBezTo>
                  <a:pt x="1527784" y="4117810"/>
                  <a:pt x="1512057" y="4122889"/>
                  <a:pt x="1515427" y="4135225"/>
                </a:cubicBezTo>
                <a:cubicBezTo>
                  <a:pt x="1533401" y="4130508"/>
                  <a:pt x="1578336" y="4152278"/>
                  <a:pt x="1571596" y="4118535"/>
                </a:cubicBezTo>
                <a:cubicBezTo>
                  <a:pt x="1572719" y="4117084"/>
                  <a:pt x="1569349" y="4115905"/>
                  <a:pt x="1563872" y="4115315"/>
                </a:cubicBezTo>
                <a:close/>
                <a:moveTo>
                  <a:pt x="681886" y="4058669"/>
                </a:moveTo>
                <a:cubicBezTo>
                  <a:pt x="663912" y="4063386"/>
                  <a:pt x="636952" y="4064837"/>
                  <a:pt x="631335" y="4085518"/>
                </a:cubicBezTo>
                <a:cubicBezTo>
                  <a:pt x="653802" y="4090235"/>
                  <a:pt x="688627" y="4098580"/>
                  <a:pt x="681886" y="4058669"/>
                </a:cubicBezTo>
                <a:close/>
                <a:moveTo>
                  <a:pt x="23704242" y="4055041"/>
                </a:moveTo>
                <a:cubicBezTo>
                  <a:pt x="23703120" y="4070642"/>
                  <a:pt x="23713230" y="4100031"/>
                  <a:pt x="23699748" y="4111279"/>
                </a:cubicBezTo>
                <a:cubicBezTo>
                  <a:pt x="23673912" y="4062660"/>
                  <a:pt x="23625606" y="4096040"/>
                  <a:pt x="23586288" y="4112367"/>
                </a:cubicBezTo>
                <a:cubicBezTo>
                  <a:pt x="23577302" y="4064837"/>
                  <a:pt x="23637964" y="4097491"/>
                  <a:pt x="23632346" y="4056492"/>
                </a:cubicBezTo>
                <a:cubicBezTo>
                  <a:pt x="23666048" y="4059032"/>
                  <a:pt x="23673912" y="4068465"/>
                  <a:pt x="23704242" y="4055041"/>
                </a:cubicBezTo>
                <a:close/>
                <a:moveTo>
                  <a:pt x="6716633" y="4040891"/>
                </a:moveTo>
                <a:cubicBezTo>
                  <a:pt x="6698658" y="4045607"/>
                  <a:pt x="6687425" y="4056855"/>
                  <a:pt x="6681808" y="4077536"/>
                </a:cubicBezTo>
                <a:lnTo>
                  <a:pt x="6717756" y="4076810"/>
                </a:lnTo>
                <a:close/>
                <a:moveTo>
                  <a:pt x="2599480" y="4020573"/>
                </a:moveTo>
                <a:cubicBezTo>
                  <a:pt x="2588246" y="4044156"/>
                  <a:pt x="2653402" y="4064111"/>
                  <a:pt x="2652278" y="4027829"/>
                </a:cubicBezTo>
                <a:cubicBezTo>
                  <a:pt x="2610714" y="4036900"/>
                  <a:pt x="2625317" y="4028555"/>
                  <a:pt x="2599480" y="4020573"/>
                </a:cubicBezTo>
                <a:close/>
                <a:moveTo>
                  <a:pt x="2351215" y="3994086"/>
                </a:moveTo>
                <a:cubicBezTo>
                  <a:pt x="2345598" y="4008599"/>
                  <a:pt x="2326501" y="4017307"/>
                  <a:pt x="2333241" y="4047784"/>
                </a:cubicBezTo>
                <a:lnTo>
                  <a:pt x="2396150" y="4045970"/>
                </a:lnTo>
                <a:cubicBezTo>
                  <a:pt x="2393903" y="4012590"/>
                  <a:pt x="2378176" y="3998803"/>
                  <a:pt x="2351215" y="3994086"/>
                </a:cubicBezTo>
                <a:close/>
                <a:moveTo>
                  <a:pt x="23646950" y="3989732"/>
                </a:moveTo>
                <a:cubicBezTo>
                  <a:pt x="23649198" y="3986830"/>
                  <a:pt x="23653690" y="3986467"/>
                  <a:pt x="23661554" y="3990458"/>
                </a:cubicBezTo>
                <a:cubicBezTo>
                  <a:pt x="23664924" y="4016581"/>
                  <a:pt x="23644704" y="4022024"/>
                  <a:pt x="23643580" y="4041616"/>
                </a:cubicBezTo>
                <a:cubicBezTo>
                  <a:pt x="23634594" y="4040891"/>
                  <a:pt x="23635716" y="4031094"/>
                  <a:pt x="23626730" y="4033634"/>
                </a:cubicBezTo>
                <a:lnTo>
                  <a:pt x="23622236" y="4011139"/>
                </a:lnTo>
                <a:cubicBezTo>
                  <a:pt x="23632346" y="4011502"/>
                  <a:pt x="23631224" y="4014405"/>
                  <a:pt x="23635716" y="4021298"/>
                </a:cubicBezTo>
                <a:cubicBezTo>
                  <a:pt x="23652568" y="4024926"/>
                  <a:pt x="23641334" y="3997352"/>
                  <a:pt x="23646950" y="3989732"/>
                </a:cubicBezTo>
                <a:close/>
                <a:moveTo>
                  <a:pt x="6295369" y="3987193"/>
                </a:moveTo>
                <a:cubicBezTo>
                  <a:pt x="6290875" y="3998803"/>
                  <a:pt x="6280765" y="4010051"/>
                  <a:pt x="6279642" y="4022024"/>
                </a:cubicBezTo>
                <a:cubicBezTo>
                  <a:pt x="6302109" y="4023838"/>
                  <a:pt x="6335810" y="4062660"/>
                  <a:pt x="6347044" y="4024201"/>
                </a:cubicBezTo>
                <a:cubicBezTo>
                  <a:pt x="6330193" y="4013679"/>
                  <a:pt x="6307726" y="4003157"/>
                  <a:pt x="6295369" y="3987193"/>
                </a:cubicBezTo>
                <a:close/>
                <a:moveTo>
                  <a:pt x="2397273" y="3976308"/>
                </a:moveTo>
                <a:cubicBezTo>
                  <a:pt x="2384916" y="4024201"/>
                  <a:pt x="2439961" y="4006422"/>
                  <a:pt x="2414123" y="4047059"/>
                </a:cubicBezTo>
                <a:cubicBezTo>
                  <a:pt x="2461305" y="4023112"/>
                  <a:pt x="2528707" y="4076810"/>
                  <a:pt x="2579259" y="4047059"/>
                </a:cubicBezTo>
                <a:cubicBezTo>
                  <a:pt x="2521967" y="4036900"/>
                  <a:pt x="2447825" y="4016219"/>
                  <a:pt x="2397273" y="3976308"/>
                </a:cubicBezTo>
                <a:close/>
                <a:moveTo>
                  <a:pt x="4912500" y="3966149"/>
                </a:moveTo>
                <a:cubicBezTo>
                  <a:pt x="4895649" y="3970140"/>
                  <a:pt x="4885539" y="3983202"/>
                  <a:pt x="4873182" y="3968689"/>
                </a:cubicBezTo>
                <a:cubicBezTo>
                  <a:pt x="4872058" y="3998803"/>
                  <a:pt x="4902389" y="4004608"/>
                  <a:pt x="4933843" y="4003883"/>
                </a:cubicBezTo>
                <a:cubicBezTo>
                  <a:pt x="4934967" y="3979936"/>
                  <a:pt x="4916993" y="3983564"/>
                  <a:pt x="4931597" y="3966512"/>
                </a:cubicBezTo>
                <a:cubicBezTo>
                  <a:pt x="4924857" y="3964335"/>
                  <a:pt x="4918117" y="3964698"/>
                  <a:pt x="4912500" y="3966149"/>
                </a:cubicBezTo>
                <a:close/>
                <a:moveTo>
                  <a:pt x="2165859" y="3965786"/>
                </a:moveTo>
                <a:cubicBezTo>
                  <a:pt x="2143391" y="3973405"/>
                  <a:pt x="2107443" y="3971591"/>
                  <a:pt x="2096210" y="3995175"/>
                </a:cubicBezTo>
                <a:cubicBezTo>
                  <a:pt x="2110813" y="3992998"/>
                  <a:pt x="2106320" y="4044156"/>
                  <a:pt x="2122047" y="4011865"/>
                </a:cubicBezTo>
                <a:cubicBezTo>
                  <a:pt x="2092840" y="3985379"/>
                  <a:pt x="2181586" y="4006060"/>
                  <a:pt x="2165859" y="3965786"/>
                </a:cubicBezTo>
                <a:close/>
                <a:moveTo>
                  <a:pt x="1457012" y="3958892"/>
                </a:moveTo>
                <a:cubicBezTo>
                  <a:pt x="1444655" y="4009688"/>
                  <a:pt x="1507564" y="3998803"/>
                  <a:pt x="1509810" y="3968689"/>
                </a:cubicBezTo>
                <a:cubicBezTo>
                  <a:pt x="1487343" y="3970140"/>
                  <a:pt x="1465999" y="3968689"/>
                  <a:pt x="1457012" y="3958892"/>
                </a:cubicBezTo>
                <a:close/>
                <a:moveTo>
                  <a:pt x="1911977" y="3957078"/>
                </a:moveTo>
                <a:cubicBezTo>
                  <a:pt x="1945678" y="3995538"/>
                  <a:pt x="1874906" y="3979211"/>
                  <a:pt x="1896250" y="3995900"/>
                </a:cubicBezTo>
                <a:cubicBezTo>
                  <a:pt x="1927704" y="3991909"/>
                  <a:pt x="1951295" y="3972317"/>
                  <a:pt x="1947925" y="4020573"/>
                </a:cubicBezTo>
                <a:lnTo>
                  <a:pt x="2072619" y="4020573"/>
                </a:lnTo>
                <a:cubicBezTo>
                  <a:pt x="2060262" y="4004608"/>
                  <a:pt x="2097333" y="3991547"/>
                  <a:pt x="2070372" y="3983564"/>
                </a:cubicBezTo>
                <a:cubicBezTo>
                  <a:pt x="2070372" y="3992635"/>
                  <a:pt x="2069249" y="4001343"/>
                  <a:pt x="2060262" y="4003883"/>
                </a:cubicBezTo>
                <a:cubicBezTo>
                  <a:pt x="2029931" y="3986467"/>
                  <a:pt x="2010834" y="4000617"/>
                  <a:pt x="1983873" y="4001706"/>
                </a:cubicBezTo>
                <a:lnTo>
                  <a:pt x="1981626" y="3977396"/>
                </a:lnTo>
                <a:cubicBezTo>
                  <a:pt x="1954665" y="3990458"/>
                  <a:pt x="1942308" y="3965060"/>
                  <a:pt x="1911977" y="3957078"/>
                </a:cubicBezTo>
                <a:close/>
                <a:moveTo>
                  <a:pt x="4863071" y="3931681"/>
                </a:moveTo>
                <a:cubicBezTo>
                  <a:pt x="4828247" y="3926238"/>
                  <a:pt x="4829370" y="3975219"/>
                  <a:pt x="4865318" y="3968689"/>
                </a:cubicBezTo>
                <a:close/>
                <a:moveTo>
                  <a:pt x="872859" y="3928415"/>
                </a:moveTo>
                <a:cubicBezTo>
                  <a:pt x="888586" y="3930592"/>
                  <a:pt x="915547" y="3948733"/>
                  <a:pt x="907684" y="3978122"/>
                </a:cubicBezTo>
                <a:cubicBezTo>
                  <a:pt x="891956" y="3967237"/>
                  <a:pt x="872859" y="3953087"/>
                  <a:pt x="862749" y="3932406"/>
                </a:cubicBezTo>
                <a:cubicBezTo>
                  <a:pt x="863872" y="3929141"/>
                  <a:pt x="867242" y="3927689"/>
                  <a:pt x="872859" y="3928415"/>
                </a:cubicBezTo>
                <a:close/>
                <a:moveTo>
                  <a:pt x="1343551" y="3923698"/>
                </a:moveTo>
                <a:cubicBezTo>
                  <a:pt x="1345798" y="3951273"/>
                  <a:pt x="1322207" y="3967600"/>
                  <a:pt x="1343551" y="3987193"/>
                </a:cubicBezTo>
                <a:cubicBezTo>
                  <a:pt x="1371636" y="3967963"/>
                  <a:pt x="1392980" y="3987555"/>
                  <a:pt x="1428928" y="3987193"/>
                </a:cubicBezTo>
                <a:cubicBezTo>
                  <a:pt x="1444655" y="3949096"/>
                  <a:pt x="1383993" y="3983927"/>
                  <a:pt x="1386239" y="3959981"/>
                </a:cubicBezTo>
                <a:cubicBezTo>
                  <a:pt x="1382869" y="3938574"/>
                  <a:pt x="1425558" y="3965060"/>
                  <a:pt x="1414324" y="3933857"/>
                </a:cubicBezTo>
                <a:cubicBezTo>
                  <a:pt x="1364896" y="3942565"/>
                  <a:pt x="1382869" y="3929504"/>
                  <a:pt x="1343551" y="3923698"/>
                </a:cubicBezTo>
                <a:close/>
                <a:moveTo>
                  <a:pt x="2629811" y="3899752"/>
                </a:moveTo>
                <a:cubicBezTo>
                  <a:pt x="2617454" y="3901566"/>
                  <a:pt x="2605097" y="3908097"/>
                  <a:pt x="2606220" y="3921521"/>
                </a:cubicBezTo>
                <a:cubicBezTo>
                  <a:pt x="2633181" y="3923698"/>
                  <a:pt x="2650032" y="3921521"/>
                  <a:pt x="2660142" y="3904106"/>
                </a:cubicBezTo>
                <a:cubicBezTo>
                  <a:pt x="2656772" y="3900840"/>
                  <a:pt x="2643291" y="3898301"/>
                  <a:pt x="2629811" y="3899752"/>
                </a:cubicBezTo>
                <a:close/>
                <a:moveTo>
                  <a:pt x="976209" y="3863833"/>
                </a:moveTo>
                <a:cubicBezTo>
                  <a:pt x="995306" y="3868912"/>
                  <a:pt x="1022267" y="3889593"/>
                  <a:pt x="1055969" y="3881248"/>
                </a:cubicBezTo>
                <a:lnTo>
                  <a:pt x="1058215" y="3915716"/>
                </a:lnTo>
                <a:lnTo>
                  <a:pt x="1031255" y="3916442"/>
                </a:lnTo>
                <a:cubicBezTo>
                  <a:pt x="1053722" y="3920796"/>
                  <a:pt x="1037995" y="3957441"/>
                  <a:pt x="1073943" y="3948370"/>
                </a:cubicBezTo>
                <a:cubicBezTo>
                  <a:pt x="1059339" y="3964698"/>
                  <a:pt x="1080683" y="3963972"/>
                  <a:pt x="1075066" y="3992272"/>
                </a:cubicBezTo>
                <a:cubicBezTo>
                  <a:pt x="1044735" y="3978485"/>
                  <a:pt x="1050352" y="3964698"/>
                  <a:pt x="1031255" y="3931681"/>
                </a:cubicBezTo>
                <a:cubicBezTo>
                  <a:pt x="1021144" y="3939663"/>
                  <a:pt x="1020021" y="3950185"/>
                  <a:pt x="1002047" y="3949096"/>
                </a:cubicBezTo>
                <a:cubicBezTo>
                  <a:pt x="1015527" y="3955627"/>
                  <a:pt x="1008787" y="3981750"/>
                  <a:pt x="1031255" y="3974494"/>
                </a:cubicBezTo>
                <a:cubicBezTo>
                  <a:pt x="1021144" y="3988281"/>
                  <a:pt x="999800" y="3990095"/>
                  <a:pt x="994183" y="4009688"/>
                </a:cubicBezTo>
                <a:cubicBezTo>
                  <a:pt x="980703" y="4011865"/>
                  <a:pt x="982949" y="3971228"/>
                  <a:pt x="1004294" y="3984290"/>
                </a:cubicBezTo>
                <a:cubicBezTo>
                  <a:pt x="993060" y="3954538"/>
                  <a:pt x="954865" y="3991909"/>
                  <a:pt x="962729" y="3949096"/>
                </a:cubicBezTo>
                <a:cubicBezTo>
                  <a:pt x="949248" y="3950910"/>
                  <a:pt x="952618" y="3962883"/>
                  <a:pt x="952618" y="3974494"/>
                </a:cubicBezTo>
                <a:cubicBezTo>
                  <a:pt x="918917" y="3949096"/>
                  <a:pt x="898697" y="3907371"/>
                  <a:pt x="836911" y="3905920"/>
                </a:cubicBezTo>
                <a:cubicBezTo>
                  <a:pt x="839158" y="3865646"/>
                  <a:pt x="936891" y="3878345"/>
                  <a:pt x="943632" y="3907734"/>
                </a:cubicBezTo>
                <a:cubicBezTo>
                  <a:pt x="921164" y="3909185"/>
                  <a:pt x="922287" y="3891770"/>
                  <a:pt x="899820" y="3898664"/>
                </a:cubicBezTo>
                <a:cubicBezTo>
                  <a:pt x="922287" y="3949459"/>
                  <a:pt x="1012157" y="3944017"/>
                  <a:pt x="1041365" y="3899752"/>
                </a:cubicBezTo>
                <a:cubicBezTo>
                  <a:pt x="1021144" y="3878345"/>
                  <a:pt x="970592" y="3889230"/>
                  <a:pt x="959359" y="3865284"/>
                </a:cubicBezTo>
                <a:cubicBezTo>
                  <a:pt x="963852" y="3862018"/>
                  <a:pt x="969469" y="3862018"/>
                  <a:pt x="976209" y="3863833"/>
                </a:cubicBezTo>
                <a:close/>
                <a:moveTo>
                  <a:pt x="1352293" y="3853809"/>
                </a:moveTo>
                <a:cubicBezTo>
                  <a:pt x="1358506" y="3853038"/>
                  <a:pt x="1365457" y="3853311"/>
                  <a:pt x="1373882" y="3855850"/>
                </a:cubicBezTo>
                <a:cubicBezTo>
                  <a:pt x="1346922" y="3874717"/>
                  <a:pt x="1297493" y="3894672"/>
                  <a:pt x="1296370" y="3855850"/>
                </a:cubicBezTo>
                <a:cubicBezTo>
                  <a:pt x="1321646" y="3867823"/>
                  <a:pt x="1333652" y="3856122"/>
                  <a:pt x="1352293" y="3853809"/>
                </a:cubicBezTo>
                <a:close/>
                <a:moveTo>
                  <a:pt x="1378376" y="3853673"/>
                </a:moveTo>
                <a:cubicBezTo>
                  <a:pt x="1379499" y="3854762"/>
                  <a:pt x="1380623" y="3854762"/>
                  <a:pt x="1380623" y="3855850"/>
                </a:cubicBezTo>
                <a:cubicBezTo>
                  <a:pt x="1378376" y="3854762"/>
                  <a:pt x="1377253" y="3856576"/>
                  <a:pt x="1373882" y="3855850"/>
                </a:cubicBezTo>
                <a:cubicBezTo>
                  <a:pt x="1376129" y="3854762"/>
                  <a:pt x="1377253" y="3854762"/>
                  <a:pt x="1378376" y="3853673"/>
                </a:cubicBezTo>
                <a:close/>
                <a:moveTo>
                  <a:pt x="4653001" y="3848594"/>
                </a:moveTo>
                <a:cubicBezTo>
                  <a:pt x="4645137" y="3854762"/>
                  <a:pt x="4610313" y="3879434"/>
                  <a:pt x="4633904" y="3897938"/>
                </a:cubicBezTo>
                <a:cubicBezTo>
                  <a:pt x="4611436" y="3929866"/>
                  <a:pt x="4614806" y="3865646"/>
                  <a:pt x="4611436" y="3865284"/>
                </a:cubicBezTo>
                <a:cubicBezTo>
                  <a:pt x="4620423" y="3852585"/>
                  <a:pt x="4632780" y="3847143"/>
                  <a:pt x="4653001" y="3848594"/>
                </a:cubicBezTo>
                <a:close/>
                <a:moveTo>
                  <a:pt x="2487143" y="3833718"/>
                </a:moveTo>
                <a:cubicBezTo>
                  <a:pt x="2541064" y="3835169"/>
                  <a:pt x="2489390" y="3894672"/>
                  <a:pt x="2457935" y="3837346"/>
                </a:cubicBezTo>
                <a:cubicBezTo>
                  <a:pt x="2470292" y="3834444"/>
                  <a:pt x="2480403" y="3833355"/>
                  <a:pt x="2487143" y="3833718"/>
                </a:cubicBezTo>
                <a:close/>
                <a:moveTo>
                  <a:pt x="4472138" y="3829364"/>
                </a:moveTo>
                <a:cubicBezTo>
                  <a:pt x="4500222" y="3829727"/>
                  <a:pt x="4522690" y="3838798"/>
                  <a:pt x="4528307" y="3866009"/>
                </a:cubicBezTo>
                <a:cubicBezTo>
                  <a:pt x="4514826" y="3865284"/>
                  <a:pt x="4504716" y="3873629"/>
                  <a:pt x="4504716" y="3885602"/>
                </a:cubicBezTo>
                <a:cubicBezTo>
                  <a:pt x="4482249" y="3880885"/>
                  <a:pt x="4514826" y="3868549"/>
                  <a:pt x="4502470" y="3849319"/>
                </a:cubicBezTo>
                <a:cubicBezTo>
                  <a:pt x="4446301" y="3872903"/>
                  <a:pt x="4386762" y="3889230"/>
                  <a:pt x="4336211" y="3891770"/>
                </a:cubicBezTo>
                <a:cubicBezTo>
                  <a:pt x="4307003" y="3865646"/>
                  <a:pt x="4396873" y="3877620"/>
                  <a:pt x="4414846" y="3867098"/>
                </a:cubicBezTo>
                <a:cubicBezTo>
                  <a:pt x="4421587" y="3843152"/>
                  <a:pt x="4412600" y="3834081"/>
                  <a:pt x="4389009" y="3841700"/>
                </a:cubicBezTo>
                <a:cubicBezTo>
                  <a:pt x="4412600" y="3836983"/>
                  <a:pt x="4445178" y="3828638"/>
                  <a:pt x="4472138" y="3829364"/>
                </a:cubicBezTo>
                <a:close/>
                <a:moveTo>
                  <a:pt x="2965699" y="3825736"/>
                </a:moveTo>
                <a:lnTo>
                  <a:pt x="2967945" y="3859116"/>
                </a:lnTo>
                <a:cubicBezTo>
                  <a:pt x="2980302" y="3859841"/>
                  <a:pt x="2994906" y="3860930"/>
                  <a:pt x="3002770" y="3870363"/>
                </a:cubicBezTo>
                <a:cubicBezTo>
                  <a:pt x="2994906" y="3851859"/>
                  <a:pt x="3002770" y="3815939"/>
                  <a:pt x="2965699" y="3825736"/>
                </a:cubicBezTo>
                <a:close/>
                <a:moveTo>
                  <a:pt x="2867965" y="3819568"/>
                </a:moveTo>
                <a:cubicBezTo>
                  <a:pt x="2836511" y="3823196"/>
                  <a:pt x="2808427" y="3836258"/>
                  <a:pt x="2801686" y="3868912"/>
                </a:cubicBezTo>
                <a:cubicBezTo>
                  <a:pt x="2832017" y="3880159"/>
                  <a:pt x="2863472" y="3870000"/>
                  <a:pt x="2911777" y="3885602"/>
                </a:cubicBezTo>
                <a:cubicBezTo>
                  <a:pt x="2926381" y="3865284"/>
                  <a:pt x="2958958" y="3864195"/>
                  <a:pt x="2956712" y="3825010"/>
                </a:cubicBezTo>
                <a:cubicBezTo>
                  <a:pt x="2935367" y="3821745"/>
                  <a:pt x="2899420" y="3816302"/>
                  <a:pt x="2867965" y="3819568"/>
                </a:cubicBezTo>
                <a:close/>
                <a:moveTo>
                  <a:pt x="1344675" y="3815577"/>
                </a:moveTo>
                <a:cubicBezTo>
                  <a:pt x="1353662" y="3819205"/>
                  <a:pt x="1385116" y="3842426"/>
                  <a:pt x="1394103" y="3844965"/>
                </a:cubicBezTo>
                <a:cubicBezTo>
                  <a:pt x="1391856" y="3847868"/>
                  <a:pt x="1382869" y="3850771"/>
                  <a:pt x="1378376" y="3853673"/>
                </a:cubicBezTo>
                <a:cubicBezTo>
                  <a:pt x="1373882" y="3835895"/>
                  <a:pt x="1352538" y="3834807"/>
                  <a:pt x="1345798" y="3820656"/>
                </a:cubicBezTo>
                <a:cubicBezTo>
                  <a:pt x="1341305" y="3815939"/>
                  <a:pt x="1341305" y="3814488"/>
                  <a:pt x="1344675" y="3815577"/>
                </a:cubicBezTo>
                <a:close/>
                <a:moveTo>
                  <a:pt x="502147" y="3805418"/>
                </a:moveTo>
                <a:cubicBezTo>
                  <a:pt x="522368" y="3809409"/>
                  <a:pt x="543712" y="3834081"/>
                  <a:pt x="550452" y="3844965"/>
                </a:cubicBezTo>
                <a:cubicBezTo>
                  <a:pt x="505517" y="3856213"/>
                  <a:pt x="524614" y="3806869"/>
                  <a:pt x="485296" y="3809772"/>
                </a:cubicBezTo>
                <a:cubicBezTo>
                  <a:pt x="489790" y="3805055"/>
                  <a:pt x="495407" y="3803966"/>
                  <a:pt x="502147" y="3805418"/>
                </a:cubicBezTo>
                <a:close/>
                <a:moveTo>
                  <a:pt x="1920964" y="3764056"/>
                </a:moveTo>
                <a:cubicBezTo>
                  <a:pt x="1919840" y="3785100"/>
                  <a:pt x="1923211" y="3797436"/>
                  <a:pt x="1931074" y="3806869"/>
                </a:cubicBezTo>
                <a:cubicBezTo>
                  <a:pt x="1953542" y="3805418"/>
                  <a:pt x="1963652" y="3794896"/>
                  <a:pt x="1965899" y="3773489"/>
                </a:cubicBezTo>
                <a:cubicBezTo>
                  <a:pt x="1956912" y="3766958"/>
                  <a:pt x="1943431" y="3759702"/>
                  <a:pt x="1920964" y="3764056"/>
                </a:cubicBezTo>
                <a:close/>
                <a:moveTo>
                  <a:pt x="1895126" y="3762241"/>
                </a:moveTo>
                <a:cubicBezTo>
                  <a:pt x="1876029" y="3769861"/>
                  <a:pt x="1836711" y="3752445"/>
                  <a:pt x="1835588" y="3773489"/>
                </a:cubicBezTo>
                <a:cubicBezTo>
                  <a:pt x="1847945" y="3792719"/>
                  <a:pt x="1896250" y="3801790"/>
                  <a:pt x="1895126" y="3762241"/>
                </a:cubicBezTo>
                <a:close/>
                <a:moveTo>
                  <a:pt x="2166982" y="3754259"/>
                </a:moveTo>
                <a:cubicBezTo>
                  <a:pt x="2123171" y="3799612"/>
                  <a:pt x="2029931" y="3745189"/>
                  <a:pt x="1992860" y="3772764"/>
                </a:cubicBezTo>
                <a:cubicBezTo>
                  <a:pt x="2013080" y="3801427"/>
                  <a:pt x="2036671" y="3769135"/>
                  <a:pt x="2042288" y="3809046"/>
                </a:cubicBezTo>
                <a:cubicBezTo>
                  <a:pt x="2092840" y="3794170"/>
                  <a:pt x="2153502" y="3834807"/>
                  <a:pt x="2196190" y="3789454"/>
                </a:cubicBezTo>
                <a:cubicBezTo>
                  <a:pt x="2199560" y="3807957"/>
                  <a:pt x="2234384" y="3829001"/>
                  <a:pt x="2240001" y="3798887"/>
                </a:cubicBezTo>
                <a:cubicBezTo>
                  <a:pt x="2206300" y="3772401"/>
                  <a:pt x="2206300" y="3772038"/>
                  <a:pt x="2166982" y="3754259"/>
                </a:cubicBezTo>
                <a:close/>
                <a:moveTo>
                  <a:pt x="16851" y="3750631"/>
                </a:moveTo>
                <a:cubicBezTo>
                  <a:pt x="29208" y="3752083"/>
                  <a:pt x="49429" y="3769498"/>
                  <a:pt x="62909" y="3765870"/>
                </a:cubicBezTo>
                <a:cubicBezTo>
                  <a:pt x="61786" y="3784374"/>
                  <a:pt x="25838" y="3769861"/>
                  <a:pt x="20221" y="3785100"/>
                </a:cubicBezTo>
                <a:cubicBezTo>
                  <a:pt x="13481" y="3809772"/>
                  <a:pt x="37072" y="3801790"/>
                  <a:pt x="35948" y="3820656"/>
                </a:cubicBezTo>
                <a:cubicBezTo>
                  <a:pt x="50552" y="3811948"/>
                  <a:pt x="64032" y="3806506"/>
                  <a:pt x="60662" y="3784374"/>
                </a:cubicBezTo>
                <a:cubicBezTo>
                  <a:pt x="90993" y="3798887"/>
                  <a:pt x="111214" y="3773126"/>
                  <a:pt x="122448" y="3801790"/>
                </a:cubicBezTo>
                <a:cubicBezTo>
                  <a:pt x="137052" y="3793445"/>
                  <a:pt x="119078" y="3788365"/>
                  <a:pt x="142668" y="3774577"/>
                </a:cubicBezTo>
                <a:cubicBezTo>
                  <a:pt x="242648" y="3822108"/>
                  <a:pt x="376329" y="3762967"/>
                  <a:pt x="457212" y="3818479"/>
                </a:cubicBezTo>
                <a:cubicBezTo>
                  <a:pt x="444855" y="3879797"/>
                  <a:pt x="508887" y="3856576"/>
                  <a:pt x="505517" y="3909548"/>
                </a:cubicBezTo>
                <a:cubicBezTo>
                  <a:pt x="492036" y="3905194"/>
                  <a:pt x="498777" y="3881248"/>
                  <a:pt x="470693" y="3891770"/>
                </a:cubicBezTo>
                <a:cubicBezTo>
                  <a:pt x="458335" y="3881611"/>
                  <a:pt x="467323" y="3879434"/>
                  <a:pt x="468446" y="3863833"/>
                </a:cubicBezTo>
                <a:cubicBezTo>
                  <a:pt x="450472" y="3868549"/>
                  <a:pt x="445978" y="3858753"/>
                  <a:pt x="432498" y="3854762"/>
                </a:cubicBezTo>
                <a:cubicBezTo>
                  <a:pt x="422388" y="3884876"/>
                  <a:pt x="463952" y="3863107"/>
                  <a:pt x="452719" y="3893584"/>
                </a:cubicBezTo>
                <a:cubicBezTo>
                  <a:pt x="415647" y="3850408"/>
                  <a:pt x="362849" y="3892859"/>
                  <a:pt x="354985" y="3929504"/>
                </a:cubicBezTo>
                <a:cubicBezTo>
                  <a:pt x="342628" y="3919344"/>
                  <a:pt x="372959" y="3875080"/>
                  <a:pt x="370713" y="3846780"/>
                </a:cubicBezTo>
                <a:cubicBezTo>
                  <a:pt x="361725" y="3833718"/>
                  <a:pt x="340382" y="3829364"/>
                  <a:pt x="317914" y="3827550"/>
                </a:cubicBezTo>
                <a:cubicBezTo>
                  <a:pt x="322408" y="3840249"/>
                  <a:pt x="334765" y="3835169"/>
                  <a:pt x="343752" y="3838798"/>
                </a:cubicBezTo>
                <a:cubicBezTo>
                  <a:pt x="277473" y="3887053"/>
                  <a:pt x="226921" y="3846417"/>
                  <a:pt x="125818" y="3876894"/>
                </a:cubicBezTo>
                <a:cubicBezTo>
                  <a:pt x="131434" y="3867824"/>
                  <a:pt x="137052" y="3849682"/>
                  <a:pt x="123571" y="3848594"/>
                </a:cubicBezTo>
                <a:cubicBezTo>
                  <a:pt x="138175" y="3834081"/>
                  <a:pt x="169629" y="3839160"/>
                  <a:pt x="179740" y="3821382"/>
                </a:cubicBezTo>
                <a:cubicBezTo>
                  <a:pt x="176370" y="3802515"/>
                  <a:pt x="148285" y="3812674"/>
                  <a:pt x="150532" y="3793807"/>
                </a:cubicBezTo>
                <a:cubicBezTo>
                  <a:pt x="141545" y="3793445"/>
                  <a:pt x="144915" y="3803603"/>
                  <a:pt x="148285" y="3803966"/>
                </a:cubicBezTo>
                <a:cubicBezTo>
                  <a:pt x="106721" y="3829001"/>
                  <a:pt x="51675" y="3850045"/>
                  <a:pt x="0" y="3821382"/>
                </a:cubicBezTo>
                <a:cubicBezTo>
                  <a:pt x="19098" y="3810135"/>
                  <a:pt x="20221" y="3778931"/>
                  <a:pt x="8987" y="3756074"/>
                </a:cubicBezTo>
                <a:cubicBezTo>
                  <a:pt x="10111" y="3751720"/>
                  <a:pt x="13481" y="3750268"/>
                  <a:pt x="16851" y="3750631"/>
                </a:cubicBezTo>
                <a:close/>
                <a:moveTo>
                  <a:pt x="1703030" y="3743375"/>
                </a:moveTo>
                <a:cubicBezTo>
                  <a:pt x="1696290" y="3743375"/>
                  <a:pt x="1690673" y="3744826"/>
                  <a:pt x="1685056" y="3748091"/>
                </a:cubicBezTo>
                <a:cubicBezTo>
                  <a:pt x="1691796" y="3794170"/>
                  <a:pt x="1729991" y="3754259"/>
                  <a:pt x="1754705" y="3783285"/>
                </a:cubicBezTo>
                <a:cubicBezTo>
                  <a:pt x="1749088" y="3760065"/>
                  <a:pt x="1724374" y="3744100"/>
                  <a:pt x="1703030" y="3743375"/>
                </a:cubicBezTo>
                <a:close/>
                <a:moveTo>
                  <a:pt x="2153502" y="3716526"/>
                </a:moveTo>
                <a:cubicBezTo>
                  <a:pt x="2135528" y="3715437"/>
                  <a:pt x="2120924" y="3719791"/>
                  <a:pt x="2123171" y="3736844"/>
                </a:cubicBezTo>
                <a:cubicBezTo>
                  <a:pt x="2160242" y="3727048"/>
                  <a:pt x="2184956" y="3765144"/>
                  <a:pt x="2196190" y="3729587"/>
                </a:cubicBezTo>
                <a:cubicBezTo>
                  <a:pt x="2189450" y="3724508"/>
                  <a:pt x="2170352" y="3717614"/>
                  <a:pt x="2153502" y="3716526"/>
                </a:cubicBezTo>
                <a:close/>
                <a:moveTo>
                  <a:pt x="2327624" y="3715074"/>
                </a:moveTo>
                <a:cubicBezTo>
                  <a:pt x="2327624" y="3713623"/>
                  <a:pt x="2327624" y="3714349"/>
                  <a:pt x="2325377" y="3719791"/>
                </a:cubicBezTo>
                <a:cubicBezTo>
                  <a:pt x="2311897" y="3718703"/>
                  <a:pt x="2316390" y="3734304"/>
                  <a:pt x="2307403" y="3736844"/>
                </a:cubicBezTo>
                <a:cubicBezTo>
                  <a:pt x="2298416" y="3739021"/>
                  <a:pt x="2284936" y="3735755"/>
                  <a:pt x="2284936" y="3744826"/>
                </a:cubicBezTo>
                <a:cubicBezTo>
                  <a:pt x="2302910" y="3743012"/>
                  <a:pt x="2332118" y="3762604"/>
                  <a:pt x="2341104" y="3754259"/>
                </a:cubicBezTo>
                <a:cubicBezTo>
                  <a:pt x="2311897" y="3733941"/>
                  <a:pt x="2384916" y="3760790"/>
                  <a:pt x="2350092" y="3746277"/>
                </a:cubicBezTo>
                <a:cubicBezTo>
                  <a:pt x="2326501" y="3744463"/>
                  <a:pt x="2328747" y="3719065"/>
                  <a:pt x="2327624" y="3715074"/>
                </a:cubicBezTo>
                <a:close/>
                <a:moveTo>
                  <a:pt x="2610714" y="3692217"/>
                </a:moveTo>
                <a:cubicBezTo>
                  <a:pt x="2623071" y="3691491"/>
                  <a:pt x="2635428" y="3692217"/>
                  <a:pt x="2647785" y="3694393"/>
                </a:cubicBezTo>
                <a:cubicBezTo>
                  <a:pt x="2627564" y="3723057"/>
                  <a:pt x="2563532" y="3704915"/>
                  <a:pt x="2534324" y="3727773"/>
                </a:cubicBezTo>
                <a:cubicBezTo>
                  <a:pt x="2539941" y="3709269"/>
                  <a:pt x="2573642" y="3694756"/>
                  <a:pt x="2610714" y="3692217"/>
                </a:cubicBezTo>
                <a:close/>
                <a:moveTo>
                  <a:pt x="23499790" y="3650855"/>
                </a:moveTo>
                <a:cubicBezTo>
                  <a:pt x="23520010" y="3651217"/>
                  <a:pt x="23548094" y="3671172"/>
                  <a:pt x="23539106" y="3696933"/>
                </a:cubicBezTo>
                <a:cubicBezTo>
                  <a:pt x="23512146" y="3689314"/>
                  <a:pt x="23514392" y="3657385"/>
                  <a:pt x="23481816" y="3658111"/>
                </a:cubicBezTo>
                <a:cubicBezTo>
                  <a:pt x="23485186" y="3653394"/>
                  <a:pt x="23491926" y="3650855"/>
                  <a:pt x="23499790" y="3650855"/>
                </a:cubicBezTo>
                <a:close/>
                <a:moveTo>
                  <a:pt x="794223" y="3645775"/>
                </a:moveTo>
                <a:lnTo>
                  <a:pt x="833541" y="3645775"/>
                </a:lnTo>
                <a:cubicBezTo>
                  <a:pt x="839158" y="3671898"/>
                  <a:pt x="797594" y="3654483"/>
                  <a:pt x="796470" y="3671172"/>
                </a:cubicBezTo>
                <a:cubicBezTo>
                  <a:pt x="784113" y="3667544"/>
                  <a:pt x="797594" y="3660288"/>
                  <a:pt x="794223" y="3645775"/>
                </a:cubicBezTo>
                <a:close/>
                <a:moveTo>
                  <a:pt x="261746" y="3642146"/>
                </a:moveTo>
                <a:lnTo>
                  <a:pt x="259499" y="3666093"/>
                </a:lnTo>
                <a:cubicBezTo>
                  <a:pt x="285336" y="3677341"/>
                  <a:pt x="347122" y="3688588"/>
                  <a:pt x="352739" y="3714712"/>
                </a:cubicBezTo>
                <a:cubicBezTo>
                  <a:pt x="313421" y="3691128"/>
                  <a:pt x="298817" y="3705278"/>
                  <a:pt x="244895" y="3681332"/>
                </a:cubicBezTo>
                <a:lnTo>
                  <a:pt x="246018" y="3662465"/>
                </a:lnTo>
                <a:cubicBezTo>
                  <a:pt x="232538" y="3655208"/>
                  <a:pt x="233662" y="3650855"/>
                  <a:pt x="261746" y="3642146"/>
                </a:cubicBezTo>
                <a:close/>
                <a:moveTo>
                  <a:pt x="2324254" y="3635978"/>
                </a:moveTo>
                <a:cubicBezTo>
                  <a:pt x="2319761" y="3635978"/>
                  <a:pt x="2315267" y="3637793"/>
                  <a:pt x="2308527" y="3640695"/>
                </a:cubicBezTo>
                <a:cubicBezTo>
                  <a:pt x="2313020" y="3641058"/>
                  <a:pt x="2317514" y="3647589"/>
                  <a:pt x="2317514" y="3656659"/>
                </a:cubicBezTo>
                <a:cubicBezTo>
                  <a:pt x="2302910" y="3661739"/>
                  <a:pt x="2273702" y="3647226"/>
                  <a:pt x="2272579" y="3665367"/>
                </a:cubicBezTo>
                <a:cubicBezTo>
                  <a:pt x="2300663" y="3690039"/>
                  <a:pt x="2335488" y="3650129"/>
                  <a:pt x="2329871" y="3638881"/>
                </a:cubicBezTo>
                <a:cubicBezTo>
                  <a:pt x="2328747" y="3636704"/>
                  <a:pt x="2327624" y="3635616"/>
                  <a:pt x="2324254" y="3635978"/>
                </a:cubicBezTo>
                <a:close/>
                <a:moveTo>
                  <a:pt x="3941907" y="3629085"/>
                </a:moveTo>
                <a:cubicBezTo>
                  <a:pt x="3929550" y="3629085"/>
                  <a:pt x="3920563" y="3631987"/>
                  <a:pt x="3923933" y="3647589"/>
                </a:cubicBezTo>
                <a:cubicBezTo>
                  <a:pt x="3946401" y="3655208"/>
                  <a:pt x="3980102" y="3667182"/>
                  <a:pt x="3978979" y="3630899"/>
                </a:cubicBezTo>
                <a:cubicBezTo>
                  <a:pt x="3969992" y="3633076"/>
                  <a:pt x="3954265" y="3629448"/>
                  <a:pt x="3941907" y="3629085"/>
                </a:cubicBezTo>
                <a:close/>
                <a:moveTo>
                  <a:pt x="1473862" y="3624731"/>
                </a:moveTo>
                <a:cubicBezTo>
                  <a:pt x="1481726" y="3638881"/>
                  <a:pt x="1509810" y="3643235"/>
                  <a:pt x="1517674" y="3662465"/>
                </a:cubicBezTo>
                <a:lnTo>
                  <a:pt x="1489590" y="3663191"/>
                </a:lnTo>
                <a:cubicBezTo>
                  <a:pt x="1495207" y="3639607"/>
                  <a:pt x="1462629" y="3648314"/>
                  <a:pt x="1473862" y="3624731"/>
                </a:cubicBezTo>
                <a:close/>
                <a:moveTo>
                  <a:pt x="3409430" y="3604050"/>
                </a:moveTo>
                <a:cubicBezTo>
                  <a:pt x="3395949" y="3601873"/>
                  <a:pt x="3382469" y="3606952"/>
                  <a:pt x="3381346" y="3622191"/>
                </a:cubicBezTo>
                <a:cubicBezTo>
                  <a:pt x="3389209" y="3631625"/>
                  <a:pt x="3411677" y="3630174"/>
                  <a:pt x="3434144" y="3631625"/>
                </a:cubicBezTo>
                <a:cubicBezTo>
                  <a:pt x="3435267" y="3616386"/>
                  <a:pt x="3422910" y="3606590"/>
                  <a:pt x="3409430" y="3604050"/>
                </a:cubicBezTo>
                <a:close/>
                <a:moveTo>
                  <a:pt x="3770032" y="3602599"/>
                </a:moveTo>
                <a:cubicBezTo>
                  <a:pt x="3755428" y="3601510"/>
                  <a:pt x="3744194" y="3603324"/>
                  <a:pt x="3746441" y="3620014"/>
                </a:cubicBezTo>
                <a:cubicBezTo>
                  <a:pt x="3768908" y="3627633"/>
                  <a:pt x="3817213" y="3643235"/>
                  <a:pt x="3811596" y="3603324"/>
                </a:cubicBezTo>
                <a:cubicBezTo>
                  <a:pt x="3802610" y="3607315"/>
                  <a:pt x="3784636" y="3603687"/>
                  <a:pt x="3770032" y="3602599"/>
                </a:cubicBezTo>
                <a:close/>
                <a:moveTo>
                  <a:pt x="3704876" y="3596431"/>
                </a:moveTo>
                <a:cubicBezTo>
                  <a:pt x="3684656" y="3631262"/>
                  <a:pt x="3697013" y="3629448"/>
                  <a:pt x="3703753" y="3666093"/>
                </a:cubicBezTo>
                <a:cubicBezTo>
                  <a:pt x="3636351" y="3667544"/>
                  <a:pt x="3638597" y="3651580"/>
                  <a:pt x="3583552" y="3674801"/>
                </a:cubicBezTo>
                <a:cubicBezTo>
                  <a:pt x="3580182" y="3659562"/>
                  <a:pt x="3584676" y="3645049"/>
                  <a:pt x="3566702" y="3646501"/>
                </a:cubicBezTo>
                <a:cubicBezTo>
                  <a:pt x="3547604" y="3669358"/>
                  <a:pt x="3516150" y="3674075"/>
                  <a:pt x="3492559" y="3693668"/>
                </a:cubicBezTo>
                <a:cubicBezTo>
                  <a:pt x="3517273" y="3710358"/>
                  <a:pt x="3533000" y="3739021"/>
                  <a:pt x="3573442" y="3744826"/>
                </a:cubicBezTo>
                <a:cubicBezTo>
                  <a:pt x="3595909" y="3734304"/>
                  <a:pt x="3581306" y="3699110"/>
                  <a:pt x="3591416" y="3690765"/>
                </a:cubicBezTo>
                <a:cubicBezTo>
                  <a:pt x="3607143" y="3709995"/>
                  <a:pt x="3623994" y="3729224"/>
                  <a:pt x="3654325" y="3737569"/>
                </a:cubicBezTo>
                <a:cubicBezTo>
                  <a:pt x="3635227" y="3754259"/>
                  <a:pt x="3627364" y="3733578"/>
                  <a:pt x="3600403" y="3737569"/>
                </a:cubicBezTo>
                <a:cubicBezTo>
                  <a:pt x="3598156" y="3776755"/>
                  <a:pt x="3638597" y="3773126"/>
                  <a:pt x="3677915" y="3772764"/>
                </a:cubicBezTo>
                <a:cubicBezTo>
                  <a:pt x="3695889" y="3719428"/>
                  <a:pt x="3723974" y="3766958"/>
                  <a:pt x="3758798" y="3717977"/>
                </a:cubicBezTo>
                <a:cubicBezTo>
                  <a:pt x="3740824" y="3777480"/>
                  <a:pt x="3822830" y="3744100"/>
                  <a:pt x="3827324" y="3753534"/>
                </a:cubicBezTo>
                <a:cubicBezTo>
                  <a:pt x="3826200" y="3765507"/>
                  <a:pt x="3826200" y="3774215"/>
                  <a:pt x="3821707" y="3780020"/>
                </a:cubicBezTo>
                <a:cubicBezTo>
                  <a:pt x="3893602" y="3764056"/>
                  <a:pt x="4000323" y="3771312"/>
                  <a:pt x="4074465" y="3788728"/>
                </a:cubicBezTo>
                <a:cubicBezTo>
                  <a:pt x="4063231" y="3818117"/>
                  <a:pt x="4010433" y="3805781"/>
                  <a:pt x="3987966" y="3816302"/>
                </a:cubicBezTo>
                <a:cubicBezTo>
                  <a:pt x="3886862" y="3797073"/>
                  <a:pt x="3771155" y="3779657"/>
                  <a:pt x="3644214" y="3806869"/>
                </a:cubicBezTo>
                <a:cubicBezTo>
                  <a:pt x="3640844" y="3797798"/>
                  <a:pt x="3649831" y="3797798"/>
                  <a:pt x="3650954" y="3788728"/>
                </a:cubicBezTo>
                <a:cubicBezTo>
                  <a:pt x="3628487" y="3787276"/>
                  <a:pt x="3622870" y="3805055"/>
                  <a:pt x="3608266" y="3816302"/>
                </a:cubicBezTo>
                <a:cubicBezTo>
                  <a:pt x="3582429" y="3802152"/>
                  <a:pt x="3536371" y="3762241"/>
                  <a:pt x="3503793" y="3790179"/>
                </a:cubicBezTo>
                <a:cubicBezTo>
                  <a:pt x="3538617" y="3798887"/>
                  <a:pt x="3625117" y="3826824"/>
                  <a:pt x="3583552" y="3860204"/>
                </a:cubicBezTo>
                <a:cubicBezTo>
                  <a:pt x="3612760" y="3877257"/>
                  <a:pt x="3680162" y="3870000"/>
                  <a:pt x="3712740" y="3860204"/>
                </a:cubicBezTo>
                <a:cubicBezTo>
                  <a:pt x="3723974" y="3885239"/>
                  <a:pt x="3686902" y="3897575"/>
                  <a:pt x="3722850" y="3897212"/>
                </a:cubicBezTo>
                <a:cubicBezTo>
                  <a:pt x="3766662" y="3848594"/>
                  <a:pt x="3884616" y="3884150"/>
                  <a:pt x="3914947" y="3904106"/>
                </a:cubicBezTo>
                <a:cubicBezTo>
                  <a:pt x="3959881" y="3886327"/>
                  <a:pt x="4012680" y="3904831"/>
                  <a:pt x="4010433" y="3941114"/>
                </a:cubicBezTo>
                <a:cubicBezTo>
                  <a:pt x="4085699" y="3946556"/>
                  <a:pt x="4183432" y="3965423"/>
                  <a:pt x="4267685" y="3974494"/>
                </a:cubicBezTo>
                <a:cubicBezTo>
                  <a:pt x="4281166" y="3969414"/>
                  <a:pt x="4277795" y="3948370"/>
                  <a:pt x="4300262" y="3949822"/>
                </a:cubicBezTo>
                <a:cubicBezTo>
                  <a:pt x="4350814" y="3980662"/>
                  <a:pt x="4444054" y="3990458"/>
                  <a:pt x="4459781" y="3949096"/>
                </a:cubicBezTo>
                <a:cubicBezTo>
                  <a:pt x="4467645" y="3967963"/>
                  <a:pt x="4490112" y="3969051"/>
                  <a:pt x="4502470" y="3985379"/>
                </a:cubicBezTo>
                <a:cubicBezTo>
                  <a:pt x="4572118" y="3953813"/>
                  <a:pt x="4593463" y="3952362"/>
                  <a:pt x="4659741" y="3957078"/>
                </a:cubicBezTo>
                <a:cubicBezTo>
                  <a:pt x="4645137" y="3852948"/>
                  <a:pt x="4814767" y="3916442"/>
                  <a:pt x="4852961" y="3879797"/>
                </a:cubicBezTo>
                <a:cubicBezTo>
                  <a:pt x="4866442" y="3892495"/>
                  <a:pt x="4883292" y="3906283"/>
                  <a:pt x="4897896" y="3889230"/>
                </a:cubicBezTo>
                <a:cubicBezTo>
                  <a:pt x="4901266" y="3901566"/>
                  <a:pt x="4910253" y="3901566"/>
                  <a:pt x="4900143" y="3912814"/>
                </a:cubicBezTo>
                <a:cubicBezTo>
                  <a:pt x="4954064" y="3910637"/>
                  <a:pt x="5006862" y="3926964"/>
                  <a:pt x="5039441" y="3905194"/>
                </a:cubicBezTo>
                <a:cubicBezTo>
                  <a:pt x="5021466" y="3909911"/>
                  <a:pt x="5007986" y="3903017"/>
                  <a:pt x="5004616" y="3887416"/>
                </a:cubicBezTo>
                <a:cubicBezTo>
                  <a:pt x="5019220" y="3870363"/>
                  <a:pt x="5049551" y="3878345"/>
                  <a:pt x="5057415" y="3897212"/>
                </a:cubicBezTo>
                <a:cubicBezTo>
                  <a:pt x="5058538" y="3879071"/>
                  <a:pt x="5079881" y="3880522"/>
                  <a:pt x="5082129" y="3862744"/>
                </a:cubicBezTo>
                <a:cubicBezTo>
                  <a:pt x="5028207" y="3858753"/>
                  <a:pt x="4986642" y="3828275"/>
                  <a:pt x="4943954" y="3861655"/>
                </a:cubicBezTo>
                <a:cubicBezTo>
                  <a:pt x="4916993" y="3811223"/>
                  <a:pt x="4815890" y="3837709"/>
                  <a:pt x="4796793" y="3869638"/>
                </a:cubicBezTo>
                <a:cubicBezTo>
                  <a:pt x="4792299" y="3860204"/>
                  <a:pt x="4787806" y="3859479"/>
                  <a:pt x="4783312" y="3850408"/>
                </a:cubicBezTo>
                <a:cubicBezTo>
                  <a:pt x="4795669" y="3863107"/>
                  <a:pt x="4814767" y="3858753"/>
                  <a:pt x="4812520" y="3834444"/>
                </a:cubicBezTo>
                <a:cubicBezTo>
                  <a:pt x="4748488" y="3790542"/>
                  <a:pt x="4582229" y="3860930"/>
                  <a:pt x="4556391" y="3789454"/>
                </a:cubicBezTo>
                <a:cubicBezTo>
                  <a:pt x="4511456" y="3792356"/>
                  <a:pt x="4520443" y="3795258"/>
                  <a:pt x="4495729" y="3814851"/>
                </a:cubicBezTo>
                <a:cubicBezTo>
                  <a:pt x="4503593" y="3776029"/>
                  <a:pt x="4432821" y="3774577"/>
                  <a:pt x="4427204" y="3798161"/>
                </a:cubicBezTo>
                <a:cubicBezTo>
                  <a:pt x="4339581" y="3761879"/>
                  <a:pt x="4246341" y="3818842"/>
                  <a:pt x="4171075" y="3747003"/>
                </a:cubicBezTo>
                <a:cubicBezTo>
                  <a:pt x="4148608" y="3748454"/>
                  <a:pt x="4163211" y="3788728"/>
                  <a:pt x="4137374" y="3780746"/>
                </a:cubicBezTo>
                <a:cubicBezTo>
                  <a:pt x="4134004" y="3765507"/>
                  <a:pt x="4139620" y="3754259"/>
                  <a:pt x="4144114" y="3745551"/>
                </a:cubicBezTo>
                <a:cubicBezTo>
                  <a:pt x="4094686" y="3760065"/>
                  <a:pt x="4100303" y="3741923"/>
                  <a:pt x="4074465" y="3719065"/>
                </a:cubicBezTo>
                <a:cubicBezTo>
                  <a:pt x="4046381" y="3737932"/>
                  <a:pt x="4094686" y="3756799"/>
                  <a:pt x="4071095" y="3764056"/>
                </a:cubicBezTo>
                <a:cubicBezTo>
                  <a:pt x="4059861" y="3739021"/>
                  <a:pt x="4039640" y="3780020"/>
                  <a:pt x="4028407" y="3754985"/>
                </a:cubicBezTo>
                <a:cubicBezTo>
                  <a:pt x="4025037" y="3733578"/>
                  <a:pt x="4072218" y="3758250"/>
                  <a:pt x="4056491" y="3726685"/>
                </a:cubicBezTo>
                <a:cubicBezTo>
                  <a:pt x="4025037" y="3727773"/>
                  <a:pt x="4018297" y="3702738"/>
                  <a:pt x="3986842" y="3700561"/>
                </a:cubicBezTo>
                <a:cubicBezTo>
                  <a:pt x="3975609" y="3730313"/>
                  <a:pt x="4013803" y="3708181"/>
                  <a:pt x="4002569" y="3734667"/>
                </a:cubicBezTo>
                <a:cubicBezTo>
                  <a:pt x="3982349" y="3706004"/>
                  <a:pt x="3957635" y="3738295"/>
                  <a:pt x="3932921" y="3709269"/>
                </a:cubicBezTo>
                <a:cubicBezTo>
                  <a:pt x="3938537" y="3691491"/>
                  <a:pt x="3994706" y="3719428"/>
                  <a:pt x="3989089" y="3682783"/>
                </a:cubicBezTo>
                <a:cubicBezTo>
                  <a:pt x="3952018" y="3689314"/>
                  <a:pt x="3947524" y="3694393"/>
                  <a:pt x="3927304" y="3674801"/>
                </a:cubicBezTo>
                <a:cubicBezTo>
                  <a:pt x="3919440" y="3713623"/>
                  <a:pt x="3884616" y="3696570"/>
                  <a:pt x="3853161" y="3691491"/>
                </a:cubicBezTo>
                <a:cubicBezTo>
                  <a:pt x="3853161" y="3703464"/>
                  <a:pt x="3856531" y="3712172"/>
                  <a:pt x="3865518" y="3719065"/>
                </a:cubicBezTo>
                <a:cubicBezTo>
                  <a:pt x="3847544" y="3717614"/>
                  <a:pt x="3841927" y="3729587"/>
                  <a:pt x="3829570" y="3728862"/>
                </a:cubicBezTo>
                <a:cubicBezTo>
                  <a:pt x="3885739" y="3690402"/>
                  <a:pt x="3773402" y="3695119"/>
                  <a:pt x="3802610" y="3666819"/>
                </a:cubicBezTo>
                <a:cubicBezTo>
                  <a:pt x="3796993" y="3681694"/>
                  <a:pt x="3841927" y="3678429"/>
                  <a:pt x="3837434" y="3666093"/>
                </a:cubicBezTo>
                <a:cubicBezTo>
                  <a:pt x="3786882" y="3632350"/>
                  <a:pt x="3754305" y="3711446"/>
                  <a:pt x="3712740" y="3666093"/>
                </a:cubicBezTo>
                <a:cubicBezTo>
                  <a:pt x="3730714" y="3664279"/>
                  <a:pt x="3709370" y="3650855"/>
                  <a:pt x="3722850" y="3648677"/>
                </a:cubicBezTo>
                <a:cubicBezTo>
                  <a:pt x="3750934" y="3641421"/>
                  <a:pt x="3739701" y="3671172"/>
                  <a:pt x="3766662" y="3666819"/>
                </a:cubicBezTo>
                <a:cubicBezTo>
                  <a:pt x="3737454" y="3631625"/>
                  <a:pt x="3747564" y="3611306"/>
                  <a:pt x="3704876" y="3596431"/>
                </a:cubicBezTo>
                <a:close/>
                <a:moveTo>
                  <a:pt x="3607143" y="3594616"/>
                </a:moveTo>
                <a:cubicBezTo>
                  <a:pt x="3594786" y="3592803"/>
                  <a:pt x="3581306" y="3598970"/>
                  <a:pt x="3583552" y="3611306"/>
                </a:cubicBezTo>
                <a:cubicBezTo>
                  <a:pt x="3610513" y="3604050"/>
                  <a:pt x="3593663" y="3642872"/>
                  <a:pt x="3626240" y="3630174"/>
                </a:cubicBezTo>
                <a:cubicBezTo>
                  <a:pt x="3631857" y="3607678"/>
                  <a:pt x="3620623" y="3596794"/>
                  <a:pt x="3607143" y="3594616"/>
                </a:cubicBezTo>
                <a:close/>
                <a:moveTo>
                  <a:pt x="2256852" y="3584095"/>
                </a:moveTo>
                <a:cubicBezTo>
                  <a:pt x="2253481" y="3582643"/>
                  <a:pt x="2246742" y="3583732"/>
                  <a:pt x="2236631" y="3586634"/>
                </a:cubicBezTo>
                <a:cubicBezTo>
                  <a:pt x="2250111" y="3587723"/>
                  <a:pt x="2247865" y="3611669"/>
                  <a:pt x="2238878" y="3614209"/>
                </a:cubicBezTo>
                <a:cubicBezTo>
                  <a:pt x="2235508" y="3604776"/>
                  <a:pt x="2223150" y="3601148"/>
                  <a:pt x="2222027" y="3613484"/>
                </a:cubicBezTo>
                <a:cubicBezTo>
                  <a:pt x="2229891" y="3625820"/>
                  <a:pt x="2261345" y="3618563"/>
                  <a:pt x="2273702" y="3631625"/>
                </a:cubicBezTo>
                <a:cubicBezTo>
                  <a:pt x="2255728" y="3607678"/>
                  <a:pt x="2266962" y="3587360"/>
                  <a:pt x="2256852" y="3584095"/>
                </a:cubicBezTo>
                <a:close/>
                <a:moveTo>
                  <a:pt x="3371235" y="3575387"/>
                </a:moveTo>
                <a:cubicBezTo>
                  <a:pt x="3344274" y="3585546"/>
                  <a:pt x="3294846" y="3576838"/>
                  <a:pt x="3308326" y="3586634"/>
                </a:cubicBezTo>
                <a:cubicBezTo>
                  <a:pt x="3325177" y="3597156"/>
                  <a:pt x="3372359" y="3620740"/>
                  <a:pt x="3371235" y="3575387"/>
                </a:cubicBezTo>
                <a:close/>
                <a:moveTo>
                  <a:pt x="3599279" y="3567405"/>
                </a:moveTo>
                <a:cubicBezTo>
                  <a:pt x="3572319" y="3568493"/>
                  <a:pt x="3549851" y="3573210"/>
                  <a:pt x="3539741" y="3587360"/>
                </a:cubicBezTo>
                <a:cubicBezTo>
                  <a:pt x="3556591" y="3603687"/>
                  <a:pt x="3585799" y="3581555"/>
                  <a:pt x="3599279" y="3567405"/>
                </a:cubicBezTo>
                <a:close/>
                <a:moveTo>
                  <a:pt x="3627118" y="3559916"/>
                </a:moveTo>
                <a:cubicBezTo>
                  <a:pt x="3623011" y="3558765"/>
                  <a:pt x="3619219" y="3558606"/>
                  <a:pt x="3616130" y="3560148"/>
                </a:cubicBezTo>
                <a:cubicBezTo>
                  <a:pt x="3611637" y="3562325"/>
                  <a:pt x="3608266" y="3567405"/>
                  <a:pt x="3607143" y="3577201"/>
                </a:cubicBezTo>
                <a:cubicBezTo>
                  <a:pt x="3643091" y="3573573"/>
                  <a:pt x="3630734" y="3618563"/>
                  <a:pt x="3652078" y="3629085"/>
                </a:cubicBezTo>
                <a:cubicBezTo>
                  <a:pt x="3654325" y="3611306"/>
                  <a:pt x="3668928" y="3605864"/>
                  <a:pt x="3662188" y="3577927"/>
                </a:cubicBezTo>
                <a:cubicBezTo>
                  <a:pt x="3654606" y="3575750"/>
                  <a:pt x="3639440" y="3563368"/>
                  <a:pt x="3627118" y="3559916"/>
                </a:cubicBezTo>
                <a:close/>
                <a:moveTo>
                  <a:pt x="23349258" y="3538379"/>
                </a:moveTo>
                <a:cubicBezTo>
                  <a:pt x="23375094" y="3542733"/>
                  <a:pt x="23390822" y="3656297"/>
                  <a:pt x="23335776" y="3630174"/>
                </a:cubicBezTo>
                <a:cubicBezTo>
                  <a:pt x="23342518" y="3611306"/>
                  <a:pt x="23359368" y="3557608"/>
                  <a:pt x="23338024" y="3543458"/>
                </a:cubicBezTo>
                <a:cubicBezTo>
                  <a:pt x="23341394" y="3539105"/>
                  <a:pt x="23345888" y="3537653"/>
                  <a:pt x="23349258" y="3538379"/>
                </a:cubicBezTo>
                <a:close/>
                <a:moveTo>
                  <a:pt x="3037594" y="3488672"/>
                </a:moveTo>
                <a:cubicBezTo>
                  <a:pt x="3024114" y="3496654"/>
                  <a:pt x="3018497" y="3511892"/>
                  <a:pt x="3021867" y="3533299"/>
                </a:cubicBezTo>
                <a:cubicBezTo>
                  <a:pt x="3064555" y="3551441"/>
                  <a:pt x="3082529" y="3485769"/>
                  <a:pt x="3037594" y="3488672"/>
                </a:cubicBezTo>
                <a:close/>
                <a:moveTo>
                  <a:pt x="2732037" y="3470530"/>
                </a:moveTo>
                <a:cubicBezTo>
                  <a:pt x="2727544" y="3479601"/>
                  <a:pt x="2723051" y="3487946"/>
                  <a:pt x="2730914" y="3488672"/>
                </a:cubicBezTo>
                <a:cubicBezTo>
                  <a:pt x="2726421" y="3497742"/>
                  <a:pt x="2678116" y="3503547"/>
                  <a:pt x="2662389" y="3480690"/>
                </a:cubicBezTo>
                <a:cubicBezTo>
                  <a:pt x="2681486" y="3457106"/>
                  <a:pt x="2708447" y="3493751"/>
                  <a:pt x="2732037" y="3470530"/>
                </a:cubicBezTo>
                <a:close/>
                <a:moveTo>
                  <a:pt x="1860302" y="3427354"/>
                </a:moveTo>
                <a:cubicBezTo>
                  <a:pt x="1876029" y="3458557"/>
                  <a:pt x="1828848" y="3433885"/>
                  <a:pt x="1836711" y="3452752"/>
                </a:cubicBezTo>
                <a:cubicBezTo>
                  <a:pt x="1853562" y="3468716"/>
                  <a:pt x="1914224" y="3491211"/>
                  <a:pt x="1904113" y="3436062"/>
                </a:cubicBezTo>
                <a:cubicBezTo>
                  <a:pt x="1886140" y="3437513"/>
                  <a:pt x="1868166" y="3433885"/>
                  <a:pt x="1860302" y="3427354"/>
                </a:cubicBezTo>
                <a:close/>
                <a:moveTo>
                  <a:pt x="23277362" y="3426266"/>
                </a:moveTo>
                <a:cubicBezTo>
                  <a:pt x="23290842" y="3430257"/>
                  <a:pt x="23285226" y="3450575"/>
                  <a:pt x="23288596" y="3462549"/>
                </a:cubicBezTo>
                <a:cubicBezTo>
                  <a:pt x="23262758" y="3460734"/>
                  <a:pt x="23245908" y="3462549"/>
                  <a:pt x="23240290" y="3479964"/>
                </a:cubicBezTo>
                <a:cubicBezTo>
                  <a:pt x="23218946" y="3469805"/>
                  <a:pt x="23227934" y="3455292"/>
                  <a:pt x="23233550" y="3434974"/>
                </a:cubicBezTo>
                <a:cubicBezTo>
                  <a:pt x="23249278" y="3453841"/>
                  <a:pt x="23267252" y="3455292"/>
                  <a:pt x="23277362" y="3426266"/>
                </a:cubicBezTo>
                <a:close/>
                <a:moveTo>
                  <a:pt x="3300463" y="3383090"/>
                </a:moveTo>
                <a:lnTo>
                  <a:pt x="3302709" y="3407762"/>
                </a:lnTo>
                <a:cubicBezTo>
                  <a:pt x="3354385" y="3432434"/>
                  <a:pt x="3353261" y="3380913"/>
                  <a:pt x="3300463" y="3383090"/>
                </a:cubicBezTo>
                <a:close/>
                <a:moveTo>
                  <a:pt x="3377975" y="3371479"/>
                </a:moveTo>
                <a:cubicBezTo>
                  <a:pt x="3353261" y="3373656"/>
                  <a:pt x="3362248" y="3429168"/>
                  <a:pt x="3381346" y="3428080"/>
                </a:cubicBezTo>
                <a:cubicBezTo>
                  <a:pt x="3395949" y="3413930"/>
                  <a:pt x="3366742" y="3391072"/>
                  <a:pt x="3389209" y="3374382"/>
                </a:cubicBezTo>
                <a:cubicBezTo>
                  <a:pt x="3384716" y="3372205"/>
                  <a:pt x="3381346" y="3371479"/>
                  <a:pt x="3377975" y="3371479"/>
                </a:cubicBezTo>
                <a:close/>
                <a:moveTo>
                  <a:pt x="3203853" y="3354789"/>
                </a:moveTo>
                <a:cubicBezTo>
                  <a:pt x="3194866" y="3363497"/>
                  <a:pt x="3167905" y="3364223"/>
                  <a:pt x="3145438" y="3356604"/>
                </a:cubicBezTo>
                <a:cubicBezTo>
                  <a:pt x="3101626" y="3411027"/>
                  <a:pt x="3048828" y="3407399"/>
                  <a:pt x="3014003" y="3462549"/>
                </a:cubicBezTo>
                <a:cubicBezTo>
                  <a:pt x="3034224" y="3479238"/>
                  <a:pt x="3080282" y="3458557"/>
                  <a:pt x="3090393" y="3434974"/>
                </a:cubicBezTo>
                <a:cubicBezTo>
                  <a:pt x="3117353" y="3442956"/>
                  <a:pt x="3147684" y="3448035"/>
                  <a:pt x="3169029" y="3461823"/>
                </a:cubicBezTo>
                <a:cubicBezTo>
                  <a:pt x="3167905" y="3413204"/>
                  <a:pt x="3238677" y="3433160"/>
                  <a:pt x="3272378" y="3396151"/>
                </a:cubicBezTo>
                <a:cubicBezTo>
                  <a:pt x="3266762" y="3411027"/>
                  <a:pt x="3282489" y="3439690"/>
                  <a:pt x="3292599" y="3419372"/>
                </a:cubicBezTo>
                <a:cubicBezTo>
                  <a:pt x="3284736" y="3409576"/>
                  <a:pt x="3290353" y="3400142"/>
                  <a:pt x="3283612" y="3372568"/>
                </a:cubicBezTo>
                <a:cubicBezTo>
                  <a:pt x="3243171" y="3378736"/>
                  <a:pt x="3166782" y="3436788"/>
                  <a:pt x="3134204" y="3389258"/>
                </a:cubicBezTo>
                <a:cubicBezTo>
                  <a:pt x="3165658" y="3391435"/>
                  <a:pt x="3216210" y="3367851"/>
                  <a:pt x="3203853" y="3354789"/>
                </a:cubicBezTo>
                <a:close/>
                <a:moveTo>
                  <a:pt x="1027884" y="3340639"/>
                </a:moveTo>
                <a:cubicBezTo>
                  <a:pt x="1051475" y="3331206"/>
                  <a:pt x="1135728" y="3369302"/>
                  <a:pt x="1164936" y="3368940"/>
                </a:cubicBezTo>
                <a:cubicBezTo>
                  <a:pt x="1107644" y="3392886"/>
                  <a:pt x="1078436" y="3384904"/>
                  <a:pt x="1027884" y="3368940"/>
                </a:cubicBezTo>
                <a:cubicBezTo>
                  <a:pt x="1018897" y="3351887"/>
                  <a:pt x="1020021" y="3343905"/>
                  <a:pt x="1027884" y="3340639"/>
                </a:cubicBezTo>
                <a:close/>
                <a:moveTo>
                  <a:pt x="3233061" y="3320321"/>
                </a:moveTo>
                <a:cubicBezTo>
                  <a:pt x="3230814" y="3344630"/>
                  <a:pt x="3245417" y="3336285"/>
                  <a:pt x="3229690" y="3356604"/>
                </a:cubicBezTo>
                <a:cubicBezTo>
                  <a:pt x="3267885" y="3331931"/>
                  <a:pt x="3345397" y="3367851"/>
                  <a:pt x="3388086" y="3328303"/>
                </a:cubicBezTo>
                <a:cubicBezTo>
                  <a:pt x="3367865" y="3299640"/>
                  <a:pt x="3261145" y="3358780"/>
                  <a:pt x="3233061" y="3320321"/>
                </a:cubicBezTo>
                <a:close/>
                <a:moveTo>
                  <a:pt x="3116230" y="3312339"/>
                </a:moveTo>
                <a:cubicBezTo>
                  <a:pt x="3143191" y="3329029"/>
                  <a:pt x="3084775" y="3354427"/>
                  <a:pt x="3078035" y="3336285"/>
                </a:cubicBezTo>
                <a:cubicBezTo>
                  <a:pt x="3076912" y="3297826"/>
                  <a:pt x="3106120" y="3329392"/>
                  <a:pt x="3116230" y="3312339"/>
                </a:cubicBezTo>
                <a:close/>
                <a:moveTo>
                  <a:pt x="1879399" y="3294923"/>
                </a:moveTo>
                <a:cubicBezTo>
                  <a:pt x="1853562" y="3335560"/>
                  <a:pt x="1846821" y="3301817"/>
                  <a:pt x="1797393" y="3304720"/>
                </a:cubicBezTo>
                <a:cubicBezTo>
                  <a:pt x="1804133" y="3335197"/>
                  <a:pt x="1811997" y="3344993"/>
                  <a:pt x="1788406" y="3364586"/>
                </a:cubicBezTo>
                <a:cubicBezTo>
                  <a:pt x="1813120" y="3393612"/>
                  <a:pt x="1900743" y="3357329"/>
                  <a:pt x="1888386" y="3401957"/>
                </a:cubicBezTo>
                <a:cubicBezTo>
                  <a:pt x="1951295" y="3400142"/>
                  <a:pt x="1913100" y="3312702"/>
                  <a:pt x="1879399" y="3294923"/>
                </a:cubicBezTo>
                <a:close/>
                <a:moveTo>
                  <a:pt x="3472339" y="3292384"/>
                </a:moveTo>
                <a:cubicBezTo>
                  <a:pt x="3462228" y="3292746"/>
                  <a:pt x="3455488" y="3297100"/>
                  <a:pt x="3461105" y="3312339"/>
                </a:cubicBezTo>
                <a:cubicBezTo>
                  <a:pt x="3477955" y="3328666"/>
                  <a:pt x="3501546" y="3315242"/>
                  <a:pt x="3502670" y="3294198"/>
                </a:cubicBezTo>
                <a:cubicBezTo>
                  <a:pt x="3495929" y="3295286"/>
                  <a:pt x="3482449" y="3291658"/>
                  <a:pt x="3472339" y="3292384"/>
                </a:cubicBezTo>
                <a:close/>
                <a:moveTo>
                  <a:pt x="1223351" y="3288392"/>
                </a:moveTo>
                <a:cubicBezTo>
                  <a:pt x="1226721" y="3287667"/>
                  <a:pt x="1225597" y="3289481"/>
                  <a:pt x="1215487" y="3294923"/>
                </a:cubicBezTo>
                <a:cubicBezTo>
                  <a:pt x="1196390" y="3309436"/>
                  <a:pt x="1194143" y="3339914"/>
                  <a:pt x="1161565" y="3340639"/>
                </a:cubicBezTo>
                <a:cubicBezTo>
                  <a:pt x="1157072" y="3317056"/>
                  <a:pt x="1210994" y="3290569"/>
                  <a:pt x="1223351" y="3288392"/>
                </a:cubicBezTo>
                <a:close/>
                <a:moveTo>
                  <a:pt x="2811797" y="3263358"/>
                </a:moveTo>
                <a:cubicBezTo>
                  <a:pt x="2806180" y="3281499"/>
                  <a:pt x="2797193" y="3294198"/>
                  <a:pt x="2787083" y="3309073"/>
                </a:cubicBezTo>
                <a:cubicBezTo>
                  <a:pt x="2793823" y="3337374"/>
                  <a:pt x="2835387" y="3314879"/>
                  <a:pt x="2838758" y="3327578"/>
                </a:cubicBezTo>
                <a:cubicBezTo>
                  <a:pt x="2802810" y="3399780"/>
                  <a:pt x="2719681" y="3253561"/>
                  <a:pt x="2811797" y="3263358"/>
                </a:cubicBezTo>
                <a:close/>
                <a:moveTo>
                  <a:pt x="23320488" y="3259763"/>
                </a:moveTo>
                <a:cubicBezTo>
                  <a:pt x="23316540" y="3259072"/>
                  <a:pt x="23312748" y="3259094"/>
                  <a:pt x="23308816" y="3260455"/>
                </a:cubicBezTo>
                <a:cubicBezTo>
                  <a:pt x="23303200" y="3262269"/>
                  <a:pt x="23298706" y="3266986"/>
                  <a:pt x="23293088" y="3274605"/>
                </a:cubicBezTo>
                <a:cubicBezTo>
                  <a:pt x="23317802" y="3297826"/>
                  <a:pt x="23344764" y="3290932"/>
                  <a:pt x="23368354" y="3268437"/>
                </a:cubicBezTo>
                <a:cubicBezTo>
                  <a:pt x="23345606" y="3270342"/>
                  <a:pt x="23332338" y="3261838"/>
                  <a:pt x="23320488" y="3259763"/>
                </a:cubicBezTo>
                <a:close/>
                <a:moveTo>
                  <a:pt x="3616130" y="3251022"/>
                </a:moveTo>
                <a:cubicBezTo>
                  <a:pt x="3592539" y="3248119"/>
                  <a:pt x="3570072" y="3252110"/>
                  <a:pt x="3566702" y="3268437"/>
                </a:cubicBezTo>
                <a:cubicBezTo>
                  <a:pt x="3602650" y="3264809"/>
                  <a:pt x="3619500" y="3281499"/>
                  <a:pt x="3664435" y="3275694"/>
                </a:cubicBezTo>
                <a:cubicBezTo>
                  <a:pt x="3659941" y="3263358"/>
                  <a:pt x="3638597" y="3253561"/>
                  <a:pt x="3616130" y="3251022"/>
                </a:cubicBezTo>
                <a:close/>
                <a:moveTo>
                  <a:pt x="23184122" y="3240500"/>
                </a:moveTo>
                <a:cubicBezTo>
                  <a:pt x="23176258" y="3240500"/>
                  <a:pt x="23169518" y="3242314"/>
                  <a:pt x="23165024" y="3247393"/>
                </a:cubicBezTo>
                <a:cubicBezTo>
                  <a:pt x="23187492" y="3248845"/>
                  <a:pt x="23167272" y="3277508"/>
                  <a:pt x="23154914" y="3273517"/>
                </a:cubicBezTo>
                <a:cubicBezTo>
                  <a:pt x="23125706" y="3241225"/>
                  <a:pt x="23018986" y="3237597"/>
                  <a:pt x="23032466" y="3293109"/>
                </a:cubicBezTo>
                <a:cubicBezTo>
                  <a:pt x="23075154" y="3259729"/>
                  <a:pt x="23126830" y="3281499"/>
                  <a:pt x="23166148" y="3302180"/>
                </a:cubicBezTo>
                <a:cubicBezTo>
                  <a:pt x="23147050" y="3315967"/>
                  <a:pt x="23116720" y="3310525"/>
                  <a:pt x="23109980" y="3331206"/>
                </a:cubicBezTo>
                <a:cubicBezTo>
                  <a:pt x="23122336" y="3295649"/>
                  <a:pt x="23085266" y="3302180"/>
                  <a:pt x="23062798" y="3303631"/>
                </a:cubicBezTo>
                <a:cubicBezTo>
                  <a:pt x="23056058" y="3330480"/>
                  <a:pt x="23093128" y="3321047"/>
                  <a:pt x="23109980" y="3331206"/>
                </a:cubicBezTo>
                <a:cubicBezTo>
                  <a:pt x="23150420" y="3391435"/>
                  <a:pt x="23223440" y="3372931"/>
                  <a:pt x="23281856" y="3368214"/>
                </a:cubicBezTo>
                <a:cubicBezTo>
                  <a:pt x="23281856" y="3304720"/>
                  <a:pt x="23215576" y="3341728"/>
                  <a:pt x="23181876" y="3321047"/>
                </a:cubicBezTo>
                <a:cubicBezTo>
                  <a:pt x="23215576" y="3293472"/>
                  <a:pt x="23184122" y="3297826"/>
                  <a:pt x="23172888" y="3266986"/>
                </a:cubicBezTo>
                <a:cubicBezTo>
                  <a:pt x="23186368" y="3273880"/>
                  <a:pt x="23245908" y="3307622"/>
                  <a:pt x="23249278" y="3265535"/>
                </a:cubicBezTo>
                <a:cubicBezTo>
                  <a:pt x="23240290" y="3260455"/>
                  <a:pt x="23223440" y="3251022"/>
                  <a:pt x="23207712" y="3245579"/>
                </a:cubicBezTo>
                <a:cubicBezTo>
                  <a:pt x="23199850" y="3242677"/>
                  <a:pt x="23190862" y="3240862"/>
                  <a:pt x="23184122" y="3240500"/>
                </a:cubicBezTo>
                <a:close/>
                <a:moveTo>
                  <a:pt x="3116230" y="3233969"/>
                </a:moveTo>
                <a:cubicBezTo>
                  <a:pt x="3087022" y="3235783"/>
                  <a:pt x="3066802" y="3247030"/>
                  <a:pt x="3080282" y="3267711"/>
                </a:cubicBezTo>
                <a:cubicBezTo>
                  <a:pt x="3057815" y="3274968"/>
                  <a:pt x="3058938" y="3254287"/>
                  <a:pt x="3036471" y="3259004"/>
                </a:cubicBezTo>
                <a:cubicBezTo>
                  <a:pt x="3035347" y="3270977"/>
                  <a:pt x="3026360" y="3279322"/>
                  <a:pt x="3020744" y="3294198"/>
                </a:cubicBezTo>
                <a:cubicBezTo>
                  <a:pt x="3069049" y="3300729"/>
                  <a:pt x="3080282" y="3267349"/>
                  <a:pt x="3116230" y="3257552"/>
                </a:cubicBezTo>
                <a:cubicBezTo>
                  <a:pt x="3104996" y="3293109"/>
                  <a:pt x="3069049" y="3302905"/>
                  <a:pt x="3036471" y="3318870"/>
                </a:cubicBezTo>
                <a:cubicBezTo>
                  <a:pt x="3067925" y="3321047"/>
                  <a:pt x="3055568" y="3365311"/>
                  <a:pt x="3082529" y="3373293"/>
                </a:cubicBezTo>
                <a:cubicBezTo>
                  <a:pt x="3101626" y="3353338"/>
                  <a:pt x="3140944" y="3362409"/>
                  <a:pt x="3161165" y="3327578"/>
                </a:cubicBezTo>
                <a:cubicBezTo>
                  <a:pt x="3164535" y="3337011"/>
                  <a:pt x="3203853" y="3358055"/>
                  <a:pt x="3204976" y="3337011"/>
                </a:cubicBezTo>
                <a:cubicBezTo>
                  <a:pt x="3173522" y="3338099"/>
                  <a:pt x="3201606" y="3318870"/>
                  <a:pt x="3181386" y="3302180"/>
                </a:cubicBezTo>
                <a:cubicBezTo>
                  <a:pt x="3163412" y="3297826"/>
                  <a:pt x="3126340" y="3313427"/>
                  <a:pt x="3128587" y="3292384"/>
                </a:cubicBezTo>
                <a:cubicBezTo>
                  <a:pt x="3142067" y="3293109"/>
                  <a:pt x="3129710" y="3267711"/>
                  <a:pt x="3143191" y="3265535"/>
                </a:cubicBezTo>
                <a:cubicBezTo>
                  <a:pt x="3170152" y="3264446"/>
                  <a:pt x="3190373" y="3290569"/>
                  <a:pt x="3197113" y="3257552"/>
                </a:cubicBezTo>
                <a:cubicBezTo>
                  <a:pt x="3180262" y="3239774"/>
                  <a:pt x="3144314" y="3232155"/>
                  <a:pt x="3116230" y="3233969"/>
                </a:cubicBezTo>
                <a:close/>
                <a:moveTo>
                  <a:pt x="23794112" y="3219093"/>
                </a:moveTo>
                <a:cubicBezTo>
                  <a:pt x="23800852" y="3257190"/>
                  <a:pt x="23764904" y="3273154"/>
                  <a:pt x="23749178" y="3259729"/>
                </a:cubicBezTo>
                <a:cubicBezTo>
                  <a:pt x="23746930" y="3228526"/>
                  <a:pt x="23772768" y="3223810"/>
                  <a:pt x="23794112" y="3219093"/>
                </a:cubicBezTo>
                <a:close/>
                <a:moveTo>
                  <a:pt x="3226320" y="3217279"/>
                </a:moveTo>
                <a:cubicBezTo>
                  <a:pt x="3203853" y="3217279"/>
                  <a:pt x="3182509" y="3220907"/>
                  <a:pt x="3163412" y="3231429"/>
                </a:cubicBezTo>
                <a:cubicBezTo>
                  <a:pt x="3213963" y="3204943"/>
                  <a:pt x="3191496" y="3278959"/>
                  <a:pt x="3240924" y="3276419"/>
                </a:cubicBezTo>
                <a:cubicBezTo>
                  <a:pt x="3252158" y="3249933"/>
                  <a:pt x="3228567" y="3254287"/>
                  <a:pt x="3225197" y="3241951"/>
                </a:cubicBezTo>
                <a:cubicBezTo>
                  <a:pt x="3234184" y="3242314"/>
                  <a:pt x="3234184" y="3233606"/>
                  <a:pt x="3239801" y="3230703"/>
                </a:cubicBezTo>
                <a:cubicBezTo>
                  <a:pt x="3257775" y="3289481"/>
                  <a:pt x="3325177" y="3206394"/>
                  <a:pt x="3346521" y="3283676"/>
                </a:cubicBezTo>
                <a:cubicBezTo>
                  <a:pt x="3377975" y="3288755"/>
                  <a:pt x="3388086" y="3267711"/>
                  <a:pt x="3407183" y="3256827"/>
                </a:cubicBezTo>
                <a:cubicBezTo>
                  <a:pt x="3410553" y="3272428"/>
                  <a:pt x="3404936" y="3287667"/>
                  <a:pt x="3427404" y="3286216"/>
                </a:cubicBezTo>
                <a:cubicBezTo>
                  <a:pt x="3424034" y="3259004"/>
                  <a:pt x="3442008" y="3260455"/>
                  <a:pt x="3462228" y="3231429"/>
                </a:cubicBezTo>
                <a:cubicBezTo>
                  <a:pt x="3453241" y="3231066"/>
                  <a:pt x="3444254" y="3232517"/>
                  <a:pt x="3445377" y="3223447"/>
                </a:cubicBezTo>
                <a:cubicBezTo>
                  <a:pt x="3370112" y="3249933"/>
                  <a:pt x="3293723" y="3217279"/>
                  <a:pt x="3226320" y="3217279"/>
                </a:cubicBezTo>
                <a:close/>
                <a:moveTo>
                  <a:pt x="4673222" y="3212925"/>
                </a:moveTo>
                <a:cubicBezTo>
                  <a:pt x="4679962" y="3240500"/>
                  <a:pt x="4645137" y="3225987"/>
                  <a:pt x="4656371" y="3256827"/>
                </a:cubicBezTo>
                <a:cubicBezTo>
                  <a:pt x="4682209" y="3267711"/>
                  <a:pt x="4694566" y="3220544"/>
                  <a:pt x="4673222" y="3212925"/>
                </a:cubicBezTo>
                <a:close/>
                <a:moveTo>
                  <a:pt x="2670252" y="3212925"/>
                </a:moveTo>
                <a:cubicBezTo>
                  <a:pt x="2682609" y="3225987"/>
                  <a:pt x="2709570" y="3218730"/>
                  <a:pt x="2721927" y="3228889"/>
                </a:cubicBezTo>
                <a:cubicBezTo>
                  <a:pt x="2715187" y="3258641"/>
                  <a:pt x="2690473" y="3241225"/>
                  <a:pt x="2669129" y="3236509"/>
                </a:cubicBezTo>
                <a:cubicBezTo>
                  <a:pt x="2671375" y="3257915"/>
                  <a:pt x="2684856" y="3265535"/>
                  <a:pt x="2678116" y="3292384"/>
                </a:cubicBezTo>
                <a:cubicBezTo>
                  <a:pt x="2646661" y="3305082"/>
                  <a:pt x="2675869" y="3252836"/>
                  <a:pt x="2644414" y="3265535"/>
                </a:cubicBezTo>
                <a:cubicBezTo>
                  <a:pt x="2638798" y="3232155"/>
                  <a:pt x="2681486" y="3249933"/>
                  <a:pt x="2670252" y="3212925"/>
                </a:cubicBezTo>
                <a:close/>
                <a:moveTo>
                  <a:pt x="4726020" y="3204943"/>
                </a:moveTo>
                <a:cubicBezTo>
                  <a:pt x="4699059" y="3206031"/>
                  <a:pt x="4694566" y="3229615"/>
                  <a:pt x="4692319" y="3259729"/>
                </a:cubicBezTo>
                <a:cubicBezTo>
                  <a:pt x="4735007" y="3277871"/>
                  <a:pt x="4774325" y="3235057"/>
                  <a:pt x="4812520" y="3249933"/>
                </a:cubicBezTo>
                <a:cubicBezTo>
                  <a:pt x="4818136" y="3232155"/>
                  <a:pt x="4805780" y="3231792"/>
                  <a:pt x="4806903" y="3213651"/>
                </a:cubicBezTo>
                <a:cubicBezTo>
                  <a:pt x="4739501" y="3218005"/>
                  <a:pt x="4756351" y="3237234"/>
                  <a:pt x="4697936" y="3233243"/>
                </a:cubicBezTo>
                <a:cubicBezTo>
                  <a:pt x="4720403" y="3234694"/>
                  <a:pt x="4729390" y="3226349"/>
                  <a:pt x="4726020" y="3204943"/>
                </a:cubicBezTo>
                <a:close/>
                <a:moveTo>
                  <a:pt x="2637674" y="3200589"/>
                </a:moveTo>
                <a:cubicBezTo>
                  <a:pt x="2642168" y="3201677"/>
                  <a:pt x="2647785" y="3205306"/>
                  <a:pt x="2653402" y="3212925"/>
                </a:cubicBezTo>
                <a:cubicBezTo>
                  <a:pt x="2653402" y="3221633"/>
                  <a:pt x="2644414" y="3218005"/>
                  <a:pt x="2644414" y="3212199"/>
                </a:cubicBezTo>
                <a:cubicBezTo>
                  <a:pt x="2608467" y="3206757"/>
                  <a:pt x="2645538" y="3267349"/>
                  <a:pt x="2599480" y="3255375"/>
                </a:cubicBezTo>
                <a:cubicBezTo>
                  <a:pt x="2606220" y="3229615"/>
                  <a:pt x="2606220" y="3229978"/>
                  <a:pt x="2599480" y="3203492"/>
                </a:cubicBezTo>
                <a:cubicBezTo>
                  <a:pt x="2618577" y="3215465"/>
                  <a:pt x="2625317" y="3197324"/>
                  <a:pt x="2637674" y="3200589"/>
                </a:cubicBezTo>
                <a:close/>
                <a:moveTo>
                  <a:pt x="23848034" y="3197324"/>
                </a:moveTo>
                <a:cubicBezTo>
                  <a:pt x="23851404" y="3197686"/>
                  <a:pt x="23854774" y="3199500"/>
                  <a:pt x="23859268" y="3204217"/>
                </a:cubicBezTo>
                <a:cubicBezTo>
                  <a:pt x="23840170" y="3211474"/>
                  <a:pt x="23834554" y="3231066"/>
                  <a:pt x="23803100" y="3228889"/>
                </a:cubicBezTo>
                <a:lnTo>
                  <a:pt x="23804222" y="3203492"/>
                </a:lnTo>
                <a:cubicBezTo>
                  <a:pt x="23819950" y="3207483"/>
                  <a:pt x="23828936" y="3202766"/>
                  <a:pt x="23836800" y="3199863"/>
                </a:cubicBezTo>
                <a:cubicBezTo>
                  <a:pt x="23841294" y="3198049"/>
                  <a:pt x="23844664" y="3196961"/>
                  <a:pt x="23848034" y="3197324"/>
                </a:cubicBezTo>
                <a:close/>
                <a:moveTo>
                  <a:pt x="3488066" y="3169749"/>
                </a:moveTo>
                <a:cubicBezTo>
                  <a:pt x="3476832" y="3208208"/>
                  <a:pt x="3540864" y="3251747"/>
                  <a:pt x="3549851" y="3197686"/>
                </a:cubicBezTo>
                <a:cubicBezTo>
                  <a:pt x="3508286" y="3203854"/>
                  <a:pt x="3506040" y="3177005"/>
                  <a:pt x="3488066" y="3169749"/>
                </a:cubicBezTo>
                <a:close/>
                <a:moveTo>
                  <a:pt x="3426280" y="3157413"/>
                </a:moveTo>
                <a:cubicBezTo>
                  <a:pt x="3404936" y="3161404"/>
                  <a:pt x="3381346" y="3175191"/>
                  <a:pt x="3371235" y="3188253"/>
                </a:cubicBezTo>
                <a:cubicBezTo>
                  <a:pt x="3420664" y="3188616"/>
                  <a:pt x="3430774" y="3174828"/>
                  <a:pt x="3470092" y="3186802"/>
                </a:cubicBezTo>
                <a:cubicBezTo>
                  <a:pt x="3467845" y="3159227"/>
                  <a:pt x="3447624" y="3153059"/>
                  <a:pt x="3426280" y="3157413"/>
                </a:cubicBezTo>
                <a:close/>
                <a:moveTo>
                  <a:pt x="2505117" y="3154873"/>
                </a:moveTo>
                <a:cubicBezTo>
                  <a:pt x="2486019" y="3170112"/>
                  <a:pt x="2475909" y="3192970"/>
                  <a:pt x="2469169" y="3217279"/>
                </a:cubicBezTo>
                <a:cubicBezTo>
                  <a:pt x="2451195" y="3207845"/>
                  <a:pt x="2438838" y="3196598"/>
                  <a:pt x="2406260" y="3202403"/>
                </a:cubicBezTo>
                <a:cubicBezTo>
                  <a:pt x="2438838" y="3188616"/>
                  <a:pt x="2471415" y="3185350"/>
                  <a:pt x="2505117" y="3154873"/>
                </a:cubicBezTo>
                <a:close/>
                <a:moveTo>
                  <a:pt x="23023480" y="3136369"/>
                </a:moveTo>
                <a:cubicBezTo>
                  <a:pt x="23011122" y="3133829"/>
                  <a:pt x="22998766" y="3139997"/>
                  <a:pt x="22997642" y="3154873"/>
                </a:cubicBezTo>
                <a:cubicBezTo>
                  <a:pt x="23011122" y="3161767"/>
                  <a:pt x="23023480" y="3165032"/>
                  <a:pt x="23045948" y="3163581"/>
                </a:cubicBezTo>
                <a:cubicBezTo>
                  <a:pt x="23047070" y="3148705"/>
                  <a:pt x="23034714" y="3138546"/>
                  <a:pt x="23023480" y="3136369"/>
                </a:cubicBezTo>
                <a:close/>
                <a:moveTo>
                  <a:pt x="3558838" y="3134192"/>
                </a:moveTo>
                <a:cubicBezTo>
                  <a:pt x="3543111" y="3154510"/>
                  <a:pt x="3582429" y="3172651"/>
                  <a:pt x="3558838" y="3204217"/>
                </a:cubicBezTo>
                <a:cubicBezTo>
                  <a:pt x="3589169" y="3218367"/>
                  <a:pt x="3645338" y="3232155"/>
                  <a:pt x="3679039" y="3188979"/>
                </a:cubicBezTo>
                <a:cubicBezTo>
                  <a:pt x="3648707" y="3174828"/>
                  <a:pt x="3628487" y="3215828"/>
                  <a:pt x="3620623" y="3196961"/>
                </a:cubicBezTo>
                <a:cubicBezTo>
                  <a:pt x="3617253" y="3184625"/>
                  <a:pt x="3635227" y="3188616"/>
                  <a:pt x="3636351" y="3179545"/>
                </a:cubicBezTo>
                <a:cubicBezTo>
                  <a:pt x="3608266" y="3186802"/>
                  <a:pt x="3609390" y="3165758"/>
                  <a:pt x="3591416" y="3161767"/>
                </a:cubicBezTo>
                <a:cubicBezTo>
                  <a:pt x="3590292" y="3176643"/>
                  <a:pt x="3603773" y="3183536"/>
                  <a:pt x="3594786" y="3188979"/>
                </a:cubicBezTo>
                <a:lnTo>
                  <a:pt x="3576812" y="3187527"/>
                </a:lnTo>
                <a:cubicBezTo>
                  <a:pt x="3577935" y="3163218"/>
                  <a:pt x="3571195" y="3141086"/>
                  <a:pt x="3558838" y="3134192"/>
                </a:cubicBezTo>
                <a:close/>
                <a:moveTo>
                  <a:pt x="5748287" y="3116776"/>
                </a:moveTo>
                <a:cubicBezTo>
                  <a:pt x="5737054" y="3120405"/>
                  <a:pt x="5735930" y="3136732"/>
                  <a:pt x="5738177" y="3154873"/>
                </a:cubicBezTo>
                <a:cubicBezTo>
                  <a:pt x="5760645" y="3156324"/>
                  <a:pt x="5761768" y="3135643"/>
                  <a:pt x="5762891" y="3117502"/>
                </a:cubicBezTo>
                <a:cubicBezTo>
                  <a:pt x="5756151" y="3115688"/>
                  <a:pt x="5751658" y="3115688"/>
                  <a:pt x="5748287" y="3116776"/>
                </a:cubicBezTo>
                <a:close/>
                <a:moveTo>
                  <a:pt x="3038718" y="3113148"/>
                </a:moveTo>
                <a:cubicBezTo>
                  <a:pt x="3031977" y="3113511"/>
                  <a:pt x="3024114" y="3114962"/>
                  <a:pt x="3016250" y="3117502"/>
                </a:cubicBezTo>
                <a:cubicBezTo>
                  <a:pt x="3000523" y="3122944"/>
                  <a:pt x="2985919" y="3132015"/>
                  <a:pt x="2978056" y="3142174"/>
                </a:cubicBezTo>
                <a:cubicBezTo>
                  <a:pt x="3015127" y="3132741"/>
                  <a:pt x="3038718" y="3165032"/>
                  <a:pt x="3055568" y="3117502"/>
                </a:cubicBezTo>
                <a:cubicBezTo>
                  <a:pt x="3051075" y="3114237"/>
                  <a:pt x="3045458" y="3113148"/>
                  <a:pt x="3038718" y="3113148"/>
                </a:cubicBezTo>
                <a:close/>
                <a:moveTo>
                  <a:pt x="996430" y="3111697"/>
                </a:moveTo>
                <a:cubicBezTo>
                  <a:pt x="1017774" y="3108794"/>
                  <a:pt x="1070572" y="3134192"/>
                  <a:pt x="1070572" y="3143263"/>
                </a:cubicBezTo>
                <a:cubicBezTo>
                  <a:pt x="1040241" y="3147617"/>
                  <a:pt x="1005417" y="3106980"/>
                  <a:pt x="987443" y="3124759"/>
                </a:cubicBezTo>
                <a:cubicBezTo>
                  <a:pt x="985196" y="3116051"/>
                  <a:pt x="988566" y="3112423"/>
                  <a:pt x="996430" y="3111697"/>
                </a:cubicBezTo>
                <a:close/>
                <a:moveTo>
                  <a:pt x="5607866" y="3109520"/>
                </a:moveTo>
                <a:cubicBezTo>
                  <a:pt x="5608990" y="3170112"/>
                  <a:pt x="5650554" y="3134192"/>
                  <a:pt x="5666281" y="3171563"/>
                </a:cubicBezTo>
                <a:cubicBezTo>
                  <a:pt x="5678638" y="3121130"/>
                  <a:pt x="5633704" y="3126573"/>
                  <a:pt x="5607866" y="3109520"/>
                </a:cubicBezTo>
                <a:close/>
                <a:moveTo>
                  <a:pt x="2966822" y="3108069"/>
                </a:moveTo>
                <a:cubicBezTo>
                  <a:pt x="2951095" y="3143263"/>
                  <a:pt x="2924134" y="3080857"/>
                  <a:pt x="2907283" y="3134192"/>
                </a:cubicBezTo>
                <a:cubicBezTo>
                  <a:pt x="2924134" y="3138546"/>
                  <a:pt x="2935367" y="3109157"/>
                  <a:pt x="2933121" y="3142174"/>
                </a:cubicBezTo>
                <a:cubicBezTo>
                  <a:pt x="2955588" y="3143625"/>
                  <a:pt x="2984795" y="3112423"/>
                  <a:pt x="2966822" y="3108069"/>
                </a:cubicBezTo>
                <a:close/>
                <a:moveTo>
                  <a:pt x="2814043" y="3106255"/>
                </a:moveTo>
                <a:cubicBezTo>
                  <a:pt x="2803933" y="3105166"/>
                  <a:pt x="2792700" y="3105529"/>
                  <a:pt x="2783713" y="3107343"/>
                </a:cubicBezTo>
                <a:cubicBezTo>
                  <a:pt x="2772479" y="3109520"/>
                  <a:pt x="2762368" y="3114600"/>
                  <a:pt x="2755628" y="3124033"/>
                </a:cubicBezTo>
                <a:cubicBezTo>
                  <a:pt x="2818537" y="3119316"/>
                  <a:pt x="2867965" y="3177005"/>
                  <a:pt x="2898296" y="3124759"/>
                </a:cubicBezTo>
                <a:cubicBezTo>
                  <a:pt x="2881446" y="3120042"/>
                  <a:pt x="2846621" y="3108794"/>
                  <a:pt x="2814043" y="3106255"/>
                </a:cubicBezTo>
                <a:close/>
                <a:moveTo>
                  <a:pt x="4703552" y="3103715"/>
                </a:moveTo>
                <a:cubicBezTo>
                  <a:pt x="4718156" y="3099361"/>
                  <a:pt x="4739501" y="3118591"/>
                  <a:pt x="4746240" y="3124033"/>
                </a:cubicBezTo>
                <a:cubicBezTo>
                  <a:pt x="4739501" y="3143263"/>
                  <a:pt x="4727144" y="3132378"/>
                  <a:pt x="4728267" y="3116051"/>
                </a:cubicBezTo>
                <a:cubicBezTo>
                  <a:pt x="4719280" y="3118591"/>
                  <a:pt x="4709170" y="3124396"/>
                  <a:pt x="4709170" y="3134192"/>
                </a:cubicBezTo>
                <a:cubicBezTo>
                  <a:pt x="4700183" y="3133466"/>
                  <a:pt x="4700183" y="3114237"/>
                  <a:pt x="4691196" y="3116776"/>
                </a:cubicBezTo>
                <a:cubicBezTo>
                  <a:pt x="4694566" y="3108794"/>
                  <a:pt x="4697936" y="3105166"/>
                  <a:pt x="4703552" y="3103715"/>
                </a:cubicBezTo>
                <a:close/>
                <a:moveTo>
                  <a:pt x="5546081" y="3099361"/>
                </a:moveTo>
                <a:lnTo>
                  <a:pt x="5543834" y="3135643"/>
                </a:lnTo>
                <a:cubicBezTo>
                  <a:pt x="5575288" y="3134555"/>
                  <a:pt x="5594386" y="3124033"/>
                  <a:pt x="5600003" y="3100087"/>
                </a:cubicBezTo>
                <a:close/>
                <a:moveTo>
                  <a:pt x="2526461" y="3080857"/>
                </a:moveTo>
                <a:cubicBezTo>
                  <a:pt x="2526461" y="3092830"/>
                  <a:pt x="2516350" y="3097547"/>
                  <a:pt x="2519721" y="3116051"/>
                </a:cubicBezTo>
                <a:cubicBezTo>
                  <a:pt x="2559038" y="3121856"/>
                  <a:pt x="2564655" y="3110246"/>
                  <a:pt x="2571395" y="3153059"/>
                </a:cubicBezTo>
                <a:cubicBezTo>
                  <a:pt x="2598356" y="3139634"/>
                  <a:pt x="2606220" y="3162130"/>
                  <a:pt x="2616330" y="3135643"/>
                </a:cubicBezTo>
                <a:cubicBezTo>
                  <a:pt x="2588246" y="3100087"/>
                  <a:pt x="2591616" y="3112060"/>
                  <a:pt x="2616330" y="3089565"/>
                </a:cubicBezTo>
                <a:cubicBezTo>
                  <a:pt x="2566902" y="3089202"/>
                  <a:pt x="2561285" y="3098272"/>
                  <a:pt x="2526461" y="3080857"/>
                </a:cubicBezTo>
                <a:close/>
                <a:moveTo>
                  <a:pt x="4311496" y="3066344"/>
                </a:moveTo>
                <a:cubicBezTo>
                  <a:pt x="4327223" y="3076503"/>
                  <a:pt x="4338457" y="3094281"/>
                  <a:pt x="4345198" y="3118591"/>
                </a:cubicBezTo>
                <a:cubicBezTo>
                  <a:pt x="4328347" y="3122944"/>
                  <a:pt x="4328347" y="3070335"/>
                  <a:pt x="4312619" y="3101901"/>
                </a:cubicBezTo>
                <a:cubicBezTo>
                  <a:pt x="4291276" y="3100087"/>
                  <a:pt x="4310373" y="3072149"/>
                  <a:pt x="4311496" y="3066344"/>
                </a:cubicBezTo>
                <a:close/>
                <a:moveTo>
                  <a:pt x="5339380" y="3064167"/>
                </a:moveTo>
                <a:cubicBezTo>
                  <a:pt x="5341627" y="3089565"/>
                  <a:pt x="5319160" y="3090290"/>
                  <a:pt x="5295569" y="3088476"/>
                </a:cubicBezTo>
                <a:cubicBezTo>
                  <a:pt x="5288829" y="3062716"/>
                  <a:pt x="5324776" y="3071423"/>
                  <a:pt x="5339380" y="3064167"/>
                </a:cubicBezTo>
                <a:close/>
                <a:moveTo>
                  <a:pt x="5076512" y="3064167"/>
                </a:moveTo>
                <a:cubicBezTo>
                  <a:pt x="5078758" y="3063078"/>
                  <a:pt x="5082129" y="3063441"/>
                  <a:pt x="5085499" y="3064893"/>
                </a:cubicBezTo>
                <a:cubicBezTo>
                  <a:pt x="5065278" y="3091379"/>
                  <a:pt x="5091116" y="3124033"/>
                  <a:pt x="5120323" y="3100812"/>
                </a:cubicBezTo>
                <a:cubicBezTo>
                  <a:pt x="5119200" y="3113511"/>
                  <a:pt x="5118077" y="3125847"/>
                  <a:pt x="5131557" y="3129838"/>
                </a:cubicBezTo>
                <a:cubicBezTo>
                  <a:pt x="5120323" y="3160315"/>
                  <a:pt x="5084375" y="3095370"/>
                  <a:pt x="5077635" y="3129112"/>
                </a:cubicBezTo>
                <a:cubicBezTo>
                  <a:pt x="5065278" y="3125484"/>
                  <a:pt x="5057415" y="3069972"/>
                  <a:pt x="5076512" y="3064167"/>
                </a:cubicBezTo>
                <a:close/>
                <a:moveTo>
                  <a:pt x="22676358" y="3059813"/>
                </a:moveTo>
                <a:cubicBezTo>
                  <a:pt x="22662878" y="3058362"/>
                  <a:pt x="22649398" y="3065255"/>
                  <a:pt x="22650520" y="3079043"/>
                </a:cubicBezTo>
                <a:cubicBezTo>
                  <a:pt x="22672988" y="3071786"/>
                  <a:pt x="22671864" y="3092467"/>
                  <a:pt x="22694332" y="3087750"/>
                </a:cubicBezTo>
                <a:cubicBezTo>
                  <a:pt x="22699950" y="3069972"/>
                  <a:pt x="22688716" y="3060901"/>
                  <a:pt x="22676358" y="3059813"/>
                </a:cubicBezTo>
                <a:close/>
                <a:moveTo>
                  <a:pt x="2609590" y="3053282"/>
                </a:moveTo>
                <a:cubicBezTo>
                  <a:pt x="2597233" y="3097910"/>
                  <a:pt x="2657895" y="3062353"/>
                  <a:pt x="2651155" y="3098272"/>
                </a:cubicBezTo>
                <a:cubicBezTo>
                  <a:pt x="2638798" y="3085211"/>
                  <a:pt x="2616330" y="3086662"/>
                  <a:pt x="2627564" y="3117502"/>
                </a:cubicBezTo>
                <a:cubicBezTo>
                  <a:pt x="2659018" y="3104803"/>
                  <a:pt x="2671375" y="3120768"/>
                  <a:pt x="2694966" y="3107343"/>
                </a:cubicBezTo>
                <a:cubicBezTo>
                  <a:pt x="2702830" y="3120042"/>
                  <a:pt x="2706200" y="3141086"/>
                  <a:pt x="2723051" y="3142174"/>
                </a:cubicBezTo>
                <a:cubicBezTo>
                  <a:pt x="2747765" y="3110608"/>
                  <a:pt x="2685979" y="3100449"/>
                  <a:pt x="2660142" y="3089565"/>
                </a:cubicBezTo>
                <a:cubicBezTo>
                  <a:pt x="2661265" y="3077229"/>
                  <a:pt x="2674745" y="3081582"/>
                  <a:pt x="2679239" y="3072875"/>
                </a:cubicBezTo>
                <a:cubicBezTo>
                  <a:pt x="2652278" y="3071061"/>
                  <a:pt x="2641044" y="3052556"/>
                  <a:pt x="2609590" y="3053282"/>
                </a:cubicBezTo>
                <a:close/>
                <a:moveTo>
                  <a:pt x="5245017" y="3048203"/>
                </a:moveTo>
                <a:cubicBezTo>
                  <a:pt x="5265238" y="3055096"/>
                  <a:pt x="5273102" y="3091742"/>
                  <a:pt x="5256251" y="3104440"/>
                </a:cubicBezTo>
                <a:cubicBezTo>
                  <a:pt x="5246141" y="3098272"/>
                  <a:pt x="5237153" y="3095370"/>
                  <a:pt x="5236030" y="3103715"/>
                </a:cubicBezTo>
                <a:cubicBezTo>
                  <a:pt x="5231537" y="3097910"/>
                  <a:pt x="5243894" y="3061990"/>
                  <a:pt x="5245017" y="3048203"/>
                </a:cubicBezTo>
                <a:close/>
                <a:moveTo>
                  <a:pt x="2555668" y="3046026"/>
                </a:moveTo>
                <a:cubicBezTo>
                  <a:pt x="2554545" y="3058362"/>
                  <a:pt x="2550052" y="3064167"/>
                  <a:pt x="2545558" y="3072875"/>
                </a:cubicBezTo>
                <a:cubicBezTo>
                  <a:pt x="2568025" y="3071423"/>
                  <a:pt x="2590493" y="3070335"/>
                  <a:pt x="2598356" y="3079768"/>
                </a:cubicBezTo>
                <a:cubicBezTo>
                  <a:pt x="2605097" y="3050017"/>
                  <a:pt x="2582629" y="3042035"/>
                  <a:pt x="2555668" y="3046026"/>
                </a:cubicBezTo>
                <a:close/>
                <a:moveTo>
                  <a:pt x="5483172" y="3045300"/>
                </a:moveTo>
                <a:cubicBezTo>
                  <a:pt x="5497775" y="3056185"/>
                  <a:pt x="5525860" y="3044937"/>
                  <a:pt x="5523613" y="3074326"/>
                </a:cubicBezTo>
                <a:cubicBezTo>
                  <a:pt x="5501146" y="3076140"/>
                  <a:pt x="5480925" y="3077954"/>
                  <a:pt x="5483172" y="3045300"/>
                </a:cubicBezTo>
                <a:close/>
                <a:moveTo>
                  <a:pt x="4158718" y="3042035"/>
                </a:moveTo>
                <a:cubicBezTo>
                  <a:pt x="4160965" y="3039858"/>
                  <a:pt x="4163211" y="3040583"/>
                  <a:pt x="4165458" y="3043849"/>
                </a:cubicBezTo>
                <a:cubicBezTo>
                  <a:pt x="4169951" y="3050017"/>
                  <a:pt x="4175569" y="3064530"/>
                  <a:pt x="4182309" y="3079043"/>
                </a:cubicBezTo>
                <a:cubicBezTo>
                  <a:pt x="4160965" y="3083759"/>
                  <a:pt x="4163211" y="3061990"/>
                  <a:pt x="4141867" y="3069972"/>
                </a:cubicBezTo>
                <a:cubicBezTo>
                  <a:pt x="4142991" y="3060539"/>
                  <a:pt x="4146361" y="3060901"/>
                  <a:pt x="4150854" y="3061264"/>
                </a:cubicBezTo>
                <a:cubicBezTo>
                  <a:pt x="4153101" y="3050380"/>
                  <a:pt x="4156471" y="3044574"/>
                  <a:pt x="4158718" y="3042035"/>
                </a:cubicBezTo>
                <a:close/>
                <a:moveTo>
                  <a:pt x="4272179" y="3032601"/>
                </a:moveTo>
                <a:cubicBezTo>
                  <a:pt x="4285658" y="3034052"/>
                  <a:pt x="4292399" y="3043123"/>
                  <a:pt x="4309250" y="3041672"/>
                </a:cubicBezTo>
                <a:cubicBezTo>
                  <a:pt x="4308126" y="3055096"/>
                  <a:pt x="4294646" y="3051105"/>
                  <a:pt x="4281166" y="3053282"/>
                </a:cubicBezTo>
                <a:cubicBezTo>
                  <a:pt x="4272179" y="3052556"/>
                  <a:pt x="4276672" y="3069246"/>
                  <a:pt x="4275549" y="3082308"/>
                </a:cubicBezTo>
                <a:cubicBezTo>
                  <a:pt x="4251958" y="3080857"/>
                  <a:pt x="4253081" y="3057636"/>
                  <a:pt x="4255327" y="3034778"/>
                </a:cubicBezTo>
                <a:cubicBezTo>
                  <a:pt x="4262068" y="3032601"/>
                  <a:pt x="4267685" y="3032238"/>
                  <a:pt x="4272179" y="3032601"/>
                </a:cubicBezTo>
                <a:close/>
                <a:moveTo>
                  <a:pt x="4410353" y="3032238"/>
                </a:moveTo>
                <a:cubicBezTo>
                  <a:pt x="4428327" y="3033690"/>
                  <a:pt x="4446301" y="3057999"/>
                  <a:pt x="4445178" y="3075414"/>
                </a:cubicBezTo>
                <a:cubicBezTo>
                  <a:pt x="4422710" y="3068158"/>
                  <a:pt x="4410353" y="3049654"/>
                  <a:pt x="4392379" y="3039495"/>
                </a:cubicBezTo>
                <a:cubicBezTo>
                  <a:pt x="4396873" y="3034052"/>
                  <a:pt x="4403613" y="3031875"/>
                  <a:pt x="4410353" y="3032238"/>
                </a:cubicBezTo>
                <a:close/>
                <a:moveTo>
                  <a:pt x="3444254" y="3031150"/>
                </a:moveTo>
                <a:cubicBezTo>
                  <a:pt x="3449871" y="3029336"/>
                  <a:pt x="3457735" y="3029336"/>
                  <a:pt x="3467845" y="3031513"/>
                </a:cubicBezTo>
                <a:cubicBezTo>
                  <a:pt x="3462228" y="3044937"/>
                  <a:pt x="3461105" y="3063804"/>
                  <a:pt x="3448748" y="3071061"/>
                </a:cubicBezTo>
                <a:cubicBezTo>
                  <a:pt x="3438637" y="3051105"/>
                  <a:pt x="3429650" y="3059087"/>
                  <a:pt x="3410553" y="3063078"/>
                </a:cubicBezTo>
                <a:cubicBezTo>
                  <a:pt x="3422910" y="3053645"/>
                  <a:pt x="3427404" y="3035867"/>
                  <a:pt x="3444254" y="3031150"/>
                </a:cubicBezTo>
                <a:close/>
                <a:moveTo>
                  <a:pt x="5561808" y="3029336"/>
                </a:moveTo>
                <a:cubicBezTo>
                  <a:pt x="5582029" y="3034778"/>
                  <a:pt x="5594386" y="3070698"/>
                  <a:pt x="5634827" y="3056185"/>
                </a:cubicBezTo>
                <a:cubicBezTo>
                  <a:pt x="5608990" y="3101175"/>
                  <a:pt x="5574165" y="3037681"/>
                  <a:pt x="5539340" y="3038406"/>
                </a:cubicBezTo>
                <a:cubicBezTo>
                  <a:pt x="5548328" y="3030061"/>
                  <a:pt x="5556191" y="3027884"/>
                  <a:pt x="5561808" y="3029336"/>
                </a:cubicBezTo>
                <a:close/>
                <a:moveTo>
                  <a:pt x="5179861" y="3024256"/>
                </a:moveTo>
                <a:cubicBezTo>
                  <a:pt x="5182109" y="3046388"/>
                  <a:pt x="5166382" y="3045663"/>
                  <a:pt x="5171998" y="3071061"/>
                </a:cubicBezTo>
                <a:cubicBezTo>
                  <a:pt x="5165258" y="3067432"/>
                  <a:pt x="5156271" y="3060539"/>
                  <a:pt x="5148408" y="3063078"/>
                </a:cubicBezTo>
                <a:cubicBezTo>
                  <a:pt x="5157395" y="3051468"/>
                  <a:pt x="5156271" y="3022805"/>
                  <a:pt x="5179861" y="3024256"/>
                </a:cubicBezTo>
                <a:close/>
                <a:moveTo>
                  <a:pt x="2660142" y="3020628"/>
                </a:moveTo>
                <a:cubicBezTo>
                  <a:pt x="2652278" y="3020265"/>
                  <a:pt x="2646661" y="3028610"/>
                  <a:pt x="2641044" y="3037318"/>
                </a:cubicBezTo>
                <a:cubicBezTo>
                  <a:pt x="2708447" y="3032964"/>
                  <a:pt x="2674745" y="3075414"/>
                  <a:pt x="2714063" y="3090290"/>
                </a:cubicBezTo>
                <a:cubicBezTo>
                  <a:pt x="2715187" y="3075052"/>
                  <a:pt x="2736531" y="3085936"/>
                  <a:pt x="2742148" y="3071061"/>
                </a:cubicBezTo>
                <a:cubicBezTo>
                  <a:pt x="2692720" y="3073600"/>
                  <a:pt x="2705076" y="3020991"/>
                  <a:pt x="2660142" y="3020628"/>
                </a:cubicBezTo>
                <a:close/>
                <a:moveTo>
                  <a:pt x="988566" y="3018088"/>
                </a:moveTo>
                <a:cubicBezTo>
                  <a:pt x="999800" y="3018451"/>
                  <a:pt x="1013280" y="3020265"/>
                  <a:pt x="1022267" y="3018088"/>
                </a:cubicBezTo>
                <a:cubicBezTo>
                  <a:pt x="1027884" y="3060901"/>
                  <a:pt x="996430" y="3007203"/>
                  <a:pt x="994183" y="3037318"/>
                </a:cubicBezTo>
                <a:cubicBezTo>
                  <a:pt x="1031255" y="3070335"/>
                  <a:pt x="1089670" y="2998858"/>
                  <a:pt x="1117754" y="3046026"/>
                </a:cubicBezTo>
                <a:cubicBezTo>
                  <a:pt x="1078436" y="3034415"/>
                  <a:pt x="998677" y="3095370"/>
                  <a:pt x="967222" y="3029336"/>
                </a:cubicBezTo>
                <a:cubicBezTo>
                  <a:pt x="968346" y="3018814"/>
                  <a:pt x="977333" y="3017725"/>
                  <a:pt x="988566" y="3018088"/>
                </a:cubicBezTo>
                <a:close/>
                <a:moveTo>
                  <a:pt x="4129510" y="3016274"/>
                </a:moveTo>
                <a:cubicBezTo>
                  <a:pt x="4139620" y="3044574"/>
                  <a:pt x="4110413" y="3042035"/>
                  <a:pt x="4120523" y="3073600"/>
                </a:cubicBezTo>
                <a:cubicBezTo>
                  <a:pt x="4090192" y="3078317"/>
                  <a:pt x="4100303" y="3014460"/>
                  <a:pt x="4129510" y="3016274"/>
                </a:cubicBezTo>
                <a:close/>
                <a:moveTo>
                  <a:pt x="21858544" y="3011557"/>
                </a:moveTo>
                <a:cubicBezTo>
                  <a:pt x="21854052" y="3011194"/>
                  <a:pt x="21848434" y="3011920"/>
                  <a:pt x="21841694" y="3013734"/>
                </a:cubicBezTo>
                <a:cubicBezTo>
                  <a:pt x="21830460" y="3017000"/>
                  <a:pt x="21818104" y="3024256"/>
                  <a:pt x="21814734" y="3034778"/>
                </a:cubicBezTo>
                <a:cubicBezTo>
                  <a:pt x="21836078" y="3042397"/>
                  <a:pt x="21876518" y="3056910"/>
                  <a:pt x="21869778" y="3017363"/>
                </a:cubicBezTo>
                <a:cubicBezTo>
                  <a:pt x="21868654" y="3014097"/>
                  <a:pt x="21864162" y="3012283"/>
                  <a:pt x="21858544" y="3011557"/>
                </a:cubicBezTo>
                <a:close/>
                <a:moveTo>
                  <a:pt x="22664878" y="3009885"/>
                </a:moveTo>
                <a:cubicBezTo>
                  <a:pt x="22660982" y="3007680"/>
                  <a:pt x="22656138" y="3007294"/>
                  <a:pt x="22651644" y="3010106"/>
                </a:cubicBezTo>
                <a:cubicBezTo>
                  <a:pt x="22646028" y="3013734"/>
                  <a:pt x="22641534" y="3023893"/>
                  <a:pt x="22639288" y="3041672"/>
                </a:cubicBezTo>
                <a:cubicBezTo>
                  <a:pt x="22679728" y="3039495"/>
                  <a:pt x="22676568" y="3016501"/>
                  <a:pt x="22664878" y="3009885"/>
                </a:cubicBezTo>
                <a:close/>
                <a:moveTo>
                  <a:pt x="4028407" y="3009380"/>
                </a:moveTo>
                <a:cubicBezTo>
                  <a:pt x="4036271" y="3009380"/>
                  <a:pt x="4047504" y="3034052"/>
                  <a:pt x="4046381" y="3046026"/>
                </a:cubicBezTo>
                <a:cubicBezTo>
                  <a:pt x="4055368" y="3046751"/>
                  <a:pt x="4060985" y="3044212"/>
                  <a:pt x="4066601" y="3038406"/>
                </a:cubicBezTo>
                <a:cubicBezTo>
                  <a:pt x="4085699" y="3078680"/>
                  <a:pt x="4019420" y="3041309"/>
                  <a:pt x="4021667" y="3018814"/>
                </a:cubicBezTo>
                <a:cubicBezTo>
                  <a:pt x="4022790" y="3011557"/>
                  <a:pt x="4025037" y="3009380"/>
                  <a:pt x="4028407" y="3009380"/>
                </a:cubicBezTo>
                <a:close/>
                <a:moveTo>
                  <a:pt x="1902990" y="3009380"/>
                </a:moveTo>
                <a:cubicBezTo>
                  <a:pt x="1874906" y="3025707"/>
                  <a:pt x="1849068" y="2996682"/>
                  <a:pt x="1834464" y="3026070"/>
                </a:cubicBezTo>
                <a:cubicBezTo>
                  <a:pt x="1856932" y="3021354"/>
                  <a:pt x="1913100" y="3058725"/>
                  <a:pt x="1902990" y="3009380"/>
                </a:cubicBezTo>
                <a:close/>
                <a:moveTo>
                  <a:pt x="5043934" y="3005752"/>
                </a:moveTo>
                <a:cubicBezTo>
                  <a:pt x="5086622" y="3011557"/>
                  <a:pt x="5068648" y="3026433"/>
                  <a:pt x="5096733" y="3053282"/>
                </a:cubicBezTo>
                <a:cubicBezTo>
                  <a:pt x="5076512" y="3030061"/>
                  <a:pt x="5061908" y="3053645"/>
                  <a:pt x="5037193" y="3038406"/>
                </a:cubicBezTo>
                <a:cubicBezTo>
                  <a:pt x="5029330" y="3021354"/>
                  <a:pt x="5042811" y="3016637"/>
                  <a:pt x="5043934" y="3005752"/>
                </a:cubicBezTo>
                <a:close/>
                <a:moveTo>
                  <a:pt x="6291998" y="3005389"/>
                </a:moveTo>
                <a:cubicBezTo>
                  <a:pt x="6286382" y="3004301"/>
                  <a:pt x="6279642" y="3004664"/>
                  <a:pt x="6275148" y="3006478"/>
                </a:cubicBezTo>
                <a:cubicBezTo>
                  <a:pt x="6269531" y="3009018"/>
                  <a:pt x="6265037" y="3014097"/>
                  <a:pt x="6266161" y="3022442"/>
                </a:cubicBezTo>
                <a:cubicBezTo>
                  <a:pt x="6297616" y="3018451"/>
                  <a:pt x="6286382" y="3047840"/>
                  <a:pt x="6322329" y="3038406"/>
                </a:cubicBezTo>
                <a:cubicBezTo>
                  <a:pt x="6329070" y="3021716"/>
                  <a:pt x="6308849" y="3007929"/>
                  <a:pt x="6291998" y="3005389"/>
                </a:cubicBezTo>
                <a:close/>
                <a:moveTo>
                  <a:pt x="22258464" y="3002124"/>
                </a:moveTo>
                <a:cubicBezTo>
                  <a:pt x="22258464" y="3008292"/>
                  <a:pt x="22253972" y="3010832"/>
                  <a:pt x="22240490" y="3010106"/>
                </a:cubicBezTo>
                <a:lnTo>
                  <a:pt x="22241614" y="3047477"/>
                </a:lnTo>
                <a:cubicBezTo>
                  <a:pt x="22264082" y="3055096"/>
                  <a:pt x="22280932" y="3006841"/>
                  <a:pt x="22258464" y="3002124"/>
                </a:cubicBezTo>
                <a:close/>
                <a:moveTo>
                  <a:pt x="2335488" y="3002124"/>
                </a:moveTo>
                <a:cubicBezTo>
                  <a:pt x="2343351" y="3010832"/>
                  <a:pt x="2355708" y="3014823"/>
                  <a:pt x="2377053" y="3010832"/>
                </a:cubicBezTo>
                <a:cubicBezTo>
                  <a:pt x="2342228" y="3038769"/>
                  <a:pt x="2364695" y="3060176"/>
                  <a:pt x="2401766" y="3068521"/>
                </a:cubicBezTo>
                <a:cubicBezTo>
                  <a:pt x="2384916" y="3069972"/>
                  <a:pt x="2380422" y="3080494"/>
                  <a:pt x="2359079" y="3076503"/>
                </a:cubicBezTo>
                <a:cubicBezTo>
                  <a:pt x="2352338" y="3061990"/>
                  <a:pt x="2350092" y="3036229"/>
                  <a:pt x="2320884" y="3042760"/>
                </a:cubicBezTo>
                <a:cubicBezTo>
                  <a:pt x="2325377" y="3031875"/>
                  <a:pt x="2326501" y="3012646"/>
                  <a:pt x="2335488" y="3002124"/>
                </a:cubicBezTo>
                <a:close/>
                <a:moveTo>
                  <a:pt x="4348568" y="2998858"/>
                </a:moveTo>
                <a:cubicBezTo>
                  <a:pt x="4368788" y="3001035"/>
                  <a:pt x="4380022" y="3012283"/>
                  <a:pt x="4374405" y="3039495"/>
                </a:cubicBezTo>
                <a:lnTo>
                  <a:pt x="4328347" y="3039495"/>
                </a:lnTo>
                <a:lnTo>
                  <a:pt x="4326100" y="2999584"/>
                </a:lnTo>
                <a:cubicBezTo>
                  <a:pt x="4335087" y="2998496"/>
                  <a:pt x="4341827" y="2998133"/>
                  <a:pt x="4348568" y="2998858"/>
                </a:cubicBezTo>
                <a:close/>
                <a:moveTo>
                  <a:pt x="23059428" y="2993416"/>
                </a:moveTo>
                <a:cubicBezTo>
                  <a:pt x="23085266" y="2991965"/>
                  <a:pt x="23107732" y="2993053"/>
                  <a:pt x="23113350" y="3013734"/>
                </a:cubicBezTo>
                <a:cubicBezTo>
                  <a:pt x="23100992" y="3029336"/>
                  <a:pt x="23078526" y="3031513"/>
                  <a:pt x="23056058" y="3036592"/>
                </a:cubicBezTo>
                <a:close/>
                <a:moveTo>
                  <a:pt x="3964375" y="2985434"/>
                </a:moveTo>
                <a:cubicBezTo>
                  <a:pt x="3966621" y="3003212"/>
                  <a:pt x="3958758" y="3005752"/>
                  <a:pt x="3957635" y="3015548"/>
                </a:cubicBezTo>
                <a:cubicBezTo>
                  <a:pt x="3932921" y="3021354"/>
                  <a:pt x="3941907" y="3001761"/>
                  <a:pt x="3926180" y="3000673"/>
                </a:cubicBezTo>
                <a:cubicBezTo>
                  <a:pt x="3930674" y="2990876"/>
                  <a:pt x="3943031" y="2986522"/>
                  <a:pt x="3964375" y="2985434"/>
                </a:cubicBezTo>
                <a:close/>
                <a:moveTo>
                  <a:pt x="5942631" y="2984708"/>
                </a:moveTo>
                <a:cubicBezTo>
                  <a:pt x="5931396" y="3005026"/>
                  <a:pt x="5905559" y="3002850"/>
                  <a:pt x="5907806" y="3030424"/>
                </a:cubicBezTo>
                <a:lnTo>
                  <a:pt x="5943754" y="3030424"/>
                </a:lnTo>
                <a:cubicBezTo>
                  <a:pt x="5923533" y="3004664"/>
                  <a:pt x="5959481" y="2998133"/>
                  <a:pt x="5942631" y="2984708"/>
                </a:cubicBezTo>
                <a:close/>
                <a:moveTo>
                  <a:pt x="5241647" y="2984708"/>
                </a:moveTo>
                <a:cubicBezTo>
                  <a:pt x="5250634" y="2981080"/>
                  <a:pt x="5265238" y="2981806"/>
                  <a:pt x="5294445" y="2985434"/>
                </a:cubicBezTo>
                <a:cubicBezTo>
                  <a:pt x="5307926" y="2993053"/>
                  <a:pt x="5210192" y="3011920"/>
                  <a:pt x="5214686" y="3005752"/>
                </a:cubicBezTo>
                <a:cubicBezTo>
                  <a:pt x="5227044" y="2994867"/>
                  <a:pt x="5231537" y="2987974"/>
                  <a:pt x="5241647" y="2984708"/>
                </a:cubicBezTo>
                <a:close/>
                <a:moveTo>
                  <a:pt x="3066802" y="2978177"/>
                </a:moveTo>
                <a:cubicBezTo>
                  <a:pt x="3084775" y="2982531"/>
                  <a:pt x="3058938" y="3013009"/>
                  <a:pt x="3040964" y="3008655"/>
                </a:cubicBezTo>
                <a:cubicBezTo>
                  <a:pt x="3039841" y="3023893"/>
                  <a:pt x="3054445" y="3027522"/>
                  <a:pt x="3076912" y="3026070"/>
                </a:cubicBezTo>
                <a:cubicBezTo>
                  <a:pt x="3071295" y="3034778"/>
                  <a:pt x="3058938" y="3031513"/>
                  <a:pt x="3057815" y="3043849"/>
                </a:cubicBezTo>
                <a:cubicBezTo>
                  <a:pt x="3034224" y="3042035"/>
                  <a:pt x="3045458" y="3007929"/>
                  <a:pt x="3022990" y="3006478"/>
                </a:cubicBezTo>
                <a:cubicBezTo>
                  <a:pt x="3016250" y="2977815"/>
                  <a:pt x="3064555" y="2999947"/>
                  <a:pt x="3066802" y="2978177"/>
                </a:cubicBezTo>
                <a:close/>
                <a:moveTo>
                  <a:pt x="1645738" y="2976001"/>
                </a:moveTo>
                <a:cubicBezTo>
                  <a:pt x="1624394" y="2973824"/>
                  <a:pt x="1601927" y="2977452"/>
                  <a:pt x="1585076" y="2989788"/>
                </a:cubicBezTo>
                <a:cubicBezTo>
                  <a:pt x="1628888" y="2998858"/>
                  <a:pt x="1682809" y="3014823"/>
                  <a:pt x="1701907" y="2997770"/>
                </a:cubicBezTo>
                <a:cubicBezTo>
                  <a:pt x="1688426" y="2986160"/>
                  <a:pt x="1667082" y="2978177"/>
                  <a:pt x="1645738" y="2976001"/>
                </a:cubicBezTo>
                <a:close/>
                <a:moveTo>
                  <a:pt x="5662911" y="2973824"/>
                </a:moveTo>
                <a:cubicBezTo>
                  <a:pt x="5677515" y="3008292"/>
                  <a:pt x="5677515" y="3011557"/>
                  <a:pt x="5720203" y="3026796"/>
                </a:cubicBezTo>
                <a:cubicBezTo>
                  <a:pt x="5704476" y="3071061"/>
                  <a:pt x="5682009" y="3008292"/>
                  <a:pt x="5653924" y="3036592"/>
                </a:cubicBezTo>
                <a:cubicBezTo>
                  <a:pt x="5677515" y="3014097"/>
                  <a:pt x="5639321" y="2990513"/>
                  <a:pt x="5662911" y="2973824"/>
                </a:cubicBezTo>
                <a:close/>
                <a:moveTo>
                  <a:pt x="4913623" y="2972009"/>
                </a:moveTo>
                <a:cubicBezTo>
                  <a:pt x="4913623" y="2972735"/>
                  <a:pt x="4914747" y="2973824"/>
                  <a:pt x="4914747" y="2974912"/>
                </a:cubicBezTo>
                <a:cubicBezTo>
                  <a:pt x="4914747" y="2974912"/>
                  <a:pt x="4914747" y="2975638"/>
                  <a:pt x="4914747" y="2976001"/>
                </a:cubicBezTo>
                <a:cubicBezTo>
                  <a:pt x="4913623" y="2974549"/>
                  <a:pt x="4913623" y="2973461"/>
                  <a:pt x="4913623" y="2972009"/>
                </a:cubicBezTo>
                <a:close/>
                <a:moveTo>
                  <a:pt x="23094252" y="2971647"/>
                </a:moveTo>
                <a:cubicBezTo>
                  <a:pt x="23107732" y="2966204"/>
                  <a:pt x="23133570" y="2990876"/>
                  <a:pt x="23157160" y="2979266"/>
                </a:cubicBezTo>
                <a:cubicBezTo>
                  <a:pt x="23156038" y="2997044"/>
                  <a:pt x="23169518" y="2998496"/>
                  <a:pt x="23168394" y="3016274"/>
                </a:cubicBezTo>
                <a:cubicBezTo>
                  <a:pt x="23147050" y="2999947"/>
                  <a:pt x="23131324" y="2981080"/>
                  <a:pt x="23086388" y="2989788"/>
                </a:cubicBezTo>
                <a:cubicBezTo>
                  <a:pt x="23087512" y="2978540"/>
                  <a:pt x="23089758" y="2973461"/>
                  <a:pt x="23094252" y="2971647"/>
                </a:cubicBezTo>
                <a:close/>
                <a:moveTo>
                  <a:pt x="5059661" y="2962576"/>
                </a:moveTo>
                <a:cubicBezTo>
                  <a:pt x="5073142" y="2960399"/>
                  <a:pt x="5086622" y="2963302"/>
                  <a:pt x="5088869" y="2966930"/>
                </a:cubicBezTo>
                <a:cubicBezTo>
                  <a:pt x="5078758" y="2979992"/>
                  <a:pt x="5059661" y="2986522"/>
                  <a:pt x="5037193" y="2988337"/>
                </a:cubicBezTo>
                <a:cubicBezTo>
                  <a:pt x="5036070" y="2972372"/>
                  <a:pt x="5047304" y="2964753"/>
                  <a:pt x="5059661" y="2962576"/>
                </a:cubicBezTo>
                <a:close/>
                <a:moveTo>
                  <a:pt x="23586288" y="2960762"/>
                </a:moveTo>
                <a:cubicBezTo>
                  <a:pt x="23655938" y="2964027"/>
                  <a:pt x="23722216" y="2994505"/>
                  <a:pt x="23761534" y="3024256"/>
                </a:cubicBezTo>
                <a:cubicBezTo>
                  <a:pt x="23693008" y="3024982"/>
                  <a:pt x="23616620" y="2966567"/>
                  <a:pt x="23516640" y="2968018"/>
                </a:cubicBezTo>
                <a:cubicBezTo>
                  <a:pt x="23540230" y="2961850"/>
                  <a:pt x="23563822" y="2959673"/>
                  <a:pt x="23586288" y="2960762"/>
                </a:cubicBezTo>
                <a:close/>
                <a:moveTo>
                  <a:pt x="1796270" y="2960762"/>
                </a:moveTo>
                <a:cubicBezTo>
                  <a:pt x="1779419" y="2960036"/>
                  <a:pt x="1761445" y="2967293"/>
                  <a:pt x="1760322" y="2981080"/>
                </a:cubicBezTo>
                <a:cubicBezTo>
                  <a:pt x="1782789" y="2988699"/>
                  <a:pt x="1804133" y="3011194"/>
                  <a:pt x="1823231" y="2988337"/>
                </a:cubicBezTo>
                <a:cubicBezTo>
                  <a:pt x="1828848" y="2970195"/>
                  <a:pt x="1813120" y="2961488"/>
                  <a:pt x="1796270" y="2960762"/>
                </a:cubicBezTo>
                <a:close/>
                <a:moveTo>
                  <a:pt x="3993583" y="2960036"/>
                </a:moveTo>
                <a:cubicBezTo>
                  <a:pt x="4018297" y="2970558"/>
                  <a:pt x="4047504" y="2975275"/>
                  <a:pt x="4049751" y="3001398"/>
                </a:cubicBezTo>
                <a:cubicBezTo>
                  <a:pt x="4027284" y="2982531"/>
                  <a:pt x="4021667" y="2990513"/>
                  <a:pt x="3981225" y="2993416"/>
                </a:cubicBezTo>
                <a:cubicBezTo>
                  <a:pt x="3982349" y="2978903"/>
                  <a:pt x="3992459" y="2977089"/>
                  <a:pt x="3993583" y="2960036"/>
                </a:cubicBezTo>
                <a:close/>
                <a:moveTo>
                  <a:pt x="5537094" y="2958948"/>
                </a:moveTo>
                <a:cubicBezTo>
                  <a:pt x="5530354" y="2972735"/>
                  <a:pt x="5547204" y="2973824"/>
                  <a:pt x="5558438" y="2974912"/>
                </a:cubicBezTo>
                <a:cubicBezTo>
                  <a:pt x="5551698" y="2988699"/>
                  <a:pt x="5523613" y="2986522"/>
                  <a:pt x="5501146" y="2990513"/>
                </a:cubicBezTo>
                <a:cubicBezTo>
                  <a:pt x="5503393" y="2970558"/>
                  <a:pt x="5510133" y="2954231"/>
                  <a:pt x="5537094" y="2958948"/>
                </a:cubicBezTo>
                <a:close/>
                <a:moveTo>
                  <a:pt x="4905759" y="2957134"/>
                </a:moveTo>
                <a:cubicBezTo>
                  <a:pt x="4913623" y="2957859"/>
                  <a:pt x="4911376" y="2964390"/>
                  <a:pt x="4913623" y="2972009"/>
                </a:cubicBezTo>
                <a:cubicBezTo>
                  <a:pt x="4910253" y="2968381"/>
                  <a:pt x="4908006" y="2965479"/>
                  <a:pt x="4905759" y="2957134"/>
                </a:cubicBezTo>
                <a:close/>
                <a:moveTo>
                  <a:pt x="4345198" y="2956408"/>
                </a:moveTo>
                <a:cubicBezTo>
                  <a:pt x="4342950" y="2983257"/>
                  <a:pt x="4328347" y="3002487"/>
                  <a:pt x="4314867" y="2988337"/>
                </a:cubicBezTo>
                <a:cubicBezTo>
                  <a:pt x="4313743" y="2961488"/>
                  <a:pt x="4330594" y="2962213"/>
                  <a:pt x="4345198" y="2956408"/>
                </a:cubicBezTo>
                <a:close/>
                <a:moveTo>
                  <a:pt x="5449471" y="2949514"/>
                </a:moveTo>
                <a:cubicBezTo>
                  <a:pt x="5491036" y="2943709"/>
                  <a:pt x="5500023" y="3016274"/>
                  <a:pt x="5458458" y="3016274"/>
                </a:cubicBezTo>
                <a:cubicBezTo>
                  <a:pt x="5446101" y="2986885"/>
                  <a:pt x="5493282" y="2975638"/>
                  <a:pt x="5449471" y="2949514"/>
                </a:cubicBezTo>
                <a:close/>
                <a:moveTo>
                  <a:pt x="4156471" y="2947700"/>
                </a:moveTo>
                <a:cubicBezTo>
                  <a:pt x="4195789" y="2951328"/>
                  <a:pt x="4245218" y="2982894"/>
                  <a:pt x="4273302" y="2966930"/>
                </a:cubicBezTo>
                <a:cubicBezTo>
                  <a:pt x="4263192" y="2979992"/>
                  <a:pt x="4257575" y="2996682"/>
                  <a:pt x="4235107" y="2994867"/>
                </a:cubicBezTo>
                <a:cubicBezTo>
                  <a:pt x="4220503" y="2959311"/>
                  <a:pt x="4151978" y="2982531"/>
                  <a:pt x="4122770" y="2956408"/>
                </a:cubicBezTo>
                <a:cubicBezTo>
                  <a:pt x="4131757" y="2948426"/>
                  <a:pt x="4144114" y="2946612"/>
                  <a:pt x="4156471" y="2947700"/>
                </a:cubicBezTo>
                <a:close/>
                <a:moveTo>
                  <a:pt x="4591216" y="2936090"/>
                </a:moveTo>
                <a:cubicBezTo>
                  <a:pt x="4610313" y="2937541"/>
                  <a:pt x="4629410" y="2944798"/>
                  <a:pt x="4633904" y="2950966"/>
                </a:cubicBezTo>
                <a:cubicBezTo>
                  <a:pt x="4609190" y="2980354"/>
                  <a:pt x="4583352" y="2936090"/>
                  <a:pt x="4558638" y="2961488"/>
                </a:cubicBezTo>
                <a:cubicBezTo>
                  <a:pt x="4556391" y="2940081"/>
                  <a:pt x="4573241" y="2935001"/>
                  <a:pt x="4591216" y="2936090"/>
                </a:cubicBezTo>
                <a:close/>
                <a:moveTo>
                  <a:pt x="2915147" y="2930647"/>
                </a:moveTo>
                <a:cubicBezTo>
                  <a:pt x="2938738" y="2932462"/>
                  <a:pt x="2917394" y="2958948"/>
                  <a:pt x="2911777" y="2964390"/>
                </a:cubicBezTo>
                <a:cubicBezTo>
                  <a:pt x="2940985" y="2966567"/>
                  <a:pt x="2947725" y="2952780"/>
                  <a:pt x="2943231" y="2932824"/>
                </a:cubicBezTo>
                <a:cubicBezTo>
                  <a:pt x="2962328" y="2950966"/>
                  <a:pt x="2945478" y="2975638"/>
                  <a:pt x="2944354" y="2989788"/>
                </a:cubicBezTo>
                <a:cubicBezTo>
                  <a:pt x="2905036" y="2995593"/>
                  <a:pt x="2923011" y="2956408"/>
                  <a:pt x="2892679" y="2957134"/>
                </a:cubicBezTo>
                <a:cubicBezTo>
                  <a:pt x="2898296" y="2946249"/>
                  <a:pt x="2918517" y="2948063"/>
                  <a:pt x="2915147" y="2930647"/>
                </a:cubicBezTo>
                <a:close/>
                <a:moveTo>
                  <a:pt x="4902389" y="2929922"/>
                </a:moveTo>
                <a:cubicBezTo>
                  <a:pt x="4921487" y="2940081"/>
                  <a:pt x="4947324" y="2978903"/>
                  <a:pt x="4959681" y="2940444"/>
                </a:cubicBezTo>
                <a:cubicBezTo>
                  <a:pt x="4974285" y="2953505"/>
                  <a:pt x="4987766" y="2963302"/>
                  <a:pt x="4991135" y="2984708"/>
                </a:cubicBezTo>
                <a:cubicBezTo>
                  <a:pt x="4956311" y="2972009"/>
                  <a:pt x="4931597" y="2997770"/>
                  <a:pt x="4914747" y="2974912"/>
                </a:cubicBezTo>
                <a:cubicBezTo>
                  <a:pt x="4946201" y="2959673"/>
                  <a:pt x="4896773" y="2950240"/>
                  <a:pt x="4902389" y="2929922"/>
                </a:cubicBezTo>
                <a:close/>
                <a:moveTo>
                  <a:pt x="1419941" y="2929196"/>
                </a:moveTo>
                <a:cubicBezTo>
                  <a:pt x="1434545" y="2978903"/>
                  <a:pt x="1368266" y="2946612"/>
                  <a:pt x="1373882" y="2989788"/>
                </a:cubicBezTo>
                <a:cubicBezTo>
                  <a:pt x="1401967" y="2979629"/>
                  <a:pt x="1450272" y="2992690"/>
                  <a:pt x="1462629" y="2944798"/>
                </a:cubicBezTo>
                <a:cubicBezTo>
                  <a:pt x="1430051" y="2957859"/>
                  <a:pt x="1446901" y="2921940"/>
                  <a:pt x="1419941" y="2929196"/>
                </a:cubicBezTo>
                <a:close/>
                <a:moveTo>
                  <a:pt x="4055368" y="2924842"/>
                </a:moveTo>
                <a:cubicBezTo>
                  <a:pt x="4072218" y="2927382"/>
                  <a:pt x="4094686" y="2948789"/>
                  <a:pt x="4105920" y="2931736"/>
                </a:cubicBezTo>
                <a:cubicBezTo>
                  <a:pt x="4137374" y="2940081"/>
                  <a:pt x="4082329" y="2933187"/>
                  <a:pt x="4094686" y="2957134"/>
                </a:cubicBezTo>
                <a:lnTo>
                  <a:pt x="4041887" y="2929922"/>
                </a:lnTo>
                <a:cubicBezTo>
                  <a:pt x="4045258" y="2924479"/>
                  <a:pt x="4049751" y="2923754"/>
                  <a:pt x="4055368" y="2924842"/>
                </a:cubicBezTo>
                <a:close/>
                <a:moveTo>
                  <a:pt x="5765138" y="2921940"/>
                </a:moveTo>
                <a:cubicBezTo>
                  <a:pt x="5752781" y="2920488"/>
                  <a:pt x="5741547" y="2921577"/>
                  <a:pt x="5741547" y="2930647"/>
                </a:cubicBezTo>
                <a:cubicBezTo>
                  <a:pt x="5764015" y="2929196"/>
                  <a:pt x="5771878" y="2945886"/>
                  <a:pt x="5757274" y="2960036"/>
                </a:cubicBezTo>
                <a:cubicBezTo>
                  <a:pt x="5787605" y="2968381"/>
                  <a:pt x="5785359" y="2946249"/>
                  <a:pt x="5794346" y="2931736"/>
                </a:cubicBezTo>
                <a:cubicBezTo>
                  <a:pt x="5790976" y="2928470"/>
                  <a:pt x="5777495" y="2923391"/>
                  <a:pt x="5765138" y="2921940"/>
                </a:cubicBezTo>
                <a:close/>
                <a:moveTo>
                  <a:pt x="2839881" y="2916134"/>
                </a:moveTo>
                <a:cubicBezTo>
                  <a:pt x="2867965" y="2924117"/>
                  <a:pt x="2845498" y="2979992"/>
                  <a:pt x="2857855" y="3005026"/>
                </a:cubicBezTo>
                <a:cubicBezTo>
                  <a:pt x="2805056" y="3007203"/>
                  <a:pt x="2848868" y="2925568"/>
                  <a:pt x="2839881" y="2916134"/>
                </a:cubicBezTo>
                <a:close/>
                <a:moveTo>
                  <a:pt x="5853884" y="2914683"/>
                </a:moveTo>
                <a:cubicBezTo>
                  <a:pt x="5835910" y="2913595"/>
                  <a:pt x="5834787" y="2925931"/>
                  <a:pt x="5816813" y="2924842"/>
                </a:cubicBezTo>
                <a:cubicBezTo>
                  <a:pt x="5815689" y="2945886"/>
                  <a:pt x="5823553" y="2961125"/>
                  <a:pt x="5837034" y="2968018"/>
                </a:cubicBezTo>
                <a:cubicBezTo>
                  <a:pt x="5878598" y="2946612"/>
                  <a:pt x="5915669" y="2983257"/>
                  <a:pt x="5941507" y="2933550"/>
                </a:cubicBezTo>
                <a:cubicBezTo>
                  <a:pt x="5904435" y="2952054"/>
                  <a:pt x="5874104" y="2949514"/>
                  <a:pt x="5853884" y="2914683"/>
                </a:cubicBezTo>
                <a:close/>
                <a:moveTo>
                  <a:pt x="23438004" y="2913232"/>
                </a:moveTo>
                <a:cubicBezTo>
                  <a:pt x="23436880" y="2928833"/>
                  <a:pt x="23427894" y="2931373"/>
                  <a:pt x="23426770" y="2950240"/>
                </a:cubicBezTo>
                <a:cubicBezTo>
                  <a:pt x="23415536" y="2946249"/>
                  <a:pt x="23407672" y="2936815"/>
                  <a:pt x="23395316" y="2932824"/>
                </a:cubicBezTo>
                <a:cubicBezTo>
                  <a:pt x="23396438" y="2911055"/>
                  <a:pt x="23416660" y="2911781"/>
                  <a:pt x="23438004" y="2913232"/>
                </a:cubicBezTo>
                <a:close/>
                <a:moveTo>
                  <a:pt x="22615696" y="2907789"/>
                </a:moveTo>
                <a:cubicBezTo>
                  <a:pt x="22622436" y="2907789"/>
                  <a:pt x="22629176" y="2908878"/>
                  <a:pt x="22633670" y="2911418"/>
                </a:cubicBezTo>
                <a:cubicBezTo>
                  <a:pt x="22632546" y="2927382"/>
                  <a:pt x="22647150" y="2961125"/>
                  <a:pt x="22619066" y="2953868"/>
                </a:cubicBezTo>
                <a:cubicBezTo>
                  <a:pt x="22615696" y="2929559"/>
                  <a:pt x="22632546" y="2935364"/>
                  <a:pt x="22616820" y="2918311"/>
                </a:cubicBezTo>
                <a:cubicBezTo>
                  <a:pt x="22603340" y="2925568"/>
                  <a:pt x="22594352" y="2940807"/>
                  <a:pt x="22565144" y="2936090"/>
                </a:cubicBezTo>
                <a:cubicBezTo>
                  <a:pt x="22570762" y="2923391"/>
                  <a:pt x="22581996" y="2914683"/>
                  <a:pt x="22595476" y="2910329"/>
                </a:cubicBezTo>
                <a:cubicBezTo>
                  <a:pt x="22602216" y="2908515"/>
                  <a:pt x="22608956" y="2907427"/>
                  <a:pt x="22615696" y="2907789"/>
                </a:cubicBezTo>
                <a:close/>
                <a:moveTo>
                  <a:pt x="3753181" y="2899082"/>
                </a:moveTo>
                <a:lnTo>
                  <a:pt x="3791376" y="2899082"/>
                </a:lnTo>
                <a:cubicBezTo>
                  <a:pt x="3793622" y="2917949"/>
                  <a:pt x="3785759" y="2923028"/>
                  <a:pt x="3781265" y="2935001"/>
                </a:cubicBezTo>
                <a:cubicBezTo>
                  <a:pt x="3763291" y="2933913"/>
                  <a:pt x="3752058" y="2923754"/>
                  <a:pt x="3753181" y="2899082"/>
                </a:cubicBezTo>
                <a:close/>
                <a:moveTo>
                  <a:pt x="3044334" y="2899082"/>
                </a:moveTo>
                <a:cubicBezTo>
                  <a:pt x="3052198" y="2896179"/>
                  <a:pt x="3061185" y="2897268"/>
                  <a:pt x="3075789" y="2901621"/>
                </a:cubicBezTo>
                <a:cubicBezTo>
                  <a:pt x="3057815" y="2933187"/>
                  <a:pt x="3051075" y="2925931"/>
                  <a:pt x="3067925" y="2965841"/>
                </a:cubicBezTo>
                <a:cubicBezTo>
                  <a:pt x="3056691" y="2968381"/>
                  <a:pt x="3049951" y="2952054"/>
                  <a:pt x="3044334" y="2968018"/>
                </a:cubicBezTo>
                <a:cubicBezTo>
                  <a:pt x="3036471" y="2967293"/>
                  <a:pt x="3040964" y="2957859"/>
                  <a:pt x="3044334" y="2958222"/>
                </a:cubicBezTo>
                <a:cubicBezTo>
                  <a:pt x="3046581" y="2935364"/>
                  <a:pt x="3030854" y="2927745"/>
                  <a:pt x="3019620" y="2920488"/>
                </a:cubicBezTo>
                <a:cubicBezTo>
                  <a:pt x="3029731" y="2908152"/>
                  <a:pt x="3036471" y="2901621"/>
                  <a:pt x="3044334" y="2899082"/>
                </a:cubicBezTo>
                <a:close/>
                <a:moveTo>
                  <a:pt x="4800163" y="2890737"/>
                </a:moveTo>
                <a:cubicBezTo>
                  <a:pt x="4812520" y="2893276"/>
                  <a:pt x="4828247" y="2906338"/>
                  <a:pt x="4824877" y="2919037"/>
                </a:cubicBezTo>
                <a:cubicBezTo>
                  <a:pt x="4803532" y="2924479"/>
                  <a:pt x="4805780" y="2901259"/>
                  <a:pt x="4783312" y="2909604"/>
                </a:cubicBezTo>
                <a:cubicBezTo>
                  <a:pt x="4782189" y="2900170"/>
                  <a:pt x="4784436" y="2894728"/>
                  <a:pt x="4788929" y="2892188"/>
                </a:cubicBezTo>
                <a:cubicBezTo>
                  <a:pt x="4791175" y="2890374"/>
                  <a:pt x="4795669" y="2889648"/>
                  <a:pt x="4800163" y="2890737"/>
                </a:cubicBezTo>
                <a:close/>
                <a:moveTo>
                  <a:pt x="4132880" y="2884932"/>
                </a:moveTo>
                <a:cubicBezTo>
                  <a:pt x="4141867" y="2891100"/>
                  <a:pt x="4168828" y="2935001"/>
                  <a:pt x="4171075" y="2896542"/>
                </a:cubicBezTo>
                <a:cubicBezTo>
                  <a:pt x="4195789" y="2900896"/>
                  <a:pt x="4177815" y="2935364"/>
                  <a:pt x="4154224" y="2928470"/>
                </a:cubicBezTo>
                <a:cubicBezTo>
                  <a:pt x="4160965" y="2901259"/>
                  <a:pt x="4125017" y="2912143"/>
                  <a:pt x="4132880" y="2884932"/>
                </a:cubicBezTo>
                <a:close/>
                <a:moveTo>
                  <a:pt x="3822830" y="2884932"/>
                </a:moveTo>
                <a:lnTo>
                  <a:pt x="3865518" y="2884932"/>
                </a:lnTo>
                <a:cubicBezTo>
                  <a:pt x="3864395" y="2896542"/>
                  <a:pt x="3843051" y="2891825"/>
                  <a:pt x="3830694" y="2891100"/>
                </a:cubicBezTo>
                <a:cubicBezTo>
                  <a:pt x="3820583" y="2919400"/>
                  <a:pt x="3859901" y="2899807"/>
                  <a:pt x="3849791" y="2928470"/>
                </a:cubicBezTo>
                <a:cubicBezTo>
                  <a:pt x="3828447" y="2929559"/>
                  <a:pt x="3828447" y="2911781"/>
                  <a:pt x="3807103" y="2919037"/>
                </a:cubicBezTo>
                <a:cubicBezTo>
                  <a:pt x="3811596" y="2904887"/>
                  <a:pt x="3817213" y="2896542"/>
                  <a:pt x="3822830" y="2884932"/>
                </a:cubicBezTo>
                <a:close/>
                <a:moveTo>
                  <a:pt x="3286982" y="2884932"/>
                </a:moveTo>
                <a:cubicBezTo>
                  <a:pt x="3293723" y="2884932"/>
                  <a:pt x="3302709" y="2886020"/>
                  <a:pt x="3310573" y="2886746"/>
                </a:cubicBezTo>
                <a:cubicBezTo>
                  <a:pt x="3303833" y="2908152"/>
                  <a:pt x="3312820" y="2918674"/>
                  <a:pt x="3337534" y="2913957"/>
                </a:cubicBezTo>
                <a:cubicBezTo>
                  <a:pt x="3325177" y="2950603"/>
                  <a:pt x="3289229" y="2906701"/>
                  <a:pt x="3270132" y="2892914"/>
                </a:cubicBezTo>
                <a:cubicBezTo>
                  <a:pt x="3272378" y="2887108"/>
                  <a:pt x="3279119" y="2885294"/>
                  <a:pt x="3286982" y="2884932"/>
                </a:cubicBezTo>
                <a:close/>
                <a:moveTo>
                  <a:pt x="4216010" y="2879489"/>
                </a:moveTo>
                <a:cubicBezTo>
                  <a:pt x="4224997" y="2878764"/>
                  <a:pt x="4237354" y="2881303"/>
                  <a:pt x="4247464" y="2880578"/>
                </a:cubicBezTo>
                <a:cubicBezTo>
                  <a:pt x="4226120" y="2899082"/>
                  <a:pt x="4250834" y="2903436"/>
                  <a:pt x="4248588" y="2931736"/>
                </a:cubicBezTo>
                <a:cubicBezTo>
                  <a:pt x="4238477" y="2933913"/>
                  <a:pt x="4232861" y="2938992"/>
                  <a:pt x="4217133" y="2937904"/>
                </a:cubicBezTo>
                <a:cubicBezTo>
                  <a:pt x="4198036" y="2930647"/>
                  <a:pt x="4222750" y="2929559"/>
                  <a:pt x="4237354" y="2930647"/>
                </a:cubicBezTo>
                <a:cubicBezTo>
                  <a:pt x="4245218" y="2891462"/>
                  <a:pt x="4209270" y="2906338"/>
                  <a:pt x="4205900" y="2897268"/>
                </a:cubicBezTo>
                <a:cubicBezTo>
                  <a:pt x="4201406" y="2884206"/>
                  <a:pt x="4207023" y="2880215"/>
                  <a:pt x="4216010" y="2879489"/>
                </a:cubicBezTo>
                <a:close/>
                <a:moveTo>
                  <a:pt x="1046982" y="2865702"/>
                </a:moveTo>
                <a:cubicBezTo>
                  <a:pt x="1031255" y="2865339"/>
                  <a:pt x="1020021" y="2870781"/>
                  <a:pt x="1022267" y="2892188"/>
                </a:cubicBezTo>
                <a:cubicBezTo>
                  <a:pt x="1025637" y="2916860"/>
                  <a:pt x="1089670" y="2906701"/>
                  <a:pt x="1091917" y="2876224"/>
                </a:cubicBezTo>
                <a:cubicBezTo>
                  <a:pt x="1080683" y="2872595"/>
                  <a:pt x="1061586" y="2866065"/>
                  <a:pt x="1046982" y="2865702"/>
                </a:cubicBezTo>
                <a:close/>
                <a:moveTo>
                  <a:pt x="21961894" y="2862074"/>
                </a:moveTo>
                <a:cubicBezTo>
                  <a:pt x="21979868" y="2859897"/>
                  <a:pt x="22012446" y="2888197"/>
                  <a:pt x="22030420" y="2887471"/>
                </a:cubicBezTo>
                <a:cubicBezTo>
                  <a:pt x="22009076" y="2911418"/>
                  <a:pt x="21961894" y="2911418"/>
                  <a:pt x="21931564" y="2929196"/>
                </a:cubicBezTo>
                <a:cubicBezTo>
                  <a:pt x="21918084" y="2922302"/>
                  <a:pt x="21932688" y="2918311"/>
                  <a:pt x="21919206" y="2894728"/>
                </a:cubicBezTo>
                <a:cubicBezTo>
                  <a:pt x="21929316" y="2895091"/>
                  <a:pt x="21928194" y="2906338"/>
                  <a:pt x="21932688" y="2912506"/>
                </a:cubicBezTo>
                <a:cubicBezTo>
                  <a:pt x="21956278" y="2911418"/>
                  <a:pt x="21966388" y="2897630"/>
                  <a:pt x="21982116" y="2887471"/>
                </a:cubicBezTo>
                <a:cubicBezTo>
                  <a:pt x="21979868" y="2855906"/>
                  <a:pt x="21947290" y="2904524"/>
                  <a:pt x="21949538" y="2876224"/>
                </a:cubicBezTo>
                <a:cubicBezTo>
                  <a:pt x="21951784" y="2866427"/>
                  <a:pt x="21956278" y="2862799"/>
                  <a:pt x="21961894" y="2862074"/>
                </a:cubicBezTo>
                <a:close/>
                <a:moveTo>
                  <a:pt x="3535247" y="2862074"/>
                </a:moveTo>
                <a:cubicBezTo>
                  <a:pt x="3525137" y="2870781"/>
                  <a:pt x="3524014" y="2891825"/>
                  <a:pt x="3526260" y="2913957"/>
                </a:cubicBezTo>
                <a:lnTo>
                  <a:pt x="3489189" y="2914683"/>
                </a:lnTo>
                <a:cubicBezTo>
                  <a:pt x="3504916" y="2897268"/>
                  <a:pt x="3511657" y="2869693"/>
                  <a:pt x="3535247" y="2862074"/>
                </a:cubicBezTo>
                <a:close/>
                <a:moveTo>
                  <a:pt x="3781265" y="2861711"/>
                </a:moveTo>
                <a:cubicBezTo>
                  <a:pt x="3788006" y="2863162"/>
                  <a:pt x="3794746" y="2865702"/>
                  <a:pt x="3796993" y="2870781"/>
                </a:cubicBezTo>
                <a:cubicBezTo>
                  <a:pt x="3782389" y="2897630"/>
                  <a:pt x="3765538" y="2891100"/>
                  <a:pt x="3730714" y="2888560"/>
                </a:cubicBezTo>
                <a:cubicBezTo>
                  <a:pt x="3729590" y="2874410"/>
                  <a:pt x="3743071" y="2865339"/>
                  <a:pt x="3758798" y="2862074"/>
                </a:cubicBezTo>
                <a:cubicBezTo>
                  <a:pt x="3766662" y="2860259"/>
                  <a:pt x="3774525" y="2860259"/>
                  <a:pt x="3781265" y="2861711"/>
                </a:cubicBezTo>
                <a:close/>
                <a:moveTo>
                  <a:pt x="22801052" y="2859171"/>
                </a:moveTo>
                <a:cubicBezTo>
                  <a:pt x="22813410" y="2875861"/>
                  <a:pt x="22831384" y="2883480"/>
                  <a:pt x="22829136" y="2917586"/>
                </a:cubicBezTo>
                <a:lnTo>
                  <a:pt x="22760612" y="2916134"/>
                </a:lnTo>
                <a:cubicBezTo>
                  <a:pt x="22771844" y="2885657"/>
                  <a:pt x="22814532" y="2925568"/>
                  <a:pt x="22801052" y="2859171"/>
                </a:cubicBezTo>
                <a:close/>
                <a:moveTo>
                  <a:pt x="2843251" y="2858083"/>
                </a:moveTo>
                <a:cubicBezTo>
                  <a:pt x="2864595" y="2861348"/>
                  <a:pt x="2889309" y="2874047"/>
                  <a:pt x="2876952" y="2876949"/>
                </a:cubicBezTo>
                <a:cubicBezTo>
                  <a:pt x="2846621" y="2867879"/>
                  <a:pt x="2835387" y="2899445"/>
                  <a:pt x="2815167" y="2876224"/>
                </a:cubicBezTo>
                <a:cubicBezTo>
                  <a:pt x="2812920" y="2866065"/>
                  <a:pt x="2816290" y="2860622"/>
                  <a:pt x="2823031" y="2858445"/>
                </a:cubicBezTo>
                <a:cubicBezTo>
                  <a:pt x="2828647" y="2856631"/>
                  <a:pt x="2835387" y="2856994"/>
                  <a:pt x="2843251" y="2858083"/>
                </a:cubicBezTo>
                <a:close/>
                <a:moveTo>
                  <a:pt x="3109490" y="2857720"/>
                </a:moveTo>
                <a:cubicBezTo>
                  <a:pt x="3147684" y="2873684"/>
                  <a:pt x="3088146" y="2872595"/>
                  <a:pt x="3101626" y="2896542"/>
                </a:cubicBezTo>
                <a:cubicBezTo>
                  <a:pt x="3071295" y="2904524"/>
                  <a:pt x="3079159" y="2878038"/>
                  <a:pt x="3064555" y="2876949"/>
                </a:cubicBezTo>
                <a:cubicBezTo>
                  <a:pt x="3076912" y="2848286"/>
                  <a:pt x="3106120" y="2900533"/>
                  <a:pt x="3109490" y="2857720"/>
                </a:cubicBezTo>
                <a:close/>
                <a:moveTo>
                  <a:pt x="3575688" y="2846109"/>
                </a:moveTo>
                <a:cubicBezTo>
                  <a:pt x="3590292" y="2862074"/>
                  <a:pt x="3584676" y="2884206"/>
                  <a:pt x="3617253" y="2869330"/>
                </a:cubicBezTo>
                <a:cubicBezTo>
                  <a:pt x="3608266" y="2883480"/>
                  <a:pt x="3584676" y="2883843"/>
                  <a:pt x="3561085" y="2882392"/>
                </a:cubicBezTo>
                <a:cubicBezTo>
                  <a:pt x="3565578" y="2867516"/>
                  <a:pt x="3582429" y="2868967"/>
                  <a:pt x="3575688" y="2846109"/>
                </a:cubicBezTo>
                <a:close/>
                <a:moveTo>
                  <a:pt x="4836111" y="2832322"/>
                </a:moveTo>
                <a:cubicBezTo>
                  <a:pt x="4867565" y="2846472"/>
                  <a:pt x="4852961" y="2915046"/>
                  <a:pt x="4901266" y="2884932"/>
                </a:cubicBezTo>
                <a:cubicBezTo>
                  <a:pt x="4899019" y="2912143"/>
                  <a:pt x="4866442" y="2909966"/>
                  <a:pt x="4865318" y="2937178"/>
                </a:cubicBezTo>
                <a:cubicBezTo>
                  <a:pt x="4852961" y="2905975"/>
                  <a:pt x="4837234" y="2874772"/>
                  <a:pt x="4836111" y="2832322"/>
                </a:cubicBezTo>
                <a:close/>
                <a:moveTo>
                  <a:pt x="5170875" y="2827605"/>
                </a:moveTo>
                <a:cubicBezTo>
                  <a:pt x="5193342" y="2884206"/>
                  <a:pt x="5186602" y="2917223"/>
                  <a:pt x="5242771" y="2945886"/>
                </a:cubicBezTo>
                <a:cubicBezTo>
                  <a:pt x="5221427" y="2990151"/>
                  <a:pt x="5194465" y="2930285"/>
                  <a:pt x="5170875" y="2952780"/>
                </a:cubicBezTo>
                <a:cubicBezTo>
                  <a:pt x="5177615" y="2925931"/>
                  <a:pt x="5149531" y="2938992"/>
                  <a:pt x="5136050" y="2935001"/>
                </a:cubicBezTo>
                <a:cubicBezTo>
                  <a:pt x="5170875" y="2891462"/>
                  <a:pt x="5096733" y="2925931"/>
                  <a:pt x="5089992" y="2906701"/>
                </a:cubicBezTo>
                <a:cubicBezTo>
                  <a:pt x="5079881" y="2912506"/>
                  <a:pt x="5093362" y="2919763"/>
                  <a:pt x="5092239" y="2935001"/>
                </a:cubicBezTo>
                <a:cubicBezTo>
                  <a:pt x="5070895" y="2933550"/>
                  <a:pt x="5063031" y="2911418"/>
                  <a:pt x="5055168" y="2889285"/>
                </a:cubicBezTo>
                <a:cubicBezTo>
                  <a:pt x="5050674" y="2892188"/>
                  <a:pt x="5049551" y="2901621"/>
                  <a:pt x="5041687" y="2900896"/>
                </a:cubicBezTo>
                <a:cubicBezTo>
                  <a:pt x="5034947" y="2921940"/>
                  <a:pt x="5054044" y="2920126"/>
                  <a:pt x="5047304" y="2944072"/>
                </a:cubicBezTo>
                <a:cubicBezTo>
                  <a:pt x="5024837" y="2957859"/>
                  <a:pt x="5018097" y="2907789"/>
                  <a:pt x="5012480" y="2935001"/>
                </a:cubicBezTo>
                <a:cubicBezTo>
                  <a:pt x="5000123" y="2924842"/>
                  <a:pt x="5001246" y="2900896"/>
                  <a:pt x="4988889" y="2891100"/>
                </a:cubicBezTo>
                <a:cubicBezTo>
                  <a:pt x="4961928" y="2895091"/>
                  <a:pt x="4939461" y="2902347"/>
                  <a:pt x="4916993" y="2906701"/>
                </a:cubicBezTo>
                <a:cubicBezTo>
                  <a:pt x="4919240" y="2876587"/>
                  <a:pt x="4955188" y="2870056"/>
                  <a:pt x="4910253" y="2882392"/>
                </a:cubicBezTo>
                <a:cubicBezTo>
                  <a:pt x="4902389" y="2854091"/>
                  <a:pt x="4949570" y="2879489"/>
                  <a:pt x="4943954" y="2845384"/>
                </a:cubicBezTo>
                <a:cubicBezTo>
                  <a:pt x="4969792" y="2853366"/>
                  <a:pt x="4932720" y="2865339"/>
                  <a:pt x="4945078" y="2881303"/>
                </a:cubicBezTo>
                <a:cubicBezTo>
                  <a:pt x="5000123" y="2854817"/>
                  <a:pt x="5043934" y="2879489"/>
                  <a:pt x="5109090" y="2890374"/>
                </a:cubicBezTo>
                <a:cubicBezTo>
                  <a:pt x="5122570" y="2888197"/>
                  <a:pt x="5147284" y="2850100"/>
                  <a:pt x="5163011" y="2872595"/>
                </a:cubicBezTo>
                <a:cubicBezTo>
                  <a:pt x="5173122" y="2861348"/>
                  <a:pt x="5142791" y="2846835"/>
                  <a:pt x="5170875" y="2827605"/>
                </a:cubicBezTo>
                <a:close/>
                <a:moveTo>
                  <a:pt x="2993783" y="2824340"/>
                </a:moveTo>
                <a:cubicBezTo>
                  <a:pt x="3019620" y="2835587"/>
                  <a:pt x="3033101" y="2854454"/>
                  <a:pt x="3036471" y="2879489"/>
                </a:cubicBezTo>
                <a:cubicBezTo>
                  <a:pt x="3005016" y="2889648"/>
                  <a:pt x="3017373" y="2860622"/>
                  <a:pt x="3014003" y="2844658"/>
                </a:cubicBezTo>
                <a:cubicBezTo>
                  <a:pt x="2997153" y="2852640"/>
                  <a:pt x="2975809" y="2857357"/>
                  <a:pt x="2954465" y="2862074"/>
                </a:cubicBezTo>
                <a:cubicBezTo>
                  <a:pt x="2960082" y="2846835"/>
                  <a:pt x="2992659" y="2846109"/>
                  <a:pt x="2993783" y="2824340"/>
                </a:cubicBezTo>
                <a:close/>
                <a:moveTo>
                  <a:pt x="870613" y="2820712"/>
                </a:moveTo>
                <a:cubicBezTo>
                  <a:pt x="875106" y="2827242"/>
                  <a:pt x="949248" y="2853366"/>
                  <a:pt x="968346" y="2830145"/>
                </a:cubicBezTo>
                <a:cubicBezTo>
                  <a:pt x="1003170" y="2850826"/>
                  <a:pt x="970592" y="2864251"/>
                  <a:pt x="952618" y="2875135"/>
                </a:cubicBezTo>
                <a:cubicBezTo>
                  <a:pt x="963852" y="2900170"/>
                  <a:pt x="987443" y="2883843"/>
                  <a:pt x="1009910" y="2876224"/>
                </a:cubicBezTo>
                <a:cubicBezTo>
                  <a:pt x="1007664" y="2857720"/>
                  <a:pt x="986320" y="2847198"/>
                  <a:pt x="1005417" y="2830145"/>
                </a:cubicBezTo>
                <a:cubicBezTo>
                  <a:pt x="1029008" y="2865339"/>
                  <a:pt x="1058215" y="2840667"/>
                  <a:pt x="1107644" y="2841030"/>
                </a:cubicBezTo>
                <a:cubicBezTo>
                  <a:pt x="1118877" y="2872233"/>
                  <a:pt x="1154825" y="2871144"/>
                  <a:pt x="1170552" y="2893639"/>
                </a:cubicBezTo>
                <a:cubicBezTo>
                  <a:pt x="1202007" y="2892914"/>
                  <a:pt x="1199760" y="2862074"/>
                  <a:pt x="1223351" y="2857720"/>
                </a:cubicBezTo>
                <a:cubicBezTo>
                  <a:pt x="1199760" y="2923028"/>
                  <a:pt x="1489590" y="2946975"/>
                  <a:pt x="1390733" y="2884932"/>
                </a:cubicBezTo>
                <a:cubicBezTo>
                  <a:pt x="1361525" y="2861711"/>
                  <a:pt x="1439038" y="2891100"/>
                  <a:pt x="1426681" y="2875135"/>
                </a:cubicBezTo>
                <a:cubicBezTo>
                  <a:pt x="1426681" y="2890374"/>
                  <a:pt x="1443531" y="2903798"/>
                  <a:pt x="1469369" y="2908878"/>
                </a:cubicBezTo>
                <a:cubicBezTo>
                  <a:pt x="1491836" y="2910329"/>
                  <a:pt x="1497453" y="2895816"/>
                  <a:pt x="1507564" y="2884206"/>
                </a:cubicBezTo>
                <a:cubicBezTo>
                  <a:pt x="1515427" y="2905975"/>
                  <a:pt x="1546881" y="2901621"/>
                  <a:pt x="1578336" y="2900896"/>
                </a:cubicBezTo>
                <a:cubicBezTo>
                  <a:pt x="1583953" y="2876949"/>
                  <a:pt x="1561485" y="2884932"/>
                  <a:pt x="1553622" y="2875135"/>
                </a:cubicBezTo>
                <a:cubicBezTo>
                  <a:pt x="1573842" y="2846109"/>
                  <a:pt x="1582829" y="2907427"/>
                  <a:pt x="1604173" y="2908878"/>
                </a:cubicBezTo>
                <a:cubicBezTo>
                  <a:pt x="1605297" y="2899807"/>
                  <a:pt x="1637875" y="2874772"/>
                  <a:pt x="1621024" y="2873684"/>
                </a:cubicBezTo>
                <a:cubicBezTo>
                  <a:pt x="1650232" y="2890737"/>
                  <a:pt x="1760322" y="2986522"/>
                  <a:pt x="1816490" y="2892914"/>
                </a:cubicBezTo>
                <a:cubicBezTo>
                  <a:pt x="1823231" y="2914683"/>
                  <a:pt x="1869289" y="2902710"/>
                  <a:pt x="1862549" y="2944798"/>
                </a:cubicBezTo>
                <a:cubicBezTo>
                  <a:pt x="1898497" y="2935364"/>
                  <a:pt x="1917594" y="2915772"/>
                  <a:pt x="1923211" y="2955682"/>
                </a:cubicBezTo>
                <a:cubicBezTo>
                  <a:pt x="1970392" y="2934639"/>
                  <a:pt x="2038918" y="2979629"/>
                  <a:pt x="2046781" y="2928470"/>
                </a:cubicBezTo>
                <a:cubicBezTo>
                  <a:pt x="2060262" y="2929196"/>
                  <a:pt x="2088346" y="2979629"/>
                  <a:pt x="2091716" y="2937178"/>
                </a:cubicBezTo>
                <a:cubicBezTo>
                  <a:pt x="2087223" y="2988699"/>
                  <a:pt x="2146762" y="2977089"/>
                  <a:pt x="2186080" y="2989062"/>
                </a:cubicBezTo>
                <a:cubicBezTo>
                  <a:pt x="2147885" y="3022805"/>
                  <a:pt x="2084976" y="2960762"/>
                  <a:pt x="2054645" y="3016274"/>
                </a:cubicBezTo>
                <a:cubicBezTo>
                  <a:pt x="2014204" y="3016637"/>
                  <a:pt x="2064755" y="2996682"/>
                  <a:pt x="2061385" y="2981080"/>
                </a:cubicBezTo>
                <a:cubicBezTo>
                  <a:pt x="1998477" y="2979629"/>
                  <a:pt x="1962529" y="2973461"/>
                  <a:pt x="1902990" y="2990513"/>
                </a:cubicBezTo>
                <a:cubicBezTo>
                  <a:pt x="1960282" y="3006841"/>
                  <a:pt x="2026561" y="3020628"/>
                  <a:pt x="2079359" y="3042760"/>
                </a:cubicBezTo>
                <a:cubicBezTo>
                  <a:pt x="2072619" y="3063441"/>
                  <a:pt x="2025437" y="3042760"/>
                  <a:pt x="2036671" y="3079768"/>
                </a:cubicBezTo>
                <a:cubicBezTo>
                  <a:pt x="2013080" y="3035504"/>
                  <a:pt x="1933321" y="3081220"/>
                  <a:pt x="1922087" y="3043849"/>
                </a:cubicBezTo>
                <a:cubicBezTo>
                  <a:pt x="1904113" y="3042397"/>
                  <a:pt x="1904113" y="3054733"/>
                  <a:pt x="1886140" y="3053282"/>
                </a:cubicBezTo>
                <a:cubicBezTo>
                  <a:pt x="1885016" y="3059450"/>
                  <a:pt x="1898497" y="3060901"/>
                  <a:pt x="1902990" y="3061264"/>
                </a:cubicBezTo>
                <a:cubicBezTo>
                  <a:pt x="1874906" y="3089565"/>
                  <a:pt x="1851315" y="3029699"/>
                  <a:pt x="1815367" y="3032964"/>
                </a:cubicBezTo>
                <a:cubicBezTo>
                  <a:pt x="1819861" y="3094281"/>
                  <a:pt x="1742348" y="3047114"/>
                  <a:pt x="1690673" y="3079768"/>
                </a:cubicBezTo>
                <a:cubicBezTo>
                  <a:pt x="1691796" y="3064893"/>
                  <a:pt x="1705277" y="3058725"/>
                  <a:pt x="1727744" y="3060539"/>
                </a:cubicBezTo>
                <a:cubicBezTo>
                  <a:pt x="1715387" y="3047477"/>
                  <a:pt x="1683933" y="3051831"/>
                  <a:pt x="1676069" y="3035867"/>
                </a:cubicBezTo>
                <a:cubicBezTo>
                  <a:pt x="1637875" y="3075777"/>
                  <a:pt x="1559239" y="3049291"/>
                  <a:pt x="1516550" y="3079768"/>
                </a:cubicBezTo>
                <a:cubicBezTo>
                  <a:pt x="1498577" y="3075777"/>
                  <a:pt x="1476109" y="3076503"/>
                  <a:pt x="1481726" y="3052556"/>
                </a:cubicBezTo>
                <a:cubicBezTo>
                  <a:pt x="1446901" y="3047114"/>
                  <a:pt x="1457012" y="3084485"/>
                  <a:pt x="1426681" y="3079043"/>
                </a:cubicBezTo>
                <a:cubicBezTo>
                  <a:pt x="1432298" y="3058362"/>
                  <a:pt x="1459259" y="3057273"/>
                  <a:pt x="1469369" y="3042760"/>
                </a:cubicBezTo>
                <a:cubicBezTo>
                  <a:pt x="1441285" y="3007203"/>
                  <a:pt x="1412077" y="3035504"/>
                  <a:pt x="1371636" y="3026796"/>
                </a:cubicBezTo>
                <a:cubicBezTo>
                  <a:pt x="1340181" y="3033690"/>
                  <a:pt x="1378376" y="3054733"/>
                  <a:pt x="1354785" y="3071061"/>
                </a:cubicBezTo>
                <a:cubicBezTo>
                  <a:pt x="1346922" y="3052194"/>
                  <a:pt x="1301987" y="3064893"/>
                  <a:pt x="1313220" y="3026070"/>
                </a:cubicBezTo>
                <a:cubicBezTo>
                  <a:pt x="1277273" y="3032601"/>
                  <a:pt x="1272779" y="3037681"/>
                  <a:pt x="1251435" y="3018088"/>
                </a:cubicBezTo>
                <a:cubicBezTo>
                  <a:pt x="1237955" y="3023168"/>
                  <a:pt x="1227844" y="3031875"/>
                  <a:pt x="1223351" y="3043849"/>
                </a:cubicBezTo>
                <a:cubicBezTo>
                  <a:pt x="1243571" y="3072512"/>
                  <a:pt x="1272779" y="3034415"/>
                  <a:pt x="1304234" y="3042760"/>
                </a:cubicBezTo>
                <a:cubicBezTo>
                  <a:pt x="1255928" y="3084848"/>
                  <a:pt x="1237955" y="3075777"/>
                  <a:pt x="1186280" y="3044574"/>
                </a:cubicBezTo>
                <a:cubicBezTo>
                  <a:pt x="1187403" y="3026433"/>
                  <a:pt x="1210994" y="3024256"/>
                  <a:pt x="1233461" y="3026070"/>
                </a:cubicBezTo>
                <a:cubicBezTo>
                  <a:pt x="1213240" y="2990876"/>
                  <a:pt x="1133481" y="2970558"/>
                  <a:pt x="1117754" y="3018088"/>
                </a:cubicBezTo>
                <a:cubicBezTo>
                  <a:pt x="1087423" y="2994505"/>
                  <a:pt x="1042488" y="2997770"/>
                  <a:pt x="1002047" y="3010106"/>
                </a:cubicBezTo>
                <a:cubicBezTo>
                  <a:pt x="975086" y="3002124"/>
                  <a:pt x="1012157" y="2989062"/>
                  <a:pt x="1004294" y="2973098"/>
                </a:cubicBezTo>
                <a:cubicBezTo>
                  <a:pt x="1073943" y="3005389"/>
                  <a:pt x="1114384" y="2984708"/>
                  <a:pt x="1179539" y="2955682"/>
                </a:cubicBezTo>
                <a:cubicBezTo>
                  <a:pt x="1158195" y="2997044"/>
                  <a:pt x="1303110" y="2988337"/>
                  <a:pt x="1322207" y="2965116"/>
                </a:cubicBezTo>
                <a:cubicBezTo>
                  <a:pt x="1318837" y="2955682"/>
                  <a:pt x="1309850" y="2949151"/>
                  <a:pt x="1310974" y="2937178"/>
                </a:cubicBezTo>
                <a:cubicBezTo>
                  <a:pt x="1268286" y="2976726"/>
                  <a:pt x="1248065" y="2941532"/>
                  <a:pt x="1214364" y="2963664"/>
                </a:cubicBezTo>
                <a:lnTo>
                  <a:pt x="1216611" y="2937178"/>
                </a:lnTo>
                <a:cubicBezTo>
                  <a:pt x="1163812" y="2933187"/>
                  <a:pt x="1120001" y="2920488"/>
                  <a:pt x="1112137" y="2971647"/>
                </a:cubicBezTo>
                <a:cubicBezTo>
                  <a:pt x="1053722" y="2967656"/>
                  <a:pt x="1078436" y="2923754"/>
                  <a:pt x="1030131" y="2920488"/>
                </a:cubicBezTo>
                <a:cubicBezTo>
                  <a:pt x="987443" y="2944798"/>
                  <a:pt x="938015" y="2947700"/>
                  <a:pt x="905437" y="2963664"/>
                </a:cubicBezTo>
                <a:cubicBezTo>
                  <a:pt x="908807" y="2973098"/>
                  <a:pt x="913300" y="2979629"/>
                  <a:pt x="912177" y="2991965"/>
                </a:cubicBezTo>
                <a:cubicBezTo>
                  <a:pt x="939138" y="2993779"/>
                  <a:pt x="931275" y="2977089"/>
                  <a:pt x="948125" y="2990513"/>
                </a:cubicBezTo>
                <a:cubicBezTo>
                  <a:pt x="903190" y="2999584"/>
                  <a:pt x="832418" y="2997407"/>
                  <a:pt x="802087" y="2973824"/>
                </a:cubicBezTo>
                <a:cubicBezTo>
                  <a:pt x="766139" y="2977452"/>
                  <a:pt x="760522" y="2999221"/>
                  <a:pt x="754905" y="3010832"/>
                </a:cubicBezTo>
                <a:cubicBezTo>
                  <a:pt x="714464" y="3011194"/>
                  <a:pt x="738055" y="2982169"/>
                  <a:pt x="748165" y="2964390"/>
                </a:cubicBezTo>
                <a:cubicBezTo>
                  <a:pt x="802087" y="2962213"/>
                  <a:pt x="824554" y="2973461"/>
                  <a:pt x="870613" y="2964390"/>
                </a:cubicBezTo>
                <a:cubicBezTo>
                  <a:pt x="869489" y="2909604"/>
                  <a:pt x="793100" y="2912506"/>
                  <a:pt x="772879" y="2938630"/>
                </a:cubicBezTo>
                <a:cubicBezTo>
                  <a:pt x="759399" y="2934639"/>
                  <a:pt x="766139" y="2916860"/>
                  <a:pt x="767263" y="2901621"/>
                </a:cubicBezTo>
                <a:cubicBezTo>
                  <a:pt x="731315" y="2896179"/>
                  <a:pt x="722327" y="2899082"/>
                  <a:pt x="677393" y="2892914"/>
                </a:cubicBezTo>
                <a:lnTo>
                  <a:pt x="675146" y="2858445"/>
                </a:lnTo>
                <a:cubicBezTo>
                  <a:pt x="707724" y="2848649"/>
                  <a:pt x="715587" y="2868242"/>
                  <a:pt x="754905" y="2876949"/>
                </a:cubicBezTo>
                <a:cubicBezTo>
                  <a:pt x="777373" y="2872595"/>
                  <a:pt x="742548" y="2860622"/>
                  <a:pt x="757152" y="2840304"/>
                </a:cubicBezTo>
                <a:cubicBezTo>
                  <a:pt x="785236" y="2823977"/>
                  <a:pt x="800964" y="2855180"/>
                  <a:pt x="833541" y="2838853"/>
                </a:cubicBezTo>
                <a:cubicBezTo>
                  <a:pt x="823431" y="2856631"/>
                  <a:pt x="796470" y="2860985"/>
                  <a:pt x="781866" y="2875135"/>
                </a:cubicBezTo>
                <a:cubicBezTo>
                  <a:pt x="789730" y="2887834"/>
                  <a:pt x="807704" y="2892914"/>
                  <a:pt x="816691" y="2902347"/>
                </a:cubicBezTo>
                <a:cubicBezTo>
                  <a:pt x="835788" y="2888560"/>
                  <a:pt x="844775" y="2870419"/>
                  <a:pt x="871736" y="2866427"/>
                </a:cubicBezTo>
                <a:cubicBezTo>
                  <a:pt x="877353" y="2851552"/>
                  <a:pt x="843652" y="2827968"/>
                  <a:pt x="870613" y="2820712"/>
                </a:cubicBezTo>
                <a:close/>
                <a:moveTo>
                  <a:pt x="3180262" y="2817809"/>
                </a:moveTo>
                <a:cubicBezTo>
                  <a:pt x="3188126" y="2818535"/>
                  <a:pt x="3184756" y="2826880"/>
                  <a:pt x="3180262" y="2826880"/>
                </a:cubicBezTo>
                <a:cubicBezTo>
                  <a:pt x="3183632" y="2832322"/>
                  <a:pt x="3191496" y="2838853"/>
                  <a:pt x="3190373" y="2852640"/>
                </a:cubicBezTo>
                <a:cubicBezTo>
                  <a:pt x="3165658" y="2850826"/>
                  <a:pt x="3172398" y="2864613"/>
                  <a:pt x="3156671" y="2849738"/>
                </a:cubicBezTo>
                <a:cubicBezTo>
                  <a:pt x="3151055" y="2824340"/>
                  <a:pt x="3182509" y="2840304"/>
                  <a:pt x="3180262" y="2817809"/>
                </a:cubicBezTo>
                <a:close/>
                <a:moveTo>
                  <a:pt x="2854485" y="2816358"/>
                </a:moveTo>
                <a:cubicBezTo>
                  <a:pt x="2872459" y="2814181"/>
                  <a:pt x="2876952" y="2831596"/>
                  <a:pt x="2887062" y="2835587"/>
                </a:cubicBezTo>
                <a:cubicBezTo>
                  <a:pt x="2882569" y="2854817"/>
                  <a:pt x="2845498" y="2845384"/>
                  <a:pt x="2854485" y="2816358"/>
                </a:cubicBezTo>
                <a:close/>
                <a:moveTo>
                  <a:pt x="3124094" y="2811641"/>
                </a:moveTo>
                <a:cubicBezTo>
                  <a:pt x="3118477" y="2820349"/>
                  <a:pt x="3118477" y="2826880"/>
                  <a:pt x="3117353" y="2838853"/>
                </a:cubicBezTo>
                <a:cubicBezTo>
                  <a:pt x="3088146" y="2830871"/>
                  <a:pt x="3091516" y="2843932"/>
                  <a:pt x="3066802" y="2833048"/>
                </a:cubicBezTo>
                <a:cubicBezTo>
                  <a:pt x="3078035" y="2818535"/>
                  <a:pt x="3098256" y="2813092"/>
                  <a:pt x="3124094" y="2811641"/>
                </a:cubicBezTo>
                <a:close/>
                <a:moveTo>
                  <a:pt x="549328" y="2811641"/>
                </a:moveTo>
                <a:cubicBezTo>
                  <a:pt x="561685" y="2815269"/>
                  <a:pt x="562809" y="2830508"/>
                  <a:pt x="581906" y="2827605"/>
                </a:cubicBezTo>
                <a:cubicBezTo>
                  <a:pt x="554945" y="2858445"/>
                  <a:pt x="608867" y="2856994"/>
                  <a:pt x="620101" y="2872595"/>
                </a:cubicBezTo>
                <a:cubicBezTo>
                  <a:pt x="611114" y="2880940"/>
                  <a:pt x="586400" y="2878764"/>
                  <a:pt x="570673" y="2862799"/>
                </a:cubicBezTo>
                <a:cubicBezTo>
                  <a:pt x="553822" y="2870419"/>
                  <a:pt x="544835" y="2884932"/>
                  <a:pt x="545958" y="2914683"/>
                </a:cubicBezTo>
                <a:cubicBezTo>
                  <a:pt x="536972" y="2932099"/>
                  <a:pt x="538095" y="2866790"/>
                  <a:pt x="508887" y="2873684"/>
                </a:cubicBezTo>
                <a:cubicBezTo>
                  <a:pt x="517874" y="2856268"/>
                  <a:pt x="536972" y="2881303"/>
                  <a:pt x="558316" y="2864976"/>
                </a:cubicBezTo>
                <a:cubicBezTo>
                  <a:pt x="565055" y="2829419"/>
                  <a:pt x="522368" y="2850826"/>
                  <a:pt x="533601" y="2812729"/>
                </a:cubicBezTo>
                <a:cubicBezTo>
                  <a:pt x="540342" y="2810190"/>
                  <a:pt x="545958" y="2810190"/>
                  <a:pt x="549328" y="2811641"/>
                </a:cubicBezTo>
                <a:close/>
                <a:moveTo>
                  <a:pt x="2902790" y="2810915"/>
                </a:moveTo>
                <a:cubicBezTo>
                  <a:pt x="2916270" y="2808738"/>
                  <a:pt x="2924134" y="2815269"/>
                  <a:pt x="2927504" y="2827605"/>
                </a:cubicBezTo>
                <a:cubicBezTo>
                  <a:pt x="2935367" y="2827968"/>
                  <a:pt x="2935367" y="2816721"/>
                  <a:pt x="2935367" y="2810915"/>
                </a:cubicBezTo>
                <a:cubicBezTo>
                  <a:pt x="2944354" y="2811278"/>
                  <a:pt x="2943231" y="2825791"/>
                  <a:pt x="2943231" y="2834499"/>
                </a:cubicBezTo>
                <a:cubicBezTo>
                  <a:pt x="2923011" y="2821437"/>
                  <a:pt x="2905036" y="2841393"/>
                  <a:pt x="2934244" y="2843207"/>
                </a:cubicBezTo>
                <a:cubicBezTo>
                  <a:pt x="2923011" y="2884569"/>
                  <a:pt x="2906160" y="2831959"/>
                  <a:pt x="2902790" y="2810915"/>
                </a:cubicBezTo>
                <a:close/>
                <a:moveTo>
                  <a:pt x="5477555" y="2806561"/>
                </a:moveTo>
                <a:cubicBezTo>
                  <a:pt x="5470814" y="2839216"/>
                  <a:pt x="5517997" y="2864251"/>
                  <a:pt x="5538217" y="2844658"/>
                </a:cubicBezTo>
                <a:cubicBezTo>
                  <a:pt x="5502269" y="2847923"/>
                  <a:pt x="5523613" y="2794588"/>
                  <a:pt x="5477555" y="2806561"/>
                </a:cubicBezTo>
                <a:close/>
                <a:moveTo>
                  <a:pt x="2502870" y="2798579"/>
                </a:moveTo>
                <a:cubicBezTo>
                  <a:pt x="2501746" y="2821800"/>
                  <a:pt x="2462429" y="2833773"/>
                  <a:pt x="2446701" y="2815269"/>
                </a:cubicBezTo>
                <a:cubicBezTo>
                  <a:pt x="2464675" y="2801845"/>
                  <a:pt x="2484896" y="2823614"/>
                  <a:pt x="2502870" y="2798579"/>
                </a:cubicBezTo>
                <a:close/>
                <a:moveTo>
                  <a:pt x="23069538" y="2774633"/>
                </a:moveTo>
                <a:cubicBezTo>
                  <a:pt x="23071784" y="2817083"/>
                  <a:pt x="23005506" y="2793863"/>
                  <a:pt x="23021234" y="2846835"/>
                </a:cubicBezTo>
                <a:cubicBezTo>
                  <a:pt x="22993148" y="2835225"/>
                  <a:pt x="22985286" y="2805110"/>
                  <a:pt x="22962818" y="2796765"/>
                </a:cubicBezTo>
                <a:cubicBezTo>
                  <a:pt x="22995396" y="2802570"/>
                  <a:pt x="23024604" y="2800756"/>
                  <a:pt x="23069538" y="2774633"/>
                </a:cubicBezTo>
                <a:close/>
                <a:moveTo>
                  <a:pt x="155587" y="2771730"/>
                </a:moveTo>
                <a:cubicBezTo>
                  <a:pt x="161485" y="2771095"/>
                  <a:pt x="169629" y="2771005"/>
                  <a:pt x="177493" y="2772093"/>
                </a:cubicBezTo>
                <a:cubicBezTo>
                  <a:pt x="193220" y="2773907"/>
                  <a:pt x="208947" y="2780801"/>
                  <a:pt x="205577" y="2798579"/>
                </a:cubicBezTo>
                <a:cubicBezTo>
                  <a:pt x="172999" y="2808013"/>
                  <a:pt x="165136" y="2784066"/>
                  <a:pt x="147162" y="2774633"/>
                </a:cubicBezTo>
                <a:cubicBezTo>
                  <a:pt x="146039" y="2773544"/>
                  <a:pt x="149689" y="2772365"/>
                  <a:pt x="155587" y="2771730"/>
                </a:cubicBezTo>
                <a:close/>
                <a:moveTo>
                  <a:pt x="4918117" y="2762297"/>
                </a:moveTo>
                <a:cubicBezTo>
                  <a:pt x="4921487" y="2789509"/>
                  <a:pt x="4911376" y="2799668"/>
                  <a:pt x="4884416" y="2794951"/>
                </a:cubicBezTo>
                <a:cubicBezTo>
                  <a:pt x="4881045" y="2773182"/>
                  <a:pt x="4895649" y="2763385"/>
                  <a:pt x="4918117" y="2762297"/>
                </a:cubicBezTo>
                <a:close/>
                <a:moveTo>
                  <a:pt x="5567425" y="2748147"/>
                </a:moveTo>
                <a:cubicBezTo>
                  <a:pt x="5558438" y="2745607"/>
                  <a:pt x="5550574" y="2748147"/>
                  <a:pt x="5547204" y="2763385"/>
                </a:cubicBezTo>
                <a:cubicBezTo>
                  <a:pt x="5551698" y="2769553"/>
                  <a:pt x="5591016" y="2784429"/>
                  <a:pt x="5592139" y="2763385"/>
                </a:cubicBezTo>
                <a:cubicBezTo>
                  <a:pt x="5586522" y="2758306"/>
                  <a:pt x="5576412" y="2750686"/>
                  <a:pt x="5567425" y="2748147"/>
                </a:cubicBezTo>
                <a:close/>
                <a:moveTo>
                  <a:pt x="2481526" y="2731457"/>
                </a:moveTo>
                <a:cubicBezTo>
                  <a:pt x="2481526" y="2741979"/>
                  <a:pt x="2483772" y="2749598"/>
                  <a:pt x="2492760" y="2753589"/>
                </a:cubicBezTo>
                <a:cubicBezTo>
                  <a:pt x="2491636" y="2764111"/>
                  <a:pt x="2452318" y="2772093"/>
                  <a:pt x="2481526" y="2784792"/>
                </a:cubicBezTo>
                <a:cubicBezTo>
                  <a:pt x="2464675" y="2786969"/>
                  <a:pt x="2398396" y="2764111"/>
                  <a:pt x="2383792" y="2735085"/>
                </a:cubicBezTo>
                <a:cubicBezTo>
                  <a:pt x="2408507" y="2740165"/>
                  <a:pt x="2446701" y="2743067"/>
                  <a:pt x="2456812" y="2772093"/>
                </a:cubicBezTo>
                <a:cubicBezTo>
                  <a:pt x="2470292" y="2772819"/>
                  <a:pt x="2447825" y="2728917"/>
                  <a:pt x="2481526" y="2731457"/>
                </a:cubicBezTo>
                <a:close/>
                <a:moveTo>
                  <a:pt x="22162978" y="2721298"/>
                </a:moveTo>
                <a:cubicBezTo>
                  <a:pt x="22156238" y="2751049"/>
                  <a:pt x="22168594" y="2763385"/>
                  <a:pt x="22200050" y="2759757"/>
                </a:cubicBezTo>
                <a:lnTo>
                  <a:pt x="22197802" y="2723475"/>
                </a:lnTo>
                <a:close/>
                <a:moveTo>
                  <a:pt x="4975409" y="2719846"/>
                </a:moveTo>
                <a:cubicBezTo>
                  <a:pt x="4964174" y="2744881"/>
                  <a:pt x="5009110" y="2724926"/>
                  <a:pt x="4996753" y="2752863"/>
                </a:cubicBezTo>
                <a:cubicBezTo>
                  <a:pt x="4967545" y="2750686"/>
                  <a:pt x="4938337" y="2755040"/>
                  <a:pt x="4929350" y="2743067"/>
                </a:cubicBezTo>
                <a:cubicBezTo>
                  <a:pt x="4925980" y="2719846"/>
                  <a:pt x="4959681" y="2727466"/>
                  <a:pt x="4975409" y="2719846"/>
                </a:cubicBezTo>
                <a:close/>
                <a:moveTo>
                  <a:pt x="2842128" y="2718395"/>
                </a:moveTo>
                <a:cubicBezTo>
                  <a:pt x="2814043" y="2734359"/>
                  <a:pt x="2757875" y="2715855"/>
                  <a:pt x="2746641" y="2744881"/>
                </a:cubicBezTo>
                <a:cubicBezTo>
                  <a:pt x="2796070" y="2736536"/>
                  <a:pt x="2837634" y="2772093"/>
                  <a:pt x="2842128" y="2718395"/>
                </a:cubicBezTo>
                <a:close/>
                <a:moveTo>
                  <a:pt x="2912900" y="2717669"/>
                </a:moveTo>
                <a:cubicBezTo>
                  <a:pt x="2910654" y="2759394"/>
                  <a:pt x="2954465" y="2756129"/>
                  <a:pt x="2965699" y="2727103"/>
                </a:cubicBezTo>
                <a:cubicBezTo>
                  <a:pt x="2944354" y="2713678"/>
                  <a:pt x="2938738" y="2731457"/>
                  <a:pt x="2912900" y="2717669"/>
                </a:cubicBezTo>
                <a:close/>
                <a:moveTo>
                  <a:pt x="3845298" y="2706785"/>
                </a:moveTo>
                <a:cubicBezTo>
                  <a:pt x="3866641" y="2722023"/>
                  <a:pt x="3872258" y="2722749"/>
                  <a:pt x="3904836" y="2714767"/>
                </a:cubicBezTo>
                <a:cubicBezTo>
                  <a:pt x="3862148" y="2739076"/>
                  <a:pt x="3847544" y="2744156"/>
                  <a:pt x="3779018" y="2735811"/>
                </a:cubicBezTo>
                <a:cubicBezTo>
                  <a:pt x="3786882" y="2692272"/>
                  <a:pt x="3836310" y="2771005"/>
                  <a:pt x="3845298" y="2706785"/>
                </a:cubicBezTo>
                <a:close/>
                <a:moveTo>
                  <a:pt x="5011356" y="2704608"/>
                </a:moveTo>
                <a:cubicBezTo>
                  <a:pt x="5016973" y="2703156"/>
                  <a:pt x="5021466" y="2703519"/>
                  <a:pt x="5024837" y="2706059"/>
                </a:cubicBezTo>
                <a:cubicBezTo>
                  <a:pt x="5030454" y="2709324"/>
                  <a:pt x="5033824" y="2716581"/>
                  <a:pt x="5031577" y="2730005"/>
                </a:cubicBezTo>
                <a:cubicBezTo>
                  <a:pt x="5018097" y="2728917"/>
                  <a:pt x="5004616" y="2727828"/>
                  <a:pt x="5003493" y="2740165"/>
                </a:cubicBezTo>
                <a:cubicBezTo>
                  <a:pt x="4983272" y="2726377"/>
                  <a:pt x="4997876" y="2708599"/>
                  <a:pt x="5011356" y="2704608"/>
                </a:cubicBezTo>
                <a:close/>
                <a:moveTo>
                  <a:pt x="21991102" y="2702431"/>
                </a:moveTo>
                <a:cubicBezTo>
                  <a:pt x="21998966" y="2708599"/>
                  <a:pt x="21986608" y="2727466"/>
                  <a:pt x="21979868" y="2728917"/>
                </a:cubicBezTo>
                <a:cubicBezTo>
                  <a:pt x="21957402" y="2724563"/>
                  <a:pt x="21934934" y="2717307"/>
                  <a:pt x="21903480" y="2721298"/>
                </a:cubicBezTo>
                <a:lnTo>
                  <a:pt x="21902356" y="2757217"/>
                </a:lnTo>
                <a:cubicBezTo>
                  <a:pt x="21919206" y="2761571"/>
                  <a:pt x="21950660" y="2748147"/>
                  <a:pt x="21939428" y="2777535"/>
                </a:cubicBezTo>
                <a:cubicBezTo>
                  <a:pt x="21916960" y="2776084"/>
                  <a:pt x="21914714" y="2760846"/>
                  <a:pt x="21882136" y="2767739"/>
                </a:cubicBezTo>
                <a:cubicBezTo>
                  <a:pt x="21893370" y="2810552"/>
                  <a:pt x="21828214" y="2778624"/>
                  <a:pt x="21825966" y="2811641"/>
                </a:cubicBezTo>
                <a:cubicBezTo>
                  <a:pt x="21837200" y="2836676"/>
                  <a:pt x="21863038" y="2793500"/>
                  <a:pt x="21874272" y="2821437"/>
                </a:cubicBezTo>
                <a:cubicBezTo>
                  <a:pt x="21885506" y="2858445"/>
                  <a:pt x="21846188" y="2840667"/>
                  <a:pt x="21854052" y="2868242"/>
                </a:cubicBezTo>
                <a:cubicBezTo>
                  <a:pt x="21872026" y="2866790"/>
                  <a:pt x="21875396" y="2879489"/>
                  <a:pt x="21893370" y="2880578"/>
                </a:cubicBezTo>
                <a:cubicBezTo>
                  <a:pt x="21894492" y="2862799"/>
                  <a:pt x="21876518" y="2854817"/>
                  <a:pt x="21889998" y="2849738"/>
                </a:cubicBezTo>
                <a:cubicBezTo>
                  <a:pt x="21907972" y="2859897"/>
                  <a:pt x="21911344" y="2875498"/>
                  <a:pt x="21910220" y="2896542"/>
                </a:cubicBezTo>
                <a:cubicBezTo>
                  <a:pt x="21892246" y="2895453"/>
                  <a:pt x="21889998" y="2907427"/>
                  <a:pt x="21872026" y="2905975"/>
                </a:cubicBezTo>
                <a:cubicBezTo>
                  <a:pt x="21846188" y="2895091"/>
                  <a:pt x="21836078" y="2864251"/>
                  <a:pt x="21810240" y="2850463"/>
                </a:cubicBezTo>
                <a:cubicBezTo>
                  <a:pt x="21807992" y="2889648"/>
                  <a:pt x="21849558" y="2868242"/>
                  <a:pt x="21828214" y="2905975"/>
                </a:cubicBezTo>
                <a:cubicBezTo>
                  <a:pt x="21859668" y="2911418"/>
                  <a:pt x="21866408" y="2932824"/>
                  <a:pt x="21898986" y="2916860"/>
                </a:cubicBezTo>
                <a:lnTo>
                  <a:pt x="21900110" y="2971647"/>
                </a:lnTo>
                <a:cubicBezTo>
                  <a:pt x="21938304" y="2998496"/>
                  <a:pt x="21989978" y="2959673"/>
                  <a:pt x="22086588" y="2990513"/>
                </a:cubicBezTo>
                <a:cubicBezTo>
                  <a:pt x="22076478" y="2993053"/>
                  <a:pt x="22071986" y="3001398"/>
                  <a:pt x="22066368" y="3010106"/>
                </a:cubicBezTo>
                <a:cubicBezTo>
                  <a:pt x="22089958" y="3002487"/>
                  <a:pt x="22104562" y="2985797"/>
                  <a:pt x="22106810" y="2955682"/>
                </a:cubicBezTo>
                <a:cubicBezTo>
                  <a:pt x="22089958" y="2927382"/>
                  <a:pt x="22057382" y="2955320"/>
                  <a:pt x="22077602" y="2926294"/>
                </a:cubicBezTo>
                <a:cubicBezTo>
                  <a:pt x="22029296" y="2916860"/>
                  <a:pt x="21997842" y="2971647"/>
                  <a:pt x="21964142" y="2942258"/>
                </a:cubicBezTo>
                <a:cubicBezTo>
                  <a:pt x="22011324" y="2906338"/>
                  <a:pt x="22050640" y="2918674"/>
                  <a:pt x="22084342" y="2878764"/>
                </a:cubicBezTo>
                <a:cubicBezTo>
                  <a:pt x="22115796" y="2883843"/>
                  <a:pt x="22104562" y="2919400"/>
                  <a:pt x="22086588" y="2927019"/>
                </a:cubicBezTo>
                <a:cubicBezTo>
                  <a:pt x="22122536" y="2923754"/>
                  <a:pt x="22169718" y="2936453"/>
                  <a:pt x="22168594" y="2900170"/>
                </a:cubicBezTo>
                <a:cubicBezTo>
                  <a:pt x="22141634" y="2901259"/>
                  <a:pt x="22130400" y="2915046"/>
                  <a:pt x="22114674" y="2899082"/>
                </a:cubicBezTo>
                <a:cubicBezTo>
                  <a:pt x="22103440" y="2864976"/>
                  <a:pt x="22139388" y="2873321"/>
                  <a:pt x="22132648" y="2842481"/>
                </a:cubicBezTo>
                <a:cubicBezTo>
                  <a:pt x="22082096" y="2863162"/>
                  <a:pt x="22010200" y="2867516"/>
                  <a:pt x="21994472" y="2833048"/>
                </a:cubicBezTo>
                <a:cubicBezTo>
                  <a:pt x="22039408" y="2823977"/>
                  <a:pt x="22091082" y="2851914"/>
                  <a:pt x="22107932" y="2804747"/>
                </a:cubicBezTo>
                <a:cubicBezTo>
                  <a:pt x="22082096" y="2790960"/>
                  <a:pt x="22058504" y="2801482"/>
                  <a:pt x="22078726" y="2769553"/>
                </a:cubicBezTo>
                <a:cubicBezTo>
                  <a:pt x="22048394" y="2761208"/>
                  <a:pt x="22012446" y="2758306"/>
                  <a:pt x="22005706" y="2730731"/>
                </a:cubicBezTo>
                <a:cubicBezTo>
                  <a:pt x="22058504" y="2743430"/>
                  <a:pt x="22092206" y="2779712"/>
                  <a:pt x="22153992" y="2786969"/>
                </a:cubicBezTo>
                <a:cubicBezTo>
                  <a:pt x="22155114" y="2763022"/>
                  <a:pt x="22141634" y="2716581"/>
                  <a:pt x="22123660" y="2703156"/>
                </a:cubicBezTo>
                <a:cubicBezTo>
                  <a:pt x="22102316" y="2698803"/>
                  <a:pt x="22148374" y="2738350"/>
                  <a:pt x="22116920" y="2742341"/>
                </a:cubicBezTo>
                <a:cubicBezTo>
                  <a:pt x="22087712" y="2707510"/>
                  <a:pt x="22037160" y="2699891"/>
                  <a:pt x="21991102" y="2702431"/>
                </a:cubicBezTo>
                <a:close/>
                <a:moveTo>
                  <a:pt x="4533924" y="2698077"/>
                </a:moveTo>
                <a:cubicBezTo>
                  <a:pt x="4548528" y="2699528"/>
                  <a:pt x="4565378" y="2707873"/>
                  <a:pt x="4567625" y="2711864"/>
                </a:cubicBezTo>
                <a:cubicBezTo>
                  <a:pt x="4550774" y="2743793"/>
                  <a:pt x="4533924" y="2702431"/>
                  <a:pt x="4512580" y="2725652"/>
                </a:cubicBezTo>
                <a:cubicBezTo>
                  <a:pt x="4511456" y="2722023"/>
                  <a:pt x="4511456" y="2719484"/>
                  <a:pt x="4511456" y="2716944"/>
                </a:cubicBezTo>
                <a:cubicBezTo>
                  <a:pt x="4503593" y="2761208"/>
                  <a:pt x="4468768" y="2746695"/>
                  <a:pt x="4427204" y="2743793"/>
                </a:cubicBezTo>
                <a:cubicBezTo>
                  <a:pt x="4428327" y="2734359"/>
                  <a:pt x="4441807" y="2735448"/>
                  <a:pt x="4446301" y="2735811"/>
                </a:cubicBezTo>
                <a:cubicBezTo>
                  <a:pt x="4447424" y="2726377"/>
                  <a:pt x="4437314" y="2726014"/>
                  <a:pt x="4438437" y="2716944"/>
                </a:cubicBezTo>
                <a:cubicBezTo>
                  <a:pt x="4442930" y="2714041"/>
                  <a:pt x="4478879" y="2731820"/>
                  <a:pt x="4511456" y="2715492"/>
                </a:cubicBezTo>
                <a:cubicBezTo>
                  <a:pt x="4511456" y="2701342"/>
                  <a:pt x="4522690" y="2696988"/>
                  <a:pt x="4533924" y="2698077"/>
                </a:cubicBezTo>
                <a:close/>
                <a:moveTo>
                  <a:pt x="5348368" y="2694449"/>
                </a:moveTo>
                <a:cubicBezTo>
                  <a:pt x="5357355" y="2691546"/>
                  <a:pt x="5375328" y="2722023"/>
                  <a:pt x="5378699" y="2704245"/>
                </a:cubicBezTo>
                <a:cubicBezTo>
                  <a:pt x="5394426" y="2743067"/>
                  <a:pt x="5362971" y="2716218"/>
                  <a:pt x="5340503" y="2711139"/>
                </a:cubicBezTo>
                <a:cubicBezTo>
                  <a:pt x="5341627" y="2699891"/>
                  <a:pt x="5344997" y="2695537"/>
                  <a:pt x="5348368" y="2694449"/>
                </a:cubicBezTo>
                <a:close/>
                <a:moveTo>
                  <a:pt x="5785359" y="2683201"/>
                </a:moveTo>
                <a:cubicBezTo>
                  <a:pt x="5758397" y="2687192"/>
                  <a:pt x="5719080" y="2675219"/>
                  <a:pt x="5717956" y="2702431"/>
                </a:cubicBezTo>
                <a:cubicBezTo>
                  <a:pt x="5730314" y="2706422"/>
                  <a:pt x="5769632" y="2718395"/>
                  <a:pt x="5785359" y="2683201"/>
                </a:cubicBezTo>
                <a:close/>
                <a:moveTo>
                  <a:pt x="5662911" y="2675219"/>
                </a:moveTo>
                <a:cubicBezTo>
                  <a:pt x="5658417" y="2673405"/>
                  <a:pt x="5652801" y="2672679"/>
                  <a:pt x="5643814" y="2675945"/>
                </a:cubicBezTo>
                <a:cubicBezTo>
                  <a:pt x="5650554" y="2703519"/>
                  <a:pt x="5628086" y="2702068"/>
                  <a:pt x="5644937" y="2718395"/>
                </a:cubicBezTo>
                <a:cubicBezTo>
                  <a:pt x="5662911" y="2713678"/>
                  <a:pt x="5680885" y="2714767"/>
                  <a:pt x="5689872" y="2703156"/>
                </a:cubicBezTo>
                <a:cubicBezTo>
                  <a:pt x="5673022" y="2702068"/>
                  <a:pt x="5676392" y="2680661"/>
                  <a:pt x="5662911" y="2675219"/>
                </a:cubicBezTo>
                <a:close/>
                <a:moveTo>
                  <a:pt x="3575688" y="2674130"/>
                </a:moveTo>
                <a:cubicBezTo>
                  <a:pt x="3573442" y="2710413"/>
                  <a:pt x="3535247" y="2696263"/>
                  <a:pt x="3504916" y="2698077"/>
                </a:cubicBezTo>
                <a:cubicBezTo>
                  <a:pt x="3520643" y="2683201"/>
                  <a:pt x="3546481" y="2672316"/>
                  <a:pt x="3575688" y="2674130"/>
                </a:cubicBezTo>
                <a:close/>
                <a:moveTo>
                  <a:pt x="4367665" y="2664334"/>
                </a:moveTo>
                <a:cubicBezTo>
                  <a:pt x="4399119" y="2682475"/>
                  <a:pt x="4430574" y="2643290"/>
                  <a:pt x="4431697" y="2690820"/>
                </a:cubicBezTo>
                <a:cubicBezTo>
                  <a:pt x="4406983" y="2689369"/>
                  <a:pt x="4360925" y="2705333"/>
                  <a:pt x="4367665" y="2664334"/>
                </a:cubicBezTo>
                <a:close/>
                <a:moveTo>
                  <a:pt x="5140544" y="2656352"/>
                </a:moveTo>
                <a:cubicBezTo>
                  <a:pt x="5155148" y="2660706"/>
                  <a:pt x="5139421" y="2665785"/>
                  <a:pt x="5139421" y="2675219"/>
                </a:cubicBezTo>
                <a:cubicBezTo>
                  <a:pt x="5147284" y="2706785"/>
                  <a:pt x="5158518" y="2677033"/>
                  <a:pt x="5176492" y="2693723"/>
                </a:cubicBezTo>
                <a:cubicBezTo>
                  <a:pt x="5170875" y="2702794"/>
                  <a:pt x="5156271" y="2704245"/>
                  <a:pt x="5160765" y="2719846"/>
                </a:cubicBezTo>
                <a:cubicBezTo>
                  <a:pt x="5156271" y="2710413"/>
                  <a:pt x="5119200" y="2686104"/>
                  <a:pt x="5112460" y="2710413"/>
                </a:cubicBezTo>
                <a:cubicBezTo>
                  <a:pt x="5092239" y="2718395"/>
                  <a:pt x="5130434" y="2668325"/>
                  <a:pt x="5140544" y="2656352"/>
                </a:cubicBezTo>
                <a:close/>
                <a:moveTo>
                  <a:pt x="5439360" y="2649821"/>
                </a:moveTo>
                <a:cubicBezTo>
                  <a:pt x="5411276" y="2684652"/>
                  <a:pt x="5482048" y="2687192"/>
                  <a:pt x="5457334" y="2716944"/>
                </a:cubicBezTo>
                <a:cubicBezTo>
                  <a:pt x="5440483" y="2701342"/>
                  <a:pt x="5386562" y="2651635"/>
                  <a:pt x="5439360" y="2649821"/>
                </a:cubicBezTo>
                <a:close/>
                <a:moveTo>
                  <a:pt x="4802409" y="2649821"/>
                </a:moveTo>
                <a:cubicBezTo>
                  <a:pt x="4783312" y="2651272"/>
                  <a:pt x="4764215" y="2665060"/>
                  <a:pt x="4764215" y="2685015"/>
                </a:cubicBezTo>
                <a:cubicBezTo>
                  <a:pt x="4814767" y="2673042"/>
                  <a:pt x="4792299" y="2668325"/>
                  <a:pt x="4836111" y="2683927"/>
                </a:cubicBezTo>
                <a:cubicBezTo>
                  <a:pt x="4840604" y="2658166"/>
                  <a:pt x="4821507" y="2648007"/>
                  <a:pt x="4802409" y="2649821"/>
                </a:cubicBezTo>
                <a:close/>
                <a:moveTo>
                  <a:pt x="4021667" y="2643290"/>
                </a:moveTo>
                <a:cubicBezTo>
                  <a:pt x="4027284" y="2661069"/>
                  <a:pt x="4037394" y="2678847"/>
                  <a:pt x="4043011" y="2703156"/>
                </a:cubicBezTo>
                <a:cubicBezTo>
                  <a:pt x="4019420" y="2708599"/>
                  <a:pt x="4005940" y="2690820"/>
                  <a:pt x="4018297" y="2674130"/>
                </a:cubicBezTo>
                <a:lnTo>
                  <a:pt x="4003693" y="2673405"/>
                </a:lnTo>
                <a:cubicBezTo>
                  <a:pt x="3995829" y="2679936"/>
                  <a:pt x="4007063" y="2686829"/>
                  <a:pt x="4004816" y="2704245"/>
                </a:cubicBezTo>
                <a:lnTo>
                  <a:pt x="3974485" y="2706059"/>
                </a:lnTo>
                <a:cubicBezTo>
                  <a:pt x="3983472" y="2692997"/>
                  <a:pt x="3981225" y="2667962"/>
                  <a:pt x="3989089" y="2654901"/>
                </a:cubicBezTo>
                <a:cubicBezTo>
                  <a:pt x="4001446" y="2652361"/>
                  <a:pt x="4020543" y="2657078"/>
                  <a:pt x="4021667" y="2643290"/>
                </a:cubicBezTo>
                <a:close/>
                <a:moveTo>
                  <a:pt x="23512146" y="2638211"/>
                </a:moveTo>
                <a:cubicBezTo>
                  <a:pt x="23511022" y="2663609"/>
                  <a:pt x="23478444" y="2657803"/>
                  <a:pt x="23454854" y="2662157"/>
                </a:cubicBezTo>
                <a:cubicBezTo>
                  <a:pt x="23461594" y="2642565"/>
                  <a:pt x="23488556" y="2645104"/>
                  <a:pt x="23512146" y="2638211"/>
                </a:cubicBezTo>
                <a:close/>
                <a:moveTo>
                  <a:pt x="1704153" y="2635308"/>
                </a:moveTo>
                <a:cubicBezTo>
                  <a:pt x="1689550" y="2664697"/>
                  <a:pt x="1661465" y="2633131"/>
                  <a:pt x="1646861" y="2653449"/>
                </a:cubicBezTo>
                <a:cubicBezTo>
                  <a:pt x="1663712" y="2669414"/>
                  <a:pt x="1732238" y="2661794"/>
                  <a:pt x="1704153" y="2635308"/>
                </a:cubicBezTo>
                <a:close/>
                <a:moveTo>
                  <a:pt x="968346" y="2634583"/>
                </a:moveTo>
                <a:cubicBezTo>
                  <a:pt x="986320" y="2665423"/>
                  <a:pt x="1046982" y="2677396"/>
                  <a:pt x="964975" y="2666511"/>
                </a:cubicBezTo>
                <a:close/>
                <a:moveTo>
                  <a:pt x="5539340" y="2632768"/>
                </a:moveTo>
                <a:cubicBezTo>
                  <a:pt x="5542711" y="2650910"/>
                  <a:pt x="5535970" y="2665423"/>
                  <a:pt x="5531477" y="2674130"/>
                </a:cubicBezTo>
                <a:cubicBezTo>
                  <a:pt x="5574165" y="2698440"/>
                  <a:pt x="5583152" y="2638936"/>
                  <a:pt x="5539340" y="2632768"/>
                </a:cubicBezTo>
                <a:close/>
                <a:moveTo>
                  <a:pt x="2901666" y="2630229"/>
                </a:moveTo>
                <a:cubicBezTo>
                  <a:pt x="2945478" y="2645104"/>
                  <a:pt x="2979179" y="2662883"/>
                  <a:pt x="3027484" y="2675219"/>
                </a:cubicBezTo>
                <a:cubicBezTo>
                  <a:pt x="3002770" y="2712227"/>
                  <a:pt x="3067925" y="2681024"/>
                  <a:pt x="3025237" y="2716944"/>
                </a:cubicBezTo>
                <a:cubicBezTo>
                  <a:pt x="3037594" y="2729643"/>
                  <a:pt x="3064555" y="2722749"/>
                  <a:pt x="3079159" y="2717669"/>
                </a:cubicBezTo>
                <a:cubicBezTo>
                  <a:pt x="3063432" y="2683564"/>
                  <a:pt x="3062308" y="2686466"/>
                  <a:pt x="3042087" y="2667237"/>
                </a:cubicBezTo>
                <a:cubicBezTo>
                  <a:pt x="3073542" y="2663246"/>
                  <a:pt x="3094886" y="2667237"/>
                  <a:pt x="3088146" y="2699528"/>
                </a:cubicBezTo>
                <a:cubicBezTo>
                  <a:pt x="3115106" y="2707510"/>
                  <a:pt x="3119600" y="2690458"/>
                  <a:pt x="3137574" y="2691909"/>
                </a:cubicBezTo>
                <a:cubicBezTo>
                  <a:pt x="3144314" y="2719121"/>
                  <a:pt x="3146561" y="2710413"/>
                  <a:pt x="3139821" y="2736899"/>
                </a:cubicBezTo>
                <a:cubicBezTo>
                  <a:pt x="3157795" y="2726377"/>
                  <a:pt x="3180262" y="2727103"/>
                  <a:pt x="3210593" y="2732182"/>
                </a:cubicBezTo>
                <a:lnTo>
                  <a:pt x="3209470" y="2699528"/>
                </a:lnTo>
                <a:cubicBezTo>
                  <a:pt x="3227444" y="2698077"/>
                  <a:pt x="3256651" y="2727466"/>
                  <a:pt x="3263392" y="2700979"/>
                </a:cubicBezTo>
                <a:cubicBezTo>
                  <a:pt x="3280242" y="2714041"/>
                  <a:pt x="3255528" y="2735811"/>
                  <a:pt x="3228567" y="2736899"/>
                </a:cubicBezTo>
                <a:cubicBezTo>
                  <a:pt x="3276872" y="2746333"/>
                  <a:pt x="3338657" y="2765199"/>
                  <a:pt x="3371235" y="2743793"/>
                </a:cubicBezTo>
                <a:cubicBezTo>
                  <a:pt x="3374605" y="2771005"/>
                  <a:pt x="3351015" y="2772093"/>
                  <a:pt x="3325177" y="2770279"/>
                </a:cubicBezTo>
                <a:cubicBezTo>
                  <a:pt x="3324054" y="2785155"/>
                  <a:pt x="3333041" y="2785880"/>
                  <a:pt x="3331917" y="2797854"/>
                </a:cubicBezTo>
                <a:cubicBezTo>
                  <a:pt x="3360001" y="2778624"/>
                  <a:pt x="3430774" y="2784066"/>
                  <a:pt x="3424034" y="2753589"/>
                </a:cubicBezTo>
                <a:cubicBezTo>
                  <a:pt x="3447624" y="2746333"/>
                  <a:pt x="3440884" y="2772456"/>
                  <a:pt x="3448748" y="2778987"/>
                </a:cubicBezTo>
                <a:cubicBezTo>
                  <a:pt x="3464475" y="2753226"/>
                  <a:pt x="3538617" y="2785880"/>
                  <a:pt x="3535247" y="2761571"/>
                </a:cubicBezTo>
                <a:cubicBezTo>
                  <a:pt x="3584676" y="2765199"/>
                  <a:pt x="3743071" y="2776084"/>
                  <a:pt x="3721727" y="2708962"/>
                </a:cubicBezTo>
                <a:cubicBezTo>
                  <a:pt x="3757675" y="2702431"/>
                  <a:pt x="3749811" y="2755403"/>
                  <a:pt x="3722850" y="2753589"/>
                </a:cubicBezTo>
                <a:cubicBezTo>
                  <a:pt x="3738577" y="2793500"/>
                  <a:pt x="3835187" y="2752863"/>
                  <a:pt x="3845298" y="2798579"/>
                </a:cubicBezTo>
                <a:cubicBezTo>
                  <a:pt x="3858778" y="2787695"/>
                  <a:pt x="3859901" y="2769190"/>
                  <a:pt x="3886862" y="2771005"/>
                </a:cubicBezTo>
                <a:cubicBezTo>
                  <a:pt x="3898096" y="2798942"/>
                  <a:pt x="3876752" y="2794951"/>
                  <a:pt x="3871135" y="2806561"/>
                </a:cubicBezTo>
                <a:cubicBezTo>
                  <a:pt x="3929550" y="2807650"/>
                  <a:pt x="4043011" y="2773544"/>
                  <a:pt x="4098056" y="2816358"/>
                </a:cubicBezTo>
                <a:cubicBezTo>
                  <a:pt x="4120523" y="2812004"/>
                  <a:pt x="4126140" y="2790960"/>
                  <a:pt x="4153101" y="2789871"/>
                </a:cubicBezTo>
                <a:cubicBezTo>
                  <a:pt x="4151978" y="2810552"/>
                  <a:pt x="4189049" y="2798942"/>
                  <a:pt x="4176692" y="2833773"/>
                </a:cubicBezTo>
                <a:cubicBezTo>
                  <a:pt x="4084576" y="2824340"/>
                  <a:pt x="4058738" y="2873321"/>
                  <a:pt x="3976732" y="2894728"/>
                </a:cubicBezTo>
                <a:cubicBezTo>
                  <a:pt x="3977855" y="2879852"/>
                  <a:pt x="3964375" y="2875498"/>
                  <a:pt x="3965498" y="2860622"/>
                </a:cubicBezTo>
                <a:cubicBezTo>
                  <a:pt x="3986842" y="2874047"/>
                  <a:pt x="3990212" y="2880215"/>
                  <a:pt x="4018297" y="2867153"/>
                </a:cubicBezTo>
                <a:cubicBezTo>
                  <a:pt x="3975609" y="2846109"/>
                  <a:pt x="3931797" y="2825791"/>
                  <a:pt x="3870012" y="2824340"/>
                </a:cubicBezTo>
                <a:cubicBezTo>
                  <a:pt x="3868888" y="2839216"/>
                  <a:pt x="3877875" y="2839578"/>
                  <a:pt x="3885739" y="2840304"/>
                </a:cubicBezTo>
                <a:cubicBezTo>
                  <a:pt x="3884616" y="2860985"/>
                  <a:pt x="3850914" y="2846472"/>
                  <a:pt x="3837434" y="2851189"/>
                </a:cubicBezTo>
                <a:cubicBezTo>
                  <a:pt x="3834064" y="2833048"/>
                  <a:pt x="3859901" y="2838490"/>
                  <a:pt x="3853161" y="2817083"/>
                </a:cubicBezTo>
                <a:cubicBezTo>
                  <a:pt x="3839681" y="2813092"/>
                  <a:pt x="3834064" y="2824340"/>
                  <a:pt x="3843051" y="2825065"/>
                </a:cubicBezTo>
                <a:cubicBezTo>
                  <a:pt x="3791376" y="2866427"/>
                  <a:pt x="3737454" y="2800031"/>
                  <a:pt x="3702630" y="2851189"/>
                </a:cubicBezTo>
                <a:cubicBezTo>
                  <a:pt x="3740824" y="2812004"/>
                  <a:pt x="3663311" y="2838853"/>
                  <a:pt x="3670052" y="2806561"/>
                </a:cubicBezTo>
                <a:cubicBezTo>
                  <a:pt x="3544234" y="2827605"/>
                  <a:pt x="3420664" y="2804022"/>
                  <a:pt x="3299339" y="2813455"/>
                </a:cubicBezTo>
                <a:cubicBezTo>
                  <a:pt x="3291476" y="2792048"/>
                  <a:pt x="3313943" y="2796765"/>
                  <a:pt x="3315067" y="2778987"/>
                </a:cubicBezTo>
                <a:cubicBezTo>
                  <a:pt x="3255528" y="2798942"/>
                  <a:pt x="3221827" y="2774996"/>
                  <a:pt x="3148808" y="2796765"/>
                </a:cubicBezTo>
                <a:cubicBezTo>
                  <a:pt x="3140944" y="2781527"/>
                  <a:pt x="3119600" y="2771005"/>
                  <a:pt x="3138698" y="2754315"/>
                </a:cubicBezTo>
                <a:cubicBezTo>
                  <a:pt x="3113983" y="2779712"/>
                  <a:pt x="3093763" y="2739076"/>
                  <a:pt x="3062308" y="2743067"/>
                </a:cubicBezTo>
                <a:cubicBezTo>
                  <a:pt x="3060062" y="2775721"/>
                  <a:pt x="3125217" y="2748147"/>
                  <a:pt x="3113983" y="2789146"/>
                </a:cubicBezTo>
                <a:cubicBezTo>
                  <a:pt x="3085899" y="2801845"/>
                  <a:pt x="3055568" y="2787695"/>
                  <a:pt x="3053321" y="2754315"/>
                </a:cubicBezTo>
                <a:cubicBezTo>
                  <a:pt x="3021867" y="2749235"/>
                  <a:pt x="3033101" y="2779712"/>
                  <a:pt x="2998276" y="2771005"/>
                </a:cubicBezTo>
                <a:lnTo>
                  <a:pt x="3000523" y="2807287"/>
                </a:lnTo>
                <a:cubicBezTo>
                  <a:pt x="2994906" y="2823977"/>
                  <a:pt x="2990413" y="2809464"/>
                  <a:pt x="2991536" y="2799305"/>
                </a:cubicBezTo>
                <a:cubicBezTo>
                  <a:pt x="2992659" y="2775359"/>
                  <a:pt x="2960082" y="2794225"/>
                  <a:pt x="2946601" y="2789871"/>
                </a:cubicBezTo>
                <a:cubicBezTo>
                  <a:pt x="2956712" y="2759031"/>
                  <a:pt x="2979179" y="2778987"/>
                  <a:pt x="2993783" y="2770279"/>
                </a:cubicBezTo>
                <a:cubicBezTo>
                  <a:pt x="2964575" y="2752863"/>
                  <a:pt x="2846621" y="2718032"/>
                  <a:pt x="2876952" y="2786969"/>
                </a:cubicBezTo>
                <a:cubicBezTo>
                  <a:pt x="2862348" y="2804022"/>
                  <a:pt x="2855608" y="2785880"/>
                  <a:pt x="2823031" y="2798579"/>
                </a:cubicBezTo>
                <a:cubicBezTo>
                  <a:pt x="2821907" y="2813455"/>
                  <a:pt x="2830894" y="2813818"/>
                  <a:pt x="2839881" y="2814544"/>
                </a:cubicBezTo>
                <a:cubicBezTo>
                  <a:pt x="2810674" y="2839216"/>
                  <a:pt x="2790453" y="2819623"/>
                  <a:pt x="2745518" y="2822163"/>
                </a:cubicBezTo>
                <a:cubicBezTo>
                  <a:pt x="2750012" y="2816721"/>
                  <a:pt x="2755628" y="2799668"/>
                  <a:pt x="2743271" y="2795677"/>
                </a:cubicBezTo>
                <a:cubicBezTo>
                  <a:pt x="2744394" y="2780801"/>
                  <a:pt x="2798316" y="2829419"/>
                  <a:pt x="2814043" y="2797854"/>
                </a:cubicBezTo>
                <a:cubicBezTo>
                  <a:pt x="2709570" y="2760483"/>
                  <a:pt x="2654525" y="2720209"/>
                  <a:pt x="2568025" y="2735085"/>
                </a:cubicBezTo>
                <a:cubicBezTo>
                  <a:pt x="2583752" y="2703156"/>
                  <a:pt x="2535448" y="2685741"/>
                  <a:pt x="2525337" y="2708962"/>
                </a:cubicBezTo>
                <a:cubicBezTo>
                  <a:pt x="2528707" y="2712227"/>
                  <a:pt x="2543311" y="2709324"/>
                  <a:pt x="2543311" y="2718395"/>
                </a:cubicBezTo>
                <a:cubicBezTo>
                  <a:pt x="2542188" y="2727466"/>
                  <a:pt x="2528707" y="2729643"/>
                  <a:pt x="2532078" y="2744881"/>
                </a:cubicBezTo>
                <a:cubicBezTo>
                  <a:pt x="2550052" y="2746333"/>
                  <a:pt x="2559038" y="2740527"/>
                  <a:pt x="2568025" y="2735085"/>
                </a:cubicBezTo>
                <a:cubicBezTo>
                  <a:pt x="2566902" y="2758669"/>
                  <a:pt x="2583752" y="2757217"/>
                  <a:pt x="2601726" y="2761571"/>
                </a:cubicBezTo>
                <a:cubicBezTo>
                  <a:pt x="2600603" y="2776447"/>
                  <a:pt x="2574765" y="2768828"/>
                  <a:pt x="2578136" y="2786969"/>
                </a:cubicBezTo>
                <a:cubicBezTo>
                  <a:pt x="2560162" y="2782615"/>
                  <a:pt x="2556792" y="2773544"/>
                  <a:pt x="2566902" y="2762297"/>
                </a:cubicBezTo>
                <a:cubicBezTo>
                  <a:pt x="2542188" y="2787695"/>
                  <a:pt x="2515227" y="2722386"/>
                  <a:pt x="2516350" y="2778987"/>
                </a:cubicBezTo>
                <a:cubicBezTo>
                  <a:pt x="2495006" y="2765562"/>
                  <a:pt x="2491636" y="2739439"/>
                  <a:pt x="2480403" y="2717669"/>
                </a:cubicBezTo>
                <a:cubicBezTo>
                  <a:pt x="2489390" y="2715130"/>
                  <a:pt x="2486019" y="2699891"/>
                  <a:pt x="2499500" y="2700979"/>
                </a:cubicBezTo>
                <a:cubicBezTo>
                  <a:pt x="2500623" y="2683201"/>
                  <a:pt x="2466922" y="2697714"/>
                  <a:pt x="2454565" y="2690095"/>
                </a:cubicBezTo>
                <a:cubicBezTo>
                  <a:pt x="2451195" y="2687555"/>
                  <a:pt x="2448948" y="2683201"/>
                  <a:pt x="2452318" y="2673405"/>
                </a:cubicBezTo>
                <a:cubicBezTo>
                  <a:pt x="2487143" y="2673042"/>
                  <a:pt x="2511857" y="2710776"/>
                  <a:pt x="2532078" y="2673405"/>
                </a:cubicBezTo>
                <a:cubicBezTo>
                  <a:pt x="2538818" y="2712953"/>
                  <a:pt x="2591616" y="2653087"/>
                  <a:pt x="2587123" y="2709687"/>
                </a:cubicBezTo>
                <a:cubicBezTo>
                  <a:pt x="2623071" y="2715130"/>
                  <a:pt x="2605097" y="2665785"/>
                  <a:pt x="2639921" y="2674130"/>
                </a:cubicBezTo>
                <a:cubicBezTo>
                  <a:pt x="2625317" y="2685378"/>
                  <a:pt x="2611837" y="2693723"/>
                  <a:pt x="2647785" y="2690095"/>
                </a:cubicBezTo>
                <a:cubicBezTo>
                  <a:pt x="2670252" y="2682838"/>
                  <a:pt x="2635428" y="2668325"/>
                  <a:pt x="2653402" y="2657803"/>
                </a:cubicBezTo>
                <a:cubicBezTo>
                  <a:pt x="2666882" y="2661432"/>
                  <a:pt x="2665759" y="2676670"/>
                  <a:pt x="2683732" y="2675219"/>
                </a:cubicBezTo>
                <a:cubicBezTo>
                  <a:pt x="2678116" y="2686829"/>
                  <a:pt x="2669129" y="2695174"/>
                  <a:pt x="2663512" y="2709687"/>
                </a:cubicBezTo>
                <a:cubicBezTo>
                  <a:pt x="2712940" y="2647281"/>
                  <a:pt x="2872459" y="2723837"/>
                  <a:pt x="2870212" y="2639662"/>
                </a:cubicBezTo>
                <a:cubicBezTo>
                  <a:pt x="2883693" y="2640751"/>
                  <a:pt x="2885939" y="2653449"/>
                  <a:pt x="2884816" y="2674130"/>
                </a:cubicBezTo>
                <a:lnTo>
                  <a:pt x="2938738" y="2675219"/>
                </a:lnTo>
                <a:cubicBezTo>
                  <a:pt x="2949971" y="2637122"/>
                  <a:pt x="2894926" y="2662520"/>
                  <a:pt x="2901666" y="2630229"/>
                </a:cubicBezTo>
                <a:close/>
                <a:moveTo>
                  <a:pt x="2842128" y="2630229"/>
                </a:moveTo>
                <a:cubicBezTo>
                  <a:pt x="2847745" y="2630229"/>
                  <a:pt x="2853362" y="2630954"/>
                  <a:pt x="2860102" y="2636034"/>
                </a:cubicBezTo>
                <a:cubicBezTo>
                  <a:pt x="2841005" y="2647281"/>
                  <a:pt x="2838758" y="2672316"/>
                  <a:pt x="2802810" y="2663609"/>
                </a:cubicBezTo>
                <a:cubicBezTo>
                  <a:pt x="2810674" y="2650184"/>
                  <a:pt x="2824154" y="2630954"/>
                  <a:pt x="2842128" y="2630229"/>
                </a:cubicBezTo>
                <a:close/>
                <a:moveTo>
                  <a:pt x="21914714" y="2627326"/>
                </a:moveTo>
                <a:cubicBezTo>
                  <a:pt x="21929316" y="2670865"/>
                  <a:pt x="21916960" y="2664334"/>
                  <a:pt x="21877642" y="2655626"/>
                </a:cubicBezTo>
                <a:cubicBezTo>
                  <a:pt x="21877642" y="2710050"/>
                  <a:pt x="21964142" y="2625512"/>
                  <a:pt x="21940550" y="2702431"/>
                </a:cubicBezTo>
                <a:cubicBezTo>
                  <a:pt x="21972006" y="2701705"/>
                  <a:pt x="21991102" y="2684652"/>
                  <a:pt x="22014694" y="2674130"/>
                </a:cubicBezTo>
                <a:cubicBezTo>
                  <a:pt x="21997842" y="2666874"/>
                  <a:pt x="21998966" y="2634220"/>
                  <a:pt x="21967512" y="2638211"/>
                </a:cubicBezTo>
                <a:cubicBezTo>
                  <a:pt x="21947290" y="2675945"/>
                  <a:pt x="21941674" y="2635308"/>
                  <a:pt x="21914714" y="2627326"/>
                </a:cubicBezTo>
                <a:close/>
                <a:moveTo>
                  <a:pt x="2222027" y="2625875"/>
                </a:moveTo>
                <a:cubicBezTo>
                  <a:pt x="2242248" y="2651635"/>
                  <a:pt x="2296170" y="2625512"/>
                  <a:pt x="2333241" y="2643290"/>
                </a:cubicBezTo>
                <a:cubicBezTo>
                  <a:pt x="2284936" y="2677033"/>
                  <a:pt x="2399520" y="2663971"/>
                  <a:pt x="2454565" y="2690095"/>
                </a:cubicBezTo>
                <a:cubicBezTo>
                  <a:pt x="2466922" y="2695900"/>
                  <a:pt x="2478156" y="2703156"/>
                  <a:pt x="2481526" y="2714041"/>
                </a:cubicBezTo>
                <a:cubicBezTo>
                  <a:pt x="2445578" y="2729643"/>
                  <a:pt x="2375929" y="2731094"/>
                  <a:pt x="2344475" y="2680298"/>
                </a:cubicBezTo>
                <a:cubicBezTo>
                  <a:pt x="2323130" y="2675582"/>
                  <a:pt x="2326501" y="2697351"/>
                  <a:pt x="2300663" y="2689369"/>
                </a:cubicBezTo>
                <a:cubicBezTo>
                  <a:pt x="2289430" y="2715855"/>
                  <a:pt x="2330994" y="2694086"/>
                  <a:pt x="2319761" y="2723475"/>
                </a:cubicBezTo>
                <a:cubicBezTo>
                  <a:pt x="2293923" y="2715492"/>
                  <a:pt x="2297293" y="2737988"/>
                  <a:pt x="2275949" y="2733271"/>
                </a:cubicBezTo>
                <a:cubicBezTo>
                  <a:pt x="2272579" y="2715130"/>
                  <a:pt x="2281566" y="2709324"/>
                  <a:pt x="2282689" y="2697351"/>
                </a:cubicBezTo>
                <a:cubicBezTo>
                  <a:pt x="2278196" y="2696988"/>
                  <a:pt x="2218657" y="2671228"/>
                  <a:pt x="2216411" y="2707510"/>
                </a:cubicBezTo>
                <a:lnTo>
                  <a:pt x="2163612" y="2706785"/>
                </a:lnTo>
                <a:cubicBezTo>
                  <a:pt x="2164735" y="2691909"/>
                  <a:pt x="2151255" y="2687918"/>
                  <a:pt x="2153502" y="2669777"/>
                </a:cubicBezTo>
                <a:cubicBezTo>
                  <a:pt x="2189450" y="2654175"/>
                  <a:pt x="2226521" y="2686829"/>
                  <a:pt x="2222027" y="2625875"/>
                </a:cubicBezTo>
                <a:close/>
                <a:moveTo>
                  <a:pt x="5004616" y="2624786"/>
                </a:moveTo>
                <a:cubicBezTo>
                  <a:pt x="5012480" y="2650910"/>
                  <a:pt x="5054044" y="2622609"/>
                  <a:pt x="5083252" y="2641839"/>
                </a:cubicBezTo>
                <a:cubicBezTo>
                  <a:pt x="5073142" y="2661069"/>
                  <a:pt x="5007986" y="2648007"/>
                  <a:pt x="5012480" y="2639662"/>
                </a:cubicBezTo>
                <a:cubicBezTo>
                  <a:pt x="4995629" y="2638574"/>
                  <a:pt x="5006862" y="2670865"/>
                  <a:pt x="5005739" y="2682113"/>
                </a:cubicBezTo>
                <a:lnTo>
                  <a:pt x="4970915" y="2682113"/>
                </a:lnTo>
                <a:cubicBezTo>
                  <a:pt x="4972038" y="2653812"/>
                  <a:pt x="4994506" y="2646919"/>
                  <a:pt x="5004616" y="2624786"/>
                </a:cubicBezTo>
                <a:close/>
                <a:moveTo>
                  <a:pt x="1470492" y="2616079"/>
                </a:moveTo>
                <a:cubicBezTo>
                  <a:pt x="1481726" y="2616804"/>
                  <a:pt x="1471616" y="2643290"/>
                  <a:pt x="1491836" y="2641839"/>
                </a:cubicBezTo>
                <a:cubicBezTo>
                  <a:pt x="1473862" y="2670139"/>
                  <a:pt x="1461505" y="2621884"/>
                  <a:pt x="1445778" y="2626600"/>
                </a:cubicBezTo>
                <a:cubicBezTo>
                  <a:pt x="1430051" y="2631680"/>
                  <a:pt x="1442408" y="2668325"/>
                  <a:pt x="1412077" y="2659980"/>
                </a:cubicBezTo>
                <a:cubicBezTo>
                  <a:pt x="1408707" y="2648007"/>
                  <a:pt x="1444655" y="2638574"/>
                  <a:pt x="1421064" y="2633857"/>
                </a:cubicBezTo>
                <a:cubicBezTo>
                  <a:pt x="1431174" y="2601928"/>
                  <a:pt x="1461505" y="2633131"/>
                  <a:pt x="1470492" y="2616079"/>
                </a:cubicBezTo>
                <a:close/>
                <a:moveTo>
                  <a:pt x="3799239" y="2608822"/>
                </a:moveTo>
                <a:lnTo>
                  <a:pt x="3814967" y="2609910"/>
                </a:lnTo>
                <a:cubicBezTo>
                  <a:pt x="3798116" y="2626238"/>
                  <a:pt x="3802610" y="2670502"/>
                  <a:pt x="3792499" y="2696263"/>
                </a:cubicBezTo>
                <a:cubicBezTo>
                  <a:pt x="3775649" y="2656715"/>
                  <a:pt x="3753181" y="2690095"/>
                  <a:pt x="3712740" y="2696263"/>
                </a:cubicBezTo>
                <a:cubicBezTo>
                  <a:pt x="3718357" y="2675945"/>
                  <a:pt x="3753181" y="2638211"/>
                  <a:pt x="3758798" y="2670865"/>
                </a:cubicBezTo>
                <a:cubicBezTo>
                  <a:pt x="3779018" y="2657441"/>
                  <a:pt x="3789129" y="2634583"/>
                  <a:pt x="3799239" y="2608822"/>
                </a:cubicBezTo>
                <a:close/>
                <a:moveTo>
                  <a:pt x="1671576" y="2608822"/>
                </a:moveTo>
                <a:cubicBezTo>
                  <a:pt x="1691796" y="2634583"/>
                  <a:pt x="1701907" y="2613902"/>
                  <a:pt x="1740101" y="2616804"/>
                </a:cubicBezTo>
                <a:cubicBezTo>
                  <a:pt x="1733361" y="2655626"/>
                  <a:pt x="1754705" y="2657803"/>
                  <a:pt x="1763692" y="2706785"/>
                </a:cubicBezTo>
                <a:cubicBezTo>
                  <a:pt x="1751335" y="2706059"/>
                  <a:pt x="1745718" y="2718032"/>
                  <a:pt x="1728868" y="2716944"/>
                </a:cubicBezTo>
                <a:cubicBezTo>
                  <a:pt x="1734484" y="2695900"/>
                  <a:pt x="1713140" y="2697351"/>
                  <a:pt x="1723251" y="2670865"/>
                </a:cubicBezTo>
                <a:cubicBezTo>
                  <a:pt x="1691796" y="2698803"/>
                  <a:pt x="1640121" y="2682838"/>
                  <a:pt x="1592940" y="2679573"/>
                </a:cubicBezTo>
                <a:cubicBezTo>
                  <a:pt x="1603050" y="2655989"/>
                  <a:pt x="1618777" y="2692634"/>
                  <a:pt x="1628888" y="2672316"/>
                </a:cubicBezTo>
                <a:cubicBezTo>
                  <a:pt x="1631134" y="2630229"/>
                  <a:pt x="1573842" y="2651635"/>
                  <a:pt x="1562609" y="2629503"/>
                </a:cubicBezTo>
                <a:cubicBezTo>
                  <a:pt x="1576089" y="2609185"/>
                  <a:pt x="1662589" y="2671953"/>
                  <a:pt x="1671576" y="2608822"/>
                </a:cubicBezTo>
                <a:close/>
                <a:moveTo>
                  <a:pt x="4901266" y="2593221"/>
                </a:moveTo>
                <a:cubicBezTo>
                  <a:pt x="4911376" y="2596849"/>
                  <a:pt x="4904636" y="2619344"/>
                  <a:pt x="4919240" y="2620432"/>
                </a:cubicBezTo>
                <a:cubicBezTo>
                  <a:pt x="4918117" y="2640751"/>
                  <a:pt x="4892279" y="2639299"/>
                  <a:pt x="4877675" y="2629503"/>
                </a:cubicBezTo>
                <a:cubicBezTo>
                  <a:pt x="4878799" y="2612087"/>
                  <a:pt x="4904636" y="2617167"/>
                  <a:pt x="4901266" y="2593221"/>
                </a:cubicBezTo>
                <a:close/>
                <a:moveTo>
                  <a:pt x="4981025" y="2589592"/>
                </a:moveTo>
                <a:cubicBezTo>
                  <a:pt x="5004616" y="2591406"/>
                  <a:pt x="4969792" y="2604105"/>
                  <a:pt x="4983272" y="2624061"/>
                </a:cubicBezTo>
                <a:cubicBezTo>
                  <a:pt x="4965298" y="2607008"/>
                  <a:pt x="4943954" y="2621521"/>
                  <a:pt x="4923733" y="2622972"/>
                </a:cubicBezTo>
                <a:cubicBezTo>
                  <a:pt x="4922610" y="2576168"/>
                  <a:pt x="4958558" y="2619344"/>
                  <a:pt x="4981025" y="2589592"/>
                </a:cubicBezTo>
                <a:close/>
                <a:moveTo>
                  <a:pt x="23004382" y="2587778"/>
                </a:moveTo>
                <a:cubicBezTo>
                  <a:pt x="23002136" y="2622972"/>
                  <a:pt x="22961694" y="2606282"/>
                  <a:pt x="22934734" y="2611725"/>
                </a:cubicBezTo>
                <a:cubicBezTo>
                  <a:pt x="22941474" y="2566009"/>
                  <a:pt x="22976298" y="2613902"/>
                  <a:pt x="23004382" y="2587778"/>
                </a:cubicBezTo>
                <a:close/>
                <a:moveTo>
                  <a:pt x="4231737" y="2587053"/>
                </a:moveTo>
                <a:cubicBezTo>
                  <a:pt x="4238477" y="2585238"/>
                  <a:pt x="4244094" y="2586327"/>
                  <a:pt x="4247464" y="2590681"/>
                </a:cubicBezTo>
                <a:cubicBezTo>
                  <a:pt x="4232861" y="2607734"/>
                  <a:pt x="4219380" y="2621521"/>
                  <a:pt x="4200283" y="2635308"/>
                </a:cubicBezTo>
                <a:cubicBezTo>
                  <a:pt x="4203653" y="2644742"/>
                  <a:pt x="4211516" y="2654901"/>
                  <a:pt x="4229490" y="2653449"/>
                </a:cubicBezTo>
                <a:cubicBezTo>
                  <a:pt x="4239601" y="2650910"/>
                  <a:pt x="4235107" y="2637848"/>
                  <a:pt x="4236231" y="2625875"/>
                </a:cubicBezTo>
                <a:cubicBezTo>
                  <a:pt x="4249711" y="2629866"/>
                  <a:pt x="4253081" y="2636034"/>
                  <a:pt x="4251958" y="2651272"/>
                </a:cubicBezTo>
                <a:cubicBezTo>
                  <a:pt x="4271055" y="2631317"/>
                  <a:pt x="4315990" y="2625875"/>
                  <a:pt x="4313743" y="2662157"/>
                </a:cubicBezTo>
                <a:cubicBezTo>
                  <a:pt x="4280042" y="2638211"/>
                  <a:pt x="4265438" y="2652361"/>
                  <a:pt x="4290152" y="2687555"/>
                </a:cubicBezTo>
                <a:cubicBezTo>
                  <a:pt x="4315990" y="2692272"/>
                  <a:pt x="4313743" y="2658892"/>
                  <a:pt x="4335087" y="2678847"/>
                </a:cubicBezTo>
                <a:cubicBezTo>
                  <a:pt x="4304756" y="2724926"/>
                  <a:pt x="4244094" y="2714404"/>
                  <a:pt x="4208146" y="2714767"/>
                </a:cubicBezTo>
                <a:cubicBezTo>
                  <a:pt x="4217133" y="2706422"/>
                  <a:pt x="4218257" y="2694449"/>
                  <a:pt x="4219380" y="2679573"/>
                </a:cubicBezTo>
                <a:cubicBezTo>
                  <a:pt x="4228367" y="2686104"/>
                  <a:pt x="4227243" y="2700979"/>
                  <a:pt x="4245218" y="2696263"/>
                </a:cubicBezTo>
                <a:cubicBezTo>
                  <a:pt x="4267685" y="2694811"/>
                  <a:pt x="4246341" y="2665785"/>
                  <a:pt x="4247464" y="2662883"/>
                </a:cubicBezTo>
                <a:cubicBezTo>
                  <a:pt x="4220503" y="2651998"/>
                  <a:pt x="4212639" y="2699528"/>
                  <a:pt x="4201406" y="2671591"/>
                </a:cubicBezTo>
                <a:cubicBezTo>
                  <a:pt x="4175569" y="2666511"/>
                  <a:pt x="4222750" y="2698077"/>
                  <a:pt x="4191296" y="2698803"/>
                </a:cubicBezTo>
                <a:cubicBezTo>
                  <a:pt x="4159841" y="2699891"/>
                  <a:pt x="4198036" y="2662520"/>
                  <a:pt x="4157595" y="2662883"/>
                </a:cubicBezTo>
                <a:cubicBezTo>
                  <a:pt x="4127264" y="2657441"/>
                  <a:pt x="4159841" y="2714404"/>
                  <a:pt x="4123893" y="2706059"/>
                </a:cubicBezTo>
                <a:cubicBezTo>
                  <a:pt x="4126140" y="2748509"/>
                  <a:pt x="4169951" y="2745607"/>
                  <a:pt x="4176692" y="2785518"/>
                </a:cubicBezTo>
                <a:cubicBezTo>
                  <a:pt x="4146361" y="2762297"/>
                  <a:pt x="4102549" y="2749961"/>
                  <a:pt x="4087946" y="2715492"/>
                </a:cubicBezTo>
                <a:cubicBezTo>
                  <a:pt x="4122770" y="2724200"/>
                  <a:pt x="4116030" y="2690820"/>
                  <a:pt x="4121647" y="2669777"/>
                </a:cubicBezTo>
                <a:cubicBezTo>
                  <a:pt x="4103673" y="2668688"/>
                  <a:pt x="4091316" y="2663971"/>
                  <a:pt x="4107043" y="2634583"/>
                </a:cubicBezTo>
                <a:cubicBezTo>
                  <a:pt x="4093562" y="2633857"/>
                  <a:pt x="4080082" y="2633131"/>
                  <a:pt x="4080082" y="2645467"/>
                </a:cubicBezTo>
                <a:cubicBezTo>
                  <a:pt x="4071095" y="2644742"/>
                  <a:pt x="4069972" y="2641476"/>
                  <a:pt x="4069972" y="2635308"/>
                </a:cubicBezTo>
                <a:cubicBezTo>
                  <a:pt x="4071095" y="2626238"/>
                  <a:pt x="4066601" y="2626238"/>
                  <a:pt x="4062108" y="2625875"/>
                </a:cubicBezTo>
                <a:cubicBezTo>
                  <a:pt x="4082329" y="2603017"/>
                  <a:pt x="4114907" y="2641476"/>
                  <a:pt x="4139620" y="2616079"/>
                </a:cubicBezTo>
                <a:cubicBezTo>
                  <a:pt x="4119400" y="2650910"/>
                  <a:pt x="4153101" y="2611362"/>
                  <a:pt x="4159841" y="2645467"/>
                </a:cubicBezTo>
                <a:cubicBezTo>
                  <a:pt x="4173322" y="2640388"/>
                  <a:pt x="4178939" y="2625149"/>
                  <a:pt x="4201406" y="2626600"/>
                </a:cubicBezTo>
                <a:cubicBezTo>
                  <a:pt x="4191296" y="2616804"/>
                  <a:pt x="4213763" y="2591769"/>
                  <a:pt x="4231737" y="2587053"/>
                </a:cubicBezTo>
                <a:close/>
                <a:moveTo>
                  <a:pt x="23151544" y="2584150"/>
                </a:moveTo>
                <a:cubicBezTo>
                  <a:pt x="23182998" y="2603017"/>
                  <a:pt x="23148174" y="2640025"/>
                  <a:pt x="23117844" y="2624786"/>
                </a:cubicBezTo>
                <a:lnTo>
                  <a:pt x="23114472" y="2595035"/>
                </a:lnTo>
                <a:cubicBezTo>
                  <a:pt x="23127954" y="2609185"/>
                  <a:pt x="23150420" y="2607371"/>
                  <a:pt x="23151544" y="2584150"/>
                </a:cubicBezTo>
                <a:close/>
                <a:moveTo>
                  <a:pt x="22061874" y="2580522"/>
                </a:moveTo>
                <a:cubicBezTo>
                  <a:pt x="22054012" y="2609548"/>
                  <a:pt x="22036038" y="2606282"/>
                  <a:pt x="22016940" y="2604468"/>
                </a:cubicBezTo>
                <a:cubicBezTo>
                  <a:pt x="22016940" y="2617530"/>
                  <a:pt x="22009076" y="2620432"/>
                  <a:pt x="21998966" y="2620432"/>
                </a:cubicBezTo>
                <a:cubicBezTo>
                  <a:pt x="22028174" y="2653449"/>
                  <a:pt x="22119166" y="2620070"/>
                  <a:pt x="22146128" y="2638211"/>
                </a:cubicBezTo>
                <a:cubicBezTo>
                  <a:pt x="22113550" y="2659980"/>
                  <a:pt x="22076478" y="2675945"/>
                  <a:pt x="22031544" y="2685015"/>
                </a:cubicBezTo>
                <a:cubicBezTo>
                  <a:pt x="22087712" y="2707147"/>
                  <a:pt x="22137140" y="2695174"/>
                  <a:pt x="22179828" y="2667962"/>
                </a:cubicBezTo>
                <a:cubicBezTo>
                  <a:pt x="22178706" y="2686104"/>
                  <a:pt x="22156238" y="2684290"/>
                  <a:pt x="22155114" y="2702431"/>
                </a:cubicBezTo>
                <a:cubicBezTo>
                  <a:pt x="22204542" y="2690820"/>
                  <a:pt x="22182076" y="2700979"/>
                  <a:pt x="22207912" y="2711864"/>
                </a:cubicBezTo>
                <a:cubicBezTo>
                  <a:pt x="22204542" y="2693723"/>
                  <a:pt x="22227010" y="2685741"/>
                  <a:pt x="22238244" y="2656352"/>
                </a:cubicBezTo>
                <a:cubicBezTo>
                  <a:pt x="22188816" y="2658892"/>
                  <a:pt x="22149498" y="2656715"/>
                  <a:pt x="22148374" y="2620432"/>
                </a:cubicBezTo>
                <a:cubicBezTo>
                  <a:pt x="22161854" y="2618255"/>
                  <a:pt x="22192186" y="2629866"/>
                  <a:pt x="22185446" y="2601928"/>
                </a:cubicBezTo>
                <a:cubicBezTo>
                  <a:pt x="22168594" y="2606282"/>
                  <a:pt x="22127030" y="2602654"/>
                  <a:pt x="22094452" y="2608096"/>
                </a:cubicBezTo>
                <a:cubicBezTo>
                  <a:pt x="22098946" y="2608096"/>
                  <a:pt x="22102316" y="2611362"/>
                  <a:pt x="22105686" y="2609910"/>
                </a:cubicBezTo>
                <a:cubicBezTo>
                  <a:pt x="22095576" y="2641839"/>
                  <a:pt x="22056258" y="2620432"/>
                  <a:pt x="22034914" y="2628415"/>
                </a:cubicBezTo>
                <a:cubicBezTo>
                  <a:pt x="22040530" y="2589955"/>
                  <a:pt x="22058504" y="2598663"/>
                  <a:pt x="22078726" y="2605557"/>
                </a:cubicBezTo>
                <a:cubicBezTo>
                  <a:pt x="22068614" y="2593221"/>
                  <a:pt x="22097822" y="2580522"/>
                  <a:pt x="22061874" y="2580522"/>
                </a:cubicBezTo>
                <a:close/>
                <a:moveTo>
                  <a:pt x="4103673" y="2579796"/>
                </a:moveTo>
                <a:cubicBezTo>
                  <a:pt x="4107043" y="2598663"/>
                  <a:pt x="4065478" y="2585238"/>
                  <a:pt x="4073342" y="2609910"/>
                </a:cubicBezTo>
                <a:cubicBezTo>
                  <a:pt x="4037394" y="2602291"/>
                  <a:pt x="4066601" y="2571814"/>
                  <a:pt x="4103673" y="2579796"/>
                </a:cubicBezTo>
                <a:close/>
                <a:moveTo>
                  <a:pt x="23053810" y="2577619"/>
                </a:moveTo>
                <a:cubicBezTo>
                  <a:pt x="23066168" y="2581610"/>
                  <a:pt x="23060552" y="2596849"/>
                  <a:pt x="23072908" y="2597574"/>
                </a:cubicBezTo>
                <a:cubicBezTo>
                  <a:pt x="23062798" y="2615716"/>
                  <a:pt x="23033590" y="2622972"/>
                  <a:pt x="23021234" y="2606282"/>
                </a:cubicBezTo>
                <a:cubicBezTo>
                  <a:pt x="23018986" y="2581247"/>
                  <a:pt x="23067292" y="2616079"/>
                  <a:pt x="23053810" y="2577619"/>
                </a:cubicBezTo>
                <a:close/>
                <a:moveTo>
                  <a:pt x="4659741" y="2576168"/>
                </a:moveTo>
                <a:cubicBezTo>
                  <a:pt x="4679962" y="2614627"/>
                  <a:pt x="4693443" y="2615716"/>
                  <a:pt x="4722650" y="2587053"/>
                </a:cubicBezTo>
                <a:cubicBezTo>
                  <a:pt x="4735007" y="2652361"/>
                  <a:pt x="4821507" y="2626963"/>
                  <a:pt x="4861948" y="2638936"/>
                </a:cubicBezTo>
                <a:cubicBezTo>
                  <a:pt x="4865318" y="2654538"/>
                  <a:pt x="4855208" y="2657078"/>
                  <a:pt x="4846221" y="2656352"/>
                </a:cubicBezTo>
                <a:cubicBezTo>
                  <a:pt x="4873182" y="2713678"/>
                  <a:pt x="4933843" y="2616804"/>
                  <a:pt x="4957435" y="2664334"/>
                </a:cubicBezTo>
                <a:cubicBezTo>
                  <a:pt x="4933843" y="2687192"/>
                  <a:pt x="4873182" y="2667237"/>
                  <a:pt x="4877675" y="2719846"/>
                </a:cubicBezTo>
                <a:cubicBezTo>
                  <a:pt x="4854084" y="2678484"/>
                  <a:pt x="4824877" y="2707147"/>
                  <a:pt x="4793422" y="2711139"/>
                </a:cubicBezTo>
                <a:cubicBezTo>
                  <a:pt x="4818136" y="2743793"/>
                  <a:pt x="4864195" y="2716218"/>
                  <a:pt x="4904636" y="2719121"/>
                </a:cubicBezTo>
                <a:cubicBezTo>
                  <a:pt x="4866442" y="2747058"/>
                  <a:pt x="4837234" y="2787695"/>
                  <a:pt x="4783312" y="2799305"/>
                </a:cubicBezTo>
                <a:cubicBezTo>
                  <a:pt x="4802409" y="2831596"/>
                  <a:pt x="4779942" y="2851189"/>
                  <a:pt x="4817013" y="2835587"/>
                </a:cubicBezTo>
                <a:cubicBezTo>
                  <a:pt x="4810273" y="2862436"/>
                  <a:pt x="4832740" y="2863888"/>
                  <a:pt x="4826000" y="2891100"/>
                </a:cubicBezTo>
                <a:cubicBezTo>
                  <a:pt x="4799039" y="2892188"/>
                  <a:pt x="4773202" y="2866065"/>
                  <a:pt x="4770955" y="2908878"/>
                </a:cubicBezTo>
                <a:cubicBezTo>
                  <a:pt x="4696813" y="2879126"/>
                  <a:pt x="4645137" y="2921940"/>
                  <a:pt x="4615930" y="2883117"/>
                </a:cubicBezTo>
                <a:cubicBezTo>
                  <a:pt x="4602449" y="2882029"/>
                  <a:pt x="4606943" y="2897630"/>
                  <a:pt x="4605820" y="2906701"/>
                </a:cubicBezTo>
                <a:cubicBezTo>
                  <a:pt x="4575489" y="2889285"/>
                  <a:pt x="4559761" y="2860259"/>
                  <a:pt x="4510333" y="2862799"/>
                </a:cubicBezTo>
                <a:cubicBezTo>
                  <a:pt x="4509210" y="2887108"/>
                  <a:pt x="4540664" y="2877675"/>
                  <a:pt x="4553021" y="2891100"/>
                </a:cubicBezTo>
                <a:cubicBezTo>
                  <a:pt x="4536171" y="2941895"/>
                  <a:pt x="4466522" y="2839216"/>
                  <a:pt x="4472138" y="2900896"/>
                </a:cubicBezTo>
                <a:cubicBezTo>
                  <a:pt x="4463152" y="2894365"/>
                  <a:pt x="4455288" y="2881303"/>
                  <a:pt x="4456411" y="2862799"/>
                </a:cubicBezTo>
                <a:cubicBezTo>
                  <a:pt x="4421587" y="2857357"/>
                  <a:pt x="4439561" y="2907427"/>
                  <a:pt x="4404736" y="2899082"/>
                </a:cubicBezTo>
                <a:cubicBezTo>
                  <a:pt x="4405860" y="2880578"/>
                  <a:pt x="4428327" y="2881666"/>
                  <a:pt x="4411476" y="2862074"/>
                </a:cubicBezTo>
                <a:cubicBezTo>
                  <a:pt x="4399119" y="2854817"/>
                  <a:pt x="4358678" y="2855543"/>
                  <a:pt x="4322730" y="2862074"/>
                </a:cubicBezTo>
                <a:cubicBezTo>
                  <a:pt x="4315990" y="2837039"/>
                  <a:pt x="4293523" y="2820712"/>
                  <a:pt x="4272179" y="2810190"/>
                </a:cubicBezTo>
                <a:cubicBezTo>
                  <a:pt x="4266562" y="2834136"/>
                  <a:pt x="4289029" y="2825791"/>
                  <a:pt x="4298016" y="2835587"/>
                </a:cubicBezTo>
                <a:cubicBezTo>
                  <a:pt x="4277795" y="2867879"/>
                  <a:pt x="4239601" y="2838127"/>
                  <a:pt x="4210393" y="2863525"/>
                </a:cubicBezTo>
                <a:cubicBezTo>
                  <a:pt x="4212639" y="2836313"/>
                  <a:pt x="4187926" y="2813092"/>
                  <a:pt x="4211516" y="2793500"/>
                </a:cubicBezTo>
                <a:cubicBezTo>
                  <a:pt x="4242970" y="2798579"/>
                  <a:pt x="4199159" y="2829419"/>
                  <a:pt x="4244094" y="2829419"/>
                </a:cubicBezTo>
                <a:cubicBezTo>
                  <a:pt x="4259821" y="2796765"/>
                  <a:pt x="4267685" y="2760846"/>
                  <a:pt x="4291276" y="2737988"/>
                </a:cubicBezTo>
                <a:cubicBezTo>
                  <a:pt x="4299139" y="2744518"/>
                  <a:pt x="4303633" y="2756854"/>
                  <a:pt x="4307003" y="2775359"/>
                </a:cubicBezTo>
                <a:cubicBezTo>
                  <a:pt x="4293523" y="2774633"/>
                  <a:pt x="4280042" y="2773544"/>
                  <a:pt x="4280042" y="2782615"/>
                </a:cubicBezTo>
                <a:cubicBezTo>
                  <a:pt x="4374405" y="2835225"/>
                  <a:pt x="4513703" y="2814181"/>
                  <a:pt x="4603572" y="2863525"/>
                </a:cubicBezTo>
                <a:cubicBezTo>
                  <a:pt x="4617053" y="2861348"/>
                  <a:pt x="4614806" y="2845746"/>
                  <a:pt x="4614806" y="2836676"/>
                </a:cubicBezTo>
                <a:cubicBezTo>
                  <a:pt x="4632780" y="2850100"/>
                  <a:pt x="4654125" y="2863525"/>
                  <a:pt x="4685579" y="2862799"/>
                </a:cubicBezTo>
                <a:cubicBezTo>
                  <a:pt x="4717033" y="2855906"/>
                  <a:pt x="4678839" y="2819260"/>
                  <a:pt x="4727144" y="2825791"/>
                </a:cubicBezTo>
                <a:cubicBezTo>
                  <a:pt x="4721527" y="2837764"/>
                  <a:pt x="4715910" y="2849738"/>
                  <a:pt x="4719280" y="2871507"/>
                </a:cubicBezTo>
                <a:cubicBezTo>
                  <a:pt x="4738377" y="2860622"/>
                  <a:pt x="4748488" y="2833773"/>
                  <a:pt x="4763091" y="2819623"/>
                </a:cubicBezTo>
                <a:cubicBezTo>
                  <a:pt x="4769832" y="2789509"/>
                  <a:pt x="4743994" y="2793500"/>
                  <a:pt x="4730514" y="2783341"/>
                </a:cubicBezTo>
                <a:cubicBezTo>
                  <a:pt x="4699059" y="2784429"/>
                  <a:pt x="4692319" y="2830145"/>
                  <a:pt x="4666482" y="2810190"/>
                </a:cubicBezTo>
                <a:cubicBezTo>
                  <a:pt x="4685579" y="2798942"/>
                  <a:pt x="4703552" y="2784792"/>
                  <a:pt x="4693443" y="2747421"/>
                </a:cubicBezTo>
                <a:lnTo>
                  <a:pt x="4666482" y="2745607"/>
                </a:lnTo>
                <a:cubicBezTo>
                  <a:pt x="4648508" y="2750686"/>
                  <a:pt x="4663111" y="2784792"/>
                  <a:pt x="4649631" y="2789871"/>
                </a:cubicBezTo>
                <a:cubicBezTo>
                  <a:pt x="4628287" y="2776084"/>
                  <a:pt x="4586722" y="2801119"/>
                  <a:pt x="4570995" y="2763385"/>
                </a:cubicBezTo>
                <a:cubicBezTo>
                  <a:pt x="4613683" y="2796765"/>
                  <a:pt x="4655248" y="2716944"/>
                  <a:pt x="4702429" y="2738713"/>
                </a:cubicBezTo>
                <a:cubicBezTo>
                  <a:pt x="4717033" y="2730368"/>
                  <a:pt x="4721527" y="2718395"/>
                  <a:pt x="4722650" y="2703156"/>
                </a:cubicBezTo>
                <a:cubicBezTo>
                  <a:pt x="4692319" y="2700979"/>
                  <a:pt x="4690072" y="2725289"/>
                  <a:pt x="4658618" y="2719846"/>
                </a:cubicBezTo>
                <a:cubicBezTo>
                  <a:pt x="4664235" y="2707873"/>
                  <a:pt x="4673222" y="2705696"/>
                  <a:pt x="4678839" y="2693723"/>
                </a:cubicBezTo>
                <a:cubicBezTo>
                  <a:pt x="4656371" y="2689006"/>
                  <a:pt x="4659741" y="2708236"/>
                  <a:pt x="4632780" y="2703156"/>
                </a:cubicBezTo>
                <a:cubicBezTo>
                  <a:pt x="4638397" y="2694449"/>
                  <a:pt x="4642891" y="2682838"/>
                  <a:pt x="4639521" y="2667237"/>
                </a:cubicBezTo>
                <a:cubicBezTo>
                  <a:pt x="4661988" y="2671953"/>
                  <a:pt x="4669852" y="2684290"/>
                  <a:pt x="4687825" y="2691909"/>
                </a:cubicBezTo>
                <a:cubicBezTo>
                  <a:pt x="4704676" y="2695900"/>
                  <a:pt x="4694566" y="2667237"/>
                  <a:pt x="4712540" y="2665423"/>
                </a:cubicBezTo>
                <a:cubicBezTo>
                  <a:pt x="4682209" y="2648007"/>
                  <a:pt x="4660864" y="2622247"/>
                  <a:pt x="4659741" y="2576168"/>
                </a:cubicBezTo>
                <a:close/>
                <a:moveTo>
                  <a:pt x="22741514" y="2573991"/>
                </a:moveTo>
                <a:cubicBezTo>
                  <a:pt x="22768474" y="2567097"/>
                  <a:pt x="22751624" y="2602654"/>
                  <a:pt x="22783078" y="2590681"/>
                </a:cubicBezTo>
                <a:cubicBezTo>
                  <a:pt x="22763982" y="2617893"/>
                  <a:pt x="22696580" y="2636397"/>
                  <a:pt x="22686468" y="2589592"/>
                </a:cubicBezTo>
                <a:cubicBezTo>
                  <a:pt x="22706690" y="2614264"/>
                  <a:pt x="22719046" y="2580885"/>
                  <a:pt x="22741514" y="2573991"/>
                </a:cubicBezTo>
                <a:close/>
                <a:moveTo>
                  <a:pt x="4583352" y="2573991"/>
                </a:moveTo>
                <a:cubicBezTo>
                  <a:pt x="4608066" y="2572177"/>
                  <a:pt x="4590092" y="2606282"/>
                  <a:pt x="4594586" y="2619707"/>
                </a:cubicBezTo>
                <a:cubicBezTo>
                  <a:pt x="4628287" y="2612087"/>
                  <a:pt x="4636151" y="2632406"/>
                  <a:pt x="4669852" y="2628415"/>
                </a:cubicBezTo>
                <a:cubicBezTo>
                  <a:pt x="4638397" y="2667962"/>
                  <a:pt x="4603572" y="2626963"/>
                  <a:pt x="4546280" y="2629503"/>
                </a:cubicBezTo>
                <a:cubicBezTo>
                  <a:pt x="4551898" y="2604105"/>
                  <a:pt x="4594586" y="2616804"/>
                  <a:pt x="4583352" y="2573991"/>
                </a:cubicBezTo>
                <a:close/>
                <a:moveTo>
                  <a:pt x="23241414" y="2571814"/>
                </a:moveTo>
                <a:cubicBezTo>
                  <a:pt x="23239168" y="2598663"/>
                  <a:pt x="23211082" y="2602291"/>
                  <a:pt x="23182998" y="2605557"/>
                </a:cubicBezTo>
                <a:cubicBezTo>
                  <a:pt x="23202096" y="2593583"/>
                  <a:pt x="23208836" y="2572177"/>
                  <a:pt x="23241414" y="2571814"/>
                </a:cubicBezTo>
                <a:close/>
                <a:moveTo>
                  <a:pt x="1805257" y="2571814"/>
                </a:moveTo>
                <a:cubicBezTo>
                  <a:pt x="1817614" y="2595035"/>
                  <a:pt x="1838958" y="2606282"/>
                  <a:pt x="1876029" y="2599389"/>
                </a:cubicBezTo>
                <a:cubicBezTo>
                  <a:pt x="1870412" y="2611725"/>
                  <a:pt x="1864795" y="2620432"/>
                  <a:pt x="1851315" y="2619707"/>
                </a:cubicBezTo>
                <a:cubicBezTo>
                  <a:pt x="1851315" y="2625875"/>
                  <a:pt x="1860302" y="2629503"/>
                  <a:pt x="1859179" y="2638936"/>
                </a:cubicBezTo>
                <a:cubicBezTo>
                  <a:pt x="1877152" y="2640388"/>
                  <a:pt x="1887263" y="2631317"/>
                  <a:pt x="1883893" y="2608822"/>
                </a:cubicBezTo>
                <a:cubicBezTo>
                  <a:pt x="1918717" y="2636760"/>
                  <a:pt x="1958035" y="2608096"/>
                  <a:pt x="1977132" y="2647644"/>
                </a:cubicBezTo>
                <a:cubicBezTo>
                  <a:pt x="2005217" y="2646556"/>
                  <a:pt x="2010834" y="2627689"/>
                  <a:pt x="2029931" y="2619707"/>
                </a:cubicBezTo>
                <a:cubicBezTo>
                  <a:pt x="2042288" y="2629866"/>
                  <a:pt x="2084976" y="2613539"/>
                  <a:pt x="2082729" y="2645467"/>
                </a:cubicBezTo>
                <a:cubicBezTo>
                  <a:pt x="2059139" y="2646919"/>
                  <a:pt x="2055768" y="2630591"/>
                  <a:pt x="2037794" y="2629503"/>
                </a:cubicBezTo>
                <a:cubicBezTo>
                  <a:pt x="2018697" y="2631317"/>
                  <a:pt x="2022067" y="2653812"/>
                  <a:pt x="1990613" y="2645467"/>
                </a:cubicBezTo>
                <a:lnTo>
                  <a:pt x="1993983" y="2664334"/>
                </a:lnTo>
                <a:cubicBezTo>
                  <a:pt x="2031054" y="2663609"/>
                  <a:pt x="2155748" y="2644016"/>
                  <a:pt x="2128788" y="2702431"/>
                </a:cubicBezTo>
                <a:cubicBezTo>
                  <a:pt x="2106320" y="2694449"/>
                  <a:pt x="2029931" y="2679573"/>
                  <a:pt x="1990613" y="2711864"/>
                </a:cubicBezTo>
                <a:cubicBezTo>
                  <a:pt x="1997353" y="2741253"/>
                  <a:pt x="2014204" y="2703882"/>
                  <a:pt x="2027684" y="2711139"/>
                </a:cubicBezTo>
                <a:cubicBezTo>
                  <a:pt x="2043411" y="2747421"/>
                  <a:pt x="1990613" y="2715855"/>
                  <a:pt x="1993983" y="2741253"/>
                </a:cubicBezTo>
                <a:cubicBezTo>
                  <a:pt x="1967022" y="2733271"/>
                  <a:pt x="1980503" y="2727828"/>
                  <a:pt x="1982749" y="2702431"/>
                </a:cubicBezTo>
                <a:cubicBezTo>
                  <a:pt x="1965899" y="2691546"/>
                  <a:pt x="1881646" y="2717307"/>
                  <a:pt x="1902990" y="2674130"/>
                </a:cubicBezTo>
                <a:cubicBezTo>
                  <a:pt x="1865919" y="2674856"/>
                  <a:pt x="1851315" y="2692634"/>
                  <a:pt x="1849068" y="2730731"/>
                </a:cubicBezTo>
                <a:cubicBezTo>
                  <a:pt x="1808627" y="2721298"/>
                  <a:pt x="1836711" y="2707510"/>
                  <a:pt x="1838958" y="2675945"/>
                </a:cubicBezTo>
                <a:cubicBezTo>
                  <a:pt x="1807503" y="2670502"/>
                  <a:pt x="1817614" y="2712590"/>
                  <a:pt x="1777172" y="2703156"/>
                </a:cubicBezTo>
                <a:cubicBezTo>
                  <a:pt x="1801887" y="2676307"/>
                  <a:pt x="1789530" y="2669051"/>
                  <a:pt x="1796270" y="2628415"/>
                </a:cubicBezTo>
                <a:cubicBezTo>
                  <a:pt x="1815367" y="2623335"/>
                  <a:pt x="1818737" y="2636397"/>
                  <a:pt x="1832218" y="2637485"/>
                </a:cubicBezTo>
                <a:cubicBezTo>
                  <a:pt x="1844575" y="2590681"/>
                  <a:pt x="1788406" y="2621884"/>
                  <a:pt x="1776049" y="2601928"/>
                </a:cubicBezTo>
                <a:cubicBezTo>
                  <a:pt x="1772679" y="2579433"/>
                  <a:pt x="1816490" y="2604468"/>
                  <a:pt x="1805257" y="2571814"/>
                </a:cubicBezTo>
                <a:close/>
                <a:moveTo>
                  <a:pt x="22646028" y="2571451"/>
                </a:moveTo>
                <a:cubicBezTo>
                  <a:pt x="22647150" y="2573265"/>
                  <a:pt x="22649398" y="2579796"/>
                  <a:pt x="22655014" y="2593221"/>
                </a:cubicBezTo>
                <a:cubicBezTo>
                  <a:pt x="22657262" y="2615353"/>
                  <a:pt x="22620190" y="2587778"/>
                  <a:pt x="22633670" y="2622972"/>
                </a:cubicBezTo>
                <a:cubicBezTo>
                  <a:pt x="22622436" y="2609910"/>
                  <a:pt x="22602216" y="2617893"/>
                  <a:pt x="22607832" y="2593221"/>
                </a:cubicBezTo>
                <a:cubicBezTo>
                  <a:pt x="22631424" y="2597937"/>
                  <a:pt x="22638164" y="2584150"/>
                  <a:pt x="22641534" y="2576168"/>
                </a:cubicBezTo>
                <a:cubicBezTo>
                  <a:pt x="22643780" y="2572177"/>
                  <a:pt x="22643780" y="2569637"/>
                  <a:pt x="22646028" y="2571451"/>
                </a:cubicBezTo>
                <a:close/>
                <a:moveTo>
                  <a:pt x="3583552" y="2566009"/>
                </a:moveTo>
                <a:cubicBezTo>
                  <a:pt x="3599279" y="2573265"/>
                  <a:pt x="3608266" y="2585964"/>
                  <a:pt x="3623994" y="2593221"/>
                </a:cubicBezTo>
                <a:cubicBezTo>
                  <a:pt x="3627364" y="2608822"/>
                  <a:pt x="3600403" y="2640025"/>
                  <a:pt x="3634104" y="2636034"/>
                </a:cubicBezTo>
                <a:cubicBezTo>
                  <a:pt x="3629610" y="2645104"/>
                  <a:pt x="3623994" y="2655989"/>
                  <a:pt x="3627364" y="2671591"/>
                </a:cubicBezTo>
                <a:cubicBezTo>
                  <a:pt x="3594786" y="2654175"/>
                  <a:pt x="3606019" y="2595035"/>
                  <a:pt x="3583552" y="2566009"/>
                </a:cubicBezTo>
                <a:close/>
                <a:moveTo>
                  <a:pt x="4503593" y="2564920"/>
                </a:moveTo>
                <a:cubicBezTo>
                  <a:pt x="4519320" y="2582336"/>
                  <a:pt x="4549651" y="2577982"/>
                  <a:pt x="4547404" y="2610636"/>
                </a:cubicBezTo>
                <a:cubicBezTo>
                  <a:pt x="4521567" y="2622247"/>
                  <a:pt x="4515949" y="2565646"/>
                  <a:pt x="4505840" y="2591406"/>
                </a:cubicBezTo>
                <a:cubicBezTo>
                  <a:pt x="4493483" y="2587053"/>
                  <a:pt x="4506963" y="2578345"/>
                  <a:pt x="4503593" y="2564920"/>
                </a:cubicBezTo>
                <a:close/>
                <a:moveTo>
                  <a:pt x="5459581" y="2560566"/>
                </a:moveTo>
                <a:cubicBezTo>
                  <a:pt x="5466321" y="2585238"/>
                  <a:pt x="5493282" y="2586690"/>
                  <a:pt x="5505639" y="2605557"/>
                </a:cubicBezTo>
                <a:cubicBezTo>
                  <a:pt x="5489912" y="2571088"/>
                  <a:pt x="5532600" y="2599026"/>
                  <a:pt x="5529230" y="2577619"/>
                </a:cubicBezTo>
                <a:cubicBezTo>
                  <a:pt x="5500023" y="2563106"/>
                  <a:pt x="5488789" y="2580522"/>
                  <a:pt x="5459581" y="2560566"/>
                </a:cubicBezTo>
                <a:close/>
                <a:moveTo>
                  <a:pt x="22484262" y="2556212"/>
                </a:moveTo>
                <a:cubicBezTo>
                  <a:pt x="22497742" y="2565283"/>
                  <a:pt x="22521334" y="2564557"/>
                  <a:pt x="22535938" y="2573991"/>
                </a:cubicBezTo>
                <a:cubicBezTo>
                  <a:pt x="22495496" y="2595760"/>
                  <a:pt x="22482016" y="2593946"/>
                  <a:pt x="22438204" y="2599389"/>
                </a:cubicBezTo>
                <a:cubicBezTo>
                  <a:pt x="22443820" y="2577619"/>
                  <a:pt x="22491002" y="2589592"/>
                  <a:pt x="22484262" y="2556212"/>
                </a:cubicBezTo>
                <a:close/>
                <a:moveTo>
                  <a:pt x="23287472" y="2547142"/>
                </a:moveTo>
                <a:lnTo>
                  <a:pt x="23303200" y="2548230"/>
                </a:lnTo>
                <a:cubicBezTo>
                  <a:pt x="23302076" y="2554398"/>
                  <a:pt x="23306570" y="2555124"/>
                  <a:pt x="23311062" y="2555124"/>
                </a:cubicBezTo>
                <a:cubicBezTo>
                  <a:pt x="23295336" y="2591769"/>
                  <a:pt x="23299830" y="2588504"/>
                  <a:pt x="23293088" y="2631680"/>
                </a:cubicBezTo>
                <a:cubicBezTo>
                  <a:pt x="23265004" y="2617530"/>
                  <a:pt x="23285226" y="2572177"/>
                  <a:pt x="23287472" y="2547142"/>
                </a:cubicBezTo>
                <a:close/>
                <a:moveTo>
                  <a:pt x="5295569" y="2542788"/>
                </a:moveTo>
                <a:cubicBezTo>
                  <a:pt x="5297816" y="2570363"/>
                  <a:pt x="5276472" y="2568548"/>
                  <a:pt x="5292199" y="2587778"/>
                </a:cubicBezTo>
                <a:cubicBezTo>
                  <a:pt x="5314666" y="2586327"/>
                  <a:pt x="5324776" y="2568548"/>
                  <a:pt x="5339380" y="2560566"/>
                </a:cubicBezTo>
                <a:cubicBezTo>
                  <a:pt x="5312420" y="2567460"/>
                  <a:pt x="5307926" y="2546779"/>
                  <a:pt x="5295569" y="2542788"/>
                </a:cubicBezTo>
                <a:close/>
                <a:moveTo>
                  <a:pt x="4369911" y="2536620"/>
                </a:moveTo>
                <a:cubicBezTo>
                  <a:pt x="4372159" y="2554761"/>
                  <a:pt x="4363172" y="2554398"/>
                  <a:pt x="4353061" y="2553673"/>
                </a:cubicBezTo>
                <a:cubicBezTo>
                  <a:pt x="4355308" y="2574716"/>
                  <a:pt x="4363172" y="2581247"/>
                  <a:pt x="4368788" y="2596486"/>
                </a:cubicBezTo>
                <a:cubicBezTo>
                  <a:pt x="4360925" y="2610999"/>
                  <a:pt x="4341827" y="2571088"/>
                  <a:pt x="4344074" y="2547142"/>
                </a:cubicBezTo>
                <a:cubicBezTo>
                  <a:pt x="4356431" y="2548230"/>
                  <a:pt x="4357554" y="2535531"/>
                  <a:pt x="4369911" y="2536620"/>
                </a:cubicBezTo>
                <a:close/>
                <a:moveTo>
                  <a:pt x="5215810" y="2534080"/>
                </a:moveTo>
                <a:cubicBezTo>
                  <a:pt x="5218057" y="2561655"/>
                  <a:pt x="5234907" y="2580522"/>
                  <a:pt x="5275348" y="2577619"/>
                </a:cubicBezTo>
                <a:cubicBezTo>
                  <a:pt x="5273102" y="2547142"/>
                  <a:pt x="5237153" y="2547867"/>
                  <a:pt x="5215810" y="2534080"/>
                </a:cubicBezTo>
                <a:close/>
                <a:moveTo>
                  <a:pt x="4123893" y="2528638"/>
                </a:moveTo>
                <a:cubicBezTo>
                  <a:pt x="4150854" y="2534080"/>
                  <a:pt x="4156471" y="2566372"/>
                  <a:pt x="4160965" y="2597574"/>
                </a:cubicBezTo>
                <a:cubicBezTo>
                  <a:pt x="4139620" y="2585964"/>
                  <a:pt x="4134004" y="2553310"/>
                  <a:pt x="4123893" y="2528638"/>
                </a:cubicBezTo>
                <a:close/>
                <a:moveTo>
                  <a:pt x="1194143" y="2519930"/>
                </a:moveTo>
                <a:cubicBezTo>
                  <a:pt x="1249188" y="2539160"/>
                  <a:pt x="1288506" y="2529726"/>
                  <a:pt x="1348045" y="2530815"/>
                </a:cubicBezTo>
                <a:cubicBezTo>
                  <a:pt x="1333441" y="2554398"/>
                  <a:pt x="1303110" y="2561655"/>
                  <a:pt x="1287383" y="2538434"/>
                </a:cubicBezTo>
                <a:cubicBezTo>
                  <a:pt x="1280643" y="2563106"/>
                  <a:pt x="1298617" y="2561655"/>
                  <a:pt x="1297493" y="2583424"/>
                </a:cubicBezTo>
                <a:cubicBezTo>
                  <a:pt x="1260422" y="2559115"/>
                  <a:pt x="1215487" y="2527549"/>
                  <a:pt x="1187403" y="2556938"/>
                </a:cubicBezTo>
                <a:cubicBezTo>
                  <a:pt x="1166059" y="2555487"/>
                  <a:pt x="1197513" y="2532629"/>
                  <a:pt x="1194143" y="2519930"/>
                </a:cubicBezTo>
                <a:close/>
                <a:moveTo>
                  <a:pt x="3949771" y="2516302"/>
                </a:moveTo>
                <a:cubicBezTo>
                  <a:pt x="3969992" y="2521018"/>
                  <a:pt x="3982349" y="2531540"/>
                  <a:pt x="3984596" y="2553673"/>
                </a:cubicBezTo>
                <a:cubicBezTo>
                  <a:pt x="3964375" y="2555487"/>
                  <a:pt x="3965498" y="2536620"/>
                  <a:pt x="3944154" y="2544602"/>
                </a:cubicBezTo>
                <a:cubicBezTo>
                  <a:pt x="3949771" y="2535531"/>
                  <a:pt x="3953141" y="2529001"/>
                  <a:pt x="3949771" y="2516302"/>
                </a:cubicBezTo>
                <a:close/>
                <a:moveTo>
                  <a:pt x="3873382" y="2511222"/>
                </a:moveTo>
                <a:cubicBezTo>
                  <a:pt x="3874505" y="2544965"/>
                  <a:pt x="3836310" y="2527912"/>
                  <a:pt x="3823954" y="2545691"/>
                </a:cubicBezTo>
                <a:cubicBezTo>
                  <a:pt x="3821707" y="2511948"/>
                  <a:pt x="3849791" y="2509408"/>
                  <a:pt x="3873382" y="2511222"/>
                </a:cubicBezTo>
                <a:close/>
                <a:moveTo>
                  <a:pt x="3213963" y="2502514"/>
                </a:moveTo>
                <a:cubicBezTo>
                  <a:pt x="3235307" y="2531903"/>
                  <a:pt x="3257775" y="2552221"/>
                  <a:pt x="3279119" y="2575442"/>
                </a:cubicBezTo>
                <a:cubicBezTo>
                  <a:pt x="3254405" y="2589229"/>
                  <a:pt x="3225197" y="2559478"/>
                  <a:pt x="3226320" y="2531540"/>
                </a:cubicBezTo>
                <a:cubicBezTo>
                  <a:pt x="3217333" y="2536983"/>
                  <a:pt x="3216210" y="2549319"/>
                  <a:pt x="3198236" y="2548230"/>
                </a:cubicBezTo>
                <a:cubicBezTo>
                  <a:pt x="3207223" y="2536257"/>
                  <a:pt x="3208346" y="2514488"/>
                  <a:pt x="3213963" y="2502514"/>
                </a:cubicBezTo>
                <a:close/>
                <a:moveTo>
                  <a:pt x="3991336" y="2468772"/>
                </a:moveTo>
                <a:cubicBezTo>
                  <a:pt x="3965498" y="2517390"/>
                  <a:pt x="3882369" y="2478568"/>
                  <a:pt x="3837434" y="2486550"/>
                </a:cubicBezTo>
                <a:cubicBezTo>
                  <a:pt x="3892479" y="2456799"/>
                  <a:pt x="3949771" y="2496709"/>
                  <a:pt x="3991336" y="2468772"/>
                </a:cubicBezTo>
                <a:close/>
                <a:moveTo>
                  <a:pt x="4478879" y="2450630"/>
                </a:moveTo>
                <a:cubicBezTo>
                  <a:pt x="4504716" y="2443374"/>
                  <a:pt x="4490112" y="2478205"/>
                  <a:pt x="4511456" y="2476754"/>
                </a:cubicBezTo>
                <a:cubicBezTo>
                  <a:pt x="4480002" y="2492355"/>
                  <a:pt x="4508086" y="2517753"/>
                  <a:pt x="4510333" y="2544602"/>
                </a:cubicBezTo>
                <a:cubicBezTo>
                  <a:pt x="4496853" y="2555487"/>
                  <a:pt x="4482249" y="2518479"/>
                  <a:pt x="4475509" y="2544602"/>
                </a:cubicBezTo>
                <a:cubicBezTo>
                  <a:pt x="4456411" y="2516665"/>
                  <a:pt x="4493483" y="2486913"/>
                  <a:pt x="4478879" y="2450630"/>
                </a:cubicBezTo>
                <a:close/>
                <a:moveTo>
                  <a:pt x="2744394" y="2448454"/>
                </a:moveTo>
                <a:cubicBezTo>
                  <a:pt x="2748888" y="2447365"/>
                  <a:pt x="2752258" y="2447365"/>
                  <a:pt x="2756752" y="2448454"/>
                </a:cubicBezTo>
                <a:cubicBezTo>
                  <a:pt x="2780343" y="2454984"/>
                  <a:pt x="2798316" y="2495621"/>
                  <a:pt x="2814043" y="2508320"/>
                </a:cubicBezTo>
                <a:cubicBezTo>
                  <a:pt x="2788206" y="2490904"/>
                  <a:pt x="2754505" y="2507231"/>
                  <a:pt x="2703953" y="2500337"/>
                </a:cubicBezTo>
                <a:cubicBezTo>
                  <a:pt x="2709570" y="2485099"/>
                  <a:pt x="2765739" y="2476754"/>
                  <a:pt x="2730914" y="2455710"/>
                </a:cubicBezTo>
                <a:cubicBezTo>
                  <a:pt x="2735408" y="2451719"/>
                  <a:pt x="2739901" y="2449542"/>
                  <a:pt x="2744394" y="2448454"/>
                </a:cubicBezTo>
                <a:close/>
                <a:moveTo>
                  <a:pt x="22328114" y="2446277"/>
                </a:moveTo>
                <a:cubicBezTo>
                  <a:pt x="22323620" y="2444825"/>
                  <a:pt x="22320250" y="2445188"/>
                  <a:pt x="22315756" y="2447002"/>
                </a:cubicBezTo>
                <a:cubicBezTo>
                  <a:pt x="22311262" y="2449179"/>
                  <a:pt x="22306770" y="2453896"/>
                  <a:pt x="22305646" y="2461878"/>
                </a:cubicBezTo>
                <a:cubicBezTo>
                  <a:pt x="22323620" y="2466232"/>
                  <a:pt x="22325866" y="2481833"/>
                  <a:pt x="22348334" y="2480382"/>
                </a:cubicBezTo>
                <a:cubicBezTo>
                  <a:pt x="22352828" y="2463329"/>
                  <a:pt x="22340470" y="2449542"/>
                  <a:pt x="22328114" y="2446277"/>
                </a:cubicBezTo>
                <a:close/>
                <a:moveTo>
                  <a:pt x="4955188" y="2444462"/>
                </a:moveTo>
                <a:cubicBezTo>
                  <a:pt x="4951818" y="2443374"/>
                  <a:pt x="4947324" y="2443011"/>
                  <a:pt x="4940584" y="2444825"/>
                </a:cubicBezTo>
                <a:cubicBezTo>
                  <a:pt x="4940584" y="2453896"/>
                  <a:pt x="4931597" y="2456799"/>
                  <a:pt x="4934967" y="2472400"/>
                </a:cubicBezTo>
                <a:cubicBezTo>
                  <a:pt x="4943954" y="2466958"/>
                  <a:pt x="4978778" y="2481108"/>
                  <a:pt x="4975409" y="2462604"/>
                </a:cubicBezTo>
                <a:cubicBezTo>
                  <a:pt x="4961928" y="2461878"/>
                  <a:pt x="4964174" y="2448091"/>
                  <a:pt x="4955188" y="2444462"/>
                </a:cubicBezTo>
                <a:close/>
                <a:moveTo>
                  <a:pt x="3728467" y="2433941"/>
                </a:moveTo>
                <a:cubicBezTo>
                  <a:pt x="3740824" y="2436843"/>
                  <a:pt x="3743071" y="2449542"/>
                  <a:pt x="3756551" y="2452807"/>
                </a:cubicBezTo>
                <a:cubicBezTo>
                  <a:pt x="3750934" y="2474214"/>
                  <a:pt x="3701506" y="2461878"/>
                  <a:pt x="3712740" y="2434666"/>
                </a:cubicBezTo>
                <a:cubicBezTo>
                  <a:pt x="3719480" y="2432852"/>
                  <a:pt x="3725097" y="2432852"/>
                  <a:pt x="3728467" y="2433941"/>
                </a:cubicBezTo>
                <a:close/>
                <a:moveTo>
                  <a:pt x="22388776" y="2425596"/>
                </a:moveTo>
                <a:cubicBezTo>
                  <a:pt x="22386528" y="2446639"/>
                  <a:pt x="22391022" y="2462241"/>
                  <a:pt x="22408996" y="2463692"/>
                </a:cubicBezTo>
                <a:cubicBezTo>
                  <a:pt x="22410120" y="2445551"/>
                  <a:pt x="22435958" y="2456436"/>
                  <a:pt x="22437080" y="2435392"/>
                </a:cubicBezTo>
                <a:cubicBezTo>
                  <a:pt x="22423600" y="2428498"/>
                  <a:pt x="22411242" y="2424144"/>
                  <a:pt x="22388776" y="2425596"/>
                </a:cubicBezTo>
                <a:close/>
                <a:moveTo>
                  <a:pt x="3883492" y="2418702"/>
                </a:moveTo>
                <a:cubicBezTo>
                  <a:pt x="3877875" y="2427047"/>
                  <a:pt x="3873382" y="2437932"/>
                  <a:pt x="3876752" y="2452807"/>
                </a:cubicBezTo>
                <a:cubicBezTo>
                  <a:pt x="3857655" y="2454622"/>
                  <a:pt x="3840804" y="2448091"/>
                  <a:pt x="3839681" y="2462604"/>
                </a:cubicBezTo>
                <a:cubicBezTo>
                  <a:pt x="3812720" y="2443374"/>
                  <a:pt x="3868888" y="2429224"/>
                  <a:pt x="3883492" y="2418702"/>
                </a:cubicBezTo>
                <a:close/>
                <a:moveTo>
                  <a:pt x="223551" y="2414348"/>
                </a:moveTo>
                <a:cubicBezTo>
                  <a:pt x="234785" y="2441923"/>
                  <a:pt x="205577" y="2430675"/>
                  <a:pt x="193220" y="2432489"/>
                </a:cubicBezTo>
                <a:cubicBezTo>
                  <a:pt x="183110" y="2455710"/>
                  <a:pt x="204454" y="2454622"/>
                  <a:pt x="198837" y="2474940"/>
                </a:cubicBezTo>
                <a:lnTo>
                  <a:pt x="164012" y="2474940"/>
                </a:lnTo>
                <a:cubicBezTo>
                  <a:pt x="165136" y="2463329"/>
                  <a:pt x="199960" y="2451356"/>
                  <a:pt x="174123" y="2440471"/>
                </a:cubicBezTo>
                <a:cubicBezTo>
                  <a:pt x="184233" y="2426321"/>
                  <a:pt x="202207" y="2418702"/>
                  <a:pt x="223551" y="2414348"/>
                </a:cubicBezTo>
                <a:close/>
                <a:moveTo>
                  <a:pt x="5151777" y="2413260"/>
                </a:moveTo>
                <a:cubicBezTo>
                  <a:pt x="5147284" y="2412897"/>
                  <a:pt x="5143914" y="2413622"/>
                  <a:pt x="5143914" y="2416888"/>
                </a:cubicBezTo>
                <a:cubicBezTo>
                  <a:pt x="5160765" y="2427047"/>
                  <a:pt x="5155148" y="2453896"/>
                  <a:pt x="5186602" y="2444100"/>
                </a:cubicBezTo>
                <a:cubicBezTo>
                  <a:pt x="5191096" y="2428498"/>
                  <a:pt x="5165258" y="2414348"/>
                  <a:pt x="5151777" y="2413260"/>
                </a:cubicBezTo>
                <a:close/>
                <a:moveTo>
                  <a:pt x="23443620" y="2406366"/>
                </a:moveTo>
                <a:cubicBezTo>
                  <a:pt x="23475074" y="2401649"/>
                  <a:pt x="23467212" y="2439020"/>
                  <a:pt x="23484062" y="2450630"/>
                </a:cubicBezTo>
                <a:cubicBezTo>
                  <a:pt x="23466088" y="2466232"/>
                  <a:pt x="23439126" y="2453533"/>
                  <a:pt x="23405426" y="2451356"/>
                </a:cubicBezTo>
                <a:cubicBezTo>
                  <a:pt x="23403180" y="2420153"/>
                  <a:pt x="23429016" y="2422693"/>
                  <a:pt x="23443620" y="2406366"/>
                </a:cubicBezTo>
                <a:close/>
                <a:moveTo>
                  <a:pt x="5461828" y="2401649"/>
                </a:moveTo>
                <a:cubicBezTo>
                  <a:pt x="5457334" y="2402012"/>
                  <a:pt x="5452841" y="2407092"/>
                  <a:pt x="5451718" y="2417613"/>
                </a:cubicBezTo>
                <a:cubicBezTo>
                  <a:pt x="5487665" y="2407817"/>
                  <a:pt x="5466321" y="2455347"/>
                  <a:pt x="5487665" y="2462604"/>
                </a:cubicBezTo>
                <a:cubicBezTo>
                  <a:pt x="5496652" y="2436117"/>
                  <a:pt x="5476432" y="2400198"/>
                  <a:pt x="5461828" y="2401649"/>
                </a:cubicBezTo>
                <a:close/>
                <a:moveTo>
                  <a:pt x="3035347" y="2398384"/>
                </a:moveTo>
                <a:cubicBezTo>
                  <a:pt x="3045458" y="2394393"/>
                  <a:pt x="3062308" y="2426684"/>
                  <a:pt x="3082529" y="2418702"/>
                </a:cubicBezTo>
                <a:cubicBezTo>
                  <a:pt x="3071295" y="2445914"/>
                  <a:pt x="3048828" y="2409631"/>
                  <a:pt x="3027484" y="2417613"/>
                </a:cubicBezTo>
                <a:cubicBezTo>
                  <a:pt x="3029731" y="2405277"/>
                  <a:pt x="3031977" y="2399835"/>
                  <a:pt x="3035347" y="2398384"/>
                </a:cubicBezTo>
                <a:close/>
                <a:moveTo>
                  <a:pt x="2080482" y="2352668"/>
                </a:moveTo>
                <a:cubicBezTo>
                  <a:pt x="2080482" y="2359924"/>
                  <a:pt x="2075989" y="2388225"/>
                  <a:pt x="2089470" y="2398384"/>
                </a:cubicBezTo>
                <a:cubicBezTo>
                  <a:pt x="2062509" y="2393304"/>
                  <a:pt x="2034424" y="2391853"/>
                  <a:pt x="2018697" y="2400198"/>
                </a:cubicBezTo>
                <a:cubicBezTo>
                  <a:pt x="2008587" y="2368269"/>
                  <a:pt x="2073742" y="2400924"/>
                  <a:pt x="2077112" y="2354482"/>
                </a:cubicBezTo>
                <a:cubicBezTo>
                  <a:pt x="2079359" y="2350854"/>
                  <a:pt x="2080482" y="2350491"/>
                  <a:pt x="2080482" y="2352668"/>
                </a:cubicBezTo>
                <a:close/>
                <a:moveTo>
                  <a:pt x="4421587" y="2345411"/>
                </a:moveTo>
                <a:cubicBezTo>
                  <a:pt x="4414846" y="2366092"/>
                  <a:pt x="4380022" y="2360287"/>
                  <a:pt x="4378899" y="2390402"/>
                </a:cubicBezTo>
                <a:cubicBezTo>
                  <a:pt x="4404736" y="2395481"/>
                  <a:pt x="4415969" y="2371898"/>
                  <a:pt x="4431697" y="2391490"/>
                </a:cubicBezTo>
                <a:cubicBezTo>
                  <a:pt x="4415969" y="2368995"/>
                  <a:pt x="4442930" y="2358836"/>
                  <a:pt x="4421587" y="2345411"/>
                </a:cubicBezTo>
                <a:close/>
                <a:moveTo>
                  <a:pt x="4801286" y="2338518"/>
                </a:moveTo>
                <a:cubicBezTo>
                  <a:pt x="4778819" y="2349040"/>
                  <a:pt x="4817013" y="2364278"/>
                  <a:pt x="4794546" y="2374800"/>
                </a:cubicBezTo>
                <a:cubicBezTo>
                  <a:pt x="4795669" y="2356659"/>
                  <a:pt x="4750734" y="2359199"/>
                  <a:pt x="4766462" y="2381331"/>
                </a:cubicBezTo>
                <a:lnTo>
                  <a:pt x="4829370" y="2382419"/>
                </a:lnTo>
                <a:cubicBezTo>
                  <a:pt x="4827124" y="2361376"/>
                  <a:pt x="4819260" y="2342872"/>
                  <a:pt x="4801286" y="2338518"/>
                </a:cubicBezTo>
                <a:close/>
                <a:moveTo>
                  <a:pt x="4557514" y="2334889"/>
                </a:moveTo>
                <a:cubicBezTo>
                  <a:pt x="4578859" y="2349765"/>
                  <a:pt x="4606943" y="2351217"/>
                  <a:pt x="4599079" y="2393667"/>
                </a:cubicBezTo>
                <a:cubicBezTo>
                  <a:pt x="4582229" y="2379154"/>
                  <a:pt x="4549651" y="2377340"/>
                  <a:pt x="4557514" y="2334889"/>
                </a:cubicBezTo>
                <a:close/>
                <a:moveTo>
                  <a:pt x="22139388" y="2330536"/>
                </a:moveTo>
                <a:cubicBezTo>
                  <a:pt x="22134894" y="2329447"/>
                  <a:pt x="22129276" y="2329447"/>
                  <a:pt x="22122536" y="2331261"/>
                </a:cubicBezTo>
                <a:cubicBezTo>
                  <a:pt x="22107932" y="2360650"/>
                  <a:pt x="22159608" y="2373349"/>
                  <a:pt x="22166348" y="2349765"/>
                </a:cubicBezTo>
                <a:cubicBezTo>
                  <a:pt x="22152868" y="2346500"/>
                  <a:pt x="22150620" y="2333801"/>
                  <a:pt x="22139388" y="2330536"/>
                </a:cubicBezTo>
                <a:close/>
                <a:moveTo>
                  <a:pt x="4861948" y="2330173"/>
                </a:moveTo>
                <a:cubicBezTo>
                  <a:pt x="4857455" y="2329810"/>
                  <a:pt x="4852961" y="2330898"/>
                  <a:pt x="4848467" y="2333075"/>
                </a:cubicBezTo>
                <a:cubicBezTo>
                  <a:pt x="4839481" y="2337066"/>
                  <a:pt x="4834987" y="2343597"/>
                  <a:pt x="4845098" y="2347225"/>
                </a:cubicBezTo>
                <a:cubicBezTo>
                  <a:pt x="4868688" y="2327633"/>
                  <a:pt x="4833863" y="2374074"/>
                  <a:pt x="4837234" y="2389313"/>
                </a:cubicBezTo>
                <a:cubicBezTo>
                  <a:pt x="4881045" y="2407454"/>
                  <a:pt x="4915870" y="2428498"/>
                  <a:pt x="4959681" y="2425596"/>
                </a:cubicBezTo>
                <a:cubicBezTo>
                  <a:pt x="4964174" y="2374437"/>
                  <a:pt x="4978778" y="2408180"/>
                  <a:pt x="4978778" y="2356659"/>
                </a:cubicBezTo>
                <a:cubicBezTo>
                  <a:pt x="4965298" y="2355933"/>
                  <a:pt x="4956311" y="2352668"/>
                  <a:pt x="4951818" y="2346500"/>
                </a:cubicBezTo>
                <a:cubicBezTo>
                  <a:pt x="4964174" y="2374437"/>
                  <a:pt x="4921487" y="2392216"/>
                  <a:pt x="4914747" y="2373349"/>
                </a:cubicBezTo>
                <a:cubicBezTo>
                  <a:pt x="4958558" y="2376614"/>
                  <a:pt x="4882169" y="2331987"/>
                  <a:pt x="4879922" y="2355933"/>
                </a:cubicBezTo>
                <a:cubicBezTo>
                  <a:pt x="4888909" y="2356659"/>
                  <a:pt x="4888909" y="2368632"/>
                  <a:pt x="4887786" y="2380605"/>
                </a:cubicBezTo>
                <a:cubicBezTo>
                  <a:pt x="4878799" y="2392216"/>
                  <a:pt x="4865318" y="2388587"/>
                  <a:pt x="4852961" y="2372623"/>
                </a:cubicBezTo>
                <a:cubicBezTo>
                  <a:pt x="4870935" y="2370809"/>
                  <a:pt x="4875428" y="2358836"/>
                  <a:pt x="4873182" y="2337429"/>
                </a:cubicBezTo>
                <a:cubicBezTo>
                  <a:pt x="4870935" y="2332712"/>
                  <a:pt x="4866442" y="2330536"/>
                  <a:pt x="4861948" y="2330173"/>
                </a:cubicBezTo>
                <a:close/>
                <a:moveTo>
                  <a:pt x="4467645" y="2320739"/>
                </a:moveTo>
                <a:cubicBezTo>
                  <a:pt x="4467645" y="2329810"/>
                  <a:pt x="4454165" y="2329447"/>
                  <a:pt x="4440684" y="2328721"/>
                </a:cubicBezTo>
                <a:cubicBezTo>
                  <a:pt x="4437314" y="2382782"/>
                  <a:pt x="4497976" y="2334889"/>
                  <a:pt x="4467645" y="2320739"/>
                </a:cubicBezTo>
                <a:close/>
                <a:moveTo>
                  <a:pt x="3140944" y="2320014"/>
                </a:moveTo>
                <a:cubicBezTo>
                  <a:pt x="3153301" y="2330173"/>
                  <a:pt x="3166782" y="2342872"/>
                  <a:pt x="3184756" y="2347225"/>
                </a:cubicBezTo>
                <a:cubicBezTo>
                  <a:pt x="3179139" y="2359199"/>
                  <a:pt x="3164535" y="2365004"/>
                  <a:pt x="3146561" y="2366818"/>
                </a:cubicBezTo>
                <a:cubicBezTo>
                  <a:pt x="3152178" y="2351579"/>
                  <a:pt x="3143191" y="2348314"/>
                  <a:pt x="3128587" y="2347225"/>
                </a:cubicBezTo>
                <a:cubicBezTo>
                  <a:pt x="3134204" y="2341420"/>
                  <a:pt x="3139821" y="2332350"/>
                  <a:pt x="3140944" y="2320014"/>
                </a:cubicBezTo>
                <a:close/>
                <a:moveTo>
                  <a:pt x="3910453" y="2309129"/>
                </a:moveTo>
                <a:cubicBezTo>
                  <a:pt x="3914947" y="2318562"/>
                  <a:pt x="3913823" y="2327633"/>
                  <a:pt x="3913823" y="2336704"/>
                </a:cubicBezTo>
                <a:cubicBezTo>
                  <a:pt x="3936291" y="2338155"/>
                  <a:pt x="3953141" y="2338881"/>
                  <a:pt x="3955388" y="2317837"/>
                </a:cubicBezTo>
                <a:cubicBezTo>
                  <a:pt x="3932921" y="2319288"/>
                  <a:pt x="3926180" y="2337792"/>
                  <a:pt x="3937414" y="2311306"/>
                </a:cubicBezTo>
                <a:close/>
                <a:moveTo>
                  <a:pt x="2925257" y="2297519"/>
                </a:moveTo>
                <a:cubicBezTo>
                  <a:pt x="2969069" y="2297519"/>
                  <a:pt x="3024114" y="2320376"/>
                  <a:pt x="3075789" y="2317837"/>
                </a:cubicBezTo>
                <a:cubicBezTo>
                  <a:pt x="3071295" y="2323642"/>
                  <a:pt x="3066802" y="2333075"/>
                  <a:pt x="3074665" y="2333801"/>
                </a:cubicBezTo>
                <a:cubicBezTo>
                  <a:pt x="3043211" y="2350128"/>
                  <a:pt x="3028607" y="2308403"/>
                  <a:pt x="2989289" y="2317837"/>
                </a:cubicBezTo>
                <a:cubicBezTo>
                  <a:pt x="2971316" y="2322916"/>
                  <a:pt x="3000523" y="2332350"/>
                  <a:pt x="2982549" y="2346500"/>
                </a:cubicBezTo>
                <a:cubicBezTo>
                  <a:pt x="2952218" y="2341420"/>
                  <a:pt x="2955588" y="2302961"/>
                  <a:pt x="2925257" y="2297519"/>
                </a:cubicBezTo>
                <a:close/>
                <a:moveTo>
                  <a:pt x="4300262" y="2294253"/>
                </a:moveTo>
                <a:cubicBezTo>
                  <a:pt x="4276672" y="2313483"/>
                  <a:pt x="4223874" y="2304049"/>
                  <a:pt x="4212639" y="2336704"/>
                </a:cubicBezTo>
                <a:cubicBezTo>
                  <a:pt x="4224997" y="2343597"/>
                  <a:pt x="4233984" y="2350491"/>
                  <a:pt x="4247464" y="2354482"/>
                </a:cubicBezTo>
                <a:cubicBezTo>
                  <a:pt x="4254204" y="2309492"/>
                  <a:pt x="4281166" y="2365367"/>
                  <a:pt x="4290152" y="2371898"/>
                </a:cubicBezTo>
                <a:cubicBezTo>
                  <a:pt x="4301386" y="2330173"/>
                  <a:pt x="4348568" y="2370446"/>
                  <a:pt x="4341827" y="2336704"/>
                </a:cubicBezTo>
                <a:cubicBezTo>
                  <a:pt x="4359801" y="2340695"/>
                  <a:pt x="4357554" y="2362101"/>
                  <a:pt x="4389009" y="2355208"/>
                </a:cubicBezTo>
                <a:cubicBezTo>
                  <a:pt x="4385638" y="2342872"/>
                  <a:pt x="4391256" y="2336704"/>
                  <a:pt x="4395749" y="2327996"/>
                </a:cubicBezTo>
                <a:cubicBezTo>
                  <a:pt x="4342950" y="2321102"/>
                  <a:pt x="4289029" y="2326544"/>
                  <a:pt x="4300262" y="2294253"/>
                </a:cubicBezTo>
                <a:close/>
                <a:moveTo>
                  <a:pt x="2882569" y="2291713"/>
                </a:moveTo>
                <a:cubicBezTo>
                  <a:pt x="2910654" y="2315660"/>
                  <a:pt x="2845498" y="2326544"/>
                  <a:pt x="2827524" y="2312757"/>
                </a:cubicBezTo>
                <a:cubicBezTo>
                  <a:pt x="2830894" y="2269218"/>
                  <a:pt x="2871335" y="2322191"/>
                  <a:pt x="2882569" y="2291713"/>
                </a:cubicBezTo>
                <a:close/>
                <a:moveTo>
                  <a:pt x="4069972" y="2275023"/>
                </a:moveTo>
                <a:cubicBezTo>
                  <a:pt x="4063231" y="2295704"/>
                  <a:pt x="4019420" y="2277563"/>
                  <a:pt x="4026160" y="2311306"/>
                </a:cubicBezTo>
                <a:cubicBezTo>
                  <a:pt x="4069972" y="2320376"/>
                  <a:pt x="4117153" y="2351217"/>
                  <a:pt x="4165458" y="2303324"/>
                </a:cubicBezTo>
                <a:cubicBezTo>
                  <a:pt x="4138497" y="2304412"/>
                  <a:pt x="4103673" y="2294979"/>
                  <a:pt x="4089069" y="2309129"/>
                </a:cubicBezTo>
                <a:cubicBezTo>
                  <a:pt x="4072218" y="2295704"/>
                  <a:pt x="4100303" y="2283368"/>
                  <a:pt x="4069972" y="2275023"/>
                </a:cubicBezTo>
                <a:close/>
                <a:moveTo>
                  <a:pt x="2653402" y="2267041"/>
                </a:moveTo>
                <a:cubicBezTo>
                  <a:pt x="2665759" y="2285182"/>
                  <a:pt x="2697213" y="2284094"/>
                  <a:pt x="2703953" y="2307678"/>
                </a:cubicBezTo>
                <a:cubicBezTo>
                  <a:pt x="2666882" y="2276112"/>
                  <a:pt x="2646661" y="2301147"/>
                  <a:pt x="2608467" y="2292439"/>
                </a:cubicBezTo>
                <a:cubicBezTo>
                  <a:pt x="2612960" y="2275749"/>
                  <a:pt x="2647785" y="2286997"/>
                  <a:pt x="2653402" y="2267041"/>
                </a:cubicBezTo>
                <a:close/>
                <a:moveTo>
                  <a:pt x="4091316" y="2249263"/>
                </a:moveTo>
                <a:cubicBezTo>
                  <a:pt x="4081205" y="2248174"/>
                  <a:pt x="4071095" y="2249626"/>
                  <a:pt x="4062108" y="2256519"/>
                </a:cubicBezTo>
                <a:cubicBezTo>
                  <a:pt x="4096932" y="2259059"/>
                  <a:pt x="4162088" y="2299695"/>
                  <a:pt x="4186802" y="2259059"/>
                </a:cubicBezTo>
                <a:cubicBezTo>
                  <a:pt x="4158718" y="2279740"/>
                  <a:pt x="4123893" y="2252528"/>
                  <a:pt x="4091316" y="2249263"/>
                </a:cubicBezTo>
                <a:close/>
                <a:moveTo>
                  <a:pt x="3910453" y="2248537"/>
                </a:moveTo>
                <a:cubicBezTo>
                  <a:pt x="3922810" y="2276475"/>
                  <a:pt x="3883492" y="2261599"/>
                  <a:pt x="3885739" y="2283006"/>
                </a:cubicBezTo>
                <a:cubicBezTo>
                  <a:pt x="3911576" y="2300058"/>
                  <a:pt x="3946401" y="2305501"/>
                  <a:pt x="3966621" y="2276475"/>
                </a:cubicBezTo>
                <a:cubicBezTo>
                  <a:pt x="3955388" y="2242732"/>
                  <a:pt x="3914947" y="2252165"/>
                  <a:pt x="3948648" y="2275749"/>
                </a:cubicBezTo>
                <a:cubicBezTo>
                  <a:pt x="3912700" y="2288448"/>
                  <a:pt x="3928427" y="2252891"/>
                  <a:pt x="3910453" y="2248537"/>
                </a:cubicBezTo>
                <a:close/>
                <a:moveTo>
                  <a:pt x="2220904" y="2242006"/>
                </a:moveTo>
                <a:cubicBezTo>
                  <a:pt x="2235508" y="2278289"/>
                  <a:pt x="2173722" y="2241281"/>
                  <a:pt x="2188326" y="2277563"/>
                </a:cubicBezTo>
                <a:cubicBezTo>
                  <a:pt x="2153502" y="2277926"/>
                  <a:pt x="2195066" y="2234387"/>
                  <a:pt x="2220904" y="2242006"/>
                </a:cubicBezTo>
                <a:close/>
                <a:moveTo>
                  <a:pt x="3844174" y="2238378"/>
                </a:moveTo>
                <a:cubicBezTo>
                  <a:pt x="3839681" y="2236927"/>
                  <a:pt x="3834064" y="2237290"/>
                  <a:pt x="3826200" y="2239829"/>
                </a:cubicBezTo>
                <a:cubicBezTo>
                  <a:pt x="3820583" y="2263413"/>
                  <a:pt x="3819460" y="2272484"/>
                  <a:pt x="3809349" y="2301872"/>
                </a:cubicBezTo>
                <a:cubicBezTo>
                  <a:pt x="3818337" y="2299695"/>
                  <a:pt x="3839681" y="2304412"/>
                  <a:pt x="3840804" y="2292439"/>
                </a:cubicBezTo>
                <a:cubicBezTo>
                  <a:pt x="3814967" y="2281554"/>
                  <a:pt x="3868888" y="2279014"/>
                  <a:pt x="3870012" y="2267041"/>
                </a:cubicBezTo>
                <a:cubicBezTo>
                  <a:pt x="3856531" y="2261599"/>
                  <a:pt x="3856531" y="2243095"/>
                  <a:pt x="3844174" y="2238378"/>
                </a:cubicBezTo>
                <a:close/>
                <a:moveTo>
                  <a:pt x="3510533" y="2238378"/>
                </a:moveTo>
                <a:cubicBezTo>
                  <a:pt x="3477955" y="2254342"/>
                  <a:pt x="3462228" y="2223502"/>
                  <a:pt x="3455488" y="2256519"/>
                </a:cubicBezTo>
                <a:cubicBezTo>
                  <a:pt x="3473462" y="2251440"/>
                  <a:pt x="3516150" y="2272121"/>
                  <a:pt x="3510533" y="2238378"/>
                </a:cubicBezTo>
                <a:close/>
                <a:moveTo>
                  <a:pt x="3695889" y="2228945"/>
                </a:moveTo>
                <a:cubicBezTo>
                  <a:pt x="3684656" y="2228582"/>
                  <a:pt x="3675669" y="2230759"/>
                  <a:pt x="3674545" y="2241281"/>
                </a:cubicBezTo>
                <a:cubicBezTo>
                  <a:pt x="3685779" y="2269218"/>
                  <a:pt x="3727344" y="2263050"/>
                  <a:pt x="3738577" y="2294253"/>
                </a:cubicBezTo>
                <a:cubicBezTo>
                  <a:pt x="3694766" y="2272846"/>
                  <a:pt x="3731837" y="2311669"/>
                  <a:pt x="3691396" y="2317837"/>
                </a:cubicBezTo>
                <a:cubicBezTo>
                  <a:pt x="3725097" y="2347588"/>
                  <a:pt x="3737454" y="2299695"/>
                  <a:pt x="3764415" y="2292439"/>
                </a:cubicBezTo>
                <a:cubicBezTo>
                  <a:pt x="3763291" y="2310580"/>
                  <a:pt x="3754305" y="2313483"/>
                  <a:pt x="3753181" y="2328721"/>
                </a:cubicBezTo>
                <a:cubicBezTo>
                  <a:pt x="3775649" y="2330173"/>
                  <a:pt x="3789129" y="2328359"/>
                  <a:pt x="3799239" y="2320014"/>
                </a:cubicBezTo>
                <a:cubicBezTo>
                  <a:pt x="3761045" y="2280829"/>
                  <a:pt x="3810473" y="2286997"/>
                  <a:pt x="3809349" y="2238378"/>
                </a:cubicBezTo>
                <a:cubicBezTo>
                  <a:pt x="3776772" y="2245272"/>
                  <a:pt x="3762168" y="2265590"/>
                  <a:pt x="3743071" y="2285182"/>
                </a:cubicBezTo>
                <a:cubicBezTo>
                  <a:pt x="3749811" y="2258696"/>
                  <a:pt x="3727344" y="2256882"/>
                  <a:pt x="3729590" y="2229670"/>
                </a:cubicBezTo>
                <a:cubicBezTo>
                  <a:pt x="3720603" y="2232210"/>
                  <a:pt x="3707123" y="2229307"/>
                  <a:pt x="3695889" y="2228945"/>
                </a:cubicBezTo>
                <a:close/>
                <a:moveTo>
                  <a:pt x="2164735" y="2176335"/>
                </a:moveTo>
                <a:cubicBezTo>
                  <a:pt x="2190573" y="2181415"/>
                  <a:pt x="2178216" y="2226405"/>
                  <a:pt x="2222027" y="2212980"/>
                </a:cubicBezTo>
                <a:cubicBezTo>
                  <a:pt x="2225397" y="2236564"/>
                  <a:pt x="2191696" y="2217334"/>
                  <a:pt x="2178216" y="2223139"/>
                </a:cubicBezTo>
                <a:cubicBezTo>
                  <a:pt x="2184956" y="2193751"/>
                  <a:pt x="2157995" y="2205361"/>
                  <a:pt x="2164735" y="2176335"/>
                </a:cubicBezTo>
                <a:close/>
                <a:moveTo>
                  <a:pt x="23004382" y="2153114"/>
                </a:moveTo>
                <a:cubicBezTo>
                  <a:pt x="23033590" y="2172344"/>
                  <a:pt x="22985286" y="2186131"/>
                  <a:pt x="22967312" y="2187583"/>
                </a:cubicBezTo>
                <a:cubicBezTo>
                  <a:pt x="22965064" y="2164362"/>
                  <a:pt x="22990902" y="2163636"/>
                  <a:pt x="23004382" y="2153114"/>
                </a:cubicBezTo>
                <a:close/>
                <a:moveTo>
                  <a:pt x="3043211" y="2151663"/>
                </a:moveTo>
                <a:cubicBezTo>
                  <a:pt x="3016250" y="2152751"/>
                  <a:pt x="2989289" y="2147309"/>
                  <a:pt x="2988166" y="2168353"/>
                </a:cubicBezTo>
                <a:cubicBezTo>
                  <a:pt x="3006140" y="2163636"/>
                  <a:pt x="3049951" y="2182503"/>
                  <a:pt x="3043211" y="2151663"/>
                </a:cubicBezTo>
                <a:close/>
                <a:moveTo>
                  <a:pt x="22705566" y="2128442"/>
                </a:moveTo>
                <a:cubicBezTo>
                  <a:pt x="22714552" y="2137876"/>
                  <a:pt x="22716800" y="2160734"/>
                  <a:pt x="22715676" y="2180689"/>
                </a:cubicBezTo>
                <a:cubicBezTo>
                  <a:pt x="22659508" y="2185406"/>
                  <a:pt x="22602216" y="2158557"/>
                  <a:pt x="22550540" y="2171981"/>
                </a:cubicBezTo>
                <a:cubicBezTo>
                  <a:pt x="22573008" y="2113566"/>
                  <a:pt x="22671864" y="2160371"/>
                  <a:pt x="22705566" y="2128442"/>
                </a:cubicBezTo>
                <a:close/>
                <a:moveTo>
                  <a:pt x="23160532" y="2126628"/>
                </a:moveTo>
                <a:cubicBezTo>
                  <a:pt x="23176258" y="2123000"/>
                  <a:pt x="23200972" y="2142230"/>
                  <a:pt x="23215576" y="2140053"/>
                </a:cubicBezTo>
                <a:cubicBezTo>
                  <a:pt x="23203220" y="2176335"/>
                  <a:pt x="23161654" y="2141141"/>
                  <a:pt x="23147050" y="2140053"/>
                </a:cubicBezTo>
                <a:cubicBezTo>
                  <a:pt x="23149298" y="2132070"/>
                  <a:pt x="23154914" y="2127717"/>
                  <a:pt x="23160532" y="2126628"/>
                </a:cubicBezTo>
                <a:close/>
                <a:moveTo>
                  <a:pt x="23244784" y="2123000"/>
                </a:moveTo>
                <a:cubicBezTo>
                  <a:pt x="23273992" y="2130982"/>
                  <a:pt x="23309940" y="2190122"/>
                  <a:pt x="23254894" y="2189397"/>
                </a:cubicBezTo>
                <a:cubicBezTo>
                  <a:pt x="23262758" y="2157105"/>
                  <a:pt x="23242538" y="2152751"/>
                  <a:pt x="23244784" y="2123000"/>
                </a:cubicBezTo>
                <a:close/>
                <a:moveTo>
                  <a:pt x="2882569" y="2116469"/>
                </a:moveTo>
                <a:cubicBezTo>
                  <a:pt x="2856732" y="2114292"/>
                  <a:pt x="2830894" y="2119734"/>
                  <a:pt x="2820784" y="2141867"/>
                </a:cubicBezTo>
                <a:cubicBezTo>
                  <a:pt x="2838758" y="2140053"/>
                  <a:pt x="2926381" y="2170167"/>
                  <a:pt x="2946601" y="2132070"/>
                </a:cubicBezTo>
                <a:cubicBezTo>
                  <a:pt x="2935367" y="2126991"/>
                  <a:pt x="2909530" y="2118283"/>
                  <a:pt x="2882569" y="2116469"/>
                </a:cubicBezTo>
                <a:close/>
                <a:moveTo>
                  <a:pt x="4472138" y="2109938"/>
                </a:moveTo>
                <a:cubicBezTo>
                  <a:pt x="4467645" y="2108850"/>
                  <a:pt x="4464275" y="2109213"/>
                  <a:pt x="4459781" y="2114292"/>
                </a:cubicBezTo>
                <a:cubicBezTo>
                  <a:pt x="4477755" y="2124451"/>
                  <a:pt x="4475509" y="2151663"/>
                  <a:pt x="4501346" y="2150575"/>
                </a:cubicBezTo>
                <a:cubicBezTo>
                  <a:pt x="4499099" y="2138964"/>
                  <a:pt x="4485619" y="2113566"/>
                  <a:pt x="4472138" y="2109938"/>
                </a:cubicBezTo>
                <a:close/>
                <a:moveTo>
                  <a:pt x="4536171" y="2108487"/>
                </a:moveTo>
                <a:cubicBezTo>
                  <a:pt x="4538417" y="2129894"/>
                  <a:pt x="4557514" y="2133522"/>
                  <a:pt x="4538417" y="2150575"/>
                </a:cubicBezTo>
                <a:lnTo>
                  <a:pt x="4573241" y="2153114"/>
                </a:lnTo>
                <a:cubicBezTo>
                  <a:pt x="4569872" y="2131708"/>
                  <a:pt x="4567625" y="2107398"/>
                  <a:pt x="4536171" y="2108487"/>
                </a:cubicBezTo>
                <a:close/>
                <a:moveTo>
                  <a:pt x="4756351" y="2080912"/>
                </a:moveTo>
                <a:cubicBezTo>
                  <a:pt x="4760844" y="2090346"/>
                  <a:pt x="4755228" y="2105584"/>
                  <a:pt x="4768708" y="2106310"/>
                </a:cubicBezTo>
                <a:cubicBezTo>
                  <a:pt x="4769832" y="2091434"/>
                  <a:pt x="4802409" y="2124088"/>
                  <a:pt x="4800163" y="2090346"/>
                </a:cubicBezTo>
                <a:cubicBezTo>
                  <a:pt x="4792299" y="2083815"/>
                  <a:pt x="4778819" y="2076558"/>
                  <a:pt x="4756351" y="2080912"/>
                </a:cubicBezTo>
                <a:close/>
                <a:moveTo>
                  <a:pt x="4663111" y="2080912"/>
                </a:moveTo>
                <a:cubicBezTo>
                  <a:pt x="4651878" y="2104496"/>
                  <a:pt x="4651878" y="2119372"/>
                  <a:pt x="4663111" y="2144407"/>
                </a:cubicBezTo>
                <a:lnTo>
                  <a:pt x="4708046" y="2144407"/>
                </a:lnTo>
                <a:cubicBezTo>
                  <a:pt x="4709170" y="2123363"/>
                  <a:pt x="4727144" y="2117920"/>
                  <a:pt x="4724897" y="2090346"/>
                </a:cubicBezTo>
                <a:cubicBezTo>
                  <a:pt x="4693443" y="2097239"/>
                  <a:pt x="4690072" y="2076921"/>
                  <a:pt x="4663111" y="2080912"/>
                </a:cubicBezTo>
                <a:close/>
                <a:moveTo>
                  <a:pt x="4303633" y="2073656"/>
                </a:moveTo>
                <a:cubicBezTo>
                  <a:pt x="4327223" y="2109938"/>
                  <a:pt x="4360925" y="2077647"/>
                  <a:pt x="4404736" y="2083815"/>
                </a:cubicBezTo>
                <a:cubicBezTo>
                  <a:pt x="4375529" y="2109938"/>
                  <a:pt x="4313743" y="2105947"/>
                  <a:pt x="4281166" y="2128442"/>
                </a:cubicBezTo>
                <a:cubicBezTo>
                  <a:pt x="4264315" y="2121186"/>
                  <a:pt x="4310373" y="2102319"/>
                  <a:pt x="4303633" y="2073656"/>
                </a:cubicBezTo>
                <a:close/>
                <a:moveTo>
                  <a:pt x="22173088" y="2072204"/>
                </a:moveTo>
                <a:cubicBezTo>
                  <a:pt x="22167472" y="2083815"/>
                  <a:pt x="22170842" y="2099053"/>
                  <a:pt x="22161854" y="2098328"/>
                </a:cubicBezTo>
                <a:cubicBezTo>
                  <a:pt x="22164102" y="2071479"/>
                  <a:pt x="22123660" y="2071842"/>
                  <a:pt x="22114674" y="2080187"/>
                </a:cubicBezTo>
                <a:cubicBezTo>
                  <a:pt x="22116920" y="2098691"/>
                  <a:pt x="22141634" y="2130256"/>
                  <a:pt x="22152868" y="2109938"/>
                </a:cubicBezTo>
                <a:cubicBezTo>
                  <a:pt x="22122536" y="2095788"/>
                  <a:pt x="22213530" y="2125902"/>
                  <a:pt x="22215776" y="2089620"/>
                </a:cubicBezTo>
                <a:cubicBezTo>
                  <a:pt x="22197802" y="2085266"/>
                  <a:pt x="22195556" y="2070753"/>
                  <a:pt x="22173088" y="2072204"/>
                </a:cubicBezTo>
                <a:close/>
                <a:moveTo>
                  <a:pt x="2715187" y="2061682"/>
                </a:moveTo>
                <a:lnTo>
                  <a:pt x="2697213" y="2063134"/>
                </a:lnTo>
                <a:cubicBezTo>
                  <a:pt x="2712940" y="2094337"/>
                  <a:pt x="2690473" y="2075470"/>
                  <a:pt x="2689349" y="2105584"/>
                </a:cubicBezTo>
                <a:cubicBezTo>
                  <a:pt x="2715187" y="2107398"/>
                  <a:pt x="2712940" y="2082363"/>
                  <a:pt x="2723051" y="2071116"/>
                </a:cubicBezTo>
                <a:cubicBezTo>
                  <a:pt x="2718557" y="2070753"/>
                  <a:pt x="2714063" y="2070390"/>
                  <a:pt x="2715187" y="2061682"/>
                </a:cubicBezTo>
                <a:close/>
                <a:moveTo>
                  <a:pt x="21169918" y="2037010"/>
                </a:moveTo>
                <a:cubicBezTo>
                  <a:pt x="21160932" y="2035559"/>
                  <a:pt x="21146328" y="2041364"/>
                  <a:pt x="21124984" y="2058780"/>
                </a:cubicBezTo>
                <a:cubicBezTo>
                  <a:pt x="21160932" y="2055152"/>
                  <a:pt x="21123860" y="2070390"/>
                  <a:pt x="21122736" y="2085266"/>
                </a:cubicBezTo>
                <a:cubicBezTo>
                  <a:pt x="21149698" y="2093248"/>
                  <a:pt x="21156438" y="2121549"/>
                  <a:pt x="21177782" y="2132070"/>
                </a:cubicBezTo>
                <a:lnTo>
                  <a:pt x="21178906" y="2113566"/>
                </a:lnTo>
                <a:cubicBezTo>
                  <a:pt x="21183398" y="2113929"/>
                  <a:pt x="21187892" y="2111752"/>
                  <a:pt x="21189016" y="2105584"/>
                </a:cubicBezTo>
                <a:cubicBezTo>
                  <a:pt x="21185646" y="2107761"/>
                  <a:pt x="21199126" y="2041001"/>
                  <a:pt x="21169918" y="2037010"/>
                </a:cubicBezTo>
                <a:close/>
                <a:moveTo>
                  <a:pt x="1890633" y="2023586"/>
                </a:moveTo>
                <a:cubicBezTo>
                  <a:pt x="1901867" y="2024312"/>
                  <a:pt x="1913100" y="2027214"/>
                  <a:pt x="1920964" y="2024674"/>
                </a:cubicBezTo>
                <a:cubicBezTo>
                  <a:pt x="1928828" y="2046081"/>
                  <a:pt x="1947925" y="2056603"/>
                  <a:pt x="1940061" y="2094699"/>
                </a:cubicBezTo>
                <a:cubicBezTo>
                  <a:pt x="1892880" y="2079461"/>
                  <a:pt x="1918717" y="2054426"/>
                  <a:pt x="1856932" y="2050072"/>
                </a:cubicBezTo>
                <a:cubicBezTo>
                  <a:pt x="1852438" y="2043541"/>
                  <a:pt x="1867042" y="2044630"/>
                  <a:pt x="1871536" y="2042090"/>
                </a:cubicBezTo>
                <a:cubicBezTo>
                  <a:pt x="1886140" y="2040276"/>
                  <a:pt x="1876029" y="2033745"/>
                  <a:pt x="1871536" y="2033382"/>
                </a:cubicBezTo>
                <a:cubicBezTo>
                  <a:pt x="1872659" y="2024312"/>
                  <a:pt x="1880523" y="2022860"/>
                  <a:pt x="1890633" y="2023586"/>
                </a:cubicBezTo>
                <a:close/>
                <a:moveTo>
                  <a:pt x="3737454" y="2018143"/>
                </a:moveTo>
                <a:cubicBezTo>
                  <a:pt x="3744194" y="2055515"/>
                  <a:pt x="3685779" y="2021772"/>
                  <a:pt x="3688026" y="2058780"/>
                </a:cubicBezTo>
                <a:cubicBezTo>
                  <a:pt x="3661065" y="2040276"/>
                  <a:pt x="3710493" y="2013064"/>
                  <a:pt x="3737454" y="2018143"/>
                </a:cubicBezTo>
                <a:close/>
                <a:moveTo>
                  <a:pt x="2775849" y="2012338"/>
                </a:moveTo>
                <a:lnTo>
                  <a:pt x="2778096" y="2039187"/>
                </a:lnTo>
                <a:cubicBezTo>
                  <a:pt x="2769109" y="2038825"/>
                  <a:pt x="2770232" y="2029754"/>
                  <a:pt x="2765739" y="2020320"/>
                </a:cubicBezTo>
                <a:cubicBezTo>
                  <a:pt x="2756752" y="2022497"/>
                  <a:pt x="2760122" y="2032294"/>
                  <a:pt x="2758998" y="2038462"/>
                </a:cubicBezTo>
                <a:cubicBezTo>
                  <a:pt x="2741024" y="2040276"/>
                  <a:pt x="2737654" y="2027577"/>
                  <a:pt x="2723051" y="2029754"/>
                </a:cubicBezTo>
                <a:cubicBezTo>
                  <a:pt x="2728667" y="2014878"/>
                  <a:pt x="2761245" y="2020683"/>
                  <a:pt x="2775849" y="2012338"/>
                </a:cubicBezTo>
                <a:close/>
                <a:moveTo>
                  <a:pt x="2837634" y="2007622"/>
                </a:moveTo>
                <a:cubicBezTo>
                  <a:pt x="2847745" y="2011250"/>
                  <a:pt x="2858978" y="2056603"/>
                  <a:pt x="2849992" y="2052612"/>
                </a:cubicBezTo>
                <a:cubicBezTo>
                  <a:pt x="2824154" y="2054063"/>
                  <a:pt x="2834264" y="2045355"/>
                  <a:pt x="2835387" y="2036285"/>
                </a:cubicBezTo>
                <a:cubicBezTo>
                  <a:pt x="2836511" y="2023586"/>
                  <a:pt x="2821907" y="2025763"/>
                  <a:pt x="2806180" y="2024674"/>
                </a:cubicBezTo>
                <a:cubicBezTo>
                  <a:pt x="2811797" y="2012701"/>
                  <a:pt x="2836511" y="2023223"/>
                  <a:pt x="2837634" y="2007622"/>
                </a:cubicBezTo>
                <a:close/>
                <a:moveTo>
                  <a:pt x="3603580" y="2007072"/>
                </a:moveTo>
                <a:cubicBezTo>
                  <a:pt x="3607915" y="2006102"/>
                  <a:pt x="3613041" y="2006080"/>
                  <a:pt x="3618377" y="2007622"/>
                </a:cubicBezTo>
                <a:cubicBezTo>
                  <a:pt x="3615007" y="2012701"/>
                  <a:pt x="3613883" y="2018143"/>
                  <a:pt x="3601526" y="2024674"/>
                </a:cubicBezTo>
                <a:cubicBezTo>
                  <a:pt x="3584676" y="2021409"/>
                  <a:pt x="3590573" y="2009980"/>
                  <a:pt x="3603580" y="2007072"/>
                </a:cubicBezTo>
                <a:close/>
                <a:moveTo>
                  <a:pt x="22146128" y="2006896"/>
                </a:moveTo>
                <a:cubicBezTo>
                  <a:pt x="22114674" y="2004719"/>
                  <a:pt x="22121414" y="2037736"/>
                  <a:pt x="22106810" y="2051886"/>
                </a:cubicBezTo>
                <a:cubicBezTo>
                  <a:pt x="22119166" y="2064948"/>
                  <a:pt x="22150620" y="2066762"/>
                  <a:pt x="22152868" y="2042816"/>
                </a:cubicBezTo>
                <a:cubicBezTo>
                  <a:pt x="22143880" y="2039187"/>
                  <a:pt x="22130400" y="2032656"/>
                  <a:pt x="22127030" y="2026126"/>
                </a:cubicBezTo>
                <a:cubicBezTo>
                  <a:pt x="22136018" y="2023949"/>
                  <a:pt x="22145004" y="2021772"/>
                  <a:pt x="22146128" y="2006896"/>
                </a:cubicBezTo>
                <a:close/>
                <a:moveTo>
                  <a:pt x="3619500" y="2006896"/>
                </a:moveTo>
                <a:cubicBezTo>
                  <a:pt x="3620623" y="2007259"/>
                  <a:pt x="3621747" y="2007259"/>
                  <a:pt x="3621747" y="2007622"/>
                </a:cubicBezTo>
                <a:cubicBezTo>
                  <a:pt x="3620623" y="2006896"/>
                  <a:pt x="3619500" y="2007984"/>
                  <a:pt x="3618377" y="2007622"/>
                </a:cubicBezTo>
                <a:cubicBezTo>
                  <a:pt x="3618377" y="2007259"/>
                  <a:pt x="3619500" y="2007259"/>
                  <a:pt x="3619500" y="2006896"/>
                </a:cubicBezTo>
                <a:close/>
                <a:moveTo>
                  <a:pt x="3535247" y="2002542"/>
                </a:moveTo>
                <a:cubicBezTo>
                  <a:pt x="3547604" y="2001091"/>
                  <a:pt x="3562208" y="2005807"/>
                  <a:pt x="3566702" y="2014515"/>
                </a:cubicBezTo>
                <a:cubicBezTo>
                  <a:pt x="3553221" y="2047895"/>
                  <a:pt x="3533000" y="2000002"/>
                  <a:pt x="3510533" y="2028303"/>
                </a:cubicBezTo>
                <a:cubicBezTo>
                  <a:pt x="3511657" y="2011250"/>
                  <a:pt x="3522890" y="2003631"/>
                  <a:pt x="3535247" y="2002542"/>
                </a:cubicBezTo>
                <a:close/>
                <a:moveTo>
                  <a:pt x="3855408" y="2001454"/>
                </a:moveTo>
                <a:cubicBezTo>
                  <a:pt x="3863272" y="2006533"/>
                  <a:pt x="3864395" y="2042816"/>
                  <a:pt x="3883492" y="2033382"/>
                </a:cubicBezTo>
                <a:cubicBezTo>
                  <a:pt x="3882369" y="2042090"/>
                  <a:pt x="3874505" y="2041001"/>
                  <a:pt x="3877875" y="2050072"/>
                </a:cubicBezTo>
                <a:lnTo>
                  <a:pt x="3862148" y="2051886"/>
                </a:lnTo>
                <a:cubicBezTo>
                  <a:pt x="3857655" y="2043178"/>
                  <a:pt x="3862148" y="2043541"/>
                  <a:pt x="3870012" y="2043904"/>
                </a:cubicBezTo>
                <a:cubicBezTo>
                  <a:pt x="3863272" y="2031931"/>
                  <a:pt x="3858778" y="2025763"/>
                  <a:pt x="3841927" y="2024674"/>
                </a:cubicBezTo>
                <a:cubicBezTo>
                  <a:pt x="3846421" y="2019232"/>
                  <a:pt x="3850914" y="2010887"/>
                  <a:pt x="3843051" y="2010161"/>
                </a:cubicBezTo>
                <a:cubicBezTo>
                  <a:pt x="3848668" y="2002179"/>
                  <a:pt x="3852038" y="2000002"/>
                  <a:pt x="3855408" y="2001454"/>
                </a:cubicBezTo>
                <a:close/>
                <a:moveTo>
                  <a:pt x="4293523" y="1999639"/>
                </a:moveTo>
                <a:lnTo>
                  <a:pt x="4258698" y="2000728"/>
                </a:lnTo>
                <a:cubicBezTo>
                  <a:pt x="4251958" y="2036648"/>
                  <a:pt x="4300262" y="2033382"/>
                  <a:pt x="4293523" y="1999639"/>
                </a:cubicBezTo>
                <a:close/>
                <a:moveTo>
                  <a:pt x="4342950" y="1990932"/>
                </a:moveTo>
                <a:cubicBezTo>
                  <a:pt x="4331717" y="1990569"/>
                  <a:pt x="4322730" y="1993109"/>
                  <a:pt x="4328347" y="2008710"/>
                </a:cubicBezTo>
                <a:cubicBezTo>
                  <a:pt x="4350814" y="2010161"/>
                  <a:pt x="4377775" y="2014878"/>
                  <a:pt x="4378899" y="1990932"/>
                </a:cubicBezTo>
                <a:cubicBezTo>
                  <a:pt x="4369911" y="1994923"/>
                  <a:pt x="4355308" y="1991294"/>
                  <a:pt x="4342950" y="1990932"/>
                </a:cubicBezTo>
                <a:close/>
                <a:moveTo>
                  <a:pt x="22189938" y="1981498"/>
                </a:moveTo>
                <a:cubicBezTo>
                  <a:pt x="22183198" y="1981135"/>
                  <a:pt x="22176458" y="1985489"/>
                  <a:pt x="22173088" y="1996374"/>
                </a:cubicBezTo>
                <a:cubicBezTo>
                  <a:pt x="22189938" y="2009799"/>
                  <a:pt x="22197802" y="2031205"/>
                  <a:pt x="22229256" y="2033382"/>
                </a:cubicBezTo>
                <a:cubicBezTo>
                  <a:pt x="22242738" y="2020683"/>
                  <a:pt x="22211282" y="1981498"/>
                  <a:pt x="22189938" y="1981498"/>
                </a:cubicBezTo>
                <a:close/>
                <a:moveTo>
                  <a:pt x="2050151" y="1979321"/>
                </a:moveTo>
                <a:cubicBezTo>
                  <a:pt x="2063632" y="1982950"/>
                  <a:pt x="2072619" y="1989118"/>
                  <a:pt x="2080482" y="1995286"/>
                </a:cubicBezTo>
                <a:cubicBezTo>
                  <a:pt x="2105197" y="1974605"/>
                  <a:pt x="2123171" y="1982224"/>
                  <a:pt x="2173722" y="1988392"/>
                </a:cubicBezTo>
                <a:cubicBezTo>
                  <a:pt x="2171476" y="2013427"/>
                  <a:pt x="2101827" y="2022135"/>
                  <a:pt x="2142268" y="2036285"/>
                </a:cubicBezTo>
                <a:cubicBezTo>
                  <a:pt x="2118677" y="2051161"/>
                  <a:pt x="2108567" y="2003268"/>
                  <a:pt x="2073742" y="2037010"/>
                </a:cubicBezTo>
                <a:cubicBezTo>
                  <a:pt x="2089470" y="2010161"/>
                  <a:pt x="2071496" y="1992020"/>
                  <a:pt x="2050151" y="1979321"/>
                </a:cubicBezTo>
                <a:close/>
                <a:moveTo>
                  <a:pt x="3638597" y="1973516"/>
                </a:moveTo>
                <a:cubicBezTo>
                  <a:pt x="3625117" y="1987303"/>
                  <a:pt x="3625117" y="1997462"/>
                  <a:pt x="3619500" y="2006896"/>
                </a:cubicBezTo>
                <a:cubicBezTo>
                  <a:pt x="3613883" y="1997462"/>
                  <a:pt x="3579059" y="1985126"/>
                  <a:pt x="3583552" y="1999639"/>
                </a:cubicBezTo>
                <a:cubicBezTo>
                  <a:pt x="3555468" y="1980047"/>
                  <a:pt x="3615007" y="1968799"/>
                  <a:pt x="3638597" y="1973516"/>
                </a:cubicBezTo>
                <a:close/>
                <a:moveTo>
                  <a:pt x="22001212" y="1969888"/>
                </a:moveTo>
                <a:cubicBezTo>
                  <a:pt x="22038284" y="1996011"/>
                  <a:pt x="21978746" y="2015967"/>
                  <a:pt x="21940550" y="2004356"/>
                </a:cubicBezTo>
                <a:cubicBezTo>
                  <a:pt x="21952908" y="1967348"/>
                  <a:pt x="21988856" y="2006896"/>
                  <a:pt x="22001212" y="1969888"/>
                </a:cubicBezTo>
                <a:close/>
                <a:moveTo>
                  <a:pt x="3404936" y="1963357"/>
                </a:moveTo>
                <a:cubicBezTo>
                  <a:pt x="3402689" y="1992020"/>
                  <a:pt x="3384716" y="1996737"/>
                  <a:pt x="3361125" y="1998188"/>
                </a:cubicBezTo>
                <a:cubicBezTo>
                  <a:pt x="3372359" y="1981498"/>
                  <a:pt x="3383592" y="1967711"/>
                  <a:pt x="3404936" y="1963357"/>
                </a:cubicBezTo>
                <a:close/>
                <a:moveTo>
                  <a:pt x="2173722" y="1963357"/>
                </a:moveTo>
                <a:cubicBezTo>
                  <a:pt x="2216411" y="1972428"/>
                  <a:pt x="2229891" y="1982224"/>
                  <a:pt x="2287183" y="1971339"/>
                </a:cubicBezTo>
                <a:cubicBezTo>
                  <a:pt x="2293923" y="1998914"/>
                  <a:pt x="2259099" y="1985126"/>
                  <a:pt x="2254605" y="1999639"/>
                </a:cubicBezTo>
                <a:cubicBezTo>
                  <a:pt x="2257975" y="2005807"/>
                  <a:pt x="2261345" y="2014878"/>
                  <a:pt x="2270332" y="2015604"/>
                </a:cubicBezTo>
                <a:cubicBezTo>
                  <a:pt x="2288306" y="1998914"/>
                  <a:pt x="2325377" y="1971702"/>
                  <a:pt x="2345598" y="2005807"/>
                </a:cubicBezTo>
                <a:cubicBezTo>
                  <a:pt x="2366942" y="2004356"/>
                  <a:pt x="2352338" y="1964445"/>
                  <a:pt x="2381546" y="1972790"/>
                </a:cubicBezTo>
                <a:cubicBezTo>
                  <a:pt x="2379299" y="2008347"/>
                  <a:pt x="2352338" y="2024312"/>
                  <a:pt x="2328747" y="2040639"/>
                </a:cubicBezTo>
                <a:cubicBezTo>
                  <a:pt x="2347845" y="2023949"/>
                  <a:pt x="2336611" y="1996011"/>
                  <a:pt x="2305157" y="2005807"/>
                </a:cubicBezTo>
                <a:cubicBezTo>
                  <a:pt x="2283812" y="2007259"/>
                  <a:pt x="2317514" y="2030842"/>
                  <a:pt x="2295046" y="2041364"/>
                </a:cubicBezTo>
                <a:cubicBezTo>
                  <a:pt x="2270332" y="2024674"/>
                  <a:pt x="2216411" y="2044630"/>
                  <a:pt x="2236631" y="2058054"/>
                </a:cubicBezTo>
                <a:cubicBezTo>
                  <a:pt x="2213040" y="2095062"/>
                  <a:pt x="2188326" y="2012338"/>
                  <a:pt x="2173722" y="2041364"/>
                </a:cubicBezTo>
                <a:cubicBezTo>
                  <a:pt x="2157995" y="2010524"/>
                  <a:pt x="2215287" y="1999277"/>
                  <a:pt x="2173722" y="1963357"/>
                </a:cubicBezTo>
                <a:close/>
                <a:moveTo>
                  <a:pt x="3996953" y="1939048"/>
                </a:moveTo>
                <a:cubicBezTo>
                  <a:pt x="3992459" y="1937959"/>
                  <a:pt x="3985719" y="1940862"/>
                  <a:pt x="3976732" y="1947756"/>
                </a:cubicBezTo>
                <a:cubicBezTo>
                  <a:pt x="3990212" y="1948481"/>
                  <a:pt x="3978979" y="1965534"/>
                  <a:pt x="3974485" y="1974242"/>
                </a:cubicBezTo>
                <a:cubicBezTo>
                  <a:pt x="4007063" y="1955375"/>
                  <a:pt x="4012680" y="2004719"/>
                  <a:pt x="4018297" y="1984038"/>
                </a:cubicBezTo>
                <a:cubicBezTo>
                  <a:pt x="4005940" y="1972065"/>
                  <a:pt x="4009309" y="1941225"/>
                  <a:pt x="3996953" y="1939048"/>
                </a:cubicBezTo>
                <a:close/>
                <a:moveTo>
                  <a:pt x="21081172" y="1925623"/>
                </a:moveTo>
                <a:cubicBezTo>
                  <a:pt x="21092406" y="1950658"/>
                  <a:pt x="21042978" y="1955738"/>
                  <a:pt x="21069938" y="1963357"/>
                </a:cubicBezTo>
                <a:cubicBezTo>
                  <a:pt x="21080048" y="1937234"/>
                  <a:pt x="21085666" y="1989118"/>
                  <a:pt x="21118244" y="1973516"/>
                </a:cubicBezTo>
                <a:cubicBezTo>
                  <a:pt x="21115996" y="1945941"/>
                  <a:pt x="21093530" y="1938685"/>
                  <a:pt x="21081172" y="1925623"/>
                </a:cubicBezTo>
                <a:close/>
                <a:moveTo>
                  <a:pt x="22066368" y="1921995"/>
                </a:moveTo>
                <a:cubicBezTo>
                  <a:pt x="22059628" y="1923083"/>
                  <a:pt x="22055134" y="1925623"/>
                  <a:pt x="22054012" y="1929977"/>
                </a:cubicBezTo>
                <a:cubicBezTo>
                  <a:pt x="22070862" y="1940499"/>
                  <a:pt x="22074232" y="1956463"/>
                  <a:pt x="22105686" y="1949570"/>
                </a:cubicBezTo>
                <a:cubicBezTo>
                  <a:pt x="22113550" y="1935057"/>
                  <a:pt x="22101192" y="1925623"/>
                  <a:pt x="22086588" y="1922358"/>
                </a:cubicBezTo>
                <a:cubicBezTo>
                  <a:pt x="22079848" y="1920544"/>
                  <a:pt x="22071986" y="1920544"/>
                  <a:pt x="22066368" y="1921995"/>
                </a:cubicBezTo>
                <a:close/>
                <a:moveTo>
                  <a:pt x="21178906" y="1884261"/>
                </a:moveTo>
                <a:cubicBezTo>
                  <a:pt x="21204742" y="1876279"/>
                  <a:pt x="21189016" y="1917278"/>
                  <a:pt x="21214854" y="1915827"/>
                </a:cubicBezTo>
                <a:cubicBezTo>
                  <a:pt x="21208114" y="1951384"/>
                  <a:pt x="21171042" y="1929614"/>
                  <a:pt x="21159808" y="1915827"/>
                </a:cubicBezTo>
                <a:cubicBezTo>
                  <a:pt x="21168796" y="1906756"/>
                  <a:pt x="21165424" y="1886438"/>
                  <a:pt x="21178906" y="1884261"/>
                </a:cubicBezTo>
                <a:close/>
                <a:moveTo>
                  <a:pt x="3290195" y="1880469"/>
                </a:moveTo>
                <a:cubicBezTo>
                  <a:pt x="3306782" y="1875962"/>
                  <a:pt x="3318156" y="1896507"/>
                  <a:pt x="3340904" y="1902765"/>
                </a:cubicBezTo>
                <a:cubicBezTo>
                  <a:pt x="3330794" y="1923083"/>
                  <a:pt x="3293723" y="1893332"/>
                  <a:pt x="3271255" y="1894783"/>
                </a:cubicBezTo>
                <a:cubicBezTo>
                  <a:pt x="3278557" y="1886257"/>
                  <a:pt x="3284665" y="1881971"/>
                  <a:pt x="3290195" y="1880469"/>
                </a:cubicBezTo>
                <a:close/>
                <a:moveTo>
                  <a:pt x="4354185" y="1878819"/>
                </a:moveTo>
                <a:cubicBezTo>
                  <a:pt x="4336211" y="1876279"/>
                  <a:pt x="4322730" y="1878093"/>
                  <a:pt x="4319360" y="1902040"/>
                </a:cubicBezTo>
                <a:cubicBezTo>
                  <a:pt x="4356431" y="1895509"/>
                  <a:pt x="4376652" y="1900225"/>
                  <a:pt x="4397996" y="1893332"/>
                </a:cubicBezTo>
                <a:cubicBezTo>
                  <a:pt x="4392379" y="1891518"/>
                  <a:pt x="4386762" y="1892969"/>
                  <a:pt x="4382269" y="1889704"/>
                </a:cubicBezTo>
                <a:cubicBezTo>
                  <a:pt x="4381145" y="1885713"/>
                  <a:pt x="4383392" y="1884624"/>
                  <a:pt x="4383392" y="1881721"/>
                </a:cubicBezTo>
                <a:cubicBezTo>
                  <a:pt x="4373282" y="1879907"/>
                  <a:pt x="4363172" y="1880270"/>
                  <a:pt x="4354185" y="1878819"/>
                </a:cubicBezTo>
                <a:close/>
                <a:moveTo>
                  <a:pt x="21317080" y="1869385"/>
                </a:moveTo>
                <a:cubicBezTo>
                  <a:pt x="21326066" y="1873376"/>
                  <a:pt x="21317080" y="1937234"/>
                  <a:pt x="21332808" y="1889704"/>
                </a:cubicBezTo>
                <a:cubicBezTo>
                  <a:pt x="21367632" y="1898774"/>
                  <a:pt x="21329438" y="1937959"/>
                  <a:pt x="21308094" y="1939773"/>
                </a:cubicBezTo>
                <a:cubicBezTo>
                  <a:pt x="21319326" y="1907845"/>
                  <a:pt x="21314834" y="1892243"/>
                  <a:pt x="21280008" y="1889704"/>
                </a:cubicBezTo>
                <a:cubicBezTo>
                  <a:pt x="21273268" y="1863218"/>
                  <a:pt x="21323820" y="1895872"/>
                  <a:pt x="21317080" y="1869385"/>
                </a:cubicBezTo>
                <a:close/>
                <a:moveTo>
                  <a:pt x="22339348" y="1863943"/>
                </a:moveTo>
                <a:cubicBezTo>
                  <a:pt x="22359568" y="1866483"/>
                  <a:pt x="22377542" y="1878093"/>
                  <a:pt x="22376418" y="1894783"/>
                </a:cubicBezTo>
                <a:cubicBezTo>
                  <a:pt x="22351704" y="1889704"/>
                  <a:pt x="22328114" y="1880996"/>
                  <a:pt x="22294412" y="1885350"/>
                </a:cubicBezTo>
                <a:cubicBezTo>
                  <a:pt x="22297782" y="1867209"/>
                  <a:pt x="22319126" y="1861040"/>
                  <a:pt x="22339348" y="1863943"/>
                </a:cubicBezTo>
                <a:close/>
                <a:moveTo>
                  <a:pt x="21795636" y="1862855"/>
                </a:moveTo>
                <a:cubicBezTo>
                  <a:pt x="21777662" y="1869023"/>
                  <a:pt x="21768674" y="1891155"/>
                  <a:pt x="21787772" y="1899137"/>
                </a:cubicBezTo>
                <a:cubicBezTo>
                  <a:pt x="21792266" y="1882084"/>
                  <a:pt x="21821474" y="1892606"/>
                  <a:pt x="21815856" y="1863218"/>
                </a:cubicBezTo>
                <a:cubicBezTo>
                  <a:pt x="21807992" y="1860315"/>
                  <a:pt x="21801252" y="1860678"/>
                  <a:pt x="21795636" y="1862855"/>
                </a:cubicBezTo>
                <a:close/>
                <a:moveTo>
                  <a:pt x="4259821" y="1858864"/>
                </a:moveTo>
                <a:cubicBezTo>
                  <a:pt x="4254204" y="1870474"/>
                  <a:pt x="4257575" y="1886075"/>
                  <a:pt x="4248588" y="1885350"/>
                </a:cubicBezTo>
                <a:cubicBezTo>
                  <a:pt x="4241848" y="1854873"/>
                  <a:pt x="4222750" y="1879182"/>
                  <a:pt x="4196912" y="1878093"/>
                </a:cubicBezTo>
                <a:cubicBezTo>
                  <a:pt x="4224997" y="1893332"/>
                  <a:pt x="4255327" y="1907482"/>
                  <a:pt x="4267685" y="1937959"/>
                </a:cubicBezTo>
                <a:cubicBezTo>
                  <a:pt x="4227243" y="1932154"/>
                  <a:pt x="4207023" y="1909659"/>
                  <a:pt x="4185679" y="1886801"/>
                </a:cubicBezTo>
                <a:cubicBezTo>
                  <a:pt x="4186802" y="1932517"/>
                  <a:pt x="4100303" y="1971339"/>
                  <a:pt x="4044134" y="1937234"/>
                </a:cubicBezTo>
                <a:cubicBezTo>
                  <a:pt x="4055368" y="1965171"/>
                  <a:pt x="4072218" y="1987666"/>
                  <a:pt x="4098056" y="2001454"/>
                </a:cubicBezTo>
                <a:cubicBezTo>
                  <a:pt x="4151978" y="1932880"/>
                  <a:pt x="4218257" y="2001454"/>
                  <a:pt x="4237354" y="2036285"/>
                </a:cubicBezTo>
                <a:cubicBezTo>
                  <a:pt x="4199159" y="2072930"/>
                  <a:pt x="4189049" y="1968799"/>
                  <a:pt x="4150854" y="2002542"/>
                </a:cubicBezTo>
                <a:cubicBezTo>
                  <a:pt x="4177815" y="1998188"/>
                  <a:pt x="4176692" y="2022135"/>
                  <a:pt x="4184556" y="2034833"/>
                </a:cubicBezTo>
                <a:cubicBezTo>
                  <a:pt x="4131757" y="2019232"/>
                  <a:pt x="4150854" y="2075107"/>
                  <a:pt x="4098056" y="2062408"/>
                </a:cubicBezTo>
                <a:cubicBezTo>
                  <a:pt x="4094686" y="2041001"/>
                  <a:pt x="4082329" y="2027577"/>
                  <a:pt x="4069972" y="2008710"/>
                </a:cubicBezTo>
                <a:cubicBezTo>
                  <a:pt x="4063231" y="2047532"/>
                  <a:pt x="4038517" y="2087806"/>
                  <a:pt x="4003693" y="2070390"/>
                </a:cubicBezTo>
                <a:cubicBezTo>
                  <a:pt x="4005940" y="2106673"/>
                  <a:pt x="4001446" y="2103407"/>
                  <a:pt x="4009309" y="2125177"/>
                </a:cubicBezTo>
                <a:cubicBezTo>
                  <a:pt x="4004816" y="2121549"/>
                  <a:pt x="3974485" y="2101593"/>
                  <a:pt x="3972238" y="2125902"/>
                </a:cubicBezTo>
                <a:cubicBezTo>
                  <a:pt x="3990212" y="2126991"/>
                  <a:pt x="3972238" y="2134973"/>
                  <a:pt x="3975609" y="2150575"/>
                </a:cubicBezTo>
                <a:cubicBezTo>
                  <a:pt x="4001446" y="2158194"/>
                  <a:pt x="3999199" y="2136424"/>
                  <a:pt x="4029530" y="2141867"/>
                </a:cubicBezTo>
                <a:cubicBezTo>
                  <a:pt x="4027284" y="2117195"/>
                  <a:pt x="4023913" y="2090346"/>
                  <a:pt x="4046381" y="2088894"/>
                </a:cubicBezTo>
                <a:cubicBezTo>
                  <a:pt x="4058738" y="2101956"/>
                  <a:pt x="4044134" y="2125177"/>
                  <a:pt x="4034024" y="2142592"/>
                </a:cubicBezTo>
                <a:cubicBezTo>
                  <a:pt x="4056491" y="2137876"/>
                  <a:pt x="4055368" y="2158920"/>
                  <a:pt x="4077835" y="2151663"/>
                </a:cubicBezTo>
                <a:cubicBezTo>
                  <a:pt x="4089069" y="2122274"/>
                  <a:pt x="4057615" y="2131708"/>
                  <a:pt x="4054244" y="2116469"/>
                </a:cubicBezTo>
                <a:cubicBezTo>
                  <a:pt x="4076712" y="2111752"/>
                  <a:pt x="4074465" y="2133159"/>
                  <a:pt x="4098056" y="2125902"/>
                </a:cubicBezTo>
                <a:cubicBezTo>
                  <a:pt x="4113783" y="2090708"/>
                  <a:pt x="4058738" y="2122274"/>
                  <a:pt x="4064355" y="2098328"/>
                </a:cubicBezTo>
                <a:cubicBezTo>
                  <a:pt x="4104796" y="2089257"/>
                  <a:pt x="4149731" y="2084178"/>
                  <a:pt x="4160965" y="2045718"/>
                </a:cubicBezTo>
                <a:cubicBezTo>
                  <a:pt x="4164335" y="2060957"/>
                  <a:pt x="4177815" y="2067851"/>
                  <a:pt x="4176692" y="2088894"/>
                </a:cubicBezTo>
                <a:cubicBezTo>
                  <a:pt x="4154224" y="2093248"/>
                  <a:pt x="4131757" y="2094337"/>
                  <a:pt x="4117153" y="2105584"/>
                </a:cubicBezTo>
                <a:cubicBezTo>
                  <a:pt x="4121647" y="2105947"/>
                  <a:pt x="4126140" y="2109213"/>
                  <a:pt x="4125017" y="2115018"/>
                </a:cubicBezTo>
                <a:cubicBezTo>
                  <a:pt x="4125017" y="2121186"/>
                  <a:pt x="4123893" y="2127354"/>
                  <a:pt x="4132880" y="2125177"/>
                </a:cubicBezTo>
                <a:cubicBezTo>
                  <a:pt x="4134004" y="2112841"/>
                  <a:pt x="4172198" y="2094699"/>
                  <a:pt x="4178939" y="2116469"/>
                </a:cubicBezTo>
                <a:cubicBezTo>
                  <a:pt x="4158718" y="2157105"/>
                  <a:pt x="4103673" y="2104133"/>
                  <a:pt x="4087946" y="2142592"/>
                </a:cubicBezTo>
                <a:cubicBezTo>
                  <a:pt x="4130634" y="2169804"/>
                  <a:pt x="4173322" y="2130619"/>
                  <a:pt x="4212639" y="2142592"/>
                </a:cubicBezTo>
                <a:cubicBezTo>
                  <a:pt x="4194666" y="2141141"/>
                  <a:pt x="4191296" y="2120823"/>
                  <a:pt x="4193542" y="2099779"/>
                </a:cubicBezTo>
                <a:cubicBezTo>
                  <a:pt x="4231737" y="2117557"/>
                  <a:pt x="4211516" y="2096877"/>
                  <a:pt x="4204776" y="2072204"/>
                </a:cubicBezTo>
                <a:cubicBezTo>
                  <a:pt x="4244094" y="2084178"/>
                  <a:pt x="4263192" y="2061682"/>
                  <a:pt x="4292399" y="2081638"/>
                </a:cubicBezTo>
                <a:cubicBezTo>
                  <a:pt x="4260945" y="2085629"/>
                  <a:pt x="4229490" y="2095425"/>
                  <a:pt x="4213763" y="2133885"/>
                </a:cubicBezTo>
                <a:cubicBezTo>
                  <a:pt x="4232861" y="2165450"/>
                  <a:pt x="4255327" y="2100142"/>
                  <a:pt x="4267685" y="2125177"/>
                </a:cubicBezTo>
                <a:cubicBezTo>
                  <a:pt x="4262068" y="2136787"/>
                  <a:pt x="4248588" y="2139690"/>
                  <a:pt x="4247464" y="2151663"/>
                </a:cubicBezTo>
                <a:cubicBezTo>
                  <a:pt x="4284535" y="2136062"/>
                  <a:pt x="4293523" y="2193388"/>
                  <a:pt x="4299139" y="2178512"/>
                </a:cubicBezTo>
                <a:cubicBezTo>
                  <a:pt x="4309250" y="2152026"/>
                  <a:pt x="4257575" y="2146221"/>
                  <a:pt x="4284535" y="2132796"/>
                </a:cubicBezTo>
                <a:cubicBezTo>
                  <a:pt x="4313743" y="2162185"/>
                  <a:pt x="4349691" y="2161459"/>
                  <a:pt x="4380022" y="2178512"/>
                </a:cubicBezTo>
                <a:cubicBezTo>
                  <a:pt x="4403613" y="2165088"/>
                  <a:pt x="4368788" y="2144407"/>
                  <a:pt x="4386762" y="2142592"/>
                </a:cubicBezTo>
                <a:cubicBezTo>
                  <a:pt x="4397996" y="2170530"/>
                  <a:pt x="4439561" y="2155654"/>
                  <a:pt x="4458658" y="2141867"/>
                </a:cubicBezTo>
                <a:cubicBezTo>
                  <a:pt x="4441807" y="2131345"/>
                  <a:pt x="4419340" y="2124088"/>
                  <a:pt x="4415969" y="2099779"/>
                </a:cubicBezTo>
                <a:cubicBezTo>
                  <a:pt x="4469892" y="2088169"/>
                  <a:pt x="4483372" y="2095062"/>
                  <a:pt x="4512580" y="2124088"/>
                </a:cubicBezTo>
                <a:cubicBezTo>
                  <a:pt x="4523814" y="2103770"/>
                  <a:pt x="4488989" y="2092523"/>
                  <a:pt x="4511456" y="2088169"/>
                </a:cubicBezTo>
                <a:cubicBezTo>
                  <a:pt x="4537294" y="2096151"/>
                  <a:pt x="4533924" y="2077284"/>
                  <a:pt x="4556391" y="2081638"/>
                </a:cubicBezTo>
                <a:cubicBezTo>
                  <a:pt x="4542911" y="2144407"/>
                  <a:pt x="4604696" y="2085266"/>
                  <a:pt x="4624917" y="2117195"/>
                </a:cubicBezTo>
                <a:cubicBezTo>
                  <a:pt x="4615930" y="2122637"/>
                  <a:pt x="4562008" y="2131345"/>
                  <a:pt x="4591216" y="2151663"/>
                </a:cubicBezTo>
                <a:cubicBezTo>
                  <a:pt x="4601326" y="2130982"/>
                  <a:pt x="4645137" y="2139690"/>
                  <a:pt x="4635027" y="2099779"/>
                </a:cubicBezTo>
                <a:cubicBezTo>
                  <a:pt x="4575489" y="2047170"/>
                  <a:pt x="4517073" y="2070390"/>
                  <a:pt x="4424957" y="2045718"/>
                </a:cubicBezTo>
                <a:cubicBezTo>
                  <a:pt x="4423834" y="2054789"/>
                  <a:pt x="4427204" y="2070027"/>
                  <a:pt x="4413723" y="2072204"/>
                </a:cubicBezTo>
                <a:cubicBezTo>
                  <a:pt x="4380022" y="2039550"/>
                  <a:pt x="4313743" y="2031931"/>
                  <a:pt x="4263192" y="2046444"/>
                </a:cubicBezTo>
                <a:cubicBezTo>
                  <a:pt x="4260945" y="2027940"/>
                  <a:pt x="4238477" y="2029028"/>
                  <a:pt x="4249711" y="1999639"/>
                </a:cubicBezTo>
                <a:cubicBezTo>
                  <a:pt x="4209270" y="1993834"/>
                  <a:pt x="4256451" y="2019232"/>
                  <a:pt x="4229490" y="2020320"/>
                </a:cubicBezTo>
                <a:cubicBezTo>
                  <a:pt x="4211516" y="1970613"/>
                  <a:pt x="4285658" y="1996374"/>
                  <a:pt x="4292399" y="1957552"/>
                </a:cubicBezTo>
                <a:cubicBezTo>
                  <a:pt x="4303633" y="1991657"/>
                  <a:pt x="4314867" y="1959003"/>
                  <a:pt x="4336211" y="1957552"/>
                </a:cubicBezTo>
                <a:cubicBezTo>
                  <a:pt x="4351938" y="1992020"/>
                  <a:pt x="4394626" y="1961906"/>
                  <a:pt x="4422710" y="1948844"/>
                </a:cubicBezTo>
                <a:cubicBezTo>
                  <a:pt x="4404736" y="1941588"/>
                  <a:pt x="4397996" y="1919455"/>
                  <a:pt x="4371035" y="1920544"/>
                </a:cubicBezTo>
                <a:cubicBezTo>
                  <a:pt x="4353061" y="1931428"/>
                  <a:pt x="4386762" y="1949207"/>
                  <a:pt x="4364295" y="1956826"/>
                </a:cubicBezTo>
                <a:cubicBezTo>
                  <a:pt x="4330594" y="1933243"/>
                  <a:pt x="4308126" y="1924898"/>
                  <a:pt x="4273302" y="1919455"/>
                </a:cubicBezTo>
                <a:cubicBezTo>
                  <a:pt x="4295769" y="1908933"/>
                  <a:pt x="4310373" y="1892243"/>
                  <a:pt x="4308126" y="1858864"/>
                </a:cubicBezTo>
                <a:cubicBezTo>
                  <a:pt x="4285658" y="1866120"/>
                  <a:pt x="4285658" y="1866483"/>
                  <a:pt x="4259821" y="1858864"/>
                </a:cubicBezTo>
                <a:close/>
                <a:moveTo>
                  <a:pt x="4186802" y="1857775"/>
                </a:moveTo>
                <a:cubicBezTo>
                  <a:pt x="4183432" y="1859226"/>
                  <a:pt x="4178939" y="1862129"/>
                  <a:pt x="4177815" y="1867571"/>
                </a:cubicBezTo>
                <a:cubicBezTo>
                  <a:pt x="4183432" y="1870837"/>
                  <a:pt x="4190172" y="1874102"/>
                  <a:pt x="4195789" y="1877368"/>
                </a:cubicBezTo>
                <a:cubicBezTo>
                  <a:pt x="4207023" y="1869385"/>
                  <a:pt x="4204776" y="1861766"/>
                  <a:pt x="4198036" y="1858864"/>
                </a:cubicBezTo>
                <a:cubicBezTo>
                  <a:pt x="4194666" y="1857049"/>
                  <a:pt x="4191296" y="1856687"/>
                  <a:pt x="4186802" y="1857775"/>
                </a:cubicBezTo>
                <a:close/>
                <a:moveTo>
                  <a:pt x="3508286" y="1849067"/>
                </a:moveTo>
                <a:cubicBezTo>
                  <a:pt x="3504916" y="1850156"/>
                  <a:pt x="3502670" y="1852695"/>
                  <a:pt x="3500423" y="1859589"/>
                </a:cubicBezTo>
                <a:cubicBezTo>
                  <a:pt x="3504916" y="1859952"/>
                  <a:pt x="3509410" y="1866483"/>
                  <a:pt x="3508286" y="1875554"/>
                </a:cubicBezTo>
                <a:cubicBezTo>
                  <a:pt x="3503793" y="1878093"/>
                  <a:pt x="3491436" y="1877005"/>
                  <a:pt x="3490312" y="1886075"/>
                </a:cubicBezTo>
                <a:cubicBezTo>
                  <a:pt x="3508286" y="1881359"/>
                  <a:pt x="3526260" y="1879544"/>
                  <a:pt x="3536371" y="1868297"/>
                </a:cubicBezTo>
                <a:cubicBezTo>
                  <a:pt x="3533000" y="1863580"/>
                  <a:pt x="3518397" y="1846165"/>
                  <a:pt x="3508286" y="1849067"/>
                </a:cubicBezTo>
                <a:close/>
                <a:moveTo>
                  <a:pt x="998677" y="1822581"/>
                </a:moveTo>
                <a:cubicBezTo>
                  <a:pt x="1016651" y="1826935"/>
                  <a:pt x="987443" y="1849067"/>
                  <a:pt x="1027884" y="1842899"/>
                </a:cubicBezTo>
                <a:cubicBezTo>
                  <a:pt x="1026761" y="1854873"/>
                  <a:pt x="1026761" y="1866846"/>
                  <a:pt x="1034625" y="1867571"/>
                </a:cubicBezTo>
                <a:cubicBezTo>
                  <a:pt x="1015527" y="1896235"/>
                  <a:pt x="997553" y="1843988"/>
                  <a:pt x="966099" y="1850881"/>
                </a:cubicBezTo>
                <a:cubicBezTo>
                  <a:pt x="939138" y="1918367"/>
                  <a:pt x="871736" y="1880270"/>
                  <a:pt x="825678" y="1913650"/>
                </a:cubicBezTo>
                <a:cubicBezTo>
                  <a:pt x="826801" y="1883173"/>
                  <a:pt x="882969" y="1904942"/>
                  <a:pt x="876229" y="1868297"/>
                </a:cubicBezTo>
                <a:cubicBezTo>
                  <a:pt x="915547" y="1877005"/>
                  <a:pt x="906560" y="1870837"/>
                  <a:pt x="947002" y="1867571"/>
                </a:cubicBezTo>
                <a:cubicBezTo>
                  <a:pt x="952618" y="1846528"/>
                  <a:pt x="944755" y="1836731"/>
                  <a:pt x="922287" y="1841085"/>
                </a:cubicBezTo>
                <a:cubicBezTo>
                  <a:pt x="941385" y="1827298"/>
                  <a:pt x="989690" y="1827661"/>
                  <a:pt x="984073" y="1851607"/>
                </a:cubicBezTo>
                <a:cubicBezTo>
                  <a:pt x="993060" y="1843262"/>
                  <a:pt x="997553" y="1834554"/>
                  <a:pt x="998677" y="1822581"/>
                </a:cubicBezTo>
                <a:close/>
                <a:moveTo>
                  <a:pt x="3930674" y="1816413"/>
                </a:moveTo>
                <a:cubicBezTo>
                  <a:pt x="3939661" y="1813873"/>
                  <a:pt x="3939661" y="1820404"/>
                  <a:pt x="3938537" y="1826209"/>
                </a:cubicBezTo>
                <a:lnTo>
                  <a:pt x="3938537" y="1842899"/>
                </a:lnTo>
                <a:cubicBezTo>
                  <a:pt x="3905960" y="1837820"/>
                  <a:pt x="3916070" y="1826935"/>
                  <a:pt x="3922810" y="1859589"/>
                </a:cubicBezTo>
                <a:cubicBezTo>
                  <a:pt x="3901466" y="1843262"/>
                  <a:pt x="3864395" y="1847253"/>
                  <a:pt x="3857655" y="1817502"/>
                </a:cubicBezTo>
                <a:cubicBezTo>
                  <a:pt x="3875629" y="1818590"/>
                  <a:pt x="3919440" y="1838908"/>
                  <a:pt x="3930674" y="1816413"/>
                </a:cubicBezTo>
                <a:close/>
                <a:moveTo>
                  <a:pt x="1115507" y="1812059"/>
                </a:moveTo>
                <a:cubicBezTo>
                  <a:pt x="1127864" y="1827298"/>
                  <a:pt x="1107644" y="1860315"/>
                  <a:pt x="1157072" y="1855235"/>
                </a:cubicBezTo>
                <a:cubicBezTo>
                  <a:pt x="1160442" y="1869748"/>
                  <a:pt x="1112137" y="1869748"/>
                  <a:pt x="1122248" y="1847253"/>
                </a:cubicBezTo>
                <a:cubicBezTo>
                  <a:pt x="1117754" y="1852695"/>
                  <a:pt x="1112137" y="1860678"/>
                  <a:pt x="1107644" y="1871925"/>
                </a:cubicBezTo>
                <a:cubicBezTo>
                  <a:pt x="1128988" y="1879182"/>
                  <a:pt x="1189650" y="1892243"/>
                  <a:pt x="1184033" y="1854510"/>
                </a:cubicBezTo>
                <a:cubicBezTo>
                  <a:pt x="1230091" y="1880633"/>
                  <a:pt x="1282889" y="1887164"/>
                  <a:pt x="1341305" y="1879907"/>
                </a:cubicBezTo>
                <a:cubicBezTo>
                  <a:pt x="1335688" y="1888252"/>
                  <a:pt x="1331194" y="1893695"/>
                  <a:pt x="1334565" y="1905668"/>
                </a:cubicBezTo>
                <a:cubicBezTo>
                  <a:pt x="1349168" y="1889341"/>
                  <a:pt x="1436791" y="1884261"/>
                  <a:pt x="1412077" y="1923083"/>
                </a:cubicBezTo>
                <a:cubicBezTo>
                  <a:pt x="1425558" y="1920907"/>
                  <a:pt x="1431174" y="1909296"/>
                  <a:pt x="1428928" y="1888978"/>
                </a:cubicBezTo>
                <a:cubicBezTo>
                  <a:pt x="1471616" y="1906394"/>
                  <a:pt x="1485096" y="1904580"/>
                  <a:pt x="1517674" y="1880996"/>
                </a:cubicBezTo>
                <a:cubicBezTo>
                  <a:pt x="1510934" y="1906394"/>
                  <a:pt x="1548005" y="1891518"/>
                  <a:pt x="1532278" y="1922358"/>
                </a:cubicBezTo>
                <a:cubicBezTo>
                  <a:pt x="1550252" y="1923446"/>
                  <a:pt x="1550252" y="1912199"/>
                  <a:pt x="1568226" y="1913650"/>
                </a:cubicBezTo>
                <a:cubicBezTo>
                  <a:pt x="1563732" y="1907482"/>
                  <a:pt x="1551375" y="1900951"/>
                  <a:pt x="1543511" y="1897686"/>
                </a:cubicBezTo>
                <a:cubicBezTo>
                  <a:pt x="1549128" y="1874828"/>
                  <a:pt x="1568226" y="1910022"/>
                  <a:pt x="1596310" y="1897686"/>
                </a:cubicBezTo>
                <a:cubicBezTo>
                  <a:pt x="1595187" y="1903491"/>
                  <a:pt x="1586199" y="1905668"/>
                  <a:pt x="1585076" y="1914376"/>
                </a:cubicBezTo>
                <a:cubicBezTo>
                  <a:pt x="1594063" y="1909296"/>
                  <a:pt x="1599680" y="1906756"/>
                  <a:pt x="1612037" y="1904580"/>
                </a:cubicBezTo>
                <a:cubicBezTo>
                  <a:pt x="1615407" y="1919455"/>
                  <a:pt x="1601927" y="1921632"/>
                  <a:pt x="1601927" y="1929977"/>
                </a:cubicBezTo>
                <a:cubicBezTo>
                  <a:pt x="1623271" y="1931791"/>
                  <a:pt x="1645738" y="1930340"/>
                  <a:pt x="1647985" y="1907119"/>
                </a:cubicBezTo>
                <a:cubicBezTo>
                  <a:pt x="1677192" y="1929614"/>
                  <a:pt x="1726621" y="1918367"/>
                  <a:pt x="1759199" y="1897686"/>
                </a:cubicBezTo>
                <a:cubicBezTo>
                  <a:pt x="1744595" y="1914013"/>
                  <a:pt x="1756952" y="1918367"/>
                  <a:pt x="1760322" y="1941588"/>
                </a:cubicBezTo>
                <a:cubicBezTo>
                  <a:pt x="1833341" y="1961180"/>
                  <a:pt x="1936691" y="1939048"/>
                  <a:pt x="2023191" y="1965534"/>
                </a:cubicBezTo>
                <a:cubicBezTo>
                  <a:pt x="2022067" y="1982587"/>
                  <a:pt x="1946801" y="1989480"/>
                  <a:pt x="1935568" y="1965534"/>
                </a:cubicBezTo>
                <a:cubicBezTo>
                  <a:pt x="1926581" y="1967711"/>
                  <a:pt x="1929951" y="1981861"/>
                  <a:pt x="1924334" y="1990206"/>
                </a:cubicBezTo>
                <a:cubicBezTo>
                  <a:pt x="1865919" y="1936871"/>
                  <a:pt x="1782789" y="1997825"/>
                  <a:pt x="1742348" y="1948844"/>
                </a:cubicBezTo>
                <a:cubicBezTo>
                  <a:pt x="1724374" y="1950295"/>
                  <a:pt x="1756952" y="1981861"/>
                  <a:pt x="1734484" y="1991657"/>
                </a:cubicBezTo>
                <a:cubicBezTo>
                  <a:pt x="1655849" y="1919455"/>
                  <a:pt x="1544635" y="1994923"/>
                  <a:pt x="1455888" y="1939773"/>
                </a:cubicBezTo>
                <a:cubicBezTo>
                  <a:pt x="1455888" y="1931066"/>
                  <a:pt x="1464876" y="1932154"/>
                  <a:pt x="1473862" y="1932880"/>
                </a:cubicBezTo>
                <a:cubicBezTo>
                  <a:pt x="1467122" y="1912199"/>
                  <a:pt x="1425558" y="1932880"/>
                  <a:pt x="1436791" y="1956826"/>
                </a:cubicBezTo>
                <a:cubicBezTo>
                  <a:pt x="1419941" y="1947030"/>
                  <a:pt x="1391856" y="1965171"/>
                  <a:pt x="1376129" y="1940862"/>
                </a:cubicBezTo>
                <a:cubicBezTo>
                  <a:pt x="1383993" y="1961543"/>
                  <a:pt x="1339058" y="1963357"/>
                  <a:pt x="1325577" y="1965534"/>
                </a:cubicBezTo>
                <a:cubicBezTo>
                  <a:pt x="1313220" y="1961543"/>
                  <a:pt x="1323331" y="1939411"/>
                  <a:pt x="1305357" y="1937959"/>
                </a:cubicBezTo>
                <a:cubicBezTo>
                  <a:pt x="1324454" y="1930703"/>
                  <a:pt x="1345798" y="1935782"/>
                  <a:pt x="1386239" y="1932880"/>
                </a:cubicBezTo>
                <a:cubicBezTo>
                  <a:pt x="1352538" y="1898774"/>
                  <a:pt x="1221104" y="1894420"/>
                  <a:pt x="1222227" y="1940862"/>
                </a:cubicBezTo>
                <a:cubicBezTo>
                  <a:pt x="1175046" y="1975330"/>
                  <a:pt x="1099780" y="1915827"/>
                  <a:pt x="1096410" y="1964808"/>
                </a:cubicBezTo>
                <a:cubicBezTo>
                  <a:pt x="1078436" y="1969162"/>
                  <a:pt x="1089670" y="1940136"/>
                  <a:pt x="1071696" y="1939048"/>
                </a:cubicBezTo>
                <a:cubicBezTo>
                  <a:pt x="1077313" y="1930703"/>
                  <a:pt x="1089670" y="1931428"/>
                  <a:pt x="1091917" y="1914376"/>
                </a:cubicBezTo>
                <a:cubicBezTo>
                  <a:pt x="1125618" y="1922358"/>
                  <a:pt x="1122248" y="1916553"/>
                  <a:pt x="1161565" y="1922358"/>
                </a:cubicBezTo>
                <a:cubicBezTo>
                  <a:pt x="1169429" y="1925623"/>
                  <a:pt x="1181786" y="1888978"/>
                  <a:pt x="1184033" y="1915101"/>
                </a:cubicBezTo>
                <a:cubicBezTo>
                  <a:pt x="1199760" y="1881359"/>
                  <a:pt x="1123371" y="1896597"/>
                  <a:pt x="1096410" y="1897686"/>
                </a:cubicBezTo>
                <a:cubicBezTo>
                  <a:pt x="1082929" y="1838908"/>
                  <a:pt x="1090793" y="1859226"/>
                  <a:pt x="1115507" y="1812059"/>
                </a:cubicBezTo>
                <a:close/>
                <a:moveTo>
                  <a:pt x="21195756" y="1796095"/>
                </a:moveTo>
                <a:cubicBezTo>
                  <a:pt x="21181152" y="1794644"/>
                  <a:pt x="21165424" y="1801175"/>
                  <a:pt x="21165424" y="1816413"/>
                </a:cubicBezTo>
                <a:cubicBezTo>
                  <a:pt x="21185646" y="1836006"/>
                  <a:pt x="21182276" y="1829838"/>
                  <a:pt x="21218224" y="1826209"/>
                </a:cubicBezTo>
                <a:cubicBezTo>
                  <a:pt x="21223840" y="1806980"/>
                  <a:pt x="21210360" y="1797546"/>
                  <a:pt x="21195756" y="1796095"/>
                </a:cubicBezTo>
                <a:close/>
                <a:moveTo>
                  <a:pt x="22258464" y="1795369"/>
                </a:moveTo>
                <a:cubicBezTo>
                  <a:pt x="22286548" y="1793555"/>
                  <a:pt x="22315756" y="1799723"/>
                  <a:pt x="22326990" y="1819678"/>
                </a:cubicBezTo>
                <a:cubicBezTo>
                  <a:pt x="22273068" y="1809157"/>
                  <a:pt x="22261834" y="1822581"/>
                  <a:pt x="22202296" y="1818227"/>
                </a:cubicBezTo>
                <a:cubicBezTo>
                  <a:pt x="22205666" y="1806254"/>
                  <a:pt x="22231504" y="1796821"/>
                  <a:pt x="22258464" y="1795369"/>
                </a:cubicBezTo>
                <a:close/>
                <a:moveTo>
                  <a:pt x="2741024" y="1795369"/>
                </a:moveTo>
                <a:cubicBezTo>
                  <a:pt x="2766862" y="1806617"/>
                  <a:pt x="2733161" y="1839997"/>
                  <a:pt x="2750012" y="1850881"/>
                </a:cubicBezTo>
                <a:cubicBezTo>
                  <a:pt x="2733161" y="1846528"/>
                  <a:pt x="2719681" y="1838545"/>
                  <a:pt x="2707323" y="1831289"/>
                </a:cubicBezTo>
                <a:cubicBezTo>
                  <a:pt x="2642168" y="1891155"/>
                  <a:pt x="2545558" y="1822944"/>
                  <a:pt x="2473662" y="1843625"/>
                </a:cubicBezTo>
                <a:cubicBezTo>
                  <a:pt x="2528707" y="1805528"/>
                  <a:pt x="2587123" y="1851970"/>
                  <a:pt x="2617454" y="1796095"/>
                </a:cubicBezTo>
                <a:cubicBezTo>
                  <a:pt x="2637674" y="1813511"/>
                  <a:pt x="2611837" y="1824758"/>
                  <a:pt x="2628687" y="1842174"/>
                </a:cubicBezTo>
                <a:cubicBezTo>
                  <a:pt x="2644414" y="1791741"/>
                  <a:pt x="2720804" y="1825847"/>
                  <a:pt x="2741024" y="1795369"/>
                </a:cubicBezTo>
                <a:close/>
                <a:moveTo>
                  <a:pt x="3184756" y="1789201"/>
                </a:moveTo>
                <a:cubicBezTo>
                  <a:pt x="3183632" y="1801175"/>
                  <a:pt x="3165658" y="1796821"/>
                  <a:pt x="3165658" y="1805891"/>
                </a:cubicBezTo>
                <a:cubicBezTo>
                  <a:pt x="3173522" y="1806617"/>
                  <a:pt x="3173522" y="1812059"/>
                  <a:pt x="3173522" y="1824032"/>
                </a:cubicBezTo>
                <a:cubicBezTo>
                  <a:pt x="3203853" y="1829475"/>
                  <a:pt x="3207223" y="1790652"/>
                  <a:pt x="3184756" y="1789201"/>
                </a:cubicBezTo>
                <a:close/>
                <a:moveTo>
                  <a:pt x="4603572" y="1783033"/>
                </a:moveTo>
                <a:cubicBezTo>
                  <a:pt x="4586722" y="1788113"/>
                  <a:pt x="4566502" y="1801175"/>
                  <a:pt x="4557514" y="1806617"/>
                </a:cubicBezTo>
                <a:cubicBezTo>
                  <a:pt x="4592339" y="1815325"/>
                  <a:pt x="4596833" y="1809882"/>
                  <a:pt x="4637274" y="1806617"/>
                </a:cubicBezTo>
                <a:cubicBezTo>
                  <a:pt x="4637274" y="1780856"/>
                  <a:pt x="4621547" y="1777591"/>
                  <a:pt x="4603572" y="1783033"/>
                </a:cubicBezTo>
                <a:close/>
                <a:moveTo>
                  <a:pt x="2364695" y="1772148"/>
                </a:moveTo>
                <a:cubicBezTo>
                  <a:pt x="2371435" y="1779042"/>
                  <a:pt x="2378176" y="1784847"/>
                  <a:pt x="2380422" y="1797183"/>
                </a:cubicBezTo>
                <a:cubicBezTo>
                  <a:pt x="2363572" y="1802263"/>
                  <a:pt x="2363572" y="1784847"/>
                  <a:pt x="2364695" y="1772148"/>
                </a:cubicBezTo>
                <a:close/>
                <a:moveTo>
                  <a:pt x="2364695" y="1770697"/>
                </a:moveTo>
                <a:cubicBezTo>
                  <a:pt x="2364695" y="1771060"/>
                  <a:pt x="2364695" y="1771423"/>
                  <a:pt x="2364695" y="1772148"/>
                </a:cubicBezTo>
                <a:cubicBezTo>
                  <a:pt x="2364695" y="1771786"/>
                  <a:pt x="2363572" y="1771786"/>
                  <a:pt x="2363572" y="1771423"/>
                </a:cubicBezTo>
                <a:cubicBezTo>
                  <a:pt x="2363572" y="1771060"/>
                  <a:pt x="2364695" y="1771060"/>
                  <a:pt x="2364695" y="1770697"/>
                </a:cubicBezTo>
                <a:close/>
                <a:moveTo>
                  <a:pt x="21729356" y="1763441"/>
                </a:moveTo>
                <a:cubicBezTo>
                  <a:pt x="21700150" y="1814236"/>
                  <a:pt x="21777662" y="1810971"/>
                  <a:pt x="21805746" y="1827661"/>
                </a:cubicBezTo>
                <a:cubicBezTo>
                  <a:pt x="21819226" y="1825847"/>
                  <a:pt x="21805746" y="1813148"/>
                  <a:pt x="21797882" y="1809519"/>
                </a:cubicBezTo>
                <a:cubicBezTo>
                  <a:pt x="21821474" y="1784847"/>
                  <a:pt x="21833830" y="1841811"/>
                  <a:pt x="21859668" y="1846528"/>
                </a:cubicBezTo>
                <a:cubicBezTo>
                  <a:pt x="21846188" y="1854147"/>
                  <a:pt x="21831584" y="1875916"/>
                  <a:pt x="21861914" y="1880996"/>
                </a:cubicBezTo>
                <a:cubicBezTo>
                  <a:pt x="21847310" y="1894783"/>
                  <a:pt x="21825966" y="1899137"/>
                  <a:pt x="21795636" y="1899863"/>
                </a:cubicBezTo>
                <a:cubicBezTo>
                  <a:pt x="21800130" y="1906031"/>
                  <a:pt x="21807992" y="1915827"/>
                  <a:pt x="21806870" y="1927437"/>
                </a:cubicBezTo>
                <a:cubicBezTo>
                  <a:pt x="21819226" y="1928163"/>
                  <a:pt x="21849558" y="1918730"/>
                  <a:pt x="21839448" y="1944490"/>
                </a:cubicBezTo>
                <a:cubicBezTo>
                  <a:pt x="21856298" y="1945579"/>
                  <a:pt x="21873148" y="1949207"/>
                  <a:pt x="21874272" y="1934694"/>
                </a:cubicBezTo>
                <a:cubicBezTo>
                  <a:pt x="21885506" y="1952835"/>
                  <a:pt x="21892246" y="1971339"/>
                  <a:pt x="21900110" y="1989118"/>
                </a:cubicBezTo>
                <a:cubicBezTo>
                  <a:pt x="21885506" y="2008710"/>
                  <a:pt x="21869778" y="1992746"/>
                  <a:pt x="21848434" y="1988392"/>
                </a:cubicBezTo>
                <a:cubicBezTo>
                  <a:pt x="21864162" y="1948481"/>
                  <a:pt x="21845064" y="1982587"/>
                  <a:pt x="21821474" y="1954649"/>
                </a:cubicBezTo>
                <a:cubicBezTo>
                  <a:pt x="21815856" y="1980773"/>
                  <a:pt x="21832708" y="1975693"/>
                  <a:pt x="21831584" y="1998914"/>
                </a:cubicBezTo>
                <a:cubicBezTo>
                  <a:pt x="21805746" y="2000002"/>
                  <a:pt x="21799006" y="1982224"/>
                  <a:pt x="21786648" y="1972790"/>
                </a:cubicBezTo>
                <a:cubicBezTo>
                  <a:pt x="21791142" y="1961180"/>
                  <a:pt x="21801252" y="1953198"/>
                  <a:pt x="21813610" y="1953924"/>
                </a:cubicBezTo>
                <a:cubicBezTo>
                  <a:pt x="21803500" y="1923809"/>
                  <a:pt x="21783278" y="1907845"/>
                  <a:pt x="21754072" y="1899863"/>
                </a:cubicBezTo>
                <a:cubicBezTo>
                  <a:pt x="21740590" y="1910747"/>
                  <a:pt x="21724864" y="1935782"/>
                  <a:pt x="21709136" y="1916915"/>
                </a:cubicBezTo>
                <a:cubicBezTo>
                  <a:pt x="21715876" y="1885350"/>
                  <a:pt x="21769798" y="1903854"/>
                  <a:pt x="21742838" y="1863943"/>
                </a:cubicBezTo>
                <a:cubicBezTo>
                  <a:pt x="21760812" y="1859226"/>
                  <a:pt x="21759688" y="1870837"/>
                  <a:pt x="21772046" y="1871925"/>
                </a:cubicBezTo>
                <a:cubicBezTo>
                  <a:pt x="21790018" y="1858501"/>
                  <a:pt x="21786648" y="1849793"/>
                  <a:pt x="21779908" y="1829112"/>
                </a:cubicBezTo>
                <a:cubicBezTo>
                  <a:pt x="21756318" y="1856687"/>
                  <a:pt x="21711384" y="1820767"/>
                  <a:pt x="21717000" y="1862129"/>
                </a:cubicBezTo>
                <a:cubicBezTo>
                  <a:pt x="21704642" y="1858501"/>
                  <a:pt x="21702396" y="1843988"/>
                  <a:pt x="21699026" y="1826209"/>
                </a:cubicBezTo>
                <a:cubicBezTo>
                  <a:pt x="21711384" y="1826935"/>
                  <a:pt x="21723740" y="1827298"/>
                  <a:pt x="21729356" y="1818953"/>
                </a:cubicBezTo>
                <a:cubicBezTo>
                  <a:pt x="21725986" y="1801175"/>
                  <a:pt x="21695656" y="1810608"/>
                  <a:pt x="21692286" y="1798635"/>
                </a:cubicBezTo>
                <a:cubicBezTo>
                  <a:pt x="21705766" y="1788113"/>
                  <a:pt x="21703520" y="1761627"/>
                  <a:pt x="21729356" y="1763441"/>
                </a:cubicBezTo>
                <a:close/>
                <a:moveTo>
                  <a:pt x="21572086" y="1761989"/>
                </a:moveTo>
                <a:cubicBezTo>
                  <a:pt x="21594552" y="1755459"/>
                  <a:pt x="21629378" y="1798635"/>
                  <a:pt x="21638364" y="1817502"/>
                </a:cubicBezTo>
                <a:cubicBezTo>
                  <a:pt x="21673188" y="1774325"/>
                  <a:pt x="21659708" y="1840359"/>
                  <a:pt x="21703520" y="1846528"/>
                </a:cubicBezTo>
                <a:cubicBezTo>
                  <a:pt x="21663078" y="1852695"/>
                  <a:pt x="21599046" y="1805528"/>
                  <a:pt x="21555234" y="1787387"/>
                </a:cubicBezTo>
                <a:cubicBezTo>
                  <a:pt x="21558604" y="1771423"/>
                  <a:pt x="21564222" y="1763803"/>
                  <a:pt x="21572086" y="1761989"/>
                </a:cubicBezTo>
                <a:close/>
                <a:moveTo>
                  <a:pt x="21440650" y="1761989"/>
                </a:moveTo>
                <a:cubicBezTo>
                  <a:pt x="21473228" y="1774688"/>
                  <a:pt x="21422676" y="1781582"/>
                  <a:pt x="21433910" y="1802989"/>
                </a:cubicBezTo>
                <a:cubicBezTo>
                  <a:pt x="21411444" y="1765255"/>
                  <a:pt x="21384482" y="1794644"/>
                  <a:pt x="21347410" y="1802263"/>
                </a:cubicBezTo>
                <a:cubicBezTo>
                  <a:pt x="21362014" y="1772148"/>
                  <a:pt x="21414814" y="1778316"/>
                  <a:pt x="21440650" y="1761989"/>
                </a:cubicBezTo>
                <a:close/>
                <a:moveTo>
                  <a:pt x="4591216" y="1760538"/>
                </a:moveTo>
                <a:cubicBezTo>
                  <a:pt x="4545157" y="1778679"/>
                  <a:pt x="4493483" y="1765618"/>
                  <a:pt x="4469892" y="1788113"/>
                </a:cubicBezTo>
                <a:cubicBezTo>
                  <a:pt x="4486742" y="1801537"/>
                  <a:pt x="4518197" y="1798272"/>
                  <a:pt x="4539541" y="1805891"/>
                </a:cubicBezTo>
                <a:cubicBezTo>
                  <a:pt x="4532801" y="1769246"/>
                  <a:pt x="4585599" y="1787387"/>
                  <a:pt x="4591216" y="1760538"/>
                </a:cubicBezTo>
                <a:close/>
                <a:moveTo>
                  <a:pt x="1828848" y="1752919"/>
                </a:moveTo>
                <a:cubicBezTo>
                  <a:pt x="1854685" y="1750379"/>
                  <a:pt x="1879399" y="1752556"/>
                  <a:pt x="1899620" y="1763441"/>
                </a:cubicBezTo>
                <a:cubicBezTo>
                  <a:pt x="1888386" y="1792104"/>
                  <a:pt x="1822107" y="1744574"/>
                  <a:pt x="1834464" y="1777591"/>
                </a:cubicBezTo>
                <a:cubicBezTo>
                  <a:pt x="1806380" y="1781219"/>
                  <a:pt x="1797393" y="1764529"/>
                  <a:pt x="1760322" y="1769971"/>
                </a:cubicBezTo>
                <a:cubicBezTo>
                  <a:pt x="1779419" y="1761627"/>
                  <a:pt x="1804133" y="1755096"/>
                  <a:pt x="1828848" y="1752919"/>
                </a:cubicBezTo>
                <a:close/>
                <a:moveTo>
                  <a:pt x="2311897" y="1751105"/>
                </a:moveTo>
                <a:cubicBezTo>
                  <a:pt x="2334364" y="1751467"/>
                  <a:pt x="2351215" y="1758361"/>
                  <a:pt x="2363572" y="1771423"/>
                </a:cubicBezTo>
                <a:cubicBezTo>
                  <a:pt x="2347845" y="1810608"/>
                  <a:pt x="2304033" y="1817139"/>
                  <a:pt x="2268085" y="1836731"/>
                </a:cubicBezTo>
                <a:cubicBezTo>
                  <a:pt x="2272579" y="1827661"/>
                  <a:pt x="2278196" y="1814962"/>
                  <a:pt x="2274826" y="1798635"/>
                </a:cubicBezTo>
                <a:cubicBezTo>
                  <a:pt x="2252358" y="1806980"/>
                  <a:pt x="2234384" y="1812422"/>
                  <a:pt x="2222027" y="1789201"/>
                </a:cubicBezTo>
                <a:cubicBezTo>
                  <a:pt x="2189450" y="1815687"/>
                  <a:pt x="2125417" y="1801537"/>
                  <a:pt x="2077112" y="1791741"/>
                </a:cubicBezTo>
                <a:cubicBezTo>
                  <a:pt x="2116431" y="1794281"/>
                  <a:pt x="2181586" y="1747476"/>
                  <a:pt x="2214164" y="1778679"/>
                </a:cubicBezTo>
                <a:cubicBezTo>
                  <a:pt x="2236631" y="1780131"/>
                  <a:pt x="2216411" y="1750016"/>
                  <a:pt x="2207423" y="1752919"/>
                </a:cubicBezTo>
                <a:cubicBezTo>
                  <a:pt x="2237754" y="1757998"/>
                  <a:pt x="2278196" y="1750742"/>
                  <a:pt x="2311897" y="1751105"/>
                </a:cubicBezTo>
                <a:close/>
                <a:moveTo>
                  <a:pt x="21641734" y="1732601"/>
                </a:moveTo>
                <a:cubicBezTo>
                  <a:pt x="21631624" y="1741308"/>
                  <a:pt x="21631624" y="1753282"/>
                  <a:pt x="21630500" y="1768520"/>
                </a:cubicBezTo>
                <a:cubicBezTo>
                  <a:pt x="21584442" y="1771786"/>
                  <a:pt x="21604662" y="1726795"/>
                  <a:pt x="21641734" y="1732601"/>
                </a:cubicBezTo>
                <a:close/>
                <a:moveTo>
                  <a:pt x="1423311" y="1706477"/>
                </a:moveTo>
                <a:cubicBezTo>
                  <a:pt x="1446901" y="1705026"/>
                  <a:pt x="1405337" y="1732601"/>
                  <a:pt x="1433421" y="1734415"/>
                </a:cubicBezTo>
                <a:cubicBezTo>
                  <a:pt x="1432298" y="1759450"/>
                  <a:pt x="1399720" y="1750379"/>
                  <a:pt x="1375006" y="1751830"/>
                </a:cubicBezTo>
                <a:lnTo>
                  <a:pt x="1377253" y="1718450"/>
                </a:lnTo>
                <a:cubicBezTo>
                  <a:pt x="1401967" y="1710831"/>
                  <a:pt x="1417694" y="1715185"/>
                  <a:pt x="1423311" y="1706477"/>
                </a:cubicBezTo>
                <a:close/>
                <a:moveTo>
                  <a:pt x="4176692" y="1698495"/>
                </a:moveTo>
                <a:cubicBezTo>
                  <a:pt x="4168828" y="1758361"/>
                  <a:pt x="4208146" y="1764529"/>
                  <a:pt x="4257575" y="1761989"/>
                </a:cubicBezTo>
                <a:cubicBezTo>
                  <a:pt x="4201406" y="1733689"/>
                  <a:pt x="4228367" y="1732238"/>
                  <a:pt x="4176692" y="1698495"/>
                </a:cubicBezTo>
                <a:close/>
                <a:moveTo>
                  <a:pt x="3107243" y="1680354"/>
                </a:moveTo>
                <a:cubicBezTo>
                  <a:pt x="3103873" y="1727158"/>
                  <a:pt x="3075789" y="1690876"/>
                  <a:pt x="3049951" y="1707928"/>
                </a:cubicBezTo>
                <a:cubicBezTo>
                  <a:pt x="3056691" y="1686522"/>
                  <a:pt x="3085899" y="1688336"/>
                  <a:pt x="3107243" y="1680354"/>
                </a:cubicBezTo>
                <a:close/>
                <a:moveTo>
                  <a:pt x="1476109" y="1678177"/>
                </a:moveTo>
                <a:cubicBezTo>
                  <a:pt x="1485096" y="1681805"/>
                  <a:pt x="1483973" y="1695592"/>
                  <a:pt x="1503070" y="1694141"/>
                </a:cubicBezTo>
                <a:cubicBezTo>
                  <a:pt x="1486219" y="1735503"/>
                  <a:pt x="1462629" y="1668018"/>
                  <a:pt x="1454765" y="1718450"/>
                </a:cubicBezTo>
                <a:cubicBezTo>
                  <a:pt x="1436791" y="1694504"/>
                  <a:pt x="1398597" y="1691601"/>
                  <a:pt x="1351415" y="1691239"/>
                </a:cubicBezTo>
                <a:cubicBezTo>
                  <a:pt x="1381746" y="1662213"/>
                  <a:pt x="1458135" y="1722441"/>
                  <a:pt x="1476109" y="1678177"/>
                </a:cubicBezTo>
                <a:close/>
                <a:moveTo>
                  <a:pt x="21630500" y="1671283"/>
                </a:moveTo>
                <a:cubicBezTo>
                  <a:pt x="21634994" y="1671283"/>
                  <a:pt x="21643980" y="1673097"/>
                  <a:pt x="21656338" y="1677088"/>
                </a:cubicBezTo>
                <a:cubicBezTo>
                  <a:pt x="21685546" y="1694504"/>
                  <a:pt x="21604662" y="1673823"/>
                  <a:pt x="21627130" y="1715911"/>
                </a:cubicBezTo>
                <a:lnTo>
                  <a:pt x="21601292" y="1717725"/>
                </a:lnTo>
                <a:cubicBezTo>
                  <a:pt x="21601292" y="1708654"/>
                  <a:pt x="21606910" y="1708291"/>
                  <a:pt x="21611404" y="1705389"/>
                </a:cubicBezTo>
                <a:cubicBezTo>
                  <a:pt x="21618144" y="1693415"/>
                  <a:pt x="21617020" y="1682168"/>
                  <a:pt x="21620390" y="1676000"/>
                </a:cubicBezTo>
                <a:cubicBezTo>
                  <a:pt x="21622636" y="1673097"/>
                  <a:pt x="21624884" y="1671283"/>
                  <a:pt x="21630500" y="1671283"/>
                </a:cubicBezTo>
                <a:close/>
                <a:moveTo>
                  <a:pt x="2891556" y="1656045"/>
                </a:moveTo>
                <a:cubicBezTo>
                  <a:pt x="2899420" y="1684708"/>
                  <a:pt x="2873582" y="1682531"/>
                  <a:pt x="2844374" y="1680354"/>
                </a:cubicBezTo>
                <a:cubicBezTo>
                  <a:pt x="2854485" y="1667292"/>
                  <a:pt x="2861225" y="1653868"/>
                  <a:pt x="2891556" y="1656045"/>
                </a:cubicBezTo>
                <a:close/>
                <a:moveTo>
                  <a:pt x="2570711" y="1642291"/>
                </a:moveTo>
                <a:cubicBezTo>
                  <a:pt x="2573712" y="1641169"/>
                  <a:pt x="2578697" y="1641532"/>
                  <a:pt x="2587123" y="1644434"/>
                </a:cubicBezTo>
                <a:cubicBezTo>
                  <a:pt x="2584876" y="1646974"/>
                  <a:pt x="2585999" y="1652416"/>
                  <a:pt x="2583752" y="1656045"/>
                </a:cubicBezTo>
                <a:cubicBezTo>
                  <a:pt x="2581506" y="1660761"/>
                  <a:pt x="2577012" y="1664390"/>
                  <a:pt x="2579259" y="1671646"/>
                </a:cubicBezTo>
                <a:cubicBezTo>
                  <a:pt x="2569149" y="1668018"/>
                  <a:pt x="2563532" y="1664390"/>
                  <a:pt x="2557915" y="1664027"/>
                </a:cubicBezTo>
                <a:cubicBezTo>
                  <a:pt x="2570553" y="1662394"/>
                  <a:pt x="2561706" y="1645659"/>
                  <a:pt x="2570711" y="1642291"/>
                </a:cubicBezTo>
                <a:close/>
                <a:moveTo>
                  <a:pt x="3795869" y="1616860"/>
                </a:moveTo>
                <a:cubicBezTo>
                  <a:pt x="3814967" y="1627744"/>
                  <a:pt x="3775649" y="1681442"/>
                  <a:pt x="3757675" y="1654956"/>
                </a:cubicBezTo>
                <a:cubicBezTo>
                  <a:pt x="3758798" y="1642620"/>
                  <a:pt x="3770032" y="1645886"/>
                  <a:pt x="3782389" y="1643709"/>
                </a:cubicBezTo>
                <a:cubicBezTo>
                  <a:pt x="3759921" y="1617222"/>
                  <a:pt x="3794746" y="1635726"/>
                  <a:pt x="3795869" y="1616860"/>
                </a:cubicBezTo>
                <a:close/>
                <a:moveTo>
                  <a:pt x="3263392" y="1616860"/>
                </a:moveTo>
                <a:cubicBezTo>
                  <a:pt x="3290353" y="1619036"/>
                  <a:pt x="3308326" y="1631010"/>
                  <a:pt x="3345397" y="1624842"/>
                </a:cubicBezTo>
                <a:cubicBezTo>
                  <a:pt x="3325177" y="1649877"/>
                  <a:pt x="3264515" y="1664027"/>
                  <a:pt x="3263392" y="1616860"/>
                </a:cubicBezTo>
                <a:close/>
                <a:moveTo>
                  <a:pt x="2180462" y="1611054"/>
                </a:moveTo>
                <a:cubicBezTo>
                  <a:pt x="2184956" y="1609966"/>
                  <a:pt x="2189450" y="1610329"/>
                  <a:pt x="2196190" y="1612506"/>
                </a:cubicBezTo>
                <a:cubicBezTo>
                  <a:pt x="2199560" y="1631010"/>
                  <a:pt x="2149008" y="1655682"/>
                  <a:pt x="2192819" y="1658584"/>
                </a:cubicBezTo>
                <a:cubicBezTo>
                  <a:pt x="2174846" y="1694504"/>
                  <a:pt x="2151255" y="1618311"/>
                  <a:pt x="2180462" y="1611054"/>
                </a:cubicBezTo>
                <a:close/>
                <a:moveTo>
                  <a:pt x="21623760" y="1605975"/>
                </a:moveTo>
                <a:cubicBezTo>
                  <a:pt x="21634994" y="1604161"/>
                  <a:pt x="21646228" y="1610691"/>
                  <a:pt x="21647350" y="1641895"/>
                </a:cubicBezTo>
                <a:cubicBezTo>
                  <a:pt x="21630500" y="1644434"/>
                  <a:pt x="21631624" y="1633912"/>
                  <a:pt x="21628254" y="1619762"/>
                </a:cubicBezTo>
                <a:cubicBezTo>
                  <a:pt x="21614774" y="1632461"/>
                  <a:pt x="21605786" y="1632461"/>
                  <a:pt x="21593430" y="1621214"/>
                </a:cubicBezTo>
                <a:cubicBezTo>
                  <a:pt x="21597922" y="1618311"/>
                  <a:pt x="21611404" y="1607789"/>
                  <a:pt x="21623760" y="1605975"/>
                </a:cubicBezTo>
                <a:close/>
                <a:moveTo>
                  <a:pt x="21406950" y="1603798"/>
                </a:moveTo>
                <a:cubicBezTo>
                  <a:pt x="21419306" y="1628833"/>
                  <a:pt x="21394592" y="1666567"/>
                  <a:pt x="21406950" y="1667292"/>
                </a:cubicBezTo>
                <a:cubicBezTo>
                  <a:pt x="21413690" y="1646611"/>
                  <a:pt x="21455254" y="1671283"/>
                  <a:pt x="21453008" y="1640806"/>
                </a:cubicBezTo>
                <a:cubicBezTo>
                  <a:pt x="21436158" y="1633550"/>
                  <a:pt x="21433910" y="1602709"/>
                  <a:pt x="21406950" y="1603798"/>
                </a:cubicBezTo>
                <a:close/>
                <a:moveTo>
                  <a:pt x="3583693" y="1598582"/>
                </a:moveTo>
                <a:cubicBezTo>
                  <a:pt x="3572318" y="1597993"/>
                  <a:pt x="3561085" y="1597993"/>
                  <a:pt x="3550975" y="1599444"/>
                </a:cubicBezTo>
                <a:cubicBezTo>
                  <a:pt x="3530754" y="1602709"/>
                  <a:pt x="3513903" y="1611780"/>
                  <a:pt x="3507163" y="1635726"/>
                </a:cubicBezTo>
                <a:cubicBezTo>
                  <a:pt x="3535247" y="1625567"/>
                  <a:pt x="3543111" y="1641895"/>
                  <a:pt x="3579059" y="1638266"/>
                </a:cubicBezTo>
                <a:cubicBezTo>
                  <a:pt x="3576812" y="1595816"/>
                  <a:pt x="3597033" y="1633187"/>
                  <a:pt x="3617253" y="1601258"/>
                </a:cubicBezTo>
                <a:cubicBezTo>
                  <a:pt x="3606581" y="1600351"/>
                  <a:pt x="3595067" y="1599172"/>
                  <a:pt x="3583693" y="1598582"/>
                </a:cubicBezTo>
                <a:close/>
                <a:moveTo>
                  <a:pt x="2563532" y="1586382"/>
                </a:moveTo>
                <a:cubicBezTo>
                  <a:pt x="2572519" y="1585657"/>
                  <a:pt x="2579259" y="1588559"/>
                  <a:pt x="2601726" y="1600170"/>
                </a:cubicBezTo>
                <a:cubicBezTo>
                  <a:pt x="2590493" y="1640443"/>
                  <a:pt x="2538818" y="1592550"/>
                  <a:pt x="2511857" y="1619762"/>
                </a:cubicBezTo>
                <a:cubicBezTo>
                  <a:pt x="2517474" y="1652416"/>
                  <a:pt x="2541064" y="1619036"/>
                  <a:pt x="2570272" y="1627019"/>
                </a:cubicBezTo>
                <a:cubicBezTo>
                  <a:pt x="2568025" y="1644434"/>
                  <a:pt x="2546681" y="1642983"/>
                  <a:pt x="2545558" y="1660398"/>
                </a:cubicBezTo>
                <a:cubicBezTo>
                  <a:pt x="2544434" y="1659673"/>
                  <a:pt x="2542188" y="1660036"/>
                  <a:pt x="2541064" y="1659310"/>
                </a:cubicBezTo>
                <a:cubicBezTo>
                  <a:pt x="2545558" y="1668018"/>
                  <a:pt x="2551175" y="1678902"/>
                  <a:pt x="2561285" y="1679628"/>
                </a:cubicBezTo>
                <a:cubicBezTo>
                  <a:pt x="2548928" y="1678902"/>
                  <a:pt x="2541064" y="1674912"/>
                  <a:pt x="2537694" y="1658584"/>
                </a:cubicBezTo>
                <a:cubicBezTo>
                  <a:pt x="2508487" y="1649514"/>
                  <a:pt x="2484896" y="1646248"/>
                  <a:pt x="2444454" y="1662213"/>
                </a:cubicBezTo>
                <a:cubicBezTo>
                  <a:pt x="2477032" y="1617585"/>
                  <a:pt x="2497253" y="1637178"/>
                  <a:pt x="2512980" y="1594364"/>
                </a:cubicBezTo>
                <a:cubicBezTo>
                  <a:pt x="2543311" y="1592188"/>
                  <a:pt x="2554545" y="1587108"/>
                  <a:pt x="2563532" y="1586382"/>
                </a:cubicBezTo>
                <a:close/>
                <a:moveTo>
                  <a:pt x="2799440" y="1572958"/>
                </a:moveTo>
                <a:cubicBezTo>
                  <a:pt x="2803933" y="1572958"/>
                  <a:pt x="2809550" y="1575860"/>
                  <a:pt x="2816290" y="1582754"/>
                </a:cubicBezTo>
                <a:cubicBezTo>
                  <a:pt x="2807303" y="1591825"/>
                  <a:pt x="2798316" y="1594002"/>
                  <a:pt x="2788206" y="1599444"/>
                </a:cubicBezTo>
                <a:cubicBezTo>
                  <a:pt x="2788206" y="1609240"/>
                  <a:pt x="2796070" y="1610329"/>
                  <a:pt x="2796070" y="1619762"/>
                </a:cubicBezTo>
                <a:cubicBezTo>
                  <a:pt x="2807303" y="1588559"/>
                  <a:pt x="2830894" y="1625205"/>
                  <a:pt x="2842128" y="1590736"/>
                </a:cubicBezTo>
                <a:cubicBezTo>
                  <a:pt x="2855608" y="1595090"/>
                  <a:pt x="2839881" y="1632461"/>
                  <a:pt x="2876952" y="1619036"/>
                </a:cubicBezTo>
                <a:cubicBezTo>
                  <a:pt x="2874705" y="1647700"/>
                  <a:pt x="2810674" y="1658584"/>
                  <a:pt x="2832017" y="1676000"/>
                </a:cubicBezTo>
                <a:cubicBezTo>
                  <a:pt x="2811797" y="1706477"/>
                  <a:pt x="2811797" y="1645886"/>
                  <a:pt x="2798316" y="1648062"/>
                </a:cubicBezTo>
                <a:cubicBezTo>
                  <a:pt x="2784836" y="1650239"/>
                  <a:pt x="2788206" y="1670195"/>
                  <a:pt x="2787083" y="1686159"/>
                </a:cubicBezTo>
                <a:cubicBezTo>
                  <a:pt x="2765739" y="1672009"/>
                  <a:pt x="2753382" y="1652053"/>
                  <a:pt x="2717434" y="1656045"/>
                </a:cubicBezTo>
                <a:cubicBezTo>
                  <a:pt x="2707323" y="1671283"/>
                  <a:pt x="2693843" y="1682894"/>
                  <a:pt x="2683732" y="1694867"/>
                </a:cubicBezTo>
                <a:cubicBezTo>
                  <a:pt x="2671375" y="1684345"/>
                  <a:pt x="2672499" y="1662213"/>
                  <a:pt x="2699460" y="1657859"/>
                </a:cubicBezTo>
                <a:cubicBezTo>
                  <a:pt x="2668005" y="1604524"/>
                  <a:pt x="2632057" y="1668743"/>
                  <a:pt x="2583752" y="1656045"/>
                </a:cubicBezTo>
                <a:cubicBezTo>
                  <a:pt x="2593863" y="1643709"/>
                  <a:pt x="2635428" y="1618311"/>
                  <a:pt x="2623071" y="1611054"/>
                </a:cubicBezTo>
                <a:cubicBezTo>
                  <a:pt x="2673622" y="1586019"/>
                  <a:pt x="2689349" y="1608877"/>
                  <a:pt x="2770232" y="1608152"/>
                </a:cubicBezTo>
                <a:cubicBezTo>
                  <a:pt x="2780343" y="1599444"/>
                  <a:pt x="2784836" y="1573321"/>
                  <a:pt x="2799440" y="1572958"/>
                </a:cubicBezTo>
                <a:close/>
                <a:moveTo>
                  <a:pt x="3099379" y="1567878"/>
                </a:moveTo>
                <a:cubicBezTo>
                  <a:pt x="3087022" y="1603072"/>
                  <a:pt x="3143191" y="1627744"/>
                  <a:pt x="3100503" y="1612506"/>
                </a:cubicBezTo>
                <a:cubicBezTo>
                  <a:pt x="3097133" y="1648425"/>
                  <a:pt x="3125217" y="1636089"/>
                  <a:pt x="3143191" y="1631372"/>
                </a:cubicBezTo>
                <a:cubicBezTo>
                  <a:pt x="3142067" y="1646248"/>
                  <a:pt x="3151055" y="1646974"/>
                  <a:pt x="3164535" y="1648062"/>
                </a:cubicBezTo>
                <a:cubicBezTo>
                  <a:pt x="3154425" y="1656407"/>
                  <a:pt x="3142067" y="1658584"/>
                  <a:pt x="3145438" y="1673823"/>
                </a:cubicBezTo>
                <a:cubicBezTo>
                  <a:pt x="3119600" y="1650965"/>
                  <a:pt x="3099379" y="1685433"/>
                  <a:pt x="3066802" y="1647337"/>
                </a:cubicBezTo>
                <a:cubicBezTo>
                  <a:pt x="3007263" y="1658221"/>
                  <a:pt x="2991536" y="1707566"/>
                  <a:pt x="2949971" y="1656770"/>
                </a:cubicBezTo>
                <a:cubicBezTo>
                  <a:pt x="2935367" y="1667655"/>
                  <a:pt x="2969069" y="1700309"/>
                  <a:pt x="2967945" y="1727521"/>
                </a:cubicBezTo>
                <a:cubicBezTo>
                  <a:pt x="2937614" y="1707203"/>
                  <a:pt x="2946601" y="1644797"/>
                  <a:pt x="2898296" y="1638266"/>
                </a:cubicBezTo>
                <a:cubicBezTo>
                  <a:pt x="2912900" y="1621576"/>
                  <a:pt x="2889309" y="1622665"/>
                  <a:pt x="2908407" y="1605975"/>
                </a:cubicBezTo>
                <a:cubicBezTo>
                  <a:pt x="2929751" y="1625567"/>
                  <a:pt x="2987042" y="1632461"/>
                  <a:pt x="2985919" y="1587108"/>
                </a:cubicBezTo>
                <a:cubicBezTo>
                  <a:pt x="3026360" y="1592913"/>
                  <a:pt x="3036471" y="1629196"/>
                  <a:pt x="3081406" y="1629196"/>
                </a:cubicBezTo>
                <a:cubicBezTo>
                  <a:pt x="3091516" y="1612143"/>
                  <a:pt x="3061185" y="1591825"/>
                  <a:pt x="3055568" y="1612506"/>
                </a:cubicBezTo>
                <a:cubicBezTo>
                  <a:pt x="3016250" y="1594727"/>
                  <a:pt x="3120724" y="1580940"/>
                  <a:pt x="3066802" y="1577312"/>
                </a:cubicBezTo>
                <a:cubicBezTo>
                  <a:pt x="3067925" y="1565338"/>
                  <a:pt x="3089269" y="1570055"/>
                  <a:pt x="3099379" y="1567878"/>
                </a:cubicBezTo>
                <a:close/>
                <a:moveTo>
                  <a:pt x="3566702" y="1553002"/>
                </a:moveTo>
                <a:cubicBezTo>
                  <a:pt x="3558838" y="1553002"/>
                  <a:pt x="3550975" y="1553728"/>
                  <a:pt x="3544234" y="1555542"/>
                </a:cubicBezTo>
                <a:cubicBezTo>
                  <a:pt x="3531877" y="1559170"/>
                  <a:pt x="3528507" y="1566427"/>
                  <a:pt x="3552098" y="1575860"/>
                </a:cubicBezTo>
                <a:cubicBezTo>
                  <a:pt x="3520643" y="1582754"/>
                  <a:pt x="3506040" y="1533410"/>
                  <a:pt x="3493683" y="1574772"/>
                </a:cubicBezTo>
                <a:cubicBezTo>
                  <a:pt x="3507163" y="1584931"/>
                  <a:pt x="3533000" y="1586745"/>
                  <a:pt x="3554345" y="1594364"/>
                </a:cubicBezTo>
                <a:cubicBezTo>
                  <a:pt x="3568948" y="1586382"/>
                  <a:pt x="3579059" y="1574409"/>
                  <a:pt x="3589169" y="1556993"/>
                </a:cubicBezTo>
                <a:cubicBezTo>
                  <a:pt x="3583552" y="1554454"/>
                  <a:pt x="3575688" y="1553365"/>
                  <a:pt x="3566702" y="1553002"/>
                </a:cubicBezTo>
                <a:close/>
                <a:moveTo>
                  <a:pt x="13556836" y="1552640"/>
                </a:moveTo>
                <a:cubicBezTo>
                  <a:pt x="13556836" y="1558808"/>
                  <a:pt x="13555713" y="1568241"/>
                  <a:pt x="13554589" y="1574046"/>
                </a:cubicBezTo>
                <a:cubicBezTo>
                  <a:pt x="13572563" y="1578400"/>
                  <a:pt x="13586044" y="1584931"/>
                  <a:pt x="13584920" y="1605975"/>
                </a:cubicBezTo>
                <a:cubicBezTo>
                  <a:pt x="13610758" y="1607789"/>
                  <a:pt x="13608511" y="1577312"/>
                  <a:pt x="13643336" y="1588922"/>
                </a:cubicBezTo>
                <a:cubicBezTo>
                  <a:pt x="13661310" y="1584205"/>
                  <a:pt x="13647829" y="1579852"/>
                  <a:pt x="13639965" y="1571507"/>
                </a:cubicBezTo>
                <a:cubicBezTo>
                  <a:pt x="13626485" y="1572958"/>
                  <a:pt x="13611881" y="1575135"/>
                  <a:pt x="13599524" y="1568604"/>
                </a:cubicBezTo>
                <a:cubicBezTo>
                  <a:pt x="13599524" y="1567515"/>
                  <a:pt x="13601771" y="1567515"/>
                  <a:pt x="13601771" y="1566790"/>
                </a:cubicBezTo>
                <a:cubicBezTo>
                  <a:pt x="13605141" y="1562436"/>
                  <a:pt x="13610758" y="1560259"/>
                  <a:pt x="13618621" y="1559533"/>
                </a:cubicBezTo>
                <a:cubicBezTo>
                  <a:pt x="13621992" y="1559170"/>
                  <a:pt x="13626485" y="1558808"/>
                  <a:pt x="13628732" y="1558445"/>
                </a:cubicBezTo>
                <a:cubicBezTo>
                  <a:pt x="13630979" y="1555905"/>
                  <a:pt x="13626485" y="1556631"/>
                  <a:pt x="13625362" y="1555542"/>
                </a:cubicBezTo>
                <a:cubicBezTo>
                  <a:pt x="13623115" y="1556993"/>
                  <a:pt x="13619745" y="1557719"/>
                  <a:pt x="13618621" y="1559533"/>
                </a:cubicBezTo>
                <a:cubicBezTo>
                  <a:pt x="13617498" y="1559533"/>
                  <a:pt x="13614128" y="1559170"/>
                  <a:pt x="13614128" y="1556268"/>
                </a:cubicBezTo>
                <a:cubicBezTo>
                  <a:pt x="13610758" y="1562073"/>
                  <a:pt x="13606264" y="1565338"/>
                  <a:pt x="13601771" y="1566790"/>
                </a:cubicBezTo>
                <a:cubicBezTo>
                  <a:pt x="13589414" y="1570781"/>
                  <a:pt x="13573687" y="1558445"/>
                  <a:pt x="13556836" y="1552640"/>
                </a:cubicBezTo>
                <a:close/>
                <a:moveTo>
                  <a:pt x="13836555" y="1545746"/>
                </a:moveTo>
                <a:cubicBezTo>
                  <a:pt x="13862393" y="1564613"/>
                  <a:pt x="13821952" y="1579126"/>
                  <a:pt x="13805101" y="1580940"/>
                </a:cubicBezTo>
                <a:cubicBezTo>
                  <a:pt x="13807348" y="1558082"/>
                  <a:pt x="13827568" y="1559533"/>
                  <a:pt x="13836555" y="1545746"/>
                </a:cubicBezTo>
                <a:close/>
                <a:moveTo>
                  <a:pt x="2274826" y="1534498"/>
                </a:moveTo>
                <a:cubicBezTo>
                  <a:pt x="2302910" y="1530870"/>
                  <a:pt x="2323130" y="1564976"/>
                  <a:pt x="2328747" y="1535224"/>
                </a:cubicBezTo>
                <a:cubicBezTo>
                  <a:pt x="2338858" y="1535950"/>
                  <a:pt x="2334364" y="1540666"/>
                  <a:pt x="2328747" y="1540303"/>
                </a:cubicBezTo>
                <a:cubicBezTo>
                  <a:pt x="2327624" y="1556631"/>
                  <a:pt x="2332118" y="1568604"/>
                  <a:pt x="2350092" y="1567153"/>
                </a:cubicBezTo>
                <a:cubicBezTo>
                  <a:pt x="2353461" y="1588922"/>
                  <a:pt x="2330994" y="1581665"/>
                  <a:pt x="2329871" y="1597993"/>
                </a:cubicBezTo>
                <a:cubicBezTo>
                  <a:pt x="2333241" y="1559896"/>
                  <a:pt x="2286059" y="1559896"/>
                  <a:pt x="2274826" y="1534498"/>
                </a:cubicBezTo>
                <a:close/>
                <a:moveTo>
                  <a:pt x="3192619" y="1531596"/>
                </a:moveTo>
                <a:cubicBezTo>
                  <a:pt x="3199359" y="1531596"/>
                  <a:pt x="3207223" y="1533773"/>
                  <a:pt x="3213963" y="1538852"/>
                </a:cubicBezTo>
                <a:cubicBezTo>
                  <a:pt x="3185879" y="1543206"/>
                  <a:pt x="3151055" y="1571144"/>
                  <a:pt x="3128587" y="1556993"/>
                </a:cubicBezTo>
                <a:cubicBezTo>
                  <a:pt x="3146561" y="1549011"/>
                  <a:pt x="3171275" y="1531596"/>
                  <a:pt x="3192619" y="1531596"/>
                </a:cubicBezTo>
                <a:close/>
                <a:moveTo>
                  <a:pt x="3078035" y="1510552"/>
                </a:moveTo>
                <a:cubicBezTo>
                  <a:pt x="3075789" y="1540303"/>
                  <a:pt x="3026360" y="1524702"/>
                  <a:pt x="3038718" y="1564250"/>
                </a:cubicBezTo>
                <a:cubicBezTo>
                  <a:pt x="3024114" y="1563162"/>
                  <a:pt x="3009510" y="1561710"/>
                  <a:pt x="3009510" y="1570418"/>
                </a:cubicBezTo>
                <a:cubicBezTo>
                  <a:pt x="3005016" y="1561347"/>
                  <a:pt x="3043211" y="1514180"/>
                  <a:pt x="3078035" y="1510552"/>
                </a:cubicBezTo>
                <a:close/>
                <a:moveTo>
                  <a:pt x="13510778" y="1509463"/>
                </a:moveTo>
                <a:cubicBezTo>
                  <a:pt x="13506284" y="1508738"/>
                  <a:pt x="13501791" y="1509463"/>
                  <a:pt x="13498421" y="1511278"/>
                </a:cubicBezTo>
                <a:cubicBezTo>
                  <a:pt x="13490557" y="1514906"/>
                  <a:pt x="13484940" y="1522888"/>
                  <a:pt x="13486064" y="1535224"/>
                </a:cubicBezTo>
                <a:cubicBezTo>
                  <a:pt x="13495051" y="1535950"/>
                  <a:pt x="13504038" y="1537038"/>
                  <a:pt x="13513025" y="1537764"/>
                </a:cubicBezTo>
                <a:cubicBezTo>
                  <a:pt x="13517518" y="1534861"/>
                  <a:pt x="13523135" y="1528693"/>
                  <a:pt x="13524258" y="1516720"/>
                </a:cubicBezTo>
                <a:cubicBezTo>
                  <a:pt x="13519765" y="1512366"/>
                  <a:pt x="13514148" y="1510189"/>
                  <a:pt x="13510778" y="1509463"/>
                </a:cubicBezTo>
                <a:close/>
                <a:moveTo>
                  <a:pt x="13681530" y="1488420"/>
                </a:moveTo>
                <a:cubicBezTo>
                  <a:pt x="13715231" y="1493499"/>
                  <a:pt x="13695011" y="1506198"/>
                  <a:pt x="13693887" y="1523614"/>
                </a:cubicBezTo>
                <a:cubicBezTo>
                  <a:pt x="13669173" y="1524339"/>
                  <a:pt x="13664680" y="1511640"/>
                  <a:pt x="13645582" y="1508012"/>
                </a:cubicBezTo>
                <a:cubicBezTo>
                  <a:pt x="13645582" y="1497853"/>
                  <a:pt x="13670296" y="1505110"/>
                  <a:pt x="13684900" y="1503658"/>
                </a:cubicBezTo>
                <a:close/>
                <a:moveTo>
                  <a:pt x="3779018" y="1484791"/>
                </a:moveTo>
                <a:cubicBezTo>
                  <a:pt x="3768908" y="1495676"/>
                  <a:pt x="3780142" y="1531596"/>
                  <a:pt x="3744194" y="1520348"/>
                </a:cubicBezTo>
                <a:cubicBezTo>
                  <a:pt x="3741948" y="1493499"/>
                  <a:pt x="3750934" y="1482977"/>
                  <a:pt x="3779018" y="1484791"/>
                </a:cubicBezTo>
                <a:close/>
                <a:moveTo>
                  <a:pt x="1667082" y="1483340"/>
                </a:moveTo>
                <a:cubicBezTo>
                  <a:pt x="1701907" y="1484066"/>
                  <a:pt x="1726621" y="1502933"/>
                  <a:pt x="1765939" y="1497127"/>
                </a:cubicBezTo>
                <a:cubicBezTo>
                  <a:pt x="1760322" y="1525428"/>
                  <a:pt x="1725498" y="1522888"/>
                  <a:pt x="1698537" y="1532321"/>
                </a:cubicBezTo>
                <a:cubicBezTo>
                  <a:pt x="1700783" y="1512366"/>
                  <a:pt x="1696290" y="1501118"/>
                  <a:pt x="1679439" y="1497127"/>
                </a:cubicBezTo>
                <a:cubicBezTo>
                  <a:pt x="1661465" y="1510189"/>
                  <a:pt x="1687303" y="1517446"/>
                  <a:pt x="1672699" y="1539578"/>
                </a:cubicBezTo>
                <a:lnTo>
                  <a:pt x="1628888" y="1539578"/>
                </a:lnTo>
                <a:cubicBezTo>
                  <a:pt x="1635628" y="1514180"/>
                  <a:pt x="1635628" y="1513817"/>
                  <a:pt x="1628888" y="1490234"/>
                </a:cubicBezTo>
                <a:cubicBezTo>
                  <a:pt x="1642368" y="1484791"/>
                  <a:pt x="1655849" y="1482977"/>
                  <a:pt x="1667082" y="1483340"/>
                </a:cubicBezTo>
                <a:close/>
                <a:moveTo>
                  <a:pt x="3436391" y="1472092"/>
                </a:moveTo>
                <a:cubicBezTo>
                  <a:pt x="3429650" y="1471367"/>
                  <a:pt x="3422910" y="1471730"/>
                  <a:pt x="3415047" y="1472455"/>
                </a:cubicBezTo>
                <a:cubicBezTo>
                  <a:pt x="3400443" y="1474269"/>
                  <a:pt x="3382469" y="1477172"/>
                  <a:pt x="3357755" y="1476809"/>
                </a:cubicBezTo>
                <a:cubicBezTo>
                  <a:pt x="3381346" y="1523976"/>
                  <a:pt x="3419540" y="1481163"/>
                  <a:pt x="3439761" y="1521799"/>
                </a:cubicBezTo>
                <a:cubicBezTo>
                  <a:pt x="3431897" y="1493862"/>
                  <a:pt x="3454365" y="1495676"/>
                  <a:pt x="3455488" y="1477535"/>
                </a:cubicBezTo>
                <a:cubicBezTo>
                  <a:pt x="3449871" y="1474269"/>
                  <a:pt x="3443131" y="1472818"/>
                  <a:pt x="3436391" y="1472092"/>
                </a:cubicBezTo>
                <a:close/>
                <a:moveTo>
                  <a:pt x="2201807" y="1466650"/>
                </a:moveTo>
                <a:cubicBezTo>
                  <a:pt x="2209670" y="1465562"/>
                  <a:pt x="2244495" y="1475721"/>
                  <a:pt x="2251235" y="1480437"/>
                </a:cubicBezTo>
                <a:cubicBezTo>
                  <a:pt x="2250111" y="1491322"/>
                  <a:pt x="2232138" y="1487331"/>
                  <a:pt x="2218657" y="1489145"/>
                </a:cubicBezTo>
                <a:lnTo>
                  <a:pt x="2216411" y="1505835"/>
                </a:lnTo>
                <a:cubicBezTo>
                  <a:pt x="2184956" y="1503658"/>
                  <a:pt x="2236631" y="1473907"/>
                  <a:pt x="2205177" y="1471730"/>
                </a:cubicBezTo>
                <a:cubicBezTo>
                  <a:pt x="2199560" y="1468101"/>
                  <a:pt x="2198436" y="1467013"/>
                  <a:pt x="2201807" y="1466650"/>
                </a:cubicBezTo>
                <a:close/>
                <a:moveTo>
                  <a:pt x="3066802" y="1463022"/>
                </a:moveTo>
                <a:cubicBezTo>
                  <a:pt x="3065678" y="1490959"/>
                  <a:pt x="3035347" y="1484791"/>
                  <a:pt x="3042087" y="1516720"/>
                </a:cubicBezTo>
                <a:cubicBezTo>
                  <a:pt x="3019620" y="1514906"/>
                  <a:pt x="3017373" y="1486968"/>
                  <a:pt x="2981426" y="1500030"/>
                </a:cubicBezTo>
                <a:cubicBezTo>
                  <a:pt x="2992659" y="1472455"/>
                  <a:pt x="3038718" y="1489145"/>
                  <a:pt x="3066802" y="1463022"/>
                </a:cubicBezTo>
                <a:close/>
                <a:moveTo>
                  <a:pt x="3725097" y="1433633"/>
                </a:moveTo>
                <a:cubicBezTo>
                  <a:pt x="3728467" y="1440527"/>
                  <a:pt x="3730714" y="1454677"/>
                  <a:pt x="3729590" y="1471730"/>
                </a:cubicBezTo>
                <a:cubicBezTo>
                  <a:pt x="3716110" y="1467376"/>
                  <a:pt x="3709370" y="1449597"/>
                  <a:pt x="3689149" y="1455040"/>
                </a:cubicBezTo>
                <a:cubicBezTo>
                  <a:pt x="3690272" y="1431456"/>
                  <a:pt x="3708246" y="1432545"/>
                  <a:pt x="3725097" y="1433633"/>
                </a:cubicBezTo>
                <a:close/>
                <a:moveTo>
                  <a:pt x="3267885" y="1420572"/>
                </a:moveTo>
                <a:cubicBezTo>
                  <a:pt x="3290353" y="1428191"/>
                  <a:pt x="3254405" y="1440164"/>
                  <a:pt x="3264515" y="1461934"/>
                </a:cubicBezTo>
                <a:cubicBezTo>
                  <a:pt x="3248788" y="1475721"/>
                  <a:pt x="3225197" y="1492048"/>
                  <a:pt x="3219580" y="1455765"/>
                </a:cubicBezTo>
                <a:cubicBezTo>
                  <a:pt x="3245417" y="1469553"/>
                  <a:pt x="3262268" y="1449960"/>
                  <a:pt x="3267885" y="1420572"/>
                </a:cubicBezTo>
                <a:close/>
                <a:moveTo>
                  <a:pt x="2764615" y="1416218"/>
                </a:moveTo>
                <a:cubicBezTo>
                  <a:pt x="2775849" y="1431456"/>
                  <a:pt x="2791576" y="1450323"/>
                  <a:pt x="2758998" y="1450686"/>
                </a:cubicBezTo>
                <a:cubicBezTo>
                  <a:pt x="2763492" y="1445244"/>
                  <a:pt x="2766862" y="1436536"/>
                  <a:pt x="2763492" y="1424925"/>
                </a:cubicBezTo>
                <a:cubicBezTo>
                  <a:pt x="2747765" y="1423837"/>
                  <a:pt x="2735408" y="1428554"/>
                  <a:pt x="2734284" y="1442704"/>
                </a:cubicBezTo>
                <a:cubicBezTo>
                  <a:pt x="2710694" y="1429642"/>
                  <a:pt x="2744394" y="1411864"/>
                  <a:pt x="2764615" y="1416218"/>
                </a:cubicBezTo>
                <a:close/>
                <a:moveTo>
                  <a:pt x="2997153" y="1411138"/>
                </a:moveTo>
                <a:cubicBezTo>
                  <a:pt x="2998276" y="1451774"/>
                  <a:pt x="2952218" y="1422023"/>
                  <a:pt x="2938738" y="1435810"/>
                </a:cubicBezTo>
                <a:cubicBezTo>
                  <a:pt x="2937614" y="1449960"/>
                  <a:pt x="2967945" y="1441253"/>
                  <a:pt x="2971316" y="1453226"/>
                </a:cubicBezTo>
                <a:cubicBezTo>
                  <a:pt x="2964575" y="1501844"/>
                  <a:pt x="2946601" y="1500030"/>
                  <a:pt x="2938738" y="1554817"/>
                </a:cubicBezTo>
                <a:cubicBezTo>
                  <a:pt x="2916270" y="1553002"/>
                  <a:pt x="2903913" y="1558445"/>
                  <a:pt x="2902790" y="1572958"/>
                </a:cubicBezTo>
                <a:cubicBezTo>
                  <a:pt x="2889309" y="1569329"/>
                  <a:pt x="2894926" y="1551914"/>
                  <a:pt x="2896050" y="1537764"/>
                </a:cubicBezTo>
                <a:cubicBezTo>
                  <a:pt x="2905036" y="1538127"/>
                  <a:pt x="2900543" y="1549374"/>
                  <a:pt x="2903913" y="1555542"/>
                </a:cubicBezTo>
                <a:cubicBezTo>
                  <a:pt x="2944354" y="1543932"/>
                  <a:pt x="2920764" y="1510189"/>
                  <a:pt x="2914024" y="1477535"/>
                </a:cubicBezTo>
                <a:cubicBezTo>
                  <a:pt x="2880323" y="1513092"/>
                  <a:pt x="2861225" y="1471004"/>
                  <a:pt x="2817414" y="1471004"/>
                </a:cubicBezTo>
                <a:cubicBezTo>
                  <a:pt x="2818537" y="1459394"/>
                  <a:pt x="2842128" y="1428916"/>
                  <a:pt x="2824154" y="1427828"/>
                </a:cubicBezTo>
                <a:cubicBezTo>
                  <a:pt x="2861225" y="1407147"/>
                  <a:pt x="2925257" y="1435084"/>
                  <a:pt x="2997153" y="1411138"/>
                </a:cubicBezTo>
                <a:close/>
                <a:moveTo>
                  <a:pt x="1946801" y="1405333"/>
                </a:moveTo>
                <a:cubicBezTo>
                  <a:pt x="1943431" y="1445969"/>
                  <a:pt x="2015327" y="1407510"/>
                  <a:pt x="2022067" y="1432908"/>
                </a:cubicBezTo>
                <a:cubicBezTo>
                  <a:pt x="1991736" y="1449235"/>
                  <a:pt x="2018697" y="1479349"/>
                  <a:pt x="2059139" y="1466650"/>
                </a:cubicBezTo>
                <a:cubicBezTo>
                  <a:pt x="2051275" y="1512729"/>
                  <a:pt x="2015327" y="1466287"/>
                  <a:pt x="1997353" y="1468101"/>
                </a:cubicBezTo>
                <a:cubicBezTo>
                  <a:pt x="2035548" y="1483340"/>
                  <a:pt x="1982749" y="1498941"/>
                  <a:pt x="1971516" y="1485517"/>
                </a:cubicBezTo>
                <a:cubicBezTo>
                  <a:pt x="1964775" y="1460119"/>
                  <a:pt x="2001847" y="1474995"/>
                  <a:pt x="1991736" y="1440164"/>
                </a:cubicBezTo>
                <a:cubicBezTo>
                  <a:pt x="1963652" y="1410049"/>
                  <a:pt x="1909730" y="1461934"/>
                  <a:pt x="1881646" y="1432182"/>
                </a:cubicBezTo>
                <a:cubicBezTo>
                  <a:pt x="1907483" y="1421297"/>
                  <a:pt x="1923211" y="1431819"/>
                  <a:pt x="1946801" y="1405333"/>
                </a:cubicBezTo>
                <a:close/>
                <a:moveTo>
                  <a:pt x="2601726" y="1402067"/>
                </a:moveTo>
                <a:cubicBezTo>
                  <a:pt x="2594986" y="1441253"/>
                  <a:pt x="2530954" y="1428191"/>
                  <a:pt x="2500623" y="1460119"/>
                </a:cubicBezTo>
                <a:cubicBezTo>
                  <a:pt x="2518597" y="1424563"/>
                  <a:pt x="2568025" y="1422385"/>
                  <a:pt x="2601726" y="1402067"/>
                </a:cubicBezTo>
                <a:close/>
                <a:moveTo>
                  <a:pt x="2647785" y="1397713"/>
                </a:moveTo>
                <a:cubicBezTo>
                  <a:pt x="2671375" y="1421297"/>
                  <a:pt x="2672499" y="1410412"/>
                  <a:pt x="2698336" y="1398439"/>
                </a:cubicBezTo>
                <a:cubicBezTo>
                  <a:pt x="2692720" y="1420209"/>
                  <a:pt x="2670252" y="1427102"/>
                  <a:pt x="2641044" y="1422023"/>
                </a:cubicBezTo>
                <a:cubicBezTo>
                  <a:pt x="2645538" y="1416943"/>
                  <a:pt x="2646661" y="1408598"/>
                  <a:pt x="2647785" y="1397713"/>
                </a:cubicBezTo>
                <a:close/>
                <a:moveTo>
                  <a:pt x="3680162" y="1396625"/>
                </a:moveTo>
                <a:cubicBezTo>
                  <a:pt x="3691396" y="1433270"/>
                  <a:pt x="3661065" y="1430730"/>
                  <a:pt x="3655448" y="1453226"/>
                </a:cubicBezTo>
                <a:cubicBezTo>
                  <a:pt x="3630734" y="1444881"/>
                  <a:pt x="3577935" y="1461208"/>
                  <a:pt x="3582429" y="1399528"/>
                </a:cubicBezTo>
                <a:cubicBezTo>
                  <a:pt x="3593663" y="1419846"/>
                  <a:pt x="3609390" y="1443429"/>
                  <a:pt x="3647584" y="1436536"/>
                </a:cubicBezTo>
                <a:cubicBezTo>
                  <a:pt x="3612760" y="1388280"/>
                  <a:pt x="3659941" y="1447420"/>
                  <a:pt x="3680162" y="1396625"/>
                </a:cubicBezTo>
                <a:close/>
                <a:moveTo>
                  <a:pt x="3128587" y="1392271"/>
                </a:moveTo>
                <a:cubicBezTo>
                  <a:pt x="3142067" y="1411138"/>
                  <a:pt x="3127464" y="1403882"/>
                  <a:pt x="3126340" y="1427828"/>
                </a:cubicBezTo>
                <a:cubicBezTo>
                  <a:pt x="3161165" y="1409324"/>
                  <a:pt x="3200483" y="1450686"/>
                  <a:pt x="3212840" y="1481163"/>
                </a:cubicBezTo>
                <a:cubicBezTo>
                  <a:pt x="3189249" y="1482615"/>
                  <a:pt x="3174645" y="1478260"/>
                  <a:pt x="3165658" y="1471730"/>
                </a:cubicBezTo>
                <a:cubicBezTo>
                  <a:pt x="3153301" y="1512729"/>
                  <a:pt x="3201606" y="1498941"/>
                  <a:pt x="3219580" y="1514906"/>
                </a:cubicBezTo>
                <a:cubicBezTo>
                  <a:pt x="3228567" y="1530507"/>
                  <a:pt x="3167905" y="1505110"/>
                  <a:pt x="3138698" y="1523614"/>
                </a:cubicBezTo>
                <a:cubicBezTo>
                  <a:pt x="3126340" y="1498941"/>
                  <a:pt x="3127464" y="1486968"/>
                  <a:pt x="3138698" y="1461208"/>
                </a:cubicBezTo>
                <a:cubicBezTo>
                  <a:pt x="3124094" y="1465924"/>
                  <a:pt x="3087022" y="1451774"/>
                  <a:pt x="3090393" y="1469916"/>
                </a:cubicBezTo>
                <a:cubicBezTo>
                  <a:pt x="3075789" y="1465924"/>
                  <a:pt x="3082529" y="1442341"/>
                  <a:pt x="3054445" y="1452137"/>
                </a:cubicBezTo>
                <a:cubicBezTo>
                  <a:pt x="3064555" y="1437987"/>
                  <a:pt x="3101626" y="1446332"/>
                  <a:pt x="3116230" y="1435810"/>
                </a:cubicBezTo>
                <a:cubicBezTo>
                  <a:pt x="3128587" y="1406784"/>
                  <a:pt x="3089269" y="1427828"/>
                  <a:pt x="3100503" y="1402067"/>
                </a:cubicBezTo>
                <a:cubicBezTo>
                  <a:pt x="3109490" y="1402430"/>
                  <a:pt x="3109490" y="1396988"/>
                  <a:pt x="3109490" y="1394085"/>
                </a:cubicBezTo>
                <a:close/>
                <a:moveTo>
                  <a:pt x="3057815" y="1387192"/>
                </a:moveTo>
                <a:cubicBezTo>
                  <a:pt x="3047704" y="1408235"/>
                  <a:pt x="3042087" y="1430005"/>
                  <a:pt x="3014003" y="1431456"/>
                </a:cubicBezTo>
                <a:cubicBezTo>
                  <a:pt x="3028607" y="1419846"/>
                  <a:pt x="3026360" y="1385015"/>
                  <a:pt x="3057815" y="1387192"/>
                </a:cubicBezTo>
                <a:close/>
                <a:moveTo>
                  <a:pt x="2871335" y="1373041"/>
                </a:moveTo>
                <a:cubicBezTo>
                  <a:pt x="2881446" y="1374130"/>
                  <a:pt x="2893803" y="1377395"/>
                  <a:pt x="2899420" y="1374493"/>
                </a:cubicBezTo>
                <a:cubicBezTo>
                  <a:pt x="2891556" y="1383563"/>
                  <a:pt x="2893803" y="1392634"/>
                  <a:pt x="2906160" y="1390457"/>
                </a:cubicBezTo>
                <a:cubicBezTo>
                  <a:pt x="2888186" y="1424563"/>
                  <a:pt x="2880323" y="1369413"/>
                  <a:pt x="2851115" y="1383563"/>
                </a:cubicBezTo>
                <a:cubicBezTo>
                  <a:pt x="2852238" y="1372316"/>
                  <a:pt x="2861225" y="1371953"/>
                  <a:pt x="2871335" y="1373041"/>
                </a:cubicBezTo>
                <a:close/>
                <a:moveTo>
                  <a:pt x="23160532" y="1368687"/>
                </a:moveTo>
                <a:cubicBezTo>
                  <a:pt x="23172888" y="1381386"/>
                  <a:pt x="23170642" y="1405696"/>
                  <a:pt x="23197602" y="1407510"/>
                </a:cubicBezTo>
                <a:lnTo>
                  <a:pt x="23194232" y="1461208"/>
                </a:lnTo>
                <a:cubicBezTo>
                  <a:pt x="23186368" y="1448509"/>
                  <a:pt x="23151544" y="1407147"/>
                  <a:pt x="23157160" y="1461934"/>
                </a:cubicBezTo>
                <a:cubicBezTo>
                  <a:pt x="23140310" y="1439438"/>
                  <a:pt x="23135816" y="1442341"/>
                  <a:pt x="23107732" y="1452137"/>
                </a:cubicBezTo>
                <a:cubicBezTo>
                  <a:pt x="23100992" y="1427465"/>
                  <a:pt x="23138064" y="1411864"/>
                  <a:pt x="23100992" y="1415492"/>
                </a:cubicBezTo>
                <a:cubicBezTo>
                  <a:pt x="23103240" y="1379209"/>
                  <a:pt x="23144804" y="1391546"/>
                  <a:pt x="23160532" y="1368687"/>
                </a:cubicBezTo>
                <a:close/>
                <a:moveTo>
                  <a:pt x="13393947" y="1355626"/>
                </a:moveTo>
                <a:cubicBezTo>
                  <a:pt x="13401811" y="1361431"/>
                  <a:pt x="13409675" y="1372679"/>
                  <a:pt x="13413045" y="1381023"/>
                </a:cubicBezTo>
                <a:cubicBezTo>
                  <a:pt x="13417538" y="1375944"/>
                  <a:pt x="13425402" y="1373767"/>
                  <a:pt x="13438882" y="1372316"/>
                </a:cubicBezTo>
                <a:cubicBezTo>
                  <a:pt x="13445622" y="1396625"/>
                  <a:pt x="13422032" y="1387192"/>
                  <a:pt x="13405181" y="1388643"/>
                </a:cubicBezTo>
                <a:cubicBezTo>
                  <a:pt x="13396194" y="1382838"/>
                  <a:pt x="13392824" y="1371590"/>
                  <a:pt x="13393947" y="1355626"/>
                </a:cubicBezTo>
                <a:close/>
                <a:moveTo>
                  <a:pt x="3099379" y="1351272"/>
                </a:moveTo>
                <a:cubicBezTo>
                  <a:pt x="3104996" y="1352723"/>
                  <a:pt x="3111737" y="1356714"/>
                  <a:pt x="3116230" y="1363245"/>
                </a:cubicBezTo>
                <a:cubicBezTo>
                  <a:pt x="3099379" y="1408235"/>
                  <a:pt x="3084775" y="1340750"/>
                  <a:pt x="3045458" y="1375581"/>
                </a:cubicBezTo>
                <a:cubicBezTo>
                  <a:pt x="3051075" y="1365785"/>
                  <a:pt x="3063432" y="1355626"/>
                  <a:pt x="3078035" y="1351998"/>
                </a:cubicBezTo>
                <a:cubicBezTo>
                  <a:pt x="3084775" y="1350184"/>
                  <a:pt x="3092639" y="1349458"/>
                  <a:pt x="3099379" y="1351272"/>
                </a:cubicBezTo>
                <a:close/>
                <a:moveTo>
                  <a:pt x="3144314" y="1346192"/>
                </a:moveTo>
                <a:cubicBezTo>
                  <a:pt x="3155548" y="1357803"/>
                  <a:pt x="3167905" y="1363608"/>
                  <a:pt x="3169029" y="1385377"/>
                </a:cubicBezTo>
                <a:cubicBezTo>
                  <a:pt x="3151055" y="1383926"/>
                  <a:pt x="3142067" y="1373041"/>
                  <a:pt x="3144314" y="1346192"/>
                </a:cubicBezTo>
                <a:close/>
                <a:moveTo>
                  <a:pt x="3477955" y="1329140"/>
                </a:moveTo>
                <a:cubicBezTo>
                  <a:pt x="3483572" y="1329865"/>
                  <a:pt x="3488066" y="1331317"/>
                  <a:pt x="3490312" y="1334219"/>
                </a:cubicBezTo>
                <a:cubicBezTo>
                  <a:pt x="3477955" y="1350184"/>
                  <a:pt x="3453241" y="1351635"/>
                  <a:pt x="3433020" y="1357077"/>
                </a:cubicBezTo>
                <a:cubicBezTo>
                  <a:pt x="3436391" y="1343653"/>
                  <a:pt x="3448748" y="1335308"/>
                  <a:pt x="3459981" y="1331679"/>
                </a:cubicBezTo>
                <a:cubicBezTo>
                  <a:pt x="3466722" y="1329865"/>
                  <a:pt x="3472339" y="1328777"/>
                  <a:pt x="3477955" y="1329140"/>
                </a:cubicBezTo>
                <a:close/>
                <a:moveTo>
                  <a:pt x="2215287" y="1328051"/>
                </a:moveTo>
                <a:cubicBezTo>
                  <a:pt x="2232138" y="1352723"/>
                  <a:pt x="2214164" y="1407510"/>
                  <a:pt x="2226521" y="1440890"/>
                </a:cubicBezTo>
                <a:cubicBezTo>
                  <a:pt x="2205177" y="1415492"/>
                  <a:pt x="2192819" y="1388280"/>
                  <a:pt x="2145638" y="1405333"/>
                </a:cubicBezTo>
                <a:cubicBezTo>
                  <a:pt x="2161365" y="1371227"/>
                  <a:pt x="2211917" y="1372316"/>
                  <a:pt x="2215287" y="1328051"/>
                </a:cubicBezTo>
                <a:close/>
                <a:moveTo>
                  <a:pt x="2644414" y="1320069"/>
                </a:moveTo>
                <a:cubicBezTo>
                  <a:pt x="2654525" y="1322246"/>
                  <a:pt x="2662389" y="1349458"/>
                  <a:pt x="2669129" y="1354175"/>
                </a:cubicBezTo>
                <a:cubicBezTo>
                  <a:pt x="2688226" y="1349821"/>
                  <a:pt x="2699460" y="1329503"/>
                  <a:pt x="2716310" y="1345467"/>
                </a:cubicBezTo>
                <a:cubicBezTo>
                  <a:pt x="2710694" y="1354175"/>
                  <a:pt x="2697213" y="1356351"/>
                  <a:pt x="2700583" y="1371227"/>
                </a:cubicBezTo>
                <a:cubicBezTo>
                  <a:pt x="2687103" y="1364334"/>
                  <a:pt x="2664635" y="1363245"/>
                  <a:pt x="2651155" y="1356351"/>
                </a:cubicBezTo>
                <a:cubicBezTo>
                  <a:pt x="2652278" y="1338573"/>
                  <a:pt x="2647785" y="1332042"/>
                  <a:pt x="2634304" y="1328051"/>
                </a:cubicBezTo>
                <a:cubicBezTo>
                  <a:pt x="2638798" y="1321520"/>
                  <a:pt x="2641044" y="1319343"/>
                  <a:pt x="2644414" y="1320069"/>
                </a:cubicBezTo>
                <a:close/>
                <a:moveTo>
                  <a:pt x="598757" y="1306282"/>
                </a:moveTo>
                <a:cubicBezTo>
                  <a:pt x="599880" y="1305556"/>
                  <a:pt x="599880" y="1305919"/>
                  <a:pt x="602127" y="1306644"/>
                </a:cubicBezTo>
                <a:cubicBezTo>
                  <a:pt x="612237" y="1311724"/>
                  <a:pt x="640322" y="1338573"/>
                  <a:pt x="657172" y="1320795"/>
                </a:cubicBezTo>
                <a:cubicBezTo>
                  <a:pt x="672899" y="1324786"/>
                  <a:pt x="630211" y="1341476"/>
                  <a:pt x="616731" y="1346192"/>
                </a:cubicBezTo>
                <a:cubicBezTo>
                  <a:pt x="614484" y="1329140"/>
                  <a:pt x="611114" y="1317892"/>
                  <a:pt x="599880" y="1311361"/>
                </a:cubicBezTo>
                <a:cubicBezTo>
                  <a:pt x="598757" y="1308459"/>
                  <a:pt x="598757" y="1307007"/>
                  <a:pt x="598757" y="1306282"/>
                </a:cubicBezTo>
                <a:close/>
                <a:moveTo>
                  <a:pt x="21338424" y="1305919"/>
                </a:moveTo>
                <a:cubicBezTo>
                  <a:pt x="21320450" y="1307733"/>
                  <a:pt x="21306970" y="1312813"/>
                  <a:pt x="21301352" y="1324423"/>
                </a:cubicBezTo>
                <a:cubicBezTo>
                  <a:pt x="21329438" y="1311361"/>
                  <a:pt x="21303600" y="1354900"/>
                  <a:pt x="21336178" y="1341839"/>
                </a:cubicBezTo>
                <a:close/>
                <a:moveTo>
                  <a:pt x="3333041" y="1305193"/>
                </a:moveTo>
                <a:cubicBezTo>
                  <a:pt x="3356631" y="1307733"/>
                  <a:pt x="3388086" y="1317529"/>
                  <a:pt x="3409430" y="1305919"/>
                </a:cubicBezTo>
                <a:cubicBezTo>
                  <a:pt x="3388086" y="1361068"/>
                  <a:pt x="3347644" y="1305919"/>
                  <a:pt x="3301586" y="1326237"/>
                </a:cubicBezTo>
                <a:cubicBezTo>
                  <a:pt x="3301586" y="1314264"/>
                  <a:pt x="3306080" y="1308459"/>
                  <a:pt x="3312820" y="1305919"/>
                </a:cubicBezTo>
                <a:cubicBezTo>
                  <a:pt x="3318437" y="1304105"/>
                  <a:pt x="3325177" y="1304105"/>
                  <a:pt x="3333041" y="1305193"/>
                </a:cubicBezTo>
                <a:close/>
                <a:moveTo>
                  <a:pt x="13461350" y="1304105"/>
                </a:moveTo>
                <a:cubicBezTo>
                  <a:pt x="13489434" y="1318618"/>
                  <a:pt x="13508531" y="1342201"/>
                  <a:pt x="13546726" y="1344741"/>
                </a:cubicBezTo>
                <a:cubicBezTo>
                  <a:pt x="13545602" y="1363245"/>
                  <a:pt x="13508531" y="1345104"/>
                  <a:pt x="13514148" y="1373767"/>
                </a:cubicBezTo>
                <a:cubicBezTo>
                  <a:pt x="13498421" y="1357077"/>
                  <a:pt x="13487187" y="1343653"/>
                  <a:pt x="13480447" y="1324423"/>
                </a:cubicBezTo>
                <a:cubicBezTo>
                  <a:pt x="13468090" y="1326600"/>
                  <a:pt x="13470337" y="1341839"/>
                  <a:pt x="13469213" y="1354175"/>
                </a:cubicBezTo>
                <a:cubicBezTo>
                  <a:pt x="13457979" y="1341113"/>
                  <a:pt x="13451239" y="1316078"/>
                  <a:pt x="13461350" y="1304105"/>
                </a:cubicBezTo>
                <a:close/>
                <a:moveTo>
                  <a:pt x="2197313" y="1293583"/>
                </a:moveTo>
                <a:cubicBezTo>
                  <a:pt x="2206300" y="1292494"/>
                  <a:pt x="2215287" y="1295034"/>
                  <a:pt x="2222027" y="1301565"/>
                </a:cubicBezTo>
                <a:cubicBezTo>
                  <a:pt x="2209670" y="1327688"/>
                  <a:pt x="2187203" y="1304830"/>
                  <a:pt x="2152378" y="1317529"/>
                </a:cubicBezTo>
                <a:cubicBezTo>
                  <a:pt x="2141144" y="1323334"/>
                  <a:pt x="2170352" y="1296485"/>
                  <a:pt x="2197313" y="1293583"/>
                </a:cubicBezTo>
                <a:close/>
                <a:moveTo>
                  <a:pt x="13200728" y="1276893"/>
                </a:moveTo>
                <a:cubicBezTo>
                  <a:pt x="13217578" y="1279795"/>
                  <a:pt x="13233305" y="1291406"/>
                  <a:pt x="13232182" y="1307733"/>
                </a:cubicBezTo>
                <a:cubicBezTo>
                  <a:pt x="13210838" y="1299751"/>
                  <a:pt x="13193987" y="1291769"/>
                  <a:pt x="13162533" y="1296485"/>
                </a:cubicBezTo>
                <a:cubicBezTo>
                  <a:pt x="13165903" y="1280158"/>
                  <a:pt x="13183877" y="1273990"/>
                  <a:pt x="13200728" y="1276893"/>
                </a:cubicBezTo>
                <a:close/>
                <a:moveTo>
                  <a:pt x="3550975" y="1262743"/>
                </a:moveTo>
                <a:cubicBezTo>
                  <a:pt x="3555468" y="1253672"/>
                  <a:pt x="3581306" y="1296123"/>
                  <a:pt x="3583552" y="1318255"/>
                </a:cubicBezTo>
                <a:cubicBezTo>
                  <a:pt x="3582429" y="1340024"/>
                  <a:pt x="3536371" y="1326963"/>
                  <a:pt x="3533000" y="1317529"/>
                </a:cubicBezTo>
                <a:cubicBezTo>
                  <a:pt x="3518397" y="1316441"/>
                  <a:pt x="3589169" y="1308822"/>
                  <a:pt x="3550975" y="1262743"/>
                </a:cubicBezTo>
                <a:close/>
                <a:moveTo>
                  <a:pt x="21722616" y="1256575"/>
                </a:moveTo>
                <a:cubicBezTo>
                  <a:pt x="21732728" y="1257663"/>
                  <a:pt x="21745084" y="1262743"/>
                  <a:pt x="21757442" y="1265282"/>
                </a:cubicBezTo>
                <a:lnTo>
                  <a:pt x="21755236" y="1269676"/>
                </a:lnTo>
                <a:lnTo>
                  <a:pt x="21755194" y="1269636"/>
                </a:lnTo>
                <a:cubicBezTo>
                  <a:pt x="21755194" y="1274353"/>
                  <a:pt x="21752948" y="1276893"/>
                  <a:pt x="21750702" y="1278707"/>
                </a:cubicBezTo>
                <a:lnTo>
                  <a:pt x="21755236" y="1269676"/>
                </a:lnTo>
                <a:lnTo>
                  <a:pt x="21778926" y="1292041"/>
                </a:lnTo>
                <a:cubicBezTo>
                  <a:pt x="21786088" y="1301293"/>
                  <a:pt x="21790020" y="1311361"/>
                  <a:pt x="21783278" y="1319343"/>
                </a:cubicBezTo>
                <a:cubicBezTo>
                  <a:pt x="21751824" y="1325511"/>
                  <a:pt x="21770922" y="1289955"/>
                  <a:pt x="21736098" y="1301565"/>
                </a:cubicBezTo>
                <a:cubicBezTo>
                  <a:pt x="21731604" y="1286689"/>
                  <a:pt x="21740590" y="1284512"/>
                  <a:pt x="21747330" y="1280521"/>
                </a:cubicBezTo>
                <a:cubicBezTo>
                  <a:pt x="21734974" y="1288503"/>
                  <a:pt x="21711384" y="1284875"/>
                  <a:pt x="21701272" y="1275079"/>
                </a:cubicBezTo>
                <a:cubicBezTo>
                  <a:pt x="21704642" y="1259114"/>
                  <a:pt x="21712506" y="1255486"/>
                  <a:pt x="21722616" y="1256575"/>
                </a:cubicBezTo>
                <a:close/>
                <a:moveTo>
                  <a:pt x="3097133" y="1230814"/>
                </a:moveTo>
                <a:cubicBezTo>
                  <a:pt x="3080282" y="1250044"/>
                  <a:pt x="3072419" y="1275804"/>
                  <a:pt x="3025237" y="1272539"/>
                </a:cubicBezTo>
                <a:cubicBezTo>
                  <a:pt x="3057815" y="1266008"/>
                  <a:pt x="3054445" y="1230814"/>
                  <a:pt x="3097133" y="1230814"/>
                </a:cubicBezTo>
                <a:close/>
                <a:moveTo>
                  <a:pt x="21102516" y="1191266"/>
                </a:moveTo>
                <a:cubicBezTo>
                  <a:pt x="21111504" y="1192355"/>
                  <a:pt x="21119366" y="1196346"/>
                  <a:pt x="21122736" y="1202514"/>
                </a:cubicBezTo>
                <a:cubicBezTo>
                  <a:pt x="21124984" y="1221743"/>
                  <a:pt x="21115996" y="1233354"/>
                  <a:pt x="21100270" y="1229363"/>
                </a:cubicBezTo>
                <a:cubicBezTo>
                  <a:pt x="21096900" y="1222832"/>
                  <a:pt x="21101392" y="1220655"/>
                  <a:pt x="21109256" y="1221381"/>
                </a:cubicBezTo>
                <a:cubicBezTo>
                  <a:pt x="21105886" y="1221018"/>
                  <a:pt x="21057582" y="1201425"/>
                  <a:pt x="21064322" y="1230088"/>
                </a:cubicBezTo>
                <a:cubicBezTo>
                  <a:pt x="21038484" y="1204691"/>
                  <a:pt x="21076678" y="1187275"/>
                  <a:pt x="21102516" y="1191266"/>
                </a:cubicBezTo>
                <a:close/>
                <a:moveTo>
                  <a:pt x="21426046" y="1159338"/>
                </a:moveTo>
                <a:cubicBezTo>
                  <a:pt x="21424924" y="1160063"/>
                  <a:pt x="21426046" y="1162240"/>
                  <a:pt x="21432788" y="1167320"/>
                </a:cubicBezTo>
                <a:cubicBezTo>
                  <a:pt x="21446268" y="1168408"/>
                  <a:pt x="21432788" y="1182921"/>
                  <a:pt x="21423800" y="1185098"/>
                </a:cubicBezTo>
                <a:cubicBezTo>
                  <a:pt x="21388976" y="1161515"/>
                  <a:pt x="21374372" y="1175302"/>
                  <a:pt x="21337300" y="1193806"/>
                </a:cubicBezTo>
                <a:cubicBezTo>
                  <a:pt x="21371002" y="1220655"/>
                  <a:pt x="21385606" y="1270725"/>
                  <a:pt x="21419306" y="1297211"/>
                </a:cubicBezTo>
                <a:cubicBezTo>
                  <a:pt x="21448514" y="1262743"/>
                  <a:pt x="21446268" y="1232266"/>
                  <a:pt x="21467612" y="1176390"/>
                </a:cubicBezTo>
                <a:cubicBezTo>
                  <a:pt x="21461994" y="1171674"/>
                  <a:pt x="21430540" y="1157524"/>
                  <a:pt x="21426046" y="1159338"/>
                </a:cubicBezTo>
                <a:close/>
                <a:moveTo>
                  <a:pt x="3635227" y="1147002"/>
                </a:moveTo>
                <a:cubicBezTo>
                  <a:pt x="3623994" y="1151718"/>
                  <a:pt x="3629610" y="1173851"/>
                  <a:pt x="3616130" y="1177116"/>
                </a:cubicBezTo>
                <a:cubicBezTo>
                  <a:pt x="3607143" y="1176753"/>
                  <a:pt x="3593663" y="1176390"/>
                  <a:pt x="3588046" y="1185098"/>
                </a:cubicBezTo>
                <a:cubicBezTo>
                  <a:pt x="3601526" y="1189089"/>
                  <a:pt x="3604896" y="1197797"/>
                  <a:pt x="3623994" y="1193080"/>
                </a:cubicBezTo>
                <a:cubicBezTo>
                  <a:pt x="3625117" y="1178205"/>
                  <a:pt x="3634104" y="1173125"/>
                  <a:pt x="3652078" y="1177116"/>
                </a:cubicBezTo>
                <a:lnTo>
                  <a:pt x="3653201" y="1149904"/>
                </a:lnTo>
                <a:cubicBezTo>
                  <a:pt x="3645338" y="1146276"/>
                  <a:pt x="3638597" y="1145550"/>
                  <a:pt x="3635227" y="1147002"/>
                </a:cubicBezTo>
                <a:close/>
                <a:moveTo>
                  <a:pt x="3096009" y="1137568"/>
                </a:moveTo>
                <a:cubicBezTo>
                  <a:pt x="3127464" y="1145188"/>
                  <a:pt x="3143191" y="1162603"/>
                  <a:pt x="3173522" y="1170223"/>
                </a:cubicBezTo>
                <a:cubicBezTo>
                  <a:pt x="3187002" y="1168408"/>
                  <a:pt x="3175769" y="1156798"/>
                  <a:pt x="3166782" y="1153533"/>
                </a:cubicBezTo>
                <a:cubicBezTo>
                  <a:pt x="3198236" y="1152807"/>
                  <a:pt x="3267885" y="1162966"/>
                  <a:pt x="3280242" y="1172037"/>
                </a:cubicBezTo>
                <a:cubicBezTo>
                  <a:pt x="3267885" y="1168408"/>
                  <a:pt x="3262268" y="1175665"/>
                  <a:pt x="3262268" y="1186912"/>
                </a:cubicBezTo>
                <a:cubicBezTo>
                  <a:pt x="3176892" y="1189089"/>
                  <a:pt x="3134204" y="1173125"/>
                  <a:pt x="3033101" y="1160426"/>
                </a:cubicBezTo>
                <a:cubicBezTo>
                  <a:pt x="3038718" y="1139019"/>
                  <a:pt x="3078035" y="1147364"/>
                  <a:pt x="3096009" y="1137568"/>
                </a:cubicBezTo>
                <a:close/>
                <a:moveTo>
                  <a:pt x="21291242" y="1128861"/>
                </a:moveTo>
                <a:cubicBezTo>
                  <a:pt x="21257542" y="1135754"/>
                  <a:pt x="21297982" y="1185824"/>
                  <a:pt x="21265404" y="1204691"/>
                </a:cubicBezTo>
                <a:cubicBezTo>
                  <a:pt x="21309216" y="1207956"/>
                  <a:pt x="21312586" y="1171311"/>
                  <a:pt x="21311464" y="1128861"/>
                </a:cubicBezTo>
                <a:cubicBezTo>
                  <a:pt x="21302476" y="1127772"/>
                  <a:pt x="21296860" y="1127772"/>
                  <a:pt x="21291242" y="1128861"/>
                </a:cubicBezTo>
                <a:close/>
                <a:moveTo>
                  <a:pt x="2938738" y="1128861"/>
                </a:moveTo>
                <a:cubicBezTo>
                  <a:pt x="2921887" y="1152081"/>
                  <a:pt x="2888186" y="1153895"/>
                  <a:pt x="2854485" y="1151356"/>
                </a:cubicBezTo>
                <a:cubicBezTo>
                  <a:pt x="2880323" y="1116887"/>
                  <a:pt x="2893803" y="1141922"/>
                  <a:pt x="2938738" y="1128861"/>
                </a:cubicBezTo>
                <a:close/>
                <a:moveTo>
                  <a:pt x="21200250" y="1117976"/>
                </a:moveTo>
                <a:cubicBezTo>
                  <a:pt x="21140710" y="1195620"/>
                  <a:pt x="21029498" y="1130312"/>
                  <a:pt x="20949738" y="1191266"/>
                </a:cubicBezTo>
                <a:cubicBezTo>
                  <a:pt x="20978946" y="1214487"/>
                  <a:pt x="21031744" y="1166594"/>
                  <a:pt x="21040730" y="1230814"/>
                </a:cubicBezTo>
                <a:cubicBezTo>
                  <a:pt x="21012646" y="1250044"/>
                  <a:pt x="20987932" y="1212310"/>
                  <a:pt x="20984562" y="1257300"/>
                </a:cubicBezTo>
                <a:cubicBezTo>
                  <a:pt x="21025004" y="1248230"/>
                  <a:pt x="21032868" y="1272902"/>
                  <a:pt x="21059828" y="1277618"/>
                </a:cubicBezTo>
                <a:cubicBezTo>
                  <a:pt x="21095776" y="1268185"/>
                  <a:pt x="21144080" y="1213761"/>
                  <a:pt x="21191262" y="1250407"/>
                </a:cubicBezTo>
                <a:cubicBezTo>
                  <a:pt x="21208114" y="1203240"/>
                  <a:pt x="21222716" y="1183284"/>
                  <a:pt x="21238444" y="1139019"/>
                </a:cubicBezTo>
                <a:cubicBezTo>
                  <a:pt x="21206990" y="1149179"/>
                  <a:pt x="21231704" y="1108179"/>
                  <a:pt x="21200250" y="1117976"/>
                </a:cubicBezTo>
                <a:close/>
                <a:moveTo>
                  <a:pt x="22567392" y="1113259"/>
                </a:moveTo>
                <a:cubicBezTo>
                  <a:pt x="22574132" y="1113985"/>
                  <a:pt x="22579748" y="1116162"/>
                  <a:pt x="22583118" y="1120878"/>
                </a:cubicBezTo>
                <a:cubicBezTo>
                  <a:pt x="22580872" y="1149904"/>
                  <a:pt x="22546048" y="1124144"/>
                  <a:pt x="22512346" y="1139019"/>
                </a:cubicBezTo>
                <a:cubicBezTo>
                  <a:pt x="22515716" y="1130675"/>
                  <a:pt x="22530320" y="1121241"/>
                  <a:pt x="22544924" y="1116524"/>
                </a:cubicBezTo>
                <a:cubicBezTo>
                  <a:pt x="22552788" y="1113985"/>
                  <a:pt x="22560652" y="1112896"/>
                  <a:pt x="22567392" y="1113259"/>
                </a:cubicBezTo>
                <a:close/>
                <a:moveTo>
                  <a:pt x="3518397" y="1107454"/>
                </a:moveTo>
                <a:cubicBezTo>
                  <a:pt x="3499299" y="1118338"/>
                  <a:pt x="3529630" y="1126321"/>
                  <a:pt x="3511657" y="1133940"/>
                </a:cubicBezTo>
                <a:cubicBezTo>
                  <a:pt x="3493683" y="1132852"/>
                  <a:pt x="3499299" y="1109268"/>
                  <a:pt x="3476832" y="1113622"/>
                </a:cubicBezTo>
                <a:cubicBezTo>
                  <a:pt x="3479079" y="1141197"/>
                  <a:pt x="3428527" y="1106728"/>
                  <a:pt x="3431897" y="1131400"/>
                </a:cubicBezTo>
                <a:cubicBezTo>
                  <a:pt x="3453241" y="1138657"/>
                  <a:pt x="3421787" y="1145188"/>
                  <a:pt x="3438637" y="1158612"/>
                </a:cubicBezTo>
                <a:cubicBezTo>
                  <a:pt x="3470092" y="1157886"/>
                  <a:pt x="3507163" y="1140108"/>
                  <a:pt x="3491436" y="1169497"/>
                </a:cubicBezTo>
                <a:cubicBezTo>
                  <a:pt x="3533000" y="1150993"/>
                  <a:pt x="3550975" y="1206142"/>
                  <a:pt x="3571195" y="1177116"/>
                </a:cubicBezTo>
                <a:cubicBezTo>
                  <a:pt x="3562208" y="1173488"/>
                  <a:pt x="3553221" y="1167320"/>
                  <a:pt x="3545358" y="1160426"/>
                </a:cubicBezTo>
                <a:cubicBezTo>
                  <a:pt x="3567825" y="1158975"/>
                  <a:pt x="3599279" y="1164417"/>
                  <a:pt x="3600403" y="1140471"/>
                </a:cubicBezTo>
                <a:cubicBezTo>
                  <a:pt x="3553221" y="1118701"/>
                  <a:pt x="3574565" y="1132126"/>
                  <a:pt x="3537494" y="1150630"/>
                </a:cubicBezTo>
                <a:cubicBezTo>
                  <a:pt x="3538617" y="1135754"/>
                  <a:pt x="3538617" y="1124144"/>
                  <a:pt x="3544234" y="1115436"/>
                </a:cubicBezTo>
                <a:cubicBezTo>
                  <a:pt x="3535247" y="1114710"/>
                  <a:pt x="3526260" y="1111082"/>
                  <a:pt x="3518397" y="1107454"/>
                </a:cubicBezTo>
                <a:close/>
                <a:moveTo>
                  <a:pt x="3398196" y="1104914"/>
                </a:moveTo>
                <a:cubicBezTo>
                  <a:pt x="3374605" y="1118701"/>
                  <a:pt x="3355508" y="1138294"/>
                  <a:pt x="3345397" y="1158612"/>
                </a:cubicBezTo>
                <a:lnTo>
                  <a:pt x="3393703" y="1158612"/>
                </a:lnTo>
                <a:cubicBezTo>
                  <a:pt x="3399319" y="1140834"/>
                  <a:pt x="3428527" y="1110356"/>
                  <a:pt x="3398196" y="1104914"/>
                </a:cubicBezTo>
                <a:close/>
                <a:moveTo>
                  <a:pt x="2953342" y="1075525"/>
                </a:moveTo>
                <a:cubicBezTo>
                  <a:pt x="2969069" y="1079879"/>
                  <a:pt x="2987042" y="1091127"/>
                  <a:pt x="3009510" y="1089313"/>
                </a:cubicBezTo>
                <a:cubicBezTo>
                  <a:pt x="2978056" y="1112896"/>
                  <a:pt x="2960082" y="1089313"/>
                  <a:pt x="2912900" y="1100560"/>
                </a:cubicBezTo>
                <a:cubicBezTo>
                  <a:pt x="2925257" y="1073711"/>
                  <a:pt x="2937614" y="1071171"/>
                  <a:pt x="2953342" y="1075525"/>
                </a:cubicBezTo>
                <a:close/>
                <a:moveTo>
                  <a:pt x="4082329" y="1071171"/>
                </a:moveTo>
                <a:cubicBezTo>
                  <a:pt x="4058738" y="1087861"/>
                  <a:pt x="4100303" y="1133214"/>
                  <a:pt x="4120523" y="1107454"/>
                </a:cubicBezTo>
                <a:cubicBezTo>
                  <a:pt x="4098056" y="1106002"/>
                  <a:pt x="4104796" y="1072985"/>
                  <a:pt x="4082329" y="1071171"/>
                </a:cubicBezTo>
                <a:close/>
                <a:moveTo>
                  <a:pt x="3962128" y="1071171"/>
                </a:moveTo>
                <a:cubicBezTo>
                  <a:pt x="3968868" y="1102011"/>
                  <a:pt x="3946401" y="1103463"/>
                  <a:pt x="3953141" y="1131400"/>
                </a:cubicBezTo>
                <a:cubicBezTo>
                  <a:pt x="3985719" y="1121241"/>
                  <a:pt x="3965498" y="1081330"/>
                  <a:pt x="4040764" y="1098746"/>
                </a:cubicBezTo>
                <a:cubicBezTo>
                  <a:pt x="4034024" y="1067906"/>
                  <a:pt x="3987966" y="1076251"/>
                  <a:pt x="3962128" y="1071171"/>
                </a:cubicBezTo>
                <a:close/>
                <a:moveTo>
                  <a:pt x="3094886" y="1071171"/>
                </a:moveTo>
                <a:cubicBezTo>
                  <a:pt x="3107243" y="1072260"/>
                  <a:pt x="3102750" y="1092941"/>
                  <a:pt x="3101626" y="1104914"/>
                </a:cubicBezTo>
                <a:cubicBezTo>
                  <a:pt x="3082529" y="1127772"/>
                  <a:pt x="3025237" y="1108542"/>
                  <a:pt x="3021867" y="1150630"/>
                </a:cubicBezTo>
                <a:cubicBezTo>
                  <a:pt x="2991536" y="1142648"/>
                  <a:pt x="2976932" y="1165869"/>
                  <a:pt x="2964575" y="1149904"/>
                </a:cubicBezTo>
                <a:cubicBezTo>
                  <a:pt x="2965699" y="1143736"/>
                  <a:pt x="2970192" y="1135391"/>
                  <a:pt x="2971316" y="1123418"/>
                </a:cubicBezTo>
                <a:cubicBezTo>
                  <a:pt x="2982549" y="1151356"/>
                  <a:pt x="3042087" y="1122330"/>
                  <a:pt x="3007263" y="1113622"/>
                </a:cubicBezTo>
                <a:cubicBezTo>
                  <a:pt x="3026360" y="1090764"/>
                  <a:pt x="3091516" y="1110356"/>
                  <a:pt x="3094886" y="1071171"/>
                </a:cubicBezTo>
                <a:close/>
                <a:moveTo>
                  <a:pt x="20404904" y="1067906"/>
                </a:moveTo>
                <a:cubicBezTo>
                  <a:pt x="20340870" y="1093304"/>
                  <a:pt x="20259988" y="1049039"/>
                  <a:pt x="20225164" y="1095118"/>
                </a:cubicBezTo>
                <a:cubicBezTo>
                  <a:pt x="20272346" y="1113622"/>
                  <a:pt x="20377942" y="1126321"/>
                  <a:pt x="20404904" y="1067906"/>
                </a:cubicBezTo>
                <a:close/>
                <a:moveTo>
                  <a:pt x="2894926" y="1066817"/>
                </a:moveTo>
                <a:cubicBezTo>
                  <a:pt x="2914024" y="1082056"/>
                  <a:pt x="2890433" y="1131763"/>
                  <a:pt x="2856732" y="1119064"/>
                </a:cubicBezTo>
                <a:cubicBezTo>
                  <a:pt x="2869089" y="1099109"/>
                  <a:pt x="2892679" y="1097657"/>
                  <a:pt x="2894926" y="1066817"/>
                </a:cubicBezTo>
                <a:close/>
                <a:moveTo>
                  <a:pt x="21430540" y="1062101"/>
                </a:moveTo>
                <a:cubicBezTo>
                  <a:pt x="21426046" y="1061375"/>
                  <a:pt x="21420430" y="1061738"/>
                  <a:pt x="21413690" y="1063189"/>
                </a:cubicBezTo>
                <a:cubicBezTo>
                  <a:pt x="21408074" y="1080968"/>
                  <a:pt x="21386728" y="1122330"/>
                  <a:pt x="21404702" y="1129586"/>
                </a:cubicBezTo>
                <a:cubicBezTo>
                  <a:pt x="21415936" y="1100197"/>
                  <a:pt x="21450762" y="1096932"/>
                  <a:pt x="21470982" y="1074074"/>
                </a:cubicBezTo>
                <a:cubicBezTo>
                  <a:pt x="21454132" y="1075162"/>
                  <a:pt x="21445144" y="1064640"/>
                  <a:pt x="21430540" y="1062101"/>
                </a:cubicBezTo>
                <a:close/>
                <a:moveTo>
                  <a:pt x="3209470" y="1051942"/>
                </a:moveTo>
                <a:cubicBezTo>
                  <a:pt x="3194866" y="1059924"/>
                  <a:pt x="3169029" y="1055207"/>
                  <a:pt x="3158918" y="1069720"/>
                </a:cubicBezTo>
                <a:cubicBezTo>
                  <a:pt x="3172398" y="1073711"/>
                  <a:pt x="3154425" y="1078428"/>
                  <a:pt x="3148808" y="1087136"/>
                </a:cubicBezTo>
                <a:cubicBezTo>
                  <a:pt x="3153301" y="1090401"/>
                  <a:pt x="3182509" y="1110356"/>
                  <a:pt x="3184756" y="1086410"/>
                </a:cubicBezTo>
                <a:cubicBezTo>
                  <a:pt x="3158918" y="1075525"/>
                  <a:pt x="3228567" y="1086410"/>
                  <a:pt x="3209470" y="1051942"/>
                </a:cubicBezTo>
                <a:close/>
                <a:moveTo>
                  <a:pt x="13855653" y="1040694"/>
                </a:moveTo>
                <a:cubicBezTo>
                  <a:pt x="13827568" y="1041057"/>
                  <a:pt x="13794991" y="1042145"/>
                  <a:pt x="13771400" y="1041420"/>
                </a:cubicBezTo>
                <a:cubicBezTo>
                  <a:pt x="13762413" y="1045774"/>
                  <a:pt x="13751179" y="1046136"/>
                  <a:pt x="13742192" y="1049402"/>
                </a:cubicBezTo>
                <a:cubicBezTo>
                  <a:pt x="13786004" y="1056295"/>
                  <a:pt x="13825322" y="1056295"/>
                  <a:pt x="13855653" y="1040694"/>
                </a:cubicBezTo>
                <a:close/>
                <a:moveTo>
                  <a:pt x="13972483" y="1039606"/>
                </a:moveTo>
                <a:cubicBezTo>
                  <a:pt x="13939905" y="1039243"/>
                  <a:pt x="13914068" y="1040331"/>
                  <a:pt x="13883737" y="1040694"/>
                </a:cubicBezTo>
                <a:cubicBezTo>
                  <a:pt x="13911821" y="1070083"/>
                  <a:pt x="13987087" y="1073711"/>
                  <a:pt x="14021911" y="1048676"/>
                </a:cubicBezTo>
                <a:cubicBezTo>
                  <a:pt x="14020788" y="1047588"/>
                  <a:pt x="14020788" y="1045048"/>
                  <a:pt x="14020788" y="1043959"/>
                </a:cubicBezTo>
                <a:cubicBezTo>
                  <a:pt x="14003938" y="1043234"/>
                  <a:pt x="13988210" y="1039606"/>
                  <a:pt x="13972483" y="1039606"/>
                </a:cubicBezTo>
                <a:close/>
                <a:moveTo>
                  <a:pt x="21219346" y="1034526"/>
                </a:moveTo>
                <a:cubicBezTo>
                  <a:pt x="21212606" y="1061012"/>
                  <a:pt x="21151944" y="1035977"/>
                  <a:pt x="21154192" y="1072623"/>
                </a:cubicBezTo>
                <a:cubicBezTo>
                  <a:pt x="21193510" y="1081330"/>
                  <a:pt x="21244060" y="1060287"/>
                  <a:pt x="21219346" y="1034526"/>
                </a:cubicBezTo>
                <a:close/>
                <a:moveTo>
                  <a:pt x="4378477" y="1034078"/>
                </a:moveTo>
                <a:cubicBezTo>
                  <a:pt x="4392168" y="1037020"/>
                  <a:pt x="4405860" y="1049402"/>
                  <a:pt x="4402490" y="1064640"/>
                </a:cubicBezTo>
                <a:cubicBezTo>
                  <a:pt x="4372159" y="1067906"/>
                  <a:pt x="4384515" y="1040694"/>
                  <a:pt x="4353061" y="1046862"/>
                </a:cubicBezTo>
                <a:cubicBezTo>
                  <a:pt x="4355308" y="1039968"/>
                  <a:pt x="4359801" y="1036340"/>
                  <a:pt x="4365418" y="1034526"/>
                </a:cubicBezTo>
                <a:cubicBezTo>
                  <a:pt x="4369350" y="1033165"/>
                  <a:pt x="4373913" y="1033097"/>
                  <a:pt x="4378477" y="1034078"/>
                </a:cubicBezTo>
                <a:close/>
                <a:moveTo>
                  <a:pt x="12982794" y="1033437"/>
                </a:moveTo>
                <a:cubicBezTo>
                  <a:pt x="12981670" y="1043959"/>
                  <a:pt x="12979424" y="1057021"/>
                  <a:pt x="12972683" y="1056658"/>
                </a:cubicBezTo>
                <a:cubicBezTo>
                  <a:pt x="13009755" y="1034889"/>
                  <a:pt x="13012001" y="1080605"/>
                  <a:pt x="13065923" y="1066092"/>
                </a:cubicBezTo>
                <a:cubicBezTo>
                  <a:pt x="13076033" y="1065366"/>
                  <a:pt x="13076033" y="1054844"/>
                  <a:pt x="13080527" y="1046862"/>
                </a:cubicBezTo>
                <a:cubicBezTo>
                  <a:pt x="13047949" y="1039243"/>
                  <a:pt x="13015371" y="1035615"/>
                  <a:pt x="12982794" y="1033437"/>
                </a:cubicBezTo>
                <a:close/>
                <a:moveTo>
                  <a:pt x="21066568" y="1030898"/>
                </a:moveTo>
                <a:cubicBezTo>
                  <a:pt x="21056458" y="1033437"/>
                  <a:pt x="21048594" y="1041420"/>
                  <a:pt x="21044100" y="1053030"/>
                </a:cubicBezTo>
                <a:cubicBezTo>
                  <a:pt x="21066568" y="1054481"/>
                  <a:pt x="21096900" y="1059198"/>
                  <a:pt x="21099146" y="1035252"/>
                </a:cubicBezTo>
                <a:cubicBezTo>
                  <a:pt x="21085666" y="1029809"/>
                  <a:pt x="21075556" y="1027995"/>
                  <a:pt x="21066568" y="1030898"/>
                </a:cubicBezTo>
                <a:close/>
                <a:moveTo>
                  <a:pt x="12913145" y="1030172"/>
                </a:moveTo>
                <a:cubicBezTo>
                  <a:pt x="12823275" y="1033800"/>
                  <a:pt x="12730035" y="1054119"/>
                  <a:pt x="12630055" y="1082056"/>
                </a:cubicBezTo>
                <a:cubicBezTo>
                  <a:pt x="12632302" y="1124507"/>
                  <a:pt x="12681730" y="1115799"/>
                  <a:pt x="12673867" y="1160426"/>
                </a:cubicBezTo>
                <a:cubicBezTo>
                  <a:pt x="12621068" y="1156798"/>
                  <a:pt x="12581750" y="1150630"/>
                  <a:pt x="12536816" y="1150630"/>
                </a:cubicBezTo>
                <a:cubicBezTo>
                  <a:pt x="12532322" y="1159338"/>
                  <a:pt x="12531199" y="1168045"/>
                  <a:pt x="12530075" y="1183284"/>
                </a:cubicBezTo>
                <a:cubicBezTo>
                  <a:pt x="12498621" y="1184010"/>
                  <a:pt x="12499744" y="1160426"/>
                  <a:pt x="12518842" y="1152807"/>
                </a:cubicBezTo>
                <a:cubicBezTo>
                  <a:pt x="12478400" y="1152807"/>
                  <a:pt x="12437959" y="1155709"/>
                  <a:pt x="12384037" y="1170223"/>
                </a:cubicBezTo>
                <a:cubicBezTo>
                  <a:pt x="12387407" y="1182559"/>
                  <a:pt x="12395271" y="1192718"/>
                  <a:pt x="12407628" y="1196709"/>
                </a:cubicBezTo>
                <a:cubicBezTo>
                  <a:pt x="12418862" y="1173125"/>
                  <a:pt x="12441329" y="1174214"/>
                  <a:pt x="12458180" y="1181470"/>
                </a:cubicBezTo>
                <a:cubicBezTo>
                  <a:pt x="12472783" y="1167683"/>
                  <a:pt x="12494128" y="1181470"/>
                  <a:pt x="12506485" y="1197434"/>
                </a:cubicBezTo>
                <a:cubicBezTo>
                  <a:pt x="12510978" y="1197797"/>
                  <a:pt x="12515472" y="1194895"/>
                  <a:pt x="12515472" y="1188726"/>
                </a:cubicBezTo>
                <a:cubicBezTo>
                  <a:pt x="12536816" y="1202514"/>
                  <a:pt x="12563776" y="1210133"/>
                  <a:pt x="12589614" y="1214850"/>
                </a:cubicBezTo>
                <a:cubicBezTo>
                  <a:pt x="12585121" y="1211585"/>
                  <a:pt x="12586244" y="1212310"/>
                  <a:pt x="12581750" y="1209045"/>
                </a:cubicBezTo>
                <a:cubicBezTo>
                  <a:pt x="12596354" y="1201062"/>
                  <a:pt x="12592984" y="1172762"/>
                  <a:pt x="12619945" y="1174576"/>
                </a:cubicBezTo>
                <a:cubicBezTo>
                  <a:pt x="12605341" y="1200700"/>
                  <a:pt x="12622192" y="1210859"/>
                  <a:pt x="12643536" y="1218478"/>
                </a:cubicBezTo>
                <a:cubicBezTo>
                  <a:pt x="12661510" y="1219929"/>
                  <a:pt x="12678360" y="1221743"/>
                  <a:pt x="12696334" y="1222832"/>
                </a:cubicBezTo>
                <a:cubicBezTo>
                  <a:pt x="12696334" y="1222832"/>
                  <a:pt x="12691841" y="1218841"/>
                  <a:pt x="12688471" y="1218478"/>
                </a:cubicBezTo>
                <a:cubicBezTo>
                  <a:pt x="12701951" y="1204328"/>
                  <a:pt x="12709815" y="1214850"/>
                  <a:pt x="12723295" y="1227549"/>
                </a:cubicBezTo>
                <a:cubicBezTo>
                  <a:pt x="12744639" y="1235168"/>
                  <a:pt x="12771600" y="1246053"/>
                  <a:pt x="12796314" y="1268911"/>
                </a:cubicBezTo>
                <a:cubicBezTo>
                  <a:pt x="12805301" y="1263468"/>
                  <a:pt x="12786204" y="1229000"/>
                  <a:pt x="12813165" y="1225009"/>
                </a:cubicBezTo>
                <a:cubicBezTo>
                  <a:pt x="12805301" y="1275804"/>
                  <a:pt x="12886184" y="1259840"/>
                  <a:pt x="12918762" y="1231903"/>
                </a:cubicBezTo>
                <a:cubicBezTo>
                  <a:pt x="12870457" y="1292132"/>
                  <a:pt x="13005261" y="1275079"/>
                  <a:pt x="13040086" y="1295397"/>
                </a:cubicBezTo>
                <a:cubicBezTo>
                  <a:pt x="13038962" y="1304468"/>
                  <a:pt x="13022112" y="1299751"/>
                  <a:pt x="13025482" y="1312087"/>
                </a:cubicBezTo>
                <a:cubicBezTo>
                  <a:pt x="13051319" y="1329140"/>
                  <a:pt x="13078280" y="1322609"/>
                  <a:pt x="13092884" y="1296485"/>
                </a:cubicBezTo>
                <a:cubicBezTo>
                  <a:pt x="13110858" y="1294671"/>
                  <a:pt x="13095131" y="1326963"/>
                  <a:pt x="13102994" y="1339661"/>
                </a:cubicBezTo>
                <a:cubicBezTo>
                  <a:pt x="13183877" y="1333131"/>
                  <a:pt x="13242292" y="1400616"/>
                  <a:pt x="13328792" y="1376670"/>
                </a:cubicBezTo>
                <a:cubicBezTo>
                  <a:pt x="13324298" y="1395174"/>
                  <a:pt x="13331039" y="1402067"/>
                  <a:pt x="13334409" y="1412589"/>
                </a:cubicBezTo>
                <a:cubicBezTo>
                  <a:pt x="13345642" y="1411138"/>
                  <a:pt x="13356876" y="1411138"/>
                  <a:pt x="13362493" y="1415492"/>
                </a:cubicBezTo>
                <a:cubicBezTo>
                  <a:pt x="13359123" y="1422748"/>
                  <a:pt x="13352383" y="1425288"/>
                  <a:pt x="13345642" y="1428554"/>
                </a:cubicBezTo>
                <a:cubicBezTo>
                  <a:pt x="13366986" y="1428554"/>
                  <a:pt x="13391701" y="1425651"/>
                  <a:pt x="13390577" y="1447058"/>
                </a:cubicBezTo>
                <a:cubicBezTo>
                  <a:pt x="13399564" y="1450686"/>
                  <a:pt x="13418661" y="1421660"/>
                  <a:pt x="13400688" y="1420572"/>
                </a:cubicBezTo>
                <a:cubicBezTo>
                  <a:pt x="13407428" y="1396625"/>
                  <a:pt x="13417538" y="1442341"/>
                  <a:pt x="13445622" y="1429279"/>
                </a:cubicBezTo>
                <a:cubicBezTo>
                  <a:pt x="13457979" y="1445244"/>
                  <a:pt x="13434389" y="1447420"/>
                  <a:pt x="13451239" y="1463748"/>
                </a:cubicBezTo>
                <a:cubicBezTo>
                  <a:pt x="13483817" y="1435810"/>
                  <a:pt x="13544479" y="1475721"/>
                  <a:pt x="13556836" y="1437261"/>
                </a:cubicBezTo>
                <a:cubicBezTo>
                  <a:pt x="13556836" y="1440164"/>
                  <a:pt x="13556836" y="1441253"/>
                  <a:pt x="13557959" y="1443429"/>
                </a:cubicBezTo>
                <a:cubicBezTo>
                  <a:pt x="13555713" y="1415855"/>
                  <a:pt x="13596154" y="1412227"/>
                  <a:pt x="13609634" y="1425651"/>
                </a:cubicBezTo>
                <a:cubicBezTo>
                  <a:pt x="13604018" y="1440890"/>
                  <a:pt x="13582674" y="1445969"/>
                  <a:pt x="13559083" y="1444518"/>
                </a:cubicBezTo>
                <a:cubicBezTo>
                  <a:pt x="13563576" y="1465924"/>
                  <a:pt x="13572563" y="1477535"/>
                  <a:pt x="13584920" y="1483340"/>
                </a:cubicBezTo>
                <a:cubicBezTo>
                  <a:pt x="13638842" y="1440527"/>
                  <a:pt x="13720848" y="1475721"/>
                  <a:pt x="13779263" y="1473181"/>
                </a:cubicBezTo>
                <a:cubicBezTo>
                  <a:pt x="13752303" y="1437624"/>
                  <a:pt x="13782634" y="1429279"/>
                  <a:pt x="13816335" y="1441615"/>
                </a:cubicBezTo>
                <a:cubicBezTo>
                  <a:pt x="13789374" y="1459756"/>
                  <a:pt x="13809594" y="1475358"/>
                  <a:pt x="13799484" y="1494950"/>
                </a:cubicBezTo>
                <a:cubicBezTo>
                  <a:pt x="13775893" y="1469553"/>
                  <a:pt x="13751179" y="1511640"/>
                  <a:pt x="13717478" y="1505835"/>
                </a:cubicBezTo>
                <a:cubicBezTo>
                  <a:pt x="13708491" y="1468101"/>
                  <a:pt x="13634349" y="1474269"/>
                  <a:pt x="13617498" y="1493499"/>
                </a:cubicBezTo>
                <a:cubicBezTo>
                  <a:pt x="13626485" y="1495676"/>
                  <a:pt x="13634349" y="1497127"/>
                  <a:pt x="13645582" y="1501481"/>
                </a:cubicBezTo>
                <a:cubicBezTo>
                  <a:pt x="13639965" y="1519260"/>
                  <a:pt x="13596154" y="1504384"/>
                  <a:pt x="13573687" y="1508738"/>
                </a:cubicBezTo>
                <a:cubicBezTo>
                  <a:pt x="13568070" y="1529419"/>
                  <a:pt x="13575933" y="1538127"/>
                  <a:pt x="13592784" y="1545746"/>
                </a:cubicBezTo>
                <a:cubicBezTo>
                  <a:pt x="13602894" y="1540303"/>
                  <a:pt x="13620868" y="1532684"/>
                  <a:pt x="13629855" y="1533410"/>
                </a:cubicBezTo>
                <a:cubicBezTo>
                  <a:pt x="13716355" y="1539215"/>
                  <a:pt x="13654569" y="1531596"/>
                  <a:pt x="13628732" y="1551914"/>
                </a:cubicBezTo>
                <a:cubicBezTo>
                  <a:pt x="13653446" y="1547923"/>
                  <a:pt x="13707368" y="1584568"/>
                  <a:pt x="13693887" y="1529782"/>
                </a:cubicBezTo>
                <a:lnTo>
                  <a:pt x="13717478" y="1527967"/>
                </a:lnTo>
                <a:cubicBezTo>
                  <a:pt x="13720848" y="1538127"/>
                  <a:pt x="13725342" y="1545383"/>
                  <a:pt x="13724218" y="1558445"/>
                </a:cubicBezTo>
                <a:cubicBezTo>
                  <a:pt x="13700628" y="1559896"/>
                  <a:pt x="13678160" y="1567515"/>
                  <a:pt x="13655693" y="1572232"/>
                </a:cubicBezTo>
                <a:cubicBezTo>
                  <a:pt x="13671420" y="1586382"/>
                  <a:pt x="13686024" y="1596179"/>
                  <a:pt x="13703998" y="1623390"/>
                </a:cubicBezTo>
                <a:cubicBezTo>
                  <a:pt x="13696134" y="1622665"/>
                  <a:pt x="13689394" y="1624842"/>
                  <a:pt x="13683777" y="1627019"/>
                </a:cubicBezTo>
                <a:cubicBezTo>
                  <a:pt x="13707368" y="1631010"/>
                  <a:pt x="13729835" y="1630647"/>
                  <a:pt x="13750056" y="1615408"/>
                </a:cubicBezTo>
                <a:cubicBezTo>
                  <a:pt x="13733205" y="1596179"/>
                  <a:pt x="13715231" y="1600895"/>
                  <a:pt x="13730959" y="1568604"/>
                </a:cubicBezTo>
                <a:cubicBezTo>
                  <a:pt x="13819705" y="1580940"/>
                  <a:pt x="13891601" y="1628833"/>
                  <a:pt x="13928672" y="1552640"/>
                </a:cubicBezTo>
                <a:cubicBezTo>
                  <a:pt x="13871380" y="1539578"/>
                  <a:pt x="13807348" y="1558808"/>
                  <a:pt x="13817458" y="1468827"/>
                </a:cubicBezTo>
                <a:lnTo>
                  <a:pt x="13853406" y="1468827"/>
                </a:lnTo>
                <a:cubicBezTo>
                  <a:pt x="13856776" y="1423837"/>
                  <a:pt x="13835432" y="1407510"/>
                  <a:pt x="13805101" y="1392997"/>
                </a:cubicBezTo>
                <a:cubicBezTo>
                  <a:pt x="13779263" y="1391183"/>
                  <a:pt x="13829815" y="1419483"/>
                  <a:pt x="13798361" y="1423474"/>
                </a:cubicBezTo>
                <a:cubicBezTo>
                  <a:pt x="13773647" y="1333856"/>
                  <a:pt x="13628732" y="1299025"/>
                  <a:pt x="13577057" y="1400979"/>
                </a:cubicBezTo>
                <a:cubicBezTo>
                  <a:pt x="13544479" y="1362520"/>
                  <a:pt x="13611881" y="1349095"/>
                  <a:pt x="13639965" y="1336033"/>
                </a:cubicBezTo>
                <a:cubicBezTo>
                  <a:pt x="13628732" y="1299025"/>
                  <a:pt x="13580427" y="1295397"/>
                  <a:pt x="13564700" y="1260929"/>
                </a:cubicBezTo>
                <a:cubicBezTo>
                  <a:pt x="13550096" y="1290317"/>
                  <a:pt x="13523135" y="1273627"/>
                  <a:pt x="13522012" y="1300839"/>
                </a:cubicBezTo>
                <a:cubicBezTo>
                  <a:pt x="13499544" y="1296123"/>
                  <a:pt x="13520888" y="1252221"/>
                  <a:pt x="13502914" y="1244964"/>
                </a:cubicBezTo>
                <a:cubicBezTo>
                  <a:pt x="13480447" y="1246416"/>
                  <a:pt x="13483817" y="1276530"/>
                  <a:pt x="13457979" y="1271813"/>
                </a:cubicBezTo>
                <a:cubicBezTo>
                  <a:pt x="13438882" y="1215938"/>
                  <a:pt x="13390577" y="1258026"/>
                  <a:pt x="13354629" y="1270362"/>
                </a:cubicBezTo>
                <a:cubicBezTo>
                  <a:pt x="13299584" y="1221381"/>
                  <a:pt x="13204098" y="1251132"/>
                  <a:pt x="13167026" y="1206142"/>
                </a:cubicBezTo>
                <a:cubicBezTo>
                  <a:pt x="13160286" y="1209045"/>
                  <a:pt x="13154669" y="1213761"/>
                  <a:pt x="13147929" y="1217752"/>
                </a:cubicBezTo>
                <a:cubicBezTo>
                  <a:pt x="13162533" y="1219929"/>
                  <a:pt x="13177137" y="1222832"/>
                  <a:pt x="13181630" y="1231903"/>
                </a:cubicBezTo>
                <a:cubicBezTo>
                  <a:pt x="13158040" y="1227912"/>
                  <a:pt x="13144559" y="1229000"/>
                  <a:pt x="13124338" y="1230088"/>
                </a:cubicBezTo>
                <a:cubicBezTo>
                  <a:pt x="13124338" y="1230814"/>
                  <a:pt x="13123215" y="1231540"/>
                  <a:pt x="13122092" y="1231903"/>
                </a:cubicBezTo>
                <a:cubicBezTo>
                  <a:pt x="13124338" y="1233717"/>
                  <a:pt x="13127709" y="1234442"/>
                  <a:pt x="13127709" y="1236256"/>
                </a:cubicBezTo>
                <a:cubicBezTo>
                  <a:pt x="13122092" y="1252584"/>
                  <a:pt x="13078280" y="1238433"/>
                  <a:pt x="13055813" y="1242424"/>
                </a:cubicBezTo>
                <a:cubicBezTo>
                  <a:pt x="13060306" y="1232266"/>
                  <a:pt x="13071540" y="1230451"/>
                  <a:pt x="13080527" y="1227549"/>
                </a:cubicBezTo>
                <a:cubicBezTo>
                  <a:pt x="13072663" y="1221381"/>
                  <a:pt x="13063676" y="1214124"/>
                  <a:pt x="13064800" y="1195983"/>
                </a:cubicBezTo>
                <a:cubicBezTo>
                  <a:pt x="12983917" y="1199248"/>
                  <a:pt x="12965943" y="1206868"/>
                  <a:pt x="12881690" y="1206868"/>
                </a:cubicBezTo>
                <a:cubicBezTo>
                  <a:pt x="12882814" y="1182921"/>
                  <a:pt x="12909775" y="1188001"/>
                  <a:pt x="12936736" y="1186912"/>
                </a:cubicBezTo>
                <a:cubicBezTo>
                  <a:pt x="12897418" y="1172037"/>
                  <a:pt x="12881690" y="1137205"/>
                  <a:pt x="12843496" y="1122330"/>
                </a:cubicBezTo>
                <a:cubicBezTo>
                  <a:pt x="12833385" y="1127772"/>
                  <a:pt x="12827769" y="1139745"/>
                  <a:pt x="12822152" y="1151356"/>
                </a:cubicBezTo>
                <a:cubicBezTo>
                  <a:pt x="12809795" y="1138657"/>
                  <a:pt x="12788451" y="1131763"/>
                  <a:pt x="12786204" y="1104188"/>
                </a:cubicBezTo>
                <a:cubicBezTo>
                  <a:pt x="12801931" y="1075162"/>
                  <a:pt x="12839002" y="1122330"/>
                  <a:pt x="12832262" y="1085684"/>
                </a:cubicBezTo>
                <a:cubicBezTo>
                  <a:pt x="12882814" y="1100923"/>
                  <a:pt x="12967067" y="1092215"/>
                  <a:pt x="12972683" y="1033437"/>
                </a:cubicBezTo>
                <a:cubicBezTo>
                  <a:pt x="12952463" y="1032712"/>
                  <a:pt x="12933365" y="1029084"/>
                  <a:pt x="12913145" y="1030172"/>
                </a:cubicBezTo>
                <a:close/>
                <a:moveTo>
                  <a:pt x="2991536" y="1026544"/>
                </a:moveTo>
                <a:cubicBezTo>
                  <a:pt x="3002770" y="1033075"/>
                  <a:pt x="2989289" y="1045048"/>
                  <a:pt x="2989289" y="1053756"/>
                </a:cubicBezTo>
                <a:cubicBezTo>
                  <a:pt x="2996029" y="1063189"/>
                  <a:pt x="3003893" y="1066817"/>
                  <a:pt x="3011757" y="1070446"/>
                </a:cubicBezTo>
                <a:cubicBezTo>
                  <a:pt x="2993783" y="1102011"/>
                  <a:pt x="2990413" y="1044685"/>
                  <a:pt x="2956712" y="1063189"/>
                </a:cubicBezTo>
                <a:cubicBezTo>
                  <a:pt x="2965699" y="1049039"/>
                  <a:pt x="2985919" y="1046862"/>
                  <a:pt x="2991536" y="1026544"/>
                </a:cubicBezTo>
                <a:close/>
                <a:moveTo>
                  <a:pt x="21497942" y="1009128"/>
                </a:moveTo>
                <a:lnTo>
                  <a:pt x="21470982" y="1010580"/>
                </a:lnTo>
                <a:cubicBezTo>
                  <a:pt x="21468736" y="1031623"/>
                  <a:pt x="21486708" y="1038517"/>
                  <a:pt x="21467612" y="1055570"/>
                </a:cubicBezTo>
                <a:cubicBezTo>
                  <a:pt x="21485586" y="1053756"/>
                  <a:pt x="21503560" y="1057747"/>
                  <a:pt x="21508052" y="1045774"/>
                </a:cubicBezTo>
                <a:cubicBezTo>
                  <a:pt x="21468736" y="1049039"/>
                  <a:pt x="21501312" y="1027270"/>
                  <a:pt x="21497942" y="1009128"/>
                </a:cubicBezTo>
                <a:close/>
                <a:moveTo>
                  <a:pt x="2828647" y="996792"/>
                </a:moveTo>
                <a:cubicBezTo>
                  <a:pt x="2863472" y="1016022"/>
                  <a:pt x="2891556" y="1014208"/>
                  <a:pt x="2933121" y="1006951"/>
                </a:cubicBezTo>
                <a:cubicBezTo>
                  <a:pt x="2903913" y="1038880"/>
                  <a:pt x="2841005" y="1017473"/>
                  <a:pt x="2798316" y="1027995"/>
                </a:cubicBezTo>
                <a:cubicBezTo>
                  <a:pt x="2794946" y="1004049"/>
                  <a:pt x="2839881" y="1031623"/>
                  <a:pt x="2828647" y="996792"/>
                </a:cubicBezTo>
                <a:close/>
                <a:moveTo>
                  <a:pt x="20553188" y="985182"/>
                </a:moveTo>
                <a:cubicBezTo>
                  <a:pt x="20546448" y="1021101"/>
                  <a:pt x="20595876" y="1021101"/>
                  <a:pt x="20589136" y="987722"/>
                </a:cubicBezTo>
                <a:close/>
                <a:moveTo>
                  <a:pt x="3073542" y="976111"/>
                </a:moveTo>
                <a:cubicBezTo>
                  <a:pt x="3048828" y="1021101"/>
                  <a:pt x="3015127" y="978288"/>
                  <a:pt x="2974685" y="1010580"/>
                </a:cubicBezTo>
                <a:cubicBezTo>
                  <a:pt x="2981426" y="973209"/>
                  <a:pt x="3043211" y="985545"/>
                  <a:pt x="3073542" y="976111"/>
                </a:cubicBezTo>
                <a:close/>
                <a:moveTo>
                  <a:pt x="3664435" y="966678"/>
                </a:moveTo>
                <a:cubicBezTo>
                  <a:pt x="3689149" y="969580"/>
                  <a:pt x="3709370" y="1002598"/>
                  <a:pt x="3735207" y="1004412"/>
                </a:cubicBezTo>
                <a:cubicBezTo>
                  <a:pt x="3723974" y="1022190"/>
                  <a:pt x="3701506" y="992076"/>
                  <a:pt x="3676792" y="1012031"/>
                </a:cubicBezTo>
                <a:cubicBezTo>
                  <a:pt x="3702630" y="989173"/>
                  <a:pt x="3670052" y="971032"/>
                  <a:pt x="3639721" y="975386"/>
                </a:cubicBezTo>
                <a:cubicBezTo>
                  <a:pt x="3648707" y="967403"/>
                  <a:pt x="3656571" y="965589"/>
                  <a:pt x="3664435" y="966678"/>
                </a:cubicBezTo>
                <a:close/>
                <a:moveTo>
                  <a:pt x="3740824" y="962324"/>
                </a:moveTo>
                <a:cubicBezTo>
                  <a:pt x="3749811" y="962687"/>
                  <a:pt x="3759921" y="965952"/>
                  <a:pt x="3765538" y="963050"/>
                </a:cubicBezTo>
                <a:cubicBezTo>
                  <a:pt x="3762168" y="1012756"/>
                  <a:pt x="3740824" y="981191"/>
                  <a:pt x="3726220" y="973572"/>
                </a:cubicBezTo>
                <a:cubicBezTo>
                  <a:pt x="3725097" y="963775"/>
                  <a:pt x="3732961" y="961598"/>
                  <a:pt x="3740824" y="962324"/>
                </a:cubicBezTo>
                <a:close/>
                <a:moveTo>
                  <a:pt x="20492526" y="961236"/>
                </a:moveTo>
                <a:cubicBezTo>
                  <a:pt x="20479046" y="958696"/>
                  <a:pt x="20468936" y="962324"/>
                  <a:pt x="20468936" y="985182"/>
                </a:cubicBezTo>
                <a:cubicBezTo>
                  <a:pt x="20491402" y="989899"/>
                  <a:pt x="20529598" y="1007314"/>
                  <a:pt x="20531844" y="977200"/>
                </a:cubicBezTo>
                <a:cubicBezTo>
                  <a:pt x="20520610" y="973572"/>
                  <a:pt x="20504884" y="964138"/>
                  <a:pt x="20492526" y="961236"/>
                </a:cubicBezTo>
                <a:close/>
                <a:moveTo>
                  <a:pt x="4978778" y="960147"/>
                </a:moveTo>
                <a:lnTo>
                  <a:pt x="4995629" y="962324"/>
                </a:lnTo>
                <a:cubicBezTo>
                  <a:pt x="4998999" y="967766"/>
                  <a:pt x="5006862" y="972846"/>
                  <a:pt x="5006862" y="983368"/>
                </a:cubicBezTo>
                <a:cubicBezTo>
                  <a:pt x="4964174" y="985545"/>
                  <a:pt x="4929350" y="1003686"/>
                  <a:pt x="4895649" y="990987"/>
                </a:cubicBezTo>
                <a:cubicBezTo>
                  <a:pt x="4896773" y="980828"/>
                  <a:pt x="4913623" y="984456"/>
                  <a:pt x="4922610" y="982279"/>
                </a:cubicBezTo>
                <a:cubicBezTo>
                  <a:pt x="4922610" y="977200"/>
                  <a:pt x="4918117" y="977563"/>
                  <a:pt x="4914747" y="977200"/>
                </a:cubicBezTo>
                <a:cubicBezTo>
                  <a:pt x="4928227" y="965227"/>
                  <a:pt x="4992259" y="1005500"/>
                  <a:pt x="4978778" y="960147"/>
                </a:cubicBezTo>
                <a:close/>
                <a:moveTo>
                  <a:pt x="3282489" y="956882"/>
                </a:moveTo>
                <a:cubicBezTo>
                  <a:pt x="3270132" y="1009491"/>
                  <a:pt x="3229690" y="965227"/>
                  <a:pt x="3184756" y="974297"/>
                </a:cubicBezTo>
                <a:cubicBezTo>
                  <a:pt x="3203853" y="947811"/>
                  <a:pt x="3240924" y="976111"/>
                  <a:pt x="3282489" y="956882"/>
                </a:cubicBezTo>
                <a:close/>
                <a:moveTo>
                  <a:pt x="21385606" y="952165"/>
                </a:moveTo>
                <a:cubicBezTo>
                  <a:pt x="21401332" y="986633"/>
                  <a:pt x="21362014" y="969218"/>
                  <a:pt x="21368756" y="999695"/>
                </a:cubicBezTo>
                <a:cubicBezTo>
                  <a:pt x="21392346" y="995341"/>
                  <a:pt x="21405826" y="981554"/>
                  <a:pt x="21424924" y="971032"/>
                </a:cubicBezTo>
                <a:cubicBezTo>
                  <a:pt x="21397962" y="977925"/>
                  <a:pt x="21408074" y="953979"/>
                  <a:pt x="21385606" y="952165"/>
                </a:cubicBezTo>
                <a:close/>
                <a:moveTo>
                  <a:pt x="20912666" y="941280"/>
                </a:moveTo>
                <a:cubicBezTo>
                  <a:pt x="20900310" y="939829"/>
                  <a:pt x="20885706" y="946722"/>
                  <a:pt x="20884582" y="960147"/>
                </a:cubicBezTo>
                <a:cubicBezTo>
                  <a:pt x="20917160" y="956519"/>
                  <a:pt x="20910420" y="991713"/>
                  <a:pt x="20934010" y="969218"/>
                </a:cubicBezTo>
                <a:cubicBezTo>
                  <a:pt x="20937380" y="951439"/>
                  <a:pt x="20925024" y="942369"/>
                  <a:pt x="20912666" y="941280"/>
                </a:cubicBezTo>
                <a:close/>
                <a:moveTo>
                  <a:pt x="21033990" y="939829"/>
                </a:moveTo>
                <a:cubicBezTo>
                  <a:pt x="20962094" y="943820"/>
                  <a:pt x="21068816" y="1015296"/>
                  <a:pt x="21054212" y="977925"/>
                </a:cubicBezTo>
                <a:lnTo>
                  <a:pt x="21036238" y="979740"/>
                </a:lnTo>
                <a:cubicBezTo>
                  <a:pt x="21050842" y="959421"/>
                  <a:pt x="21032868" y="967041"/>
                  <a:pt x="21033990" y="939829"/>
                </a:cubicBezTo>
                <a:close/>
                <a:moveTo>
                  <a:pt x="21664202" y="926041"/>
                </a:moveTo>
                <a:cubicBezTo>
                  <a:pt x="21697902" y="937652"/>
                  <a:pt x="21660832" y="961236"/>
                  <a:pt x="21682176" y="971757"/>
                </a:cubicBezTo>
                <a:cubicBezTo>
                  <a:pt x="21685546" y="992801"/>
                  <a:pt x="21655214" y="981917"/>
                  <a:pt x="21654092" y="999695"/>
                </a:cubicBezTo>
                <a:cubicBezTo>
                  <a:pt x="21660832" y="964138"/>
                  <a:pt x="21634994" y="947448"/>
                  <a:pt x="21601292" y="933298"/>
                </a:cubicBezTo>
                <a:cubicBezTo>
                  <a:pt x="21606910" y="912617"/>
                  <a:pt x="21660832" y="971032"/>
                  <a:pt x="21664202" y="926041"/>
                </a:cubicBezTo>
                <a:close/>
                <a:moveTo>
                  <a:pt x="21379988" y="907537"/>
                </a:moveTo>
                <a:cubicBezTo>
                  <a:pt x="21379988" y="909714"/>
                  <a:pt x="21379988" y="912980"/>
                  <a:pt x="21379988" y="916245"/>
                </a:cubicBezTo>
                <a:cubicBezTo>
                  <a:pt x="21378866" y="914794"/>
                  <a:pt x="21377742" y="912980"/>
                  <a:pt x="21376618" y="910803"/>
                </a:cubicBezTo>
                <a:cubicBezTo>
                  <a:pt x="21377742" y="909714"/>
                  <a:pt x="21377742" y="908626"/>
                  <a:pt x="21379988" y="907537"/>
                </a:cubicBezTo>
                <a:close/>
                <a:moveTo>
                  <a:pt x="21362014" y="905723"/>
                </a:moveTo>
                <a:cubicBezTo>
                  <a:pt x="21347410" y="919874"/>
                  <a:pt x="21288996" y="945997"/>
                  <a:pt x="21275516" y="933298"/>
                </a:cubicBezTo>
                <a:cubicBezTo>
                  <a:pt x="21301352" y="959059"/>
                  <a:pt x="21256418" y="946722"/>
                  <a:pt x="21254172" y="971032"/>
                </a:cubicBezTo>
                <a:cubicBezTo>
                  <a:pt x="21285626" y="976111"/>
                  <a:pt x="21358644" y="956882"/>
                  <a:pt x="21362014" y="905723"/>
                </a:cubicBezTo>
                <a:close/>
                <a:moveTo>
                  <a:pt x="5074265" y="870529"/>
                </a:moveTo>
                <a:cubicBezTo>
                  <a:pt x="5081005" y="870892"/>
                  <a:pt x="5088869" y="872706"/>
                  <a:pt x="5097856" y="875609"/>
                </a:cubicBezTo>
                <a:cubicBezTo>
                  <a:pt x="5069772" y="889396"/>
                  <a:pt x="5091116" y="902458"/>
                  <a:pt x="5081005" y="920599"/>
                </a:cubicBezTo>
                <a:cubicBezTo>
                  <a:pt x="5056291" y="899918"/>
                  <a:pt x="5036070" y="936926"/>
                  <a:pt x="5001246" y="931121"/>
                </a:cubicBezTo>
                <a:cubicBezTo>
                  <a:pt x="4990012" y="893024"/>
                  <a:pt x="4900143" y="902095"/>
                  <a:pt x="4894526" y="920599"/>
                </a:cubicBezTo>
                <a:cubicBezTo>
                  <a:pt x="4881045" y="922776"/>
                  <a:pt x="4878799" y="909714"/>
                  <a:pt x="4860825" y="911891"/>
                </a:cubicBezTo>
                <a:cubicBezTo>
                  <a:pt x="4912500" y="865450"/>
                  <a:pt x="5002369" y="902821"/>
                  <a:pt x="5059661" y="903909"/>
                </a:cubicBezTo>
                <a:cubicBezTo>
                  <a:pt x="5047304" y="887219"/>
                  <a:pt x="5049551" y="877786"/>
                  <a:pt x="5057415" y="873432"/>
                </a:cubicBezTo>
                <a:cubicBezTo>
                  <a:pt x="5060785" y="870892"/>
                  <a:pt x="5066402" y="870166"/>
                  <a:pt x="5074265" y="870529"/>
                </a:cubicBezTo>
                <a:close/>
                <a:moveTo>
                  <a:pt x="19594952" y="865450"/>
                </a:moveTo>
                <a:cubicBezTo>
                  <a:pt x="19552264" y="866175"/>
                  <a:pt x="19501714" y="886131"/>
                  <a:pt x="19457902" y="889759"/>
                </a:cubicBezTo>
                <a:cubicBezTo>
                  <a:pt x="19494972" y="928944"/>
                  <a:pt x="19603940" y="915157"/>
                  <a:pt x="19633148" y="871981"/>
                </a:cubicBezTo>
                <a:cubicBezTo>
                  <a:pt x="19621914" y="866538"/>
                  <a:pt x="19608434" y="865087"/>
                  <a:pt x="19594952" y="865450"/>
                </a:cubicBezTo>
                <a:close/>
                <a:moveTo>
                  <a:pt x="4879922" y="853114"/>
                </a:moveTo>
                <a:cubicBezTo>
                  <a:pt x="4884416" y="854202"/>
                  <a:pt x="4887786" y="856379"/>
                  <a:pt x="4891155" y="859645"/>
                </a:cubicBezTo>
                <a:cubicBezTo>
                  <a:pt x="4886662" y="871981"/>
                  <a:pt x="4868688" y="880326"/>
                  <a:pt x="4852961" y="879237"/>
                </a:cubicBezTo>
                <a:cubicBezTo>
                  <a:pt x="4851838" y="865087"/>
                  <a:pt x="4858578" y="856742"/>
                  <a:pt x="4866442" y="853839"/>
                </a:cubicBezTo>
                <a:cubicBezTo>
                  <a:pt x="4870935" y="852388"/>
                  <a:pt x="4875428" y="852025"/>
                  <a:pt x="4879922" y="853114"/>
                </a:cubicBezTo>
                <a:close/>
                <a:moveTo>
                  <a:pt x="21418184" y="850574"/>
                </a:moveTo>
                <a:cubicBezTo>
                  <a:pt x="21429418" y="853839"/>
                  <a:pt x="21433910" y="864724"/>
                  <a:pt x="21454132" y="859645"/>
                </a:cubicBezTo>
                <a:cubicBezTo>
                  <a:pt x="21454132" y="867990"/>
                  <a:pt x="21441774" y="864361"/>
                  <a:pt x="21438404" y="866901"/>
                </a:cubicBezTo>
                <a:cubicBezTo>
                  <a:pt x="21433910" y="874883"/>
                  <a:pt x="21441774" y="875246"/>
                  <a:pt x="21446268" y="875609"/>
                </a:cubicBezTo>
                <a:cubicBezTo>
                  <a:pt x="21445144" y="886856"/>
                  <a:pt x="21437280" y="881051"/>
                  <a:pt x="21438404" y="875609"/>
                </a:cubicBezTo>
                <a:cubicBezTo>
                  <a:pt x="21410320" y="870892"/>
                  <a:pt x="21420430" y="899555"/>
                  <a:pt x="21397962" y="892299"/>
                </a:cubicBezTo>
                <a:cubicBezTo>
                  <a:pt x="21402456" y="884317"/>
                  <a:pt x="21405826" y="870892"/>
                  <a:pt x="21403580" y="850937"/>
                </a:cubicBezTo>
                <a:cubicBezTo>
                  <a:pt x="21410320" y="849485"/>
                  <a:pt x="21413690" y="849485"/>
                  <a:pt x="21418184" y="850574"/>
                </a:cubicBezTo>
                <a:close/>
                <a:moveTo>
                  <a:pt x="19307370" y="848034"/>
                </a:moveTo>
                <a:cubicBezTo>
                  <a:pt x="19268052" y="850211"/>
                  <a:pt x="19220870" y="869441"/>
                  <a:pt x="19264682" y="906449"/>
                </a:cubicBezTo>
                <a:cubicBezTo>
                  <a:pt x="19280410" y="865450"/>
                  <a:pt x="19315234" y="895201"/>
                  <a:pt x="19354552" y="897741"/>
                </a:cubicBezTo>
                <a:cubicBezTo>
                  <a:pt x="19343318" y="872706"/>
                  <a:pt x="19361292" y="867627"/>
                  <a:pt x="19348934" y="860733"/>
                </a:cubicBezTo>
                <a:cubicBezTo>
                  <a:pt x="19333208" y="889759"/>
                  <a:pt x="19327590" y="846946"/>
                  <a:pt x="19339948" y="850937"/>
                </a:cubicBezTo>
                <a:cubicBezTo>
                  <a:pt x="19333208" y="848397"/>
                  <a:pt x="19320850" y="846946"/>
                  <a:pt x="19307370" y="848034"/>
                </a:cubicBezTo>
                <a:close/>
                <a:moveTo>
                  <a:pt x="4654125" y="845857"/>
                </a:moveTo>
                <a:cubicBezTo>
                  <a:pt x="4660864" y="846583"/>
                  <a:pt x="4667605" y="848397"/>
                  <a:pt x="4670975" y="850937"/>
                </a:cubicBezTo>
                <a:cubicBezTo>
                  <a:pt x="4659741" y="868352"/>
                  <a:pt x="4629410" y="869441"/>
                  <a:pt x="4600203" y="870529"/>
                </a:cubicBezTo>
                <a:cubicBezTo>
                  <a:pt x="4601326" y="856742"/>
                  <a:pt x="4615930" y="849485"/>
                  <a:pt x="4631657" y="846583"/>
                </a:cubicBezTo>
                <a:cubicBezTo>
                  <a:pt x="4639521" y="845494"/>
                  <a:pt x="4647384" y="845132"/>
                  <a:pt x="4654125" y="845857"/>
                </a:cubicBezTo>
                <a:close/>
                <a:moveTo>
                  <a:pt x="19737620" y="834247"/>
                </a:moveTo>
                <a:cubicBezTo>
                  <a:pt x="19728634" y="836061"/>
                  <a:pt x="19720770" y="841866"/>
                  <a:pt x="19719648" y="853839"/>
                </a:cubicBezTo>
                <a:cubicBezTo>
                  <a:pt x="19732004" y="866901"/>
                  <a:pt x="19754472" y="859645"/>
                  <a:pt x="19764582" y="842229"/>
                </a:cubicBezTo>
                <a:cubicBezTo>
                  <a:pt x="19758966" y="835698"/>
                  <a:pt x="19747732" y="832795"/>
                  <a:pt x="19737620" y="834247"/>
                </a:cubicBezTo>
                <a:close/>
                <a:moveTo>
                  <a:pt x="17189816" y="823725"/>
                </a:moveTo>
                <a:cubicBezTo>
                  <a:pt x="17219024" y="824088"/>
                  <a:pt x="17251602" y="832070"/>
                  <a:pt x="17252726" y="845857"/>
                </a:cubicBezTo>
                <a:cubicBezTo>
                  <a:pt x="17314510" y="807761"/>
                  <a:pt x="17375172" y="844769"/>
                  <a:pt x="17439204" y="828079"/>
                </a:cubicBezTo>
                <a:cubicBezTo>
                  <a:pt x="17441452" y="852388"/>
                  <a:pt x="17470660" y="836061"/>
                  <a:pt x="17496496" y="856016"/>
                </a:cubicBezTo>
                <a:cubicBezTo>
                  <a:pt x="17612204" y="812477"/>
                  <a:pt x="17722294" y="845132"/>
                  <a:pt x="17825644" y="849485"/>
                </a:cubicBezTo>
                <a:cubicBezTo>
                  <a:pt x="17822274" y="828079"/>
                  <a:pt x="17799806" y="825902"/>
                  <a:pt x="17777340" y="827353"/>
                </a:cubicBezTo>
                <a:cubicBezTo>
                  <a:pt x="17831262" y="824813"/>
                  <a:pt x="17912144" y="837512"/>
                  <a:pt x="17975052" y="838601"/>
                </a:cubicBezTo>
                <a:cubicBezTo>
                  <a:pt x="17948092" y="906812"/>
                  <a:pt x="17948092" y="836787"/>
                  <a:pt x="17908774" y="885405"/>
                </a:cubicBezTo>
                <a:cubicBezTo>
                  <a:pt x="17778462" y="888671"/>
                  <a:pt x="17586366" y="847309"/>
                  <a:pt x="17448192" y="892299"/>
                </a:cubicBezTo>
                <a:cubicBezTo>
                  <a:pt x="17465042" y="850937"/>
                  <a:pt x="17375172" y="908263"/>
                  <a:pt x="17347088" y="912617"/>
                </a:cubicBezTo>
                <a:cubicBezTo>
                  <a:pt x="17352706" y="897741"/>
                  <a:pt x="17371802" y="893750"/>
                  <a:pt x="17386406" y="885405"/>
                </a:cubicBezTo>
                <a:cubicBezTo>
                  <a:pt x="17327992" y="814654"/>
                  <a:pt x="17220148" y="870166"/>
                  <a:pt x="17149376" y="844043"/>
                </a:cubicBezTo>
                <a:cubicBezTo>
                  <a:pt x="17134772" y="829167"/>
                  <a:pt x="17160608" y="822999"/>
                  <a:pt x="17189816" y="823725"/>
                </a:cubicBezTo>
                <a:close/>
                <a:moveTo>
                  <a:pt x="18058182" y="820822"/>
                </a:moveTo>
                <a:cubicBezTo>
                  <a:pt x="18072786" y="821911"/>
                  <a:pt x="18098624" y="836424"/>
                  <a:pt x="18094130" y="852751"/>
                </a:cubicBezTo>
                <a:cubicBezTo>
                  <a:pt x="18067168" y="860007"/>
                  <a:pt x="18060428" y="887945"/>
                  <a:pt x="18021110" y="882140"/>
                </a:cubicBezTo>
                <a:cubicBezTo>
                  <a:pt x="18032344" y="845494"/>
                  <a:pt x="18000890" y="855654"/>
                  <a:pt x="17973930" y="853839"/>
                </a:cubicBezTo>
                <a:cubicBezTo>
                  <a:pt x="17978422" y="797964"/>
                  <a:pt x="18027850" y="851662"/>
                  <a:pt x="18049194" y="862547"/>
                </a:cubicBezTo>
                <a:cubicBezTo>
                  <a:pt x="18076156" y="861459"/>
                  <a:pt x="18064922" y="834973"/>
                  <a:pt x="18046948" y="824451"/>
                </a:cubicBezTo>
                <a:cubicBezTo>
                  <a:pt x="18049194" y="821548"/>
                  <a:pt x="18052566" y="820459"/>
                  <a:pt x="18058182" y="820822"/>
                </a:cubicBezTo>
                <a:close/>
                <a:moveTo>
                  <a:pt x="16894370" y="811389"/>
                </a:moveTo>
                <a:cubicBezTo>
                  <a:pt x="16985364" y="817920"/>
                  <a:pt x="17047148" y="807398"/>
                  <a:pt x="17132524" y="831707"/>
                </a:cubicBezTo>
                <a:cubicBezTo>
                  <a:pt x="17070740" y="852388"/>
                  <a:pt x="16994350" y="821911"/>
                  <a:pt x="16887630" y="842955"/>
                </a:cubicBezTo>
                <a:cubicBezTo>
                  <a:pt x="16884260" y="824813"/>
                  <a:pt x="16893246" y="825539"/>
                  <a:pt x="16894370" y="811389"/>
                </a:cubicBezTo>
                <a:close/>
                <a:moveTo>
                  <a:pt x="13984840" y="807761"/>
                </a:moveTo>
                <a:cubicBezTo>
                  <a:pt x="13997197" y="817557"/>
                  <a:pt x="13996074" y="840778"/>
                  <a:pt x="14018541" y="842229"/>
                </a:cubicBezTo>
                <a:lnTo>
                  <a:pt x="14020788" y="891573"/>
                </a:lnTo>
                <a:cubicBezTo>
                  <a:pt x="14011801" y="879237"/>
                  <a:pt x="13978100" y="841866"/>
                  <a:pt x="13983717" y="891573"/>
                </a:cubicBezTo>
                <a:cubicBezTo>
                  <a:pt x="13966866" y="872706"/>
                  <a:pt x="13961249" y="875609"/>
                  <a:pt x="13937659" y="882865"/>
                </a:cubicBezTo>
                <a:cubicBezTo>
                  <a:pt x="13925302" y="861459"/>
                  <a:pt x="13963496" y="846946"/>
                  <a:pt x="13926425" y="850211"/>
                </a:cubicBezTo>
                <a:cubicBezTo>
                  <a:pt x="13928672" y="818283"/>
                  <a:pt x="13969113" y="826990"/>
                  <a:pt x="13984840" y="807761"/>
                </a:cubicBezTo>
                <a:close/>
                <a:moveTo>
                  <a:pt x="18598524" y="807035"/>
                </a:moveTo>
                <a:lnTo>
                  <a:pt x="18641212" y="807035"/>
                </a:lnTo>
                <a:cubicBezTo>
                  <a:pt x="18638964" y="829893"/>
                  <a:pt x="18627730" y="840778"/>
                  <a:pt x="18596276" y="841503"/>
                </a:cubicBezTo>
                <a:close/>
                <a:moveTo>
                  <a:pt x="18726588" y="804132"/>
                </a:moveTo>
                <a:cubicBezTo>
                  <a:pt x="18745684" y="815017"/>
                  <a:pt x="18752424" y="843317"/>
                  <a:pt x="18776016" y="850937"/>
                </a:cubicBezTo>
                <a:cubicBezTo>
                  <a:pt x="18767028" y="862910"/>
                  <a:pt x="18719848" y="841140"/>
                  <a:pt x="18726588" y="804132"/>
                </a:cubicBezTo>
                <a:close/>
                <a:moveTo>
                  <a:pt x="4690072" y="790345"/>
                </a:moveTo>
                <a:cubicBezTo>
                  <a:pt x="4697936" y="796150"/>
                  <a:pt x="4702429" y="804495"/>
                  <a:pt x="4705800" y="812840"/>
                </a:cubicBezTo>
                <a:cubicBezTo>
                  <a:pt x="4711416" y="810663"/>
                  <a:pt x="4720403" y="805947"/>
                  <a:pt x="4733883" y="807035"/>
                </a:cubicBezTo>
                <a:cubicBezTo>
                  <a:pt x="4740624" y="831707"/>
                  <a:pt x="4713663" y="821548"/>
                  <a:pt x="4695689" y="822999"/>
                </a:cubicBezTo>
                <a:cubicBezTo>
                  <a:pt x="4686702" y="814291"/>
                  <a:pt x="4688949" y="803770"/>
                  <a:pt x="4690072" y="790345"/>
                </a:cubicBezTo>
                <a:close/>
                <a:moveTo>
                  <a:pt x="16870780" y="785991"/>
                </a:moveTo>
                <a:cubicBezTo>
                  <a:pt x="16887630" y="789982"/>
                  <a:pt x="16870780" y="829167"/>
                  <a:pt x="16878642" y="849485"/>
                </a:cubicBezTo>
                <a:cubicBezTo>
                  <a:pt x="16848312" y="850211"/>
                  <a:pt x="16822474" y="847671"/>
                  <a:pt x="16814610" y="829893"/>
                </a:cubicBezTo>
                <a:cubicBezTo>
                  <a:pt x="16825844" y="799416"/>
                  <a:pt x="16846066" y="826990"/>
                  <a:pt x="16868532" y="811389"/>
                </a:cubicBezTo>
                <a:close/>
                <a:moveTo>
                  <a:pt x="18315434" y="783814"/>
                </a:moveTo>
                <a:cubicBezTo>
                  <a:pt x="18312064" y="830619"/>
                  <a:pt x="18322174" y="828442"/>
                  <a:pt x="18345764" y="879963"/>
                </a:cubicBezTo>
                <a:cubicBezTo>
                  <a:pt x="18322174" y="884679"/>
                  <a:pt x="18323298" y="862910"/>
                  <a:pt x="18296336" y="870529"/>
                </a:cubicBezTo>
                <a:cubicBezTo>
                  <a:pt x="18296336" y="858193"/>
                  <a:pt x="18318804" y="862547"/>
                  <a:pt x="18332284" y="860733"/>
                </a:cubicBezTo>
                <a:cubicBezTo>
                  <a:pt x="18330038" y="841503"/>
                  <a:pt x="18297460" y="852025"/>
                  <a:pt x="18298584" y="833521"/>
                </a:cubicBezTo>
                <a:cubicBezTo>
                  <a:pt x="18253648" y="899192"/>
                  <a:pt x="18177260" y="886856"/>
                  <a:pt x="18107610" y="910077"/>
                </a:cubicBezTo>
                <a:cubicBezTo>
                  <a:pt x="18119968" y="876697"/>
                  <a:pt x="18170520" y="851662"/>
                  <a:pt x="18117720" y="832433"/>
                </a:cubicBezTo>
                <a:cubicBezTo>
                  <a:pt x="18161532" y="848034"/>
                  <a:pt x="18299706" y="873432"/>
                  <a:pt x="18315434" y="783814"/>
                </a:cubicBezTo>
                <a:close/>
                <a:moveTo>
                  <a:pt x="16515794" y="770027"/>
                </a:moveTo>
                <a:cubicBezTo>
                  <a:pt x="16524782" y="767850"/>
                  <a:pt x="16523658" y="773292"/>
                  <a:pt x="16528150" y="779460"/>
                </a:cubicBezTo>
                <a:cubicBezTo>
                  <a:pt x="16553990" y="787442"/>
                  <a:pt x="16602294" y="809575"/>
                  <a:pt x="16665202" y="807761"/>
                </a:cubicBezTo>
                <a:cubicBezTo>
                  <a:pt x="16656214" y="864724"/>
                  <a:pt x="16573086" y="764947"/>
                  <a:pt x="16582074" y="835335"/>
                </a:cubicBezTo>
                <a:cubicBezTo>
                  <a:pt x="16569716" y="819371"/>
                  <a:pt x="16529274" y="830981"/>
                  <a:pt x="16516918" y="815017"/>
                </a:cubicBezTo>
                <a:cubicBezTo>
                  <a:pt x="16536014" y="797964"/>
                  <a:pt x="16518042" y="794336"/>
                  <a:pt x="16515794" y="770027"/>
                </a:cubicBezTo>
                <a:close/>
                <a:moveTo>
                  <a:pt x="3845298" y="759505"/>
                </a:moveTo>
                <a:cubicBezTo>
                  <a:pt x="3874505" y="784903"/>
                  <a:pt x="3807103" y="803770"/>
                  <a:pt x="3775649" y="810663"/>
                </a:cubicBezTo>
                <a:cubicBezTo>
                  <a:pt x="3788006" y="782000"/>
                  <a:pt x="3843051" y="794699"/>
                  <a:pt x="3845298" y="759505"/>
                </a:cubicBezTo>
                <a:close/>
                <a:moveTo>
                  <a:pt x="4759721" y="748620"/>
                </a:moveTo>
                <a:cubicBezTo>
                  <a:pt x="4784436" y="762045"/>
                  <a:pt x="4803532" y="781275"/>
                  <a:pt x="4840604" y="783814"/>
                </a:cubicBezTo>
                <a:cubicBezTo>
                  <a:pt x="4839481" y="801593"/>
                  <a:pt x="4803532" y="784540"/>
                  <a:pt x="4810273" y="808486"/>
                </a:cubicBezTo>
                <a:cubicBezTo>
                  <a:pt x="4799039" y="795787"/>
                  <a:pt x="4786682" y="783089"/>
                  <a:pt x="4775448" y="764585"/>
                </a:cubicBezTo>
                <a:cubicBezTo>
                  <a:pt x="4767585" y="766761"/>
                  <a:pt x="4769832" y="782363"/>
                  <a:pt x="4765338" y="793973"/>
                </a:cubicBezTo>
                <a:cubicBezTo>
                  <a:pt x="4754105" y="781275"/>
                  <a:pt x="4746240" y="759505"/>
                  <a:pt x="4759721" y="748620"/>
                </a:cubicBezTo>
                <a:close/>
                <a:moveTo>
                  <a:pt x="15786726" y="746080"/>
                </a:moveTo>
                <a:cubicBezTo>
                  <a:pt x="15792344" y="746806"/>
                  <a:pt x="15795714" y="748620"/>
                  <a:pt x="15797960" y="751523"/>
                </a:cubicBezTo>
                <a:cubicBezTo>
                  <a:pt x="15787850" y="772567"/>
                  <a:pt x="15755272" y="781275"/>
                  <a:pt x="15742914" y="762045"/>
                </a:cubicBezTo>
                <a:cubicBezTo>
                  <a:pt x="15747410" y="755151"/>
                  <a:pt x="15759766" y="749346"/>
                  <a:pt x="15770998" y="747169"/>
                </a:cubicBezTo>
                <a:cubicBezTo>
                  <a:pt x="15776616" y="745718"/>
                  <a:pt x="15782234" y="745718"/>
                  <a:pt x="15786726" y="746080"/>
                </a:cubicBezTo>
                <a:close/>
                <a:moveTo>
                  <a:pt x="15974330" y="744992"/>
                </a:moveTo>
                <a:cubicBezTo>
                  <a:pt x="15952986" y="742089"/>
                  <a:pt x="15933888" y="743541"/>
                  <a:pt x="15917038" y="747895"/>
                </a:cubicBezTo>
                <a:cubicBezTo>
                  <a:pt x="15957478" y="762770"/>
                  <a:pt x="16001290" y="771841"/>
                  <a:pt x="16041732" y="756602"/>
                </a:cubicBezTo>
                <a:cubicBezTo>
                  <a:pt x="16021510" y="752974"/>
                  <a:pt x="15997920" y="747895"/>
                  <a:pt x="15974330" y="744992"/>
                </a:cubicBezTo>
                <a:close/>
                <a:moveTo>
                  <a:pt x="15977700" y="724674"/>
                </a:moveTo>
                <a:cubicBezTo>
                  <a:pt x="16006906" y="728302"/>
                  <a:pt x="16033868" y="739912"/>
                  <a:pt x="16043978" y="755151"/>
                </a:cubicBezTo>
                <a:cubicBezTo>
                  <a:pt x="16054090" y="751160"/>
                  <a:pt x="16064198" y="749346"/>
                  <a:pt x="16072062" y="741727"/>
                </a:cubicBezTo>
                <a:cubicBezTo>
                  <a:pt x="16166426" y="795425"/>
                  <a:pt x="16281010" y="753337"/>
                  <a:pt x="16368634" y="768938"/>
                </a:cubicBezTo>
                <a:cubicBezTo>
                  <a:pt x="16377620" y="825539"/>
                  <a:pt x="16452886" y="778372"/>
                  <a:pt x="16498944" y="809938"/>
                </a:cubicBezTo>
                <a:cubicBezTo>
                  <a:pt x="16446146" y="862184"/>
                  <a:pt x="16372002" y="781637"/>
                  <a:pt x="16295614" y="798327"/>
                </a:cubicBezTo>
                <a:cubicBezTo>
                  <a:pt x="16294490" y="810663"/>
                  <a:pt x="16297860" y="817557"/>
                  <a:pt x="16302354" y="817557"/>
                </a:cubicBezTo>
                <a:cubicBezTo>
                  <a:pt x="16257418" y="817557"/>
                  <a:pt x="16177660" y="814654"/>
                  <a:pt x="16111382" y="819371"/>
                </a:cubicBezTo>
                <a:cubicBezTo>
                  <a:pt x="16110258" y="828442"/>
                  <a:pt x="16120368" y="826628"/>
                  <a:pt x="16129354" y="827353"/>
                </a:cubicBezTo>
                <a:cubicBezTo>
                  <a:pt x="16057458" y="834610"/>
                  <a:pt x="15964218" y="830981"/>
                  <a:pt x="15877720" y="856016"/>
                </a:cubicBezTo>
                <a:cubicBezTo>
                  <a:pt x="15947370" y="814291"/>
                  <a:pt x="15902434" y="755514"/>
                  <a:pt x="15868734" y="731205"/>
                </a:cubicBezTo>
                <a:cubicBezTo>
                  <a:pt x="15878842" y="735921"/>
                  <a:pt x="15897940" y="740638"/>
                  <a:pt x="15911422" y="746080"/>
                </a:cubicBezTo>
                <a:cubicBezTo>
                  <a:pt x="15921530" y="727576"/>
                  <a:pt x="15949614" y="721408"/>
                  <a:pt x="15977700" y="724674"/>
                </a:cubicBezTo>
                <a:close/>
                <a:moveTo>
                  <a:pt x="4013803" y="723948"/>
                </a:moveTo>
                <a:cubicBezTo>
                  <a:pt x="4037394" y="731568"/>
                  <a:pt x="4044134" y="772930"/>
                  <a:pt x="4007063" y="767124"/>
                </a:cubicBezTo>
                <a:cubicBezTo>
                  <a:pt x="3999199" y="743178"/>
                  <a:pt x="4017173" y="744629"/>
                  <a:pt x="4013803" y="723948"/>
                </a:cubicBezTo>
                <a:close/>
                <a:moveTo>
                  <a:pt x="15712584" y="723223"/>
                </a:moveTo>
                <a:cubicBezTo>
                  <a:pt x="15711462" y="797964"/>
                  <a:pt x="15599124" y="764222"/>
                  <a:pt x="15529475" y="768938"/>
                </a:cubicBezTo>
                <a:cubicBezTo>
                  <a:pt x="15530598" y="753337"/>
                  <a:pt x="15522735" y="743904"/>
                  <a:pt x="15509254" y="739912"/>
                </a:cubicBezTo>
                <a:cubicBezTo>
                  <a:pt x="15556436" y="721408"/>
                  <a:pt x="15653046" y="778372"/>
                  <a:pt x="15712584" y="723223"/>
                </a:cubicBezTo>
                <a:close/>
                <a:moveTo>
                  <a:pt x="3067925" y="722497"/>
                </a:moveTo>
                <a:cubicBezTo>
                  <a:pt x="3078035" y="720320"/>
                  <a:pt x="3094886" y="722860"/>
                  <a:pt x="3118477" y="734107"/>
                </a:cubicBezTo>
                <a:cubicBezTo>
                  <a:pt x="3062308" y="773292"/>
                  <a:pt x="3037594" y="728302"/>
                  <a:pt x="3067925" y="722497"/>
                </a:cubicBezTo>
                <a:close/>
                <a:moveTo>
                  <a:pt x="3714987" y="690568"/>
                </a:moveTo>
                <a:cubicBezTo>
                  <a:pt x="3681285" y="712701"/>
                  <a:pt x="3682409" y="761319"/>
                  <a:pt x="3665558" y="799779"/>
                </a:cubicBezTo>
                <a:cubicBezTo>
                  <a:pt x="3661065" y="811752"/>
                  <a:pt x="3661065" y="680772"/>
                  <a:pt x="3714987" y="690568"/>
                </a:cubicBezTo>
                <a:close/>
                <a:moveTo>
                  <a:pt x="14329715" y="643038"/>
                </a:moveTo>
                <a:cubicBezTo>
                  <a:pt x="14347689" y="645578"/>
                  <a:pt x="14364540" y="656826"/>
                  <a:pt x="14385884" y="665533"/>
                </a:cubicBezTo>
                <a:cubicBezTo>
                  <a:pt x="14353306" y="630702"/>
                  <a:pt x="14574610" y="668799"/>
                  <a:pt x="14438682" y="665533"/>
                </a:cubicBezTo>
                <a:cubicBezTo>
                  <a:pt x="14415091" y="693471"/>
                  <a:pt x="14385884" y="665533"/>
                  <a:pt x="14366786" y="687303"/>
                </a:cubicBezTo>
                <a:cubicBezTo>
                  <a:pt x="14358923" y="680046"/>
                  <a:pt x="14349936" y="669524"/>
                  <a:pt x="14346566" y="656100"/>
                </a:cubicBezTo>
                <a:cubicBezTo>
                  <a:pt x="14333085" y="671701"/>
                  <a:pt x="14313988" y="690568"/>
                  <a:pt x="14285904" y="659003"/>
                </a:cubicBezTo>
                <a:cubicBezTo>
                  <a:pt x="14294891" y="650658"/>
                  <a:pt x="14303878" y="645941"/>
                  <a:pt x="14311741" y="643764"/>
                </a:cubicBezTo>
                <a:cubicBezTo>
                  <a:pt x="14317358" y="642313"/>
                  <a:pt x="14324098" y="642313"/>
                  <a:pt x="14329715" y="643038"/>
                </a:cubicBezTo>
                <a:close/>
                <a:moveTo>
                  <a:pt x="14233105" y="636870"/>
                </a:moveTo>
                <a:cubicBezTo>
                  <a:pt x="14246586" y="637959"/>
                  <a:pt x="14262313" y="642313"/>
                  <a:pt x="14273546" y="639410"/>
                </a:cubicBezTo>
                <a:cubicBezTo>
                  <a:pt x="14265683" y="690568"/>
                  <a:pt x="14228612" y="653560"/>
                  <a:pt x="14202774" y="648118"/>
                </a:cubicBezTo>
                <a:cubicBezTo>
                  <a:pt x="14206144" y="636507"/>
                  <a:pt x="14218501" y="635419"/>
                  <a:pt x="14233105" y="636870"/>
                </a:cubicBezTo>
                <a:close/>
                <a:moveTo>
                  <a:pt x="12024559" y="634693"/>
                </a:moveTo>
                <a:cubicBezTo>
                  <a:pt x="12032422" y="635782"/>
                  <a:pt x="12040286" y="638684"/>
                  <a:pt x="12043656" y="643764"/>
                </a:cubicBezTo>
                <a:cubicBezTo>
                  <a:pt x="12047027" y="660454"/>
                  <a:pt x="12039162" y="668073"/>
                  <a:pt x="12022312" y="666985"/>
                </a:cubicBezTo>
                <a:cubicBezTo>
                  <a:pt x="12017818" y="661179"/>
                  <a:pt x="12026805" y="658640"/>
                  <a:pt x="12031299" y="659003"/>
                </a:cubicBezTo>
                <a:cubicBezTo>
                  <a:pt x="12031299" y="659003"/>
                  <a:pt x="11980747" y="641587"/>
                  <a:pt x="11987487" y="666985"/>
                </a:cubicBezTo>
                <a:cubicBezTo>
                  <a:pt x="11969513" y="651746"/>
                  <a:pt x="11980747" y="641224"/>
                  <a:pt x="11997598" y="636870"/>
                </a:cubicBezTo>
                <a:cubicBezTo>
                  <a:pt x="12005462" y="634330"/>
                  <a:pt x="12015572" y="633605"/>
                  <a:pt x="12024559" y="634693"/>
                </a:cubicBezTo>
                <a:close/>
                <a:moveTo>
                  <a:pt x="14118521" y="616552"/>
                </a:moveTo>
                <a:cubicBezTo>
                  <a:pt x="14132002" y="612924"/>
                  <a:pt x="14152222" y="627074"/>
                  <a:pt x="14163456" y="628162"/>
                </a:cubicBezTo>
                <a:cubicBezTo>
                  <a:pt x="14149976" y="660091"/>
                  <a:pt x="14123015" y="641587"/>
                  <a:pt x="14108411" y="627074"/>
                </a:cubicBezTo>
                <a:cubicBezTo>
                  <a:pt x="14110658" y="620906"/>
                  <a:pt x="14114028" y="617641"/>
                  <a:pt x="14118521" y="616552"/>
                </a:cubicBezTo>
                <a:close/>
                <a:moveTo>
                  <a:pt x="16072062" y="588977"/>
                </a:moveTo>
                <a:cubicBezTo>
                  <a:pt x="16081050" y="599499"/>
                  <a:pt x="16084420" y="616552"/>
                  <a:pt x="16083296" y="639410"/>
                </a:cubicBezTo>
                <a:cubicBezTo>
                  <a:pt x="16055212" y="644127"/>
                  <a:pt x="16056336" y="620906"/>
                  <a:pt x="16028250" y="628888"/>
                </a:cubicBezTo>
                <a:cubicBezTo>
                  <a:pt x="16030498" y="602402"/>
                  <a:pt x="16045102" y="587163"/>
                  <a:pt x="16072062" y="588977"/>
                </a:cubicBezTo>
                <a:close/>
                <a:moveTo>
                  <a:pt x="12227889" y="587526"/>
                </a:moveTo>
                <a:cubicBezTo>
                  <a:pt x="12227889" y="593694"/>
                  <a:pt x="12218902" y="598774"/>
                  <a:pt x="12227889" y="602765"/>
                </a:cubicBezTo>
                <a:cubicBezTo>
                  <a:pt x="12227889" y="596597"/>
                  <a:pt x="12227889" y="593694"/>
                  <a:pt x="12227889" y="587526"/>
                </a:cubicBezTo>
                <a:close/>
                <a:moveTo>
                  <a:pt x="13936535" y="579544"/>
                </a:moveTo>
                <a:cubicBezTo>
                  <a:pt x="13979223" y="618003"/>
                  <a:pt x="14036515" y="588977"/>
                  <a:pt x="14094931" y="613649"/>
                </a:cubicBezTo>
                <a:cubicBezTo>
                  <a:pt x="14074710" y="635782"/>
                  <a:pt x="14011801" y="614012"/>
                  <a:pt x="13992704" y="633242"/>
                </a:cubicBezTo>
                <a:cubicBezTo>
                  <a:pt x="13981470" y="584986"/>
                  <a:pt x="13927548" y="635419"/>
                  <a:pt x="13916315" y="596234"/>
                </a:cubicBezTo>
                <a:cubicBezTo>
                  <a:pt x="13917438" y="587526"/>
                  <a:pt x="13935412" y="591154"/>
                  <a:pt x="13936535" y="579544"/>
                </a:cubicBezTo>
                <a:close/>
                <a:moveTo>
                  <a:pt x="12229012" y="569748"/>
                </a:moveTo>
                <a:cubicBezTo>
                  <a:pt x="12189694" y="566845"/>
                  <a:pt x="12197558" y="585712"/>
                  <a:pt x="12199804" y="607119"/>
                </a:cubicBezTo>
                <a:cubicBezTo>
                  <a:pt x="12204298" y="610384"/>
                  <a:pt x="12208791" y="613649"/>
                  <a:pt x="12212161" y="620180"/>
                </a:cubicBezTo>
                <a:cubicBezTo>
                  <a:pt x="12243616" y="619092"/>
                  <a:pt x="12178460" y="593331"/>
                  <a:pt x="12215532" y="583898"/>
                </a:cubicBezTo>
                <a:cubicBezTo>
                  <a:pt x="12224519" y="584624"/>
                  <a:pt x="12227889" y="584624"/>
                  <a:pt x="12227889" y="584624"/>
                </a:cubicBezTo>
                <a:cubicBezTo>
                  <a:pt x="12229012" y="578818"/>
                  <a:pt x="12229012" y="575553"/>
                  <a:pt x="12229012" y="569748"/>
                </a:cubicBezTo>
                <a:close/>
                <a:moveTo>
                  <a:pt x="13718601" y="564668"/>
                </a:moveTo>
                <a:cubicBezTo>
                  <a:pt x="13735452" y="574102"/>
                  <a:pt x="13738822" y="596597"/>
                  <a:pt x="13746686" y="608570"/>
                </a:cubicBezTo>
                <a:cubicBezTo>
                  <a:pt x="13787127" y="611472"/>
                  <a:pt x="13812965" y="607119"/>
                  <a:pt x="13810718" y="573376"/>
                </a:cubicBezTo>
                <a:cubicBezTo>
                  <a:pt x="13819705" y="579544"/>
                  <a:pt x="13839925" y="612198"/>
                  <a:pt x="13843296" y="575916"/>
                </a:cubicBezTo>
                <a:cubicBezTo>
                  <a:pt x="13881490" y="598411"/>
                  <a:pt x="13893847" y="604579"/>
                  <a:pt x="13914068" y="636870"/>
                </a:cubicBezTo>
                <a:cubicBezTo>
                  <a:pt x="13816335" y="640861"/>
                  <a:pt x="13716355" y="588977"/>
                  <a:pt x="13627608" y="641950"/>
                </a:cubicBezTo>
                <a:cubicBezTo>
                  <a:pt x="13637719" y="625623"/>
                  <a:pt x="13680407" y="592968"/>
                  <a:pt x="13626485" y="591880"/>
                </a:cubicBezTo>
                <a:cubicBezTo>
                  <a:pt x="13641089" y="567571"/>
                  <a:pt x="13723095" y="620906"/>
                  <a:pt x="13718601" y="564668"/>
                </a:cubicBezTo>
                <a:close/>
                <a:moveTo>
                  <a:pt x="12135632" y="561686"/>
                </a:moveTo>
                <a:cubicBezTo>
                  <a:pt x="12133245" y="559702"/>
                  <a:pt x="12129313" y="559226"/>
                  <a:pt x="12122292" y="561766"/>
                </a:cubicBezTo>
                <a:cubicBezTo>
                  <a:pt x="12068370" y="633605"/>
                  <a:pt x="11966143" y="571562"/>
                  <a:pt x="11886384" y="629614"/>
                </a:cubicBezTo>
                <a:cubicBezTo>
                  <a:pt x="11911098" y="652472"/>
                  <a:pt x="11963897" y="605667"/>
                  <a:pt x="11972884" y="666985"/>
                </a:cubicBezTo>
                <a:cubicBezTo>
                  <a:pt x="11944799" y="686214"/>
                  <a:pt x="11920085" y="651020"/>
                  <a:pt x="11916715" y="693108"/>
                </a:cubicBezTo>
                <a:cubicBezTo>
                  <a:pt x="11953786" y="683675"/>
                  <a:pt x="11961650" y="704356"/>
                  <a:pt x="11982994" y="709072"/>
                </a:cubicBezTo>
                <a:cubicBezTo>
                  <a:pt x="12030175" y="685126"/>
                  <a:pt x="12079604" y="668436"/>
                  <a:pt x="12108811" y="628162"/>
                </a:cubicBezTo>
                <a:cubicBezTo>
                  <a:pt x="12117798" y="628525"/>
                  <a:pt x="12126785" y="628525"/>
                  <a:pt x="12140266" y="629614"/>
                </a:cubicBezTo>
                <a:cubicBezTo>
                  <a:pt x="12145883" y="614738"/>
                  <a:pt x="12151499" y="600225"/>
                  <a:pt x="12157116" y="579544"/>
                </a:cubicBezTo>
                <a:cubicBezTo>
                  <a:pt x="12136053" y="587163"/>
                  <a:pt x="12142793" y="567639"/>
                  <a:pt x="12135632" y="561686"/>
                </a:cubicBezTo>
                <a:close/>
                <a:moveTo>
                  <a:pt x="13420908" y="556686"/>
                </a:moveTo>
                <a:cubicBezTo>
                  <a:pt x="13434389" y="557412"/>
                  <a:pt x="13445622" y="567934"/>
                  <a:pt x="13440006" y="591154"/>
                </a:cubicBezTo>
                <a:cubicBezTo>
                  <a:pt x="13435512" y="585349"/>
                  <a:pt x="13423155" y="586800"/>
                  <a:pt x="13413045" y="585349"/>
                </a:cubicBezTo>
                <a:cubicBezTo>
                  <a:pt x="13402934" y="584624"/>
                  <a:pt x="13389454" y="583535"/>
                  <a:pt x="13378220" y="591154"/>
                </a:cubicBezTo>
                <a:cubicBezTo>
                  <a:pt x="13380467" y="584624"/>
                  <a:pt x="13389454" y="578456"/>
                  <a:pt x="13397317" y="573376"/>
                </a:cubicBezTo>
                <a:cubicBezTo>
                  <a:pt x="13402934" y="562854"/>
                  <a:pt x="13411921" y="555960"/>
                  <a:pt x="13420908" y="556686"/>
                </a:cubicBezTo>
                <a:close/>
                <a:moveTo>
                  <a:pt x="13096254" y="538908"/>
                </a:moveTo>
                <a:cubicBezTo>
                  <a:pt x="13177137" y="565394"/>
                  <a:pt x="13193987" y="584624"/>
                  <a:pt x="13270377" y="557412"/>
                </a:cubicBezTo>
                <a:cubicBezTo>
                  <a:pt x="13281610" y="590791"/>
                  <a:pt x="13231059" y="562854"/>
                  <a:pt x="13233305" y="592606"/>
                </a:cubicBezTo>
                <a:cubicBezTo>
                  <a:pt x="13187247" y="571562"/>
                  <a:pt x="13135572" y="598411"/>
                  <a:pt x="13088391" y="583172"/>
                </a:cubicBezTo>
                <a:cubicBezTo>
                  <a:pt x="13098501" y="571925"/>
                  <a:pt x="13098501" y="559952"/>
                  <a:pt x="13096254" y="538908"/>
                </a:cubicBezTo>
                <a:close/>
                <a:moveTo>
                  <a:pt x="3749811" y="531288"/>
                </a:moveTo>
                <a:cubicBezTo>
                  <a:pt x="3767785" y="532377"/>
                  <a:pt x="3802610" y="559226"/>
                  <a:pt x="3813843" y="532740"/>
                </a:cubicBezTo>
                <a:cubicBezTo>
                  <a:pt x="3834064" y="571562"/>
                  <a:pt x="3771155" y="549792"/>
                  <a:pt x="3738577" y="561040"/>
                </a:cubicBezTo>
                <a:cubicBezTo>
                  <a:pt x="3743071" y="554509"/>
                  <a:pt x="3748688" y="544713"/>
                  <a:pt x="3749811" y="531288"/>
                </a:cubicBezTo>
                <a:close/>
                <a:moveTo>
                  <a:pt x="11367388" y="515324"/>
                </a:moveTo>
                <a:cubicBezTo>
                  <a:pt x="11303355" y="538182"/>
                  <a:pt x="11226966" y="492829"/>
                  <a:pt x="11196635" y="538908"/>
                </a:cubicBezTo>
                <a:cubicBezTo>
                  <a:pt x="11244939" y="557412"/>
                  <a:pt x="11346043" y="568296"/>
                  <a:pt x="11367388" y="515324"/>
                </a:cubicBezTo>
                <a:close/>
                <a:moveTo>
                  <a:pt x="12343596" y="508068"/>
                </a:moveTo>
                <a:cubicBezTo>
                  <a:pt x="12339102" y="507705"/>
                  <a:pt x="12333486" y="508068"/>
                  <a:pt x="12326745" y="509882"/>
                </a:cubicBezTo>
                <a:cubicBezTo>
                  <a:pt x="12326745" y="515687"/>
                  <a:pt x="12316635" y="529837"/>
                  <a:pt x="12315512" y="545076"/>
                </a:cubicBezTo>
                <a:cubicBezTo>
                  <a:pt x="12324499" y="542536"/>
                  <a:pt x="12333486" y="543624"/>
                  <a:pt x="12346966" y="541447"/>
                </a:cubicBezTo>
                <a:cubicBezTo>
                  <a:pt x="12357076" y="536005"/>
                  <a:pt x="12370557" y="528023"/>
                  <a:pt x="12379544" y="519678"/>
                </a:cubicBezTo>
                <a:cubicBezTo>
                  <a:pt x="12363817" y="518589"/>
                  <a:pt x="12357076" y="509519"/>
                  <a:pt x="12343596" y="508068"/>
                </a:cubicBezTo>
                <a:close/>
                <a:moveTo>
                  <a:pt x="12142513" y="481581"/>
                </a:moveTo>
                <a:cubicBezTo>
                  <a:pt x="12135772" y="508430"/>
                  <a:pt x="12078481" y="483395"/>
                  <a:pt x="12080727" y="516775"/>
                </a:cubicBezTo>
                <a:cubicBezTo>
                  <a:pt x="12116675" y="525483"/>
                  <a:pt x="12167227" y="504439"/>
                  <a:pt x="12142513" y="481581"/>
                </a:cubicBezTo>
                <a:close/>
                <a:moveTo>
                  <a:pt x="11996474" y="477953"/>
                </a:moveTo>
                <a:cubicBezTo>
                  <a:pt x="11987487" y="480856"/>
                  <a:pt x="11980747" y="488475"/>
                  <a:pt x="11975130" y="500085"/>
                </a:cubicBezTo>
                <a:cubicBezTo>
                  <a:pt x="11997598" y="498634"/>
                  <a:pt x="12024559" y="503351"/>
                  <a:pt x="12025682" y="482307"/>
                </a:cubicBezTo>
                <a:cubicBezTo>
                  <a:pt x="12014448" y="476865"/>
                  <a:pt x="12005462" y="475050"/>
                  <a:pt x="11996474" y="477953"/>
                </a:cubicBezTo>
                <a:close/>
                <a:moveTo>
                  <a:pt x="12379544" y="456184"/>
                </a:moveTo>
                <a:cubicBezTo>
                  <a:pt x="12382914" y="477590"/>
                  <a:pt x="12396394" y="483758"/>
                  <a:pt x="12381790" y="500811"/>
                </a:cubicBezTo>
                <a:cubicBezTo>
                  <a:pt x="12395271" y="498997"/>
                  <a:pt x="12413245" y="504076"/>
                  <a:pt x="12417738" y="492103"/>
                </a:cubicBezTo>
                <a:cubicBezTo>
                  <a:pt x="12381790" y="495731"/>
                  <a:pt x="12409875" y="473236"/>
                  <a:pt x="12406505" y="457635"/>
                </a:cubicBezTo>
                <a:close/>
                <a:moveTo>
                  <a:pt x="11506685" y="434051"/>
                </a:moveTo>
                <a:cubicBezTo>
                  <a:pt x="11499945" y="469608"/>
                  <a:pt x="11549373" y="470334"/>
                  <a:pt x="11542633" y="436591"/>
                </a:cubicBezTo>
                <a:close/>
                <a:moveTo>
                  <a:pt x="11450516" y="411919"/>
                </a:moveTo>
                <a:cubicBezTo>
                  <a:pt x="11437036" y="409742"/>
                  <a:pt x="11425802" y="412645"/>
                  <a:pt x="11426925" y="434051"/>
                </a:cubicBezTo>
                <a:cubicBezTo>
                  <a:pt x="11449393" y="438405"/>
                  <a:pt x="11483094" y="456546"/>
                  <a:pt x="11489834" y="426795"/>
                </a:cubicBezTo>
                <a:cubicBezTo>
                  <a:pt x="11478601" y="422804"/>
                  <a:pt x="11462873" y="414459"/>
                  <a:pt x="11450516" y="411919"/>
                </a:cubicBezTo>
                <a:close/>
                <a:moveTo>
                  <a:pt x="12303155" y="402123"/>
                </a:moveTo>
                <a:cubicBezTo>
                  <a:pt x="12314388" y="436228"/>
                  <a:pt x="12276194" y="418450"/>
                  <a:pt x="12282934" y="446387"/>
                </a:cubicBezTo>
                <a:cubicBezTo>
                  <a:pt x="12305401" y="441671"/>
                  <a:pt x="12318882" y="430786"/>
                  <a:pt x="12337979" y="419901"/>
                </a:cubicBezTo>
                <a:cubicBezTo>
                  <a:pt x="12315512" y="427520"/>
                  <a:pt x="12321128" y="403574"/>
                  <a:pt x="12303155" y="402123"/>
                </a:cubicBezTo>
                <a:close/>
                <a:moveTo>
                  <a:pt x="11965020" y="393415"/>
                </a:moveTo>
                <a:cubicBezTo>
                  <a:pt x="11897618" y="394866"/>
                  <a:pt x="11996474" y="461989"/>
                  <a:pt x="11985241" y="427883"/>
                </a:cubicBezTo>
                <a:lnTo>
                  <a:pt x="11967267" y="426795"/>
                </a:lnTo>
                <a:cubicBezTo>
                  <a:pt x="11981871" y="409742"/>
                  <a:pt x="11967267" y="417724"/>
                  <a:pt x="11965020" y="393415"/>
                </a:cubicBezTo>
                <a:close/>
                <a:moveTo>
                  <a:pt x="11848189" y="392689"/>
                </a:moveTo>
                <a:cubicBezTo>
                  <a:pt x="11836956" y="392689"/>
                  <a:pt x="11826845" y="398857"/>
                  <a:pt x="11825722" y="410830"/>
                </a:cubicBezTo>
                <a:cubicBezTo>
                  <a:pt x="11848189" y="406477"/>
                  <a:pt x="11851560" y="427520"/>
                  <a:pt x="11860547" y="425344"/>
                </a:cubicBezTo>
                <a:cubicBezTo>
                  <a:pt x="11852683" y="418450"/>
                  <a:pt x="11856053" y="415910"/>
                  <a:pt x="11870657" y="410830"/>
                </a:cubicBezTo>
                <a:cubicBezTo>
                  <a:pt x="11868410" y="398857"/>
                  <a:pt x="11858301" y="392689"/>
                  <a:pt x="11848189" y="392689"/>
                </a:cubicBezTo>
                <a:close/>
                <a:moveTo>
                  <a:pt x="12559283" y="379628"/>
                </a:moveTo>
                <a:cubicBezTo>
                  <a:pt x="12590737" y="391238"/>
                  <a:pt x="12557036" y="413733"/>
                  <a:pt x="12575010" y="424255"/>
                </a:cubicBezTo>
                <a:cubicBezTo>
                  <a:pt x="12578380" y="446387"/>
                  <a:pt x="12551419" y="435503"/>
                  <a:pt x="12550296" y="454007"/>
                </a:cubicBezTo>
                <a:cubicBezTo>
                  <a:pt x="12552543" y="419901"/>
                  <a:pt x="12530075" y="402123"/>
                  <a:pt x="12494128" y="387247"/>
                </a:cubicBezTo>
                <a:cubicBezTo>
                  <a:pt x="12500868" y="365840"/>
                  <a:pt x="12552543" y="422804"/>
                  <a:pt x="12559283" y="379628"/>
                </a:cubicBezTo>
                <a:close/>
                <a:moveTo>
                  <a:pt x="12276194" y="358221"/>
                </a:moveTo>
                <a:cubicBezTo>
                  <a:pt x="12266083" y="372371"/>
                  <a:pt x="12209915" y="398494"/>
                  <a:pt x="12197558" y="385433"/>
                </a:cubicBezTo>
                <a:cubicBezTo>
                  <a:pt x="12217778" y="408291"/>
                  <a:pt x="12178460" y="396680"/>
                  <a:pt x="12177337" y="420990"/>
                </a:cubicBezTo>
                <a:cubicBezTo>
                  <a:pt x="12203175" y="425706"/>
                  <a:pt x="12277317" y="406477"/>
                  <a:pt x="12276194" y="358221"/>
                </a:cubicBezTo>
                <a:close/>
                <a:moveTo>
                  <a:pt x="2210793" y="320487"/>
                </a:moveTo>
                <a:cubicBezTo>
                  <a:pt x="2233261" y="321213"/>
                  <a:pt x="2299540" y="340080"/>
                  <a:pt x="2289430" y="345885"/>
                </a:cubicBezTo>
                <a:lnTo>
                  <a:pt x="2229891" y="350239"/>
                </a:lnTo>
                <a:cubicBezTo>
                  <a:pt x="2222027" y="336451"/>
                  <a:pt x="2214164" y="331372"/>
                  <a:pt x="2206300" y="326292"/>
                </a:cubicBezTo>
                <a:cubicBezTo>
                  <a:pt x="2199560" y="321576"/>
                  <a:pt x="2202930" y="320124"/>
                  <a:pt x="2210793" y="320487"/>
                </a:cubicBezTo>
                <a:close/>
                <a:moveTo>
                  <a:pt x="10597878" y="318310"/>
                </a:moveTo>
                <a:cubicBezTo>
                  <a:pt x="10556313" y="320124"/>
                  <a:pt x="10510255" y="338991"/>
                  <a:pt x="10469814" y="342982"/>
                </a:cubicBezTo>
                <a:cubicBezTo>
                  <a:pt x="10502391" y="381805"/>
                  <a:pt x="10605742" y="367292"/>
                  <a:pt x="10636073" y="324115"/>
                </a:cubicBezTo>
                <a:cubicBezTo>
                  <a:pt x="10623716" y="319399"/>
                  <a:pt x="10611358" y="317948"/>
                  <a:pt x="10597878" y="318310"/>
                </a:cubicBezTo>
                <a:close/>
                <a:moveTo>
                  <a:pt x="12326745" y="304523"/>
                </a:moveTo>
                <a:cubicBezTo>
                  <a:pt x="12337979" y="307063"/>
                  <a:pt x="12342472" y="317948"/>
                  <a:pt x="12361570" y="314682"/>
                </a:cubicBezTo>
                <a:cubicBezTo>
                  <a:pt x="12361570" y="320850"/>
                  <a:pt x="12352583" y="320124"/>
                  <a:pt x="12348089" y="322664"/>
                </a:cubicBezTo>
                <a:cubicBezTo>
                  <a:pt x="12343596" y="328469"/>
                  <a:pt x="12348089" y="332098"/>
                  <a:pt x="12355953" y="332823"/>
                </a:cubicBezTo>
                <a:cubicBezTo>
                  <a:pt x="12351459" y="341168"/>
                  <a:pt x="12346966" y="337903"/>
                  <a:pt x="12346966" y="331735"/>
                </a:cubicBezTo>
                <a:cubicBezTo>
                  <a:pt x="12317758" y="324115"/>
                  <a:pt x="12328992" y="354230"/>
                  <a:pt x="12304278" y="349513"/>
                </a:cubicBezTo>
                <a:cubicBezTo>
                  <a:pt x="12313265" y="338266"/>
                  <a:pt x="12314388" y="326292"/>
                  <a:pt x="12311018" y="305249"/>
                </a:cubicBezTo>
                <a:cubicBezTo>
                  <a:pt x="12317758" y="303434"/>
                  <a:pt x="12322252" y="303797"/>
                  <a:pt x="12326745" y="304523"/>
                </a:cubicBezTo>
                <a:close/>
                <a:moveTo>
                  <a:pt x="10321529" y="303797"/>
                </a:moveTo>
                <a:cubicBezTo>
                  <a:pt x="10285582" y="305611"/>
                  <a:pt x="10239523" y="323027"/>
                  <a:pt x="10281087" y="360035"/>
                </a:cubicBezTo>
                <a:cubicBezTo>
                  <a:pt x="10301308" y="322301"/>
                  <a:pt x="10330516" y="348062"/>
                  <a:pt x="10370957" y="350965"/>
                </a:cubicBezTo>
                <a:cubicBezTo>
                  <a:pt x="10358600" y="328832"/>
                  <a:pt x="10377697" y="324478"/>
                  <a:pt x="10359723" y="313956"/>
                </a:cubicBezTo>
                <a:cubicBezTo>
                  <a:pt x="10343997" y="346248"/>
                  <a:pt x="10342874" y="303434"/>
                  <a:pt x="10351860" y="307063"/>
                </a:cubicBezTo>
                <a:cubicBezTo>
                  <a:pt x="10345120" y="304160"/>
                  <a:pt x="10333886" y="303072"/>
                  <a:pt x="10321529" y="303797"/>
                </a:cubicBezTo>
                <a:close/>
                <a:moveTo>
                  <a:pt x="10733806" y="290373"/>
                </a:moveTo>
                <a:cubicBezTo>
                  <a:pt x="10723695" y="291098"/>
                  <a:pt x="10713585" y="296904"/>
                  <a:pt x="10713585" y="308877"/>
                </a:cubicBezTo>
                <a:cubicBezTo>
                  <a:pt x="10730436" y="322301"/>
                  <a:pt x="10752903" y="313594"/>
                  <a:pt x="10757397" y="299081"/>
                </a:cubicBezTo>
                <a:cubicBezTo>
                  <a:pt x="10754026" y="292550"/>
                  <a:pt x="10743916" y="289284"/>
                  <a:pt x="10733806" y="290373"/>
                </a:cubicBezTo>
                <a:close/>
                <a:moveTo>
                  <a:pt x="8299462" y="288559"/>
                </a:moveTo>
                <a:cubicBezTo>
                  <a:pt x="8327546" y="288559"/>
                  <a:pt x="8359000" y="294727"/>
                  <a:pt x="8357877" y="307063"/>
                </a:cubicBezTo>
                <a:cubicBezTo>
                  <a:pt x="8418539" y="271869"/>
                  <a:pt x="8474708" y="309603"/>
                  <a:pt x="8538740" y="292913"/>
                </a:cubicBezTo>
                <a:cubicBezTo>
                  <a:pt x="8542110" y="317585"/>
                  <a:pt x="8565701" y="297629"/>
                  <a:pt x="8591538" y="317585"/>
                </a:cubicBezTo>
                <a:cubicBezTo>
                  <a:pt x="8702752" y="276948"/>
                  <a:pt x="8808349" y="309240"/>
                  <a:pt x="8902712" y="309603"/>
                </a:cubicBezTo>
                <a:cubicBezTo>
                  <a:pt x="8903835" y="297629"/>
                  <a:pt x="8889231" y="293275"/>
                  <a:pt x="8875751" y="292187"/>
                </a:cubicBezTo>
                <a:cubicBezTo>
                  <a:pt x="8926304" y="292550"/>
                  <a:pt x="8993705" y="300169"/>
                  <a:pt x="9047627" y="300895"/>
                </a:cubicBezTo>
                <a:cubicBezTo>
                  <a:pt x="9020666" y="365840"/>
                  <a:pt x="9020666" y="299081"/>
                  <a:pt x="8981348" y="345159"/>
                </a:cubicBezTo>
                <a:cubicBezTo>
                  <a:pt x="8860024" y="348425"/>
                  <a:pt x="8678038" y="311054"/>
                  <a:pt x="8548850" y="353867"/>
                </a:cubicBezTo>
                <a:cubicBezTo>
                  <a:pt x="8564577" y="315408"/>
                  <a:pt x="8475831" y="367292"/>
                  <a:pt x="8447747" y="371645"/>
                </a:cubicBezTo>
                <a:cubicBezTo>
                  <a:pt x="8457857" y="360035"/>
                  <a:pt x="8471337" y="355318"/>
                  <a:pt x="8485941" y="344071"/>
                </a:cubicBezTo>
                <a:cubicBezTo>
                  <a:pt x="8432020" y="279851"/>
                  <a:pt x="8328670" y="329558"/>
                  <a:pt x="8262390" y="309603"/>
                </a:cubicBezTo>
                <a:cubicBezTo>
                  <a:pt x="8247786" y="295089"/>
                  <a:pt x="8272501" y="288559"/>
                  <a:pt x="8299462" y="288559"/>
                </a:cubicBezTo>
                <a:close/>
                <a:moveTo>
                  <a:pt x="9129633" y="285656"/>
                </a:moveTo>
                <a:cubicBezTo>
                  <a:pt x="9143113" y="285656"/>
                  <a:pt x="9170074" y="297992"/>
                  <a:pt x="9165581" y="314682"/>
                </a:cubicBezTo>
                <a:cubicBezTo>
                  <a:pt x="9141991" y="319036"/>
                  <a:pt x="9131879" y="344071"/>
                  <a:pt x="9094808" y="338629"/>
                </a:cubicBezTo>
                <a:cubicBezTo>
                  <a:pt x="9106042" y="304886"/>
                  <a:pt x="9073464" y="315045"/>
                  <a:pt x="9050997" y="313231"/>
                </a:cubicBezTo>
                <a:cubicBezTo>
                  <a:pt x="9049873" y="264249"/>
                  <a:pt x="9106042" y="311417"/>
                  <a:pt x="9124016" y="321213"/>
                </a:cubicBezTo>
                <a:cubicBezTo>
                  <a:pt x="9147607" y="320124"/>
                  <a:pt x="9139743" y="296541"/>
                  <a:pt x="9121769" y="289284"/>
                </a:cubicBezTo>
                <a:cubicBezTo>
                  <a:pt x="9121769" y="286745"/>
                  <a:pt x="9125139" y="285293"/>
                  <a:pt x="9129633" y="285656"/>
                </a:cubicBezTo>
                <a:close/>
                <a:moveTo>
                  <a:pt x="8025360" y="276223"/>
                </a:moveTo>
                <a:cubicBezTo>
                  <a:pt x="8108489" y="282028"/>
                  <a:pt x="8170274" y="276585"/>
                  <a:pt x="8246665" y="294727"/>
                </a:cubicBezTo>
                <a:cubicBezTo>
                  <a:pt x="8193865" y="312868"/>
                  <a:pt x="8120846" y="285656"/>
                  <a:pt x="8015249" y="303434"/>
                </a:cubicBezTo>
                <a:cubicBezTo>
                  <a:pt x="8011879" y="290736"/>
                  <a:pt x="8025360" y="288921"/>
                  <a:pt x="8025360" y="276223"/>
                </a:cubicBezTo>
                <a:close/>
                <a:moveTo>
                  <a:pt x="9643013" y="268240"/>
                </a:moveTo>
                <a:lnTo>
                  <a:pt x="9684578" y="270780"/>
                </a:lnTo>
                <a:cubicBezTo>
                  <a:pt x="9683454" y="292550"/>
                  <a:pt x="9666604" y="304160"/>
                  <a:pt x="9640766" y="305249"/>
                </a:cubicBezTo>
                <a:close/>
                <a:moveTo>
                  <a:pt x="9754227" y="266426"/>
                </a:moveTo>
                <a:cubicBezTo>
                  <a:pt x="9778942" y="274771"/>
                  <a:pt x="9781188" y="304886"/>
                  <a:pt x="9807025" y="313231"/>
                </a:cubicBezTo>
                <a:cubicBezTo>
                  <a:pt x="9796915" y="325930"/>
                  <a:pt x="9751980" y="302709"/>
                  <a:pt x="9754227" y="266426"/>
                </a:cubicBezTo>
                <a:close/>
                <a:moveTo>
                  <a:pt x="9366664" y="249011"/>
                </a:moveTo>
                <a:cubicBezTo>
                  <a:pt x="9363294" y="292550"/>
                  <a:pt x="9372281" y="289647"/>
                  <a:pt x="9390255" y="337903"/>
                </a:cubicBezTo>
                <a:cubicBezTo>
                  <a:pt x="9368911" y="342620"/>
                  <a:pt x="9374527" y="321576"/>
                  <a:pt x="9348690" y="329195"/>
                </a:cubicBezTo>
                <a:cubicBezTo>
                  <a:pt x="9353183" y="316859"/>
                  <a:pt x="9370034" y="321213"/>
                  <a:pt x="9382391" y="321939"/>
                </a:cubicBezTo>
                <a:cubicBezTo>
                  <a:pt x="9379021" y="303072"/>
                  <a:pt x="9353183" y="313594"/>
                  <a:pt x="9350937" y="294727"/>
                </a:cubicBezTo>
                <a:cubicBezTo>
                  <a:pt x="9312742" y="357495"/>
                  <a:pt x="9240846" y="346248"/>
                  <a:pt x="9180184" y="366929"/>
                </a:cubicBezTo>
                <a:cubicBezTo>
                  <a:pt x="9191418" y="336451"/>
                  <a:pt x="9239723" y="312142"/>
                  <a:pt x="9190295" y="292913"/>
                </a:cubicBezTo>
                <a:cubicBezTo>
                  <a:pt x="9227366" y="308151"/>
                  <a:pt x="9352060" y="332098"/>
                  <a:pt x="9366664" y="249011"/>
                </a:cubicBezTo>
                <a:close/>
                <a:moveTo>
                  <a:pt x="7993905" y="246108"/>
                </a:moveTo>
                <a:cubicBezTo>
                  <a:pt x="8015249" y="250825"/>
                  <a:pt x="7998398" y="291098"/>
                  <a:pt x="8001768" y="305974"/>
                </a:cubicBezTo>
                <a:cubicBezTo>
                  <a:pt x="7975931" y="310328"/>
                  <a:pt x="7950094" y="308514"/>
                  <a:pt x="7943354" y="290373"/>
                </a:cubicBezTo>
                <a:cubicBezTo>
                  <a:pt x="7953464" y="258081"/>
                  <a:pt x="7972562" y="286019"/>
                  <a:pt x="7995028" y="272957"/>
                </a:cubicBezTo>
                <a:close/>
                <a:moveTo>
                  <a:pt x="7655770" y="240303"/>
                </a:moveTo>
                <a:cubicBezTo>
                  <a:pt x="7665881" y="238126"/>
                  <a:pt x="7664758" y="243568"/>
                  <a:pt x="7664758" y="246108"/>
                </a:cubicBezTo>
                <a:cubicBezTo>
                  <a:pt x="7692842" y="253727"/>
                  <a:pt x="7744517" y="276948"/>
                  <a:pt x="7806302" y="272957"/>
                </a:cubicBezTo>
                <a:cubicBezTo>
                  <a:pt x="7797315" y="325567"/>
                  <a:pt x="7713062" y="235586"/>
                  <a:pt x="7723172" y="298355"/>
                </a:cubicBezTo>
                <a:cubicBezTo>
                  <a:pt x="7709692" y="283116"/>
                  <a:pt x="7671498" y="294364"/>
                  <a:pt x="7658017" y="279488"/>
                </a:cubicBezTo>
                <a:cubicBezTo>
                  <a:pt x="7673744" y="263887"/>
                  <a:pt x="7659140" y="260258"/>
                  <a:pt x="7655770" y="240303"/>
                </a:cubicBezTo>
                <a:close/>
                <a:moveTo>
                  <a:pt x="11279764" y="239214"/>
                </a:moveTo>
                <a:cubicBezTo>
                  <a:pt x="11295491" y="273320"/>
                  <a:pt x="11320205" y="245383"/>
                  <a:pt x="11342673" y="246834"/>
                </a:cubicBezTo>
                <a:cubicBezTo>
                  <a:pt x="11444899" y="256993"/>
                  <a:pt x="11594308" y="264975"/>
                  <a:pt x="11714508" y="276223"/>
                </a:cubicBezTo>
                <a:cubicBezTo>
                  <a:pt x="11712262" y="309603"/>
                  <a:pt x="11699906" y="299081"/>
                  <a:pt x="11677437" y="294727"/>
                </a:cubicBezTo>
                <a:cubicBezTo>
                  <a:pt x="11676314" y="303797"/>
                  <a:pt x="11676314" y="309965"/>
                  <a:pt x="11667327" y="312505"/>
                </a:cubicBezTo>
                <a:cubicBezTo>
                  <a:pt x="11671820" y="321939"/>
                  <a:pt x="11685302" y="319399"/>
                  <a:pt x="11685302" y="310328"/>
                </a:cubicBezTo>
                <a:cubicBezTo>
                  <a:pt x="11711138" y="321213"/>
                  <a:pt x="11669575" y="336814"/>
                  <a:pt x="11695411" y="347699"/>
                </a:cubicBezTo>
                <a:cubicBezTo>
                  <a:pt x="11750456" y="266789"/>
                  <a:pt x="11843696" y="345885"/>
                  <a:pt x="11923455" y="348425"/>
                </a:cubicBezTo>
                <a:cubicBezTo>
                  <a:pt x="11923455" y="342620"/>
                  <a:pt x="11911098" y="338266"/>
                  <a:pt x="11906605" y="337903"/>
                </a:cubicBezTo>
                <a:cubicBezTo>
                  <a:pt x="11998721" y="299081"/>
                  <a:pt x="12124539" y="287107"/>
                  <a:pt x="12170597" y="332823"/>
                </a:cubicBezTo>
                <a:cubicBezTo>
                  <a:pt x="12196434" y="337540"/>
                  <a:pt x="12173967" y="286745"/>
                  <a:pt x="12208791" y="295452"/>
                </a:cubicBezTo>
                <a:cubicBezTo>
                  <a:pt x="12179584" y="323753"/>
                  <a:pt x="12239122" y="312868"/>
                  <a:pt x="12232382" y="348425"/>
                </a:cubicBezTo>
                <a:cubicBezTo>
                  <a:pt x="12254850" y="332098"/>
                  <a:pt x="12277317" y="336451"/>
                  <a:pt x="12294168" y="358947"/>
                </a:cubicBezTo>
                <a:cubicBezTo>
                  <a:pt x="12291921" y="360035"/>
                  <a:pt x="12291921" y="361124"/>
                  <a:pt x="12290797" y="362575"/>
                </a:cubicBezTo>
                <a:cubicBezTo>
                  <a:pt x="12299784" y="369106"/>
                  <a:pt x="12308771" y="376362"/>
                  <a:pt x="12308771" y="383982"/>
                </a:cubicBezTo>
                <a:lnTo>
                  <a:pt x="12294621" y="380779"/>
                </a:lnTo>
                <a:lnTo>
                  <a:pt x="12287427" y="366929"/>
                </a:lnTo>
                <a:cubicBezTo>
                  <a:pt x="12287989" y="371827"/>
                  <a:pt x="12288270" y="376634"/>
                  <a:pt x="12290938" y="379945"/>
                </a:cubicBezTo>
                <a:lnTo>
                  <a:pt x="12294621" y="380779"/>
                </a:lnTo>
                <a:lnTo>
                  <a:pt x="12298099" y="387474"/>
                </a:lnTo>
                <a:cubicBezTo>
                  <a:pt x="12306244" y="393506"/>
                  <a:pt x="12316635" y="398676"/>
                  <a:pt x="12322252" y="402848"/>
                </a:cubicBezTo>
                <a:cubicBezTo>
                  <a:pt x="12342472" y="370920"/>
                  <a:pt x="12372803" y="370194"/>
                  <a:pt x="12408751" y="366929"/>
                </a:cubicBezTo>
                <a:cubicBezTo>
                  <a:pt x="12407628" y="387973"/>
                  <a:pt x="12385161" y="386884"/>
                  <a:pt x="12371680" y="376725"/>
                </a:cubicBezTo>
                <a:cubicBezTo>
                  <a:pt x="12366063" y="400671"/>
                  <a:pt x="12357076" y="408654"/>
                  <a:pt x="12371680" y="446387"/>
                </a:cubicBezTo>
                <a:cubicBezTo>
                  <a:pt x="12393024" y="408291"/>
                  <a:pt x="12397518" y="462714"/>
                  <a:pt x="12434589" y="438405"/>
                </a:cubicBezTo>
                <a:cubicBezTo>
                  <a:pt x="12433465" y="450378"/>
                  <a:pt x="12433465" y="453281"/>
                  <a:pt x="12442452" y="456909"/>
                </a:cubicBezTo>
                <a:cubicBezTo>
                  <a:pt x="12422232" y="495006"/>
                  <a:pt x="12418862" y="531651"/>
                  <a:pt x="12387407" y="535642"/>
                </a:cubicBezTo>
                <a:cubicBezTo>
                  <a:pt x="12387407" y="538545"/>
                  <a:pt x="12391901" y="538545"/>
                  <a:pt x="12391901" y="541447"/>
                </a:cubicBezTo>
                <a:cubicBezTo>
                  <a:pt x="12436836" y="538545"/>
                  <a:pt x="12481770" y="536005"/>
                  <a:pt x="12514348" y="523306"/>
                </a:cubicBezTo>
                <a:cubicBezTo>
                  <a:pt x="12526705" y="530200"/>
                  <a:pt x="12535692" y="536731"/>
                  <a:pt x="12539062" y="552332"/>
                </a:cubicBezTo>
                <a:cubicBezTo>
                  <a:pt x="12698581" y="493917"/>
                  <a:pt x="12816535" y="586075"/>
                  <a:pt x="12969313" y="569748"/>
                </a:cubicBezTo>
                <a:cubicBezTo>
                  <a:pt x="12989534" y="607481"/>
                  <a:pt x="13014248" y="588615"/>
                  <a:pt x="13067047" y="595508"/>
                </a:cubicBezTo>
                <a:cubicBezTo>
                  <a:pt x="13065923" y="613649"/>
                  <a:pt x="13073787" y="613649"/>
                  <a:pt x="13072663" y="631428"/>
                </a:cubicBezTo>
                <a:cubicBezTo>
                  <a:pt x="13168150" y="604942"/>
                  <a:pt x="13231059" y="679321"/>
                  <a:pt x="13328792" y="677144"/>
                </a:cubicBezTo>
                <a:lnTo>
                  <a:pt x="13326545" y="703630"/>
                </a:lnTo>
                <a:cubicBezTo>
                  <a:pt x="13382714" y="671339"/>
                  <a:pt x="13378220" y="725399"/>
                  <a:pt x="13434389" y="693108"/>
                </a:cubicBezTo>
                <a:cubicBezTo>
                  <a:pt x="13441129" y="720683"/>
                  <a:pt x="13477077" y="723948"/>
                  <a:pt x="13499544" y="713426"/>
                </a:cubicBezTo>
                <a:cubicBezTo>
                  <a:pt x="13493927" y="737010"/>
                  <a:pt x="13516395" y="735921"/>
                  <a:pt x="13510778" y="756602"/>
                </a:cubicBezTo>
                <a:cubicBezTo>
                  <a:pt x="13536615" y="764585"/>
                  <a:pt x="13529875" y="733382"/>
                  <a:pt x="13556836" y="738461"/>
                </a:cubicBezTo>
                <a:cubicBezTo>
                  <a:pt x="13615251" y="793973"/>
                  <a:pt x="13718601" y="846220"/>
                  <a:pt x="13817458" y="835335"/>
                </a:cubicBezTo>
                <a:cubicBezTo>
                  <a:pt x="13839925" y="885042"/>
                  <a:pt x="13887107" y="912980"/>
                  <a:pt x="13939905" y="934749"/>
                </a:cubicBezTo>
                <a:cubicBezTo>
                  <a:pt x="13929795" y="952165"/>
                  <a:pt x="13928672" y="976837"/>
                  <a:pt x="13921932" y="997518"/>
                </a:cubicBezTo>
                <a:cubicBezTo>
                  <a:pt x="13944399" y="1021101"/>
                  <a:pt x="13979223" y="1024367"/>
                  <a:pt x="14015171" y="1024730"/>
                </a:cubicBezTo>
                <a:cubicBezTo>
                  <a:pt x="14015171" y="1023279"/>
                  <a:pt x="14014048" y="1023279"/>
                  <a:pt x="14015171" y="1021464"/>
                </a:cubicBezTo>
                <a:cubicBezTo>
                  <a:pt x="14124138" y="980828"/>
                  <a:pt x="14209514" y="1044322"/>
                  <a:pt x="14273546" y="948899"/>
                </a:cubicBezTo>
                <a:cubicBezTo>
                  <a:pt x="14245462" y="913705"/>
                  <a:pt x="14236475" y="979014"/>
                  <a:pt x="14197157" y="967403"/>
                </a:cubicBezTo>
                <a:cubicBezTo>
                  <a:pt x="14280287" y="864361"/>
                  <a:pt x="14478000" y="975023"/>
                  <a:pt x="14580227" y="903909"/>
                </a:cubicBezTo>
                <a:cubicBezTo>
                  <a:pt x="14643135" y="974660"/>
                  <a:pt x="14710538" y="842955"/>
                  <a:pt x="14736375" y="920599"/>
                </a:cubicBezTo>
                <a:cubicBezTo>
                  <a:pt x="14754349" y="918785"/>
                  <a:pt x="14767830" y="914068"/>
                  <a:pt x="14772323" y="902095"/>
                </a:cubicBezTo>
                <a:cubicBezTo>
                  <a:pt x="14790297" y="912617"/>
                  <a:pt x="14806024" y="925316"/>
                  <a:pt x="14818381" y="938378"/>
                </a:cubicBezTo>
                <a:cubicBezTo>
                  <a:pt x="14831862" y="936201"/>
                  <a:pt x="14841972" y="921325"/>
                  <a:pt x="14829615" y="920599"/>
                </a:cubicBezTo>
                <a:cubicBezTo>
                  <a:pt x="14856576" y="907175"/>
                  <a:pt x="14873426" y="918422"/>
                  <a:pt x="14894770" y="941280"/>
                </a:cubicBezTo>
                <a:cubicBezTo>
                  <a:pt x="15005984" y="936926"/>
                  <a:pt x="15084620" y="909352"/>
                  <a:pt x="15193587" y="941280"/>
                </a:cubicBezTo>
                <a:cubicBezTo>
                  <a:pt x="15264359" y="891573"/>
                  <a:pt x="15394670" y="936563"/>
                  <a:pt x="15477800" y="951439"/>
                </a:cubicBezTo>
                <a:cubicBezTo>
                  <a:pt x="15673266" y="910803"/>
                  <a:pt x="15859746" y="987722"/>
                  <a:pt x="15997920" y="934024"/>
                </a:cubicBezTo>
                <a:cubicBezTo>
                  <a:pt x="15995674" y="955067"/>
                  <a:pt x="16013648" y="952891"/>
                  <a:pt x="16006906" y="979740"/>
                </a:cubicBezTo>
                <a:cubicBezTo>
                  <a:pt x="16038362" y="984819"/>
                  <a:pt x="16034992" y="960873"/>
                  <a:pt x="16037238" y="934024"/>
                </a:cubicBezTo>
                <a:cubicBezTo>
                  <a:pt x="16067570" y="945271"/>
                  <a:pt x="16052966" y="961961"/>
                  <a:pt x="16065322" y="980828"/>
                </a:cubicBezTo>
                <a:cubicBezTo>
                  <a:pt x="16076556" y="942369"/>
                  <a:pt x="16085542" y="957607"/>
                  <a:pt x="16120368" y="969218"/>
                </a:cubicBezTo>
                <a:cubicBezTo>
                  <a:pt x="16131602" y="930758"/>
                  <a:pt x="16075434" y="959784"/>
                  <a:pt x="16083296" y="924227"/>
                </a:cubicBezTo>
                <a:cubicBezTo>
                  <a:pt x="16116998" y="941643"/>
                  <a:pt x="16196758" y="957244"/>
                  <a:pt x="16185522" y="989536"/>
                </a:cubicBezTo>
                <a:cubicBezTo>
                  <a:pt x="16215854" y="997881"/>
                  <a:pt x="16212484" y="975748"/>
                  <a:pt x="16210238" y="951439"/>
                </a:cubicBezTo>
                <a:cubicBezTo>
                  <a:pt x="16320328" y="959421"/>
                  <a:pt x="16342794" y="1024730"/>
                  <a:pt x="16461872" y="981554"/>
                </a:cubicBezTo>
                <a:cubicBezTo>
                  <a:pt x="16452886" y="993164"/>
                  <a:pt x="16456256" y="996792"/>
                  <a:pt x="16460750" y="1009128"/>
                </a:cubicBezTo>
                <a:cubicBezTo>
                  <a:pt x="16495574" y="1014571"/>
                  <a:pt x="16510178" y="1000058"/>
                  <a:pt x="16515794" y="982279"/>
                </a:cubicBezTo>
                <a:cubicBezTo>
                  <a:pt x="16547250" y="975386"/>
                  <a:pt x="16541632" y="1005137"/>
                  <a:pt x="16562976" y="1009854"/>
                </a:cubicBezTo>
                <a:cubicBezTo>
                  <a:pt x="16612404" y="1010217"/>
                  <a:pt x="16606786" y="958696"/>
                  <a:pt x="16656214" y="962324"/>
                </a:cubicBezTo>
                <a:cubicBezTo>
                  <a:pt x="16625884" y="1011305"/>
                  <a:pt x="16721370" y="981191"/>
                  <a:pt x="16741592" y="1009854"/>
                </a:cubicBezTo>
                <a:cubicBezTo>
                  <a:pt x="16768554" y="1005500"/>
                  <a:pt x="16775294" y="973572"/>
                  <a:pt x="16806748" y="972846"/>
                </a:cubicBezTo>
                <a:cubicBezTo>
                  <a:pt x="16810118" y="994253"/>
                  <a:pt x="16778662" y="983005"/>
                  <a:pt x="16777540" y="1001146"/>
                </a:cubicBezTo>
                <a:cubicBezTo>
                  <a:pt x="16875272" y="1013845"/>
                  <a:pt x="16903358" y="994615"/>
                  <a:pt x="16999966" y="1010580"/>
                </a:cubicBezTo>
                <a:cubicBezTo>
                  <a:pt x="17043778" y="1016748"/>
                  <a:pt x="17103316" y="1002598"/>
                  <a:pt x="17129154" y="1010580"/>
                </a:cubicBezTo>
                <a:cubicBezTo>
                  <a:pt x="17160608" y="1018925"/>
                  <a:pt x="17166226" y="1052667"/>
                  <a:pt x="17193186" y="1057384"/>
                </a:cubicBezTo>
                <a:cubicBezTo>
                  <a:pt x="17241492" y="1069720"/>
                  <a:pt x="17329114" y="1033437"/>
                  <a:pt x="17343718" y="1076976"/>
                </a:cubicBezTo>
                <a:cubicBezTo>
                  <a:pt x="17434712" y="1055933"/>
                  <a:pt x="17522334" y="1073711"/>
                  <a:pt x="17638042" y="1075525"/>
                </a:cubicBezTo>
                <a:cubicBezTo>
                  <a:pt x="17650398" y="1037066"/>
                  <a:pt x="17744762" y="1077702"/>
                  <a:pt x="17771722" y="1085684"/>
                </a:cubicBezTo>
                <a:cubicBezTo>
                  <a:pt x="17794190" y="1078065"/>
                  <a:pt x="17780710" y="1073711"/>
                  <a:pt x="17778462" y="1049402"/>
                </a:cubicBezTo>
                <a:cubicBezTo>
                  <a:pt x="17804300" y="1057384"/>
                  <a:pt x="17821150" y="1083144"/>
                  <a:pt x="17861592" y="1076976"/>
                </a:cubicBezTo>
                <a:cubicBezTo>
                  <a:pt x="17893046" y="1072985"/>
                  <a:pt x="17876196" y="1054119"/>
                  <a:pt x="17873950" y="1032712"/>
                </a:cubicBezTo>
                <a:cubicBezTo>
                  <a:pt x="17891924" y="1027995"/>
                  <a:pt x="17890800" y="1045774"/>
                  <a:pt x="17889676" y="1061012"/>
                </a:cubicBezTo>
                <a:cubicBezTo>
                  <a:pt x="17980670" y="1091490"/>
                  <a:pt x="18075032" y="1007314"/>
                  <a:pt x="18160408" y="1070446"/>
                </a:cubicBezTo>
                <a:cubicBezTo>
                  <a:pt x="18194110" y="1036703"/>
                  <a:pt x="18288472" y="1104188"/>
                  <a:pt x="18315434" y="1033437"/>
                </a:cubicBezTo>
                <a:cubicBezTo>
                  <a:pt x="18332284" y="1043959"/>
                  <a:pt x="18358122" y="1042145"/>
                  <a:pt x="18352506" y="1068994"/>
                </a:cubicBezTo>
                <a:cubicBezTo>
                  <a:pt x="18378342" y="1070808"/>
                  <a:pt x="18377220" y="1043959"/>
                  <a:pt x="18390700" y="1032712"/>
                </a:cubicBezTo>
                <a:cubicBezTo>
                  <a:pt x="18390700" y="1099109"/>
                  <a:pt x="18492926" y="1042145"/>
                  <a:pt x="18537862" y="1042508"/>
                </a:cubicBezTo>
                <a:cubicBezTo>
                  <a:pt x="18577180" y="1045048"/>
                  <a:pt x="18618744" y="1096206"/>
                  <a:pt x="18649074" y="1043959"/>
                </a:cubicBezTo>
                <a:cubicBezTo>
                  <a:pt x="18692886" y="1110356"/>
                  <a:pt x="18759166" y="1055207"/>
                  <a:pt x="18835554" y="1054481"/>
                </a:cubicBezTo>
                <a:cubicBezTo>
                  <a:pt x="18849034" y="1052667"/>
                  <a:pt x="18844542" y="1037791"/>
                  <a:pt x="18845664" y="1025818"/>
                </a:cubicBezTo>
                <a:cubicBezTo>
                  <a:pt x="18950138" y="1060287"/>
                  <a:pt x="19020910" y="1022553"/>
                  <a:pt x="19097300" y="1009854"/>
                </a:cubicBezTo>
                <a:cubicBezTo>
                  <a:pt x="19128754" y="1009128"/>
                  <a:pt x="19139988" y="1030535"/>
                  <a:pt x="19152344" y="1055570"/>
                </a:cubicBezTo>
                <a:cubicBezTo>
                  <a:pt x="19196156" y="1064640"/>
                  <a:pt x="19202896" y="1028721"/>
                  <a:pt x="19234350" y="1027995"/>
                </a:cubicBezTo>
                <a:cubicBezTo>
                  <a:pt x="19226488" y="1069720"/>
                  <a:pt x="19315234" y="1021464"/>
                  <a:pt x="19307370" y="1063189"/>
                </a:cubicBezTo>
                <a:cubicBezTo>
                  <a:pt x="19345564" y="1029809"/>
                  <a:pt x="19398364" y="1048676"/>
                  <a:pt x="19437682" y="1054481"/>
                </a:cubicBezTo>
                <a:cubicBezTo>
                  <a:pt x="19410720" y="1049765"/>
                  <a:pt x="19480370" y="1082056"/>
                  <a:pt x="19502836" y="1083507"/>
                </a:cubicBezTo>
                <a:cubicBezTo>
                  <a:pt x="19529798" y="1085321"/>
                  <a:pt x="19548894" y="1065366"/>
                  <a:pt x="19579226" y="1064640"/>
                </a:cubicBezTo>
                <a:cubicBezTo>
                  <a:pt x="19606186" y="1063552"/>
                  <a:pt x="19639888" y="1099109"/>
                  <a:pt x="19670218" y="1104188"/>
                </a:cubicBezTo>
                <a:cubicBezTo>
                  <a:pt x="19714030" y="1110356"/>
                  <a:pt x="19807270" y="1125595"/>
                  <a:pt x="19884782" y="1112896"/>
                </a:cubicBezTo>
                <a:cubicBezTo>
                  <a:pt x="19896016" y="1135028"/>
                  <a:pt x="19900510" y="1129223"/>
                  <a:pt x="19889276" y="1158612"/>
                </a:cubicBezTo>
                <a:cubicBezTo>
                  <a:pt x="19965666" y="1091490"/>
                  <a:pt x="20006106" y="1169497"/>
                  <a:pt x="20078002" y="1159338"/>
                </a:cubicBezTo>
                <a:cubicBezTo>
                  <a:pt x="20070138" y="1134666"/>
                  <a:pt x="20038684" y="1135754"/>
                  <a:pt x="20040932" y="1106002"/>
                </a:cubicBezTo>
                <a:cubicBezTo>
                  <a:pt x="20071262" y="1177479"/>
                  <a:pt x="20209436" y="1124507"/>
                  <a:pt x="20283580" y="1144825"/>
                </a:cubicBezTo>
                <a:cubicBezTo>
                  <a:pt x="20277962" y="1102011"/>
                  <a:pt x="20199326" y="1132126"/>
                  <a:pt x="20208314" y="1078428"/>
                </a:cubicBezTo>
                <a:cubicBezTo>
                  <a:pt x="20168996" y="1129949"/>
                  <a:pt x="20113950" y="1077702"/>
                  <a:pt x="20058904" y="1095118"/>
                </a:cubicBezTo>
                <a:cubicBezTo>
                  <a:pt x="20201574" y="1038517"/>
                  <a:pt x="20411644" y="1047225"/>
                  <a:pt x="20523980" y="1030898"/>
                </a:cubicBezTo>
                <a:cubicBezTo>
                  <a:pt x="20480168" y="949262"/>
                  <a:pt x="20294812" y="1051216"/>
                  <a:pt x="20256618" y="957970"/>
                </a:cubicBezTo>
                <a:cubicBezTo>
                  <a:pt x="20192586" y="977563"/>
                  <a:pt x="20184722" y="973572"/>
                  <a:pt x="20143158" y="992076"/>
                </a:cubicBezTo>
                <a:cubicBezTo>
                  <a:pt x="20153268" y="968492"/>
                  <a:pt x="20149898" y="950351"/>
                  <a:pt x="20124060" y="936201"/>
                </a:cubicBezTo>
                <a:cubicBezTo>
                  <a:pt x="20070138" y="1008040"/>
                  <a:pt x="19943198" y="920962"/>
                  <a:pt x="19910620" y="990987"/>
                </a:cubicBezTo>
                <a:cubicBezTo>
                  <a:pt x="19892646" y="941280"/>
                  <a:pt x="19844342" y="986633"/>
                  <a:pt x="19818504" y="972846"/>
                </a:cubicBezTo>
                <a:cubicBezTo>
                  <a:pt x="19824120" y="961236"/>
                  <a:pt x="19848834" y="972483"/>
                  <a:pt x="19845464" y="956882"/>
                </a:cubicBezTo>
                <a:cubicBezTo>
                  <a:pt x="19844342" y="905723"/>
                  <a:pt x="19717400" y="941280"/>
                  <a:pt x="19725264" y="963050"/>
                </a:cubicBezTo>
                <a:cubicBezTo>
                  <a:pt x="19683700" y="911891"/>
                  <a:pt x="19618544" y="952165"/>
                  <a:pt x="19550018" y="971757"/>
                </a:cubicBezTo>
                <a:cubicBezTo>
                  <a:pt x="19512946" y="938740"/>
                  <a:pt x="19345564" y="903546"/>
                  <a:pt x="19300630" y="963775"/>
                </a:cubicBezTo>
                <a:cubicBezTo>
                  <a:pt x="19283780" y="959421"/>
                  <a:pt x="19280410" y="947085"/>
                  <a:pt x="19281532" y="926041"/>
                </a:cubicBezTo>
                <a:cubicBezTo>
                  <a:pt x="19182676" y="931121"/>
                  <a:pt x="19124260" y="942006"/>
                  <a:pt x="19024280" y="904635"/>
                </a:cubicBezTo>
                <a:cubicBezTo>
                  <a:pt x="19110780" y="880326"/>
                  <a:pt x="19179306" y="924953"/>
                  <a:pt x="19236598" y="868352"/>
                </a:cubicBezTo>
                <a:cubicBezTo>
                  <a:pt x="19228734" y="858919"/>
                  <a:pt x="19215254" y="860733"/>
                  <a:pt x="19216378" y="839689"/>
                </a:cubicBezTo>
                <a:cubicBezTo>
                  <a:pt x="19180430" y="846220"/>
                  <a:pt x="19180430" y="849123"/>
                  <a:pt x="19154592" y="832433"/>
                </a:cubicBezTo>
                <a:cubicBezTo>
                  <a:pt x="19122014" y="854202"/>
                  <a:pt x="19061352" y="874520"/>
                  <a:pt x="19033268" y="842229"/>
                </a:cubicBezTo>
                <a:cubicBezTo>
                  <a:pt x="19002936" y="888671"/>
                  <a:pt x="18952384" y="860007"/>
                  <a:pt x="18913066" y="905723"/>
                </a:cubicBezTo>
                <a:cubicBezTo>
                  <a:pt x="18955756" y="869441"/>
                  <a:pt x="18897340" y="874158"/>
                  <a:pt x="18865886" y="866175"/>
                </a:cubicBezTo>
                <a:cubicBezTo>
                  <a:pt x="19017540" y="810300"/>
                  <a:pt x="19180430" y="834247"/>
                  <a:pt x="19304000" y="803407"/>
                </a:cubicBezTo>
                <a:cubicBezTo>
                  <a:pt x="19320850" y="813566"/>
                  <a:pt x="19357922" y="858919"/>
                  <a:pt x="19373648" y="815017"/>
                </a:cubicBezTo>
                <a:cubicBezTo>
                  <a:pt x="19400610" y="822636"/>
                  <a:pt x="19407350" y="849485"/>
                  <a:pt x="19433188" y="860733"/>
                </a:cubicBezTo>
                <a:cubicBezTo>
                  <a:pt x="19420830" y="841503"/>
                  <a:pt x="19443298" y="846220"/>
                  <a:pt x="19466888" y="823725"/>
                </a:cubicBezTo>
                <a:cubicBezTo>
                  <a:pt x="19484862" y="824813"/>
                  <a:pt x="19474752" y="854565"/>
                  <a:pt x="19497220" y="850211"/>
                </a:cubicBezTo>
                <a:cubicBezTo>
                  <a:pt x="19536538" y="858919"/>
                  <a:pt x="19514070" y="805947"/>
                  <a:pt x="19553388" y="815017"/>
                </a:cubicBezTo>
                <a:cubicBezTo>
                  <a:pt x="19547772" y="829530"/>
                  <a:pt x="19560128" y="833884"/>
                  <a:pt x="19569116" y="834247"/>
                </a:cubicBezTo>
                <a:cubicBezTo>
                  <a:pt x="19649998" y="767487"/>
                  <a:pt x="19814010" y="845857"/>
                  <a:pt x="19887030" y="817557"/>
                </a:cubicBezTo>
                <a:cubicBezTo>
                  <a:pt x="19960048" y="865087"/>
                  <a:pt x="20044302" y="797964"/>
                  <a:pt x="20153268" y="836061"/>
                </a:cubicBezTo>
                <a:cubicBezTo>
                  <a:pt x="20199326" y="815017"/>
                  <a:pt x="20272346" y="799053"/>
                  <a:pt x="20283580" y="836061"/>
                </a:cubicBezTo>
                <a:cubicBezTo>
                  <a:pt x="20306046" y="831344"/>
                  <a:pt x="20316156" y="816831"/>
                  <a:pt x="20329638" y="808486"/>
                </a:cubicBezTo>
                <a:cubicBezTo>
                  <a:pt x="20326268" y="799416"/>
                  <a:pt x="20312786" y="798327"/>
                  <a:pt x="20313910" y="780549"/>
                </a:cubicBezTo>
                <a:cubicBezTo>
                  <a:pt x="20329638" y="814654"/>
                  <a:pt x="20353228" y="789257"/>
                  <a:pt x="20380188" y="791071"/>
                </a:cubicBezTo>
                <a:cubicBezTo>
                  <a:pt x="20486910" y="798690"/>
                  <a:pt x="20641934" y="806672"/>
                  <a:pt x="20766628" y="818645"/>
                </a:cubicBezTo>
                <a:cubicBezTo>
                  <a:pt x="20768876" y="854928"/>
                  <a:pt x="20755394" y="841503"/>
                  <a:pt x="20729558" y="836787"/>
                </a:cubicBezTo>
                <a:cubicBezTo>
                  <a:pt x="20732928" y="849123"/>
                  <a:pt x="20728434" y="854928"/>
                  <a:pt x="20718324" y="857468"/>
                </a:cubicBezTo>
                <a:cubicBezTo>
                  <a:pt x="20722816" y="869804"/>
                  <a:pt x="20739668" y="865087"/>
                  <a:pt x="20740790" y="856016"/>
                </a:cubicBezTo>
                <a:cubicBezTo>
                  <a:pt x="20766628" y="867264"/>
                  <a:pt x="20726188" y="881777"/>
                  <a:pt x="20747532" y="892299"/>
                </a:cubicBezTo>
                <a:cubicBezTo>
                  <a:pt x="20807070" y="808849"/>
                  <a:pt x="20908174" y="895564"/>
                  <a:pt x="20987932" y="895201"/>
                </a:cubicBezTo>
                <a:cubicBezTo>
                  <a:pt x="20989056" y="889033"/>
                  <a:pt x="20975576" y="884679"/>
                  <a:pt x="20971082" y="884317"/>
                </a:cubicBezTo>
                <a:cubicBezTo>
                  <a:pt x="21067692" y="842955"/>
                  <a:pt x="21202496" y="830981"/>
                  <a:pt x="21248554" y="876335"/>
                </a:cubicBezTo>
                <a:cubicBezTo>
                  <a:pt x="21280008" y="881777"/>
                  <a:pt x="21250802" y="831707"/>
                  <a:pt x="21286748" y="840415"/>
                </a:cubicBezTo>
                <a:cubicBezTo>
                  <a:pt x="21257542" y="871618"/>
                  <a:pt x="21320450" y="860007"/>
                  <a:pt x="21313710" y="895927"/>
                </a:cubicBezTo>
                <a:cubicBezTo>
                  <a:pt x="21336178" y="877786"/>
                  <a:pt x="21360892" y="886494"/>
                  <a:pt x="21376618" y="910803"/>
                </a:cubicBezTo>
                <a:cubicBezTo>
                  <a:pt x="21356398" y="928218"/>
                  <a:pt x="21396840" y="944908"/>
                  <a:pt x="21408074" y="954342"/>
                </a:cubicBezTo>
                <a:cubicBezTo>
                  <a:pt x="21432788" y="919874"/>
                  <a:pt x="21464242" y="918785"/>
                  <a:pt x="21500190" y="915157"/>
                </a:cubicBezTo>
                <a:cubicBezTo>
                  <a:pt x="21497942" y="936201"/>
                  <a:pt x="21476598" y="938378"/>
                  <a:pt x="21464242" y="925316"/>
                </a:cubicBezTo>
                <a:cubicBezTo>
                  <a:pt x="21453008" y="951802"/>
                  <a:pt x="21442898" y="960510"/>
                  <a:pt x="21463118" y="1001146"/>
                </a:cubicBezTo>
                <a:cubicBezTo>
                  <a:pt x="21483338" y="960147"/>
                  <a:pt x="21488956" y="1014934"/>
                  <a:pt x="21526026" y="990261"/>
                </a:cubicBezTo>
                <a:cubicBezTo>
                  <a:pt x="21524904" y="1002235"/>
                  <a:pt x="21528274" y="1008765"/>
                  <a:pt x="21532768" y="1009128"/>
                </a:cubicBezTo>
                <a:cubicBezTo>
                  <a:pt x="21512546" y="1049765"/>
                  <a:pt x="21510300" y="1086047"/>
                  <a:pt x="21478846" y="1092578"/>
                </a:cubicBezTo>
                <a:cubicBezTo>
                  <a:pt x="21486708" y="1102374"/>
                  <a:pt x="21485586" y="1114347"/>
                  <a:pt x="21488956" y="1129586"/>
                </a:cubicBezTo>
                <a:cubicBezTo>
                  <a:pt x="21502436" y="1130675"/>
                  <a:pt x="21508052" y="1118701"/>
                  <a:pt x="21524904" y="1120153"/>
                </a:cubicBezTo>
                <a:cubicBezTo>
                  <a:pt x="21519286" y="1143736"/>
                  <a:pt x="21537260" y="1150630"/>
                  <a:pt x="21559728" y="1149179"/>
                </a:cubicBezTo>
                <a:cubicBezTo>
                  <a:pt x="21536138" y="1168408"/>
                  <a:pt x="21542878" y="1199974"/>
                  <a:pt x="21558604" y="1222106"/>
                </a:cubicBezTo>
                <a:cubicBezTo>
                  <a:pt x="21546248" y="1212310"/>
                  <a:pt x="21537260" y="1210859"/>
                  <a:pt x="21522656" y="1222106"/>
                </a:cubicBezTo>
                <a:cubicBezTo>
                  <a:pt x="21542878" y="1247867"/>
                  <a:pt x="21522656" y="1286326"/>
                  <a:pt x="21495696" y="1296485"/>
                </a:cubicBezTo>
                <a:cubicBezTo>
                  <a:pt x="21502436" y="1324060"/>
                  <a:pt x="21519286" y="1285601"/>
                  <a:pt x="21540630" y="1296485"/>
                </a:cubicBezTo>
                <a:lnTo>
                  <a:pt x="21539508" y="1362157"/>
                </a:lnTo>
                <a:cubicBezTo>
                  <a:pt x="21500190" y="1347281"/>
                  <a:pt x="21502436" y="1380661"/>
                  <a:pt x="21454132" y="1362157"/>
                </a:cubicBezTo>
                <a:cubicBezTo>
                  <a:pt x="21444020" y="1379572"/>
                  <a:pt x="21433910" y="1400616"/>
                  <a:pt x="21419306" y="1417669"/>
                </a:cubicBezTo>
                <a:cubicBezTo>
                  <a:pt x="21402456" y="1401342"/>
                  <a:pt x="21397962" y="1415855"/>
                  <a:pt x="21371002" y="1416943"/>
                </a:cubicBezTo>
                <a:cubicBezTo>
                  <a:pt x="21368756" y="1389731"/>
                  <a:pt x="21310340" y="1388643"/>
                  <a:pt x="21295736" y="1396625"/>
                </a:cubicBezTo>
                <a:cubicBezTo>
                  <a:pt x="21303600" y="1412227"/>
                  <a:pt x="21312586" y="1428191"/>
                  <a:pt x="21335054" y="1426739"/>
                </a:cubicBezTo>
                <a:cubicBezTo>
                  <a:pt x="21304722" y="1470278"/>
                  <a:pt x="21335054" y="1484429"/>
                  <a:pt x="21383358" y="1500030"/>
                </a:cubicBezTo>
                <a:cubicBezTo>
                  <a:pt x="21393470" y="1491685"/>
                  <a:pt x="21397962" y="1476809"/>
                  <a:pt x="21408074" y="1465562"/>
                </a:cubicBezTo>
                <a:cubicBezTo>
                  <a:pt x="21426046" y="1533047"/>
                  <a:pt x="21503560" y="1492773"/>
                  <a:pt x="21527150" y="1539578"/>
                </a:cubicBezTo>
                <a:cubicBezTo>
                  <a:pt x="21555234" y="1517446"/>
                  <a:pt x="21595676" y="1460482"/>
                  <a:pt x="21546248" y="1453951"/>
                </a:cubicBezTo>
                <a:cubicBezTo>
                  <a:pt x="21552988" y="1424200"/>
                  <a:pt x="21605786" y="1445606"/>
                  <a:pt x="21622636" y="1455765"/>
                </a:cubicBezTo>
                <a:cubicBezTo>
                  <a:pt x="21629378" y="1486605"/>
                  <a:pt x="21591182" y="1468464"/>
                  <a:pt x="21585566" y="1483340"/>
                </a:cubicBezTo>
                <a:cubicBezTo>
                  <a:pt x="21583318" y="1507286"/>
                  <a:pt x="21631624" y="1517083"/>
                  <a:pt x="21595676" y="1529782"/>
                </a:cubicBezTo>
                <a:cubicBezTo>
                  <a:pt x="21612526" y="1537038"/>
                  <a:pt x="21619266" y="1553002"/>
                  <a:pt x="21637240" y="1556993"/>
                </a:cubicBezTo>
                <a:cubicBezTo>
                  <a:pt x="21631624" y="1565701"/>
                  <a:pt x="21627130" y="1574046"/>
                  <a:pt x="21640610" y="1574772"/>
                </a:cubicBezTo>
                <a:cubicBezTo>
                  <a:pt x="21626006" y="1588922"/>
                  <a:pt x="21572086" y="1609603"/>
                  <a:pt x="21593430" y="1623390"/>
                </a:cubicBezTo>
                <a:cubicBezTo>
                  <a:pt x="21551864" y="1641532"/>
                  <a:pt x="21512546" y="1614320"/>
                  <a:pt x="21463118" y="1632098"/>
                </a:cubicBezTo>
                <a:cubicBezTo>
                  <a:pt x="21469858" y="1662938"/>
                  <a:pt x="21497942" y="1643346"/>
                  <a:pt x="21520410" y="1641895"/>
                </a:cubicBezTo>
                <a:cubicBezTo>
                  <a:pt x="21509176" y="1677451"/>
                  <a:pt x="21545124" y="1668381"/>
                  <a:pt x="21537260" y="1707203"/>
                </a:cubicBezTo>
                <a:cubicBezTo>
                  <a:pt x="21528274" y="1715548"/>
                  <a:pt x="21453008" y="1703575"/>
                  <a:pt x="21477722" y="1732601"/>
                </a:cubicBezTo>
                <a:cubicBezTo>
                  <a:pt x="21451884" y="1721716"/>
                  <a:pt x="21435034" y="1715185"/>
                  <a:pt x="21377742" y="1714096"/>
                </a:cubicBezTo>
                <a:cubicBezTo>
                  <a:pt x="21354152" y="1788113"/>
                  <a:pt x="21284502" y="1759087"/>
                  <a:pt x="21237320" y="1797909"/>
                </a:cubicBezTo>
                <a:cubicBezTo>
                  <a:pt x="21275516" y="1821856"/>
                  <a:pt x="21283378" y="1776502"/>
                  <a:pt x="21330560" y="1797909"/>
                </a:cubicBezTo>
                <a:cubicBezTo>
                  <a:pt x="21332808" y="1831289"/>
                  <a:pt x="21295736" y="1792830"/>
                  <a:pt x="21292366" y="1834917"/>
                </a:cubicBezTo>
                <a:cubicBezTo>
                  <a:pt x="21285626" y="1810245"/>
                  <a:pt x="21275516" y="1821130"/>
                  <a:pt x="21281132" y="1863943"/>
                </a:cubicBezTo>
                <a:cubicBezTo>
                  <a:pt x="21268776" y="1853784"/>
                  <a:pt x="21247432" y="1840722"/>
                  <a:pt x="21266528" y="1826935"/>
                </a:cubicBezTo>
                <a:cubicBezTo>
                  <a:pt x="21230580" y="1827298"/>
                  <a:pt x="21217100" y="1832014"/>
                  <a:pt x="21201372" y="1870111"/>
                </a:cubicBezTo>
                <a:cubicBezTo>
                  <a:pt x="21158684" y="1842899"/>
                  <a:pt x="21127230" y="1892969"/>
                  <a:pt x="21086790" y="1899137"/>
                </a:cubicBezTo>
                <a:cubicBezTo>
                  <a:pt x="21111504" y="1931066"/>
                  <a:pt x="21196880" y="1994197"/>
                  <a:pt x="21217100" y="1965534"/>
                </a:cubicBezTo>
                <a:cubicBezTo>
                  <a:pt x="21246308" y="1985852"/>
                  <a:pt x="21195756" y="2003268"/>
                  <a:pt x="21198002" y="2030480"/>
                </a:cubicBezTo>
                <a:cubicBezTo>
                  <a:pt x="21214854" y="2055877"/>
                  <a:pt x="21215976" y="2095425"/>
                  <a:pt x="21250802" y="2104133"/>
                </a:cubicBezTo>
                <a:cubicBezTo>
                  <a:pt x="21264282" y="2101956"/>
                  <a:pt x="21256418" y="2095062"/>
                  <a:pt x="21251924" y="2094699"/>
                </a:cubicBezTo>
                <a:cubicBezTo>
                  <a:pt x="21263158" y="2068576"/>
                  <a:pt x="21277762" y="2108487"/>
                  <a:pt x="21300230" y="2094699"/>
                </a:cubicBezTo>
                <a:cubicBezTo>
                  <a:pt x="21318204" y="2099053"/>
                  <a:pt x="21299106" y="2067125"/>
                  <a:pt x="21290120" y="2066762"/>
                </a:cubicBezTo>
                <a:cubicBezTo>
                  <a:pt x="21300230" y="2052249"/>
                  <a:pt x="21359768" y="2072567"/>
                  <a:pt x="21363138" y="2096877"/>
                </a:cubicBezTo>
                <a:cubicBezTo>
                  <a:pt x="21419306" y="2058417"/>
                  <a:pt x="21566468" y="2065674"/>
                  <a:pt x="21586688" y="2021772"/>
                </a:cubicBezTo>
                <a:cubicBezTo>
                  <a:pt x="21597922" y="2001454"/>
                  <a:pt x="21626006" y="2048984"/>
                  <a:pt x="21633870" y="2061682"/>
                </a:cubicBezTo>
                <a:cubicBezTo>
                  <a:pt x="21642858" y="2059143"/>
                  <a:pt x="21642858" y="2049346"/>
                  <a:pt x="21651844" y="2050072"/>
                </a:cubicBezTo>
                <a:cubicBezTo>
                  <a:pt x="21667572" y="2023949"/>
                  <a:pt x="21613650" y="2032294"/>
                  <a:pt x="21645104" y="2022497"/>
                </a:cubicBezTo>
                <a:cubicBezTo>
                  <a:pt x="21649598" y="2017055"/>
                  <a:pt x="21659708" y="2011250"/>
                  <a:pt x="21672066" y="2012338"/>
                </a:cubicBezTo>
                <a:cubicBezTo>
                  <a:pt x="21670942" y="2090708"/>
                  <a:pt x="21837200" y="2029754"/>
                  <a:pt x="21882136" y="2014515"/>
                </a:cubicBezTo>
                <a:cubicBezTo>
                  <a:pt x="21911344" y="2041001"/>
                  <a:pt x="21968634" y="2066762"/>
                  <a:pt x="21997842" y="2023586"/>
                </a:cubicBezTo>
                <a:cubicBezTo>
                  <a:pt x="22029296" y="2022497"/>
                  <a:pt x="21997842" y="2032294"/>
                  <a:pt x="22004582" y="2050798"/>
                </a:cubicBezTo>
                <a:cubicBezTo>
                  <a:pt x="22032668" y="2031568"/>
                  <a:pt x="22028174" y="2040276"/>
                  <a:pt x="22068614" y="2034108"/>
                </a:cubicBezTo>
                <a:cubicBezTo>
                  <a:pt x="22025926" y="2006896"/>
                  <a:pt x="22040530" y="1980773"/>
                  <a:pt x="22016940" y="1939773"/>
                </a:cubicBezTo>
                <a:cubicBezTo>
                  <a:pt x="21997842" y="1959366"/>
                  <a:pt x="21989978" y="1934694"/>
                  <a:pt x="21958524" y="1941588"/>
                </a:cubicBezTo>
                <a:cubicBezTo>
                  <a:pt x="21995596" y="1916915"/>
                  <a:pt x="22055134" y="1912199"/>
                  <a:pt x="22116920" y="1913650"/>
                </a:cubicBezTo>
                <a:cubicBezTo>
                  <a:pt x="22124784" y="1935057"/>
                  <a:pt x="22145004" y="1960817"/>
                  <a:pt x="22125906" y="1977870"/>
                </a:cubicBezTo>
                <a:cubicBezTo>
                  <a:pt x="22152868" y="1979684"/>
                  <a:pt x="22160732" y="1931791"/>
                  <a:pt x="22133770" y="1932880"/>
                </a:cubicBezTo>
                <a:cubicBezTo>
                  <a:pt x="22145004" y="1900588"/>
                  <a:pt x="22216900" y="1957189"/>
                  <a:pt x="22173088" y="1951021"/>
                </a:cubicBezTo>
                <a:cubicBezTo>
                  <a:pt x="22179828" y="1975693"/>
                  <a:pt x="22200050" y="1938322"/>
                  <a:pt x="22229256" y="1952472"/>
                </a:cubicBezTo>
                <a:cubicBezTo>
                  <a:pt x="22239368" y="2004356"/>
                  <a:pt x="22264082" y="2041727"/>
                  <a:pt x="22329236" y="2061682"/>
                </a:cubicBezTo>
                <a:cubicBezTo>
                  <a:pt x="22309016" y="2099416"/>
                  <a:pt x="22192186" y="2037373"/>
                  <a:pt x="22169718" y="2044993"/>
                </a:cubicBezTo>
                <a:cubicBezTo>
                  <a:pt x="22200050" y="2064948"/>
                  <a:pt x="22215776" y="2099053"/>
                  <a:pt x="22264082" y="2099779"/>
                </a:cubicBezTo>
                <a:cubicBezTo>
                  <a:pt x="22257342" y="2132433"/>
                  <a:pt x="22212406" y="2132796"/>
                  <a:pt x="22186568" y="2127717"/>
                </a:cubicBezTo>
                <a:cubicBezTo>
                  <a:pt x="22196680" y="2167990"/>
                  <a:pt x="22238244" y="2145858"/>
                  <a:pt x="22271944" y="2175247"/>
                </a:cubicBezTo>
                <a:cubicBezTo>
                  <a:pt x="22252848" y="2192299"/>
                  <a:pt x="22182076" y="2190485"/>
                  <a:pt x="22188816" y="2154928"/>
                </a:cubicBezTo>
                <a:cubicBezTo>
                  <a:pt x="22140510" y="2157468"/>
                  <a:pt x="22157362" y="2219148"/>
                  <a:pt x="22106810" y="2191211"/>
                </a:cubicBezTo>
                <a:cubicBezTo>
                  <a:pt x="22127030" y="2214069"/>
                  <a:pt x="22142758" y="2239104"/>
                  <a:pt x="22177582" y="2247812"/>
                </a:cubicBezTo>
                <a:cubicBezTo>
                  <a:pt x="22173088" y="2256519"/>
                  <a:pt x="22168594" y="2264501"/>
                  <a:pt x="22176458" y="2265227"/>
                </a:cubicBezTo>
                <a:cubicBezTo>
                  <a:pt x="22175336" y="2286271"/>
                  <a:pt x="22136018" y="2268855"/>
                  <a:pt x="22139388" y="2293165"/>
                </a:cubicBezTo>
                <a:cubicBezTo>
                  <a:pt x="22145004" y="2330173"/>
                  <a:pt x="22175336" y="2341057"/>
                  <a:pt x="22187692" y="2368995"/>
                </a:cubicBezTo>
                <a:cubicBezTo>
                  <a:pt x="22259588" y="2355933"/>
                  <a:pt x="22329236" y="2381694"/>
                  <a:pt x="22419106" y="2379154"/>
                </a:cubicBezTo>
                <a:cubicBezTo>
                  <a:pt x="22398886" y="2398747"/>
                  <a:pt x="22429216" y="2413622"/>
                  <a:pt x="22441574" y="2426684"/>
                </a:cubicBezTo>
                <a:cubicBezTo>
                  <a:pt x="22417984" y="2391853"/>
                  <a:pt x="22447190" y="2411808"/>
                  <a:pt x="22447190" y="2360287"/>
                </a:cubicBezTo>
                <a:cubicBezTo>
                  <a:pt x="22452808" y="2400198"/>
                  <a:pt x="22484262" y="2396570"/>
                  <a:pt x="22511222" y="2398384"/>
                </a:cubicBezTo>
                <a:cubicBezTo>
                  <a:pt x="22522456" y="2423419"/>
                  <a:pt x="22480892" y="2438294"/>
                  <a:pt x="22507852" y="2446277"/>
                </a:cubicBezTo>
                <a:cubicBezTo>
                  <a:pt x="22506730" y="2458250"/>
                  <a:pt x="22480892" y="2447002"/>
                  <a:pt x="22479768" y="2461878"/>
                </a:cubicBezTo>
                <a:cubicBezTo>
                  <a:pt x="22464042" y="2499975"/>
                  <a:pt x="22520210" y="2467683"/>
                  <a:pt x="22517964" y="2491630"/>
                </a:cubicBezTo>
                <a:cubicBezTo>
                  <a:pt x="22515716" y="2521744"/>
                  <a:pt x="22480892" y="2507231"/>
                  <a:pt x="22471904" y="2500337"/>
                </a:cubicBezTo>
                <a:cubicBezTo>
                  <a:pt x="22435958" y="2506868"/>
                  <a:pt x="22475276" y="2592132"/>
                  <a:pt x="22421354" y="2585238"/>
                </a:cubicBezTo>
                <a:lnTo>
                  <a:pt x="22424724" y="2545691"/>
                </a:lnTo>
                <a:cubicBezTo>
                  <a:pt x="22375296" y="2551133"/>
                  <a:pt x="22425846" y="2597212"/>
                  <a:pt x="22384282" y="2612450"/>
                </a:cubicBezTo>
                <a:cubicBezTo>
                  <a:pt x="22395516" y="2640388"/>
                  <a:pt x="22400010" y="2589592"/>
                  <a:pt x="22425846" y="2603742"/>
                </a:cubicBezTo>
                <a:cubicBezTo>
                  <a:pt x="22426970" y="2649096"/>
                  <a:pt x="22357322" y="2616804"/>
                  <a:pt x="22358444" y="2659255"/>
                </a:cubicBezTo>
                <a:cubicBezTo>
                  <a:pt x="22370802" y="2675219"/>
                  <a:pt x="22387652" y="2688281"/>
                  <a:pt x="22413490" y="2696263"/>
                </a:cubicBezTo>
                <a:cubicBezTo>
                  <a:pt x="22406750" y="2735085"/>
                  <a:pt x="22424724" y="2863525"/>
                  <a:pt x="22513470" y="2809101"/>
                </a:cubicBezTo>
                <a:cubicBezTo>
                  <a:pt x="22501112" y="2796402"/>
                  <a:pt x="22493248" y="2780075"/>
                  <a:pt x="22467412" y="2778261"/>
                </a:cubicBezTo>
                <a:cubicBezTo>
                  <a:pt x="22486508" y="2758669"/>
                  <a:pt x="22537060" y="2783341"/>
                  <a:pt x="22559528" y="2787695"/>
                </a:cubicBezTo>
                <a:cubicBezTo>
                  <a:pt x="22526950" y="2809827"/>
                  <a:pt x="22564022" y="2863525"/>
                  <a:pt x="22539308" y="2892188"/>
                </a:cubicBezTo>
                <a:lnTo>
                  <a:pt x="22483138" y="2864976"/>
                </a:lnTo>
                <a:cubicBezTo>
                  <a:pt x="22456178" y="2862799"/>
                  <a:pt x="22438204" y="2869693"/>
                  <a:pt x="22426970" y="2890374"/>
                </a:cubicBezTo>
                <a:cubicBezTo>
                  <a:pt x="22461794" y="2907789"/>
                  <a:pt x="22497742" y="2904887"/>
                  <a:pt x="22529196" y="2900896"/>
                </a:cubicBezTo>
                <a:cubicBezTo>
                  <a:pt x="22498866" y="2950240"/>
                  <a:pt x="22461794" y="2905250"/>
                  <a:pt x="22407872" y="2910329"/>
                </a:cubicBezTo>
                <a:cubicBezTo>
                  <a:pt x="22406750" y="2919400"/>
                  <a:pt x="22411242" y="2925568"/>
                  <a:pt x="22420230" y="2926294"/>
                </a:cubicBezTo>
                <a:cubicBezTo>
                  <a:pt x="22426970" y="2950966"/>
                  <a:pt x="22374172" y="2889648"/>
                  <a:pt x="22356198" y="2882392"/>
                </a:cubicBezTo>
                <a:cubicBezTo>
                  <a:pt x="22320250" y="2900896"/>
                  <a:pt x="22342718" y="2950966"/>
                  <a:pt x="22298906" y="2944798"/>
                </a:cubicBezTo>
                <a:cubicBezTo>
                  <a:pt x="22314634" y="2967293"/>
                  <a:pt x="22335978" y="2984345"/>
                  <a:pt x="22371924" y="2983983"/>
                </a:cubicBezTo>
                <a:cubicBezTo>
                  <a:pt x="22356198" y="3013009"/>
                  <a:pt x="22331484" y="2974549"/>
                  <a:pt x="22309016" y="2981806"/>
                </a:cubicBezTo>
                <a:cubicBezTo>
                  <a:pt x="22289918" y="2998858"/>
                  <a:pt x="22287672" y="3028610"/>
                  <a:pt x="22269698" y="3039495"/>
                </a:cubicBezTo>
                <a:cubicBezTo>
                  <a:pt x="22268574" y="3045300"/>
                  <a:pt x="22277562" y="3049291"/>
                  <a:pt x="22277562" y="3058362"/>
                </a:cubicBezTo>
                <a:cubicBezTo>
                  <a:pt x="22310140" y="3042760"/>
                  <a:pt x="22437080" y="2997044"/>
                  <a:pt x="22408996" y="3010106"/>
                </a:cubicBezTo>
                <a:cubicBezTo>
                  <a:pt x="22404502" y="3024619"/>
                  <a:pt x="22416860" y="3029336"/>
                  <a:pt x="22416860" y="3038406"/>
                </a:cubicBezTo>
                <a:cubicBezTo>
                  <a:pt x="22448314" y="3037318"/>
                  <a:pt x="22459548" y="3013734"/>
                  <a:pt x="22503360" y="3019902"/>
                </a:cubicBezTo>
                <a:cubicBezTo>
                  <a:pt x="22505606" y="3050380"/>
                  <a:pt x="22483138" y="3048565"/>
                  <a:pt x="22489878" y="3076503"/>
                </a:cubicBezTo>
                <a:cubicBezTo>
                  <a:pt x="22511222" y="3080857"/>
                  <a:pt x="22513470" y="3059450"/>
                  <a:pt x="22499990" y="3058362"/>
                </a:cubicBezTo>
                <a:cubicBezTo>
                  <a:pt x="22523580" y="3047840"/>
                  <a:pt x="22592106" y="3083397"/>
                  <a:pt x="22611202" y="3057636"/>
                </a:cubicBezTo>
                <a:cubicBezTo>
                  <a:pt x="22598846" y="3044574"/>
                  <a:pt x="22605586" y="3017725"/>
                  <a:pt x="22574132" y="3021716"/>
                </a:cubicBezTo>
                <a:cubicBezTo>
                  <a:pt x="22551664" y="3023168"/>
                  <a:pt x="22586488" y="3037318"/>
                  <a:pt x="22576378" y="3057636"/>
                </a:cubicBezTo>
                <a:cubicBezTo>
                  <a:pt x="22531444" y="3060539"/>
                  <a:pt x="22560652" y="3023531"/>
                  <a:pt x="22566268" y="3002850"/>
                </a:cubicBezTo>
                <a:cubicBezTo>
                  <a:pt x="22579748" y="3003938"/>
                  <a:pt x="22593228" y="3005389"/>
                  <a:pt x="22594352" y="2993416"/>
                </a:cubicBezTo>
                <a:cubicBezTo>
                  <a:pt x="22612326" y="2994505"/>
                  <a:pt x="22601092" y="3023893"/>
                  <a:pt x="22623560" y="3022442"/>
                </a:cubicBezTo>
                <a:cubicBezTo>
                  <a:pt x="22633670" y="3005026"/>
                  <a:pt x="22634794" y="2993053"/>
                  <a:pt x="22641534" y="2957134"/>
                </a:cubicBezTo>
                <a:cubicBezTo>
                  <a:pt x="22655014" y="2961125"/>
                  <a:pt x="22648274" y="2978540"/>
                  <a:pt x="22647150" y="2993416"/>
                </a:cubicBezTo>
                <a:lnTo>
                  <a:pt x="22696580" y="2994142"/>
                </a:lnTo>
                <a:cubicBezTo>
                  <a:pt x="22724664" y="2986885"/>
                  <a:pt x="22724664" y="2923754"/>
                  <a:pt x="22762858" y="2956408"/>
                </a:cubicBezTo>
                <a:cubicBezTo>
                  <a:pt x="22761734" y="2971647"/>
                  <a:pt x="22734774" y="2960762"/>
                  <a:pt x="22733650" y="2976001"/>
                </a:cubicBezTo>
                <a:cubicBezTo>
                  <a:pt x="22756118" y="2983620"/>
                  <a:pt x="22762858" y="3005026"/>
                  <a:pt x="22788696" y="3013009"/>
                </a:cubicBezTo>
                <a:cubicBezTo>
                  <a:pt x="22752748" y="3025345"/>
                  <a:pt x="22774092" y="3026433"/>
                  <a:pt x="22724664" y="3040946"/>
                </a:cubicBezTo>
                <a:cubicBezTo>
                  <a:pt x="22725786" y="3014097"/>
                  <a:pt x="22707812" y="3022079"/>
                  <a:pt x="22722416" y="3002124"/>
                </a:cubicBezTo>
                <a:lnTo>
                  <a:pt x="22704442" y="3003938"/>
                </a:lnTo>
                <a:cubicBezTo>
                  <a:pt x="22699950" y="3003938"/>
                  <a:pt x="22695456" y="3006115"/>
                  <a:pt x="22695456" y="3011920"/>
                </a:cubicBezTo>
                <a:cubicBezTo>
                  <a:pt x="22699950" y="3012283"/>
                  <a:pt x="22708936" y="3013009"/>
                  <a:pt x="22704442" y="3021716"/>
                </a:cubicBezTo>
                <a:cubicBezTo>
                  <a:pt x="22690962" y="3020628"/>
                  <a:pt x="22680852" y="3029336"/>
                  <a:pt x="22676358" y="3040946"/>
                </a:cubicBezTo>
                <a:cubicBezTo>
                  <a:pt x="22697702" y="3042760"/>
                  <a:pt x="22705566" y="3057999"/>
                  <a:pt x="22724664" y="3040946"/>
                </a:cubicBezTo>
                <a:cubicBezTo>
                  <a:pt x="22712306" y="3082671"/>
                  <a:pt x="22738144" y="3093919"/>
                  <a:pt x="22778586" y="3087750"/>
                </a:cubicBezTo>
                <a:cubicBezTo>
                  <a:pt x="22759488" y="3047114"/>
                  <a:pt x="22790942" y="3057999"/>
                  <a:pt x="22797682" y="3088476"/>
                </a:cubicBezTo>
                <a:cubicBezTo>
                  <a:pt x="22838124" y="3085574"/>
                  <a:pt x="22849358" y="3050380"/>
                  <a:pt x="22897662" y="3059813"/>
                </a:cubicBezTo>
                <a:cubicBezTo>
                  <a:pt x="22904402" y="3081220"/>
                  <a:pt x="22887552" y="3077229"/>
                  <a:pt x="22869578" y="3079043"/>
                </a:cubicBezTo>
                <a:cubicBezTo>
                  <a:pt x="22872948" y="3091379"/>
                  <a:pt x="22886428" y="3092104"/>
                  <a:pt x="22889798" y="3107343"/>
                </a:cubicBezTo>
                <a:cubicBezTo>
                  <a:pt x="22954954" y="3069609"/>
                  <a:pt x="23036960" y="3093556"/>
                  <a:pt x="23085266" y="3051831"/>
                </a:cubicBezTo>
                <a:cubicBezTo>
                  <a:pt x="23097622" y="3064530"/>
                  <a:pt x="23100992" y="3089202"/>
                  <a:pt x="23141434" y="3079768"/>
                </a:cubicBezTo>
                <a:cubicBezTo>
                  <a:pt x="23134694" y="3103715"/>
                  <a:pt x="23106610" y="3123307"/>
                  <a:pt x="23094252" y="3107343"/>
                </a:cubicBezTo>
                <a:cubicBezTo>
                  <a:pt x="23088636" y="3134192"/>
                  <a:pt x="23096498" y="3139997"/>
                  <a:pt x="23120090" y="3135643"/>
                </a:cubicBezTo>
                <a:cubicBezTo>
                  <a:pt x="23150420" y="3146528"/>
                  <a:pt x="23096498" y="3145802"/>
                  <a:pt x="23083018" y="3145077"/>
                </a:cubicBezTo>
                <a:cubicBezTo>
                  <a:pt x="23113350" y="3216553"/>
                  <a:pt x="23252648" y="3154147"/>
                  <a:pt x="23195356" y="3080857"/>
                </a:cubicBezTo>
                <a:lnTo>
                  <a:pt x="23221194" y="3079768"/>
                </a:lnTo>
                <a:cubicBezTo>
                  <a:pt x="23217822" y="3073600"/>
                  <a:pt x="23204342" y="3065618"/>
                  <a:pt x="23196478" y="3061990"/>
                </a:cubicBezTo>
                <a:cubicBezTo>
                  <a:pt x="23208836" y="3011557"/>
                  <a:pt x="23260512" y="3036955"/>
                  <a:pt x="23296458" y="3024256"/>
                </a:cubicBezTo>
                <a:cubicBezTo>
                  <a:pt x="23271744" y="3052919"/>
                  <a:pt x="23321174" y="3065255"/>
                  <a:pt x="23342518" y="3072875"/>
                </a:cubicBezTo>
                <a:cubicBezTo>
                  <a:pt x="23364984" y="3071423"/>
                  <a:pt x="23358244" y="3037681"/>
                  <a:pt x="23372848" y="3026796"/>
                </a:cubicBezTo>
                <a:cubicBezTo>
                  <a:pt x="23397562" y="3046751"/>
                  <a:pt x="23411042" y="3044574"/>
                  <a:pt x="23434634" y="3024982"/>
                </a:cubicBezTo>
                <a:cubicBezTo>
                  <a:pt x="23444744" y="3071061"/>
                  <a:pt x="23439126" y="3095007"/>
                  <a:pt x="23484062" y="3092104"/>
                </a:cubicBezTo>
                <a:cubicBezTo>
                  <a:pt x="23473952" y="3115688"/>
                  <a:pt x="23475074" y="3154510"/>
                  <a:pt x="23435756" y="3145802"/>
                </a:cubicBezTo>
                <a:cubicBezTo>
                  <a:pt x="23506530" y="3150882"/>
                  <a:pt x="23578424" y="3204217"/>
                  <a:pt x="23590782" y="3295649"/>
                </a:cubicBezTo>
                <a:cubicBezTo>
                  <a:pt x="23611002" y="3321410"/>
                  <a:pt x="23642458" y="3313790"/>
                  <a:pt x="23666048" y="3297463"/>
                </a:cubicBezTo>
                <a:cubicBezTo>
                  <a:pt x="23634594" y="3358780"/>
                  <a:pt x="23558204" y="3305808"/>
                  <a:pt x="23578424" y="3407036"/>
                </a:cubicBezTo>
                <a:cubicBezTo>
                  <a:pt x="23604262" y="3411753"/>
                  <a:pt x="23589658" y="3370754"/>
                  <a:pt x="23615496" y="3378736"/>
                </a:cubicBezTo>
                <a:cubicBezTo>
                  <a:pt x="23597522" y="3444044"/>
                  <a:pt x="23675034" y="3359143"/>
                  <a:pt x="23598646" y="3362772"/>
                </a:cubicBezTo>
                <a:cubicBezTo>
                  <a:pt x="23619990" y="3313065"/>
                  <a:pt x="23680652" y="3407762"/>
                  <a:pt x="23634594" y="3425540"/>
                </a:cubicBezTo>
                <a:cubicBezTo>
                  <a:pt x="23641334" y="3456380"/>
                  <a:pt x="23660432" y="3439690"/>
                  <a:pt x="23682898" y="3434974"/>
                </a:cubicBezTo>
                <a:cubicBezTo>
                  <a:pt x="23671664" y="3458557"/>
                  <a:pt x="23635716" y="3474159"/>
                  <a:pt x="23614372" y="3454566"/>
                </a:cubicBezTo>
                <a:cubicBezTo>
                  <a:pt x="23623360" y="3461097"/>
                  <a:pt x="23622236" y="3479601"/>
                  <a:pt x="23634594" y="3483592"/>
                </a:cubicBezTo>
                <a:cubicBezTo>
                  <a:pt x="23602016" y="3508264"/>
                  <a:pt x="23591906" y="3461460"/>
                  <a:pt x="23542478" y="3464000"/>
                </a:cubicBezTo>
                <a:cubicBezTo>
                  <a:pt x="23550340" y="3473796"/>
                  <a:pt x="23559328" y="3481052"/>
                  <a:pt x="23567192" y="3490849"/>
                </a:cubicBezTo>
                <a:cubicBezTo>
                  <a:pt x="23551464" y="3519875"/>
                  <a:pt x="23502036" y="3476699"/>
                  <a:pt x="23524504" y="3463274"/>
                </a:cubicBezTo>
                <a:cubicBezTo>
                  <a:pt x="23511022" y="3471256"/>
                  <a:pt x="23488556" y="3472707"/>
                  <a:pt x="23475074" y="3480690"/>
                </a:cubicBezTo>
                <a:cubicBezTo>
                  <a:pt x="23473952" y="3498831"/>
                  <a:pt x="23486308" y="3499919"/>
                  <a:pt x="23485186" y="3518061"/>
                </a:cubicBezTo>
                <a:cubicBezTo>
                  <a:pt x="23459348" y="3498105"/>
                  <a:pt x="23464964" y="3495565"/>
                  <a:pt x="23439126" y="3490849"/>
                </a:cubicBezTo>
                <a:cubicBezTo>
                  <a:pt x="23450360" y="3455292"/>
                  <a:pt x="23451484" y="3437151"/>
                  <a:pt x="23402056" y="3433522"/>
                </a:cubicBezTo>
                <a:cubicBezTo>
                  <a:pt x="23399810" y="3415018"/>
                  <a:pt x="23420030" y="3422638"/>
                  <a:pt x="23421154" y="3407762"/>
                </a:cubicBezTo>
                <a:cubicBezTo>
                  <a:pt x="23417782" y="3395426"/>
                  <a:pt x="23399810" y="3400142"/>
                  <a:pt x="23386328" y="3396151"/>
                </a:cubicBezTo>
                <a:cubicBezTo>
                  <a:pt x="23360492" y="3394337"/>
                  <a:pt x="23391946" y="3450938"/>
                  <a:pt x="23357120" y="3433522"/>
                </a:cubicBezTo>
                <a:cubicBezTo>
                  <a:pt x="23372848" y="3410302"/>
                  <a:pt x="23354874" y="3405948"/>
                  <a:pt x="23364984" y="3379461"/>
                </a:cubicBezTo>
                <a:cubicBezTo>
                  <a:pt x="23400932" y="3384904"/>
                  <a:pt x="23408796" y="3391435"/>
                  <a:pt x="23433510" y="3368940"/>
                </a:cubicBezTo>
                <a:cubicBezTo>
                  <a:pt x="23413290" y="3340276"/>
                  <a:pt x="23373972" y="3389258"/>
                  <a:pt x="23368354" y="3349347"/>
                </a:cubicBezTo>
                <a:cubicBezTo>
                  <a:pt x="23341394" y="3350435"/>
                  <a:pt x="23303200" y="3387081"/>
                  <a:pt x="23338024" y="3395426"/>
                </a:cubicBezTo>
                <a:cubicBezTo>
                  <a:pt x="23280732" y="3388532"/>
                  <a:pt x="23221194" y="3408850"/>
                  <a:pt x="23127954" y="3396151"/>
                </a:cubicBezTo>
                <a:cubicBezTo>
                  <a:pt x="23114472" y="3404496"/>
                  <a:pt x="23126830" y="3411027"/>
                  <a:pt x="23116720" y="3434248"/>
                </a:cubicBezTo>
                <a:cubicBezTo>
                  <a:pt x="23085266" y="3432071"/>
                  <a:pt x="23056058" y="3412116"/>
                  <a:pt x="23032466" y="3431708"/>
                </a:cubicBezTo>
                <a:cubicBezTo>
                  <a:pt x="23070662" y="3458557"/>
                  <a:pt x="23008876" y="3505362"/>
                  <a:pt x="23059428" y="3487946"/>
                </a:cubicBezTo>
                <a:cubicBezTo>
                  <a:pt x="23070662" y="3510078"/>
                  <a:pt x="23026850" y="3494840"/>
                  <a:pt x="23004382" y="3508264"/>
                </a:cubicBezTo>
                <a:cubicBezTo>
                  <a:pt x="23006630" y="3538379"/>
                  <a:pt x="23048194" y="3520600"/>
                  <a:pt x="23070662" y="3516246"/>
                </a:cubicBezTo>
                <a:cubicBezTo>
                  <a:pt x="23065044" y="3533662"/>
                  <a:pt x="23068414" y="3545998"/>
                  <a:pt x="23086388" y="3544184"/>
                </a:cubicBezTo>
                <a:cubicBezTo>
                  <a:pt x="23059428" y="3545272"/>
                  <a:pt x="23032466" y="3552529"/>
                  <a:pt x="23021234" y="3590988"/>
                </a:cubicBezTo>
                <a:cubicBezTo>
                  <a:pt x="23024604" y="3597519"/>
                  <a:pt x="23029096" y="3600785"/>
                  <a:pt x="23029096" y="3609855"/>
                </a:cubicBezTo>
                <a:cubicBezTo>
                  <a:pt x="23060552" y="3596794"/>
                  <a:pt x="23084142" y="3583369"/>
                  <a:pt x="23115596" y="3573573"/>
                </a:cubicBezTo>
                <a:cubicBezTo>
                  <a:pt x="23125706" y="3619651"/>
                  <a:pt x="23230180" y="3666456"/>
                  <a:pt x="23234674" y="3590988"/>
                </a:cubicBezTo>
                <a:cubicBezTo>
                  <a:pt x="23265004" y="3608404"/>
                  <a:pt x="23280732" y="3639244"/>
                  <a:pt x="23296458" y="3667544"/>
                </a:cubicBezTo>
                <a:cubicBezTo>
                  <a:pt x="23325666" y="3622554"/>
                  <a:pt x="23372848" y="3659562"/>
                  <a:pt x="23413290" y="3645412"/>
                </a:cubicBezTo>
                <a:cubicBezTo>
                  <a:pt x="23377342" y="3685323"/>
                  <a:pt x="23434634" y="3759702"/>
                  <a:pt x="23360492" y="3778206"/>
                </a:cubicBezTo>
                <a:cubicBezTo>
                  <a:pt x="23379588" y="3812674"/>
                  <a:pt x="23355998" y="3835532"/>
                  <a:pt x="23361614" y="3881248"/>
                </a:cubicBezTo>
                <a:cubicBezTo>
                  <a:pt x="23312186" y="3886690"/>
                  <a:pt x="23286348" y="3872540"/>
                  <a:pt x="23266128" y="3852948"/>
                </a:cubicBezTo>
                <a:cubicBezTo>
                  <a:pt x="23257140" y="3852585"/>
                  <a:pt x="23260512" y="3867461"/>
                  <a:pt x="23259388" y="3879797"/>
                </a:cubicBezTo>
                <a:cubicBezTo>
                  <a:pt x="23211082" y="3870363"/>
                  <a:pt x="23166148" y="3861655"/>
                  <a:pt x="23147050" y="3823922"/>
                </a:cubicBezTo>
                <a:cubicBezTo>
                  <a:pt x="23131324" y="3844240"/>
                  <a:pt x="23122336" y="3870363"/>
                  <a:pt x="23074032" y="3860930"/>
                </a:cubicBezTo>
                <a:cubicBezTo>
                  <a:pt x="23062798" y="3884514"/>
                  <a:pt x="23102116" y="3898664"/>
                  <a:pt x="23074032" y="3905920"/>
                </a:cubicBezTo>
                <a:cubicBezTo>
                  <a:pt x="23090882" y="3925150"/>
                  <a:pt x="23107732" y="3935309"/>
                  <a:pt x="23156038" y="3944742"/>
                </a:cubicBezTo>
                <a:cubicBezTo>
                  <a:pt x="23105486" y="3965423"/>
                  <a:pt x="23159408" y="3978485"/>
                  <a:pt x="23145928" y="4037988"/>
                </a:cubicBezTo>
                <a:cubicBezTo>
                  <a:pt x="23188616" y="4001706"/>
                  <a:pt x="23208836" y="4027466"/>
                  <a:pt x="23275114" y="4029280"/>
                </a:cubicBezTo>
                <a:cubicBezTo>
                  <a:pt x="23241414" y="4063023"/>
                  <a:pt x="23178506" y="4010413"/>
                  <a:pt x="23161654" y="4066651"/>
                </a:cubicBezTo>
                <a:cubicBezTo>
                  <a:pt x="23149298" y="4050687"/>
                  <a:pt x="23107732" y="4056855"/>
                  <a:pt x="23081896" y="4055041"/>
                </a:cubicBezTo>
                <a:cubicBezTo>
                  <a:pt x="22971804" y="4159172"/>
                  <a:pt x="23185246" y="4173685"/>
                  <a:pt x="23215576" y="4251329"/>
                </a:cubicBezTo>
                <a:cubicBezTo>
                  <a:pt x="23224564" y="4242984"/>
                  <a:pt x="23238044" y="4241170"/>
                  <a:pt x="23251524" y="4241896"/>
                </a:cubicBezTo>
                <a:cubicBezTo>
                  <a:pt x="23250400" y="4253869"/>
                  <a:pt x="23254894" y="4260400"/>
                  <a:pt x="23263882" y="4261125"/>
                </a:cubicBezTo>
                <a:cubicBezTo>
                  <a:pt x="23275114" y="4291965"/>
                  <a:pt x="23231304" y="4268019"/>
                  <a:pt x="23242538" y="4299222"/>
                </a:cubicBezTo>
                <a:cubicBezTo>
                  <a:pt x="23269498" y="4301036"/>
                  <a:pt x="23260512" y="4311921"/>
                  <a:pt x="23270622" y="4346026"/>
                </a:cubicBezTo>
                <a:cubicBezTo>
                  <a:pt x="23343640" y="4323894"/>
                  <a:pt x="23411042" y="4325345"/>
                  <a:pt x="23438004" y="4390654"/>
                </a:cubicBezTo>
                <a:cubicBezTo>
                  <a:pt x="23442498" y="4385211"/>
                  <a:pt x="23455978" y="4383397"/>
                  <a:pt x="23473952" y="4384486"/>
                </a:cubicBezTo>
                <a:cubicBezTo>
                  <a:pt x="23471704" y="4423671"/>
                  <a:pt x="23511022" y="4420405"/>
                  <a:pt x="23517762" y="4447980"/>
                </a:cubicBezTo>
                <a:cubicBezTo>
                  <a:pt x="23515516" y="4550659"/>
                  <a:pt x="23438004" y="4572792"/>
                  <a:pt x="23414412" y="4652613"/>
                </a:cubicBezTo>
                <a:cubicBezTo>
                  <a:pt x="23497542" y="4685630"/>
                  <a:pt x="23527874" y="4627215"/>
                  <a:pt x="23625606" y="4634109"/>
                </a:cubicBezTo>
                <a:cubicBezTo>
                  <a:pt x="23614372" y="4597101"/>
                  <a:pt x="23594152" y="4573880"/>
                  <a:pt x="23581796" y="4561181"/>
                </a:cubicBezTo>
                <a:cubicBezTo>
                  <a:pt x="23599768" y="4550297"/>
                  <a:pt x="23611002" y="4587668"/>
                  <a:pt x="23617742" y="4561181"/>
                </a:cubicBezTo>
                <a:cubicBezTo>
                  <a:pt x="23641334" y="4598915"/>
                  <a:pt x="23679528" y="4625764"/>
                  <a:pt x="23746930" y="4615605"/>
                </a:cubicBezTo>
                <a:cubicBezTo>
                  <a:pt x="23762658" y="4640640"/>
                  <a:pt x="23741314" y="4644631"/>
                  <a:pt x="23757040" y="4672931"/>
                </a:cubicBezTo>
                <a:cubicBezTo>
                  <a:pt x="23886228" y="4667126"/>
                  <a:pt x="23995196" y="4708488"/>
                  <a:pt x="24087312" y="4787584"/>
                </a:cubicBezTo>
                <a:cubicBezTo>
                  <a:pt x="24200772" y="4795566"/>
                  <a:pt x="24264804" y="4900059"/>
                  <a:pt x="24263680" y="5003102"/>
                </a:cubicBezTo>
                <a:cubicBezTo>
                  <a:pt x="24263680" y="5065145"/>
                  <a:pt x="24240090" y="5126462"/>
                  <a:pt x="24190662" y="5166010"/>
                </a:cubicBezTo>
                <a:cubicBezTo>
                  <a:pt x="24187292" y="5147506"/>
                  <a:pt x="24174934" y="5131179"/>
                  <a:pt x="24177182" y="5101064"/>
                </a:cubicBezTo>
                <a:cubicBezTo>
                  <a:pt x="24127754" y="5106870"/>
                  <a:pt x="24112026" y="5078932"/>
                  <a:pt x="24072708" y="5073127"/>
                </a:cubicBezTo>
                <a:cubicBezTo>
                  <a:pt x="23983962" y="5130453"/>
                  <a:pt x="23892968" y="5072764"/>
                  <a:pt x="23794112" y="5090180"/>
                </a:cubicBezTo>
                <a:cubicBezTo>
                  <a:pt x="23798606" y="5084374"/>
                  <a:pt x="23804222" y="5081109"/>
                  <a:pt x="23804222" y="5072401"/>
                </a:cubicBezTo>
                <a:cubicBezTo>
                  <a:pt x="23725586" y="5057525"/>
                  <a:pt x="23664924" y="5081472"/>
                  <a:pt x="23631224" y="5054623"/>
                </a:cubicBezTo>
                <a:cubicBezTo>
                  <a:pt x="23613250" y="5062605"/>
                  <a:pt x="23603140" y="5076392"/>
                  <a:pt x="23585166" y="5081109"/>
                </a:cubicBezTo>
                <a:cubicBezTo>
                  <a:pt x="23558204" y="5082197"/>
                  <a:pt x="23560452" y="5055348"/>
                  <a:pt x="23548094" y="5042650"/>
                </a:cubicBezTo>
                <a:cubicBezTo>
                  <a:pt x="23514392" y="5076392"/>
                  <a:pt x="23388576" y="5012898"/>
                  <a:pt x="23396438" y="5089091"/>
                </a:cubicBezTo>
                <a:cubicBezTo>
                  <a:pt x="23371724" y="5065870"/>
                  <a:pt x="23358244" y="5077481"/>
                  <a:pt x="23313310" y="5080020"/>
                </a:cubicBezTo>
                <a:cubicBezTo>
                  <a:pt x="23330160" y="5027048"/>
                  <a:pt x="23363862" y="5053897"/>
                  <a:pt x="23396438" y="5023057"/>
                </a:cubicBezTo>
                <a:cubicBezTo>
                  <a:pt x="23496418" y="4945413"/>
                  <a:pt x="23446990" y="4832574"/>
                  <a:pt x="23376218" y="4745859"/>
                </a:cubicBezTo>
                <a:cubicBezTo>
                  <a:pt x="23332406" y="4742956"/>
                  <a:pt x="23306570" y="4726267"/>
                  <a:pt x="23276238" y="4715019"/>
                </a:cubicBezTo>
                <a:cubicBezTo>
                  <a:pt x="23253770" y="4725541"/>
                  <a:pt x="23247030" y="4743319"/>
                  <a:pt x="23245908" y="4773434"/>
                </a:cubicBezTo>
                <a:cubicBezTo>
                  <a:pt x="23334654" y="4707037"/>
                  <a:pt x="23384082" y="4838016"/>
                  <a:pt x="23334654" y="4904051"/>
                </a:cubicBezTo>
                <a:cubicBezTo>
                  <a:pt x="23312186" y="4905502"/>
                  <a:pt x="23317802" y="4883732"/>
                  <a:pt x="23290842" y="4893891"/>
                </a:cubicBezTo>
                <a:cubicBezTo>
                  <a:pt x="23277362" y="4896068"/>
                  <a:pt x="23275114" y="4908042"/>
                  <a:pt x="23261634" y="4909856"/>
                </a:cubicBezTo>
                <a:cubicBezTo>
                  <a:pt x="23282978" y="4935616"/>
                  <a:pt x="23278486" y="4945050"/>
                  <a:pt x="23288596" y="4984960"/>
                </a:cubicBezTo>
                <a:cubicBezTo>
                  <a:pt x="23270622" y="4980607"/>
                  <a:pt x="23266128" y="4992943"/>
                  <a:pt x="23252648" y="4994757"/>
                </a:cubicBezTo>
                <a:cubicBezTo>
                  <a:pt x="23347010" y="5052809"/>
                  <a:pt x="23222316" y="5098162"/>
                  <a:pt x="23204342" y="5154400"/>
                </a:cubicBezTo>
                <a:cubicBezTo>
                  <a:pt x="23188616" y="5138072"/>
                  <a:pt x="23156038" y="5144966"/>
                  <a:pt x="23154914" y="5171815"/>
                </a:cubicBezTo>
                <a:cubicBezTo>
                  <a:pt x="23170642" y="5200115"/>
                  <a:pt x="23190862" y="5159116"/>
                  <a:pt x="23221194" y="5170364"/>
                </a:cubicBezTo>
                <a:cubicBezTo>
                  <a:pt x="23220070" y="5188505"/>
                  <a:pt x="23211082" y="5190682"/>
                  <a:pt x="23209960" y="5208823"/>
                </a:cubicBezTo>
                <a:cubicBezTo>
                  <a:pt x="23197602" y="5192859"/>
                  <a:pt x="23166148" y="5200478"/>
                  <a:pt x="23140310" y="5198301"/>
                </a:cubicBezTo>
                <a:cubicBezTo>
                  <a:pt x="23138064" y="5228416"/>
                  <a:pt x="23163902" y="5226964"/>
                  <a:pt x="23157160" y="5262884"/>
                </a:cubicBezTo>
                <a:cubicBezTo>
                  <a:pt x="23148174" y="5271229"/>
                  <a:pt x="23134694" y="5272680"/>
                  <a:pt x="23116720" y="5271592"/>
                </a:cubicBezTo>
                <a:cubicBezTo>
                  <a:pt x="23127954" y="5299529"/>
                  <a:pt x="23122336" y="5308963"/>
                  <a:pt x="23107732" y="5328918"/>
                </a:cubicBezTo>
                <a:cubicBezTo>
                  <a:pt x="23115596" y="5353590"/>
                  <a:pt x="23147050" y="5352502"/>
                  <a:pt x="23163902" y="5365926"/>
                </a:cubicBezTo>
                <a:cubicBezTo>
                  <a:pt x="23162778" y="5444296"/>
                  <a:pt x="23148174" y="5458447"/>
                  <a:pt x="23161654" y="5522667"/>
                </a:cubicBezTo>
                <a:cubicBezTo>
                  <a:pt x="23147050" y="5533914"/>
                  <a:pt x="23124584" y="5532826"/>
                  <a:pt x="23114472" y="5544073"/>
                </a:cubicBezTo>
                <a:cubicBezTo>
                  <a:pt x="23117844" y="5559675"/>
                  <a:pt x="23132446" y="5563303"/>
                  <a:pt x="23150420" y="5561489"/>
                </a:cubicBezTo>
                <a:cubicBezTo>
                  <a:pt x="23152668" y="5586161"/>
                  <a:pt x="23113350" y="5567657"/>
                  <a:pt x="23124584" y="5598497"/>
                </a:cubicBezTo>
                <a:cubicBezTo>
                  <a:pt x="23098746" y="5590515"/>
                  <a:pt x="23081896" y="5583258"/>
                  <a:pt x="23066168" y="5606479"/>
                </a:cubicBezTo>
                <a:cubicBezTo>
                  <a:pt x="23103240" y="5581807"/>
                  <a:pt x="23115596" y="5722220"/>
                  <a:pt x="23045948" y="5699362"/>
                </a:cubicBezTo>
                <a:cubicBezTo>
                  <a:pt x="23049318" y="5660177"/>
                  <a:pt x="23080772" y="5647115"/>
                  <a:pt x="23048194" y="5608293"/>
                </a:cubicBezTo>
                <a:cubicBezTo>
                  <a:pt x="23018986" y="5642761"/>
                  <a:pt x="22996518" y="5653646"/>
                  <a:pt x="22984162" y="5692106"/>
                </a:cubicBezTo>
                <a:cubicBezTo>
                  <a:pt x="23032466" y="5704804"/>
                  <a:pt x="23041454" y="5771564"/>
                  <a:pt x="22974052" y="5775918"/>
                </a:cubicBezTo>
                <a:cubicBezTo>
                  <a:pt x="22976298" y="5803130"/>
                  <a:pt x="22998766" y="5813652"/>
                  <a:pt x="23010000" y="5838687"/>
                </a:cubicBezTo>
                <a:cubicBezTo>
                  <a:pt x="23008876" y="5850660"/>
                  <a:pt x="22992026" y="5846669"/>
                  <a:pt x="22983038" y="5848846"/>
                </a:cubicBezTo>
                <a:cubicBezTo>
                  <a:pt x="22976298" y="5869527"/>
                  <a:pt x="22994272" y="5867350"/>
                  <a:pt x="23007752" y="5868438"/>
                </a:cubicBezTo>
                <a:cubicBezTo>
                  <a:pt x="23010000" y="5892748"/>
                  <a:pt x="22979668" y="5888031"/>
                  <a:pt x="22977422" y="5915243"/>
                </a:cubicBezTo>
                <a:cubicBezTo>
                  <a:pt x="23002136" y="5938101"/>
                  <a:pt x="23002136" y="5889482"/>
                  <a:pt x="23036960" y="5894925"/>
                </a:cubicBezTo>
                <a:cubicBezTo>
                  <a:pt x="22994272" y="5937375"/>
                  <a:pt x="22992026" y="6021913"/>
                  <a:pt x="22970682" y="6080691"/>
                </a:cubicBezTo>
                <a:cubicBezTo>
                  <a:pt x="22948214" y="6082142"/>
                  <a:pt x="22942598" y="6097018"/>
                  <a:pt x="22912266" y="6088673"/>
                </a:cubicBezTo>
                <a:cubicBezTo>
                  <a:pt x="22910020" y="6118787"/>
                  <a:pt x="22922376" y="6128221"/>
                  <a:pt x="22939228" y="6135477"/>
                </a:cubicBezTo>
                <a:cubicBezTo>
                  <a:pt x="22905526" y="6166317"/>
                  <a:pt x="22934734" y="6211308"/>
                  <a:pt x="22893168" y="6238519"/>
                </a:cubicBezTo>
                <a:cubicBezTo>
                  <a:pt x="22867332" y="6227635"/>
                  <a:pt x="22895416" y="6199334"/>
                  <a:pt x="22892046" y="6184096"/>
                </a:cubicBezTo>
                <a:cubicBezTo>
                  <a:pt x="22865084" y="6179016"/>
                  <a:pt x="22854974" y="6193166"/>
                  <a:pt x="22844864" y="6210582"/>
                </a:cubicBezTo>
                <a:cubicBezTo>
                  <a:pt x="22821274" y="6172485"/>
                  <a:pt x="22885306" y="6150353"/>
                  <a:pt x="22905526" y="6127495"/>
                </a:cubicBezTo>
                <a:cubicBezTo>
                  <a:pt x="22861714" y="6109354"/>
                  <a:pt x="22844864" y="6023727"/>
                  <a:pt x="22866208" y="5976923"/>
                </a:cubicBezTo>
                <a:cubicBezTo>
                  <a:pt x="22844864" y="5960233"/>
                  <a:pt x="22805546" y="5959870"/>
                  <a:pt x="22775214" y="5948623"/>
                </a:cubicBezTo>
                <a:cubicBezTo>
                  <a:pt x="22778586" y="5958056"/>
                  <a:pt x="22787572" y="5955516"/>
                  <a:pt x="22795436" y="5959145"/>
                </a:cubicBezTo>
                <a:cubicBezTo>
                  <a:pt x="22793188" y="5992524"/>
                  <a:pt x="22757242" y="5999418"/>
                  <a:pt x="22754994" y="6032435"/>
                </a:cubicBezTo>
                <a:cubicBezTo>
                  <a:pt x="22741514" y="6034249"/>
                  <a:pt x="22741514" y="6025179"/>
                  <a:pt x="22729156" y="6024453"/>
                </a:cubicBezTo>
                <a:cubicBezTo>
                  <a:pt x="22705566" y="6034975"/>
                  <a:pt x="22729156" y="6072709"/>
                  <a:pt x="22729156" y="6087947"/>
                </a:cubicBezTo>
                <a:cubicBezTo>
                  <a:pt x="22720170" y="6075248"/>
                  <a:pt x="22688716" y="6036063"/>
                  <a:pt x="22693208" y="6087947"/>
                </a:cubicBezTo>
                <a:cubicBezTo>
                  <a:pt x="22616820" y="6103549"/>
                  <a:pt x="22576378" y="6034612"/>
                  <a:pt x="22524704" y="6079239"/>
                </a:cubicBezTo>
                <a:cubicBezTo>
                  <a:pt x="22544924" y="6044408"/>
                  <a:pt x="22530320" y="6007400"/>
                  <a:pt x="22487632" y="6031347"/>
                </a:cubicBezTo>
                <a:cubicBezTo>
                  <a:pt x="22507852" y="6002683"/>
                  <a:pt x="22503360" y="6005949"/>
                  <a:pt x="22492126" y="5978011"/>
                </a:cubicBezTo>
                <a:cubicBezTo>
                  <a:pt x="22528074" y="5965313"/>
                  <a:pt x="22552788" y="6005586"/>
                  <a:pt x="22564022" y="5967127"/>
                </a:cubicBezTo>
                <a:cubicBezTo>
                  <a:pt x="22561774" y="5939915"/>
                  <a:pt x="22486508" y="5980188"/>
                  <a:pt x="22507852" y="5930481"/>
                </a:cubicBezTo>
                <a:cubicBezTo>
                  <a:pt x="22473028" y="5927942"/>
                  <a:pt x="22462918" y="5953702"/>
                  <a:pt x="22426970" y="5957330"/>
                </a:cubicBezTo>
                <a:cubicBezTo>
                  <a:pt x="22429216" y="5987808"/>
                  <a:pt x="22444944" y="6004135"/>
                  <a:pt x="22461794" y="6023727"/>
                </a:cubicBezTo>
                <a:cubicBezTo>
                  <a:pt x="22456178" y="6038240"/>
                  <a:pt x="22401132" y="5992162"/>
                  <a:pt x="22377542" y="6020825"/>
                </a:cubicBezTo>
                <a:cubicBezTo>
                  <a:pt x="22387652" y="6054930"/>
                  <a:pt x="22394392" y="6027718"/>
                  <a:pt x="22425846" y="6029895"/>
                </a:cubicBezTo>
                <a:cubicBezTo>
                  <a:pt x="22437080" y="6048762"/>
                  <a:pt x="22417984" y="6068718"/>
                  <a:pt x="22443820" y="6088673"/>
                </a:cubicBezTo>
                <a:cubicBezTo>
                  <a:pt x="22419106" y="6120239"/>
                  <a:pt x="22419106" y="6054205"/>
                  <a:pt x="22405626" y="6050213"/>
                </a:cubicBezTo>
                <a:cubicBezTo>
                  <a:pt x="22379788" y="6042231"/>
                  <a:pt x="22412366" y="6092664"/>
                  <a:pt x="22385406" y="6087947"/>
                </a:cubicBezTo>
                <a:cubicBezTo>
                  <a:pt x="22410120" y="6122778"/>
                  <a:pt x="22419106" y="6114071"/>
                  <a:pt x="22439328" y="6142734"/>
                </a:cubicBezTo>
                <a:cubicBezTo>
                  <a:pt x="22412366" y="6149627"/>
                  <a:pt x="22403380" y="6209856"/>
                  <a:pt x="22384282" y="6169220"/>
                </a:cubicBezTo>
                <a:cubicBezTo>
                  <a:pt x="22351704" y="6179016"/>
                  <a:pt x="22378666" y="6187724"/>
                  <a:pt x="22376418" y="6217838"/>
                </a:cubicBezTo>
                <a:lnTo>
                  <a:pt x="22421354" y="6217838"/>
                </a:lnTo>
                <a:cubicBezTo>
                  <a:pt x="22389898" y="6275890"/>
                  <a:pt x="22360692" y="6188812"/>
                  <a:pt x="22320250" y="6198246"/>
                </a:cubicBezTo>
                <a:cubicBezTo>
                  <a:pt x="22318004" y="6228360"/>
                  <a:pt x="22325866" y="6241059"/>
                  <a:pt x="22357322" y="6237068"/>
                </a:cubicBezTo>
                <a:cubicBezTo>
                  <a:pt x="22338224" y="6250855"/>
                  <a:pt x="22368554" y="6261740"/>
                  <a:pt x="22344964" y="6281333"/>
                </a:cubicBezTo>
                <a:cubicBezTo>
                  <a:pt x="22331484" y="6280244"/>
                  <a:pt x="22356198" y="6251581"/>
                  <a:pt x="22330360" y="6243962"/>
                </a:cubicBezTo>
                <a:cubicBezTo>
                  <a:pt x="22295536" y="6235254"/>
                  <a:pt x="22314634" y="6279156"/>
                  <a:pt x="22283178" y="6274076"/>
                </a:cubicBezTo>
                <a:cubicBezTo>
                  <a:pt x="22276438" y="6252307"/>
                  <a:pt x="22253972" y="6241422"/>
                  <a:pt x="22273068" y="6224732"/>
                </a:cubicBezTo>
                <a:cubicBezTo>
                  <a:pt x="22214654" y="6232714"/>
                  <a:pt x="22228134" y="6167406"/>
                  <a:pt x="22165224" y="6177928"/>
                </a:cubicBezTo>
                <a:cubicBezTo>
                  <a:pt x="22176458" y="6214936"/>
                  <a:pt x="22196680" y="6240696"/>
                  <a:pt x="22216900" y="6272262"/>
                </a:cubicBezTo>
                <a:cubicBezTo>
                  <a:pt x="22230380" y="6270448"/>
                  <a:pt x="22227010" y="6249404"/>
                  <a:pt x="22228134" y="6234166"/>
                </a:cubicBezTo>
                <a:cubicBezTo>
                  <a:pt x="22241614" y="6241422"/>
                  <a:pt x="22249478" y="6247590"/>
                  <a:pt x="22261834" y="6254484"/>
                </a:cubicBezTo>
                <a:cubicBezTo>
                  <a:pt x="22260712" y="6272625"/>
                  <a:pt x="22222516" y="6254484"/>
                  <a:pt x="22224764" y="6282058"/>
                </a:cubicBezTo>
                <a:cubicBezTo>
                  <a:pt x="22251724" y="6274802"/>
                  <a:pt x="22239368" y="6331040"/>
                  <a:pt x="22274192" y="6336845"/>
                </a:cubicBezTo>
                <a:cubicBezTo>
                  <a:pt x="22253972" y="6371676"/>
                  <a:pt x="22253972" y="6375304"/>
                  <a:pt x="22264082" y="6421383"/>
                </a:cubicBezTo>
                <a:cubicBezTo>
                  <a:pt x="22251724" y="6402153"/>
                  <a:pt x="22221394" y="6399251"/>
                  <a:pt x="22209036" y="6383286"/>
                </a:cubicBezTo>
                <a:cubicBezTo>
                  <a:pt x="22210160" y="6358977"/>
                  <a:pt x="22244984" y="6371313"/>
                  <a:pt x="22241614" y="6347004"/>
                </a:cubicBezTo>
                <a:cubicBezTo>
                  <a:pt x="22224764" y="6333942"/>
                  <a:pt x="22203420" y="6325960"/>
                  <a:pt x="22235998" y="6309996"/>
                </a:cubicBezTo>
                <a:cubicBezTo>
                  <a:pt x="22228134" y="6291492"/>
                  <a:pt x="22165224" y="6308182"/>
                  <a:pt x="22198926" y="6271174"/>
                </a:cubicBezTo>
                <a:cubicBezTo>
                  <a:pt x="22167472" y="6275165"/>
                  <a:pt x="22149498" y="6267545"/>
                  <a:pt x="22122536" y="6262466"/>
                </a:cubicBezTo>
                <a:cubicBezTo>
                  <a:pt x="22134894" y="6214936"/>
                  <a:pt x="22140510" y="6143459"/>
                  <a:pt x="22089958" y="6112619"/>
                </a:cubicBezTo>
                <a:cubicBezTo>
                  <a:pt x="22129276" y="6112256"/>
                  <a:pt x="22165224" y="6108628"/>
                  <a:pt x="22164102" y="6066178"/>
                </a:cubicBezTo>
                <a:cubicBezTo>
                  <a:pt x="22164102" y="6057107"/>
                  <a:pt x="22147250" y="6058558"/>
                  <a:pt x="22138264" y="6058196"/>
                </a:cubicBezTo>
                <a:cubicBezTo>
                  <a:pt x="22134894" y="6036789"/>
                  <a:pt x="22140510" y="6022276"/>
                  <a:pt x="22146128" y="6010666"/>
                </a:cubicBezTo>
                <a:cubicBezTo>
                  <a:pt x="22180952" y="6028081"/>
                  <a:pt x="22191062" y="6010666"/>
                  <a:pt x="22221394" y="6021913"/>
                </a:cubicBezTo>
                <a:cubicBezTo>
                  <a:pt x="22228134" y="6046585"/>
                  <a:pt x="22201172" y="6038603"/>
                  <a:pt x="22200050" y="6059647"/>
                </a:cubicBezTo>
                <a:cubicBezTo>
                  <a:pt x="22237120" y="6107540"/>
                  <a:pt x="22300030" y="6045860"/>
                  <a:pt x="22332606" y="6029895"/>
                </a:cubicBezTo>
                <a:cubicBezTo>
                  <a:pt x="22301152" y="6021913"/>
                  <a:pt x="22285426" y="5992887"/>
                  <a:pt x="22232628" y="5983091"/>
                </a:cubicBezTo>
                <a:cubicBezTo>
                  <a:pt x="22230380" y="5946808"/>
                  <a:pt x="22244984" y="5987808"/>
                  <a:pt x="22268574" y="5974383"/>
                </a:cubicBezTo>
                <a:cubicBezTo>
                  <a:pt x="22270822" y="5944269"/>
                  <a:pt x="22239368" y="5947897"/>
                  <a:pt x="22231504" y="5929030"/>
                </a:cubicBezTo>
                <a:cubicBezTo>
                  <a:pt x="22200050" y="5935924"/>
                  <a:pt x="22230380" y="5949711"/>
                  <a:pt x="22211282" y="5963498"/>
                </a:cubicBezTo>
                <a:cubicBezTo>
                  <a:pt x="22171964" y="5942817"/>
                  <a:pt x="22148374" y="5904721"/>
                  <a:pt x="22139388" y="5852474"/>
                </a:cubicBezTo>
                <a:cubicBezTo>
                  <a:pt x="22111302" y="5868801"/>
                  <a:pt x="22098946" y="5856828"/>
                  <a:pt x="22067492" y="5854651"/>
                </a:cubicBezTo>
                <a:cubicBezTo>
                  <a:pt x="22095576" y="5829253"/>
                  <a:pt x="22067492" y="5796599"/>
                  <a:pt x="22066368" y="5751246"/>
                </a:cubicBezTo>
                <a:cubicBezTo>
                  <a:pt x="22042778" y="5755600"/>
                  <a:pt x="22045024" y="5788980"/>
                  <a:pt x="22009076" y="5786803"/>
                </a:cubicBezTo>
                <a:cubicBezTo>
                  <a:pt x="22020310" y="5826714"/>
                  <a:pt x="21982116" y="5860093"/>
                  <a:pt x="22021434" y="5872067"/>
                </a:cubicBezTo>
                <a:cubicBezTo>
                  <a:pt x="22012446" y="5883314"/>
                  <a:pt x="21997842" y="5888394"/>
                  <a:pt x="21984362" y="5890571"/>
                </a:cubicBezTo>
                <a:cubicBezTo>
                  <a:pt x="21987732" y="5857554"/>
                  <a:pt x="21974252" y="5838324"/>
                  <a:pt x="21963018" y="5816554"/>
                </a:cubicBezTo>
                <a:cubicBezTo>
                  <a:pt x="21934934" y="5826714"/>
                  <a:pt x="21893370" y="5841589"/>
                  <a:pt x="21864162" y="5824174"/>
                </a:cubicBezTo>
                <a:cubicBezTo>
                  <a:pt x="21852928" y="5859731"/>
                  <a:pt x="21884382" y="5852837"/>
                  <a:pt x="21911344" y="5851748"/>
                </a:cubicBezTo>
                <a:cubicBezTo>
                  <a:pt x="21893370" y="5859368"/>
                  <a:pt x="21876518" y="5894925"/>
                  <a:pt x="21907972" y="5900004"/>
                </a:cubicBezTo>
                <a:cubicBezTo>
                  <a:pt x="21877642" y="5882951"/>
                  <a:pt x="21816980" y="5929756"/>
                  <a:pt x="21797882" y="5880049"/>
                </a:cubicBezTo>
                <a:cubicBezTo>
                  <a:pt x="21788896" y="5876420"/>
                  <a:pt x="21794512" y="5931570"/>
                  <a:pt x="21807992" y="5935561"/>
                </a:cubicBezTo>
                <a:cubicBezTo>
                  <a:pt x="21787772" y="5955153"/>
                  <a:pt x="21751824" y="5961321"/>
                  <a:pt x="21724864" y="5971481"/>
                </a:cubicBezTo>
                <a:cubicBezTo>
                  <a:pt x="21723740" y="5989622"/>
                  <a:pt x="21746208" y="5985994"/>
                  <a:pt x="21739468" y="6009577"/>
                </a:cubicBezTo>
                <a:cubicBezTo>
                  <a:pt x="21704642" y="5998330"/>
                  <a:pt x="21694532" y="6015745"/>
                  <a:pt x="21668694" y="6001595"/>
                </a:cubicBezTo>
                <a:cubicBezTo>
                  <a:pt x="21622636" y="6031709"/>
                  <a:pt x="21696780" y="6051302"/>
                  <a:pt x="21693410" y="6093390"/>
                </a:cubicBezTo>
                <a:cubicBezTo>
                  <a:pt x="21715876" y="6086133"/>
                  <a:pt x="21720370" y="6091938"/>
                  <a:pt x="21748454" y="6072709"/>
                </a:cubicBezTo>
                <a:cubicBezTo>
                  <a:pt x="21782156" y="6096292"/>
                  <a:pt x="21705766" y="6103912"/>
                  <a:pt x="21740590" y="6121690"/>
                </a:cubicBezTo>
                <a:cubicBezTo>
                  <a:pt x="21725986" y="6132575"/>
                  <a:pt x="21717000" y="6146362"/>
                  <a:pt x="21694532" y="6147813"/>
                </a:cubicBezTo>
                <a:cubicBezTo>
                  <a:pt x="21706890" y="6157610"/>
                  <a:pt x="21710260" y="6182282"/>
                  <a:pt x="21737220" y="6177928"/>
                </a:cubicBezTo>
                <a:cubicBezTo>
                  <a:pt x="21743960" y="6208768"/>
                  <a:pt x="21732728" y="6229086"/>
                  <a:pt x="21710260" y="6233440"/>
                </a:cubicBezTo>
                <a:cubicBezTo>
                  <a:pt x="21760812" y="6276253"/>
                  <a:pt x="21743960" y="6205502"/>
                  <a:pt x="21784402" y="6196069"/>
                </a:cubicBezTo>
                <a:cubicBezTo>
                  <a:pt x="21784402" y="6193166"/>
                  <a:pt x="21815856" y="6271174"/>
                  <a:pt x="21766428" y="6261740"/>
                </a:cubicBezTo>
                <a:cubicBezTo>
                  <a:pt x="21806870" y="6264643"/>
                  <a:pt x="21858544" y="6277705"/>
                  <a:pt x="21896740" y="6253032"/>
                </a:cubicBezTo>
                <a:cubicBezTo>
                  <a:pt x="21888876" y="6294757"/>
                  <a:pt x="21912466" y="6290403"/>
                  <a:pt x="21941674" y="6316527"/>
                </a:cubicBezTo>
                <a:cubicBezTo>
                  <a:pt x="21905726" y="6313987"/>
                  <a:pt x="21906850" y="6305279"/>
                  <a:pt x="21874272" y="6317978"/>
                </a:cubicBezTo>
                <a:lnTo>
                  <a:pt x="21876518" y="6288226"/>
                </a:lnTo>
                <a:cubicBezTo>
                  <a:pt x="21822596" y="6290403"/>
                  <a:pt x="21833830" y="6315438"/>
                  <a:pt x="21791142" y="6288226"/>
                </a:cubicBezTo>
                <a:cubicBezTo>
                  <a:pt x="21811364" y="6325960"/>
                  <a:pt x="21864162" y="6331765"/>
                  <a:pt x="21922576" y="6326686"/>
                </a:cubicBezTo>
                <a:cubicBezTo>
                  <a:pt x="21931564" y="6327411"/>
                  <a:pt x="21925946" y="6336845"/>
                  <a:pt x="21930440" y="6346278"/>
                </a:cubicBezTo>
                <a:lnTo>
                  <a:pt x="21929316" y="6364057"/>
                </a:lnTo>
                <a:cubicBezTo>
                  <a:pt x="21915836" y="6366234"/>
                  <a:pt x="21915836" y="6354260"/>
                  <a:pt x="21902356" y="6353535"/>
                </a:cubicBezTo>
                <a:cubicBezTo>
                  <a:pt x="21901232" y="6377481"/>
                  <a:pt x="21923700" y="6375304"/>
                  <a:pt x="21931564" y="6391269"/>
                </a:cubicBezTo>
                <a:cubicBezTo>
                  <a:pt x="21925946" y="6405782"/>
                  <a:pt x="21916960" y="6414489"/>
                  <a:pt x="21902356" y="6419569"/>
                </a:cubicBezTo>
                <a:cubicBezTo>
                  <a:pt x="21873148" y="6393446"/>
                  <a:pt x="21849558" y="6415578"/>
                  <a:pt x="21819226" y="6389454"/>
                </a:cubicBezTo>
                <a:cubicBezTo>
                  <a:pt x="21812486" y="6361880"/>
                  <a:pt x="21860792" y="6383649"/>
                  <a:pt x="21866408" y="6362968"/>
                </a:cubicBezTo>
                <a:cubicBezTo>
                  <a:pt x="21846188" y="6343376"/>
                  <a:pt x="21799006" y="6376030"/>
                  <a:pt x="21763058" y="6373490"/>
                </a:cubicBezTo>
                <a:lnTo>
                  <a:pt x="21764182" y="6418480"/>
                </a:lnTo>
                <a:cubicBezTo>
                  <a:pt x="21768674" y="6424648"/>
                  <a:pt x="21815856" y="6452949"/>
                  <a:pt x="21770922" y="6455851"/>
                </a:cubicBezTo>
                <a:cubicBezTo>
                  <a:pt x="21781032" y="6492859"/>
                  <a:pt x="21793390" y="6454037"/>
                  <a:pt x="21819226" y="6455851"/>
                </a:cubicBezTo>
                <a:cubicBezTo>
                  <a:pt x="21828214" y="6465285"/>
                  <a:pt x="21821474" y="6492497"/>
                  <a:pt x="21807992" y="6503381"/>
                </a:cubicBezTo>
                <a:cubicBezTo>
                  <a:pt x="21840570" y="6548009"/>
                  <a:pt x="21901232" y="6489231"/>
                  <a:pt x="21892246" y="6436985"/>
                </a:cubicBezTo>
                <a:cubicBezTo>
                  <a:pt x="21912466" y="6465648"/>
                  <a:pt x="21904602" y="6458391"/>
                  <a:pt x="21939428" y="6466736"/>
                </a:cubicBezTo>
                <a:cubicBezTo>
                  <a:pt x="21946168" y="6497576"/>
                  <a:pt x="21907972" y="6480523"/>
                  <a:pt x="21894492" y="6485603"/>
                </a:cubicBezTo>
                <a:cubicBezTo>
                  <a:pt x="21902356" y="6501204"/>
                  <a:pt x="21891122" y="6533859"/>
                  <a:pt x="21918084" y="6529505"/>
                </a:cubicBezTo>
                <a:cubicBezTo>
                  <a:pt x="21892246" y="6576309"/>
                  <a:pt x="21884382" y="6626742"/>
                  <a:pt x="21906850" y="6679714"/>
                </a:cubicBezTo>
                <a:cubicBezTo>
                  <a:pt x="21889998" y="6663387"/>
                  <a:pt x="21877642" y="6641255"/>
                  <a:pt x="21861914" y="6622025"/>
                </a:cubicBezTo>
                <a:cubicBezTo>
                  <a:pt x="21820350" y="6631458"/>
                  <a:pt x="21846188" y="6654316"/>
                  <a:pt x="21854052" y="6678989"/>
                </a:cubicBezTo>
                <a:cubicBezTo>
                  <a:pt x="21822596" y="6679714"/>
                  <a:pt x="21809116" y="6661210"/>
                  <a:pt x="21787772" y="6650688"/>
                </a:cubicBezTo>
                <a:cubicBezTo>
                  <a:pt x="21781032" y="6616946"/>
                  <a:pt x="21829336" y="6640892"/>
                  <a:pt x="21834954" y="6623114"/>
                </a:cubicBezTo>
                <a:cubicBezTo>
                  <a:pt x="21831584" y="6610777"/>
                  <a:pt x="21818104" y="6610415"/>
                  <a:pt x="21814734" y="6595176"/>
                </a:cubicBezTo>
                <a:cubicBezTo>
                  <a:pt x="21791142" y="6605698"/>
                  <a:pt x="21785526" y="6632184"/>
                  <a:pt x="21770922" y="6652139"/>
                </a:cubicBezTo>
                <a:cubicBezTo>
                  <a:pt x="21745084" y="6635450"/>
                  <a:pt x="21782156" y="6610415"/>
                  <a:pt x="21770922" y="6576309"/>
                </a:cubicBezTo>
                <a:cubicBezTo>
                  <a:pt x="21740590" y="6568327"/>
                  <a:pt x="21751824" y="6601707"/>
                  <a:pt x="21724864" y="6593725"/>
                </a:cubicBezTo>
                <a:cubicBezTo>
                  <a:pt x="21737220" y="6549460"/>
                  <a:pt x="21682176" y="6512815"/>
                  <a:pt x="21643980" y="6491771"/>
                </a:cubicBezTo>
                <a:cubicBezTo>
                  <a:pt x="21645104" y="6473993"/>
                  <a:pt x="21678806" y="6485240"/>
                  <a:pt x="21672066" y="6454763"/>
                </a:cubicBezTo>
                <a:cubicBezTo>
                  <a:pt x="21666448" y="6414852"/>
                  <a:pt x="21630500" y="6409410"/>
                  <a:pt x="21605786" y="6389454"/>
                </a:cubicBezTo>
                <a:cubicBezTo>
                  <a:pt x="21608032" y="6350269"/>
                  <a:pt x="21640610" y="6401428"/>
                  <a:pt x="21651844" y="6372039"/>
                </a:cubicBezTo>
                <a:cubicBezTo>
                  <a:pt x="21650722" y="6386915"/>
                  <a:pt x="21666448" y="6412312"/>
                  <a:pt x="21706890" y="6409047"/>
                </a:cubicBezTo>
                <a:cubicBezTo>
                  <a:pt x="21660832" y="6375304"/>
                  <a:pt x="21628254" y="6325235"/>
                  <a:pt x="21591182" y="6280244"/>
                </a:cubicBezTo>
                <a:cubicBezTo>
                  <a:pt x="21594552" y="6235254"/>
                  <a:pt x="21639488" y="6229086"/>
                  <a:pt x="21692286" y="6232714"/>
                </a:cubicBezTo>
                <a:cubicBezTo>
                  <a:pt x="21702396" y="6230537"/>
                  <a:pt x="21699026" y="6215299"/>
                  <a:pt x="21712506" y="6213122"/>
                </a:cubicBezTo>
                <a:cubicBezTo>
                  <a:pt x="21709136" y="6194980"/>
                  <a:pt x="21658584" y="6206591"/>
                  <a:pt x="21661954" y="6224732"/>
                </a:cubicBezTo>
                <a:cubicBezTo>
                  <a:pt x="21651844" y="6187724"/>
                  <a:pt x="21624884" y="6179742"/>
                  <a:pt x="21599046" y="6177928"/>
                </a:cubicBezTo>
                <a:cubicBezTo>
                  <a:pt x="21603540" y="6166317"/>
                  <a:pt x="21613650" y="6157610"/>
                  <a:pt x="21627130" y="6158698"/>
                </a:cubicBezTo>
                <a:cubicBezTo>
                  <a:pt x="21622636" y="6149265"/>
                  <a:pt x="21610280" y="6142008"/>
                  <a:pt x="21601292" y="6138380"/>
                </a:cubicBezTo>
                <a:cubicBezTo>
                  <a:pt x="21573208" y="6148539"/>
                  <a:pt x="21612526" y="6163778"/>
                  <a:pt x="21590060" y="6177202"/>
                </a:cubicBezTo>
                <a:cubicBezTo>
                  <a:pt x="21547370" y="6135114"/>
                  <a:pt x="21501312" y="6161238"/>
                  <a:pt x="21441774" y="6175025"/>
                </a:cubicBezTo>
                <a:cubicBezTo>
                  <a:pt x="21461994" y="6155433"/>
                  <a:pt x="21446268" y="6124230"/>
                  <a:pt x="21423800" y="6119513"/>
                </a:cubicBezTo>
                <a:cubicBezTo>
                  <a:pt x="21375496" y="6113345"/>
                  <a:pt x="21326066" y="6191352"/>
                  <a:pt x="21312586" y="6118062"/>
                </a:cubicBezTo>
                <a:cubicBezTo>
                  <a:pt x="21338424" y="6080691"/>
                  <a:pt x="21483338" y="6114796"/>
                  <a:pt x="21456378" y="6055293"/>
                </a:cubicBezTo>
                <a:cubicBezTo>
                  <a:pt x="21469858" y="6041143"/>
                  <a:pt x="21521534" y="6071983"/>
                  <a:pt x="21537260" y="6028081"/>
                </a:cubicBezTo>
                <a:cubicBezTo>
                  <a:pt x="21533890" y="6009577"/>
                  <a:pt x="21502436" y="6020099"/>
                  <a:pt x="21508052" y="5990347"/>
                </a:cubicBezTo>
                <a:cubicBezTo>
                  <a:pt x="21473228" y="5990710"/>
                  <a:pt x="21466488" y="6020462"/>
                  <a:pt x="21426046" y="6017559"/>
                </a:cubicBezTo>
                <a:cubicBezTo>
                  <a:pt x="21459748" y="5995790"/>
                  <a:pt x="21439528" y="5951525"/>
                  <a:pt x="21390100" y="5960233"/>
                </a:cubicBezTo>
                <a:cubicBezTo>
                  <a:pt x="21395716" y="5951525"/>
                  <a:pt x="21409196" y="5946446"/>
                  <a:pt x="21418184" y="5944269"/>
                </a:cubicBezTo>
                <a:cubicBezTo>
                  <a:pt x="21402456" y="5925039"/>
                  <a:pt x="21394592" y="5900730"/>
                  <a:pt x="21373248" y="5886942"/>
                </a:cubicBezTo>
                <a:cubicBezTo>
                  <a:pt x="21331684" y="5911252"/>
                  <a:pt x="21293490" y="5938826"/>
                  <a:pt x="21276638" y="5988896"/>
                </a:cubicBezTo>
                <a:cubicBezTo>
                  <a:pt x="21263158" y="5988170"/>
                  <a:pt x="21274392" y="5958419"/>
                  <a:pt x="21262034" y="5951525"/>
                </a:cubicBezTo>
                <a:cubicBezTo>
                  <a:pt x="21186770" y="5943180"/>
                  <a:pt x="21190140" y="6019011"/>
                  <a:pt x="21131724" y="6026993"/>
                </a:cubicBezTo>
                <a:cubicBezTo>
                  <a:pt x="21130600" y="6036063"/>
                  <a:pt x="21148574" y="6034612"/>
                  <a:pt x="21157562" y="6034975"/>
                </a:cubicBezTo>
                <a:cubicBezTo>
                  <a:pt x="21123860" y="6069080"/>
                  <a:pt x="21093530" y="6120601"/>
                  <a:pt x="21109256" y="6155070"/>
                </a:cubicBezTo>
                <a:cubicBezTo>
                  <a:pt x="21064322" y="6157972"/>
                  <a:pt x="21101392" y="6075974"/>
                  <a:pt x="21056458" y="6081779"/>
                </a:cubicBezTo>
                <a:cubicBezTo>
                  <a:pt x="21057582" y="6066903"/>
                  <a:pt x="21078926" y="6074160"/>
                  <a:pt x="21092406" y="6071983"/>
                </a:cubicBezTo>
                <a:cubicBezTo>
                  <a:pt x="21099146" y="6039329"/>
                  <a:pt x="21086790" y="6024090"/>
                  <a:pt x="21065444" y="6016471"/>
                </a:cubicBezTo>
                <a:cubicBezTo>
                  <a:pt x="21071062" y="6004860"/>
                  <a:pt x="21089036" y="6008851"/>
                  <a:pt x="21102516" y="6007037"/>
                </a:cubicBezTo>
                <a:cubicBezTo>
                  <a:pt x="21074432" y="5956605"/>
                  <a:pt x="21075556" y="5996153"/>
                  <a:pt x="21093530" y="5933747"/>
                </a:cubicBezTo>
                <a:cubicBezTo>
                  <a:pt x="21072186" y="5920322"/>
                  <a:pt x="21037360" y="5914154"/>
                  <a:pt x="21049718" y="5866987"/>
                </a:cubicBezTo>
                <a:cubicBezTo>
                  <a:pt x="21002536" y="5842315"/>
                  <a:pt x="20969958" y="5858279"/>
                  <a:pt x="20912666" y="5848120"/>
                </a:cubicBezTo>
                <a:cubicBezTo>
                  <a:pt x="20901432" y="5874606"/>
                  <a:pt x="20923900" y="5873155"/>
                  <a:pt x="20922776" y="5894199"/>
                </a:cubicBezTo>
                <a:cubicBezTo>
                  <a:pt x="20874472" y="5878597"/>
                  <a:pt x="20908174" y="5838687"/>
                  <a:pt x="20874472" y="5809298"/>
                </a:cubicBezTo>
                <a:cubicBezTo>
                  <a:pt x="20856498" y="5811112"/>
                  <a:pt x="20867732" y="5842315"/>
                  <a:pt x="20854252" y="5847395"/>
                </a:cubicBezTo>
                <a:cubicBezTo>
                  <a:pt x="20841894" y="5840501"/>
                  <a:pt x="20837400" y="5824537"/>
                  <a:pt x="20839648" y="5800590"/>
                </a:cubicBezTo>
                <a:cubicBezTo>
                  <a:pt x="20818304" y="5802041"/>
                  <a:pt x="20832908" y="5837598"/>
                  <a:pt x="20819426" y="5845218"/>
                </a:cubicBezTo>
                <a:cubicBezTo>
                  <a:pt x="20825044" y="5845580"/>
                  <a:pt x="20826168" y="5846669"/>
                  <a:pt x="20834030" y="5847395"/>
                </a:cubicBezTo>
                <a:cubicBezTo>
                  <a:pt x="20853128" y="5857191"/>
                  <a:pt x="20765506" y="5882226"/>
                  <a:pt x="20755394" y="5846669"/>
                </a:cubicBezTo>
                <a:cubicBezTo>
                  <a:pt x="20699226" y="5884765"/>
                  <a:pt x="20675636" y="5962410"/>
                  <a:pt x="20658784" y="6023727"/>
                </a:cubicBezTo>
                <a:cubicBezTo>
                  <a:pt x="20637440" y="6019011"/>
                  <a:pt x="20616096" y="5999418"/>
                  <a:pt x="20621714" y="6042231"/>
                </a:cubicBezTo>
                <a:cubicBezTo>
                  <a:pt x="20599246" y="6040780"/>
                  <a:pt x="20549818" y="6049488"/>
                  <a:pt x="20577902" y="6024453"/>
                </a:cubicBezTo>
                <a:cubicBezTo>
                  <a:pt x="20546448" y="6031347"/>
                  <a:pt x="20576778" y="6045134"/>
                  <a:pt x="20557682" y="6058921"/>
                </a:cubicBezTo>
                <a:cubicBezTo>
                  <a:pt x="20540830" y="6045497"/>
                  <a:pt x="20538584" y="6016108"/>
                  <a:pt x="20512746" y="6013931"/>
                </a:cubicBezTo>
                <a:cubicBezTo>
                  <a:pt x="20490280" y="6015382"/>
                  <a:pt x="20510500" y="6043683"/>
                  <a:pt x="20519486" y="6041506"/>
                </a:cubicBezTo>
                <a:cubicBezTo>
                  <a:pt x="20501512" y="6049125"/>
                  <a:pt x="20483540" y="6050576"/>
                  <a:pt x="20447592" y="6042231"/>
                </a:cubicBezTo>
                <a:cubicBezTo>
                  <a:pt x="20482416" y="6062912"/>
                  <a:pt x="20437480" y="6066178"/>
                  <a:pt x="20430740" y="6041506"/>
                </a:cubicBezTo>
                <a:cubicBezTo>
                  <a:pt x="20416136" y="6052390"/>
                  <a:pt x="20410520" y="6066903"/>
                  <a:pt x="20384682" y="6058921"/>
                </a:cubicBezTo>
                <a:cubicBezTo>
                  <a:pt x="20400410" y="6090124"/>
                  <a:pt x="20419506" y="6067992"/>
                  <a:pt x="20454332" y="6070532"/>
                </a:cubicBezTo>
                <a:cubicBezTo>
                  <a:pt x="20435234" y="6090124"/>
                  <a:pt x="20465566" y="6098469"/>
                  <a:pt x="20483540" y="6105726"/>
                </a:cubicBezTo>
                <a:cubicBezTo>
                  <a:pt x="20485786" y="6127132"/>
                  <a:pt x="20456578" y="6115885"/>
                  <a:pt x="20454332" y="6134026"/>
                </a:cubicBezTo>
                <a:cubicBezTo>
                  <a:pt x="20440850" y="6087584"/>
                  <a:pt x="20431864" y="6143822"/>
                  <a:pt x="20407150" y="6105726"/>
                </a:cubicBezTo>
                <a:cubicBezTo>
                  <a:pt x="20395916" y="6147088"/>
                  <a:pt x="20390300" y="6114071"/>
                  <a:pt x="20373448" y="6161238"/>
                </a:cubicBezTo>
                <a:cubicBezTo>
                  <a:pt x="20372326" y="6170308"/>
                  <a:pt x="20381312" y="6170671"/>
                  <a:pt x="20380188" y="6179379"/>
                </a:cubicBezTo>
                <a:cubicBezTo>
                  <a:pt x="20427370" y="6140557"/>
                  <a:pt x="20475676" y="6153256"/>
                  <a:pt x="20520610" y="6144185"/>
                </a:cubicBezTo>
                <a:cubicBezTo>
                  <a:pt x="20516116" y="6149990"/>
                  <a:pt x="20511624" y="6152167"/>
                  <a:pt x="20510500" y="6161238"/>
                </a:cubicBezTo>
                <a:cubicBezTo>
                  <a:pt x="20567792" y="6171397"/>
                  <a:pt x="20583520" y="6139468"/>
                  <a:pt x="20638564" y="6125318"/>
                </a:cubicBezTo>
                <a:cubicBezTo>
                  <a:pt x="20640810" y="6155433"/>
                  <a:pt x="20666648" y="6160149"/>
                  <a:pt x="20693610" y="6161963"/>
                </a:cubicBezTo>
                <a:cubicBezTo>
                  <a:pt x="20704844" y="6193166"/>
                  <a:pt x="20666648" y="6169946"/>
                  <a:pt x="20677882" y="6201149"/>
                </a:cubicBezTo>
                <a:cubicBezTo>
                  <a:pt x="20646428" y="6204777"/>
                  <a:pt x="20647552" y="6183007"/>
                  <a:pt x="20628454" y="6199697"/>
                </a:cubicBezTo>
                <a:cubicBezTo>
                  <a:pt x="20640810" y="6224732"/>
                  <a:pt x="20677882" y="6200786"/>
                  <a:pt x="20695856" y="6198972"/>
                </a:cubicBezTo>
                <a:cubicBezTo>
                  <a:pt x="20694732" y="6214210"/>
                  <a:pt x="20693610" y="6225821"/>
                  <a:pt x="20702596" y="6226546"/>
                </a:cubicBezTo>
                <a:cubicBezTo>
                  <a:pt x="20658784" y="6220378"/>
                  <a:pt x="20645304" y="6282421"/>
                  <a:pt x="20644182" y="6349181"/>
                </a:cubicBezTo>
                <a:cubicBezTo>
                  <a:pt x="20617220" y="6359340"/>
                  <a:pt x="20603740" y="6373127"/>
                  <a:pt x="20619466" y="6404693"/>
                </a:cubicBezTo>
                <a:cubicBezTo>
                  <a:pt x="20583520" y="6411224"/>
                  <a:pt x="20570038" y="6413764"/>
                  <a:pt x="20544202" y="6393808"/>
                </a:cubicBezTo>
                <a:cubicBezTo>
                  <a:pt x="20528474" y="6429002"/>
                  <a:pt x="20435234" y="6410498"/>
                  <a:pt x="20470058" y="6488506"/>
                </a:cubicBezTo>
                <a:cubicBezTo>
                  <a:pt x="20459948" y="6499753"/>
                  <a:pt x="20438604" y="6497939"/>
                  <a:pt x="20416136" y="6496125"/>
                </a:cubicBezTo>
                <a:cubicBezTo>
                  <a:pt x="20417260" y="6484152"/>
                  <a:pt x="20430740" y="6488506"/>
                  <a:pt x="20444222" y="6486329"/>
                </a:cubicBezTo>
                <a:cubicBezTo>
                  <a:pt x="20445344" y="6468187"/>
                  <a:pt x="20436358" y="6458754"/>
                  <a:pt x="20413890" y="6460205"/>
                </a:cubicBezTo>
                <a:cubicBezTo>
                  <a:pt x="20420630" y="6433356"/>
                  <a:pt x="20464442" y="6446055"/>
                  <a:pt x="20462194" y="6412675"/>
                </a:cubicBezTo>
                <a:cubicBezTo>
                  <a:pt x="20436358" y="6392720"/>
                  <a:pt x="20362216" y="6368048"/>
                  <a:pt x="20352104" y="6394534"/>
                </a:cubicBezTo>
                <a:cubicBezTo>
                  <a:pt x="20339748" y="6366597"/>
                  <a:pt x="20327390" y="6360429"/>
                  <a:pt x="20294812" y="6376393"/>
                </a:cubicBezTo>
                <a:cubicBezTo>
                  <a:pt x="20297060" y="6358977"/>
                  <a:pt x="20289196" y="6352809"/>
                  <a:pt x="20280208" y="6349181"/>
                </a:cubicBezTo>
                <a:cubicBezTo>
                  <a:pt x="20270098" y="6362605"/>
                  <a:pt x="20242014" y="6357889"/>
                  <a:pt x="20224040" y="6365871"/>
                </a:cubicBezTo>
                <a:cubicBezTo>
                  <a:pt x="20230780" y="6329588"/>
                  <a:pt x="20188092" y="6253758"/>
                  <a:pt x="20135294" y="6271174"/>
                </a:cubicBezTo>
                <a:cubicBezTo>
                  <a:pt x="20137540" y="6228723"/>
                  <a:pt x="20156638" y="6260289"/>
                  <a:pt x="20192586" y="6253758"/>
                </a:cubicBezTo>
                <a:cubicBezTo>
                  <a:pt x="20185846" y="6277705"/>
                  <a:pt x="20208314" y="6279156"/>
                  <a:pt x="20226288" y="6280244"/>
                </a:cubicBezTo>
                <a:cubicBezTo>
                  <a:pt x="20201574" y="6326686"/>
                  <a:pt x="20268976" y="6314350"/>
                  <a:pt x="20280208" y="6347004"/>
                </a:cubicBezTo>
                <a:cubicBezTo>
                  <a:pt x="20291442" y="6316164"/>
                  <a:pt x="20291442" y="6369499"/>
                  <a:pt x="20313910" y="6356075"/>
                </a:cubicBezTo>
                <a:cubicBezTo>
                  <a:pt x="20324020" y="6347730"/>
                  <a:pt x="20290320" y="6306368"/>
                  <a:pt x="20258864" y="6309996"/>
                </a:cubicBezTo>
                <a:cubicBezTo>
                  <a:pt x="20264482" y="6301288"/>
                  <a:pt x="20268976" y="6289315"/>
                  <a:pt x="20271222" y="6271174"/>
                </a:cubicBezTo>
                <a:cubicBezTo>
                  <a:pt x="20216176" y="6285687"/>
                  <a:pt x="20189216" y="6226546"/>
                  <a:pt x="20122938" y="6224732"/>
                </a:cubicBezTo>
                <a:cubicBezTo>
                  <a:pt x="20091482" y="6228723"/>
                  <a:pt x="20147652" y="6262829"/>
                  <a:pt x="20102716" y="6253758"/>
                </a:cubicBezTo>
                <a:cubicBezTo>
                  <a:pt x="20081372" y="6243236"/>
                  <a:pt x="20110580" y="6208768"/>
                  <a:pt x="20038684" y="6215661"/>
                </a:cubicBezTo>
                <a:cubicBezTo>
                  <a:pt x="20045424" y="6183007"/>
                  <a:pt x="20018464" y="6181556"/>
                  <a:pt x="20020710" y="6151442"/>
                </a:cubicBezTo>
                <a:cubicBezTo>
                  <a:pt x="19993750" y="6152530"/>
                  <a:pt x="19974652" y="6163778"/>
                  <a:pt x="19981392" y="6197520"/>
                </a:cubicBezTo>
                <a:cubicBezTo>
                  <a:pt x="19957802" y="6208042"/>
                  <a:pt x="19928594" y="6198609"/>
                  <a:pt x="19927470" y="6159424"/>
                </a:cubicBezTo>
                <a:cubicBezTo>
                  <a:pt x="19953308" y="6161238"/>
                  <a:pt x="19936458" y="6200060"/>
                  <a:pt x="19973528" y="6187361"/>
                </a:cubicBezTo>
                <a:cubicBezTo>
                  <a:pt x="19978584" y="6165048"/>
                  <a:pt x="19947622" y="6150285"/>
                  <a:pt x="19925664" y="6151646"/>
                </a:cubicBezTo>
                <a:lnTo>
                  <a:pt x="19908920" y="6158476"/>
                </a:lnTo>
                <a:lnTo>
                  <a:pt x="19909076" y="6154979"/>
                </a:lnTo>
                <a:cubicBezTo>
                  <a:pt x="19910902" y="6146362"/>
                  <a:pt x="19917360" y="6134752"/>
                  <a:pt x="19937580" y="6133300"/>
                </a:cubicBezTo>
                <a:cubicBezTo>
                  <a:pt x="19892646" y="6069443"/>
                  <a:pt x="19790420" y="6126769"/>
                  <a:pt x="19774692" y="6037877"/>
                </a:cubicBezTo>
                <a:cubicBezTo>
                  <a:pt x="19748854" y="6075248"/>
                  <a:pt x="19747732" y="6048037"/>
                  <a:pt x="19719648" y="6058196"/>
                </a:cubicBezTo>
                <a:cubicBezTo>
                  <a:pt x="19724140" y="6064364"/>
                  <a:pt x="19727510" y="6072709"/>
                  <a:pt x="19736498" y="6076337"/>
                </a:cubicBezTo>
                <a:cubicBezTo>
                  <a:pt x="19714030" y="6086859"/>
                  <a:pt x="19664602" y="6071983"/>
                  <a:pt x="19615174" y="6083593"/>
                </a:cubicBezTo>
                <a:lnTo>
                  <a:pt x="19616296" y="6123141"/>
                </a:lnTo>
                <a:cubicBezTo>
                  <a:pt x="19634270" y="6127495"/>
                  <a:pt x="19632024" y="6109354"/>
                  <a:pt x="19632024" y="6094115"/>
                </a:cubicBezTo>
                <a:cubicBezTo>
                  <a:pt x="19660108" y="6090124"/>
                  <a:pt x="19664602" y="6147088"/>
                  <a:pt x="19689316" y="6112619"/>
                </a:cubicBezTo>
                <a:cubicBezTo>
                  <a:pt x="19683700" y="6115159"/>
                  <a:pt x="19679206" y="6187361"/>
                  <a:pt x="19688192" y="6185184"/>
                </a:cubicBezTo>
                <a:cubicBezTo>
                  <a:pt x="19717400" y="6217476"/>
                  <a:pt x="19819628" y="6158335"/>
                  <a:pt x="19854452" y="6169946"/>
                </a:cubicBezTo>
                <a:cubicBezTo>
                  <a:pt x="19812886" y="6197157"/>
                  <a:pt x="19729758" y="6230900"/>
                  <a:pt x="19658986" y="6222918"/>
                </a:cubicBezTo>
                <a:cubicBezTo>
                  <a:pt x="19648874" y="6231263"/>
                  <a:pt x="19670218" y="6253758"/>
                  <a:pt x="19669096" y="6259563"/>
                </a:cubicBezTo>
                <a:cubicBezTo>
                  <a:pt x="19667972" y="6274802"/>
                  <a:pt x="19615174" y="6273713"/>
                  <a:pt x="19649998" y="6288226"/>
                </a:cubicBezTo>
                <a:cubicBezTo>
                  <a:pt x="19643258" y="6315075"/>
                  <a:pt x="19618544" y="6283147"/>
                  <a:pt x="19605064" y="6288226"/>
                </a:cubicBezTo>
                <a:cubicBezTo>
                  <a:pt x="19625284" y="6323058"/>
                  <a:pt x="19682576" y="6324146"/>
                  <a:pt x="19675836" y="6362968"/>
                </a:cubicBezTo>
                <a:cubicBezTo>
                  <a:pt x="19716276" y="6356800"/>
                  <a:pt x="19719648" y="6381110"/>
                  <a:pt x="19749978" y="6383286"/>
                </a:cubicBezTo>
                <a:cubicBezTo>
                  <a:pt x="19771322" y="6339385"/>
                  <a:pt x="19655614" y="6337208"/>
                  <a:pt x="19667972" y="6290041"/>
                </a:cubicBezTo>
                <a:cubicBezTo>
                  <a:pt x="19694932" y="6288589"/>
                  <a:pt x="19687070" y="6318341"/>
                  <a:pt x="19714030" y="6317252"/>
                </a:cubicBezTo>
                <a:cubicBezTo>
                  <a:pt x="19733128" y="6303465"/>
                  <a:pt x="19694932" y="6276979"/>
                  <a:pt x="19697180" y="6253032"/>
                </a:cubicBezTo>
                <a:cubicBezTo>
                  <a:pt x="19736498" y="6267908"/>
                  <a:pt x="19755594" y="6305279"/>
                  <a:pt x="19771322" y="6345553"/>
                </a:cubicBezTo>
                <a:cubicBezTo>
                  <a:pt x="19789296" y="6334668"/>
                  <a:pt x="19788172" y="6347004"/>
                  <a:pt x="19816256" y="6336845"/>
                </a:cubicBezTo>
                <a:cubicBezTo>
                  <a:pt x="19801654" y="6350995"/>
                  <a:pt x="19803900" y="6377481"/>
                  <a:pt x="19835354" y="6373490"/>
                </a:cubicBezTo>
                <a:cubicBezTo>
                  <a:pt x="19817380" y="6378570"/>
                  <a:pt x="19831984" y="6416666"/>
                  <a:pt x="19814010" y="6421383"/>
                </a:cubicBezTo>
                <a:cubicBezTo>
                  <a:pt x="19840972" y="6411224"/>
                  <a:pt x="19828614" y="6481975"/>
                  <a:pt x="19848834" y="6501567"/>
                </a:cubicBezTo>
                <a:cubicBezTo>
                  <a:pt x="19896016" y="6468550"/>
                  <a:pt x="19926348" y="6483426"/>
                  <a:pt x="19970158" y="6495399"/>
                </a:cubicBezTo>
                <a:cubicBezTo>
                  <a:pt x="19993750" y="6472904"/>
                  <a:pt x="19957802" y="6476170"/>
                  <a:pt x="19963418" y="6449321"/>
                </a:cubicBezTo>
                <a:cubicBezTo>
                  <a:pt x="19981392" y="6462745"/>
                  <a:pt x="20002736" y="6470364"/>
                  <a:pt x="20000490" y="6503381"/>
                </a:cubicBezTo>
                <a:cubicBezTo>
                  <a:pt x="19963418" y="6525151"/>
                  <a:pt x="19911744" y="6557442"/>
                  <a:pt x="19876918" y="6549097"/>
                </a:cubicBezTo>
                <a:cubicBezTo>
                  <a:pt x="19879166" y="6570504"/>
                  <a:pt x="19901634" y="6569053"/>
                  <a:pt x="19924100" y="6567601"/>
                </a:cubicBezTo>
                <a:cubicBezTo>
                  <a:pt x="19900510" y="6593362"/>
                  <a:pt x="19853328" y="6565424"/>
                  <a:pt x="19861192" y="6529505"/>
                </a:cubicBezTo>
                <a:cubicBezTo>
                  <a:pt x="19818504" y="6556717"/>
                  <a:pt x="19798282" y="6537487"/>
                  <a:pt x="19756718" y="6549823"/>
                </a:cubicBezTo>
                <a:cubicBezTo>
                  <a:pt x="19767952" y="6577760"/>
                  <a:pt x="19773568" y="6560345"/>
                  <a:pt x="19796036" y="6558894"/>
                </a:cubicBezTo>
                <a:cubicBezTo>
                  <a:pt x="19790420" y="6576672"/>
                  <a:pt x="19767952" y="6577760"/>
                  <a:pt x="19766828" y="6595902"/>
                </a:cubicBezTo>
                <a:cubicBezTo>
                  <a:pt x="19753348" y="6582840"/>
                  <a:pt x="19747732" y="6549460"/>
                  <a:pt x="19756718" y="6541115"/>
                </a:cubicBezTo>
                <a:lnTo>
                  <a:pt x="19739868" y="6539664"/>
                </a:lnTo>
                <a:cubicBezTo>
                  <a:pt x="19712906" y="6537487"/>
                  <a:pt x="19764582" y="6567964"/>
                  <a:pt x="19728634" y="6568327"/>
                </a:cubicBezTo>
                <a:cubicBezTo>
                  <a:pt x="19723018" y="6586105"/>
                  <a:pt x="19729758" y="6548009"/>
                  <a:pt x="19712906" y="6531682"/>
                </a:cubicBezTo>
                <a:cubicBezTo>
                  <a:pt x="19689316" y="6545106"/>
                  <a:pt x="19655614" y="6581752"/>
                  <a:pt x="19628654" y="6531682"/>
                </a:cubicBezTo>
                <a:cubicBezTo>
                  <a:pt x="19654492" y="6530593"/>
                  <a:pt x="19690440" y="6535673"/>
                  <a:pt x="19705044" y="6521523"/>
                </a:cubicBezTo>
                <a:cubicBezTo>
                  <a:pt x="19655614" y="6521160"/>
                  <a:pt x="19601694" y="6460205"/>
                  <a:pt x="19556758" y="6466010"/>
                </a:cubicBezTo>
                <a:cubicBezTo>
                  <a:pt x="19564622" y="6484877"/>
                  <a:pt x="19590460" y="6490320"/>
                  <a:pt x="19602816" y="6512089"/>
                </a:cubicBezTo>
                <a:cubicBezTo>
                  <a:pt x="19576978" y="6555628"/>
                  <a:pt x="19494972" y="6528053"/>
                  <a:pt x="19435434" y="6557079"/>
                </a:cubicBezTo>
                <a:cubicBezTo>
                  <a:pt x="19443298" y="6566513"/>
                  <a:pt x="19446668" y="6578849"/>
                  <a:pt x="19445544" y="6593725"/>
                </a:cubicBezTo>
                <a:cubicBezTo>
                  <a:pt x="19400610" y="6596627"/>
                  <a:pt x="19400610" y="6602795"/>
                  <a:pt x="19361292" y="6593725"/>
                </a:cubicBezTo>
                <a:cubicBezTo>
                  <a:pt x="19368032" y="6618760"/>
                  <a:pt x="19403980" y="6612592"/>
                  <a:pt x="19406226" y="6639803"/>
                </a:cubicBezTo>
                <a:cubicBezTo>
                  <a:pt x="19380390" y="6637989"/>
                  <a:pt x="19329838" y="6591911"/>
                  <a:pt x="19312986" y="6630007"/>
                </a:cubicBezTo>
                <a:cubicBezTo>
                  <a:pt x="19320850" y="6657582"/>
                  <a:pt x="19332084" y="6622751"/>
                  <a:pt x="19350058" y="6630007"/>
                </a:cubicBezTo>
                <a:cubicBezTo>
                  <a:pt x="19319728" y="6673183"/>
                  <a:pt x="19315234" y="6670281"/>
                  <a:pt x="19274792" y="6667378"/>
                </a:cubicBezTo>
                <a:cubicBezTo>
                  <a:pt x="19316356" y="6649237"/>
                  <a:pt x="19290520" y="6635087"/>
                  <a:pt x="19274792" y="6603884"/>
                </a:cubicBezTo>
                <a:cubicBezTo>
                  <a:pt x="19248954" y="6595902"/>
                  <a:pt x="19260188" y="6629644"/>
                  <a:pt x="19229858" y="6621299"/>
                </a:cubicBezTo>
                <a:cubicBezTo>
                  <a:pt x="19209636" y="6589734"/>
                  <a:pt x="19155716" y="6592273"/>
                  <a:pt x="19139988" y="6557805"/>
                </a:cubicBezTo>
                <a:cubicBezTo>
                  <a:pt x="19205144" y="6595539"/>
                  <a:pt x="19319728" y="6603521"/>
                  <a:pt x="19398364" y="6557805"/>
                </a:cubicBezTo>
                <a:cubicBezTo>
                  <a:pt x="19375896" y="6562159"/>
                  <a:pt x="19320850" y="6540027"/>
                  <a:pt x="19269176" y="6566513"/>
                </a:cubicBezTo>
                <a:cubicBezTo>
                  <a:pt x="19271422" y="6542566"/>
                  <a:pt x="19233228" y="6558531"/>
                  <a:pt x="19239968" y="6528779"/>
                </a:cubicBezTo>
                <a:cubicBezTo>
                  <a:pt x="19150098" y="6537487"/>
                  <a:pt x="19098424" y="6512815"/>
                  <a:pt x="19046748" y="6545469"/>
                </a:cubicBezTo>
                <a:cubicBezTo>
                  <a:pt x="19037762" y="6544743"/>
                  <a:pt x="19038884" y="6529505"/>
                  <a:pt x="19040008" y="6517169"/>
                </a:cubicBezTo>
                <a:cubicBezTo>
                  <a:pt x="18993950" y="6544381"/>
                  <a:pt x="18961372" y="6505558"/>
                  <a:pt x="18927670" y="6545469"/>
                </a:cubicBezTo>
                <a:cubicBezTo>
                  <a:pt x="18915314" y="6581026"/>
                  <a:pt x="18966988" y="6548734"/>
                  <a:pt x="18955756" y="6584291"/>
                </a:cubicBezTo>
                <a:cubicBezTo>
                  <a:pt x="18931040" y="6610052"/>
                  <a:pt x="18924300" y="6572681"/>
                  <a:pt x="18898464" y="6573769"/>
                </a:cubicBezTo>
                <a:cubicBezTo>
                  <a:pt x="18874872" y="6579937"/>
                  <a:pt x="18896216" y="6593362"/>
                  <a:pt x="18897340" y="6611866"/>
                </a:cubicBezTo>
                <a:cubicBezTo>
                  <a:pt x="18902956" y="6612229"/>
                  <a:pt x="18905204" y="6614406"/>
                  <a:pt x="18914190" y="6613317"/>
                </a:cubicBezTo>
                <a:cubicBezTo>
                  <a:pt x="18918684" y="6642706"/>
                  <a:pt x="18868132" y="6640892"/>
                  <a:pt x="18856898" y="6620574"/>
                </a:cubicBezTo>
                <a:cubicBezTo>
                  <a:pt x="18845664" y="6615857"/>
                  <a:pt x="18835554" y="6606424"/>
                  <a:pt x="18825444" y="6592999"/>
                </a:cubicBezTo>
                <a:cubicBezTo>
                  <a:pt x="18716478" y="6612592"/>
                  <a:pt x="18679406" y="6633998"/>
                  <a:pt x="18732204" y="6704386"/>
                </a:cubicBezTo>
                <a:cubicBezTo>
                  <a:pt x="18763658" y="6700395"/>
                  <a:pt x="18770398" y="6676449"/>
                  <a:pt x="18789496" y="6656493"/>
                </a:cubicBezTo>
                <a:cubicBezTo>
                  <a:pt x="18778262" y="6628556"/>
                  <a:pt x="18758042" y="6663750"/>
                  <a:pt x="18740068" y="6656493"/>
                </a:cubicBezTo>
                <a:cubicBezTo>
                  <a:pt x="18755796" y="6627467"/>
                  <a:pt x="18768152" y="6643069"/>
                  <a:pt x="18787250" y="6629282"/>
                </a:cubicBezTo>
                <a:cubicBezTo>
                  <a:pt x="18790620" y="6641618"/>
                  <a:pt x="18798484" y="6648874"/>
                  <a:pt x="18825444" y="6656493"/>
                </a:cubicBezTo>
                <a:cubicBezTo>
                  <a:pt x="18819828" y="6671369"/>
                  <a:pt x="18801854" y="6664476"/>
                  <a:pt x="18788372" y="6666652"/>
                </a:cubicBezTo>
                <a:cubicBezTo>
                  <a:pt x="18788372" y="6678626"/>
                  <a:pt x="18782756" y="6684068"/>
                  <a:pt x="18778262" y="6686608"/>
                </a:cubicBezTo>
                <a:cubicBezTo>
                  <a:pt x="18789496" y="6711643"/>
                  <a:pt x="18834432" y="6708740"/>
                  <a:pt x="18841172" y="6676086"/>
                </a:cubicBezTo>
                <a:cubicBezTo>
                  <a:pt x="18849034" y="6703661"/>
                  <a:pt x="18911944" y="6701484"/>
                  <a:pt x="18909696" y="6668104"/>
                </a:cubicBezTo>
                <a:cubicBezTo>
                  <a:pt x="18924300" y="6711643"/>
                  <a:pt x="18959126" y="6723253"/>
                  <a:pt x="19000690" y="6705112"/>
                </a:cubicBezTo>
                <a:cubicBezTo>
                  <a:pt x="18997320" y="6686608"/>
                  <a:pt x="18965866" y="6697130"/>
                  <a:pt x="18972606" y="6667378"/>
                </a:cubicBezTo>
                <a:cubicBezTo>
                  <a:pt x="19022034" y="6649600"/>
                  <a:pt x="19065846" y="6667378"/>
                  <a:pt x="19099546" y="6684794"/>
                </a:cubicBezTo>
                <a:cubicBezTo>
                  <a:pt x="19078202" y="6810331"/>
                  <a:pt x="19319728" y="6791101"/>
                  <a:pt x="19402856" y="6808880"/>
                </a:cubicBezTo>
                <a:cubicBezTo>
                  <a:pt x="19388252" y="6826295"/>
                  <a:pt x="19365786" y="6830649"/>
                  <a:pt x="19355674" y="6854233"/>
                </a:cubicBezTo>
                <a:cubicBezTo>
                  <a:pt x="19398364" y="6824118"/>
                  <a:pt x="19425324" y="6819039"/>
                  <a:pt x="19479246" y="6816862"/>
                </a:cubicBezTo>
                <a:lnTo>
                  <a:pt x="19476998" y="6856773"/>
                </a:lnTo>
                <a:cubicBezTo>
                  <a:pt x="19447792" y="6821216"/>
                  <a:pt x="19397240" y="6841897"/>
                  <a:pt x="19384882" y="6883259"/>
                </a:cubicBezTo>
                <a:cubicBezTo>
                  <a:pt x="19419708" y="6894869"/>
                  <a:pt x="19438804" y="6878179"/>
                  <a:pt x="19412966" y="6930789"/>
                </a:cubicBezTo>
                <a:cubicBezTo>
                  <a:pt x="19452284" y="6942762"/>
                  <a:pt x="19437682" y="6898860"/>
                  <a:pt x="19438804" y="6871648"/>
                </a:cubicBezTo>
                <a:cubicBezTo>
                  <a:pt x="19473628" y="6892329"/>
                  <a:pt x="19485986" y="6890878"/>
                  <a:pt x="19515194" y="6865843"/>
                </a:cubicBezTo>
                <a:cubicBezTo>
                  <a:pt x="19541032" y="6873825"/>
                  <a:pt x="19524180" y="6928975"/>
                  <a:pt x="19541032" y="6948204"/>
                </a:cubicBezTo>
                <a:cubicBezTo>
                  <a:pt x="19538784" y="6955461"/>
                  <a:pt x="19534290" y="6960178"/>
                  <a:pt x="19530920" y="6966346"/>
                </a:cubicBezTo>
                <a:cubicBezTo>
                  <a:pt x="19532044" y="6945302"/>
                  <a:pt x="19515194" y="6940222"/>
                  <a:pt x="19521934" y="6910471"/>
                </a:cubicBezTo>
                <a:cubicBezTo>
                  <a:pt x="19472506" y="6907205"/>
                  <a:pt x="19488232" y="6941674"/>
                  <a:pt x="19456778" y="6939497"/>
                </a:cubicBezTo>
                <a:cubicBezTo>
                  <a:pt x="19464642" y="6952195"/>
                  <a:pt x="19501714" y="6936594"/>
                  <a:pt x="19494972" y="6966346"/>
                </a:cubicBezTo>
                <a:lnTo>
                  <a:pt x="19530920" y="6966346"/>
                </a:lnTo>
                <a:cubicBezTo>
                  <a:pt x="19520810" y="6984487"/>
                  <a:pt x="19505084" y="6997186"/>
                  <a:pt x="19475876" y="6995009"/>
                </a:cubicBezTo>
                <a:lnTo>
                  <a:pt x="19475876" y="7049795"/>
                </a:lnTo>
                <a:cubicBezTo>
                  <a:pt x="19447792" y="7057052"/>
                  <a:pt x="19450038" y="7035645"/>
                  <a:pt x="19426448" y="7039999"/>
                </a:cubicBezTo>
                <a:cubicBezTo>
                  <a:pt x="19464642" y="7075919"/>
                  <a:pt x="19426448" y="7119095"/>
                  <a:pt x="19381512" y="7124900"/>
                </a:cubicBezTo>
                <a:cubicBezTo>
                  <a:pt x="19373648" y="7100228"/>
                  <a:pt x="19400610" y="7104945"/>
                  <a:pt x="19401734" y="7086803"/>
                </a:cubicBezTo>
                <a:cubicBezTo>
                  <a:pt x="19225364" y="7113652"/>
                  <a:pt x="19079326" y="7043264"/>
                  <a:pt x="18970358" y="7002265"/>
                </a:cubicBezTo>
                <a:cubicBezTo>
                  <a:pt x="18946768" y="7015690"/>
                  <a:pt x="18927670" y="7035645"/>
                  <a:pt x="18883860" y="7029840"/>
                </a:cubicBezTo>
                <a:cubicBezTo>
                  <a:pt x="18884982" y="7014601"/>
                  <a:pt x="18877120" y="7005168"/>
                  <a:pt x="18868132" y="7001540"/>
                </a:cubicBezTo>
                <a:cubicBezTo>
                  <a:pt x="18869256" y="6992469"/>
                  <a:pt x="18881612" y="6992832"/>
                  <a:pt x="18895094" y="6990655"/>
                </a:cubicBezTo>
                <a:cubicBezTo>
                  <a:pt x="18846788" y="6930063"/>
                  <a:pt x="18823198" y="6942762"/>
                  <a:pt x="18719848" y="6944576"/>
                </a:cubicBezTo>
                <a:cubicBezTo>
                  <a:pt x="18713108" y="6977593"/>
                  <a:pt x="18759166" y="6956912"/>
                  <a:pt x="18747932" y="6992469"/>
                </a:cubicBezTo>
                <a:cubicBezTo>
                  <a:pt x="18726588" y="6978682"/>
                  <a:pt x="18732204" y="6972876"/>
                  <a:pt x="18699626" y="6982673"/>
                </a:cubicBezTo>
                <a:cubicBezTo>
                  <a:pt x="18700750" y="6967797"/>
                  <a:pt x="18709736" y="6965983"/>
                  <a:pt x="18709736" y="6954010"/>
                </a:cubicBezTo>
                <a:cubicBezTo>
                  <a:pt x="18663678" y="6983761"/>
                  <a:pt x="18655816" y="6907205"/>
                  <a:pt x="18608634" y="6943125"/>
                </a:cubicBezTo>
                <a:cubicBezTo>
                  <a:pt x="18573810" y="6934780"/>
                  <a:pt x="18642334" y="6909382"/>
                  <a:pt x="18610880" y="6907205"/>
                </a:cubicBezTo>
                <a:cubicBezTo>
                  <a:pt x="18613128" y="6886161"/>
                  <a:pt x="18655816" y="6904665"/>
                  <a:pt x="18673790" y="6899949"/>
                </a:cubicBezTo>
                <a:cubicBezTo>
                  <a:pt x="18673790" y="6845525"/>
                  <a:pt x="18612004" y="6889790"/>
                  <a:pt x="18590660" y="6870197"/>
                </a:cubicBezTo>
                <a:cubicBezTo>
                  <a:pt x="18636718" y="6849153"/>
                  <a:pt x="18567068" y="6840808"/>
                  <a:pt x="18590660" y="6815411"/>
                </a:cubicBezTo>
                <a:cubicBezTo>
                  <a:pt x="18533368" y="6811419"/>
                  <a:pt x="18531120" y="6844437"/>
                  <a:pt x="18497420" y="6805977"/>
                </a:cubicBezTo>
                <a:cubicBezTo>
                  <a:pt x="18476076" y="6804163"/>
                  <a:pt x="18470458" y="6819402"/>
                  <a:pt x="18464842" y="6833915"/>
                </a:cubicBezTo>
                <a:cubicBezTo>
                  <a:pt x="18459226" y="6851693"/>
                  <a:pt x="18501914" y="6863303"/>
                  <a:pt x="18508654" y="6842622"/>
                </a:cubicBezTo>
                <a:cubicBezTo>
                  <a:pt x="18481692" y="6904303"/>
                  <a:pt x="18418784" y="6797632"/>
                  <a:pt x="18343518" y="6786385"/>
                </a:cubicBezTo>
                <a:cubicBezTo>
                  <a:pt x="18388452" y="6722890"/>
                  <a:pt x="18467088" y="6807066"/>
                  <a:pt x="18545724" y="6758084"/>
                </a:cubicBezTo>
                <a:cubicBezTo>
                  <a:pt x="18587290" y="6806340"/>
                  <a:pt x="18601894" y="6731598"/>
                  <a:pt x="18649074" y="6759173"/>
                </a:cubicBezTo>
                <a:cubicBezTo>
                  <a:pt x="18646828" y="6764978"/>
                  <a:pt x="18643458" y="6769332"/>
                  <a:pt x="18640088" y="6772597"/>
                </a:cubicBezTo>
                <a:cubicBezTo>
                  <a:pt x="18654692" y="6768606"/>
                  <a:pt x="18669296" y="6770783"/>
                  <a:pt x="18683900" y="6775500"/>
                </a:cubicBezTo>
                <a:cubicBezTo>
                  <a:pt x="18660308" y="6754456"/>
                  <a:pt x="18636718" y="6731598"/>
                  <a:pt x="18610880" y="6713820"/>
                </a:cubicBezTo>
                <a:cubicBezTo>
                  <a:pt x="18585042" y="6705838"/>
                  <a:pt x="18591782" y="6736678"/>
                  <a:pt x="18565946" y="6731598"/>
                </a:cubicBezTo>
                <a:lnTo>
                  <a:pt x="18567068" y="6701484"/>
                </a:lnTo>
                <a:cubicBezTo>
                  <a:pt x="18527750" y="6695678"/>
                  <a:pt x="18534492" y="6733049"/>
                  <a:pt x="18490680" y="6721076"/>
                </a:cubicBezTo>
                <a:cubicBezTo>
                  <a:pt x="18527750" y="6702209"/>
                  <a:pt x="18488432" y="6693501"/>
                  <a:pt x="18490680" y="6657582"/>
                </a:cubicBezTo>
                <a:cubicBezTo>
                  <a:pt x="18437882" y="6650688"/>
                  <a:pt x="18476076" y="6680803"/>
                  <a:pt x="18455856" y="6703298"/>
                </a:cubicBezTo>
                <a:cubicBezTo>
                  <a:pt x="18383960" y="6710554"/>
                  <a:pt x="18336778" y="6682980"/>
                  <a:pt x="18279486" y="6684794"/>
                </a:cubicBezTo>
                <a:cubicBezTo>
                  <a:pt x="18266006" y="6686971"/>
                  <a:pt x="18272746" y="6705112"/>
                  <a:pt x="18271622" y="6719988"/>
                </a:cubicBezTo>
                <a:cubicBezTo>
                  <a:pt x="18295214" y="6706563"/>
                  <a:pt x="18340148" y="6692413"/>
                  <a:pt x="18361492" y="6721076"/>
                </a:cubicBezTo>
                <a:cubicBezTo>
                  <a:pt x="18352506" y="6711280"/>
                  <a:pt x="18252526" y="6746111"/>
                  <a:pt x="18304200" y="6767881"/>
                </a:cubicBezTo>
                <a:cubicBezTo>
                  <a:pt x="18277240" y="6778040"/>
                  <a:pt x="18272746" y="6778040"/>
                  <a:pt x="18234552" y="6814685"/>
                </a:cubicBezTo>
                <a:cubicBezTo>
                  <a:pt x="18231182" y="6796181"/>
                  <a:pt x="18244662" y="6794004"/>
                  <a:pt x="18241292" y="6775500"/>
                </a:cubicBezTo>
                <a:cubicBezTo>
                  <a:pt x="18227810" y="6774774"/>
                  <a:pt x="18227810" y="6784208"/>
                  <a:pt x="18214330" y="6786385"/>
                </a:cubicBezTo>
                <a:cubicBezTo>
                  <a:pt x="18209836" y="6840445"/>
                  <a:pt x="18219948" y="6831375"/>
                  <a:pt x="18239044" y="6869109"/>
                </a:cubicBezTo>
                <a:cubicBezTo>
                  <a:pt x="18232304" y="6847339"/>
                  <a:pt x="18206466" y="6888338"/>
                  <a:pt x="18195234" y="6860038"/>
                </a:cubicBezTo>
                <a:cubicBezTo>
                  <a:pt x="18127830" y="6939859"/>
                  <a:pt x="18059306" y="7013513"/>
                  <a:pt x="17935734" y="6998637"/>
                </a:cubicBezTo>
                <a:cubicBezTo>
                  <a:pt x="17890800" y="7065034"/>
                  <a:pt x="17787450" y="7073379"/>
                  <a:pt x="17739144" y="7136510"/>
                </a:cubicBezTo>
                <a:cubicBezTo>
                  <a:pt x="17706566" y="7140139"/>
                  <a:pt x="17659386" y="7124900"/>
                  <a:pt x="17666126" y="7164448"/>
                </a:cubicBezTo>
                <a:cubicBezTo>
                  <a:pt x="17648152" y="7163359"/>
                  <a:pt x="17634672" y="7159005"/>
                  <a:pt x="17631302" y="7146669"/>
                </a:cubicBezTo>
                <a:cubicBezTo>
                  <a:pt x="17599846" y="7147758"/>
                  <a:pt x="17665002" y="7176421"/>
                  <a:pt x="17627932" y="7182952"/>
                </a:cubicBezTo>
                <a:cubicBezTo>
                  <a:pt x="17587490" y="7189120"/>
                  <a:pt x="17638042" y="7165173"/>
                  <a:pt x="17611080" y="7163359"/>
                </a:cubicBezTo>
                <a:cubicBezTo>
                  <a:pt x="17596476" y="7183678"/>
                  <a:pt x="17586366" y="7203996"/>
                  <a:pt x="17571762" y="7221048"/>
                </a:cubicBezTo>
                <a:cubicBezTo>
                  <a:pt x="17508854" y="7234473"/>
                  <a:pt x="17379666" y="7219597"/>
                  <a:pt x="17315634" y="7248260"/>
                </a:cubicBezTo>
                <a:cubicBezTo>
                  <a:pt x="17302154" y="7241367"/>
                  <a:pt x="17294290" y="7231570"/>
                  <a:pt x="17286426" y="7218872"/>
                </a:cubicBezTo>
                <a:cubicBezTo>
                  <a:pt x="17116798" y="7279463"/>
                  <a:pt x="16995474" y="7183315"/>
                  <a:pt x="16838202" y="7199642"/>
                </a:cubicBezTo>
                <a:cubicBezTo>
                  <a:pt x="16813488" y="7158643"/>
                  <a:pt x="16788774" y="7181138"/>
                  <a:pt x="16735974" y="7171341"/>
                </a:cubicBezTo>
                <a:cubicBezTo>
                  <a:pt x="16737098" y="7153200"/>
                  <a:pt x="16724742" y="7152475"/>
                  <a:pt x="16725864" y="7134333"/>
                </a:cubicBezTo>
                <a:cubicBezTo>
                  <a:pt x="16625884" y="7160820"/>
                  <a:pt x="16559606" y="7086803"/>
                  <a:pt x="16456256" y="7088980"/>
                </a:cubicBezTo>
                <a:lnTo>
                  <a:pt x="16459626" y="7058503"/>
                </a:lnTo>
                <a:cubicBezTo>
                  <a:pt x="16398964" y="7090794"/>
                  <a:pt x="16406826" y="7036008"/>
                  <a:pt x="16347290" y="7068299"/>
                </a:cubicBezTo>
                <a:cubicBezTo>
                  <a:pt x="16334930" y="7039999"/>
                  <a:pt x="16304600" y="7034919"/>
                  <a:pt x="16276516" y="7047981"/>
                </a:cubicBezTo>
                <a:cubicBezTo>
                  <a:pt x="16283256" y="7024035"/>
                  <a:pt x="16259666" y="7026212"/>
                  <a:pt x="16266406" y="7002265"/>
                </a:cubicBezTo>
                <a:cubicBezTo>
                  <a:pt x="16234952" y="6997186"/>
                  <a:pt x="16247310" y="7028751"/>
                  <a:pt x="16220348" y="7020769"/>
                </a:cubicBezTo>
                <a:cubicBezTo>
                  <a:pt x="16152946" y="6964894"/>
                  <a:pt x="16046226" y="6908656"/>
                  <a:pt x="15942874" y="6919178"/>
                </a:cubicBezTo>
                <a:cubicBezTo>
                  <a:pt x="15928270" y="6886161"/>
                  <a:pt x="15901310" y="6865118"/>
                  <a:pt x="15872102" y="6846976"/>
                </a:cubicBezTo>
                <a:cubicBezTo>
                  <a:pt x="15854130" y="6850242"/>
                  <a:pt x="15841772" y="6857498"/>
                  <a:pt x="15842894" y="6878905"/>
                </a:cubicBezTo>
                <a:cubicBezTo>
                  <a:pt x="15835032" y="6872374"/>
                  <a:pt x="15814810" y="6840445"/>
                  <a:pt x="15817058" y="6879631"/>
                </a:cubicBezTo>
                <a:cubicBezTo>
                  <a:pt x="15778862" y="6852781"/>
                  <a:pt x="15765382" y="6848428"/>
                  <a:pt x="15745162" y="6816862"/>
                </a:cubicBezTo>
                <a:cubicBezTo>
                  <a:pt x="15776616" y="6815411"/>
                  <a:pt x="15804702" y="6822304"/>
                  <a:pt x="15833908" y="6827021"/>
                </a:cubicBezTo>
                <a:cubicBezTo>
                  <a:pt x="15827168" y="6824118"/>
                  <a:pt x="15822674" y="6819402"/>
                  <a:pt x="15815934" y="6816862"/>
                </a:cubicBezTo>
                <a:cubicBezTo>
                  <a:pt x="15826046" y="6799446"/>
                  <a:pt x="15827168" y="6772597"/>
                  <a:pt x="15833908" y="6751916"/>
                </a:cubicBezTo>
                <a:cubicBezTo>
                  <a:pt x="15766506" y="6683705"/>
                  <a:pt x="15614850" y="6760261"/>
                  <a:pt x="15557558" y="6686608"/>
                </a:cubicBezTo>
                <a:cubicBezTo>
                  <a:pt x="15697980" y="6714908"/>
                  <a:pt x="15868734" y="6702209"/>
                  <a:pt x="15993426" y="6705112"/>
                </a:cubicBezTo>
                <a:cubicBezTo>
                  <a:pt x="16191140" y="6616220"/>
                  <a:pt x="16409074" y="6686245"/>
                  <a:pt x="16620268" y="6671006"/>
                </a:cubicBezTo>
                <a:cubicBezTo>
                  <a:pt x="16797760" y="6743934"/>
                  <a:pt x="16983116" y="6717811"/>
                  <a:pt x="17192064" y="6663024"/>
                </a:cubicBezTo>
                <a:cubicBezTo>
                  <a:pt x="17190940" y="6617671"/>
                  <a:pt x="17140388" y="6628193"/>
                  <a:pt x="17144882" y="6577398"/>
                </a:cubicBezTo>
                <a:cubicBezTo>
                  <a:pt x="17263958" y="6588645"/>
                  <a:pt x="17325744" y="6599167"/>
                  <a:pt x="17448192" y="6568327"/>
                </a:cubicBezTo>
                <a:cubicBezTo>
                  <a:pt x="17444822" y="6555991"/>
                  <a:pt x="17436958" y="6547283"/>
                  <a:pt x="17423478" y="6540390"/>
                </a:cubicBezTo>
                <a:cubicBezTo>
                  <a:pt x="17397640" y="6602070"/>
                  <a:pt x="17314510" y="6507735"/>
                  <a:pt x="17311140" y="6549823"/>
                </a:cubicBezTo>
                <a:cubicBezTo>
                  <a:pt x="17221270" y="6489231"/>
                  <a:pt x="17110058" y="6551274"/>
                  <a:pt x="17017940" y="6466010"/>
                </a:cubicBezTo>
                <a:cubicBezTo>
                  <a:pt x="17004460" y="6471090"/>
                  <a:pt x="17029174" y="6505921"/>
                  <a:pt x="16997720" y="6512815"/>
                </a:cubicBezTo>
                <a:cubicBezTo>
                  <a:pt x="17005584" y="6459117"/>
                  <a:pt x="16923578" y="6474718"/>
                  <a:pt x="16886506" y="6502293"/>
                </a:cubicBezTo>
                <a:cubicBezTo>
                  <a:pt x="16939304" y="6442427"/>
                  <a:pt x="16801130" y="6459480"/>
                  <a:pt x="16761812" y="6438799"/>
                </a:cubicBezTo>
                <a:cubicBezTo>
                  <a:pt x="16762936" y="6426825"/>
                  <a:pt x="16779786" y="6430816"/>
                  <a:pt x="16775294" y="6418480"/>
                </a:cubicBezTo>
                <a:cubicBezTo>
                  <a:pt x="16750578" y="6401428"/>
                  <a:pt x="16723618" y="6409047"/>
                  <a:pt x="16703398" y="6438073"/>
                </a:cubicBezTo>
                <a:cubicBezTo>
                  <a:pt x="16685422" y="6439524"/>
                  <a:pt x="16701150" y="6405056"/>
                  <a:pt x="16693286" y="6392357"/>
                </a:cubicBezTo>
                <a:cubicBezTo>
                  <a:pt x="16692162" y="6392357"/>
                  <a:pt x="16691040" y="6392357"/>
                  <a:pt x="16689918" y="6392357"/>
                </a:cubicBezTo>
                <a:cubicBezTo>
                  <a:pt x="16664078" y="6399614"/>
                  <a:pt x="16643858" y="6415941"/>
                  <a:pt x="16643858" y="6445692"/>
                </a:cubicBezTo>
                <a:cubicBezTo>
                  <a:pt x="16628130" y="6475081"/>
                  <a:pt x="16631502" y="6420657"/>
                  <a:pt x="16640488" y="6421383"/>
                </a:cubicBezTo>
                <a:cubicBezTo>
                  <a:pt x="16603418" y="6442790"/>
                  <a:pt x="16606786" y="6398162"/>
                  <a:pt x="16552866" y="6412675"/>
                </a:cubicBezTo>
                <a:cubicBezTo>
                  <a:pt x="16534890" y="6414127"/>
                  <a:pt x="16546126" y="6444967"/>
                  <a:pt x="16519164" y="6436985"/>
                </a:cubicBezTo>
                <a:cubicBezTo>
                  <a:pt x="16518042" y="6455126"/>
                  <a:pt x="16528150" y="6455851"/>
                  <a:pt x="16527028" y="6473993"/>
                </a:cubicBezTo>
                <a:cubicBezTo>
                  <a:pt x="16491080" y="6468550"/>
                  <a:pt x="16411322" y="6456214"/>
                  <a:pt x="16395594" y="6500479"/>
                </a:cubicBezTo>
                <a:cubicBezTo>
                  <a:pt x="16347290" y="6476170"/>
                  <a:pt x="16278762" y="6504833"/>
                  <a:pt x="16237198" y="6456577"/>
                </a:cubicBezTo>
                <a:cubicBezTo>
                  <a:pt x="16201250" y="6517532"/>
                  <a:pt x="16109134" y="6435896"/>
                  <a:pt x="16086666" y="6491771"/>
                </a:cubicBezTo>
                <a:cubicBezTo>
                  <a:pt x="16069816" y="6481612"/>
                  <a:pt x="16076556" y="6454400"/>
                  <a:pt x="16068694" y="6438799"/>
                </a:cubicBezTo>
                <a:cubicBezTo>
                  <a:pt x="16061952" y="6468550"/>
                  <a:pt x="16043978" y="6473630"/>
                  <a:pt x="16042854" y="6436985"/>
                </a:cubicBezTo>
                <a:cubicBezTo>
                  <a:pt x="15960850" y="6452586"/>
                  <a:pt x="15840648" y="6389092"/>
                  <a:pt x="15787850" y="6445692"/>
                </a:cubicBezTo>
                <a:cubicBezTo>
                  <a:pt x="15763136" y="6407959"/>
                  <a:pt x="15678882" y="6402516"/>
                  <a:pt x="15645182" y="6427551"/>
                </a:cubicBezTo>
                <a:cubicBezTo>
                  <a:pt x="15649674" y="6436985"/>
                  <a:pt x="15653046" y="6442427"/>
                  <a:pt x="15653046" y="6454763"/>
                </a:cubicBezTo>
                <a:cubicBezTo>
                  <a:pt x="15547449" y="6492497"/>
                  <a:pt x="15466566" y="6432631"/>
                  <a:pt x="15407027" y="6525151"/>
                </a:cubicBezTo>
                <a:cubicBezTo>
                  <a:pt x="15430618" y="6557079"/>
                  <a:pt x="15440729" y="6494674"/>
                  <a:pt x="15475553" y="6509187"/>
                </a:cubicBezTo>
                <a:cubicBezTo>
                  <a:pt x="15396917" y="6606786"/>
                  <a:pt x="15212684" y="6499753"/>
                  <a:pt x="15113828" y="6568327"/>
                </a:cubicBezTo>
                <a:cubicBezTo>
                  <a:pt x="15052042" y="6500479"/>
                  <a:pt x="14993627" y="6623476"/>
                  <a:pt x="14963296" y="6552000"/>
                </a:cubicBezTo>
                <a:cubicBezTo>
                  <a:pt x="14949816" y="6553814"/>
                  <a:pt x="14936335" y="6555991"/>
                  <a:pt x="14930718" y="6567601"/>
                </a:cubicBezTo>
                <a:cubicBezTo>
                  <a:pt x="14913868" y="6557442"/>
                  <a:pt x="14901511" y="6544381"/>
                  <a:pt x="14883537" y="6533859"/>
                </a:cubicBezTo>
                <a:cubicBezTo>
                  <a:pt x="14874550" y="6536398"/>
                  <a:pt x="14861069" y="6548009"/>
                  <a:pt x="14874550" y="6552000"/>
                </a:cubicBezTo>
                <a:cubicBezTo>
                  <a:pt x="14850959" y="6565424"/>
                  <a:pt x="14834108" y="6554902"/>
                  <a:pt x="14812764" y="6532407"/>
                </a:cubicBezTo>
                <a:cubicBezTo>
                  <a:pt x="14706044" y="6536761"/>
                  <a:pt x="14633025" y="6561433"/>
                  <a:pt x="14531922" y="6533133"/>
                </a:cubicBezTo>
                <a:cubicBezTo>
                  <a:pt x="14462273" y="6579575"/>
                  <a:pt x="14339825" y="6535310"/>
                  <a:pt x="14261189" y="6523700"/>
                </a:cubicBezTo>
                <a:cubicBezTo>
                  <a:pt x="14074710" y="6562159"/>
                  <a:pt x="13897217" y="6485966"/>
                  <a:pt x="13764660" y="6540390"/>
                </a:cubicBezTo>
                <a:cubicBezTo>
                  <a:pt x="13770276" y="6519709"/>
                  <a:pt x="13746686" y="6520434"/>
                  <a:pt x="13753426" y="6493585"/>
                </a:cubicBezTo>
                <a:cubicBezTo>
                  <a:pt x="13726465" y="6491771"/>
                  <a:pt x="13725342" y="6512815"/>
                  <a:pt x="13727588" y="6540390"/>
                </a:cubicBezTo>
                <a:cubicBezTo>
                  <a:pt x="13697257" y="6529142"/>
                  <a:pt x="13711861" y="6514992"/>
                  <a:pt x="13703998" y="6496125"/>
                </a:cubicBezTo>
                <a:cubicBezTo>
                  <a:pt x="13688270" y="6531319"/>
                  <a:pt x="13680407" y="6516080"/>
                  <a:pt x="13650076" y="6504833"/>
                </a:cubicBezTo>
                <a:cubicBezTo>
                  <a:pt x="13638842" y="6543655"/>
                  <a:pt x="13690517" y="6513178"/>
                  <a:pt x="13683777" y="6549097"/>
                </a:cubicBezTo>
                <a:cubicBezTo>
                  <a:pt x="13653446" y="6528779"/>
                  <a:pt x="13578180" y="6517894"/>
                  <a:pt x="13589414" y="6485603"/>
                </a:cubicBezTo>
                <a:cubicBezTo>
                  <a:pt x="13559083" y="6477258"/>
                  <a:pt x="13556836" y="6497939"/>
                  <a:pt x="13560206" y="6522611"/>
                </a:cubicBezTo>
                <a:cubicBezTo>
                  <a:pt x="13453486" y="6512089"/>
                  <a:pt x="13440006" y="6453312"/>
                  <a:pt x="13320928" y="6493585"/>
                </a:cubicBezTo>
                <a:cubicBezTo>
                  <a:pt x="13335532" y="6482338"/>
                  <a:pt x="13326545" y="6479435"/>
                  <a:pt x="13323175" y="6466736"/>
                </a:cubicBezTo>
                <a:cubicBezTo>
                  <a:pt x="13292844" y="6461657"/>
                  <a:pt x="13278240" y="6475807"/>
                  <a:pt x="13272623" y="6493585"/>
                </a:cubicBezTo>
                <a:cubicBezTo>
                  <a:pt x="13241169" y="6497213"/>
                  <a:pt x="13246786" y="6470364"/>
                  <a:pt x="13224318" y="6468913"/>
                </a:cubicBezTo>
                <a:cubicBezTo>
                  <a:pt x="13179384" y="6468913"/>
                  <a:pt x="13186124" y="6517894"/>
                  <a:pt x="13137819" y="6511364"/>
                </a:cubicBezTo>
                <a:cubicBezTo>
                  <a:pt x="13168150" y="6464922"/>
                  <a:pt x="13076033" y="6494311"/>
                  <a:pt x="13060306" y="6466010"/>
                </a:cubicBezTo>
                <a:cubicBezTo>
                  <a:pt x="13032222" y="6470364"/>
                  <a:pt x="13025482" y="6500479"/>
                  <a:pt x="12995151" y="6501567"/>
                </a:cubicBezTo>
                <a:cubicBezTo>
                  <a:pt x="12996274" y="6483426"/>
                  <a:pt x="13022112" y="6491045"/>
                  <a:pt x="13023235" y="6476170"/>
                </a:cubicBezTo>
                <a:cubicBezTo>
                  <a:pt x="12931119" y="6463471"/>
                  <a:pt x="12903034" y="6482338"/>
                  <a:pt x="12809795" y="6466736"/>
                </a:cubicBezTo>
                <a:cubicBezTo>
                  <a:pt x="12770477" y="6458028"/>
                  <a:pt x="12710938" y="6471453"/>
                  <a:pt x="12689594" y="6466736"/>
                </a:cubicBezTo>
                <a:cubicBezTo>
                  <a:pt x="12659263" y="6455851"/>
                  <a:pt x="12652523" y="6428277"/>
                  <a:pt x="12625562" y="6420295"/>
                </a:cubicBezTo>
                <a:cubicBezTo>
                  <a:pt x="12581750" y="6411224"/>
                  <a:pt x="12498621" y="6444967"/>
                  <a:pt x="12484017" y="6404693"/>
                </a:cubicBezTo>
                <a:cubicBezTo>
                  <a:pt x="12397518" y="6422834"/>
                  <a:pt x="12314388" y="6407233"/>
                  <a:pt x="12203175" y="6402516"/>
                </a:cubicBezTo>
                <a:cubicBezTo>
                  <a:pt x="12195311" y="6441338"/>
                  <a:pt x="12100948" y="6401428"/>
                  <a:pt x="12078481" y="6393808"/>
                </a:cubicBezTo>
                <a:cubicBezTo>
                  <a:pt x="12056013" y="6401428"/>
                  <a:pt x="12068370" y="6405419"/>
                  <a:pt x="12071740" y="6430091"/>
                </a:cubicBezTo>
                <a:cubicBezTo>
                  <a:pt x="12045904" y="6419206"/>
                  <a:pt x="12033546" y="6397437"/>
                  <a:pt x="11993104" y="6403967"/>
                </a:cubicBezTo>
                <a:cubicBezTo>
                  <a:pt x="11961650" y="6407596"/>
                  <a:pt x="11978500" y="6426825"/>
                  <a:pt x="11981871" y="6444967"/>
                </a:cubicBezTo>
                <a:cubicBezTo>
                  <a:pt x="11962773" y="6449683"/>
                  <a:pt x="11965020" y="6434808"/>
                  <a:pt x="11966143" y="6419569"/>
                </a:cubicBezTo>
                <a:cubicBezTo>
                  <a:pt x="11878520" y="6386189"/>
                  <a:pt x="11787527" y="6470727"/>
                  <a:pt x="11707768" y="6410498"/>
                </a:cubicBezTo>
                <a:cubicBezTo>
                  <a:pt x="11678560" y="6438799"/>
                  <a:pt x="11584197" y="6377481"/>
                  <a:pt x="11557237" y="6444967"/>
                </a:cubicBezTo>
                <a:cubicBezTo>
                  <a:pt x="11544879" y="6435170"/>
                  <a:pt x="11519042" y="6436622"/>
                  <a:pt x="11524659" y="6409773"/>
                </a:cubicBezTo>
                <a:cubicBezTo>
                  <a:pt x="11498822" y="6407959"/>
                  <a:pt x="11499945" y="6434808"/>
                  <a:pt x="11486464" y="6443153"/>
                </a:cubicBezTo>
                <a:cubicBezTo>
                  <a:pt x="11489834" y="6382924"/>
                  <a:pt x="11388731" y="6436259"/>
                  <a:pt x="11348290" y="6433719"/>
                </a:cubicBezTo>
                <a:cubicBezTo>
                  <a:pt x="11312342" y="6434082"/>
                  <a:pt x="11271900" y="6383286"/>
                  <a:pt x="11241569" y="6435533"/>
                </a:cubicBezTo>
                <a:cubicBezTo>
                  <a:pt x="11201128" y="6372039"/>
                  <a:pt x="11140466" y="6421746"/>
                  <a:pt x="11064078" y="6425737"/>
                </a:cubicBezTo>
                <a:cubicBezTo>
                  <a:pt x="11055090" y="6425011"/>
                  <a:pt x="11058460" y="6440976"/>
                  <a:pt x="11057337" y="6452949"/>
                </a:cubicBezTo>
                <a:cubicBezTo>
                  <a:pt x="10957357" y="6418843"/>
                  <a:pt x="10887708" y="6455489"/>
                  <a:pt x="10819183" y="6468913"/>
                </a:cubicBezTo>
                <a:cubicBezTo>
                  <a:pt x="10788851" y="6466736"/>
                  <a:pt x="10772000" y="6447506"/>
                  <a:pt x="10765260" y="6422834"/>
                </a:cubicBezTo>
                <a:cubicBezTo>
                  <a:pt x="10721449" y="6413764"/>
                  <a:pt x="10719203" y="6447144"/>
                  <a:pt x="10687749" y="6451135"/>
                </a:cubicBezTo>
                <a:cubicBezTo>
                  <a:pt x="10689995" y="6408684"/>
                  <a:pt x="10611358" y="6454037"/>
                  <a:pt x="10614729" y="6414852"/>
                </a:cubicBezTo>
                <a:cubicBezTo>
                  <a:pt x="10581027" y="6445692"/>
                  <a:pt x="10528229" y="6430454"/>
                  <a:pt x="10493405" y="6422109"/>
                </a:cubicBezTo>
                <a:cubicBezTo>
                  <a:pt x="10514750" y="6429728"/>
                  <a:pt x="10450716" y="6397799"/>
                  <a:pt x="10432743" y="6396711"/>
                </a:cubicBezTo>
                <a:cubicBezTo>
                  <a:pt x="10405782" y="6394897"/>
                  <a:pt x="10385562" y="6414489"/>
                  <a:pt x="10359723" y="6412675"/>
                </a:cubicBezTo>
                <a:cubicBezTo>
                  <a:pt x="10328270" y="6413401"/>
                  <a:pt x="10299061" y="6383649"/>
                  <a:pt x="10273224" y="6378933"/>
                </a:cubicBezTo>
                <a:cubicBezTo>
                  <a:pt x="10229413" y="6369499"/>
                  <a:pt x="10140667" y="6355349"/>
                  <a:pt x="10068770" y="6368411"/>
                </a:cubicBezTo>
                <a:cubicBezTo>
                  <a:pt x="10056413" y="6346278"/>
                  <a:pt x="10050797" y="6351721"/>
                  <a:pt x="10062030" y="6325235"/>
                </a:cubicBezTo>
                <a:cubicBezTo>
                  <a:pt x="9990135" y="6389817"/>
                  <a:pt x="9951941" y="6314350"/>
                  <a:pt x="9883414" y="6321606"/>
                </a:cubicBezTo>
                <a:cubicBezTo>
                  <a:pt x="9891278" y="6346278"/>
                  <a:pt x="9922732" y="6345190"/>
                  <a:pt x="9920486" y="6375304"/>
                </a:cubicBezTo>
                <a:cubicBezTo>
                  <a:pt x="9889031" y="6306368"/>
                  <a:pt x="9760967" y="6358977"/>
                  <a:pt x="9691318" y="6341924"/>
                </a:cubicBezTo>
                <a:cubicBezTo>
                  <a:pt x="9692441" y="6381472"/>
                  <a:pt x="9771077" y="6350269"/>
                  <a:pt x="9757597" y="6403967"/>
                </a:cubicBezTo>
                <a:cubicBezTo>
                  <a:pt x="9796915" y="6352084"/>
                  <a:pt x="9847466" y="6401065"/>
                  <a:pt x="9901388" y="6386552"/>
                </a:cubicBezTo>
                <a:cubicBezTo>
                  <a:pt x="9764338" y="6437710"/>
                  <a:pt x="9564377" y="6431905"/>
                  <a:pt x="9461028" y="6445692"/>
                </a:cubicBezTo>
                <a:cubicBezTo>
                  <a:pt x="9500345" y="6524425"/>
                  <a:pt x="9675591" y="6427551"/>
                  <a:pt x="9713785" y="6518257"/>
                </a:cubicBezTo>
                <a:cubicBezTo>
                  <a:pt x="9773324" y="6495036"/>
                  <a:pt x="9782311" y="6502656"/>
                  <a:pt x="9819382" y="6483789"/>
                </a:cubicBezTo>
                <a:cubicBezTo>
                  <a:pt x="9808148" y="6507372"/>
                  <a:pt x="9817135" y="6522974"/>
                  <a:pt x="9838480" y="6536761"/>
                </a:cubicBezTo>
                <a:cubicBezTo>
                  <a:pt x="9892401" y="6467825"/>
                  <a:pt x="10010356" y="6551274"/>
                  <a:pt x="10041810" y="6483789"/>
                </a:cubicBezTo>
                <a:cubicBezTo>
                  <a:pt x="10060907" y="6530593"/>
                  <a:pt x="10104718" y="6488143"/>
                  <a:pt x="10130556" y="6502293"/>
                </a:cubicBezTo>
                <a:cubicBezTo>
                  <a:pt x="10124939" y="6513903"/>
                  <a:pt x="10103595" y="6504107"/>
                  <a:pt x="10102472" y="6519346"/>
                </a:cubicBezTo>
                <a:cubicBezTo>
                  <a:pt x="10108088" y="6567964"/>
                  <a:pt x="10227166" y="6533859"/>
                  <a:pt x="10219302" y="6512089"/>
                </a:cubicBezTo>
                <a:cubicBezTo>
                  <a:pt x="10260867" y="6560345"/>
                  <a:pt x="10320405" y="6521885"/>
                  <a:pt x="10384439" y="6502293"/>
                </a:cubicBezTo>
                <a:cubicBezTo>
                  <a:pt x="10422632" y="6535310"/>
                  <a:pt x="10581027" y="6567239"/>
                  <a:pt x="10624839" y="6512815"/>
                </a:cubicBezTo>
                <a:cubicBezTo>
                  <a:pt x="10638319" y="6513903"/>
                  <a:pt x="10641689" y="6526239"/>
                  <a:pt x="10640566" y="6547646"/>
                </a:cubicBezTo>
                <a:cubicBezTo>
                  <a:pt x="10734929" y="6541841"/>
                  <a:pt x="10788851" y="6530593"/>
                  <a:pt x="10888831" y="6565062"/>
                </a:cubicBezTo>
                <a:cubicBezTo>
                  <a:pt x="10802331" y="6589008"/>
                  <a:pt x="10738299" y="6548009"/>
                  <a:pt x="10685501" y="6601707"/>
                </a:cubicBezTo>
                <a:cubicBezTo>
                  <a:pt x="10689995" y="6608238"/>
                  <a:pt x="10702351" y="6609689"/>
                  <a:pt x="10701228" y="6627467"/>
                </a:cubicBezTo>
                <a:cubicBezTo>
                  <a:pt x="10737176" y="6620937"/>
                  <a:pt x="10737176" y="6620937"/>
                  <a:pt x="10763014" y="6637989"/>
                </a:cubicBezTo>
                <a:cubicBezTo>
                  <a:pt x="10795591" y="6616220"/>
                  <a:pt x="10851760" y="6598441"/>
                  <a:pt x="10880967" y="6627467"/>
                </a:cubicBezTo>
                <a:cubicBezTo>
                  <a:pt x="10905682" y="6583928"/>
                  <a:pt x="10957357" y="6608601"/>
                  <a:pt x="10992181" y="6565787"/>
                </a:cubicBezTo>
                <a:cubicBezTo>
                  <a:pt x="10953986" y="6599530"/>
                  <a:pt x="11007909" y="6594813"/>
                  <a:pt x="11038239" y="6603158"/>
                </a:cubicBezTo>
                <a:cubicBezTo>
                  <a:pt x="10891079" y="6659396"/>
                  <a:pt x="10737176" y="6633273"/>
                  <a:pt x="10622592" y="6664476"/>
                </a:cubicBezTo>
                <a:cubicBezTo>
                  <a:pt x="10601248" y="6653954"/>
                  <a:pt x="10568670" y="6611866"/>
                  <a:pt x="10551820" y="6652865"/>
                </a:cubicBezTo>
                <a:cubicBezTo>
                  <a:pt x="10525982" y="6645246"/>
                  <a:pt x="10523736" y="6617671"/>
                  <a:pt x="10497898" y="6609689"/>
                </a:cubicBezTo>
                <a:cubicBezTo>
                  <a:pt x="10510255" y="6625653"/>
                  <a:pt x="10487788" y="6624928"/>
                  <a:pt x="10464197" y="6644157"/>
                </a:cubicBezTo>
                <a:cubicBezTo>
                  <a:pt x="10446223" y="6643069"/>
                  <a:pt x="10456333" y="6616220"/>
                  <a:pt x="10433866" y="6617671"/>
                </a:cubicBezTo>
                <a:cubicBezTo>
                  <a:pt x="10399041" y="6609326"/>
                  <a:pt x="10418139" y="6658670"/>
                  <a:pt x="10383314" y="6652865"/>
                </a:cubicBezTo>
                <a:cubicBezTo>
                  <a:pt x="10388931" y="6638352"/>
                  <a:pt x="10375451" y="6634361"/>
                  <a:pt x="10366464" y="6633635"/>
                </a:cubicBezTo>
                <a:cubicBezTo>
                  <a:pt x="10291198" y="6694953"/>
                  <a:pt x="10130556" y="6623476"/>
                  <a:pt x="10066525" y="6652139"/>
                </a:cubicBezTo>
                <a:cubicBezTo>
                  <a:pt x="9997998" y="6604972"/>
                  <a:pt x="9912622" y="6669555"/>
                  <a:pt x="9808148" y="6634724"/>
                </a:cubicBezTo>
                <a:cubicBezTo>
                  <a:pt x="9766584" y="6653228"/>
                  <a:pt x="9699182" y="6669192"/>
                  <a:pt x="9687948" y="6631821"/>
                </a:cubicBezTo>
                <a:cubicBezTo>
                  <a:pt x="9669974" y="6636901"/>
                  <a:pt x="9655370" y="6651414"/>
                  <a:pt x="9641890" y="6659396"/>
                </a:cubicBezTo>
                <a:cubicBezTo>
                  <a:pt x="9645260" y="6668829"/>
                  <a:pt x="9664358" y="6669192"/>
                  <a:pt x="9658740" y="6684068"/>
                </a:cubicBezTo>
                <a:cubicBezTo>
                  <a:pt x="9647506" y="6649963"/>
                  <a:pt x="9622792" y="6678626"/>
                  <a:pt x="9595831" y="6676812"/>
                </a:cubicBezTo>
                <a:cubicBezTo>
                  <a:pt x="9493605" y="6666652"/>
                  <a:pt x="9347567" y="6659396"/>
                  <a:pt x="9228489" y="6647786"/>
                </a:cubicBezTo>
                <a:cubicBezTo>
                  <a:pt x="9230737" y="6614769"/>
                  <a:pt x="9241970" y="6624565"/>
                  <a:pt x="9264437" y="6629282"/>
                </a:cubicBezTo>
                <a:cubicBezTo>
                  <a:pt x="9261067" y="6619848"/>
                  <a:pt x="9265560" y="6614406"/>
                  <a:pt x="9270054" y="6611866"/>
                </a:cubicBezTo>
                <a:cubicBezTo>
                  <a:pt x="9271177" y="6602795"/>
                  <a:pt x="9253203" y="6604247"/>
                  <a:pt x="9253203" y="6613317"/>
                </a:cubicBezTo>
                <a:cubicBezTo>
                  <a:pt x="9231860" y="6602795"/>
                  <a:pt x="9266684" y="6590096"/>
                  <a:pt x="9245340" y="6576309"/>
                </a:cubicBezTo>
                <a:cubicBezTo>
                  <a:pt x="9185801" y="6660122"/>
                  <a:pt x="9093685" y="6577760"/>
                  <a:pt x="9018419" y="6575584"/>
                </a:cubicBezTo>
                <a:cubicBezTo>
                  <a:pt x="9013925" y="6581389"/>
                  <a:pt x="9030776" y="6588645"/>
                  <a:pt x="9035270" y="6586105"/>
                </a:cubicBezTo>
                <a:cubicBezTo>
                  <a:pt x="8943153" y="6627830"/>
                  <a:pt x="8813966" y="6637264"/>
                  <a:pt x="8767907" y="6591548"/>
                </a:cubicBezTo>
                <a:cubicBezTo>
                  <a:pt x="8740947" y="6589734"/>
                  <a:pt x="8764537" y="6636538"/>
                  <a:pt x="8733083" y="6628556"/>
                </a:cubicBezTo>
                <a:cubicBezTo>
                  <a:pt x="8762290" y="6600256"/>
                  <a:pt x="8699382" y="6610415"/>
                  <a:pt x="8706122" y="6574495"/>
                </a:cubicBezTo>
                <a:cubicBezTo>
                  <a:pt x="8687025" y="6591185"/>
                  <a:pt x="8660064" y="6590096"/>
                  <a:pt x="8644337" y="6565062"/>
                </a:cubicBezTo>
                <a:cubicBezTo>
                  <a:pt x="8676914" y="6549097"/>
                  <a:pt x="8628609" y="6530593"/>
                  <a:pt x="8620746" y="6520797"/>
                </a:cubicBezTo>
                <a:cubicBezTo>
                  <a:pt x="8596032" y="6552363"/>
                  <a:pt x="8564577" y="6553088"/>
                  <a:pt x="8533123" y="6557079"/>
                </a:cubicBezTo>
                <a:cubicBezTo>
                  <a:pt x="8535371" y="6536036"/>
                  <a:pt x="8556714" y="6536761"/>
                  <a:pt x="8564577" y="6546195"/>
                </a:cubicBezTo>
                <a:cubicBezTo>
                  <a:pt x="8575811" y="6522974"/>
                  <a:pt x="8585921" y="6515355"/>
                  <a:pt x="8565701" y="6477621"/>
                </a:cubicBezTo>
                <a:cubicBezTo>
                  <a:pt x="8545480" y="6515355"/>
                  <a:pt x="8540986" y="6460568"/>
                  <a:pt x="8508409" y="6485603"/>
                </a:cubicBezTo>
                <a:cubicBezTo>
                  <a:pt x="8508409" y="6476532"/>
                  <a:pt x="8503915" y="6469639"/>
                  <a:pt x="8496052" y="6466010"/>
                </a:cubicBezTo>
                <a:cubicBezTo>
                  <a:pt x="8516272" y="6431179"/>
                  <a:pt x="8523013" y="6392720"/>
                  <a:pt x="8549973" y="6388729"/>
                </a:cubicBezTo>
                <a:cubicBezTo>
                  <a:pt x="8549973" y="6388729"/>
                  <a:pt x="8549973" y="6385463"/>
                  <a:pt x="8549973" y="6382198"/>
                </a:cubicBezTo>
                <a:cubicBezTo>
                  <a:pt x="8500545" y="6385101"/>
                  <a:pt x="8456734" y="6388003"/>
                  <a:pt x="8428649" y="6401065"/>
                </a:cubicBezTo>
                <a:cubicBezTo>
                  <a:pt x="8415169" y="6397074"/>
                  <a:pt x="8407306" y="6387278"/>
                  <a:pt x="8399442" y="6374579"/>
                </a:cubicBezTo>
                <a:cubicBezTo>
                  <a:pt x="8239923" y="6429728"/>
                  <a:pt x="8119723" y="6340110"/>
                  <a:pt x="7971439" y="6356800"/>
                </a:cubicBezTo>
                <a:cubicBezTo>
                  <a:pt x="7952340" y="6316164"/>
                  <a:pt x="7928751" y="6335394"/>
                  <a:pt x="7875951" y="6328863"/>
                </a:cubicBezTo>
                <a:cubicBezTo>
                  <a:pt x="7877074" y="6313624"/>
                  <a:pt x="7863594" y="6309633"/>
                  <a:pt x="7864718" y="6291492"/>
                </a:cubicBezTo>
                <a:cubicBezTo>
                  <a:pt x="7773724" y="6318341"/>
                  <a:pt x="7711939" y="6247590"/>
                  <a:pt x="7614206" y="6246502"/>
                </a:cubicBezTo>
                <a:lnTo>
                  <a:pt x="7610837" y="6222918"/>
                </a:lnTo>
                <a:cubicBezTo>
                  <a:pt x="7555791" y="6252307"/>
                  <a:pt x="7563654" y="6198246"/>
                  <a:pt x="7508609" y="6230900"/>
                </a:cubicBezTo>
                <a:cubicBezTo>
                  <a:pt x="7496253" y="6202600"/>
                  <a:pt x="7464798" y="6200060"/>
                  <a:pt x="7437836" y="6213122"/>
                </a:cubicBezTo>
                <a:cubicBezTo>
                  <a:pt x="7443454" y="6186636"/>
                  <a:pt x="7426603" y="6188450"/>
                  <a:pt x="7427726" y="6167406"/>
                </a:cubicBezTo>
                <a:cubicBezTo>
                  <a:pt x="7401888" y="6162326"/>
                  <a:pt x="7413122" y="6193892"/>
                  <a:pt x="7386162" y="6185910"/>
                </a:cubicBezTo>
                <a:cubicBezTo>
                  <a:pt x="7323254" y="6130035"/>
                  <a:pt x="7219902" y="6077062"/>
                  <a:pt x="7125540" y="6088673"/>
                </a:cubicBezTo>
                <a:cubicBezTo>
                  <a:pt x="7097456" y="6038240"/>
                  <a:pt x="7054767" y="6011028"/>
                  <a:pt x="7003092" y="5988896"/>
                </a:cubicBezTo>
                <a:cubicBezTo>
                  <a:pt x="7013203" y="5974746"/>
                  <a:pt x="7014326" y="5947534"/>
                  <a:pt x="7019943" y="5926853"/>
                </a:cubicBezTo>
                <a:cubicBezTo>
                  <a:pt x="6958158" y="5864810"/>
                  <a:pt x="6809873" y="5935924"/>
                  <a:pt x="6757074" y="5865536"/>
                </a:cubicBezTo>
                <a:cubicBezTo>
                  <a:pt x="6888509" y="5893110"/>
                  <a:pt x="7055891" y="5880774"/>
                  <a:pt x="7167105" y="5882589"/>
                </a:cubicBezTo>
                <a:cubicBezTo>
                  <a:pt x="7360324" y="5799502"/>
                  <a:pt x="7565901" y="5865173"/>
                  <a:pt x="7766984" y="5848846"/>
                </a:cubicBezTo>
                <a:cubicBezTo>
                  <a:pt x="7936613" y="5921411"/>
                  <a:pt x="8111859" y="5897464"/>
                  <a:pt x="8311819" y="5841952"/>
                </a:cubicBezTo>
                <a:cubicBezTo>
                  <a:pt x="8310696" y="5802404"/>
                  <a:pt x="8260144" y="5811475"/>
                  <a:pt x="8268008" y="5763582"/>
                </a:cubicBezTo>
                <a:cubicBezTo>
                  <a:pt x="8321929" y="5767210"/>
                  <a:pt x="8361247" y="5772653"/>
                  <a:pt x="8401689" y="5772290"/>
                </a:cubicBezTo>
                <a:cubicBezTo>
                  <a:pt x="8406183" y="5763582"/>
                  <a:pt x="8411799" y="5755237"/>
                  <a:pt x="8408429" y="5739636"/>
                </a:cubicBezTo>
                <a:cubicBezTo>
                  <a:pt x="8439883" y="5738910"/>
                  <a:pt x="8437637" y="5762856"/>
                  <a:pt x="8423033" y="5774104"/>
                </a:cubicBezTo>
                <a:cubicBezTo>
                  <a:pt x="8458980" y="5773378"/>
                  <a:pt x="8505039" y="5767573"/>
                  <a:pt x="8554467" y="5753060"/>
                </a:cubicBezTo>
                <a:cubicBezTo>
                  <a:pt x="8551098" y="5740724"/>
                  <a:pt x="8543233" y="5734556"/>
                  <a:pt x="8529753" y="5727662"/>
                </a:cubicBezTo>
                <a:cubicBezTo>
                  <a:pt x="8518519" y="5754149"/>
                  <a:pt x="8501668" y="5749069"/>
                  <a:pt x="8480325" y="5741450"/>
                </a:cubicBezTo>
                <a:cubicBezTo>
                  <a:pt x="8470214" y="5755963"/>
                  <a:pt x="8447747" y="5742538"/>
                  <a:pt x="8430896" y="5726211"/>
                </a:cubicBezTo>
                <a:cubicBezTo>
                  <a:pt x="8426403" y="5729114"/>
                  <a:pt x="8426403" y="5731653"/>
                  <a:pt x="8425279" y="5737821"/>
                </a:cubicBezTo>
                <a:cubicBezTo>
                  <a:pt x="8400565" y="5720769"/>
                  <a:pt x="8374728" y="5713512"/>
                  <a:pt x="8352260" y="5708796"/>
                </a:cubicBezTo>
                <a:cubicBezTo>
                  <a:pt x="8352260" y="5711698"/>
                  <a:pt x="8356754" y="5712061"/>
                  <a:pt x="8356754" y="5715326"/>
                </a:cubicBezTo>
                <a:cubicBezTo>
                  <a:pt x="8342150" y="5726211"/>
                  <a:pt x="8344396" y="5750158"/>
                  <a:pt x="8323052" y="5748706"/>
                </a:cubicBezTo>
                <a:cubicBezTo>
                  <a:pt x="8333163" y="5722220"/>
                  <a:pt x="8320806" y="5712061"/>
                  <a:pt x="8298338" y="5704442"/>
                </a:cubicBezTo>
                <a:cubicBezTo>
                  <a:pt x="8281488" y="5703353"/>
                  <a:pt x="8259020" y="5702265"/>
                  <a:pt x="8242170" y="5700813"/>
                </a:cubicBezTo>
                <a:cubicBezTo>
                  <a:pt x="8245540" y="5701176"/>
                  <a:pt x="8245540" y="5704079"/>
                  <a:pt x="8250034" y="5704442"/>
                </a:cubicBezTo>
                <a:cubicBezTo>
                  <a:pt x="8239923" y="5718955"/>
                  <a:pt x="8227566" y="5709158"/>
                  <a:pt x="8219702" y="5696459"/>
                </a:cubicBezTo>
                <a:cubicBezTo>
                  <a:pt x="8192742" y="5688477"/>
                  <a:pt x="8166904" y="5677955"/>
                  <a:pt x="8146684" y="5655097"/>
                </a:cubicBezTo>
                <a:cubicBezTo>
                  <a:pt x="8133203" y="5660540"/>
                  <a:pt x="8156794" y="5695008"/>
                  <a:pt x="8125340" y="5701539"/>
                </a:cubicBezTo>
                <a:cubicBezTo>
                  <a:pt x="8133203" y="5650744"/>
                  <a:pt x="8055690" y="5666345"/>
                  <a:pt x="8023112" y="5691380"/>
                </a:cubicBezTo>
                <a:cubicBezTo>
                  <a:pt x="8066924" y="5634054"/>
                  <a:pt x="7937736" y="5649655"/>
                  <a:pt x="7898418" y="5628611"/>
                </a:cubicBezTo>
                <a:cubicBezTo>
                  <a:pt x="7904036" y="5619904"/>
                  <a:pt x="7916393" y="5623895"/>
                  <a:pt x="7917516" y="5611921"/>
                </a:cubicBezTo>
                <a:cubicBezTo>
                  <a:pt x="7891678" y="5598134"/>
                  <a:pt x="7864718" y="5602125"/>
                  <a:pt x="7844496" y="5627886"/>
                </a:cubicBezTo>
                <a:cubicBezTo>
                  <a:pt x="7826523" y="5629700"/>
                  <a:pt x="7842250" y="5597046"/>
                  <a:pt x="7838880" y="5584710"/>
                </a:cubicBezTo>
                <a:cubicBezTo>
                  <a:pt x="7807426" y="5588338"/>
                  <a:pt x="7778218" y="5579267"/>
                  <a:pt x="7751257" y="5568745"/>
                </a:cubicBezTo>
                <a:cubicBezTo>
                  <a:pt x="7689472" y="5592692"/>
                  <a:pt x="7593985" y="5568020"/>
                  <a:pt x="7544557" y="5555684"/>
                </a:cubicBezTo>
                <a:cubicBezTo>
                  <a:pt x="7579382" y="5526295"/>
                  <a:pt x="7661388" y="5567294"/>
                  <a:pt x="7738900" y="5564391"/>
                </a:cubicBezTo>
                <a:cubicBezTo>
                  <a:pt x="7699582" y="5549153"/>
                  <a:pt x="7659140" y="5534640"/>
                  <a:pt x="7609712" y="5547701"/>
                </a:cubicBezTo>
                <a:cubicBezTo>
                  <a:pt x="7615329" y="5520852"/>
                  <a:pt x="7593985" y="5522304"/>
                  <a:pt x="7599602" y="5495455"/>
                </a:cubicBezTo>
                <a:cubicBezTo>
                  <a:pt x="7577134" y="5496906"/>
                  <a:pt x="7550174" y="5500534"/>
                  <a:pt x="7547927" y="5476225"/>
                </a:cubicBezTo>
                <a:cubicBezTo>
                  <a:pt x="7538941" y="5475499"/>
                  <a:pt x="7519842" y="5501623"/>
                  <a:pt x="7541186" y="5503437"/>
                </a:cubicBezTo>
                <a:cubicBezTo>
                  <a:pt x="7531076" y="5526658"/>
                  <a:pt x="7525460" y="5480579"/>
                  <a:pt x="7497376" y="5493641"/>
                </a:cubicBezTo>
                <a:cubicBezTo>
                  <a:pt x="7480524" y="5477313"/>
                  <a:pt x="7502992" y="5479853"/>
                  <a:pt x="7486142" y="5460261"/>
                </a:cubicBezTo>
                <a:cubicBezTo>
                  <a:pt x="7452440" y="5488198"/>
                  <a:pt x="7398518" y="5447562"/>
                  <a:pt x="7381669" y="5485658"/>
                </a:cubicBezTo>
                <a:cubicBezTo>
                  <a:pt x="7372681" y="5424704"/>
                  <a:pt x="7341226" y="5440668"/>
                  <a:pt x="7297415" y="5422164"/>
                </a:cubicBezTo>
                <a:cubicBezTo>
                  <a:pt x="7303032" y="5404386"/>
                  <a:pt x="7346844" y="5419987"/>
                  <a:pt x="7364819" y="5415270"/>
                </a:cubicBezTo>
                <a:cubicBezTo>
                  <a:pt x="7370434" y="5397492"/>
                  <a:pt x="7362570" y="5385156"/>
                  <a:pt x="7349090" y="5378262"/>
                </a:cubicBezTo>
                <a:cubicBezTo>
                  <a:pt x="7335610" y="5383342"/>
                  <a:pt x="7316512" y="5390961"/>
                  <a:pt x="7312019" y="5390598"/>
                </a:cubicBezTo>
                <a:cubicBezTo>
                  <a:pt x="7215409" y="5383705"/>
                  <a:pt x="7304156" y="5395315"/>
                  <a:pt x="7318760" y="5363024"/>
                </a:cubicBezTo>
                <a:cubicBezTo>
                  <a:pt x="7323254" y="5363387"/>
                  <a:pt x="7323254" y="5366652"/>
                  <a:pt x="7323254" y="5366652"/>
                </a:cubicBezTo>
                <a:cubicBezTo>
                  <a:pt x="7337856" y="5343431"/>
                  <a:pt x="7359200" y="5366652"/>
                  <a:pt x="7381669" y="5371006"/>
                </a:cubicBezTo>
                <a:cubicBezTo>
                  <a:pt x="7381669" y="5365201"/>
                  <a:pt x="7382792" y="5356130"/>
                  <a:pt x="7382792" y="5349962"/>
                </a:cubicBezTo>
                <a:cubicBezTo>
                  <a:pt x="7369311" y="5345971"/>
                  <a:pt x="7352460" y="5341980"/>
                  <a:pt x="7358078" y="5318396"/>
                </a:cubicBezTo>
                <a:cubicBezTo>
                  <a:pt x="7331116" y="5316582"/>
                  <a:pt x="7334486" y="5345971"/>
                  <a:pt x="7295168" y="5334361"/>
                </a:cubicBezTo>
                <a:cubicBezTo>
                  <a:pt x="7271578" y="5341617"/>
                  <a:pt x="7316512" y="5348511"/>
                  <a:pt x="7305279" y="5371731"/>
                </a:cubicBezTo>
                <a:cubicBezTo>
                  <a:pt x="7271578" y="5342343"/>
                  <a:pt x="7263714" y="5337989"/>
                  <a:pt x="7234506" y="5299529"/>
                </a:cubicBezTo>
                <a:cubicBezTo>
                  <a:pt x="7256974" y="5301344"/>
                  <a:pt x="7265962" y="5296264"/>
                  <a:pt x="7271578" y="5281388"/>
                </a:cubicBezTo>
                <a:cubicBezTo>
                  <a:pt x="7272701" y="5266512"/>
                  <a:pt x="7263714" y="5265787"/>
                  <a:pt x="7259220" y="5256353"/>
                </a:cubicBezTo>
                <a:cubicBezTo>
                  <a:pt x="7222150" y="5283928"/>
                  <a:pt x="7224396" y="5248371"/>
                  <a:pt x="7183955" y="5263610"/>
                </a:cubicBezTo>
                <a:cubicBezTo>
                  <a:pt x="7207546" y="5246920"/>
                  <a:pt x="7205299" y="5210275"/>
                  <a:pt x="7155871" y="5218619"/>
                </a:cubicBezTo>
                <a:cubicBezTo>
                  <a:pt x="7130033" y="5204832"/>
                  <a:pt x="7199682" y="5213177"/>
                  <a:pt x="7217656" y="5211726"/>
                </a:cubicBezTo>
                <a:cubicBezTo>
                  <a:pt x="7171598" y="5177983"/>
                  <a:pt x="7131156" y="5187054"/>
                  <a:pt x="7078358" y="5183426"/>
                </a:cubicBezTo>
                <a:cubicBezTo>
                  <a:pt x="7079482" y="5156214"/>
                  <a:pt x="7058137" y="5142789"/>
                  <a:pt x="7094085" y="5139161"/>
                </a:cubicBezTo>
                <a:cubicBezTo>
                  <a:pt x="7045780" y="5126825"/>
                  <a:pt x="7004216" y="5141701"/>
                  <a:pt x="6991859" y="5192133"/>
                </a:cubicBezTo>
                <a:cubicBezTo>
                  <a:pt x="6966021" y="5190319"/>
                  <a:pt x="6923333" y="5147869"/>
                  <a:pt x="6912099" y="5183426"/>
                </a:cubicBezTo>
                <a:cubicBezTo>
                  <a:pt x="6896372" y="5215717"/>
                  <a:pt x="6939060" y="5188868"/>
                  <a:pt x="6937937" y="5209912"/>
                </a:cubicBezTo>
                <a:cubicBezTo>
                  <a:pt x="6908729" y="5244380"/>
                  <a:pt x="6900866" y="5158753"/>
                  <a:pt x="6866041" y="5147143"/>
                </a:cubicBezTo>
                <a:cubicBezTo>
                  <a:pt x="6857054" y="5146780"/>
                  <a:pt x="6836834" y="5175443"/>
                  <a:pt x="6859301" y="5173992"/>
                </a:cubicBezTo>
                <a:cubicBezTo>
                  <a:pt x="6844697" y="5191045"/>
                  <a:pt x="6821106" y="5153311"/>
                  <a:pt x="6848067" y="5140249"/>
                </a:cubicBezTo>
                <a:cubicBezTo>
                  <a:pt x="6832340" y="5111949"/>
                  <a:pt x="6784035" y="5168913"/>
                  <a:pt x="6797515" y="5103241"/>
                </a:cubicBezTo>
                <a:cubicBezTo>
                  <a:pt x="6773925" y="5116666"/>
                  <a:pt x="6776172" y="5147143"/>
                  <a:pt x="6771678" y="5158753"/>
                </a:cubicBezTo>
                <a:cubicBezTo>
                  <a:pt x="6749211" y="5157302"/>
                  <a:pt x="6691919" y="5144240"/>
                  <a:pt x="6664958" y="5139161"/>
                </a:cubicBezTo>
                <a:cubicBezTo>
                  <a:pt x="6670575" y="5130453"/>
                  <a:pt x="6676192" y="5130453"/>
                  <a:pt x="6680685" y="5127913"/>
                </a:cubicBezTo>
                <a:cubicBezTo>
                  <a:pt x="6662711" y="5126462"/>
                  <a:pt x="6659341" y="5102153"/>
                  <a:pt x="6646984" y="5095259"/>
                </a:cubicBezTo>
                <a:cubicBezTo>
                  <a:pt x="6664958" y="5081472"/>
                  <a:pt x="6687425" y="5092357"/>
                  <a:pt x="6726743" y="5095259"/>
                </a:cubicBezTo>
                <a:cubicBezTo>
                  <a:pt x="6726743" y="5101427"/>
                  <a:pt x="6722250" y="5106144"/>
                  <a:pt x="6721126" y="5109046"/>
                </a:cubicBezTo>
                <a:cubicBezTo>
                  <a:pt x="6741347" y="5083286"/>
                  <a:pt x="6752581" y="5111586"/>
                  <a:pt x="6751457" y="5120657"/>
                </a:cubicBezTo>
                <a:cubicBezTo>
                  <a:pt x="6778418" y="5125736"/>
                  <a:pt x="6775048" y="5104330"/>
                  <a:pt x="6780665" y="5086551"/>
                </a:cubicBezTo>
                <a:cubicBezTo>
                  <a:pt x="6629010" y="5081835"/>
                  <a:pt x="6404336" y="4984598"/>
                  <a:pt x="6236954" y="5015075"/>
                </a:cubicBezTo>
                <a:cubicBezTo>
                  <a:pt x="6258298" y="4953032"/>
                  <a:pt x="6098779" y="4945050"/>
                  <a:pt x="6078558" y="4979881"/>
                </a:cubicBezTo>
                <a:cubicBezTo>
                  <a:pt x="6066201" y="4969722"/>
                  <a:pt x="6067325" y="4948678"/>
                  <a:pt x="6049351" y="4944324"/>
                </a:cubicBezTo>
                <a:cubicBezTo>
                  <a:pt x="6029130" y="4979518"/>
                  <a:pt x="6020143" y="4930174"/>
                  <a:pt x="5992059" y="4952306"/>
                </a:cubicBezTo>
                <a:cubicBezTo>
                  <a:pt x="5957234" y="4937793"/>
                  <a:pt x="6026883" y="4954483"/>
                  <a:pt x="6006663" y="4925820"/>
                </a:cubicBezTo>
                <a:cubicBezTo>
                  <a:pt x="5983072" y="4878653"/>
                  <a:pt x="5969591" y="4956660"/>
                  <a:pt x="5940384" y="4924369"/>
                </a:cubicBezTo>
                <a:cubicBezTo>
                  <a:pt x="5941507" y="4915298"/>
                  <a:pt x="5953864" y="4919652"/>
                  <a:pt x="5954988" y="4907679"/>
                </a:cubicBezTo>
                <a:cubicBezTo>
                  <a:pt x="5929150" y="4884458"/>
                  <a:pt x="5858377" y="4876476"/>
                  <a:pt x="5859501" y="4925094"/>
                </a:cubicBezTo>
                <a:cubicBezTo>
                  <a:pt x="5837034" y="4872122"/>
                  <a:pt x="5848267" y="4839105"/>
                  <a:pt x="5799962" y="4817335"/>
                </a:cubicBezTo>
                <a:cubicBezTo>
                  <a:pt x="5769632" y="4812256"/>
                  <a:pt x="5780865" y="4844185"/>
                  <a:pt x="5753904" y="4836202"/>
                </a:cubicBezTo>
                <a:cubicBezTo>
                  <a:pt x="5742670" y="4807902"/>
                  <a:pt x="5698859" y="4802097"/>
                  <a:pt x="5676392" y="4809353"/>
                </a:cubicBezTo>
                <a:cubicBezTo>
                  <a:pt x="5665158" y="4717922"/>
                  <a:pt x="5553944" y="4775973"/>
                  <a:pt x="5521367" y="4737151"/>
                </a:cubicBezTo>
                <a:cubicBezTo>
                  <a:pt x="5465198" y="4769805"/>
                  <a:pt x="5310172" y="4741505"/>
                  <a:pt x="5289952" y="4712842"/>
                </a:cubicBezTo>
                <a:cubicBezTo>
                  <a:pt x="5305679" y="4683453"/>
                  <a:pt x="5322530" y="4702320"/>
                  <a:pt x="5333764" y="4721550"/>
                </a:cubicBezTo>
                <a:cubicBezTo>
                  <a:pt x="5357355" y="4711028"/>
                  <a:pt x="5319160" y="4681639"/>
                  <a:pt x="5359601" y="4684542"/>
                </a:cubicBezTo>
                <a:cubicBezTo>
                  <a:pt x="5349491" y="4699055"/>
                  <a:pt x="5348368" y="4716470"/>
                  <a:pt x="5360725" y="4729532"/>
                </a:cubicBezTo>
                <a:cubicBezTo>
                  <a:pt x="5370835" y="4703046"/>
                  <a:pt x="5409030" y="4726992"/>
                  <a:pt x="5440483" y="4729532"/>
                </a:cubicBezTo>
                <a:cubicBezTo>
                  <a:pt x="5444977" y="4726629"/>
                  <a:pt x="5455087" y="4720824"/>
                  <a:pt x="5455087" y="4711754"/>
                </a:cubicBezTo>
                <a:cubicBezTo>
                  <a:pt x="5446101" y="4662772"/>
                  <a:pt x="5350614" y="4668577"/>
                  <a:pt x="5332640" y="4685267"/>
                </a:cubicBezTo>
                <a:cubicBezTo>
                  <a:pt x="5319160" y="4678374"/>
                  <a:pt x="5280965" y="4651162"/>
                  <a:pt x="5266361" y="4677285"/>
                </a:cubicBezTo>
                <a:cubicBezTo>
                  <a:pt x="5232660" y="4653702"/>
                  <a:pt x="5298939" y="4658781"/>
                  <a:pt x="5315790" y="4659870"/>
                </a:cubicBezTo>
                <a:lnTo>
                  <a:pt x="5319160" y="4623224"/>
                </a:lnTo>
                <a:cubicBezTo>
                  <a:pt x="5292199" y="4621410"/>
                  <a:pt x="5298939" y="4652613"/>
                  <a:pt x="5271978" y="4650799"/>
                </a:cubicBezTo>
                <a:cubicBezTo>
                  <a:pt x="5311296" y="4607986"/>
                  <a:pt x="5251757" y="4615605"/>
                  <a:pt x="5211316" y="4621773"/>
                </a:cubicBezTo>
                <a:cubicBezTo>
                  <a:pt x="5213563" y="4585491"/>
                  <a:pt x="5278719" y="4615242"/>
                  <a:pt x="5306803" y="4605083"/>
                </a:cubicBezTo>
                <a:cubicBezTo>
                  <a:pt x="5295569" y="4577146"/>
                  <a:pt x="5298939" y="4583314"/>
                  <a:pt x="5283212" y="4561181"/>
                </a:cubicBezTo>
                <a:cubicBezTo>
                  <a:pt x="5288829" y="4609800"/>
                  <a:pt x="5124817" y="4591296"/>
                  <a:pt x="5095609" y="4559004"/>
                </a:cubicBezTo>
                <a:cubicBezTo>
                  <a:pt x="5031577" y="4593836"/>
                  <a:pt x="4918117" y="4547394"/>
                  <a:pt x="4870935" y="4580411"/>
                </a:cubicBezTo>
                <a:cubicBezTo>
                  <a:pt x="4883292" y="4602543"/>
                  <a:pt x="4901266" y="4593836"/>
                  <a:pt x="4923733" y="4586579"/>
                </a:cubicBezTo>
                <a:cubicBezTo>
                  <a:pt x="4931597" y="4614154"/>
                  <a:pt x="4900143" y="4602906"/>
                  <a:pt x="4886662" y="4605083"/>
                </a:cubicBezTo>
                <a:cubicBezTo>
                  <a:pt x="4879922" y="4631932"/>
                  <a:pt x="4899019" y="4633383"/>
                  <a:pt x="4911376" y="4640277"/>
                </a:cubicBezTo>
                <a:cubicBezTo>
                  <a:pt x="4922610" y="4607986"/>
                  <a:pt x="4951818" y="4646445"/>
                  <a:pt x="4949570" y="4613065"/>
                </a:cubicBezTo>
                <a:cubicBezTo>
                  <a:pt x="4961928" y="4619959"/>
                  <a:pt x="4966422" y="4631932"/>
                  <a:pt x="4964174" y="4650073"/>
                </a:cubicBezTo>
                <a:lnTo>
                  <a:pt x="4919240" y="4650073"/>
                </a:lnTo>
                <a:cubicBezTo>
                  <a:pt x="4922610" y="4674383"/>
                  <a:pt x="4973162" y="4654064"/>
                  <a:pt x="4966422" y="4683816"/>
                </a:cubicBezTo>
                <a:cubicBezTo>
                  <a:pt x="4869812" y="4664949"/>
                  <a:pt x="4887786" y="4653702"/>
                  <a:pt x="4770955" y="4666763"/>
                </a:cubicBezTo>
                <a:cubicBezTo>
                  <a:pt x="4782189" y="4643180"/>
                  <a:pt x="4803532" y="4645357"/>
                  <a:pt x="4788929" y="4613791"/>
                </a:cubicBezTo>
                <a:cubicBezTo>
                  <a:pt x="4820383" y="4601092"/>
                  <a:pt x="4828247" y="4619596"/>
                  <a:pt x="4852961" y="4597101"/>
                </a:cubicBezTo>
                <a:cubicBezTo>
                  <a:pt x="4841727" y="4566261"/>
                  <a:pt x="4840604" y="4566261"/>
                  <a:pt x="4832740" y="4544491"/>
                </a:cubicBezTo>
                <a:cubicBezTo>
                  <a:pt x="4824877" y="4543766"/>
                  <a:pt x="4828247" y="4552836"/>
                  <a:pt x="4832740" y="4553199"/>
                </a:cubicBezTo>
                <a:cubicBezTo>
                  <a:pt x="4813643" y="4585128"/>
                  <a:pt x="4758598" y="4526713"/>
                  <a:pt x="4755228" y="4569163"/>
                </a:cubicBezTo>
                <a:cubicBezTo>
                  <a:pt x="4742871" y="4549934"/>
                  <a:pt x="4739501" y="4553199"/>
                  <a:pt x="4712540" y="4560456"/>
                </a:cubicBezTo>
                <a:cubicBezTo>
                  <a:pt x="4728267" y="4531067"/>
                  <a:pt x="4669852" y="4529616"/>
                  <a:pt x="4710293" y="4526713"/>
                </a:cubicBezTo>
                <a:cubicBezTo>
                  <a:pt x="4674345" y="4520908"/>
                  <a:pt x="4597956" y="4533969"/>
                  <a:pt x="4536171" y="4526713"/>
                </a:cubicBezTo>
                <a:cubicBezTo>
                  <a:pt x="4650754" y="4477006"/>
                  <a:pt x="4351938" y="4471201"/>
                  <a:pt x="4296893" y="4497687"/>
                </a:cubicBezTo>
                <a:cubicBezTo>
                  <a:pt x="4250834" y="4463944"/>
                  <a:pt x="4114907" y="4484262"/>
                  <a:pt x="4053121" y="4479546"/>
                </a:cubicBezTo>
                <a:cubicBezTo>
                  <a:pt x="4045258" y="4454874"/>
                  <a:pt x="4014927" y="4453060"/>
                  <a:pt x="3993583" y="4445440"/>
                </a:cubicBezTo>
                <a:cubicBezTo>
                  <a:pt x="3965498" y="4455599"/>
                  <a:pt x="4035147" y="4467210"/>
                  <a:pt x="3998076" y="4488979"/>
                </a:cubicBezTo>
                <a:cubicBezTo>
                  <a:pt x="3990212" y="4473015"/>
                  <a:pt x="3983472" y="4454148"/>
                  <a:pt x="3947524" y="4463944"/>
                </a:cubicBezTo>
                <a:cubicBezTo>
                  <a:pt x="3952018" y="4455237"/>
                  <a:pt x="3956511" y="4449794"/>
                  <a:pt x="3957635" y="4437821"/>
                </a:cubicBezTo>
                <a:cubicBezTo>
                  <a:pt x="3929550" y="4456688"/>
                  <a:pt x="3876752" y="4452697"/>
                  <a:pt x="3861025" y="4418228"/>
                </a:cubicBezTo>
                <a:cubicBezTo>
                  <a:pt x="3770032" y="4445077"/>
                  <a:pt x="3683532" y="4402627"/>
                  <a:pt x="3607143" y="4409521"/>
                </a:cubicBezTo>
                <a:cubicBezTo>
                  <a:pt x="3617253" y="4383034"/>
                  <a:pt x="3561085" y="4366707"/>
                  <a:pt x="3562208" y="4418228"/>
                </a:cubicBezTo>
                <a:cubicBezTo>
                  <a:pt x="3545358" y="4398999"/>
                  <a:pt x="3531877" y="4404441"/>
                  <a:pt x="3543111" y="4375052"/>
                </a:cubicBezTo>
                <a:cubicBezTo>
                  <a:pt x="3489189" y="4380132"/>
                  <a:pt x="3458858" y="4360176"/>
                  <a:pt x="3404936" y="4365256"/>
                </a:cubicBezTo>
                <a:cubicBezTo>
                  <a:pt x="3407183" y="4389928"/>
                  <a:pt x="3464475" y="4405892"/>
                  <a:pt x="3484696" y="4383034"/>
                </a:cubicBezTo>
                <a:cubicBezTo>
                  <a:pt x="3509410" y="4411698"/>
                  <a:pt x="3420664" y="4393556"/>
                  <a:pt x="3415047" y="4417503"/>
                </a:cubicBezTo>
                <a:lnTo>
                  <a:pt x="3411677" y="4392468"/>
                </a:lnTo>
                <a:cubicBezTo>
                  <a:pt x="3375728" y="4404804"/>
                  <a:pt x="3354385" y="4385937"/>
                  <a:pt x="3299339" y="4409521"/>
                </a:cubicBezTo>
                <a:cubicBezTo>
                  <a:pt x="3226320" y="4368159"/>
                  <a:pt x="3180262" y="4328611"/>
                  <a:pt x="3096009" y="4374327"/>
                </a:cubicBezTo>
                <a:cubicBezTo>
                  <a:pt x="3094886" y="4395370"/>
                  <a:pt x="3112860" y="4401901"/>
                  <a:pt x="3116230" y="4417503"/>
                </a:cubicBezTo>
                <a:cubicBezTo>
                  <a:pt x="3143191" y="4407344"/>
                  <a:pt x="3112860" y="4383397"/>
                  <a:pt x="3157795" y="4383760"/>
                </a:cubicBezTo>
                <a:cubicBezTo>
                  <a:pt x="3119600" y="4420405"/>
                  <a:pt x="3219580" y="4460316"/>
                  <a:pt x="3209470" y="4408432"/>
                </a:cubicBezTo>
                <a:cubicBezTo>
                  <a:pt x="3242048" y="4458865"/>
                  <a:pt x="3318437" y="4449794"/>
                  <a:pt x="3368988" y="4426211"/>
                </a:cubicBezTo>
                <a:cubicBezTo>
                  <a:pt x="3372359" y="4444352"/>
                  <a:pt x="3363372" y="4449794"/>
                  <a:pt x="3357755" y="4461405"/>
                </a:cubicBezTo>
                <a:cubicBezTo>
                  <a:pt x="3365618" y="4483174"/>
                  <a:pt x="3430774" y="4433467"/>
                  <a:pt x="3422910" y="4490431"/>
                </a:cubicBezTo>
                <a:cubicBezTo>
                  <a:pt x="3436391" y="4485351"/>
                  <a:pt x="3442008" y="4470112"/>
                  <a:pt x="3464475" y="4471926"/>
                </a:cubicBezTo>
                <a:cubicBezTo>
                  <a:pt x="3458858" y="4480634"/>
                  <a:pt x="3449871" y="4486439"/>
                  <a:pt x="3440884" y="4488979"/>
                </a:cubicBezTo>
                <a:cubicBezTo>
                  <a:pt x="3456611" y="4517280"/>
                  <a:pt x="3476832" y="4497324"/>
                  <a:pt x="3520643" y="4506395"/>
                </a:cubicBezTo>
                <a:cubicBezTo>
                  <a:pt x="3506040" y="4520545"/>
                  <a:pt x="3482449" y="4524899"/>
                  <a:pt x="3472339" y="4542314"/>
                </a:cubicBezTo>
                <a:cubicBezTo>
                  <a:pt x="3434144" y="4518368"/>
                  <a:pt x="3380222" y="4530341"/>
                  <a:pt x="3371235" y="4541589"/>
                </a:cubicBezTo>
                <a:cubicBezTo>
                  <a:pt x="3353261" y="4540500"/>
                  <a:pt x="3349891" y="4518368"/>
                  <a:pt x="3331917" y="4516917"/>
                </a:cubicBezTo>
                <a:cubicBezTo>
                  <a:pt x="3304956" y="4512200"/>
                  <a:pt x="3307203" y="4542677"/>
                  <a:pt x="3289229" y="4550297"/>
                </a:cubicBezTo>
                <a:cubicBezTo>
                  <a:pt x="3263392" y="4533607"/>
                  <a:pt x="3254405" y="4535784"/>
                  <a:pt x="3218457" y="4542314"/>
                </a:cubicBezTo>
                <a:cubicBezTo>
                  <a:pt x="3211717" y="4514740"/>
                  <a:pt x="3251035" y="4529253"/>
                  <a:pt x="3247664" y="4507846"/>
                </a:cubicBezTo>
                <a:cubicBezTo>
                  <a:pt x="3249911" y="4483900"/>
                  <a:pt x="3231937" y="4480271"/>
                  <a:pt x="3218457" y="4470112"/>
                </a:cubicBezTo>
                <a:cubicBezTo>
                  <a:pt x="3213963" y="4475918"/>
                  <a:pt x="3204976" y="4480634"/>
                  <a:pt x="3191496" y="4479546"/>
                </a:cubicBezTo>
                <a:cubicBezTo>
                  <a:pt x="3190373" y="4491882"/>
                  <a:pt x="3225197" y="4500590"/>
                  <a:pt x="3202730" y="4507846"/>
                </a:cubicBezTo>
                <a:cubicBezTo>
                  <a:pt x="3169029" y="4481360"/>
                  <a:pt x="3161165" y="4459590"/>
                  <a:pt x="3112860" y="4462130"/>
                </a:cubicBezTo>
                <a:cubicBezTo>
                  <a:pt x="3107243" y="4465033"/>
                  <a:pt x="3107243" y="4471564"/>
                  <a:pt x="3099379" y="4470838"/>
                </a:cubicBezTo>
                <a:cubicBezTo>
                  <a:pt x="3088146" y="4500590"/>
                  <a:pt x="3125217" y="4478457"/>
                  <a:pt x="3113983" y="4507846"/>
                </a:cubicBezTo>
                <a:cubicBezTo>
                  <a:pt x="3083652" y="4496599"/>
                  <a:pt x="3060062" y="4449794"/>
                  <a:pt x="3026360" y="4489705"/>
                </a:cubicBezTo>
                <a:cubicBezTo>
                  <a:pt x="3033101" y="4514377"/>
                  <a:pt x="3053321" y="4476643"/>
                  <a:pt x="3079159" y="4490431"/>
                </a:cubicBezTo>
                <a:cubicBezTo>
                  <a:pt x="3098256" y="4534332"/>
                  <a:pt x="3038718" y="4502767"/>
                  <a:pt x="3037594" y="4523810"/>
                </a:cubicBezTo>
                <a:cubicBezTo>
                  <a:pt x="3021867" y="4483537"/>
                  <a:pt x="2983672" y="4507846"/>
                  <a:pt x="2947725" y="4514377"/>
                </a:cubicBezTo>
                <a:cubicBezTo>
                  <a:pt x="2958958" y="4484625"/>
                  <a:pt x="2992659" y="4509297"/>
                  <a:pt x="2990413" y="4481723"/>
                </a:cubicBezTo>
                <a:cubicBezTo>
                  <a:pt x="2969069" y="4474103"/>
                  <a:pt x="2918517" y="4485714"/>
                  <a:pt x="2914024" y="4427662"/>
                </a:cubicBezTo>
                <a:cubicBezTo>
                  <a:pt x="2927504" y="4431653"/>
                  <a:pt x="2969069" y="4471201"/>
                  <a:pt x="2971316" y="4428750"/>
                </a:cubicBezTo>
                <a:cubicBezTo>
                  <a:pt x="2989289" y="4436370"/>
                  <a:pt x="2988166" y="4457051"/>
                  <a:pt x="3000523" y="4473015"/>
                </a:cubicBezTo>
                <a:cubicBezTo>
                  <a:pt x="3027484" y="4474829"/>
                  <a:pt x="3092639" y="4428388"/>
                  <a:pt x="3080282" y="4473015"/>
                </a:cubicBezTo>
                <a:cubicBezTo>
                  <a:pt x="3093763" y="4470838"/>
                  <a:pt x="3099379" y="4455962"/>
                  <a:pt x="3096009" y="4437821"/>
                </a:cubicBezTo>
                <a:cubicBezTo>
                  <a:pt x="3097133" y="4422582"/>
                  <a:pt x="3035347" y="4420768"/>
                  <a:pt x="3034224" y="4435644"/>
                </a:cubicBezTo>
                <a:cubicBezTo>
                  <a:pt x="3017373" y="4422219"/>
                  <a:pt x="3063432" y="4404078"/>
                  <a:pt x="3034224" y="4375052"/>
                </a:cubicBezTo>
                <a:cubicBezTo>
                  <a:pt x="3018497" y="4401176"/>
                  <a:pt x="3016250" y="4379769"/>
                  <a:pt x="2999399" y="4363442"/>
                </a:cubicBezTo>
                <a:cubicBezTo>
                  <a:pt x="2949971" y="4363079"/>
                  <a:pt x="3003893" y="4416051"/>
                  <a:pt x="2955588" y="4409521"/>
                </a:cubicBezTo>
                <a:cubicBezTo>
                  <a:pt x="2964575" y="4397910"/>
                  <a:pt x="2966822" y="4377229"/>
                  <a:pt x="2971316" y="4365256"/>
                </a:cubicBezTo>
                <a:lnTo>
                  <a:pt x="2931997" y="4365256"/>
                </a:lnTo>
                <a:cubicBezTo>
                  <a:pt x="2915147" y="4412786"/>
                  <a:pt x="2855608" y="4372150"/>
                  <a:pt x="2816290" y="4366345"/>
                </a:cubicBezTo>
                <a:cubicBezTo>
                  <a:pt x="2803933" y="4404804"/>
                  <a:pt x="2854485" y="4384486"/>
                  <a:pt x="2842128" y="4428750"/>
                </a:cubicBezTo>
                <a:cubicBezTo>
                  <a:pt x="2869089" y="4433830"/>
                  <a:pt x="2853362" y="4396096"/>
                  <a:pt x="2883693" y="4410246"/>
                </a:cubicBezTo>
                <a:cubicBezTo>
                  <a:pt x="2876952" y="4437095"/>
                  <a:pt x="2900543" y="4435281"/>
                  <a:pt x="2893803" y="4462130"/>
                </a:cubicBezTo>
                <a:cubicBezTo>
                  <a:pt x="2888186" y="4470838"/>
                  <a:pt x="2862348" y="4465758"/>
                  <a:pt x="2870212" y="4490431"/>
                </a:cubicBezTo>
                <a:cubicBezTo>
                  <a:pt x="2799440" y="4479546"/>
                  <a:pt x="2756752" y="4449794"/>
                  <a:pt x="2700583" y="4427662"/>
                </a:cubicBezTo>
                <a:cubicBezTo>
                  <a:pt x="2663512" y="4443263"/>
                  <a:pt x="2533201" y="4439635"/>
                  <a:pt x="2501746" y="4383034"/>
                </a:cubicBezTo>
                <a:cubicBezTo>
                  <a:pt x="2512980" y="4410972"/>
                  <a:pt x="2627564" y="4434918"/>
                  <a:pt x="2648908" y="4381946"/>
                </a:cubicBezTo>
                <a:cubicBezTo>
                  <a:pt x="2697213" y="4394645"/>
                  <a:pt x="2730914" y="4432741"/>
                  <a:pt x="2772479" y="4408432"/>
                </a:cubicBezTo>
                <a:cubicBezTo>
                  <a:pt x="2774725" y="4372150"/>
                  <a:pt x="2734284" y="4393556"/>
                  <a:pt x="2754505" y="4355460"/>
                </a:cubicBezTo>
                <a:cubicBezTo>
                  <a:pt x="2732037" y="4350743"/>
                  <a:pt x="2723051" y="4359088"/>
                  <a:pt x="2729791" y="4383760"/>
                </a:cubicBezTo>
                <a:lnTo>
                  <a:pt x="2684856" y="4383760"/>
                </a:lnTo>
                <a:cubicBezTo>
                  <a:pt x="2690473" y="4375052"/>
                  <a:pt x="2696090" y="4363805"/>
                  <a:pt x="2692720" y="4348203"/>
                </a:cubicBezTo>
                <a:cubicBezTo>
                  <a:pt x="2626441" y="4392105"/>
                  <a:pt x="2509610" y="4356911"/>
                  <a:pt x="2411877" y="4338044"/>
                </a:cubicBezTo>
                <a:cubicBezTo>
                  <a:pt x="2384916" y="4345301"/>
                  <a:pt x="2400643" y="4373238"/>
                  <a:pt x="2404013" y="4391742"/>
                </a:cubicBezTo>
                <a:cubicBezTo>
                  <a:pt x="2386039" y="4390291"/>
                  <a:pt x="2384916" y="4402627"/>
                  <a:pt x="2366942" y="4401538"/>
                </a:cubicBezTo>
                <a:cubicBezTo>
                  <a:pt x="2396150" y="4373238"/>
                  <a:pt x="2365819" y="4364530"/>
                  <a:pt x="2375929" y="4338044"/>
                </a:cubicBezTo>
                <a:cubicBezTo>
                  <a:pt x="2346722" y="4375415"/>
                  <a:pt x="2334364" y="4353646"/>
                  <a:pt x="2281566" y="4346752"/>
                </a:cubicBezTo>
                <a:cubicBezTo>
                  <a:pt x="2306280" y="4318089"/>
                  <a:pt x="2247865" y="4320266"/>
                  <a:pt x="2254605" y="4287612"/>
                </a:cubicBezTo>
                <a:cubicBezTo>
                  <a:pt x="2196190" y="4292691"/>
                  <a:pt x="2195066" y="4301399"/>
                  <a:pt x="2142268" y="4294868"/>
                </a:cubicBezTo>
                <a:cubicBezTo>
                  <a:pt x="2106320" y="4301399"/>
                  <a:pt x="2141144" y="4324982"/>
                  <a:pt x="2122047" y="4338770"/>
                </a:cubicBezTo>
                <a:cubicBezTo>
                  <a:pt x="2114184" y="4326071"/>
                  <a:pt x="2087223" y="4329699"/>
                  <a:pt x="2088346" y="4302850"/>
                </a:cubicBezTo>
                <a:cubicBezTo>
                  <a:pt x="2060262" y="4322080"/>
                  <a:pt x="2082729" y="4323531"/>
                  <a:pt x="2089470" y="4348203"/>
                </a:cubicBezTo>
                <a:cubicBezTo>
                  <a:pt x="2035548" y="4359814"/>
                  <a:pt x="2033301" y="4319903"/>
                  <a:pt x="1983873" y="4331513"/>
                </a:cubicBezTo>
                <a:cubicBezTo>
                  <a:pt x="1989490" y="4317000"/>
                  <a:pt x="1993983" y="4307930"/>
                  <a:pt x="1999600" y="4296319"/>
                </a:cubicBezTo>
                <a:cubicBezTo>
                  <a:pt x="1963652" y="4299948"/>
                  <a:pt x="1946801" y="4286160"/>
                  <a:pt x="1885016" y="4284709"/>
                </a:cubicBezTo>
                <a:cubicBezTo>
                  <a:pt x="1883893" y="4299948"/>
                  <a:pt x="1891756" y="4304664"/>
                  <a:pt x="1905237" y="4305390"/>
                </a:cubicBezTo>
                <a:cubicBezTo>
                  <a:pt x="1891756" y="4316638"/>
                  <a:pt x="1872659" y="4320629"/>
                  <a:pt x="1850192" y="4322080"/>
                </a:cubicBezTo>
                <a:cubicBezTo>
                  <a:pt x="1851315" y="4310107"/>
                  <a:pt x="1852438" y="4307930"/>
                  <a:pt x="1861425" y="4305390"/>
                </a:cubicBezTo>
                <a:cubicBezTo>
                  <a:pt x="1796270" y="4267656"/>
                  <a:pt x="1633381" y="4231374"/>
                  <a:pt x="1542388" y="4270196"/>
                </a:cubicBezTo>
                <a:cubicBezTo>
                  <a:pt x="1518797" y="4211056"/>
                  <a:pt x="1398597" y="4275276"/>
                  <a:pt x="1403090" y="4224117"/>
                </a:cubicBezTo>
                <a:cubicBezTo>
                  <a:pt x="1324454" y="4248789"/>
                  <a:pt x="1246942" y="4204525"/>
                  <a:pt x="1184033" y="4218312"/>
                </a:cubicBezTo>
                <a:cubicBezTo>
                  <a:pt x="1218857" y="4172233"/>
                  <a:pt x="1314344" y="4215047"/>
                  <a:pt x="1377253" y="4207427"/>
                </a:cubicBezTo>
                <a:cubicBezTo>
                  <a:pt x="1386239" y="4205250"/>
                  <a:pt x="1395227" y="4199808"/>
                  <a:pt x="1396350" y="4190737"/>
                </a:cubicBezTo>
                <a:cubicBezTo>
                  <a:pt x="1360402" y="4179127"/>
                  <a:pt x="1310974" y="4202348"/>
                  <a:pt x="1262669" y="4190012"/>
                </a:cubicBezTo>
                <a:cubicBezTo>
                  <a:pt x="1271656" y="4178401"/>
                  <a:pt x="1272779" y="4158083"/>
                  <a:pt x="1282889" y="4146835"/>
                </a:cubicBezTo>
                <a:cubicBezTo>
                  <a:pt x="1246942" y="4147198"/>
                  <a:pt x="1233461" y="4166428"/>
                  <a:pt x="1209870" y="4180215"/>
                </a:cubicBezTo>
                <a:cubicBezTo>
                  <a:pt x="1196390" y="4176224"/>
                  <a:pt x="1216611" y="4135588"/>
                  <a:pt x="1246942" y="4146835"/>
                </a:cubicBezTo>
                <a:cubicBezTo>
                  <a:pt x="1195266" y="4121801"/>
                  <a:pt x="1117754" y="4146835"/>
                  <a:pt x="1068326" y="4155543"/>
                </a:cubicBezTo>
                <a:cubicBezTo>
                  <a:pt x="1061586" y="4188197"/>
                  <a:pt x="1103150" y="4169693"/>
                  <a:pt x="1096410" y="4199445"/>
                </a:cubicBezTo>
                <a:cubicBezTo>
                  <a:pt x="1072819" y="4225206"/>
                  <a:pt x="1076189" y="4173685"/>
                  <a:pt x="1053722" y="4172233"/>
                </a:cubicBezTo>
                <a:cubicBezTo>
                  <a:pt x="1044735" y="4174410"/>
                  <a:pt x="1043611" y="4189649"/>
                  <a:pt x="1042488" y="4198720"/>
                </a:cubicBezTo>
                <a:cubicBezTo>
                  <a:pt x="1006540" y="4147561"/>
                  <a:pt x="872859" y="4150464"/>
                  <a:pt x="877353" y="4084067"/>
                </a:cubicBezTo>
                <a:cubicBezTo>
                  <a:pt x="827925" y="4089509"/>
                  <a:pt x="787483" y="4078262"/>
                  <a:pt x="752659" y="4066651"/>
                </a:cubicBezTo>
                <a:cubicBezTo>
                  <a:pt x="743672" y="4074996"/>
                  <a:pt x="738055" y="4090235"/>
                  <a:pt x="727944" y="4101482"/>
                </a:cubicBezTo>
                <a:cubicBezTo>
                  <a:pt x="689750" y="4083704"/>
                  <a:pt x="661665" y="4109102"/>
                  <a:pt x="612237" y="4102571"/>
                </a:cubicBezTo>
                <a:cubicBezTo>
                  <a:pt x="631335" y="4085881"/>
                  <a:pt x="608867" y="4083341"/>
                  <a:pt x="605497" y="4068103"/>
                </a:cubicBezTo>
                <a:cubicBezTo>
                  <a:pt x="569549" y="4068828"/>
                  <a:pt x="593140" y="4113456"/>
                  <a:pt x="569549" y="4075359"/>
                </a:cubicBezTo>
                <a:cubicBezTo>
                  <a:pt x="542588" y="4085518"/>
                  <a:pt x="571796" y="4111642"/>
                  <a:pt x="526861" y="4111279"/>
                </a:cubicBezTo>
                <a:cubicBezTo>
                  <a:pt x="561685" y="4065563"/>
                  <a:pt x="484173" y="4099305"/>
                  <a:pt x="508887" y="4058669"/>
                </a:cubicBezTo>
                <a:cubicBezTo>
                  <a:pt x="480803" y="4077899"/>
                  <a:pt x="463952" y="4064837"/>
                  <a:pt x="449349" y="4084792"/>
                </a:cubicBezTo>
                <a:cubicBezTo>
                  <a:pt x="422388" y="4085881"/>
                  <a:pt x="397674" y="4053227"/>
                  <a:pt x="429128" y="4049599"/>
                </a:cubicBezTo>
                <a:cubicBezTo>
                  <a:pt x="404414" y="4011502"/>
                  <a:pt x="353862" y="4028917"/>
                  <a:pt x="317914" y="4041616"/>
                </a:cubicBezTo>
                <a:cubicBezTo>
                  <a:pt x="321284" y="4051050"/>
                  <a:pt x="335888" y="4049236"/>
                  <a:pt x="333641" y="4067377"/>
                </a:cubicBezTo>
                <a:cubicBezTo>
                  <a:pt x="284213" y="4072819"/>
                  <a:pt x="306681" y="4007874"/>
                  <a:pt x="262869" y="4004608"/>
                </a:cubicBezTo>
                <a:cubicBezTo>
                  <a:pt x="226921" y="4005334"/>
                  <a:pt x="132558" y="4067740"/>
                  <a:pt x="132558" y="3998440"/>
                </a:cubicBezTo>
                <a:cubicBezTo>
                  <a:pt x="146039" y="4008236"/>
                  <a:pt x="155025" y="4009325"/>
                  <a:pt x="169629" y="3998440"/>
                </a:cubicBezTo>
                <a:cubicBezTo>
                  <a:pt x="166259" y="3982839"/>
                  <a:pt x="131434" y="3968689"/>
                  <a:pt x="166259" y="3971228"/>
                </a:cubicBezTo>
                <a:cubicBezTo>
                  <a:pt x="158395" y="3958530"/>
                  <a:pt x="140422" y="3957078"/>
                  <a:pt x="123571" y="3952724"/>
                </a:cubicBezTo>
                <a:cubicBezTo>
                  <a:pt x="126941" y="3967963"/>
                  <a:pt x="97733" y="3996626"/>
                  <a:pt x="87623" y="3953450"/>
                </a:cubicBezTo>
                <a:cubicBezTo>
                  <a:pt x="143792" y="3917893"/>
                  <a:pt x="199960" y="4006422"/>
                  <a:pt x="243772" y="3951999"/>
                </a:cubicBezTo>
                <a:cubicBezTo>
                  <a:pt x="260622" y="3965060"/>
                  <a:pt x="263993" y="3986467"/>
                  <a:pt x="280843" y="3996626"/>
                </a:cubicBezTo>
                <a:cubicBezTo>
                  <a:pt x="295447" y="3994812"/>
                  <a:pt x="281966" y="3973043"/>
                  <a:pt x="287583" y="3961432"/>
                </a:cubicBezTo>
                <a:cubicBezTo>
                  <a:pt x="287583" y="3961432"/>
                  <a:pt x="419017" y="3991547"/>
                  <a:pt x="462829" y="4003883"/>
                </a:cubicBezTo>
                <a:cubicBezTo>
                  <a:pt x="476309" y="4001706"/>
                  <a:pt x="472939" y="3983202"/>
                  <a:pt x="474063" y="3971228"/>
                </a:cubicBezTo>
                <a:cubicBezTo>
                  <a:pt x="514504" y="4028555"/>
                  <a:pt x="667283" y="4018033"/>
                  <a:pt x="711094" y="4021298"/>
                </a:cubicBezTo>
                <a:cubicBezTo>
                  <a:pt x="763892" y="4045970"/>
                  <a:pt x="931275" y="4070280"/>
                  <a:pt x="999800" y="4047784"/>
                </a:cubicBezTo>
                <a:cubicBezTo>
                  <a:pt x="1030131" y="4053227"/>
                  <a:pt x="1036871" y="4095314"/>
                  <a:pt x="1069449" y="4073182"/>
                </a:cubicBezTo>
                <a:cubicBezTo>
                  <a:pt x="1077313" y="4085881"/>
                  <a:pt x="1081806" y="4098943"/>
                  <a:pt x="1079559" y="4119986"/>
                </a:cubicBezTo>
                <a:lnTo>
                  <a:pt x="1106520" y="4118535"/>
                </a:lnTo>
                <a:cubicBezTo>
                  <a:pt x="1115507" y="4115995"/>
                  <a:pt x="1116631" y="4101482"/>
                  <a:pt x="1107644" y="4100757"/>
                </a:cubicBezTo>
                <a:cubicBezTo>
                  <a:pt x="1193020" y="4097491"/>
                  <a:pt x="1306480" y="4126154"/>
                  <a:pt x="1428928" y="4101482"/>
                </a:cubicBezTo>
                <a:cubicBezTo>
                  <a:pt x="1382869" y="4055767"/>
                  <a:pt x="1267162" y="4108739"/>
                  <a:pt x="1257052" y="4014042"/>
                </a:cubicBezTo>
                <a:cubicBezTo>
                  <a:pt x="1225597" y="4006060"/>
                  <a:pt x="1241325" y="4040528"/>
                  <a:pt x="1226721" y="4048873"/>
                </a:cubicBezTo>
                <a:cubicBezTo>
                  <a:pt x="1214364" y="4038714"/>
                  <a:pt x="1216611" y="4014767"/>
                  <a:pt x="1204254" y="4004608"/>
                </a:cubicBezTo>
                <a:cubicBezTo>
                  <a:pt x="1176169" y="4023838"/>
                  <a:pt x="1180663" y="4015130"/>
                  <a:pt x="1140221" y="4021298"/>
                </a:cubicBezTo>
                <a:cubicBezTo>
                  <a:pt x="1114384" y="4010413"/>
                  <a:pt x="1176169" y="4018033"/>
                  <a:pt x="1177293" y="4003157"/>
                </a:cubicBezTo>
                <a:cubicBezTo>
                  <a:pt x="1161565" y="3977759"/>
                  <a:pt x="1114384" y="4013679"/>
                  <a:pt x="1106520" y="3995175"/>
                </a:cubicBezTo>
                <a:cubicBezTo>
                  <a:pt x="1104274" y="3958530"/>
                  <a:pt x="1134605" y="3966874"/>
                  <a:pt x="1095286" y="3951999"/>
                </a:cubicBezTo>
                <a:cubicBezTo>
                  <a:pt x="1088546" y="3926964"/>
                  <a:pt x="1143591" y="3975582"/>
                  <a:pt x="1166059" y="3977396"/>
                </a:cubicBezTo>
                <a:cubicBezTo>
                  <a:pt x="1173923" y="3923336"/>
                  <a:pt x="1246942" y="4037262"/>
                  <a:pt x="1316590" y="3994086"/>
                </a:cubicBezTo>
                <a:cubicBezTo>
                  <a:pt x="1294123" y="3986467"/>
                  <a:pt x="1273902" y="3961069"/>
                  <a:pt x="1326701" y="3967600"/>
                </a:cubicBezTo>
                <a:cubicBezTo>
                  <a:pt x="1298617" y="3917530"/>
                  <a:pt x="1170552" y="3975219"/>
                  <a:pt x="1185156" y="3888505"/>
                </a:cubicBezTo>
                <a:cubicBezTo>
                  <a:pt x="1194143" y="3888867"/>
                  <a:pt x="1198637" y="3885965"/>
                  <a:pt x="1203130" y="3880522"/>
                </a:cubicBezTo>
                <a:cubicBezTo>
                  <a:pt x="1200883" y="3916442"/>
                  <a:pt x="1285136" y="3874354"/>
                  <a:pt x="1281766" y="3916442"/>
                </a:cubicBezTo>
                <a:cubicBezTo>
                  <a:pt x="1309850" y="3897212"/>
                  <a:pt x="1334565" y="3926238"/>
                  <a:pt x="1350292" y="3897212"/>
                </a:cubicBezTo>
                <a:cubicBezTo>
                  <a:pt x="1375006" y="3922973"/>
                  <a:pt x="1427804" y="3920070"/>
                  <a:pt x="1458135" y="3940388"/>
                </a:cubicBezTo>
                <a:cubicBezTo>
                  <a:pt x="1467122" y="3937849"/>
                  <a:pt x="1454765" y="3931681"/>
                  <a:pt x="1455888" y="3916442"/>
                </a:cubicBezTo>
                <a:cubicBezTo>
                  <a:pt x="1499700" y="3919707"/>
                  <a:pt x="1519921" y="3951273"/>
                  <a:pt x="1525538" y="3994086"/>
                </a:cubicBezTo>
                <a:cubicBezTo>
                  <a:pt x="1543511" y="3992272"/>
                  <a:pt x="1544635" y="3979936"/>
                  <a:pt x="1545758" y="3958892"/>
                </a:cubicBezTo>
                <a:cubicBezTo>
                  <a:pt x="1559239" y="3962883"/>
                  <a:pt x="1568226" y="3972680"/>
                  <a:pt x="1580583" y="3976308"/>
                </a:cubicBezTo>
                <a:cubicBezTo>
                  <a:pt x="1576089" y="3985016"/>
                  <a:pt x="1561485" y="3983927"/>
                  <a:pt x="1561485" y="3992998"/>
                </a:cubicBezTo>
                <a:cubicBezTo>
                  <a:pt x="1573842" y="4008962"/>
                  <a:pt x="1612037" y="3972680"/>
                  <a:pt x="1630011" y="3967600"/>
                </a:cubicBezTo>
                <a:cubicBezTo>
                  <a:pt x="1665959" y="3970140"/>
                  <a:pt x="1644615" y="4026378"/>
                  <a:pt x="1695167" y="4011865"/>
                </a:cubicBezTo>
                <a:cubicBezTo>
                  <a:pt x="1671576" y="3964698"/>
                  <a:pt x="1643491" y="3978122"/>
                  <a:pt x="1669329" y="3931681"/>
                </a:cubicBezTo>
                <a:cubicBezTo>
                  <a:pt x="1660342" y="3918982"/>
                  <a:pt x="1652478" y="3912088"/>
                  <a:pt x="1638998" y="3905194"/>
                </a:cubicBezTo>
                <a:cubicBezTo>
                  <a:pt x="1616530" y="3915353"/>
                  <a:pt x="1654725" y="3936397"/>
                  <a:pt x="1632258" y="3949822"/>
                </a:cubicBezTo>
                <a:cubicBezTo>
                  <a:pt x="1563732" y="3911725"/>
                  <a:pt x="1473862" y="3847868"/>
                  <a:pt x="1386239" y="3896124"/>
                </a:cubicBezTo>
                <a:cubicBezTo>
                  <a:pt x="1389610" y="3848231"/>
                  <a:pt x="1467122" y="3871452"/>
                  <a:pt x="1474986" y="3826462"/>
                </a:cubicBezTo>
                <a:cubicBezTo>
                  <a:pt x="1509810" y="3831904"/>
                  <a:pt x="1506440" y="3834807"/>
                  <a:pt x="1536771" y="3843152"/>
                </a:cubicBezTo>
                <a:cubicBezTo>
                  <a:pt x="1545758" y="3840612"/>
                  <a:pt x="1565979" y="3808683"/>
                  <a:pt x="1533401" y="3818479"/>
                </a:cubicBezTo>
                <a:cubicBezTo>
                  <a:pt x="1571596" y="3797073"/>
                  <a:pt x="1577212" y="3837346"/>
                  <a:pt x="1616530" y="3852222"/>
                </a:cubicBezTo>
                <a:cubicBezTo>
                  <a:pt x="1636751" y="3817391"/>
                  <a:pt x="1651355" y="3866372"/>
                  <a:pt x="1692920" y="3844965"/>
                </a:cubicBezTo>
                <a:cubicBezTo>
                  <a:pt x="1661465" y="3906646"/>
                  <a:pt x="1586199" y="3837346"/>
                  <a:pt x="1517674" y="3853673"/>
                </a:cubicBezTo>
                <a:cubicBezTo>
                  <a:pt x="1630011" y="3907008"/>
                  <a:pt x="1725498" y="3880885"/>
                  <a:pt x="1834464" y="3915716"/>
                </a:cubicBezTo>
                <a:cubicBezTo>
                  <a:pt x="1858055" y="3896124"/>
                  <a:pt x="1834464" y="3858027"/>
                  <a:pt x="1816490" y="3853673"/>
                </a:cubicBezTo>
                <a:cubicBezTo>
                  <a:pt x="1803010" y="3862018"/>
                  <a:pt x="1797393" y="3882699"/>
                  <a:pt x="1770432" y="3877620"/>
                </a:cubicBezTo>
                <a:cubicBezTo>
                  <a:pt x="1771556" y="3862744"/>
                  <a:pt x="1780543" y="3863469"/>
                  <a:pt x="1789530" y="3860930"/>
                </a:cubicBezTo>
                <a:cubicBezTo>
                  <a:pt x="1764815" y="3835169"/>
                  <a:pt x="1710894" y="3900840"/>
                  <a:pt x="1691796" y="3860204"/>
                </a:cubicBezTo>
                <a:cubicBezTo>
                  <a:pt x="1701907" y="3839886"/>
                  <a:pt x="1725498" y="3826099"/>
                  <a:pt x="1747965" y="3818479"/>
                </a:cubicBezTo>
                <a:cubicBezTo>
                  <a:pt x="1718757" y="3786188"/>
                  <a:pt x="1646861" y="3788002"/>
                  <a:pt x="1606420" y="3800338"/>
                </a:cubicBezTo>
                <a:cubicBezTo>
                  <a:pt x="1570472" y="3734304"/>
                  <a:pt x="1510934" y="3774940"/>
                  <a:pt x="1468246" y="3808320"/>
                </a:cubicBezTo>
                <a:cubicBezTo>
                  <a:pt x="1476109" y="3757162"/>
                  <a:pt x="1533401" y="3752083"/>
                  <a:pt x="1517674" y="3720879"/>
                </a:cubicBezTo>
                <a:cubicBezTo>
                  <a:pt x="1543511" y="3737932"/>
                  <a:pt x="1564856" y="3754622"/>
                  <a:pt x="1596310" y="3762967"/>
                </a:cubicBezTo>
                <a:cubicBezTo>
                  <a:pt x="1597433" y="3735755"/>
                  <a:pt x="1637875" y="3741198"/>
                  <a:pt x="1661465" y="3727773"/>
                </a:cubicBezTo>
                <a:cubicBezTo>
                  <a:pt x="1649108" y="3705641"/>
                  <a:pt x="1597433" y="3732490"/>
                  <a:pt x="1590693" y="3711083"/>
                </a:cubicBezTo>
                <a:cubicBezTo>
                  <a:pt x="1590693" y="3698747"/>
                  <a:pt x="1613160" y="3709269"/>
                  <a:pt x="1614284" y="3694393"/>
                </a:cubicBezTo>
                <a:cubicBezTo>
                  <a:pt x="1612037" y="3666819"/>
                  <a:pt x="1555869" y="3693305"/>
                  <a:pt x="1563732" y="3657385"/>
                </a:cubicBezTo>
                <a:cubicBezTo>
                  <a:pt x="1598557" y="3665730"/>
                  <a:pt x="1644615" y="3702013"/>
                  <a:pt x="1687303" y="3674801"/>
                </a:cubicBezTo>
                <a:cubicBezTo>
                  <a:pt x="1682809" y="3659562"/>
                  <a:pt x="1661465" y="3658474"/>
                  <a:pt x="1667082" y="3631625"/>
                </a:cubicBezTo>
                <a:cubicBezTo>
                  <a:pt x="1659219" y="3612758"/>
                  <a:pt x="1627764" y="3625457"/>
                  <a:pt x="1624394" y="3604050"/>
                </a:cubicBezTo>
                <a:cubicBezTo>
                  <a:pt x="1615407" y="3615660"/>
                  <a:pt x="1588446" y="3608041"/>
                  <a:pt x="1596310" y="3632713"/>
                </a:cubicBezTo>
                <a:cubicBezTo>
                  <a:pt x="1568226" y="3639970"/>
                  <a:pt x="1570472" y="3618200"/>
                  <a:pt x="1552498" y="3614209"/>
                </a:cubicBezTo>
                <a:cubicBezTo>
                  <a:pt x="1598557" y="3590263"/>
                  <a:pt x="1640121" y="3584458"/>
                  <a:pt x="1691796" y="3606227"/>
                </a:cubicBezTo>
                <a:cubicBezTo>
                  <a:pt x="1695167" y="3555069"/>
                  <a:pt x="1632258" y="3568493"/>
                  <a:pt x="1588446" y="3559423"/>
                </a:cubicBezTo>
                <a:cubicBezTo>
                  <a:pt x="1622147" y="3513344"/>
                  <a:pt x="1504193" y="3481052"/>
                  <a:pt x="1508687" y="3542007"/>
                </a:cubicBezTo>
                <a:lnTo>
                  <a:pt x="1464876" y="3542007"/>
                </a:lnTo>
                <a:cubicBezTo>
                  <a:pt x="1476109" y="3497380"/>
                  <a:pt x="1392980" y="3534025"/>
                  <a:pt x="1366019" y="3526043"/>
                </a:cubicBezTo>
                <a:cubicBezTo>
                  <a:pt x="1368266" y="3493026"/>
                  <a:pt x="1422187" y="3511167"/>
                  <a:pt x="1419941" y="3480690"/>
                </a:cubicBezTo>
                <a:cubicBezTo>
                  <a:pt x="1421064" y="3462549"/>
                  <a:pt x="1383993" y="3478150"/>
                  <a:pt x="1376129" y="3462549"/>
                </a:cubicBezTo>
                <a:cubicBezTo>
                  <a:pt x="1367142" y="3467991"/>
                  <a:pt x="1361525" y="3482866"/>
                  <a:pt x="1360402" y="3497742"/>
                </a:cubicBezTo>
                <a:cubicBezTo>
                  <a:pt x="1280643" y="3486132"/>
                  <a:pt x="1237955" y="3516609"/>
                  <a:pt x="1168306" y="3499556"/>
                </a:cubicBezTo>
                <a:cubicBezTo>
                  <a:pt x="1199760" y="3486495"/>
                  <a:pt x="1193020" y="3470894"/>
                  <a:pt x="1158195" y="3462549"/>
                </a:cubicBezTo>
                <a:cubicBezTo>
                  <a:pt x="1176169" y="3448761"/>
                  <a:pt x="1222227" y="3433160"/>
                  <a:pt x="1239078" y="3446584"/>
                </a:cubicBezTo>
                <a:cubicBezTo>
                  <a:pt x="1253682" y="3429531"/>
                  <a:pt x="1246942" y="3393249"/>
                  <a:pt x="1261545" y="3375833"/>
                </a:cubicBezTo>
                <a:cubicBezTo>
                  <a:pt x="1251435" y="3338825"/>
                  <a:pt x="1216611" y="3379099"/>
                  <a:pt x="1200883" y="3347896"/>
                </a:cubicBezTo>
                <a:cubicBezTo>
                  <a:pt x="1237955" y="3332294"/>
                  <a:pt x="1350292" y="3324312"/>
                  <a:pt x="1387363" y="3357329"/>
                </a:cubicBezTo>
                <a:cubicBezTo>
                  <a:pt x="1415447" y="3353338"/>
                  <a:pt x="1404213" y="3303994"/>
                  <a:pt x="1449148" y="3313427"/>
                </a:cubicBezTo>
                <a:cubicBezTo>
                  <a:pt x="1455888" y="3280410"/>
                  <a:pt x="1414324" y="3298914"/>
                  <a:pt x="1419941" y="3269163"/>
                </a:cubicBezTo>
                <a:cubicBezTo>
                  <a:pt x="1444655" y="3243765"/>
                  <a:pt x="1515427" y="3320684"/>
                  <a:pt x="1518797" y="3260455"/>
                </a:cubicBezTo>
                <a:cubicBezTo>
                  <a:pt x="1545758" y="3268437"/>
                  <a:pt x="1526661" y="3279685"/>
                  <a:pt x="1517674" y="3294198"/>
                </a:cubicBezTo>
                <a:cubicBezTo>
                  <a:pt x="1559239" y="3330480"/>
                  <a:pt x="1668206" y="3310525"/>
                  <a:pt x="1719881" y="3329029"/>
                </a:cubicBezTo>
                <a:cubicBezTo>
                  <a:pt x="1742348" y="3327578"/>
                  <a:pt x="1726621" y="3290569"/>
                  <a:pt x="1713140" y="3295649"/>
                </a:cubicBezTo>
                <a:cubicBezTo>
                  <a:pt x="1732238" y="3273154"/>
                  <a:pt x="1777172" y="3273154"/>
                  <a:pt x="1780543" y="3233969"/>
                </a:cubicBezTo>
                <a:cubicBezTo>
                  <a:pt x="1797393" y="3235057"/>
                  <a:pt x="1781666" y="3270251"/>
                  <a:pt x="1808627" y="3269163"/>
                </a:cubicBezTo>
                <a:cubicBezTo>
                  <a:pt x="1819861" y="3242677"/>
                  <a:pt x="1846821" y="3162492"/>
                  <a:pt x="1911977" y="3188253"/>
                </a:cubicBezTo>
                <a:cubicBezTo>
                  <a:pt x="1933321" y="3147254"/>
                  <a:pt x="1909730" y="3224898"/>
                  <a:pt x="1870412" y="3206757"/>
                </a:cubicBezTo>
                <a:lnTo>
                  <a:pt x="1869289" y="3231429"/>
                </a:lnTo>
                <a:cubicBezTo>
                  <a:pt x="1889509" y="3257190"/>
                  <a:pt x="1961405" y="3255738"/>
                  <a:pt x="1986119" y="3233243"/>
                </a:cubicBezTo>
                <a:cubicBezTo>
                  <a:pt x="2011957" y="3244128"/>
                  <a:pt x="1979379" y="3256827"/>
                  <a:pt x="2009710" y="3259004"/>
                </a:cubicBezTo>
                <a:cubicBezTo>
                  <a:pt x="2008587" y="3280048"/>
                  <a:pt x="1987243" y="3278233"/>
                  <a:pt x="1973762" y="3268437"/>
                </a:cubicBezTo>
                <a:cubicBezTo>
                  <a:pt x="1976009" y="3310888"/>
                  <a:pt x="1999600" y="3276419"/>
                  <a:pt x="2034424" y="3285127"/>
                </a:cubicBezTo>
                <a:cubicBezTo>
                  <a:pt x="2047905" y="3282950"/>
                  <a:pt x="2045658" y="3264809"/>
                  <a:pt x="2046781" y="3249933"/>
                </a:cubicBezTo>
                <a:cubicBezTo>
                  <a:pt x="2042288" y="3237597"/>
                  <a:pt x="2025437" y="3241951"/>
                  <a:pt x="2011957" y="3241225"/>
                </a:cubicBezTo>
                <a:cubicBezTo>
                  <a:pt x="2028808" y="3193695"/>
                  <a:pt x="2077112" y="3266623"/>
                  <a:pt x="2053522" y="3286216"/>
                </a:cubicBezTo>
                <a:cubicBezTo>
                  <a:pt x="2109690" y="3244854"/>
                  <a:pt x="2133281" y="3279685"/>
                  <a:pt x="2192819" y="3265535"/>
                </a:cubicBezTo>
                <a:cubicBezTo>
                  <a:pt x="2208547" y="3300003"/>
                  <a:pt x="2181586" y="3298189"/>
                  <a:pt x="2165859" y="3330480"/>
                </a:cubicBezTo>
                <a:cubicBezTo>
                  <a:pt x="2108567" y="3320321"/>
                  <a:pt x="2096210" y="3307622"/>
                  <a:pt x="2055768" y="3310888"/>
                </a:cubicBezTo>
                <a:cubicBezTo>
                  <a:pt x="2059139" y="3320321"/>
                  <a:pt x="2063632" y="3332657"/>
                  <a:pt x="2062509" y="3347896"/>
                </a:cubicBezTo>
                <a:cubicBezTo>
                  <a:pt x="2031054" y="3345719"/>
                  <a:pt x="2059139" y="3326126"/>
                  <a:pt x="2037794" y="3312339"/>
                </a:cubicBezTo>
                <a:cubicBezTo>
                  <a:pt x="2015327" y="3313790"/>
                  <a:pt x="2009710" y="3328666"/>
                  <a:pt x="1993983" y="3312339"/>
                </a:cubicBezTo>
                <a:cubicBezTo>
                  <a:pt x="1969269" y="3335197"/>
                  <a:pt x="1945678" y="3360595"/>
                  <a:pt x="1929951" y="3392523"/>
                </a:cubicBezTo>
                <a:cubicBezTo>
                  <a:pt x="1946801" y="3405948"/>
                  <a:pt x="1978256" y="3405222"/>
                  <a:pt x="1965899" y="3443681"/>
                </a:cubicBezTo>
                <a:cubicBezTo>
                  <a:pt x="2114184" y="3372568"/>
                  <a:pt x="2172599" y="3609855"/>
                  <a:pt x="2327624" y="3505725"/>
                </a:cubicBezTo>
                <a:cubicBezTo>
                  <a:pt x="2329871" y="3545272"/>
                  <a:pt x="2272579" y="3522777"/>
                  <a:pt x="2253481" y="3542733"/>
                </a:cubicBezTo>
                <a:cubicBezTo>
                  <a:pt x="2255728" y="3569944"/>
                  <a:pt x="2301787" y="3557608"/>
                  <a:pt x="2324254" y="3559423"/>
                </a:cubicBezTo>
                <a:cubicBezTo>
                  <a:pt x="2298416" y="3602961"/>
                  <a:pt x="2348968" y="3588812"/>
                  <a:pt x="2370312" y="3605501"/>
                </a:cubicBezTo>
                <a:cubicBezTo>
                  <a:pt x="2360202" y="3613846"/>
                  <a:pt x="2366942" y="3635253"/>
                  <a:pt x="2345598" y="3630899"/>
                </a:cubicBezTo>
                <a:cubicBezTo>
                  <a:pt x="2365819" y="3650491"/>
                  <a:pt x="2396150" y="3667182"/>
                  <a:pt x="2388286" y="3717977"/>
                </a:cubicBezTo>
                <a:cubicBezTo>
                  <a:pt x="2361325" y="3725233"/>
                  <a:pt x="2377053" y="3687862"/>
                  <a:pt x="2345598" y="3700561"/>
                </a:cubicBezTo>
                <a:cubicBezTo>
                  <a:pt x="2379299" y="3715074"/>
                  <a:pt x="2366942" y="3771312"/>
                  <a:pt x="2420864" y="3762967"/>
                </a:cubicBezTo>
                <a:cubicBezTo>
                  <a:pt x="2407384" y="3770949"/>
                  <a:pt x="2337734" y="3802515"/>
                  <a:pt x="2299540" y="3781471"/>
                </a:cubicBezTo>
                <a:cubicBezTo>
                  <a:pt x="2280442" y="3786551"/>
                  <a:pt x="2296170" y="3827187"/>
                  <a:pt x="2265839" y="3816302"/>
                </a:cubicBezTo>
                <a:cubicBezTo>
                  <a:pt x="2289430" y="3860204"/>
                  <a:pt x="2337734" y="3806143"/>
                  <a:pt x="2378176" y="3809046"/>
                </a:cubicBezTo>
                <a:cubicBezTo>
                  <a:pt x="2377053" y="3818117"/>
                  <a:pt x="2368065" y="3813763"/>
                  <a:pt x="2359079" y="3816302"/>
                </a:cubicBezTo>
                <a:cubicBezTo>
                  <a:pt x="2363572" y="3825373"/>
                  <a:pt x="2372559" y="3823922"/>
                  <a:pt x="2377053" y="3823922"/>
                </a:cubicBezTo>
                <a:cubicBezTo>
                  <a:pt x="2375929" y="3842063"/>
                  <a:pt x="2348968" y="3830816"/>
                  <a:pt x="2352338" y="3852222"/>
                </a:cubicBezTo>
                <a:cubicBezTo>
                  <a:pt x="2360202" y="3873991"/>
                  <a:pt x="2401766" y="3856213"/>
                  <a:pt x="2407384" y="3844240"/>
                </a:cubicBezTo>
                <a:cubicBezTo>
                  <a:pt x="2419741" y="3851134"/>
                  <a:pt x="2417494" y="3877982"/>
                  <a:pt x="2448948" y="3868186"/>
                </a:cubicBezTo>
                <a:cubicBezTo>
                  <a:pt x="2443331" y="3888867"/>
                  <a:pt x="2420864" y="3892859"/>
                  <a:pt x="2414123" y="3913902"/>
                </a:cubicBezTo>
                <a:cubicBezTo>
                  <a:pt x="2401766" y="3906646"/>
                  <a:pt x="2399520" y="3895035"/>
                  <a:pt x="2395026" y="3879797"/>
                </a:cubicBezTo>
                <a:cubicBezTo>
                  <a:pt x="2334364" y="3920796"/>
                  <a:pt x="2171476" y="3884514"/>
                  <a:pt x="2123171" y="3923698"/>
                </a:cubicBezTo>
                <a:cubicBezTo>
                  <a:pt x="2128788" y="3914991"/>
                  <a:pt x="2143391" y="3913176"/>
                  <a:pt x="2140021" y="3897938"/>
                </a:cubicBezTo>
                <a:cubicBezTo>
                  <a:pt x="2113060" y="3889956"/>
                  <a:pt x="2124294" y="3920796"/>
                  <a:pt x="2106320" y="3922610"/>
                </a:cubicBezTo>
                <a:cubicBezTo>
                  <a:pt x="2077112" y="3890319"/>
                  <a:pt x="2023191" y="3895398"/>
                  <a:pt x="1981626" y="3913902"/>
                </a:cubicBezTo>
                <a:cubicBezTo>
                  <a:pt x="2022067" y="3850045"/>
                  <a:pt x="1904113" y="3877982"/>
                  <a:pt x="1902990" y="3826462"/>
                </a:cubicBezTo>
                <a:cubicBezTo>
                  <a:pt x="1872659" y="3821382"/>
                  <a:pt x="1854685" y="3829364"/>
                  <a:pt x="1861425" y="3860204"/>
                </a:cubicBezTo>
                <a:cubicBezTo>
                  <a:pt x="1904113" y="3884514"/>
                  <a:pt x="1949048" y="3875806"/>
                  <a:pt x="1983873" y="3896124"/>
                </a:cubicBezTo>
                <a:cubicBezTo>
                  <a:pt x="1971516" y="3940751"/>
                  <a:pt x="1917594" y="3887779"/>
                  <a:pt x="1897373" y="3913902"/>
                </a:cubicBezTo>
                <a:cubicBezTo>
                  <a:pt x="1987243" y="3968689"/>
                  <a:pt x="2146762" y="3925150"/>
                  <a:pt x="2235508" y="3986104"/>
                </a:cubicBezTo>
                <a:cubicBezTo>
                  <a:pt x="2243371" y="4007874"/>
                  <a:pt x="2196190" y="3977034"/>
                  <a:pt x="2202930" y="4001706"/>
                </a:cubicBezTo>
                <a:cubicBezTo>
                  <a:pt x="2219781" y="4021298"/>
                  <a:pt x="2270332" y="4003520"/>
                  <a:pt x="2281566" y="4028555"/>
                </a:cubicBezTo>
                <a:cubicBezTo>
                  <a:pt x="2300663" y="4005697"/>
                  <a:pt x="2320884" y="3986467"/>
                  <a:pt x="2352338" y="3976308"/>
                </a:cubicBezTo>
                <a:cubicBezTo>
                  <a:pt x="2329871" y="3983927"/>
                  <a:pt x="2328747" y="3938574"/>
                  <a:pt x="2297293" y="3933132"/>
                </a:cubicBezTo>
                <a:cubicBezTo>
                  <a:pt x="2313020" y="3909911"/>
                  <a:pt x="2364695" y="3928415"/>
                  <a:pt x="2396150" y="3921521"/>
                </a:cubicBezTo>
                <a:cubicBezTo>
                  <a:pt x="2433221" y="3975582"/>
                  <a:pt x="2517474" y="3926964"/>
                  <a:pt x="2598356" y="3914628"/>
                </a:cubicBezTo>
                <a:cubicBezTo>
                  <a:pt x="2590493" y="3904831"/>
                  <a:pt x="2590493" y="3892859"/>
                  <a:pt x="2587123" y="3877620"/>
                </a:cubicBezTo>
                <a:cubicBezTo>
                  <a:pt x="2636551" y="3875080"/>
                  <a:pt x="2680363" y="3824284"/>
                  <a:pt x="2730914" y="3797436"/>
                </a:cubicBezTo>
                <a:cubicBezTo>
                  <a:pt x="2748888" y="3801790"/>
                  <a:pt x="2710694" y="3826099"/>
                  <a:pt x="2692720" y="3825010"/>
                </a:cubicBezTo>
                <a:cubicBezTo>
                  <a:pt x="2712940" y="3868549"/>
                  <a:pt x="2747765" y="3819205"/>
                  <a:pt x="2774725" y="3814851"/>
                </a:cubicBezTo>
                <a:cubicBezTo>
                  <a:pt x="2769109" y="3832629"/>
                  <a:pt x="2746641" y="3834081"/>
                  <a:pt x="2763492" y="3850408"/>
                </a:cubicBezTo>
                <a:cubicBezTo>
                  <a:pt x="2799440" y="3843877"/>
                  <a:pt x="2827524" y="3825373"/>
                  <a:pt x="2834264" y="3789454"/>
                </a:cubicBezTo>
                <a:cubicBezTo>
                  <a:pt x="2860102" y="3800338"/>
                  <a:pt x="2878076" y="3792719"/>
                  <a:pt x="2906160" y="3782560"/>
                </a:cubicBezTo>
                <a:cubicBezTo>
                  <a:pt x="2861225" y="3724870"/>
                  <a:pt x="2767985" y="3781471"/>
                  <a:pt x="2738778" y="3754985"/>
                </a:cubicBezTo>
                <a:cubicBezTo>
                  <a:pt x="2724174" y="3769135"/>
                  <a:pt x="2681486" y="3814851"/>
                  <a:pt x="2675869" y="3762967"/>
                </a:cubicBezTo>
                <a:cubicBezTo>
                  <a:pt x="2666882" y="3768410"/>
                  <a:pt x="2656772" y="3777117"/>
                  <a:pt x="2651155" y="3788728"/>
                </a:cubicBezTo>
                <a:cubicBezTo>
                  <a:pt x="2633181" y="3793445"/>
                  <a:pt x="2673622" y="3728862"/>
                  <a:pt x="2623071" y="3743375"/>
                </a:cubicBezTo>
                <a:cubicBezTo>
                  <a:pt x="2624194" y="3719428"/>
                  <a:pt x="2647785" y="3717977"/>
                  <a:pt x="2669129" y="3719791"/>
                </a:cubicBezTo>
                <a:cubicBezTo>
                  <a:pt x="2662389" y="3749543"/>
                  <a:pt x="2675869" y="3762604"/>
                  <a:pt x="2692720" y="3772764"/>
                </a:cubicBezTo>
                <a:cubicBezTo>
                  <a:pt x="2715187" y="3765507"/>
                  <a:pt x="2718557" y="3711083"/>
                  <a:pt x="2692720" y="3709269"/>
                </a:cubicBezTo>
                <a:cubicBezTo>
                  <a:pt x="2689349" y="3691128"/>
                  <a:pt x="2764615" y="3708181"/>
                  <a:pt x="2729791" y="3690765"/>
                </a:cubicBezTo>
                <a:cubicBezTo>
                  <a:pt x="2762368" y="3677703"/>
                  <a:pt x="2821907" y="3707092"/>
                  <a:pt x="2834264" y="3656659"/>
                </a:cubicBezTo>
                <a:cubicBezTo>
                  <a:pt x="2762368" y="3600059"/>
                  <a:pt x="2676992" y="3610944"/>
                  <a:pt x="2605097" y="3612032"/>
                </a:cubicBezTo>
                <a:cubicBezTo>
                  <a:pt x="2579259" y="3604413"/>
                  <a:pt x="2597233" y="3600059"/>
                  <a:pt x="2599480" y="3576113"/>
                </a:cubicBezTo>
                <a:cubicBezTo>
                  <a:pt x="2568025" y="3579741"/>
                  <a:pt x="2551175" y="3566316"/>
                  <a:pt x="2529831" y="3558697"/>
                </a:cubicBezTo>
                <a:cubicBezTo>
                  <a:pt x="2547805" y="3550715"/>
                  <a:pt x="2548928" y="3526768"/>
                  <a:pt x="2571395" y="3522415"/>
                </a:cubicBezTo>
                <a:cubicBezTo>
                  <a:pt x="2564655" y="3503910"/>
                  <a:pt x="2518597" y="3521689"/>
                  <a:pt x="2492760" y="3513707"/>
                </a:cubicBezTo>
                <a:cubicBezTo>
                  <a:pt x="2503993" y="3478150"/>
                  <a:pt x="2423111" y="3466902"/>
                  <a:pt x="2423111" y="3418284"/>
                </a:cubicBezTo>
                <a:cubicBezTo>
                  <a:pt x="2364695" y="3423363"/>
                  <a:pt x="2268085" y="3407399"/>
                  <a:pt x="2211917" y="3436788"/>
                </a:cubicBezTo>
                <a:cubicBezTo>
                  <a:pt x="2182709" y="3404496"/>
                  <a:pt x="2138898" y="3392523"/>
                  <a:pt x="2105197" y="3426266"/>
                </a:cubicBezTo>
                <a:cubicBezTo>
                  <a:pt x="2092840" y="3422275"/>
                  <a:pt x="2108567" y="3384541"/>
                  <a:pt x="2091716" y="3383090"/>
                </a:cubicBezTo>
                <a:cubicBezTo>
                  <a:pt x="2169229" y="3415744"/>
                  <a:pt x="2300663" y="3379824"/>
                  <a:pt x="2397273" y="3401957"/>
                </a:cubicBezTo>
                <a:cubicBezTo>
                  <a:pt x="2406260" y="3396514"/>
                  <a:pt x="2404013" y="3377285"/>
                  <a:pt x="2404013" y="3365311"/>
                </a:cubicBezTo>
                <a:cubicBezTo>
                  <a:pt x="2419741" y="3393612"/>
                  <a:pt x="2457935" y="3375108"/>
                  <a:pt x="2475909" y="3373293"/>
                </a:cubicBezTo>
                <a:cubicBezTo>
                  <a:pt x="2456812" y="3332657"/>
                  <a:pt x="2374806" y="3335923"/>
                  <a:pt x="2334364" y="3339188"/>
                </a:cubicBezTo>
                <a:cubicBezTo>
                  <a:pt x="2327624" y="3308348"/>
                  <a:pt x="2310773" y="3292384"/>
                  <a:pt x="2308527" y="3259004"/>
                </a:cubicBezTo>
                <a:cubicBezTo>
                  <a:pt x="2326501" y="3269163"/>
                  <a:pt x="2348968" y="3270614"/>
                  <a:pt x="2351215" y="3294923"/>
                </a:cubicBezTo>
                <a:cubicBezTo>
                  <a:pt x="2454565" y="3232517"/>
                  <a:pt x="2507363" y="3351161"/>
                  <a:pt x="2588246" y="3284401"/>
                </a:cubicBezTo>
                <a:cubicBezTo>
                  <a:pt x="2601726" y="3288392"/>
                  <a:pt x="2596110" y="3306534"/>
                  <a:pt x="2599480" y="3318870"/>
                </a:cubicBezTo>
                <a:cubicBezTo>
                  <a:pt x="2621947" y="3320321"/>
                  <a:pt x="2627564" y="3305808"/>
                  <a:pt x="2632057" y="3294198"/>
                </a:cubicBezTo>
                <a:cubicBezTo>
                  <a:pt x="2645538" y="3292021"/>
                  <a:pt x="2634304" y="3336648"/>
                  <a:pt x="2653402" y="3310888"/>
                </a:cubicBezTo>
                <a:cubicBezTo>
                  <a:pt x="2666882" y="3323949"/>
                  <a:pt x="2642168" y="3348621"/>
                  <a:pt x="2676992" y="3354064"/>
                </a:cubicBezTo>
                <a:cubicBezTo>
                  <a:pt x="2690473" y="3352250"/>
                  <a:pt x="2691596" y="3340276"/>
                  <a:pt x="2705076" y="3338462"/>
                </a:cubicBezTo>
                <a:cubicBezTo>
                  <a:pt x="2697213" y="3325763"/>
                  <a:pt x="2689349" y="3315604"/>
                  <a:pt x="2675869" y="3311613"/>
                </a:cubicBezTo>
                <a:cubicBezTo>
                  <a:pt x="2698336" y="3301091"/>
                  <a:pt x="2769109" y="3321410"/>
                  <a:pt x="2765739" y="3363860"/>
                </a:cubicBezTo>
                <a:lnTo>
                  <a:pt x="2730914" y="3364586"/>
                </a:lnTo>
                <a:cubicBezTo>
                  <a:pt x="2733161" y="3382727"/>
                  <a:pt x="2751135" y="3383815"/>
                  <a:pt x="2773602" y="3382364"/>
                </a:cubicBezTo>
                <a:cubicBezTo>
                  <a:pt x="2767985" y="3403045"/>
                  <a:pt x="2766862" y="3406310"/>
                  <a:pt x="2774725" y="3428080"/>
                </a:cubicBezTo>
                <a:cubicBezTo>
                  <a:pt x="2792700" y="3429168"/>
                  <a:pt x="2801686" y="3420461"/>
                  <a:pt x="2799440" y="3399054"/>
                </a:cubicBezTo>
                <a:cubicBezTo>
                  <a:pt x="2811797" y="3405948"/>
                  <a:pt x="2815167" y="3419009"/>
                  <a:pt x="2818537" y="3434248"/>
                </a:cubicBezTo>
                <a:cubicBezTo>
                  <a:pt x="2760122" y="3439328"/>
                  <a:pt x="2681486" y="3421912"/>
                  <a:pt x="2635428" y="3445859"/>
                </a:cubicBezTo>
                <a:cubicBezTo>
                  <a:pt x="2637674" y="3470168"/>
                  <a:pt x="2624194" y="3477787"/>
                  <a:pt x="2623071" y="3495928"/>
                </a:cubicBezTo>
                <a:cubicBezTo>
                  <a:pt x="2642168" y="3533662"/>
                  <a:pt x="2714063" y="3520600"/>
                  <a:pt x="2748888" y="3540918"/>
                </a:cubicBezTo>
                <a:cubicBezTo>
                  <a:pt x="2733161" y="3509716"/>
                  <a:pt x="2751135" y="3513707"/>
                  <a:pt x="2767985" y="3533299"/>
                </a:cubicBezTo>
                <a:cubicBezTo>
                  <a:pt x="2776972" y="3530760"/>
                  <a:pt x="2797193" y="3492663"/>
                  <a:pt x="2775849" y="3487946"/>
                </a:cubicBezTo>
                <a:cubicBezTo>
                  <a:pt x="2798316" y="3480327"/>
                  <a:pt x="2803933" y="3457106"/>
                  <a:pt x="2818537" y="3442956"/>
                </a:cubicBezTo>
                <a:cubicBezTo>
                  <a:pt x="2894926" y="3442230"/>
                  <a:pt x="2854485" y="3505725"/>
                  <a:pt x="2925257" y="3504636"/>
                </a:cubicBezTo>
                <a:cubicBezTo>
                  <a:pt x="2924134" y="3519512"/>
                  <a:pt x="2915147" y="3522052"/>
                  <a:pt x="2915147" y="3531122"/>
                </a:cubicBezTo>
                <a:cubicBezTo>
                  <a:pt x="2956712" y="3509716"/>
                  <a:pt x="2955588" y="3519512"/>
                  <a:pt x="2993783" y="3543458"/>
                </a:cubicBezTo>
                <a:cubicBezTo>
                  <a:pt x="3012880" y="3535839"/>
                  <a:pt x="2988166" y="3494477"/>
                  <a:pt x="2984795" y="3479238"/>
                </a:cubicBezTo>
                <a:cubicBezTo>
                  <a:pt x="2938738" y="3512255"/>
                  <a:pt x="2872459" y="3434974"/>
                  <a:pt x="2820784" y="3419372"/>
                </a:cubicBezTo>
                <a:cubicBezTo>
                  <a:pt x="2861225" y="3407036"/>
                  <a:pt x="2902790" y="3388532"/>
                  <a:pt x="2923011" y="3356604"/>
                </a:cubicBezTo>
                <a:lnTo>
                  <a:pt x="2924134" y="3399054"/>
                </a:lnTo>
                <a:cubicBezTo>
                  <a:pt x="2951095" y="3400868"/>
                  <a:pt x="2952218" y="3379099"/>
                  <a:pt x="2979179" y="3381276"/>
                </a:cubicBezTo>
                <a:cubicBezTo>
                  <a:pt x="2973562" y="3389983"/>
                  <a:pt x="2969069" y="3395789"/>
                  <a:pt x="2969069" y="3407762"/>
                </a:cubicBezTo>
                <a:cubicBezTo>
                  <a:pt x="3005016" y="3398328"/>
                  <a:pt x="2994906" y="3409939"/>
                  <a:pt x="3029731" y="3418284"/>
                </a:cubicBezTo>
                <a:cubicBezTo>
                  <a:pt x="3052198" y="3420098"/>
                  <a:pt x="3056691" y="3405948"/>
                  <a:pt x="3062308" y="3391072"/>
                </a:cubicBezTo>
                <a:cubicBezTo>
                  <a:pt x="3027484" y="3382727"/>
                  <a:pt x="2998276" y="3367851"/>
                  <a:pt x="2967945" y="3356604"/>
                </a:cubicBezTo>
                <a:cubicBezTo>
                  <a:pt x="2978056" y="3348984"/>
                  <a:pt x="2999399" y="3345356"/>
                  <a:pt x="3014003" y="3339188"/>
                </a:cubicBezTo>
                <a:cubicBezTo>
                  <a:pt x="3025237" y="3333746"/>
                  <a:pt x="3033101" y="3326489"/>
                  <a:pt x="3019620" y="3311613"/>
                </a:cubicBezTo>
                <a:cubicBezTo>
                  <a:pt x="3010633" y="3314153"/>
                  <a:pt x="3014003" y="3327215"/>
                  <a:pt x="3014003" y="3339188"/>
                </a:cubicBezTo>
                <a:cubicBezTo>
                  <a:pt x="2966822" y="3308711"/>
                  <a:pt x="2905036" y="3294923"/>
                  <a:pt x="2870212" y="3347170"/>
                </a:cubicBezTo>
                <a:cubicBezTo>
                  <a:pt x="2825277" y="3350073"/>
                  <a:pt x="2921887" y="3296012"/>
                  <a:pt x="2855608" y="3294198"/>
                </a:cubicBezTo>
                <a:cubicBezTo>
                  <a:pt x="2898296" y="3251747"/>
                  <a:pt x="2951095" y="3270977"/>
                  <a:pt x="3021867" y="3266986"/>
                </a:cubicBezTo>
                <a:cubicBezTo>
                  <a:pt x="2992659" y="3249570"/>
                  <a:pt x="3046581" y="3250296"/>
                  <a:pt x="3020744" y="3239411"/>
                </a:cubicBezTo>
                <a:cubicBezTo>
                  <a:pt x="3029731" y="3233969"/>
                  <a:pt x="3075789" y="3264446"/>
                  <a:pt x="3074665" y="3212925"/>
                </a:cubicBezTo>
                <a:cubicBezTo>
                  <a:pt x="3110613" y="3221270"/>
                  <a:pt x="3110613" y="3221633"/>
                  <a:pt x="3142067" y="3214739"/>
                </a:cubicBezTo>
                <a:cubicBezTo>
                  <a:pt x="2987042" y="3198049"/>
                  <a:pt x="2811797" y="3218367"/>
                  <a:pt x="2668005" y="3168660"/>
                </a:cubicBezTo>
                <a:cubicBezTo>
                  <a:pt x="2652278" y="3195147"/>
                  <a:pt x="2623071" y="3184262"/>
                  <a:pt x="2600603" y="3179545"/>
                </a:cubicBezTo>
                <a:cubicBezTo>
                  <a:pt x="2578136" y="3178094"/>
                  <a:pt x="2592740" y="3215828"/>
                  <a:pt x="2591616" y="3230703"/>
                </a:cubicBezTo>
                <a:cubicBezTo>
                  <a:pt x="2565779" y="3225987"/>
                  <a:pt x="2561285" y="3234332"/>
                  <a:pt x="2563532" y="3259004"/>
                </a:cubicBezTo>
                <a:cubicBezTo>
                  <a:pt x="2542188" y="3254287"/>
                  <a:pt x="2524214" y="3252473"/>
                  <a:pt x="2530954" y="3222721"/>
                </a:cubicBezTo>
                <a:cubicBezTo>
                  <a:pt x="2637674" y="3227438"/>
                  <a:pt x="2518597" y="3128387"/>
                  <a:pt x="2464675" y="3133466"/>
                </a:cubicBezTo>
                <a:cubicBezTo>
                  <a:pt x="2483772" y="3122582"/>
                  <a:pt x="2445578" y="3092830"/>
                  <a:pt x="2493883" y="3099361"/>
                </a:cubicBezTo>
                <a:cubicBezTo>
                  <a:pt x="2434344" y="3058725"/>
                  <a:pt x="2406260" y="3150156"/>
                  <a:pt x="2372559" y="3117502"/>
                </a:cubicBezTo>
                <a:cubicBezTo>
                  <a:pt x="2379299" y="3087750"/>
                  <a:pt x="2387163" y="3113148"/>
                  <a:pt x="2414123" y="3108794"/>
                </a:cubicBezTo>
                <a:lnTo>
                  <a:pt x="2416370" y="3079768"/>
                </a:lnTo>
                <a:cubicBezTo>
                  <a:pt x="2405137" y="3061990"/>
                  <a:pt x="2395026" y="3057636"/>
                  <a:pt x="2395026" y="3057636"/>
                </a:cubicBezTo>
                <a:cubicBezTo>
                  <a:pt x="2395026" y="3057636"/>
                  <a:pt x="2408507" y="3058725"/>
                  <a:pt x="2423111" y="3059813"/>
                </a:cubicBezTo>
                <a:lnTo>
                  <a:pt x="2421987" y="3075414"/>
                </a:lnTo>
                <a:cubicBezTo>
                  <a:pt x="2465799" y="3083034"/>
                  <a:pt x="2524214" y="3076140"/>
                  <a:pt x="2537694" y="3054008"/>
                </a:cubicBezTo>
                <a:cubicBezTo>
                  <a:pt x="2525337" y="3041309"/>
                  <a:pt x="2466922" y="3055459"/>
                  <a:pt x="2447825" y="3063078"/>
                </a:cubicBezTo>
                <a:cubicBezTo>
                  <a:pt x="2454565" y="3039495"/>
                  <a:pt x="2415247" y="3017725"/>
                  <a:pt x="2380422" y="3009380"/>
                </a:cubicBezTo>
                <a:cubicBezTo>
                  <a:pt x="2390533" y="2997770"/>
                  <a:pt x="2387163" y="2976726"/>
                  <a:pt x="2397273" y="2965116"/>
                </a:cubicBezTo>
                <a:cubicBezTo>
                  <a:pt x="2409630" y="2981080"/>
                  <a:pt x="2411877" y="3005389"/>
                  <a:pt x="2434344" y="3010106"/>
                </a:cubicBezTo>
                <a:cubicBezTo>
                  <a:pt x="2442208" y="2962213"/>
                  <a:pt x="2455688" y="3020991"/>
                  <a:pt x="2484896" y="2992690"/>
                </a:cubicBezTo>
                <a:cubicBezTo>
                  <a:pt x="2501746" y="2997044"/>
                  <a:pt x="2506240" y="3006478"/>
                  <a:pt x="2496130" y="3018088"/>
                </a:cubicBezTo>
                <a:cubicBezTo>
                  <a:pt x="2535448" y="3023893"/>
                  <a:pt x="2546681" y="3003212"/>
                  <a:pt x="2571395" y="3019902"/>
                </a:cubicBezTo>
                <a:cubicBezTo>
                  <a:pt x="2593863" y="3015548"/>
                  <a:pt x="2560162" y="3003938"/>
                  <a:pt x="2574765" y="2983983"/>
                </a:cubicBezTo>
                <a:cubicBezTo>
                  <a:pt x="2690473" y="2991965"/>
                  <a:pt x="2727544" y="3018814"/>
                  <a:pt x="2811797" y="3018814"/>
                </a:cubicBezTo>
                <a:cubicBezTo>
                  <a:pt x="2818537" y="3061627"/>
                  <a:pt x="2829771" y="3080857"/>
                  <a:pt x="2907283" y="3071061"/>
                </a:cubicBezTo>
                <a:cubicBezTo>
                  <a:pt x="2908407" y="3050017"/>
                  <a:pt x="2872459" y="3065255"/>
                  <a:pt x="2882569" y="3035867"/>
                </a:cubicBezTo>
                <a:cubicBezTo>
                  <a:pt x="2861225" y="3025345"/>
                  <a:pt x="2836511" y="3056910"/>
                  <a:pt x="2837634" y="3035867"/>
                </a:cubicBezTo>
                <a:cubicBezTo>
                  <a:pt x="2841005" y="2999584"/>
                  <a:pt x="2915147" y="3022442"/>
                  <a:pt x="2931997" y="3026796"/>
                </a:cubicBezTo>
                <a:cubicBezTo>
                  <a:pt x="2927504" y="3035504"/>
                  <a:pt x="2923011" y="3041672"/>
                  <a:pt x="2926381" y="3054008"/>
                </a:cubicBezTo>
                <a:cubicBezTo>
                  <a:pt x="2971316" y="3045300"/>
                  <a:pt x="3008387" y="3026433"/>
                  <a:pt x="3031977" y="3073600"/>
                </a:cubicBezTo>
                <a:cubicBezTo>
                  <a:pt x="3110613" y="3097184"/>
                  <a:pt x="3079159" y="3028610"/>
                  <a:pt x="3119600" y="2973824"/>
                </a:cubicBezTo>
                <a:cubicBezTo>
                  <a:pt x="3121847" y="2928833"/>
                  <a:pt x="3087022" y="2974912"/>
                  <a:pt x="3090393" y="2938630"/>
                </a:cubicBezTo>
                <a:cubicBezTo>
                  <a:pt x="3099379" y="2939355"/>
                  <a:pt x="3100503" y="2927019"/>
                  <a:pt x="3100503" y="2921214"/>
                </a:cubicBezTo>
                <a:cubicBezTo>
                  <a:pt x="3118477" y="2925568"/>
                  <a:pt x="3117353" y="2946975"/>
                  <a:pt x="3144314" y="2939718"/>
                </a:cubicBezTo>
                <a:cubicBezTo>
                  <a:pt x="3153301" y="2937541"/>
                  <a:pt x="3148808" y="2921940"/>
                  <a:pt x="3162288" y="2922665"/>
                </a:cubicBezTo>
                <a:cubicBezTo>
                  <a:pt x="3154425" y="2909966"/>
                  <a:pt x="3140944" y="2903073"/>
                  <a:pt x="3119600" y="2904524"/>
                </a:cubicBezTo>
                <a:cubicBezTo>
                  <a:pt x="3108366" y="2870419"/>
                  <a:pt x="3160042" y="2897993"/>
                  <a:pt x="3153301" y="2867153"/>
                </a:cubicBezTo>
                <a:cubicBezTo>
                  <a:pt x="3171275" y="2874410"/>
                  <a:pt x="3156671" y="2885657"/>
                  <a:pt x="3156671" y="2894728"/>
                </a:cubicBezTo>
                <a:cubicBezTo>
                  <a:pt x="3200483" y="2909604"/>
                  <a:pt x="3203853" y="2853003"/>
                  <a:pt x="3233061" y="2876224"/>
                </a:cubicBezTo>
                <a:cubicBezTo>
                  <a:pt x="3199359" y="2904161"/>
                  <a:pt x="3149931" y="2912869"/>
                  <a:pt x="3154425" y="2976726"/>
                </a:cubicBezTo>
                <a:cubicBezTo>
                  <a:pt x="3140944" y="2978903"/>
                  <a:pt x="3137574" y="2965841"/>
                  <a:pt x="3128587" y="2965116"/>
                </a:cubicBezTo>
                <a:cubicBezTo>
                  <a:pt x="3120724" y="3024982"/>
                  <a:pt x="3101626" y="3021354"/>
                  <a:pt x="3116230" y="3079768"/>
                </a:cubicBezTo>
                <a:lnTo>
                  <a:pt x="3187002" y="3081582"/>
                </a:lnTo>
                <a:cubicBezTo>
                  <a:pt x="3188126" y="3066344"/>
                  <a:pt x="3180262" y="3062716"/>
                  <a:pt x="3181386" y="3044574"/>
                </a:cubicBezTo>
                <a:cubicBezTo>
                  <a:pt x="3208346" y="3043486"/>
                  <a:pt x="3197113" y="3072875"/>
                  <a:pt x="3204976" y="3088476"/>
                </a:cubicBezTo>
                <a:cubicBezTo>
                  <a:pt x="3173522" y="3083397"/>
                  <a:pt x="3167905" y="3104440"/>
                  <a:pt x="3136451" y="3099361"/>
                </a:cubicBezTo>
                <a:cubicBezTo>
                  <a:pt x="3131957" y="3114237"/>
                  <a:pt x="3144314" y="3114962"/>
                  <a:pt x="3144314" y="3124033"/>
                </a:cubicBezTo>
                <a:cubicBezTo>
                  <a:pt x="3189249" y="3112060"/>
                  <a:pt x="3255528" y="3065618"/>
                  <a:pt x="3301586" y="3108069"/>
                </a:cubicBezTo>
                <a:cubicBezTo>
                  <a:pt x="3286982" y="3119316"/>
                  <a:pt x="3243171" y="3113148"/>
                  <a:pt x="3260022" y="3135643"/>
                </a:cubicBezTo>
                <a:cubicBezTo>
                  <a:pt x="3195989" y="3146165"/>
                  <a:pt x="3152178" y="3133829"/>
                  <a:pt x="3062308" y="3133466"/>
                </a:cubicBezTo>
                <a:cubicBezTo>
                  <a:pt x="3072419" y="3191518"/>
                  <a:pt x="3201606" y="3128024"/>
                  <a:pt x="3206100" y="3188979"/>
                </a:cubicBezTo>
                <a:cubicBezTo>
                  <a:pt x="3254405" y="3146891"/>
                  <a:pt x="3295969" y="3189704"/>
                  <a:pt x="3373482" y="3170837"/>
                </a:cubicBezTo>
                <a:cubicBezTo>
                  <a:pt x="3368988" y="3158501"/>
                  <a:pt x="3361125" y="3150882"/>
                  <a:pt x="3347644" y="3153059"/>
                </a:cubicBezTo>
                <a:cubicBezTo>
                  <a:pt x="3340904" y="3128387"/>
                  <a:pt x="3391456" y="3171200"/>
                  <a:pt x="3419540" y="3151970"/>
                </a:cubicBezTo>
                <a:cubicBezTo>
                  <a:pt x="3419540" y="3143263"/>
                  <a:pt x="3415047" y="3137095"/>
                  <a:pt x="3407183" y="3133466"/>
                </a:cubicBezTo>
                <a:cubicBezTo>
                  <a:pt x="3420664" y="3122219"/>
                  <a:pt x="3458858" y="3158138"/>
                  <a:pt x="3484696" y="3159953"/>
                </a:cubicBezTo>
                <a:cubicBezTo>
                  <a:pt x="3517273" y="3141086"/>
                  <a:pt x="3483572" y="3117502"/>
                  <a:pt x="3540864" y="3133466"/>
                </a:cubicBezTo>
                <a:cubicBezTo>
                  <a:pt x="3490312" y="3081582"/>
                  <a:pt x="3413923" y="3103352"/>
                  <a:pt x="3337534" y="3116051"/>
                </a:cubicBezTo>
                <a:cubicBezTo>
                  <a:pt x="3347644" y="3086662"/>
                  <a:pt x="3310573" y="3105166"/>
                  <a:pt x="3302709" y="3089565"/>
                </a:cubicBezTo>
                <a:cubicBezTo>
                  <a:pt x="3339781" y="3061990"/>
                  <a:pt x="3354385" y="3111334"/>
                  <a:pt x="3400443" y="3090290"/>
                </a:cubicBezTo>
                <a:cubicBezTo>
                  <a:pt x="3375728" y="3064167"/>
                  <a:pt x="3326300" y="3066707"/>
                  <a:pt x="3339781" y="3010106"/>
                </a:cubicBezTo>
                <a:cubicBezTo>
                  <a:pt x="3351015" y="3040946"/>
                  <a:pt x="3397073" y="3087388"/>
                  <a:pt x="3436391" y="3090290"/>
                </a:cubicBezTo>
                <a:cubicBezTo>
                  <a:pt x="3445377" y="3087750"/>
                  <a:pt x="3442008" y="3072149"/>
                  <a:pt x="3450995" y="3072875"/>
                </a:cubicBezTo>
                <a:cubicBezTo>
                  <a:pt x="3513903" y="3071061"/>
                  <a:pt x="3552098" y="3100812"/>
                  <a:pt x="3592539" y="3088476"/>
                </a:cubicBezTo>
                <a:cubicBezTo>
                  <a:pt x="3584676" y="3072875"/>
                  <a:pt x="3562208" y="3074689"/>
                  <a:pt x="3549851" y="3064893"/>
                </a:cubicBezTo>
                <a:cubicBezTo>
                  <a:pt x="3590292" y="3049654"/>
                  <a:pt x="3663311" y="3109157"/>
                  <a:pt x="3722850" y="3079768"/>
                </a:cubicBezTo>
                <a:cubicBezTo>
                  <a:pt x="3725097" y="3052919"/>
                  <a:pt x="3688026" y="3064893"/>
                  <a:pt x="3680162" y="3046026"/>
                </a:cubicBezTo>
                <a:cubicBezTo>
                  <a:pt x="3719480" y="3067069"/>
                  <a:pt x="3799239" y="3021716"/>
                  <a:pt x="3829570" y="3035867"/>
                </a:cubicBezTo>
                <a:cubicBezTo>
                  <a:pt x="3856531" y="3028610"/>
                  <a:pt x="3817213" y="3014097"/>
                  <a:pt x="3840804" y="3000673"/>
                </a:cubicBezTo>
                <a:cubicBezTo>
                  <a:pt x="3853161" y="3016637"/>
                  <a:pt x="3884616" y="3009018"/>
                  <a:pt x="3910453" y="3010832"/>
                </a:cubicBezTo>
                <a:cubicBezTo>
                  <a:pt x="3926180" y="3045300"/>
                  <a:pt x="3891356" y="3091742"/>
                  <a:pt x="3857655" y="3071061"/>
                </a:cubicBezTo>
                <a:cubicBezTo>
                  <a:pt x="3857655" y="3128750"/>
                  <a:pt x="3891356" y="3094644"/>
                  <a:pt x="3927304" y="3100087"/>
                </a:cubicBezTo>
                <a:lnTo>
                  <a:pt x="3929550" y="3064167"/>
                </a:lnTo>
                <a:cubicBezTo>
                  <a:pt x="3954265" y="3087025"/>
                  <a:pt x="3980102" y="3037318"/>
                  <a:pt x="4013803" y="3064167"/>
                </a:cubicBezTo>
                <a:cubicBezTo>
                  <a:pt x="4017173" y="3082308"/>
                  <a:pt x="3982349" y="3068158"/>
                  <a:pt x="3973362" y="3073600"/>
                </a:cubicBezTo>
                <a:cubicBezTo>
                  <a:pt x="3980102" y="3107343"/>
                  <a:pt x="4020543" y="3091742"/>
                  <a:pt x="4060985" y="3091379"/>
                </a:cubicBezTo>
                <a:cubicBezTo>
                  <a:pt x="4069972" y="3092104"/>
                  <a:pt x="4064355" y="3113148"/>
                  <a:pt x="4067725" y="3125484"/>
                </a:cubicBezTo>
                <a:cubicBezTo>
                  <a:pt x="4089069" y="3139272"/>
                  <a:pt x="4100303" y="3103352"/>
                  <a:pt x="4103673" y="3124759"/>
                </a:cubicBezTo>
                <a:cubicBezTo>
                  <a:pt x="4126140" y="3123307"/>
                  <a:pt x="4091316" y="3112060"/>
                  <a:pt x="4101426" y="3091379"/>
                </a:cubicBezTo>
                <a:cubicBezTo>
                  <a:pt x="4140744" y="3097184"/>
                  <a:pt x="4166582" y="3114600"/>
                  <a:pt x="4216010" y="3108794"/>
                </a:cubicBezTo>
                <a:cubicBezTo>
                  <a:pt x="4219380" y="3130201"/>
                  <a:pt x="4231737" y="3136732"/>
                  <a:pt x="4209270" y="3144351"/>
                </a:cubicBezTo>
                <a:cubicBezTo>
                  <a:pt x="4217133" y="3157050"/>
                  <a:pt x="4235107" y="3155599"/>
                  <a:pt x="4251958" y="3162855"/>
                </a:cubicBezTo>
                <a:cubicBezTo>
                  <a:pt x="4207023" y="3105166"/>
                  <a:pt x="4284535" y="3150156"/>
                  <a:pt x="4312619" y="3124759"/>
                </a:cubicBezTo>
                <a:cubicBezTo>
                  <a:pt x="4320483" y="3137457"/>
                  <a:pt x="4320483" y="3149431"/>
                  <a:pt x="4341827" y="3162855"/>
                </a:cubicBezTo>
                <a:cubicBezTo>
                  <a:pt x="4369911" y="3149793"/>
                  <a:pt x="4339581" y="3125847"/>
                  <a:pt x="4366542" y="3124759"/>
                </a:cubicBezTo>
                <a:cubicBezTo>
                  <a:pt x="4380022" y="3128750"/>
                  <a:pt x="4362048" y="3136732"/>
                  <a:pt x="4365418" y="3151970"/>
                </a:cubicBezTo>
                <a:cubicBezTo>
                  <a:pt x="4412600" y="3167572"/>
                  <a:pt x="4384515" y="3114237"/>
                  <a:pt x="4420463" y="3116776"/>
                </a:cubicBezTo>
                <a:cubicBezTo>
                  <a:pt x="4408106" y="3170474"/>
                  <a:pt x="4430574" y="3114600"/>
                  <a:pt x="4427204" y="3099361"/>
                </a:cubicBezTo>
                <a:cubicBezTo>
                  <a:pt x="4428327" y="3081220"/>
                  <a:pt x="4391256" y="3096458"/>
                  <a:pt x="4383392" y="3080857"/>
                </a:cubicBezTo>
                <a:cubicBezTo>
                  <a:pt x="4393503" y="3066344"/>
                  <a:pt x="4436191" y="3084485"/>
                  <a:pt x="4454165" y="3088476"/>
                </a:cubicBezTo>
                <a:cubicBezTo>
                  <a:pt x="4449671" y="3097547"/>
                  <a:pt x="4447424" y="3115325"/>
                  <a:pt x="4438437" y="3117502"/>
                </a:cubicBezTo>
                <a:cubicBezTo>
                  <a:pt x="4437314" y="3135643"/>
                  <a:pt x="4459781" y="3134918"/>
                  <a:pt x="4472138" y="3145077"/>
                </a:cubicBezTo>
                <a:cubicBezTo>
                  <a:pt x="4504716" y="3135281"/>
                  <a:pt x="4453041" y="3091379"/>
                  <a:pt x="4480002" y="3090290"/>
                </a:cubicBezTo>
                <a:cubicBezTo>
                  <a:pt x="4520443" y="3084122"/>
                  <a:pt x="4465398" y="3114237"/>
                  <a:pt x="4505840" y="3108069"/>
                </a:cubicBezTo>
                <a:cubicBezTo>
                  <a:pt x="4504716" y="3132015"/>
                  <a:pt x="4482249" y="3133104"/>
                  <a:pt x="4480002" y="3159953"/>
                </a:cubicBezTo>
                <a:cubicBezTo>
                  <a:pt x="4453041" y="3164306"/>
                  <a:pt x="4445178" y="3148342"/>
                  <a:pt x="4427204" y="3144351"/>
                </a:cubicBezTo>
                <a:cubicBezTo>
                  <a:pt x="4424957" y="3183536"/>
                  <a:pt x="4456411" y="3180271"/>
                  <a:pt x="4480002" y="3169749"/>
                </a:cubicBezTo>
                <a:cubicBezTo>
                  <a:pt x="4448548" y="3227801"/>
                  <a:pt x="4522690" y="3187527"/>
                  <a:pt x="4531677" y="3188253"/>
                </a:cubicBezTo>
                <a:cubicBezTo>
                  <a:pt x="4579982" y="3194784"/>
                  <a:pt x="4661988" y="3240137"/>
                  <a:pt x="4693443" y="3178819"/>
                </a:cubicBezTo>
                <a:cubicBezTo>
                  <a:pt x="4694566" y="3163581"/>
                  <a:pt x="4684456" y="3162130"/>
                  <a:pt x="4676591" y="3161767"/>
                </a:cubicBezTo>
                <a:cubicBezTo>
                  <a:pt x="4674345" y="3154147"/>
                  <a:pt x="4676591" y="3149431"/>
                  <a:pt x="4679962" y="3144351"/>
                </a:cubicBezTo>
                <a:cubicBezTo>
                  <a:pt x="4673222" y="3160315"/>
                  <a:pt x="4657495" y="3164306"/>
                  <a:pt x="4635027" y="3161041"/>
                </a:cubicBezTo>
                <a:cubicBezTo>
                  <a:pt x="4633904" y="3171926"/>
                  <a:pt x="4627164" y="3180634"/>
                  <a:pt x="4603572" y="3177731"/>
                </a:cubicBezTo>
                <a:cubicBezTo>
                  <a:pt x="4604696" y="3166483"/>
                  <a:pt x="4619300" y="3166483"/>
                  <a:pt x="4627164" y="3159953"/>
                </a:cubicBezTo>
                <a:cubicBezTo>
                  <a:pt x="4609190" y="3157050"/>
                  <a:pt x="4590092" y="3155236"/>
                  <a:pt x="4570995" y="3155599"/>
                </a:cubicBezTo>
                <a:cubicBezTo>
                  <a:pt x="4578859" y="3165032"/>
                  <a:pt x="4585599" y="3169023"/>
                  <a:pt x="4605820" y="3161041"/>
                </a:cubicBezTo>
                <a:cubicBezTo>
                  <a:pt x="4608066" y="3170474"/>
                  <a:pt x="4606943" y="3174828"/>
                  <a:pt x="4603572" y="3177731"/>
                </a:cubicBezTo>
                <a:cubicBezTo>
                  <a:pt x="4594586" y="3186439"/>
                  <a:pt x="4565378" y="3170112"/>
                  <a:pt x="4567625" y="3189704"/>
                </a:cubicBezTo>
                <a:cubicBezTo>
                  <a:pt x="4555268" y="3182448"/>
                  <a:pt x="4541787" y="3175554"/>
                  <a:pt x="4544034" y="3153059"/>
                </a:cubicBezTo>
                <a:cubicBezTo>
                  <a:pt x="4513703" y="3144351"/>
                  <a:pt x="4532801" y="3190793"/>
                  <a:pt x="4497976" y="3182085"/>
                </a:cubicBezTo>
                <a:cubicBezTo>
                  <a:pt x="4495729" y="3158864"/>
                  <a:pt x="4500222" y="3143263"/>
                  <a:pt x="4509210" y="3134192"/>
                </a:cubicBezTo>
                <a:cubicBezTo>
                  <a:pt x="4544034" y="3155962"/>
                  <a:pt x="4550774" y="3127661"/>
                  <a:pt x="4586722" y="3113874"/>
                </a:cubicBezTo>
                <a:cubicBezTo>
                  <a:pt x="4581105" y="3129838"/>
                  <a:pt x="4572118" y="3138546"/>
                  <a:pt x="4562008" y="3144351"/>
                </a:cubicBezTo>
                <a:cubicBezTo>
                  <a:pt x="4564255" y="3147254"/>
                  <a:pt x="4565378" y="3146891"/>
                  <a:pt x="4566502" y="3149431"/>
                </a:cubicBezTo>
                <a:cubicBezTo>
                  <a:pt x="4575489" y="3145077"/>
                  <a:pt x="4583352" y="3139997"/>
                  <a:pt x="4594586" y="3137820"/>
                </a:cubicBezTo>
                <a:cubicBezTo>
                  <a:pt x="4594586" y="3134918"/>
                  <a:pt x="4593463" y="3133829"/>
                  <a:pt x="4593463" y="3128387"/>
                </a:cubicBezTo>
                <a:cubicBezTo>
                  <a:pt x="4620423" y="3133104"/>
                  <a:pt x="4617053" y="3116051"/>
                  <a:pt x="4639521" y="3120405"/>
                </a:cubicBezTo>
                <a:cubicBezTo>
                  <a:pt x="4637274" y="3122582"/>
                  <a:pt x="4639521" y="3128750"/>
                  <a:pt x="4639521" y="3132741"/>
                </a:cubicBezTo>
                <a:cubicBezTo>
                  <a:pt x="4653001" y="3132015"/>
                  <a:pt x="4665358" y="3130564"/>
                  <a:pt x="4682209" y="3129838"/>
                </a:cubicBezTo>
                <a:cubicBezTo>
                  <a:pt x="4682209" y="3128387"/>
                  <a:pt x="4683332" y="3128024"/>
                  <a:pt x="4683332" y="3126210"/>
                </a:cubicBezTo>
                <a:cubicBezTo>
                  <a:pt x="4710293" y="3119316"/>
                  <a:pt x="4694566" y="3153785"/>
                  <a:pt x="4708046" y="3161041"/>
                </a:cubicBezTo>
                <a:cubicBezTo>
                  <a:pt x="4726020" y="3150156"/>
                  <a:pt x="4751858" y="3166846"/>
                  <a:pt x="4763091" y="3134192"/>
                </a:cubicBezTo>
                <a:cubicBezTo>
                  <a:pt x="4800163" y="3173377"/>
                  <a:pt x="4847344" y="3143988"/>
                  <a:pt x="4886662" y="3153059"/>
                </a:cubicBezTo>
                <a:cubicBezTo>
                  <a:pt x="4887786" y="3132015"/>
                  <a:pt x="4869812" y="3133466"/>
                  <a:pt x="4876551" y="3109520"/>
                </a:cubicBezTo>
                <a:cubicBezTo>
                  <a:pt x="4911376" y="3121130"/>
                  <a:pt x="4879922" y="3067069"/>
                  <a:pt x="4914747" y="3081582"/>
                </a:cubicBezTo>
                <a:cubicBezTo>
                  <a:pt x="4912500" y="3108431"/>
                  <a:pt x="4893402" y="3119679"/>
                  <a:pt x="4895649" y="3153059"/>
                </a:cubicBezTo>
                <a:lnTo>
                  <a:pt x="4913623" y="3151245"/>
                </a:lnTo>
                <a:cubicBezTo>
                  <a:pt x="4930474" y="3155599"/>
                  <a:pt x="4915870" y="3121493"/>
                  <a:pt x="4921487" y="3109520"/>
                </a:cubicBezTo>
                <a:cubicBezTo>
                  <a:pt x="4937214" y="3143988"/>
                  <a:pt x="4984395" y="3096095"/>
                  <a:pt x="4981025" y="3144351"/>
                </a:cubicBezTo>
                <a:cubicBezTo>
                  <a:pt x="5013603" y="3122219"/>
                  <a:pt x="5021466" y="3137820"/>
                  <a:pt x="5051798" y="3151970"/>
                </a:cubicBezTo>
                <a:cubicBezTo>
                  <a:pt x="5048427" y="3130927"/>
                  <a:pt x="5041687" y="3112423"/>
                  <a:pt x="5029330" y="3099361"/>
                </a:cubicBezTo>
                <a:cubicBezTo>
                  <a:pt x="5039441" y="3075777"/>
                  <a:pt x="5058538" y="3112785"/>
                  <a:pt x="5052921" y="3133466"/>
                </a:cubicBezTo>
                <a:cubicBezTo>
                  <a:pt x="5110213" y="3134555"/>
                  <a:pt x="5184355" y="3174103"/>
                  <a:pt x="5228167" y="3119679"/>
                </a:cubicBezTo>
                <a:cubicBezTo>
                  <a:pt x="5254004" y="3127661"/>
                  <a:pt x="5275348" y="3143625"/>
                  <a:pt x="5291076" y="3162855"/>
                </a:cubicBezTo>
                <a:cubicBezTo>
                  <a:pt x="5314666" y="3152333"/>
                  <a:pt x="5276472" y="3128024"/>
                  <a:pt x="5300063" y="3117502"/>
                </a:cubicBezTo>
                <a:cubicBezTo>
                  <a:pt x="5336010" y="3114237"/>
                  <a:pt x="5327024" y="3114237"/>
                  <a:pt x="5361848" y="3119679"/>
                </a:cubicBezTo>
                <a:cubicBezTo>
                  <a:pt x="5365218" y="3146891"/>
                  <a:pt x="5341627" y="3145440"/>
                  <a:pt x="5358478" y="3161767"/>
                </a:cubicBezTo>
                <a:cubicBezTo>
                  <a:pt x="5380945" y="3157050"/>
                  <a:pt x="5400043" y="3149431"/>
                  <a:pt x="5414646" y="3135643"/>
                </a:cubicBezTo>
                <a:cubicBezTo>
                  <a:pt x="5365218" y="3132015"/>
                  <a:pt x="5398919" y="3103715"/>
                  <a:pt x="5385439" y="3108794"/>
                </a:cubicBezTo>
                <a:cubicBezTo>
                  <a:pt x="5367464" y="3098635"/>
                  <a:pt x="5401166" y="3064530"/>
                  <a:pt x="5431497" y="3072875"/>
                </a:cubicBezTo>
                <a:cubicBezTo>
                  <a:pt x="5391056" y="3088113"/>
                  <a:pt x="5420263" y="3110971"/>
                  <a:pt x="5431497" y="3145077"/>
                </a:cubicBezTo>
                <a:cubicBezTo>
                  <a:pt x="5425880" y="3102263"/>
                  <a:pt x="5464075" y="3123670"/>
                  <a:pt x="5475308" y="3082308"/>
                </a:cubicBezTo>
                <a:cubicBezTo>
                  <a:pt x="5561808" y="3067069"/>
                  <a:pt x="5597756" y="3126936"/>
                  <a:pt x="5685378" y="3081582"/>
                </a:cubicBezTo>
                <a:cubicBezTo>
                  <a:pt x="5674145" y="3056548"/>
                  <a:pt x="5639321" y="3105892"/>
                  <a:pt x="5643814" y="3057636"/>
                </a:cubicBezTo>
                <a:cubicBezTo>
                  <a:pt x="5678638" y="3057273"/>
                  <a:pt x="5705599" y="3067432"/>
                  <a:pt x="5712340" y="3092104"/>
                </a:cubicBezTo>
                <a:cubicBezTo>
                  <a:pt x="5731437" y="3075414"/>
                  <a:pt x="5721327" y="3075052"/>
                  <a:pt x="5738177" y="3091379"/>
                </a:cubicBezTo>
                <a:cubicBezTo>
                  <a:pt x="5766261" y="3075052"/>
                  <a:pt x="5713463" y="3065618"/>
                  <a:pt x="5730314" y="3030424"/>
                </a:cubicBezTo>
                <a:cubicBezTo>
                  <a:pt x="5739301" y="3024982"/>
                  <a:pt x="5748287" y="3022805"/>
                  <a:pt x="5748287" y="3013734"/>
                </a:cubicBezTo>
                <a:cubicBezTo>
                  <a:pt x="5810073" y="3020991"/>
                  <a:pt x="5881969" y="3025345"/>
                  <a:pt x="5915669" y="2985434"/>
                </a:cubicBezTo>
                <a:cubicBezTo>
                  <a:pt x="5895449" y="2959673"/>
                  <a:pt x="5851638" y="3008655"/>
                  <a:pt x="5853884" y="2969470"/>
                </a:cubicBezTo>
                <a:cubicBezTo>
                  <a:pt x="5831416" y="2968018"/>
                  <a:pt x="5826923" y="2982894"/>
                  <a:pt x="5816813" y="2994142"/>
                </a:cubicBezTo>
                <a:cubicBezTo>
                  <a:pt x="5795469" y="2986522"/>
                  <a:pt x="5831416" y="2974186"/>
                  <a:pt x="5820183" y="2952054"/>
                </a:cubicBezTo>
                <a:lnTo>
                  <a:pt x="5802209" y="2950240"/>
                </a:lnTo>
                <a:cubicBezTo>
                  <a:pt x="5786482" y="3046026"/>
                  <a:pt x="5686502" y="2933913"/>
                  <a:pt x="5626963" y="2905250"/>
                </a:cubicBezTo>
                <a:cubicBezTo>
                  <a:pt x="5629210" y="2938630"/>
                  <a:pt x="5674145" y="2929559"/>
                  <a:pt x="5671898" y="2968744"/>
                </a:cubicBezTo>
                <a:lnTo>
                  <a:pt x="5617976" y="2968018"/>
                </a:lnTo>
                <a:cubicBezTo>
                  <a:pt x="5606743" y="2991602"/>
                  <a:pt x="5660665" y="2991965"/>
                  <a:pt x="5615730" y="2994867"/>
                </a:cubicBezTo>
                <a:cubicBezTo>
                  <a:pt x="5610113" y="3018814"/>
                  <a:pt x="5632580" y="3011194"/>
                  <a:pt x="5640444" y="3020628"/>
                </a:cubicBezTo>
                <a:cubicBezTo>
                  <a:pt x="5615730" y="3061264"/>
                  <a:pt x="5598879" y="2978177"/>
                  <a:pt x="5578659" y="3010106"/>
                </a:cubicBezTo>
                <a:cubicBezTo>
                  <a:pt x="5573042" y="2903798"/>
                  <a:pt x="5431497" y="2945886"/>
                  <a:pt x="5316913" y="2931736"/>
                </a:cubicBezTo>
                <a:cubicBezTo>
                  <a:pt x="5315790" y="2956045"/>
                  <a:pt x="5337134" y="2957134"/>
                  <a:pt x="5359601" y="2958948"/>
                </a:cubicBezTo>
                <a:cubicBezTo>
                  <a:pt x="5322530" y="2980354"/>
                  <a:pt x="5277595" y="2937541"/>
                  <a:pt x="5266361" y="2903436"/>
                </a:cubicBezTo>
                <a:cubicBezTo>
                  <a:pt x="5288829" y="2904887"/>
                  <a:pt x="5305679" y="2906338"/>
                  <a:pt x="5320283" y="2895453"/>
                </a:cubicBezTo>
                <a:cubicBezTo>
                  <a:pt x="5303433" y="2870056"/>
                  <a:pt x="5278719" y="2904887"/>
                  <a:pt x="5257375" y="2897268"/>
                </a:cubicBezTo>
                <a:cubicBezTo>
                  <a:pt x="5247264" y="2905613"/>
                  <a:pt x="5250634" y="2923754"/>
                  <a:pt x="5258498" y="2948426"/>
                </a:cubicBezTo>
                <a:cubicBezTo>
                  <a:pt x="5231537" y="2943709"/>
                  <a:pt x="5243894" y="2905250"/>
                  <a:pt x="5212440" y="2905975"/>
                </a:cubicBezTo>
                <a:cubicBezTo>
                  <a:pt x="5216933" y="2897268"/>
                  <a:pt x="5222550" y="2891462"/>
                  <a:pt x="5222550" y="2879489"/>
                </a:cubicBezTo>
                <a:cubicBezTo>
                  <a:pt x="5255128" y="2869693"/>
                  <a:pt x="5280965" y="2877312"/>
                  <a:pt x="5334887" y="2869330"/>
                </a:cubicBezTo>
                <a:cubicBezTo>
                  <a:pt x="5366341" y="2931736"/>
                  <a:pt x="5501146" y="2920126"/>
                  <a:pt x="5600003" y="2905975"/>
                </a:cubicBezTo>
                <a:cubicBezTo>
                  <a:pt x="5584275" y="2886746"/>
                  <a:pt x="5550574" y="2908515"/>
                  <a:pt x="5570794" y="2870781"/>
                </a:cubicBezTo>
                <a:cubicBezTo>
                  <a:pt x="5535970" y="2859171"/>
                  <a:pt x="5534847" y="2883117"/>
                  <a:pt x="5512379" y="2887471"/>
                </a:cubicBezTo>
                <a:cubicBezTo>
                  <a:pt x="5546081" y="2844295"/>
                  <a:pt x="5407906" y="2838490"/>
                  <a:pt x="5458458" y="2826880"/>
                </a:cubicBezTo>
                <a:cubicBezTo>
                  <a:pt x="5438237" y="2794951"/>
                  <a:pt x="5418017" y="2835950"/>
                  <a:pt x="5416893" y="2854091"/>
                </a:cubicBezTo>
                <a:cubicBezTo>
                  <a:pt x="5403413" y="2847198"/>
                  <a:pt x="5395549" y="2839941"/>
                  <a:pt x="5382068" y="2833048"/>
                </a:cubicBezTo>
                <a:cubicBezTo>
                  <a:pt x="5384315" y="2814906"/>
                  <a:pt x="5413523" y="2826517"/>
                  <a:pt x="5414646" y="2808376"/>
                </a:cubicBezTo>
                <a:cubicBezTo>
                  <a:pt x="5398919" y="2786243"/>
                  <a:pt x="5367464" y="2783703"/>
                  <a:pt x="5346121" y="2773182"/>
                </a:cubicBezTo>
                <a:cubicBezTo>
                  <a:pt x="5328147" y="2774996"/>
                  <a:pt x="5352861" y="2804022"/>
                  <a:pt x="5370835" y="2799305"/>
                </a:cubicBezTo>
                <a:cubicBezTo>
                  <a:pt x="5369712" y="2811278"/>
                  <a:pt x="5352861" y="2806924"/>
                  <a:pt x="5353984" y="2797854"/>
                </a:cubicBezTo>
                <a:cubicBezTo>
                  <a:pt x="5339380" y="2802933"/>
                  <a:pt x="5361848" y="2813455"/>
                  <a:pt x="5343874" y="2815269"/>
                </a:cubicBezTo>
                <a:cubicBezTo>
                  <a:pt x="5303433" y="2751775"/>
                  <a:pt x="5240524" y="2741979"/>
                  <a:pt x="5196713" y="2730005"/>
                </a:cubicBezTo>
                <a:cubicBezTo>
                  <a:pt x="5224796" y="2780075"/>
                  <a:pt x="5284335" y="2756854"/>
                  <a:pt x="5298939" y="2809101"/>
                </a:cubicBezTo>
                <a:cubicBezTo>
                  <a:pt x="5286582" y="2796402"/>
                  <a:pt x="5254004" y="2809101"/>
                  <a:pt x="5256251" y="2781889"/>
                </a:cubicBezTo>
                <a:cubicBezTo>
                  <a:pt x="5215810" y="2785155"/>
                  <a:pt x="5211316" y="2797128"/>
                  <a:pt x="5188849" y="2798579"/>
                </a:cubicBezTo>
                <a:cubicBezTo>
                  <a:pt x="5186602" y="2816721"/>
                  <a:pt x="5209069" y="2815269"/>
                  <a:pt x="5222550" y="2825065"/>
                </a:cubicBezTo>
                <a:cubicBezTo>
                  <a:pt x="5252881" y="2836313"/>
                  <a:pt x="5246141" y="2802208"/>
                  <a:pt x="5271978" y="2807287"/>
                </a:cubicBezTo>
                <a:lnTo>
                  <a:pt x="5274225" y="2853366"/>
                </a:lnTo>
                <a:cubicBezTo>
                  <a:pt x="5249511" y="2821437"/>
                  <a:pt x="5251757" y="2851552"/>
                  <a:pt x="5219180" y="2861348"/>
                </a:cubicBezTo>
                <a:cubicBezTo>
                  <a:pt x="5209069" y="2818897"/>
                  <a:pt x="5165258" y="2812729"/>
                  <a:pt x="5143914" y="2782615"/>
                </a:cubicBezTo>
                <a:cubicBezTo>
                  <a:pt x="5134927" y="2800393"/>
                  <a:pt x="5102349" y="2826517"/>
                  <a:pt x="5154024" y="2824340"/>
                </a:cubicBezTo>
                <a:cubicBezTo>
                  <a:pt x="5141667" y="2862436"/>
                  <a:pt x="5104596" y="2826880"/>
                  <a:pt x="5085499" y="2813455"/>
                </a:cubicBezTo>
                <a:cubicBezTo>
                  <a:pt x="5104596" y="2803296"/>
                  <a:pt x="5112460" y="2781889"/>
                  <a:pt x="5143914" y="2779712"/>
                </a:cubicBezTo>
                <a:cubicBezTo>
                  <a:pt x="5138297" y="2771005"/>
                  <a:pt x="5133804" y="2761208"/>
                  <a:pt x="5133804" y="2746695"/>
                </a:cubicBezTo>
                <a:cubicBezTo>
                  <a:pt x="5094485" y="2734722"/>
                  <a:pt x="5050674" y="2774270"/>
                  <a:pt x="5054044" y="2728917"/>
                </a:cubicBezTo>
                <a:cubicBezTo>
                  <a:pt x="5098979" y="2729280"/>
                  <a:pt x="5103473" y="2738350"/>
                  <a:pt x="5143914" y="2728917"/>
                </a:cubicBezTo>
                <a:cubicBezTo>
                  <a:pt x="5138297" y="2746695"/>
                  <a:pt x="5182109" y="2758669"/>
                  <a:pt x="5159641" y="2763385"/>
                </a:cubicBezTo>
                <a:cubicBezTo>
                  <a:pt x="5167504" y="2775721"/>
                  <a:pt x="5189972" y="2777173"/>
                  <a:pt x="5202329" y="2781164"/>
                </a:cubicBezTo>
                <a:cubicBezTo>
                  <a:pt x="5219180" y="2742704"/>
                  <a:pt x="5173122" y="2757580"/>
                  <a:pt x="5179861" y="2727828"/>
                </a:cubicBezTo>
                <a:cubicBezTo>
                  <a:pt x="5197836" y="2723112"/>
                  <a:pt x="5203453" y="2705696"/>
                  <a:pt x="5230414" y="2710413"/>
                </a:cubicBezTo>
                <a:cubicBezTo>
                  <a:pt x="5225920" y="2700979"/>
                  <a:pt x="5212440" y="2697351"/>
                  <a:pt x="5204576" y="2693723"/>
                </a:cubicBezTo>
                <a:cubicBezTo>
                  <a:pt x="5179861" y="2667962"/>
                  <a:pt x="5238277" y="2710776"/>
                  <a:pt x="5240524" y="2683927"/>
                </a:cubicBezTo>
                <a:cubicBezTo>
                  <a:pt x="5248388" y="2696626"/>
                  <a:pt x="5274225" y="2710413"/>
                  <a:pt x="5255128" y="2727103"/>
                </a:cubicBezTo>
                <a:cubicBezTo>
                  <a:pt x="5267484" y="2740165"/>
                  <a:pt x="5300063" y="2730731"/>
                  <a:pt x="5303433" y="2755403"/>
                </a:cubicBezTo>
                <a:cubicBezTo>
                  <a:pt x="5313543" y="2740890"/>
                  <a:pt x="5314666" y="2716218"/>
                  <a:pt x="5346121" y="2718395"/>
                </a:cubicBezTo>
                <a:cubicBezTo>
                  <a:pt x="5351738" y="2761208"/>
                  <a:pt x="5411276" y="2741253"/>
                  <a:pt x="5425880" y="2790597"/>
                </a:cubicBezTo>
                <a:cubicBezTo>
                  <a:pt x="5423633" y="2757217"/>
                  <a:pt x="5461828" y="2787695"/>
                  <a:pt x="5487665" y="2798579"/>
                </a:cubicBezTo>
                <a:cubicBezTo>
                  <a:pt x="5500023" y="2802570"/>
                  <a:pt x="5498899" y="2750324"/>
                  <a:pt x="5475308" y="2764111"/>
                </a:cubicBezTo>
                <a:cubicBezTo>
                  <a:pt x="5498899" y="2747421"/>
                  <a:pt x="5535970" y="2740890"/>
                  <a:pt x="5573042" y="2719121"/>
                </a:cubicBezTo>
                <a:cubicBezTo>
                  <a:pt x="5585398" y="2726014"/>
                  <a:pt x="5588769" y="2748147"/>
                  <a:pt x="5611236" y="2746695"/>
                </a:cubicBezTo>
                <a:cubicBezTo>
                  <a:pt x="5623593" y="2707873"/>
                  <a:pt x="5587645" y="2699528"/>
                  <a:pt x="5548328" y="2693723"/>
                </a:cubicBezTo>
                <a:cubicBezTo>
                  <a:pt x="5532600" y="2723112"/>
                  <a:pt x="5505639" y="2721298"/>
                  <a:pt x="5468568" y="2736899"/>
                </a:cubicBezTo>
                <a:cubicBezTo>
                  <a:pt x="5474185" y="2731457"/>
                  <a:pt x="5491036" y="2689732"/>
                  <a:pt x="5468568" y="2685015"/>
                </a:cubicBezTo>
                <a:cubicBezTo>
                  <a:pt x="5465198" y="2669777"/>
                  <a:pt x="5517997" y="2667600"/>
                  <a:pt x="5503393" y="2693723"/>
                </a:cubicBezTo>
                <a:cubicBezTo>
                  <a:pt x="5512379" y="2691546"/>
                  <a:pt x="5512379" y="2685378"/>
                  <a:pt x="5521367" y="2683201"/>
                </a:cubicBezTo>
                <a:cubicBezTo>
                  <a:pt x="5523613" y="2658892"/>
                  <a:pt x="5483172" y="2658892"/>
                  <a:pt x="5532600" y="2659255"/>
                </a:cubicBezTo>
                <a:cubicBezTo>
                  <a:pt x="5515750" y="2640025"/>
                  <a:pt x="5515750" y="2651998"/>
                  <a:pt x="5521367" y="2622247"/>
                </a:cubicBezTo>
                <a:cubicBezTo>
                  <a:pt x="5487665" y="2662157"/>
                  <a:pt x="5473062" y="2615353"/>
                  <a:pt x="5459581" y="2675219"/>
                </a:cubicBezTo>
                <a:cubicBezTo>
                  <a:pt x="5429250" y="2669777"/>
                  <a:pt x="5486542" y="2631317"/>
                  <a:pt x="5444977" y="2640751"/>
                </a:cubicBezTo>
                <a:cubicBezTo>
                  <a:pt x="5441607" y="2631317"/>
                  <a:pt x="5453964" y="2633131"/>
                  <a:pt x="5459581" y="2630229"/>
                </a:cubicBezTo>
                <a:cubicBezTo>
                  <a:pt x="5455087" y="2617893"/>
                  <a:pt x="5432620" y="2622247"/>
                  <a:pt x="5442731" y="2595760"/>
                </a:cubicBezTo>
                <a:cubicBezTo>
                  <a:pt x="5419140" y="2621158"/>
                  <a:pt x="5395549" y="2646919"/>
                  <a:pt x="5378699" y="2685015"/>
                </a:cubicBezTo>
                <a:cubicBezTo>
                  <a:pt x="5352861" y="2677033"/>
                  <a:pt x="5376452" y="2666511"/>
                  <a:pt x="5374205" y="2638936"/>
                </a:cubicBezTo>
                <a:cubicBezTo>
                  <a:pt x="5350614" y="2652361"/>
                  <a:pt x="5344997" y="2658166"/>
                  <a:pt x="5352861" y="2683201"/>
                </a:cubicBezTo>
                <a:cubicBezTo>
                  <a:pt x="5334887" y="2681750"/>
                  <a:pt x="5324776" y="2687192"/>
                  <a:pt x="5328147" y="2702431"/>
                </a:cubicBezTo>
                <a:cubicBezTo>
                  <a:pt x="5296693" y="2706422"/>
                  <a:pt x="5288829" y="2696263"/>
                  <a:pt x="5267484" y="2691909"/>
                </a:cubicBezTo>
                <a:cubicBezTo>
                  <a:pt x="5268608" y="2670865"/>
                  <a:pt x="5294445" y="2691183"/>
                  <a:pt x="5303433" y="2691909"/>
                </a:cubicBezTo>
                <a:cubicBezTo>
                  <a:pt x="5312420" y="2689369"/>
                  <a:pt x="5307926" y="2670502"/>
                  <a:pt x="5309049" y="2658529"/>
                </a:cubicBezTo>
                <a:cubicBezTo>
                  <a:pt x="5270855" y="2689006"/>
                  <a:pt x="5222550" y="2634220"/>
                  <a:pt x="5214686" y="2675945"/>
                </a:cubicBezTo>
                <a:cubicBezTo>
                  <a:pt x="5192219" y="2680298"/>
                  <a:pt x="5186602" y="2634945"/>
                  <a:pt x="5170875" y="2667237"/>
                </a:cubicBezTo>
                <a:cubicBezTo>
                  <a:pt x="5136050" y="2652724"/>
                  <a:pt x="5189972" y="2653087"/>
                  <a:pt x="5177615" y="2630954"/>
                </a:cubicBezTo>
                <a:cubicBezTo>
                  <a:pt x="5185479" y="2640751"/>
                  <a:pt x="5213563" y="2633857"/>
                  <a:pt x="5206823" y="2657803"/>
                </a:cubicBezTo>
                <a:cubicBezTo>
                  <a:pt x="5239401" y="2635671"/>
                  <a:pt x="5306803" y="2645830"/>
                  <a:pt x="5318037" y="2604468"/>
                </a:cubicBezTo>
                <a:cubicBezTo>
                  <a:pt x="5350614" y="2591406"/>
                  <a:pt x="5324776" y="2635671"/>
                  <a:pt x="5347244" y="2630954"/>
                </a:cubicBezTo>
                <a:cubicBezTo>
                  <a:pt x="5356231" y="2628777"/>
                  <a:pt x="5352861" y="2622609"/>
                  <a:pt x="5348368" y="2622247"/>
                </a:cubicBezTo>
                <a:cubicBezTo>
                  <a:pt x="5349491" y="2595035"/>
                  <a:pt x="5365218" y="2629503"/>
                  <a:pt x="5378699" y="2621521"/>
                </a:cubicBezTo>
                <a:cubicBezTo>
                  <a:pt x="5342751" y="2564557"/>
                  <a:pt x="5282088" y="2602291"/>
                  <a:pt x="5241647" y="2611725"/>
                </a:cubicBezTo>
                <a:cubicBezTo>
                  <a:pt x="5256251" y="2591406"/>
                  <a:pt x="5207946" y="2579070"/>
                  <a:pt x="5204576" y="2551496"/>
                </a:cubicBezTo>
                <a:cubicBezTo>
                  <a:pt x="5191096" y="2559841"/>
                  <a:pt x="5177615" y="2564920"/>
                  <a:pt x="5180985" y="2586327"/>
                </a:cubicBezTo>
                <a:cubicBezTo>
                  <a:pt x="5157395" y="2579070"/>
                  <a:pt x="5183232" y="2565646"/>
                  <a:pt x="5171998" y="2555124"/>
                </a:cubicBezTo>
                <a:cubicBezTo>
                  <a:pt x="5149531" y="2550770"/>
                  <a:pt x="5143914" y="2564557"/>
                  <a:pt x="5147284" y="2588504"/>
                </a:cubicBezTo>
                <a:cubicBezTo>
                  <a:pt x="5128187" y="2581247"/>
                  <a:pt x="5130434" y="2555487"/>
                  <a:pt x="5106843" y="2553673"/>
                </a:cubicBezTo>
                <a:cubicBezTo>
                  <a:pt x="5101226" y="2568186"/>
                  <a:pt x="5072018" y="2568186"/>
                  <a:pt x="5079881" y="2595760"/>
                </a:cubicBezTo>
                <a:cubicBezTo>
                  <a:pt x="5063031" y="2573628"/>
                  <a:pt x="5029330" y="2565646"/>
                  <a:pt x="5021466" y="2535169"/>
                </a:cubicBezTo>
                <a:cubicBezTo>
                  <a:pt x="5054044" y="2549319"/>
                  <a:pt x="5050674" y="2543514"/>
                  <a:pt x="5073142" y="2563106"/>
                </a:cubicBezTo>
                <a:cubicBezTo>
                  <a:pt x="5092239" y="2564557"/>
                  <a:pt x="5102349" y="2556212"/>
                  <a:pt x="5098979" y="2535169"/>
                </a:cubicBezTo>
                <a:cubicBezTo>
                  <a:pt x="5122570" y="2539523"/>
                  <a:pt x="5129310" y="2570000"/>
                  <a:pt x="5136050" y="2528638"/>
                </a:cubicBezTo>
                <a:cubicBezTo>
                  <a:pt x="5158518" y="2527549"/>
                  <a:pt x="5163011" y="2538071"/>
                  <a:pt x="5169752" y="2551496"/>
                </a:cubicBezTo>
                <a:cubicBezTo>
                  <a:pt x="5193342" y="2535169"/>
                  <a:pt x="5192219" y="2490178"/>
                  <a:pt x="5230414" y="2517027"/>
                </a:cubicBezTo>
                <a:cubicBezTo>
                  <a:pt x="5202329" y="2475665"/>
                  <a:pt x="5140544" y="2522107"/>
                  <a:pt x="5098979" y="2489090"/>
                </a:cubicBezTo>
                <a:cubicBezTo>
                  <a:pt x="5113583" y="2468772"/>
                  <a:pt x="5148408" y="2472400"/>
                  <a:pt x="5171998" y="2461878"/>
                </a:cubicBezTo>
                <a:cubicBezTo>
                  <a:pt x="5145037" y="2462967"/>
                  <a:pt x="5124817" y="2439383"/>
                  <a:pt x="5075388" y="2444825"/>
                </a:cubicBezTo>
                <a:cubicBezTo>
                  <a:pt x="5068648" y="2477842"/>
                  <a:pt x="5084375" y="2491267"/>
                  <a:pt x="5101226" y="2507594"/>
                </a:cubicBezTo>
                <a:cubicBezTo>
                  <a:pt x="5086622" y="2527912"/>
                  <a:pt x="5054044" y="2486187"/>
                  <a:pt x="5073142" y="2532992"/>
                </a:cubicBezTo>
                <a:cubicBezTo>
                  <a:pt x="5032700" y="2527186"/>
                  <a:pt x="5056291" y="2507594"/>
                  <a:pt x="5054044" y="2480382"/>
                </a:cubicBezTo>
                <a:cubicBezTo>
                  <a:pt x="5047304" y="2455347"/>
                  <a:pt x="5005739" y="2473851"/>
                  <a:pt x="5004616" y="2489090"/>
                </a:cubicBezTo>
                <a:cubicBezTo>
                  <a:pt x="5007986" y="2504329"/>
                  <a:pt x="5032700" y="2482196"/>
                  <a:pt x="5039441" y="2506868"/>
                </a:cubicBezTo>
                <a:cubicBezTo>
                  <a:pt x="5029330" y="2533354"/>
                  <a:pt x="5020343" y="2523558"/>
                  <a:pt x="4984395" y="2532992"/>
                </a:cubicBezTo>
                <a:cubicBezTo>
                  <a:pt x="4986642" y="2502877"/>
                  <a:pt x="4949570" y="2512673"/>
                  <a:pt x="4951818" y="2479294"/>
                </a:cubicBezTo>
                <a:cubicBezTo>
                  <a:pt x="4934967" y="2478205"/>
                  <a:pt x="4932720" y="2490178"/>
                  <a:pt x="4914747" y="2489090"/>
                </a:cubicBezTo>
                <a:cubicBezTo>
                  <a:pt x="4925980" y="2459338"/>
                  <a:pt x="4921487" y="2464781"/>
                  <a:pt x="4905759" y="2442648"/>
                </a:cubicBezTo>
                <a:cubicBezTo>
                  <a:pt x="4861948" y="2427410"/>
                  <a:pt x="4812520" y="2494169"/>
                  <a:pt x="4851838" y="2506143"/>
                </a:cubicBezTo>
                <a:cubicBezTo>
                  <a:pt x="4846221" y="2517753"/>
                  <a:pt x="4832740" y="2522107"/>
                  <a:pt x="4819260" y="2524284"/>
                </a:cubicBezTo>
                <a:cubicBezTo>
                  <a:pt x="4823753" y="2515576"/>
                  <a:pt x="4829370" y="2503603"/>
                  <a:pt x="4826000" y="2488001"/>
                </a:cubicBezTo>
                <a:cubicBezTo>
                  <a:pt x="4799039" y="2489453"/>
                  <a:pt x="4774325" y="2545691"/>
                  <a:pt x="4764215" y="2487276"/>
                </a:cubicBezTo>
                <a:cubicBezTo>
                  <a:pt x="4786682" y="2489090"/>
                  <a:pt x="4794546" y="2504329"/>
                  <a:pt x="4809150" y="2487276"/>
                </a:cubicBezTo>
                <a:cubicBezTo>
                  <a:pt x="4805780" y="2472037"/>
                  <a:pt x="4768708" y="2487276"/>
                  <a:pt x="4784436" y="2452082"/>
                </a:cubicBezTo>
                <a:cubicBezTo>
                  <a:pt x="4749611" y="2440471"/>
                  <a:pt x="4735007" y="2464055"/>
                  <a:pt x="4713663" y="2435392"/>
                </a:cubicBezTo>
                <a:cubicBezTo>
                  <a:pt x="4686702" y="2439383"/>
                  <a:pt x="4673222" y="2453170"/>
                  <a:pt x="4670975" y="2480382"/>
                </a:cubicBezTo>
                <a:cubicBezTo>
                  <a:pt x="4677715" y="2505054"/>
                  <a:pt x="4681085" y="2457161"/>
                  <a:pt x="4702429" y="2470586"/>
                </a:cubicBezTo>
                <a:cubicBezTo>
                  <a:pt x="4715910" y="2471674"/>
                  <a:pt x="4677715" y="2501789"/>
                  <a:pt x="4651878" y="2497072"/>
                </a:cubicBezTo>
                <a:cubicBezTo>
                  <a:pt x="4664235" y="2446277"/>
                  <a:pt x="4678839" y="2439020"/>
                  <a:pt x="4677715" y="2390402"/>
                </a:cubicBezTo>
                <a:cubicBezTo>
                  <a:pt x="4715910" y="2411445"/>
                  <a:pt x="4728267" y="2417976"/>
                  <a:pt x="4783312" y="2409631"/>
                </a:cubicBezTo>
                <a:cubicBezTo>
                  <a:pt x="4754105" y="2380243"/>
                  <a:pt x="4677715" y="2381694"/>
                  <a:pt x="4631657" y="2390402"/>
                </a:cubicBezTo>
                <a:cubicBezTo>
                  <a:pt x="4647384" y="2355208"/>
                  <a:pt x="4701306" y="2367906"/>
                  <a:pt x="4722650" y="2381331"/>
                </a:cubicBezTo>
                <a:cubicBezTo>
                  <a:pt x="4749611" y="2365367"/>
                  <a:pt x="4675469" y="2350854"/>
                  <a:pt x="4703552" y="2328721"/>
                </a:cubicBezTo>
                <a:cubicBezTo>
                  <a:pt x="4635027" y="2345049"/>
                  <a:pt x="4596833" y="2317837"/>
                  <a:pt x="4544034" y="2311306"/>
                </a:cubicBezTo>
                <a:cubicBezTo>
                  <a:pt x="4521567" y="2315660"/>
                  <a:pt x="4556391" y="2330536"/>
                  <a:pt x="4546280" y="2347951"/>
                </a:cubicBezTo>
                <a:cubicBezTo>
                  <a:pt x="4519320" y="2352305"/>
                  <a:pt x="4511456" y="2327270"/>
                  <a:pt x="4492359" y="2347225"/>
                </a:cubicBezTo>
                <a:cubicBezTo>
                  <a:pt x="4492359" y="2356296"/>
                  <a:pt x="4518197" y="2376251"/>
                  <a:pt x="4519320" y="2355208"/>
                </a:cubicBezTo>
                <a:cubicBezTo>
                  <a:pt x="4540664" y="2365730"/>
                  <a:pt x="4499099" y="2387136"/>
                  <a:pt x="4476632" y="2382419"/>
                </a:cubicBezTo>
                <a:cubicBezTo>
                  <a:pt x="4471015" y="2397295"/>
                  <a:pt x="4523814" y="2398021"/>
                  <a:pt x="4520443" y="2382419"/>
                </a:cubicBezTo>
                <a:cubicBezTo>
                  <a:pt x="4530553" y="2377340"/>
                  <a:pt x="4513703" y="2429949"/>
                  <a:pt x="4538417" y="2398384"/>
                </a:cubicBezTo>
                <a:cubicBezTo>
                  <a:pt x="4559761" y="2406003"/>
                  <a:pt x="4514826" y="2421605"/>
                  <a:pt x="4530553" y="2452807"/>
                </a:cubicBezTo>
                <a:cubicBezTo>
                  <a:pt x="4522690" y="2428135"/>
                  <a:pt x="4476632" y="2443011"/>
                  <a:pt x="4474385" y="2418702"/>
                </a:cubicBezTo>
                <a:cubicBezTo>
                  <a:pt x="4442930" y="2425596"/>
                  <a:pt x="4473261" y="2439020"/>
                  <a:pt x="4466522" y="2468772"/>
                </a:cubicBezTo>
                <a:cubicBezTo>
                  <a:pt x="4454165" y="2446639"/>
                  <a:pt x="4432821" y="2436843"/>
                  <a:pt x="4396873" y="2443374"/>
                </a:cubicBezTo>
                <a:cubicBezTo>
                  <a:pt x="4406983" y="2416888"/>
                  <a:pt x="4442930" y="2419428"/>
                  <a:pt x="4466522" y="2408906"/>
                </a:cubicBezTo>
                <a:cubicBezTo>
                  <a:pt x="4422710" y="2399472"/>
                  <a:pt x="4393503" y="2418702"/>
                  <a:pt x="4350814" y="2391490"/>
                </a:cubicBezTo>
                <a:cubicBezTo>
                  <a:pt x="4341827" y="2393667"/>
                  <a:pt x="4349691" y="2406729"/>
                  <a:pt x="4358678" y="2407092"/>
                </a:cubicBezTo>
                <a:cubicBezTo>
                  <a:pt x="4329470" y="2444462"/>
                  <a:pt x="4324977" y="2380968"/>
                  <a:pt x="4289029" y="2390402"/>
                </a:cubicBezTo>
                <a:cubicBezTo>
                  <a:pt x="4271055" y="2392216"/>
                  <a:pt x="4291276" y="2414348"/>
                  <a:pt x="4309250" y="2409631"/>
                </a:cubicBezTo>
                <a:cubicBezTo>
                  <a:pt x="4311496" y="2440109"/>
                  <a:pt x="4260945" y="2412534"/>
                  <a:pt x="4255327" y="2436117"/>
                </a:cubicBezTo>
                <a:cubicBezTo>
                  <a:pt x="4229490" y="2419065"/>
                  <a:pt x="4274425" y="2407092"/>
                  <a:pt x="4272179" y="2388587"/>
                </a:cubicBezTo>
                <a:cubicBezTo>
                  <a:pt x="4272179" y="2382419"/>
                  <a:pt x="4263192" y="2382419"/>
                  <a:pt x="4263192" y="2373349"/>
                </a:cubicBezTo>
                <a:cubicBezTo>
                  <a:pt x="4228367" y="2367906"/>
                  <a:pt x="4229490" y="2407454"/>
                  <a:pt x="4209270" y="2372623"/>
                </a:cubicBezTo>
                <a:cubicBezTo>
                  <a:pt x="4213763" y="2439383"/>
                  <a:pt x="4098056" y="2385685"/>
                  <a:pt x="4125017" y="2436117"/>
                </a:cubicBezTo>
                <a:cubicBezTo>
                  <a:pt x="4093562" y="2443011"/>
                  <a:pt x="4103673" y="2409994"/>
                  <a:pt x="4086822" y="2408906"/>
                </a:cubicBezTo>
                <a:cubicBezTo>
                  <a:pt x="4082329" y="2408543"/>
                  <a:pt x="4077835" y="2417251"/>
                  <a:pt x="4068848" y="2416888"/>
                </a:cubicBezTo>
                <a:cubicBezTo>
                  <a:pt x="4072218" y="2425958"/>
                  <a:pt x="4085699" y="2424507"/>
                  <a:pt x="4098056" y="2425596"/>
                </a:cubicBezTo>
                <a:cubicBezTo>
                  <a:pt x="4051998" y="2455347"/>
                  <a:pt x="4020543" y="2404189"/>
                  <a:pt x="3975609" y="2407092"/>
                </a:cubicBezTo>
                <a:lnTo>
                  <a:pt x="3974485" y="2425596"/>
                </a:lnTo>
                <a:cubicBezTo>
                  <a:pt x="3990212" y="2447728"/>
                  <a:pt x="4019420" y="2413622"/>
                  <a:pt x="4045258" y="2433578"/>
                </a:cubicBezTo>
                <a:cubicBezTo>
                  <a:pt x="4007063" y="2466958"/>
                  <a:pt x="4057615" y="2440471"/>
                  <a:pt x="4089069" y="2442648"/>
                </a:cubicBezTo>
                <a:cubicBezTo>
                  <a:pt x="4094686" y="2494532"/>
                  <a:pt x="4044134" y="2433578"/>
                  <a:pt x="4041887" y="2478568"/>
                </a:cubicBezTo>
                <a:cubicBezTo>
                  <a:pt x="3994706" y="2450993"/>
                  <a:pt x="3943031" y="2428861"/>
                  <a:pt x="3927304" y="2388587"/>
                </a:cubicBezTo>
                <a:cubicBezTo>
                  <a:pt x="3918317" y="2394030"/>
                  <a:pt x="3921687" y="2412534"/>
                  <a:pt x="3920563" y="2424507"/>
                </a:cubicBezTo>
                <a:cubicBezTo>
                  <a:pt x="3908206" y="2417613"/>
                  <a:pt x="3893602" y="2413260"/>
                  <a:pt x="3895849" y="2389313"/>
                </a:cubicBezTo>
                <a:cubicBezTo>
                  <a:pt x="3904836" y="2390039"/>
                  <a:pt x="3918317" y="2391490"/>
                  <a:pt x="3918317" y="2382419"/>
                </a:cubicBezTo>
                <a:cubicBezTo>
                  <a:pt x="3919440" y="2367544"/>
                  <a:pt x="3874505" y="2382419"/>
                  <a:pt x="3877875" y="2400924"/>
                </a:cubicBezTo>
                <a:cubicBezTo>
                  <a:pt x="3859901" y="2396570"/>
                  <a:pt x="3861025" y="2375889"/>
                  <a:pt x="3844174" y="2374800"/>
                </a:cubicBezTo>
                <a:cubicBezTo>
                  <a:pt x="3828447" y="2394755"/>
                  <a:pt x="3810473" y="2404915"/>
                  <a:pt x="3779018" y="2408906"/>
                </a:cubicBezTo>
                <a:cubicBezTo>
                  <a:pt x="3763291" y="2368269"/>
                  <a:pt x="3811596" y="2392579"/>
                  <a:pt x="3817213" y="2371898"/>
                </a:cubicBezTo>
                <a:cubicBezTo>
                  <a:pt x="3795869" y="2361376"/>
                  <a:pt x="3748688" y="2346137"/>
                  <a:pt x="3737454" y="2372623"/>
                </a:cubicBezTo>
                <a:cubicBezTo>
                  <a:pt x="3667805" y="2292076"/>
                  <a:pt x="3570072" y="2405640"/>
                  <a:pt x="3516150" y="2344323"/>
                </a:cubicBezTo>
                <a:cubicBezTo>
                  <a:pt x="3485819" y="2387862"/>
                  <a:pt x="3442008" y="2373712"/>
                  <a:pt x="3409430" y="2398384"/>
                </a:cubicBezTo>
                <a:cubicBezTo>
                  <a:pt x="3379099" y="2381331"/>
                  <a:pt x="3437514" y="2379154"/>
                  <a:pt x="3438637" y="2363915"/>
                </a:cubicBezTo>
                <a:cubicBezTo>
                  <a:pt x="3431897" y="2339243"/>
                  <a:pt x="3335287" y="2374800"/>
                  <a:pt x="3364495" y="2337429"/>
                </a:cubicBezTo>
                <a:cubicBezTo>
                  <a:pt x="3324054" y="2343597"/>
                  <a:pt x="3264515" y="2372623"/>
                  <a:pt x="3234184" y="2346500"/>
                </a:cubicBezTo>
                <a:cubicBezTo>
                  <a:pt x="3262268" y="2330173"/>
                  <a:pt x="3315067" y="2339969"/>
                  <a:pt x="3303833" y="2312031"/>
                </a:cubicBezTo>
                <a:cubicBezTo>
                  <a:pt x="3306080" y="2281917"/>
                  <a:pt x="3280242" y="2334527"/>
                  <a:pt x="3277995" y="2301147"/>
                </a:cubicBezTo>
                <a:cubicBezTo>
                  <a:pt x="3280242" y="2328721"/>
                  <a:pt x="3236431" y="2322553"/>
                  <a:pt x="3234184" y="2283006"/>
                </a:cubicBezTo>
                <a:cubicBezTo>
                  <a:pt x="3220704" y="2288085"/>
                  <a:pt x="3211717" y="2296067"/>
                  <a:pt x="3198236" y="2301147"/>
                </a:cubicBezTo>
                <a:cubicBezTo>
                  <a:pt x="3254405" y="2317474"/>
                  <a:pt x="3213963" y="2320739"/>
                  <a:pt x="3173522" y="2326907"/>
                </a:cubicBezTo>
                <a:cubicBezTo>
                  <a:pt x="3174645" y="2309129"/>
                  <a:pt x="3171275" y="2293527"/>
                  <a:pt x="3163412" y="2283731"/>
                </a:cubicBezTo>
                <a:cubicBezTo>
                  <a:pt x="3080282" y="2317474"/>
                  <a:pt x="3003893" y="2260148"/>
                  <a:pt x="2908407" y="2283731"/>
                </a:cubicBezTo>
                <a:cubicBezTo>
                  <a:pt x="2923011" y="2266678"/>
                  <a:pt x="2905036" y="2268493"/>
                  <a:pt x="2907283" y="2238378"/>
                </a:cubicBezTo>
                <a:lnTo>
                  <a:pt x="2943231" y="2237652"/>
                </a:lnTo>
                <a:cubicBezTo>
                  <a:pt x="2942108" y="2252891"/>
                  <a:pt x="2915147" y="2241644"/>
                  <a:pt x="2918517" y="2257245"/>
                </a:cubicBezTo>
                <a:cubicBezTo>
                  <a:pt x="2953342" y="2280829"/>
                  <a:pt x="2972439" y="2264864"/>
                  <a:pt x="3021867" y="2265227"/>
                </a:cubicBezTo>
                <a:cubicBezTo>
                  <a:pt x="3044334" y="2263776"/>
                  <a:pt x="3025237" y="2220237"/>
                  <a:pt x="3043211" y="2212255"/>
                </a:cubicBezTo>
                <a:cubicBezTo>
                  <a:pt x="3042087" y="2236564"/>
                  <a:pt x="3047704" y="2263413"/>
                  <a:pt x="3082529" y="2275023"/>
                </a:cubicBezTo>
                <a:cubicBezTo>
                  <a:pt x="3125217" y="2244546"/>
                  <a:pt x="3101626" y="2264139"/>
                  <a:pt x="3147684" y="2249263"/>
                </a:cubicBezTo>
                <a:lnTo>
                  <a:pt x="3145438" y="2273209"/>
                </a:lnTo>
                <a:cubicBezTo>
                  <a:pt x="3172398" y="2268855"/>
                  <a:pt x="3175769" y="2285182"/>
                  <a:pt x="3198236" y="2283731"/>
                </a:cubicBezTo>
                <a:cubicBezTo>
                  <a:pt x="3225197" y="2282643"/>
                  <a:pt x="3210593" y="2235475"/>
                  <a:pt x="3242048" y="2237652"/>
                </a:cubicBezTo>
                <a:cubicBezTo>
                  <a:pt x="3230814" y="2267404"/>
                  <a:pt x="3244294" y="2265227"/>
                  <a:pt x="3261145" y="2284457"/>
                </a:cubicBezTo>
                <a:cubicBezTo>
                  <a:pt x="3294846" y="2256519"/>
                  <a:pt x="3288106" y="2280829"/>
                  <a:pt x="3333041" y="2283731"/>
                </a:cubicBezTo>
                <a:cubicBezTo>
                  <a:pt x="3339781" y="2308403"/>
                  <a:pt x="3313943" y="2301147"/>
                  <a:pt x="3312820" y="2318925"/>
                </a:cubicBezTo>
                <a:cubicBezTo>
                  <a:pt x="3316190" y="2328359"/>
                  <a:pt x="3320684" y="2327996"/>
                  <a:pt x="3325177" y="2337429"/>
                </a:cubicBezTo>
                <a:cubicBezTo>
                  <a:pt x="3379099" y="2326182"/>
                  <a:pt x="3338657" y="2268855"/>
                  <a:pt x="3409430" y="2273935"/>
                </a:cubicBezTo>
                <a:cubicBezTo>
                  <a:pt x="3415047" y="2253254"/>
                  <a:pt x="3339781" y="2241644"/>
                  <a:pt x="3351015" y="2275749"/>
                </a:cubicBezTo>
                <a:cubicBezTo>
                  <a:pt x="3331917" y="2298607"/>
                  <a:pt x="3348768" y="2248900"/>
                  <a:pt x="3348768" y="2239829"/>
                </a:cubicBezTo>
                <a:cubicBezTo>
                  <a:pt x="3327424" y="2235113"/>
                  <a:pt x="3317313" y="2243095"/>
                  <a:pt x="3320684" y="2264501"/>
                </a:cubicBezTo>
                <a:cubicBezTo>
                  <a:pt x="3297093" y="2220237"/>
                  <a:pt x="3236431" y="2249988"/>
                  <a:pt x="3217333" y="2212255"/>
                </a:cubicBezTo>
                <a:cubicBezTo>
                  <a:pt x="3189249" y="2225679"/>
                  <a:pt x="3231937" y="2252528"/>
                  <a:pt x="3209470" y="2265953"/>
                </a:cubicBezTo>
                <a:cubicBezTo>
                  <a:pt x="3191496" y="2258696"/>
                  <a:pt x="3183632" y="2242369"/>
                  <a:pt x="3181386" y="2220963"/>
                </a:cubicBezTo>
                <a:cubicBezTo>
                  <a:pt x="3140944" y="2221325"/>
                  <a:pt x="3100503" y="2222414"/>
                  <a:pt x="3084775" y="2248537"/>
                </a:cubicBezTo>
                <a:cubicBezTo>
                  <a:pt x="3058938" y="2240555"/>
                  <a:pt x="3087022" y="2218060"/>
                  <a:pt x="3092639" y="2212255"/>
                </a:cubicBezTo>
                <a:cubicBezTo>
                  <a:pt x="3084775" y="2184680"/>
                  <a:pt x="3028607" y="2223139"/>
                  <a:pt x="3029731" y="2205361"/>
                </a:cubicBezTo>
                <a:cubicBezTo>
                  <a:pt x="3024114" y="2231847"/>
                  <a:pt x="2987042" y="2235838"/>
                  <a:pt x="2935367" y="2223139"/>
                </a:cubicBezTo>
                <a:cubicBezTo>
                  <a:pt x="2935367" y="2214069"/>
                  <a:pt x="2953342" y="2214069"/>
                  <a:pt x="2954465" y="2205361"/>
                </a:cubicBezTo>
                <a:cubicBezTo>
                  <a:pt x="2901666" y="2186494"/>
                  <a:pt x="2824154" y="2144769"/>
                  <a:pt x="2784836" y="2202458"/>
                </a:cubicBezTo>
                <a:cubicBezTo>
                  <a:pt x="2772479" y="2189397"/>
                  <a:pt x="2755628" y="2179601"/>
                  <a:pt x="2757875" y="2149486"/>
                </a:cubicBezTo>
                <a:cubicBezTo>
                  <a:pt x="2726421" y="2153477"/>
                  <a:pt x="2699460" y="2151663"/>
                  <a:pt x="2697213" y="2124088"/>
                </a:cubicBezTo>
                <a:cubicBezTo>
                  <a:pt x="2692720" y="2126991"/>
                  <a:pt x="2687103" y="2132796"/>
                  <a:pt x="2678116" y="2132070"/>
                </a:cubicBezTo>
                <a:cubicBezTo>
                  <a:pt x="2684856" y="2174884"/>
                  <a:pt x="2743271" y="2157105"/>
                  <a:pt x="2739901" y="2202458"/>
                </a:cubicBezTo>
                <a:cubicBezTo>
                  <a:pt x="2648908" y="2168716"/>
                  <a:pt x="2580383" y="2137150"/>
                  <a:pt x="2468045" y="2150575"/>
                </a:cubicBezTo>
                <a:cubicBezTo>
                  <a:pt x="2469169" y="2138239"/>
                  <a:pt x="2477032" y="2136424"/>
                  <a:pt x="2478156" y="2124088"/>
                </a:cubicBezTo>
                <a:cubicBezTo>
                  <a:pt x="2463552" y="2135336"/>
                  <a:pt x="2395026" y="2162911"/>
                  <a:pt x="2389410" y="2123000"/>
                </a:cubicBezTo>
                <a:cubicBezTo>
                  <a:pt x="2423111" y="2152751"/>
                  <a:pt x="2430974" y="2102682"/>
                  <a:pt x="2460182" y="2125902"/>
                </a:cubicBezTo>
                <a:cubicBezTo>
                  <a:pt x="2453441" y="2107036"/>
                  <a:pt x="2444454" y="2091434"/>
                  <a:pt x="2417494" y="2098328"/>
                </a:cubicBezTo>
                <a:cubicBezTo>
                  <a:pt x="2417494" y="2025763"/>
                  <a:pt x="2481526" y="2087443"/>
                  <a:pt x="2488266" y="2115018"/>
                </a:cubicBezTo>
                <a:cubicBezTo>
                  <a:pt x="2542188" y="2109938"/>
                  <a:pt x="2533201" y="2106310"/>
                  <a:pt x="2564655" y="2105584"/>
                </a:cubicBezTo>
                <a:cubicBezTo>
                  <a:pt x="2553421" y="2074381"/>
                  <a:pt x="2512980" y="2068939"/>
                  <a:pt x="2497253" y="2046444"/>
                </a:cubicBezTo>
                <a:cubicBezTo>
                  <a:pt x="2486019" y="2079098"/>
                  <a:pt x="2413000" y="2037373"/>
                  <a:pt x="2361325" y="2070390"/>
                </a:cubicBezTo>
                <a:cubicBezTo>
                  <a:pt x="2341104" y="2047532"/>
                  <a:pt x="2429851" y="2056603"/>
                  <a:pt x="2424234" y="2016692"/>
                </a:cubicBezTo>
                <a:cubicBezTo>
                  <a:pt x="2425357" y="1992746"/>
                  <a:pt x="2399520" y="2039550"/>
                  <a:pt x="2407384" y="2000728"/>
                </a:cubicBezTo>
                <a:cubicBezTo>
                  <a:pt x="2429851" y="1993471"/>
                  <a:pt x="2460182" y="1995286"/>
                  <a:pt x="2478156" y="1999639"/>
                </a:cubicBezTo>
                <a:cubicBezTo>
                  <a:pt x="2479279" y="2042090"/>
                  <a:pt x="2443331" y="1997100"/>
                  <a:pt x="2432098" y="2017418"/>
                </a:cubicBezTo>
                <a:cubicBezTo>
                  <a:pt x="2465799" y="2059143"/>
                  <a:pt x="2535448" y="2007259"/>
                  <a:pt x="2555668" y="2044993"/>
                </a:cubicBezTo>
                <a:cubicBezTo>
                  <a:pt x="2538818" y="2022497"/>
                  <a:pt x="2597233" y="2019595"/>
                  <a:pt x="2611837" y="1999639"/>
                </a:cubicBezTo>
                <a:cubicBezTo>
                  <a:pt x="2624194" y="2018506"/>
                  <a:pt x="2610714" y="2011975"/>
                  <a:pt x="2609590" y="2036285"/>
                </a:cubicBezTo>
                <a:cubicBezTo>
                  <a:pt x="2635428" y="2041001"/>
                  <a:pt x="2620824" y="2006896"/>
                  <a:pt x="2655648" y="2018143"/>
                </a:cubicBezTo>
                <a:cubicBezTo>
                  <a:pt x="2650032" y="2039187"/>
                  <a:pt x="2623071" y="2034108"/>
                  <a:pt x="2625317" y="2061682"/>
                </a:cubicBezTo>
                <a:cubicBezTo>
                  <a:pt x="2611837" y="2060594"/>
                  <a:pt x="2599480" y="2056603"/>
                  <a:pt x="2591616" y="2043904"/>
                </a:cubicBezTo>
                <a:cubicBezTo>
                  <a:pt x="2573642" y="2045718"/>
                  <a:pt x="2577012" y="2067488"/>
                  <a:pt x="2566902" y="2081638"/>
                </a:cubicBezTo>
                <a:cubicBezTo>
                  <a:pt x="2599480" y="2123363"/>
                  <a:pt x="2664635" y="2079098"/>
                  <a:pt x="2690473" y="2080912"/>
                </a:cubicBezTo>
                <a:cubicBezTo>
                  <a:pt x="2687103" y="2068576"/>
                  <a:pt x="2664635" y="2073656"/>
                  <a:pt x="2655648" y="2072930"/>
                </a:cubicBezTo>
                <a:cubicBezTo>
                  <a:pt x="2699460" y="2015604"/>
                  <a:pt x="2750012" y="2066762"/>
                  <a:pt x="2796070" y="2106310"/>
                </a:cubicBezTo>
                <a:cubicBezTo>
                  <a:pt x="2818537" y="2104859"/>
                  <a:pt x="2803933" y="2064585"/>
                  <a:pt x="2838758" y="2070390"/>
                </a:cubicBezTo>
                <a:cubicBezTo>
                  <a:pt x="2837634" y="2088169"/>
                  <a:pt x="2815167" y="2083815"/>
                  <a:pt x="2823031" y="2105584"/>
                </a:cubicBezTo>
                <a:cubicBezTo>
                  <a:pt x="2900543" y="2083815"/>
                  <a:pt x="3009510" y="2045718"/>
                  <a:pt x="3093763" y="2060594"/>
                </a:cubicBezTo>
                <a:cubicBezTo>
                  <a:pt x="3091516" y="2033382"/>
                  <a:pt x="3045458" y="2051886"/>
                  <a:pt x="3052198" y="2019232"/>
                </a:cubicBezTo>
                <a:cubicBezTo>
                  <a:pt x="3073542" y="2029754"/>
                  <a:pt x="3109490" y="2029028"/>
                  <a:pt x="3110613" y="2062408"/>
                </a:cubicBezTo>
                <a:cubicBezTo>
                  <a:pt x="3165658" y="2054063"/>
                  <a:pt x="3240924" y="2132070"/>
                  <a:pt x="3308326" y="2070390"/>
                </a:cubicBezTo>
                <a:cubicBezTo>
                  <a:pt x="3301586" y="2091071"/>
                  <a:pt x="3333041" y="2087080"/>
                  <a:pt x="3348768" y="2106310"/>
                </a:cubicBezTo>
                <a:cubicBezTo>
                  <a:pt x="3372359" y="2099053"/>
                  <a:pt x="3366742" y="2068213"/>
                  <a:pt x="3386962" y="2096877"/>
                </a:cubicBezTo>
                <a:cubicBezTo>
                  <a:pt x="3409430" y="2092523"/>
                  <a:pt x="3370112" y="2074381"/>
                  <a:pt x="3375728" y="2053700"/>
                </a:cubicBezTo>
                <a:cubicBezTo>
                  <a:pt x="3407183" y="2052612"/>
                  <a:pt x="3390333" y="2100505"/>
                  <a:pt x="3421787" y="2099779"/>
                </a:cubicBezTo>
                <a:cubicBezTo>
                  <a:pt x="3435267" y="2094699"/>
                  <a:pt x="3421787" y="2090346"/>
                  <a:pt x="3412800" y="2089620"/>
                </a:cubicBezTo>
                <a:cubicBezTo>
                  <a:pt x="3442008" y="2061320"/>
                  <a:pt x="3570072" y="2145495"/>
                  <a:pt x="3597033" y="2080912"/>
                </a:cubicBezTo>
                <a:cubicBezTo>
                  <a:pt x="3606019" y="2081638"/>
                  <a:pt x="3604896" y="2096514"/>
                  <a:pt x="3603773" y="2105584"/>
                </a:cubicBezTo>
                <a:cubicBezTo>
                  <a:pt x="3631857" y="2095425"/>
                  <a:pt x="3674545" y="2117195"/>
                  <a:pt x="3710493" y="2125902"/>
                </a:cubicBezTo>
                <a:cubicBezTo>
                  <a:pt x="3740824" y="2124814"/>
                  <a:pt x="3693643" y="2094699"/>
                  <a:pt x="3720603" y="2099779"/>
                </a:cubicBezTo>
                <a:cubicBezTo>
                  <a:pt x="3758798" y="2117557"/>
                  <a:pt x="3872258" y="2158194"/>
                  <a:pt x="3887986" y="2062408"/>
                </a:cubicBezTo>
                <a:cubicBezTo>
                  <a:pt x="3919440" y="2070390"/>
                  <a:pt x="3886862" y="2083089"/>
                  <a:pt x="3898096" y="2114292"/>
                </a:cubicBezTo>
                <a:cubicBezTo>
                  <a:pt x="3896973" y="2126265"/>
                  <a:pt x="3914947" y="2121549"/>
                  <a:pt x="3914947" y="2133885"/>
                </a:cubicBezTo>
                <a:cubicBezTo>
                  <a:pt x="3931797" y="2134973"/>
                  <a:pt x="3916070" y="2100505"/>
                  <a:pt x="3921687" y="2088894"/>
                </a:cubicBezTo>
                <a:cubicBezTo>
                  <a:pt x="3975609" y="2086717"/>
                  <a:pt x="4021667" y="2071842"/>
                  <a:pt x="4047504" y="2019232"/>
                </a:cubicBezTo>
                <a:cubicBezTo>
                  <a:pt x="4039640" y="2009436"/>
                  <a:pt x="4030654" y="2005445"/>
                  <a:pt x="4017173" y="2001454"/>
                </a:cubicBezTo>
                <a:cubicBezTo>
                  <a:pt x="4008186" y="2003993"/>
                  <a:pt x="4011556" y="2022497"/>
                  <a:pt x="4010433" y="2037736"/>
                </a:cubicBezTo>
                <a:cubicBezTo>
                  <a:pt x="3999199" y="2009799"/>
                  <a:pt x="3983472" y="2029391"/>
                  <a:pt x="3966621" y="2019232"/>
                </a:cubicBezTo>
                <a:cubicBezTo>
                  <a:pt x="3956511" y="2030480"/>
                  <a:pt x="3956511" y="2039913"/>
                  <a:pt x="3974485" y="2043904"/>
                </a:cubicBezTo>
                <a:cubicBezTo>
                  <a:pt x="3959881" y="2064222"/>
                  <a:pt x="3940784" y="2084178"/>
                  <a:pt x="3914947" y="2070390"/>
                </a:cubicBezTo>
                <a:cubicBezTo>
                  <a:pt x="3937414" y="2059868"/>
                  <a:pt x="3959881" y="2052249"/>
                  <a:pt x="3940784" y="2017418"/>
                </a:cubicBezTo>
                <a:cubicBezTo>
                  <a:pt x="3966621" y="2019232"/>
                  <a:pt x="3980102" y="2008710"/>
                  <a:pt x="3999199" y="2000728"/>
                </a:cubicBezTo>
                <a:cubicBezTo>
                  <a:pt x="4000323" y="1979684"/>
                  <a:pt x="3973362" y="1984038"/>
                  <a:pt x="3947524" y="1982224"/>
                </a:cubicBezTo>
                <a:cubicBezTo>
                  <a:pt x="3987966" y="1963720"/>
                  <a:pt x="3944154" y="1957552"/>
                  <a:pt x="3941907" y="1929977"/>
                </a:cubicBezTo>
                <a:cubicBezTo>
                  <a:pt x="3921687" y="1959003"/>
                  <a:pt x="3936291" y="1951021"/>
                  <a:pt x="3905960" y="1939773"/>
                </a:cubicBezTo>
                <a:cubicBezTo>
                  <a:pt x="3908206" y="1973153"/>
                  <a:pt x="3944154" y="1972790"/>
                  <a:pt x="3956511" y="1991657"/>
                </a:cubicBezTo>
                <a:cubicBezTo>
                  <a:pt x="3950894" y="2006533"/>
                  <a:pt x="3918317" y="2001454"/>
                  <a:pt x="3904836" y="2009436"/>
                </a:cubicBezTo>
                <a:cubicBezTo>
                  <a:pt x="3911576" y="1985852"/>
                  <a:pt x="3889109" y="1992746"/>
                  <a:pt x="3880122" y="1982950"/>
                </a:cubicBezTo>
                <a:cubicBezTo>
                  <a:pt x="3885739" y="1974242"/>
                  <a:pt x="3898096" y="1972065"/>
                  <a:pt x="3894726" y="1956826"/>
                </a:cubicBezTo>
                <a:cubicBezTo>
                  <a:pt x="3878998" y="1934331"/>
                  <a:pt x="3829570" y="1952109"/>
                  <a:pt x="3798116" y="1946667"/>
                </a:cubicBezTo>
                <a:cubicBezTo>
                  <a:pt x="3803733" y="1935057"/>
                  <a:pt x="3817213" y="1933605"/>
                  <a:pt x="3817213" y="1921269"/>
                </a:cubicBezTo>
                <a:cubicBezTo>
                  <a:pt x="3775649" y="1939773"/>
                  <a:pt x="3747564" y="1907119"/>
                  <a:pt x="3748688" y="1955375"/>
                </a:cubicBezTo>
                <a:cubicBezTo>
                  <a:pt x="3731837" y="1942313"/>
                  <a:pt x="3718357" y="1923446"/>
                  <a:pt x="3692519" y="1921269"/>
                </a:cubicBezTo>
                <a:cubicBezTo>
                  <a:pt x="3679039" y="1923446"/>
                  <a:pt x="3695889" y="1930703"/>
                  <a:pt x="3694766" y="1948844"/>
                </a:cubicBezTo>
                <a:cubicBezTo>
                  <a:pt x="3673422" y="1932154"/>
                  <a:pt x="3653201" y="1919092"/>
                  <a:pt x="3640844" y="1894057"/>
                </a:cubicBezTo>
                <a:cubicBezTo>
                  <a:pt x="3613883" y="1907119"/>
                  <a:pt x="3547604" y="1960092"/>
                  <a:pt x="3519520" y="1912562"/>
                </a:cubicBezTo>
                <a:cubicBezTo>
                  <a:pt x="3497053" y="1911110"/>
                  <a:pt x="3486942" y="1919092"/>
                  <a:pt x="3490312" y="1937234"/>
                </a:cubicBezTo>
                <a:cubicBezTo>
                  <a:pt x="3465598" y="1917278"/>
                  <a:pt x="3442008" y="1925623"/>
                  <a:pt x="3384716" y="1921269"/>
                </a:cubicBezTo>
                <a:cubicBezTo>
                  <a:pt x="3377975" y="1884624"/>
                  <a:pt x="3417293" y="1895872"/>
                  <a:pt x="3444254" y="1894783"/>
                </a:cubicBezTo>
                <a:cubicBezTo>
                  <a:pt x="3437514" y="1861040"/>
                  <a:pt x="3409430" y="1895509"/>
                  <a:pt x="3383592" y="1875554"/>
                </a:cubicBezTo>
                <a:cubicBezTo>
                  <a:pt x="3374605" y="1874828"/>
                  <a:pt x="3355508" y="1901314"/>
                  <a:pt x="3377975" y="1902765"/>
                </a:cubicBezTo>
                <a:cubicBezTo>
                  <a:pt x="3367865" y="1914013"/>
                  <a:pt x="3354385" y="1912562"/>
                  <a:pt x="3340904" y="1902765"/>
                </a:cubicBezTo>
                <a:cubicBezTo>
                  <a:pt x="3328547" y="1895872"/>
                  <a:pt x="3320684" y="1883173"/>
                  <a:pt x="3321807" y="1868297"/>
                </a:cubicBezTo>
                <a:cubicBezTo>
                  <a:pt x="3281366" y="1868297"/>
                  <a:pt x="3247664" y="1847979"/>
                  <a:pt x="3218457" y="1876279"/>
                </a:cubicBezTo>
                <a:cubicBezTo>
                  <a:pt x="3217333" y="1900225"/>
                  <a:pt x="3252158" y="1854510"/>
                  <a:pt x="3244294" y="1893332"/>
                </a:cubicBezTo>
                <a:cubicBezTo>
                  <a:pt x="3207223" y="1908933"/>
                  <a:pt x="3188126" y="1874102"/>
                  <a:pt x="3147684" y="1877368"/>
                </a:cubicBezTo>
                <a:cubicBezTo>
                  <a:pt x="3134204" y="1879544"/>
                  <a:pt x="3151055" y="1887164"/>
                  <a:pt x="3145438" y="1904580"/>
                </a:cubicBezTo>
                <a:cubicBezTo>
                  <a:pt x="3010633" y="1849793"/>
                  <a:pt x="2878076" y="1888252"/>
                  <a:pt x="2751135" y="1849067"/>
                </a:cubicBezTo>
                <a:cubicBezTo>
                  <a:pt x="2770232" y="1841448"/>
                  <a:pt x="2785959" y="1821493"/>
                  <a:pt x="2806180" y="1841085"/>
                </a:cubicBezTo>
                <a:cubicBezTo>
                  <a:pt x="2782589" y="1803351"/>
                  <a:pt x="2819660" y="1830200"/>
                  <a:pt x="2821907" y="1797183"/>
                </a:cubicBezTo>
                <a:cubicBezTo>
                  <a:pt x="2835387" y="1798272"/>
                  <a:pt x="2843251" y="1813511"/>
                  <a:pt x="2837634" y="1831289"/>
                </a:cubicBezTo>
                <a:cubicBezTo>
                  <a:pt x="2871335" y="1806254"/>
                  <a:pt x="2881446" y="1855598"/>
                  <a:pt x="2917394" y="1849067"/>
                </a:cubicBezTo>
                <a:cubicBezTo>
                  <a:pt x="2939861" y="1847616"/>
                  <a:pt x="2909530" y="1826935"/>
                  <a:pt x="2900543" y="1823307"/>
                </a:cubicBezTo>
                <a:cubicBezTo>
                  <a:pt x="2910654" y="1802989"/>
                  <a:pt x="2935367" y="1838545"/>
                  <a:pt x="2946601" y="1805891"/>
                </a:cubicBezTo>
                <a:cubicBezTo>
                  <a:pt x="3017373" y="1820041"/>
                  <a:pt x="3060062" y="1853421"/>
                  <a:pt x="3129710" y="1806617"/>
                </a:cubicBezTo>
                <a:lnTo>
                  <a:pt x="3131957" y="1839271"/>
                </a:lnTo>
                <a:cubicBezTo>
                  <a:pt x="3146561" y="1825121"/>
                  <a:pt x="3154425" y="1841085"/>
                  <a:pt x="3172398" y="1839271"/>
                </a:cubicBezTo>
                <a:cubicBezTo>
                  <a:pt x="3190373" y="1834554"/>
                  <a:pt x="3152178" y="1810608"/>
                  <a:pt x="3148808" y="1795369"/>
                </a:cubicBezTo>
                <a:cubicBezTo>
                  <a:pt x="3166782" y="1787387"/>
                  <a:pt x="3184756" y="1780131"/>
                  <a:pt x="3173522" y="1743122"/>
                </a:cubicBezTo>
                <a:cubicBezTo>
                  <a:pt x="3191496" y="1741308"/>
                  <a:pt x="3224074" y="1795006"/>
                  <a:pt x="3226320" y="1752919"/>
                </a:cubicBezTo>
                <a:cubicBezTo>
                  <a:pt x="3252158" y="1763803"/>
                  <a:pt x="3224074" y="1795006"/>
                  <a:pt x="3218457" y="1806617"/>
                </a:cubicBezTo>
                <a:cubicBezTo>
                  <a:pt x="3253281" y="1830200"/>
                  <a:pt x="3267885" y="1803714"/>
                  <a:pt x="3289229" y="1759812"/>
                </a:cubicBezTo>
                <a:cubicBezTo>
                  <a:pt x="3302709" y="1760901"/>
                  <a:pt x="3325177" y="1765980"/>
                  <a:pt x="3325177" y="1754007"/>
                </a:cubicBezTo>
                <a:cubicBezTo>
                  <a:pt x="3352138" y="1761989"/>
                  <a:pt x="3315067" y="1777228"/>
                  <a:pt x="3297093" y="1769971"/>
                </a:cubicBezTo>
                <a:cubicBezTo>
                  <a:pt x="3255528" y="1848704"/>
                  <a:pt x="3390333" y="1851970"/>
                  <a:pt x="3411677" y="1796095"/>
                </a:cubicBezTo>
                <a:cubicBezTo>
                  <a:pt x="3447624" y="1798635"/>
                  <a:pt x="3394826" y="1839634"/>
                  <a:pt x="3448748" y="1831289"/>
                </a:cubicBezTo>
                <a:cubicBezTo>
                  <a:pt x="3443131" y="1842899"/>
                  <a:pt x="3430774" y="1839634"/>
                  <a:pt x="3421787" y="1842174"/>
                </a:cubicBezTo>
                <a:cubicBezTo>
                  <a:pt x="3445377" y="1877005"/>
                  <a:pt x="3467845" y="1812422"/>
                  <a:pt x="3492559" y="1841085"/>
                </a:cubicBezTo>
                <a:cubicBezTo>
                  <a:pt x="3502670" y="1832740"/>
                  <a:pt x="3489189" y="1828749"/>
                  <a:pt x="3500423" y="1805166"/>
                </a:cubicBezTo>
                <a:cubicBezTo>
                  <a:pt x="3547604" y="1832740"/>
                  <a:pt x="3558838" y="1794281"/>
                  <a:pt x="3597033" y="1824032"/>
                </a:cubicBezTo>
                <a:cubicBezTo>
                  <a:pt x="3594786" y="1784847"/>
                  <a:pt x="3632980" y="1817864"/>
                  <a:pt x="3657695" y="1780131"/>
                </a:cubicBezTo>
                <a:cubicBezTo>
                  <a:pt x="3674545" y="1799360"/>
                  <a:pt x="3657695" y="1788838"/>
                  <a:pt x="3652078" y="1806617"/>
                </a:cubicBezTo>
                <a:cubicBezTo>
                  <a:pt x="3663311" y="1825847"/>
                  <a:pt x="3713863" y="1807705"/>
                  <a:pt x="3711616" y="1780131"/>
                </a:cubicBezTo>
                <a:cubicBezTo>
                  <a:pt x="3746441" y="1785573"/>
                  <a:pt x="3719480" y="1805166"/>
                  <a:pt x="3745318" y="1813148"/>
                </a:cubicBezTo>
                <a:cubicBezTo>
                  <a:pt x="3785759" y="1806980"/>
                  <a:pt x="3765538" y="1778679"/>
                  <a:pt x="3799239" y="1805166"/>
                </a:cubicBezTo>
                <a:cubicBezTo>
                  <a:pt x="3831817" y="1780131"/>
                  <a:pt x="3784636" y="1764529"/>
                  <a:pt x="3781265" y="1743122"/>
                </a:cubicBezTo>
                <a:cubicBezTo>
                  <a:pt x="3809349" y="1732963"/>
                  <a:pt x="3817213" y="1736592"/>
                  <a:pt x="3834064" y="1752919"/>
                </a:cubicBezTo>
                <a:cubicBezTo>
                  <a:pt x="3844174" y="1732238"/>
                  <a:pt x="3878998" y="1738406"/>
                  <a:pt x="3890232" y="1717725"/>
                </a:cubicBezTo>
                <a:cubicBezTo>
                  <a:pt x="3886862" y="1693415"/>
                  <a:pt x="3871135" y="1728247"/>
                  <a:pt x="3854285" y="1717725"/>
                </a:cubicBezTo>
                <a:cubicBezTo>
                  <a:pt x="3866641" y="1670195"/>
                  <a:pt x="3864395" y="1700672"/>
                  <a:pt x="3845298" y="1662938"/>
                </a:cubicBezTo>
                <a:cubicBezTo>
                  <a:pt x="3896973" y="1681805"/>
                  <a:pt x="3928427" y="1671646"/>
                  <a:pt x="3956511" y="1715911"/>
                </a:cubicBezTo>
                <a:cubicBezTo>
                  <a:pt x="3994706" y="1682168"/>
                  <a:pt x="4045258" y="1667655"/>
                  <a:pt x="4090192" y="1664752"/>
                </a:cubicBezTo>
                <a:cubicBezTo>
                  <a:pt x="4068848" y="1714459"/>
                  <a:pt x="3982349" y="1675274"/>
                  <a:pt x="3992459" y="1724618"/>
                </a:cubicBezTo>
                <a:cubicBezTo>
                  <a:pt x="4021667" y="1747839"/>
                  <a:pt x="4060985" y="1759812"/>
                  <a:pt x="4062108" y="1805166"/>
                </a:cubicBezTo>
                <a:cubicBezTo>
                  <a:pt x="4022790" y="1802263"/>
                  <a:pt x="4008186" y="1755821"/>
                  <a:pt x="3940784" y="1751105"/>
                </a:cubicBezTo>
                <a:cubicBezTo>
                  <a:pt x="3952018" y="1779042"/>
                  <a:pt x="3993583" y="1772874"/>
                  <a:pt x="4009309" y="1795369"/>
                </a:cubicBezTo>
                <a:cubicBezTo>
                  <a:pt x="3968868" y="1810608"/>
                  <a:pt x="3886862" y="1757273"/>
                  <a:pt x="3827324" y="1789201"/>
                </a:cubicBezTo>
                <a:cubicBezTo>
                  <a:pt x="3835187" y="1801900"/>
                  <a:pt x="3872258" y="1834192"/>
                  <a:pt x="3844174" y="1859589"/>
                </a:cubicBezTo>
                <a:cubicBezTo>
                  <a:pt x="3867765" y="1891518"/>
                  <a:pt x="3910453" y="1867209"/>
                  <a:pt x="3968868" y="1868297"/>
                </a:cubicBezTo>
                <a:cubicBezTo>
                  <a:pt x="3969992" y="1853058"/>
                  <a:pt x="3956511" y="1849430"/>
                  <a:pt x="3957635" y="1831289"/>
                </a:cubicBezTo>
                <a:cubicBezTo>
                  <a:pt x="3980102" y="1836006"/>
                  <a:pt x="3987966" y="1851244"/>
                  <a:pt x="3985719" y="1814599"/>
                </a:cubicBezTo>
                <a:cubicBezTo>
                  <a:pt x="3998076" y="1830563"/>
                  <a:pt x="4014927" y="1838183"/>
                  <a:pt x="4037394" y="1842899"/>
                </a:cubicBezTo>
                <a:cubicBezTo>
                  <a:pt x="4039640" y="1842537"/>
                  <a:pt x="4039640" y="1841085"/>
                  <a:pt x="4040764" y="1839997"/>
                </a:cubicBezTo>
                <a:cubicBezTo>
                  <a:pt x="4028407" y="1837094"/>
                  <a:pt x="4021667" y="1820404"/>
                  <a:pt x="4014927" y="1819678"/>
                </a:cubicBezTo>
                <a:cubicBezTo>
                  <a:pt x="4022790" y="1801175"/>
                  <a:pt x="4029530" y="1819316"/>
                  <a:pt x="4041887" y="1839271"/>
                </a:cubicBezTo>
                <a:cubicBezTo>
                  <a:pt x="4045258" y="1835643"/>
                  <a:pt x="4045258" y="1830563"/>
                  <a:pt x="4038517" y="1827661"/>
                </a:cubicBezTo>
                <a:cubicBezTo>
                  <a:pt x="4091316" y="1837457"/>
                  <a:pt x="4148608" y="1844713"/>
                  <a:pt x="4232861" y="1850881"/>
                </a:cubicBezTo>
                <a:cubicBezTo>
                  <a:pt x="4241848" y="1848342"/>
                  <a:pt x="4238477" y="1832740"/>
                  <a:pt x="4247464" y="1833466"/>
                </a:cubicBezTo>
                <a:cubicBezTo>
                  <a:pt x="4239601" y="1820767"/>
                  <a:pt x="4227243" y="1813873"/>
                  <a:pt x="4204776" y="1815325"/>
                </a:cubicBezTo>
                <a:cubicBezTo>
                  <a:pt x="4245218" y="1803351"/>
                  <a:pt x="4220503" y="1776502"/>
                  <a:pt x="4189049" y="1771423"/>
                </a:cubicBezTo>
                <a:cubicBezTo>
                  <a:pt x="4175569" y="1785573"/>
                  <a:pt x="4194666" y="1814599"/>
                  <a:pt x="4158718" y="1824032"/>
                </a:cubicBezTo>
                <a:cubicBezTo>
                  <a:pt x="4141867" y="1810971"/>
                  <a:pt x="4169951" y="1785573"/>
                  <a:pt x="4149731" y="1759812"/>
                </a:cubicBezTo>
                <a:cubicBezTo>
                  <a:pt x="4122770" y="1767069"/>
                  <a:pt x="4138497" y="1801537"/>
                  <a:pt x="4123893" y="1806617"/>
                </a:cubicBezTo>
                <a:cubicBezTo>
                  <a:pt x="4076712" y="1779042"/>
                  <a:pt x="4126140" y="1722079"/>
                  <a:pt x="4054244" y="1735140"/>
                </a:cubicBezTo>
                <a:cubicBezTo>
                  <a:pt x="4047504" y="1704663"/>
                  <a:pt x="4090192" y="1722441"/>
                  <a:pt x="4108166" y="1717725"/>
                </a:cubicBezTo>
                <a:cubicBezTo>
                  <a:pt x="4117153" y="1724618"/>
                  <a:pt x="4117153" y="1736229"/>
                  <a:pt x="4116030" y="1751105"/>
                </a:cubicBezTo>
                <a:cubicBezTo>
                  <a:pt x="4199159" y="1769246"/>
                  <a:pt x="4183432" y="1665841"/>
                  <a:pt x="4101426" y="1690513"/>
                </a:cubicBezTo>
                <a:cubicBezTo>
                  <a:pt x="4105920" y="1684708"/>
                  <a:pt x="4111536" y="1675637"/>
                  <a:pt x="4098056" y="1671646"/>
                </a:cubicBezTo>
                <a:cubicBezTo>
                  <a:pt x="4103673" y="1666204"/>
                  <a:pt x="4174445" y="1664390"/>
                  <a:pt x="4168828" y="1691239"/>
                </a:cubicBezTo>
                <a:cubicBezTo>
                  <a:pt x="4195789" y="1681079"/>
                  <a:pt x="4153101" y="1660398"/>
                  <a:pt x="4181185" y="1647337"/>
                </a:cubicBezTo>
                <a:cubicBezTo>
                  <a:pt x="4112660" y="1657496"/>
                  <a:pt x="4098056" y="1617222"/>
                  <a:pt x="4029530" y="1627744"/>
                </a:cubicBezTo>
                <a:cubicBezTo>
                  <a:pt x="4032900" y="1646248"/>
                  <a:pt x="3983472" y="1660398"/>
                  <a:pt x="4001446" y="1664752"/>
                </a:cubicBezTo>
                <a:cubicBezTo>
                  <a:pt x="3956511" y="1661487"/>
                  <a:pt x="3903713" y="1645523"/>
                  <a:pt x="3854285" y="1645160"/>
                </a:cubicBezTo>
                <a:cubicBezTo>
                  <a:pt x="3882369" y="1632098"/>
                  <a:pt x="3896973" y="1624479"/>
                  <a:pt x="3872258" y="1592550"/>
                </a:cubicBezTo>
                <a:cubicBezTo>
                  <a:pt x="3899219" y="1588196"/>
                  <a:pt x="3911576" y="1603435"/>
                  <a:pt x="3896973" y="1620488"/>
                </a:cubicBezTo>
                <a:cubicBezTo>
                  <a:pt x="3920563" y="1607063"/>
                  <a:pt x="3950894" y="1612506"/>
                  <a:pt x="3930674" y="1638266"/>
                </a:cubicBezTo>
                <a:cubicBezTo>
                  <a:pt x="3962128" y="1646611"/>
                  <a:pt x="3947524" y="1609603"/>
                  <a:pt x="3968868" y="1611054"/>
                </a:cubicBezTo>
                <a:cubicBezTo>
                  <a:pt x="3966621" y="1586745"/>
                  <a:pt x="3905960" y="1618311"/>
                  <a:pt x="3907083" y="1594364"/>
                </a:cubicBezTo>
                <a:cubicBezTo>
                  <a:pt x="3895849" y="1560259"/>
                  <a:pt x="3944154" y="1584931"/>
                  <a:pt x="3949771" y="1567153"/>
                </a:cubicBezTo>
                <a:cubicBezTo>
                  <a:pt x="3950894" y="1545746"/>
                  <a:pt x="3923933" y="1556268"/>
                  <a:pt x="3925057" y="1541392"/>
                </a:cubicBezTo>
                <a:cubicBezTo>
                  <a:pt x="3931797" y="1566064"/>
                  <a:pt x="3876752" y="1577674"/>
                  <a:pt x="3843051" y="1556993"/>
                </a:cubicBezTo>
                <a:cubicBezTo>
                  <a:pt x="3876752" y="1589648"/>
                  <a:pt x="3854285" y="1584568"/>
                  <a:pt x="3817213" y="1603072"/>
                </a:cubicBezTo>
                <a:cubicBezTo>
                  <a:pt x="3839681" y="1544295"/>
                  <a:pt x="3710493" y="1553002"/>
                  <a:pt x="3693643" y="1600170"/>
                </a:cubicBezTo>
                <a:cubicBezTo>
                  <a:pt x="3656571" y="1612869"/>
                  <a:pt x="3658818" y="1583480"/>
                  <a:pt x="3631857" y="1584568"/>
                </a:cubicBezTo>
                <a:cubicBezTo>
                  <a:pt x="3628487" y="1563162"/>
                  <a:pt x="3659941" y="1574046"/>
                  <a:pt x="3659941" y="1559170"/>
                </a:cubicBezTo>
                <a:cubicBezTo>
                  <a:pt x="3653201" y="1531233"/>
                  <a:pt x="3637474" y="1569692"/>
                  <a:pt x="3616130" y="1559170"/>
                </a:cubicBezTo>
                <a:cubicBezTo>
                  <a:pt x="3601526" y="1560984"/>
                  <a:pt x="3613883" y="1582754"/>
                  <a:pt x="3595909" y="1584568"/>
                </a:cubicBezTo>
                <a:cubicBezTo>
                  <a:pt x="3612760" y="1594727"/>
                  <a:pt x="3629610" y="1605612"/>
                  <a:pt x="3652078" y="1610329"/>
                </a:cubicBezTo>
                <a:cubicBezTo>
                  <a:pt x="3645338" y="1631010"/>
                  <a:pt x="3636351" y="1644797"/>
                  <a:pt x="3643091" y="1672734"/>
                </a:cubicBezTo>
                <a:cubicBezTo>
                  <a:pt x="3646461" y="1685071"/>
                  <a:pt x="3659941" y="1689062"/>
                  <a:pt x="3677915" y="1690513"/>
                </a:cubicBezTo>
                <a:cubicBezTo>
                  <a:pt x="3640844" y="1642620"/>
                  <a:pt x="3739701" y="1691964"/>
                  <a:pt x="3737454" y="1664752"/>
                </a:cubicBezTo>
                <a:cubicBezTo>
                  <a:pt x="3730714" y="1703575"/>
                  <a:pt x="3780142" y="1694867"/>
                  <a:pt x="3811596" y="1699946"/>
                </a:cubicBezTo>
                <a:cubicBezTo>
                  <a:pt x="3817213" y="1673097"/>
                  <a:pt x="3794746" y="1677451"/>
                  <a:pt x="3801486" y="1656770"/>
                </a:cubicBezTo>
                <a:cubicBezTo>
                  <a:pt x="3836310" y="1668381"/>
                  <a:pt x="3811596" y="1684345"/>
                  <a:pt x="3827324" y="1715911"/>
                </a:cubicBezTo>
                <a:lnTo>
                  <a:pt x="3755428" y="1716636"/>
                </a:lnTo>
                <a:cubicBezTo>
                  <a:pt x="3754305" y="1731512"/>
                  <a:pt x="3763291" y="1747476"/>
                  <a:pt x="3771155" y="1751105"/>
                </a:cubicBezTo>
                <a:cubicBezTo>
                  <a:pt x="3779018" y="1775777"/>
                  <a:pt x="3739701" y="1761264"/>
                  <a:pt x="3738577" y="1779405"/>
                </a:cubicBezTo>
                <a:cubicBezTo>
                  <a:pt x="3712740" y="1768520"/>
                  <a:pt x="3766662" y="1760175"/>
                  <a:pt x="3755428" y="1735140"/>
                </a:cubicBezTo>
                <a:cubicBezTo>
                  <a:pt x="3746441" y="1734777"/>
                  <a:pt x="3748688" y="1747114"/>
                  <a:pt x="3744194" y="1752919"/>
                </a:cubicBezTo>
                <a:cubicBezTo>
                  <a:pt x="3745318" y="1734777"/>
                  <a:pt x="3689149" y="1718450"/>
                  <a:pt x="3703753" y="1761989"/>
                </a:cubicBezTo>
                <a:cubicBezTo>
                  <a:pt x="3681285" y="1763441"/>
                  <a:pt x="3679039" y="1742034"/>
                  <a:pt x="3675669" y="1726433"/>
                </a:cubicBezTo>
                <a:cubicBezTo>
                  <a:pt x="3639721" y="1723893"/>
                  <a:pt x="3615007" y="1749653"/>
                  <a:pt x="3595909" y="1717725"/>
                </a:cubicBezTo>
                <a:cubicBezTo>
                  <a:pt x="3581306" y="1719902"/>
                  <a:pt x="3599279" y="1727521"/>
                  <a:pt x="3598156" y="1742397"/>
                </a:cubicBezTo>
                <a:cubicBezTo>
                  <a:pt x="3552098" y="1705752"/>
                  <a:pt x="3457735" y="1714096"/>
                  <a:pt x="3411677" y="1743848"/>
                </a:cubicBezTo>
                <a:cubicBezTo>
                  <a:pt x="3354385" y="1727884"/>
                  <a:pt x="3326300" y="1735503"/>
                  <a:pt x="3234184" y="1707928"/>
                </a:cubicBezTo>
                <a:cubicBezTo>
                  <a:pt x="3233061" y="1722804"/>
                  <a:pt x="3246541" y="1726795"/>
                  <a:pt x="3245417" y="1744937"/>
                </a:cubicBezTo>
                <a:cubicBezTo>
                  <a:pt x="3229690" y="1707566"/>
                  <a:pt x="3197113" y="1741671"/>
                  <a:pt x="3181386" y="1698495"/>
                </a:cubicBezTo>
                <a:cubicBezTo>
                  <a:pt x="3176892" y="1703938"/>
                  <a:pt x="3167905" y="1709017"/>
                  <a:pt x="3154425" y="1707928"/>
                </a:cubicBezTo>
                <a:cubicBezTo>
                  <a:pt x="3149931" y="1707566"/>
                  <a:pt x="3130834" y="1736954"/>
                  <a:pt x="3148808" y="1735140"/>
                </a:cubicBezTo>
                <a:cubicBezTo>
                  <a:pt x="3124094" y="1757998"/>
                  <a:pt x="3128587" y="1697044"/>
                  <a:pt x="3120724" y="1690513"/>
                </a:cubicBezTo>
                <a:cubicBezTo>
                  <a:pt x="3138698" y="1685796"/>
                  <a:pt x="3188126" y="1671283"/>
                  <a:pt x="3189249" y="1707928"/>
                </a:cubicBezTo>
                <a:cubicBezTo>
                  <a:pt x="3212840" y="1691239"/>
                  <a:pt x="3257775" y="1699946"/>
                  <a:pt x="3281366" y="1680354"/>
                </a:cubicBezTo>
                <a:cubicBezTo>
                  <a:pt x="3294846" y="1684345"/>
                  <a:pt x="3298216" y="1697407"/>
                  <a:pt x="3295969" y="1718450"/>
                </a:cubicBezTo>
                <a:cubicBezTo>
                  <a:pt x="3361125" y="1689787"/>
                  <a:pt x="3430774" y="1718450"/>
                  <a:pt x="3464475" y="1672734"/>
                </a:cubicBezTo>
                <a:cubicBezTo>
                  <a:pt x="3438637" y="1658584"/>
                  <a:pt x="3389209" y="1667292"/>
                  <a:pt x="3331917" y="1662938"/>
                </a:cubicBezTo>
                <a:cubicBezTo>
                  <a:pt x="3343151" y="1630647"/>
                  <a:pt x="3408306" y="1656045"/>
                  <a:pt x="3431897" y="1636452"/>
                </a:cubicBezTo>
                <a:cubicBezTo>
                  <a:pt x="3418417" y="1623390"/>
                  <a:pt x="3374605" y="1629558"/>
                  <a:pt x="3403813" y="1601258"/>
                </a:cubicBezTo>
                <a:cubicBezTo>
                  <a:pt x="3371235" y="1604886"/>
                  <a:pt x="3371235" y="1611417"/>
                  <a:pt x="3349891" y="1591462"/>
                </a:cubicBezTo>
                <a:cubicBezTo>
                  <a:pt x="3407183" y="1604886"/>
                  <a:pt x="3457735" y="1529419"/>
                  <a:pt x="3386962" y="1512366"/>
                </a:cubicBezTo>
                <a:cubicBezTo>
                  <a:pt x="3355508" y="1519260"/>
                  <a:pt x="3389209" y="1540303"/>
                  <a:pt x="3371235" y="1556993"/>
                </a:cubicBezTo>
                <a:cubicBezTo>
                  <a:pt x="3353261" y="1555905"/>
                  <a:pt x="3348768" y="1542843"/>
                  <a:pt x="3349891" y="1521799"/>
                </a:cubicBezTo>
                <a:cubicBezTo>
                  <a:pt x="3320684" y="1555905"/>
                  <a:pt x="3302709" y="1504021"/>
                  <a:pt x="3291476" y="1539578"/>
                </a:cubicBezTo>
                <a:cubicBezTo>
                  <a:pt x="3252158" y="1530870"/>
                  <a:pt x="3290353" y="1502570"/>
                  <a:pt x="3283612" y="1468827"/>
                </a:cubicBezTo>
                <a:cubicBezTo>
                  <a:pt x="3285859" y="1490234"/>
                  <a:pt x="3312820" y="1537764"/>
                  <a:pt x="3333041" y="1505835"/>
                </a:cubicBezTo>
                <a:cubicBezTo>
                  <a:pt x="3333041" y="1505835"/>
                  <a:pt x="3292599" y="1469553"/>
                  <a:pt x="3340904" y="1478986"/>
                </a:cubicBezTo>
                <a:cubicBezTo>
                  <a:pt x="3337534" y="1457579"/>
                  <a:pt x="3291476" y="1475721"/>
                  <a:pt x="3298216" y="1442704"/>
                </a:cubicBezTo>
                <a:cubicBezTo>
                  <a:pt x="3329670" y="1435810"/>
                  <a:pt x="3336411" y="1457579"/>
                  <a:pt x="3351015" y="1443429"/>
                </a:cubicBezTo>
                <a:cubicBezTo>
                  <a:pt x="3352138" y="1428554"/>
                  <a:pt x="3344274" y="1424925"/>
                  <a:pt x="3335287" y="1424200"/>
                </a:cubicBezTo>
                <a:cubicBezTo>
                  <a:pt x="3335287" y="1418032"/>
                  <a:pt x="3380222" y="1421297"/>
                  <a:pt x="3386962" y="1397713"/>
                </a:cubicBezTo>
                <a:cubicBezTo>
                  <a:pt x="3403813" y="1413678"/>
                  <a:pt x="3375728" y="1423837"/>
                  <a:pt x="3395949" y="1443429"/>
                </a:cubicBezTo>
                <a:cubicBezTo>
                  <a:pt x="3415047" y="1423837"/>
                  <a:pt x="3450995" y="1435447"/>
                  <a:pt x="3448748" y="1459394"/>
                </a:cubicBezTo>
                <a:cubicBezTo>
                  <a:pt x="3462228" y="1457217"/>
                  <a:pt x="3467845" y="1445606"/>
                  <a:pt x="3464475" y="1424200"/>
                </a:cubicBezTo>
                <a:cubicBezTo>
                  <a:pt x="3503793" y="1448146"/>
                  <a:pt x="3536371" y="1423474"/>
                  <a:pt x="3561085" y="1452137"/>
                </a:cubicBezTo>
                <a:cubicBezTo>
                  <a:pt x="3564455" y="1470641"/>
                  <a:pt x="3533000" y="1456128"/>
                  <a:pt x="3519520" y="1461208"/>
                </a:cubicBezTo>
                <a:cubicBezTo>
                  <a:pt x="3527384" y="1534136"/>
                  <a:pt x="3583552" y="1439075"/>
                  <a:pt x="3608266" y="1471004"/>
                </a:cubicBezTo>
                <a:cubicBezTo>
                  <a:pt x="3602650" y="1482615"/>
                  <a:pt x="3581306" y="1471730"/>
                  <a:pt x="3580182" y="1486968"/>
                </a:cubicBezTo>
                <a:cubicBezTo>
                  <a:pt x="3588046" y="1502570"/>
                  <a:pt x="3610513" y="1504021"/>
                  <a:pt x="3623994" y="1513817"/>
                </a:cubicBezTo>
                <a:cubicBezTo>
                  <a:pt x="3637474" y="1511640"/>
                  <a:pt x="3629610" y="1487331"/>
                  <a:pt x="3643091" y="1488420"/>
                </a:cubicBezTo>
                <a:cubicBezTo>
                  <a:pt x="3639721" y="1476084"/>
                  <a:pt x="3626240" y="1477898"/>
                  <a:pt x="3625117" y="1486968"/>
                </a:cubicBezTo>
                <a:cubicBezTo>
                  <a:pt x="3586922" y="1465924"/>
                  <a:pt x="3652078" y="1473544"/>
                  <a:pt x="3648707" y="1461208"/>
                </a:cubicBezTo>
                <a:cubicBezTo>
                  <a:pt x="3653201" y="1461208"/>
                  <a:pt x="3668928" y="1502207"/>
                  <a:pt x="3641968" y="1497127"/>
                </a:cubicBezTo>
                <a:cubicBezTo>
                  <a:pt x="3640844" y="1521074"/>
                  <a:pt x="3662188" y="1523251"/>
                  <a:pt x="3659941" y="1550463"/>
                </a:cubicBezTo>
                <a:cubicBezTo>
                  <a:pt x="3686902" y="1552277"/>
                  <a:pt x="3689149" y="1533773"/>
                  <a:pt x="3719480" y="1538852"/>
                </a:cubicBezTo>
                <a:cubicBezTo>
                  <a:pt x="3712740" y="1508012"/>
                  <a:pt x="3692519" y="1543206"/>
                  <a:pt x="3676792" y="1521074"/>
                </a:cubicBezTo>
                <a:cubicBezTo>
                  <a:pt x="3681285" y="1509101"/>
                  <a:pt x="3699259" y="1515994"/>
                  <a:pt x="3712740" y="1513817"/>
                </a:cubicBezTo>
                <a:cubicBezTo>
                  <a:pt x="3734084" y="1515269"/>
                  <a:pt x="3705999" y="1474269"/>
                  <a:pt x="3740824" y="1485517"/>
                </a:cubicBezTo>
                <a:cubicBezTo>
                  <a:pt x="3735207" y="1503295"/>
                  <a:pt x="3734084" y="1515994"/>
                  <a:pt x="3720603" y="1521074"/>
                </a:cubicBezTo>
                <a:cubicBezTo>
                  <a:pt x="3726220" y="1557719"/>
                  <a:pt x="3777895" y="1549374"/>
                  <a:pt x="3817213" y="1549011"/>
                </a:cubicBezTo>
                <a:cubicBezTo>
                  <a:pt x="3827324" y="1531596"/>
                  <a:pt x="3837434" y="1508375"/>
                  <a:pt x="3817213" y="1479712"/>
                </a:cubicBezTo>
                <a:cubicBezTo>
                  <a:pt x="3839681" y="1484429"/>
                  <a:pt x="3855408" y="1512729"/>
                  <a:pt x="3836310" y="1532321"/>
                </a:cubicBezTo>
                <a:cubicBezTo>
                  <a:pt x="3852038" y="1557719"/>
                  <a:pt x="3885739" y="1526153"/>
                  <a:pt x="3899219" y="1521074"/>
                </a:cubicBezTo>
                <a:cubicBezTo>
                  <a:pt x="3873382" y="1513092"/>
                  <a:pt x="3892479" y="1493862"/>
                  <a:pt x="3878998" y="1486968"/>
                </a:cubicBezTo>
                <a:cubicBezTo>
                  <a:pt x="3902589" y="1470278"/>
                  <a:pt x="3881245" y="1523614"/>
                  <a:pt x="3926180" y="1523614"/>
                </a:cubicBezTo>
                <a:cubicBezTo>
                  <a:pt x="3958758" y="1508012"/>
                  <a:pt x="3917193" y="1456491"/>
                  <a:pt x="3966621" y="1450686"/>
                </a:cubicBezTo>
                <a:cubicBezTo>
                  <a:pt x="3963252" y="1432182"/>
                  <a:pt x="3918317" y="1443792"/>
                  <a:pt x="3926180" y="1459394"/>
                </a:cubicBezTo>
                <a:cubicBezTo>
                  <a:pt x="3903713" y="1455040"/>
                  <a:pt x="3904836" y="1446332"/>
                  <a:pt x="3914947" y="1434722"/>
                </a:cubicBezTo>
                <a:cubicBezTo>
                  <a:pt x="3901466" y="1430730"/>
                  <a:pt x="3900343" y="1439438"/>
                  <a:pt x="3899219" y="1451411"/>
                </a:cubicBezTo>
                <a:cubicBezTo>
                  <a:pt x="3877875" y="1447058"/>
                  <a:pt x="3877875" y="1438713"/>
                  <a:pt x="3887986" y="1424200"/>
                </a:cubicBezTo>
                <a:cubicBezTo>
                  <a:pt x="3831817" y="1404970"/>
                  <a:pt x="3791376" y="1404607"/>
                  <a:pt x="3738577" y="1388643"/>
                </a:cubicBezTo>
                <a:cubicBezTo>
                  <a:pt x="3731837" y="1363971"/>
                  <a:pt x="3749811" y="1365422"/>
                  <a:pt x="3746441" y="1344015"/>
                </a:cubicBezTo>
                <a:cubicBezTo>
                  <a:pt x="3793622" y="1383563"/>
                  <a:pt x="3828447" y="1334582"/>
                  <a:pt x="3862148" y="1364334"/>
                </a:cubicBezTo>
                <a:cubicBezTo>
                  <a:pt x="3836310" y="1277618"/>
                  <a:pt x="3717233" y="1254035"/>
                  <a:pt x="3641968" y="1248593"/>
                </a:cubicBezTo>
                <a:cubicBezTo>
                  <a:pt x="3631857" y="1266008"/>
                  <a:pt x="3640844" y="1272539"/>
                  <a:pt x="3625117" y="1298662"/>
                </a:cubicBezTo>
                <a:cubicBezTo>
                  <a:pt x="3616130" y="1297937"/>
                  <a:pt x="3603773" y="1285963"/>
                  <a:pt x="3617253" y="1284149"/>
                </a:cubicBezTo>
                <a:cubicBezTo>
                  <a:pt x="3606019" y="1255849"/>
                  <a:pt x="3594786" y="1281972"/>
                  <a:pt x="3579059" y="1256575"/>
                </a:cubicBezTo>
                <a:cubicBezTo>
                  <a:pt x="3583552" y="1244964"/>
                  <a:pt x="3601526" y="1248955"/>
                  <a:pt x="3616130" y="1246778"/>
                </a:cubicBezTo>
                <a:cubicBezTo>
                  <a:pt x="3575688" y="1240973"/>
                  <a:pt x="3517273" y="1182921"/>
                  <a:pt x="3500423" y="1230088"/>
                </a:cubicBezTo>
                <a:cubicBezTo>
                  <a:pt x="3488066" y="1214124"/>
                  <a:pt x="3516150" y="1198160"/>
                  <a:pt x="3508286" y="1176390"/>
                </a:cubicBezTo>
                <a:cubicBezTo>
                  <a:pt x="3413923" y="1188001"/>
                  <a:pt x="3419540" y="1185098"/>
                  <a:pt x="3308326" y="1177116"/>
                </a:cubicBezTo>
                <a:cubicBezTo>
                  <a:pt x="3335287" y="1164054"/>
                  <a:pt x="3337534" y="1133577"/>
                  <a:pt x="3300463" y="1149179"/>
                </a:cubicBezTo>
                <a:cubicBezTo>
                  <a:pt x="3285859" y="1108542"/>
                  <a:pt x="3342028" y="1137205"/>
                  <a:pt x="3352138" y="1113622"/>
                </a:cubicBezTo>
                <a:cubicBezTo>
                  <a:pt x="3344274" y="1104188"/>
                  <a:pt x="3285859" y="1112533"/>
                  <a:pt x="3280242" y="1133214"/>
                </a:cubicBezTo>
                <a:cubicBezTo>
                  <a:pt x="3267885" y="1120153"/>
                  <a:pt x="3249911" y="1109631"/>
                  <a:pt x="3247664" y="1088224"/>
                </a:cubicBezTo>
                <a:cubicBezTo>
                  <a:pt x="3233061" y="1102374"/>
                  <a:pt x="3202730" y="1094392"/>
                  <a:pt x="3200483" y="1124507"/>
                </a:cubicBezTo>
                <a:cubicBezTo>
                  <a:pt x="3170152" y="1104188"/>
                  <a:pt x="3155548" y="1118338"/>
                  <a:pt x="3120724" y="1106728"/>
                </a:cubicBezTo>
                <a:cubicBezTo>
                  <a:pt x="3127464" y="1085684"/>
                  <a:pt x="3146561" y="1053393"/>
                  <a:pt x="3106120" y="1059924"/>
                </a:cubicBezTo>
                <a:cubicBezTo>
                  <a:pt x="3107243" y="1044685"/>
                  <a:pt x="3129710" y="1046499"/>
                  <a:pt x="3122970" y="1015659"/>
                </a:cubicBezTo>
                <a:cubicBezTo>
                  <a:pt x="3148808" y="1032712"/>
                  <a:pt x="3197113" y="1045048"/>
                  <a:pt x="3212840" y="1006951"/>
                </a:cubicBezTo>
                <a:cubicBezTo>
                  <a:pt x="3279119" y="1072260"/>
                  <a:pt x="3302709" y="1071171"/>
                  <a:pt x="3415047" y="1045774"/>
                </a:cubicBezTo>
                <a:cubicBezTo>
                  <a:pt x="3418417" y="1064278"/>
                  <a:pt x="3395949" y="1056295"/>
                  <a:pt x="3394826" y="1071171"/>
                </a:cubicBezTo>
                <a:cubicBezTo>
                  <a:pt x="3404936" y="1068994"/>
                  <a:pt x="3403813" y="1074800"/>
                  <a:pt x="3403813" y="1077702"/>
                </a:cubicBezTo>
                <a:cubicBezTo>
                  <a:pt x="3426280" y="1079153"/>
                  <a:pt x="3422910" y="1058472"/>
                  <a:pt x="3425157" y="1034526"/>
                </a:cubicBezTo>
                <a:cubicBezTo>
                  <a:pt x="3443131" y="1038517"/>
                  <a:pt x="3430774" y="1067543"/>
                  <a:pt x="3448748" y="1068994"/>
                </a:cubicBezTo>
                <a:cubicBezTo>
                  <a:pt x="3475708" y="1061738"/>
                  <a:pt x="3458858" y="1057384"/>
                  <a:pt x="3455488" y="1035977"/>
                </a:cubicBezTo>
                <a:cubicBezTo>
                  <a:pt x="3492559" y="1087136"/>
                  <a:pt x="3528507" y="1029446"/>
                  <a:pt x="3546481" y="1088224"/>
                </a:cubicBezTo>
                <a:cubicBezTo>
                  <a:pt x="3590292" y="1094392"/>
                  <a:pt x="3600403" y="1067906"/>
                  <a:pt x="3631857" y="1061012"/>
                </a:cubicBezTo>
                <a:cubicBezTo>
                  <a:pt x="3644214" y="1074074"/>
                  <a:pt x="3644214" y="1095118"/>
                  <a:pt x="3662188" y="1096206"/>
                </a:cubicBezTo>
                <a:cubicBezTo>
                  <a:pt x="3676792" y="1076251"/>
                  <a:pt x="3643091" y="1052304"/>
                  <a:pt x="3662188" y="1026544"/>
                </a:cubicBezTo>
                <a:cubicBezTo>
                  <a:pt x="3680162" y="1027632"/>
                  <a:pt x="3673422" y="1051216"/>
                  <a:pt x="3697013" y="1043959"/>
                </a:cubicBezTo>
                <a:cubicBezTo>
                  <a:pt x="3677915" y="1057747"/>
                  <a:pt x="3670052" y="1091127"/>
                  <a:pt x="3714987" y="1088224"/>
                </a:cubicBezTo>
                <a:cubicBezTo>
                  <a:pt x="3699259" y="1059924"/>
                  <a:pt x="3692519" y="1037791"/>
                  <a:pt x="3734084" y="1025818"/>
                </a:cubicBezTo>
                <a:cubicBezTo>
                  <a:pt x="3711616" y="1081693"/>
                  <a:pt x="3775649" y="1064640"/>
                  <a:pt x="3793622" y="1053756"/>
                </a:cubicBezTo>
                <a:cubicBezTo>
                  <a:pt x="3807103" y="1054844"/>
                  <a:pt x="3782389" y="1089675"/>
                  <a:pt x="3818337" y="1089313"/>
                </a:cubicBezTo>
                <a:cubicBezTo>
                  <a:pt x="3843051" y="1048676"/>
                  <a:pt x="3783512" y="1010942"/>
                  <a:pt x="3741948" y="1035252"/>
                </a:cubicBezTo>
                <a:cubicBezTo>
                  <a:pt x="3766662" y="994615"/>
                  <a:pt x="3809349" y="1030898"/>
                  <a:pt x="3828447" y="1017110"/>
                </a:cubicBezTo>
                <a:cubicBezTo>
                  <a:pt x="3836310" y="1029446"/>
                  <a:pt x="3831817" y="1086773"/>
                  <a:pt x="3862148" y="1098020"/>
                </a:cubicBezTo>
                <a:cubicBezTo>
                  <a:pt x="3885739" y="1090401"/>
                  <a:pt x="3903713" y="1076976"/>
                  <a:pt x="3896973" y="1043234"/>
                </a:cubicBezTo>
                <a:cubicBezTo>
                  <a:pt x="3870012" y="1050127"/>
                  <a:pt x="3882369" y="1071897"/>
                  <a:pt x="3864395" y="1070446"/>
                </a:cubicBezTo>
                <a:cubicBezTo>
                  <a:pt x="3822830" y="1031261"/>
                  <a:pt x="3916070" y="1029809"/>
                  <a:pt x="3863272" y="1017110"/>
                </a:cubicBezTo>
                <a:cubicBezTo>
                  <a:pt x="3873382" y="996429"/>
                  <a:pt x="3917193" y="1013845"/>
                  <a:pt x="3944154" y="1009854"/>
                </a:cubicBezTo>
                <a:cubicBezTo>
                  <a:pt x="3939661" y="1024367"/>
                  <a:pt x="3880122" y="1023279"/>
                  <a:pt x="3917193" y="1071171"/>
                </a:cubicBezTo>
                <a:cubicBezTo>
                  <a:pt x="3948648" y="1076614"/>
                  <a:pt x="3963252" y="1062826"/>
                  <a:pt x="3968868" y="1045048"/>
                </a:cubicBezTo>
                <a:cubicBezTo>
                  <a:pt x="3975609" y="1066817"/>
                  <a:pt x="4038517" y="1065366"/>
                  <a:pt x="4032900" y="1025818"/>
                </a:cubicBezTo>
                <a:cubicBezTo>
                  <a:pt x="4077835" y="1025818"/>
                  <a:pt x="4129510" y="1038154"/>
                  <a:pt x="4128387" y="989536"/>
                </a:cubicBezTo>
                <a:cubicBezTo>
                  <a:pt x="4141867" y="993527"/>
                  <a:pt x="4131757" y="1016748"/>
                  <a:pt x="4144114" y="1017836"/>
                </a:cubicBezTo>
                <a:cubicBezTo>
                  <a:pt x="4089069" y="1043959"/>
                  <a:pt x="4130634" y="1084233"/>
                  <a:pt x="4145238" y="1124507"/>
                </a:cubicBezTo>
                <a:cubicBezTo>
                  <a:pt x="4182309" y="1108905"/>
                  <a:pt x="4160965" y="1091490"/>
                  <a:pt x="4173322" y="1053030"/>
                </a:cubicBezTo>
                <a:cubicBezTo>
                  <a:pt x="4193542" y="1072623"/>
                  <a:pt x="4239601" y="1069720"/>
                  <a:pt x="4250834" y="1098020"/>
                </a:cubicBezTo>
                <a:cubicBezTo>
                  <a:pt x="4323854" y="1066817"/>
                  <a:pt x="4392379" y="1108542"/>
                  <a:pt x="4444054" y="1069720"/>
                </a:cubicBezTo>
                <a:cubicBezTo>
                  <a:pt x="4449671" y="1049039"/>
                  <a:pt x="4412600" y="1064278"/>
                  <a:pt x="4419340" y="1034526"/>
                </a:cubicBezTo>
                <a:cubicBezTo>
                  <a:pt x="4428327" y="1041057"/>
                  <a:pt x="4445178" y="1047951"/>
                  <a:pt x="4446301" y="1035977"/>
                </a:cubicBezTo>
                <a:cubicBezTo>
                  <a:pt x="4455288" y="1036703"/>
                  <a:pt x="4455288" y="1051942"/>
                  <a:pt x="4454165" y="1061012"/>
                </a:cubicBezTo>
                <a:cubicBezTo>
                  <a:pt x="4494606" y="1060649"/>
                  <a:pt x="4504716" y="1031261"/>
                  <a:pt x="4545157" y="1027995"/>
                </a:cubicBezTo>
                <a:cubicBezTo>
                  <a:pt x="4539541" y="1039606"/>
                  <a:pt x="4526060" y="1041782"/>
                  <a:pt x="4526060" y="1053756"/>
                </a:cubicBezTo>
                <a:cubicBezTo>
                  <a:pt x="4682209" y="1049765"/>
                  <a:pt x="4756351" y="1073348"/>
                  <a:pt x="4911376" y="1081330"/>
                </a:cubicBezTo>
                <a:cubicBezTo>
                  <a:pt x="4882169" y="1063915"/>
                  <a:pt x="4855208" y="1056295"/>
                  <a:pt x="4832740" y="1054481"/>
                </a:cubicBezTo>
                <a:cubicBezTo>
                  <a:pt x="4891155" y="986270"/>
                  <a:pt x="4974285" y="1082419"/>
                  <a:pt x="5036070" y="1035252"/>
                </a:cubicBezTo>
                <a:cubicBezTo>
                  <a:pt x="5019220" y="1018925"/>
                  <a:pt x="5005739" y="1021101"/>
                  <a:pt x="5021466" y="992076"/>
                </a:cubicBezTo>
                <a:cubicBezTo>
                  <a:pt x="5104596" y="1004049"/>
                  <a:pt x="5173122" y="1047951"/>
                  <a:pt x="5204576" y="974297"/>
                </a:cubicBezTo>
                <a:cubicBezTo>
                  <a:pt x="5151777" y="964864"/>
                  <a:pt x="5093362" y="981554"/>
                  <a:pt x="5098979" y="894476"/>
                </a:cubicBezTo>
                <a:lnTo>
                  <a:pt x="5134927" y="894476"/>
                </a:lnTo>
                <a:cubicBezTo>
                  <a:pt x="5137173" y="855291"/>
                  <a:pt x="5116953" y="835335"/>
                  <a:pt x="5091116" y="824451"/>
                </a:cubicBezTo>
                <a:cubicBezTo>
                  <a:pt x="5064154" y="822636"/>
                  <a:pt x="5111336" y="849848"/>
                  <a:pt x="5084375" y="850937"/>
                </a:cubicBezTo>
                <a:cubicBezTo>
                  <a:pt x="5059661" y="764585"/>
                  <a:pt x="4922610" y="734470"/>
                  <a:pt x="4870935" y="833521"/>
                </a:cubicBezTo>
                <a:cubicBezTo>
                  <a:pt x="4842851" y="795425"/>
                  <a:pt x="4905759" y="780912"/>
                  <a:pt x="4933843" y="770753"/>
                </a:cubicBezTo>
                <a:cubicBezTo>
                  <a:pt x="4922610" y="733744"/>
                  <a:pt x="4878799" y="730842"/>
                  <a:pt x="4863071" y="699276"/>
                </a:cubicBezTo>
                <a:cubicBezTo>
                  <a:pt x="4842851" y="725399"/>
                  <a:pt x="4821507" y="711612"/>
                  <a:pt x="4815890" y="735559"/>
                </a:cubicBezTo>
                <a:cubicBezTo>
                  <a:pt x="4797916" y="731205"/>
                  <a:pt x="4819260" y="686940"/>
                  <a:pt x="4801286" y="682586"/>
                </a:cubicBezTo>
                <a:cubicBezTo>
                  <a:pt x="4778819" y="684037"/>
                  <a:pt x="4786682" y="711612"/>
                  <a:pt x="4755228" y="706533"/>
                </a:cubicBezTo>
                <a:cubicBezTo>
                  <a:pt x="4741747" y="654286"/>
                  <a:pt x="4693443" y="696011"/>
                  <a:pt x="4660864" y="709072"/>
                </a:cubicBezTo>
                <a:cubicBezTo>
                  <a:pt x="4606943" y="659728"/>
                  <a:pt x="4515949" y="686940"/>
                  <a:pt x="4483372" y="645578"/>
                </a:cubicBezTo>
                <a:cubicBezTo>
                  <a:pt x="4456411" y="652472"/>
                  <a:pt x="4445178" y="676055"/>
                  <a:pt x="4413723" y="682586"/>
                </a:cubicBezTo>
                <a:cubicBezTo>
                  <a:pt x="4410353" y="661542"/>
                  <a:pt x="4383392" y="665896"/>
                  <a:pt x="4385638" y="635782"/>
                </a:cubicBezTo>
                <a:cubicBezTo>
                  <a:pt x="4309250" y="636507"/>
                  <a:pt x="4291276" y="644127"/>
                  <a:pt x="4210393" y="644490"/>
                </a:cubicBezTo>
                <a:cubicBezTo>
                  <a:pt x="4212639" y="623446"/>
                  <a:pt x="4238477" y="628525"/>
                  <a:pt x="4260945" y="627074"/>
                </a:cubicBezTo>
                <a:cubicBezTo>
                  <a:pt x="4226120" y="612561"/>
                  <a:pt x="4211516" y="580633"/>
                  <a:pt x="4176692" y="566119"/>
                </a:cubicBezTo>
                <a:cubicBezTo>
                  <a:pt x="4166582" y="571562"/>
                  <a:pt x="4162088" y="583172"/>
                  <a:pt x="4156471" y="591880"/>
                </a:cubicBezTo>
                <a:cubicBezTo>
                  <a:pt x="4139620" y="581721"/>
                  <a:pt x="4122770" y="574464"/>
                  <a:pt x="4120523" y="546890"/>
                </a:cubicBezTo>
                <a:cubicBezTo>
                  <a:pt x="4135127" y="520766"/>
                  <a:pt x="4172198" y="565757"/>
                  <a:pt x="4165458" y="529111"/>
                </a:cubicBezTo>
                <a:cubicBezTo>
                  <a:pt x="4213763" y="547615"/>
                  <a:pt x="4298016" y="538545"/>
                  <a:pt x="4298016" y="477953"/>
                </a:cubicBezTo>
                <a:cubicBezTo>
                  <a:pt x="4309250" y="448564"/>
                  <a:pt x="4309250" y="503351"/>
                  <a:pt x="4295769" y="505528"/>
                </a:cubicBezTo>
                <a:cubicBezTo>
                  <a:pt x="4333964" y="483758"/>
                  <a:pt x="4335087" y="525846"/>
                  <a:pt x="4385638" y="514236"/>
                </a:cubicBezTo>
                <a:cubicBezTo>
                  <a:pt x="4403613" y="509156"/>
                  <a:pt x="4391256" y="479042"/>
                  <a:pt x="4422710" y="487024"/>
                </a:cubicBezTo>
                <a:cubicBezTo>
                  <a:pt x="4423834" y="472148"/>
                  <a:pt x="4410353" y="467794"/>
                  <a:pt x="4411476" y="449653"/>
                </a:cubicBezTo>
                <a:cubicBezTo>
                  <a:pt x="4451918" y="455458"/>
                  <a:pt x="4531677" y="467068"/>
                  <a:pt x="4547404" y="426069"/>
                </a:cubicBezTo>
                <a:cubicBezTo>
                  <a:pt x="4594586" y="447476"/>
                  <a:pt x="4659741" y="418450"/>
                  <a:pt x="4705800" y="469971"/>
                </a:cubicBezTo>
                <a:cubicBezTo>
                  <a:pt x="4737254" y="405751"/>
                  <a:pt x="4828247" y="491015"/>
                  <a:pt x="4855208" y="432237"/>
                </a:cubicBezTo>
                <a:cubicBezTo>
                  <a:pt x="4867565" y="442396"/>
                  <a:pt x="4865318" y="472148"/>
                  <a:pt x="4873182" y="487749"/>
                </a:cubicBezTo>
                <a:cubicBezTo>
                  <a:pt x="4875428" y="454732"/>
                  <a:pt x="4893402" y="453281"/>
                  <a:pt x="4900143" y="487024"/>
                </a:cubicBezTo>
                <a:cubicBezTo>
                  <a:pt x="4977655" y="471422"/>
                  <a:pt x="5097856" y="534554"/>
                  <a:pt x="5155148" y="477953"/>
                </a:cubicBezTo>
                <a:cubicBezTo>
                  <a:pt x="5174245" y="515687"/>
                  <a:pt x="5259621" y="521129"/>
                  <a:pt x="5296693" y="496457"/>
                </a:cubicBezTo>
                <a:cubicBezTo>
                  <a:pt x="5293322" y="490289"/>
                  <a:pt x="5284335" y="480493"/>
                  <a:pt x="5285459" y="468520"/>
                </a:cubicBezTo>
                <a:cubicBezTo>
                  <a:pt x="5395549" y="430786"/>
                  <a:pt x="5470814" y="491015"/>
                  <a:pt x="5535970" y="398494"/>
                </a:cubicBezTo>
                <a:cubicBezTo>
                  <a:pt x="5506763" y="366203"/>
                  <a:pt x="5502269" y="428972"/>
                  <a:pt x="5462951" y="417361"/>
                </a:cubicBezTo>
                <a:cubicBezTo>
                  <a:pt x="5540464" y="319762"/>
                  <a:pt x="5730314" y="424618"/>
                  <a:pt x="5824677" y="355681"/>
                </a:cubicBezTo>
                <a:cubicBezTo>
                  <a:pt x="5886462" y="423529"/>
                  <a:pt x="5949371" y="300895"/>
                  <a:pt x="5975208" y="372371"/>
                </a:cubicBezTo>
                <a:cubicBezTo>
                  <a:pt x="5993182" y="373822"/>
                  <a:pt x="6005539" y="368380"/>
                  <a:pt x="6011156" y="356407"/>
                </a:cubicBezTo>
                <a:cubicBezTo>
                  <a:pt x="6028007" y="366929"/>
                  <a:pt x="6040364" y="379628"/>
                  <a:pt x="6052721" y="392689"/>
                </a:cubicBezTo>
                <a:cubicBezTo>
                  <a:pt x="6067325" y="387610"/>
                  <a:pt x="6077435" y="376362"/>
                  <a:pt x="6063955" y="372371"/>
                </a:cubicBezTo>
                <a:cubicBezTo>
                  <a:pt x="6087545" y="358947"/>
                  <a:pt x="6107766" y="372371"/>
                  <a:pt x="6124617" y="391964"/>
                </a:cubicBezTo>
                <a:cubicBezTo>
                  <a:pt x="6232460" y="387247"/>
                  <a:pt x="6305479" y="361849"/>
                  <a:pt x="6409953" y="393415"/>
                </a:cubicBezTo>
                <a:cubicBezTo>
                  <a:pt x="6480725" y="344071"/>
                  <a:pt x="6602049" y="389061"/>
                  <a:pt x="6681808" y="400671"/>
                </a:cubicBezTo>
                <a:cubicBezTo>
                  <a:pt x="6862671" y="364752"/>
                  <a:pt x="7041287" y="438042"/>
                  <a:pt x="7173844" y="383982"/>
                </a:cubicBezTo>
                <a:cubicBezTo>
                  <a:pt x="7172721" y="405025"/>
                  <a:pt x="7190695" y="402848"/>
                  <a:pt x="7183955" y="429697"/>
                </a:cubicBezTo>
                <a:cubicBezTo>
                  <a:pt x="7210916" y="431511"/>
                  <a:pt x="7212039" y="410830"/>
                  <a:pt x="7209792" y="386158"/>
                </a:cubicBezTo>
                <a:cubicBezTo>
                  <a:pt x="7240124" y="397406"/>
                  <a:pt x="7225520" y="411193"/>
                  <a:pt x="7237877" y="430423"/>
                </a:cubicBezTo>
                <a:cubicBezTo>
                  <a:pt x="7253604" y="391964"/>
                  <a:pt x="7261468" y="410468"/>
                  <a:pt x="7291798" y="421715"/>
                </a:cubicBezTo>
                <a:cubicBezTo>
                  <a:pt x="7303032" y="383256"/>
                  <a:pt x="7247987" y="409742"/>
                  <a:pt x="7254727" y="376725"/>
                </a:cubicBezTo>
                <a:cubicBezTo>
                  <a:pt x="7289552" y="394141"/>
                  <a:pt x="7363694" y="405751"/>
                  <a:pt x="7353584" y="438405"/>
                </a:cubicBezTo>
                <a:cubicBezTo>
                  <a:pt x="7383915" y="446387"/>
                  <a:pt x="7380544" y="425706"/>
                  <a:pt x="7377174" y="404300"/>
                </a:cubicBezTo>
                <a:cubicBezTo>
                  <a:pt x="7483895" y="411556"/>
                  <a:pt x="7501868" y="469971"/>
                  <a:pt x="7616452" y="429697"/>
                </a:cubicBezTo>
                <a:cubicBezTo>
                  <a:pt x="7606342" y="440945"/>
                  <a:pt x="7610837" y="444573"/>
                  <a:pt x="7614206" y="456909"/>
                </a:cubicBezTo>
                <a:cubicBezTo>
                  <a:pt x="7645660" y="461989"/>
                  <a:pt x="7660264" y="447839"/>
                  <a:pt x="7670375" y="430423"/>
                </a:cubicBezTo>
                <a:cubicBezTo>
                  <a:pt x="7697335" y="426069"/>
                  <a:pt x="7691718" y="453281"/>
                  <a:pt x="7713062" y="457635"/>
                </a:cubicBezTo>
                <a:cubicBezTo>
                  <a:pt x="7757998" y="457998"/>
                  <a:pt x="7752380" y="406477"/>
                  <a:pt x="7800686" y="413007"/>
                </a:cubicBezTo>
                <a:cubicBezTo>
                  <a:pt x="7774848" y="459449"/>
                  <a:pt x="7866964" y="429335"/>
                  <a:pt x="7882692" y="457635"/>
                </a:cubicBezTo>
                <a:cubicBezTo>
                  <a:pt x="7909652" y="453644"/>
                  <a:pt x="7911899" y="423167"/>
                  <a:pt x="7943354" y="422441"/>
                </a:cubicBezTo>
                <a:cubicBezTo>
                  <a:pt x="7945601" y="443848"/>
                  <a:pt x="7915270" y="432963"/>
                  <a:pt x="7918639" y="448201"/>
                </a:cubicBezTo>
                <a:cubicBezTo>
                  <a:pt x="8011879" y="460900"/>
                  <a:pt x="8038840" y="444573"/>
                  <a:pt x="8127586" y="456909"/>
                </a:cubicBezTo>
                <a:cubicBezTo>
                  <a:pt x="8171398" y="465980"/>
                  <a:pt x="8226442" y="451830"/>
                  <a:pt x="8253404" y="459812"/>
                </a:cubicBezTo>
                <a:cubicBezTo>
                  <a:pt x="8279241" y="467431"/>
                  <a:pt x="8285982" y="497908"/>
                  <a:pt x="8311819" y="502988"/>
                </a:cubicBezTo>
                <a:cubicBezTo>
                  <a:pt x="8356754" y="512059"/>
                  <a:pt x="8443253" y="479042"/>
                  <a:pt x="8454487" y="521855"/>
                </a:cubicBezTo>
                <a:cubicBezTo>
                  <a:pt x="8539863" y="500811"/>
                  <a:pt x="8622993" y="518589"/>
                  <a:pt x="8734206" y="520404"/>
                </a:cubicBezTo>
                <a:cubicBezTo>
                  <a:pt x="8745440" y="484847"/>
                  <a:pt x="8837556" y="521492"/>
                  <a:pt x="8858900" y="532014"/>
                </a:cubicBezTo>
                <a:cubicBezTo>
                  <a:pt x="8885861" y="521855"/>
                  <a:pt x="8869011" y="517864"/>
                  <a:pt x="8870135" y="496457"/>
                </a:cubicBezTo>
                <a:cubicBezTo>
                  <a:pt x="8895973" y="504439"/>
                  <a:pt x="8908329" y="526572"/>
                  <a:pt x="8948770" y="523306"/>
                </a:cubicBezTo>
                <a:cubicBezTo>
                  <a:pt x="8975731" y="516050"/>
                  <a:pt x="8960004" y="500448"/>
                  <a:pt x="8956634" y="479042"/>
                </a:cubicBezTo>
                <a:cubicBezTo>
                  <a:pt x="8974608" y="474325"/>
                  <a:pt x="8973484" y="492103"/>
                  <a:pt x="8976854" y="504439"/>
                </a:cubicBezTo>
                <a:cubicBezTo>
                  <a:pt x="9059984" y="537456"/>
                  <a:pt x="9154347" y="453281"/>
                  <a:pt x="9230737" y="516050"/>
                </a:cubicBezTo>
                <a:cubicBezTo>
                  <a:pt x="9264437" y="485210"/>
                  <a:pt x="9353183" y="545438"/>
                  <a:pt x="9380144" y="480856"/>
                </a:cubicBezTo>
                <a:cubicBezTo>
                  <a:pt x="9392501" y="490652"/>
                  <a:pt x="9419463" y="487024"/>
                  <a:pt x="9417217" y="514236"/>
                </a:cubicBezTo>
                <a:cubicBezTo>
                  <a:pt x="9439683" y="515687"/>
                  <a:pt x="9437436" y="491015"/>
                  <a:pt x="9450917" y="480130"/>
                </a:cubicBezTo>
                <a:cubicBezTo>
                  <a:pt x="9452040" y="540359"/>
                  <a:pt x="9549774" y="487024"/>
                  <a:pt x="9594708" y="490289"/>
                </a:cubicBezTo>
                <a:cubicBezTo>
                  <a:pt x="9629533" y="489926"/>
                  <a:pt x="9665481" y="540722"/>
                  <a:pt x="9700305" y="488838"/>
                </a:cubicBezTo>
                <a:cubicBezTo>
                  <a:pt x="9736253" y="554872"/>
                  <a:pt x="9802532" y="501537"/>
                  <a:pt x="9874427" y="497546"/>
                </a:cubicBezTo>
                <a:cubicBezTo>
                  <a:pt x="9883414" y="497908"/>
                  <a:pt x="9884538" y="483395"/>
                  <a:pt x="9885661" y="474325"/>
                </a:cubicBezTo>
                <a:cubicBezTo>
                  <a:pt x="9985641" y="505528"/>
                  <a:pt x="10050797" y="467068"/>
                  <a:pt x="10122692" y="454007"/>
                </a:cubicBezTo>
                <a:cubicBezTo>
                  <a:pt x="10154148" y="456184"/>
                  <a:pt x="10166504" y="475413"/>
                  <a:pt x="10173244" y="500085"/>
                </a:cubicBezTo>
                <a:cubicBezTo>
                  <a:pt x="10217055" y="509519"/>
                  <a:pt x="10223796" y="476502"/>
                  <a:pt x="10255251" y="472874"/>
                </a:cubicBezTo>
                <a:cubicBezTo>
                  <a:pt x="10248510" y="514598"/>
                  <a:pt x="10331639" y="468520"/>
                  <a:pt x="10323776" y="510607"/>
                </a:cubicBezTo>
                <a:cubicBezTo>
                  <a:pt x="10357477" y="476502"/>
                  <a:pt x="10409152" y="492829"/>
                  <a:pt x="10449593" y="501900"/>
                </a:cubicBezTo>
                <a:cubicBezTo>
                  <a:pt x="10422632" y="496820"/>
                  <a:pt x="10487788" y="525846"/>
                  <a:pt x="10510255" y="527660"/>
                </a:cubicBezTo>
                <a:cubicBezTo>
                  <a:pt x="10537216" y="529474"/>
                  <a:pt x="10555190" y="512784"/>
                  <a:pt x="10582151" y="511696"/>
                </a:cubicBezTo>
                <a:cubicBezTo>
                  <a:pt x="10609112" y="510607"/>
                  <a:pt x="10639443" y="542536"/>
                  <a:pt x="10669774" y="547978"/>
                </a:cubicBezTo>
                <a:cubicBezTo>
                  <a:pt x="10713585" y="553783"/>
                  <a:pt x="10797838" y="568659"/>
                  <a:pt x="10869734" y="555598"/>
                </a:cubicBezTo>
                <a:cubicBezTo>
                  <a:pt x="10886584" y="578093"/>
                  <a:pt x="10889954" y="571925"/>
                  <a:pt x="10879844" y="601313"/>
                </a:cubicBezTo>
                <a:cubicBezTo>
                  <a:pt x="10946123" y="536368"/>
                  <a:pt x="10991059" y="612198"/>
                  <a:pt x="11053966" y="601313"/>
                </a:cubicBezTo>
                <a:cubicBezTo>
                  <a:pt x="11051720" y="577004"/>
                  <a:pt x="11019142" y="578093"/>
                  <a:pt x="11021390" y="547978"/>
                </a:cubicBezTo>
                <a:cubicBezTo>
                  <a:pt x="11047226" y="619455"/>
                  <a:pt x="11180907" y="568659"/>
                  <a:pt x="11251681" y="585349"/>
                </a:cubicBezTo>
                <a:cubicBezTo>
                  <a:pt x="11246063" y="542899"/>
                  <a:pt x="11171920" y="574102"/>
                  <a:pt x="11179785" y="523306"/>
                </a:cubicBezTo>
                <a:cubicBezTo>
                  <a:pt x="11144959" y="572288"/>
                  <a:pt x="11089914" y="522943"/>
                  <a:pt x="11040486" y="540722"/>
                </a:cubicBezTo>
                <a:cubicBezTo>
                  <a:pt x="11177537" y="486661"/>
                  <a:pt x="11374127" y="494280"/>
                  <a:pt x="11481971" y="480856"/>
                </a:cubicBezTo>
                <a:cubicBezTo>
                  <a:pt x="11438159" y="402123"/>
                  <a:pt x="11261790" y="498271"/>
                  <a:pt x="11223595" y="407565"/>
                </a:cubicBezTo>
                <a:cubicBezTo>
                  <a:pt x="11168550" y="428246"/>
                  <a:pt x="11159563" y="421352"/>
                  <a:pt x="11117999" y="442759"/>
                </a:cubicBezTo>
                <a:cubicBezTo>
                  <a:pt x="11129232" y="419175"/>
                  <a:pt x="11125862" y="401397"/>
                  <a:pt x="11104518" y="390512"/>
                </a:cubicBezTo>
                <a:cubicBezTo>
                  <a:pt x="11046103" y="456184"/>
                  <a:pt x="10927026" y="372008"/>
                  <a:pt x="10900065" y="442759"/>
                </a:cubicBezTo>
                <a:cubicBezTo>
                  <a:pt x="10880967" y="393052"/>
                  <a:pt x="10832662" y="435140"/>
                  <a:pt x="10811318" y="424255"/>
                </a:cubicBezTo>
                <a:cubicBezTo>
                  <a:pt x="10812442" y="409379"/>
                  <a:pt x="10838279" y="420264"/>
                  <a:pt x="10834910" y="405025"/>
                </a:cubicBezTo>
                <a:cubicBezTo>
                  <a:pt x="10833787" y="356407"/>
                  <a:pt x="10711338" y="393778"/>
                  <a:pt x="10723695" y="415547"/>
                </a:cubicBezTo>
                <a:cubicBezTo>
                  <a:pt x="10682131" y="364389"/>
                  <a:pt x="10616975" y="401760"/>
                  <a:pt x="10552943" y="421715"/>
                </a:cubicBezTo>
                <a:cubicBezTo>
                  <a:pt x="10520365" y="389061"/>
                  <a:pt x="10357477" y="356044"/>
                  <a:pt x="10318159" y="410830"/>
                </a:cubicBezTo>
                <a:cubicBezTo>
                  <a:pt x="10300185" y="409742"/>
                  <a:pt x="10295691" y="397043"/>
                  <a:pt x="10297938" y="375999"/>
                </a:cubicBezTo>
                <a:cubicBezTo>
                  <a:pt x="10203575" y="381442"/>
                  <a:pt x="10149653" y="393052"/>
                  <a:pt x="10053043" y="358947"/>
                </a:cubicBezTo>
                <a:cubicBezTo>
                  <a:pt x="10135049" y="334275"/>
                  <a:pt x="10204698" y="375637"/>
                  <a:pt x="10257497" y="324841"/>
                </a:cubicBezTo>
                <a:cubicBezTo>
                  <a:pt x="10248510" y="315045"/>
                  <a:pt x="10235029" y="314319"/>
                  <a:pt x="10240646" y="296541"/>
                </a:cubicBezTo>
                <a:cubicBezTo>
                  <a:pt x="10204698" y="303072"/>
                  <a:pt x="10200205" y="303072"/>
                  <a:pt x="10178861" y="289284"/>
                </a:cubicBezTo>
                <a:cubicBezTo>
                  <a:pt x="10146283" y="308514"/>
                  <a:pt x="10091238" y="327744"/>
                  <a:pt x="10062030" y="295452"/>
                </a:cubicBezTo>
                <a:cubicBezTo>
                  <a:pt x="10032823" y="338629"/>
                  <a:pt x="9985641" y="314682"/>
                  <a:pt x="9946323" y="357495"/>
                </a:cubicBezTo>
                <a:cubicBezTo>
                  <a:pt x="9989011" y="324115"/>
                  <a:pt x="9930596" y="329195"/>
                  <a:pt x="9904758" y="321213"/>
                </a:cubicBezTo>
                <a:cubicBezTo>
                  <a:pt x="10050797" y="267878"/>
                  <a:pt x="10205822" y="291098"/>
                  <a:pt x="10319282" y="262798"/>
                </a:cubicBezTo>
                <a:cubicBezTo>
                  <a:pt x="10336133" y="270055"/>
                  <a:pt x="10374327" y="315045"/>
                  <a:pt x="10390054" y="270780"/>
                </a:cubicBezTo>
                <a:cubicBezTo>
                  <a:pt x="10411398" y="281302"/>
                  <a:pt x="10419262" y="306337"/>
                  <a:pt x="10440606" y="316859"/>
                </a:cubicBezTo>
                <a:cubicBezTo>
                  <a:pt x="10432743" y="297992"/>
                  <a:pt x="10449593" y="301620"/>
                  <a:pt x="10478801" y="279488"/>
                </a:cubicBezTo>
                <a:cubicBezTo>
                  <a:pt x="10492281" y="280576"/>
                  <a:pt x="10479924" y="310691"/>
                  <a:pt x="10503515" y="305974"/>
                </a:cubicBezTo>
                <a:cubicBezTo>
                  <a:pt x="10538339" y="314682"/>
                  <a:pt x="10519242" y="264612"/>
                  <a:pt x="10555190" y="270055"/>
                </a:cubicBezTo>
                <a:cubicBezTo>
                  <a:pt x="10554067" y="284930"/>
                  <a:pt x="10563053" y="288559"/>
                  <a:pt x="10576534" y="289284"/>
                </a:cubicBezTo>
                <a:cubicBezTo>
                  <a:pt x="10651800" y="228330"/>
                  <a:pt x="10806825" y="300169"/>
                  <a:pt x="10876475" y="271506"/>
                </a:cubicBezTo>
                <a:cubicBezTo>
                  <a:pt x="10943876" y="318673"/>
                  <a:pt x="11024759" y="257719"/>
                  <a:pt x="11129232" y="292187"/>
                </a:cubicBezTo>
                <a:cubicBezTo>
                  <a:pt x="11170797" y="270780"/>
                  <a:pt x="11239323" y="257719"/>
                  <a:pt x="11253927" y="292187"/>
                </a:cubicBezTo>
                <a:cubicBezTo>
                  <a:pt x="11273024" y="287470"/>
                  <a:pt x="11282011" y="272957"/>
                  <a:pt x="11296614" y="264975"/>
                </a:cubicBezTo>
                <a:cubicBezTo>
                  <a:pt x="11292121" y="255542"/>
                  <a:pt x="11278641" y="256993"/>
                  <a:pt x="11279764" y="239214"/>
                </a:cubicBezTo>
                <a:close/>
                <a:moveTo>
                  <a:pt x="4635027" y="215268"/>
                </a:moveTo>
                <a:cubicBezTo>
                  <a:pt x="4657495" y="245020"/>
                  <a:pt x="4590092" y="229055"/>
                  <a:pt x="4573241" y="239214"/>
                </a:cubicBezTo>
                <a:cubicBezTo>
                  <a:pt x="4550774" y="209100"/>
                  <a:pt x="4619300" y="219622"/>
                  <a:pt x="4635027" y="215268"/>
                </a:cubicBezTo>
                <a:close/>
                <a:moveTo>
                  <a:pt x="6957034" y="214180"/>
                </a:moveTo>
                <a:cubicBezTo>
                  <a:pt x="6961528" y="214542"/>
                  <a:pt x="6964898" y="215994"/>
                  <a:pt x="6967145" y="218896"/>
                </a:cubicBezTo>
                <a:cubicBezTo>
                  <a:pt x="6958158" y="240303"/>
                  <a:pt x="6933443" y="249374"/>
                  <a:pt x="6924456" y="230144"/>
                </a:cubicBezTo>
                <a:cubicBezTo>
                  <a:pt x="6927826" y="223250"/>
                  <a:pt x="6936814" y="217808"/>
                  <a:pt x="6945801" y="215268"/>
                </a:cubicBezTo>
                <a:cubicBezTo>
                  <a:pt x="6949171" y="213817"/>
                  <a:pt x="6953664" y="213454"/>
                  <a:pt x="6957034" y="214180"/>
                </a:cubicBezTo>
                <a:close/>
                <a:moveTo>
                  <a:pt x="7153624" y="189145"/>
                </a:moveTo>
                <a:cubicBezTo>
                  <a:pt x="7178339" y="192047"/>
                  <a:pt x="7199682" y="203295"/>
                  <a:pt x="7209792" y="217082"/>
                </a:cubicBezTo>
                <a:cubicBezTo>
                  <a:pt x="7217656" y="213091"/>
                  <a:pt x="7226643" y="211640"/>
                  <a:pt x="7234506" y="204746"/>
                </a:cubicBezTo>
                <a:cubicBezTo>
                  <a:pt x="7319882" y="255542"/>
                  <a:pt x="7434466" y="215994"/>
                  <a:pt x="7517596" y="234498"/>
                </a:cubicBezTo>
                <a:cubicBezTo>
                  <a:pt x="7527706" y="289647"/>
                  <a:pt x="7592862" y="242843"/>
                  <a:pt x="7640044" y="271506"/>
                </a:cubicBezTo>
                <a:cubicBezTo>
                  <a:pt x="7587245" y="322301"/>
                  <a:pt x="7522090" y="247559"/>
                  <a:pt x="7444577" y="261347"/>
                </a:cubicBezTo>
                <a:cubicBezTo>
                  <a:pt x="7443454" y="274046"/>
                  <a:pt x="7447947" y="278037"/>
                  <a:pt x="7451317" y="281665"/>
                </a:cubicBezTo>
                <a:cubicBezTo>
                  <a:pt x="7407506" y="281665"/>
                  <a:pt x="7331116" y="275497"/>
                  <a:pt x="7268208" y="280576"/>
                </a:cubicBezTo>
                <a:cubicBezTo>
                  <a:pt x="7267085" y="290373"/>
                  <a:pt x="7277194" y="288559"/>
                  <a:pt x="7286182" y="292187"/>
                </a:cubicBezTo>
                <a:cubicBezTo>
                  <a:pt x="7218780" y="296904"/>
                  <a:pt x="7128910" y="292913"/>
                  <a:pt x="7046904" y="319036"/>
                </a:cubicBezTo>
                <a:cubicBezTo>
                  <a:pt x="7113183" y="275860"/>
                  <a:pt x="7071618" y="222525"/>
                  <a:pt x="7036794" y="197852"/>
                </a:cubicBezTo>
                <a:cubicBezTo>
                  <a:pt x="7073864" y="216719"/>
                  <a:pt x="7149131" y="243568"/>
                  <a:pt x="7205299" y="218896"/>
                </a:cubicBezTo>
                <a:cubicBezTo>
                  <a:pt x="7168228" y="208374"/>
                  <a:pt x="7122170" y="196764"/>
                  <a:pt x="7091839" y="212728"/>
                </a:cubicBezTo>
                <a:cubicBezTo>
                  <a:pt x="7099702" y="191684"/>
                  <a:pt x="7126663" y="185516"/>
                  <a:pt x="7153624" y="189145"/>
                </a:cubicBezTo>
                <a:close/>
                <a:moveTo>
                  <a:pt x="8155109" y="188963"/>
                </a:moveTo>
                <a:cubicBezTo>
                  <a:pt x="8158479" y="189689"/>
                  <a:pt x="8162411" y="191322"/>
                  <a:pt x="8166904" y="194224"/>
                </a:cubicBezTo>
                <a:cubicBezTo>
                  <a:pt x="8170274" y="212003"/>
                  <a:pt x="8161288" y="218171"/>
                  <a:pt x="8156794" y="229418"/>
                </a:cubicBezTo>
                <a:cubicBezTo>
                  <a:pt x="8139943" y="221799"/>
                  <a:pt x="8133203" y="193136"/>
                  <a:pt x="8146684" y="189145"/>
                </a:cubicBezTo>
                <a:cubicBezTo>
                  <a:pt x="8148931" y="188419"/>
                  <a:pt x="8151739" y="188238"/>
                  <a:pt x="8155109" y="188963"/>
                </a:cubicBezTo>
                <a:close/>
                <a:moveTo>
                  <a:pt x="6890755" y="186968"/>
                </a:moveTo>
                <a:cubicBezTo>
                  <a:pt x="6895249" y="262072"/>
                  <a:pt x="6785159" y="232321"/>
                  <a:pt x="6721126" y="237400"/>
                </a:cubicBezTo>
                <a:cubicBezTo>
                  <a:pt x="6722250" y="221436"/>
                  <a:pt x="6718880" y="210551"/>
                  <a:pt x="6705399" y="206560"/>
                </a:cubicBezTo>
                <a:cubicBezTo>
                  <a:pt x="6748087" y="186605"/>
                  <a:pt x="6842450" y="245383"/>
                  <a:pt x="6890755" y="186968"/>
                </a:cubicBezTo>
                <a:close/>
                <a:moveTo>
                  <a:pt x="8156794" y="135809"/>
                </a:moveTo>
                <a:lnTo>
                  <a:pt x="8157917" y="182614"/>
                </a:lnTo>
                <a:cubicBezTo>
                  <a:pt x="8148930" y="175720"/>
                  <a:pt x="8139943" y="171729"/>
                  <a:pt x="8130956" y="171003"/>
                </a:cubicBezTo>
                <a:cubicBezTo>
                  <a:pt x="8132080" y="155765"/>
                  <a:pt x="8133203" y="134358"/>
                  <a:pt x="8156794" y="135809"/>
                </a:cubicBezTo>
                <a:close/>
                <a:moveTo>
                  <a:pt x="5562931" y="118394"/>
                </a:moveTo>
                <a:cubicBezTo>
                  <a:pt x="5570794" y="116580"/>
                  <a:pt x="5578659" y="116580"/>
                  <a:pt x="5586522" y="118394"/>
                </a:cubicBezTo>
                <a:cubicBezTo>
                  <a:pt x="5601125" y="121659"/>
                  <a:pt x="5615730" y="130730"/>
                  <a:pt x="5632580" y="137986"/>
                </a:cubicBezTo>
                <a:cubicBezTo>
                  <a:pt x="5600003" y="106058"/>
                  <a:pt x="5811196" y="144517"/>
                  <a:pt x="5685378" y="138712"/>
                </a:cubicBezTo>
                <a:cubicBezTo>
                  <a:pt x="5657294" y="160482"/>
                  <a:pt x="5632580" y="137986"/>
                  <a:pt x="5613483" y="157216"/>
                </a:cubicBezTo>
                <a:cubicBezTo>
                  <a:pt x="5605619" y="150685"/>
                  <a:pt x="5602249" y="138349"/>
                  <a:pt x="5598879" y="129279"/>
                </a:cubicBezTo>
                <a:cubicBezTo>
                  <a:pt x="5584275" y="143066"/>
                  <a:pt x="5565178" y="159393"/>
                  <a:pt x="5537094" y="130730"/>
                </a:cubicBezTo>
                <a:cubicBezTo>
                  <a:pt x="5546081" y="123836"/>
                  <a:pt x="5555067" y="120208"/>
                  <a:pt x="5562931" y="118394"/>
                </a:cubicBezTo>
                <a:close/>
                <a:moveTo>
                  <a:pt x="2164735" y="111863"/>
                </a:moveTo>
                <a:cubicBezTo>
                  <a:pt x="2209670" y="107146"/>
                  <a:pt x="2268085" y="122748"/>
                  <a:pt x="2302910" y="151048"/>
                </a:cubicBezTo>
                <a:cubicBezTo>
                  <a:pt x="2247865" y="169915"/>
                  <a:pt x="2207423" y="103518"/>
                  <a:pt x="2125417" y="123473"/>
                </a:cubicBezTo>
                <a:cubicBezTo>
                  <a:pt x="2135528" y="117305"/>
                  <a:pt x="2150131" y="113677"/>
                  <a:pt x="2164735" y="111863"/>
                </a:cubicBezTo>
                <a:close/>
                <a:moveTo>
                  <a:pt x="5483172" y="105332"/>
                </a:moveTo>
                <a:cubicBezTo>
                  <a:pt x="5497775" y="106421"/>
                  <a:pt x="5513503" y="108597"/>
                  <a:pt x="5524737" y="106058"/>
                </a:cubicBezTo>
                <a:cubicBezTo>
                  <a:pt x="5515750" y="157216"/>
                  <a:pt x="5479802" y="120934"/>
                  <a:pt x="5455087" y="115491"/>
                </a:cubicBezTo>
                <a:cubicBezTo>
                  <a:pt x="5457334" y="105332"/>
                  <a:pt x="5469691" y="104244"/>
                  <a:pt x="5483172" y="105332"/>
                </a:cubicBezTo>
                <a:close/>
                <a:moveTo>
                  <a:pt x="5394162" y="89158"/>
                </a:moveTo>
                <a:cubicBezTo>
                  <a:pt x="5405800" y="91658"/>
                  <a:pt x="5418859" y="100434"/>
                  <a:pt x="5428127" y="98801"/>
                </a:cubicBezTo>
                <a:cubicBezTo>
                  <a:pt x="5414646" y="130367"/>
                  <a:pt x="5387686" y="114403"/>
                  <a:pt x="5373082" y="102430"/>
                </a:cubicBezTo>
                <a:cubicBezTo>
                  <a:pt x="5375328" y="94447"/>
                  <a:pt x="5378699" y="91182"/>
                  <a:pt x="5383192" y="89368"/>
                </a:cubicBezTo>
                <a:cubicBezTo>
                  <a:pt x="5386562" y="88189"/>
                  <a:pt x="5390283" y="88325"/>
                  <a:pt x="5394162" y="89158"/>
                </a:cubicBezTo>
                <a:close/>
                <a:moveTo>
                  <a:pt x="5214686" y="59979"/>
                </a:moveTo>
                <a:cubicBezTo>
                  <a:pt x="5250634" y="96987"/>
                  <a:pt x="5304556" y="69775"/>
                  <a:pt x="5359601" y="95536"/>
                </a:cubicBezTo>
                <a:cubicBezTo>
                  <a:pt x="5340503" y="115854"/>
                  <a:pt x="5285459" y="96262"/>
                  <a:pt x="5262991" y="113314"/>
                </a:cubicBezTo>
                <a:cubicBezTo>
                  <a:pt x="5257375" y="66147"/>
                  <a:pt x="5205699" y="115128"/>
                  <a:pt x="5194465" y="77032"/>
                </a:cubicBezTo>
                <a:cubicBezTo>
                  <a:pt x="5195589" y="67961"/>
                  <a:pt x="5213563" y="69413"/>
                  <a:pt x="5214686" y="59979"/>
                </a:cubicBezTo>
                <a:close/>
                <a:moveTo>
                  <a:pt x="5010233" y="36396"/>
                </a:moveTo>
                <a:cubicBezTo>
                  <a:pt x="5022590" y="45829"/>
                  <a:pt x="5025960" y="66510"/>
                  <a:pt x="5033824" y="78846"/>
                </a:cubicBezTo>
                <a:cubicBezTo>
                  <a:pt x="5069772" y="83926"/>
                  <a:pt x="5097856" y="77032"/>
                  <a:pt x="5098979" y="45466"/>
                </a:cubicBezTo>
                <a:cubicBezTo>
                  <a:pt x="5103473" y="51634"/>
                  <a:pt x="5123693" y="81749"/>
                  <a:pt x="5125940" y="46917"/>
                </a:cubicBezTo>
                <a:cubicBezTo>
                  <a:pt x="5164135" y="70138"/>
                  <a:pt x="5173122" y="73766"/>
                  <a:pt x="5193342" y="104244"/>
                </a:cubicBezTo>
                <a:cubicBezTo>
                  <a:pt x="5098979" y="108960"/>
                  <a:pt x="5004616" y="58891"/>
                  <a:pt x="4920363" y="114040"/>
                </a:cubicBezTo>
                <a:cubicBezTo>
                  <a:pt x="4934967" y="97713"/>
                  <a:pt x="4968668" y="65421"/>
                  <a:pt x="4919240" y="62156"/>
                </a:cubicBezTo>
                <a:cubicBezTo>
                  <a:pt x="4934967" y="40024"/>
                  <a:pt x="5011356" y="91545"/>
                  <a:pt x="5010233" y="36396"/>
                </a:cubicBezTo>
                <a:close/>
                <a:moveTo>
                  <a:pt x="4713663" y="30228"/>
                </a:moveTo>
                <a:cubicBezTo>
                  <a:pt x="4727144" y="30953"/>
                  <a:pt x="4740624" y="40387"/>
                  <a:pt x="4736131" y="63607"/>
                </a:cubicBezTo>
                <a:cubicBezTo>
                  <a:pt x="4724897" y="53448"/>
                  <a:pt x="4706923" y="55625"/>
                  <a:pt x="4685579" y="54174"/>
                </a:cubicBezTo>
                <a:cubicBezTo>
                  <a:pt x="4686702" y="38572"/>
                  <a:pt x="4701306" y="29865"/>
                  <a:pt x="4713663" y="30228"/>
                </a:cubicBezTo>
                <a:close/>
                <a:moveTo>
                  <a:pt x="4406983" y="12449"/>
                </a:moveTo>
                <a:cubicBezTo>
                  <a:pt x="4477755" y="39298"/>
                  <a:pt x="4493483" y="59253"/>
                  <a:pt x="4567625" y="30228"/>
                </a:cubicBezTo>
                <a:cubicBezTo>
                  <a:pt x="4574365" y="65059"/>
                  <a:pt x="4529430" y="39661"/>
                  <a:pt x="4531677" y="67961"/>
                </a:cubicBezTo>
                <a:cubicBezTo>
                  <a:pt x="4485619" y="46192"/>
                  <a:pt x="4440684" y="71227"/>
                  <a:pt x="4394626" y="58528"/>
                </a:cubicBezTo>
                <a:cubicBezTo>
                  <a:pt x="4404736" y="49820"/>
                  <a:pt x="4410353" y="34581"/>
                  <a:pt x="4406983" y="12449"/>
                </a:cubicBezTo>
                <a:close/>
                <a:moveTo>
                  <a:pt x="8117477" y="113"/>
                </a:moveTo>
                <a:cubicBezTo>
                  <a:pt x="8123092" y="-2064"/>
                  <a:pt x="8134326" y="28051"/>
                  <a:pt x="8156794" y="16077"/>
                </a:cubicBezTo>
                <a:cubicBezTo>
                  <a:pt x="8151177" y="33856"/>
                  <a:pt x="8165780" y="70501"/>
                  <a:pt x="8136573" y="59253"/>
                </a:cubicBezTo>
                <a:lnTo>
                  <a:pt x="8138820" y="32767"/>
                </a:lnTo>
                <a:cubicBezTo>
                  <a:pt x="8135450" y="20431"/>
                  <a:pt x="8112982" y="30953"/>
                  <a:pt x="8114106" y="16077"/>
                </a:cubicBezTo>
                <a:cubicBezTo>
                  <a:pt x="8114106" y="5555"/>
                  <a:pt x="8115229" y="839"/>
                  <a:pt x="8117477" y="113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3" name="Title text">
            <a:extLst>
              <a:ext uri="{FF2B5EF4-FFF2-40B4-BE49-F238E27FC236}">
                <a16:creationId xmlns:a16="http://schemas.microsoft.com/office/drawing/2014/main" id="{D890D6FB-44B9-4DA2-A256-9DA6EACC0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7B448F0F-E63D-40D6-8B66-7406A3AF7B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5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6" name="Body text">
            <a:extLst>
              <a:ext uri="{FF2B5EF4-FFF2-40B4-BE49-F238E27FC236}">
                <a16:creationId xmlns:a16="http://schemas.microsoft.com/office/drawing/2014/main" id="{D57E18E8-2B36-48E5-AA88-EC07C3BB1B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40925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7" name="Body text">
            <a:extLst>
              <a:ext uri="{FF2B5EF4-FFF2-40B4-BE49-F238E27FC236}">
                <a16:creationId xmlns:a16="http://schemas.microsoft.com/office/drawing/2014/main" id="{80C2666A-C55F-464D-B144-5382DDC643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856793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Body text">
            <a:extLst>
              <a:ext uri="{FF2B5EF4-FFF2-40B4-BE49-F238E27FC236}">
                <a16:creationId xmlns:a16="http://schemas.microsoft.com/office/drawing/2014/main" id="{D5C7BAEE-51C6-49B5-A202-8EBC4FEA2D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56793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1" name="Body text">
            <a:extLst>
              <a:ext uri="{FF2B5EF4-FFF2-40B4-BE49-F238E27FC236}">
                <a16:creationId xmlns:a16="http://schemas.microsoft.com/office/drawing/2014/main" id="{7C6EE146-1148-46B1-A8C7-6BA87F0FF6B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72661" y="9742594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2" name="Body text">
            <a:extLst>
              <a:ext uri="{FF2B5EF4-FFF2-40B4-BE49-F238E27FC236}">
                <a16:creationId xmlns:a16="http://schemas.microsoft.com/office/drawing/2014/main" id="{A4E5ED67-57FA-418C-B73E-F5E082C47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172661" y="9174466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E6EC6688-9EA6-4A6D-9BBA-C6CAE303C02E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7398A02F-1B63-45CA-97A8-C5653DFF3E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451369F0-3C7B-41DA-B397-C27223D7874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" name="RUNDO">
            <a:extLst>
              <a:ext uri="{FF2B5EF4-FFF2-40B4-BE49-F238E27FC236}">
                <a16:creationId xmlns:a16="http://schemas.microsoft.com/office/drawing/2014/main" id="{017025C1-6AC6-45DF-B5B3-3E49E3CDD5D2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978390961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C5435A4-F026-4547-A72C-9BE596DE9AA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24F453F1-7B9B-4C66-AD02-8A2853100C97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485909421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73764574-9ABB-4E0E-BE32-7CC24AB6638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28384" y="-2932114"/>
            <a:ext cx="20685309" cy="10100544"/>
          </a:xfrm>
          <a:custGeom>
            <a:avLst/>
            <a:gdLst>
              <a:gd name="connsiteX0" fmla="*/ 14688730 w 20685309"/>
              <a:gd name="connsiteY0" fmla="*/ 9865242 h 10100544"/>
              <a:gd name="connsiteX1" fmla="*/ 14688730 w 20685309"/>
              <a:gd name="connsiteY1" fmla="*/ 9867595 h 10100544"/>
              <a:gd name="connsiteX2" fmla="*/ 14687768 w 20685309"/>
              <a:gd name="connsiteY2" fmla="*/ 9867595 h 10100544"/>
              <a:gd name="connsiteX3" fmla="*/ 14688730 w 20685309"/>
              <a:gd name="connsiteY3" fmla="*/ 9865242 h 10100544"/>
              <a:gd name="connsiteX4" fmla="*/ 14550130 w 20685309"/>
              <a:gd name="connsiteY4" fmla="*/ 9816770 h 10100544"/>
              <a:gd name="connsiteX5" fmla="*/ 14488530 w 20685309"/>
              <a:gd name="connsiteY5" fmla="*/ 9867595 h 10100544"/>
              <a:gd name="connsiteX6" fmla="*/ 14550130 w 20685309"/>
              <a:gd name="connsiteY6" fmla="*/ 9816770 h 10100544"/>
              <a:gd name="connsiteX7" fmla="*/ 12629940 w 20685309"/>
              <a:gd name="connsiteY7" fmla="*/ 9816770 h 10100544"/>
              <a:gd name="connsiteX8" fmla="*/ 12574116 w 20685309"/>
              <a:gd name="connsiteY8" fmla="*/ 9894420 h 10100544"/>
              <a:gd name="connsiteX9" fmla="*/ 12629940 w 20685309"/>
              <a:gd name="connsiteY9" fmla="*/ 9816770 h 10100544"/>
              <a:gd name="connsiteX10" fmla="*/ 13782054 w 20685309"/>
              <a:gd name="connsiteY10" fmla="*/ 9657236 h 10100544"/>
              <a:gd name="connsiteX11" fmla="*/ 13709868 w 20685309"/>
              <a:gd name="connsiteY11" fmla="*/ 9704767 h 10100544"/>
              <a:gd name="connsiteX12" fmla="*/ 13782054 w 20685309"/>
              <a:gd name="connsiteY12" fmla="*/ 9657236 h 10100544"/>
              <a:gd name="connsiteX13" fmla="*/ 17350044 w 20685309"/>
              <a:gd name="connsiteY13" fmla="*/ 9361227 h 10100544"/>
              <a:gd name="connsiteX14" fmla="*/ 17324056 w 20685309"/>
              <a:gd name="connsiteY14" fmla="*/ 9395110 h 10100544"/>
              <a:gd name="connsiteX15" fmla="*/ 17406832 w 20685309"/>
              <a:gd name="connsiteY15" fmla="*/ 9373463 h 10100544"/>
              <a:gd name="connsiteX16" fmla="*/ 17350044 w 20685309"/>
              <a:gd name="connsiteY16" fmla="*/ 9361227 h 10100544"/>
              <a:gd name="connsiteX17" fmla="*/ 15046780 w 20685309"/>
              <a:gd name="connsiteY17" fmla="*/ 9288284 h 10100544"/>
              <a:gd name="connsiteX18" fmla="*/ 15088168 w 20685309"/>
              <a:gd name="connsiteY18" fmla="*/ 9300049 h 10100544"/>
              <a:gd name="connsiteX19" fmla="*/ 15045818 w 20685309"/>
              <a:gd name="connsiteY19" fmla="*/ 9352285 h 10100544"/>
              <a:gd name="connsiteX20" fmla="*/ 15046780 w 20685309"/>
              <a:gd name="connsiteY20" fmla="*/ 9288284 h 10100544"/>
              <a:gd name="connsiteX21" fmla="*/ 14769580 w 20685309"/>
              <a:gd name="connsiteY21" fmla="*/ 9184751 h 10100544"/>
              <a:gd name="connsiteX22" fmla="*/ 14749368 w 20685309"/>
              <a:gd name="connsiteY22" fmla="*/ 9222870 h 10100544"/>
              <a:gd name="connsiteX23" fmla="*/ 14840804 w 20685309"/>
              <a:gd name="connsiteY23" fmla="*/ 9218634 h 10100544"/>
              <a:gd name="connsiteX24" fmla="*/ 14769580 w 20685309"/>
              <a:gd name="connsiteY24" fmla="*/ 9184751 h 10100544"/>
              <a:gd name="connsiteX25" fmla="*/ 12543316 w 20685309"/>
              <a:gd name="connsiteY25" fmla="*/ 9167339 h 10100544"/>
              <a:gd name="connsiteX26" fmla="*/ 12543316 w 20685309"/>
              <a:gd name="connsiteY26" fmla="*/ 9175339 h 10100544"/>
              <a:gd name="connsiteX27" fmla="*/ 12554866 w 20685309"/>
              <a:gd name="connsiteY27" fmla="*/ 9170633 h 10100544"/>
              <a:gd name="connsiteX28" fmla="*/ 12543316 w 20685309"/>
              <a:gd name="connsiteY28" fmla="*/ 9167339 h 10100544"/>
              <a:gd name="connsiteX29" fmla="*/ 12609728 w 20685309"/>
              <a:gd name="connsiteY29" fmla="*/ 9154162 h 10100544"/>
              <a:gd name="connsiteX30" fmla="*/ 12594328 w 20685309"/>
              <a:gd name="connsiteY30" fmla="*/ 9162633 h 10100544"/>
              <a:gd name="connsiteX31" fmla="*/ 12609728 w 20685309"/>
              <a:gd name="connsiteY31" fmla="*/ 9167339 h 10100544"/>
              <a:gd name="connsiteX32" fmla="*/ 12609728 w 20685309"/>
              <a:gd name="connsiteY32" fmla="*/ 9154162 h 10100544"/>
              <a:gd name="connsiteX33" fmla="*/ 12568340 w 20685309"/>
              <a:gd name="connsiteY33" fmla="*/ 9150868 h 10100544"/>
              <a:gd name="connsiteX34" fmla="*/ 12559680 w 20685309"/>
              <a:gd name="connsiteY34" fmla="*/ 9169221 h 10100544"/>
              <a:gd name="connsiteX35" fmla="*/ 12589516 w 20685309"/>
              <a:gd name="connsiteY35" fmla="*/ 9157927 h 10100544"/>
              <a:gd name="connsiteX36" fmla="*/ 12568340 w 20685309"/>
              <a:gd name="connsiteY36" fmla="*/ 9150868 h 10100544"/>
              <a:gd name="connsiteX37" fmla="*/ 11250678 w 20685309"/>
              <a:gd name="connsiteY37" fmla="*/ 9123102 h 10100544"/>
              <a:gd name="connsiteX38" fmla="*/ 11212178 w 20685309"/>
              <a:gd name="connsiteY38" fmla="*/ 9124043 h 10100544"/>
              <a:gd name="connsiteX39" fmla="*/ 11165978 w 20685309"/>
              <a:gd name="connsiteY39" fmla="*/ 9141456 h 10100544"/>
              <a:gd name="connsiteX40" fmla="*/ 11170792 w 20685309"/>
              <a:gd name="connsiteY40" fmla="*/ 9184751 h 10100544"/>
              <a:gd name="connsiteX41" fmla="*/ 11109192 w 20685309"/>
              <a:gd name="connsiteY41" fmla="*/ 9197457 h 10100544"/>
              <a:gd name="connsiteX42" fmla="*/ 11345966 w 20685309"/>
              <a:gd name="connsiteY42" fmla="*/ 9214870 h 10100544"/>
              <a:gd name="connsiteX43" fmla="*/ 11928280 w 20685309"/>
              <a:gd name="connsiteY43" fmla="*/ 9270871 h 10100544"/>
              <a:gd name="connsiteX44" fmla="*/ 11883040 w 20685309"/>
              <a:gd name="connsiteY44" fmla="*/ 9227576 h 10100544"/>
              <a:gd name="connsiteX45" fmla="*/ 11693428 w 20685309"/>
              <a:gd name="connsiteY45" fmla="*/ 9266165 h 10100544"/>
              <a:gd name="connsiteX46" fmla="*/ 11682840 w 20685309"/>
              <a:gd name="connsiteY46" fmla="*/ 9184751 h 10100544"/>
              <a:gd name="connsiteX47" fmla="*/ 11653004 w 20685309"/>
              <a:gd name="connsiteY47" fmla="*/ 9184751 h 10100544"/>
              <a:gd name="connsiteX48" fmla="*/ 11334416 w 20685309"/>
              <a:gd name="connsiteY48" fmla="*/ 9180045 h 10100544"/>
              <a:gd name="connsiteX49" fmla="*/ 11250678 w 20685309"/>
              <a:gd name="connsiteY49" fmla="*/ 9123102 h 10100544"/>
              <a:gd name="connsiteX50" fmla="*/ 14749368 w 20685309"/>
              <a:gd name="connsiteY50" fmla="*/ 9101925 h 10100544"/>
              <a:gd name="connsiteX51" fmla="*/ 14672368 w 20685309"/>
              <a:gd name="connsiteY51" fmla="*/ 9124043 h 10100544"/>
              <a:gd name="connsiteX52" fmla="*/ 14723380 w 20685309"/>
              <a:gd name="connsiteY52" fmla="*/ 9180045 h 10100544"/>
              <a:gd name="connsiteX53" fmla="*/ 14749368 w 20685309"/>
              <a:gd name="connsiteY53" fmla="*/ 9101925 h 10100544"/>
              <a:gd name="connsiteX54" fmla="*/ 4462162 w 20685309"/>
              <a:gd name="connsiteY54" fmla="*/ 9047335 h 10100544"/>
              <a:gd name="connsiteX55" fmla="*/ 4433288 w 20685309"/>
              <a:gd name="connsiteY55" fmla="*/ 9068041 h 10100544"/>
              <a:gd name="connsiteX56" fmla="*/ 4491038 w 20685309"/>
              <a:gd name="connsiteY56" fmla="*/ 9059100 h 10100544"/>
              <a:gd name="connsiteX57" fmla="*/ 4462162 w 20685309"/>
              <a:gd name="connsiteY57" fmla="*/ 9047335 h 10100544"/>
              <a:gd name="connsiteX58" fmla="*/ 5032925 w 20685309"/>
              <a:gd name="connsiteY58" fmla="*/ 9007804 h 10100544"/>
              <a:gd name="connsiteX59" fmla="*/ 4920312 w 20685309"/>
              <a:gd name="connsiteY59" fmla="*/ 9015805 h 10100544"/>
              <a:gd name="connsiteX60" fmla="*/ 4926088 w 20685309"/>
              <a:gd name="connsiteY60" fmla="*/ 9068041 h 10100544"/>
              <a:gd name="connsiteX61" fmla="*/ 4934750 w 20685309"/>
              <a:gd name="connsiteY61" fmla="*/ 9085454 h 10100544"/>
              <a:gd name="connsiteX62" fmla="*/ 5032925 w 20685309"/>
              <a:gd name="connsiteY62" fmla="*/ 9007804 h 10100544"/>
              <a:gd name="connsiteX63" fmla="*/ 17319244 w 20685309"/>
              <a:gd name="connsiteY63" fmla="*/ 8986627 h 10100544"/>
              <a:gd name="connsiteX64" fmla="*/ 17288444 w 20685309"/>
              <a:gd name="connsiteY64" fmla="*/ 9093925 h 10100544"/>
              <a:gd name="connsiteX65" fmla="*/ 17396244 w 20685309"/>
              <a:gd name="connsiteY65" fmla="*/ 9046394 h 10100544"/>
              <a:gd name="connsiteX66" fmla="*/ 17319244 w 20685309"/>
              <a:gd name="connsiteY66" fmla="*/ 8986627 h 10100544"/>
              <a:gd name="connsiteX67" fmla="*/ 4732625 w 20685309"/>
              <a:gd name="connsiteY67" fmla="*/ 8983804 h 10100544"/>
              <a:gd name="connsiteX68" fmla="*/ 4700862 w 20685309"/>
              <a:gd name="connsiteY68" fmla="*/ 8984274 h 10100544"/>
              <a:gd name="connsiteX69" fmla="*/ 4593062 w 20685309"/>
              <a:gd name="connsiteY69" fmla="*/ 9037923 h 10100544"/>
              <a:gd name="connsiteX70" fmla="*/ 4802888 w 20685309"/>
              <a:gd name="connsiteY70" fmla="*/ 9020511 h 10100544"/>
              <a:gd name="connsiteX71" fmla="*/ 4732625 w 20685309"/>
              <a:gd name="connsiteY71" fmla="*/ 8983804 h 10100544"/>
              <a:gd name="connsiteX72" fmla="*/ 15856244 w 20685309"/>
              <a:gd name="connsiteY72" fmla="*/ 8895801 h 10100544"/>
              <a:gd name="connsiteX73" fmla="*/ 15856244 w 20685309"/>
              <a:gd name="connsiteY73" fmla="*/ 8977686 h 10100544"/>
              <a:gd name="connsiteX74" fmla="*/ 15915918 w 20685309"/>
              <a:gd name="connsiteY74" fmla="*/ 8995098 h 10100544"/>
              <a:gd name="connsiteX75" fmla="*/ 15978480 w 20685309"/>
              <a:gd name="connsiteY75" fmla="*/ 8960274 h 10100544"/>
              <a:gd name="connsiteX76" fmla="*/ 15856244 w 20685309"/>
              <a:gd name="connsiteY76" fmla="*/ 8895801 h 10100544"/>
              <a:gd name="connsiteX77" fmla="*/ 14539542 w 20685309"/>
              <a:gd name="connsiteY77" fmla="*/ 8857682 h 10100544"/>
              <a:gd name="connsiteX78" fmla="*/ 14477942 w 20685309"/>
              <a:gd name="connsiteY78" fmla="*/ 8908978 h 10100544"/>
              <a:gd name="connsiteX79" fmla="*/ 14539542 w 20685309"/>
              <a:gd name="connsiteY79" fmla="*/ 8857682 h 10100544"/>
              <a:gd name="connsiteX80" fmla="*/ 3113699 w 20685309"/>
              <a:gd name="connsiteY80" fmla="*/ 8807798 h 10100544"/>
              <a:gd name="connsiteX81" fmla="*/ 3097336 w 20685309"/>
              <a:gd name="connsiteY81" fmla="*/ 8818152 h 10100544"/>
              <a:gd name="connsiteX82" fmla="*/ 3148349 w 20685309"/>
              <a:gd name="connsiteY82" fmla="*/ 8835564 h 10100544"/>
              <a:gd name="connsiteX83" fmla="*/ 3113699 w 20685309"/>
              <a:gd name="connsiteY83" fmla="*/ 8807798 h 10100544"/>
              <a:gd name="connsiteX84" fmla="*/ 3600724 w 20685309"/>
              <a:gd name="connsiteY84" fmla="*/ 8806386 h 10100544"/>
              <a:gd name="connsiteX85" fmla="*/ 3563187 w 20685309"/>
              <a:gd name="connsiteY85" fmla="*/ 8831799 h 10100544"/>
              <a:gd name="connsiteX86" fmla="*/ 3645962 w 20685309"/>
              <a:gd name="connsiteY86" fmla="*/ 8822858 h 10100544"/>
              <a:gd name="connsiteX87" fmla="*/ 3600724 w 20685309"/>
              <a:gd name="connsiteY87" fmla="*/ 8806386 h 10100544"/>
              <a:gd name="connsiteX88" fmla="*/ 2688274 w 20685309"/>
              <a:gd name="connsiteY88" fmla="*/ 8796504 h 10100544"/>
              <a:gd name="connsiteX89" fmla="*/ 2592024 w 20685309"/>
              <a:gd name="connsiteY89" fmla="*/ 8883095 h 10100544"/>
              <a:gd name="connsiteX90" fmla="*/ 2694049 w 20685309"/>
              <a:gd name="connsiteY90" fmla="*/ 8848270 h 10100544"/>
              <a:gd name="connsiteX91" fmla="*/ 2719074 w 20685309"/>
              <a:gd name="connsiteY91" fmla="*/ 8796974 h 10100544"/>
              <a:gd name="connsiteX92" fmla="*/ 2688274 w 20685309"/>
              <a:gd name="connsiteY92" fmla="*/ 8796504 h 10100544"/>
              <a:gd name="connsiteX93" fmla="*/ 2972212 w 20685309"/>
              <a:gd name="connsiteY93" fmla="*/ 8784268 h 10100544"/>
              <a:gd name="connsiteX94" fmla="*/ 2958736 w 20685309"/>
              <a:gd name="connsiteY94" fmla="*/ 8796974 h 10100544"/>
              <a:gd name="connsiteX95" fmla="*/ 2979912 w 20685309"/>
              <a:gd name="connsiteY95" fmla="*/ 8796974 h 10100544"/>
              <a:gd name="connsiteX96" fmla="*/ 2974136 w 20685309"/>
              <a:gd name="connsiteY96" fmla="*/ 8848270 h 10100544"/>
              <a:gd name="connsiteX97" fmla="*/ 2972212 w 20685309"/>
              <a:gd name="connsiteY97" fmla="*/ 8784268 h 10100544"/>
              <a:gd name="connsiteX98" fmla="*/ 15939710 w 20685309"/>
              <a:gd name="connsiteY98" fmla="*/ 8779239 h 10100544"/>
              <a:gd name="connsiteX99" fmla="*/ 15926506 w 20685309"/>
              <a:gd name="connsiteY99" fmla="*/ 8779562 h 10100544"/>
              <a:gd name="connsiteX100" fmla="*/ 15915918 w 20685309"/>
              <a:gd name="connsiteY100" fmla="*/ 8792739 h 10100544"/>
              <a:gd name="connsiteX101" fmla="*/ 15983292 w 20685309"/>
              <a:gd name="connsiteY101" fmla="*/ 8784268 h 10100544"/>
              <a:gd name="connsiteX102" fmla="*/ 15939710 w 20685309"/>
              <a:gd name="connsiteY102" fmla="*/ 8779239 h 10100544"/>
              <a:gd name="connsiteX103" fmla="*/ 3530462 w 20685309"/>
              <a:gd name="connsiteY103" fmla="*/ 8777209 h 10100544"/>
              <a:gd name="connsiteX104" fmla="*/ 3502549 w 20685309"/>
              <a:gd name="connsiteY104" fmla="*/ 8814387 h 10100544"/>
              <a:gd name="connsiteX105" fmla="*/ 3547787 w 20685309"/>
              <a:gd name="connsiteY105" fmla="*/ 8814387 h 10100544"/>
              <a:gd name="connsiteX106" fmla="*/ 3530462 w 20685309"/>
              <a:gd name="connsiteY106" fmla="*/ 8777209 h 10100544"/>
              <a:gd name="connsiteX107" fmla="*/ 2595874 w 20685309"/>
              <a:gd name="connsiteY107" fmla="*/ 8749444 h 10100544"/>
              <a:gd name="connsiteX108" fmla="*/ 2523686 w 20685309"/>
              <a:gd name="connsiteY108" fmla="*/ 8784268 h 10100544"/>
              <a:gd name="connsiteX109" fmla="*/ 2566036 w 20685309"/>
              <a:gd name="connsiteY109" fmla="*/ 8814387 h 10100544"/>
              <a:gd name="connsiteX110" fmla="*/ 2595874 w 20685309"/>
              <a:gd name="connsiteY110" fmla="*/ 8749444 h 10100544"/>
              <a:gd name="connsiteX111" fmla="*/ 14985180 w 20685309"/>
              <a:gd name="connsiteY111" fmla="*/ 8698148 h 10100544"/>
              <a:gd name="connsiteX112" fmla="*/ 14954380 w 20685309"/>
              <a:gd name="connsiteY112" fmla="*/ 8754150 h 10100544"/>
              <a:gd name="connsiteX113" fmla="*/ 14979404 w 20685309"/>
              <a:gd name="connsiteY113" fmla="*/ 8766856 h 10100544"/>
              <a:gd name="connsiteX114" fmla="*/ 14985180 w 20685309"/>
              <a:gd name="connsiteY114" fmla="*/ 8698148 h 10100544"/>
              <a:gd name="connsiteX115" fmla="*/ 2945262 w 20685309"/>
              <a:gd name="connsiteY115" fmla="*/ 8687795 h 10100544"/>
              <a:gd name="connsiteX116" fmla="*/ 2918312 w 20685309"/>
              <a:gd name="connsiteY116" fmla="*/ 8710854 h 10100544"/>
              <a:gd name="connsiteX117" fmla="*/ 2990499 w 20685309"/>
              <a:gd name="connsiteY117" fmla="*/ 8690148 h 10100544"/>
              <a:gd name="connsiteX118" fmla="*/ 2945262 w 20685309"/>
              <a:gd name="connsiteY118" fmla="*/ 8687795 h 10100544"/>
              <a:gd name="connsiteX119" fmla="*/ 2489036 w 20685309"/>
              <a:gd name="connsiteY119" fmla="*/ 8659558 h 10100544"/>
              <a:gd name="connsiteX120" fmla="*/ 2446686 w 20685309"/>
              <a:gd name="connsiteY120" fmla="*/ 8672735 h 10100544"/>
              <a:gd name="connsiteX121" fmla="*/ 2446686 w 20685309"/>
              <a:gd name="connsiteY121" fmla="*/ 8728266 h 10100544"/>
              <a:gd name="connsiteX122" fmla="*/ 2478449 w 20685309"/>
              <a:gd name="connsiteY122" fmla="*/ 8728266 h 10100544"/>
              <a:gd name="connsiteX123" fmla="*/ 2489036 w 20685309"/>
              <a:gd name="connsiteY123" fmla="*/ 8659558 h 10100544"/>
              <a:gd name="connsiteX124" fmla="*/ 2828799 w 20685309"/>
              <a:gd name="connsiteY124" fmla="*/ 8650617 h 10100544"/>
              <a:gd name="connsiteX125" fmla="*/ 2779712 w 20685309"/>
              <a:gd name="connsiteY125" fmla="*/ 8702854 h 10100544"/>
              <a:gd name="connsiteX126" fmla="*/ 2862486 w 20685309"/>
              <a:gd name="connsiteY126" fmla="*/ 8655323 h 10100544"/>
              <a:gd name="connsiteX127" fmla="*/ 2828799 w 20685309"/>
              <a:gd name="connsiteY127" fmla="*/ 8650617 h 10100544"/>
              <a:gd name="connsiteX128" fmla="*/ 3836537 w 20685309"/>
              <a:gd name="connsiteY128" fmla="*/ 8649205 h 10100544"/>
              <a:gd name="connsiteX129" fmla="*/ 3737400 w 20685309"/>
              <a:gd name="connsiteY129" fmla="*/ 8706619 h 10100544"/>
              <a:gd name="connsiteX130" fmla="*/ 3947224 w 20685309"/>
              <a:gd name="connsiteY130" fmla="*/ 8676030 h 10100544"/>
              <a:gd name="connsiteX131" fmla="*/ 3836537 w 20685309"/>
              <a:gd name="connsiteY131" fmla="*/ 8649205 h 10100544"/>
              <a:gd name="connsiteX132" fmla="*/ 14698356 w 20685309"/>
              <a:gd name="connsiteY132" fmla="*/ 8637911 h 10100544"/>
              <a:gd name="connsiteX133" fmla="*/ 14642530 w 20685309"/>
              <a:gd name="connsiteY133" fmla="*/ 8663323 h 10100544"/>
              <a:gd name="connsiteX134" fmla="*/ 14693542 w 20685309"/>
              <a:gd name="connsiteY134" fmla="*/ 8680736 h 10100544"/>
              <a:gd name="connsiteX135" fmla="*/ 14733968 w 20685309"/>
              <a:gd name="connsiteY135" fmla="*/ 8629440 h 10100544"/>
              <a:gd name="connsiteX136" fmla="*/ 14698356 w 20685309"/>
              <a:gd name="connsiteY136" fmla="*/ 8693442 h 10100544"/>
              <a:gd name="connsiteX137" fmla="*/ 14784980 w 20685309"/>
              <a:gd name="connsiteY137" fmla="*/ 8633205 h 10100544"/>
              <a:gd name="connsiteX138" fmla="*/ 14810968 w 20685309"/>
              <a:gd name="connsiteY138" fmla="*/ 8607322 h 10100544"/>
              <a:gd name="connsiteX139" fmla="*/ 14765730 w 20685309"/>
              <a:gd name="connsiteY139" fmla="*/ 8698148 h 10100544"/>
              <a:gd name="connsiteX140" fmla="*/ 14810968 w 20685309"/>
              <a:gd name="connsiteY140" fmla="*/ 8754150 h 10100544"/>
              <a:gd name="connsiteX141" fmla="*/ 14883156 w 20685309"/>
              <a:gd name="connsiteY141" fmla="*/ 8719325 h 10100544"/>
              <a:gd name="connsiteX142" fmla="*/ 14861980 w 20685309"/>
              <a:gd name="connsiteY142" fmla="*/ 8840270 h 10100544"/>
              <a:gd name="connsiteX143" fmla="*/ 14565530 w 20685309"/>
              <a:gd name="connsiteY143" fmla="*/ 8831799 h 10100544"/>
              <a:gd name="connsiteX144" fmla="*/ 14579968 w 20685309"/>
              <a:gd name="connsiteY144" fmla="*/ 8887801 h 10100544"/>
              <a:gd name="connsiteX145" fmla="*/ 14488530 w 20685309"/>
              <a:gd name="connsiteY145" fmla="*/ 8977686 h 10100544"/>
              <a:gd name="connsiteX146" fmla="*/ 14539542 w 20685309"/>
              <a:gd name="connsiteY146" fmla="*/ 9046394 h 10100544"/>
              <a:gd name="connsiteX147" fmla="*/ 14601142 w 20685309"/>
              <a:gd name="connsiteY147" fmla="*/ 9093925 h 10100544"/>
              <a:gd name="connsiteX148" fmla="*/ 14590556 w 20685309"/>
              <a:gd name="connsiteY148" fmla="*/ 9025217 h 10100544"/>
              <a:gd name="connsiteX149" fmla="*/ 14795568 w 20685309"/>
              <a:gd name="connsiteY149" fmla="*/ 9037923 h 10100544"/>
              <a:gd name="connsiteX150" fmla="*/ 14774392 w 20685309"/>
              <a:gd name="connsiteY150" fmla="*/ 9076512 h 10100544"/>
              <a:gd name="connsiteX151" fmla="*/ 14832144 w 20685309"/>
              <a:gd name="connsiteY151" fmla="*/ 9068041 h 10100544"/>
              <a:gd name="connsiteX152" fmla="*/ 14835992 w 20685309"/>
              <a:gd name="connsiteY152" fmla="*/ 9106631 h 10100544"/>
              <a:gd name="connsiteX153" fmla="*/ 14857168 w 20685309"/>
              <a:gd name="connsiteY153" fmla="*/ 9068041 h 10100544"/>
              <a:gd name="connsiteX154" fmla="*/ 14891818 w 20685309"/>
              <a:gd name="connsiteY154" fmla="*/ 9111337 h 10100544"/>
              <a:gd name="connsiteX155" fmla="*/ 14934168 w 20685309"/>
              <a:gd name="connsiteY155" fmla="*/ 9046394 h 10100544"/>
              <a:gd name="connsiteX156" fmla="*/ 14846580 w 20685309"/>
              <a:gd name="connsiteY156" fmla="*/ 9042629 h 10100544"/>
              <a:gd name="connsiteX157" fmla="*/ 14857168 w 20685309"/>
              <a:gd name="connsiteY157" fmla="*/ 8973921 h 10100544"/>
              <a:gd name="connsiteX158" fmla="*/ 14908180 w 20685309"/>
              <a:gd name="connsiteY158" fmla="*/ 8951803 h 10100544"/>
              <a:gd name="connsiteX159" fmla="*/ 14835992 w 20685309"/>
              <a:gd name="connsiteY159" fmla="*/ 8865682 h 10100544"/>
              <a:gd name="connsiteX160" fmla="*/ 14934168 w 20685309"/>
              <a:gd name="connsiteY160" fmla="*/ 8870388 h 10100544"/>
              <a:gd name="connsiteX161" fmla="*/ 14883156 w 20685309"/>
              <a:gd name="connsiteY161" fmla="*/ 8827564 h 10100544"/>
              <a:gd name="connsiteX162" fmla="*/ 14949568 w 20685309"/>
              <a:gd name="connsiteY162" fmla="*/ 8831799 h 10100544"/>
              <a:gd name="connsiteX163" fmla="*/ 14968818 w 20685309"/>
              <a:gd name="connsiteY163" fmla="*/ 8779562 h 10100544"/>
              <a:gd name="connsiteX164" fmla="*/ 14917804 w 20685309"/>
              <a:gd name="connsiteY164" fmla="*/ 8762150 h 10100544"/>
              <a:gd name="connsiteX165" fmla="*/ 14923580 w 20685309"/>
              <a:gd name="connsiteY165" fmla="*/ 8655323 h 10100544"/>
              <a:gd name="connsiteX166" fmla="*/ 14815780 w 20685309"/>
              <a:gd name="connsiteY166" fmla="*/ 8715560 h 10100544"/>
              <a:gd name="connsiteX167" fmla="*/ 14835992 w 20685309"/>
              <a:gd name="connsiteY167" fmla="*/ 8650617 h 10100544"/>
              <a:gd name="connsiteX168" fmla="*/ 14810968 w 20685309"/>
              <a:gd name="connsiteY168" fmla="*/ 8607322 h 10100544"/>
              <a:gd name="connsiteX169" fmla="*/ 2581436 w 20685309"/>
              <a:gd name="connsiteY169" fmla="*/ 8560732 h 10100544"/>
              <a:gd name="connsiteX170" fmla="*/ 2493849 w 20685309"/>
              <a:gd name="connsiteY170" fmla="*/ 8633205 h 10100544"/>
              <a:gd name="connsiteX171" fmla="*/ 2560261 w 20685309"/>
              <a:gd name="connsiteY171" fmla="*/ 8650617 h 10100544"/>
              <a:gd name="connsiteX172" fmla="*/ 2581436 w 20685309"/>
              <a:gd name="connsiteY172" fmla="*/ 8560732 h 10100544"/>
              <a:gd name="connsiteX173" fmla="*/ 2760462 w 20685309"/>
              <a:gd name="connsiteY173" fmla="*/ 8461905 h 10100544"/>
              <a:gd name="connsiteX174" fmla="*/ 2688274 w 20685309"/>
              <a:gd name="connsiteY174" fmla="*/ 8564497 h 10100544"/>
              <a:gd name="connsiteX175" fmla="*/ 2760462 w 20685309"/>
              <a:gd name="connsiteY175" fmla="*/ 8461905 h 10100544"/>
              <a:gd name="connsiteX176" fmla="*/ 17188344 w 20685309"/>
              <a:gd name="connsiteY176" fmla="*/ 8441199 h 10100544"/>
              <a:gd name="connsiteX177" fmla="*/ 17140218 w 20685309"/>
              <a:gd name="connsiteY177" fmla="*/ 8474612 h 10100544"/>
              <a:gd name="connsiteX178" fmla="*/ 17243206 w 20685309"/>
              <a:gd name="connsiteY178" fmla="*/ 8457199 h 10100544"/>
              <a:gd name="connsiteX179" fmla="*/ 17188344 w 20685309"/>
              <a:gd name="connsiteY179" fmla="*/ 8441199 h 10100544"/>
              <a:gd name="connsiteX180" fmla="*/ 17513668 w 20685309"/>
              <a:gd name="connsiteY180" fmla="*/ 8422375 h 10100544"/>
              <a:gd name="connsiteX181" fmla="*/ 17508856 w 20685309"/>
              <a:gd name="connsiteY181" fmla="*/ 8556026 h 10100544"/>
              <a:gd name="connsiteX182" fmla="*/ 17554094 w 20685309"/>
              <a:gd name="connsiteY182" fmla="*/ 8560732 h 10100544"/>
              <a:gd name="connsiteX183" fmla="*/ 17554094 w 20685309"/>
              <a:gd name="connsiteY183" fmla="*/ 8422375 h 10100544"/>
              <a:gd name="connsiteX184" fmla="*/ 3016486 w 20685309"/>
              <a:gd name="connsiteY184" fmla="*/ 8366373 h 10100544"/>
              <a:gd name="connsiteX185" fmla="*/ 2856712 w 20685309"/>
              <a:gd name="connsiteY185" fmla="*/ 8396962 h 10100544"/>
              <a:gd name="connsiteX186" fmla="*/ 2779712 w 20685309"/>
              <a:gd name="connsiteY186" fmla="*/ 8556026 h 10100544"/>
              <a:gd name="connsiteX187" fmla="*/ 2816286 w 20685309"/>
              <a:gd name="connsiteY187" fmla="*/ 8586615 h 10100544"/>
              <a:gd name="connsiteX188" fmla="*/ 3123324 w 20685309"/>
              <a:gd name="connsiteY188" fmla="*/ 8495789 h 10100544"/>
              <a:gd name="connsiteX189" fmla="*/ 3026112 w 20685309"/>
              <a:gd name="connsiteY189" fmla="*/ 8435081 h 10100544"/>
              <a:gd name="connsiteX190" fmla="*/ 3097336 w 20685309"/>
              <a:gd name="connsiteY190" fmla="*/ 8396962 h 10100544"/>
              <a:gd name="connsiteX191" fmla="*/ 3016486 w 20685309"/>
              <a:gd name="connsiteY191" fmla="*/ 8366373 h 10100544"/>
              <a:gd name="connsiteX192" fmla="*/ 2595874 w 20685309"/>
              <a:gd name="connsiteY192" fmla="*/ 8315078 h 10100544"/>
              <a:gd name="connsiteX193" fmla="*/ 2518874 w 20685309"/>
              <a:gd name="connsiteY193" fmla="*/ 8487318 h 10100544"/>
              <a:gd name="connsiteX194" fmla="*/ 2560261 w 20685309"/>
              <a:gd name="connsiteY194" fmla="*/ 8504730 h 10100544"/>
              <a:gd name="connsiteX195" fmla="*/ 2570849 w 20685309"/>
              <a:gd name="connsiteY195" fmla="*/ 8478376 h 10100544"/>
              <a:gd name="connsiteX196" fmla="*/ 2672874 w 20685309"/>
              <a:gd name="connsiteY196" fmla="*/ 8469906 h 10100544"/>
              <a:gd name="connsiteX197" fmla="*/ 2595874 w 20685309"/>
              <a:gd name="connsiteY197" fmla="*/ 8315078 h 10100544"/>
              <a:gd name="connsiteX198" fmla="*/ 2702711 w 20685309"/>
              <a:gd name="connsiteY198" fmla="*/ 8254840 h 10100544"/>
              <a:gd name="connsiteX199" fmla="*/ 2698861 w 20685309"/>
              <a:gd name="connsiteY199" fmla="*/ 8306136 h 10100544"/>
              <a:gd name="connsiteX200" fmla="*/ 2745062 w 20685309"/>
              <a:gd name="connsiteY200" fmla="*/ 8284959 h 10100544"/>
              <a:gd name="connsiteX201" fmla="*/ 2702711 w 20685309"/>
              <a:gd name="connsiteY201" fmla="*/ 8254840 h 10100544"/>
              <a:gd name="connsiteX202" fmla="*/ 17800494 w 20685309"/>
              <a:gd name="connsiteY202" fmla="*/ 8198839 h 10100544"/>
              <a:gd name="connsiteX203" fmla="*/ 17785094 w 20685309"/>
              <a:gd name="connsiteY203" fmla="*/ 8293430 h 10100544"/>
              <a:gd name="connsiteX204" fmla="*/ 17897706 w 20685309"/>
              <a:gd name="connsiteY204" fmla="*/ 8340961 h 10100544"/>
              <a:gd name="connsiteX205" fmla="*/ 17897706 w 20685309"/>
              <a:gd name="connsiteY205" fmla="*/ 8284959 h 10100544"/>
              <a:gd name="connsiteX206" fmla="*/ 17831294 w 20685309"/>
              <a:gd name="connsiteY206" fmla="*/ 8280724 h 10100544"/>
              <a:gd name="connsiteX207" fmla="*/ 17800494 w 20685309"/>
              <a:gd name="connsiteY207" fmla="*/ 8198839 h 10100544"/>
              <a:gd name="connsiteX208" fmla="*/ 17934282 w 20685309"/>
              <a:gd name="connsiteY208" fmla="*/ 8074600 h 10100544"/>
              <a:gd name="connsiteX209" fmla="*/ 17948720 w 20685309"/>
              <a:gd name="connsiteY209" fmla="*/ 8156014 h 10100544"/>
              <a:gd name="connsiteX210" fmla="*/ 17964120 w 20685309"/>
              <a:gd name="connsiteY210" fmla="*/ 8074600 h 10100544"/>
              <a:gd name="connsiteX211" fmla="*/ 18701394 w 20685309"/>
              <a:gd name="connsiteY211" fmla="*/ 7803062 h 10100544"/>
              <a:gd name="connsiteX212" fmla="*/ 18701394 w 20685309"/>
              <a:gd name="connsiteY212" fmla="*/ 7871770 h 10100544"/>
              <a:gd name="connsiteX213" fmla="*/ 18772620 w 20685309"/>
              <a:gd name="connsiteY213" fmla="*/ 7838357 h 10100544"/>
              <a:gd name="connsiteX214" fmla="*/ 18727382 w 20685309"/>
              <a:gd name="connsiteY214" fmla="*/ 7803062 h 10100544"/>
              <a:gd name="connsiteX215" fmla="*/ 18701394 w 20685309"/>
              <a:gd name="connsiteY215" fmla="*/ 7803062 h 10100544"/>
              <a:gd name="connsiteX216" fmla="*/ 2688274 w 20685309"/>
              <a:gd name="connsiteY216" fmla="*/ 7781414 h 10100544"/>
              <a:gd name="connsiteX217" fmla="*/ 2626674 w 20685309"/>
              <a:gd name="connsiteY217" fmla="*/ 7820945 h 10100544"/>
              <a:gd name="connsiteX218" fmla="*/ 2672874 w 20685309"/>
              <a:gd name="connsiteY218" fmla="*/ 7876476 h 10100544"/>
              <a:gd name="connsiteX219" fmla="*/ 2688274 w 20685309"/>
              <a:gd name="connsiteY219" fmla="*/ 7781414 h 10100544"/>
              <a:gd name="connsiteX220" fmla="*/ 18701394 w 20685309"/>
              <a:gd name="connsiteY220" fmla="*/ 7671764 h 10100544"/>
              <a:gd name="connsiteX221" fmla="*/ 18676370 w 20685309"/>
              <a:gd name="connsiteY221" fmla="*/ 7709412 h 10100544"/>
              <a:gd name="connsiteX222" fmla="*/ 18716794 w 20685309"/>
              <a:gd name="connsiteY222" fmla="*/ 7709412 h 10100544"/>
              <a:gd name="connsiteX223" fmla="*/ 18701394 w 20685309"/>
              <a:gd name="connsiteY223" fmla="*/ 7671764 h 10100544"/>
              <a:gd name="connsiteX224" fmla="*/ 19023832 w 20685309"/>
              <a:gd name="connsiteY224" fmla="*/ 7665175 h 10100544"/>
              <a:gd name="connsiteX225" fmla="*/ 18993032 w 20685309"/>
              <a:gd name="connsiteY225" fmla="*/ 7691529 h 10100544"/>
              <a:gd name="connsiteX226" fmla="*/ 19034420 w 20685309"/>
              <a:gd name="connsiteY226" fmla="*/ 7704235 h 10100544"/>
              <a:gd name="connsiteX227" fmla="*/ 18957420 w 20685309"/>
              <a:gd name="connsiteY227" fmla="*/ 7781414 h 10100544"/>
              <a:gd name="connsiteX228" fmla="*/ 19018058 w 20685309"/>
              <a:gd name="connsiteY228" fmla="*/ 7798827 h 10100544"/>
              <a:gd name="connsiteX229" fmla="*/ 19111420 w 20685309"/>
              <a:gd name="connsiteY229" fmla="*/ 7764943 h 10100544"/>
              <a:gd name="connsiteX230" fmla="*/ 19074844 w 20685309"/>
              <a:gd name="connsiteY230" fmla="*/ 7669411 h 10100544"/>
              <a:gd name="connsiteX231" fmla="*/ 19023832 w 20685309"/>
              <a:gd name="connsiteY231" fmla="*/ 7665175 h 10100544"/>
              <a:gd name="connsiteX232" fmla="*/ 2977986 w 20685309"/>
              <a:gd name="connsiteY232" fmla="*/ 7562584 h 10100544"/>
              <a:gd name="connsiteX233" fmla="*/ 2939486 w 20685309"/>
              <a:gd name="connsiteY233" fmla="*/ 7567290 h 10100544"/>
              <a:gd name="connsiteX234" fmla="*/ 3000124 w 20685309"/>
              <a:gd name="connsiteY234" fmla="*/ 7583291 h 10100544"/>
              <a:gd name="connsiteX235" fmla="*/ 2977986 w 20685309"/>
              <a:gd name="connsiteY235" fmla="*/ 7562584 h 10100544"/>
              <a:gd name="connsiteX236" fmla="*/ 3101186 w 20685309"/>
              <a:gd name="connsiteY236" fmla="*/ 7356460 h 10100544"/>
              <a:gd name="connsiteX237" fmla="*/ 3087712 w 20685309"/>
              <a:gd name="connsiteY237" fmla="*/ 7359754 h 10100544"/>
              <a:gd name="connsiteX238" fmla="*/ 3123324 w 20685309"/>
              <a:gd name="connsiteY238" fmla="*/ 7428462 h 10100544"/>
              <a:gd name="connsiteX239" fmla="*/ 3138724 w 20685309"/>
              <a:gd name="connsiteY239" fmla="*/ 7377637 h 10100544"/>
              <a:gd name="connsiteX240" fmla="*/ 3110812 w 20685309"/>
              <a:gd name="connsiteY240" fmla="*/ 7358813 h 10100544"/>
              <a:gd name="connsiteX241" fmla="*/ 3101186 w 20685309"/>
              <a:gd name="connsiteY241" fmla="*/ 7356460 h 10100544"/>
              <a:gd name="connsiteX242" fmla="*/ 1950998 w 20685309"/>
              <a:gd name="connsiteY242" fmla="*/ 7333871 h 10100544"/>
              <a:gd name="connsiteX243" fmla="*/ 1925974 w 20685309"/>
              <a:gd name="connsiteY243" fmla="*/ 7334342 h 10100544"/>
              <a:gd name="connsiteX244" fmla="*/ 1986611 w 20685309"/>
              <a:gd name="connsiteY244" fmla="*/ 7364931 h 10100544"/>
              <a:gd name="connsiteX245" fmla="*/ 1950998 w 20685309"/>
              <a:gd name="connsiteY245" fmla="*/ 7333871 h 10100544"/>
              <a:gd name="connsiteX246" fmla="*/ 1802773 w 20685309"/>
              <a:gd name="connsiteY246" fmla="*/ 7205397 h 10100544"/>
              <a:gd name="connsiteX247" fmla="*/ 1858598 w 20685309"/>
              <a:gd name="connsiteY247" fmla="*/ 7260928 h 10100544"/>
              <a:gd name="connsiteX248" fmla="*/ 1802773 w 20685309"/>
              <a:gd name="connsiteY248" fmla="*/ 7205397 h 10100544"/>
              <a:gd name="connsiteX249" fmla="*/ 1917311 w 20685309"/>
              <a:gd name="connsiteY249" fmla="*/ 7171513 h 10100544"/>
              <a:gd name="connsiteX250" fmla="*/ 1890361 w 20685309"/>
              <a:gd name="connsiteY250" fmla="*/ 7197396 h 10100544"/>
              <a:gd name="connsiteX251" fmla="*/ 1920198 w 20685309"/>
              <a:gd name="connsiteY251" fmla="*/ 7227515 h 10100544"/>
              <a:gd name="connsiteX252" fmla="*/ 1894211 w 20685309"/>
              <a:gd name="connsiteY252" fmla="*/ 7253398 h 10100544"/>
              <a:gd name="connsiteX253" fmla="*/ 1946186 w 20685309"/>
              <a:gd name="connsiteY253" fmla="*/ 7187514 h 10100544"/>
              <a:gd name="connsiteX254" fmla="*/ 1917311 w 20685309"/>
              <a:gd name="connsiteY254" fmla="*/ 7171513 h 10100544"/>
              <a:gd name="connsiteX255" fmla="*/ 3046324 w 20685309"/>
              <a:gd name="connsiteY255" fmla="*/ 7127277 h 10100544"/>
              <a:gd name="connsiteX256" fmla="*/ 3042474 w 20685309"/>
              <a:gd name="connsiteY256" fmla="*/ 7154101 h 10100544"/>
              <a:gd name="connsiteX257" fmla="*/ 3030924 w 20685309"/>
              <a:gd name="connsiteY257" fmla="*/ 7167278 h 10100544"/>
              <a:gd name="connsiteX258" fmla="*/ 3097336 w 20685309"/>
              <a:gd name="connsiteY258" fmla="*/ 7240221 h 10100544"/>
              <a:gd name="connsiteX259" fmla="*/ 3102149 w 20685309"/>
              <a:gd name="connsiteY259" fmla="*/ 7197396 h 10100544"/>
              <a:gd name="connsiteX260" fmla="*/ 3046324 w 20685309"/>
              <a:gd name="connsiteY260" fmla="*/ 7127277 h 10100544"/>
              <a:gd name="connsiteX261" fmla="*/ 1917311 w 20685309"/>
              <a:gd name="connsiteY261" fmla="*/ 7093864 h 10100544"/>
              <a:gd name="connsiteX262" fmla="*/ 1904798 w 20685309"/>
              <a:gd name="connsiteY262" fmla="*/ 7101393 h 10100544"/>
              <a:gd name="connsiteX263" fmla="*/ 1828761 w 20685309"/>
              <a:gd name="connsiteY263" fmla="*/ 7127277 h 10100544"/>
              <a:gd name="connsiteX264" fmla="*/ 1874961 w 20685309"/>
              <a:gd name="connsiteY264" fmla="*/ 7157395 h 10100544"/>
              <a:gd name="connsiteX265" fmla="*/ 1894211 w 20685309"/>
              <a:gd name="connsiteY265" fmla="*/ 7114570 h 10100544"/>
              <a:gd name="connsiteX266" fmla="*/ 1941374 w 20685309"/>
              <a:gd name="connsiteY266" fmla="*/ 7144689 h 10100544"/>
              <a:gd name="connsiteX267" fmla="*/ 1917311 w 20685309"/>
              <a:gd name="connsiteY267" fmla="*/ 7093864 h 10100544"/>
              <a:gd name="connsiteX268" fmla="*/ 19438670 w 20685309"/>
              <a:gd name="connsiteY268" fmla="*/ 6830326 h 10100544"/>
              <a:gd name="connsiteX269" fmla="*/ 19356858 w 20685309"/>
              <a:gd name="connsiteY269" fmla="*/ 6903740 h 10100544"/>
              <a:gd name="connsiteX270" fmla="*/ 19407870 w 20685309"/>
              <a:gd name="connsiteY270" fmla="*/ 6951742 h 10100544"/>
              <a:gd name="connsiteX271" fmla="*/ 19326058 w 20685309"/>
              <a:gd name="connsiteY271" fmla="*/ 6985155 h 10100544"/>
              <a:gd name="connsiteX272" fmla="*/ 19398244 w 20685309"/>
              <a:gd name="connsiteY272" fmla="*/ 6989861 h 10100544"/>
              <a:gd name="connsiteX273" fmla="*/ 19382844 w 20685309"/>
              <a:gd name="connsiteY273" fmla="*/ 7098570 h 10100544"/>
              <a:gd name="connsiteX274" fmla="*/ 19464658 w 20685309"/>
              <a:gd name="connsiteY274" fmla="*/ 7063275 h 10100544"/>
              <a:gd name="connsiteX275" fmla="*/ 19438670 w 20685309"/>
              <a:gd name="connsiteY275" fmla="*/ 6830326 h 10100544"/>
              <a:gd name="connsiteX276" fmla="*/ 1952924 w 20685309"/>
              <a:gd name="connsiteY276" fmla="*/ 6739971 h 10100544"/>
              <a:gd name="connsiteX277" fmla="*/ 1935598 w 20685309"/>
              <a:gd name="connsiteY277" fmla="*/ 6754089 h 10100544"/>
              <a:gd name="connsiteX278" fmla="*/ 1986611 w 20685309"/>
              <a:gd name="connsiteY278" fmla="*/ 6784207 h 10100544"/>
              <a:gd name="connsiteX279" fmla="*/ 1952924 w 20685309"/>
              <a:gd name="connsiteY279" fmla="*/ 6739971 h 10100544"/>
              <a:gd name="connsiteX280" fmla="*/ 18822670 w 20685309"/>
              <a:gd name="connsiteY280" fmla="*/ 6650556 h 10100544"/>
              <a:gd name="connsiteX281" fmla="*/ 18758182 w 20685309"/>
              <a:gd name="connsiteY281" fmla="*/ 6698087 h 10100544"/>
              <a:gd name="connsiteX282" fmla="*/ 18788020 w 20685309"/>
              <a:gd name="connsiteY282" fmla="*/ 6715499 h 10100544"/>
              <a:gd name="connsiteX283" fmla="*/ 18563756 w 20685309"/>
              <a:gd name="connsiteY283" fmla="*/ 6685381 h 10100544"/>
              <a:gd name="connsiteX284" fmla="*/ 18635944 w 20685309"/>
              <a:gd name="connsiteY284" fmla="*/ 6784207 h 10100544"/>
              <a:gd name="connsiteX285" fmla="*/ 18644606 w 20685309"/>
              <a:gd name="connsiteY285" fmla="*/ 6731500 h 10100544"/>
              <a:gd name="connsiteX286" fmla="*/ 18716794 w 20685309"/>
              <a:gd name="connsiteY286" fmla="*/ 6748912 h 10100544"/>
              <a:gd name="connsiteX287" fmla="*/ 19079658 w 20685309"/>
              <a:gd name="connsiteY287" fmla="*/ 6886328 h 10100544"/>
              <a:gd name="connsiteX288" fmla="*/ 19070032 w 20685309"/>
              <a:gd name="connsiteY288" fmla="*/ 6748912 h 10100544"/>
              <a:gd name="connsiteX289" fmla="*/ 19028644 w 20685309"/>
              <a:gd name="connsiteY289" fmla="*/ 6774795 h 10100544"/>
              <a:gd name="connsiteX290" fmla="*/ 19028644 w 20685309"/>
              <a:gd name="connsiteY290" fmla="*/ 6662792 h 10100544"/>
              <a:gd name="connsiteX291" fmla="*/ 18822670 w 20685309"/>
              <a:gd name="connsiteY291" fmla="*/ 6650556 h 10100544"/>
              <a:gd name="connsiteX292" fmla="*/ 19091208 w 20685309"/>
              <a:gd name="connsiteY292" fmla="*/ 6629379 h 10100544"/>
              <a:gd name="connsiteX293" fmla="*/ 19105644 w 20685309"/>
              <a:gd name="connsiteY293" fmla="*/ 6723970 h 10100544"/>
              <a:gd name="connsiteX294" fmla="*/ 19065220 w 20685309"/>
              <a:gd name="connsiteY294" fmla="*/ 6706087 h 10100544"/>
              <a:gd name="connsiteX295" fmla="*/ 19131632 w 20685309"/>
              <a:gd name="connsiteY295" fmla="*/ 6754089 h 10100544"/>
              <a:gd name="connsiteX296" fmla="*/ 19162432 w 20685309"/>
              <a:gd name="connsiteY296" fmla="*/ 6852915 h 10100544"/>
              <a:gd name="connsiteX297" fmla="*/ 19284670 w 20685309"/>
              <a:gd name="connsiteY297" fmla="*/ 6817620 h 10100544"/>
              <a:gd name="connsiteX298" fmla="*/ 19342420 w 20685309"/>
              <a:gd name="connsiteY298" fmla="*/ 6891034 h 10100544"/>
              <a:gd name="connsiteX299" fmla="*/ 19361670 w 20685309"/>
              <a:gd name="connsiteY299" fmla="*/ 6771501 h 10100544"/>
              <a:gd name="connsiteX300" fmla="*/ 19330870 w 20685309"/>
              <a:gd name="connsiteY300" fmla="*/ 6688675 h 10100544"/>
              <a:gd name="connsiteX301" fmla="*/ 19091208 w 20685309"/>
              <a:gd name="connsiteY301" fmla="*/ 6629379 h 10100544"/>
              <a:gd name="connsiteX302" fmla="*/ 1679573 w 20685309"/>
              <a:gd name="connsiteY302" fmla="*/ 6576672 h 10100544"/>
              <a:gd name="connsiteX303" fmla="*/ 1638186 w 20685309"/>
              <a:gd name="connsiteY303" fmla="*/ 6616673 h 10100544"/>
              <a:gd name="connsiteX304" fmla="*/ 1694973 w 20685309"/>
              <a:gd name="connsiteY304" fmla="*/ 6632673 h 10100544"/>
              <a:gd name="connsiteX305" fmla="*/ 1679573 w 20685309"/>
              <a:gd name="connsiteY305" fmla="*/ 6576672 h 10100544"/>
              <a:gd name="connsiteX306" fmla="*/ 1746948 w 20685309"/>
              <a:gd name="connsiteY306" fmla="*/ 6555965 h 10100544"/>
              <a:gd name="connsiteX307" fmla="*/ 1797961 w 20685309"/>
              <a:gd name="connsiteY307" fmla="*/ 6586554 h 10100544"/>
              <a:gd name="connsiteX308" fmla="*/ 1746948 w 20685309"/>
              <a:gd name="connsiteY308" fmla="*/ 6555965 h 10100544"/>
              <a:gd name="connsiteX309" fmla="*/ 2274399 w 20685309"/>
              <a:gd name="connsiteY309" fmla="*/ 6259485 h 10100544"/>
              <a:gd name="connsiteX310" fmla="*/ 2181998 w 20685309"/>
              <a:gd name="connsiteY310" fmla="*/ 6298075 h 10100544"/>
              <a:gd name="connsiteX311" fmla="*/ 2227236 w 20685309"/>
              <a:gd name="connsiteY311" fmla="*/ 6353606 h 10100544"/>
              <a:gd name="connsiteX312" fmla="*/ 2288836 w 20685309"/>
              <a:gd name="connsiteY312" fmla="*/ 6371018 h 10100544"/>
              <a:gd name="connsiteX313" fmla="*/ 2335999 w 20685309"/>
              <a:gd name="connsiteY313" fmla="*/ 6332429 h 10100544"/>
              <a:gd name="connsiteX314" fmla="*/ 2274399 w 20685309"/>
              <a:gd name="connsiteY314" fmla="*/ 6259485 h 10100544"/>
              <a:gd name="connsiteX315" fmla="*/ 1960624 w 20685309"/>
              <a:gd name="connsiteY315" fmla="*/ 6229367 h 10100544"/>
              <a:gd name="connsiteX316" fmla="*/ 1915386 w 20685309"/>
              <a:gd name="connsiteY316" fmla="*/ 6305604 h 10100544"/>
              <a:gd name="connsiteX317" fmla="*/ 2017411 w 20685309"/>
              <a:gd name="connsiteY317" fmla="*/ 6366783 h 10100544"/>
              <a:gd name="connsiteX318" fmla="*/ 1966398 w 20685309"/>
              <a:gd name="connsiteY318" fmla="*/ 6391725 h 10100544"/>
              <a:gd name="connsiteX319" fmla="*/ 2088636 w 20685309"/>
              <a:gd name="connsiteY319" fmla="*/ 6383725 h 10100544"/>
              <a:gd name="connsiteX320" fmla="*/ 2104998 w 20685309"/>
              <a:gd name="connsiteY320" fmla="*/ 6427020 h 10100544"/>
              <a:gd name="connsiteX321" fmla="*/ 2197398 w 20685309"/>
              <a:gd name="connsiteY321" fmla="*/ 6391725 h 10100544"/>
              <a:gd name="connsiteX322" fmla="*/ 2017411 w 20685309"/>
              <a:gd name="connsiteY322" fmla="*/ 6340900 h 10100544"/>
              <a:gd name="connsiteX323" fmla="*/ 2160824 w 20685309"/>
              <a:gd name="connsiteY323" fmla="*/ 6280663 h 10100544"/>
              <a:gd name="connsiteX324" fmla="*/ 1981798 w 20685309"/>
              <a:gd name="connsiteY324" fmla="*/ 6298075 h 10100544"/>
              <a:gd name="connsiteX325" fmla="*/ 2022224 w 20685309"/>
              <a:gd name="connsiteY325" fmla="*/ 6246779 h 10100544"/>
              <a:gd name="connsiteX326" fmla="*/ 1960624 w 20685309"/>
              <a:gd name="connsiteY326" fmla="*/ 6229367 h 10100544"/>
              <a:gd name="connsiteX327" fmla="*/ 1981798 w 20685309"/>
              <a:gd name="connsiteY327" fmla="*/ 6163953 h 10100544"/>
              <a:gd name="connsiteX328" fmla="*/ 1971211 w 20685309"/>
              <a:gd name="connsiteY328" fmla="*/ 6216190 h 10100544"/>
              <a:gd name="connsiteX329" fmla="*/ 2017411 w 20685309"/>
              <a:gd name="connsiteY329" fmla="*/ 6219484 h 10100544"/>
              <a:gd name="connsiteX330" fmla="*/ 1981798 w 20685309"/>
              <a:gd name="connsiteY330" fmla="*/ 6163953 h 10100544"/>
              <a:gd name="connsiteX331" fmla="*/ 2186811 w 20685309"/>
              <a:gd name="connsiteY331" fmla="*/ 5811472 h 10100544"/>
              <a:gd name="connsiteX332" fmla="*/ 2130986 w 20685309"/>
              <a:gd name="connsiteY332" fmla="*/ 5889121 h 10100544"/>
              <a:gd name="connsiteX333" fmla="*/ 2156011 w 20685309"/>
              <a:gd name="connsiteY333" fmla="*/ 5932417 h 10100544"/>
              <a:gd name="connsiteX334" fmla="*/ 2288836 w 20685309"/>
              <a:gd name="connsiteY334" fmla="*/ 5910298 h 10100544"/>
              <a:gd name="connsiteX335" fmla="*/ 2135798 w 20685309"/>
              <a:gd name="connsiteY335" fmla="*/ 5996419 h 10100544"/>
              <a:gd name="connsiteX336" fmla="*/ 2145424 w 20685309"/>
              <a:gd name="connsiteY336" fmla="*/ 5927711 h 10100544"/>
              <a:gd name="connsiteX337" fmla="*/ 2043398 w 20685309"/>
              <a:gd name="connsiteY337" fmla="*/ 5962535 h 10100544"/>
              <a:gd name="connsiteX338" fmla="*/ 2109811 w 20685309"/>
              <a:gd name="connsiteY338" fmla="*/ 5966300 h 10100544"/>
              <a:gd name="connsiteX339" fmla="*/ 2073236 w 20685309"/>
              <a:gd name="connsiteY339" fmla="*/ 6048655 h 10100544"/>
              <a:gd name="connsiteX340" fmla="*/ 2233011 w 20685309"/>
              <a:gd name="connsiteY340" fmla="*/ 6069833 h 10100544"/>
              <a:gd name="connsiteX341" fmla="*/ 2099224 w 20685309"/>
              <a:gd name="connsiteY341" fmla="*/ 6104657 h 10100544"/>
              <a:gd name="connsiteX342" fmla="*/ 2125211 w 20685309"/>
              <a:gd name="connsiteY342" fmla="*/ 6155953 h 10100544"/>
              <a:gd name="connsiteX343" fmla="*/ 2202211 w 20685309"/>
              <a:gd name="connsiteY343" fmla="*/ 6216190 h 10100544"/>
              <a:gd name="connsiteX344" fmla="*/ 2043398 w 20685309"/>
              <a:gd name="connsiteY344" fmla="*/ 6125834 h 10100544"/>
              <a:gd name="connsiteX345" fmla="*/ 2053986 w 20685309"/>
              <a:gd name="connsiteY345" fmla="*/ 6250073 h 10100544"/>
              <a:gd name="connsiteX346" fmla="*/ 2073236 w 20685309"/>
              <a:gd name="connsiteY346" fmla="*/ 6194542 h 10100544"/>
              <a:gd name="connsiteX347" fmla="*/ 2209911 w 20685309"/>
              <a:gd name="connsiteY347" fmla="*/ 6257132 h 10100544"/>
              <a:gd name="connsiteX348" fmla="*/ 2233011 w 20685309"/>
              <a:gd name="connsiteY348" fmla="*/ 6216190 h 10100544"/>
              <a:gd name="connsiteX349" fmla="*/ 2319636 w 20685309"/>
              <a:gd name="connsiteY349" fmla="*/ 6237367 h 10100544"/>
              <a:gd name="connsiteX350" fmla="*/ 2325411 w 20685309"/>
              <a:gd name="connsiteY350" fmla="*/ 6181365 h 10100544"/>
              <a:gd name="connsiteX351" fmla="*/ 2288836 w 20685309"/>
              <a:gd name="connsiteY351" fmla="*/ 6151247 h 10100544"/>
              <a:gd name="connsiteX352" fmla="*/ 2350436 w 20685309"/>
              <a:gd name="connsiteY352" fmla="*/ 6168659 h 10100544"/>
              <a:gd name="connsiteX353" fmla="*/ 2427436 w 20685309"/>
              <a:gd name="connsiteY353" fmla="*/ 6108422 h 10100544"/>
              <a:gd name="connsiteX354" fmla="*/ 2376424 w 20685309"/>
              <a:gd name="connsiteY354" fmla="*/ 6091951 h 10100544"/>
              <a:gd name="connsiteX355" fmla="*/ 2406261 w 20685309"/>
              <a:gd name="connsiteY355" fmla="*/ 6026537 h 10100544"/>
              <a:gd name="connsiteX356" fmla="*/ 2365836 w 20685309"/>
              <a:gd name="connsiteY356" fmla="*/ 6009125 h 10100544"/>
              <a:gd name="connsiteX357" fmla="*/ 2355249 w 20685309"/>
              <a:gd name="connsiteY357" fmla="*/ 6048655 h 10100544"/>
              <a:gd name="connsiteX358" fmla="*/ 2344661 w 20685309"/>
              <a:gd name="connsiteY358" fmla="*/ 5979006 h 10100544"/>
              <a:gd name="connsiteX359" fmla="*/ 2391824 w 20685309"/>
              <a:gd name="connsiteY359" fmla="*/ 5971006 h 10100544"/>
              <a:gd name="connsiteX360" fmla="*/ 2453424 w 20685309"/>
              <a:gd name="connsiteY360" fmla="*/ 6057126 h 10100544"/>
              <a:gd name="connsiteX361" fmla="*/ 2446686 w 20685309"/>
              <a:gd name="connsiteY361" fmla="*/ 5975241 h 10100544"/>
              <a:gd name="connsiteX362" fmla="*/ 2361024 w 20685309"/>
              <a:gd name="connsiteY362" fmla="*/ 5953594 h 10100544"/>
              <a:gd name="connsiteX363" fmla="*/ 2370649 w 20685309"/>
              <a:gd name="connsiteY363" fmla="*/ 5876415 h 10100544"/>
              <a:gd name="connsiteX364" fmla="*/ 2160824 w 20685309"/>
              <a:gd name="connsiteY364" fmla="*/ 5836884 h 10100544"/>
              <a:gd name="connsiteX365" fmla="*/ 2186811 w 20685309"/>
              <a:gd name="connsiteY365" fmla="*/ 5811472 h 10100544"/>
              <a:gd name="connsiteX366" fmla="*/ 2432249 w 20685309"/>
              <a:gd name="connsiteY366" fmla="*/ 5772882 h 10100544"/>
              <a:gd name="connsiteX367" fmla="*/ 2416849 w 20685309"/>
              <a:gd name="connsiteY367" fmla="*/ 5811472 h 10100544"/>
              <a:gd name="connsiteX368" fmla="*/ 2442836 w 20685309"/>
              <a:gd name="connsiteY368" fmla="*/ 5803001 h 10100544"/>
              <a:gd name="connsiteX369" fmla="*/ 2432249 w 20685309"/>
              <a:gd name="connsiteY369" fmla="*/ 5772882 h 10100544"/>
              <a:gd name="connsiteX370" fmla="*/ 1986611 w 20685309"/>
              <a:gd name="connsiteY370" fmla="*/ 5747470 h 10100544"/>
              <a:gd name="connsiteX371" fmla="*/ 1955811 w 20685309"/>
              <a:gd name="connsiteY371" fmla="*/ 5811472 h 10100544"/>
              <a:gd name="connsiteX372" fmla="*/ 1981798 w 20685309"/>
              <a:gd name="connsiteY372" fmla="*/ 5798765 h 10100544"/>
              <a:gd name="connsiteX373" fmla="*/ 1520761 w 20685309"/>
              <a:gd name="connsiteY373" fmla="*/ 5734293 h 10100544"/>
              <a:gd name="connsiteX374" fmla="*/ 1520761 w 20685309"/>
              <a:gd name="connsiteY374" fmla="*/ 5734293 h 10100544"/>
              <a:gd name="connsiteX375" fmla="*/ 12994728 w 20685309"/>
              <a:gd name="connsiteY375" fmla="*/ 5694292 h 10100544"/>
              <a:gd name="connsiteX376" fmla="*/ 12983180 w 20685309"/>
              <a:gd name="connsiteY376" fmla="*/ 5764882 h 10100544"/>
              <a:gd name="connsiteX377" fmla="*/ 13008204 w 20685309"/>
              <a:gd name="connsiteY377" fmla="*/ 5695233 h 10100544"/>
              <a:gd name="connsiteX378" fmla="*/ 12994728 w 20685309"/>
              <a:gd name="connsiteY378" fmla="*/ 5694292 h 10100544"/>
              <a:gd name="connsiteX379" fmla="*/ 1464936 w 20685309"/>
              <a:gd name="connsiteY379" fmla="*/ 5661350 h 10100544"/>
              <a:gd name="connsiteX380" fmla="*/ 1515948 w 20685309"/>
              <a:gd name="connsiteY380" fmla="*/ 5678762 h 10100544"/>
              <a:gd name="connsiteX381" fmla="*/ 1464936 w 20685309"/>
              <a:gd name="connsiteY381" fmla="*/ 5661350 h 10100544"/>
              <a:gd name="connsiteX382" fmla="*/ 1070310 w 20685309"/>
              <a:gd name="connsiteY382" fmla="*/ 5531934 h 10100544"/>
              <a:gd name="connsiteX383" fmla="*/ 1122286 w 20685309"/>
              <a:gd name="connsiteY383" fmla="*/ 5549346 h 10100544"/>
              <a:gd name="connsiteX384" fmla="*/ 1070310 w 20685309"/>
              <a:gd name="connsiteY384" fmla="*/ 5531934 h 10100544"/>
              <a:gd name="connsiteX385" fmla="*/ 760385 w 20685309"/>
              <a:gd name="connsiteY385" fmla="*/ 5334281 h 10100544"/>
              <a:gd name="connsiteX386" fmla="*/ 712260 w 20685309"/>
              <a:gd name="connsiteY386" fmla="*/ 5364399 h 10100544"/>
              <a:gd name="connsiteX387" fmla="*/ 804660 w 20685309"/>
              <a:gd name="connsiteY387" fmla="*/ 5355458 h 10100544"/>
              <a:gd name="connsiteX388" fmla="*/ 760385 w 20685309"/>
              <a:gd name="connsiteY388" fmla="*/ 5334281 h 10100544"/>
              <a:gd name="connsiteX389" fmla="*/ 891285 w 20685309"/>
              <a:gd name="connsiteY389" fmla="*/ 5218042 h 10100544"/>
              <a:gd name="connsiteX390" fmla="*/ 835460 w 20685309"/>
              <a:gd name="connsiteY390" fmla="*/ 5222277 h 10100544"/>
              <a:gd name="connsiteX391" fmla="*/ 942298 w 20685309"/>
              <a:gd name="connsiteY391" fmla="*/ 5295691 h 10100544"/>
              <a:gd name="connsiteX392" fmla="*/ 942298 w 20685309"/>
              <a:gd name="connsiteY392" fmla="*/ 5377106 h 10100544"/>
              <a:gd name="connsiteX393" fmla="*/ 855673 w 20685309"/>
              <a:gd name="connsiteY393" fmla="*/ 5372870 h 10100544"/>
              <a:gd name="connsiteX394" fmla="*/ 947110 w 20685309"/>
              <a:gd name="connsiteY394" fmla="*/ 5402989 h 10100544"/>
              <a:gd name="connsiteX395" fmla="*/ 962510 w 20685309"/>
              <a:gd name="connsiteY395" fmla="*/ 5364399 h 10100544"/>
              <a:gd name="connsiteX396" fmla="*/ 1111698 w 20685309"/>
              <a:gd name="connsiteY396" fmla="*/ 5346987 h 10100544"/>
              <a:gd name="connsiteX397" fmla="*/ 957698 w 20685309"/>
              <a:gd name="connsiteY397" fmla="*/ 5321574 h 10100544"/>
              <a:gd name="connsiteX398" fmla="*/ 1029886 w 20685309"/>
              <a:gd name="connsiteY398" fmla="*/ 5286750 h 10100544"/>
              <a:gd name="connsiteX399" fmla="*/ 1080898 w 20685309"/>
              <a:gd name="connsiteY399" fmla="*/ 5329575 h 10100544"/>
              <a:gd name="connsiteX400" fmla="*/ 1029886 w 20685309"/>
              <a:gd name="connsiteY400" fmla="*/ 5286750 h 10100544"/>
              <a:gd name="connsiteX401" fmla="*/ 946148 w 20685309"/>
              <a:gd name="connsiteY401" fmla="*/ 5218983 h 10100544"/>
              <a:gd name="connsiteX402" fmla="*/ 891285 w 20685309"/>
              <a:gd name="connsiteY402" fmla="*/ 5218042 h 10100544"/>
              <a:gd name="connsiteX403" fmla="*/ 19977670 w 20685309"/>
              <a:gd name="connsiteY403" fmla="*/ 4830736 h 10100544"/>
              <a:gd name="connsiteX404" fmla="*/ 19963232 w 20685309"/>
              <a:gd name="connsiteY404" fmla="*/ 4831207 h 10100544"/>
              <a:gd name="connsiteX405" fmla="*/ 19940132 w 20685309"/>
              <a:gd name="connsiteY405" fmla="*/ 4852384 h 10100544"/>
              <a:gd name="connsiteX406" fmla="*/ 20032532 w 20685309"/>
              <a:gd name="connsiteY406" fmla="*/ 4847678 h 10100544"/>
              <a:gd name="connsiteX407" fmla="*/ 19977670 w 20685309"/>
              <a:gd name="connsiteY407" fmla="*/ 4830736 h 10100544"/>
              <a:gd name="connsiteX408" fmla="*/ 19819820 w 20685309"/>
              <a:gd name="connsiteY408" fmla="*/ 4793558 h 10100544"/>
              <a:gd name="connsiteX409" fmla="*/ 19796720 w 20685309"/>
              <a:gd name="connsiteY409" fmla="*/ 4800147 h 10100544"/>
              <a:gd name="connsiteX410" fmla="*/ 19781320 w 20685309"/>
              <a:gd name="connsiteY410" fmla="*/ 4839677 h 10100544"/>
              <a:gd name="connsiteX411" fmla="*/ 19633094 w 20685309"/>
              <a:gd name="connsiteY411" fmla="*/ 4856148 h 10100544"/>
              <a:gd name="connsiteX412" fmla="*/ 19781320 w 20685309"/>
              <a:gd name="connsiteY412" fmla="*/ 4882502 h 10100544"/>
              <a:gd name="connsiteX413" fmla="*/ 19709132 w 20685309"/>
              <a:gd name="connsiteY413" fmla="*/ 4916386 h 10100544"/>
              <a:gd name="connsiteX414" fmla="*/ 19663894 w 20685309"/>
              <a:gd name="connsiteY414" fmla="*/ 4873561 h 10100544"/>
              <a:gd name="connsiteX415" fmla="*/ 19709132 w 20685309"/>
              <a:gd name="connsiteY415" fmla="*/ 4916386 h 10100544"/>
              <a:gd name="connsiteX416" fmla="*/ 19910296 w 20685309"/>
              <a:gd name="connsiteY416" fmla="*/ 4985094 h 10100544"/>
              <a:gd name="connsiteX417" fmla="*/ 19802496 w 20685309"/>
              <a:gd name="connsiteY417" fmla="*/ 4913091 h 10100544"/>
              <a:gd name="connsiteX418" fmla="*/ 19802496 w 20685309"/>
              <a:gd name="connsiteY418" fmla="*/ 4830265 h 10100544"/>
              <a:gd name="connsiteX419" fmla="*/ 19889120 w 20685309"/>
              <a:gd name="connsiteY419" fmla="*/ 4834971 h 10100544"/>
              <a:gd name="connsiteX420" fmla="*/ 19819820 w 20685309"/>
              <a:gd name="connsiteY420" fmla="*/ 4793558 h 10100544"/>
              <a:gd name="connsiteX421" fmla="*/ 19659082 w 20685309"/>
              <a:gd name="connsiteY421" fmla="*/ 4632612 h 10100544"/>
              <a:gd name="connsiteX422" fmla="*/ 19628282 w 20685309"/>
              <a:gd name="connsiteY422" fmla="*/ 4654731 h 10100544"/>
              <a:gd name="connsiteX423" fmla="*/ 19679294 w 20685309"/>
              <a:gd name="connsiteY423" fmla="*/ 4672143 h 10100544"/>
              <a:gd name="connsiteX424" fmla="*/ 19659082 w 20685309"/>
              <a:gd name="connsiteY424" fmla="*/ 4632612 h 10100544"/>
              <a:gd name="connsiteX425" fmla="*/ 19270232 w 20685309"/>
              <a:gd name="connsiteY425" fmla="*/ 4492843 h 10100544"/>
              <a:gd name="connsiteX426" fmla="*/ 19233658 w 20685309"/>
              <a:gd name="connsiteY426" fmla="*/ 4516373 h 10100544"/>
              <a:gd name="connsiteX427" fmla="*/ 19284670 w 20685309"/>
              <a:gd name="connsiteY427" fmla="*/ 4533786 h 10100544"/>
              <a:gd name="connsiteX428" fmla="*/ 19270232 w 20685309"/>
              <a:gd name="connsiteY428" fmla="*/ 4492843 h 10100544"/>
              <a:gd name="connsiteX429" fmla="*/ 19267690 w 20685309"/>
              <a:gd name="connsiteY429" fmla="*/ 4420738 h 10100544"/>
              <a:gd name="connsiteX430" fmla="*/ 19251944 w 20685309"/>
              <a:gd name="connsiteY430" fmla="*/ 4420841 h 10100544"/>
              <a:gd name="connsiteX431" fmla="*/ 19228844 w 20685309"/>
              <a:gd name="connsiteY431" fmla="*/ 4465078 h 10100544"/>
              <a:gd name="connsiteX432" fmla="*/ 19267690 w 20685309"/>
              <a:gd name="connsiteY432" fmla="*/ 4420738 h 10100544"/>
              <a:gd name="connsiteX433" fmla="*/ 18793794 w 20685309"/>
              <a:gd name="connsiteY433" fmla="*/ 4378957 h 10100544"/>
              <a:gd name="connsiteX434" fmla="*/ 18772620 w 20685309"/>
              <a:gd name="connsiteY434" fmla="*/ 4391664 h 10100544"/>
              <a:gd name="connsiteX435" fmla="*/ 18763958 w 20685309"/>
              <a:gd name="connsiteY435" fmla="*/ 4443901 h 10100544"/>
              <a:gd name="connsiteX436" fmla="*/ 18793794 w 20685309"/>
              <a:gd name="connsiteY436" fmla="*/ 4378957 h 10100544"/>
              <a:gd name="connsiteX437" fmla="*/ 18324094 w 20685309"/>
              <a:gd name="connsiteY437" fmla="*/ 4363428 h 10100544"/>
              <a:gd name="connsiteX438" fmla="*/ 18303882 w 20685309"/>
              <a:gd name="connsiteY438" fmla="*/ 4366251 h 10100544"/>
              <a:gd name="connsiteX439" fmla="*/ 18267306 w 20685309"/>
              <a:gd name="connsiteY439" fmla="*/ 4396370 h 10100544"/>
              <a:gd name="connsiteX440" fmla="*/ 18337570 w 20685309"/>
              <a:gd name="connsiteY440" fmla="*/ 4370487 h 10100544"/>
              <a:gd name="connsiteX441" fmla="*/ 18324094 w 20685309"/>
              <a:gd name="connsiteY441" fmla="*/ 4363428 h 10100544"/>
              <a:gd name="connsiteX442" fmla="*/ 7735626 w 20685309"/>
              <a:gd name="connsiteY442" fmla="*/ 4348839 h 10100544"/>
              <a:gd name="connsiteX443" fmla="*/ 7714452 w 20685309"/>
              <a:gd name="connsiteY443" fmla="*/ 4413782 h 10100544"/>
              <a:gd name="connsiteX444" fmla="*/ 7735626 w 20685309"/>
              <a:gd name="connsiteY444" fmla="*/ 4348839 h 10100544"/>
              <a:gd name="connsiteX445" fmla="*/ 18747594 w 20685309"/>
              <a:gd name="connsiteY445" fmla="*/ 3970474 h 10100544"/>
              <a:gd name="connsiteX446" fmla="*/ 18778394 w 20685309"/>
              <a:gd name="connsiteY446" fmla="*/ 4026005 h 10100544"/>
              <a:gd name="connsiteX447" fmla="*/ 18788020 w 20685309"/>
              <a:gd name="connsiteY447" fmla="*/ 3970474 h 10100544"/>
              <a:gd name="connsiteX448" fmla="*/ 18550282 w 20685309"/>
              <a:gd name="connsiteY448" fmla="*/ 3928591 h 10100544"/>
              <a:gd name="connsiteX449" fmla="*/ 18527182 w 20685309"/>
              <a:gd name="connsiteY449" fmla="*/ 3965768 h 10100544"/>
              <a:gd name="connsiteX450" fmla="*/ 18440556 w 20685309"/>
              <a:gd name="connsiteY450" fmla="*/ 3948356 h 10100544"/>
              <a:gd name="connsiteX451" fmla="*/ 18435744 w 20685309"/>
              <a:gd name="connsiteY451" fmla="*/ 4000593 h 10100544"/>
              <a:gd name="connsiteX452" fmla="*/ 18471356 w 20685309"/>
              <a:gd name="connsiteY452" fmla="*/ 4030711 h 10100544"/>
              <a:gd name="connsiteX453" fmla="*/ 18409756 w 20685309"/>
              <a:gd name="connsiteY453" fmla="*/ 4013299 h 10100544"/>
              <a:gd name="connsiteX454" fmla="*/ 18332756 w 20685309"/>
              <a:gd name="connsiteY454" fmla="*/ 4074007 h 10100544"/>
              <a:gd name="connsiteX455" fmla="*/ 18384732 w 20685309"/>
              <a:gd name="connsiteY455" fmla="*/ 4090478 h 10100544"/>
              <a:gd name="connsiteX456" fmla="*/ 18353932 w 20685309"/>
              <a:gd name="connsiteY456" fmla="*/ 4155421 h 10100544"/>
              <a:gd name="connsiteX457" fmla="*/ 18394356 w 20685309"/>
              <a:gd name="connsiteY457" fmla="*/ 4172834 h 10100544"/>
              <a:gd name="connsiteX458" fmla="*/ 18399170 w 20685309"/>
              <a:gd name="connsiteY458" fmla="*/ 4133303 h 10100544"/>
              <a:gd name="connsiteX459" fmla="*/ 18409756 w 20685309"/>
              <a:gd name="connsiteY459" fmla="*/ 4202952 h 10100544"/>
              <a:gd name="connsiteX460" fmla="*/ 18363556 w 20685309"/>
              <a:gd name="connsiteY460" fmla="*/ 4211423 h 10100544"/>
              <a:gd name="connsiteX461" fmla="*/ 18302920 w 20685309"/>
              <a:gd name="connsiteY461" fmla="*/ 4125303 h 10100544"/>
              <a:gd name="connsiteX462" fmla="*/ 18312544 w 20685309"/>
              <a:gd name="connsiteY462" fmla="*/ 4206717 h 10100544"/>
              <a:gd name="connsiteX463" fmla="*/ 18343344 w 20685309"/>
              <a:gd name="connsiteY463" fmla="*/ 4224129 h 10100544"/>
              <a:gd name="connsiteX464" fmla="*/ 18394356 w 20685309"/>
              <a:gd name="connsiteY464" fmla="*/ 4228835 h 10100544"/>
              <a:gd name="connsiteX465" fmla="*/ 18379920 w 20685309"/>
              <a:gd name="connsiteY465" fmla="*/ 4301779 h 10100544"/>
              <a:gd name="connsiteX466" fmla="*/ 18384732 w 20685309"/>
              <a:gd name="connsiteY466" fmla="*/ 4310249 h 10100544"/>
              <a:gd name="connsiteX467" fmla="*/ 18593594 w 20685309"/>
              <a:gd name="connsiteY467" fmla="*/ 4348839 h 10100544"/>
              <a:gd name="connsiteX468" fmla="*/ 18567606 w 20685309"/>
              <a:gd name="connsiteY468" fmla="*/ 4374251 h 10100544"/>
              <a:gd name="connsiteX469" fmla="*/ 18625356 w 20685309"/>
              <a:gd name="connsiteY469" fmla="*/ 4297543 h 10100544"/>
              <a:gd name="connsiteX470" fmla="*/ 18599370 w 20685309"/>
              <a:gd name="connsiteY470" fmla="*/ 4254248 h 10100544"/>
              <a:gd name="connsiteX471" fmla="*/ 18460770 w 20685309"/>
              <a:gd name="connsiteY471" fmla="*/ 4271660 h 10100544"/>
              <a:gd name="connsiteX472" fmla="*/ 18619582 w 20685309"/>
              <a:gd name="connsiteY472" fmla="*/ 4189304 h 10100544"/>
              <a:gd name="connsiteX473" fmla="*/ 18609956 w 20685309"/>
              <a:gd name="connsiteY473" fmla="*/ 4258954 h 10100544"/>
              <a:gd name="connsiteX474" fmla="*/ 18712944 w 20685309"/>
              <a:gd name="connsiteY474" fmla="*/ 4224129 h 10100544"/>
              <a:gd name="connsiteX475" fmla="*/ 18650382 w 20685309"/>
              <a:gd name="connsiteY475" fmla="*/ 4219423 h 10100544"/>
              <a:gd name="connsiteX476" fmla="*/ 18681182 w 20685309"/>
              <a:gd name="connsiteY476" fmla="*/ 4142715 h 10100544"/>
              <a:gd name="connsiteX477" fmla="*/ 18522370 w 20685309"/>
              <a:gd name="connsiteY477" fmla="*/ 4116832 h 10100544"/>
              <a:gd name="connsiteX478" fmla="*/ 18660970 w 20685309"/>
              <a:gd name="connsiteY478" fmla="*/ 4086713 h 10100544"/>
              <a:gd name="connsiteX479" fmla="*/ 18635944 w 20685309"/>
              <a:gd name="connsiteY479" fmla="*/ 4030711 h 10100544"/>
              <a:gd name="connsiteX480" fmla="*/ 18558944 w 20685309"/>
              <a:gd name="connsiteY480" fmla="*/ 3970474 h 10100544"/>
              <a:gd name="connsiteX481" fmla="*/ 18716794 w 20685309"/>
              <a:gd name="connsiteY481" fmla="*/ 4061301 h 10100544"/>
              <a:gd name="connsiteX482" fmla="*/ 18706206 w 20685309"/>
              <a:gd name="connsiteY482" fmla="*/ 3939885 h 10100544"/>
              <a:gd name="connsiteX483" fmla="*/ 18686956 w 20685309"/>
              <a:gd name="connsiteY483" fmla="*/ 3991181 h 10100544"/>
              <a:gd name="connsiteX484" fmla="*/ 18550282 w 20685309"/>
              <a:gd name="connsiteY484" fmla="*/ 3928591 h 10100544"/>
              <a:gd name="connsiteX485" fmla="*/ 18476170 w 20685309"/>
              <a:gd name="connsiteY485" fmla="*/ 3815646 h 10100544"/>
              <a:gd name="connsiteX486" fmla="*/ 18425156 w 20685309"/>
              <a:gd name="connsiteY486" fmla="*/ 3849529 h 10100544"/>
              <a:gd name="connsiteX487" fmla="*/ 18491570 w 20685309"/>
              <a:gd name="connsiteY487" fmla="*/ 3922473 h 10100544"/>
              <a:gd name="connsiteX488" fmla="*/ 18583970 w 20685309"/>
              <a:gd name="connsiteY488" fmla="*/ 3889060 h 10100544"/>
              <a:gd name="connsiteX489" fmla="*/ 18537770 w 20685309"/>
              <a:gd name="connsiteY489" fmla="*/ 3833058 h 10100544"/>
              <a:gd name="connsiteX490" fmla="*/ 18476170 w 20685309"/>
              <a:gd name="connsiteY490" fmla="*/ 3815646 h 10100544"/>
              <a:gd name="connsiteX491" fmla="*/ 18660970 w 20685309"/>
              <a:gd name="connsiteY491" fmla="*/ 3759644 h 10100544"/>
              <a:gd name="connsiteX492" fmla="*/ 18567606 w 20685309"/>
              <a:gd name="connsiteY492" fmla="*/ 3793528 h 10100544"/>
              <a:gd name="connsiteX493" fmla="*/ 18742782 w 20685309"/>
              <a:gd name="connsiteY493" fmla="*/ 3845765 h 10100544"/>
              <a:gd name="connsiteX494" fmla="*/ 18604182 w 20685309"/>
              <a:gd name="connsiteY494" fmla="*/ 3905531 h 10100544"/>
              <a:gd name="connsiteX495" fmla="*/ 18778394 w 20685309"/>
              <a:gd name="connsiteY495" fmla="*/ 3892354 h 10100544"/>
              <a:gd name="connsiteX496" fmla="*/ 18737970 w 20685309"/>
              <a:gd name="connsiteY496" fmla="*/ 3939885 h 10100544"/>
              <a:gd name="connsiteX497" fmla="*/ 18804382 w 20685309"/>
              <a:gd name="connsiteY497" fmla="*/ 3962474 h 10100544"/>
              <a:gd name="connsiteX498" fmla="*/ 18849620 w 20685309"/>
              <a:gd name="connsiteY498" fmla="*/ 3879648 h 10100544"/>
              <a:gd name="connsiteX499" fmla="*/ 18747594 w 20685309"/>
              <a:gd name="connsiteY499" fmla="*/ 3820352 h 10100544"/>
              <a:gd name="connsiteX500" fmla="*/ 18798608 w 20685309"/>
              <a:gd name="connsiteY500" fmla="*/ 3798234 h 10100544"/>
              <a:gd name="connsiteX501" fmla="*/ 18676370 w 20685309"/>
              <a:gd name="connsiteY501" fmla="*/ 3802940 h 10100544"/>
              <a:gd name="connsiteX502" fmla="*/ 18660970 w 20685309"/>
              <a:gd name="connsiteY502" fmla="*/ 3759644 h 10100544"/>
              <a:gd name="connsiteX503" fmla="*/ 18989182 w 20685309"/>
              <a:gd name="connsiteY503" fmla="*/ 3585051 h 10100544"/>
              <a:gd name="connsiteX504" fmla="*/ 18972820 w 20685309"/>
              <a:gd name="connsiteY504" fmla="*/ 3608581 h 10100544"/>
              <a:gd name="connsiteX505" fmla="*/ 19023832 w 20685309"/>
              <a:gd name="connsiteY505" fmla="*/ 3638699 h 10100544"/>
              <a:gd name="connsiteX506" fmla="*/ 18989182 w 20685309"/>
              <a:gd name="connsiteY506" fmla="*/ 3585051 h 10100544"/>
              <a:gd name="connsiteX507" fmla="*/ 19079658 w 20685309"/>
              <a:gd name="connsiteY507" fmla="*/ 3561991 h 10100544"/>
              <a:gd name="connsiteX508" fmla="*/ 19091208 w 20685309"/>
              <a:gd name="connsiteY508" fmla="*/ 3617993 h 10100544"/>
              <a:gd name="connsiteX509" fmla="*/ 19131632 w 20685309"/>
              <a:gd name="connsiteY509" fmla="*/ 3578462 h 10100544"/>
              <a:gd name="connsiteX510" fmla="*/ 19079658 w 20685309"/>
              <a:gd name="connsiteY510" fmla="*/ 3561991 h 10100544"/>
              <a:gd name="connsiteX511" fmla="*/ 18808232 w 20685309"/>
              <a:gd name="connsiteY511" fmla="*/ 3404810 h 10100544"/>
              <a:gd name="connsiteX512" fmla="*/ 18788020 w 20685309"/>
              <a:gd name="connsiteY512" fmla="*/ 3407634 h 10100544"/>
              <a:gd name="connsiteX513" fmla="*/ 18835182 w 20685309"/>
              <a:gd name="connsiteY513" fmla="*/ 3436340 h 10100544"/>
              <a:gd name="connsiteX514" fmla="*/ 18808232 w 20685309"/>
              <a:gd name="connsiteY514" fmla="*/ 3404810 h 10100544"/>
              <a:gd name="connsiteX515" fmla="*/ 1618936 w 20685309"/>
              <a:gd name="connsiteY515" fmla="*/ 3308336 h 10100544"/>
              <a:gd name="connsiteX516" fmla="*/ 1634336 w 20685309"/>
              <a:gd name="connsiteY516" fmla="*/ 3445752 h 10100544"/>
              <a:gd name="connsiteX517" fmla="*/ 1669948 w 20685309"/>
              <a:gd name="connsiteY517" fmla="*/ 3420340 h 10100544"/>
              <a:gd name="connsiteX518" fmla="*/ 1674761 w 20685309"/>
              <a:gd name="connsiteY518" fmla="*/ 3527167 h 10100544"/>
              <a:gd name="connsiteX519" fmla="*/ 1941374 w 20685309"/>
              <a:gd name="connsiteY519" fmla="*/ 3488577 h 10100544"/>
              <a:gd name="connsiteX520" fmla="*/ 1909611 w 20685309"/>
              <a:gd name="connsiteY520" fmla="*/ 3475871 h 10100544"/>
              <a:gd name="connsiteX521" fmla="*/ 2135798 w 20685309"/>
              <a:gd name="connsiteY521" fmla="*/ 3501283 h 10100544"/>
              <a:gd name="connsiteX522" fmla="*/ 2063611 w 20685309"/>
              <a:gd name="connsiteY522" fmla="*/ 3402457 h 10100544"/>
              <a:gd name="connsiteX523" fmla="*/ 2058798 w 20685309"/>
              <a:gd name="connsiteY523" fmla="*/ 3453753 h 10100544"/>
              <a:gd name="connsiteX524" fmla="*/ 1981798 w 20685309"/>
              <a:gd name="connsiteY524" fmla="*/ 3436340 h 10100544"/>
              <a:gd name="connsiteX525" fmla="*/ 1618936 w 20685309"/>
              <a:gd name="connsiteY525" fmla="*/ 3308336 h 10100544"/>
              <a:gd name="connsiteX526" fmla="*/ 1357136 w 20685309"/>
              <a:gd name="connsiteY526" fmla="*/ 3308336 h 10100544"/>
              <a:gd name="connsiteX527" fmla="*/ 1341736 w 20685309"/>
              <a:gd name="connsiteY527" fmla="*/ 3427869 h 10100544"/>
              <a:gd name="connsiteX528" fmla="*/ 1371573 w 20685309"/>
              <a:gd name="connsiteY528" fmla="*/ 3509754 h 10100544"/>
              <a:gd name="connsiteX529" fmla="*/ 1613161 w 20685309"/>
              <a:gd name="connsiteY529" fmla="*/ 3565285 h 10100544"/>
              <a:gd name="connsiteX530" fmla="*/ 1597761 w 20685309"/>
              <a:gd name="connsiteY530" fmla="*/ 3471165 h 10100544"/>
              <a:gd name="connsiteX531" fmla="*/ 1638186 w 20685309"/>
              <a:gd name="connsiteY531" fmla="*/ 3483871 h 10100544"/>
              <a:gd name="connsiteX532" fmla="*/ 1567923 w 20685309"/>
              <a:gd name="connsiteY532" fmla="*/ 3441046 h 10100544"/>
              <a:gd name="connsiteX533" fmla="*/ 1536161 w 20685309"/>
              <a:gd name="connsiteY533" fmla="*/ 3346926 h 10100544"/>
              <a:gd name="connsiteX534" fmla="*/ 1413923 w 20685309"/>
              <a:gd name="connsiteY534" fmla="*/ 3377044 h 10100544"/>
              <a:gd name="connsiteX535" fmla="*/ 1357136 w 20685309"/>
              <a:gd name="connsiteY535" fmla="*/ 3308336 h 10100544"/>
              <a:gd name="connsiteX536" fmla="*/ 1295536 w 20685309"/>
              <a:gd name="connsiteY536" fmla="*/ 3097977 h 10100544"/>
              <a:gd name="connsiteX537" fmla="*/ 1283023 w 20685309"/>
              <a:gd name="connsiteY537" fmla="*/ 3101271 h 10100544"/>
              <a:gd name="connsiteX538" fmla="*/ 1229123 w 20685309"/>
              <a:gd name="connsiteY538" fmla="*/ 3139390 h 10100544"/>
              <a:gd name="connsiteX539" fmla="*/ 1260886 w 20685309"/>
              <a:gd name="connsiteY539" fmla="*/ 3367632 h 10100544"/>
              <a:gd name="connsiteX540" fmla="*/ 1336923 w 20685309"/>
              <a:gd name="connsiteY540" fmla="*/ 3294218 h 10100544"/>
              <a:gd name="connsiteX541" fmla="*/ 1290723 w 20685309"/>
              <a:gd name="connsiteY541" fmla="*/ 3252805 h 10100544"/>
              <a:gd name="connsiteX542" fmla="*/ 1371573 w 20685309"/>
              <a:gd name="connsiteY542" fmla="*/ 3212804 h 10100544"/>
              <a:gd name="connsiteX543" fmla="*/ 1295536 w 20685309"/>
              <a:gd name="connsiteY543" fmla="*/ 3209510 h 10100544"/>
              <a:gd name="connsiteX544" fmla="*/ 1311898 w 20685309"/>
              <a:gd name="connsiteY544" fmla="*/ 3101271 h 10100544"/>
              <a:gd name="connsiteX545" fmla="*/ 1295536 w 20685309"/>
              <a:gd name="connsiteY545" fmla="*/ 3097977 h 10100544"/>
              <a:gd name="connsiteX546" fmla="*/ 18906408 w 20685309"/>
              <a:gd name="connsiteY546" fmla="*/ 3032563 h 10100544"/>
              <a:gd name="connsiteX547" fmla="*/ 18886194 w 20685309"/>
              <a:gd name="connsiteY547" fmla="*/ 3075859 h 10100544"/>
              <a:gd name="connsiteX548" fmla="*/ 18839032 w 20685309"/>
              <a:gd name="connsiteY548" fmla="*/ 3045270 h 10100544"/>
              <a:gd name="connsiteX549" fmla="*/ 18875608 w 20685309"/>
              <a:gd name="connsiteY549" fmla="*/ 3088565 h 10100544"/>
              <a:gd name="connsiteX550" fmla="*/ 18952608 w 20685309"/>
              <a:gd name="connsiteY550" fmla="*/ 3067858 h 10100544"/>
              <a:gd name="connsiteX551" fmla="*/ 18906408 w 20685309"/>
              <a:gd name="connsiteY551" fmla="*/ 3032563 h 10100544"/>
              <a:gd name="connsiteX552" fmla="*/ 18890044 w 20685309"/>
              <a:gd name="connsiteY552" fmla="*/ 2938443 h 10100544"/>
              <a:gd name="connsiteX553" fmla="*/ 18835182 w 20685309"/>
              <a:gd name="connsiteY553" fmla="*/ 3002445 h 10100544"/>
              <a:gd name="connsiteX554" fmla="*/ 18890044 w 20685309"/>
              <a:gd name="connsiteY554" fmla="*/ 2994444 h 10100544"/>
              <a:gd name="connsiteX555" fmla="*/ 18860208 w 20685309"/>
              <a:gd name="connsiteY555" fmla="*/ 2964326 h 10100544"/>
              <a:gd name="connsiteX556" fmla="*/ 18890044 w 20685309"/>
              <a:gd name="connsiteY556" fmla="*/ 2938443 h 10100544"/>
              <a:gd name="connsiteX557" fmla="*/ 18947794 w 20685309"/>
              <a:gd name="connsiteY557" fmla="*/ 2908324 h 10100544"/>
              <a:gd name="connsiteX558" fmla="*/ 18921808 w 20685309"/>
              <a:gd name="connsiteY558" fmla="*/ 2929031 h 10100544"/>
              <a:gd name="connsiteX559" fmla="*/ 18977632 w 20685309"/>
              <a:gd name="connsiteY559" fmla="*/ 2984562 h 10100544"/>
              <a:gd name="connsiteX560" fmla="*/ 18947794 w 20685309"/>
              <a:gd name="connsiteY560" fmla="*/ 2908324 h 10100544"/>
              <a:gd name="connsiteX561" fmla="*/ 17739856 w 20685309"/>
              <a:gd name="connsiteY561" fmla="*/ 2908324 h 10100544"/>
              <a:gd name="connsiteX562" fmla="*/ 17683068 w 20685309"/>
              <a:gd name="connsiteY562" fmla="*/ 2933737 h 10100544"/>
              <a:gd name="connsiteX563" fmla="*/ 17678256 w 20685309"/>
              <a:gd name="connsiteY563" fmla="*/ 2971856 h 10100544"/>
              <a:gd name="connsiteX564" fmla="*/ 17729268 w 20685309"/>
              <a:gd name="connsiteY564" fmla="*/ 3045270 h 10100544"/>
              <a:gd name="connsiteX565" fmla="*/ 17734082 w 20685309"/>
              <a:gd name="connsiteY565" fmla="*/ 3019857 h 10100544"/>
              <a:gd name="connsiteX566" fmla="*/ 17748520 w 20685309"/>
              <a:gd name="connsiteY566" fmla="*/ 3007151 h 10100544"/>
              <a:gd name="connsiteX567" fmla="*/ 17739856 w 20685309"/>
              <a:gd name="connsiteY567" fmla="*/ 2908324 h 10100544"/>
              <a:gd name="connsiteX568" fmla="*/ 18837108 w 20685309"/>
              <a:gd name="connsiteY568" fmla="*/ 2811380 h 10100544"/>
              <a:gd name="connsiteX569" fmla="*/ 18817858 w 20685309"/>
              <a:gd name="connsiteY569" fmla="*/ 2811851 h 10100544"/>
              <a:gd name="connsiteX570" fmla="*/ 18798608 w 20685309"/>
              <a:gd name="connsiteY570" fmla="*/ 2825498 h 10100544"/>
              <a:gd name="connsiteX571" fmla="*/ 18860208 w 20685309"/>
              <a:gd name="connsiteY571" fmla="*/ 2855617 h 10100544"/>
              <a:gd name="connsiteX572" fmla="*/ 18837108 w 20685309"/>
              <a:gd name="connsiteY572" fmla="*/ 2811380 h 10100544"/>
              <a:gd name="connsiteX573" fmla="*/ 17662856 w 20685309"/>
              <a:gd name="connsiteY573" fmla="*/ 2743613 h 10100544"/>
              <a:gd name="connsiteX574" fmla="*/ 17641682 w 20685309"/>
              <a:gd name="connsiteY574" fmla="*/ 2796321 h 10100544"/>
              <a:gd name="connsiteX575" fmla="*/ 17692694 w 20685309"/>
              <a:gd name="connsiteY575" fmla="*/ 2812321 h 10100544"/>
              <a:gd name="connsiteX576" fmla="*/ 17662856 w 20685309"/>
              <a:gd name="connsiteY576" fmla="*/ 2743613 h 10100544"/>
              <a:gd name="connsiteX577" fmla="*/ 17826482 w 20685309"/>
              <a:gd name="connsiteY577" fmla="*/ 2563843 h 10100544"/>
              <a:gd name="connsiteX578" fmla="*/ 17785094 w 20685309"/>
              <a:gd name="connsiteY578" fmla="*/ 2589256 h 10100544"/>
              <a:gd name="connsiteX579" fmla="*/ 17846694 w 20685309"/>
              <a:gd name="connsiteY579" fmla="*/ 2606668 h 10100544"/>
              <a:gd name="connsiteX580" fmla="*/ 17826482 w 20685309"/>
              <a:gd name="connsiteY580" fmla="*/ 2563843 h 10100544"/>
              <a:gd name="connsiteX581" fmla="*/ 1960624 w 20685309"/>
              <a:gd name="connsiteY581" fmla="*/ 2477723 h 10100544"/>
              <a:gd name="connsiteX582" fmla="*/ 2002974 w 20685309"/>
              <a:gd name="connsiteY582" fmla="*/ 2482429 h 10100544"/>
              <a:gd name="connsiteX583" fmla="*/ 1659361 w 20685309"/>
              <a:gd name="connsiteY583" fmla="*/ 2391603 h 10100544"/>
              <a:gd name="connsiteX584" fmla="*/ 1561186 w 20685309"/>
              <a:gd name="connsiteY584" fmla="*/ 2429721 h 10100544"/>
              <a:gd name="connsiteX585" fmla="*/ 1602573 w 20685309"/>
              <a:gd name="connsiteY585" fmla="*/ 2525254 h 10100544"/>
              <a:gd name="connsiteX586" fmla="*/ 1685348 w 20685309"/>
              <a:gd name="connsiteY586" fmla="*/ 2503135 h 10100544"/>
              <a:gd name="connsiteX587" fmla="*/ 1643961 w 20685309"/>
              <a:gd name="connsiteY587" fmla="*/ 2485723 h 10100544"/>
              <a:gd name="connsiteX588" fmla="*/ 1720961 w 20685309"/>
              <a:gd name="connsiteY588" fmla="*/ 2409015 h 10100544"/>
              <a:gd name="connsiteX589" fmla="*/ 1659361 w 20685309"/>
              <a:gd name="connsiteY589" fmla="*/ 2391603 h 10100544"/>
              <a:gd name="connsiteX590" fmla="*/ 1976986 w 20685309"/>
              <a:gd name="connsiteY590" fmla="*/ 2318189 h 10100544"/>
              <a:gd name="connsiteX591" fmla="*/ 1904798 w 20685309"/>
              <a:gd name="connsiteY591" fmla="*/ 2353013 h 10100544"/>
              <a:gd name="connsiteX592" fmla="*/ 1976986 w 20685309"/>
              <a:gd name="connsiteY592" fmla="*/ 2383602 h 10100544"/>
              <a:gd name="connsiteX593" fmla="*/ 1976986 w 20685309"/>
              <a:gd name="connsiteY593" fmla="*/ 2318189 h 10100544"/>
              <a:gd name="connsiteX594" fmla="*/ 18117156 w 20685309"/>
              <a:gd name="connsiteY594" fmla="*/ 2300306 h 10100544"/>
              <a:gd name="connsiteX595" fmla="*/ 18102720 w 20685309"/>
              <a:gd name="connsiteY595" fmla="*/ 2396309 h 10100544"/>
              <a:gd name="connsiteX596" fmla="*/ 18164320 w 20685309"/>
              <a:gd name="connsiteY596" fmla="*/ 2361484 h 10100544"/>
              <a:gd name="connsiteX597" fmla="*/ 18117156 w 20685309"/>
              <a:gd name="connsiteY597" fmla="*/ 2300306 h 10100544"/>
              <a:gd name="connsiteX598" fmla="*/ 2719074 w 20685309"/>
              <a:gd name="connsiteY598" fmla="*/ 2021709 h 10100544"/>
              <a:gd name="connsiteX599" fmla="*/ 2702711 w 20685309"/>
              <a:gd name="connsiteY599" fmla="*/ 2102653 h 10100544"/>
              <a:gd name="connsiteX600" fmla="*/ 2739286 w 20685309"/>
              <a:gd name="connsiteY600" fmla="*/ 2102653 h 10100544"/>
              <a:gd name="connsiteX601" fmla="*/ 2719074 w 20685309"/>
              <a:gd name="connsiteY601" fmla="*/ 2021709 h 10100544"/>
              <a:gd name="connsiteX602" fmla="*/ 18107532 w 20685309"/>
              <a:gd name="connsiteY602" fmla="*/ 1866881 h 10100544"/>
              <a:gd name="connsiteX603" fmla="*/ 18056520 w 20685309"/>
              <a:gd name="connsiteY603" fmla="*/ 1892293 h 10100544"/>
              <a:gd name="connsiteX604" fmla="*/ 18097906 w 20685309"/>
              <a:gd name="connsiteY604" fmla="*/ 1922882 h 10100544"/>
              <a:gd name="connsiteX605" fmla="*/ 2765274 w 20685309"/>
              <a:gd name="connsiteY605" fmla="*/ 1836762 h 10100544"/>
              <a:gd name="connsiteX606" fmla="*/ 2770086 w 20685309"/>
              <a:gd name="connsiteY606" fmla="*/ 1888528 h 10100544"/>
              <a:gd name="connsiteX607" fmla="*/ 2837462 w 20685309"/>
              <a:gd name="connsiteY607" fmla="*/ 1892293 h 10100544"/>
              <a:gd name="connsiteX608" fmla="*/ 2867299 w 20685309"/>
              <a:gd name="connsiteY608" fmla="*/ 1973707 h 10100544"/>
              <a:gd name="connsiteX609" fmla="*/ 2882699 w 20685309"/>
              <a:gd name="connsiteY609" fmla="*/ 1884293 h 10100544"/>
              <a:gd name="connsiteX610" fmla="*/ 2765274 w 20685309"/>
              <a:gd name="connsiteY610" fmla="*/ 1836762 h 10100544"/>
              <a:gd name="connsiteX611" fmla="*/ 3504474 w 20685309"/>
              <a:gd name="connsiteY611" fmla="*/ 1681463 h 10100544"/>
              <a:gd name="connsiteX612" fmla="*/ 3475599 w 20685309"/>
              <a:gd name="connsiteY612" fmla="*/ 1684757 h 10100544"/>
              <a:gd name="connsiteX613" fmla="*/ 3419774 w 20685309"/>
              <a:gd name="connsiteY613" fmla="*/ 1712052 h 10100544"/>
              <a:gd name="connsiteX614" fmla="*/ 3521799 w 20685309"/>
              <a:gd name="connsiteY614" fmla="*/ 1689934 h 10100544"/>
              <a:gd name="connsiteX615" fmla="*/ 3504474 w 20685309"/>
              <a:gd name="connsiteY615" fmla="*/ 1681463 h 10100544"/>
              <a:gd name="connsiteX616" fmla="*/ 18246132 w 20685309"/>
              <a:gd name="connsiteY616" fmla="*/ 1665463 h 10100544"/>
              <a:gd name="connsiteX617" fmla="*/ 18251906 w 20685309"/>
              <a:gd name="connsiteY617" fmla="*/ 1677228 h 10100544"/>
              <a:gd name="connsiteX618" fmla="*/ 18230732 w 20685309"/>
              <a:gd name="connsiteY618" fmla="*/ 1703582 h 10100544"/>
              <a:gd name="connsiteX619" fmla="*/ 18133520 w 20685309"/>
              <a:gd name="connsiteY619" fmla="*/ 1707346 h 10100544"/>
              <a:gd name="connsiteX620" fmla="*/ 18204744 w 20685309"/>
              <a:gd name="connsiteY620" fmla="*/ 1862175 h 10100544"/>
              <a:gd name="connsiteX621" fmla="*/ 18292332 w 20685309"/>
              <a:gd name="connsiteY621" fmla="*/ 1694640 h 10100544"/>
              <a:gd name="connsiteX622" fmla="*/ 18246132 w 20685309"/>
              <a:gd name="connsiteY622" fmla="*/ 1665463 h 10100544"/>
              <a:gd name="connsiteX623" fmla="*/ 3107924 w 20685309"/>
              <a:gd name="connsiteY623" fmla="*/ 1613226 h 10100544"/>
              <a:gd name="connsiteX624" fmla="*/ 3107924 w 20685309"/>
              <a:gd name="connsiteY624" fmla="*/ 1746877 h 10100544"/>
              <a:gd name="connsiteX625" fmla="*/ 3153162 w 20685309"/>
              <a:gd name="connsiteY625" fmla="*/ 1750642 h 10100544"/>
              <a:gd name="connsiteX626" fmla="*/ 3148349 w 20685309"/>
              <a:gd name="connsiteY626" fmla="*/ 1613226 h 10100544"/>
              <a:gd name="connsiteX627" fmla="*/ 18095020 w 20685309"/>
              <a:gd name="connsiteY627" fmla="*/ 1611343 h 10100544"/>
              <a:gd name="connsiteX628" fmla="*/ 18046894 w 20685309"/>
              <a:gd name="connsiteY628" fmla="*/ 1716758 h 10100544"/>
              <a:gd name="connsiteX629" fmla="*/ 18117156 w 20685309"/>
              <a:gd name="connsiteY629" fmla="*/ 1613226 h 10100544"/>
              <a:gd name="connsiteX630" fmla="*/ 18095020 w 20685309"/>
              <a:gd name="connsiteY630" fmla="*/ 1611343 h 10100544"/>
              <a:gd name="connsiteX631" fmla="*/ 18000334 w 20685309"/>
              <a:gd name="connsiteY631" fmla="*/ 1587637 h 10100544"/>
              <a:gd name="connsiteX632" fmla="*/ 17990106 w 20685309"/>
              <a:gd name="connsiteY632" fmla="*/ 1591107 h 10100544"/>
              <a:gd name="connsiteX633" fmla="*/ 17678256 w 20685309"/>
              <a:gd name="connsiteY633" fmla="*/ 1677228 h 10100544"/>
              <a:gd name="connsiteX634" fmla="*/ 17774506 w 20685309"/>
              <a:gd name="connsiteY634" fmla="*/ 1737465 h 10100544"/>
              <a:gd name="connsiteX635" fmla="*/ 17703282 w 20685309"/>
              <a:gd name="connsiteY635" fmla="*/ 1772289 h 10100544"/>
              <a:gd name="connsiteX636" fmla="*/ 17785094 w 20685309"/>
              <a:gd name="connsiteY636" fmla="*/ 1806173 h 10100544"/>
              <a:gd name="connsiteX637" fmla="*/ 17944870 w 20685309"/>
              <a:gd name="connsiteY637" fmla="*/ 1776054 h 10100544"/>
              <a:gd name="connsiteX638" fmla="*/ 18025720 w 20685309"/>
              <a:gd name="connsiteY638" fmla="*/ 1621226 h 10100544"/>
              <a:gd name="connsiteX639" fmla="*/ 18005506 w 20685309"/>
              <a:gd name="connsiteY639" fmla="*/ 1590166 h 10100544"/>
              <a:gd name="connsiteX640" fmla="*/ 18000334 w 20685309"/>
              <a:gd name="connsiteY640" fmla="*/ 1587637 h 10100544"/>
              <a:gd name="connsiteX641" fmla="*/ 18251906 w 20685309"/>
              <a:gd name="connsiteY641" fmla="*/ 1527105 h 10100544"/>
              <a:gd name="connsiteX642" fmla="*/ 18225920 w 20685309"/>
              <a:gd name="connsiteY642" fmla="*/ 1621226 h 10100544"/>
              <a:gd name="connsiteX643" fmla="*/ 18312544 w 20685309"/>
              <a:gd name="connsiteY643" fmla="*/ 1544518 h 10100544"/>
              <a:gd name="connsiteX644" fmla="*/ 18251906 w 20685309"/>
              <a:gd name="connsiteY644" fmla="*/ 1527105 h 10100544"/>
              <a:gd name="connsiteX645" fmla="*/ 18030532 w 20685309"/>
              <a:gd name="connsiteY645" fmla="*/ 1471104 h 10100544"/>
              <a:gd name="connsiteX646" fmla="*/ 17944870 w 20685309"/>
              <a:gd name="connsiteY646" fmla="*/ 1518635 h 10100544"/>
              <a:gd name="connsiteX647" fmla="*/ 18030532 w 20685309"/>
              <a:gd name="connsiteY647" fmla="*/ 1471104 h 10100544"/>
              <a:gd name="connsiteX648" fmla="*/ 16933282 w 20685309"/>
              <a:gd name="connsiteY648" fmla="*/ 1454162 h 10100544"/>
              <a:gd name="connsiteX649" fmla="*/ 16894782 w 20685309"/>
              <a:gd name="connsiteY649" fmla="*/ 1454633 h 10100544"/>
              <a:gd name="connsiteX650" fmla="*/ 16852432 w 20685309"/>
              <a:gd name="connsiteY650" fmla="*/ 1483810 h 10100544"/>
              <a:gd name="connsiteX651" fmla="*/ 17068032 w 20685309"/>
              <a:gd name="connsiteY651" fmla="*/ 1458398 h 10100544"/>
              <a:gd name="connsiteX652" fmla="*/ 16933282 w 20685309"/>
              <a:gd name="connsiteY652" fmla="*/ 1454162 h 10100544"/>
              <a:gd name="connsiteX653" fmla="*/ 18332756 w 20685309"/>
              <a:gd name="connsiteY653" fmla="*/ 1453691 h 10100544"/>
              <a:gd name="connsiteX654" fmla="*/ 18318320 w 20685309"/>
              <a:gd name="connsiteY654" fmla="*/ 1518635 h 10100544"/>
              <a:gd name="connsiteX655" fmla="*/ 18363556 w 20685309"/>
              <a:gd name="connsiteY655" fmla="*/ 1509693 h 10100544"/>
              <a:gd name="connsiteX656" fmla="*/ 18363556 w 20685309"/>
              <a:gd name="connsiteY656" fmla="*/ 1453691 h 10100544"/>
              <a:gd name="connsiteX657" fmla="*/ 17852470 w 20685309"/>
              <a:gd name="connsiteY657" fmla="*/ 1453691 h 10100544"/>
              <a:gd name="connsiteX658" fmla="*/ 17820706 w 20685309"/>
              <a:gd name="connsiteY658" fmla="*/ 1483810 h 10100544"/>
              <a:gd name="connsiteX659" fmla="*/ 17887120 w 20685309"/>
              <a:gd name="connsiteY659" fmla="*/ 1462633 h 10100544"/>
              <a:gd name="connsiteX660" fmla="*/ 17852470 w 20685309"/>
              <a:gd name="connsiteY660" fmla="*/ 1453691 h 10100544"/>
              <a:gd name="connsiteX661" fmla="*/ 5975213 w 20685309"/>
              <a:gd name="connsiteY661" fmla="*/ 1453691 h 10100544"/>
              <a:gd name="connsiteX662" fmla="*/ 5969438 w 20685309"/>
              <a:gd name="connsiteY662" fmla="*/ 1492281 h 10100544"/>
              <a:gd name="connsiteX663" fmla="*/ 6026226 w 20685309"/>
              <a:gd name="connsiteY663" fmla="*/ 1466398 h 10100544"/>
              <a:gd name="connsiteX664" fmla="*/ 5975213 w 20685309"/>
              <a:gd name="connsiteY664" fmla="*/ 1453691 h 10100544"/>
              <a:gd name="connsiteX665" fmla="*/ 5964626 w 20685309"/>
              <a:gd name="connsiteY665" fmla="*/ 1436279 h 10100544"/>
              <a:gd name="connsiteX666" fmla="*/ 5881850 w 20685309"/>
              <a:gd name="connsiteY666" fmla="*/ 1501222 h 10100544"/>
              <a:gd name="connsiteX667" fmla="*/ 5932863 w 20685309"/>
              <a:gd name="connsiteY667" fmla="*/ 1501222 h 10100544"/>
              <a:gd name="connsiteX668" fmla="*/ 5964626 w 20685309"/>
              <a:gd name="connsiteY668" fmla="*/ 1436279 h 10100544"/>
              <a:gd name="connsiteX669" fmla="*/ 5683576 w 20685309"/>
              <a:gd name="connsiteY669" fmla="*/ 1367571 h 10100544"/>
              <a:gd name="connsiteX670" fmla="*/ 5683576 w 20685309"/>
              <a:gd name="connsiteY670" fmla="*/ 1436279 h 10100544"/>
              <a:gd name="connsiteX671" fmla="*/ 5713413 w 20685309"/>
              <a:gd name="connsiteY671" fmla="*/ 1380278 h 10100544"/>
              <a:gd name="connsiteX672" fmla="*/ 5683576 w 20685309"/>
              <a:gd name="connsiteY672" fmla="*/ 1367571 h 10100544"/>
              <a:gd name="connsiteX673" fmla="*/ 18246132 w 20685309"/>
              <a:gd name="connsiteY673" fmla="*/ 1363806 h 10100544"/>
              <a:gd name="connsiteX674" fmla="*/ 18215332 w 20685309"/>
              <a:gd name="connsiteY674" fmla="*/ 1432515 h 10100544"/>
              <a:gd name="connsiteX675" fmla="*/ 18286556 w 20685309"/>
              <a:gd name="connsiteY675" fmla="*/ 1393454 h 10100544"/>
              <a:gd name="connsiteX676" fmla="*/ 18246132 w 20685309"/>
              <a:gd name="connsiteY676" fmla="*/ 1363806 h 10100544"/>
              <a:gd name="connsiteX677" fmla="*/ 17262456 w 20685309"/>
              <a:gd name="connsiteY677" fmla="*/ 1350159 h 10100544"/>
              <a:gd name="connsiteX678" fmla="*/ 17304806 w 20685309"/>
              <a:gd name="connsiteY678" fmla="*/ 1350159 h 10100544"/>
              <a:gd name="connsiteX679" fmla="*/ 4709525 w 20685309"/>
              <a:gd name="connsiteY679" fmla="*/ 1331335 h 10100544"/>
              <a:gd name="connsiteX680" fmla="*/ 4674875 w 20685309"/>
              <a:gd name="connsiteY680" fmla="*/ 1363806 h 10100544"/>
              <a:gd name="connsiteX681" fmla="*/ 4740325 w 20685309"/>
              <a:gd name="connsiteY681" fmla="*/ 1354865 h 10100544"/>
              <a:gd name="connsiteX682" fmla="*/ 4709525 w 20685309"/>
              <a:gd name="connsiteY682" fmla="*/ 1331335 h 10100544"/>
              <a:gd name="connsiteX683" fmla="*/ 17836106 w 20685309"/>
              <a:gd name="connsiteY683" fmla="*/ 1324746 h 10100544"/>
              <a:gd name="connsiteX684" fmla="*/ 17851506 w 20685309"/>
              <a:gd name="connsiteY684" fmla="*/ 1376513 h 10100544"/>
              <a:gd name="connsiteX685" fmla="*/ 17825520 w 20685309"/>
              <a:gd name="connsiteY685" fmla="*/ 1376513 h 10100544"/>
              <a:gd name="connsiteX686" fmla="*/ 17836106 w 20685309"/>
              <a:gd name="connsiteY686" fmla="*/ 1324746 h 10100544"/>
              <a:gd name="connsiteX687" fmla="*/ 17694618 w 20685309"/>
              <a:gd name="connsiteY687" fmla="*/ 1313923 h 10100544"/>
              <a:gd name="connsiteX688" fmla="*/ 17657082 w 20685309"/>
              <a:gd name="connsiteY688" fmla="*/ 1337453 h 10100544"/>
              <a:gd name="connsiteX689" fmla="*/ 17708094 w 20685309"/>
              <a:gd name="connsiteY689" fmla="*/ 1354865 h 10100544"/>
              <a:gd name="connsiteX690" fmla="*/ 17694618 w 20685309"/>
              <a:gd name="connsiteY690" fmla="*/ 1313923 h 10100544"/>
              <a:gd name="connsiteX691" fmla="*/ 17196044 w 20685309"/>
              <a:gd name="connsiteY691" fmla="*/ 1310158 h 10100544"/>
              <a:gd name="connsiteX692" fmla="*/ 17166206 w 20685309"/>
              <a:gd name="connsiteY692" fmla="*/ 1341688 h 10100544"/>
              <a:gd name="connsiteX693" fmla="*/ 17243206 w 20685309"/>
              <a:gd name="connsiteY693" fmla="*/ 1333688 h 10100544"/>
              <a:gd name="connsiteX694" fmla="*/ 17196044 w 20685309"/>
              <a:gd name="connsiteY694" fmla="*/ 1310158 h 10100544"/>
              <a:gd name="connsiteX695" fmla="*/ 18225920 w 20685309"/>
              <a:gd name="connsiteY695" fmla="*/ 1294157 h 10100544"/>
              <a:gd name="connsiteX696" fmla="*/ 18123894 w 20685309"/>
              <a:gd name="connsiteY696" fmla="*/ 1328982 h 10100544"/>
              <a:gd name="connsiteX697" fmla="*/ 18092132 w 20685309"/>
              <a:gd name="connsiteY697" fmla="*/ 1380278 h 10100544"/>
              <a:gd name="connsiteX698" fmla="*/ 18225920 w 20685309"/>
              <a:gd name="connsiteY698" fmla="*/ 1294157 h 10100544"/>
              <a:gd name="connsiteX699" fmla="*/ 6185038 w 20685309"/>
              <a:gd name="connsiteY699" fmla="*/ 1222155 h 10100544"/>
              <a:gd name="connsiteX700" fmla="*/ 6123438 w 20685309"/>
              <a:gd name="connsiteY700" fmla="*/ 1273451 h 10100544"/>
              <a:gd name="connsiteX701" fmla="*/ 6185038 w 20685309"/>
              <a:gd name="connsiteY701" fmla="*/ 1222155 h 10100544"/>
              <a:gd name="connsiteX702" fmla="*/ 4761500 w 20685309"/>
              <a:gd name="connsiteY702" fmla="*/ 1150623 h 10100544"/>
              <a:gd name="connsiteX703" fmla="*/ 4740325 w 20685309"/>
              <a:gd name="connsiteY703" fmla="*/ 1152506 h 10100544"/>
              <a:gd name="connsiteX704" fmla="*/ 4680650 w 20685309"/>
              <a:gd name="connsiteY704" fmla="*/ 1187330 h 10100544"/>
              <a:gd name="connsiteX705" fmla="*/ 4802888 w 20685309"/>
              <a:gd name="connsiteY705" fmla="*/ 1247568 h 10100544"/>
              <a:gd name="connsiteX706" fmla="*/ 4802888 w 20685309"/>
              <a:gd name="connsiteY706" fmla="*/ 1169918 h 10100544"/>
              <a:gd name="connsiteX707" fmla="*/ 4761500 w 20685309"/>
              <a:gd name="connsiteY707" fmla="*/ 1150623 h 10100544"/>
              <a:gd name="connsiteX708" fmla="*/ 16169056 w 20685309"/>
              <a:gd name="connsiteY708" fmla="*/ 1102151 h 10100544"/>
              <a:gd name="connsiteX709" fmla="*/ 16003506 w 20685309"/>
              <a:gd name="connsiteY709" fmla="*/ 1121917 h 10100544"/>
              <a:gd name="connsiteX710" fmla="*/ 16214292 w 20685309"/>
              <a:gd name="connsiteY710" fmla="*/ 1113917 h 10100544"/>
              <a:gd name="connsiteX711" fmla="*/ 16169056 w 20685309"/>
              <a:gd name="connsiteY711" fmla="*/ 1102151 h 10100544"/>
              <a:gd name="connsiteX712" fmla="*/ 3363949 w 20685309"/>
              <a:gd name="connsiteY712" fmla="*/ 1070621 h 10100544"/>
              <a:gd name="connsiteX713" fmla="*/ 3256149 w 20685309"/>
              <a:gd name="connsiteY713" fmla="*/ 1121917 h 10100544"/>
              <a:gd name="connsiteX714" fmla="*/ 3333149 w 20685309"/>
              <a:gd name="connsiteY714" fmla="*/ 1178860 h 10100544"/>
              <a:gd name="connsiteX715" fmla="*/ 3363949 w 20685309"/>
              <a:gd name="connsiteY715" fmla="*/ 1070621 h 10100544"/>
              <a:gd name="connsiteX716" fmla="*/ 16344232 w 20685309"/>
              <a:gd name="connsiteY716" fmla="*/ 1067327 h 10100544"/>
              <a:gd name="connsiteX717" fmla="*/ 16316318 w 20685309"/>
              <a:gd name="connsiteY717" fmla="*/ 1092739 h 10100544"/>
              <a:gd name="connsiteX718" fmla="*/ 16372144 w 20685309"/>
              <a:gd name="connsiteY718" fmla="*/ 1083798 h 10100544"/>
              <a:gd name="connsiteX719" fmla="*/ 16344232 w 20685309"/>
              <a:gd name="connsiteY719" fmla="*/ 1067327 h 10100544"/>
              <a:gd name="connsiteX720" fmla="*/ 15835068 w 20685309"/>
              <a:gd name="connsiteY720" fmla="*/ 1056032 h 10100544"/>
              <a:gd name="connsiteX721" fmla="*/ 15773468 w 20685309"/>
              <a:gd name="connsiteY721" fmla="*/ 1136035 h 10100544"/>
              <a:gd name="connsiteX722" fmla="*/ 15881268 w 20685309"/>
              <a:gd name="connsiteY722" fmla="*/ 1131329 h 10100544"/>
              <a:gd name="connsiteX723" fmla="*/ 15881268 w 20685309"/>
              <a:gd name="connsiteY723" fmla="*/ 1075327 h 10100544"/>
              <a:gd name="connsiteX724" fmla="*/ 15870680 w 20685309"/>
              <a:gd name="connsiteY724" fmla="*/ 1062621 h 10100544"/>
              <a:gd name="connsiteX725" fmla="*/ 15835068 w 20685309"/>
              <a:gd name="connsiteY725" fmla="*/ 1056032 h 10100544"/>
              <a:gd name="connsiteX726" fmla="*/ 5764426 w 20685309"/>
              <a:gd name="connsiteY726" fmla="*/ 1019325 h 10100544"/>
              <a:gd name="connsiteX727" fmla="*/ 5724000 w 20685309"/>
              <a:gd name="connsiteY727" fmla="*/ 1088033 h 10100544"/>
              <a:gd name="connsiteX728" fmla="*/ 5811588 w 20685309"/>
              <a:gd name="connsiteY728" fmla="*/ 1092739 h 10100544"/>
              <a:gd name="connsiteX729" fmla="*/ 5801000 w 20685309"/>
              <a:gd name="connsiteY729" fmla="*/ 1156741 h 10100544"/>
              <a:gd name="connsiteX730" fmla="*/ 5754800 w 20685309"/>
              <a:gd name="connsiteY730" fmla="*/ 1182624 h 10100544"/>
              <a:gd name="connsiteX731" fmla="*/ 5826988 w 20685309"/>
              <a:gd name="connsiteY731" fmla="*/ 1268745 h 10100544"/>
              <a:gd name="connsiteX732" fmla="*/ 5728813 w 20685309"/>
              <a:gd name="connsiteY732" fmla="*/ 1260274 h 10100544"/>
              <a:gd name="connsiteX733" fmla="*/ 5779826 w 20685309"/>
              <a:gd name="connsiteY733" fmla="*/ 1303569 h 10100544"/>
              <a:gd name="connsiteX734" fmla="*/ 5713413 w 20685309"/>
              <a:gd name="connsiteY734" fmla="*/ 1303569 h 10100544"/>
              <a:gd name="connsiteX735" fmla="*/ 5693200 w 20685309"/>
              <a:gd name="connsiteY735" fmla="*/ 1354865 h 10100544"/>
              <a:gd name="connsiteX736" fmla="*/ 5745176 w 20685309"/>
              <a:gd name="connsiteY736" fmla="*/ 1372277 h 10100544"/>
              <a:gd name="connsiteX737" fmla="*/ 5739400 w 20685309"/>
              <a:gd name="connsiteY737" fmla="*/ 1479104 h 10100544"/>
              <a:gd name="connsiteX738" fmla="*/ 5847200 w 20685309"/>
              <a:gd name="connsiteY738" fmla="*/ 1419808 h 10100544"/>
              <a:gd name="connsiteX739" fmla="*/ 5826988 w 20685309"/>
              <a:gd name="connsiteY739" fmla="*/ 1483810 h 10100544"/>
              <a:gd name="connsiteX740" fmla="*/ 5856826 w 20685309"/>
              <a:gd name="connsiteY740" fmla="*/ 1527105 h 10100544"/>
              <a:gd name="connsiteX741" fmla="*/ 5903026 w 20685309"/>
              <a:gd name="connsiteY741" fmla="*/ 1432515 h 10100544"/>
              <a:gd name="connsiteX742" fmla="*/ 5856826 w 20685309"/>
              <a:gd name="connsiteY742" fmla="*/ 1376513 h 10100544"/>
              <a:gd name="connsiteX743" fmla="*/ 5785600 w 20685309"/>
              <a:gd name="connsiteY743" fmla="*/ 1415102 h 10100544"/>
              <a:gd name="connsiteX744" fmla="*/ 5801000 w 20685309"/>
              <a:gd name="connsiteY744" fmla="*/ 1294157 h 10100544"/>
              <a:gd name="connsiteX745" fmla="*/ 6097450 w 20685309"/>
              <a:gd name="connsiteY745" fmla="*/ 1294157 h 10100544"/>
              <a:gd name="connsiteX746" fmla="*/ 6083013 w 20685309"/>
              <a:gd name="connsiteY746" fmla="*/ 1242862 h 10100544"/>
              <a:gd name="connsiteX747" fmla="*/ 6174450 w 20685309"/>
              <a:gd name="connsiteY747" fmla="*/ 1152506 h 10100544"/>
              <a:gd name="connsiteX748" fmla="*/ 6118626 w 20685309"/>
              <a:gd name="connsiteY748" fmla="*/ 1083798 h 10100544"/>
              <a:gd name="connsiteX749" fmla="*/ 6061838 w 20685309"/>
              <a:gd name="connsiteY749" fmla="*/ 1036738 h 10100544"/>
              <a:gd name="connsiteX750" fmla="*/ 6071463 w 20685309"/>
              <a:gd name="connsiteY750" fmla="*/ 1105446 h 10100544"/>
              <a:gd name="connsiteX751" fmla="*/ 5867413 w 20685309"/>
              <a:gd name="connsiteY751" fmla="*/ 1092739 h 10100544"/>
              <a:gd name="connsiteX752" fmla="*/ 5881850 w 20685309"/>
              <a:gd name="connsiteY752" fmla="*/ 1053209 h 10100544"/>
              <a:gd name="connsiteX753" fmla="*/ 5826988 w 20685309"/>
              <a:gd name="connsiteY753" fmla="*/ 1066386 h 10100544"/>
              <a:gd name="connsiteX754" fmla="*/ 5822176 w 20685309"/>
              <a:gd name="connsiteY754" fmla="*/ 1023090 h 10100544"/>
              <a:gd name="connsiteX755" fmla="*/ 5805813 w 20685309"/>
              <a:gd name="connsiteY755" fmla="*/ 1062621 h 10100544"/>
              <a:gd name="connsiteX756" fmla="*/ 5764426 w 20685309"/>
              <a:gd name="connsiteY756" fmla="*/ 1019325 h 10100544"/>
              <a:gd name="connsiteX757" fmla="*/ 5929013 w 20685309"/>
              <a:gd name="connsiteY757" fmla="*/ 950617 h 10100544"/>
              <a:gd name="connsiteX758" fmla="*/ 5907838 w 20685309"/>
              <a:gd name="connsiteY758" fmla="*/ 1027796 h 10100544"/>
              <a:gd name="connsiteX759" fmla="*/ 5990613 w 20685309"/>
              <a:gd name="connsiteY759" fmla="*/ 1006619 h 10100544"/>
              <a:gd name="connsiteX760" fmla="*/ 5929013 w 20685309"/>
              <a:gd name="connsiteY760" fmla="*/ 950617 h 10100544"/>
              <a:gd name="connsiteX761" fmla="*/ 8124476 w 20685309"/>
              <a:gd name="connsiteY761" fmla="*/ 928970 h 10100544"/>
              <a:gd name="connsiteX762" fmla="*/ 8058064 w 20685309"/>
              <a:gd name="connsiteY762" fmla="*/ 937911 h 10100544"/>
              <a:gd name="connsiteX763" fmla="*/ 8124476 w 20685309"/>
              <a:gd name="connsiteY763" fmla="*/ 928970 h 10100544"/>
              <a:gd name="connsiteX764" fmla="*/ 5861638 w 20685309"/>
              <a:gd name="connsiteY764" fmla="*/ 905439 h 10100544"/>
              <a:gd name="connsiteX765" fmla="*/ 5815438 w 20685309"/>
              <a:gd name="connsiteY765" fmla="*/ 915793 h 10100544"/>
              <a:gd name="connsiteX766" fmla="*/ 5887626 w 20685309"/>
              <a:gd name="connsiteY766" fmla="*/ 946382 h 10100544"/>
              <a:gd name="connsiteX767" fmla="*/ 5903026 w 20685309"/>
              <a:gd name="connsiteY767" fmla="*/ 907793 h 10100544"/>
              <a:gd name="connsiteX768" fmla="*/ 5861638 w 20685309"/>
              <a:gd name="connsiteY768" fmla="*/ 905439 h 10100544"/>
              <a:gd name="connsiteX769" fmla="*/ 8973402 w 20685309"/>
              <a:gd name="connsiteY769" fmla="*/ 794848 h 10100544"/>
              <a:gd name="connsiteX770" fmla="*/ 8847314 w 20685309"/>
              <a:gd name="connsiteY770" fmla="*/ 808966 h 10100544"/>
              <a:gd name="connsiteX771" fmla="*/ 8881964 w 20685309"/>
              <a:gd name="connsiteY771" fmla="*/ 847085 h 10100544"/>
              <a:gd name="connsiteX772" fmla="*/ 9077352 w 20685309"/>
              <a:gd name="connsiteY772" fmla="*/ 804260 h 10100544"/>
              <a:gd name="connsiteX773" fmla="*/ 9082164 w 20685309"/>
              <a:gd name="connsiteY773" fmla="*/ 885674 h 10100544"/>
              <a:gd name="connsiteX774" fmla="*/ 9118740 w 20685309"/>
              <a:gd name="connsiteY774" fmla="*/ 890380 h 10100544"/>
              <a:gd name="connsiteX775" fmla="*/ 9435402 w 20685309"/>
              <a:gd name="connsiteY775" fmla="*/ 898380 h 10100544"/>
              <a:gd name="connsiteX776" fmla="*/ 9604802 w 20685309"/>
              <a:gd name="connsiteY776" fmla="*/ 937911 h 10100544"/>
              <a:gd name="connsiteX777" fmla="*/ 9599028 w 20685309"/>
              <a:gd name="connsiteY777" fmla="*/ 898380 h 10100544"/>
              <a:gd name="connsiteX778" fmla="*/ 9322790 w 20685309"/>
              <a:gd name="connsiteY778" fmla="*/ 877674 h 10100544"/>
              <a:gd name="connsiteX779" fmla="*/ 8973402 w 20685309"/>
              <a:gd name="connsiteY779" fmla="*/ 794848 h 10100544"/>
              <a:gd name="connsiteX780" fmla="*/ 5606576 w 20685309"/>
              <a:gd name="connsiteY780" fmla="*/ 782141 h 10100544"/>
              <a:gd name="connsiteX781" fmla="*/ 5606576 w 20685309"/>
              <a:gd name="connsiteY781" fmla="*/ 851791 h 10100544"/>
              <a:gd name="connsiteX782" fmla="*/ 5566150 w 20685309"/>
              <a:gd name="connsiteY782" fmla="*/ 834379 h 10100544"/>
              <a:gd name="connsiteX783" fmla="*/ 5606576 w 20685309"/>
              <a:gd name="connsiteY783" fmla="*/ 782141 h 10100544"/>
              <a:gd name="connsiteX784" fmla="*/ 3269624 w 20685309"/>
              <a:gd name="connsiteY784" fmla="*/ 763317 h 10100544"/>
              <a:gd name="connsiteX785" fmla="*/ 3240749 w 20685309"/>
              <a:gd name="connsiteY785" fmla="*/ 795789 h 10100544"/>
              <a:gd name="connsiteX786" fmla="*/ 3317749 w 20685309"/>
              <a:gd name="connsiteY786" fmla="*/ 774141 h 10100544"/>
              <a:gd name="connsiteX787" fmla="*/ 3269624 w 20685309"/>
              <a:gd name="connsiteY787" fmla="*/ 763317 h 10100544"/>
              <a:gd name="connsiteX788" fmla="*/ 6942526 w 20685309"/>
              <a:gd name="connsiteY788" fmla="*/ 412248 h 10100544"/>
              <a:gd name="connsiteX789" fmla="*/ 6870338 w 20685309"/>
              <a:gd name="connsiteY789" fmla="*/ 464485 h 10100544"/>
              <a:gd name="connsiteX790" fmla="*/ 6942526 w 20685309"/>
              <a:gd name="connsiteY790" fmla="*/ 412248 h 10100544"/>
              <a:gd name="connsiteX791" fmla="*/ 6154238 w 20685309"/>
              <a:gd name="connsiteY791" fmla="*/ 262126 h 10100544"/>
              <a:gd name="connsiteX792" fmla="*/ 6092638 w 20685309"/>
              <a:gd name="connsiteY792" fmla="*/ 309656 h 10100544"/>
              <a:gd name="connsiteX793" fmla="*/ 6154238 w 20685309"/>
              <a:gd name="connsiteY793" fmla="*/ 262126 h 10100544"/>
              <a:gd name="connsiteX794" fmla="*/ 8079239 w 20685309"/>
              <a:gd name="connsiteY794" fmla="*/ 210830 h 10100544"/>
              <a:gd name="connsiteX795" fmla="*/ 8022452 w 20685309"/>
              <a:gd name="connsiteY795" fmla="*/ 287538 h 10100544"/>
              <a:gd name="connsiteX796" fmla="*/ 8079239 w 20685309"/>
              <a:gd name="connsiteY796" fmla="*/ 210830 h 10100544"/>
              <a:gd name="connsiteX797" fmla="*/ 8626902 w 20685309"/>
              <a:gd name="connsiteY797" fmla="*/ 0 h 10100544"/>
              <a:gd name="connsiteX798" fmla="*/ 8652888 w 20685309"/>
              <a:gd name="connsiteY798" fmla="*/ 43296 h 10100544"/>
              <a:gd name="connsiteX799" fmla="*/ 9179376 w 20685309"/>
              <a:gd name="connsiteY799" fmla="*/ 98827 h 10100544"/>
              <a:gd name="connsiteX800" fmla="*/ 9291990 w 20685309"/>
              <a:gd name="connsiteY800" fmla="*/ 145416 h 10100544"/>
              <a:gd name="connsiteX801" fmla="*/ 9297764 w 20685309"/>
              <a:gd name="connsiteY801" fmla="*/ 201418 h 10100544"/>
              <a:gd name="connsiteX802" fmla="*/ 9599028 w 20685309"/>
              <a:gd name="connsiteY802" fmla="*/ 287538 h 10100544"/>
              <a:gd name="connsiteX803" fmla="*/ 9594216 w 20685309"/>
              <a:gd name="connsiteY803" fmla="*/ 327069 h 10100544"/>
              <a:gd name="connsiteX804" fmla="*/ 9727040 w 20685309"/>
              <a:gd name="connsiteY804" fmla="*/ 322363 h 10100544"/>
              <a:gd name="connsiteX805" fmla="*/ 9809816 w 20685309"/>
              <a:gd name="connsiteY805" fmla="*/ 352481 h 10100544"/>
              <a:gd name="connsiteX806" fmla="*/ 9809816 w 20685309"/>
              <a:gd name="connsiteY806" fmla="*/ 421189 h 10100544"/>
              <a:gd name="connsiteX807" fmla="*/ 9871416 w 20685309"/>
              <a:gd name="connsiteY807" fmla="*/ 399542 h 10100544"/>
              <a:gd name="connsiteX808" fmla="*/ 10172678 w 20685309"/>
              <a:gd name="connsiteY808" fmla="*/ 563311 h 10100544"/>
              <a:gd name="connsiteX809" fmla="*/ 10300690 w 20685309"/>
              <a:gd name="connsiteY809" fmla="*/ 718140 h 10100544"/>
              <a:gd name="connsiteX810" fmla="*/ 10280478 w 20685309"/>
              <a:gd name="connsiteY810" fmla="*/ 774141 h 10100544"/>
              <a:gd name="connsiteX811" fmla="*/ 10290104 w 20685309"/>
              <a:gd name="connsiteY811" fmla="*/ 765671 h 10100544"/>
              <a:gd name="connsiteX812" fmla="*/ 10469128 w 20685309"/>
              <a:gd name="connsiteY812" fmla="*/ 808966 h 10100544"/>
              <a:gd name="connsiteX813" fmla="*/ 10515328 w 20685309"/>
              <a:gd name="connsiteY813" fmla="*/ 782141 h 10100544"/>
              <a:gd name="connsiteX814" fmla="*/ 10562490 w 20685309"/>
              <a:gd name="connsiteY814" fmla="*/ 838143 h 10100544"/>
              <a:gd name="connsiteX815" fmla="*/ 10577890 w 20685309"/>
              <a:gd name="connsiteY815" fmla="*/ 812260 h 10100544"/>
              <a:gd name="connsiteX816" fmla="*/ 10649116 w 20685309"/>
              <a:gd name="connsiteY816" fmla="*/ 847085 h 10100544"/>
              <a:gd name="connsiteX817" fmla="*/ 10996578 w 20685309"/>
              <a:gd name="connsiteY817" fmla="*/ 868262 h 10100544"/>
              <a:gd name="connsiteX818" fmla="*/ 11329604 w 20685309"/>
              <a:gd name="connsiteY818" fmla="*/ 907793 h 10100544"/>
              <a:gd name="connsiteX819" fmla="*/ 11943680 w 20685309"/>
              <a:gd name="connsiteY819" fmla="*/ 920499 h 10100544"/>
              <a:gd name="connsiteX820" fmla="*/ 11943680 w 20685309"/>
              <a:gd name="connsiteY820" fmla="*/ 989207 h 10100544"/>
              <a:gd name="connsiteX821" fmla="*/ 11985066 w 20685309"/>
              <a:gd name="connsiteY821" fmla="*/ 924264 h 10100544"/>
              <a:gd name="connsiteX822" fmla="*/ 12011054 w 20685309"/>
              <a:gd name="connsiteY822" fmla="*/ 993913 h 10100544"/>
              <a:gd name="connsiteX823" fmla="*/ 12077466 w 20685309"/>
              <a:gd name="connsiteY823" fmla="*/ 984501 h 10100544"/>
              <a:gd name="connsiteX824" fmla="*/ 12040892 w 20685309"/>
              <a:gd name="connsiteY824" fmla="*/ 915793 h 10100544"/>
              <a:gd name="connsiteX825" fmla="*/ 12148692 w 20685309"/>
              <a:gd name="connsiteY825" fmla="*/ 1015090 h 10100544"/>
              <a:gd name="connsiteX826" fmla="*/ 12190080 w 20685309"/>
              <a:gd name="connsiteY826" fmla="*/ 963794 h 10100544"/>
              <a:gd name="connsiteX827" fmla="*/ 12476904 w 20685309"/>
              <a:gd name="connsiteY827" fmla="*/ 1027796 h 10100544"/>
              <a:gd name="connsiteX828" fmla="*/ 12466316 w 20685309"/>
              <a:gd name="connsiteY828" fmla="*/ 1066386 h 10100544"/>
              <a:gd name="connsiteX829" fmla="*/ 12538504 w 20685309"/>
              <a:gd name="connsiteY829" fmla="*/ 1032502 h 10100544"/>
              <a:gd name="connsiteX830" fmla="*/ 12589516 w 20685309"/>
              <a:gd name="connsiteY830" fmla="*/ 1075327 h 10100544"/>
              <a:gd name="connsiteX831" fmla="*/ 12706940 w 20685309"/>
              <a:gd name="connsiteY831" fmla="*/ 1015090 h 10100544"/>
              <a:gd name="connsiteX832" fmla="*/ 12794528 w 20685309"/>
              <a:gd name="connsiteY832" fmla="*/ 1088033 h 10100544"/>
              <a:gd name="connsiteX833" fmla="*/ 12880192 w 20685309"/>
              <a:gd name="connsiteY833" fmla="*/ 1040502 h 10100544"/>
              <a:gd name="connsiteX834" fmla="*/ 12839768 w 20685309"/>
              <a:gd name="connsiteY834" fmla="*/ 1080033 h 10100544"/>
              <a:gd name="connsiteX835" fmla="*/ 13095792 w 20685309"/>
              <a:gd name="connsiteY835" fmla="*/ 1109211 h 10100544"/>
              <a:gd name="connsiteX836" fmla="*/ 13248828 w 20685309"/>
              <a:gd name="connsiteY836" fmla="*/ 1118623 h 10100544"/>
              <a:gd name="connsiteX837" fmla="*/ 13315242 w 20685309"/>
              <a:gd name="connsiteY837" fmla="*/ 1191566 h 10100544"/>
              <a:gd name="connsiteX838" fmla="*/ 13485604 w 20685309"/>
              <a:gd name="connsiteY838" fmla="*/ 1230155 h 10100544"/>
              <a:gd name="connsiteX839" fmla="*/ 13833068 w 20685309"/>
              <a:gd name="connsiteY839" fmla="*/ 1256038 h 10100544"/>
              <a:gd name="connsiteX840" fmla="*/ 13981292 w 20685309"/>
              <a:gd name="connsiteY840" fmla="*/ 1277686 h 10100544"/>
              <a:gd name="connsiteX841" fmla="*/ 14001504 w 20685309"/>
              <a:gd name="connsiteY841" fmla="*/ 1225449 h 10100544"/>
              <a:gd name="connsiteX842" fmla="*/ 14089092 w 20685309"/>
              <a:gd name="connsiteY842" fmla="*/ 1273451 h 10100544"/>
              <a:gd name="connsiteX843" fmla="*/ 14115080 w 20685309"/>
              <a:gd name="connsiteY843" fmla="*/ 1208037 h 10100544"/>
              <a:gd name="connsiteX844" fmla="*/ 14130480 w 20685309"/>
              <a:gd name="connsiteY844" fmla="*/ 1247568 h 10100544"/>
              <a:gd name="connsiteX845" fmla="*/ 14442330 w 20685309"/>
              <a:gd name="connsiteY845" fmla="*/ 1286157 h 10100544"/>
              <a:gd name="connsiteX846" fmla="*/ 14630980 w 20685309"/>
              <a:gd name="connsiteY846" fmla="*/ 1242862 h 10100544"/>
              <a:gd name="connsiteX847" fmla="*/ 14667556 w 20685309"/>
              <a:gd name="connsiteY847" fmla="*/ 1298863 h 10100544"/>
              <a:gd name="connsiteX848" fmla="*/ 14718568 w 20685309"/>
              <a:gd name="connsiteY848" fmla="*/ 1251332 h 10100544"/>
              <a:gd name="connsiteX849" fmla="*/ 14891818 w 20685309"/>
              <a:gd name="connsiteY849" fmla="*/ 1277686 h 10100544"/>
              <a:gd name="connsiteX850" fmla="*/ 15020792 w 20685309"/>
              <a:gd name="connsiteY850" fmla="*/ 1286157 h 10100544"/>
              <a:gd name="connsiteX851" fmla="*/ 15235430 w 20685309"/>
              <a:gd name="connsiteY851" fmla="*/ 1311570 h 10100544"/>
              <a:gd name="connsiteX852" fmla="*/ 15256604 w 20685309"/>
              <a:gd name="connsiteY852" fmla="*/ 1273451 h 10100544"/>
              <a:gd name="connsiteX853" fmla="*/ 15553056 w 20685309"/>
              <a:gd name="connsiteY853" fmla="*/ 1268745 h 10100544"/>
              <a:gd name="connsiteX854" fmla="*/ 15605030 w 20685309"/>
              <a:gd name="connsiteY854" fmla="*/ 1337453 h 10100544"/>
              <a:gd name="connsiteX855" fmla="*/ 15710904 w 20685309"/>
              <a:gd name="connsiteY855" fmla="*/ 1307334 h 10100544"/>
              <a:gd name="connsiteX856" fmla="*/ 15787906 w 20685309"/>
              <a:gd name="connsiteY856" fmla="*/ 1367571 h 10100544"/>
              <a:gd name="connsiteX857" fmla="*/ 15941906 w 20685309"/>
              <a:gd name="connsiteY857" fmla="*/ 1363806 h 10100544"/>
              <a:gd name="connsiteX858" fmla="*/ 16009280 w 20685309"/>
              <a:gd name="connsiteY858" fmla="*/ 1410396 h 10100544"/>
              <a:gd name="connsiteX859" fmla="*/ 16100718 w 20685309"/>
              <a:gd name="connsiteY859" fmla="*/ 1389690 h 10100544"/>
              <a:gd name="connsiteX860" fmla="*/ 16203706 w 20685309"/>
              <a:gd name="connsiteY860" fmla="*/ 1448985 h 10100544"/>
              <a:gd name="connsiteX861" fmla="*/ 16449144 w 20685309"/>
              <a:gd name="connsiteY861" fmla="*/ 1479104 h 10100544"/>
              <a:gd name="connsiteX862" fmla="*/ 16449144 w 20685309"/>
              <a:gd name="connsiteY862" fmla="*/ 1547812 h 10100544"/>
              <a:gd name="connsiteX863" fmla="*/ 16664744 w 20685309"/>
              <a:gd name="connsiteY863" fmla="*/ 1565224 h 10100544"/>
              <a:gd name="connsiteX864" fmla="*/ 16632980 w 20685309"/>
              <a:gd name="connsiteY864" fmla="*/ 1479104 h 10100544"/>
              <a:gd name="connsiteX865" fmla="*/ 16910182 w 20685309"/>
              <a:gd name="connsiteY865" fmla="*/ 1552518 h 10100544"/>
              <a:gd name="connsiteX866" fmla="*/ 16837994 w 20685309"/>
              <a:gd name="connsiteY866" fmla="*/ 1453691 h 10100544"/>
              <a:gd name="connsiteX867" fmla="*/ 16658968 w 20685309"/>
              <a:gd name="connsiteY867" fmla="*/ 1466398 h 10100544"/>
              <a:gd name="connsiteX868" fmla="*/ 17217218 w 20685309"/>
              <a:gd name="connsiteY868" fmla="*/ 1415102 h 10100544"/>
              <a:gd name="connsiteX869" fmla="*/ 16920768 w 20685309"/>
              <a:gd name="connsiteY869" fmla="*/ 1286157 h 10100544"/>
              <a:gd name="connsiteX870" fmla="*/ 16782168 w 20685309"/>
              <a:gd name="connsiteY870" fmla="*/ 1328982 h 10100544"/>
              <a:gd name="connsiteX871" fmla="*/ 16771580 w 20685309"/>
              <a:gd name="connsiteY871" fmla="*/ 1247568 h 10100544"/>
              <a:gd name="connsiteX872" fmla="*/ 16510744 w 20685309"/>
              <a:gd name="connsiteY872" fmla="*/ 1307334 h 10100544"/>
              <a:gd name="connsiteX873" fmla="*/ 16408718 w 20685309"/>
              <a:gd name="connsiteY873" fmla="*/ 1273451 h 10100544"/>
              <a:gd name="connsiteX874" fmla="*/ 16444332 w 20685309"/>
              <a:gd name="connsiteY874" fmla="*/ 1251332 h 10100544"/>
              <a:gd name="connsiteX875" fmla="*/ 16299956 w 20685309"/>
              <a:gd name="connsiteY875" fmla="*/ 1251332 h 10100544"/>
              <a:gd name="connsiteX876" fmla="*/ 16091092 w 20685309"/>
              <a:gd name="connsiteY876" fmla="*/ 1251332 h 10100544"/>
              <a:gd name="connsiteX877" fmla="*/ 15804268 w 20685309"/>
              <a:gd name="connsiteY877" fmla="*/ 1217449 h 10100544"/>
              <a:gd name="connsiteX878" fmla="*/ 15787906 w 20685309"/>
              <a:gd name="connsiteY878" fmla="*/ 1165212 h 10100544"/>
              <a:gd name="connsiteX879" fmla="*/ 15491456 w 20685309"/>
              <a:gd name="connsiteY879" fmla="*/ 1113917 h 10100544"/>
              <a:gd name="connsiteX880" fmla="*/ 15747480 w 20685309"/>
              <a:gd name="connsiteY880" fmla="*/ 1080033 h 10100544"/>
              <a:gd name="connsiteX881" fmla="*/ 15732080 w 20685309"/>
              <a:gd name="connsiteY881" fmla="*/ 1036738 h 10100544"/>
              <a:gd name="connsiteX882" fmla="*/ 15659892 w 20685309"/>
              <a:gd name="connsiteY882" fmla="*/ 1019325 h 10100544"/>
              <a:gd name="connsiteX883" fmla="*/ 15517444 w 20685309"/>
              <a:gd name="connsiteY883" fmla="*/ 1023090 h 10100544"/>
              <a:gd name="connsiteX884" fmla="*/ 15358630 w 20685309"/>
              <a:gd name="connsiteY884" fmla="*/ 1105446 h 10100544"/>
              <a:gd name="connsiteX885" fmla="*/ 15312430 w 20685309"/>
              <a:gd name="connsiteY885" fmla="*/ 1049914 h 10100544"/>
              <a:gd name="connsiteX886" fmla="*/ 15839880 w 20685309"/>
              <a:gd name="connsiteY886" fmla="*/ 993913 h 10100544"/>
              <a:gd name="connsiteX887" fmla="*/ 15926506 w 20685309"/>
              <a:gd name="connsiteY887" fmla="*/ 1010384 h 10100544"/>
              <a:gd name="connsiteX888" fmla="*/ 15978480 w 20685309"/>
              <a:gd name="connsiteY888" fmla="*/ 1083798 h 10100544"/>
              <a:gd name="connsiteX889" fmla="*/ 16029492 w 20685309"/>
              <a:gd name="connsiteY889" fmla="*/ 1032502 h 10100544"/>
              <a:gd name="connsiteX890" fmla="*/ 16054518 w 20685309"/>
              <a:gd name="connsiteY890" fmla="*/ 1075327 h 10100544"/>
              <a:gd name="connsiteX891" fmla="*/ 16131518 w 20685309"/>
              <a:gd name="connsiteY891" fmla="*/ 1023090 h 10100544"/>
              <a:gd name="connsiteX892" fmla="*/ 16146918 w 20685309"/>
              <a:gd name="connsiteY892" fmla="*/ 1053209 h 10100544"/>
              <a:gd name="connsiteX893" fmla="*/ 16521332 w 20685309"/>
              <a:gd name="connsiteY893" fmla="*/ 1053209 h 10100544"/>
              <a:gd name="connsiteX894" fmla="*/ 16833182 w 20685309"/>
              <a:gd name="connsiteY894" fmla="*/ 1101210 h 10100544"/>
              <a:gd name="connsiteX895" fmla="*/ 16981406 w 20685309"/>
              <a:gd name="connsiteY895" fmla="*/ 1113917 h 10100544"/>
              <a:gd name="connsiteX896" fmla="*/ 17042044 w 20685309"/>
              <a:gd name="connsiteY896" fmla="*/ 1075327 h 10100544"/>
              <a:gd name="connsiteX897" fmla="*/ 17027606 w 20685309"/>
              <a:gd name="connsiteY897" fmla="*/ 1036738 h 10100544"/>
              <a:gd name="connsiteX898" fmla="*/ 17104606 w 20685309"/>
              <a:gd name="connsiteY898" fmla="*/ 1053209 h 10100544"/>
              <a:gd name="connsiteX899" fmla="*/ 17550244 w 20685309"/>
              <a:gd name="connsiteY899" fmla="*/ 1126623 h 10100544"/>
              <a:gd name="connsiteX900" fmla="*/ 17503082 w 20685309"/>
              <a:gd name="connsiteY900" fmla="*/ 1148741 h 10100544"/>
              <a:gd name="connsiteX901" fmla="*/ 17487682 w 20685309"/>
              <a:gd name="connsiteY901" fmla="*/ 1174154 h 10100544"/>
              <a:gd name="connsiteX902" fmla="*/ 17508856 w 20685309"/>
              <a:gd name="connsiteY902" fmla="*/ 1178860 h 10100544"/>
              <a:gd name="connsiteX903" fmla="*/ 17513668 w 20685309"/>
              <a:gd name="connsiteY903" fmla="*/ 1230155 h 10100544"/>
              <a:gd name="connsiteX904" fmla="*/ 17795682 w 20685309"/>
              <a:gd name="connsiteY904" fmla="*/ 1251332 h 10100544"/>
              <a:gd name="connsiteX905" fmla="*/ 17774506 w 20685309"/>
              <a:gd name="connsiteY905" fmla="*/ 1238626 h 10100544"/>
              <a:gd name="connsiteX906" fmla="*/ 18102720 w 20685309"/>
              <a:gd name="connsiteY906" fmla="*/ 1247568 h 10100544"/>
              <a:gd name="connsiteX907" fmla="*/ 18153732 w 20685309"/>
              <a:gd name="connsiteY907" fmla="*/ 1195331 h 10100544"/>
              <a:gd name="connsiteX908" fmla="*/ 18174906 w 20685309"/>
              <a:gd name="connsiteY908" fmla="*/ 1277686 h 10100544"/>
              <a:gd name="connsiteX909" fmla="*/ 18246132 w 20685309"/>
              <a:gd name="connsiteY909" fmla="*/ 1298863 h 10100544"/>
              <a:gd name="connsiteX910" fmla="*/ 18264420 w 20685309"/>
              <a:gd name="connsiteY910" fmla="*/ 1328982 h 10100544"/>
              <a:gd name="connsiteX911" fmla="*/ 18230732 w 20685309"/>
              <a:gd name="connsiteY911" fmla="*/ 1318629 h 10100544"/>
              <a:gd name="connsiteX912" fmla="*/ 18267306 w 20685309"/>
              <a:gd name="connsiteY912" fmla="*/ 1367571 h 10100544"/>
              <a:gd name="connsiteX913" fmla="*/ 18384732 w 20685309"/>
              <a:gd name="connsiteY913" fmla="*/ 1320982 h 10100544"/>
              <a:gd name="connsiteX914" fmla="*/ 18337570 w 20685309"/>
              <a:gd name="connsiteY914" fmla="*/ 1333688 h 10100544"/>
              <a:gd name="connsiteX915" fmla="*/ 18322170 w 20685309"/>
              <a:gd name="connsiteY915" fmla="*/ 1436279 h 10100544"/>
              <a:gd name="connsiteX916" fmla="*/ 18399170 w 20685309"/>
              <a:gd name="connsiteY916" fmla="*/ 1432515 h 10100544"/>
              <a:gd name="connsiteX917" fmla="*/ 18404944 w 20685309"/>
              <a:gd name="connsiteY917" fmla="*/ 1458398 h 10100544"/>
              <a:gd name="connsiteX918" fmla="*/ 18322170 w 20685309"/>
              <a:gd name="connsiteY918" fmla="*/ 1574636 h 10100544"/>
              <a:gd name="connsiteX919" fmla="*/ 18322170 w 20685309"/>
              <a:gd name="connsiteY919" fmla="*/ 1625932 h 10100544"/>
              <a:gd name="connsiteX920" fmla="*/ 18369332 w 20685309"/>
              <a:gd name="connsiteY920" fmla="*/ 1617461 h 10100544"/>
              <a:gd name="connsiteX921" fmla="*/ 18404944 w 20685309"/>
              <a:gd name="connsiteY921" fmla="*/ 1660757 h 10100544"/>
              <a:gd name="connsiteX922" fmla="*/ 18389544 w 20685309"/>
              <a:gd name="connsiteY922" fmla="*/ 1768054 h 10100544"/>
              <a:gd name="connsiteX923" fmla="*/ 18343344 w 20685309"/>
              <a:gd name="connsiteY923" fmla="*/ 1763348 h 10100544"/>
              <a:gd name="connsiteX924" fmla="*/ 18292332 w 20685309"/>
              <a:gd name="connsiteY924" fmla="*/ 1866881 h 10100544"/>
              <a:gd name="connsiteX925" fmla="*/ 18348156 w 20685309"/>
              <a:gd name="connsiteY925" fmla="*/ 1871587 h 10100544"/>
              <a:gd name="connsiteX926" fmla="*/ 18332756 w 20685309"/>
              <a:gd name="connsiteY926" fmla="*/ 1965707 h 10100544"/>
              <a:gd name="connsiteX927" fmla="*/ 18235544 w 20685309"/>
              <a:gd name="connsiteY927" fmla="*/ 1957236 h 10100544"/>
              <a:gd name="connsiteX928" fmla="*/ 18174906 w 20685309"/>
              <a:gd name="connsiteY928" fmla="*/ 2034415 h 10100544"/>
              <a:gd name="connsiteX929" fmla="*/ 18123894 w 20685309"/>
              <a:gd name="connsiteY929" fmla="*/ 2030650 h 10100544"/>
              <a:gd name="connsiteX930" fmla="*/ 18041120 w 20685309"/>
              <a:gd name="connsiteY930" fmla="*/ 2000532 h 10100544"/>
              <a:gd name="connsiteX931" fmla="*/ 18076732 w 20685309"/>
              <a:gd name="connsiteY931" fmla="*/ 2043357 h 10100544"/>
              <a:gd name="connsiteX932" fmla="*/ 18113306 w 20685309"/>
              <a:gd name="connsiteY932" fmla="*/ 2155360 h 10100544"/>
              <a:gd name="connsiteX933" fmla="*/ 18153732 w 20685309"/>
              <a:gd name="connsiteY933" fmla="*/ 2102653 h 10100544"/>
              <a:gd name="connsiteX934" fmla="*/ 18276932 w 20685309"/>
              <a:gd name="connsiteY934" fmla="*/ 2219362 h 10100544"/>
              <a:gd name="connsiteX935" fmla="*/ 18318320 w 20685309"/>
              <a:gd name="connsiteY935" fmla="*/ 2099358 h 10100544"/>
              <a:gd name="connsiteX936" fmla="*/ 18404944 w 20685309"/>
              <a:gd name="connsiteY936" fmla="*/ 2107829 h 10100544"/>
              <a:gd name="connsiteX937" fmla="*/ 18353932 w 20685309"/>
              <a:gd name="connsiteY937" fmla="*/ 2142654 h 10100544"/>
              <a:gd name="connsiteX938" fmla="*/ 18353932 w 20685309"/>
              <a:gd name="connsiteY938" fmla="*/ 2211362 h 10100544"/>
              <a:gd name="connsiteX939" fmla="*/ 18404944 w 20685309"/>
              <a:gd name="connsiteY939" fmla="*/ 2254187 h 10100544"/>
              <a:gd name="connsiteX940" fmla="*/ 18399170 w 20685309"/>
              <a:gd name="connsiteY940" fmla="*/ 2284305 h 10100544"/>
              <a:gd name="connsiteX941" fmla="*/ 18332756 w 20685309"/>
              <a:gd name="connsiteY941" fmla="*/ 2343601 h 10100544"/>
              <a:gd name="connsiteX942" fmla="*/ 18179720 w 20685309"/>
              <a:gd name="connsiteY942" fmla="*/ 2348778 h 10100544"/>
              <a:gd name="connsiteX943" fmla="*/ 18241320 w 20685309"/>
              <a:gd name="connsiteY943" fmla="*/ 2366190 h 10100544"/>
              <a:gd name="connsiteX944" fmla="*/ 18246132 w 20685309"/>
              <a:gd name="connsiteY944" fmla="*/ 2459840 h 10100544"/>
              <a:gd name="connsiteX945" fmla="*/ 18174906 w 20685309"/>
              <a:gd name="connsiteY945" fmla="*/ 2495135 h 10100544"/>
              <a:gd name="connsiteX946" fmla="*/ 18062294 w 20685309"/>
              <a:gd name="connsiteY946" fmla="*/ 2459840 h 10100544"/>
              <a:gd name="connsiteX947" fmla="*/ 17877494 w 20685309"/>
              <a:gd name="connsiteY947" fmla="*/ 2568549 h 10100544"/>
              <a:gd name="connsiteX948" fmla="*/ 17985294 w 20685309"/>
              <a:gd name="connsiteY948" fmla="*/ 2576549 h 10100544"/>
              <a:gd name="connsiteX949" fmla="*/ 17934282 w 20685309"/>
              <a:gd name="connsiteY949" fmla="*/ 2627374 h 10100544"/>
              <a:gd name="connsiteX950" fmla="*/ 17913106 w 20685309"/>
              <a:gd name="connsiteY950" fmla="*/ 2667376 h 10100544"/>
              <a:gd name="connsiteX951" fmla="*/ 17902520 w 20685309"/>
              <a:gd name="connsiteY951" fmla="*/ 2611374 h 10100544"/>
              <a:gd name="connsiteX952" fmla="*/ 17816856 w 20685309"/>
              <a:gd name="connsiteY952" fmla="*/ 2670670 h 10100544"/>
              <a:gd name="connsiteX953" fmla="*/ 17678256 w 20685309"/>
              <a:gd name="connsiteY953" fmla="*/ 2700788 h 10100544"/>
              <a:gd name="connsiteX954" fmla="*/ 17816856 w 20685309"/>
              <a:gd name="connsiteY954" fmla="*/ 2809498 h 10100544"/>
              <a:gd name="connsiteX955" fmla="*/ 17774506 w 20685309"/>
              <a:gd name="connsiteY955" fmla="*/ 2898442 h 10100544"/>
              <a:gd name="connsiteX956" fmla="*/ 17820706 w 20685309"/>
              <a:gd name="connsiteY956" fmla="*/ 3010445 h 10100544"/>
              <a:gd name="connsiteX957" fmla="*/ 17825520 w 20685309"/>
              <a:gd name="connsiteY957" fmla="*/ 2997739 h 10100544"/>
              <a:gd name="connsiteX958" fmla="*/ 17882306 w 20685309"/>
              <a:gd name="connsiteY958" fmla="*/ 3002445 h 10100544"/>
              <a:gd name="connsiteX959" fmla="*/ 17877494 w 20685309"/>
              <a:gd name="connsiteY959" fmla="*/ 2959149 h 10100544"/>
              <a:gd name="connsiteX960" fmla="*/ 17953532 w 20685309"/>
              <a:gd name="connsiteY960" fmla="*/ 3007151 h 10100544"/>
              <a:gd name="connsiteX961" fmla="*/ 18235544 w 20685309"/>
              <a:gd name="connsiteY961" fmla="*/ 2921030 h 10100544"/>
              <a:gd name="connsiteX962" fmla="*/ 18276932 w 20685309"/>
              <a:gd name="connsiteY962" fmla="*/ 2977032 h 10100544"/>
              <a:gd name="connsiteX963" fmla="*/ 18302920 w 20685309"/>
              <a:gd name="connsiteY963" fmla="*/ 2964326 h 10100544"/>
              <a:gd name="connsiteX964" fmla="*/ 18297144 w 20685309"/>
              <a:gd name="connsiteY964" fmla="*/ 2925736 h 10100544"/>
              <a:gd name="connsiteX965" fmla="*/ 18332756 w 20685309"/>
              <a:gd name="connsiteY965" fmla="*/ 2911618 h 10100544"/>
              <a:gd name="connsiteX966" fmla="*/ 18583970 w 20685309"/>
              <a:gd name="connsiteY966" fmla="*/ 2929031 h 10100544"/>
              <a:gd name="connsiteX967" fmla="*/ 18712944 w 20685309"/>
              <a:gd name="connsiteY967" fmla="*/ 2954443 h 10100544"/>
              <a:gd name="connsiteX968" fmla="*/ 18716794 w 20685309"/>
              <a:gd name="connsiteY968" fmla="*/ 2994444 h 10100544"/>
              <a:gd name="connsiteX969" fmla="*/ 18793794 w 20685309"/>
              <a:gd name="connsiteY969" fmla="*/ 2971856 h 10100544"/>
              <a:gd name="connsiteX970" fmla="*/ 18753370 w 20685309"/>
              <a:gd name="connsiteY970" fmla="*/ 2834910 h 10100544"/>
              <a:gd name="connsiteX971" fmla="*/ 18686956 w 20685309"/>
              <a:gd name="connsiteY971" fmla="*/ 2829734 h 10100544"/>
              <a:gd name="connsiteX972" fmla="*/ 18881382 w 20685309"/>
              <a:gd name="connsiteY972" fmla="*/ 2804792 h 10100544"/>
              <a:gd name="connsiteX973" fmla="*/ 18875608 w 20685309"/>
              <a:gd name="connsiteY973" fmla="*/ 2898442 h 10100544"/>
              <a:gd name="connsiteX974" fmla="*/ 18895820 w 20685309"/>
              <a:gd name="connsiteY974" fmla="*/ 2829734 h 10100544"/>
              <a:gd name="connsiteX975" fmla="*/ 18937208 w 20685309"/>
              <a:gd name="connsiteY975" fmla="*/ 2860323 h 10100544"/>
              <a:gd name="connsiteX976" fmla="*/ 18998808 w 20685309"/>
              <a:gd name="connsiteY976" fmla="*/ 2865029 h 10100544"/>
              <a:gd name="connsiteX977" fmla="*/ 19091208 w 20685309"/>
              <a:gd name="connsiteY977" fmla="*/ 3032563 h 10100544"/>
              <a:gd name="connsiteX978" fmla="*/ 18911220 w 20685309"/>
              <a:gd name="connsiteY978" fmla="*/ 2994444 h 10100544"/>
              <a:gd name="connsiteX979" fmla="*/ 19009394 w 20685309"/>
              <a:gd name="connsiteY979" fmla="*/ 3083859 h 10100544"/>
              <a:gd name="connsiteX980" fmla="*/ 18911220 w 20685309"/>
              <a:gd name="connsiteY980" fmla="*/ 3113978 h 10100544"/>
              <a:gd name="connsiteX981" fmla="*/ 18998808 w 20685309"/>
              <a:gd name="connsiteY981" fmla="*/ 3192098 h 10100544"/>
              <a:gd name="connsiteX982" fmla="*/ 18906408 w 20685309"/>
              <a:gd name="connsiteY982" fmla="*/ 3156802 h 10100544"/>
              <a:gd name="connsiteX983" fmla="*/ 18798608 w 20685309"/>
              <a:gd name="connsiteY983" fmla="*/ 3204804 h 10100544"/>
              <a:gd name="connsiteX984" fmla="*/ 18870794 w 20685309"/>
              <a:gd name="connsiteY984" fmla="*/ 3290924 h 10100544"/>
              <a:gd name="connsiteX985" fmla="*/ 18870794 w 20685309"/>
              <a:gd name="connsiteY985" fmla="*/ 3316337 h 10100544"/>
              <a:gd name="connsiteX986" fmla="*/ 18818820 w 20685309"/>
              <a:gd name="connsiteY986" fmla="*/ 3351632 h 10100544"/>
              <a:gd name="connsiteX987" fmla="*/ 18855394 w 20685309"/>
              <a:gd name="connsiteY987" fmla="*/ 3463165 h 10100544"/>
              <a:gd name="connsiteX988" fmla="*/ 19121044 w 20685309"/>
              <a:gd name="connsiteY988" fmla="*/ 3496577 h 10100544"/>
              <a:gd name="connsiteX989" fmla="*/ 19142220 w 20685309"/>
              <a:gd name="connsiteY989" fmla="*/ 3565285 h 10100544"/>
              <a:gd name="connsiteX990" fmla="*/ 19156658 w 20685309"/>
              <a:gd name="connsiteY990" fmla="*/ 3471165 h 10100544"/>
              <a:gd name="connsiteX991" fmla="*/ 19223070 w 20685309"/>
              <a:gd name="connsiteY991" fmla="*/ 3531873 h 10100544"/>
              <a:gd name="connsiteX992" fmla="*/ 19213444 w 20685309"/>
              <a:gd name="connsiteY992" fmla="*/ 3595875 h 10100544"/>
              <a:gd name="connsiteX993" fmla="*/ 19177832 w 20685309"/>
              <a:gd name="connsiteY993" fmla="*/ 3621287 h 10100544"/>
              <a:gd name="connsiteX994" fmla="*/ 19213444 w 20685309"/>
              <a:gd name="connsiteY994" fmla="*/ 3664583 h 10100544"/>
              <a:gd name="connsiteX995" fmla="*/ 19156658 w 20685309"/>
              <a:gd name="connsiteY995" fmla="*/ 3673524 h 10100544"/>
              <a:gd name="connsiteX996" fmla="*/ 19086394 w 20685309"/>
              <a:gd name="connsiteY996" fmla="*/ 3790233 h 10100544"/>
              <a:gd name="connsiteX997" fmla="*/ 19091208 w 20685309"/>
              <a:gd name="connsiteY997" fmla="*/ 3737526 h 10100544"/>
              <a:gd name="connsiteX998" fmla="*/ 19034420 w 20685309"/>
              <a:gd name="connsiteY998" fmla="*/ 3828352 h 10100544"/>
              <a:gd name="connsiteX999" fmla="*/ 19079658 w 20685309"/>
              <a:gd name="connsiteY999" fmla="*/ 3815646 h 10100544"/>
              <a:gd name="connsiteX1000" fmla="*/ 18988220 w 20685309"/>
              <a:gd name="connsiteY1000" fmla="*/ 3892354 h 10100544"/>
              <a:gd name="connsiteX1001" fmla="*/ 19044044 w 20685309"/>
              <a:gd name="connsiteY1001" fmla="*/ 3948356 h 10100544"/>
              <a:gd name="connsiteX1002" fmla="*/ 19137408 w 20685309"/>
              <a:gd name="connsiteY1002" fmla="*/ 4120597 h 10100544"/>
              <a:gd name="connsiteX1003" fmla="*/ 19091208 w 20685309"/>
              <a:gd name="connsiteY1003" fmla="*/ 4074007 h 10100544"/>
              <a:gd name="connsiteX1004" fmla="*/ 19193232 w 20685309"/>
              <a:gd name="connsiteY1004" fmla="*/ 4094713 h 10100544"/>
              <a:gd name="connsiteX1005" fmla="*/ 19146070 w 20685309"/>
              <a:gd name="connsiteY1005" fmla="*/ 4241541 h 10100544"/>
              <a:gd name="connsiteX1006" fmla="*/ 19091208 w 20685309"/>
              <a:gd name="connsiteY1006" fmla="*/ 4198246 h 10100544"/>
              <a:gd name="connsiteX1007" fmla="*/ 19018058 w 20685309"/>
              <a:gd name="connsiteY1007" fmla="*/ 4232129 h 10100544"/>
              <a:gd name="connsiteX1008" fmla="*/ 19137408 w 20685309"/>
              <a:gd name="connsiteY1008" fmla="*/ 4254248 h 10100544"/>
              <a:gd name="connsiteX1009" fmla="*/ 18993032 w 20685309"/>
              <a:gd name="connsiteY1009" fmla="*/ 4258954 h 10100544"/>
              <a:gd name="connsiteX1010" fmla="*/ 18998808 w 20685309"/>
              <a:gd name="connsiteY1010" fmla="*/ 4284366 h 10100544"/>
              <a:gd name="connsiteX1011" fmla="*/ 18932394 w 20685309"/>
              <a:gd name="connsiteY1011" fmla="*/ 4211423 h 10100544"/>
              <a:gd name="connsiteX1012" fmla="*/ 18855394 w 20685309"/>
              <a:gd name="connsiteY1012" fmla="*/ 4301779 h 10100544"/>
              <a:gd name="connsiteX1013" fmla="*/ 18932394 w 20685309"/>
              <a:gd name="connsiteY1013" fmla="*/ 4361545 h 10100544"/>
              <a:gd name="connsiteX1014" fmla="*/ 18855394 w 20685309"/>
              <a:gd name="connsiteY1014" fmla="*/ 4357780 h 10100544"/>
              <a:gd name="connsiteX1015" fmla="*/ 18798608 w 20685309"/>
              <a:gd name="connsiteY1015" fmla="*/ 4430253 h 10100544"/>
              <a:gd name="connsiteX1016" fmla="*/ 18804382 w 20685309"/>
              <a:gd name="connsiteY1016" fmla="*/ 4460372 h 10100544"/>
              <a:gd name="connsiteX1017" fmla="*/ 18967044 w 20685309"/>
              <a:gd name="connsiteY1017" fmla="*/ 4404370 h 10100544"/>
              <a:gd name="connsiteX1018" fmla="*/ 18972820 w 20685309"/>
              <a:gd name="connsiteY1018" fmla="*/ 4443901 h 10100544"/>
              <a:gd name="connsiteX1019" fmla="*/ 19074844 w 20685309"/>
              <a:gd name="connsiteY1019" fmla="*/ 4426488 h 10100544"/>
              <a:gd name="connsiteX1020" fmla="*/ 19049820 w 20685309"/>
              <a:gd name="connsiteY1020" fmla="*/ 4503667 h 10100544"/>
              <a:gd name="connsiteX1021" fmla="*/ 19065220 w 20685309"/>
              <a:gd name="connsiteY1021" fmla="*/ 4477784 h 10100544"/>
              <a:gd name="connsiteX1022" fmla="*/ 19193232 w 20685309"/>
              <a:gd name="connsiteY1022" fmla="*/ 4486725 h 10100544"/>
              <a:gd name="connsiteX1023" fmla="*/ 19156658 w 20685309"/>
              <a:gd name="connsiteY1023" fmla="*/ 4430253 h 10100544"/>
              <a:gd name="connsiteX1024" fmla="*/ 19151844 w 20685309"/>
              <a:gd name="connsiteY1024" fmla="*/ 4486725 h 10100544"/>
              <a:gd name="connsiteX1025" fmla="*/ 19151844 w 20685309"/>
              <a:gd name="connsiteY1025" fmla="*/ 4404370 h 10100544"/>
              <a:gd name="connsiteX1026" fmla="*/ 19188420 w 20685309"/>
              <a:gd name="connsiteY1026" fmla="*/ 4391664 h 10100544"/>
              <a:gd name="connsiteX1027" fmla="*/ 19213444 w 20685309"/>
              <a:gd name="connsiteY1027" fmla="*/ 4434959 h 10100544"/>
              <a:gd name="connsiteX1028" fmla="*/ 19249058 w 20685309"/>
              <a:gd name="connsiteY1028" fmla="*/ 4345074 h 10100544"/>
              <a:gd name="connsiteX1029" fmla="*/ 19254832 w 20685309"/>
              <a:gd name="connsiteY1029" fmla="*/ 4396370 h 10100544"/>
              <a:gd name="connsiteX1030" fmla="*/ 19305844 w 20685309"/>
              <a:gd name="connsiteY1030" fmla="*/ 4401076 h 10100544"/>
              <a:gd name="connsiteX1031" fmla="*/ 19393432 w 20685309"/>
              <a:gd name="connsiteY1031" fmla="*/ 4353074 h 10100544"/>
              <a:gd name="connsiteX1032" fmla="*/ 19356858 w 20685309"/>
              <a:gd name="connsiteY1032" fmla="*/ 4378957 h 10100544"/>
              <a:gd name="connsiteX1033" fmla="*/ 19412682 w 20685309"/>
              <a:gd name="connsiteY1033" fmla="*/ 4434959 h 10100544"/>
              <a:gd name="connsiteX1034" fmla="*/ 19326058 w 20685309"/>
              <a:gd name="connsiteY1034" fmla="*/ 4469313 h 10100544"/>
              <a:gd name="connsiteX1035" fmla="*/ 19335682 w 20685309"/>
              <a:gd name="connsiteY1035" fmla="*/ 4417547 h 10100544"/>
              <a:gd name="connsiteX1036" fmla="*/ 19316432 w 20685309"/>
              <a:gd name="connsiteY1036" fmla="*/ 4417547 h 10100544"/>
              <a:gd name="connsiteX1037" fmla="*/ 19300070 w 20685309"/>
              <a:gd name="connsiteY1037" fmla="*/ 4426488 h 10100544"/>
              <a:gd name="connsiteX1038" fmla="*/ 19310658 w 20685309"/>
              <a:gd name="connsiteY1038" fmla="*/ 4443901 h 10100544"/>
              <a:gd name="connsiteX1039" fmla="*/ 19274082 w 20685309"/>
              <a:gd name="connsiteY1039" fmla="*/ 4465078 h 10100544"/>
              <a:gd name="connsiteX1040" fmla="*/ 19326058 w 20685309"/>
              <a:gd name="connsiteY1040" fmla="*/ 4469313 h 10100544"/>
              <a:gd name="connsiteX1041" fmla="*/ 19382844 w 20685309"/>
              <a:gd name="connsiteY1041" fmla="*/ 4542727 h 10100544"/>
              <a:gd name="connsiteX1042" fmla="*/ 19402094 w 20685309"/>
              <a:gd name="connsiteY1042" fmla="*/ 4542727 h 10100544"/>
              <a:gd name="connsiteX1043" fmla="*/ 19530108 w 20685309"/>
              <a:gd name="connsiteY1043" fmla="*/ 4512609 h 10100544"/>
              <a:gd name="connsiteX1044" fmla="*/ 19489682 w 20685309"/>
              <a:gd name="connsiteY1044" fmla="*/ 4538021 h 10100544"/>
              <a:gd name="connsiteX1045" fmla="*/ 19505082 w 20685309"/>
              <a:gd name="connsiteY1045" fmla="*/ 4576611 h 10100544"/>
              <a:gd name="connsiteX1046" fmla="*/ 19745708 w 20685309"/>
              <a:gd name="connsiteY1046" fmla="*/ 4516373 h 10100544"/>
              <a:gd name="connsiteX1047" fmla="*/ 19807308 w 20685309"/>
              <a:gd name="connsiteY1047" fmla="*/ 4559198 h 10100544"/>
              <a:gd name="connsiteX1048" fmla="*/ 19745708 w 20685309"/>
              <a:gd name="connsiteY1048" fmla="*/ 4594023 h 10100544"/>
              <a:gd name="connsiteX1049" fmla="*/ 19771696 w 20685309"/>
              <a:gd name="connsiteY1049" fmla="*/ 4637318 h 10100544"/>
              <a:gd name="connsiteX1050" fmla="*/ 19725496 w 20685309"/>
              <a:gd name="connsiteY1050" fmla="*/ 4650025 h 10100544"/>
              <a:gd name="connsiteX1051" fmla="*/ 19873720 w 20685309"/>
              <a:gd name="connsiteY1051" fmla="*/ 4563904 h 10100544"/>
              <a:gd name="connsiteX1052" fmla="*/ 19905482 w 20685309"/>
              <a:gd name="connsiteY1052" fmla="*/ 4568610 h 10100544"/>
              <a:gd name="connsiteX1053" fmla="*/ 19873720 w 20685309"/>
              <a:gd name="connsiteY1053" fmla="*/ 4538021 h 10100544"/>
              <a:gd name="connsiteX1054" fmla="*/ 20001732 w 20685309"/>
              <a:gd name="connsiteY1054" fmla="*/ 4490490 h 10100544"/>
              <a:gd name="connsiteX1055" fmla="*/ 20048896 w 20685309"/>
              <a:gd name="connsiteY1055" fmla="*/ 4563904 h 10100544"/>
              <a:gd name="connsiteX1056" fmla="*/ 20089320 w 20685309"/>
              <a:gd name="connsiteY1056" fmla="*/ 4499902 h 10100544"/>
              <a:gd name="connsiteX1057" fmla="*/ 20166320 w 20685309"/>
              <a:gd name="connsiteY1057" fmla="*/ 4503667 h 10100544"/>
              <a:gd name="connsiteX1058" fmla="*/ 20206746 w 20685309"/>
              <a:gd name="connsiteY1058" fmla="*/ 4602494 h 10100544"/>
              <a:gd name="connsiteX1059" fmla="*/ 20135520 w 20685309"/>
              <a:gd name="connsiteY1059" fmla="*/ 4675437 h 10100544"/>
              <a:gd name="connsiteX1060" fmla="*/ 20283746 w 20685309"/>
              <a:gd name="connsiteY1060" fmla="*/ 4903679 h 10100544"/>
              <a:gd name="connsiteX1061" fmla="*/ 20370370 w 20685309"/>
              <a:gd name="connsiteY1061" fmla="*/ 4913091 h 10100544"/>
              <a:gd name="connsiteX1062" fmla="*/ 20247170 w 20685309"/>
              <a:gd name="connsiteY1062" fmla="*/ 5063214 h 10100544"/>
              <a:gd name="connsiteX1063" fmla="*/ 20293370 w 20685309"/>
              <a:gd name="connsiteY1063" fmla="*/ 5028389 h 10100544"/>
              <a:gd name="connsiteX1064" fmla="*/ 20278932 w 20685309"/>
              <a:gd name="connsiteY1064" fmla="*/ 4998270 h 10100544"/>
              <a:gd name="connsiteX1065" fmla="*/ 20303958 w 20685309"/>
              <a:gd name="connsiteY1065" fmla="*/ 5098038 h 10100544"/>
              <a:gd name="connsiteX1066" fmla="*/ 20359782 w 20685309"/>
              <a:gd name="connsiteY1066" fmla="*/ 5114509 h 10100544"/>
              <a:gd name="connsiteX1067" fmla="*/ 20278932 w 20685309"/>
              <a:gd name="connsiteY1067" fmla="*/ 5136157 h 10100544"/>
              <a:gd name="connsiteX1068" fmla="*/ 20293370 w 20685309"/>
              <a:gd name="connsiteY1068" fmla="*/ 5174746 h 10100544"/>
              <a:gd name="connsiteX1069" fmla="*/ 20186532 w 20685309"/>
              <a:gd name="connsiteY1069" fmla="*/ 5139922 h 10100544"/>
              <a:gd name="connsiteX1070" fmla="*/ 20212520 w 20685309"/>
              <a:gd name="connsiteY1070" fmla="*/ 5183217 h 10100544"/>
              <a:gd name="connsiteX1071" fmla="*/ 20166320 w 20685309"/>
              <a:gd name="connsiteY1071" fmla="*/ 5139922 h 10100544"/>
              <a:gd name="connsiteX1072" fmla="*/ 20109532 w 20685309"/>
              <a:gd name="connsiteY1072" fmla="*/ 5162040 h 10100544"/>
              <a:gd name="connsiteX1073" fmla="*/ 20109532 w 20685309"/>
              <a:gd name="connsiteY1073" fmla="*/ 5218042 h 10100544"/>
              <a:gd name="connsiteX1074" fmla="*/ 20063332 w 20685309"/>
              <a:gd name="connsiteY1074" fmla="*/ 5174746 h 10100544"/>
              <a:gd name="connsiteX1075" fmla="*/ 20032532 w 20685309"/>
              <a:gd name="connsiteY1075" fmla="*/ 5088626 h 10100544"/>
              <a:gd name="connsiteX1076" fmla="*/ 20063332 w 20685309"/>
              <a:gd name="connsiteY1076" fmla="*/ 5050507 h 10100544"/>
              <a:gd name="connsiteX1077" fmla="*/ 20022908 w 20685309"/>
              <a:gd name="connsiteY1077" fmla="*/ 5033095 h 10100544"/>
              <a:gd name="connsiteX1078" fmla="*/ 19981520 w 20685309"/>
              <a:gd name="connsiteY1078" fmla="*/ 5084391 h 10100544"/>
              <a:gd name="connsiteX1079" fmla="*/ 20001732 w 20685309"/>
              <a:gd name="connsiteY1079" fmla="*/ 5007212 h 10100544"/>
              <a:gd name="connsiteX1080" fmla="*/ 20084508 w 20685309"/>
              <a:gd name="connsiteY1080" fmla="*/ 4998270 h 10100544"/>
              <a:gd name="connsiteX1081" fmla="*/ 20012320 w 20685309"/>
              <a:gd name="connsiteY1081" fmla="*/ 4964387 h 10100544"/>
              <a:gd name="connsiteX1082" fmla="*/ 19965158 w 20685309"/>
              <a:gd name="connsiteY1082" fmla="*/ 5028389 h 10100544"/>
              <a:gd name="connsiteX1083" fmla="*/ 19715870 w 20685309"/>
              <a:gd name="connsiteY1083" fmla="*/ 5011918 h 10100544"/>
              <a:gd name="connsiteX1084" fmla="*/ 19700470 w 20685309"/>
              <a:gd name="connsiteY1084" fmla="*/ 5063214 h 10100544"/>
              <a:gd name="connsiteX1085" fmla="*/ 19602294 w 20685309"/>
              <a:gd name="connsiteY1085" fmla="*/ 5058508 h 10100544"/>
              <a:gd name="connsiteX1086" fmla="*/ 19617694 w 20685309"/>
              <a:gd name="connsiteY1086" fmla="*/ 5139922 h 10100544"/>
              <a:gd name="connsiteX1087" fmla="*/ 19551282 w 20685309"/>
              <a:gd name="connsiteY1087" fmla="*/ 5162040 h 10100544"/>
              <a:gd name="connsiteX1088" fmla="*/ 19623470 w 20685309"/>
              <a:gd name="connsiteY1088" fmla="*/ 5179452 h 10100544"/>
              <a:gd name="connsiteX1089" fmla="*/ 19638870 w 20685309"/>
              <a:gd name="connsiteY1089" fmla="*/ 5222277 h 10100544"/>
              <a:gd name="connsiteX1090" fmla="*/ 19551282 w 20685309"/>
              <a:gd name="connsiteY1090" fmla="*/ 5282044 h 10100544"/>
              <a:gd name="connsiteX1091" fmla="*/ 19556094 w 20685309"/>
              <a:gd name="connsiteY1091" fmla="*/ 5312162 h 10100544"/>
              <a:gd name="connsiteX1092" fmla="*/ 19663894 w 20685309"/>
              <a:gd name="connsiteY1092" fmla="*/ 5265573 h 10100544"/>
              <a:gd name="connsiteX1093" fmla="*/ 19796720 w 20685309"/>
              <a:gd name="connsiteY1093" fmla="*/ 5304162 h 10100544"/>
              <a:gd name="connsiteX1094" fmla="*/ 19858320 w 20685309"/>
              <a:gd name="connsiteY1094" fmla="*/ 5415695 h 10100544"/>
              <a:gd name="connsiteX1095" fmla="*/ 19996920 w 20685309"/>
              <a:gd name="connsiteY1095" fmla="*/ 5394518 h 10100544"/>
              <a:gd name="connsiteX1096" fmla="*/ 19905482 w 20685309"/>
              <a:gd name="connsiteY1096" fmla="*/ 5579935 h 10100544"/>
              <a:gd name="connsiteX1097" fmla="*/ 19879496 w 20685309"/>
              <a:gd name="connsiteY1097" fmla="*/ 5725351 h 10100544"/>
              <a:gd name="connsiteX1098" fmla="*/ 19776508 w 20685309"/>
              <a:gd name="connsiteY1098" fmla="*/ 5678762 h 10100544"/>
              <a:gd name="connsiteX1099" fmla="*/ 19761108 w 20685309"/>
              <a:gd name="connsiteY1099" fmla="*/ 5716881 h 10100544"/>
              <a:gd name="connsiteX1100" fmla="*/ 19643682 w 20685309"/>
              <a:gd name="connsiteY1100" fmla="*/ 5631231 h 10100544"/>
              <a:gd name="connsiteX1101" fmla="*/ 19546470 w 20685309"/>
              <a:gd name="connsiteY1101" fmla="*/ 5674056 h 10100544"/>
              <a:gd name="connsiteX1102" fmla="*/ 19535882 w 20685309"/>
              <a:gd name="connsiteY1102" fmla="*/ 5742764 h 10100544"/>
              <a:gd name="connsiteX1103" fmla="*/ 19623470 w 20685309"/>
              <a:gd name="connsiteY1103" fmla="*/ 5803001 h 10100544"/>
              <a:gd name="connsiteX1104" fmla="*/ 19591708 w 20685309"/>
              <a:gd name="connsiteY1104" fmla="*/ 5935711 h 10100544"/>
              <a:gd name="connsiteX1105" fmla="*/ 19745708 w 20685309"/>
              <a:gd name="connsiteY1105" fmla="*/ 5932417 h 10100544"/>
              <a:gd name="connsiteX1106" fmla="*/ 19607108 w 20685309"/>
              <a:gd name="connsiteY1106" fmla="*/ 5979006 h 10100544"/>
              <a:gd name="connsiteX1107" fmla="*/ 19510858 w 20685309"/>
              <a:gd name="connsiteY1107" fmla="*/ 5957829 h 10100544"/>
              <a:gd name="connsiteX1108" fmla="*/ 19623470 w 20685309"/>
              <a:gd name="connsiteY1108" fmla="*/ 6250073 h 10100544"/>
              <a:gd name="connsiteX1109" fmla="*/ 19668708 w 20685309"/>
              <a:gd name="connsiteY1109" fmla="*/ 6237367 h 10100544"/>
              <a:gd name="connsiteX1110" fmla="*/ 19679294 w 20685309"/>
              <a:gd name="connsiteY1110" fmla="*/ 6267486 h 10100544"/>
              <a:gd name="connsiteX1111" fmla="*/ 19649458 w 20685309"/>
              <a:gd name="connsiteY1111" fmla="*/ 6318311 h 10100544"/>
              <a:gd name="connsiteX1112" fmla="*/ 19668708 w 20685309"/>
              <a:gd name="connsiteY1112" fmla="*/ 6388431 h 10100544"/>
              <a:gd name="connsiteX1113" fmla="*/ 19847732 w 20685309"/>
              <a:gd name="connsiteY1113" fmla="*/ 6469845 h 10100544"/>
              <a:gd name="connsiteX1114" fmla="*/ 19894896 w 20685309"/>
              <a:gd name="connsiteY1114" fmla="*/ 6457139 h 10100544"/>
              <a:gd name="connsiteX1115" fmla="*/ 19935320 w 20685309"/>
              <a:gd name="connsiteY1115" fmla="*/ 6555965 h 10100544"/>
              <a:gd name="connsiteX1116" fmla="*/ 19766882 w 20685309"/>
              <a:gd name="connsiteY1116" fmla="*/ 6840209 h 10100544"/>
              <a:gd name="connsiteX1117" fmla="*/ 20017132 w 20685309"/>
              <a:gd name="connsiteY1117" fmla="*/ 6830326 h 10100544"/>
              <a:gd name="connsiteX1118" fmla="*/ 19981520 w 20685309"/>
              <a:gd name="connsiteY1118" fmla="*/ 6718794 h 10100544"/>
              <a:gd name="connsiteX1119" fmla="*/ 20027720 w 20685309"/>
              <a:gd name="connsiteY1119" fmla="*/ 6723970 h 10100544"/>
              <a:gd name="connsiteX1120" fmla="*/ 20161508 w 20685309"/>
              <a:gd name="connsiteY1120" fmla="*/ 6814326 h 10100544"/>
              <a:gd name="connsiteX1121" fmla="*/ 20161508 w 20685309"/>
              <a:gd name="connsiteY1121" fmla="*/ 6896211 h 10100544"/>
              <a:gd name="connsiteX1122" fmla="*/ 20524370 w 20685309"/>
              <a:gd name="connsiteY1122" fmla="*/ 7085393 h 10100544"/>
              <a:gd name="connsiteX1123" fmla="*/ 20554208 w 20685309"/>
              <a:gd name="connsiteY1123" fmla="*/ 7639292 h 10100544"/>
              <a:gd name="connsiteX1124" fmla="*/ 20549396 w 20685309"/>
              <a:gd name="connsiteY1124" fmla="*/ 7545172 h 10100544"/>
              <a:gd name="connsiteX1125" fmla="*/ 20436782 w 20685309"/>
              <a:gd name="connsiteY1125" fmla="*/ 7497170 h 10100544"/>
              <a:gd name="connsiteX1126" fmla="*/ 20109532 w 20685309"/>
              <a:gd name="connsiteY1126" fmla="*/ 7501876 h 10100544"/>
              <a:gd name="connsiteX1127" fmla="*/ 20124932 w 20685309"/>
              <a:gd name="connsiteY1127" fmla="*/ 7476464 h 10100544"/>
              <a:gd name="connsiteX1128" fmla="*/ 19924732 w 20685309"/>
              <a:gd name="connsiteY1128" fmla="*/ 7433168 h 10100544"/>
              <a:gd name="connsiteX1129" fmla="*/ 19863132 w 20685309"/>
              <a:gd name="connsiteY1129" fmla="*/ 7468464 h 10100544"/>
              <a:gd name="connsiteX1130" fmla="*/ 19828482 w 20685309"/>
              <a:gd name="connsiteY1130" fmla="*/ 7411050 h 10100544"/>
              <a:gd name="connsiteX1131" fmla="*/ 19643682 w 20685309"/>
              <a:gd name="connsiteY1131" fmla="*/ 7468464 h 10100544"/>
              <a:gd name="connsiteX1132" fmla="*/ 19551282 w 20685309"/>
              <a:gd name="connsiteY1132" fmla="*/ 7445875 h 10100544"/>
              <a:gd name="connsiteX1133" fmla="*/ 19663894 w 20685309"/>
              <a:gd name="connsiteY1133" fmla="*/ 7372931 h 10100544"/>
              <a:gd name="connsiteX1134" fmla="*/ 19700470 w 20685309"/>
              <a:gd name="connsiteY1134" fmla="*/ 6969154 h 10100544"/>
              <a:gd name="connsiteX1135" fmla="*/ 19586894 w 20685309"/>
              <a:gd name="connsiteY1135" fmla="*/ 6921623 h 10100544"/>
              <a:gd name="connsiteX1136" fmla="*/ 19540694 w 20685309"/>
              <a:gd name="connsiteY1136" fmla="*/ 6999273 h 10100544"/>
              <a:gd name="connsiteX1137" fmla="*/ 19617694 w 20685309"/>
              <a:gd name="connsiteY1137" fmla="*/ 7192690 h 10100544"/>
              <a:gd name="connsiteX1138" fmla="*/ 19561870 w 20685309"/>
              <a:gd name="connsiteY1138" fmla="*/ 7174807 h 10100544"/>
              <a:gd name="connsiteX1139" fmla="*/ 19525294 w 20685309"/>
              <a:gd name="connsiteY1139" fmla="*/ 7200691 h 10100544"/>
              <a:gd name="connsiteX1140" fmla="*/ 19540694 w 20685309"/>
              <a:gd name="connsiteY1140" fmla="*/ 7308929 h 10100544"/>
              <a:gd name="connsiteX1141" fmla="*/ 19495458 w 20685309"/>
              <a:gd name="connsiteY1141" fmla="*/ 7321635 h 10100544"/>
              <a:gd name="connsiteX1142" fmla="*/ 19402094 w 20685309"/>
              <a:gd name="connsiteY1142" fmla="*/ 7545172 h 10100544"/>
              <a:gd name="connsiteX1143" fmla="*/ 19342420 w 20685309"/>
              <a:gd name="connsiteY1143" fmla="*/ 7567290 h 10100544"/>
              <a:gd name="connsiteX1144" fmla="*/ 19418458 w 20685309"/>
              <a:gd name="connsiteY1144" fmla="*/ 7570584 h 10100544"/>
              <a:gd name="connsiteX1145" fmla="*/ 19398244 w 20685309"/>
              <a:gd name="connsiteY1145" fmla="*/ 7626586 h 10100544"/>
              <a:gd name="connsiteX1146" fmla="*/ 19316432 w 20685309"/>
              <a:gd name="connsiteY1146" fmla="*/ 7605409 h 10100544"/>
              <a:gd name="connsiteX1147" fmla="*/ 19321244 w 20685309"/>
              <a:gd name="connsiteY1147" fmla="*/ 7699529 h 10100544"/>
              <a:gd name="connsiteX1148" fmla="*/ 19274082 w 20685309"/>
              <a:gd name="connsiteY1148" fmla="*/ 7709412 h 10100544"/>
              <a:gd name="connsiteX1149" fmla="*/ 19249058 w 20685309"/>
              <a:gd name="connsiteY1149" fmla="*/ 7790356 h 10100544"/>
              <a:gd name="connsiteX1150" fmla="*/ 19305844 w 20685309"/>
              <a:gd name="connsiteY1150" fmla="*/ 7846357 h 10100544"/>
              <a:gd name="connsiteX1151" fmla="*/ 19270232 w 20685309"/>
              <a:gd name="connsiteY1151" fmla="*/ 8074600 h 10100544"/>
              <a:gd name="connsiteX1152" fmla="*/ 19208632 w 20685309"/>
              <a:gd name="connsiteY1152" fmla="*/ 8095306 h 10100544"/>
              <a:gd name="connsiteX1153" fmla="*/ 19249058 w 20685309"/>
              <a:gd name="connsiteY1153" fmla="*/ 8125895 h 10100544"/>
              <a:gd name="connsiteX1154" fmla="*/ 19203820 w 20685309"/>
              <a:gd name="connsiteY1154" fmla="*/ 8178132 h 10100544"/>
              <a:gd name="connsiteX1155" fmla="*/ 19137408 w 20685309"/>
              <a:gd name="connsiteY1155" fmla="*/ 8186132 h 10100544"/>
              <a:gd name="connsiteX1156" fmla="*/ 19095058 w 20685309"/>
              <a:gd name="connsiteY1156" fmla="*/ 8319784 h 10100544"/>
              <a:gd name="connsiteX1157" fmla="*/ 19116232 w 20685309"/>
              <a:gd name="connsiteY1157" fmla="*/ 8186132 h 10100544"/>
              <a:gd name="connsiteX1158" fmla="*/ 19018058 w 20685309"/>
              <a:gd name="connsiteY1158" fmla="*/ 8302371 h 10100544"/>
              <a:gd name="connsiteX1159" fmla="*/ 18988220 w 20685309"/>
              <a:gd name="connsiteY1159" fmla="*/ 8418610 h 10100544"/>
              <a:gd name="connsiteX1160" fmla="*/ 19014208 w 20685309"/>
              <a:gd name="connsiteY1160" fmla="*/ 8517907 h 10100544"/>
              <a:gd name="connsiteX1161" fmla="*/ 18983408 w 20685309"/>
              <a:gd name="connsiteY1161" fmla="*/ 8525907 h 10100544"/>
              <a:gd name="connsiteX1162" fmla="*/ 19009394 w 20685309"/>
              <a:gd name="connsiteY1162" fmla="*/ 8556026 h 10100544"/>
              <a:gd name="connsiteX1163" fmla="*/ 18967044 w 20685309"/>
              <a:gd name="connsiteY1163" fmla="*/ 8620498 h 10100544"/>
              <a:gd name="connsiteX1164" fmla="*/ 19034420 w 20685309"/>
              <a:gd name="connsiteY1164" fmla="*/ 8599321 h 10100544"/>
              <a:gd name="connsiteX1165" fmla="*/ 18911220 w 20685309"/>
              <a:gd name="connsiteY1165" fmla="*/ 8861447 h 10100544"/>
              <a:gd name="connsiteX1166" fmla="*/ 18844808 w 20685309"/>
              <a:gd name="connsiteY1166" fmla="*/ 8870388 h 10100544"/>
              <a:gd name="connsiteX1167" fmla="*/ 18865020 w 20685309"/>
              <a:gd name="connsiteY1167" fmla="*/ 8939096 h 10100544"/>
              <a:gd name="connsiteX1168" fmla="*/ 18788020 w 20685309"/>
              <a:gd name="connsiteY1168" fmla="*/ 9081218 h 10100544"/>
              <a:gd name="connsiteX1169" fmla="*/ 18804382 w 20685309"/>
              <a:gd name="connsiteY1169" fmla="*/ 8999334 h 10100544"/>
              <a:gd name="connsiteX1170" fmla="*/ 18742782 w 20685309"/>
              <a:gd name="connsiteY1170" fmla="*/ 9037923 h 10100544"/>
              <a:gd name="connsiteX1171" fmla="*/ 18823632 w 20685309"/>
              <a:gd name="connsiteY1171" fmla="*/ 8921684 h 10100544"/>
              <a:gd name="connsiteX1172" fmla="*/ 18818820 w 20685309"/>
              <a:gd name="connsiteY1172" fmla="*/ 8702854 h 10100544"/>
              <a:gd name="connsiteX1173" fmla="*/ 18716794 w 20685309"/>
              <a:gd name="connsiteY1173" fmla="*/ 8655323 h 10100544"/>
              <a:gd name="connsiteX1174" fmla="*/ 18737970 w 20685309"/>
              <a:gd name="connsiteY1174" fmla="*/ 8672735 h 10100544"/>
              <a:gd name="connsiteX1175" fmla="*/ 18676370 w 20685309"/>
              <a:gd name="connsiteY1175" fmla="*/ 8775327 h 10100544"/>
              <a:gd name="connsiteX1176" fmla="*/ 18644606 w 20685309"/>
              <a:gd name="connsiteY1176" fmla="*/ 8758856 h 10100544"/>
              <a:gd name="connsiteX1177" fmla="*/ 18630170 w 20685309"/>
              <a:gd name="connsiteY1177" fmla="*/ 8852976 h 10100544"/>
              <a:gd name="connsiteX1178" fmla="*/ 18588782 w 20685309"/>
              <a:gd name="connsiteY1178" fmla="*/ 8848270 h 10100544"/>
              <a:gd name="connsiteX1179" fmla="*/ 18394356 w 20685309"/>
              <a:gd name="connsiteY1179" fmla="*/ 8822858 h 10100544"/>
              <a:gd name="connsiteX1180" fmla="*/ 18363556 w 20685309"/>
              <a:gd name="connsiteY1180" fmla="*/ 8754150 h 10100544"/>
              <a:gd name="connsiteX1181" fmla="*/ 18379920 w 20685309"/>
              <a:gd name="connsiteY1181" fmla="*/ 8672735 h 10100544"/>
              <a:gd name="connsiteX1182" fmla="*/ 18465582 w 20685309"/>
              <a:gd name="connsiteY1182" fmla="*/ 8663323 h 10100544"/>
              <a:gd name="connsiteX1183" fmla="*/ 18409756 w 20685309"/>
              <a:gd name="connsiteY1183" fmla="*/ 8607322 h 10100544"/>
              <a:gd name="connsiteX1184" fmla="*/ 18307732 w 20685309"/>
              <a:gd name="connsiteY1184" fmla="*/ 8642146 h 10100544"/>
              <a:gd name="connsiteX1185" fmla="*/ 18332756 w 20685309"/>
              <a:gd name="connsiteY1185" fmla="*/ 8736737 h 10100544"/>
              <a:gd name="connsiteX1186" fmla="*/ 18235544 w 20685309"/>
              <a:gd name="connsiteY1186" fmla="*/ 8728266 h 10100544"/>
              <a:gd name="connsiteX1187" fmla="*/ 18286556 w 20685309"/>
              <a:gd name="connsiteY1187" fmla="*/ 8745679 h 10100544"/>
              <a:gd name="connsiteX1188" fmla="*/ 18297144 w 20685309"/>
              <a:gd name="connsiteY1188" fmla="*/ 8827564 h 10100544"/>
              <a:gd name="connsiteX1189" fmla="*/ 18260570 w 20685309"/>
              <a:gd name="connsiteY1189" fmla="*/ 8771562 h 10100544"/>
              <a:gd name="connsiteX1190" fmla="*/ 18230732 w 20685309"/>
              <a:gd name="connsiteY1190" fmla="*/ 8822858 h 10100544"/>
              <a:gd name="connsiteX1191" fmla="*/ 18281744 w 20685309"/>
              <a:gd name="connsiteY1191" fmla="*/ 8908978 h 10100544"/>
              <a:gd name="connsiteX1192" fmla="*/ 18209556 w 20685309"/>
              <a:gd name="connsiteY1192" fmla="*/ 8943802 h 10100544"/>
              <a:gd name="connsiteX1193" fmla="*/ 18190306 w 20685309"/>
              <a:gd name="connsiteY1193" fmla="*/ 9012510 h 10100544"/>
              <a:gd name="connsiteX1194" fmla="*/ 18241320 w 20685309"/>
              <a:gd name="connsiteY1194" fmla="*/ 9012510 h 10100544"/>
              <a:gd name="connsiteX1195" fmla="*/ 18128706 w 20685309"/>
              <a:gd name="connsiteY1195" fmla="*/ 8977686 h 10100544"/>
              <a:gd name="connsiteX1196" fmla="*/ 18164320 w 20685309"/>
              <a:gd name="connsiteY1196" fmla="*/ 9033217 h 10100544"/>
              <a:gd name="connsiteX1197" fmla="*/ 18138332 w 20685309"/>
              <a:gd name="connsiteY1197" fmla="*/ 9101925 h 10100544"/>
              <a:gd name="connsiteX1198" fmla="*/ 18128706 w 20685309"/>
              <a:gd name="connsiteY1198" fmla="*/ 9046394 h 10100544"/>
              <a:gd name="connsiteX1199" fmla="*/ 18066144 w 20685309"/>
              <a:gd name="connsiteY1199" fmla="*/ 9081218 h 10100544"/>
              <a:gd name="connsiteX1200" fmla="*/ 18066144 w 20685309"/>
              <a:gd name="connsiteY1200" fmla="*/ 9015805 h 10100544"/>
              <a:gd name="connsiteX1201" fmla="*/ 17948720 w 20685309"/>
              <a:gd name="connsiteY1201" fmla="*/ 8939096 h 10100544"/>
              <a:gd name="connsiteX1202" fmla="*/ 17990106 w 20685309"/>
              <a:gd name="connsiteY1202" fmla="*/ 9076512 h 10100544"/>
              <a:gd name="connsiteX1203" fmla="*/ 18011282 w 20685309"/>
              <a:gd name="connsiteY1203" fmla="*/ 9025217 h 10100544"/>
              <a:gd name="connsiteX1204" fmla="*/ 18051706 w 20685309"/>
              <a:gd name="connsiteY1204" fmla="*/ 9055335 h 10100544"/>
              <a:gd name="connsiteX1205" fmla="*/ 17999732 w 20685309"/>
              <a:gd name="connsiteY1205" fmla="*/ 9089219 h 10100544"/>
              <a:gd name="connsiteX1206" fmla="*/ 18041120 w 20685309"/>
              <a:gd name="connsiteY1206" fmla="*/ 9175339 h 10100544"/>
              <a:gd name="connsiteX1207" fmla="*/ 18004544 w 20685309"/>
              <a:gd name="connsiteY1207" fmla="*/ 9296284 h 10100544"/>
              <a:gd name="connsiteX1208" fmla="*/ 17953532 w 20685309"/>
              <a:gd name="connsiteY1208" fmla="*/ 9236047 h 10100544"/>
              <a:gd name="connsiteX1209" fmla="*/ 18004544 w 20685309"/>
              <a:gd name="connsiteY1209" fmla="*/ 9184751 h 10100544"/>
              <a:gd name="connsiteX1210" fmla="*/ 17999732 w 20685309"/>
              <a:gd name="connsiteY1210" fmla="*/ 9132514 h 10100544"/>
              <a:gd name="connsiteX1211" fmla="*/ 17969894 w 20685309"/>
              <a:gd name="connsiteY1211" fmla="*/ 9076512 h 10100544"/>
              <a:gd name="connsiteX1212" fmla="*/ 17882306 w 20685309"/>
              <a:gd name="connsiteY1212" fmla="*/ 9055335 h 10100544"/>
              <a:gd name="connsiteX1213" fmla="*/ 17877494 w 20685309"/>
              <a:gd name="connsiteY1213" fmla="*/ 8840270 h 10100544"/>
              <a:gd name="connsiteX1214" fmla="*/ 17974706 w 20685309"/>
              <a:gd name="connsiteY1214" fmla="*/ 8779562 h 10100544"/>
              <a:gd name="connsiteX1215" fmla="*/ 17944870 w 20685309"/>
              <a:gd name="connsiteY1215" fmla="*/ 8762150 h 10100544"/>
              <a:gd name="connsiteX1216" fmla="*/ 17969894 w 20685309"/>
              <a:gd name="connsiteY1216" fmla="*/ 8698148 h 10100544"/>
              <a:gd name="connsiteX1217" fmla="*/ 18051706 w 20685309"/>
              <a:gd name="connsiteY1217" fmla="*/ 8715560 h 10100544"/>
              <a:gd name="connsiteX1218" fmla="*/ 18020906 w 20685309"/>
              <a:gd name="connsiteY1218" fmla="*/ 8766856 h 10100544"/>
              <a:gd name="connsiteX1219" fmla="*/ 18179720 w 20685309"/>
              <a:gd name="connsiteY1219" fmla="*/ 8741443 h 10100544"/>
              <a:gd name="connsiteX1220" fmla="*/ 18071920 w 20685309"/>
              <a:gd name="connsiteY1220" fmla="*/ 8663323 h 10100544"/>
              <a:gd name="connsiteX1221" fmla="*/ 18117156 w 20685309"/>
              <a:gd name="connsiteY1221" fmla="*/ 8655323 h 10100544"/>
              <a:gd name="connsiteX1222" fmla="*/ 18087320 w 20685309"/>
              <a:gd name="connsiteY1222" fmla="*/ 8581909 h 10100544"/>
              <a:gd name="connsiteX1223" fmla="*/ 18056520 w 20685309"/>
              <a:gd name="connsiteY1223" fmla="*/ 8633205 h 10100544"/>
              <a:gd name="connsiteX1224" fmla="*/ 17995882 w 20685309"/>
              <a:gd name="connsiteY1224" fmla="*/ 8469906 h 10100544"/>
              <a:gd name="connsiteX1225" fmla="*/ 17908294 w 20685309"/>
              <a:gd name="connsiteY1225" fmla="*/ 8461905 h 10100544"/>
              <a:gd name="connsiteX1226" fmla="*/ 17934282 w 20685309"/>
              <a:gd name="connsiteY1226" fmla="*/ 8315078 h 10100544"/>
              <a:gd name="connsiteX1227" fmla="*/ 17862094 w 20685309"/>
              <a:gd name="connsiteY1227" fmla="*/ 8366373 h 10100544"/>
              <a:gd name="connsiteX1228" fmla="*/ 17851506 w 20685309"/>
              <a:gd name="connsiteY1228" fmla="*/ 8487318 h 10100544"/>
              <a:gd name="connsiteX1229" fmla="*/ 17806270 w 20685309"/>
              <a:gd name="connsiteY1229" fmla="*/ 8508495 h 10100544"/>
              <a:gd name="connsiteX1230" fmla="*/ 17800494 w 20685309"/>
              <a:gd name="connsiteY1230" fmla="*/ 8401198 h 10100544"/>
              <a:gd name="connsiteX1231" fmla="*/ 17678256 w 20685309"/>
              <a:gd name="connsiteY1231" fmla="*/ 8405904 h 10100544"/>
              <a:gd name="connsiteX1232" fmla="*/ 17723494 w 20685309"/>
              <a:gd name="connsiteY1232" fmla="*/ 8448258 h 10100544"/>
              <a:gd name="connsiteX1233" fmla="*/ 17713868 w 20685309"/>
              <a:gd name="connsiteY1233" fmla="*/ 8517907 h 10100544"/>
              <a:gd name="connsiteX1234" fmla="*/ 17590668 w 20685309"/>
              <a:gd name="connsiteY1234" fmla="*/ 8478376 h 10100544"/>
              <a:gd name="connsiteX1235" fmla="*/ 17585856 w 20685309"/>
              <a:gd name="connsiteY1235" fmla="*/ 8560732 h 10100544"/>
              <a:gd name="connsiteX1236" fmla="*/ 17478056 w 20685309"/>
              <a:gd name="connsiteY1236" fmla="*/ 8607322 h 10100544"/>
              <a:gd name="connsiteX1237" fmla="*/ 17492494 w 20685309"/>
              <a:gd name="connsiteY1237" fmla="*/ 8663323 h 10100544"/>
              <a:gd name="connsiteX1238" fmla="*/ 17406832 w 20685309"/>
              <a:gd name="connsiteY1238" fmla="*/ 8642146 h 10100544"/>
              <a:gd name="connsiteX1239" fmla="*/ 17416456 w 20685309"/>
              <a:gd name="connsiteY1239" fmla="*/ 8779562 h 10100544"/>
              <a:gd name="connsiteX1240" fmla="*/ 17487682 w 20685309"/>
              <a:gd name="connsiteY1240" fmla="*/ 8758856 h 10100544"/>
              <a:gd name="connsiteX1241" fmla="*/ 17467468 w 20685309"/>
              <a:gd name="connsiteY1241" fmla="*/ 8822858 h 10100544"/>
              <a:gd name="connsiteX1242" fmla="*/ 17406832 w 20685309"/>
              <a:gd name="connsiteY1242" fmla="*/ 8857682 h 10100544"/>
              <a:gd name="connsiteX1243" fmla="*/ 17452068 w 20685309"/>
              <a:gd name="connsiteY1243" fmla="*/ 8904272 h 10100544"/>
              <a:gd name="connsiteX1244" fmla="*/ 17406832 w 20685309"/>
              <a:gd name="connsiteY1244" fmla="*/ 8981921 h 10100544"/>
              <a:gd name="connsiteX1245" fmla="*/ 17503082 w 20685309"/>
              <a:gd name="connsiteY1245" fmla="*/ 8934390 h 10100544"/>
              <a:gd name="connsiteX1246" fmla="*/ 17462656 w 20685309"/>
              <a:gd name="connsiteY1246" fmla="*/ 9025217 h 10100544"/>
              <a:gd name="connsiteX1247" fmla="*/ 17616656 w 20685309"/>
              <a:gd name="connsiteY1247" fmla="*/ 9025217 h 10100544"/>
              <a:gd name="connsiteX1248" fmla="*/ 17657082 w 20685309"/>
              <a:gd name="connsiteY1248" fmla="*/ 9119337 h 10100544"/>
              <a:gd name="connsiteX1249" fmla="*/ 17580082 w 20685309"/>
              <a:gd name="connsiteY1249" fmla="*/ 9116043 h 10100544"/>
              <a:gd name="connsiteX1250" fmla="*/ 17585856 w 20685309"/>
              <a:gd name="connsiteY1250" fmla="*/ 9076512 h 10100544"/>
              <a:gd name="connsiteX1251" fmla="*/ 17487682 w 20685309"/>
              <a:gd name="connsiteY1251" fmla="*/ 9068041 h 10100544"/>
              <a:gd name="connsiteX1252" fmla="*/ 17631094 w 20685309"/>
              <a:gd name="connsiteY1252" fmla="*/ 9132514 h 10100544"/>
              <a:gd name="connsiteX1253" fmla="*/ 17637832 w 20685309"/>
              <a:gd name="connsiteY1253" fmla="*/ 9157927 h 10100544"/>
              <a:gd name="connsiteX1254" fmla="*/ 17631094 w 20685309"/>
              <a:gd name="connsiteY1254" fmla="*/ 9188045 h 10100544"/>
              <a:gd name="connsiteX1255" fmla="*/ 17601256 w 20685309"/>
              <a:gd name="connsiteY1255" fmla="*/ 9171574 h 10100544"/>
              <a:gd name="connsiteX1256" fmla="*/ 17626282 w 20685309"/>
              <a:gd name="connsiteY1256" fmla="*/ 9227576 h 10100544"/>
              <a:gd name="connsiteX1257" fmla="*/ 17585856 w 20685309"/>
              <a:gd name="connsiteY1257" fmla="*/ 9266165 h 10100544"/>
              <a:gd name="connsiteX1258" fmla="*/ 17499232 w 20685309"/>
              <a:gd name="connsiteY1258" fmla="*/ 9218634 h 10100544"/>
              <a:gd name="connsiteX1259" fmla="*/ 17554094 w 20685309"/>
              <a:gd name="connsiteY1259" fmla="*/ 9180045 h 10100544"/>
              <a:gd name="connsiteX1260" fmla="*/ 17436668 w 20685309"/>
              <a:gd name="connsiteY1260" fmla="*/ 9184751 h 10100544"/>
              <a:gd name="connsiteX1261" fmla="*/ 17427044 w 20685309"/>
              <a:gd name="connsiteY1261" fmla="*/ 9253459 h 10100544"/>
              <a:gd name="connsiteX1262" fmla="*/ 17427044 w 20685309"/>
              <a:gd name="connsiteY1262" fmla="*/ 9304755 h 10100544"/>
              <a:gd name="connsiteX1263" fmla="*/ 17478056 w 20685309"/>
              <a:gd name="connsiteY1263" fmla="*/ 9308990 h 10100544"/>
              <a:gd name="connsiteX1264" fmla="*/ 17457844 w 20685309"/>
              <a:gd name="connsiteY1264" fmla="*/ 9377698 h 10100544"/>
              <a:gd name="connsiteX1265" fmla="*/ 17569494 w 20685309"/>
              <a:gd name="connsiteY1265" fmla="*/ 9291578 h 10100544"/>
              <a:gd name="connsiteX1266" fmla="*/ 17616656 w 20685309"/>
              <a:gd name="connsiteY1266" fmla="*/ 9334873 h 10100544"/>
              <a:gd name="connsiteX1267" fmla="*/ 17560832 w 20685309"/>
              <a:gd name="connsiteY1267" fmla="*/ 9356991 h 10100544"/>
              <a:gd name="connsiteX1268" fmla="*/ 17580082 w 20685309"/>
              <a:gd name="connsiteY1268" fmla="*/ 9425699 h 10100544"/>
              <a:gd name="connsiteX1269" fmla="*/ 17534844 w 20685309"/>
              <a:gd name="connsiteY1269" fmla="*/ 9640765 h 10100544"/>
              <a:gd name="connsiteX1270" fmla="*/ 17492494 w 20685309"/>
              <a:gd name="connsiteY1270" fmla="*/ 9554645 h 10100544"/>
              <a:gd name="connsiteX1271" fmla="*/ 17467468 w 20685309"/>
              <a:gd name="connsiteY1271" fmla="*/ 9636059 h 10100544"/>
              <a:gd name="connsiteX1272" fmla="*/ 17401056 w 20685309"/>
              <a:gd name="connsiteY1272" fmla="*/ 9588528 h 10100544"/>
              <a:gd name="connsiteX1273" fmla="*/ 17462656 w 20685309"/>
              <a:gd name="connsiteY1273" fmla="*/ 9554645 h 10100544"/>
              <a:gd name="connsiteX1274" fmla="*/ 17447256 w 20685309"/>
              <a:gd name="connsiteY1274" fmla="*/ 9511349 h 10100544"/>
              <a:gd name="connsiteX1275" fmla="*/ 17375068 w 20685309"/>
              <a:gd name="connsiteY1275" fmla="*/ 9588528 h 10100544"/>
              <a:gd name="connsiteX1276" fmla="*/ 17396244 w 20685309"/>
              <a:gd name="connsiteY1276" fmla="*/ 9481231 h 10100544"/>
              <a:gd name="connsiteX1277" fmla="*/ 17339456 w 20685309"/>
              <a:gd name="connsiteY1277" fmla="*/ 9502408 h 10100544"/>
              <a:gd name="connsiteX1278" fmla="*/ 17268232 w 20685309"/>
              <a:gd name="connsiteY1278" fmla="*/ 9347579 h 10100544"/>
              <a:gd name="connsiteX1279" fmla="*/ 17309618 w 20685309"/>
              <a:gd name="connsiteY1279" fmla="*/ 9300049 h 10100544"/>
              <a:gd name="connsiteX1280" fmla="*/ 17247056 w 20685309"/>
              <a:gd name="connsiteY1280" fmla="*/ 9201222 h 10100544"/>
              <a:gd name="connsiteX1281" fmla="*/ 17304806 w 20685309"/>
              <a:gd name="connsiteY1281" fmla="*/ 9175339 h 10100544"/>
              <a:gd name="connsiteX1282" fmla="*/ 17360632 w 20685309"/>
              <a:gd name="connsiteY1282" fmla="*/ 9236047 h 10100544"/>
              <a:gd name="connsiteX1283" fmla="*/ 17252832 w 20685309"/>
              <a:gd name="connsiteY1283" fmla="*/ 9037923 h 10100544"/>
              <a:gd name="connsiteX1284" fmla="*/ 17385656 w 20685309"/>
              <a:gd name="connsiteY1284" fmla="*/ 8977686 h 10100544"/>
              <a:gd name="connsiteX1285" fmla="*/ 17411644 w 20685309"/>
              <a:gd name="connsiteY1285" fmla="*/ 8956509 h 10100544"/>
              <a:gd name="connsiteX1286" fmla="*/ 17355818 w 20685309"/>
              <a:gd name="connsiteY1286" fmla="*/ 8964509 h 10100544"/>
              <a:gd name="connsiteX1287" fmla="*/ 17288444 w 20685309"/>
              <a:gd name="connsiteY1287" fmla="*/ 8891566 h 10100544"/>
              <a:gd name="connsiteX1288" fmla="*/ 17324056 w 20685309"/>
              <a:gd name="connsiteY1288" fmla="*/ 8865682 h 10100544"/>
              <a:gd name="connsiteX1289" fmla="*/ 17298068 w 20685309"/>
              <a:gd name="connsiteY1289" fmla="*/ 8840270 h 10100544"/>
              <a:gd name="connsiteX1290" fmla="*/ 17278818 w 20685309"/>
              <a:gd name="connsiteY1290" fmla="*/ 8891566 h 10100544"/>
              <a:gd name="connsiteX1291" fmla="*/ 17104606 w 20685309"/>
              <a:gd name="connsiteY1291" fmla="*/ 8878859 h 10100544"/>
              <a:gd name="connsiteX1292" fmla="*/ 17099794 w 20685309"/>
              <a:gd name="connsiteY1292" fmla="*/ 8796974 h 10100544"/>
              <a:gd name="connsiteX1293" fmla="*/ 16966006 w 20685309"/>
              <a:gd name="connsiteY1293" fmla="*/ 8788974 h 10100544"/>
              <a:gd name="connsiteX1294" fmla="*/ 17145032 w 20685309"/>
              <a:gd name="connsiteY1294" fmla="*/ 8706619 h 10100544"/>
              <a:gd name="connsiteX1295" fmla="*/ 17252832 w 20685309"/>
              <a:gd name="connsiteY1295" fmla="*/ 8672735 h 10100544"/>
              <a:gd name="connsiteX1296" fmla="*/ 17227806 w 20685309"/>
              <a:gd name="connsiteY1296" fmla="*/ 8616734 h 10100544"/>
              <a:gd name="connsiteX1297" fmla="*/ 17125782 w 20685309"/>
              <a:gd name="connsiteY1297" fmla="*/ 8650617 h 10100544"/>
              <a:gd name="connsiteX1298" fmla="*/ 17094018 w 20685309"/>
              <a:gd name="connsiteY1298" fmla="*/ 8564497 h 10100544"/>
              <a:gd name="connsiteX1299" fmla="*/ 17129632 w 20685309"/>
              <a:gd name="connsiteY1299" fmla="*/ 8543320 h 10100544"/>
              <a:gd name="connsiteX1300" fmla="*/ 17089206 w 20685309"/>
              <a:gd name="connsiteY1300" fmla="*/ 8457199 h 10100544"/>
              <a:gd name="connsiteX1301" fmla="*/ 16955418 w 20685309"/>
              <a:gd name="connsiteY1301" fmla="*/ 8599321 h 10100544"/>
              <a:gd name="connsiteX1302" fmla="*/ 16945794 w 20685309"/>
              <a:gd name="connsiteY1302" fmla="*/ 8543320 h 10100544"/>
              <a:gd name="connsiteX1303" fmla="*/ 16777356 w 20685309"/>
              <a:gd name="connsiteY1303" fmla="*/ 8637911 h 10100544"/>
              <a:gd name="connsiteX1304" fmla="*/ 16807194 w 20685309"/>
              <a:gd name="connsiteY1304" fmla="*/ 8655323 h 10100544"/>
              <a:gd name="connsiteX1305" fmla="*/ 16720568 w 20685309"/>
              <a:gd name="connsiteY1305" fmla="*/ 8822858 h 10100544"/>
              <a:gd name="connsiteX1306" fmla="*/ 16675332 w 20685309"/>
              <a:gd name="connsiteY1306" fmla="*/ 8710854 h 10100544"/>
              <a:gd name="connsiteX1307" fmla="*/ 16720568 w 20685309"/>
              <a:gd name="connsiteY1307" fmla="*/ 8702854 h 10100544"/>
              <a:gd name="connsiteX1308" fmla="*/ 16700356 w 20685309"/>
              <a:gd name="connsiteY1308" fmla="*/ 8620498 h 10100544"/>
              <a:gd name="connsiteX1309" fmla="*/ 16745594 w 20685309"/>
              <a:gd name="connsiteY1309" fmla="*/ 8607322 h 10100544"/>
              <a:gd name="connsiteX1310" fmla="*/ 16756180 w 20685309"/>
              <a:gd name="connsiteY1310" fmla="*/ 8500495 h 10100544"/>
              <a:gd name="connsiteX1311" fmla="*/ 16715756 w 20685309"/>
              <a:gd name="connsiteY1311" fmla="*/ 8405904 h 10100544"/>
              <a:gd name="connsiteX1312" fmla="*/ 16561756 w 20685309"/>
              <a:gd name="connsiteY1312" fmla="*/ 8366373 h 10100544"/>
              <a:gd name="connsiteX1313" fmla="*/ 16555980 w 20685309"/>
              <a:gd name="connsiteY1313" fmla="*/ 8435081 h 10100544"/>
              <a:gd name="connsiteX1314" fmla="*/ 16526144 w 20685309"/>
              <a:gd name="connsiteY1314" fmla="*/ 8310842 h 10100544"/>
              <a:gd name="connsiteX1315" fmla="*/ 16495344 w 20685309"/>
              <a:gd name="connsiteY1315" fmla="*/ 8363079 h 10100544"/>
              <a:gd name="connsiteX1316" fmla="*/ 16484756 w 20685309"/>
              <a:gd name="connsiteY1316" fmla="*/ 8293430 h 10100544"/>
              <a:gd name="connsiteX1317" fmla="*/ 16449144 w 20685309"/>
              <a:gd name="connsiteY1317" fmla="*/ 8358373 h 10100544"/>
              <a:gd name="connsiteX1318" fmla="*/ 16387544 w 20685309"/>
              <a:gd name="connsiteY1318" fmla="*/ 8340961 h 10100544"/>
              <a:gd name="connsiteX1319" fmla="*/ 16222956 w 20685309"/>
              <a:gd name="connsiteY1319" fmla="*/ 8599321 h 10100544"/>
              <a:gd name="connsiteX1320" fmla="*/ 16177718 w 20685309"/>
              <a:gd name="connsiteY1320" fmla="*/ 8620498 h 10100544"/>
              <a:gd name="connsiteX1321" fmla="*/ 16126706 w 20685309"/>
              <a:gd name="connsiteY1321" fmla="*/ 8589909 h 10100544"/>
              <a:gd name="connsiteX1322" fmla="*/ 16095906 w 20685309"/>
              <a:gd name="connsiteY1322" fmla="*/ 8642146 h 10100544"/>
              <a:gd name="connsiteX1323" fmla="*/ 16054518 w 20685309"/>
              <a:gd name="connsiteY1323" fmla="*/ 8573438 h 10100544"/>
              <a:gd name="connsiteX1324" fmla="*/ 16060292 w 20685309"/>
              <a:gd name="connsiteY1324" fmla="*/ 8616734 h 10100544"/>
              <a:gd name="connsiteX1325" fmla="*/ 15973668 w 20685309"/>
              <a:gd name="connsiteY1325" fmla="*/ 8607322 h 10100544"/>
              <a:gd name="connsiteX1326" fmla="*/ 15947680 w 20685309"/>
              <a:gd name="connsiteY1326" fmla="*/ 8607322 h 10100544"/>
              <a:gd name="connsiteX1327" fmla="*/ 15890892 w 20685309"/>
              <a:gd name="connsiteY1327" fmla="*/ 8629440 h 10100544"/>
              <a:gd name="connsiteX1328" fmla="*/ 15973668 w 20685309"/>
              <a:gd name="connsiteY1328" fmla="*/ 8650617 h 10100544"/>
              <a:gd name="connsiteX1329" fmla="*/ 15998692 w 20685309"/>
              <a:gd name="connsiteY1329" fmla="*/ 8706619 h 10100544"/>
              <a:gd name="connsiteX1330" fmla="*/ 15958268 w 20685309"/>
              <a:gd name="connsiteY1330" fmla="*/ 8741443 h 10100544"/>
              <a:gd name="connsiteX1331" fmla="*/ 15912068 w 20685309"/>
              <a:gd name="connsiteY1331" fmla="*/ 8698148 h 10100544"/>
              <a:gd name="connsiteX1332" fmla="*/ 15856244 w 20685309"/>
              <a:gd name="connsiteY1332" fmla="*/ 8775327 h 10100544"/>
              <a:gd name="connsiteX1333" fmla="*/ 15860092 w 20685309"/>
              <a:gd name="connsiteY1333" fmla="*/ 8801680 h 10100544"/>
              <a:gd name="connsiteX1334" fmla="*/ 16034306 w 20685309"/>
              <a:gd name="connsiteY1334" fmla="*/ 8762150 h 10100544"/>
              <a:gd name="connsiteX1335" fmla="*/ 16018906 w 20685309"/>
              <a:gd name="connsiteY1335" fmla="*/ 8788974 h 10100544"/>
              <a:gd name="connsiteX1336" fmla="*/ 16177718 w 20685309"/>
              <a:gd name="connsiteY1336" fmla="*/ 8745679 h 10100544"/>
              <a:gd name="connsiteX1337" fmla="*/ 16233544 w 20685309"/>
              <a:gd name="connsiteY1337" fmla="*/ 8801680 h 10100544"/>
              <a:gd name="connsiteX1338" fmla="*/ 16203706 w 20685309"/>
              <a:gd name="connsiteY1338" fmla="*/ 8852976 h 10100544"/>
              <a:gd name="connsiteX1339" fmla="*/ 16146918 w 20685309"/>
              <a:gd name="connsiteY1339" fmla="*/ 8848270 h 10100544"/>
              <a:gd name="connsiteX1340" fmla="*/ 16222956 w 20685309"/>
              <a:gd name="connsiteY1340" fmla="*/ 8857682 h 10100544"/>
              <a:gd name="connsiteX1341" fmla="*/ 16229692 w 20685309"/>
              <a:gd name="connsiteY1341" fmla="*/ 8895801 h 10100544"/>
              <a:gd name="connsiteX1342" fmla="*/ 16131518 w 20685309"/>
              <a:gd name="connsiteY1342" fmla="*/ 9063806 h 10100544"/>
              <a:gd name="connsiteX1343" fmla="*/ 16086280 w 20685309"/>
              <a:gd name="connsiteY1343" fmla="*/ 9145220 h 10100544"/>
              <a:gd name="connsiteX1344" fmla="*/ 16003506 w 20685309"/>
              <a:gd name="connsiteY1344" fmla="*/ 9124043 h 10100544"/>
              <a:gd name="connsiteX1345" fmla="*/ 15896668 w 20685309"/>
              <a:gd name="connsiteY1345" fmla="*/ 9253459 h 10100544"/>
              <a:gd name="connsiteX1346" fmla="*/ 15830256 w 20685309"/>
              <a:gd name="connsiteY1346" fmla="*/ 9261459 h 10100544"/>
              <a:gd name="connsiteX1347" fmla="*/ 15860092 w 20685309"/>
              <a:gd name="connsiteY1347" fmla="*/ 9248753 h 10100544"/>
              <a:gd name="connsiteX1348" fmla="*/ 15835068 w 20685309"/>
              <a:gd name="connsiteY1348" fmla="*/ 9205457 h 10100544"/>
              <a:gd name="connsiteX1349" fmla="*/ 15901480 w 20685309"/>
              <a:gd name="connsiteY1349" fmla="*/ 9145220 h 10100544"/>
              <a:gd name="connsiteX1350" fmla="*/ 15779244 w 20685309"/>
              <a:gd name="connsiteY1350" fmla="*/ 9106631 h 10100544"/>
              <a:gd name="connsiteX1351" fmla="*/ 15717644 w 20685309"/>
              <a:gd name="connsiteY1351" fmla="*/ 9076512 h 10100544"/>
              <a:gd name="connsiteX1352" fmla="*/ 15702244 w 20685309"/>
              <a:gd name="connsiteY1352" fmla="*/ 9033217 h 10100544"/>
              <a:gd name="connsiteX1353" fmla="*/ 15742668 w 20685309"/>
              <a:gd name="connsiteY1353" fmla="*/ 9050629 h 10100544"/>
              <a:gd name="connsiteX1354" fmla="*/ 15691656 w 20685309"/>
              <a:gd name="connsiteY1354" fmla="*/ 8981921 h 10100544"/>
              <a:gd name="connsiteX1355" fmla="*/ 15707056 w 20685309"/>
              <a:gd name="connsiteY1355" fmla="*/ 8926390 h 10100544"/>
              <a:gd name="connsiteX1356" fmla="*/ 15548244 w 20685309"/>
              <a:gd name="connsiteY1356" fmla="*/ 8848270 h 10100544"/>
              <a:gd name="connsiteX1357" fmla="*/ 15517444 w 20685309"/>
              <a:gd name="connsiteY1357" fmla="*/ 8887801 h 10100544"/>
              <a:gd name="connsiteX1358" fmla="*/ 15451030 w 20685309"/>
              <a:gd name="connsiteY1358" fmla="*/ 8827564 h 10100544"/>
              <a:gd name="connsiteX1359" fmla="*/ 15446218 w 20685309"/>
              <a:gd name="connsiteY1359" fmla="*/ 8732031 h 10100544"/>
              <a:gd name="connsiteX1360" fmla="*/ 15395204 w 20685309"/>
              <a:gd name="connsiteY1360" fmla="*/ 8796974 h 10100544"/>
              <a:gd name="connsiteX1361" fmla="*/ 15337456 w 20685309"/>
              <a:gd name="connsiteY1361" fmla="*/ 8736737 h 10100544"/>
              <a:gd name="connsiteX1362" fmla="*/ 15384618 w 20685309"/>
              <a:gd name="connsiteY1362" fmla="*/ 8784268 h 10100544"/>
              <a:gd name="connsiteX1363" fmla="*/ 15318204 w 20685309"/>
              <a:gd name="connsiteY1363" fmla="*/ 8736737 h 10100544"/>
              <a:gd name="connsiteX1364" fmla="*/ 15352856 w 20685309"/>
              <a:gd name="connsiteY1364" fmla="*/ 8698148 h 10100544"/>
              <a:gd name="connsiteX1365" fmla="*/ 15184418 w 20685309"/>
              <a:gd name="connsiteY1365" fmla="*/ 8551790 h 10100544"/>
              <a:gd name="connsiteX1366" fmla="*/ 15113192 w 20685309"/>
              <a:gd name="connsiteY1366" fmla="*/ 8573438 h 10100544"/>
              <a:gd name="connsiteX1367" fmla="*/ 15128592 w 20685309"/>
              <a:gd name="connsiteY1367" fmla="*/ 8604027 h 10100544"/>
              <a:gd name="connsiteX1368" fmla="*/ 14989992 w 20685309"/>
              <a:gd name="connsiteY1368" fmla="*/ 8607322 h 10100544"/>
              <a:gd name="connsiteX1369" fmla="*/ 14979404 w 20685309"/>
              <a:gd name="connsiteY1369" fmla="*/ 8659558 h 10100544"/>
              <a:gd name="connsiteX1370" fmla="*/ 15005392 w 20685309"/>
              <a:gd name="connsiteY1370" fmla="*/ 8620498 h 10100544"/>
              <a:gd name="connsiteX1371" fmla="*/ 15066992 w 20685309"/>
              <a:gd name="connsiteY1371" fmla="*/ 8650617 h 10100544"/>
              <a:gd name="connsiteX1372" fmla="*/ 15051592 w 20685309"/>
              <a:gd name="connsiteY1372" fmla="*/ 8758856 h 10100544"/>
              <a:gd name="connsiteX1373" fmla="*/ 15246018 w 20685309"/>
              <a:gd name="connsiteY1373" fmla="*/ 8745679 h 10100544"/>
              <a:gd name="connsiteX1374" fmla="*/ 15005392 w 20685309"/>
              <a:gd name="connsiteY1374" fmla="*/ 8810151 h 10100544"/>
              <a:gd name="connsiteX1375" fmla="*/ 15011168 w 20685309"/>
              <a:gd name="connsiteY1375" fmla="*/ 8865682 h 10100544"/>
              <a:gd name="connsiteX1376" fmla="*/ 14979404 w 20685309"/>
              <a:gd name="connsiteY1376" fmla="*/ 8904272 h 10100544"/>
              <a:gd name="connsiteX1377" fmla="*/ 14928392 w 20685309"/>
              <a:gd name="connsiteY1377" fmla="*/ 8900507 h 10100544"/>
              <a:gd name="connsiteX1378" fmla="*/ 14994804 w 20685309"/>
              <a:gd name="connsiteY1378" fmla="*/ 9012510 h 10100544"/>
              <a:gd name="connsiteX1379" fmla="*/ 15076618 w 20685309"/>
              <a:gd name="connsiteY1379" fmla="*/ 9046394 h 10100544"/>
              <a:gd name="connsiteX1380" fmla="*/ 15000580 w 20685309"/>
              <a:gd name="connsiteY1380" fmla="*/ 8904272 h 10100544"/>
              <a:gd name="connsiteX1381" fmla="*/ 15051592 w 20685309"/>
              <a:gd name="connsiteY1381" fmla="*/ 8947097 h 10100544"/>
              <a:gd name="connsiteX1382" fmla="*/ 15045818 w 20685309"/>
              <a:gd name="connsiteY1382" fmla="*/ 8852976 h 10100544"/>
              <a:gd name="connsiteX1383" fmla="*/ 15107418 w 20685309"/>
              <a:gd name="connsiteY1383" fmla="*/ 8995098 h 10100544"/>
              <a:gd name="connsiteX1384" fmla="*/ 15164204 w 20685309"/>
              <a:gd name="connsiteY1384" fmla="*/ 8981921 h 10100544"/>
              <a:gd name="connsiteX1385" fmla="*/ 15173830 w 20685309"/>
              <a:gd name="connsiteY1385" fmla="*/ 9037923 h 10100544"/>
              <a:gd name="connsiteX1386" fmla="*/ 15143030 w 20685309"/>
              <a:gd name="connsiteY1386" fmla="*/ 9101925 h 10100544"/>
              <a:gd name="connsiteX1387" fmla="*/ 15164204 w 20685309"/>
              <a:gd name="connsiteY1387" fmla="*/ 9227576 h 10100544"/>
              <a:gd name="connsiteX1388" fmla="*/ 15307618 w 20685309"/>
              <a:gd name="connsiteY1388" fmla="*/ 9222870 h 10100544"/>
              <a:gd name="connsiteX1389" fmla="*/ 15307618 w 20685309"/>
              <a:gd name="connsiteY1389" fmla="*/ 9154162 h 10100544"/>
              <a:gd name="connsiteX1390" fmla="*/ 15337456 w 20685309"/>
              <a:gd name="connsiteY1390" fmla="*/ 9240282 h 10100544"/>
              <a:gd name="connsiteX1391" fmla="*/ 15190192 w 20685309"/>
              <a:gd name="connsiteY1391" fmla="*/ 9296284 h 10100544"/>
              <a:gd name="connsiteX1392" fmla="*/ 15235430 w 20685309"/>
              <a:gd name="connsiteY1392" fmla="*/ 9326402 h 10100544"/>
              <a:gd name="connsiteX1393" fmla="*/ 15169018 w 20685309"/>
              <a:gd name="connsiteY1393" fmla="*/ 9266165 h 10100544"/>
              <a:gd name="connsiteX1394" fmla="*/ 15046780 w 20685309"/>
              <a:gd name="connsiteY1394" fmla="*/ 9287342 h 10100544"/>
              <a:gd name="connsiteX1395" fmla="*/ 15051592 w 20685309"/>
              <a:gd name="connsiteY1395" fmla="*/ 9274165 h 10100544"/>
              <a:gd name="connsiteX1396" fmla="*/ 15025604 w 20685309"/>
              <a:gd name="connsiteY1396" fmla="*/ 9270871 h 10100544"/>
              <a:gd name="connsiteX1397" fmla="*/ 15011168 w 20685309"/>
              <a:gd name="connsiteY1397" fmla="*/ 9308990 h 10100544"/>
              <a:gd name="connsiteX1398" fmla="*/ 14994804 w 20685309"/>
              <a:gd name="connsiteY1398" fmla="*/ 9257694 h 10100544"/>
              <a:gd name="connsiteX1399" fmla="*/ 14902404 w 20685309"/>
              <a:gd name="connsiteY1399" fmla="*/ 9248753 h 10100544"/>
              <a:gd name="connsiteX1400" fmla="*/ 14989992 w 20685309"/>
              <a:gd name="connsiteY1400" fmla="*/ 9240282 h 10100544"/>
              <a:gd name="connsiteX1401" fmla="*/ 14832144 w 20685309"/>
              <a:gd name="connsiteY1401" fmla="*/ 9149926 h 10100544"/>
              <a:gd name="connsiteX1402" fmla="*/ 14872568 w 20685309"/>
              <a:gd name="connsiteY1402" fmla="*/ 9218634 h 10100544"/>
              <a:gd name="connsiteX1403" fmla="*/ 14667556 w 20685309"/>
              <a:gd name="connsiteY1403" fmla="*/ 9270871 h 10100544"/>
              <a:gd name="connsiteX1404" fmla="*/ 14667556 w 20685309"/>
              <a:gd name="connsiteY1404" fmla="*/ 9326402 h 10100544"/>
              <a:gd name="connsiteX1405" fmla="*/ 14570342 w 20685309"/>
              <a:gd name="connsiteY1405" fmla="*/ 9322167 h 10100544"/>
              <a:gd name="connsiteX1406" fmla="*/ 14616542 w 20685309"/>
              <a:gd name="connsiteY1406" fmla="*/ 9390875 h 10100544"/>
              <a:gd name="connsiteX1407" fmla="*/ 14509704 w 20685309"/>
              <a:gd name="connsiteY1407" fmla="*/ 9369698 h 10100544"/>
              <a:gd name="connsiteX1408" fmla="*/ 14550130 w 20685309"/>
              <a:gd name="connsiteY1408" fmla="*/ 9373463 h 10100544"/>
              <a:gd name="connsiteX1409" fmla="*/ 14458692 w 20685309"/>
              <a:gd name="connsiteY1409" fmla="*/ 9420993 h 10100544"/>
              <a:gd name="connsiteX1410" fmla="*/ 14473130 w 20685309"/>
              <a:gd name="connsiteY1410" fmla="*/ 9326402 h 10100544"/>
              <a:gd name="connsiteX1411" fmla="*/ 14411530 w 20685309"/>
              <a:gd name="connsiteY1411" fmla="*/ 9347579 h 10100544"/>
              <a:gd name="connsiteX1412" fmla="*/ 14320092 w 20685309"/>
              <a:gd name="connsiteY1412" fmla="*/ 9248753 h 10100544"/>
              <a:gd name="connsiteX1413" fmla="*/ 14621356 w 20685309"/>
              <a:gd name="connsiteY1413" fmla="*/ 9270871 h 10100544"/>
              <a:gd name="connsiteX1414" fmla="*/ 14467356 w 20685309"/>
              <a:gd name="connsiteY1414" fmla="*/ 9270871 h 10100544"/>
              <a:gd name="connsiteX1415" fmla="*/ 14448104 w 20685309"/>
              <a:gd name="connsiteY1415" fmla="*/ 9214870 h 10100544"/>
              <a:gd name="connsiteX1416" fmla="*/ 14217104 w 20685309"/>
              <a:gd name="connsiteY1416" fmla="*/ 9227576 h 10100544"/>
              <a:gd name="connsiteX1417" fmla="*/ 14211330 w 20685309"/>
              <a:gd name="connsiteY1417" fmla="*/ 9184751 h 10100544"/>
              <a:gd name="connsiteX1418" fmla="*/ 14074656 w 20685309"/>
              <a:gd name="connsiteY1418" fmla="*/ 9218634 h 10100544"/>
              <a:gd name="connsiteX1419" fmla="*/ 14099680 w 20685309"/>
              <a:gd name="connsiteY1419" fmla="*/ 9274165 h 10100544"/>
              <a:gd name="connsiteX1420" fmla="*/ 14038080 w 20685309"/>
              <a:gd name="connsiteY1420" fmla="*/ 9253459 h 10100544"/>
              <a:gd name="connsiteX1421" fmla="*/ 14022680 w 20685309"/>
              <a:gd name="connsiteY1421" fmla="*/ 9322167 h 10100544"/>
              <a:gd name="connsiteX1422" fmla="*/ 13946642 w 20685309"/>
              <a:gd name="connsiteY1422" fmla="*/ 9274165 h 10100544"/>
              <a:gd name="connsiteX1423" fmla="*/ 13811892 w 20685309"/>
              <a:gd name="connsiteY1423" fmla="*/ 9428994 h 10100544"/>
              <a:gd name="connsiteX1424" fmla="*/ 13884080 w 20685309"/>
              <a:gd name="connsiteY1424" fmla="*/ 9364992 h 10100544"/>
              <a:gd name="connsiteX1425" fmla="*/ 13833068 w 20685309"/>
              <a:gd name="connsiteY1425" fmla="*/ 9360286 h 10100544"/>
              <a:gd name="connsiteX1426" fmla="*/ 13895630 w 20685309"/>
              <a:gd name="connsiteY1426" fmla="*/ 9326402 h 10100544"/>
              <a:gd name="connsiteX1427" fmla="*/ 13930280 w 20685309"/>
              <a:gd name="connsiteY1427" fmla="*/ 9369698 h 10100544"/>
              <a:gd name="connsiteX1428" fmla="*/ 13884080 w 20685309"/>
              <a:gd name="connsiteY1428" fmla="*/ 9377698 h 10100544"/>
              <a:gd name="connsiteX1429" fmla="*/ 13869642 w 20685309"/>
              <a:gd name="connsiteY1429" fmla="*/ 9403581 h 10100544"/>
              <a:gd name="connsiteX1430" fmla="*/ 13946642 w 20685309"/>
              <a:gd name="connsiteY1430" fmla="*/ 9399816 h 10100544"/>
              <a:gd name="connsiteX1431" fmla="*/ 14022680 w 20685309"/>
              <a:gd name="connsiteY1431" fmla="*/ 9390875 h 10100544"/>
              <a:gd name="connsiteX1432" fmla="*/ 14125668 w 20685309"/>
              <a:gd name="connsiteY1432" fmla="*/ 9451112 h 10100544"/>
              <a:gd name="connsiteX1433" fmla="*/ 14099680 w 20685309"/>
              <a:gd name="connsiteY1433" fmla="*/ 9395110 h 10100544"/>
              <a:gd name="connsiteX1434" fmla="*/ 14247904 w 20685309"/>
              <a:gd name="connsiteY1434" fmla="*/ 9433700 h 10100544"/>
              <a:gd name="connsiteX1435" fmla="*/ 14576116 w 20685309"/>
              <a:gd name="connsiteY1435" fmla="*/ 9631353 h 10100544"/>
              <a:gd name="connsiteX1436" fmla="*/ 14509704 w 20685309"/>
              <a:gd name="connsiteY1436" fmla="*/ 9692061 h 10100544"/>
              <a:gd name="connsiteX1437" fmla="*/ 14656968 w 20685309"/>
              <a:gd name="connsiteY1437" fmla="*/ 9648765 h 10100544"/>
              <a:gd name="connsiteX1438" fmla="*/ 14647342 w 20685309"/>
              <a:gd name="connsiteY1438" fmla="*/ 9704767 h 10100544"/>
              <a:gd name="connsiteX1439" fmla="*/ 14534730 w 20685309"/>
              <a:gd name="connsiteY1439" fmla="*/ 9734885 h 10100544"/>
              <a:gd name="connsiteX1440" fmla="*/ 14554942 w 20685309"/>
              <a:gd name="connsiteY1440" fmla="*/ 9803593 h 10100544"/>
              <a:gd name="connsiteX1441" fmla="*/ 14601142 w 20685309"/>
              <a:gd name="connsiteY1441" fmla="*/ 9725944 h 10100544"/>
              <a:gd name="connsiteX1442" fmla="*/ 14688730 w 20685309"/>
              <a:gd name="connsiteY1442" fmla="*/ 9717473 h 10100544"/>
              <a:gd name="connsiteX1443" fmla="*/ 14703168 w 20685309"/>
              <a:gd name="connsiteY1443" fmla="*/ 9842183 h 10100544"/>
              <a:gd name="connsiteX1444" fmla="*/ 14688730 w 20685309"/>
              <a:gd name="connsiteY1444" fmla="*/ 9865242 h 10100544"/>
              <a:gd name="connsiteX1445" fmla="*/ 14688730 w 20685309"/>
              <a:gd name="connsiteY1445" fmla="*/ 9786181 h 10100544"/>
              <a:gd name="connsiteX1446" fmla="*/ 14605956 w 20685309"/>
              <a:gd name="connsiteY1446" fmla="*/ 9821006 h 10100544"/>
              <a:gd name="connsiteX1447" fmla="*/ 14642530 w 20685309"/>
              <a:gd name="connsiteY1447" fmla="*/ 9864301 h 10100544"/>
              <a:gd name="connsiteX1448" fmla="*/ 14687768 w 20685309"/>
              <a:gd name="connsiteY1448" fmla="*/ 9867595 h 10100544"/>
              <a:gd name="connsiteX1449" fmla="*/ 14616542 w 20685309"/>
              <a:gd name="connsiteY1449" fmla="*/ 9902891 h 10100544"/>
              <a:gd name="connsiteX1450" fmla="*/ 14601142 w 20685309"/>
              <a:gd name="connsiteY1450" fmla="*/ 9984305 h 10100544"/>
              <a:gd name="connsiteX1451" fmla="*/ 14550130 w 20685309"/>
              <a:gd name="connsiteY1451" fmla="*/ 9967834 h 10100544"/>
              <a:gd name="connsiteX1452" fmla="*/ 14473130 w 20685309"/>
              <a:gd name="connsiteY1452" fmla="*/ 10083131 h 10100544"/>
              <a:gd name="connsiteX1453" fmla="*/ 14503930 w 20685309"/>
              <a:gd name="connsiteY1453" fmla="*/ 10031836 h 10100544"/>
              <a:gd name="connsiteX1454" fmla="*/ 14016904 w 20685309"/>
              <a:gd name="connsiteY1454" fmla="*/ 9877007 h 10100544"/>
              <a:gd name="connsiteX1455" fmla="*/ 13914880 w 20685309"/>
              <a:gd name="connsiteY1455" fmla="*/ 9907126 h 10100544"/>
              <a:gd name="connsiteX1456" fmla="*/ 13899480 w 20685309"/>
              <a:gd name="connsiteY1456" fmla="*/ 9867595 h 10100544"/>
              <a:gd name="connsiteX1457" fmla="*/ 13936056 w 20685309"/>
              <a:gd name="connsiteY1457" fmla="*/ 9854889 h 10100544"/>
              <a:gd name="connsiteX1458" fmla="*/ 13741628 w 20685309"/>
              <a:gd name="connsiteY1458" fmla="*/ 9773475 h 10100544"/>
              <a:gd name="connsiteX1459" fmla="*/ 13760880 w 20685309"/>
              <a:gd name="connsiteY1459" fmla="*/ 9842183 h 10100544"/>
              <a:gd name="connsiteX1460" fmla="*/ 13709868 w 20685309"/>
              <a:gd name="connsiteY1460" fmla="*/ 9825712 h 10100544"/>
              <a:gd name="connsiteX1461" fmla="*/ 13725268 w 20685309"/>
              <a:gd name="connsiteY1461" fmla="*/ 9786181 h 10100544"/>
              <a:gd name="connsiteX1462" fmla="*/ 13613616 w 20685309"/>
              <a:gd name="connsiteY1462" fmla="*/ 9765475 h 10100544"/>
              <a:gd name="connsiteX1463" fmla="*/ 13618428 w 20685309"/>
              <a:gd name="connsiteY1463" fmla="*/ 9713238 h 10100544"/>
              <a:gd name="connsiteX1464" fmla="*/ 13699280 w 20685309"/>
              <a:gd name="connsiteY1464" fmla="*/ 9704767 h 10100544"/>
              <a:gd name="connsiteX1465" fmla="*/ 13607842 w 20685309"/>
              <a:gd name="connsiteY1465" fmla="*/ 9657236 h 10100544"/>
              <a:gd name="connsiteX1466" fmla="*/ 13622280 w 20685309"/>
              <a:gd name="connsiteY1466" fmla="*/ 9575822 h 10100544"/>
              <a:gd name="connsiteX1467" fmla="*/ 13515442 w 20685309"/>
              <a:gd name="connsiteY1467" fmla="*/ 9554645 h 10100544"/>
              <a:gd name="connsiteX1468" fmla="*/ 13464428 w 20685309"/>
              <a:gd name="connsiteY1468" fmla="*/ 9593234 h 10100544"/>
              <a:gd name="connsiteX1469" fmla="*/ 13515442 w 20685309"/>
              <a:gd name="connsiteY1469" fmla="*/ 9610646 h 10100544"/>
              <a:gd name="connsiteX1470" fmla="*/ 13336416 w 20685309"/>
              <a:gd name="connsiteY1470" fmla="*/ 9515114 h 10100544"/>
              <a:gd name="connsiteX1471" fmla="*/ 13581854 w 20685309"/>
              <a:gd name="connsiteY1471" fmla="*/ 9493937 h 10100544"/>
              <a:gd name="connsiteX1472" fmla="*/ 13699280 w 20685309"/>
              <a:gd name="connsiteY1472" fmla="*/ 9502408 h 10100544"/>
              <a:gd name="connsiteX1473" fmla="*/ 13628054 w 20685309"/>
              <a:gd name="connsiteY1473" fmla="*/ 9537232 h 10100544"/>
              <a:gd name="connsiteX1474" fmla="*/ 13776280 w 20685309"/>
              <a:gd name="connsiteY1474" fmla="*/ 9575822 h 10100544"/>
              <a:gd name="connsiteX1475" fmla="*/ 13669442 w 20685309"/>
              <a:gd name="connsiteY1475" fmla="*/ 9433700 h 10100544"/>
              <a:gd name="connsiteX1476" fmla="*/ 13607842 w 20685309"/>
              <a:gd name="connsiteY1476" fmla="*/ 9455818 h 10100544"/>
              <a:gd name="connsiteX1477" fmla="*/ 13618428 w 20685309"/>
              <a:gd name="connsiteY1477" fmla="*/ 9416287 h 10100544"/>
              <a:gd name="connsiteX1478" fmla="*/ 13526028 w 20685309"/>
              <a:gd name="connsiteY1478" fmla="*/ 9433700 h 10100544"/>
              <a:gd name="connsiteX1479" fmla="*/ 13541428 w 20685309"/>
              <a:gd name="connsiteY1479" fmla="*/ 9342873 h 10100544"/>
              <a:gd name="connsiteX1480" fmla="*/ 13485604 w 20685309"/>
              <a:gd name="connsiteY1480" fmla="*/ 9403581 h 10100544"/>
              <a:gd name="connsiteX1481" fmla="*/ 13285404 w 20685309"/>
              <a:gd name="connsiteY1481" fmla="*/ 9364992 h 10100544"/>
              <a:gd name="connsiteX1482" fmla="*/ 13264228 w 20685309"/>
              <a:gd name="connsiteY1482" fmla="*/ 9416287 h 10100544"/>
              <a:gd name="connsiteX1483" fmla="*/ 13372028 w 20685309"/>
              <a:gd name="connsiteY1483" fmla="*/ 9425699 h 10100544"/>
              <a:gd name="connsiteX1484" fmla="*/ 13295992 w 20685309"/>
              <a:gd name="connsiteY1484" fmla="*/ 9484995 h 10100544"/>
              <a:gd name="connsiteX1485" fmla="*/ 13197816 w 20685309"/>
              <a:gd name="connsiteY1485" fmla="*/ 9545233 h 10100544"/>
              <a:gd name="connsiteX1486" fmla="*/ 13218992 w 20685309"/>
              <a:gd name="connsiteY1486" fmla="*/ 9493937 h 10100544"/>
              <a:gd name="connsiteX1487" fmla="*/ 13182416 w 20685309"/>
              <a:gd name="connsiteY1487" fmla="*/ 9507114 h 10100544"/>
              <a:gd name="connsiteX1488" fmla="*/ 13197816 w 20685309"/>
              <a:gd name="connsiteY1488" fmla="*/ 9627117 h 10100544"/>
              <a:gd name="connsiteX1489" fmla="*/ 13146804 w 20685309"/>
              <a:gd name="connsiteY1489" fmla="*/ 9610646 h 10100544"/>
              <a:gd name="connsiteX1490" fmla="*/ 12808968 w 20685309"/>
              <a:gd name="connsiteY1490" fmla="*/ 9790887 h 10100544"/>
              <a:gd name="connsiteX1491" fmla="*/ 12548128 w 20685309"/>
              <a:gd name="connsiteY1491" fmla="*/ 9975834 h 10100544"/>
              <a:gd name="connsiteX1492" fmla="*/ 12455728 w 20685309"/>
              <a:gd name="connsiteY1492" fmla="*/ 10009717 h 10100544"/>
              <a:gd name="connsiteX1493" fmla="*/ 12421080 w 20685309"/>
              <a:gd name="connsiteY1493" fmla="*/ 9980540 h 10100544"/>
              <a:gd name="connsiteX1494" fmla="*/ 12410492 w 20685309"/>
              <a:gd name="connsiteY1494" fmla="*/ 10031836 h 10100544"/>
              <a:gd name="connsiteX1495" fmla="*/ 12389316 w 20685309"/>
              <a:gd name="connsiteY1495" fmla="*/ 10006423 h 10100544"/>
              <a:gd name="connsiteX1496" fmla="*/ 12333492 w 20685309"/>
              <a:gd name="connsiteY1496" fmla="*/ 10083131 h 10100544"/>
              <a:gd name="connsiteX1497" fmla="*/ 12026454 w 20685309"/>
              <a:gd name="connsiteY1497" fmla="*/ 10100544 h 10100544"/>
              <a:gd name="connsiteX1498" fmla="*/ 12000466 w 20685309"/>
              <a:gd name="connsiteY1498" fmla="*/ 10057719 h 10100544"/>
              <a:gd name="connsiteX1499" fmla="*/ 11477828 w 20685309"/>
              <a:gd name="connsiteY1499" fmla="*/ 9993246 h 10100544"/>
              <a:gd name="connsiteX1500" fmla="*/ 11365216 w 20685309"/>
              <a:gd name="connsiteY1500" fmla="*/ 9945715 h 10100544"/>
              <a:gd name="connsiteX1501" fmla="*/ 11360404 w 20685309"/>
              <a:gd name="connsiteY1501" fmla="*/ 9894420 h 10100544"/>
              <a:gd name="connsiteX1502" fmla="*/ 11063952 w 20685309"/>
              <a:gd name="connsiteY1502" fmla="*/ 9803593 h 10100544"/>
              <a:gd name="connsiteX1503" fmla="*/ 11068766 w 20685309"/>
              <a:gd name="connsiteY1503" fmla="*/ 9765475 h 10100544"/>
              <a:gd name="connsiteX1504" fmla="*/ 10935940 w 20685309"/>
              <a:gd name="connsiteY1504" fmla="*/ 9768769 h 10100544"/>
              <a:gd name="connsiteX1505" fmla="*/ 10853166 w 20685309"/>
              <a:gd name="connsiteY1505" fmla="*/ 9734885 h 10100544"/>
              <a:gd name="connsiteX1506" fmla="*/ 10853166 w 20685309"/>
              <a:gd name="connsiteY1506" fmla="*/ 9669942 h 10100544"/>
              <a:gd name="connsiteX1507" fmla="*/ 10797340 w 20685309"/>
              <a:gd name="connsiteY1507" fmla="*/ 9692061 h 10100544"/>
              <a:gd name="connsiteX1508" fmla="*/ 10495116 w 20685309"/>
              <a:gd name="connsiteY1508" fmla="*/ 9524526 h 10100544"/>
              <a:gd name="connsiteX1509" fmla="*/ 10372878 w 20685309"/>
              <a:gd name="connsiteY1509" fmla="*/ 9364992 h 10100544"/>
              <a:gd name="connsiteX1510" fmla="*/ 10402716 w 20685309"/>
              <a:gd name="connsiteY1510" fmla="*/ 9291578 h 10100544"/>
              <a:gd name="connsiteX1511" fmla="*/ 10306464 w 20685309"/>
              <a:gd name="connsiteY1511" fmla="*/ 9278871 h 10100544"/>
              <a:gd name="connsiteX1512" fmla="*/ 10259304 w 20685309"/>
              <a:gd name="connsiteY1512" fmla="*/ 9304755 h 10100544"/>
              <a:gd name="connsiteX1513" fmla="*/ 10213104 w 20685309"/>
              <a:gd name="connsiteY1513" fmla="*/ 9244047 h 10100544"/>
              <a:gd name="connsiteX1514" fmla="*/ 10198664 w 20685309"/>
              <a:gd name="connsiteY1514" fmla="*/ 9270871 h 10100544"/>
              <a:gd name="connsiteX1515" fmla="*/ 10127440 w 20685309"/>
              <a:gd name="connsiteY1515" fmla="*/ 9240282 h 10100544"/>
              <a:gd name="connsiteX1516" fmla="*/ 9783828 w 20685309"/>
              <a:gd name="connsiteY1516" fmla="*/ 9218634 h 10100544"/>
              <a:gd name="connsiteX1517" fmla="*/ 9451764 w 20685309"/>
              <a:gd name="connsiteY1517" fmla="*/ 9188045 h 10100544"/>
              <a:gd name="connsiteX1518" fmla="*/ 8841540 w 20685309"/>
              <a:gd name="connsiteY1518" fmla="*/ 9175339 h 10100544"/>
              <a:gd name="connsiteX1519" fmla="*/ 8841540 w 20685309"/>
              <a:gd name="connsiteY1519" fmla="*/ 9111337 h 10100544"/>
              <a:gd name="connsiteX1520" fmla="*/ 8801114 w 20685309"/>
              <a:gd name="connsiteY1520" fmla="*/ 9175339 h 10100544"/>
              <a:gd name="connsiteX1521" fmla="*/ 8775128 w 20685309"/>
              <a:gd name="connsiteY1521" fmla="*/ 9106631 h 10100544"/>
              <a:gd name="connsiteX1522" fmla="*/ 8708714 w 20685309"/>
              <a:gd name="connsiteY1522" fmla="*/ 9116043 h 10100544"/>
              <a:gd name="connsiteX1523" fmla="*/ 8745288 w 20685309"/>
              <a:gd name="connsiteY1523" fmla="*/ 9184751 h 10100544"/>
              <a:gd name="connsiteX1524" fmla="*/ 8636527 w 20685309"/>
              <a:gd name="connsiteY1524" fmla="*/ 9085454 h 10100544"/>
              <a:gd name="connsiteX1525" fmla="*/ 8596102 w 20685309"/>
              <a:gd name="connsiteY1525" fmla="*/ 9136749 h 10100544"/>
              <a:gd name="connsiteX1526" fmla="*/ 8309276 w 20685309"/>
              <a:gd name="connsiteY1526" fmla="*/ 9081218 h 10100544"/>
              <a:gd name="connsiteX1527" fmla="*/ 8319864 w 20685309"/>
              <a:gd name="connsiteY1527" fmla="*/ 9037923 h 10100544"/>
              <a:gd name="connsiteX1528" fmla="*/ 8247676 w 20685309"/>
              <a:gd name="connsiteY1528" fmla="*/ 9076512 h 10100544"/>
              <a:gd name="connsiteX1529" fmla="*/ 8196664 w 20685309"/>
              <a:gd name="connsiteY1529" fmla="*/ 9033217 h 10100544"/>
              <a:gd name="connsiteX1530" fmla="*/ 8079239 w 20685309"/>
              <a:gd name="connsiteY1530" fmla="*/ 9093925 h 10100544"/>
              <a:gd name="connsiteX1531" fmla="*/ 7991652 w 20685309"/>
              <a:gd name="connsiteY1531" fmla="*/ 9020511 h 10100544"/>
              <a:gd name="connsiteX1532" fmla="*/ 7910802 w 20685309"/>
              <a:gd name="connsiteY1532" fmla="*/ 9068041 h 10100544"/>
              <a:gd name="connsiteX1533" fmla="*/ 7951226 w 20685309"/>
              <a:gd name="connsiteY1533" fmla="*/ 9029923 h 10100544"/>
              <a:gd name="connsiteX1534" fmla="*/ 7689426 w 20685309"/>
              <a:gd name="connsiteY1534" fmla="*/ 9003098 h 10100544"/>
              <a:gd name="connsiteX1535" fmla="*/ 7541202 w 20685309"/>
              <a:gd name="connsiteY1535" fmla="*/ 8995098 h 10100544"/>
              <a:gd name="connsiteX1536" fmla="*/ 7474789 w 20685309"/>
              <a:gd name="connsiteY1536" fmla="*/ 8921684 h 10100544"/>
              <a:gd name="connsiteX1537" fmla="*/ 7305388 w 20685309"/>
              <a:gd name="connsiteY1537" fmla="*/ 8883095 h 10100544"/>
              <a:gd name="connsiteX1538" fmla="*/ 6963701 w 20685309"/>
              <a:gd name="connsiteY1538" fmla="*/ 8865682 h 10100544"/>
              <a:gd name="connsiteX1539" fmla="*/ 6809701 w 20685309"/>
              <a:gd name="connsiteY1539" fmla="*/ 8840270 h 10100544"/>
              <a:gd name="connsiteX1540" fmla="*/ 6794301 w 20685309"/>
              <a:gd name="connsiteY1540" fmla="*/ 8895801 h 10100544"/>
              <a:gd name="connsiteX1541" fmla="*/ 6700938 w 20685309"/>
              <a:gd name="connsiteY1541" fmla="*/ 8848270 h 10100544"/>
              <a:gd name="connsiteX1542" fmla="*/ 6681688 w 20685309"/>
              <a:gd name="connsiteY1542" fmla="*/ 8916978 h 10100544"/>
              <a:gd name="connsiteX1543" fmla="*/ 6666288 w 20685309"/>
              <a:gd name="connsiteY1543" fmla="*/ 8874153 h 10100544"/>
              <a:gd name="connsiteX1544" fmla="*/ 6353476 w 20685309"/>
              <a:gd name="connsiteY1544" fmla="*/ 8844505 h 10100544"/>
              <a:gd name="connsiteX1545" fmla="*/ 6163863 w 20685309"/>
              <a:gd name="connsiteY1545" fmla="*/ 8887801 h 10100544"/>
              <a:gd name="connsiteX1546" fmla="*/ 6129213 w 20685309"/>
              <a:gd name="connsiteY1546" fmla="*/ 8831799 h 10100544"/>
              <a:gd name="connsiteX1547" fmla="*/ 6078200 w 20685309"/>
              <a:gd name="connsiteY1547" fmla="*/ 8878859 h 10100544"/>
              <a:gd name="connsiteX1548" fmla="*/ 5903026 w 20685309"/>
              <a:gd name="connsiteY1548" fmla="*/ 8857682 h 10100544"/>
              <a:gd name="connsiteX1549" fmla="*/ 5775013 w 20685309"/>
              <a:gd name="connsiteY1549" fmla="*/ 8848270 h 10100544"/>
              <a:gd name="connsiteX1550" fmla="*/ 5559413 w 20685309"/>
              <a:gd name="connsiteY1550" fmla="*/ 8822858 h 10100544"/>
              <a:gd name="connsiteX1551" fmla="*/ 5544976 w 20685309"/>
              <a:gd name="connsiteY1551" fmla="*/ 8861447 h 10100544"/>
              <a:gd name="connsiteX1552" fmla="*/ 5247562 w 20685309"/>
              <a:gd name="connsiteY1552" fmla="*/ 8874153 h 10100544"/>
              <a:gd name="connsiteX1553" fmla="*/ 5190775 w 20685309"/>
              <a:gd name="connsiteY1553" fmla="*/ 8801680 h 10100544"/>
              <a:gd name="connsiteX1554" fmla="*/ 5088750 w 20685309"/>
              <a:gd name="connsiteY1554" fmla="*/ 8835564 h 10100544"/>
              <a:gd name="connsiteX1555" fmla="*/ 5011750 w 20685309"/>
              <a:gd name="connsiteY1555" fmla="*/ 8779562 h 10100544"/>
              <a:gd name="connsiteX1556" fmla="*/ 4859675 w 20685309"/>
              <a:gd name="connsiteY1556" fmla="*/ 8784268 h 10100544"/>
              <a:gd name="connsiteX1557" fmla="*/ 4787488 w 20685309"/>
              <a:gd name="connsiteY1557" fmla="*/ 8736737 h 10100544"/>
              <a:gd name="connsiteX1558" fmla="*/ 4699900 w 20685309"/>
              <a:gd name="connsiteY1558" fmla="*/ 8758856 h 10100544"/>
              <a:gd name="connsiteX1559" fmla="*/ 4597875 w 20685309"/>
              <a:gd name="connsiteY1559" fmla="*/ 8702854 h 10100544"/>
              <a:gd name="connsiteX1560" fmla="*/ 4352437 w 20685309"/>
              <a:gd name="connsiteY1560" fmla="*/ 8672735 h 10100544"/>
              <a:gd name="connsiteX1561" fmla="*/ 4352437 w 20685309"/>
              <a:gd name="connsiteY1561" fmla="*/ 8604027 h 10100544"/>
              <a:gd name="connsiteX1562" fmla="*/ 4136837 w 20685309"/>
              <a:gd name="connsiteY1562" fmla="*/ 8594615 h 10100544"/>
              <a:gd name="connsiteX1563" fmla="*/ 4168600 w 20685309"/>
              <a:gd name="connsiteY1563" fmla="*/ 8676030 h 10100544"/>
              <a:gd name="connsiteX1564" fmla="*/ 3891400 w 20685309"/>
              <a:gd name="connsiteY1564" fmla="*/ 8607322 h 10100544"/>
              <a:gd name="connsiteX1565" fmla="*/ 3968400 w 20685309"/>
              <a:gd name="connsiteY1565" fmla="*/ 8706619 h 10100544"/>
              <a:gd name="connsiteX1566" fmla="*/ 4142612 w 20685309"/>
              <a:gd name="connsiteY1566" fmla="*/ 8690148 h 10100544"/>
              <a:gd name="connsiteX1567" fmla="*/ 3589174 w 20685309"/>
              <a:gd name="connsiteY1567" fmla="*/ 8749444 h 10100544"/>
              <a:gd name="connsiteX1568" fmla="*/ 3886587 w 20685309"/>
              <a:gd name="connsiteY1568" fmla="*/ 8874153 h 10100544"/>
              <a:gd name="connsiteX1569" fmla="*/ 4024224 w 20685309"/>
              <a:gd name="connsiteY1569" fmla="*/ 8831799 h 10100544"/>
              <a:gd name="connsiteX1570" fmla="*/ 4034812 w 20685309"/>
              <a:gd name="connsiteY1570" fmla="*/ 8913213 h 10100544"/>
              <a:gd name="connsiteX1571" fmla="*/ 4296612 w 20685309"/>
              <a:gd name="connsiteY1571" fmla="*/ 8844505 h 10100544"/>
              <a:gd name="connsiteX1572" fmla="*/ 4398637 w 20685309"/>
              <a:gd name="connsiteY1572" fmla="*/ 8878859 h 10100544"/>
              <a:gd name="connsiteX1573" fmla="*/ 4362062 w 20685309"/>
              <a:gd name="connsiteY1573" fmla="*/ 8904272 h 10100544"/>
              <a:gd name="connsiteX1574" fmla="*/ 4505475 w 20685309"/>
              <a:gd name="connsiteY1574" fmla="*/ 8895801 h 10100544"/>
              <a:gd name="connsiteX1575" fmla="*/ 4710488 w 20685309"/>
              <a:gd name="connsiteY1575" fmla="*/ 8895801 h 10100544"/>
              <a:gd name="connsiteX1576" fmla="*/ 5003088 w 20685309"/>
              <a:gd name="connsiteY1576" fmla="*/ 8926390 h 10100544"/>
              <a:gd name="connsiteX1577" fmla="*/ 5011750 w 20685309"/>
              <a:gd name="connsiteY1577" fmla="*/ 8981921 h 10100544"/>
              <a:gd name="connsiteX1578" fmla="*/ 5314938 w 20685309"/>
              <a:gd name="connsiteY1578" fmla="*/ 9025217 h 10100544"/>
              <a:gd name="connsiteX1579" fmla="*/ 5058912 w 20685309"/>
              <a:gd name="connsiteY1579" fmla="*/ 9063806 h 10100544"/>
              <a:gd name="connsiteX1580" fmla="*/ 5073350 w 20685309"/>
              <a:gd name="connsiteY1580" fmla="*/ 9106631 h 10100544"/>
              <a:gd name="connsiteX1581" fmla="*/ 5145538 w 20685309"/>
              <a:gd name="connsiteY1581" fmla="*/ 9124043 h 10100544"/>
              <a:gd name="connsiteX1582" fmla="*/ 5288950 w 20685309"/>
              <a:gd name="connsiteY1582" fmla="*/ 9119337 h 10100544"/>
              <a:gd name="connsiteX1583" fmla="*/ 5441988 w 20685309"/>
              <a:gd name="connsiteY1583" fmla="*/ 9033217 h 10100544"/>
              <a:gd name="connsiteX1584" fmla="*/ 5489150 w 20685309"/>
              <a:gd name="connsiteY1584" fmla="*/ 9089219 h 10100544"/>
              <a:gd name="connsiteX1585" fmla="*/ 4966512 w 20685309"/>
              <a:gd name="connsiteY1585" fmla="*/ 9154162 h 10100544"/>
              <a:gd name="connsiteX1586" fmla="*/ 4878925 w 20685309"/>
              <a:gd name="connsiteY1586" fmla="*/ 9136749 h 10100544"/>
              <a:gd name="connsiteX1587" fmla="*/ 4827912 w 20685309"/>
              <a:gd name="connsiteY1587" fmla="*/ 9063806 h 10100544"/>
              <a:gd name="connsiteX1588" fmla="*/ 4776900 w 20685309"/>
              <a:gd name="connsiteY1588" fmla="*/ 9116043 h 10100544"/>
              <a:gd name="connsiteX1589" fmla="*/ 4751875 w 20685309"/>
              <a:gd name="connsiteY1589" fmla="*/ 9072748 h 10100544"/>
              <a:gd name="connsiteX1590" fmla="*/ 4674875 w 20685309"/>
              <a:gd name="connsiteY1590" fmla="*/ 9124043 h 10100544"/>
              <a:gd name="connsiteX1591" fmla="*/ 4659475 w 20685309"/>
              <a:gd name="connsiteY1591" fmla="*/ 9093925 h 10100544"/>
              <a:gd name="connsiteX1592" fmla="*/ 4286024 w 20685309"/>
              <a:gd name="connsiteY1592" fmla="*/ 9101925 h 10100544"/>
              <a:gd name="connsiteX1593" fmla="*/ 3978987 w 20685309"/>
              <a:gd name="connsiteY1593" fmla="*/ 9055335 h 10100544"/>
              <a:gd name="connsiteX1594" fmla="*/ 3829800 w 20685309"/>
              <a:gd name="connsiteY1594" fmla="*/ 9046394 h 10100544"/>
              <a:gd name="connsiteX1595" fmla="*/ 3768200 w 20685309"/>
              <a:gd name="connsiteY1595" fmla="*/ 9085454 h 10100544"/>
              <a:gd name="connsiteX1596" fmla="*/ 3784562 w 20685309"/>
              <a:gd name="connsiteY1596" fmla="*/ 9128749 h 10100544"/>
              <a:gd name="connsiteX1597" fmla="*/ 3707562 w 20685309"/>
              <a:gd name="connsiteY1597" fmla="*/ 9106631 h 10100544"/>
              <a:gd name="connsiteX1598" fmla="*/ 3261924 w 20685309"/>
              <a:gd name="connsiteY1598" fmla="*/ 9042629 h 10100544"/>
              <a:gd name="connsiteX1599" fmla="*/ 3307162 w 20685309"/>
              <a:gd name="connsiteY1599" fmla="*/ 9015805 h 10100544"/>
              <a:gd name="connsiteX1600" fmla="*/ 3323524 w 20685309"/>
              <a:gd name="connsiteY1600" fmla="*/ 8990392 h 10100544"/>
              <a:gd name="connsiteX1601" fmla="*/ 3302349 w 20685309"/>
              <a:gd name="connsiteY1601" fmla="*/ 8990392 h 10100544"/>
              <a:gd name="connsiteX1602" fmla="*/ 3298499 w 20685309"/>
              <a:gd name="connsiteY1602" fmla="*/ 8939096 h 10100544"/>
              <a:gd name="connsiteX1603" fmla="*/ 3021299 w 20685309"/>
              <a:gd name="connsiteY1603" fmla="*/ 8921684 h 10100544"/>
              <a:gd name="connsiteX1604" fmla="*/ 3035736 w 20685309"/>
              <a:gd name="connsiteY1604" fmla="*/ 8934390 h 10100544"/>
              <a:gd name="connsiteX1605" fmla="*/ 2714262 w 20685309"/>
              <a:gd name="connsiteY1605" fmla="*/ 8930626 h 10100544"/>
              <a:gd name="connsiteX1606" fmla="*/ 2662286 w 20685309"/>
              <a:gd name="connsiteY1606" fmla="*/ 8981921 h 10100544"/>
              <a:gd name="connsiteX1607" fmla="*/ 2643036 w 20685309"/>
              <a:gd name="connsiteY1607" fmla="*/ 8900507 h 10100544"/>
              <a:gd name="connsiteX1608" fmla="*/ 2566036 w 20685309"/>
              <a:gd name="connsiteY1608" fmla="*/ 8883095 h 10100544"/>
              <a:gd name="connsiteX1609" fmla="*/ 2570849 w 20685309"/>
              <a:gd name="connsiteY1609" fmla="*/ 8877447 h 10100544"/>
              <a:gd name="connsiteX1610" fmla="*/ 2544861 w 20685309"/>
              <a:gd name="connsiteY1610" fmla="*/ 8845917 h 10100544"/>
              <a:gd name="connsiteX1611" fmla="*/ 2580474 w 20685309"/>
              <a:gd name="connsiteY1611" fmla="*/ 8859094 h 10100544"/>
              <a:gd name="connsiteX1612" fmla="*/ 2544861 w 20685309"/>
              <a:gd name="connsiteY1612" fmla="*/ 8814387 h 10100544"/>
              <a:gd name="connsiteX1613" fmla="*/ 2427436 w 20685309"/>
              <a:gd name="connsiteY1613" fmla="*/ 8861447 h 10100544"/>
              <a:gd name="connsiteX1614" fmla="*/ 2472674 w 20685309"/>
              <a:gd name="connsiteY1614" fmla="*/ 8848270 h 10100544"/>
              <a:gd name="connsiteX1615" fmla="*/ 2489036 w 20685309"/>
              <a:gd name="connsiteY1615" fmla="*/ 8741443 h 10100544"/>
              <a:gd name="connsiteX1616" fmla="*/ 2412036 w 20685309"/>
              <a:gd name="connsiteY1616" fmla="*/ 8749444 h 10100544"/>
              <a:gd name="connsiteX1617" fmla="*/ 2406261 w 20685309"/>
              <a:gd name="connsiteY1617" fmla="*/ 8724031 h 10100544"/>
              <a:gd name="connsiteX1618" fmla="*/ 2489036 w 20685309"/>
              <a:gd name="connsiteY1618" fmla="*/ 8607322 h 10100544"/>
              <a:gd name="connsiteX1619" fmla="*/ 2483261 w 20685309"/>
              <a:gd name="connsiteY1619" fmla="*/ 8551790 h 10100544"/>
              <a:gd name="connsiteX1620" fmla="*/ 2442836 w 20685309"/>
              <a:gd name="connsiteY1620" fmla="*/ 8564497 h 10100544"/>
              <a:gd name="connsiteX1621" fmla="*/ 2401449 w 20685309"/>
              <a:gd name="connsiteY1621" fmla="*/ 8521201 h 10100544"/>
              <a:gd name="connsiteX1622" fmla="*/ 2416849 w 20685309"/>
              <a:gd name="connsiteY1622" fmla="*/ 8414374 h 10100544"/>
              <a:gd name="connsiteX1623" fmla="*/ 2463049 w 20685309"/>
              <a:gd name="connsiteY1623" fmla="*/ 8418610 h 10100544"/>
              <a:gd name="connsiteX1624" fmla="*/ 2509249 w 20685309"/>
              <a:gd name="connsiteY1624" fmla="*/ 8310842 h 10100544"/>
              <a:gd name="connsiteX1625" fmla="*/ 2458236 w 20685309"/>
              <a:gd name="connsiteY1625" fmla="*/ 8306136 h 10100544"/>
              <a:gd name="connsiteX1626" fmla="*/ 2467861 w 20685309"/>
              <a:gd name="connsiteY1626" fmla="*/ 8216251 h 10100544"/>
              <a:gd name="connsiteX1627" fmla="*/ 2566036 w 20685309"/>
              <a:gd name="connsiteY1627" fmla="*/ 8220957 h 10100544"/>
              <a:gd name="connsiteX1628" fmla="*/ 2621861 w 20685309"/>
              <a:gd name="connsiteY1628" fmla="*/ 8143308 h 10100544"/>
              <a:gd name="connsiteX1629" fmla="*/ 2677686 w 20685309"/>
              <a:gd name="connsiteY1629" fmla="*/ 8147543 h 10100544"/>
              <a:gd name="connsiteX1630" fmla="*/ 2760462 w 20685309"/>
              <a:gd name="connsiteY1630" fmla="*/ 8178132 h 10100544"/>
              <a:gd name="connsiteX1631" fmla="*/ 2723886 w 20685309"/>
              <a:gd name="connsiteY1631" fmla="*/ 8134837 h 10100544"/>
              <a:gd name="connsiteX1632" fmla="*/ 2683461 w 20685309"/>
              <a:gd name="connsiteY1632" fmla="*/ 8022363 h 10100544"/>
              <a:gd name="connsiteX1633" fmla="*/ 2643036 w 20685309"/>
              <a:gd name="connsiteY1633" fmla="*/ 8074600 h 10100544"/>
              <a:gd name="connsiteX1634" fmla="*/ 2518874 w 20685309"/>
              <a:gd name="connsiteY1634" fmla="*/ 7962596 h 10100544"/>
              <a:gd name="connsiteX1635" fmla="*/ 2478449 w 20685309"/>
              <a:gd name="connsiteY1635" fmla="*/ 8079306 h 10100544"/>
              <a:gd name="connsiteX1636" fmla="*/ 2391824 w 20685309"/>
              <a:gd name="connsiteY1636" fmla="*/ 8074600 h 10100544"/>
              <a:gd name="connsiteX1637" fmla="*/ 2442836 w 20685309"/>
              <a:gd name="connsiteY1637" fmla="*/ 8039775 h 10100544"/>
              <a:gd name="connsiteX1638" fmla="*/ 2442836 w 20685309"/>
              <a:gd name="connsiteY1638" fmla="*/ 7971067 h 10100544"/>
              <a:gd name="connsiteX1639" fmla="*/ 2391824 w 20685309"/>
              <a:gd name="connsiteY1639" fmla="*/ 7927772 h 10100544"/>
              <a:gd name="connsiteX1640" fmla="*/ 2395674 w 20685309"/>
              <a:gd name="connsiteY1640" fmla="*/ 7902359 h 10100544"/>
              <a:gd name="connsiteX1641" fmla="*/ 2463049 w 20685309"/>
              <a:gd name="connsiteY1641" fmla="*/ 7838357 h 10100544"/>
              <a:gd name="connsiteX1642" fmla="*/ 2617049 w 20685309"/>
              <a:gd name="connsiteY1642" fmla="*/ 7833651 h 10100544"/>
              <a:gd name="connsiteX1643" fmla="*/ 2549674 w 20685309"/>
              <a:gd name="connsiteY1643" fmla="*/ 7816239 h 10100544"/>
              <a:gd name="connsiteX1644" fmla="*/ 2544861 w 20685309"/>
              <a:gd name="connsiteY1644" fmla="*/ 7722118 h 10100544"/>
              <a:gd name="connsiteX1645" fmla="*/ 2617049 w 20685309"/>
              <a:gd name="connsiteY1645" fmla="*/ 7682117 h 10100544"/>
              <a:gd name="connsiteX1646" fmla="*/ 2728699 w 20685309"/>
              <a:gd name="connsiteY1646" fmla="*/ 7716942 h 10100544"/>
              <a:gd name="connsiteX1647" fmla="*/ 2907724 w 20685309"/>
              <a:gd name="connsiteY1647" fmla="*/ 7605409 h 10100544"/>
              <a:gd name="connsiteX1648" fmla="*/ 2800886 w 20685309"/>
              <a:gd name="connsiteY1648" fmla="*/ 7600703 h 10100544"/>
              <a:gd name="connsiteX1649" fmla="*/ 2851899 w 20685309"/>
              <a:gd name="connsiteY1649" fmla="*/ 7549878 h 10100544"/>
              <a:gd name="connsiteX1650" fmla="*/ 2873074 w 20685309"/>
              <a:gd name="connsiteY1650" fmla="*/ 7511759 h 10100544"/>
              <a:gd name="connsiteX1651" fmla="*/ 2882699 w 20685309"/>
              <a:gd name="connsiteY1651" fmla="*/ 7562584 h 10100544"/>
              <a:gd name="connsiteX1652" fmla="*/ 2969324 w 20685309"/>
              <a:gd name="connsiteY1652" fmla="*/ 7501876 h 10100544"/>
              <a:gd name="connsiteX1653" fmla="*/ 3107924 w 20685309"/>
              <a:gd name="connsiteY1653" fmla="*/ 7468464 h 10100544"/>
              <a:gd name="connsiteX1654" fmla="*/ 2969324 w 20685309"/>
              <a:gd name="connsiteY1654" fmla="*/ 7364931 h 10100544"/>
              <a:gd name="connsiteX1655" fmla="*/ 3005899 w 20685309"/>
              <a:gd name="connsiteY1655" fmla="*/ 7273634 h 10100544"/>
              <a:gd name="connsiteX1656" fmla="*/ 2954886 w 20685309"/>
              <a:gd name="connsiteY1656" fmla="*/ 7162101 h 10100544"/>
              <a:gd name="connsiteX1657" fmla="*/ 2954886 w 20685309"/>
              <a:gd name="connsiteY1657" fmla="*/ 7174807 h 10100544"/>
              <a:gd name="connsiteX1658" fmla="*/ 2899062 w 20685309"/>
              <a:gd name="connsiteY1658" fmla="*/ 7170101 h 10100544"/>
              <a:gd name="connsiteX1659" fmla="*/ 2903874 w 20685309"/>
              <a:gd name="connsiteY1659" fmla="*/ 7213397 h 10100544"/>
              <a:gd name="connsiteX1660" fmla="*/ 2822062 w 20685309"/>
              <a:gd name="connsiteY1660" fmla="*/ 7167278 h 10100544"/>
              <a:gd name="connsiteX1661" fmla="*/ 2549674 w 20685309"/>
              <a:gd name="connsiteY1661" fmla="*/ 7260928 h 10100544"/>
              <a:gd name="connsiteX1662" fmla="*/ 2504436 w 20685309"/>
              <a:gd name="connsiteY1662" fmla="*/ 7205397 h 10100544"/>
              <a:gd name="connsiteX1663" fmla="*/ 2478449 w 20685309"/>
              <a:gd name="connsiteY1663" fmla="*/ 7218103 h 10100544"/>
              <a:gd name="connsiteX1664" fmla="*/ 2483261 w 20685309"/>
              <a:gd name="connsiteY1664" fmla="*/ 7256222 h 10100544"/>
              <a:gd name="connsiteX1665" fmla="*/ 2446686 w 20685309"/>
              <a:gd name="connsiteY1665" fmla="*/ 7269399 h 10100544"/>
              <a:gd name="connsiteX1666" fmla="*/ 2202211 w 20685309"/>
              <a:gd name="connsiteY1666" fmla="*/ 7256222 h 10100544"/>
              <a:gd name="connsiteX1667" fmla="*/ 2073236 w 20685309"/>
              <a:gd name="connsiteY1667" fmla="*/ 7235515 h 10100544"/>
              <a:gd name="connsiteX1668" fmla="*/ 2069386 w 20685309"/>
              <a:gd name="connsiteY1668" fmla="*/ 7192690 h 10100544"/>
              <a:gd name="connsiteX1669" fmla="*/ 1986611 w 20685309"/>
              <a:gd name="connsiteY1669" fmla="*/ 7218103 h 10100544"/>
              <a:gd name="connsiteX1670" fmla="*/ 2032811 w 20685309"/>
              <a:gd name="connsiteY1670" fmla="*/ 7352225 h 10100544"/>
              <a:gd name="connsiteX1671" fmla="*/ 2099224 w 20685309"/>
              <a:gd name="connsiteY1671" fmla="*/ 7355519 h 10100544"/>
              <a:gd name="connsiteX1672" fmla="*/ 1904798 w 20685309"/>
              <a:gd name="connsiteY1672" fmla="*/ 7385637 h 10100544"/>
              <a:gd name="connsiteX1673" fmla="*/ 1909611 w 20685309"/>
              <a:gd name="connsiteY1673" fmla="*/ 7291517 h 10100544"/>
              <a:gd name="connsiteX1674" fmla="*/ 1890361 w 20685309"/>
              <a:gd name="connsiteY1674" fmla="*/ 7359754 h 10100544"/>
              <a:gd name="connsiteX1675" fmla="*/ 1848974 w 20685309"/>
              <a:gd name="connsiteY1675" fmla="*/ 7329636 h 10100544"/>
              <a:gd name="connsiteX1676" fmla="*/ 1787373 w 20685309"/>
              <a:gd name="connsiteY1676" fmla="*/ 7326342 h 10100544"/>
              <a:gd name="connsiteX1677" fmla="*/ 1690161 w 20685309"/>
              <a:gd name="connsiteY1677" fmla="*/ 7157395 h 10100544"/>
              <a:gd name="connsiteX1678" fmla="*/ 1869186 w 20685309"/>
              <a:gd name="connsiteY1678" fmla="*/ 7197396 h 10100544"/>
              <a:gd name="connsiteX1679" fmla="*/ 1771973 w 20685309"/>
              <a:gd name="connsiteY1679" fmla="*/ 7111276 h 10100544"/>
              <a:gd name="connsiteX1680" fmla="*/ 1869186 w 20685309"/>
              <a:gd name="connsiteY1680" fmla="*/ 7075981 h 10100544"/>
              <a:gd name="connsiteX1681" fmla="*/ 1776786 w 20685309"/>
              <a:gd name="connsiteY1681" fmla="*/ 7002567 h 10100544"/>
              <a:gd name="connsiteX1682" fmla="*/ 1874961 w 20685309"/>
              <a:gd name="connsiteY1682" fmla="*/ 7032686 h 10100544"/>
              <a:gd name="connsiteX1683" fmla="*/ 1976986 w 20685309"/>
              <a:gd name="connsiteY1683" fmla="*/ 6985155 h 10100544"/>
              <a:gd name="connsiteX1684" fmla="*/ 1904798 w 20685309"/>
              <a:gd name="connsiteY1684" fmla="*/ 6900446 h 10100544"/>
              <a:gd name="connsiteX1685" fmla="*/ 1909611 w 20685309"/>
              <a:gd name="connsiteY1685" fmla="*/ 6873622 h 10100544"/>
              <a:gd name="connsiteX1686" fmla="*/ 1955811 w 20685309"/>
              <a:gd name="connsiteY1686" fmla="*/ 6835503 h 10100544"/>
              <a:gd name="connsiteX1687" fmla="*/ 1920198 w 20685309"/>
              <a:gd name="connsiteY1687" fmla="*/ 6728206 h 10100544"/>
              <a:gd name="connsiteX1688" fmla="*/ 1648773 w 20685309"/>
              <a:gd name="connsiteY1688" fmla="*/ 6698087 h 10100544"/>
              <a:gd name="connsiteX1689" fmla="*/ 1627598 w 20685309"/>
              <a:gd name="connsiteY1689" fmla="*/ 6629379 h 10100544"/>
              <a:gd name="connsiteX1690" fmla="*/ 1613161 w 20685309"/>
              <a:gd name="connsiteY1690" fmla="*/ 6723970 h 10100544"/>
              <a:gd name="connsiteX1691" fmla="*/ 1546748 w 20685309"/>
              <a:gd name="connsiteY1691" fmla="*/ 6662792 h 10100544"/>
              <a:gd name="connsiteX1692" fmla="*/ 1557336 w 20685309"/>
              <a:gd name="connsiteY1692" fmla="*/ 6599261 h 10100544"/>
              <a:gd name="connsiteX1693" fmla="*/ 1592948 w 20685309"/>
              <a:gd name="connsiteY1693" fmla="*/ 6573377 h 10100544"/>
              <a:gd name="connsiteX1694" fmla="*/ 1557336 w 20685309"/>
              <a:gd name="connsiteY1694" fmla="*/ 6530553 h 10100544"/>
              <a:gd name="connsiteX1695" fmla="*/ 1613161 w 20685309"/>
              <a:gd name="connsiteY1695" fmla="*/ 6521140 h 10100544"/>
              <a:gd name="connsiteX1696" fmla="*/ 1685348 w 20685309"/>
              <a:gd name="connsiteY1696" fmla="*/ 6401137 h 10100544"/>
              <a:gd name="connsiteX1697" fmla="*/ 1674761 w 20685309"/>
              <a:gd name="connsiteY1697" fmla="*/ 6457139 h 10100544"/>
              <a:gd name="connsiteX1698" fmla="*/ 1730586 w 20685309"/>
              <a:gd name="connsiteY1698" fmla="*/ 6366783 h 10100544"/>
              <a:gd name="connsiteX1699" fmla="*/ 1685348 w 20685309"/>
              <a:gd name="connsiteY1699" fmla="*/ 6375724 h 10100544"/>
              <a:gd name="connsiteX1700" fmla="*/ 1776786 w 20685309"/>
              <a:gd name="connsiteY1700" fmla="*/ 6302310 h 10100544"/>
              <a:gd name="connsiteX1701" fmla="*/ 1715186 w 20685309"/>
              <a:gd name="connsiteY1701" fmla="*/ 6242073 h 10100544"/>
              <a:gd name="connsiteX1702" fmla="*/ 1623748 w 20685309"/>
              <a:gd name="connsiteY1702" fmla="*/ 6074539 h 10100544"/>
              <a:gd name="connsiteX1703" fmla="*/ 1669948 w 20685309"/>
              <a:gd name="connsiteY1703" fmla="*/ 6117363 h 10100544"/>
              <a:gd name="connsiteX1704" fmla="*/ 1567923 w 20685309"/>
              <a:gd name="connsiteY1704" fmla="*/ 6099951 h 10100544"/>
              <a:gd name="connsiteX1705" fmla="*/ 1608348 w 20685309"/>
              <a:gd name="connsiteY1705" fmla="*/ 5953594 h 10100544"/>
              <a:gd name="connsiteX1706" fmla="*/ 1669948 w 20685309"/>
              <a:gd name="connsiteY1706" fmla="*/ 5996419 h 10100544"/>
              <a:gd name="connsiteX1707" fmla="*/ 1736361 w 20685309"/>
              <a:gd name="connsiteY1707" fmla="*/ 5962535 h 10100544"/>
              <a:gd name="connsiteX1708" fmla="*/ 1623748 w 20685309"/>
              <a:gd name="connsiteY1708" fmla="*/ 5940417 h 10100544"/>
              <a:gd name="connsiteX1709" fmla="*/ 1761386 w 20685309"/>
              <a:gd name="connsiteY1709" fmla="*/ 5935711 h 10100544"/>
              <a:gd name="connsiteX1710" fmla="*/ 1756573 w 20685309"/>
              <a:gd name="connsiteY1710" fmla="*/ 5906533 h 10100544"/>
              <a:gd name="connsiteX1711" fmla="*/ 1823948 w 20685309"/>
              <a:gd name="connsiteY1711" fmla="*/ 5979006 h 10100544"/>
              <a:gd name="connsiteX1712" fmla="*/ 1899986 w 20685309"/>
              <a:gd name="connsiteY1712" fmla="*/ 5889121 h 10100544"/>
              <a:gd name="connsiteX1713" fmla="*/ 1823948 w 20685309"/>
              <a:gd name="connsiteY1713" fmla="*/ 5828884 h 10100544"/>
              <a:gd name="connsiteX1714" fmla="*/ 1899986 w 20685309"/>
              <a:gd name="connsiteY1714" fmla="*/ 5833590 h 10100544"/>
              <a:gd name="connsiteX1715" fmla="*/ 1955811 w 20685309"/>
              <a:gd name="connsiteY1715" fmla="*/ 5755470 h 10100544"/>
              <a:gd name="connsiteX1716" fmla="*/ 1946186 w 20685309"/>
              <a:gd name="connsiteY1716" fmla="*/ 5730058 h 10100544"/>
              <a:gd name="connsiteX1717" fmla="*/ 1787373 w 20685309"/>
              <a:gd name="connsiteY1717" fmla="*/ 5785589 h 10100544"/>
              <a:gd name="connsiteX1718" fmla="*/ 1781598 w 20685309"/>
              <a:gd name="connsiteY1718" fmla="*/ 5747470 h 10100544"/>
              <a:gd name="connsiteX1719" fmla="*/ 1679573 w 20685309"/>
              <a:gd name="connsiteY1719" fmla="*/ 5768176 h 10100544"/>
              <a:gd name="connsiteX1720" fmla="*/ 1699786 w 20685309"/>
              <a:gd name="connsiteY1720" fmla="*/ 5686762 h 10100544"/>
              <a:gd name="connsiteX1721" fmla="*/ 1690161 w 20685309"/>
              <a:gd name="connsiteY1721" fmla="*/ 5716881 h 10100544"/>
              <a:gd name="connsiteX1722" fmla="*/ 1557336 w 20685309"/>
              <a:gd name="connsiteY1722" fmla="*/ 5707939 h 10100544"/>
              <a:gd name="connsiteX1723" fmla="*/ 1592948 w 20685309"/>
              <a:gd name="connsiteY1723" fmla="*/ 5764882 h 10100544"/>
              <a:gd name="connsiteX1724" fmla="*/ 1602573 w 20685309"/>
              <a:gd name="connsiteY1724" fmla="*/ 5707939 h 10100544"/>
              <a:gd name="connsiteX1725" fmla="*/ 1597761 w 20685309"/>
              <a:gd name="connsiteY1725" fmla="*/ 5790295 h 10100544"/>
              <a:gd name="connsiteX1726" fmla="*/ 1567923 w 20685309"/>
              <a:gd name="connsiteY1726" fmla="*/ 5803001 h 10100544"/>
              <a:gd name="connsiteX1727" fmla="*/ 1536161 w 20685309"/>
              <a:gd name="connsiteY1727" fmla="*/ 5760176 h 10100544"/>
              <a:gd name="connsiteX1728" fmla="*/ 1505361 w 20685309"/>
              <a:gd name="connsiteY1728" fmla="*/ 5854297 h 10100544"/>
              <a:gd name="connsiteX1729" fmla="*/ 1500548 w 20685309"/>
              <a:gd name="connsiteY1729" fmla="*/ 5798765 h 10100544"/>
              <a:gd name="connsiteX1730" fmla="*/ 1443761 w 20685309"/>
              <a:gd name="connsiteY1730" fmla="*/ 5794059 h 10100544"/>
              <a:gd name="connsiteX1731" fmla="*/ 1362911 w 20685309"/>
              <a:gd name="connsiteY1731" fmla="*/ 5846296 h 10100544"/>
              <a:gd name="connsiteX1732" fmla="*/ 1397561 w 20685309"/>
              <a:gd name="connsiteY1732" fmla="*/ 5820413 h 10100544"/>
              <a:gd name="connsiteX1733" fmla="*/ 1341736 w 20685309"/>
              <a:gd name="connsiteY1733" fmla="*/ 5764882 h 10100544"/>
              <a:gd name="connsiteX1734" fmla="*/ 1423548 w 20685309"/>
              <a:gd name="connsiteY1734" fmla="*/ 5725351 h 10100544"/>
              <a:gd name="connsiteX1735" fmla="*/ 1413923 w 20685309"/>
              <a:gd name="connsiteY1735" fmla="*/ 5781353 h 10100544"/>
              <a:gd name="connsiteX1736" fmla="*/ 1438948 w 20685309"/>
              <a:gd name="connsiteY1736" fmla="*/ 5781353 h 10100544"/>
              <a:gd name="connsiteX1737" fmla="*/ 1448573 w 20685309"/>
              <a:gd name="connsiteY1737" fmla="*/ 5768176 h 10100544"/>
              <a:gd name="connsiteX1738" fmla="*/ 1438948 w 20685309"/>
              <a:gd name="connsiteY1738" fmla="*/ 5755470 h 10100544"/>
              <a:gd name="connsiteX1739" fmla="*/ 1480336 w 20685309"/>
              <a:gd name="connsiteY1739" fmla="*/ 5730058 h 10100544"/>
              <a:gd name="connsiteX1740" fmla="*/ 1423548 w 20685309"/>
              <a:gd name="connsiteY1740" fmla="*/ 5725351 h 10100544"/>
              <a:gd name="connsiteX1741" fmla="*/ 1367723 w 20685309"/>
              <a:gd name="connsiteY1741" fmla="*/ 5656644 h 10100544"/>
              <a:gd name="connsiteX1742" fmla="*/ 1346548 w 20685309"/>
              <a:gd name="connsiteY1742" fmla="*/ 5656644 h 10100544"/>
              <a:gd name="connsiteX1743" fmla="*/ 1224311 w 20685309"/>
              <a:gd name="connsiteY1743" fmla="*/ 5686762 h 10100544"/>
              <a:gd name="connsiteX1744" fmla="*/ 1260886 w 20685309"/>
              <a:gd name="connsiteY1744" fmla="*/ 5665585 h 10100544"/>
              <a:gd name="connsiteX1745" fmla="*/ 1244523 w 20685309"/>
              <a:gd name="connsiteY1745" fmla="*/ 5622760 h 10100544"/>
              <a:gd name="connsiteX1746" fmla="*/ 1004860 w 20685309"/>
              <a:gd name="connsiteY1746" fmla="*/ 5691468 h 10100544"/>
              <a:gd name="connsiteX1747" fmla="*/ 942298 w 20685309"/>
              <a:gd name="connsiteY1747" fmla="*/ 5648643 h 10100544"/>
              <a:gd name="connsiteX1748" fmla="*/ 1004860 w 20685309"/>
              <a:gd name="connsiteY1748" fmla="*/ 5609113 h 10100544"/>
              <a:gd name="connsiteX1749" fmla="*/ 978873 w 20685309"/>
              <a:gd name="connsiteY1749" fmla="*/ 5565817 h 10100544"/>
              <a:gd name="connsiteX1750" fmla="*/ 1024110 w 20685309"/>
              <a:gd name="connsiteY1750" fmla="*/ 5557817 h 10100544"/>
              <a:gd name="connsiteX1751" fmla="*/ 880698 w 20685309"/>
              <a:gd name="connsiteY1751" fmla="*/ 5643937 h 10100544"/>
              <a:gd name="connsiteX1752" fmla="*/ 845085 w 20685309"/>
              <a:gd name="connsiteY1752" fmla="*/ 5639231 h 10100544"/>
              <a:gd name="connsiteX1753" fmla="*/ 875885 w 20685309"/>
              <a:gd name="connsiteY1753" fmla="*/ 5669350 h 10100544"/>
              <a:gd name="connsiteX1754" fmla="*/ 748835 w 20685309"/>
              <a:gd name="connsiteY1754" fmla="*/ 5716881 h 10100544"/>
              <a:gd name="connsiteX1755" fmla="*/ 707448 w 20685309"/>
              <a:gd name="connsiteY1755" fmla="*/ 5648643 h 10100544"/>
              <a:gd name="connsiteX1756" fmla="*/ 661248 w 20685309"/>
              <a:gd name="connsiteY1756" fmla="*/ 5712645 h 10100544"/>
              <a:gd name="connsiteX1757" fmla="*/ 589060 w 20685309"/>
              <a:gd name="connsiteY1757" fmla="*/ 5707939 h 10100544"/>
              <a:gd name="connsiteX1758" fmla="*/ 547673 w 20685309"/>
              <a:gd name="connsiteY1758" fmla="*/ 5609113 h 10100544"/>
              <a:gd name="connsiteX1759" fmla="*/ 615048 w 20685309"/>
              <a:gd name="connsiteY1759" fmla="*/ 5531934 h 10100544"/>
              <a:gd name="connsiteX1760" fmla="*/ 461048 w 20685309"/>
              <a:gd name="connsiteY1760" fmla="*/ 5308398 h 10100544"/>
              <a:gd name="connsiteX1761" fmla="*/ 375385 w 20685309"/>
              <a:gd name="connsiteY1761" fmla="*/ 5304162 h 10100544"/>
              <a:gd name="connsiteX1762" fmla="*/ 496660 w 20685309"/>
              <a:gd name="connsiteY1762" fmla="*/ 5149334 h 10100544"/>
              <a:gd name="connsiteX1763" fmla="*/ 445648 w 20685309"/>
              <a:gd name="connsiteY1763" fmla="*/ 5187453 h 10100544"/>
              <a:gd name="connsiteX1764" fmla="*/ 461048 w 20685309"/>
              <a:gd name="connsiteY1764" fmla="*/ 5213336 h 10100544"/>
              <a:gd name="connsiteX1765" fmla="*/ 435060 w 20685309"/>
              <a:gd name="connsiteY1765" fmla="*/ 5118745 h 10100544"/>
              <a:gd name="connsiteX1766" fmla="*/ 379235 w 20685309"/>
              <a:gd name="connsiteY1766" fmla="*/ 5101803 h 10100544"/>
              <a:gd name="connsiteX1767" fmla="*/ 461048 w 20685309"/>
              <a:gd name="connsiteY1767" fmla="*/ 5080626 h 10100544"/>
              <a:gd name="connsiteX1768" fmla="*/ 445648 w 20685309"/>
              <a:gd name="connsiteY1768" fmla="*/ 5037330 h 10100544"/>
              <a:gd name="connsiteX1769" fmla="*/ 547673 w 20685309"/>
              <a:gd name="connsiteY1769" fmla="*/ 5071214 h 10100544"/>
              <a:gd name="connsiteX1770" fmla="*/ 522648 w 20685309"/>
              <a:gd name="connsiteY1770" fmla="*/ 5028389 h 10100544"/>
              <a:gd name="connsiteX1771" fmla="*/ 573660 w 20685309"/>
              <a:gd name="connsiteY1771" fmla="*/ 5071214 h 10100544"/>
              <a:gd name="connsiteX1772" fmla="*/ 631410 w 20685309"/>
              <a:gd name="connsiteY1772" fmla="*/ 5050507 h 10100544"/>
              <a:gd name="connsiteX1773" fmla="*/ 624673 w 20685309"/>
              <a:gd name="connsiteY1773" fmla="*/ 4994506 h 10100544"/>
              <a:gd name="connsiteX1774" fmla="*/ 676648 w 20685309"/>
              <a:gd name="connsiteY1774" fmla="*/ 5037330 h 10100544"/>
              <a:gd name="connsiteX1775" fmla="*/ 707448 w 20685309"/>
              <a:gd name="connsiteY1775" fmla="*/ 5118745 h 10100544"/>
              <a:gd name="connsiteX1776" fmla="*/ 676648 w 20685309"/>
              <a:gd name="connsiteY1776" fmla="*/ 5157334 h 10100544"/>
              <a:gd name="connsiteX1777" fmla="*/ 722848 w 20685309"/>
              <a:gd name="connsiteY1777" fmla="*/ 5174746 h 10100544"/>
              <a:gd name="connsiteX1778" fmla="*/ 758460 w 20685309"/>
              <a:gd name="connsiteY1778" fmla="*/ 5123451 h 10100544"/>
              <a:gd name="connsiteX1779" fmla="*/ 737285 w 20685309"/>
              <a:gd name="connsiteY1779" fmla="*/ 5204865 h 10100544"/>
              <a:gd name="connsiteX1780" fmla="*/ 661248 w 20685309"/>
              <a:gd name="connsiteY1780" fmla="*/ 5213336 h 10100544"/>
              <a:gd name="connsiteX1781" fmla="*/ 733435 w 20685309"/>
              <a:gd name="connsiteY1781" fmla="*/ 5243454 h 10100544"/>
              <a:gd name="connsiteX1782" fmla="*/ 773860 w 20685309"/>
              <a:gd name="connsiteY1782" fmla="*/ 5179452 h 10100544"/>
              <a:gd name="connsiteX1783" fmla="*/ 1024110 w 20685309"/>
              <a:gd name="connsiteY1783" fmla="*/ 5192159 h 10100544"/>
              <a:gd name="connsiteX1784" fmla="*/ 1039510 w 20685309"/>
              <a:gd name="connsiteY1784" fmla="*/ 5139922 h 10100544"/>
              <a:gd name="connsiteX1785" fmla="*/ 1136723 w 20685309"/>
              <a:gd name="connsiteY1785" fmla="*/ 5144628 h 10100544"/>
              <a:gd name="connsiteX1786" fmla="*/ 1115548 w 20685309"/>
              <a:gd name="connsiteY1786" fmla="*/ 5063214 h 10100544"/>
              <a:gd name="connsiteX1787" fmla="*/ 1187736 w 20685309"/>
              <a:gd name="connsiteY1787" fmla="*/ 5037330 h 10100544"/>
              <a:gd name="connsiteX1788" fmla="*/ 1111698 w 20685309"/>
              <a:gd name="connsiteY1788" fmla="*/ 5019918 h 10100544"/>
              <a:gd name="connsiteX1789" fmla="*/ 1096298 w 20685309"/>
              <a:gd name="connsiteY1789" fmla="*/ 4981799 h 10100544"/>
              <a:gd name="connsiteX1790" fmla="*/ 1183886 w 20685309"/>
              <a:gd name="connsiteY1790" fmla="*/ 4916386 h 10100544"/>
              <a:gd name="connsiteX1791" fmla="*/ 1178111 w 20685309"/>
              <a:gd name="connsiteY1791" fmla="*/ 4890973 h 10100544"/>
              <a:gd name="connsiteX1792" fmla="*/ 1070310 w 20685309"/>
              <a:gd name="connsiteY1792" fmla="*/ 4938504 h 10100544"/>
              <a:gd name="connsiteX1793" fmla="*/ 936523 w 20685309"/>
              <a:gd name="connsiteY1793" fmla="*/ 4903679 h 10100544"/>
              <a:gd name="connsiteX1794" fmla="*/ 875885 w 20685309"/>
              <a:gd name="connsiteY1794" fmla="*/ 4792147 h 10100544"/>
              <a:gd name="connsiteX1795" fmla="*/ 737285 w 20685309"/>
              <a:gd name="connsiteY1795" fmla="*/ 4813794 h 10100544"/>
              <a:gd name="connsiteX1796" fmla="*/ 824873 w 20685309"/>
              <a:gd name="connsiteY1796" fmla="*/ 4628847 h 10100544"/>
              <a:gd name="connsiteX1797" fmla="*/ 845085 w 20685309"/>
              <a:gd name="connsiteY1797" fmla="*/ 4477784 h 10100544"/>
              <a:gd name="connsiteX1798" fmla="*/ 947110 w 20685309"/>
              <a:gd name="connsiteY1798" fmla="*/ 4525315 h 10100544"/>
              <a:gd name="connsiteX1799" fmla="*/ 962510 w 20685309"/>
              <a:gd name="connsiteY1799" fmla="*/ 4486725 h 10100544"/>
              <a:gd name="connsiteX1800" fmla="*/ 1080898 w 20685309"/>
              <a:gd name="connsiteY1800" fmla="*/ 4571905 h 10100544"/>
              <a:gd name="connsiteX1801" fmla="*/ 1178111 w 20685309"/>
              <a:gd name="connsiteY1801" fmla="*/ 4525315 h 10100544"/>
              <a:gd name="connsiteX1802" fmla="*/ 1187736 w 20685309"/>
              <a:gd name="connsiteY1802" fmla="*/ 4460372 h 10100544"/>
              <a:gd name="connsiteX1803" fmla="*/ 1096298 w 20685309"/>
              <a:gd name="connsiteY1803" fmla="*/ 4401076 h 10100544"/>
              <a:gd name="connsiteX1804" fmla="*/ 1127098 w 20685309"/>
              <a:gd name="connsiteY1804" fmla="*/ 4266954 h 10100544"/>
              <a:gd name="connsiteX1805" fmla="*/ 973098 w 20685309"/>
              <a:gd name="connsiteY1805" fmla="*/ 4271660 h 10100544"/>
              <a:gd name="connsiteX1806" fmla="*/ 1111698 w 20685309"/>
              <a:gd name="connsiteY1806" fmla="*/ 4224129 h 10100544"/>
              <a:gd name="connsiteX1807" fmla="*/ 1208911 w 20685309"/>
              <a:gd name="connsiteY1807" fmla="*/ 4246248 h 10100544"/>
              <a:gd name="connsiteX1808" fmla="*/ 1085710 w 20685309"/>
              <a:gd name="connsiteY1808" fmla="*/ 3953062 h 10100544"/>
              <a:gd name="connsiteX1809" fmla="*/ 1039510 w 20685309"/>
              <a:gd name="connsiteY1809" fmla="*/ 3965768 h 10100544"/>
              <a:gd name="connsiteX1810" fmla="*/ 1034698 w 20685309"/>
              <a:gd name="connsiteY1810" fmla="*/ 3935650 h 10100544"/>
              <a:gd name="connsiteX1811" fmla="*/ 1064536 w 20685309"/>
              <a:gd name="connsiteY1811" fmla="*/ 3884354 h 10100544"/>
              <a:gd name="connsiteX1812" fmla="*/ 1039510 w 20685309"/>
              <a:gd name="connsiteY1812" fmla="*/ 3815646 h 10100544"/>
              <a:gd name="connsiteX1813" fmla="*/ 855673 w 20685309"/>
              <a:gd name="connsiteY1813" fmla="*/ 3737526 h 10100544"/>
              <a:gd name="connsiteX1814" fmla="*/ 810435 w 20685309"/>
              <a:gd name="connsiteY1814" fmla="*/ 3750703 h 10100544"/>
              <a:gd name="connsiteX1815" fmla="*/ 768085 w 20685309"/>
              <a:gd name="connsiteY1815" fmla="*/ 3651406 h 10100544"/>
              <a:gd name="connsiteX1816" fmla="*/ 932673 w 20685309"/>
              <a:gd name="connsiteY1816" fmla="*/ 3364338 h 10100544"/>
              <a:gd name="connsiteX1817" fmla="*/ 682423 w 20685309"/>
              <a:gd name="connsiteY1817" fmla="*/ 3377044 h 10100544"/>
              <a:gd name="connsiteX1818" fmla="*/ 717073 w 20685309"/>
              <a:gd name="connsiteY1818" fmla="*/ 3488577 h 10100544"/>
              <a:gd name="connsiteX1819" fmla="*/ 676648 w 20685309"/>
              <a:gd name="connsiteY1819" fmla="*/ 3483871 h 10100544"/>
              <a:gd name="connsiteX1820" fmla="*/ 538048 w 20685309"/>
              <a:gd name="connsiteY1820" fmla="*/ 3397751 h 10100544"/>
              <a:gd name="connsiteX1821" fmla="*/ 538048 w 20685309"/>
              <a:gd name="connsiteY1821" fmla="*/ 3316337 h 10100544"/>
              <a:gd name="connsiteX1822" fmla="*/ 170372 w 20685309"/>
              <a:gd name="connsiteY1822" fmla="*/ 3136566 h 10100544"/>
              <a:gd name="connsiteX1823" fmla="*/ 123210 w 20685309"/>
              <a:gd name="connsiteY1823" fmla="*/ 2576549 h 10100544"/>
              <a:gd name="connsiteX1824" fmla="*/ 128023 w 20685309"/>
              <a:gd name="connsiteY1824" fmla="*/ 2670670 h 10100544"/>
              <a:gd name="connsiteX1825" fmla="*/ 240635 w 20685309"/>
              <a:gd name="connsiteY1825" fmla="*/ 2718671 h 10100544"/>
              <a:gd name="connsiteX1826" fmla="*/ 573660 w 20685309"/>
              <a:gd name="connsiteY1826" fmla="*/ 2710200 h 10100544"/>
              <a:gd name="connsiteX1827" fmla="*/ 559223 w 20685309"/>
              <a:gd name="connsiteY1827" fmla="*/ 2736084 h 10100544"/>
              <a:gd name="connsiteX1828" fmla="*/ 758460 w 20685309"/>
              <a:gd name="connsiteY1828" fmla="*/ 2774202 h 10100544"/>
              <a:gd name="connsiteX1829" fmla="*/ 819098 w 20685309"/>
              <a:gd name="connsiteY1829" fmla="*/ 2740790 h 10100544"/>
              <a:gd name="connsiteX1830" fmla="*/ 855673 w 20685309"/>
              <a:gd name="connsiteY1830" fmla="*/ 2796321 h 10100544"/>
              <a:gd name="connsiteX1831" fmla="*/ 1039510 w 20685309"/>
              <a:gd name="connsiteY1831" fmla="*/ 2736084 h 10100544"/>
              <a:gd name="connsiteX1832" fmla="*/ 1131911 w 20685309"/>
              <a:gd name="connsiteY1832" fmla="*/ 2756790 h 10100544"/>
              <a:gd name="connsiteX1833" fmla="*/ 1024110 w 20685309"/>
              <a:gd name="connsiteY1833" fmla="*/ 2829734 h 10100544"/>
              <a:gd name="connsiteX1834" fmla="*/ 998123 w 20685309"/>
              <a:gd name="connsiteY1834" fmla="*/ 3235393 h 10100544"/>
              <a:gd name="connsiteX1835" fmla="*/ 1111698 w 20685309"/>
              <a:gd name="connsiteY1835" fmla="*/ 3281512 h 10100544"/>
              <a:gd name="connsiteX1836" fmla="*/ 1152123 w 20685309"/>
              <a:gd name="connsiteY1836" fmla="*/ 3200098 h 10100544"/>
              <a:gd name="connsiteX1837" fmla="*/ 1075123 w 20685309"/>
              <a:gd name="connsiteY1837" fmla="*/ 3007151 h 10100544"/>
              <a:gd name="connsiteX1838" fmla="*/ 1127098 w 20685309"/>
              <a:gd name="connsiteY1838" fmla="*/ 3024563 h 10100544"/>
              <a:gd name="connsiteX1839" fmla="*/ 1162711 w 20685309"/>
              <a:gd name="connsiteY1839" fmla="*/ 2997739 h 10100544"/>
              <a:gd name="connsiteX1840" fmla="*/ 1147311 w 20685309"/>
              <a:gd name="connsiteY1840" fmla="*/ 2890912 h 10100544"/>
              <a:gd name="connsiteX1841" fmla="*/ 1192548 w 20685309"/>
              <a:gd name="connsiteY1841" fmla="*/ 2882441 h 10100544"/>
              <a:gd name="connsiteX1842" fmla="*/ 1280136 w 20685309"/>
              <a:gd name="connsiteY1842" fmla="*/ 2654669 h 10100544"/>
              <a:gd name="connsiteX1843" fmla="*/ 1336923 w 20685309"/>
              <a:gd name="connsiteY1843" fmla="*/ 2632551 h 10100544"/>
              <a:gd name="connsiteX1844" fmla="*/ 1260886 w 20685309"/>
              <a:gd name="connsiteY1844" fmla="*/ 2627374 h 10100544"/>
              <a:gd name="connsiteX1845" fmla="*/ 1280136 w 20685309"/>
              <a:gd name="connsiteY1845" fmla="*/ 2576549 h 10100544"/>
              <a:gd name="connsiteX1846" fmla="*/ 1367723 w 20685309"/>
              <a:gd name="connsiteY1846" fmla="*/ 2593962 h 10100544"/>
              <a:gd name="connsiteX1847" fmla="*/ 1357136 w 20685309"/>
              <a:gd name="connsiteY1847" fmla="*/ 2499841 h 10100544"/>
              <a:gd name="connsiteX1848" fmla="*/ 1403336 w 20685309"/>
              <a:gd name="connsiteY1848" fmla="*/ 2485723 h 10100544"/>
              <a:gd name="connsiteX1849" fmla="*/ 1423548 w 20685309"/>
              <a:gd name="connsiteY1849" fmla="*/ 2409015 h 10100544"/>
              <a:gd name="connsiteX1850" fmla="*/ 1367723 w 20685309"/>
              <a:gd name="connsiteY1850" fmla="*/ 2348778 h 10100544"/>
              <a:gd name="connsiteX1851" fmla="*/ 1403336 w 20685309"/>
              <a:gd name="connsiteY1851" fmla="*/ 2125241 h 10100544"/>
              <a:gd name="connsiteX1852" fmla="*/ 1459161 w 20685309"/>
              <a:gd name="connsiteY1852" fmla="*/ 2099358 h 10100544"/>
              <a:gd name="connsiteX1853" fmla="*/ 1418736 w 20685309"/>
              <a:gd name="connsiteY1853" fmla="*/ 2069240 h 10100544"/>
              <a:gd name="connsiteX1854" fmla="*/ 1459161 w 20685309"/>
              <a:gd name="connsiteY1854" fmla="*/ 2016532 h 10100544"/>
              <a:gd name="connsiteX1855" fmla="*/ 1525573 w 20685309"/>
              <a:gd name="connsiteY1855" fmla="*/ 2008532 h 10100544"/>
              <a:gd name="connsiteX1856" fmla="*/ 1567923 w 20685309"/>
              <a:gd name="connsiteY1856" fmla="*/ 1874881 h 10100544"/>
              <a:gd name="connsiteX1857" fmla="*/ 1551561 w 20685309"/>
              <a:gd name="connsiteY1857" fmla="*/ 2008532 h 10100544"/>
              <a:gd name="connsiteX1858" fmla="*/ 1643961 w 20685309"/>
              <a:gd name="connsiteY1858" fmla="*/ 1892293 h 10100544"/>
              <a:gd name="connsiteX1859" fmla="*/ 1674761 w 20685309"/>
              <a:gd name="connsiteY1859" fmla="*/ 1772289 h 10100544"/>
              <a:gd name="connsiteX1860" fmla="*/ 1643961 w 20685309"/>
              <a:gd name="connsiteY1860" fmla="*/ 1677228 h 10100544"/>
              <a:gd name="connsiteX1861" fmla="*/ 1674761 w 20685309"/>
              <a:gd name="connsiteY1861" fmla="*/ 1664522 h 10100544"/>
              <a:gd name="connsiteX1862" fmla="*/ 1648773 w 20685309"/>
              <a:gd name="connsiteY1862" fmla="*/ 1638638 h 10100544"/>
              <a:gd name="connsiteX1863" fmla="*/ 1690161 w 20685309"/>
              <a:gd name="connsiteY1863" fmla="*/ 1574636 h 10100544"/>
              <a:gd name="connsiteX1864" fmla="*/ 1623748 w 20685309"/>
              <a:gd name="connsiteY1864" fmla="*/ 1595813 h 10100544"/>
              <a:gd name="connsiteX1865" fmla="*/ 1736361 w 20685309"/>
              <a:gd name="connsiteY1865" fmla="*/ 1333688 h 10100544"/>
              <a:gd name="connsiteX1866" fmla="*/ 1802773 w 20685309"/>
              <a:gd name="connsiteY1866" fmla="*/ 1320982 h 10100544"/>
              <a:gd name="connsiteX1867" fmla="*/ 1781598 w 20685309"/>
              <a:gd name="connsiteY1867" fmla="*/ 1251332 h 10100544"/>
              <a:gd name="connsiteX1868" fmla="*/ 1858598 w 20685309"/>
              <a:gd name="connsiteY1868" fmla="*/ 1109211 h 10100544"/>
              <a:gd name="connsiteX1869" fmla="*/ 1848974 w 20685309"/>
              <a:gd name="connsiteY1869" fmla="*/ 1191566 h 10100544"/>
              <a:gd name="connsiteX1870" fmla="*/ 1904798 w 20685309"/>
              <a:gd name="connsiteY1870" fmla="*/ 1152506 h 10100544"/>
              <a:gd name="connsiteX1871" fmla="*/ 1823948 w 20685309"/>
              <a:gd name="connsiteY1871" fmla="*/ 1268745 h 10100544"/>
              <a:gd name="connsiteX1872" fmla="*/ 1832611 w 20685309"/>
              <a:gd name="connsiteY1872" fmla="*/ 1483810 h 10100544"/>
              <a:gd name="connsiteX1873" fmla="*/ 1935598 w 20685309"/>
              <a:gd name="connsiteY1873" fmla="*/ 1531341 h 10100544"/>
              <a:gd name="connsiteX1874" fmla="*/ 1920198 w 20685309"/>
              <a:gd name="connsiteY1874" fmla="*/ 1518635 h 10100544"/>
              <a:gd name="connsiteX1875" fmla="*/ 1976986 w 20685309"/>
              <a:gd name="connsiteY1875" fmla="*/ 1410396 h 10100544"/>
              <a:gd name="connsiteX1876" fmla="*/ 2007786 w 20685309"/>
              <a:gd name="connsiteY1876" fmla="*/ 1427808 h 10100544"/>
              <a:gd name="connsiteX1877" fmla="*/ 2022224 w 20685309"/>
              <a:gd name="connsiteY1877" fmla="*/ 1333688 h 10100544"/>
              <a:gd name="connsiteX1878" fmla="*/ 2063611 w 20685309"/>
              <a:gd name="connsiteY1878" fmla="*/ 1337453 h 10100544"/>
              <a:gd name="connsiteX1879" fmla="*/ 2258999 w 20685309"/>
              <a:gd name="connsiteY1879" fmla="*/ 1359100 h 10100544"/>
              <a:gd name="connsiteX1880" fmla="*/ 2293649 w 20685309"/>
              <a:gd name="connsiteY1880" fmla="*/ 1432515 h 10100544"/>
              <a:gd name="connsiteX1881" fmla="*/ 2278249 w 20685309"/>
              <a:gd name="connsiteY1881" fmla="*/ 1509693 h 10100544"/>
              <a:gd name="connsiteX1882" fmla="*/ 2190661 w 20685309"/>
              <a:gd name="connsiteY1882" fmla="*/ 1518635 h 10100544"/>
              <a:gd name="connsiteX1883" fmla="*/ 2248411 w 20685309"/>
              <a:gd name="connsiteY1883" fmla="*/ 1578401 h 10100544"/>
              <a:gd name="connsiteX1884" fmla="*/ 2350436 w 20685309"/>
              <a:gd name="connsiteY1884" fmla="*/ 1539812 h 10100544"/>
              <a:gd name="connsiteX1885" fmla="*/ 2325411 w 20685309"/>
              <a:gd name="connsiteY1885" fmla="*/ 1445221 h 10100544"/>
              <a:gd name="connsiteX1886" fmla="*/ 2421661 w 20685309"/>
              <a:gd name="connsiteY1886" fmla="*/ 1448985 h 10100544"/>
              <a:gd name="connsiteX1887" fmla="*/ 2365836 w 20685309"/>
              <a:gd name="connsiteY1887" fmla="*/ 1436279 h 10100544"/>
              <a:gd name="connsiteX1888" fmla="*/ 2355249 w 20685309"/>
              <a:gd name="connsiteY1888" fmla="*/ 1354865 h 10100544"/>
              <a:gd name="connsiteX1889" fmla="*/ 2391824 w 20685309"/>
              <a:gd name="connsiteY1889" fmla="*/ 1410396 h 10100544"/>
              <a:gd name="connsiteX1890" fmla="*/ 2421661 w 20685309"/>
              <a:gd name="connsiteY1890" fmla="*/ 1354865 h 10100544"/>
              <a:gd name="connsiteX1891" fmla="*/ 2370649 w 20685309"/>
              <a:gd name="connsiteY1891" fmla="*/ 1273451 h 10100544"/>
              <a:gd name="connsiteX1892" fmla="*/ 2442836 w 20685309"/>
              <a:gd name="connsiteY1892" fmla="*/ 1234861 h 10100544"/>
              <a:gd name="connsiteX1893" fmla="*/ 2463049 w 20685309"/>
              <a:gd name="connsiteY1893" fmla="*/ 1169918 h 10100544"/>
              <a:gd name="connsiteX1894" fmla="*/ 2406261 w 20685309"/>
              <a:gd name="connsiteY1894" fmla="*/ 1165212 h 10100544"/>
              <a:gd name="connsiteX1895" fmla="*/ 2523686 w 20685309"/>
              <a:gd name="connsiteY1895" fmla="*/ 1200037 h 10100544"/>
              <a:gd name="connsiteX1896" fmla="*/ 2489036 w 20685309"/>
              <a:gd name="connsiteY1896" fmla="*/ 1144035 h 10100544"/>
              <a:gd name="connsiteX1897" fmla="*/ 2509249 w 20685309"/>
              <a:gd name="connsiteY1897" fmla="*/ 1080033 h 10100544"/>
              <a:gd name="connsiteX1898" fmla="*/ 2523686 w 20685309"/>
              <a:gd name="connsiteY1898" fmla="*/ 1131329 h 10100544"/>
              <a:gd name="connsiteX1899" fmla="*/ 2581436 w 20685309"/>
              <a:gd name="connsiteY1899" fmla="*/ 1096504 h 10100544"/>
              <a:gd name="connsiteX1900" fmla="*/ 2581436 w 20685309"/>
              <a:gd name="connsiteY1900" fmla="*/ 1165212 h 10100544"/>
              <a:gd name="connsiteX1901" fmla="*/ 2702711 w 20685309"/>
              <a:gd name="connsiteY1901" fmla="*/ 1238626 h 10100544"/>
              <a:gd name="connsiteX1902" fmla="*/ 2657474 w 20685309"/>
              <a:gd name="connsiteY1902" fmla="*/ 1101210 h 10100544"/>
              <a:gd name="connsiteX1903" fmla="*/ 2637261 w 20685309"/>
              <a:gd name="connsiteY1903" fmla="*/ 1152506 h 10100544"/>
              <a:gd name="connsiteX1904" fmla="*/ 2600686 w 20685309"/>
              <a:gd name="connsiteY1904" fmla="*/ 1121917 h 10100544"/>
              <a:gd name="connsiteX1905" fmla="*/ 2647849 w 20685309"/>
              <a:gd name="connsiteY1905" fmla="*/ 1088033 h 10100544"/>
              <a:gd name="connsiteX1906" fmla="*/ 2606461 w 20685309"/>
              <a:gd name="connsiteY1906" fmla="*/ 1001913 h 10100544"/>
              <a:gd name="connsiteX1907" fmla="*/ 2637261 w 20685309"/>
              <a:gd name="connsiteY1907" fmla="*/ 880968 h 10100544"/>
              <a:gd name="connsiteX1908" fmla="*/ 2694049 w 20685309"/>
              <a:gd name="connsiteY1908" fmla="*/ 941676 h 10100544"/>
              <a:gd name="connsiteX1909" fmla="*/ 2643036 w 20685309"/>
              <a:gd name="connsiteY1909" fmla="*/ 989207 h 10100544"/>
              <a:gd name="connsiteX1910" fmla="*/ 2643036 w 20685309"/>
              <a:gd name="connsiteY1910" fmla="*/ 1045208 h 10100544"/>
              <a:gd name="connsiteX1911" fmla="*/ 2677686 w 20685309"/>
              <a:gd name="connsiteY1911" fmla="*/ 1101210 h 10100544"/>
              <a:gd name="connsiteX1912" fmla="*/ 2765274 w 20685309"/>
              <a:gd name="connsiteY1912" fmla="*/ 1118623 h 10100544"/>
              <a:gd name="connsiteX1913" fmla="*/ 2774899 w 20685309"/>
              <a:gd name="connsiteY1913" fmla="*/ 1337453 h 10100544"/>
              <a:gd name="connsiteX1914" fmla="*/ 2677686 w 20685309"/>
              <a:gd name="connsiteY1914" fmla="*/ 1397690 h 10100544"/>
              <a:gd name="connsiteX1915" fmla="*/ 2709449 w 20685309"/>
              <a:gd name="connsiteY1915" fmla="*/ 1415102 h 10100544"/>
              <a:gd name="connsiteX1916" fmla="*/ 2688274 w 20685309"/>
              <a:gd name="connsiteY1916" fmla="*/ 1479104 h 10100544"/>
              <a:gd name="connsiteX1917" fmla="*/ 2606461 w 20685309"/>
              <a:gd name="connsiteY1917" fmla="*/ 1462633 h 10100544"/>
              <a:gd name="connsiteX1918" fmla="*/ 2632449 w 20685309"/>
              <a:gd name="connsiteY1918" fmla="*/ 1410396 h 10100544"/>
              <a:gd name="connsiteX1919" fmla="*/ 2478449 w 20685309"/>
              <a:gd name="connsiteY1919" fmla="*/ 1440985 h 10100544"/>
              <a:gd name="connsiteX1920" fmla="*/ 2585286 w 20685309"/>
              <a:gd name="connsiteY1920" fmla="*/ 1513929 h 10100544"/>
              <a:gd name="connsiteX1921" fmla="*/ 2540049 w 20685309"/>
              <a:gd name="connsiteY1921" fmla="*/ 1527105 h 10100544"/>
              <a:gd name="connsiteX1922" fmla="*/ 2575661 w 20685309"/>
              <a:gd name="connsiteY1922" fmla="*/ 1595813 h 10100544"/>
              <a:gd name="connsiteX1923" fmla="*/ 2600686 w 20685309"/>
              <a:gd name="connsiteY1923" fmla="*/ 1544518 h 10100544"/>
              <a:gd name="connsiteX1924" fmla="*/ 2668061 w 20685309"/>
              <a:gd name="connsiteY1924" fmla="*/ 1707346 h 10100544"/>
              <a:gd name="connsiteX1925" fmla="*/ 2754686 w 20685309"/>
              <a:gd name="connsiteY1925" fmla="*/ 1712052 h 10100544"/>
              <a:gd name="connsiteX1926" fmla="*/ 2728699 w 20685309"/>
              <a:gd name="connsiteY1926" fmla="*/ 1858410 h 10100544"/>
              <a:gd name="connsiteX1927" fmla="*/ 2805699 w 20685309"/>
              <a:gd name="connsiteY1927" fmla="*/ 1810879 h 10100544"/>
              <a:gd name="connsiteX1928" fmla="*/ 2811474 w 20685309"/>
              <a:gd name="connsiteY1928" fmla="*/ 1689934 h 10100544"/>
              <a:gd name="connsiteX1929" fmla="*/ 2856712 w 20685309"/>
              <a:gd name="connsiteY1929" fmla="*/ 1664522 h 10100544"/>
              <a:gd name="connsiteX1930" fmla="*/ 2862486 w 20685309"/>
              <a:gd name="connsiteY1930" fmla="*/ 1772289 h 10100544"/>
              <a:gd name="connsiteX1931" fmla="*/ 2984724 w 20685309"/>
              <a:gd name="connsiteY1931" fmla="*/ 1768054 h 10100544"/>
              <a:gd name="connsiteX1932" fmla="*/ 2939486 w 20685309"/>
              <a:gd name="connsiteY1932" fmla="*/ 1724759 h 10100544"/>
              <a:gd name="connsiteX1933" fmla="*/ 2949112 w 20685309"/>
              <a:gd name="connsiteY1933" fmla="*/ 1656051 h 10100544"/>
              <a:gd name="connsiteX1934" fmla="*/ 3072312 w 20685309"/>
              <a:gd name="connsiteY1934" fmla="*/ 1689934 h 10100544"/>
              <a:gd name="connsiteX1935" fmla="*/ 3072312 w 20685309"/>
              <a:gd name="connsiteY1935" fmla="*/ 1608520 h 10100544"/>
              <a:gd name="connsiteX1936" fmla="*/ 3179149 w 20685309"/>
              <a:gd name="connsiteY1936" fmla="*/ 1561930 h 10100544"/>
              <a:gd name="connsiteX1937" fmla="*/ 3163749 w 20685309"/>
              <a:gd name="connsiteY1937" fmla="*/ 1505928 h 10100544"/>
              <a:gd name="connsiteX1938" fmla="*/ 3251337 w 20685309"/>
              <a:gd name="connsiteY1938" fmla="*/ 1527105 h 10100544"/>
              <a:gd name="connsiteX1939" fmla="*/ 3235937 w 20685309"/>
              <a:gd name="connsiteY1939" fmla="*/ 1389690 h 10100544"/>
              <a:gd name="connsiteX1940" fmla="*/ 3169524 w 20685309"/>
              <a:gd name="connsiteY1940" fmla="*/ 1410396 h 10100544"/>
              <a:gd name="connsiteX1941" fmla="*/ 3189736 w 20685309"/>
              <a:gd name="connsiteY1941" fmla="*/ 1346394 h 10100544"/>
              <a:gd name="connsiteX1942" fmla="*/ 3251337 w 20685309"/>
              <a:gd name="connsiteY1942" fmla="*/ 1307334 h 10100544"/>
              <a:gd name="connsiteX1943" fmla="*/ 3200324 w 20685309"/>
              <a:gd name="connsiteY1943" fmla="*/ 1264039 h 10100544"/>
              <a:gd name="connsiteX1944" fmla="*/ 3246524 w 20685309"/>
              <a:gd name="connsiteY1944" fmla="*/ 1187330 h 10100544"/>
              <a:gd name="connsiteX1945" fmla="*/ 3153162 w 20685309"/>
              <a:gd name="connsiteY1945" fmla="*/ 1234861 h 10100544"/>
              <a:gd name="connsiteX1946" fmla="*/ 3189736 w 20685309"/>
              <a:gd name="connsiteY1946" fmla="*/ 1144035 h 10100544"/>
              <a:gd name="connsiteX1947" fmla="*/ 3035736 w 20685309"/>
              <a:gd name="connsiteY1947" fmla="*/ 1148741 h 10100544"/>
              <a:gd name="connsiteX1948" fmla="*/ 2995312 w 20685309"/>
              <a:gd name="connsiteY1948" fmla="*/ 1053209 h 10100544"/>
              <a:gd name="connsiteX1949" fmla="*/ 3067499 w 20685309"/>
              <a:gd name="connsiteY1949" fmla="*/ 1057915 h 10100544"/>
              <a:gd name="connsiteX1950" fmla="*/ 3061724 w 20685309"/>
              <a:gd name="connsiteY1950" fmla="*/ 1096504 h 10100544"/>
              <a:gd name="connsiteX1951" fmla="*/ 3159899 w 20685309"/>
              <a:gd name="connsiteY1951" fmla="*/ 1101210 h 10100544"/>
              <a:gd name="connsiteX1952" fmla="*/ 3016486 w 20685309"/>
              <a:gd name="connsiteY1952" fmla="*/ 1040502 h 10100544"/>
              <a:gd name="connsiteX1953" fmla="*/ 3010712 w 20685309"/>
              <a:gd name="connsiteY1953" fmla="*/ 1010384 h 10100544"/>
              <a:gd name="connsiteX1954" fmla="*/ 3016486 w 20685309"/>
              <a:gd name="connsiteY1954" fmla="*/ 984501 h 10100544"/>
              <a:gd name="connsiteX1955" fmla="*/ 3046324 w 20685309"/>
              <a:gd name="connsiteY1955" fmla="*/ 1001913 h 10100544"/>
              <a:gd name="connsiteX1956" fmla="*/ 3021299 w 20685309"/>
              <a:gd name="connsiteY1956" fmla="*/ 946382 h 10100544"/>
              <a:gd name="connsiteX1957" fmla="*/ 3056912 w 20685309"/>
              <a:gd name="connsiteY1957" fmla="*/ 907793 h 10100544"/>
              <a:gd name="connsiteX1958" fmla="*/ 3148349 w 20685309"/>
              <a:gd name="connsiteY1958" fmla="*/ 954382 h 10100544"/>
              <a:gd name="connsiteX1959" fmla="*/ 3093486 w 20685309"/>
              <a:gd name="connsiteY1959" fmla="*/ 989207 h 10100544"/>
              <a:gd name="connsiteX1960" fmla="*/ 3210912 w 20685309"/>
              <a:gd name="connsiteY1960" fmla="*/ 984501 h 10100544"/>
              <a:gd name="connsiteX1961" fmla="*/ 3221499 w 20685309"/>
              <a:gd name="connsiteY1961" fmla="*/ 915793 h 10100544"/>
              <a:gd name="connsiteX1962" fmla="*/ 3221499 w 20685309"/>
              <a:gd name="connsiteY1962" fmla="*/ 860262 h 10100544"/>
              <a:gd name="connsiteX1963" fmla="*/ 3163749 w 20685309"/>
              <a:gd name="connsiteY1963" fmla="*/ 860262 h 10100544"/>
              <a:gd name="connsiteX1964" fmla="*/ 3184924 w 20685309"/>
              <a:gd name="connsiteY1964" fmla="*/ 791554 h 10100544"/>
              <a:gd name="connsiteX1965" fmla="*/ 3072312 w 20685309"/>
              <a:gd name="connsiteY1965" fmla="*/ 880968 h 10100544"/>
              <a:gd name="connsiteX1966" fmla="*/ 3026112 w 20685309"/>
              <a:gd name="connsiteY1966" fmla="*/ 838143 h 10100544"/>
              <a:gd name="connsiteX1967" fmla="*/ 3082899 w 20685309"/>
              <a:gd name="connsiteY1967" fmla="*/ 812260 h 10100544"/>
              <a:gd name="connsiteX1968" fmla="*/ 3061724 w 20685309"/>
              <a:gd name="connsiteY1968" fmla="*/ 743552 h 10100544"/>
              <a:gd name="connsiteX1969" fmla="*/ 3102149 w 20685309"/>
              <a:gd name="connsiteY1969" fmla="*/ 533193 h 10100544"/>
              <a:gd name="connsiteX1970" fmla="*/ 3144499 w 20685309"/>
              <a:gd name="connsiteY1970" fmla="*/ 614607 h 10100544"/>
              <a:gd name="connsiteX1971" fmla="*/ 3169524 w 20685309"/>
              <a:gd name="connsiteY1971" fmla="*/ 533193 h 10100544"/>
              <a:gd name="connsiteX1972" fmla="*/ 3240749 w 20685309"/>
              <a:gd name="connsiteY1972" fmla="*/ 580723 h 10100544"/>
              <a:gd name="connsiteX1973" fmla="*/ 3179149 w 20685309"/>
              <a:gd name="connsiteY1973" fmla="*/ 614607 h 10100544"/>
              <a:gd name="connsiteX1974" fmla="*/ 3195512 w 20685309"/>
              <a:gd name="connsiteY1974" fmla="*/ 657903 h 10100544"/>
              <a:gd name="connsiteX1975" fmla="*/ 3261924 w 20685309"/>
              <a:gd name="connsiteY1975" fmla="*/ 580723 h 10100544"/>
              <a:gd name="connsiteX1976" fmla="*/ 3246524 w 20685309"/>
              <a:gd name="connsiteY1976" fmla="*/ 688021 h 10100544"/>
              <a:gd name="connsiteX1977" fmla="*/ 3302349 w 20685309"/>
              <a:gd name="connsiteY1977" fmla="*/ 662138 h 10100544"/>
              <a:gd name="connsiteX1978" fmla="*/ 3379349 w 20685309"/>
              <a:gd name="connsiteY1978" fmla="*/ 816966 h 10100544"/>
              <a:gd name="connsiteX1979" fmla="*/ 3338924 w 20685309"/>
              <a:gd name="connsiteY1979" fmla="*/ 868262 h 10100544"/>
              <a:gd name="connsiteX1980" fmla="*/ 3400524 w 20685309"/>
              <a:gd name="connsiteY1980" fmla="*/ 967088 h 10100544"/>
              <a:gd name="connsiteX1981" fmla="*/ 3343737 w 20685309"/>
              <a:gd name="connsiteY1981" fmla="*/ 989207 h 10100544"/>
              <a:gd name="connsiteX1982" fmla="*/ 3282137 w 20685309"/>
              <a:gd name="connsiteY1982" fmla="*/ 933205 h 10100544"/>
              <a:gd name="connsiteX1983" fmla="*/ 3400524 w 20685309"/>
              <a:gd name="connsiteY1983" fmla="*/ 1126623 h 10100544"/>
              <a:gd name="connsiteX1984" fmla="*/ 3266737 w 20685309"/>
              <a:gd name="connsiteY1984" fmla="*/ 1187330 h 10100544"/>
              <a:gd name="connsiteX1985" fmla="*/ 3240749 w 20685309"/>
              <a:gd name="connsiteY1985" fmla="*/ 1212743 h 10100544"/>
              <a:gd name="connsiteX1986" fmla="*/ 3298499 w 20685309"/>
              <a:gd name="connsiteY1986" fmla="*/ 1204743 h 10100544"/>
              <a:gd name="connsiteX1987" fmla="*/ 3363949 w 20685309"/>
              <a:gd name="connsiteY1987" fmla="*/ 1277686 h 10100544"/>
              <a:gd name="connsiteX1988" fmla="*/ 3328337 w 20685309"/>
              <a:gd name="connsiteY1988" fmla="*/ 1298863 h 10100544"/>
              <a:gd name="connsiteX1989" fmla="*/ 3358174 w 20685309"/>
              <a:gd name="connsiteY1989" fmla="*/ 1328982 h 10100544"/>
              <a:gd name="connsiteX1990" fmla="*/ 3374537 w 20685309"/>
              <a:gd name="connsiteY1990" fmla="*/ 1277686 h 10100544"/>
              <a:gd name="connsiteX1991" fmla="*/ 3547787 w 20685309"/>
              <a:gd name="connsiteY1991" fmla="*/ 1286157 h 10100544"/>
              <a:gd name="connsiteX1992" fmla="*/ 3558374 w 20685309"/>
              <a:gd name="connsiteY1992" fmla="*/ 1367571 h 10100544"/>
              <a:gd name="connsiteX1993" fmla="*/ 3691199 w 20685309"/>
              <a:gd name="connsiteY1993" fmla="*/ 1376513 h 10100544"/>
              <a:gd name="connsiteX1994" fmla="*/ 3512174 w 20685309"/>
              <a:gd name="connsiteY1994" fmla="*/ 1458398 h 10100544"/>
              <a:gd name="connsiteX1995" fmla="*/ 3409187 w 20685309"/>
              <a:gd name="connsiteY1995" fmla="*/ 1492281 h 10100544"/>
              <a:gd name="connsiteX1996" fmla="*/ 3435174 w 20685309"/>
              <a:gd name="connsiteY1996" fmla="*/ 1547812 h 10100544"/>
              <a:gd name="connsiteX1997" fmla="*/ 3538162 w 20685309"/>
              <a:gd name="connsiteY1997" fmla="*/ 1513929 h 10100544"/>
              <a:gd name="connsiteX1998" fmla="*/ 3568962 w 20685309"/>
              <a:gd name="connsiteY1998" fmla="*/ 1595813 h 10100544"/>
              <a:gd name="connsiteX1999" fmla="*/ 3533349 w 20685309"/>
              <a:gd name="connsiteY1999" fmla="*/ 1621226 h 10100544"/>
              <a:gd name="connsiteX2000" fmla="*/ 3573774 w 20685309"/>
              <a:gd name="connsiteY2000" fmla="*/ 1703582 h 10100544"/>
              <a:gd name="connsiteX2001" fmla="*/ 3707562 w 20685309"/>
              <a:gd name="connsiteY2001" fmla="*/ 1565224 h 10100544"/>
              <a:gd name="connsiteX2002" fmla="*/ 3717187 w 20685309"/>
              <a:gd name="connsiteY2002" fmla="*/ 1617461 h 10100544"/>
              <a:gd name="connsiteX2003" fmla="*/ 3886587 w 20685309"/>
              <a:gd name="connsiteY2003" fmla="*/ 1522399 h 10100544"/>
              <a:gd name="connsiteX2004" fmla="*/ 3854824 w 20685309"/>
              <a:gd name="connsiteY2004" fmla="*/ 1505928 h 10100544"/>
              <a:gd name="connsiteX2005" fmla="*/ 3937600 w 20685309"/>
              <a:gd name="connsiteY2005" fmla="*/ 1333688 h 10100544"/>
              <a:gd name="connsiteX2006" fmla="*/ 3983800 w 20685309"/>
              <a:gd name="connsiteY2006" fmla="*/ 1445221 h 10100544"/>
              <a:gd name="connsiteX2007" fmla="*/ 3937600 w 20685309"/>
              <a:gd name="connsiteY2007" fmla="*/ 1458398 h 10100544"/>
              <a:gd name="connsiteX2008" fmla="*/ 3957812 w 20685309"/>
              <a:gd name="connsiteY2008" fmla="*/ 1539812 h 10100544"/>
              <a:gd name="connsiteX2009" fmla="*/ 3916424 w 20685309"/>
              <a:gd name="connsiteY2009" fmla="*/ 1547812 h 10100544"/>
              <a:gd name="connsiteX2010" fmla="*/ 3912574 w 20685309"/>
              <a:gd name="connsiteY2010" fmla="*/ 1656051 h 10100544"/>
              <a:gd name="connsiteX2011" fmla="*/ 3947224 w 20685309"/>
              <a:gd name="connsiteY2011" fmla="*/ 1754877 h 10100544"/>
              <a:gd name="connsiteX2012" fmla="*/ 4106037 w 20685309"/>
              <a:gd name="connsiteY2012" fmla="*/ 1789702 h 10100544"/>
              <a:gd name="connsiteX2013" fmla="*/ 4106037 w 20685309"/>
              <a:gd name="connsiteY2013" fmla="*/ 1720053 h 10100544"/>
              <a:gd name="connsiteX2014" fmla="*/ 4142612 w 20685309"/>
              <a:gd name="connsiteY2014" fmla="*/ 1845703 h 10100544"/>
              <a:gd name="connsiteX2015" fmla="*/ 4172450 w 20685309"/>
              <a:gd name="connsiteY2015" fmla="*/ 1793467 h 10100544"/>
              <a:gd name="connsiteX2016" fmla="*/ 4183037 w 20685309"/>
              <a:gd name="connsiteY2016" fmla="*/ 1862175 h 10100544"/>
              <a:gd name="connsiteX2017" fmla="*/ 4219612 w 20685309"/>
              <a:gd name="connsiteY2017" fmla="*/ 1798173 h 10100544"/>
              <a:gd name="connsiteX2018" fmla="*/ 4280250 w 20685309"/>
              <a:gd name="connsiteY2018" fmla="*/ 1810879 h 10100544"/>
              <a:gd name="connsiteX2019" fmla="*/ 4439062 w 20685309"/>
              <a:gd name="connsiteY2019" fmla="*/ 1552518 h 10100544"/>
              <a:gd name="connsiteX2020" fmla="*/ 4484300 w 20685309"/>
              <a:gd name="connsiteY2020" fmla="*/ 1527105 h 10100544"/>
              <a:gd name="connsiteX2021" fmla="*/ 4536275 w 20685309"/>
              <a:gd name="connsiteY2021" fmla="*/ 1557224 h 10100544"/>
              <a:gd name="connsiteX2022" fmla="*/ 4567075 w 20685309"/>
              <a:gd name="connsiteY2022" fmla="*/ 1505928 h 10100544"/>
              <a:gd name="connsiteX2023" fmla="*/ 4613275 w 20685309"/>
              <a:gd name="connsiteY2023" fmla="*/ 1574636 h 10100544"/>
              <a:gd name="connsiteX2024" fmla="*/ 4608462 w 20685309"/>
              <a:gd name="connsiteY2024" fmla="*/ 1535106 h 10100544"/>
              <a:gd name="connsiteX2025" fmla="*/ 4695088 w 20685309"/>
              <a:gd name="connsiteY2025" fmla="*/ 1539812 h 10100544"/>
              <a:gd name="connsiteX2026" fmla="*/ 4715300 w 20685309"/>
              <a:gd name="connsiteY2026" fmla="*/ 1539812 h 10100544"/>
              <a:gd name="connsiteX2027" fmla="*/ 4772088 w 20685309"/>
              <a:gd name="connsiteY2027" fmla="*/ 1518635 h 10100544"/>
              <a:gd name="connsiteX2028" fmla="*/ 4689312 w 20685309"/>
              <a:gd name="connsiteY2028" fmla="*/ 1501222 h 10100544"/>
              <a:gd name="connsiteX2029" fmla="*/ 4664288 w 20685309"/>
              <a:gd name="connsiteY2029" fmla="*/ 1445221 h 10100544"/>
              <a:gd name="connsiteX2030" fmla="*/ 4699900 w 20685309"/>
              <a:gd name="connsiteY2030" fmla="*/ 1406161 h 10100544"/>
              <a:gd name="connsiteX2031" fmla="*/ 4751875 w 20685309"/>
              <a:gd name="connsiteY2031" fmla="*/ 1448985 h 10100544"/>
              <a:gd name="connsiteX2032" fmla="*/ 4807700 w 20685309"/>
              <a:gd name="connsiteY2032" fmla="*/ 1372277 h 10100544"/>
              <a:gd name="connsiteX2033" fmla="*/ 4798075 w 20685309"/>
              <a:gd name="connsiteY2033" fmla="*/ 1341688 h 10100544"/>
              <a:gd name="connsiteX2034" fmla="*/ 4629638 w 20685309"/>
              <a:gd name="connsiteY2034" fmla="*/ 1389690 h 10100544"/>
              <a:gd name="connsiteX2035" fmla="*/ 4644075 w 20685309"/>
              <a:gd name="connsiteY2035" fmla="*/ 1363806 h 10100544"/>
              <a:gd name="connsiteX2036" fmla="*/ 4484300 w 20685309"/>
              <a:gd name="connsiteY2036" fmla="*/ 1406161 h 10100544"/>
              <a:gd name="connsiteX2037" fmla="*/ 4424624 w 20685309"/>
              <a:gd name="connsiteY2037" fmla="*/ 1350159 h 10100544"/>
              <a:gd name="connsiteX2038" fmla="*/ 4454462 w 20685309"/>
              <a:gd name="connsiteY2038" fmla="*/ 1294157 h 10100544"/>
              <a:gd name="connsiteX2039" fmla="*/ 4510288 w 20685309"/>
              <a:gd name="connsiteY2039" fmla="*/ 1298863 h 10100544"/>
              <a:gd name="connsiteX2040" fmla="*/ 4433288 w 20685309"/>
              <a:gd name="connsiteY2040" fmla="*/ 1294157 h 10100544"/>
              <a:gd name="connsiteX2041" fmla="*/ 4428474 w 20685309"/>
              <a:gd name="connsiteY2041" fmla="*/ 1256038 h 10100544"/>
              <a:gd name="connsiteX2042" fmla="*/ 4520875 w 20685309"/>
              <a:gd name="connsiteY2042" fmla="*/ 1083798 h 10100544"/>
              <a:gd name="connsiteX2043" fmla="*/ 4567075 w 20685309"/>
              <a:gd name="connsiteY2043" fmla="*/ 1006619 h 10100544"/>
              <a:gd name="connsiteX2044" fmla="*/ 4648888 w 20685309"/>
              <a:gd name="connsiteY2044" fmla="*/ 1023090 h 10100544"/>
              <a:gd name="connsiteX2045" fmla="*/ 4756688 w 20685309"/>
              <a:gd name="connsiteY2045" fmla="*/ 895086 h 10100544"/>
              <a:gd name="connsiteX2046" fmla="*/ 4823100 w 20685309"/>
              <a:gd name="connsiteY2046" fmla="*/ 885674 h 10100544"/>
              <a:gd name="connsiteX2047" fmla="*/ 4787488 w 20685309"/>
              <a:gd name="connsiteY2047" fmla="*/ 898380 h 10100544"/>
              <a:gd name="connsiteX2048" fmla="*/ 4817325 w 20685309"/>
              <a:gd name="connsiteY2048" fmla="*/ 937911 h 10100544"/>
              <a:gd name="connsiteX2049" fmla="*/ 4751875 w 20685309"/>
              <a:gd name="connsiteY2049" fmla="*/ 1001913 h 10100544"/>
              <a:gd name="connsiteX2050" fmla="*/ 4878925 w 20685309"/>
              <a:gd name="connsiteY2050" fmla="*/ 1036738 h 10100544"/>
              <a:gd name="connsiteX2051" fmla="*/ 4940525 w 20685309"/>
              <a:gd name="connsiteY2051" fmla="*/ 1066386 h 10100544"/>
              <a:gd name="connsiteX2052" fmla="*/ 4955925 w 20685309"/>
              <a:gd name="connsiteY2052" fmla="*/ 1109211 h 10100544"/>
              <a:gd name="connsiteX2053" fmla="*/ 4915500 w 20685309"/>
              <a:gd name="connsiteY2053" fmla="*/ 1092739 h 10100544"/>
              <a:gd name="connsiteX2054" fmla="*/ 4966512 w 20685309"/>
              <a:gd name="connsiteY2054" fmla="*/ 1165212 h 10100544"/>
              <a:gd name="connsiteX2055" fmla="*/ 4951112 w 20685309"/>
              <a:gd name="connsiteY2055" fmla="*/ 1217449 h 10100544"/>
              <a:gd name="connsiteX2056" fmla="*/ 5113775 w 20685309"/>
              <a:gd name="connsiteY2056" fmla="*/ 1294157 h 10100544"/>
              <a:gd name="connsiteX2057" fmla="*/ 5139762 w 20685309"/>
              <a:gd name="connsiteY2057" fmla="*/ 1256038 h 10100544"/>
              <a:gd name="connsiteX2058" fmla="*/ 5207138 w 20685309"/>
              <a:gd name="connsiteY2058" fmla="*/ 1311570 h 10100544"/>
              <a:gd name="connsiteX2059" fmla="*/ 5216762 w 20685309"/>
              <a:gd name="connsiteY2059" fmla="*/ 1406161 h 10100544"/>
              <a:gd name="connsiteX2060" fmla="*/ 5267775 w 20685309"/>
              <a:gd name="connsiteY2060" fmla="*/ 1341688 h 10100544"/>
              <a:gd name="connsiteX2061" fmla="*/ 5324562 w 20685309"/>
              <a:gd name="connsiteY2061" fmla="*/ 1402396 h 10100544"/>
              <a:gd name="connsiteX2062" fmla="*/ 5278362 w 20685309"/>
              <a:gd name="connsiteY2062" fmla="*/ 1359100 h 10100544"/>
              <a:gd name="connsiteX2063" fmla="*/ 5350550 w 20685309"/>
              <a:gd name="connsiteY2063" fmla="*/ 1402396 h 10100544"/>
              <a:gd name="connsiteX2064" fmla="*/ 5310125 w 20685309"/>
              <a:gd name="connsiteY2064" fmla="*/ 1440985 h 10100544"/>
              <a:gd name="connsiteX2065" fmla="*/ 5483376 w 20685309"/>
              <a:gd name="connsiteY2065" fmla="*/ 1587343 h 10100544"/>
              <a:gd name="connsiteX2066" fmla="*/ 5555563 w 20685309"/>
              <a:gd name="connsiteY2066" fmla="*/ 1561930 h 10100544"/>
              <a:gd name="connsiteX2067" fmla="*/ 5534388 w 20685309"/>
              <a:gd name="connsiteY2067" fmla="*/ 1535106 h 10100544"/>
              <a:gd name="connsiteX2068" fmla="*/ 5677800 w 20685309"/>
              <a:gd name="connsiteY2068" fmla="*/ 1527105 h 10100544"/>
              <a:gd name="connsiteX2069" fmla="*/ 5688388 w 20685309"/>
              <a:gd name="connsiteY2069" fmla="*/ 1475810 h 10100544"/>
              <a:gd name="connsiteX2070" fmla="*/ 5657588 w 20685309"/>
              <a:gd name="connsiteY2070" fmla="*/ 1513929 h 10100544"/>
              <a:gd name="connsiteX2071" fmla="*/ 5595988 w 20685309"/>
              <a:gd name="connsiteY2071" fmla="*/ 1483810 h 10100544"/>
              <a:gd name="connsiteX2072" fmla="*/ 5617163 w 20685309"/>
              <a:gd name="connsiteY2072" fmla="*/ 1376513 h 10100544"/>
              <a:gd name="connsiteX2073" fmla="*/ 5416962 w 20685309"/>
              <a:gd name="connsiteY2073" fmla="*/ 1393454 h 10100544"/>
              <a:gd name="connsiteX2074" fmla="*/ 5657588 w 20685309"/>
              <a:gd name="connsiteY2074" fmla="*/ 1324746 h 10100544"/>
              <a:gd name="connsiteX2075" fmla="*/ 5651813 w 20685309"/>
              <a:gd name="connsiteY2075" fmla="*/ 1273451 h 10100544"/>
              <a:gd name="connsiteX2076" fmla="*/ 5677800 w 20685309"/>
              <a:gd name="connsiteY2076" fmla="*/ 1230155 h 10100544"/>
              <a:gd name="connsiteX2077" fmla="*/ 5734588 w 20685309"/>
              <a:gd name="connsiteY2077" fmla="*/ 1234861 h 10100544"/>
              <a:gd name="connsiteX2078" fmla="*/ 5662400 w 20685309"/>
              <a:gd name="connsiteY2078" fmla="*/ 1121917 h 10100544"/>
              <a:gd name="connsiteX2079" fmla="*/ 5580588 w 20685309"/>
              <a:gd name="connsiteY2079" fmla="*/ 1092739 h 10100544"/>
              <a:gd name="connsiteX2080" fmla="*/ 5657588 w 20685309"/>
              <a:gd name="connsiteY2080" fmla="*/ 1230155 h 10100544"/>
              <a:gd name="connsiteX2081" fmla="*/ 5611388 w 20685309"/>
              <a:gd name="connsiteY2081" fmla="*/ 1187330 h 10100544"/>
              <a:gd name="connsiteX2082" fmla="*/ 5617163 w 20685309"/>
              <a:gd name="connsiteY2082" fmla="*/ 1281451 h 10100544"/>
              <a:gd name="connsiteX2083" fmla="*/ 5549788 w 20685309"/>
              <a:gd name="connsiteY2083" fmla="*/ 1144035 h 10100544"/>
              <a:gd name="connsiteX2084" fmla="*/ 5493963 w 20685309"/>
              <a:gd name="connsiteY2084" fmla="*/ 1152506 h 10100544"/>
              <a:gd name="connsiteX2085" fmla="*/ 5483376 w 20685309"/>
              <a:gd name="connsiteY2085" fmla="*/ 1101210 h 10100544"/>
              <a:gd name="connsiteX2086" fmla="*/ 5514176 w 20685309"/>
              <a:gd name="connsiteY2086" fmla="*/ 1032502 h 10100544"/>
              <a:gd name="connsiteX2087" fmla="*/ 5489150 w 20685309"/>
              <a:gd name="connsiteY2087" fmla="*/ 911557 h 10100544"/>
              <a:gd name="connsiteX2088" fmla="*/ 5344775 w 20685309"/>
              <a:gd name="connsiteY2088" fmla="*/ 915793 h 10100544"/>
              <a:gd name="connsiteX2089" fmla="*/ 5344775 w 20685309"/>
              <a:gd name="connsiteY2089" fmla="*/ 984501 h 10100544"/>
              <a:gd name="connsiteX2090" fmla="*/ 5314938 w 20685309"/>
              <a:gd name="connsiteY2090" fmla="*/ 898380 h 10100544"/>
              <a:gd name="connsiteX2091" fmla="*/ 5463163 w 20685309"/>
              <a:gd name="connsiteY2091" fmla="*/ 842849 h 10100544"/>
              <a:gd name="connsiteX2092" fmla="*/ 5416962 w 20685309"/>
              <a:gd name="connsiteY2092" fmla="*/ 812260 h 10100544"/>
              <a:gd name="connsiteX2093" fmla="*/ 5483376 w 20685309"/>
              <a:gd name="connsiteY2093" fmla="*/ 868262 h 10100544"/>
              <a:gd name="connsiteX2094" fmla="*/ 5606576 w 20685309"/>
              <a:gd name="connsiteY2094" fmla="*/ 851791 h 10100544"/>
              <a:gd name="connsiteX2095" fmla="*/ 5606576 w 20685309"/>
              <a:gd name="connsiteY2095" fmla="*/ 864497 h 10100544"/>
              <a:gd name="connsiteX2096" fmla="*/ 5625826 w 20685309"/>
              <a:gd name="connsiteY2096" fmla="*/ 864497 h 10100544"/>
              <a:gd name="connsiteX2097" fmla="*/ 5642188 w 20685309"/>
              <a:gd name="connsiteY2097" fmla="*/ 825437 h 10100544"/>
              <a:gd name="connsiteX2098" fmla="*/ 5657588 w 20685309"/>
              <a:gd name="connsiteY2098" fmla="*/ 880968 h 10100544"/>
              <a:gd name="connsiteX2099" fmla="*/ 5754800 w 20685309"/>
              <a:gd name="connsiteY2099" fmla="*/ 885674 h 10100544"/>
              <a:gd name="connsiteX2100" fmla="*/ 5668176 w 20685309"/>
              <a:gd name="connsiteY2100" fmla="*/ 895086 h 10100544"/>
              <a:gd name="connsiteX2101" fmla="*/ 5826988 w 20685309"/>
              <a:gd name="connsiteY2101" fmla="*/ 984501 h 10100544"/>
              <a:gd name="connsiteX2102" fmla="*/ 5779826 w 20685309"/>
              <a:gd name="connsiteY2102" fmla="*/ 915793 h 10100544"/>
              <a:gd name="connsiteX2103" fmla="*/ 5990613 w 20685309"/>
              <a:gd name="connsiteY2103" fmla="*/ 860262 h 10100544"/>
              <a:gd name="connsiteX2104" fmla="*/ 5984838 w 20685309"/>
              <a:gd name="connsiteY2104" fmla="*/ 804260 h 10100544"/>
              <a:gd name="connsiteX2105" fmla="*/ 6083013 w 20685309"/>
              <a:gd name="connsiteY2105" fmla="*/ 808966 h 10100544"/>
              <a:gd name="connsiteX2106" fmla="*/ 6035850 w 20685309"/>
              <a:gd name="connsiteY2106" fmla="*/ 739317 h 10100544"/>
              <a:gd name="connsiteX2107" fmla="*/ 6143650 w 20685309"/>
              <a:gd name="connsiteY2107" fmla="*/ 760965 h 10100544"/>
              <a:gd name="connsiteX2108" fmla="*/ 6103226 w 20685309"/>
              <a:gd name="connsiteY2108" fmla="*/ 756729 h 10100544"/>
              <a:gd name="connsiteX2109" fmla="*/ 6195626 w 20685309"/>
              <a:gd name="connsiteY2109" fmla="*/ 709669 h 10100544"/>
              <a:gd name="connsiteX2110" fmla="*/ 6185038 w 20685309"/>
              <a:gd name="connsiteY2110" fmla="*/ 804260 h 10100544"/>
              <a:gd name="connsiteX2111" fmla="*/ 6240863 w 20685309"/>
              <a:gd name="connsiteY2111" fmla="*/ 778377 h 10100544"/>
              <a:gd name="connsiteX2112" fmla="*/ 6334226 w 20685309"/>
              <a:gd name="connsiteY2112" fmla="*/ 877674 h 10100544"/>
              <a:gd name="connsiteX2113" fmla="*/ 6031038 w 20685309"/>
              <a:gd name="connsiteY2113" fmla="*/ 860262 h 10100544"/>
              <a:gd name="connsiteX2114" fmla="*/ 6185038 w 20685309"/>
              <a:gd name="connsiteY2114" fmla="*/ 855556 h 10100544"/>
              <a:gd name="connsiteX2115" fmla="*/ 6210063 w 20685309"/>
              <a:gd name="connsiteY2115" fmla="*/ 911557 h 10100544"/>
              <a:gd name="connsiteX2116" fmla="*/ 6441064 w 20685309"/>
              <a:gd name="connsiteY2116" fmla="*/ 898380 h 10100544"/>
              <a:gd name="connsiteX2117" fmla="*/ 6444914 w 20685309"/>
              <a:gd name="connsiteY2117" fmla="*/ 937911 h 10100544"/>
              <a:gd name="connsiteX2118" fmla="*/ 6583514 w 20685309"/>
              <a:gd name="connsiteY2118" fmla="*/ 907793 h 10100544"/>
              <a:gd name="connsiteX2119" fmla="*/ 6558488 w 20685309"/>
              <a:gd name="connsiteY2119" fmla="*/ 851791 h 10100544"/>
              <a:gd name="connsiteX2120" fmla="*/ 6620088 w 20685309"/>
              <a:gd name="connsiteY2120" fmla="*/ 868262 h 10100544"/>
              <a:gd name="connsiteX2121" fmla="*/ 6630676 w 20685309"/>
              <a:gd name="connsiteY2121" fmla="*/ 799554 h 10100544"/>
              <a:gd name="connsiteX2122" fmla="*/ 6711526 w 20685309"/>
              <a:gd name="connsiteY2122" fmla="*/ 847085 h 10100544"/>
              <a:gd name="connsiteX2123" fmla="*/ 6845314 w 20685309"/>
              <a:gd name="connsiteY2123" fmla="*/ 692257 h 10100544"/>
              <a:gd name="connsiteX2124" fmla="*/ 6769276 w 20685309"/>
              <a:gd name="connsiteY2124" fmla="*/ 756729 h 10100544"/>
              <a:gd name="connsiteX2125" fmla="*/ 6825101 w 20685309"/>
              <a:gd name="connsiteY2125" fmla="*/ 756729 h 10100544"/>
              <a:gd name="connsiteX2126" fmla="*/ 6763501 w 20685309"/>
              <a:gd name="connsiteY2126" fmla="*/ 795789 h 10100544"/>
              <a:gd name="connsiteX2127" fmla="*/ 6726926 w 20685309"/>
              <a:gd name="connsiteY2127" fmla="*/ 752964 h 10100544"/>
              <a:gd name="connsiteX2128" fmla="*/ 6773126 w 20685309"/>
              <a:gd name="connsiteY2128" fmla="*/ 739317 h 10100544"/>
              <a:gd name="connsiteX2129" fmla="*/ 6788526 w 20685309"/>
              <a:gd name="connsiteY2129" fmla="*/ 713434 h 10100544"/>
              <a:gd name="connsiteX2130" fmla="*/ 6707676 w 20685309"/>
              <a:gd name="connsiteY2130" fmla="*/ 726611 h 10100544"/>
              <a:gd name="connsiteX2131" fmla="*/ 6630676 w 20685309"/>
              <a:gd name="connsiteY2131" fmla="*/ 735552 h 10100544"/>
              <a:gd name="connsiteX2132" fmla="*/ 6532501 w 20685309"/>
              <a:gd name="connsiteY2132" fmla="*/ 675315 h 10100544"/>
              <a:gd name="connsiteX2133" fmla="*/ 6553676 w 20685309"/>
              <a:gd name="connsiteY2133" fmla="*/ 730846 h 10100544"/>
              <a:gd name="connsiteX2134" fmla="*/ 6404488 w 20685309"/>
              <a:gd name="connsiteY2134" fmla="*/ 692257 h 10100544"/>
              <a:gd name="connsiteX2135" fmla="*/ 6078200 w 20685309"/>
              <a:gd name="connsiteY2135" fmla="*/ 498368 h 10100544"/>
              <a:gd name="connsiteX2136" fmla="*/ 6137876 w 20685309"/>
              <a:gd name="connsiteY2136" fmla="*/ 434366 h 10100544"/>
              <a:gd name="connsiteX2137" fmla="*/ 5990613 w 20685309"/>
              <a:gd name="connsiteY2137" fmla="*/ 481897 h 10100544"/>
              <a:gd name="connsiteX2138" fmla="*/ 6001200 w 20685309"/>
              <a:gd name="connsiteY2138" fmla="*/ 425895 h 10100544"/>
              <a:gd name="connsiteX2139" fmla="*/ 6112850 w 20685309"/>
              <a:gd name="connsiteY2139" fmla="*/ 391071 h 10100544"/>
              <a:gd name="connsiteX2140" fmla="*/ 6092638 w 20685309"/>
              <a:gd name="connsiteY2140" fmla="*/ 327069 h 10100544"/>
              <a:gd name="connsiteX2141" fmla="*/ 6046438 w 20685309"/>
              <a:gd name="connsiteY2141" fmla="*/ 403777 h 10100544"/>
              <a:gd name="connsiteX2142" fmla="*/ 5954038 w 20685309"/>
              <a:gd name="connsiteY2142" fmla="*/ 412248 h 10100544"/>
              <a:gd name="connsiteX2143" fmla="*/ 5944413 w 20685309"/>
              <a:gd name="connsiteY2143" fmla="*/ 287538 h 10100544"/>
              <a:gd name="connsiteX2144" fmla="*/ 5958850 w 20685309"/>
              <a:gd name="connsiteY2144" fmla="*/ 262126 h 10100544"/>
              <a:gd name="connsiteX2145" fmla="*/ 5954038 w 20685309"/>
              <a:gd name="connsiteY2145" fmla="*/ 343540 h 10100544"/>
              <a:gd name="connsiteX2146" fmla="*/ 6035850 w 20685309"/>
              <a:gd name="connsiteY2146" fmla="*/ 309656 h 10100544"/>
              <a:gd name="connsiteX2147" fmla="*/ 6001200 w 20685309"/>
              <a:gd name="connsiteY2147" fmla="*/ 266361 h 10100544"/>
              <a:gd name="connsiteX2148" fmla="*/ 5958850 w 20685309"/>
              <a:gd name="connsiteY2148" fmla="*/ 262126 h 10100544"/>
              <a:gd name="connsiteX2149" fmla="*/ 6026226 w 20685309"/>
              <a:gd name="connsiteY2149" fmla="*/ 228242 h 10100544"/>
              <a:gd name="connsiteX2150" fmla="*/ 6041626 w 20685309"/>
              <a:gd name="connsiteY2150" fmla="*/ 145416 h 10100544"/>
              <a:gd name="connsiteX2151" fmla="*/ 6092638 w 20685309"/>
              <a:gd name="connsiteY2151" fmla="*/ 162829 h 10100544"/>
              <a:gd name="connsiteX2152" fmla="*/ 6163863 w 20685309"/>
              <a:gd name="connsiteY2152" fmla="*/ 46590 h 10100544"/>
              <a:gd name="connsiteX2153" fmla="*/ 6134026 w 20685309"/>
              <a:gd name="connsiteY2153" fmla="*/ 98827 h 10100544"/>
              <a:gd name="connsiteX2154" fmla="*/ 6630676 w 20685309"/>
              <a:gd name="connsiteY2154" fmla="*/ 248949 h 10100544"/>
              <a:gd name="connsiteX2155" fmla="*/ 6732701 w 20685309"/>
              <a:gd name="connsiteY2155" fmla="*/ 214124 h 10100544"/>
              <a:gd name="connsiteX2156" fmla="*/ 6748101 w 20685309"/>
              <a:gd name="connsiteY2156" fmla="*/ 253655 h 10100544"/>
              <a:gd name="connsiteX2157" fmla="*/ 6711526 w 20685309"/>
              <a:gd name="connsiteY2157" fmla="*/ 266361 h 10100544"/>
              <a:gd name="connsiteX2158" fmla="*/ 6905951 w 20685309"/>
              <a:gd name="connsiteY2158" fmla="*/ 343540 h 10100544"/>
              <a:gd name="connsiteX2159" fmla="*/ 6886701 w 20685309"/>
              <a:gd name="connsiteY2159" fmla="*/ 274832 h 10100544"/>
              <a:gd name="connsiteX2160" fmla="*/ 6937714 w 20685309"/>
              <a:gd name="connsiteY2160" fmla="*/ 292244 h 10100544"/>
              <a:gd name="connsiteX2161" fmla="*/ 6921351 w 20685309"/>
              <a:gd name="connsiteY2161" fmla="*/ 330833 h 10100544"/>
              <a:gd name="connsiteX2162" fmla="*/ 7040701 w 20685309"/>
              <a:gd name="connsiteY2162" fmla="*/ 352481 h 10100544"/>
              <a:gd name="connsiteX2163" fmla="*/ 7029151 w 20685309"/>
              <a:gd name="connsiteY2163" fmla="*/ 403777 h 10100544"/>
              <a:gd name="connsiteX2164" fmla="*/ 6953114 w 20685309"/>
              <a:gd name="connsiteY2164" fmla="*/ 416954 h 10100544"/>
              <a:gd name="connsiteX2165" fmla="*/ 7044551 w 20685309"/>
              <a:gd name="connsiteY2165" fmla="*/ 459779 h 10100544"/>
              <a:gd name="connsiteX2166" fmla="*/ 7033964 w 20685309"/>
              <a:gd name="connsiteY2166" fmla="*/ 541193 h 10100544"/>
              <a:gd name="connsiteX2167" fmla="*/ 7136951 w 20685309"/>
              <a:gd name="connsiteY2167" fmla="*/ 558605 h 10100544"/>
              <a:gd name="connsiteX2168" fmla="*/ 7187964 w 20685309"/>
              <a:gd name="connsiteY2168" fmla="*/ 524722 h 10100544"/>
              <a:gd name="connsiteX2169" fmla="*/ 7136951 w 20685309"/>
              <a:gd name="connsiteY2169" fmla="*/ 507310 h 10100544"/>
              <a:gd name="connsiteX2170" fmla="*/ 7321751 w 20685309"/>
              <a:gd name="connsiteY2170" fmla="*/ 597195 h 10100544"/>
              <a:gd name="connsiteX2171" fmla="*/ 7075351 w 20685309"/>
              <a:gd name="connsiteY2171" fmla="*/ 624019 h 10100544"/>
              <a:gd name="connsiteX2172" fmla="*/ 6953114 w 20685309"/>
              <a:gd name="connsiteY2172" fmla="*/ 619313 h 10100544"/>
              <a:gd name="connsiteX2173" fmla="*/ 7024338 w 20685309"/>
              <a:gd name="connsiteY2173" fmla="*/ 580723 h 10100544"/>
              <a:gd name="connsiteX2174" fmla="*/ 6880926 w 20685309"/>
              <a:gd name="connsiteY2174" fmla="*/ 545899 h 10100544"/>
              <a:gd name="connsiteX2175" fmla="*/ 6988726 w 20685309"/>
              <a:gd name="connsiteY2175" fmla="*/ 688021 h 10100544"/>
              <a:gd name="connsiteX2176" fmla="*/ 7044551 w 20685309"/>
              <a:gd name="connsiteY2176" fmla="*/ 662138 h 10100544"/>
              <a:gd name="connsiteX2177" fmla="*/ 7040701 w 20685309"/>
              <a:gd name="connsiteY2177" fmla="*/ 705433 h 10100544"/>
              <a:gd name="connsiteX2178" fmla="*/ 7132138 w 20685309"/>
              <a:gd name="connsiteY2178" fmla="*/ 683315 h 10100544"/>
              <a:gd name="connsiteX2179" fmla="*/ 7116738 w 20685309"/>
              <a:gd name="connsiteY2179" fmla="*/ 774141 h 10100544"/>
              <a:gd name="connsiteX2180" fmla="*/ 7172564 w 20685309"/>
              <a:gd name="connsiteY2180" fmla="*/ 709669 h 10100544"/>
              <a:gd name="connsiteX2181" fmla="*/ 7372764 w 20685309"/>
              <a:gd name="connsiteY2181" fmla="*/ 748258 h 10100544"/>
              <a:gd name="connsiteX2182" fmla="*/ 7392976 w 20685309"/>
              <a:gd name="connsiteY2182" fmla="*/ 696021 h 10100544"/>
              <a:gd name="connsiteX2183" fmla="*/ 7285176 w 20685309"/>
              <a:gd name="connsiteY2183" fmla="*/ 692257 h 10100544"/>
              <a:gd name="connsiteX2184" fmla="*/ 7356401 w 20685309"/>
              <a:gd name="connsiteY2184" fmla="*/ 627313 h 10100544"/>
              <a:gd name="connsiteX2185" fmla="*/ 7454576 w 20685309"/>
              <a:gd name="connsiteY2185" fmla="*/ 568017 h 10100544"/>
              <a:gd name="connsiteX2186" fmla="*/ 7439176 w 20685309"/>
              <a:gd name="connsiteY2186" fmla="*/ 619313 h 10100544"/>
              <a:gd name="connsiteX2187" fmla="*/ 7469976 w 20685309"/>
              <a:gd name="connsiteY2187" fmla="*/ 606607 h 10100544"/>
              <a:gd name="connsiteX2188" fmla="*/ 7459389 w 20685309"/>
              <a:gd name="connsiteY2188" fmla="*/ 485662 h 10100544"/>
              <a:gd name="connsiteX2189" fmla="*/ 7510402 w 20685309"/>
              <a:gd name="connsiteY2189" fmla="*/ 503074 h 10100544"/>
              <a:gd name="connsiteX2190" fmla="*/ 7843426 w 20685309"/>
              <a:gd name="connsiteY2190" fmla="*/ 317657 h 10100544"/>
              <a:gd name="connsiteX2191" fmla="*/ 8104264 w 20685309"/>
              <a:gd name="connsiteY2191" fmla="*/ 132710 h 10100544"/>
              <a:gd name="connsiteX2192" fmla="*/ 8196664 w 20685309"/>
              <a:gd name="connsiteY2192" fmla="*/ 94121 h 10100544"/>
              <a:gd name="connsiteX2193" fmla="*/ 8233239 w 20685309"/>
              <a:gd name="connsiteY2193" fmla="*/ 124710 h 10100544"/>
              <a:gd name="connsiteX2194" fmla="*/ 8242864 w 20685309"/>
              <a:gd name="connsiteY2194" fmla="*/ 72473 h 10100544"/>
              <a:gd name="connsiteX2195" fmla="*/ 8258264 w 20685309"/>
              <a:gd name="connsiteY2195" fmla="*/ 98827 h 10100544"/>
              <a:gd name="connsiteX2196" fmla="*/ 8314089 w 20685309"/>
              <a:gd name="connsiteY2196" fmla="*/ 21177 h 10100544"/>
              <a:gd name="connsiteX2197" fmla="*/ 8626902 w 20685309"/>
              <a:gd name="connsiteY2197" fmla="*/ 0 h 1010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</a:cxnLst>
            <a:rect l="l" t="t" r="r" b="b"/>
            <a:pathLst>
              <a:path w="20685309" h="10100544">
                <a:moveTo>
                  <a:pt x="14688730" y="9865242"/>
                </a:moveTo>
                <a:cubicBezTo>
                  <a:pt x="14688730" y="9866184"/>
                  <a:pt x="14688730" y="9866654"/>
                  <a:pt x="14688730" y="9867595"/>
                </a:cubicBezTo>
                <a:lnTo>
                  <a:pt x="14687768" y="9867595"/>
                </a:lnTo>
                <a:cubicBezTo>
                  <a:pt x="14687768" y="9867125"/>
                  <a:pt x="14687768" y="9866184"/>
                  <a:pt x="14688730" y="9865242"/>
                </a:cubicBezTo>
                <a:close/>
                <a:moveTo>
                  <a:pt x="14550130" y="9816770"/>
                </a:moveTo>
                <a:cubicBezTo>
                  <a:pt x="14524142" y="9825241"/>
                  <a:pt x="14499116" y="9833241"/>
                  <a:pt x="14488530" y="9867595"/>
                </a:cubicBezTo>
                <a:cubicBezTo>
                  <a:pt x="14519330" y="9863360"/>
                  <a:pt x="14545316" y="9859595"/>
                  <a:pt x="14550130" y="9816770"/>
                </a:cubicBezTo>
                <a:close/>
                <a:moveTo>
                  <a:pt x="12629940" y="9816770"/>
                </a:moveTo>
                <a:cubicBezTo>
                  <a:pt x="12589516" y="9812535"/>
                  <a:pt x="12589516" y="9864301"/>
                  <a:pt x="12574116" y="9894420"/>
                </a:cubicBezTo>
                <a:cubicBezTo>
                  <a:pt x="12609728" y="9898655"/>
                  <a:pt x="12629940" y="9851124"/>
                  <a:pt x="12629940" y="9816770"/>
                </a:cubicBezTo>
                <a:close/>
                <a:moveTo>
                  <a:pt x="13782054" y="9657236"/>
                </a:moveTo>
                <a:cubicBezTo>
                  <a:pt x="13756068" y="9665707"/>
                  <a:pt x="13714680" y="9657236"/>
                  <a:pt x="13709868" y="9704767"/>
                </a:cubicBezTo>
                <a:cubicBezTo>
                  <a:pt x="13740668" y="9687355"/>
                  <a:pt x="13771468" y="9734415"/>
                  <a:pt x="13782054" y="9657236"/>
                </a:cubicBezTo>
                <a:close/>
                <a:moveTo>
                  <a:pt x="17350044" y="9361227"/>
                </a:moveTo>
                <a:cubicBezTo>
                  <a:pt x="17336568" y="9356991"/>
                  <a:pt x="17329832" y="9360756"/>
                  <a:pt x="17324056" y="9395110"/>
                </a:cubicBezTo>
                <a:cubicBezTo>
                  <a:pt x="17365444" y="9390875"/>
                  <a:pt x="17386618" y="9433700"/>
                  <a:pt x="17406832" y="9373463"/>
                </a:cubicBezTo>
                <a:cubicBezTo>
                  <a:pt x="17380844" y="9377698"/>
                  <a:pt x="17362556" y="9365933"/>
                  <a:pt x="17350044" y="9361227"/>
                </a:cubicBezTo>
                <a:close/>
                <a:moveTo>
                  <a:pt x="15046780" y="9288284"/>
                </a:moveTo>
                <a:cubicBezTo>
                  <a:pt x="15052556" y="9321696"/>
                  <a:pt x="15063144" y="9300049"/>
                  <a:pt x="15088168" y="9300049"/>
                </a:cubicBezTo>
                <a:cubicBezTo>
                  <a:pt x="15082392" y="9330167"/>
                  <a:pt x="15056404" y="9326402"/>
                  <a:pt x="15045818" y="9352285"/>
                </a:cubicBezTo>
                <a:cubicBezTo>
                  <a:pt x="15037156" y="9338167"/>
                  <a:pt x="15039080" y="9307578"/>
                  <a:pt x="15046780" y="9288284"/>
                </a:cubicBezTo>
                <a:close/>
                <a:moveTo>
                  <a:pt x="14769580" y="9184751"/>
                </a:moveTo>
                <a:cubicBezTo>
                  <a:pt x="14764768" y="9202163"/>
                  <a:pt x="14759956" y="9214399"/>
                  <a:pt x="14749368" y="9222870"/>
                </a:cubicBezTo>
                <a:cubicBezTo>
                  <a:pt x="14774392" y="9235576"/>
                  <a:pt x="14810004" y="9227105"/>
                  <a:pt x="14840804" y="9218634"/>
                </a:cubicBezTo>
                <a:cubicBezTo>
                  <a:pt x="14815780" y="9205457"/>
                  <a:pt x="14800380" y="9184751"/>
                  <a:pt x="14769580" y="9184751"/>
                </a:cubicBezTo>
                <a:close/>
                <a:moveTo>
                  <a:pt x="12543316" y="9167339"/>
                </a:moveTo>
                <a:cubicBezTo>
                  <a:pt x="12543316" y="9171574"/>
                  <a:pt x="12543316" y="9171103"/>
                  <a:pt x="12543316" y="9175339"/>
                </a:cubicBezTo>
                <a:cubicBezTo>
                  <a:pt x="12549092" y="9175339"/>
                  <a:pt x="12550054" y="9172045"/>
                  <a:pt x="12554866" y="9170633"/>
                </a:cubicBezTo>
                <a:cubicBezTo>
                  <a:pt x="12551016" y="9169221"/>
                  <a:pt x="12547166" y="9167339"/>
                  <a:pt x="12543316" y="9167339"/>
                </a:cubicBezTo>
                <a:close/>
                <a:moveTo>
                  <a:pt x="12609728" y="9154162"/>
                </a:moveTo>
                <a:cubicBezTo>
                  <a:pt x="12603954" y="9158397"/>
                  <a:pt x="12599140" y="9162633"/>
                  <a:pt x="12594328" y="9162633"/>
                </a:cubicBezTo>
                <a:cubicBezTo>
                  <a:pt x="12599140" y="9162633"/>
                  <a:pt x="12603954" y="9163103"/>
                  <a:pt x="12609728" y="9167339"/>
                </a:cubicBezTo>
                <a:cubicBezTo>
                  <a:pt x="12609728" y="9163103"/>
                  <a:pt x="12609728" y="9158397"/>
                  <a:pt x="12609728" y="9154162"/>
                </a:cubicBezTo>
                <a:close/>
                <a:moveTo>
                  <a:pt x="12568340" y="9150868"/>
                </a:moveTo>
                <a:cubicBezTo>
                  <a:pt x="12563528" y="9150397"/>
                  <a:pt x="12559680" y="9156515"/>
                  <a:pt x="12559680" y="9169221"/>
                </a:cubicBezTo>
                <a:cubicBezTo>
                  <a:pt x="12569304" y="9164044"/>
                  <a:pt x="12579892" y="9157927"/>
                  <a:pt x="12589516" y="9157927"/>
                </a:cubicBezTo>
                <a:cubicBezTo>
                  <a:pt x="12581816" y="9155574"/>
                  <a:pt x="12574116" y="9151809"/>
                  <a:pt x="12568340" y="9150868"/>
                </a:cubicBezTo>
                <a:close/>
                <a:moveTo>
                  <a:pt x="11250678" y="9123102"/>
                </a:moveTo>
                <a:cubicBezTo>
                  <a:pt x="11238166" y="9122161"/>
                  <a:pt x="11224692" y="9122161"/>
                  <a:pt x="11212178" y="9124043"/>
                </a:cubicBezTo>
                <a:cubicBezTo>
                  <a:pt x="11194852" y="9126867"/>
                  <a:pt x="11179452" y="9132985"/>
                  <a:pt x="11165978" y="9141456"/>
                </a:cubicBezTo>
                <a:cubicBezTo>
                  <a:pt x="11171752" y="9154632"/>
                  <a:pt x="11176566" y="9163103"/>
                  <a:pt x="11170792" y="9184751"/>
                </a:cubicBezTo>
                <a:cubicBezTo>
                  <a:pt x="11150578" y="9188986"/>
                  <a:pt x="11130366" y="9193222"/>
                  <a:pt x="11109192" y="9197457"/>
                </a:cubicBezTo>
                <a:cubicBezTo>
                  <a:pt x="11191004" y="9205928"/>
                  <a:pt x="11268966" y="9219105"/>
                  <a:pt x="11345966" y="9214870"/>
                </a:cubicBezTo>
                <a:cubicBezTo>
                  <a:pt x="11519216" y="9322638"/>
                  <a:pt x="11708828" y="9318402"/>
                  <a:pt x="11928280" y="9270871"/>
                </a:cubicBezTo>
                <a:cubicBezTo>
                  <a:pt x="11912880" y="9262400"/>
                  <a:pt x="11898440" y="9249223"/>
                  <a:pt x="11883040" y="9227576"/>
                </a:cubicBezTo>
                <a:cubicBezTo>
                  <a:pt x="11832028" y="9317931"/>
                  <a:pt x="11739628" y="9184280"/>
                  <a:pt x="11693428" y="9266165"/>
                </a:cubicBezTo>
                <a:cubicBezTo>
                  <a:pt x="11678028" y="9253459"/>
                  <a:pt x="11687652" y="9210634"/>
                  <a:pt x="11682840" y="9184751"/>
                </a:cubicBezTo>
                <a:cubicBezTo>
                  <a:pt x="11672252" y="9232282"/>
                  <a:pt x="11647228" y="9236517"/>
                  <a:pt x="11653004" y="9184751"/>
                </a:cubicBezTo>
                <a:cubicBezTo>
                  <a:pt x="11550016" y="9202163"/>
                  <a:pt x="11417192" y="9098160"/>
                  <a:pt x="11334416" y="9180045"/>
                </a:cubicBezTo>
                <a:cubicBezTo>
                  <a:pt x="11326716" y="9146162"/>
                  <a:pt x="11290140" y="9127337"/>
                  <a:pt x="11250678" y="9123102"/>
                </a:cubicBezTo>
                <a:close/>
                <a:moveTo>
                  <a:pt x="14749368" y="9101925"/>
                </a:moveTo>
                <a:cubicBezTo>
                  <a:pt x="14718568" y="9097689"/>
                  <a:pt x="14687768" y="9102395"/>
                  <a:pt x="14672368" y="9124043"/>
                </a:cubicBezTo>
                <a:cubicBezTo>
                  <a:pt x="14718568" y="9115572"/>
                  <a:pt x="14692580" y="9175809"/>
                  <a:pt x="14723380" y="9180045"/>
                </a:cubicBezTo>
                <a:cubicBezTo>
                  <a:pt x="14728192" y="9149926"/>
                  <a:pt x="14749368" y="9144750"/>
                  <a:pt x="14749368" y="9101925"/>
                </a:cubicBezTo>
                <a:close/>
                <a:moveTo>
                  <a:pt x="4462162" y="9047335"/>
                </a:moveTo>
                <a:cubicBezTo>
                  <a:pt x="4452538" y="9049688"/>
                  <a:pt x="4440988" y="9057218"/>
                  <a:pt x="4433288" y="9068041"/>
                </a:cubicBezTo>
                <a:cubicBezTo>
                  <a:pt x="4443875" y="9089689"/>
                  <a:pt x="4485262" y="9093454"/>
                  <a:pt x="4491038" y="9059100"/>
                </a:cubicBezTo>
                <a:cubicBezTo>
                  <a:pt x="4483338" y="9048276"/>
                  <a:pt x="4472750" y="9045453"/>
                  <a:pt x="4462162" y="9047335"/>
                </a:cubicBezTo>
                <a:close/>
                <a:moveTo>
                  <a:pt x="5032925" y="9007804"/>
                </a:moveTo>
                <a:cubicBezTo>
                  <a:pt x="5002125" y="9068041"/>
                  <a:pt x="4971325" y="9024275"/>
                  <a:pt x="4920312" y="9015805"/>
                </a:cubicBezTo>
                <a:cubicBezTo>
                  <a:pt x="4929938" y="9050159"/>
                  <a:pt x="4910688" y="9059571"/>
                  <a:pt x="4926088" y="9068041"/>
                </a:cubicBezTo>
                <a:cubicBezTo>
                  <a:pt x="4951112" y="9025217"/>
                  <a:pt x="4945338" y="9089689"/>
                  <a:pt x="4934750" y="9085454"/>
                </a:cubicBezTo>
                <a:cubicBezTo>
                  <a:pt x="4960738" y="9098631"/>
                  <a:pt x="5088750" y="9085454"/>
                  <a:pt x="5032925" y="9007804"/>
                </a:cubicBezTo>
                <a:close/>
                <a:moveTo>
                  <a:pt x="17319244" y="8986627"/>
                </a:moveTo>
                <a:cubicBezTo>
                  <a:pt x="17303844" y="9020981"/>
                  <a:pt x="17288444" y="9046394"/>
                  <a:pt x="17288444" y="9093925"/>
                </a:cubicBezTo>
                <a:cubicBezTo>
                  <a:pt x="17328868" y="9093925"/>
                  <a:pt x="17376032" y="9089219"/>
                  <a:pt x="17396244" y="9046394"/>
                </a:cubicBezTo>
                <a:cubicBezTo>
                  <a:pt x="17355818" y="9042158"/>
                  <a:pt x="17360632" y="9012510"/>
                  <a:pt x="17319244" y="8986627"/>
                </a:cubicBezTo>
                <a:close/>
                <a:moveTo>
                  <a:pt x="4732625" y="8983804"/>
                </a:moveTo>
                <a:cubicBezTo>
                  <a:pt x="4722038" y="8983333"/>
                  <a:pt x="4711450" y="8983333"/>
                  <a:pt x="4700862" y="8984274"/>
                </a:cubicBezTo>
                <a:cubicBezTo>
                  <a:pt x="4658512" y="8988510"/>
                  <a:pt x="4616162" y="9007804"/>
                  <a:pt x="4593062" y="9037923"/>
                </a:cubicBezTo>
                <a:cubicBezTo>
                  <a:pt x="4644075" y="9068041"/>
                  <a:pt x="4736475" y="9024746"/>
                  <a:pt x="4802888" y="9020511"/>
                </a:cubicBezTo>
                <a:cubicBezTo>
                  <a:pt x="4789412" y="8997922"/>
                  <a:pt x="4762462" y="8986627"/>
                  <a:pt x="4732625" y="8983804"/>
                </a:cubicBezTo>
                <a:close/>
                <a:moveTo>
                  <a:pt x="15856244" y="8895801"/>
                </a:moveTo>
                <a:cubicBezTo>
                  <a:pt x="15850468" y="8930155"/>
                  <a:pt x="15870680" y="8939096"/>
                  <a:pt x="15856244" y="8977686"/>
                </a:cubicBezTo>
                <a:cubicBezTo>
                  <a:pt x="15881268" y="8977686"/>
                  <a:pt x="15880306" y="9003569"/>
                  <a:pt x="15915918" y="8995098"/>
                </a:cubicBezTo>
                <a:cubicBezTo>
                  <a:pt x="15911106" y="8943332"/>
                  <a:pt x="15947680" y="8956038"/>
                  <a:pt x="15978480" y="8960274"/>
                </a:cubicBezTo>
                <a:cubicBezTo>
                  <a:pt x="15983292" y="8852506"/>
                  <a:pt x="15896668" y="8921684"/>
                  <a:pt x="15856244" y="8895801"/>
                </a:cubicBezTo>
                <a:close/>
                <a:moveTo>
                  <a:pt x="14539542" y="8857682"/>
                </a:moveTo>
                <a:cubicBezTo>
                  <a:pt x="14524142" y="8875094"/>
                  <a:pt x="14451956" y="8878859"/>
                  <a:pt x="14477942" y="8908978"/>
                </a:cubicBezTo>
                <a:cubicBezTo>
                  <a:pt x="14493342" y="8891566"/>
                  <a:pt x="14565530" y="8887801"/>
                  <a:pt x="14539542" y="8857682"/>
                </a:cubicBezTo>
                <a:close/>
                <a:moveTo>
                  <a:pt x="3113699" y="8807798"/>
                </a:moveTo>
                <a:cubicBezTo>
                  <a:pt x="3109849" y="8807328"/>
                  <a:pt x="3105036" y="8809681"/>
                  <a:pt x="3097336" y="8818152"/>
                </a:cubicBezTo>
                <a:cubicBezTo>
                  <a:pt x="3081936" y="8865212"/>
                  <a:pt x="3143536" y="8874153"/>
                  <a:pt x="3148349" y="8835564"/>
                </a:cubicBezTo>
                <a:cubicBezTo>
                  <a:pt x="3126212" y="8838858"/>
                  <a:pt x="3125249" y="8808739"/>
                  <a:pt x="3113699" y="8807798"/>
                </a:cubicBezTo>
                <a:close/>
                <a:moveTo>
                  <a:pt x="3600724" y="8806386"/>
                </a:moveTo>
                <a:cubicBezTo>
                  <a:pt x="3585324" y="8804033"/>
                  <a:pt x="3570887" y="8808269"/>
                  <a:pt x="3563187" y="8831799"/>
                </a:cubicBezTo>
                <a:cubicBezTo>
                  <a:pt x="3589174" y="8840740"/>
                  <a:pt x="3640187" y="8887330"/>
                  <a:pt x="3645962" y="8822858"/>
                </a:cubicBezTo>
                <a:cubicBezTo>
                  <a:pt x="3632487" y="8818622"/>
                  <a:pt x="3616124" y="8809210"/>
                  <a:pt x="3600724" y="8806386"/>
                </a:cubicBezTo>
                <a:close/>
                <a:moveTo>
                  <a:pt x="2688274" y="8796504"/>
                </a:moveTo>
                <a:cubicBezTo>
                  <a:pt x="2649774" y="8802622"/>
                  <a:pt x="2599724" y="8828505"/>
                  <a:pt x="2592024" y="8883095"/>
                </a:cubicBezTo>
                <a:cubicBezTo>
                  <a:pt x="2606461" y="8861447"/>
                  <a:pt x="2678649" y="8826622"/>
                  <a:pt x="2694049" y="8848270"/>
                </a:cubicBezTo>
                <a:cubicBezTo>
                  <a:pt x="2668061" y="8809681"/>
                  <a:pt x="2714262" y="8831328"/>
                  <a:pt x="2719074" y="8796974"/>
                </a:cubicBezTo>
                <a:cubicBezTo>
                  <a:pt x="2711374" y="8795092"/>
                  <a:pt x="2700786" y="8794621"/>
                  <a:pt x="2688274" y="8796504"/>
                </a:cubicBezTo>
                <a:close/>
                <a:moveTo>
                  <a:pt x="2972212" y="8784268"/>
                </a:moveTo>
                <a:cubicBezTo>
                  <a:pt x="2964512" y="8781445"/>
                  <a:pt x="2957774" y="8784268"/>
                  <a:pt x="2958736" y="8796974"/>
                </a:cubicBezTo>
                <a:lnTo>
                  <a:pt x="2979912" y="8796974"/>
                </a:lnTo>
                <a:cubicBezTo>
                  <a:pt x="2959699" y="8822858"/>
                  <a:pt x="2979912" y="8813916"/>
                  <a:pt x="2974136" y="8848270"/>
                </a:cubicBezTo>
                <a:cubicBezTo>
                  <a:pt x="3039586" y="8851564"/>
                  <a:pt x="2996274" y="8792739"/>
                  <a:pt x="2972212" y="8784268"/>
                </a:cubicBezTo>
                <a:close/>
                <a:moveTo>
                  <a:pt x="15939710" y="8779239"/>
                </a:moveTo>
                <a:cubicBezTo>
                  <a:pt x="15934868" y="8778503"/>
                  <a:pt x="15930356" y="8778386"/>
                  <a:pt x="15926506" y="8779562"/>
                </a:cubicBezTo>
                <a:cubicBezTo>
                  <a:pt x="15921692" y="8780974"/>
                  <a:pt x="15917844" y="8785209"/>
                  <a:pt x="15915918" y="8792739"/>
                </a:cubicBezTo>
                <a:cubicBezTo>
                  <a:pt x="15926506" y="8818622"/>
                  <a:pt x="15967892" y="8831799"/>
                  <a:pt x="15983292" y="8784268"/>
                </a:cubicBezTo>
                <a:cubicBezTo>
                  <a:pt x="15971742" y="8789210"/>
                  <a:pt x="15954238" y="8781445"/>
                  <a:pt x="15939710" y="8779239"/>
                </a:cubicBezTo>
                <a:close/>
                <a:moveTo>
                  <a:pt x="3530462" y="8777209"/>
                </a:moveTo>
                <a:cubicBezTo>
                  <a:pt x="3516987" y="8776738"/>
                  <a:pt x="3502549" y="8788504"/>
                  <a:pt x="3502549" y="8814387"/>
                </a:cubicBezTo>
                <a:lnTo>
                  <a:pt x="3547787" y="8814387"/>
                </a:lnTo>
                <a:cubicBezTo>
                  <a:pt x="3555487" y="8790857"/>
                  <a:pt x="3543937" y="8777680"/>
                  <a:pt x="3530462" y="8777209"/>
                </a:cubicBezTo>
                <a:close/>
                <a:moveTo>
                  <a:pt x="2595874" y="8749444"/>
                </a:moveTo>
                <a:cubicBezTo>
                  <a:pt x="2570849" y="8753679"/>
                  <a:pt x="2549674" y="8771562"/>
                  <a:pt x="2523686" y="8784268"/>
                </a:cubicBezTo>
                <a:cubicBezTo>
                  <a:pt x="2560261" y="8775797"/>
                  <a:pt x="2544861" y="8814387"/>
                  <a:pt x="2566036" y="8814387"/>
                </a:cubicBezTo>
                <a:cubicBezTo>
                  <a:pt x="2560261" y="8763091"/>
                  <a:pt x="2601649" y="8788033"/>
                  <a:pt x="2595874" y="8749444"/>
                </a:cubicBezTo>
                <a:close/>
                <a:moveTo>
                  <a:pt x="14985180" y="8698148"/>
                </a:moveTo>
                <a:cubicBezTo>
                  <a:pt x="14980368" y="8728266"/>
                  <a:pt x="14948604" y="8715560"/>
                  <a:pt x="14954380" y="8754150"/>
                </a:cubicBezTo>
                <a:cubicBezTo>
                  <a:pt x="14964004" y="8754150"/>
                  <a:pt x="14974592" y="8758385"/>
                  <a:pt x="14979404" y="8766856"/>
                </a:cubicBezTo>
                <a:cubicBezTo>
                  <a:pt x="14979404" y="8749444"/>
                  <a:pt x="15006356" y="8698148"/>
                  <a:pt x="14985180" y="8698148"/>
                </a:cubicBezTo>
                <a:close/>
                <a:moveTo>
                  <a:pt x="2945262" y="8687795"/>
                </a:moveTo>
                <a:cubicBezTo>
                  <a:pt x="2931786" y="8689206"/>
                  <a:pt x="2921199" y="8693912"/>
                  <a:pt x="2918312" y="8710854"/>
                </a:cubicBezTo>
                <a:cubicBezTo>
                  <a:pt x="2944299" y="8728266"/>
                  <a:pt x="2970286" y="8724502"/>
                  <a:pt x="2990499" y="8690148"/>
                </a:cubicBezTo>
                <a:cubicBezTo>
                  <a:pt x="2975099" y="8690148"/>
                  <a:pt x="2958736" y="8686853"/>
                  <a:pt x="2945262" y="8687795"/>
                </a:cubicBezTo>
                <a:close/>
                <a:moveTo>
                  <a:pt x="2489036" y="8659558"/>
                </a:moveTo>
                <a:cubicBezTo>
                  <a:pt x="2473636" y="8663794"/>
                  <a:pt x="2452461" y="8655794"/>
                  <a:pt x="2446686" y="8672735"/>
                </a:cubicBezTo>
                <a:cubicBezTo>
                  <a:pt x="2488074" y="8672735"/>
                  <a:pt x="2446686" y="8702383"/>
                  <a:pt x="2446686" y="8728266"/>
                </a:cubicBezTo>
                <a:lnTo>
                  <a:pt x="2478449" y="8728266"/>
                </a:lnTo>
                <a:cubicBezTo>
                  <a:pt x="2484224" y="8693912"/>
                  <a:pt x="2468824" y="8685442"/>
                  <a:pt x="2489036" y="8659558"/>
                </a:cubicBezTo>
                <a:close/>
                <a:moveTo>
                  <a:pt x="2828799" y="8650617"/>
                </a:moveTo>
                <a:cubicBezTo>
                  <a:pt x="2794149" y="8653441"/>
                  <a:pt x="2760462" y="8676971"/>
                  <a:pt x="2779712" y="8702854"/>
                </a:cubicBezTo>
                <a:cubicBezTo>
                  <a:pt x="2790299" y="8668500"/>
                  <a:pt x="2857674" y="8707089"/>
                  <a:pt x="2862486" y="8655323"/>
                </a:cubicBezTo>
                <a:cubicBezTo>
                  <a:pt x="2852862" y="8651088"/>
                  <a:pt x="2840349" y="8649676"/>
                  <a:pt x="2828799" y="8650617"/>
                </a:cubicBezTo>
                <a:close/>
                <a:moveTo>
                  <a:pt x="3836537" y="8649205"/>
                </a:moveTo>
                <a:cubicBezTo>
                  <a:pt x="3795150" y="8650617"/>
                  <a:pt x="3755687" y="8665676"/>
                  <a:pt x="3737400" y="8706619"/>
                </a:cubicBezTo>
                <a:cubicBezTo>
                  <a:pt x="3819212" y="8676500"/>
                  <a:pt x="3901024" y="8744738"/>
                  <a:pt x="3947224" y="8676030"/>
                </a:cubicBezTo>
                <a:cubicBezTo>
                  <a:pt x="3922200" y="8660970"/>
                  <a:pt x="3877924" y="8648264"/>
                  <a:pt x="3836537" y="8649205"/>
                </a:cubicBezTo>
                <a:close/>
                <a:moveTo>
                  <a:pt x="14698356" y="8637911"/>
                </a:moveTo>
                <a:cubicBezTo>
                  <a:pt x="14672368" y="8633675"/>
                  <a:pt x="14652156" y="8641676"/>
                  <a:pt x="14642530" y="8663323"/>
                </a:cubicBezTo>
                <a:cubicBezTo>
                  <a:pt x="14672368" y="8654852"/>
                  <a:pt x="14662742" y="8684971"/>
                  <a:pt x="14693542" y="8680736"/>
                </a:cubicBezTo>
                <a:close/>
                <a:moveTo>
                  <a:pt x="14733968" y="8629440"/>
                </a:moveTo>
                <a:cubicBezTo>
                  <a:pt x="14718568" y="8646852"/>
                  <a:pt x="14713756" y="8676030"/>
                  <a:pt x="14698356" y="8693442"/>
                </a:cubicBezTo>
                <a:cubicBezTo>
                  <a:pt x="14733968" y="8645911"/>
                  <a:pt x="14769580" y="8689206"/>
                  <a:pt x="14784980" y="8633205"/>
                </a:cubicBezTo>
                <a:close/>
                <a:moveTo>
                  <a:pt x="14810968" y="8607322"/>
                </a:moveTo>
                <a:cubicBezTo>
                  <a:pt x="14800380" y="8641676"/>
                  <a:pt x="14775356" y="8659558"/>
                  <a:pt x="14765730" y="8698148"/>
                </a:cubicBezTo>
                <a:cubicBezTo>
                  <a:pt x="14821556" y="8702383"/>
                  <a:pt x="14780168" y="8737208"/>
                  <a:pt x="14810968" y="8754150"/>
                </a:cubicBezTo>
                <a:cubicBezTo>
                  <a:pt x="14826368" y="8736737"/>
                  <a:pt x="14852356" y="8723560"/>
                  <a:pt x="14883156" y="8719325"/>
                </a:cubicBezTo>
                <a:cubicBezTo>
                  <a:pt x="14908180" y="8792268"/>
                  <a:pt x="14826368" y="8775797"/>
                  <a:pt x="14861980" y="8840270"/>
                </a:cubicBezTo>
                <a:cubicBezTo>
                  <a:pt x="14749368" y="8866153"/>
                  <a:pt x="14698356" y="8814857"/>
                  <a:pt x="14565530" y="8831799"/>
                </a:cubicBezTo>
                <a:cubicBezTo>
                  <a:pt x="14554942" y="8870859"/>
                  <a:pt x="14585742" y="8861918"/>
                  <a:pt x="14579968" y="8887801"/>
                </a:cubicBezTo>
                <a:cubicBezTo>
                  <a:pt x="14528956" y="8883565"/>
                  <a:pt x="14503930" y="8917449"/>
                  <a:pt x="14488530" y="8977686"/>
                </a:cubicBezTo>
                <a:cubicBezTo>
                  <a:pt x="14514516" y="8994627"/>
                  <a:pt x="14570342" y="8986157"/>
                  <a:pt x="14539542" y="9046394"/>
                </a:cubicBezTo>
                <a:cubicBezTo>
                  <a:pt x="14585742" y="9037452"/>
                  <a:pt x="14570342" y="9089689"/>
                  <a:pt x="14601142" y="9093925"/>
                </a:cubicBezTo>
                <a:cubicBezTo>
                  <a:pt x="14616542" y="9051100"/>
                  <a:pt x="14590556" y="9051100"/>
                  <a:pt x="14590556" y="9025217"/>
                </a:cubicBezTo>
                <a:cubicBezTo>
                  <a:pt x="14662742" y="9042629"/>
                  <a:pt x="14749368" y="8981921"/>
                  <a:pt x="14795568" y="9037923"/>
                </a:cubicBezTo>
                <a:cubicBezTo>
                  <a:pt x="14790756" y="9055335"/>
                  <a:pt x="14774392" y="9054865"/>
                  <a:pt x="14774392" y="9076512"/>
                </a:cubicBezTo>
                <a:cubicBezTo>
                  <a:pt x="14789792" y="9102395"/>
                  <a:pt x="14810968" y="9072277"/>
                  <a:pt x="14832144" y="9068041"/>
                </a:cubicBezTo>
                <a:cubicBezTo>
                  <a:pt x="14816744" y="9085454"/>
                  <a:pt x="14815780" y="9098160"/>
                  <a:pt x="14835992" y="9106631"/>
                </a:cubicBezTo>
                <a:cubicBezTo>
                  <a:pt x="14841768" y="9093925"/>
                  <a:pt x="14841768" y="9072277"/>
                  <a:pt x="14857168" y="9068041"/>
                </a:cubicBezTo>
                <a:cubicBezTo>
                  <a:pt x="14861980" y="9089689"/>
                  <a:pt x="14851392" y="9119808"/>
                  <a:pt x="14891818" y="9111337"/>
                </a:cubicBezTo>
                <a:cubicBezTo>
                  <a:pt x="14871604" y="9055335"/>
                  <a:pt x="14918768" y="9089219"/>
                  <a:pt x="14934168" y="9046394"/>
                </a:cubicBezTo>
                <a:cubicBezTo>
                  <a:pt x="14908180" y="9028981"/>
                  <a:pt x="14883156" y="9029923"/>
                  <a:pt x="14846580" y="9042629"/>
                </a:cubicBezTo>
                <a:cubicBezTo>
                  <a:pt x="14872568" y="9016746"/>
                  <a:pt x="14846580" y="9017216"/>
                  <a:pt x="14857168" y="8973921"/>
                </a:cubicBezTo>
                <a:cubicBezTo>
                  <a:pt x="14877380" y="8973921"/>
                  <a:pt x="14913956" y="8990392"/>
                  <a:pt x="14908180" y="8951803"/>
                </a:cubicBezTo>
                <a:cubicBezTo>
                  <a:pt x="14846580" y="8956038"/>
                  <a:pt x="14856204" y="8895801"/>
                  <a:pt x="14835992" y="8865682"/>
                </a:cubicBezTo>
                <a:cubicBezTo>
                  <a:pt x="14877380" y="8874153"/>
                  <a:pt x="14903368" y="8887801"/>
                  <a:pt x="14934168" y="8870388"/>
                </a:cubicBezTo>
                <a:cubicBezTo>
                  <a:pt x="14934168" y="8840270"/>
                  <a:pt x="14892780" y="8853447"/>
                  <a:pt x="14883156" y="8827564"/>
                </a:cubicBezTo>
                <a:cubicBezTo>
                  <a:pt x="14908180" y="8805916"/>
                  <a:pt x="14923580" y="8827564"/>
                  <a:pt x="14949568" y="8831799"/>
                </a:cubicBezTo>
                <a:cubicBezTo>
                  <a:pt x="14949568" y="8806386"/>
                  <a:pt x="14964004" y="8805445"/>
                  <a:pt x="14968818" y="8779562"/>
                </a:cubicBezTo>
                <a:cubicBezTo>
                  <a:pt x="14953418" y="8771091"/>
                  <a:pt x="14908180" y="8792268"/>
                  <a:pt x="14917804" y="8762150"/>
                </a:cubicBezTo>
                <a:cubicBezTo>
                  <a:pt x="14953418" y="8719325"/>
                  <a:pt x="14887968" y="8741443"/>
                  <a:pt x="14923580" y="8655323"/>
                </a:cubicBezTo>
                <a:cubicBezTo>
                  <a:pt x="14887968" y="8676971"/>
                  <a:pt x="14835992" y="8668500"/>
                  <a:pt x="14815780" y="8715560"/>
                </a:cubicBezTo>
                <a:cubicBezTo>
                  <a:pt x="14815780" y="8676971"/>
                  <a:pt x="14835992" y="8680736"/>
                  <a:pt x="14835992" y="8650617"/>
                </a:cubicBezTo>
                <a:cubicBezTo>
                  <a:pt x="14789792" y="8650617"/>
                  <a:pt x="14857168" y="8615792"/>
                  <a:pt x="14810968" y="8607322"/>
                </a:cubicBezTo>
                <a:close/>
                <a:moveTo>
                  <a:pt x="2581436" y="8560732"/>
                </a:moveTo>
                <a:cubicBezTo>
                  <a:pt x="2566036" y="8604027"/>
                  <a:pt x="2519836" y="8603086"/>
                  <a:pt x="2493849" y="8633205"/>
                </a:cubicBezTo>
                <a:cubicBezTo>
                  <a:pt x="2519836" y="8633205"/>
                  <a:pt x="2524649" y="8659088"/>
                  <a:pt x="2560261" y="8650617"/>
                </a:cubicBezTo>
                <a:cubicBezTo>
                  <a:pt x="2565074" y="8628969"/>
                  <a:pt x="2601649" y="8569673"/>
                  <a:pt x="2581436" y="8560732"/>
                </a:cubicBezTo>
                <a:close/>
                <a:moveTo>
                  <a:pt x="2760462" y="8461905"/>
                </a:moveTo>
                <a:cubicBezTo>
                  <a:pt x="2709449" y="8453435"/>
                  <a:pt x="2697899" y="8504260"/>
                  <a:pt x="2688274" y="8564497"/>
                </a:cubicBezTo>
                <a:cubicBezTo>
                  <a:pt x="2765274" y="8577203"/>
                  <a:pt x="2709449" y="8483553"/>
                  <a:pt x="2760462" y="8461905"/>
                </a:cubicBezTo>
                <a:close/>
                <a:moveTo>
                  <a:pt x="17188344" y="8441199"/>
                </a:moveTo>
                <a:cubicBezTo>
                  <a:pt x="17169094" y="8439316"/>
                  <a:pt x="17150806" y="8446846"/>
                  <a:pt x="17140218" y="8474612"/>
                </a:cubicBezTo>
                <a:cubicBezTo>
                  <a:pt x="17161394" y="8496259"/>
                  <a:pt x="17217218" y="8474612"/>
                  <a:pt x="17243206" y="8457199"/>
                </a:cubicBezTo>
                <a:cubicBezTo>
                  <a:pt x="17227806" y="8452964"/>
                  <a:pt x="17207594" y="8442611"/>
                  <a:pt x="17188344" y="8441199"/>
                </a:cubicBezTo>
                <a:close/>
                <a:moveTo>
                  <a:pt x="17513668" y="8422375"/>
                </a:moveTo>
                <a:cubicBezTo>
                  <a:pt x="17513668" y="8486847"/>
                  <a:pt x="17560832" y="8500024"/>
                  <a:pt x="17508856" y="8556026"/>
                </a:cubicBezTo>
                <a:lnTo>
                  <a:pt x="17554094" y="8560732"/>
                </a:lnTo>
                <a:cubicBezTo>
                  <a:pt x="17554094" y="8492024"/>
                  <a:pt x="17544468" y="8495318"/>
                  <a:pt x="17554094" y="8422375"/>
                </a:cubicBezTo>
                <a:close/>
                <a:moveTo>
                  <a:pt x="3016486" y="8366373"/>
                </a:moveTo>
                <a:cubicBezTo>
                  <a:pt x="2970286" y="8374844"/>
                  <a:pt x="2902912" y="8452964"/>
                  <a:pt x="2856712" y="8396962"/>
                </a:cubicBezTo>
                <a:cubicBezTo>
                  <a:pt x="2825912" y="8465670"/>
                  <a:pt x="2805699" y="8491553"/>
                  <a:pt x="2779712" y="8556026"/>
                </a:cubicBezTo>
                <a:cubicBezTo>
                  <a:pt x="2816286" y="8543320"/>
                  <a:pt x="2780674" y="8599792"/>
                  <a:pt x="2816286" y="8586615"/>
                </a:cubicBezTo>
                <a:cubicBezTo>
                  <a:pt x="2898099" y="8479318"/>
                  <a:pt x="3015524" y="8577674"/>
                  <a:pt x="3123324" y="8495789"/>
                </a:cubicBezTo>
                <a:cubicBezTo>
                  <a:pt x="3097336" y="8461435"/>
                  <a:pt x="3026112" y="8529672"/>
                  <a:pt x="3026112" y="8435081"/>
                </a:cubicBezTo>
                <a:cubicBezTo>
                  <a:pt x="3061724" y="8409198"/>
                  <a:pt x="3081936" y="8461435"/>
                  <a:pt x="3097336" y="8396962"/>
                </a:cubicBezTo>
                <a:cubicBezTo>
                  <a:pt x="3046324" y="8409668"/>
                  <a:pt x="3047286" y="8370609"/>
                  <a:pt x="3016486" y="8366373"/>
                </a:cubicBezTo>
                <a:close/>
                <a:moveTo>
                  <a:pt x="2595874" y="8315078"/>
                </a:moveTo>
                <a:cubicBezTo>
                  <a:pt x="2555449" y="8366844"/>
                  <a:pt x="2549674" y="8405904"/>
                  <a:pt x="2518874" y="8487318"/>
                </a:cubicBezTo>
                <a:cubicBezTo>
                  <a:pt x="2524649" y="8496259"/>
                  <a:pt x="2580474" y="8534849"/>
                  <a:pt x="2560261" y="8504730"/>
                </a:cubicBezTo>
                <a:cubicBezTo>
                  <a:pt x="2540049" y="8500495"/>
                  <a:pt x="2560261" y="8482612"/>
                  <a:pt x="2570849" y="8478376"/>
                </a:cubicBezTo>
                <a:cubicBezTo>
                  <a:pt x="2606461" y="8512730"/>
                  <a:pt x="2626674" y="8491553"/>
                  <a:pt x="2672874" y="8469906"/>
                </a:cubicBezTo>
                <a:cubicBezTo>
                  <a:pt x="2637261" y="8427081"/>
                  <a:pt x="2632449" y="8354138"/>
                  <a:pt x="2595874" y="8315078"/>
                </a:cubicBezTo>
                <a:close/>
                <a:moveTo>
                  <a:pt x="2702711" y="8254840"/>
                </a:moveTo>
                <a:lnTo>
                  <a:pt x="2698861" y="8306136"/>
                </a:lnTo>
                <a:cubicBezTo>
                  <a:pt x="2719074" y="8306136"/>
                  <a:pt x="2734474" y="8302371"/>
                  <a:pt x="2745062" y="8284959"/>
                </a:cubicBezTo>
                <a:cubicBezTo>
                  <a:pt x="2704636" y="8298136"/>
                  <a:pt x="2739286" y="8242134"/>
                  <a:pt x="2702711" y="8254840"/>
                </a:cubicBezTo>
                <a:close/>
                <a:moveTo>
                  <a:pt x="17800494" y="8198839"/>
                </a:moveTo>
                <a:cubicBezTo>
                  <a:pt x="17759106" y="8207780"/>
                  <a:pt x="17795682" y="8250605"/>
                  <a:pt x="17785094" y="8293430"/>
                </a:cubicBezTo>
                <a:cubicBezTo>
                  <a:pt x="17846694" y="8284959"/>
                  <a:pt x="17862094" y="8324019"/>
                  <a:pt x="17897706" y="8340961"/>
                </a:cubicBezTo>
                <a:cubicBezTo>
                  <a:pt x="17902520" y="8315078"/>
                  <a:pt x="17892894" y="8310842"/>
                  <a:pt x="17897706" y="8284959"/>
                </a:cubicBezTo>
                <a:lnTo>
                  <a:pt x="17831294" y="8280724"/>
                </a:lnTo>
                <a:cubicBezTo>
                  <a:pt x="17826482" y="8250605"/>
                  <a:pt x="17831294" y="8207780"/>
                  <a:pt x="17800494" y="8198839"/>
                </a:cubicBezTo>
                <a:close/>
                <a:moveTo>
                  <a:pt x="17934282" y="8074600"/>
                </a:moveTo>
                <a:cubicBezTo>
                  <a:pt x="17923694" y="8113660"/>
                  <a:pt x="17928506" y="8143308"/>
                  <a:pt x="17948720" y="8156014"/>
                </a:cubicBezTo>
                <a:lnTo>
                  <a:pt x="17964120" y="8074600"/>
                </a:lnTo>
                <a:close/>
                <a:moveTo>
                  <a:pt x="18701394" y="7803062"/>
                </a:moveTo>
                <a:cubicBezTo>
                  <a:pt x="18691770" y="7833181"/>
                  <a:pt x="18696582" y="7854828"/>
                  <a:pt x="18701394" y="7871770"/>
                </a:cubicBezTo>
                <a:cubicBezTo>
                  <a:pt x="18727382" y="7867535"/>
                  <a:pt x="18752408" y="7855299"/>
                  <a:pt x="18772620" y="7838357"/>
                </a:cubicBezTo>
                <a:cubicBezTo>
                  <a:pt x="18745670" y="7835063"/>
                  <a:pt x="18745670" y="7809650"/>
                  <a:pt x="18727382" y="7803062"/>
                </a:cubicBezTo>
                <a:cubicBezTo>
                  <a:pt x="18721608" y="7800709"/>
                  <a:pt x="18712944" y="7800238"/>
                  <a:pt x="18701394" y="7803062"/>
                </a:cubicBezTo>
                <a:close/>
                <a:moveTo>
                  <a:pt x="2688274" y="7781414"/>
                </a:moveTo>
                <a:cubicBezTo>
                  <a:pt x="2677686" y="7811533"/>
                  <a:pt x="2626674" y="7777649"/>
                  <a:pt x="2626674" y="7820945"/>
                </a:cubicBezTo>
                <a:cubicBezTo>
                  <a:pt x="2646886" y="7833651"/>
                  <a:pt x="2642074" y="7872241"/>
                  <a:pt x="2672874" y="7876476"/>
                </a:cubicBezTo>
                <a:cubicBezTo>
                  <a:pt x="2668061" y="7837887"/>
                  <a:pt x="2703674" y="7785650"/>
                  <a:pt x="2688274" y="7781414"/>
                </a:cubicBezTo>
                <a:close/>
                <a:moveTo>
                  <a:pt x="18701394" y="7671764"/>
                </a:moveTo>
                <a:cubicBezTo>
                  <a:pt x="18689844" y="7671293"/>
                  <a:pt x="18676370" y="7683529"/>
                  <a:pt x="18676370" y="7709412"/>
                </a:cubicBezTo>
                <a:lnTo>
                  <a:pt x="18716794" y="7709412"/>
                </a:lnTo>
                <a:cubicBezTo>
                  <a:pt x="18724494" y="7685411"/>
                  <a:pt x="18713906" y="7672234"/>
                  <a:pt x="18701394" y="7671764"/>
                </a:cubicBezTo>
                <a:close/>
                <a:moveTo>
                  <a:pt x="19023832" y="7665175"/>
                </a:moveTo>
                <a:cubicBezTo>
                  <a:pt x="19006508" y="7662822"/>
                  <a:pt x="18993032" y="7666117"/>
                  <a:pt x="18993032" y="7691529"/>
                </a:cubicBezTo>
                <a:cubicBezTo>
                  <a:pt x="18993032" y="7726354"/>
                  <a:pt x="19040194" y="7643998"/>
                  <a:pt x="19034420" y="7704235"/>
                </a:cubicBezTo>
                <a:cubicBezTo>
                  <a:pt x="19003620" y="7725883"/>
                  <a:pt x="18978594" y="7747060"/>
                  <a:pt x="18957420" y="7781414"/>
                </a:cubicBezTo>
                <a:cubicBezTo>
                  <a:pt x="18983408" y="7781414"/>
                  <a:pt x="18982444" y="7807297"/>
                  <a:pt x="19018058" y="7798827"/>
                </a:cubicBezTo>
                <a:cubicBezTo>
                  <a:pt x="19028644" y="7751766"/>
                  <a:pt x="19070032" y="7760708"/>
                  <a:pt x="19111420" y="7764943"/>
                </a:cubicBezTo>
                <a:cubicBezTo>
                  <a:pt x="19122008" y="7713647"/>
                  <a:pt x="19060408" y="7725413"/>
                  <a:pt x="19074844" y="7669411"/>
                </a:cubicBezTo>
                <a:cubicBezTo>
                  <a:pt x="19062332" y="7673646"/>
                  <a:pt x="19041158" y="7667528"/>
                  <a:pt x="19023832" y="7665175"/>
                </a:cubicBezTo>
                <a:close/>
                <a:moveTo>
                  <a:pt x="2977986" y="7562584"/>
                </a:moveTo>
                <a:cubicBezTo>
                  <a:pt x="2970286" y="7561643"/>
                  <a:pt x="2959699" y="7564937"/>
                  <a:pt x="2939486" y="7567290"/>
                </a:cubicBezTo>
                <a:cubicBezTo>
                  <a:pt x="2919274" y="7618586"/>
                  <a:pt x="2995312" y="7621880"/>
                  <a:pt x="3000124" y="7583291"/>
                </a:cubicBezTo>
                <a:cubicBezTo>
                  <a:pt x="2989536" y="7568231"/>
                  <a:pt x="2985686" y="7563996"/>
                  <a:pt x="2977986" y="7562584"/>
                </a:cubicBezTo>
                <a:close/>
                <a:moveTo>
                  <a:pt x="3101186" y="7356460"/>
                </a:moveTo>
                <a:cubicBezTo>
                  <a:pt x="3097336" y="7356460"/>
                  <a:pt x="3092524" y="7357401"/>
                  <a:pt x="3087712" y="7359754"/>
                </a:cubicBezTo>
                <a:cubicBezTo>
                  <a:pt x="3081936" y="7398814"/>
                  <a:pt x="3107924" y="7411521"/>
                  <a:pt x="3123324" y="7428462"/>
                </a:cubicBezTo>
                <a:cubicBezTo>
                  <a:pt x="3112736" y="7394108"/>
                  <a:pt x="3169524" y="7390343"/>
                  <a:pt x="3138724" y="7377637"/>
                </a:cubicBezTo>
                <a:cubicBezTo>
                  <a:pt x="3127174" y="7403050"/>
                  <a:pt x="3127174" y="7368696"/>
                  <a:pt x="3110812" y="7358813"/>
                </a:cubicBezTo>
                <a:cubicBezTo>
                  <a:pt x="3107924" y="7356931"/>
                  <a:pt x="3105036" y="7356460"/>
                  <a:pt x="3101186" y="7356460"/>
                </a:cubicBezTo>
                <a:close/>
                <a:moveTo>
                  <a:pt x="1950998" y="7333871"/>
                </a:moveTo>
                <a:cubicBezTo>
                  <a:pt x="1944261" y="7332459"/>
                  <a:pt x="1936561" y="7332459"/>
                  <a:pt x="1925974" y="7334342"/>
                </a:cubicBezTo>
                <a:cubicBezTo>
                  <a:pt x="1905761" y="7377637"/>
                  <a:pt x="1971211" y="7390343"/>
                  <a:pt x="1986611" y="7364931"/>
                </a:cubicBezTo>
                <a:cubicBezTo>
                  <a:pt x="1975061" y="7355048"/>
                  <a:pt x="1970248" y="7338107"/>
                  <a:pt x="1950998" y="7333871"/>
                </a:cubicBezTo>
                <a:close/>
                <a:moveTo>
                  <a:pt x="1802773" y="7205397"/>
                </a:moveTo>
                <a:cubicBezTo>
                  <a:pt x="1771973" y="7230809"/>
                  <a:pt x="1832611" y="7325871"/>
                  <a:pt x="1858598" y="7260928"/>
                </a:cubicBezTo>
                <a:cubicBezTo>
                  <a:pt x="1843198" y="7243986"/>
                  <a:pt x="1838386" y="7209632"/>
                  <a:pt x="1802773" y="7205397"/>
                </a:cubicBezTo>
                <a:close/>
                <a:moveTo>
                  <a:pt x="1917311" y="7171513"/>
                </a:moveTo>
                <a:cubicBezTo>
                  <a:pt x="1905761" y="7171984"/>
                  <a:pt x="1895174" y="7179984"/>
                  <a:pt x="1890361" y="7197396"/>
                </a:cubicBezTo>
                <a:cubicBezTo>
                  <a:pt x="1904798" y="7205867"/>
                  <a:pt x="1915386" y="7214338"/>
                  <a:pt x="1920198" y="7227515"/>
                </a:cubicBezTo>
                <a:cubicBezTo>
                  <a:pt x="1904798" y="7227515"/>
                  <a:pt x="1894211" y="7227515"/>
                  <a:pt x="1894211" y="7253398"/>
                </a:cubicBezTo>
                <a:cubicBezTo>
                  <a:pt x="1930786" y="7257634"/>
                  <a:pt x="1930786" y="7204926"/>
                  <a:pt x="1946186" y="7187514"/>
                </a:cubicBezTo>
                <a:cubicBezTo>
                  <a:pt x="1940411" y="7177161"/>
                  <a:pt x="1928861" y="7171043"/>
                  <a:pt x="1917311" y="7171513"/>
                </a:cubicBezTo>
                <a:close/>
                <a:moveTo>
                  <a:pt x="3046324" y="7127277"/>
                </a:moveTo>
                <a:lnTo>
                  <a:pt x="3042474" y="7154101"/>
                </a:lnTo>
                <a:cubicBezTo>
                  <a:pt x="3036699" y="7154101"/>
                  <a:pt x="3030924" y="7154101"/>
                  <a:pt x="3030924" y="7167278"/>
                </a:cubicBezTo>
                <a:cubicBezTo>
                  <a:pt x="3036699" y="7158336"/>
                  <a:pt x="2984724" y="7330577"/>
                  <a:pt x="3097336" y="7240221"/>
                </a:cubicBezTo>
                <a:cubicBezTo>
                  <a:pt x="3051136" y="7240221"/>
                  <a:pt x="3097336" y="7218574"/>
                  <a:pt x="3102149" y="7197396"/>
                </a:cubicBezTo>
                <a:cubicBezTo>
                  <a:pt x="3077124" y="7184220"/>
                  <a:pt x="3072312" y="7140453"/>
                  <a:pt x="3046324" y="7127277"/>
                </a:cubicBezTo>
                <a:close/>
                <a:moveTo>
                  <a:pt x="1917311" y="7093864"/>
                </a:moveTo>
                <a:cubicBezTo>
                  <a:pt x="1913461" y="7092923"/>
                  <a:pt x="1908648" y="7093864"/>
                  <a:pt x="1904798" y="7101393"/>
                </a:cubicBezTo>
                <a:cubicBezTo>
                  <a:pt x="1935598" y="7123041"/>
                  <a:pt x="1833573" y="7075981"/>
                  <a:pt x="1828761" y="7127277"/>
                </a:cubicBezTo>
                <a:cubicBezTo>
                  <a:pt x="1844161" y="7131512"/>
                  <a:pt x="1848974" y="7157395"/>
                  <a:pt x="1874961" y="7157395"/>
                </a:cubicBezTo>
                <a:cubicBezTo>
                  <a:pt x="1879774" y="7140453"/>
                  <a:pt x="1878811" y="7118806"/>
                  <a:pt x="1894211" y="7114570"/>
                </a:cubicBezTo>
                <a:cubicBezTo>
                  <a:pt x="1884586" y="7153160"/>
                  <a:pt x="1930786" y="7157866"/>
                  <a:pt x="1941374" y="7144689"/>
                </a:cubicBezTo>
                <a:cubicBezTo>
                  <a:pt x="1945224" y="7128688"/>
                  <a:pt x="1930786" y="7096687"/>
                  <a:pt x="1917311" y="7093864"/>
                </a:cubicBezTo>
                <a:close/>
                <a:moveTo>
                  <a:pt x="19438670" y="6830326"/>
                </a:moveTo>
                <a:cubicBezTo>
                  <a:pt x="19403058" y="6839268"/>
                  <a:pt x="19378032" y="6860916"/>
                  <a:pt x="19356858" y="6903740"/>
                </a:cubicBezTo>
                <a:cubicBezTo>
                  <a:pt x="19372258" y="6925388"/>
                  <a:pt x="19413644" y="6916917"/>
                  <a:pt x="19407870" y="6951742"/>
                </a:cubicBezTo>
                <a:cubicBezTo>
                  <a:pt x="19378032" y="6972919"/>
                  <a:pt x="19346270" y="6924918"/>
                  <a:pt x="19326058" y="6985155"/>
                </a:cubicBezTo>
                <a:cubicBezTo>
                  <a:pt x="19346270" y="7024215"/>
                  <a:pt x="19361670" y="6998802"/>
                  <a:pt x="19398244" y="6989861"/>
                </a:cubicBezTo>
                <a:cubicBezTo>
                  <a:pt x="19418458" y="7028921"/>
                  <a:pt x="19407870" y="7055274"/>
                  <a:pt x="19382844" y="7098570"/>
                </a:cubicBezTo>
                <a:cubicBezTo>
                  <a:pt x="19428082" y="7119747"/>
                  <a:pt x="19418458" y="7042098"/>
                  <a:pt x="19464658" y="7063275"/>
                </a:cubicBezTo>
                <a:cubicBezTo>
                  <a:pt x="19423270" y="6964448"/>
                  <a:pt x="19474282" y="6916447"/>
                  <a:pt x="19438670" y="6830326"/>
                </a:cubicBezTo>
                <a:close/>
                <a:moveTo>
                  <a:pt x="1952924" y="6739971"/>
                </a:moveTo>
                <a:cubicBezTo>
                  <a:pt x="1945224" y="6741853"/>
                  <a:pt x="1939448" y="6746559"/>
                  <a:pt x="1935598" y="6754089"/>
                </a:cubicBezTo>
                <a:cubicBezTo>
                  <a:pt x="1955811" y="6762560"/>
                  <a:pt x="1950036" y="6792678"/>
                  <a:pt x="1986611" y="6784207"/>
                </a:cubicBezTo>
                <a:cubicBezTo>
                  <a:pt x="2002011" y="6755030"/>
                  <a:pt x="1974098" y="6735265"/>
                  <a:pt x="1952924" y="6739971"/>
                </a:cubicBezTo>
                <a:close/>
                <a:moveTo>
                  <a:pt x="18822670" y="6650556"/>
                </a:moveTo>
                <a:cubicBezTo>
                  <a:pt x="18804382" y="6654792"/>
                  <a:pt x="18783208" y="6668910"/>
                  <a:pt x="18758182" y="6698087"/>
                </a:cubicBezTo>
                <a:cubicBezTo>
                  <a:pt x="18773582" y="6702322"/>
                  <a:pt x="18788020" y="6698087"/>
                  <a:pt x="18788020" y="6715499"/>
                </a:cubicBezTo>
                <a:cubicBezTo>
                  <a:pt x="18715832" y="6685381"/>
                  <a:pt x="18676370" y="6702322"/>
                  <a:pt x="18563756" y="6685381"/>
                </a:cubicBezTo>
                <a:cubicBezTo>
                  <a:pt x="18568570" y="6736676"/>
                  <a:pt x="18605144" y="6762560"/>
                  <a:pt x="18635944" y="6784207"/>
                </a:cubicBezTo>
                <a:cubicBezTo>
                  <a:pt x="18651344" y="6762560"/>
                  <a:pt x="18608994" y="6736206"/>
                  <a:pt x="18644606" y="6731500"/>
                </a:cubicBezTo>
                <a:cubicBezTo>
                  <a:pt x="18660006" y="6761618"/>
                  <a:pt x="18681182" y="6766324"/>
                  <a:pt x="18716794" y="6748912"/>
                </a:cubicBezTo>
                <a:cubicBezTo>
                  <a:pt x="18747594" y="6891034"/>
                  <a:pt x="18957420" y="6835032"/>
                  <a:pt x="19079658" y="6886328"/>
                </a:cubicBezTo>
                <a:cubicBezTo>
                  <a:pt x="19085432" y="6821856"/>
                  <a:pt x="19023832" y="6813855"/>
                  <a:pt x="19070032" y="6748912"/>
                </a:cubicBezTo>
                <a:cubicBezTo>
                  <a:pt x="19048858" y="6744677"/>
                  <a:pt x="19044044" y="6766324"/>
                  <a:pt x="19028644" y="6774795"/>
                </a:cubicBezTo>
                <a:cubicBezTo>
                  <a:pt x="19034420" y="6731970"/>
                  <a:pt x="19034420" y="6697616"/>
                  <a:pt x="19028644" y="6662792"/>
                </a:cubicBezTo>
                <a:cubicBezTo>
                  <a:pt x="18917958" y="6701852"/>
                  <a:pt x="18878494" y="6636438"/>
                  <a:pt x="18822670" y="6650556"/>
                </a:cubicBezTo>
                <a:close/>
                <a:moveTo>
                  <a:pt x="19091208" y="6629379"/>
                </a:moveTo>
                <a:cubicBezTo>
                  <a:pt x="19060408" y="6685381"/>
                  <a:pt x="19141258" y="6698087"/>
                  <a:pt x="19105644" y="6723970"/>
                </a:cubicBezTo>
                <a:cubicBezTo>
                  <a:pt x="19105644" y="6693852"/>
                  <a:pt x="19080620" y="6693381"/>
                  <a:pt x="19065220" y="6706087"/>
                </a:cubicBezTo>
                <a:cubicBezTo>
                  <a:pt x="19065220" y="6771030"/>
                  <a:pt x="19090244" y="6784207"/>
                  <a:pt x="19131632" y="6754089"/>
                </a:cubicBezTo>
                <a:cubicBezTo>
                  <a:pt x="19131632" y="6792678"/>
                  <a:pt x="19131632" y="6835503"/>
                  <a:pt x="19162432" y="6852915"/>
                </a:cubicBezTo>
                <a:cubicBezTo>
                  <a:pt x="19188420" y="6818091"/>
                  <a:pt x="19233658" y="6865151"/>
                  <a:pt x="19284670" y="6817620"/>
                </a:cubicBezTo>
                <a:cubicBezTo>
                  <a:pt x="19310658" y="6839268"/>
                  <a:pt x="19311620" y="6878328"/>
                  <a:pt x="19342420" y="6891034"/>
                </a:cubicBezTo>
                <a:cubicBezTo>
                  <a:pt x="19352044" y="6835503"/>
                  <a:pt x="19330870" y="6814326"/>
                  <a:pt x="19361670" y="6771501"/>
                </a:cubicBezTo>
                <a:cubicBezTo>
                  <a:pt x="19315470" y="6775736"/>
                  <a:pt x="19321244" y="6731970"/>
                  <a:pt x="19330870" y="6688675"/>
                </a:cubicBezTo>
                <a:cubicBezTo>
                  <a:pt x="19264458" y="6611496"/>
                  <a:pt x="19162432" y="6676439"/>
                  <a:pt x="19091208" y="6629379"/>
                </a:cubicBezTo>
                <a:close/>
                <a:moveTo>
                  <a:pt x="1679573" y="6576672"/>
                </a:moveTo>
                <a:cubicBezTo>
                  <a:pt x="1673798" y="6602555"/>
                  <a:pt x="1643961" y="6586554"/>
                  <a:pt x="1638186" y="6616673"/>
                </a:cubicBezTo>
                <a:cubicBezTo>
                  <a:pt x="1653586" y="6629379"/>
                  <a:pt x="1669948" y="6637379"/>
                  <a:pt x="1694973" y="6632673"/>
                </a:cubicBezTo>
                <a:cubicBezTo>
                  <a:pt x="1700748" y="6602555"/>
                  <a:pt x="1699786" y="6581378"/>
                  <a:pt x="1679573" y="6576672"/>
                </a:cubicBezTo>
                <a:close/>
                <a:moveTo>
                  <a:pt x="1746948" y="6555965"/>
                </a:moveTo>
                <a:cubicBezTo>
                  <a:pt x="1736361" y="6598790"/>
                  <a:pt x="1782561" y="6633614"/>
                  <a:pt x="1797961" y="6586554"/>
                </a:cubicBezTo>
                <a:cubicBezTo>
                  <a:pt x="1777748" y="6577613"/>
                  <a:pt x="1777748" y="6555965"/>
                  <a:pt x="1746948" y="6555965"/>
                </a:cubicBezTo>
                <a:close/>
                <a:moveTo>
                  <a:pt x="2274399" y="6259485"/>
                </a:moveTo>
                <a:cubicBezTo>
                  <a:pt x="2233011" y="6263721"/>
                  <a:pt x="2212798" y="6284898"/>
                  <a:pt x="2181998" y="6298075"/>
                </a:cubicBezTo>
                <a:cubicBezTo>
                  <a:pt x="2197398" y="6310781"/>
                  <a:pt x="2185848" y="6357841"/>
                  <a:pt x="2227236" y="6353606"/>
                </a:cubicBezTo>
                <a:cubicBezTo>
                  <a:pt x="2258036" y="6297604"/>
                  <a:pt x="2258036" y="6357841"/>
                  <a:pt x="2288836" y="6371018"/>
                </a:cubicBezTo>
                <a:cubicBezTo>
                  <a:pt x="2279211" y="6306546"/>
                  <a:pt x="2294611" y="6319723"/>
                  <a:pt x="2335999" y="6332429"/>
                </a:cubicBezTo>
                <a:cubicBezTo>
                  <a:pt x="2345624" y="6254779"/>
                  <a:pt x="2228199" y="6366783"/>
                  <a:pt x="2274399" y="6259485"/>
                </a:cubicBezTo>
                <a:close/>
                <a:moveTo>
                  <a:pt x="1960624" y="6229367"/>
                </a:moveTo>
                <a:cubicBezTo>
                  <a:pt x="1960624" y="6259485"/>
                  <a:pt x="1930786" y="6262780"/>
                  <a:pt x="1915386" y="6305604"/>
                </a:cubicBezTo>
                <a:cubicBezTo>
                  <a:pt x="1971211" y="6305604"/>
                  <a:pt x="2017411" y="6315017"/>
                  <a:pt x="2017411" y="6366783"/>
                </a:cubicBezTo>
                <a:cubicBezTo>
                  <a:pt x="1997198" y="6371018"/>
                  <a:pt x="1961586" y="6348900"/>
                  <a:pt x="1966398" y="6391725"/>
                </a:cubicBezTo>
                <a:cubicBezTo>
                  <a:pt x="1986611" y="6383254"/>
                  <a:pt x="2048211" y="6400666"/>
                  <a:pt x="2088636" y="6383725"/>
                </a:cubicBezTo>
                <a:cubicBezTo>
                  <a:pt x="2108848" y="6404902"/>
                  <a:pt x="2063611" y="6427020"/>
                  <a:pt x="2104998" y="6427020"/>
                </a:cubicBezTo>
                <a:cubicBezTo>
                  <a:pt x="2125211" y="6362547"/>
                  <a:pt x="2160824" y="6421843"/>
                  <a:pt x="2197398" y="6391725"/>
                </a:cubicBezTo>
                <a:cubicBezTo>
                  <a:pt x="2191624" y="6306075"/>
                  <a:pt x="2053986" y="6375254"/>
                  <a:pt x="2017411" y="6340900"/>
                </a:cubicBezTo>
                <a:cubicBezTo>
                  <a:pt x="2063611" y="6310781"/>
                  <a:pt x="2109811" y="6293369"/>
                  <a:pt x="2160824" y="6280663"/>
                </a:cubicBezTo>
                <a:cubicBezTo>
                  <a:pt x="2099224" y="6245838"/>
                  <a:pt x="2043398" y="6259015"/>
                  <a:pt x="1981798" y="6298075"/>
                </a:cubicBezTo>
                <a:cubicBezTo>
                  <a:pt x="1992386" y="6272192"/>
                  <a:pt x="2017411" y="6272662"/>
                  <a:pt x="2022224" y="6246779"/>
                </a:cubicBezTo>
                <a:cubicBezTo>
                  <a:pt x="1960624" y="6259485"/>
                  <a:pt x="1991424" y="6250544"/>
                  <a:pt x="1960624" y="6229367"/>
                </a:cubicBezTo>
                <a:close/>
                <a:moveTo>
                  <a:pt x="1981798" y="6163953"/>
                </a:moveTo>
                <a:lnTo>
                  <a:pt x="1971211" y="6216190"/>
                </a:lnTo>
                <a:lnTo>
                  <a:pt x="2017411" y="6219484"/>
                </a:lnTo>
                <a:cubicBezTo>
                  <a:pt x="2027998" y="6176659"/>
                  <a:pt x="2017411" y="6159247"/>
                  <a:pt x="1981798" y="6163953"/>
                </a:cubicBezTo>
                <a:close/>
                <a:moveTo>
                  <a:pt x="2186811" y="5811472"/>
                </a:moveTo>
                <a:cubicBezTo>
                  <a:pt x="2156011" y="5815707"/>
                  <a:pt x="2140611" y="5846296"/>
                  <a:pt x="2130986" y="5889121"/>
                </a:cubicBezTo>
                <a:cubicBezTo>
                  <a:pt x="2146386" y="5927711"/>
                  <a:pt x="2186811" y="5889121"/>
                  <a:pt x="2156011" y="5932417"/>
                </a:cubicBezTo>
                <a:cubicBezTo>
                  <a:pt x="2212798" y="5949358"/>
                  <a:pt x="2258036" y="5867003"/>
                  <a:pt x="2288836" y="5910298"/>
                </a:cubicBezTo>
                <a:cubicBezTo>
                  <a:pt x="2233011" y="5961594"/>
                  <a:pt x="2186811" y="5944652"/>
                  <a:pt x="2135798" y="5996419"/>
                </a:cubicBezTo>
                <a:cubicBezTo>
                  <a:pt x="2104998" y="5987477"/>
                  <a:pt x="2125211" y="5936181"/>
                  <a:pt x="2145424" y="5927711"/>
                </a:cubicBezTo>
                <a:cubicBezTo>
                  <a:pt x="2104998" y="5931946"/>
                  <a:pt x="2053986" y="5910769"/>
                  <a:pt x="2043398" y="5962535"/>
                </a:cubicBezTo>
                <a:cubicBezTo>
                  <a:pt x="2079011" y="5966771"/>
                  <a:pt x="2089598" y="5944652"/>
                  <a:pt x="2109811" y="5966300"/>
                </a:cubicBezTo>
                <a:cubicBezTo>
                  <a:pt x="2109811" y="6017596"/>
                  <a:pt x="2073236" y="6005831"/>
                  <a:pt x="2073236" y="6048655"/>
                </a:cubicBezTo>
                <a:cubicBezTo>
                  <a:pt x="2140611" y="6022772"/>
                  <a:pt x="2223386" y="6018066"/>
                  <a:pt x="2233011" y="6069833"/>
                </a:cubicBezTo>
                <a:cubicBezTo>
                  <a:pt x="2181998" y="6078303"/>
                  <a:pt x="2130024" y="6035949"/>
                  <a:pt x="2099224" y="6104657"/>
                </a:cubicBezTo>
                <a:cubicBezTo>
                  <a:pt x="2119436" y="6126305"/>
                  <a:pt x="2150236" y="6108422"/>
                  <a:pt x="2125211" y="6155953"/>
                </a:cubicBezTo>
                <a:cubicBezTo>
                  <a:pt x="2156011" y="6168659"/>
                  <a:pt x="2196436" y="6172895"/>
                  <a:pt x="2202211" y="6216190"/>
                </a:cubicBezTo>
                <a:cubicBezTo>
                  <a:pt x="2140611" y="6194542"/>
                  <a:pt x="2109811" y="6142776"/>
                  <a:pt x="2043398" y="6125834"/>
                </a:cubicBezTo>
                <a:cubicBezTo>
                  <a:pt x="2032811" y="6160188"/>
                  <a:pt x="2038586" y="6228426"/>
                  <a:pt x="2053986" y="6250073"/>
                </a:cubicBezTo>
                <a:cubicBezTo>
                  <a:pt x="2084786" y="6254309"/>
                  <a:pt x="2037624" y="6198778"/>
                  <a:pt x="2073236" y="6194542"/>
                </a:cubicBezTo>
                <a:cubicBezTo>
                  <a:pt x="2101148" y="6244426"/>
                  <a:pt x="2157936" y="6257603"/>
                  <a:pt x="2209911" y="6257132"/>
                </a:cubicBezTo>
                <a:cubicBezTo>
                  <a:pt x="2203174" y="6248191"/>
                  <a:pt x="2225311" y="6222778"/>
                  <a:pt x="2233011" y="6216190"/>
                </a:cubicBezTo>
                <a:cubicBezTo>
                  <a:pt x="2258999" y="6228896"/>
                  <a:pt x="2278249" y="6241603"/>
                  <a:pt x="2319636" y="6237367"/>
                </a:cubicBezTo>
                <a:lnTo>
                  <a:pt x="2325411" y="6181365"/>
                </a:lnTo>
                <a:cubicBezTo>
                  <a:pt x="2310011" y="6177130"/>
                  <a:pt x="2268624" y="6194072"/>
                  <a:pt x="2288836" y="6151247"/>
                </a:cubicBezTo>
                <a:cubicBezTo>
                  <a:pt x="2314824" y="6155482"/>
                  <a:pt x="2314824" y="6177130"/>
                  <a:pt x="2350436" y="6168659"/>
                </a:cubicBezTo>
                <a:cubicBezTo>
                  <a:pt x="2350436" y="6104187"/>
                  <a:pt x="2417811" y="6155482"/>
                  <a:pt x="2427436" y="6108422"/>
                </a:cubicBezTo>
                <a:cubicBezTo>
                  <a:pt x="2417811" y="6073597"/>
                  <a:pt x="2381236" y="6134776"/>
                  <a:pt x="2376424" y="6091951"/>
                </a:cubicBezTo>
                <a:cubicBezTo>
                  <a:pt x="2365836" y="6040185"/>
                  <a:pt x="2406261" y="6065127"/>
                  <a:pt x="2406261" y="6026537"/>
                </a:cubicBezTo>
                <a:cubicBezTo>
                  <a:pt x="2386049" y="6026537"/>
                  <a:pt x="2381236" y="6009125"/>
                  <a:pt x="2365836" y="6009125"/>
                </a:cubicBezTo>
                <a:cubicBezTo>
                  <a:pt x="2355249" y="6030302"/>
                  <a:pt x="2375461" y="6044420"/>
                  <a:pt x="2355249" y="6048655"/>
                </a:cubicBezTo>
                <a:cubicBezTo>
                  <a:pt x="2345624" y="6035949"/>
                  <a:pt x="2339849" y="6013360"/>
                  <a:pt x="2344661" y="5979006"/>
                </a:cubicBezTo>
                <a:cubicBezTo>
                  <a:pt x="2364874" y="5983242"/>
                  <a:pt x="2370649" y="5966771"/>
                  <a:pt x="2391824" y="5971006"/>
                </a:cubicBezTo>
                <a:cubicBezTo>
                  <a:pt x="2422624" y="5992183"/>
                  <a:pt x="2427436" y="6035479"/>
                  <a:pt x="2453424" y="6057126"/>
                </a:cubicBezTo>
                <a:cubicBezTo>
                  <a:pt x="2463049" y="6001125"/>
                  <a:pt x="2411074" y="6027008"/>
                  <a:pt x="2446686" y="5975241"/>
                </a:cubicBezTo>
                <a:cubicBezTo>
                  <a:pt x="2406261" y="5962535"/>
                  <a:pt x="2402411" y="5931946"/>
                  <a:pt x="2361024" y="5953594"/>
                </a:cubicBezTo>
                <a:lnTo>
                  <a:pt x="2370649" y="5876415"/>
                </a:lnTo>
                <a:cubicBezTo>
                  <a:pt x="2335036" y="5833590"/>
                  <a:pt x="2268624" y="5888180"/>
                  <a:pt x="2160824" y="5836884"/>
                </a:cubicBezTo>
                <a:cubicBezTo>
                  <a:pt x="2171411" y="5832649"/>
                  <a:pt x="2181998" y="5819943"/>
                  <a:pt x="2186811" y="5811472"/>
                </a:cubicBezTo>
                <a:close/>
                <a:moveTo>
                  <a:pt x="2432249" y="5772882"/>
                </a:moveTo>
                <a:cubicBezTo>
                  <a:pt x="2421661" y="5777118"/>
                  <a:pt x="2416849" y="5789824"/>
                  <a:pt x="2416849" y="5811472"/>
                </a:cubicBezTo>
                <a:cubicBezTo>
                  <a:pt x="2421661" y="5811472"/>
                  <a:pt x="2432249" y="5811472"/>
                  <a:pt x="2442836" y="5803001"/>
                </a:cubicBezTo>
                <a:cubicBezTo>
                  <a:pt x="2447649" y="5794530"/>
                  <a:pt x="2437061" y="5781353"/>
                  <a:pt x="2432249" y="5772882"/>
                </a:cubicBezTo>
                <a:close/>
                <a:moveTo>
                  <a:pt x="1986611" y="5747470"/>
                </a:moveTo>
                <a:cubicBezTo>
                  <a:pt x="1960624" y="5734293"/>
                  <a:pt x="1935598" y="5798295"/>
                  <a:pt x="1955811" y="5811472"/>
                </a:cubicBezTo>
                <a:cubicBezTo>
                  <a:pt x="1961586" y="5798295"/>
                  <a:pt x="1966398" y="5794530"/>
                  <a:pt x="1981798" y="5798765"/>
                </a:cubicBezTo>
                <a:close/>
                <a:moveTo>
                  <a:pt x="1520761" y="5734293"/>
                </a:moveTo>
                <a:cubicBezTo>
                  <a:pt x="1438948" y="5734293"/>
                  <a:pt x="1500548" y="5837355"/>
                  <a:pt x="1520761" y="5734293"/>
                </a:cubicBezTo>
                <a:close/>
                <a:moveTo>
                  <a:pt x="12994728" y="5694292"/>
                </a:moveTo>
                <a:cubicBezTo>
                  <a:pt x="12963928" y="5700880"/>
                  <a:pt x="12956228" y="5761117"/>
                  <a:pt x="12983180" y="5764882"/>
                </a:cubicBezTo>
                <a:cubicBezTo>
                  <a:pt x="12987992" y="5730528"/>
                  <a:pt x="13008204" y="5733822"/>
                  <a:pt x="13008204" y="5695233"/>
                </a:cubicBezTo>
                <a:cubicBezTo>
                  <a:pt x="13003392" y="5693351"/>
                  <a:pt x="12998580" y="5693351"/>
                  <a:pt x="12994728" y="5694292"/>
                </a:cubicBezTo>
                <a:close/>
                <a:moveTo>
                  <a:pt x="1464936" y="5661350"/>
                </a:moveTo>
                <a:cubicBezTo>
                  <a:pt x="1449536" y="5708410"/>
                  <a:pt x="1511136" y="5717351"/>
                  <a:pt x="1515948" y="5678762"/>
                </a:cubicBezTo>
                <a:cubicBezTo>
                  <a:pt x="1486111" y="5687233"/>
                  <a:pt x="1495736" y="5657114"/>
                  <a:pt x="1464936" y="5661350"/>
                </a:cubicBezTo>
                <a:close/>
                <a:moveTo>
                  <a:pt x="1070310" y="5531934"/>
                </a:moveTo>
                <a:cubicBezTo>
                  <a:pt x="1060686" y="5574759"/>
                  <a:pt x="1116511" y="5587936"/>
                  <a:pt x="1122286" y="5549346"/>
                </a:cubicBezTo>
                <a:cubicBezTo>
                  <a:pt x="1111698" y="5536640"/>
                  <a:pt x="1096298" y="5527698"/>
                  <a:pt x="1070310" y="5531934"/>
                </a:cubicBezTo>
                <a:close/>
                <a:moveTo>
                  <a:pt x="760385" y="5334281"/>
                </a:moveTo>
                <a:cubicBezTo>
                  <a:pt x="744023" y="5336634"/>
                  <a:pt x="727660" y="5347458"/>
                  <a:pt x="712260" y="5364399"/>
                </a:cubicBezTo>
                <a:cubicBezTo>
                  <a:pt x="758460" y="5360164"/>
                  <a:pt x="769048" y="5402518"/>
                  <a:pt x="804660" y="5355458"/>
                </a:cubicBezTo>
                <a:cubicBezTo>
                  <a:pt x="791185" y="5338046"/>
                  <a:pt x="775785" y="5331928"/>
                  <a:pt x="760385" y="5334281"/>
                </a:cubicBezTo>
                <a:close/>
                <a:moveTo>
                  <a:pt x="891285" y="5218042"/>
                </a:moveTo>
                <a:cubicBezTo>
                  <a:pt x="872998" y="5219454"/>
                  <a:pt x="853748" y="5221336"/>
                  <a:pt x="835460" y="5222277"/>
                </a:cubicBezTo>
                <a:cubicBezTo>
                  <a:pt x="825835" y="5316868"/>
                  <a:pt x="906685" y="5265573"/>
                  <a:pt x="942298" y="5295691"/>
                </a:cubicBezTo>
                <a:cubicBezTo>
                  <a:pt x="896098" y="5334281"/>
                  <a:pt x="937486" y="5330045"/>
                  <a:pt x="942298" y="5377106"/>
                </a:cubicBezTo>
                <a:cubicBezTo>
                  <a:pt x="926898" y="5364399"/>
                  <a:pt x="866260" y="5312633"/>
                  <a:pt x="855673" y="5372870"/>
                </a:cubicBezTo>
                <a:cubicBezTo>
                  <a:pt x="875885" y="5385576"/>
                  <a:pt x="922085" y="5433107"/>
                  <a:pt x="947110" y="5402989"/>
                </a:cubicBezTo>
                <a:cubicBezTo>
                  <a:pt x="922085" y="5398753"/>
                  <a:pt x="951923" y="5360164"/>
                  <a:pt x="962510" y="5364399"/>
                </a:cubicBezTo>
                <a:cubicBezTo>
                  <a:pt x="993310" y="5416166"/>
                  <a:pt x="1116511" y="5428872"/>
                  <a:pt x="1111698" y="5346987"/>
                </a:cubicBezTo>
                <a:cubicBezTo>
                  <a:pt x="1054910" y="5389812"/>
                  <a:pt x="999086" y="5360164"/>
                  <a:pt x="957698" y="5321574"/>
                </a:cubicBezTo>
                <a:cubicBezTo>
                  <a:pt x="983686" y="5308868"/>
                  <a:pt x="1019298" y="5316868"/>
                  <a:pt x="1029886" y="5286750"/>
                </a:cubicBezTo>
                <a:cubicBezTo>
                  <a:pt x="1009673" y="5338046"/>
                  <a:pt x="1050098" y="5329575"/>
                  <a:pt x="1080898" y="5329575"/>
                </a:cubicBezTo>
                <a:cubicBezTo>
                  <a:pt x="1091486" y="5290985"/>
                  <a:pt x="1050098" y="5299456"/>
                  <a:pt x="1029886" y="5286750"/>
                </a:cubicBezTo>
                <a:cubicBezTo>
                  <a:pt x="1011598" y="5241572"/>
                  <a:pt x="981760" y="5224630"/>
                  <a:pt x="946148" y="5218983"/>
                </a:cubicBezTo>
                <a:cubicBezTo>
                  <a:pt x="928823" y="5216630"/>
                  <a:pt x="910535" y="5216630"/>
                  <a:pt x="891285" y="5218042"/>
                </a:cubicBezTo>
                <a:close/>
                <a:moveTo>
                  <a:pt x="19977670" y="4830736"/>
                </a:moveTo>
                <a:cubicBezTo>
                  <a:pt x="19972858" y="4829324"/>
                  <a:pt x="19968046" y="4829324"/>
                  <a:pt x="19963232" y="4831207"/>
                </a:cubicBezTo>
                <a:cubicBezTo>
                  <a:pt x="19956496" y="4834030"/>
                  <a:pt x="19948796" y="4840619"/>
                  <a:pt x="19940132" y="4852384"/>
                </a:cubicBezTo>
                <a:cubicBezTo>
                  <a:pt x="19966120" y="4886738"/>
                  <a:pt x="20002696" y="4877796"/>
                  <a:pt x="20032532" y="4847678"/>
                </a:cubicBezTo>
                <a:cubicBezTo>
                  <a:pt x="20007508" y="4847678"/>
                  <a:pt x="19992108" y="4834030"/>
                  <a:pt x="19977670" y="4830736"/>
                </a:cubicBezTo>
                <a:close/>
                <a:moveTo>
                  <a:pt x="19819820" y="4793558"/>
                </a:moveTo>
                <a:cubicBezTo>
                  <a:pt x="19811158" y="4792147"/>
                  <a:pt x="19803458" y="4793558"/>
                  <a:pt x="19796720" y="4800147"/>
                </a:cubicBezTo>
                <a:cubicBezTo>
                  <a:pt x="19822708" y="4804382"/>
                  <a:pt x="19791908" y="4848148"/>
                  <a:pt x="19781320" y="4839677"/>
                </a:cubicBezTo>
                <a:cubicBezTo>
                  <a:pt x="19751482" y="4787911"/>
                  <a:pt x="19627320" y="4774264"/>
                  <a:pt x="19633094" y="4856148"/>
                </a:cubicBezTo>
                <a:cubicBezTo>
                  <a:pt x="19688920" y="4812853"/>
                  <a:pt x="19745708" y="4848148"/>
                  <a:pt x="19781320" y="4882502"/>
                </a:cubicBezTo>
                <a:cubicBezTo>
                  <a:pt x="19761108" y="4895679"/>
                  <a:pt x="19724532" y="4886267"/>
                  <a:pt x="19709132" y="4916386"/>
                </a:cubicBezTo>
                <a:cubicBezTo>
                  <a:pt x="19735120" y="4864619"/>
                  <a:pt x="19694694" y="4877796"/>
                  <a:pt x="19663894" y="4873561"/>
                </a:cubicBezTo>
                <a:cubicBezTo>
                  <a:pt x="19654270" y="4912150"/>
                  <a:pt x="19693732" y="4903679"/>
                  <a:pt x="19709132" y="4916386"/>
                </a:cubicBezTo>
                <a:cubicBezTo>
                  <a:pt x="19745708" y="5006741"/>
                  <a:pt x="19838108" y="4985094"/>
                  <a:pt x="19910296" y="4985094"/>
                </a:cubicBezTo>
                <a:cubicBezTo>
                  <a:pt x="19919920" y="4890502"/>
                  <a:pt x="19839070" y="4943210"/>
                  <a:pt x="19802496" y="4913091"/>
                </a:cubicBezTo>
                <a:cubicBezTo>
                  <a:pt x="19848696" y="4874502"/>
                  <a:pt x="19808270" y="4873090"/>
                  <a:pt x="19802496" y="4830265"/>
                </a:cubicBezTo>
                <a:cubicBezTo>
                  <a:pt x="19817896" y="4838736"/>
                  <a:pt x="19878532" y="4895208"/>
                  <a:pt x="19889120" y="4834971"/>
                </a:cubicBezTo>
                <a:cubicBezTo>
                  <a:pt x="19877570" y="4825089"/>
                  <a:pt x="19845808" y="4796382"/>
                  <a:pt x="19819820" y="4793558"/>
                </a:cubicBezTo>
                <a:close/>
                <a:moveTo>
                  <a:pt x="19659082" y="4632612"/>
                </a:moveTo>
                <a:cubicBezTo>
                  <a:pt x="19645608" y="4628847"/>
                  <a:pt x="19631170" y="4635436"/>
                  <a:pt x="19628282" y="4654731"/>
                </a:cubicBezTo>
                <a:cubicBezTo>
                  <a:pt x="19637908" y="4667907"/>
                  <a:pt x="19653308" y="4676378"/>
                  <a:pt x="19679294" y="4672143"/>
                </a:cubicBezTo>
                <a:cubicBezTo>
                  <a:pt x="19684108" y="4650966"/>
                  <a:pt x="19672558" y="4636377"/>
                  <a:pt x="19659082" y="4632612"/>
                </a:cubicBezTo>
                <a:close/>
                <a:moveTo>
                  <a:pt x="19270232" y="4492843"/>
                </a:moveTo>
                <a:cubicBezTo>
                  <a:pt x="19254832" y="4489549"/>
                  <a:pt x="19236544" y="4497079"/>
                  <a:pt x="19233658" y="4516373"/>
                </a:cubicBezTo>
                <a:cubicBezTo>
                  <a:pt x="19264458" y="4507903"/>
                  <a:pt x="19259644" y="4538021"/>
                  <a:pt x="19284670" y="4533786"/>
                </a:cubicBezTo>
                <a:cubicBezTo>
                  <a:pt x="19295258" y="4510256"/>
                  <a:pt x="19284670" y="4496137"/>
                  <a:pt x="19270232" y="4492843"/>
                </a:cubicBezTo>
                <a:close/>
                <a:moveTo>
                  <a:pt x="19267690" y="4420738"/>
                </a:moveTo>
                <a:cubicBezTo>
                  <a:pt x="19263614" y="4417576"/>
                  <a:pt x="19257960" y="4416959"/>
                  <a:pt x="19251944" y="4420841"/>
                </a:cubicBezTo>
                <a:cubicBezTo>
                  <a:pt x="19244244" y="4426018"/>
                  <a:pt x="19235582" y="4439195"/>
                  <a:pt x="19228844" y="4465078"/>
                </a:cubicBezTo>
                <a:cubicBezTo>
                  <a:pt x="19277932" y="4462607"/>
                  <a:pt x="19279918" y="4430224"/>
                  <a:pt x="19267690" y="4420738"/>
                </a:cubicBezTo>
                <a:close/>
                <a:moveTo>
                  <a:pt x="18793794" y="4378957"/>
                </a:moveTo>
                <a:cubicBezTo>
                  <a:pt x="18793794" y="4387428"/>
                  <a:pt x="18783208" y="4391664"/>
                  <a:pt x="18772620" y="4391664"/>
                </a:cubicBezTo>
                <a:lnTo>
                  <a:pt x="18763958" y="4443901"/>
                </a:lnTo>
                <a:cubicBezTo>
                  <a:pt x="18788982" y="4457077"/>
                  <a:pt x="18819782" y="4387428"/>
                  <a:pt x="18793794" y="4378957"/>
                </a:cubicBezTo>
                <a:close/>
                <a:moveTo>
                  <a:pt x="18324094" y="4363428"/>
                </a:moveTo>
                <a:cubicBezTo>
                  <a:pt x="18318320" y="4362957"/>
                  <a:pt x="18311582" y="4363898"/>
                  <a:pt x="18303882" y="4366251"/>
                </a:cubicBezTo>
                <a:cubicBezTo>
                  <a:pt x="18289444" y="4370957"/>
                  <a:pt x="18274044" y="4381310"/>
                  <a:pt x="18267306" y="4396370"/>
                </a:cubicBezTo>
                <a:cubicBezTo>
                  <a:pt x="18292332" y="4404841"/>
                  <a:pt x="18332756" y="4430724"/>
                  <a:pt x="18337570" y="4370487"/>
                </a:cubicBezTo>
                <a:cubicBezTo>
                  <a:pt x="18335644" y="4366251"/>
                  <a:pt x="18329870" y="4364369"/>
                  <a:pt x="18324094" y="4363428"/>
                </a:cubicBezTo>
                <a:close/>
                <a:moveTo>
                  <a:pt x="7735626" y="4348839"/>
                </a:moveTo>
                <a:cubicBezTo>
                  <a:pt x="7735626" y="4378957"/>
                  <a:pt x="7709639" y="4375193"/>
                  <a:pt x="7714452" y="4413782"/>
                </a:cubicBezTo>
                <a:cubicBezTo>
                  <a:pt x="7751026" y="4431194"/>
                  <a:pt x="7766426" y="4348839"/>
                  <a:pt x="7735626" y="4348839"/>
                </a:cubicBezTo>
                <a:close/>
                <a:moveTo>
                  <a:pt x="18747594" y="3970474"/>
                </a:moveTo>
                <a:cubicBezTo>
                  <a:pt x="18732194" y="4009534"/>
                  <a:pt x="18742782" y="4030241"/>
                  <a:pt x="18778394" y="4026005"/>
                </a:cubicBezTo>
                <a:lnTo>
                  <a:pt x="18788020" y="3970474"/>
                </a:lnTo>
                <a:close/>
                <a:moveTo>
                  <a:pt x="18550282" y="3928591"/>
                </a:moveTo>
                <a:cubicBezTo>
                  <a:pt x="18557020" y="3937061"/>
                  <a:pt x="18534882" y="3962474"/>
                  <a:pt x="18527182" y="3965768"/>
                </a:cubicBezTo>
                <a:cubicBezTo>
                  <a:pt x="18501194" y="3957297"/>
                  <a:pt x="18480982" y="3944121"/>
                  <a:pt x="18440556" y="3948356"/>
                </a:cubicBezTo>
                <a:lnTo>
                  <a:pt x="18435744" y="4000593"/>
                </a:lnTo>
                <a:cubicBezTo>
                  <a:pt x="18451144" y="4004828"/>
                  <a:pt x="18492532" y="3992122"/>
                  <a:pt x="18471356" y="4030711"/>
                </a:cubicBezTo>
                <a:cubicBezTo>
                  <a:pt x="18446332" y="4030711"/>
                  <a:pt x="18445370" y="4004828"/>
                  <a:pt x="18409756" y="4013299"/>
                </a:cubicBezTo>
                <a:cubicBezTo>
                  <a:pt x="18409756" y="4077772"/>
                  <a:pt x="18343344" y="4026947"/>
                  <a:pt x="18332756" y="4074007"/>
                </a:cubicBezTo>
                <a:cubicBezTo>
                  <a:pt x="18338532" y="4108831"/>
                  <a:pt x="18378956" y="4051889"/>
                  <a:pt x="18384732" y="4090478"/>
                </a:cubicBezTo>
                <a:cubicBezTo>
                  <a:pt x="18389544" y="4142244"/>
                  <a:pt x="18349120" y="4116832"/>
                  <a:pt x="18353932" y="4155421"/>
                </a:cubicBezTo>
                <a:cubicBezTo>
                  <a:pt x="18375106" y="4155421"/>
                  <a:pt x="18374144" y="4172834"/>
                  <a:pt x="18394356" y="4172834"/>
                </a:cubicBezTo>
                <a:cubicBezTo>
                  <a:pt x="18400132" y="4151656"/>
                  <a:pt x="18383770" y="4137538"/>
                  <a:pt x="18399170" y="4133303"/>
                </a:cubicBezTo>
                <a:cubicBezTo>
                  <a:pt x="18414570" y="4146009"/>
                  <a:pt x="18414570" y="4168598"/>
                  <a:pt x="18409756" y="4202952"/>
                </a:cubicBezTo>
                <a:cubicBezTo>
                  <a:pt x="18389544" y="4198717"/>
                  <a:pt x="18383770" y="4215658"/>
                  <a:pt x="18363556" y="4211423"/>
                </a:cubicBezTo>
                <a:cubicBezTo>
                  <a:pt x="18332756" y="4189775"/>
                  <a:pt x="18333720" y="4146950"/>
                  <a:pt x="18302920" y="4125303"/>
                </a:cubicBezTo>
                <a:cubicBezTo>
                  <a:pt x="18292332" y="4181304"/>
                  <a:pt x="18342382" y="4154951"/>
                  <a:pt x="18312544" y="4206717"/>
                </a:cubicBezTo>
                <a:cubicBezTo>
                  <a:pt x="18322170" y="4206717"/>
                  <a:pt x="18338532" y="4211423"/>
                  <a:pt x="18343344" y="4224129"/>
                </a:cubicBezTo>
                <a:cubicBezTo>
                  <a:pt x="18353932" y="4232600"/>
                  <a:pt x="18369332" y="4242012"/>
                  <a:pt x="18394356" y="4228835"/>
                </a:cubicBezTo>
                <a:lnTo>
                  <a:pt x="18379920" y="4301779"/>
                </a:lnTo>
                <a:cubicBezTo>
                  <a:pt x="18384732" y="4306485"/>
                  <a:pt x="18384732" y="4306014"/>
                  <a:pt x="18384732" y="4310249"/>
                </a:cubicBezTo>
                <a:cubicBezTo>
                  <a:pt x="18425156" y="4344603"/>
                  <a:pt x="18491570" y="4297073"/>
                  <a:pt x="18593594" y="4348839"/>
                </a:cubicBezTo>
                <a:cubicBezTo>
                  <a:pt x="18578194" y="4353074"/>
                  <a:pt x="18573382" y="4361545"/>
                  <a:pt x="18567606" y="4374251"/>
                </a:cubicBezTo>
                <a:cubicBezTo>
                  <a:pt x="18598406" y="4370016"/>
                  <a:pt x="18614770" y="4340839"/>
                  <a:pt x="18625356" y="4297543"/>
                </a:cubicBezTo>
                <a:cubicBezTo>
                  <a:pt x="18609956" y="4258954"/>
                  <a:pt x="18568570" y="4297543"/>
                  <a:pt x="18599370" y="4254248"/>
                </a:cubicBezTo>
                <a:cubicBezTo>
                  <a:pt x="18543544" y="4237306"/>
                  <a:pt x="18496382" y="4314955"/>
                  <a:pt x="18460770" y="4271660"/>
                </a:cubicBezTo>
                <a:cubicBezTo>
                  <a:pt x="18522370" y="4224600"/>
                  <a:pt x="18573382" y="4241071"/>
                  <a:pt x="18619582" y="4189304"/>
                </a:cubicBezTo>
                <a:cubicBezTo>
                  <a:pt x="18655194" y="4197775"/>
                  <a:pt x="18630170" y="4250483"/>
                  <a:pt x="18609956" y="4258954"/>
                </a:cubicBezTo>
                <a:cubicBezTo>
                  <a:pt x="18651344" y="4258954"/>
                  <a:pt x="18702356" y="4275895"/>
                  <a:pt x="18712944" y="4224129"/>
                </a:cubicBezTo>
                <a:cubicBezTo>
                  <a:pt x="18682144" y="4224129"/>
                  <a:pt x="18665782" y="4245306"/>
                  <a:pt x="18650382" y="4219423"/>
                </a:cubicBezTo>
                <a:cubicBezTo>
                  <a:pt x="18645570" y="4167657"/>
                  <a:pt x="18681182" y="4181775"/>
                  <a:pt x="18681182" y="4142715"/>
                </a:cubicBezTo>
                <a:cubicBezTo>
                  <a:pt x="18619582" y="4164363"/>
                  <a:pt x="18537770" y="4164363"/>
                  <a:pt x="18522370" y="4116832"/>
                </a:cubicBezTo>
                <a:cubicBezTo>
                  <a:pt x="18579156" y="4104125"/>
                  <a:pt x="18630170" y="4151186"/>
                  <a:pt x="18660970" y="4086713"/>
                </a:cubicBezTo>
                <a:cubicBezTo>
                  <a:pt x="18640756" y="4061301"/>
                  <a:pt x="18609956" y="4078242"/>
                  <a:pt x="18635944" y="4030711"/>
                </a:cubicBezTo>
                <a:cubicBezTo>
                  <a:pt x="18605144" y="4018005"/>
                  <a:pt x="18563756" y="4009534"/>
                  <a:pt x="18558944" y="3970474"/>
                </a:cubicBezTo>
                <a:cubicBezTo>
                  <a:pt x="18620544" y="3992122"/>
                  <a:pt x="18650382" y="4043888"/>
                  <a:pt x="18716794" y="4061301"/>
                </a:cubicBezTo>
                <a:cubicBezTo>
                  <a:pt x="18727382" y="4026476"/>
                  <a:pt x="18721608" y="3961533"/>
                  <a:pt x="18706206" y="3939885"/>
                </a:cubicBezTo>
                <a:cubicBezTo>
                  <a:pt x="18675406" y="3931414"/>
                  <a:pt x="18727382" y="3991181"/>
                  <a:pt x="18686956" y="3991181"/>
                </a:cubicBezTo>
                <a:cubicBezTo>
                  <a:pt x="18659044" y="3940826"/>
                  <a:pt x="18606106" y="3925767"/>
                  <a:pt x="18550282" y="3928591"/>
                </a:cubicBezTo>
                <a:close/>
                <a:moveTo>
                  <a:pt x="18476170" y="3815646"/>
                </a:moveTo>
                <a:cubicBezTo>
                  <a:pt x="18485794" y="3875883"/>
                  <a:pt x="18470394" y="3862236"/>
                  <a:pt x="18425156" y="3849529"/>
                </a:cubicBezTo>
                <a:cubicBezTo>
                  <a:pt x="18414570" y="3931414"/>
                  <a:pt x="18531994" y="3815175"/>
                  <a:pt x="18491570" y="3922473"/>
                </a:cubicBezTo>
                <a:cubicBezTo>
                  <a:pt x="18527182" y="3922473"/>
                  <a:pt x="18553170" y="3901766"/>
                  <a:pt x="18583970" y="3889060"/>
                </a:cubicBezTo>
                <a:cubicBezTo>
                  <a:pt x="18563756" y="3875883"/>
                  <a:pt x="18579156" y="3828823"/>
                  <a:pt x="18537770" y="3833058"/>
                </a:cubicBezTo>
                <a:cubicBezTo>
                  <a:pt x="18506970" y="3884825"/>
                  <a:pt x="18506970" y="3824587"/>
                  <a:pt x="18476170" y="3815646"/>
                </a:cubicBezTo>
                <a:close/>
                <a:moveTo>
                  <a:pt x="18660970" y="3759644"/>
                </a:moveTo>
                <a:cubicBezTo>
                  <a:pt x="18635944" y="3824587"/>
                  <a:pt x="18604182" y="3763409"/>
                  <a:pt x="18567606" y="3793528"/>
                </a:cubicBezTo>
                <a:cubicBezTo>
                  <a:pt x="18567606" y="3879648"/>
                  <a:pt x="18711982" y="3815646"/>
                  <a:pt x="18742782" y="3845765"/>
                </a:cubicBezTo>
                <a:cubicBezTo>
                  <a:pt x="18701394" y="3875883"/>
                  <a:pt x="18655194" y="3892825"/>
                  <a:pt x="18604182" y="3905531"/>
                </a:cubicBezTo>
                <a:cubicBezTo>
                  <a:pt x="18660970" y="3944121"/>
                  <a:pt x="18722570" y="3926708"/>
                  <a:pt x="18778394" y="3892354"/>
                </a:cubicBezTo>
                <a:cubicBezTo>
                  <a:pt x="18773582" y="3918237"/>
                  <a:pt x="18748558" y="3914002"/>
                  <a:pt x="18737970" y="3939885"/>
                </a:cubicBezTo>
                <a:cubicBezTo>
                  <a:pt x="18804382" y="3927179"/>
                  <a:pt x="18773582" y="3940826"/>
                  <a:pt x="18804382" y="3962474"/>
                </a:cubicBezTo>
                <a:cubicBezTo>
                  <a:pt x="18804382" y="3932355"/>
                  <a:pt x="18829408" y="3922944"/>
                  <a:pt x="18849620" y="3879648"/>
                </a:cubicBezTo>
                <a:cubicBezTo>
                  <a:pt x="18793794" y="3883883"/>
                  <a:pt x="18747594" y="3875883"/>
                  <a:pt x="18747594" y="3820352"/>
                </a:cubicBezTo>
                <a:cubicBezTo>
                  <a:pt x="18767808" y="3820352"/>
                  <a:pt x="18798608" y="3837294"/>
                  <a:pt x="18798608" y="3798234"/>
                </a:cubicBezTo>
                <a:cubicBezTo>
                  <a:pt x="18778394" y="3802469"/>
                  <a:pt x="18717758" y="3789763"/>
                  <a:pt x="18676370" y="3802940"/>
                </a:cubicBezTo>
                <a:cubicBezTo>
                  <a:pt x="18656156" y="3781292"/>
                  <a:pt x="18702356" y="3759644"/>
                  <a:pt x="18660970" y="3759644"/>
                </a:cubicBezTo>
                <a:close/>
                <a:moveTo>
                  <a:pt x="18989182" y="3585051"/>
                </a:moveTo>
                <a:cubicBezTo>
                  <a:pt x="18982444" y="3588345"/>
                  <a:pt x="18976670" y="3595875"/>
                  <a:pt x="18972820" y="3608581"/>
                </a:cubicBezTo>
                <a:cubicBezTo>
                  <a:pt x="18993032" y="3612816"/>
                  <a:pt x="18993032" y="3638699"/>
                  <a:pt x="19023832" y="3638699"/>
                </a:cubicBezTo>
                <a:cubicBezTo>
                  <a:pt x="19031532" y="3606698"/>
                  <a:pt x="19008432" y="3576580"/>
                  <a:pt x="18989182" y="3585051"/>
                </a:cubicBezTo>
                <a:close/>
                <a:moveTo>
                  <a:pt x="19079658" y="3561991"/>
                </a:moveTo>
                <a:cubicBezTo>
                  <a:pt x="19070032" y="3592110"/>
                  <a:pt x="19070032" y="3613287"/>
                  <a:pt x="19091208" y="3617993"/>
                </a:cubicBezTo>
                <a:cubicBezTo>
                  <a:pt x="19096020" y="3592110"/>
                  <a:pt x="19125858" y="3608581"/>
                  <a:pt x="19131632" y="3578462"/>
                </a:cubicBezTo>
                <a:cubicBezTo>
                  <a:pt x="19121044" y="3565756"/>
                  <a:pt x="19105644" y="3557756"/>
                  <a:pt x="19079658" y="3561991"/>
                </a:cubicBezTo>
                <a:close/>
                <a:moveTo>
                  <a:pt x="18808232" y="3404810"/>
                </a:moveTo>
                <a:cubicBezTo>
                  <a:pt x="18803420" y="3403398"/>
                  <a:pt x="18796682" y="3404339"/>
                  <a:pt x="18788020" y="3407634"/>
                </a:cubicBezTo>
                <a:cubicBezTo>
                  <a:pt x="18767808" y="3446223"/>
                  <a:pt x="18824594" y="3466459"/>
                  <a:pt x="18835182" y="3436340"/>
                </a:cubicBezTo>
                <a:cubicBezTo>
                  <a:pt x="18823632" y="3429752"/>
                  <a:pt x="18822670" y="3409516"/>
                  <a:pt x="18808232" y="3404810"/>
                </a:cubicBezTo>
                <a:close/>
                <a:moveTo>
                  <a:pt x="1618936" y="3308336"/>
                </a:moveTo>
                <a:cubicBezTo>
                  <a:pt x="1614123" y="3372809"/>
                  <a:pt x="1674761" y="3380809"/>
                  <a:pt x="1634336" y="3445752"/>
                </a:cubicBezTo>
                <a:cubicBezTo>
                  <a:pt x="1654548" y="3449988"/>
                  <a:pt x="1654548" y="3428811"/>
                  <a:pt x="1669948" y="3420340"/>
                </a:cubicBezTo>
                <a:cubicBezTo>
                  <a:pt x="1665136" y="3463165"/>
                  <a:pt x="1669948" y="3497048"/>
                  <a:pt x="1674761" y="3527167"/>
                </a:cubicBezTo>
                <a:cubicBezTo>
                  <a:pt x="1818173" y="3475871"/>
                  <a:pt x="1844161" y="3609051"/>
                  <a:pt x="1941374" y="3488577"/>
                </a:cubicBezTo>
                <a:cubicBezTo>
                  <a:pt x="1930786" y="3484342"/>
                  <a:pt x="1909611" y="3489048"/>
                  <a:pt x="1909611" y="3475871"/>
                </a:cubicBezTo>
                <a:cubicBezTo>
                  <a:pt x="1981798" y="3505989"/>
                  <a:pt x="2027998" y="3484342"/>
                  <a:pt x="2135798" y="3501283"/>
                </a:cubicBezTo>
                <a:cubicBezTo>
                  <a:pt x="2130024" y="3449988"/>
                  <a:pt x="2099224" y="3424105"/>
                  <a:pt x="2063611" y="3402457"/>
                </a:cubicBezTo>
                <a:cubicBezTo>
                  <a:pt x="2048211" y="3424105"/>
                  <a:pt x="2089598" y="3449517"/>
                  <a:pt x="2058798" y="3453753"/>
                </a:cubicBezTo>
                <a:cubicBezTo>
                  <a:pt x="2037624" y="3427869"/>
                  <a:pt x="2017411" y="3419399"/>
                  <a:pt x="1981798" y="3436340"/>
                </a:cubicBezTo>
                <a:cubicBezTo>
                  <a:pt x="1950998" y="3294218"/>
                  <a:pt x="1742136" y="3355397"/>
                  <a:pt x="1618936" y="3308336"/>
                </a:cubicBezTo>
                <a:close/>
                <a:moveTo>
                  <a:pt x="1357136" y="3308336"/>
                </a:moveTo>
                <a:cubicBezTo>
                  <a:pt x="1346548" y="3364338"/>
                  <a:pt x="1367723" y="3385045"/>
                  <a:pt x="1341736" y="3427869"/>
                </a:cubicBezTo>
                <a:cubicBezTo>
                  <a:pt x="1383123" y="3419399"/>
                  <a:pt x="1377348" y="3466929"/>
                  <a:pt x="1371573" y="3509754"/>
                </a:cubicBezTo>
                <a:cubicBezTo>
                  <a:pt x="1438948" y="3587404"/>
                  <a:pt x="1540973" y="3518225"/>
                  <a:pt x="1613161" y="3565285"/>
                </a:cubicBezTo>
                <a:cubicBezTo>
                  <a:pt x="1638186" y="3509284"/>
                  <a:pt x="1556373" y="3497048"/>
                  <a:pt x="1597761" y="3471165"/>
                </a:cubicBezTo>
                <a:cubicBezTo>
                  <a:pt x="1592948" y="3501283"/>
                  <a:pt x="1617973" y="3501283"/>
                  <a:pt x="1638186" y="3483871"/>
                </a:cubicBezTo>
                <a:cubicBezTo>
                  <a:pt x="1633373" y="3423634"/>
                  <a:pt x="1608348" y="3410928"/>
                  <a:pt x="1567923" y="3441046"/>
                </a:cubicBezTo>
                <a:cubicBezTo>
                  <a:pt x="1567923" y="3402457"/>
                  <a:pt x="1566961" y="3359632"/>
                  <a:pt x="1536161" y="3346926"/>
                </a:cubicBezTo>
                <a:cubicBezTo>
                  <a:pt x="1511136" y="3381280"/>
                  <a:pt x="1464936" y="3329514"/>
                  <a:pt x="1413923" y="3377044"/>
                </a:cubicBezTo>
                <a:cubicBezTo>
                  <a:pt x="1388898" y="3359632"/>
                  <a:pt x="1387936" y="3321043"/>
                  <a:pt x="1357136" y="3308336"/>
                </a:cubicBezTo>
                <a:close/>
                <a:moveTo>
                  <a:pt x="1295536" y="3097977"/>
                </a:moveTo>
                <a:cubicBezTo>
                  <a:pt x="1290723" y="3097977"/>
                  <a:pt x="1286873" y="3099389"/>
                  <a:pt x="1283023" y="3101271"/>
                </a:cubicBezTo>
                <a:cubicBezTo>
                  <a:pt x="1263773" y="3113507"/>
                  <a:pt x="1263773" y="3152567"/>
                  <a:pt x="1229123" y="3139390"/>
                </a:cubicBezTo>
                <a:cubicBezTo>
                  <a:pt x="1270511" y="3233981"/>
                  <a:pt x="1219498" y="3281512"/>
                  <a:pt x="1260886" y="3367632"/>
                </a:cubicBezTo>
                <a:cubicBezTo>
                  <a:pt x="1296498" y="3359161"/>
                  <a:pt x="1321523" y="3337514"/>
                  <a:pt x="1336923" y="3294218"/>
                </a:cubicBezTo>
                <a:cubicBezTo>
                  <a:pt x="1326336" y="3272571"/>
                  <a:pt x="1285911" y="3287159"/>
                  <a:pt x="1290723" y="3252805"/>
                </a:cubicBezTo>
                <a:cubicBezTo>
                  <a:pt x="1321523" y="3226922"/>
                  <a:pt x="1351361" y="3273041"/>
                  <a:pt x="1371573" y="3212804"/>
                </a:cubicBezTo>
                <a:cubicBezTo>
                  <a:pt x="1346548" y="3169979"/>
                  <a:pt x="1331148" y="3196333"/>
                  <a:pt x="1295536" y="3209510"/>
                </a:cubicBezTo>
                <a:cubicBezTo>
                  <a:pt x="1275323" y="3170450"/>
                  <a:pt x="1285911" y="3144567"/>
                  <a:pt x="1311898" y="3101271"/>
                </a:cubicBezTo>
                <a:cubicBezTo>
                  <a:pt x="1305161" y="3098918"/>
                  <a:pt x="1300348" y="3097506"/>
                  <a:pt x="1295536" y="3097977"/>
                </a:cubicBezTo>
                <a:close/>
                <a:moveTo>
                  <a:pt x="18906408" y="3032563"/>
                </a:moveTo>
                <a:cubicBezTo>
                  <a:pt x="18901594" y="3049976"/>
                  <a:pt x="18901594" y="3071153"/>
                  <a:pt x="18886194" y="3075859"/>
                </a:cubicBezTo>
                <a:cubicBezTo>
                  <a:pt x="18895820" y="3036799"/>
                  <a:pt x="18849620" y="3028328"/>
                  <a:pt x="18839032" y="3045270"/>
                </a:cubicBezTo>
                <a:cubicBezTo>
                  <a:pt x="18834220" y="3066917"/>
                  <a:pt x="18860208" y="3118213"/>
                  <a:pt x="18875608" y="3088565"/>
                </a:cubicBezTo>
                <a:cubicBezTo>
                  <a:pt x="18844808" y="3062682"/>
                  <a:pt x="18946832" y="3114919"/>
                  <a:pt x="18952608" y="3067858"/>
                </a:cubicBezTo>
                <a:cubicBezTo>
                  <a:pt x="18937208" y="3058917"/>
                  <a:pt x="18932394" y="3032563"/>
                  <a:pt x="18906408" y="3032563"/>
                </a:cubicBezTo>
                <a:close/>
                <a:moveTo>
                  <a:pt x="18890044" y="2938443"/>
                </a:moveTo>
                <a:cubicBezTo>
                  <a:pt x="18854432" y="2934207"/>
                  <a:pt x="18855394" y="2985032"/>
                  <a:pt x="18835182" y="3002445"/>
                </a:cubicBezTo>
                <a:cubicBezTo>
                  <a:pt x="18844808" y="3023622"/>
                  <a:pt x="18885232" y="3028798"/>
                  <a:pt x="18890044" y="2994444"/>
                </a:cubicBezTo>
                <a:cubicBezTo>
                  <a:pt x="18880420" y="2985503"/>
                  <a:pt x="18870794" y="2977032"/>
                  <a:pt x="18860208" y="2964326"/>
                </a:cubicBezTo>
                <a:cubicBezTo>
                  <a:pt x="18875608" y="2964326"/>
                  <a:pt x="18890044" y="2964326"/>
                  <a:pt x="18890044" y="2938443"/>
                </a:cubicBezTo>
                <a:close/>
                <a:moveTo>
                  <a:pt x="18947794" y="2908324"/>
                </a:moveTo>
                <a:cubicBezTo>
                  <a:pt x="18938170" y="2907383"/>
                  <a:pt x="18929508" y="2913030"/>
                  <a:pt x="18921808" y="2929031"/>
                </a:cubicBezTo>
                <a:cubicBezTo>
                  <a:pt x="18942020" y="2946443"/>
                  <a:pt x="18946832" y="2980326"/>
                  <a:pt x="18977632" y="2984562"/>
                </a:cubicBezTo>
                <a:cubicBezTo>
                  <a:pt x="19000732" y="2968561"/>
                  <a:pt x="18974744" y="2909736"/>
                  <a:pt x="18947794" y="2908324"/>
                </a:cubicBezTo>
                <a:close/>
                <a:moveTo>
                  <a:pt x="17739856" y="2908324"/>
                </a:moveTo>
                <a:cubicBezTo>
                  <a:pt x="17728306" y="2905030"/>
                  <a:pt x="17710982" y="2911148"/>
                  <a:pt x="17683068" y="2933737"/>
                </a:cubicBezTo>
                <a:cubicBezTo>
                  <a:pt x="17728306" y="2933737"/>
                  <a:pt x="17678256" y="2954914"/>
                  <a:pt x="17678256" y="2971856"/>
                </a:cubicBezTo>
                <a:cubicBezTo>
                  <a:pt x="17703282" y="2989268"/>
                  <a:pt x="17703282" y="3028328"/>
                  <a:pt x="17729268" y="3045270"/>
                </a:cubicBezTo>
                <a:lnTo>
                  <a:pt x="17734082" y="3019857"/>
                </a:lnTo>
                <a:cubicBezTo>
                  <a:pt x="17738894" y="3019857"/>
                  <a:pt x="17748520" y="3015622"/>
                  <a:pt x="17748520" y="3007151"/>
                </a:cubicBezTo>
                <a:cubicBezTo>
                  <a:pt x="17744670" y="3009974"/>
                  <a:pt x="17773544" y="2916795"/>
                  <a:pt x="17739856" y="2908324"/>
                </a:cubicBezTo>
                <a:close/>
                <a:moveTo>
                  <a:pt x="18837108" y="2811380"/>
                </a:moveTo>
                <a:cubicBezTo>
                  <a:pt x="18831332" y="2809968"/>
                  <a:pt x="18824594" y="2810439"/>
                  <a:pt x="18817858" y="2811851"/>
                </a:cubicBezTo>
                <a:cubicBezTo>
                  <a:pt x="18810158" y="2813733"/>
                  <a:pt x="18802458" y="2817968"/>
                  <a:pt x="18798608" y="2825498"/>
                </a:cubicBezTo>
                <a:cubicBezTo>
                  <a:pt x="18814008" y="2838675"/>
                  <a:pt x="18818820" y="2864558"/>
                  <a:pt x="18860208" y="2855617"/>
                </a:cubicBezTo>
                <a:cubicBezTo>
                  <a:pt x="18871758" y="2831616"/>
                  <a:pt x="18856358" y="2815145"/>
                  <a:pt x="18837108" y="2811380"/>
                </a:cubicBezTo>
                <a:close/>
                <a:moveTo>
                  <a:pt x="17662856" y="2743613"/>
                </a:moveTo>
                <a:cubicBezTo>
                  <a:pt x="17667668" y="2778438"/>
                  <a:pt x="17610882" y="2783144"/>
                  <a:pt x="17641682" y="2796321"/>
                </a:cubicBezTo>
                <a:cubicBezTo>
                  <a:pt x="17657082" y="2757731"/>
                  <a:pt x="17657082" y="2829734"/>
                  <a:pt x="17692694" y="2812321"/>
                </a:cubicBezTo>
                <a:cubicBezTo>
                  <a:pt x="17698468" y="2773732"/>
                  <a:pt x="17678256" y="2761026"/>
                  <a:pt x="17662856" y="2743613"/>
                </a:cubicBezTo>
                <a:close/>
                <a:moveTo>
                  <a:pt x="17826482" y="2563843"/>
                </a:moveTo>
                <a:cubicBezTo>
                  <a:pt x="17810120" y="2561019"/>
                  <a:pt x="17789906" y="2569961"/>
                  <a:pt x="17785094" y="2589256"/>
                </a:cubicBezTo>
                <a:cubicBezTo>
                  <a:pt x="17805306" y="2619374"/>
                  <a:pt x="17805306" y="2610903"/>
                  <a:pt x="17846694" y="2606668"/>
                </a:cubicBezTo>
                <a:cubicBezTo>
                  <a:pt x="17856320" y="2580785"/>
                  <a:pt x="17843806" y="2566196"/>
                  <a:pt x="17826482" y="2563843"/>
                </a:cubicBezTo>
                <a:close/>
                <a:moveTo>
                  <a:pt x="1960624" y="2477723"/>
                </a:moveTo>
                <a:cubicBezTo>
                  <a:pt x="1945224" y="2529018"/>
                  <a:pt x="2007786" y="2533725"/>
                  <a:pt x="2002974" y="2482429"/>
                </a:cubicBezTo>
                <a:close/>
                <a:moveTo>
                  <a:pt x="1659361" y="2391603"/>
                </a:moveTo>
                <a:cubicBezTo>
                  <a:pt x="1648773" y="2442898"/>
                  <a:pt x="1602573" y="2434427"/>
                  <a:pt x="1561186" y="2429721"/>
                </a:cubicBezTo>
                <a:cubicBezTo>
                  <a:pt x="1556373" y="2481488"/>
                  <a:pt x="1617973" y="2469252"/>
                  <a:pt x="1602573" y="2525254"/>
                </a:cubicBezTo>
                <a:cubicBezTo>
                  <a:pt x="1628561" y="2516783"/>
                  <a:pt x="1685348" y="2554902"/>
                  <a:pt x="1685348" y="2503135"/>
                </a:cubicBezTo>
                <a:cubicBezTo>
                  <a:pt x="1679573" y="2468781"/>
                  <a:pt x="1639148" y="2550196"/>
                  <a:pt x="1643961" y="2485723"/>
                </a:cubicBezTo>
                <a:cubicBezTo>
                  <a:pt x="1669948" y="2468781"/>
                  <a:pt x="1700748" y="2443369"/>
                  <a:pt x="1720961" y="2409015"/>
                </a:cubicBezTo>
                <a:cubicBezTo>
                  <a:pt x="1695936" y="2409015"/>
                  <a:pt x="1690161" y="2386897"/>
                  <a:pt x="1659361" y="2391603"/>
                </a:cubicBezTo>
                <a:close/>
                <a:moveTo>
                  <a:pt x="1976986" y="2318189"/>
                </a:moveTo>
                <a:cubicBezTo>
                  <a:pt x="1946186" y="2322424"/>
                  <a:pt x="1920198" y="2331365"/>
                  <a:pt x="1904798" y="2353013"/>
                </a:cubicBezTo>
                <a:cubicBezTo>
                  <a:pt x="1935598" y="2353013"/>
                  <a:pt x="1925974" y="2396309"/>
                  <a:pt x="1976986" y="2383602"/>
                </a:cubicBezTo>
                <a:cubicBezTo>
                  <a:pt x="1982761" y="2353484"/>
                  <a:pt x="1982761" y="2330895"/>
                  <a:pt x="1976986" y="2318189"/>
                </a:cubicBezTo>
                <a:close/>
                <a:moveTo>
                  <a:pt x="18117156" y="2300306"/>
                </a:moveTo>
                <a:cubicBezTo>
                  <a:pt x="18122932" y="2339366"/>
                  <a:pt x="18087320" y="2392073"/>
                  <a:pt x="18102720" y="2396309"/>
                </a:cubicBezTo>
                <a:cubicBezTo>
                  <a:pt x="18112344" y="2366190"/>
                  <a:pt x="18164320" y="2400073"/>
                  <a:pt x="18164320" y="2361484"/>
                </a:cubicBezTo>
                <a:cubicBezTo>
                  <a:pt x="18144106" y="2344072"/>
                  <a:pt x="18153732" y="2305012"/>
                  <a:pt x="18117156" y="2300306"/>
                </a:cubicBezTo>
                <a:close/>
                <a:moveTo>
                  <a:pt x="2719074" y="2021709"/>
                </a:moveTo>
                <a:lnTo>
                  <a:pt x="2702711" y="2102653"/>
                </a:lnTo>
                <a:lnTo>
                  <a:pt x="2739286" y="2102653"/>
                </a:lnTo>
                <a:cubicBezTo>
                  <a:pt x="2744099" y="2064063"/>
                  <a:pt x="2740249" y="2034415"/>
                  <a:pt x="2719074" y="2021709"/>
                </a:cubicBezTo>
                <a:close/>
                <a:moveTo>
                  <a:pt x="18107532" y="1866881"/>
                </a:moveTo>
                <a:cubicBezTo>
                  <a:pt x="18086356" y="1871116"/>
                  <a:pt x="18066144" y="1874881"/>
                  <a:pt x="18056520" y="1892293"/>
                </a:cubicBezTo>
                <a:cubicBezTo>
                  <a:pt x="18096944" y="1879116"/>
                  <a:pt x="18057482" y="1935589"/>
                  <a:pt x="18097906" y="1922882"/>
                </a:cubicBezTo>
                <a:close/>
                <a:moveTo>
                  <a:pt x="2765274" y="1836762"/>
                </a:moveTo>
                <a:cubicBezTo>
                  <a:pt x="2759499" y="1862175"/>
                  <a:pt x="2775862" y="1866881"/>
                  <a:pt x="2770086" y="1888528"/>
                </a:cubicBezTo>
                <a:lnTo>
                  <a:pt x="2837462" y="1892293"/>
                </a:lnTo>
                <a:cubicBezTo>
                  <a:pt x="2842274" y="1922412"/>
                  <a:pt x="2836499" y="1965237"/>
                  <a:pt x="2867299" y="1973707"/>
                </a:cubicBezTo>
                <a:cubicBezTo>
                  <a:pt x="2908686" y="1965237"/>
                  <a:pt x="2872112" y="1922882"/>
                  <a:pt x="2882699" y="1884293"/>
                </a:cubicBezTo>
                <a:cubicBezTo>
                  <a:pt x="2821099" y="1888528"/>
                  <a:pt x="2805699" y="1849468"/>
                  <a:pt x="2765274" y="1836762"/>
                </a:cubicBezTo>
                <a:close/>
                <a:moveTo>
                  <a:pt x="3504474" y="1681463"/>
                </a:moveTo>
                <a:cubicBezTo>
                  <a:pt x="3495812" y="1680993"/>
                  <a:pt x="3486187" y="1682404"/>
                  <a:pt x="3475599" y="1684757"/>
                </a:cubicBezTo>
                <a:cubicBezTo>
                  <a:pt x="3455387" y="1690405"/>
                  <a:pt x="3432287" y="1701228"/>
                  <a:pt x="3419774" y="1712052"/>
                </a:cubicBezTo>
                <a:cubicBezTo>
                  <a:pt x="3450574" y="1716288"/>
                  <a:pt x="3507362" y="1745465"/>
                  <a:pt x="3521799" y="1689934"/>
                </a:cubicBezTo>
                <a:cubicBezTo>
                  <a:pt x="3517949" y="1684287"/>
                  <a:pt x="3512174" y="1681934"/>
                  <a:pt x="3504474" y="1681463"/>
                </a:cubicBezTo>
                <a:close/>
                <a:moveTo>
                  <a:pt x="18246132" y="1665463"/>
                </a:moveTo>
                <a:cubicBezTo>
                  <a:pt x="18244206" y="1666404"/>
                  <a:pt x="18245170" y="1669698"/>
                  <a:pt x="18251906" y="1677228"/>
                </a:cubicBezTo>
                <a:cubicBezTo>
                  <a:pt x="18267306" y="1681463"/>
                  <a:pt x="18246132" y="1699346"/>
                  <a:pt x="18230732" y="1703582"/>
                </a:cubicBezTo>
                <a:cubicBezTo>
                  <a:pt x="18199932" y="1669228"/>
                  <a:pt x="18178756" y="1685699"/>
                  <a:pt x="18133520" y="1707346"/>
                </a:cubicBezTo>
                <a:cubicBezTo>
                  <a:pt x="18169132" y="1750171"/>
                  <a:pt x="18169132" y="1823115"/>
                  <a:pt x="18204744" y="1862175"/>
                </a:cubicBezTo>
                <a:cubicBezTo>
                  <a:pt x="18246132" y="1814644"/>
                  <a:pt x="18250944" y="1771819"/>
                  <a:pt x="18292332" y="1694640"/>
                </a:cubicBezTo>
                <a:cubicBezTo>
                  <a:pt x="18284632" y="1684757"/>
                  <a:pt x="18250944" y="1663110"/>
                  <a:pt x="18246132" y="1665463"/>
                </a:cubicBezTo>
                <a:close/>
                <a:moveTo>
                  <a:pt x="3107924" y="1613226"/>
                </a:moveTo>
                <a:cubicBezTo>
                  <a:pt x="3107924" y="1681934"/>
                  <a:pt x="3118512" y="1673934"/>
                  <a:pt x="3107924" y="1746877"/>
                </a:cubicBezTo>
                <a:lnTo>
                  <a:pt x="3153162" y="1750642"/>
                </a:lnTo>
                <a:cubicBezTo>
                  <a:pt x="3148349" y="1685699"/>
                  <a:pt x="3103112" y="1673463"/>
                  <a:pt x="3148349" y="1613226"/>
                </a:cubicBezTo>
                <a:close/>
                <a:moveTo>
                  <a:pt x="18095020" y="1611343"/>
                </a:moveTo>
                <a:cubicBezTo>
                  <a:pt x="18053632" y="1618402"/>
                  <a:pt x="18092132" y="1694169"/>
                  <a:pt x="18046894" y="1716758"/>
                </a:cubicBezTo>
                <a:cubicBezTo>
                  <a:pt x="18097906" y="1725229"/>
                  <a:pt x="18107532" y="1673463"/>
                  <a:pt x="18117156" y="1613226"/>
                </a:cubicBezTo>
                <a:cubicBezTo>
                  <a:pt x="18107532" y="1610873"/>
                  <a:pt x="18100794" y="1610402"/>
                  <a:pt x="18095020" y="1611343"/>
                </a:cubicBezTo>
                <a:close/>
                <a:moveTo>
                  <a:pt x="18000334" y="1587637"/>
                </a:moveTo>
                <a:cubicBezTo>
                  <a:pt x="17997808" y="1587696"/>
                  <a:pt x="17994438" y="1588754"/>
                  <a:pt x="17990106" y="1591107"/>
                </a:cubicBezTo>
                <a:cubicBezTo>
                  <a:pt x="17902520" y="1694169"/>
                  <a:pt x="17790870" y="1595343"/>
                  <a:pt x="17678256" y="1677228"/>
                </a:cubicBezTo>
                <a:cubicBezTo>
                  <a:pt x="17709056" y="1711582"/>
                  <a:pt x="17780282" y="1642874"/>
                  <a:pt x="17774506" y="1737465"/>
                </a:cubicBezTo>
                <a:cubicBezTo>
                  <a:pt x="17738894" y="1763348"/>
                  <a:pt x="17718682" y="1707817"/>
                  <a:pt x="17703282" y="1772289"/>
                </a:cubicBezTo>
                <a:cubicBezTo>
                  <a:pt x="17755256" y="1763819"/>
                  <a:pt x="17754294" y="1797231"/>
                  <a:pt x="17785094" y="1806173"/>
                </a:cubicBezTo>
                <a:cubicBezTo>
                  <a:pt x="17831294" y="1797231"/>
                  <a:pt x="17898670" y="1720053"/>
                  <a:pt x="17944870" y="1776054"/>
                </a:cubicBezTo>
                <a:cubicBezTo>
                  <a:pt x="17980482" y="1711111"/>
                  <a:pt x="18000694" y="1685699"/>
                  <a:pt x="18025720" y="1621226"/>
                </a:cubicBezTo>
                <a:cubicBezTo>
                  <a:pt x="17998770" y="1630638"/>
                  <a:pt x="18012244" y="1599108"/>
                  <a:pt x="18005506" y="1590166"/>
                </a:cubicBezTo>
                <a:cubicBezTo>
                  <a:pt x="18004544" y="1588519"/>
                  <a:pt x="18002860" y="1587578"/>
                  <a:pt x="18000334" y="1587637"/>
                </a:cubicBezTo>
                <a:close/>
                <a:moveTo>
                  <a:pt x="18251906" y="1527105"/>
                </a:moveTo>
                <a:cubicBezTo>
                  <a:pt x="18247094" y="1552989"/>
                  <a:pt x="18205706" y="1608049"/>
                  <a:pt x="18225920" y="1621226"/>
                </a:cubicBezTo>
                <a:cubicBezTo>
                  <a:pt x="18246132" y="1577931"/>
                  <a:pt x="18286556" y="1578872"/>
                  <a:pt x="18312544" y="1544518"/>
                </a:cubicBezTo>
                <a:cubicBezTo>
                  <a:pt x="18286556" y="1544518"/>
                  <a:pt x="18287520" y="1522870"/>
                  <a:pt x="18251906" y="1527105"/>
                </a:cubicBezTo>
                <a:close/>
                <a:moveTo>
                  <a:pt x="18030532" y="1471104"/>
                </a:moveTo>
                <a:cubicBezTo>
                  <a:pt x="18015132" y="1509693"/>
                  <a:pt x="17954494" y="1466868"/>
                  <a:pt x="17944870" y="1518635"/>
                </a:cubicBezTo>
                <a:cubicBezTo>
                  <a:pt x="17991070" y="1536047"/>
                  <a:pt x="18056520" y="1509693"/>
                  <a:pt x="18030532" y="1471104"/>
                </a:cubicBezTo>
                <a:close/>
                <a:moveTo>
                  <a:pt x="16933282" y="1454162"/>
                </a:moveTo>
                <a:cubicBezTo>
                  <a:pt x="16919806" y="1452750"/>
                  <a:pt x="16906332" y="1452280"/>
                  <a:pt x="16894782" y="1454633"/>
                </a:cubicBezTo>
                <a:cubicBezTo>
                  <a:pt x="16879382" y="1457927"/>
                  <a:pt x="16863982" y="1466398"/>
                  <a:pt x="16852432" y="1483810"/>
                </a:cubicBezTo>
                <a:cubicBezTo>
                  <a:pt x="16904406" y="1513929"/>
                  <a:pt x="17027606" y="1535576"/>
                  <a:pt x="17068032" y="1458398"/>
                </a:cubicBezTo>
                <a:cubicBezTo>
                  <a:pt x="17021832" y="1475339"/>
                  <a:pt x="16974668" y="1459339"/>
                  <a:pt x="16933282" y="1454162"/>
                </a:cubicBezTo>
                <a:close/>
                <a:moveTo>
                  <a:pt x="18332756" y="1453691"/>
                </a:moveTo>
                <a:cubicBezTo>
                  <a:pt x="18327944" y="1488045"/>
                  <a:pt x="18343344" y="1496987"/>
                  <a:pt x="18318320" y="1518635"/>
                </a:cubicBezTo>
                <a:cubicBezTo>
                  <a:pt x="18338532" y="1518635"/>
                  <a:pt x="18357782" y="1526635"/>
                  <a:pt x="18363556" y="1509693"/>
                </a:cubicBezTo>
                <a:cubicBezTo>
                  <a:pt x="18317356" y="1509693"/>
                  <a:pt x="18363556" y="1479575"/>
                  <a:pt x="18363556" y="1453691"/>
                </a:cubicBezTo>
                <a:close/>
                <a:moveTo>
                  <a:pt x="17852470" y="1453691"/>
                </a:moveTo>
                <a:cubicBezTo>
                  <a:pt x="17841882" y="1456986"/>
                  <a:pt x="17831294" y="1466398"/>
                  <a:pt x="17820706" y="1483810"/>
                </a:cubicBezTo>
                <a:cubicBezTo>
                  <a:pt x="17846694" y="1483810"/>
                  <a:pt x="17882306" y="1496987"/>
                  <a:pt x="17887120" y="1462633"/>
                </a:cubicBezTo>
                <a:cubicBezTo>
                  <a:pt x="17874606" y="1454162"/>
                  <a:pt x="17863056" y="1450397"/>
                  <a:pt x="17852470" y="1453691"/>
                </a:cubicBezTo>
                <a:close/>
                <a:moveTo>
                  <a:pt x="5975213" y="1453691"/>
                </a:moveTo>
                <a:lnTo>
                  <a:pt x="5969438" y="1492281"/>
                </a:lnTo>
                <a:cubicBezTo>
                  <a:pt x="5995426" y="1496516"/>
                  <a:pt x="6016600" y="1487575"/>
                  <a:pt x="6026226" y="1466398"/>
                </a:cubicBezTo>
                <a:cubicBezTo>
                  <a:pt x="5995426" y="1474869"/>
                  <a:pt x="6001200" y="1449456"/>
                  <a:pt x="5975213" y="1453691"/>
                </a:cubicBezTo>
                <a:close/>
                <a:moveTo>
                  <a:pt x="5964626" y="1436279"/>
                </a:moveTo>
                <a:cubicBezTo>
                  <a:pt x="5929013" y="1483339"/>
                  <a:pt x="5897250" y="1440985"/>
                  <a:pt x="5881850" y="1501222"/>
                </a:cubicBezTo>
                <a:lnTo>
                  <a:pt x="5932863" y="1501222"/>
                </a:lnTo>
                <a:cubicBezTo>
                  <a:pt x="5948263" y="1488516"/>
                  <a:pt x="5955000" y="1453221"/>
                  <a:pt x="5964626" y="1436279"/>
                </a:cubicBezTo>
                <a:close/>
                <a:moveTo>
                  <a:pt x="5683576" y="1367571"/>
                </a:moveTo>
                <a:cubicBezTo>
                  <a:pt x="5683576" y="1384513"/>
                  <a:pt x="5657588" y="1436279"/>
                  <a:pt x="5683576" y="1436279"/>
                </a:cubicBezTo>
                <a:cubicBezTo>
                  <a:pt x="5688388" y="1406161"/>
                  <a:pt x="5713413" y="1418867"/>
                  <a:pt x="5713413" y="1380278"/>
                </a:cubicBezTo>
                <a:cubicBezTo>
                  <a:pt x="5698013" y="1380278"/>
                  <a:pt x="5688388" y="1376042"/>
                  <a:pt x="5683576" y="1367571"/>
                </a:cubicBezTo>
                <a:close/>
                <a:moveTo>
                  <a:pt x="18246132" y="1363806"/>
                </a:moveTo>
                <a:cubicBezTo>
                  <a:pt x="18255756" y="1415573"/>
                  <a:pt x="18210520" y="1389690"/>
                  <a:pt x="18215332" y="1432515"/>
                </a:cubicBezTo>
                <a:cubicBezTo>
                  <a:pt x="18241320" y="1424044"/>
                  <a:pt x="18261532" y="1410396"/>
                  <a:pt x="18286556" y="1393454"/>
                </a:cubicBezTo>
                <a:cubicBezTo>
                  <a:pt x="18255756" y="1401925"/>
                  <a:pt x="18266344" y="1368042"/>
                  <a:pt x="18246132" y="1363806"/>
                </a:cubicBezTo>
                <a:close/>
                <a:moveTo>
                  <a:pt x="17262456" y="1350159"/>
                </a:moveTo>
                <a:cubicBezTo>
                  <a:pt x="17242244" y="1397219"/>
                  <a:pt x="17304806" y="1401455"/>
                  <a:pt x="17304806" y="1350159"/>
                </a:cubicBezTo>
                <a:close/>
                <a:moveTo>
                  <a:pt x="4709525" y="1331335"/>
                </a:moveTo>
                <a:cubicBezTo>
                  <a:pt x="4696050" y="1330864"/>
                  <a:pt x="4681612" y="1340276"/>
                  <a:pt x="4674875" y="1363806"/>
                </a:cubicBezTo>
                <a:cubicBezTo>
                  <a:pt x="4695088" y="1355336"/>
                  <a:pt x="4735512" y="1384984"/>
                  <a:pt x="4740325" y="1354865"/>
                </a:cubicBezTo>
                <a:cubicBezTo>
                  <a:pt x="4735512" y="1341688"/>
                  <a:pt x="4723000" y="1331806"/>
                  <a:pt x="4709525" y="1331335"/>
                </a:cubicBezTo>
                <a:close/>
                <a:moveTo>
                  <a:pt x="17836106" y="1324746"/>
                </a:moveTo>
                <a:cubicBezTo>
                  <a:pt x="17749482" y="1320511"/>
                  <a:pt x="17856320" y="1428279"/>
                  <a:pt x="17851506" y="1376513"/>
                </a:cubicBezTo>
                <a:lnTo>
                  <a:pt x="17825520" y="1376513"/>
                </a:lnTo>
                <a:cubicBezTo>
                  <a:pt x="17851506" y="1350630"/>
                  <a:pt x="17831294" y="1359100"/>
                  <a:pt x="17836106" y="1324746"/>
                </a:cubicBezTo>
                <a:close/>
                <a:moveTo>
                  <a:pt x="17694618" y="1313923"/>
                </a:moveTo>
                <a:cubicBezTo>
                  <a:pt x="17680182" y="1310628"/>
                  <a:pt x="17661894" y="1318158"/>
                  <a:pt x="17657082" y="1337453"/>
                </a:cubicBezTo>
                <a:cubicBezTo>
                  <a:pt x="17692694" y="1333217"/>
                  <a:pt x="17677294" y="1384984"/>
                  <a:pt x="17708094" y="1354865"/>
                </a:cubicBezTo>
                <a:cubicBezTo>
                  <a:pt x="17718682" y="1331335"/>
                  <a:pt x="17708094" y="1317217"/>
                  <a:pt x="17694618" y="1313923"/>
                </a:cubicBezTo>
                <a:close/>
                <a:moveTo>
                  <a:pt x="17196044" y="1310158"/>
                </a:moveTo>
                <a:cubicBezTo>
                  <a:pt x="17180644" y="1305452"/>
                  <a:pt x="17168132" y="1309216"/>
                  <a:pt x="17166206" y="1341688"/>
                </a:cubicBezTo>
                <a:cubicBezTo>
                  <a:pt x="17186418" y="1350159"/>
                  <a:pt x="17227806" y="1381219"/>
                  <a:pt x="17243206" y="1333688"/>
                </a:cubicBezTo>
                <a:cubicBezTo>
                  <a:pt x="17229732" y="1329452"/>
                  <a:pt x="17211444" y="1315334"/>
                  <a:pt x="17196044" y="1310158"/>
                </a:cubicBezTo>
                <a:close/>
                <a:moveTo>
                  <a:pt x="18225920" y="1294157"/>
                </a:moveTo>
                <a:cubicBezTo>
                  <a:pt x="18205706" y="1315334"/>
                  <a:pt x="18133520" y="1350630"/>
                  <a:pt x="18123894" y="1328982"/>
                </a:cubicBezTo>
                <a:cubicBezTo>
                  <a:pt x="18144106" y="1367571"/>
                  <a:pt x="18096944" y="1345924"/>
                  <a:pt x="18092132" y="1380278"/>
                </a:cubicBezTo>
                <a:cubicBezTo>
                  <a:pt x="18122932" y="1388748"/>
                  <a:pt x="18210520" y="1367101"/>
                  <a:pt x="18225920" y="1294157"/>
                </a:cubicBezTo>
                <a:close/>
                <a:moveTo>
                  <a:pt x="6185038" y="1222155"/>
                </a:moveTo>
                <a:cubicBezTo>
                  <a:pt x="6169638" y="1239567"/>
                  <a:pt x="6097450" y="1243332"/>
                  <a:pt x="6123438" y="1273451"/>
                </a:cubicBezTo>
                <a:cubicBezTo>
                  <a:pt x="6138838" y="1256038"/>
                  <a:pt x="6210063" y="1248038"/>
                  <a:pt x="6185038" y="1222155"/>
                </a:cubicBezTo>
                <a:close/>
                <a:moveTo>
                  <a:pt x="4761500" y="1150623"/>
                </a:moveTo>
                <a:cubicBezTo>
                  <a:pt x="4756688" y="1149682"/>
                  <a:pt x="4749950" y="1150153"/>
                  <a:pt x="4740325" y="1152506"/>
                </a:cubicBezTo>
                <a:cubicBezTo>
                  <a:pt x="4746100" y="1203802"/>
                  <a:pt x="4711450" y="1191566"/>
                  <a:pt x="4680650" y="1187330"/>
                </a:cubicBezTo>
                <a:cubicBezTo>
                  <a:pt x="4674875" y="1294628"/>
                  <a:pt x="4761500" y="1225920"/>
                  <a:pt x="4802888" y="1247568"/>
                </a:cubicBezTo>
                <a:cubicBezTo>
                  <a:pt x="4807700" y="1217449"/>
                  <a:pt x="4787488" y="1208508"/>
                  <a:pt x="4802888" y="1169918"/>
                </a:cubicBezTo>
                <a:cubicBezTo>
                  <a:pt x="4783638" y="1166624"/>
                  <a:pt x="4777862" y="1153447"/>
                  <a:pt x="4761500" y="1150623"/>
                </a:cubicBezTo>
                <a:close/>
                <a:moveTo>
                  <a:pt x="16169056" y="1102151"/>
                </a:moveTo>
                <a:cubicBezTo>
                  <a:pt x="16118044" y="1100740"/>
                  <a:pt x="16053556" y="1121917"/>
                  <a:pt x="16003506" y="1121917"/>
                </a:cubicBezTo>
                <a:cubicBezTo>
                  <a:pt x="16039118" y="1186389"/>
                  <a:pt x="16168092" y="1174154"/>
                  <a:pt x="16214292" y="1113917"/>
                </a:cubicBezTo>
                <a:cubicBezTo>
                  <a:pt x="16201780" y="1106387"/>
                  <a:pt x="16185418" y="1103093"/>
                  <a:pt x="16169056" y="1102151"/>
                </a:cubicBezTo>
                <a:close/>
                <a:moveTo>
                  <a:pt x="3363949" y="1070621"/>
                </a:moveTo>
                <a:cubicBezTo>
                  <a:pt x="3317749" y="1074857"/>
                  <a:pt x="3276362" y="1078621"/>
                  <a:pt x="3256149" y="1121917"/>
                </a:cubicBezTo>
                <a:cubicBezTo>
                  <a:pt x="3296574" y="1126152"/>
                  <a:pt x="3291762" y="1152977"/>
                  <a:pt x="3333149" y="1178860"/>
                </a:cubicBezTo>
                <a:cubicBezTo>
                  <a:pt x="3348549" y="1148741"/>
                  <a:pt x="3359137" y="1118152"/>
                  <a:pt x="3363949" y="1070621"/>
                </a:cubicBezTo>
                <a:close/>
                <a:moveTo>
                  <a:pt x="16344232" y="1067327"/>
                </a:moveTo>
                <a:cubicBezTo>
                  <a:pt x="16332680" y="1067797"/>
                  <a:pt x="16322092" y="1075798"/>
                  <a:pt x="16316318" y="1092739"/>
                </a:cubicBezTo>
                <a:cubicBezTo>
                  <a:pt x="16331718" y="1114387"/>
                  <a:pt x="16362518" y="1104975"/>
                  <a:pt x="16372144" y="1083798"/>
                </a:cubicBezTo>
                <a:cubicBezTo>
                  <a:pt x="16367332" y="1072974"/>
                  <a:pt x="16355780" y="1066856"/>
                  <a:pt x="16344232" y="1067327"/>
                </a:cubicBezTo>
                <a:close/>
                <a:moveTo>
                  <a:pt x="15835068" y="1056032"/>
                </a:moveTo>
                <a:cubicBezTo>
                  <a:pt x="15789832" y="1056032"/>
                  <a:pt x="15731118" y="1078151"/>
                  <a:pt x="15773468" y="1136035"/>
                </a:cubicBezTo>
                <a:cubicBezTo>
                  <a:pt x="15804268" y="1080033"/>
                  <a:pt x="15830256" y="1122858"/>
                  <a:pt x="15881268" y="1131329"/>
                </a:cubicBezTo>
                <a:cubicBezTo>
                  <a:pt x="15876456" y="1096975"/>
                  <a:pt x="15896668" y="1088504"/>
                  <a:pt x="15881268" y="1075327"/>
                </a:cubicBezTo>
                <a:cubicBezTo>
                  <a:pt x="15855280" y="1118152"/>
                  <a:pt x="15861056" y="1054150"/>
                  <a:pt x="15870680" y="1062621"/>
                </a:cubicBezTo>
                <a:cubicBezTo>
                  <a:pt x="15862980" y="1058385"/>
                  <a:pt x="15849506" y="1056032"/>
                  <a:pt x="15835068" y="1056032"/>
                </a:cubicBezTo>
                <a:close/>
                <a:moveTo>
                  <a:pt x="5764426" y="1019325"/>
                </a:moveTo>
                <a:cubicBezTo>
                  <a:pt x="5785600" y="1079562"/>
                  <a:pt x="5739400" y="1045208"/>
                  <a:pt x="5724000" y="1088033"/>
                </a:cubicBezTo>
                <a:cubicBezTo>
                  <a:pt x="5749988" y="1105446"/>
                  <a:pt x="5780788" y="1105916"/>
                  <a:pt x="5811588" y="1092739"/>
                </a:cubicBezTo>
                <a:cubicBezTo>
                  <a:pt x="5785600" y="1114387"/>
                  <a:pt x="5816400" y="1113917"/>
                  <a:pt x="5801000" y="1156741"/>
                </a:cubicBezTo>
                <a:cubicBezTo>
                  <a:pt x="5779826" y="1160977"/>
                  <a:pt x="5749026" y="1139329"/>
                  <a:pt x="5754800" y="1182624"/>
                </a:cubicBezTo>
                <a:cubicBezTo>
                  <a:pt x="5810626" y="1178389"/>
                  <a:pt x="5805813" y="1238626"/>
                  <a:pt x="5826988" y="1268745"/>
                </a:cubicBezTo>
                <a:cubicBezTo>
                  <a:pt x="5785600" y="1259803"/>
                  <a:pt x="5759613" y="1247568"/>
                  <a:pt x="5728813" y="1260274"/>
                </a:cubicBezTo>
                <a:cubicBezTo>
                  <a:pt x="5728813" y="1294628"/>
                  <a:pt x="5769238" y="1281922"/>
                  <a:pt x="5779826" y="1303569"/>
                </a:cubicBezTo>
                <a:cubicBezTo>
                  <a:pt x="5753838" y="1329452"/>
                  <a:pt x="5739400" y="1307805"/>
                  <a:pt x="5713413" y="1303569"/>
                </a:cubicBezTo>
                <a:cubicBezTo>
                  <a:pt x="5713413" y="1329452"/>
                  <a:pt x="5698976" y="1328982"/>
                  <a:pt x="5693200" y="1354865"/>
                </a:cubicBezTo>
                <a:cubicBezTo>
                  <a:pt x="5708600" y="1363336"/>
                  <a:pt x="5754800" y="1342159"/>
                  <a:pt x="5745176" y="1372277"/>
                </a:cubicBezTo>
                <a:cubicBezTo>
                  <a:pt x="5708600" y="1415102"/>
                  <a:pt x="5775013" y="1388748"/>
                  <a:pt x="5739400" y="1479104"/>
                </a:cubicBezTo>
                <a:cubicBezTo>
                  <a:pt x="5775013" y="1453221"/>
                  <a:pt x="5831800" y="1467339"/>
                  <a:pt x="5847200" y="1419808"/>
                </a:cubicBezTo>
                <a:cubicBezTo>
                  <a:pt x="5852013" y="1454162"/>
                  <a:pt x="5826988" y="1449456"/>
                  <a:pt x="5826988" y="1483810"/>
                </a:cubicBezTo>
                <a:cubicBezTo>
                  <a:pt x="5872226" y="1479575"/>
                  <a:pt x="5810626" y="1518635"/>
                  <a:pt x="5856826" y="1527105"/>
                </a:cubicBezTo>
                <a:cubicBezTo>
                  <a:pt x="5867413" y="1488516"/>
                  <a:pt x="5887626" y="1471104"/>
                  <a:pt x="5903026" y="1432515"/>
                </a:cubicBezTo>
                <a:cubicBezTo>
                  <a:pt x="5847200" y="1432515"/>
                  <a:pt x="5887626" y="1393925"/>
                  <a:pt x="5856826" y="1376513"/>
                </a:cubicBezTo>
                <a:cubicBezTo>
                  <a:pt x="5836613" y="1398161"/>
                  <a:pt x="5811588" y="1410867"/>
                  <a:pt x="5785600" y="1415102"/>
                </a:cubicBezTo>
                <a:cubicBezTo>
                  <a:pt x="5754800" y="1342159"/>
                  <a:pt x="5841426" y="1354394"/>
                  <a:pt x="5801000" y="1294157"/>
                </a:cubicBezTo>
                <a:cubicBezTo>
                  <a:pt x="5913613" y="1264039"/>
                  <a:pt x="5969438" y="1315334"/>
                  <a:pt x="6097450" y="1294157"/>
                </a:cubicBezTo>
                <a:cubicBezTo>
                  <a:pt x="6112850" y="1259803"/>
                  <a:pt x="6077238" y="1268745"/>
                  <a:pt x="6083013" y="1242862"/>
                </a:cubicBezTo>
                <a:cubicBezTo>
                  <a:pt x="6134026" y="1242862"/>
                  <a:pt x="6159050" y="1208508"/>
                  <a:pt x="6174450" y="1152506"/>
                </a:cubicBezTo>
                <a:cubicBezTo>
                  <a:pt x="6148463" y="1135094"/>
                  <a:pt x="6087826" y="1144035"/>
                  <a:pt x="6118626" y="1083798"/>
                </a:cubicBezTo>
                <a:cubicBezTo>
                  <a:pt x="6077238" y="1092269"/>
                  <a:pt x="6092638" y="1040973"/>
                  <a:pt x="6061838" y="1036738"/>
                </a:cubicBezTo>
                <a:cubicBezTo>
                  <a:pt x="6040663" y="1080033"/>
                  <a:pt x="6071463" y="1079562"/>
                  <a:pt x="6071463" y="1105446"/>
                </a:cubicBezTo>
                <a:cubicBezTo>
                  <a:pt x="5995426" y="1088504"/>
                  <a:pt x="5907838" y="1152977"/>
                  <a:pt x="5867413" y="1092739"/>
                </a:cubicBezTo>
                <a:cubicBezTo>
                  <a:pt x="5867413" y="1075798"/>
                  <a:pt x="5881850" y="1074857"/>
                  <a:pt x="5881850" y="1053209"/>
                </a:cubicBezTo>
                <a:cubicBezTo>
                  <a:pt x="5866450" y="1027326"/>
                  <a:pt x="5852013" y="1057444"/>
                  <a:pt x="5826988" y="1066386"/>
                </a:cubicBezTo>
                <a:cubicBezTo>
                  <a:pt x="5842388" y="1044738"/>
                  <a:pt x="5842388" y="1031561"/>
                  <a:pt x="5822176" y="1023090"/>
                </a:cubicBezTo>
                <a:cubicBezTo>
                  <a:pt x="5816400" y="1040032"/>
                  <a:pt x="5815438" y="1062621"/>
                  <a:pt x="5805813" y="1062621"/>
                </a:cubicBezTo>
                <a:cubicBezTo>
                  <a:pt x="5795226" y="1045679"/>
                  <a:pt x="5800038" y="1010854"/>
                  <a:pt x="5764426" y="1019325"/>
                </a:cubicBezTo>
                <a:close/>
                <a:moveTo>
                  <a:pt x="5929013" y="950617"/>
                </a:moveTo>
                <a:cubicBezTo>
                  <a:pt x="5924200" y="980736"/>
                  <a:pt x="5907838" y="989207"/>
                  <a:pt x="5907838" y="1027796"/>
                </a:cubicBezTo>
                <a:cubicBezTo>
                  <a:pt x="5938638" y="1032032"/>
                  <a:pt x="5970400" y="1028267"/>
                  <a:pt x="5990613" y="1006619"/>
                </a:cubicBezTo>
                <a:cubicBezTo>
                  <a:pt x="5939600" y="1019796"/>
                  <a:pt x="5964626" y="954853"/>
                  <a:pt x="5929013" y="950617"/>
                </a:cubicBezTo>
                <a:close/>
                <a:moveTo>
                  <a:pt x="8124476" y="928970"/>
                </a:moveTo>
                <a:cubicBezTo>
                  <a:pt x="8083089" y="928970"/>
                  <a:pt x="8088864" y="963794"/>
                  <a:pt x="8058064" y="937911"/>
                </a:cubicBezTo>
                <a:cubicBezTo>
                  <a:pt x="8042664" y="989677"/>
                  <a:pt x="8135064" y="976030"/>
                  <a:pt x="8124476" y="928970"/>
                </a:cubicBezTo>
                <a:close/>
                <a:moveTo>
                  <a:pt x="5861638" y="905439"/>
                </a:moveTo>
                <a:cubicBezTo>
                  <a:pt x="5846238" y="907322"/>
                  <a:pt x="5830838" y="911557"/>
                  <a:pt x="5815438" y="915793"/>
                </a:cubicBezTo>
                <a:cubicBezTo>
                  <a:pt x="5836613" y="928499"/>
                  <a:pt x="5852013" y="946382"/>
                  <a:pt x="5887626" y="946382"/>
                </a:cubicBezTo>
                <a:cubicBezTo>
                  <a:pt x="5887626" y="928970"/>
                  <a:pt x="5898213" y="916263"/>
                  <a:pt x="5903026" y="907793"/>
                </a:cubicBezTo>
                <a:cubicBezTo>
                  <a:pt x="5890513" y="903557"/>
                  <a:pt x="5876076" y="903557"/>
                  <a:pt x="5861638" y="905439"/>
                </a:cubicBezTo>
                <a:close/>
                <a:moveTo>
                  <a:pt x="8973402" y="794848"/>
                </a:moveTo>
                <a:cubicBezTo>
                  <a:pt x="8932016" y="796260"/>
                  <a:pt x="8890628" y="801436"/>
                  <a:pt x="8847314" y="808966"/>
                </a:cubicBezTo>
                <a:cubicBezTo>
                  <a:pt x="8862714" y="817437"/>
                  <a:pt x="8872340" y="830143"/>
                  <a:pt x="8881964" y="847085"/>
                </a:cubicBezTo>
                <a:cubicBezTo>
                  <a:pt x="8938752" y="756729"/>
                  <a:pt x="9031152" y="890380"/>
                  <a:pt x="9077352" y="804260"/>
                </a:cubicBezTo>
                <a:cubicBezTo>
                  <a:pt x="9092752" y="821672"/>
                  <a:pt x="9077352" y="864026"/>
                  <a:pt x="9082164" y="885674"/>
                </a:cubicBezTo>
                <a:cubicBezTo>
                  <a:pt x="9097564" y="842849"/>
                  <a:pt x="9118740" y="838614"/>
                  <a:pt x="9118740" y="890380"/>
                </a:cubicBezTo>
                <a:cubicBezTo>
                  <a:pt x="9215952" y="873439"/>
                  <a:pt x="9353590" y="975559"/>
                  <a:pt x="9435402" y="898380"/>
                </a:cubicBezTo>
                <a:cubicBezTo>
                  <a:pt x="9450802" y="958618"/>
                  <a:pt x="9553790" y="972265"/>
                  <a:pt x="9604802" y="937911"/>
                </a:cubicBezTo>
                <a:cubicBezTo>
                  <a:pt x="9599990" y="925205"/>
                  <a:pt x="9594216" y="915793"/>
                  <a:pt x="9599028" y="898380"/>
                </a:cubicBezTo>
                <a:cubicBezTo>
                  <a:pt x="9506628" y="889910"/>
                  <a:pt x="9415190" y="873439"/>
                  <a:pt x="9322790" y="877674"/>
                </a:cubicBezTo>
                <a:cubicBezTo>
                  <a:pt x="9215952" y="813201"/>
                  <a:pt x="9098528" y="789671"/>
                  <a:pt x="8973402" y="794848"/>
                </a:cubicBezTo>
                <a:close/>
                <a:moveTo>
                  <a:pt x="5606576" y="782141"/>
                </a:moveTo>
                <a:cubicBezTo>
                  <a:pt x="5615238" y="796730"/>
                  <a:pt x="5612350" y="832496"/>
                  <a:pt x="5606576" y="851791"/>
                </a:cubicBezTo>
                <a:cubicBezTo>
                  <a:pt x="5601763" y="808966"/>
                  <a:pt x="5591176" y="834379"/>
                  <a:pt x="5566150" y="834379"/>
                </a:cubicBezTo>
                <a:cubicBezTo>
                  <a:pt x="5570963" y="808495"/>
                  <a:pt x="5595988" y="808025"/>
                  <a:pt x="5606576" y="782141"/>
                </a:cubicBezTo>
                <a:close/>
                <a:moveTo>
                  <a:pt x="3269624" y="763317"/>
                </a:moveTo>
                <a:cubicBezTo>
                  <a:pt x="3258074" y="760494"/>
                  <a:pt x="3248449" y="765671"/>
                  <a:pt x="3240749" y="795789"/>
                </a:cubicBezTo>
                <a:cubicBezTo>
                  <a:pt x="3286949" y="783083"/>
                  <a:pt x="3307162" y="838614"/>
                  <a:pt x="3317749" y="774141"/>
                </a:cubicBezTo>
                <a:cubicBezTo>
                  <a:pt x="3296574" y="776494"/>
                  <a:pt x="3282137" y="766141"/>
                  <a:pt x="3269624" y="763317"/>
                </a:cubicBezTo>
                <a:close/>
                <a:moveTo>
                  <a:pt x="6942526" y="412248"/>
                </a:moveTo>
                <a:cubicBezTo>
                  <a:pt x="6905951" y="429190"/>
                  <a:pt x="6875151" y="387306"/>
                  <a:pt x="6870338" y="464485"/>
                </a:cubicBezTo>
                <a:cubicBezTo>
                  <a:pt x="6896326" y="451779"/>
                  <a:pt x="6936751" y="464014"/>
                  <a:pt x="6942526" y="412248"/>
                </a:cubicBezTo>
                <a:close/>
                <a:moveTo>
                  <a:pt x="6154238" y="262126"/>
                </a:moveTo>
                <a:cubicBezTo>
                  <a:pt x="6129213" y="266361"/>
                  <a:pt x="6098413" y="271067"/>
                  <a:pt x="6092638" y="309656"/>
                </a:cubicBezTo>
                <a:cubicBezTo>
                  <a:pt x="6118626" y="305421"/>
                  <a:pt x="6144613" y="296479"/>
                  <a:pt x="6154238" y="262126"/>
                </a:cubicBezTo>
                <a:close/>
                <a:moveTo>
                  <a:pt x="8079239" y="210830"/>
                </a:moveTo>
                <a:cubicBezTo>
                  <a:pt x="8043626" y="206595"/>
                  <a:pt x="8022452" y="257419"/>
                  <a:pt x="8022452" y="287538"/>
                </a:cubicBezTo>
                <a:cubicBezTo>
                  <a:pt x="8062876" y="296009"/>
                  <a:pt x="8063839" y="240949"/>
                  <a:pt x="8079239" y="210830"/>
                </a:cubicBezTo>
                <a:close/>
                <a:moveTo>
                  <a:pt x="8626902" y="0"/>
                </a:moveTo>
                <a:cubicBezTo>
                  <a:pt x="8642302" y="8942"/>
                  <a:pt x="8648077" y="21648"/>
                  <a:pt x="8652888" y="43296"/>
                </a:cubicBezTo>
                <a:cubicBezTo>
                  <a:pt x="8867528" y="-34354"/>
                  <a:pt x="8990728" y="116239"/>
                  <a:pt x="9179376" y="98827"/>
                </a:cubicBezTo>
                <a:cubicBezTo>
                  <a:pt x="9194776" y="159064"/>
                  <a:pt x="9230390" y="132710"/>
                  <a:pt x="9291990" y="145416"/>
                </a:cubicBezTo>
                <a:cubicBezTo>
                  <a:pt x="9286216" y="171299"/>
                  <a:pt x="9302576" y="175535"/>
                  <a:pt x="9297764" y="201418"/>
                </a:cubicBezTo>
                <a:cubicBezTo>
                  <a:pt x="9420964" y="167064"/>
                  <a:pt x="9481602" y="283303"/>
                  <a:pt x="9599028" y="287538"/>
                </a:cubicBezTo>
                <a:lnTo>
                  <a:pt x="9594216" y="327069"/>
                </a:lnTo>
                <a:cubicBezTo>
                  <a:pt x="9671216" y="284244"/>
                  <a:pt x="9654852" y="365658"/>
                  <a:pt x="9727040" y="322363"/>
                </a:cubicBezTo>
                <a:cubicBezTo>
                  <a:pt x="9731852" y="361423"/>
                  <a:pt x="9774202" y="369894"/>
                  <a:pt x="9809816" y="352481"/>
                </a:cubicBezTo>
                <a:cubicBezTo>
                  <a:pt x="9794416" y="391541"/>
                  <a:pt x="9819440" y="391071"/>
                  <a:pt x="9809816" y="421189"/>
                </a:cubicBezTo>
                <a:cubicBezTo>
                  <a:pt x="9845428" y="434366"/>
                  <a:pt x="9840616" y="386365"/>
                  <a:pt x="9871416" y="399542"/>
                </a:cubicBezTo>
                <a:cubicBezTo>
                  <a:pt x="9933016" y="485662"/>
                  <a:pt x="10049478" y="571782"/>
                  <a:pt x="10172678" y="563311"/>
                </a:cubicBezTo>
                <a:cubicBezTo>
                  <a:pt x="10192890" y="640961"/>
                  <a:pt x="10243904" y="683786"/>
                  <a:pt x="10300690" y="718140"/>
                </a:cubicBezTo>
                <a:cubicBezTo>
                  <a:pt x="10295878" y="735552"/>
                  <a:pt x="10286252" y="752494"/>
                  <a:pt x="10280478" y="774141"/>
                </a:cubicBezTo>
                <a:cubicBezTo>
                  <a:pt x="10286252" y="769906"/>
                  <a:pt x="10284328" y="769906"/>
                  <a:pt x="10290104" y="765671"/>
                </a:cubicBezTo>
                <a:cubicBezTo>
                  <a:pt x="10345928" y="877674"/>
                  <a:pt x="10453728" y="692727"/>
                  <a:pt x="10469128" y="808966"/>
                </a:cubicBezTo>
                <a:cubicBezTo>
                  <a:pt x="10489340" y="804731"/>
                  <a:pt x="10505704" y="799083"/>
                  <a:pt x="10515328" y="782141"/>
                </a:cubicBezTo>
                <a:cubicBezTo>
                  <a:pt x="10536504" y="799083"/>
                  <a:pt x="10547090" y="820731"/>
                  <a:pt x="10562490" y="838143"/>
                </a:cubicBezTo>
                <a:cubicBezTo>
                  <a:pt x="10577890" y="833908"/>
                  <a:pt x="10593290" y="816495"/>
                  <a:pt x="10577890" y="812260"/>
                </a:cubicBezTo>
                <a:cubicBezTo>
                  <a:pt x="10613504" y="794848"/>
                  <a:pt x="10633716" y="812731"/>
                  <a:pt x="10649116" y="847085"/>
                </a:cubicBezTo>
                <a:cubicBezTo>
                  <a:pt x="10781940" y="847085"/>
                  <a:pt x="10878192" y="816495"/>
                  <a:pt x="10996578" y="868262"/>
                </a:cubicBezTo>
                <a:cubicBezTo>
                  <a:pt x="11093792" y="803789"/>
                  <a:pt x="11237204" y="881909"/>
                  <a:pt x="11329604" y="907793"/>
                </a:cubicBezTo>
                <a:cubicBezTo>
                  <a:pt x="11564452" y="864968"/>
                  <a:pt x="11764652" y="989207"/>
                  <a:pt x="11943680" y="920499"/>
                </a:cubicBezTo>
                <a:cubicBezTo>
                  <a:pt x="11933092" y="954853"/>
                  <a:pt x="11959080" y="950617"/>
                  <a:pt x="11943680" y="989207"/>
                </a:cubicBezTo>
                <a:cubicBezTo>
                  <a:pt x="11974480" y="997678"/>
                  <a:pt x="11985066" y="962853"/>
                  <a:pt x="11985066" y="924264"/>
                </a:cubicBezTo>
                <a:cubicBezTo>
                  <a:pt x="12021640" y="941205"/>
                  <a:pt x="12000466" y="963794"/>
                  <a:pt x="12011054" y="993913"/>
                </a:cubicBezTo>
                <a:cubicBezTo>
                  <a:pt x="12037040" y="942146"/>
                  <a:pt x="12041854" y="967088"/>
                  <a:pt x="12077466" y="984501"/>
                </a:cubicBezTo>
                <a:cubicBezTo>
                  <a:pt x="12097680" y="928499"/>
                  <a:pt x="12026454" y="963324"/>
                  <a:pt x="12040892" y="915793"/>
                </a:cubicBezTo>
                <a:cubicBezTo>
                  <a:pt x="12077466" y="945911"/>
                  <a:pt x="12168904" y="967559"/>
                  <a:pt x="12148692" y="1015090"/>
                </a:cubicBezTo>
                <a:cubicBezTo>
                  <a:pt x="12179492" y="1032032"/>
                  <a:pt x="12185266" y="1002384"/>
                  <a:pt x="12190080" y="963794"/>
                </a:cubicBezTo>
                <a:cubicBezTo>
                  <a:pt x="12318092" y="985442"/>
                  <a:pt x="12322904" y="1079562"/>
                  <a:pt x="12476904" y="1027796"/>
                </a:cubicBezTo>
                <a:cubicBezTo>
                  <a:pt x="12461504" y="1040502"/>
                  <a:pt x="12466316" y="1044738"/>
                  <a:pt x="12466316" y="1066386"/>
                </a:cubicBezTo>
                <a:cubicBezTo>
                  <a:pt x="12506740" y="1074857"/>
                  <a:pt x="12527916" y="1058385"/>
                  <a:pt x="12538504" y="1032502"/>
                </a:cubicBezTo>
                <a:cubicBezTo>
                  <a:pt x="12574116" y="1028267"/>
                  <a:pt x="12563528" y="1066856"/>
                  <a:pt x="12589516" y="1075327"/>
                </a:cubicBezTo>
                <a:cubicBezTo>
                  <a:pt x="12640528" y="1079562"/>
                  <a:pt x="12645340" y="1001913"/>
                  <a:pt x="12706940" y="1015090"/>
                </a:cubicBezTo>
                <a:cubicBezTo>
                  <a:pt x="12660740" y="1083798"/>
                  <a:pt x="12779128" y="1045208"/>
                  <a:pt x="12794528" y="1088033"/>
                </a:cubicBezTo>
                <a:cubicBezTo>
                  <a:pt x="12830142" y="1083798"/>
                  <a:pt x="12839768" y="1040502"/>
                  <a:pt x="12880192" y="1040502"/>
                </a:cubicBezTo>
                <a:cubicBezTo>
                  <a:pt x="12875380" y="1070621"/>
                  <a:pt x="12844580" y="1054150"/>
                  <a:pt x="12839768" y="1080033"/>
                </a:cubicBezTo>
                <a:cubicBezTo>
                  <a:pt x="12952380" y="1105916"/>
                  <a:pt x="12987992" y="1079092"/>
                  <a:pt x="13095792" y="1109211"/>
                </a:cubicBezTo>
                <a:cubicBezTo>
                  <a:pt x="13146804" y="1121917"/>
                  <a:pt x="13218028" y="1105916"/>
                  <a:pt x="13248828" y="1118623"/>
                </a:cubicBezTo>
                <a:cubicBezTo>
                  <a:pt x="13279628" y="1136035"/>
                  <a:pt x="13284442" y="1183095"/>
                  <a:pt x="13315242" y="1191566"/>
                </a:cubicBezTo>
                <a:cubicBezTo>
                  <a:pt x="13366254" y="1213214"/>
                  <a:pt x="13480792" y="1165683"/>
                  <a:pt x="13485604" y="1230155"/>
                </a:cubicBezTo>
                <a:cubicBezTo>
                  <a:pt x="13593404" y="1208508"/>
                  <a:pt x="13689654" y="1238626"/>
                  <a:pt x="13833068" y="1256038"/>
                </a:cubicBezTo>
                <a:cubicBezTo>
                  <a:pt x="13848468" y="1200037"/>
                  <a:pt x="13955304" y="1264980"/>
                  <a:pt x="13981292" y="1277686"/>
                </a:cubicBezTo>
                <a:cubicBezTo>
                  <a:pt x="14012092" y="1269215"/>
                  <a:pt x="13996692" y="1259803"/>
                  <a:pt x="14001504" y="1225449"/>
                </a:cubicBezTo>
                <a:cubicBezTo>
                  <a:pt x="14032304" y="1242391"/>
                  <a:pt x="14042892" y="1277686"/>
                  <a:pt x="14089092" y="1273451"/>
                </a:cubicBezTo>
                <a:cubicBezTo>
                  <a:pt x="14124704" y="1264980"/>
                  <a:pt x="14110268" y="1238156"/>
                  <a:pt x="14115080" y="1208037"/>
                </a:cubicBezTo>
                <a:cubicBezTo>
                  <a:pt x="14135292" y="1203802"/>
                  <a:pt x="14130480" y="1230626"/>
                  <a:pt x="14130480" y="1247568"/>
                </a:cubicBezTo>
                <a:cubicBezTo>
                  <a:pt x="14227692" y="1303569"/>
                  <a:pt x="14360516" y="1187330"/>
                  <a:pt x="14442330" y="1286157"/>
                </a:cubicBezTo>
                <a:cubicBezTo>
                  <a:pt x="14488530" y="1242862"/>
                  <a:pt x="14585742" y="1341688"/>
                  <a:pt x="14630980" y="1242862"/>
                </a:cubicBezTo>
                <a:cubicBezTo>
                  <a:pt x="14646380" y="1260274"/>
                  <a:pt x="14678142" y="1260274"/>
                  <a:pt x="14667556" y="1298863"/>
                </a:cubicBezTo>
                <a:cubicBezTo>
                  <a:pt x="14698356" y="1303099"/>
                  <a:pt x="14703168" y="1264039"/>
                  <a:pt x="14718568" y="1251332"/>
                </a:cubicBezTo>
                <a:cubicBezTo>
                  <a:pt x="14703168" y="1341688"/>
                  <a:pt x="14840804" y="1269215"/>
                  <a:pt x="14891818" y="1277686"/>
                </a:cubicBezTo>
                <a:cubicBezTo>
                  <a:pt x="14933204" y="1281922"/>
                  <a:pt x="14968818" y="1359100"/>
                  <a:pt x="15020792" y="1286157"/>
                </a:cubicBezTo>
                <a:cubicBezTo>
                  <a:pt x="15056404" y="1384984"/>
                  <a:pt x="15143030" y="1311570"/>
                  <a:pt x="15235430" y="1311570"/>
                </a:cubicBezTo>
                <a:cubicBezTo>
                  <a:pt x="15250830" y="1311570"/>
                  <a:pt x="15251792" y="1290392"/>
                  <a:pt x="15256604" y="1273451"/>
                </a:cubicBezTo>
                <a:cubicBezTo>
                  <a:pt x="15369218" y="1333688"/>
                  <a:pt x="15461618" y="1281451"/>
                  <a:pt x="15553056" y="1268745"/>
                </a:cubicBezTo>
                <a:cubicBezTo>
                  <a:pt x="15589630" y="1272980"/>
                  <a:pt x="15599256" y="1303099"/>
                  <a:pt x="15605030" y="1337453"/>
                </a:cubicBezTo>
                <a:cubicBezTo>
                  <a:pt x="15656044" y="1354394"/>
                  <a:pt x="15670480" y="1307334"/>
                  <a:pt x="15710904" y="1307334"/>
                </a:cubicBezTo>
                <a:cubicBezTo>
                  <a:pt x="15690692" y="1367571"/>
                  <a:pt x="15803306" y="1307334"/>
                  <a:pt x="15787906" y="1367571"/>
                </a:cubicBezTo>
                <a:cubicBezTo>
                  <a:pt x="15834106" y="1320040"/>
                  <a:pt x="15895706" y="1346865"/>
                  <a:pt x="15941906" y="1363806"/>
                </a:cubicBezTo>
                <a:cubicBezTo>
                  <a:pt x="15911106" y="1355336"/>
                  <a:pt x="15989068" y="1406161"/>
                  <a:pt x="16009280" y="1410396"/>
                </a:cubicBezTo>
                <a:cubicBezTo>
                  <a:pt x="16044892" y="1414631"/>
                  <a:pt x="16069918" y="1385454"/>
                  <a:pt x="16100718" y="1389690"/>
                </a:cubicBezTo>
                <a:cubicBezTo>
                  <a:pt x="16137292" y="1389690"/>
                  <a:pt x="16168092" y="1440044"/>
                  <a:pt x="16203706" y="1448985"/>
                </a:cubicBezTo>
                <a:cubicBezTo>
                  <a:pt x="16254718" y="1461692"/>
                  <a:pt x="16356744" y="1491810"/>
                  <a:pt x="16449144" y="1479104"/>
                </a:cubicBezTo>
                <a:cubicBezTo>
                  <a:pt x="16459732" y="1513458"/>
                  <a:pt x="16469356" y="1504517"/>
                  <a:pt x="16449144" y="1547812"/>
                </a:cubicBezTo>
                <a:cubicBezTo>
                  <a:pt x="16546356" y="1453221"/>
                  <a:pt x="16582932" y="1573695"/>
                  <a:pt x="16664744" y="1565224"/>
                </a:cubicBezTo>
                <a:cubicBezTo>
                  <a:pt x="16664744" y="1526164"/>
                  <a:pt x="16622392" y="1526164"/>
                  <a:pt x="16632980" y="1479104"/>
                </a:cubicBezTo>
                <a:cubicBezTo>
                  <a:pt x="16653192" y="1586401"/>
                  <a:pt x="16828368" y="1522399"/>
                  <a:pt x="16910182" y="1552518"/>
                </a:cubicBezTo>
                <a:cubicBezTo>
                  <a:pt x="16914994" y="1492281"/>
                  <a:pt x="16812006" y="1530870"/>
                  <a:pt x="16837994" y="1453691"/>
                </a:cubicBezTo>
                <a:cubicBezTo>
                  <a:pt x="16781206" y="1526635"/>
                  <a:pt x="16725380" y="1448985"/>
                  <a:pt x="16658968" y="1466398"/>
                </a:cubicBezTo>
                <a:cubicBezTo>
                  <a:pt x="16842806" y="1401925"/>
                  <a:pt x="17084394" y="1427808"/>
                  <a:pt x="17217218" y="1415102"/>
                </a:cubicBezTo>
                <a:cubicBezTo>
                  <a:pt x="17186418" y="1294628"/>
                  <a:pt x="16945794" y="1423573"/>
                  <a:pt x="16920768" y="1286157"/>
                </a:cubicBezTo>
                <a:cubicBezTo>
                  <a:pt x="16843768" y="1312040"/>
                  <a:pt x="16833182" y="1303099"/>
                  <a:pt x="16782168" y="1328982"/>
                </a:cubicBezTo>
                <a:cubicBezTo>
                  <a:pt x="16797568" y="1294628"/>
                  <a:pt x="16796606" y="1264980"/>
                  <a:pt x="16771580" y="1247568"/>
                </a:cubicBezTo>
                <a:cubicBezTo>
                  <a:pt x="16689768" y="1346394"/>
                  <a:pt x="16566568" y="1208037"/>
                  <a:pt x="16510744" y="1307334"/>
                </a:cubicBezTo>
                <a:cubicBezTo>
                  <a:pt x="16500156" y="1233920"/>
                  <a:pt x="16433744" y="1295098"/>
                  <a:pt x="16408718" y="1273451"/>
                </a:cubicBezTo>
                <a:cubicBezTo>
                  <a:pt x="16413532" y="1256038"/>
                  <a:pt x="16439518" y="1272509"/>
                  <a:pt x="16444332" y="1251332"/>
                </a:cubicBezTo>
                <a:cubicBezTo>
                  <a:pt x="16449144" y="1177918"/>
                  <a:pt x="16290332" y="1221214"/>
                  <a:pt x="16299956" y="1251332"/>
                </a:cubicBezTo>
                <a:cubicBezTo>
                  <a:pt x="16259532" y="1173683"/>
                  <a:pt x="16172906" y="1229685"/>
                  <a:pt x="16091092" y="1251332"/>
                </a:cubicBezTo>
                <a:cubicBezTo>
                  <a:pt x="16054518" y="1199566"/>
                  <a:pt x="15865868" y="1135564"/>
                  <a:pt x="15804268" y="1217449"/>
                </a:cubicBezTo>
                <a:cubicBezTo>
                  <a:pt x="15784056" y="1213214"/>
                  <a:pt x="15778280" y="1195331"/>
                  <a:pt x="15787906" y="1165212"/>
                </a:cubicBezTo>
                <a:cubicBezTo>
                  <a:pt x="15670480" y="1160977"/>
                  <a:pt x="15599256" y="1178389"/>
                  <a:pt x="15491456" y="1113917"/>
                </a:cubicBezTo>
                <a:cubicBezTo>
                  <a:pt x="15599256" y="1088033"/>
                  <a:pt x="15670480" y="1157683"/>
                  <a:pt x="15747480" y="1080033"/>
                </a:cubicBezTo>
                <a:cubicBezTo>
                  <a:pt x="15742668" y="1067327"/>
                  <a:pt x="15727268" y="1062621"/>
                  <a:pt x="15732080" y="1036738"/>
                </a:cubicBezTo>
                <a:cubicBezTo>
                  <a:pt x="15691656" y="1045679"/>
                  <a:pt x="15685880" y="1045208"/>
                  <a:pt x="15659892" y="1019325"/>
                </a:cubicBezTo>
                <a:cubicBezTo>
                  <a:pt x="15613692" y="1049444"/>
                  <a:pt x="15542468" y="1070150"/>
                  <a:pt x="15517444" y="1023090"/>
                </a:cubicBezTo>
                <a:cubicBezTo>
                  <a:pt x="15471244" y="1087563"/>
                  <a:pt x="15415418" y="1045208"/>
                  <a:pt x="15358630" y="1105446"/>
                </a:cubicBezTo>
                <a:cubicBezTo>
                  <a:pt x="15415418" y="1058385"/>
                  <a:pt x="15348044" y="1063091"/>
                  <a:pt x="15312430" y="1049914"/>
                </a:cubicBezTo>
                <a:cubicBezTo>
                  <a:pt x="15506856" y="976971"/>
                  <a:pt x="15690692" y="1028267"/>
                  <a:pt x="15839880" y="993913"/>
                </a:cubicBezTo>
                <a:cubicBezTo>
                  <a:pt x="15860092" y="1007090"/>
                  <a:pt x="15890892" y="1074857"/>
                  <a:pt x="15926506" y="1010384"/>
                </a:cubicBezTo>
                <a:cubicBezTo>
                  <a:pt x="15952492" y="1027326"/>
                  <a:pt x="15952492" y="1066386"/>
                  <a:pt x="15978480" y="1083798"/>
                </a:cubicBezTo>
                <a:cubicBezTo>
                  <a:pt x="15967892" y="1057915"/>
                  <a:pt x="15992918" y="1062621"/>
                  <a:pt x="16029492" y="1032502"/>
                </a:cubicBezTo>
                <a:cubicBezTo>
                  <a:pt x="16049706" y="1036738"/>
                  <a:pt x="16029492" y="1075327"/>
                  <a:pt x="16054518" y="1075327"/>
                </a:cubicBezTo>
                <a:cubicBezTo>
                  <a:pt x="16100718" y="1088033"/>
                  <a:pt x="16085318" y="1009913"/>
                  <a:pt x="16131518" y="1023090"/>
                </a:cubicBezTo>
                <a:cubicBezTo>
                  <a:pt x="16120932" y="1048973"/>
                  <a:pt x="16136332" y="1048973"/>
                  <a:pt x="16146918" y="1053209"/>
                </a:cubicBezTo>
                <a:cubicBezTo>
                  <a:pt x="16253756" y="967088"/>
                  <a:pt x="16434706" y="1091798"/>
                  <a:pt x="16521332" y="1053209"/>
                </a:cubicBezTo>
                <a:cubicBezTo>
                  <a:pt x="16598332" y="1126152"/>
                  <a:pt x="16709980" y="1040973"/>
                  <a:pt x="16833182" y="1101210"/>
                </a:cubicBezTo>
                <a:cubicBezTo>
                  <a:pt x="16889968" y="1075327"/>
                  <a:pt x="16975632" y="1057915"/>
                  <a:pt x="16981406" y="1113917"/>
                </a:cubicBezTo>
                <a:cubicBezTo>
                  <a:pt x="17006432" y="1105446"/>
                  <a:pt x="17021832" y="1088504"/>
                  <a:pt x="17042044" y="1075327"/>
                </a:cubicBezTo>
                <a:cubicBezTo>
                  <a:pt x="17037232" y="1062621"/>
                  <a:pt x="17021832" y="1062621"/>
                  <a:pt x="17027606" y="1036738"/>
                </a:cubicBezTo>
                <a:cubicBezTo>
                  <a:pt x="17037232" y="1088504"/>
                  <a:pt x="17073806" y="1048973"/>
                  <a:pt x="17104606" y="1053209"/>
                </a:cubicBezTo>
                <a:cubicBezTo>
                  <a:pt x="17226844" y="1074857"/>
                  <a:pt x="17406832" y="1096504"/>
                  <a:pt x="17550244" y="1126623"/>
                </a:cubicBezTo>
                <a:cubicBezTo>
                  <a:pt x="17539656" y="1173683"/>
                  <a:pt x="17529068" y="1161918"/>
                  <a:pt x="17503082" y="1148741"/>
                </a:cubicBezTo>
                <a:cubicBezTo>
                  <a:pt x="17503082" y="1166153"/>
                  <a:pt x="17498268" y="1174154"/>
                  <a:pt x="17487682" y="1174154"/>
                </a:cubicBezTo>
                <a:cubicBezTo>
                  <a:pt x="17487682" y="1191566"/>
                  <a:pt x="17508856" y="1192037"/>
                  <a:pt x="17508856" y="1178860"/>
                </a:cubicBezTo>
                <a:cubicBezTo>
                  <a:pt x="17539656" y="1192037"/>
                  <a:pt x="17488644" y="1212743"/>
                  <a:pt x="17513668" y="1230155"/>
                </a:cubicBezTo>
                <a:cubicBezTo>
                  <a:pt x="17601256" y="1113917"/>
                  <a:pt x="17698468" y="1242391"/>
                  <a:pt x="17795682" y="1251332"/>
                </a:cubicBezTo>
                <a:cubicBezTo>
                  <a:pt x="17795682" y="1242391"/>
                  <a:pt x="17780282" y="1234391"/>
                  <a:pt x="17774506" y="1238626"/>
                </a:cubicBezTo>
                <a:cubicBezTo>
                  <a:pt x="17897706" y="1182624"/>
                  <a:pt x="18056520" y="1178860"/>
                  <a:pt x="18102720" y="1247568"/>
                </a:cubicBezTo>
                <a:cubicBezTo>
                  <a:pt x="18133520" y="1256038"/>
                  <a:pt x="18118120" y="1182154"/>
                  <a:pt x="18153732" y="1195331"/>
                </a:cubicBezTo>
                <a:cubicBezTo>
                  <a:pt x="18112344" y="1238156"/>
                  <a:pt x="18190306" y="1225920"/>
                  <a:pt x="18174906" y="1277686"/>
                </a:cubicBezTo>
                <a:cubicBezTo>
                  <a:pt x="18205706" y="1256038"/>
                  <a:pt x="18235544" y="1260274"/>
                  <a:pt x="18246132" y="1298863"/>
                </a:cubicBezTo>
                <a:cubicBezTo>
                  <a:pt x="18261532" y="1308746"/>
                  <a:pt x="18264420" y="1319099"/>
                  <a:pt x="18264420" y="1328982"/>
                </a:cubicBezTo>
                <a:cubicBezTo>
                  <a:pt x="18237470" y="1328982"/>
                  <a:pt x="18231694" y="1324746"/>
                  <a:pt x="18230732" y="1318629"/>
                </a:cubicBezTo>
                <a:cubicBezTo>
                  <a:pt x="18227844" y="1338394"/>
                  <a:pt x="18259606" y="1357689"/>
                  <a:pt x="18267306" y="1367571"/>
                </a:cubicBezTo>
                <a:cubicBezTo>
                  <a:pt x="18307732" y="1320040"/>
                  <a:pt x="18343344" y="1320982"/>
                  <a:pt x="18384732" y="1320982"/>
                </a:cubicBezTo>
                <a:cubicBezTo>
                  <a:pt x="18378956" y="1351100"/>
                  <a:pt x="18352970" y="1351100"/>
                  <a:pt x="18337570" y="1333688"/>
                </a:cubicBezTo>
                <a:cubicBezTo>
                  <a:pt x="18327944" y="1368042"/>
                  <a:pt x="18312544" y="1380278"/>
                  <a:pt x="18322170" y="1436279"/>
                </a:cubicBezTo>
                <a:cubicBezTo>
                  <a:pt x="18357782" y="1384513"/>
                  <a:pt x="18352970" y="1462633"/>
                  <a:pt x="18399170" y="1432515"/>
                </a:cubicBezTo>
                <a:cubicBezTo>
                  <a:pt x="18394356" y="1445691"/>
                  <a:pt x="18400132" y="1454162"/>
                  <a:pt x="18404944" y="1458398"/>
                </a:cubicBezTo>
                <a:cubicBezTo>
                  <a:pt x="18375106" y="1514399"/>
                  <a:pt x="18357782" y="1566166"/>
                  <a:pt x="18322170" y="1574636"/>
                </a:cubicBezTo>
                <a:cubicBezTo>
                  <a:pt x="18327944" y="1587343"/>
                  <a:pt x="18327944" y="1604284"/>
                  <a:pt x="18322170" y="1625932"/>
                </a:cubicBezTo>
                <a:cubicBezTo>
                  <a:pt x="18343344" y="1630168"/>
                  <a:pt x="18349120" y="1613226"/>
                  <a:pt x="18369332" y="1617461"/>
                </a:cubicBezTo>
                <a:cubicBezTo>
                  <a:pt x="18358744" y="1651815"/>
                  <a:pt x="18375106" y="1664992"/>
                  <a:pt x="18404944" y="1660757"/>
                </a:cubicBezTo>
                <a:cubicBezTo>
                  <a:pt x="18369332" y="1690875"/>
                  <a:pt x="18374144" y="1733700"/>
                  <a:pt x="18389544" y="1768054"/>
                </a:cubicBezTo>
                <a:cubicBezTo>
                  <a:pt x="18374144" y="1750642"/>
                  <a:pt x="18363556" y="1750171"/>
                  <a:pt x="18343344" y="1763348"/>
                </a:cubicBezTo>
                <a:cubicBezTo>
                  <a:pt x="18363556" y="1801937"/>
                  <a:pt x="18327944" y="1853704"/>
                  <a:pt x="18292332" y="1866881"/>
                </a:cubicBezTo>
                <a:cubicBezTo>
                  <a:pt x="18297144" y="1909706"/>
                  <a:pt x="18322170" y="1854174"/>
                  <a:pt x="18348156" y="1871587"/>
                </a:cubicBezTo>
                <a:lnTo>
                  <a:pt x="18332756" y="1965707"/>
                </a:lnTo>
                <a:cubicBezTo>
                  <a:pt x="18292332" y="1944060"/>
                  <a:pt x="18281744" y="1991590"/>
                  <a:pt x="18235544" y="1957236"/>
                </a:cubicBezTo>
                <a:cubicBezTo>
                  <a:pt x="18215332" y="1987355"/>
                  <a:pt x="18195120" y="2012767"/>
                  <a:pt x="18174906" y="2034415"/>
                </a:cubicBezTo>
                <a:cubicBezTo>
                  <a:pt x="18159506" y="2008532"/>
                  <a:pt x="18148920" y="2034886"/>
                  <a:pt x="18123894" y="2030650"/>
                </a:cubicBezTo>
                <a:cubicBezTo>
                  <a:pt x="18128706" y="1992061"/>
                  <a:pt x="18056520" y="1987355"/>
                  <a:pt x="18041120" y="2000532"/>
                </a:cubicBezTo>
                <a:cubicBezTo>
                  <a:pt x="18045932" y="2022179"/>
                  <a:pt x="18051706" y="2043357"/>
                  <a:pt x="18076732" y="2043357"/>
                </a:cubicBezTo>
                <a:cubicBezTo>
                  <a:pt x="18031494" y="2103594"/>
                  <a:pt x="18067106" y="2125241"/>
                  <a:pt x="18113306" y="2155360"/>
                </a:cubicBezTo>
                <a:cubicBezTo>
                  <a:pt x="18128706" y="2142183"/>
                  <a:pt x="18138332" y="2120065"/>
                  <a:pt x="18153732" y="2102653"/>
                </a:cubicBezTo>
                <a:cubicBezTo>
                  <a:pt x="18153732" y="2201950"/>
                  <a:pt x="18256720" y="2150183"/>
                  <a:pt x="18276932" y="2219362"/>
                </a:cubicBezTo>
                <a:cubicBezTo>
                  <a:pt x="18312544" y="2193479"/>
                  <a:pt x="18374144" y="2112065"/>
                  <a:pt x="18318320" y="2099358"/>
                </a:cubicBezTo>
                <a:cubicBezTo>
                  <a:pt x="18333720" y="2056063"/>
                  <a:pt x="18389544" y="2090417"/>
                  <a:pt x="18404944" y="2107829"/>
                </a:cubicBezTo>
                <a:cubicBezTo>
                  <a:pt x="18410720" y="2150654"/>
                  <a:pt x="18369332" y="2125241"/>
                  <a:pt x="18353932" y="2142654"/>
                </a:cubicBezTo>
                <a:cubicBezTo>
                  <a:pt x="18349120" y="2181243"/>
                  <a:pt x="18404944" y="2198185"/>
                  <a:pt x="18353932" y="2211362"/>
                </a:cubicBezTo>
                <a:cubicBezTo>
                  <a:pt x="18374144" y="2224068"/>
                  <a:pt x="18379920" y="2249951"/>
                  <a:pt x="18404944" y="2254187"/>
                </a:cubicBezTo>
                <a:cubicBezTo>
                  <a:pt x="18395320" y="2266893"/>
                  <a:pt x="18383770" y="2280070"/>
                  <a:pt x="18399170" y="2284305"/>
                </a:cubicBezTo>
                <a:cubicBezTo>
                  <a:pt x="18378956" y="2301247"/>
                  <a:pt x="18312544" y="2322424"/>
                  <a:pt x="18332756" y="2343601"/>
                </a:cubicBezTo>
                <a:cubicBezTo>
                  <a:pt x="18276932" y="2369484"/>
                  <a:pt x="18241320" y="2327130"/>
                  <a:pt x="18179720" y="2348778"/>
                </a:cubicBezTo>
                <a:cubicBezTo>
                  <a:pt x="18179720" y="2391603"/>
                  <a:pt x="18215332" y="2370425"/>
                  <a:pt x="18241320" y="2366190"/>
                </a:cubicBezTo>
                <a:cubicBezTo>
                  <a:pt x="18220144" y="2417486"/>
                  <a:pt x="18266344" y="2408544"/>
                  <a:pt x="18246132" y="2459840"/>
                </a:cubicBezTo>
                <a:cubicBezTo>
                  <a:pt x="18235544" y="2473017"/>
                  <a:pt x="18154694" y="2447604"/>
                  <a:pt x="18174906" y="2495135"/>
                </a:cubicBezTo>
                <a:cubicBezTo>
                  <a:pt x="18144106" y="2477723"/>
                  <a:pt x="18123894" y="2464546"/>
                  <a:pt x="18062294" y="2459840"/>
                </a:cubicBezTo>
                <a:cubicBezTo>
                  <a:pt x="18016094" y="2563372"/>
                  <a:pt x="17943906" y="2516783"/>
                  <a:pt x="17877494" y="2568549"/>
                </a:cubicBezTo>
                <a:cubicBezTo>
                  <a:pt x="17913106" y="2607139"/>
                  <a:pt x="17934282" y="2541725"/>
                  <a:pt x="17985294" y="2576549"/>
                </a:cubicBezTo>
                <a:cubicBezTo>
                  <a:pt x="17979520" y="2623610"/>
                  <a:pt x="17943906" y="2562902"/>
                  <a:pt x="17934282" y="2627374"/>
                </a:cubicBezTo>
                <a:cubicBezTo>
                  <a:pt x="17934282" y="2588785"/>
                  <a:pt x="17913106" y="2602903"/>
                  <a:pt x="17913106" y="2667376"/>
                </a:cubicBezTo>
                <a:cubicBezTo>
                  <a:pt x="17897706" y="2654199"/>
                  <a:pt x="17876532" y="2633022"/>
                  <a:pt x="17902520" y="2611374"/>
                </a:cubicBezTo>
                <a:cubicBezTo>
                  <a:pt x="17861132" y="2611374"/>
                  <a:pt x="17841882" y="2614668"/>
                  <a:pt x="17816856" y="2670670"/>
                </a:cubicBezTo>
                <a:cubicBezTo>
                  <a:pt x="17770656" y="2627845"/>
                  <a:pt x="17723494" y="2696553"/>
                  <a:pt x="17678256" y="2700788"/>
                </a:cubicBezTo>
                <a:cubicBezTo>
                  <a:pt x="17698468" y="2748319"/>
                  <a:pt x="17780282" y="2848087"/>
                  <a:pt x="17816856" y="2809498"/>
                </a:cubicBezTo>
                <a:cubicBezTo>
                  <a:pt x="17841882" y="2839616"/>
                  <a:pt x="17780282" y="2859852"/>
                  <a:pt x="17774506" y="2898442"/>
                </a:cubicBezTo>
                <a:cubicBezTo>
                  <a:pt x="17789906" y="2937502"/>
                  <a:pt x="17785094" y="2997739"/>
                  <a:pt x="17820706" y="3010445"/>
                </a:cubicBezTo>
                <a:cubicBezTo>
                  <a:pt x="17836106" y="3010445"/>
                  <a:pt x="17831294" y="2997739"/>
                  <a:pt x="17825520" y="2997739"/>
                </a:cubicBezTo>
                <a:cubicBezTo>
                  <a:pt x="17840920" y="2959149"/>
                  <a:pt x="17851506" y="3015151"/>
                  <a:pt x="17882306" y="3002445"/>
                </a:cubicBezTo>
                <a:cubicBezTo>
                  <a:pt x="17903482" y="3006680"/>
                  <a:pt x="17882306" y="2963855"/>
                  <a:pt x="17877494" y="2959149"/>
                </a:cubicBezTo>
                <a:cubicBezTo>
                  <a:pt x="17892894" y="2942208"/>
                  <a:pt x="17953532" y="2972326"/>
                  <a:pt x="17953532" y="3007151"/>
                </a:cubicBezTo>
                <a:cubicBezTo>
                  <a:pt x="18030532" y="2955384"/>
                  <a:pt x="18199932" y="2976562"/>
                  <a:pt x="18235544" y="2921030"/>
                </a:cubicBezTo>
                <a:cubicBezTo>
                  <a:pt x="18250944" y="2890912"/>
                  <a:pt x="18272120" y="2955384"/>
                  <a:pt x="18276932" y="2977032"/>
                </a:cubicBezTo>
                <a:cubicBezTo>
                  <a:pt x="18287520" y="2972326"/>
                  <a:pt x="18292332" y="2964326"/>
                  <a:pt x="18302920" y="2964326"/>
                </a:cubicBezTo>
                <a:cubicBezTo>
                  <a:pt x="18328906" y="2929501"/>
                  <a:pt x="18261532" y="2934207"/>
                  <a:pt x="18297144" y="2925736"/>
                </a:cubicBezTo>
                <a:cubicBezTo>
                  <a:pt x="18306770" y="2916795"/>
                  <a:pt x="18317356" y="2911618"/>
                  <a:pt x="18332756" y="2911618"/>
                </a:cubicBezTo>
                <a:cubicBezTo>
                  <a:pt x="18317356" y="3023622"/>
                  <a:pt x="18523332" y="2950678"/>
                  <a:pt x="18583970" y="2929031"/>
                </a:cubicBezTo>
                <a:cubicBezTo>
                  <a:pt x="18609956" y="2972326"/>
                  <a:pt x="18671556" y="3010445"/>
                  <a:pt x="18712944" y="2954443"/>
                </a:cubicBezTo>
                <a:cubicBezTo>
                  <a:pt x="18753370" y="2954443"/>
                  <a:pt x="18711982" y="2964326"/>
                  <a:pt x="18716794" y="2994444"/>
                </a:cubicBezTo>
                <a:cubicBezTo>
                  <a:pt x="18752408" y="2968561"/>
                  <a:pt x="18747594" y="2976562"/>
                  <a:pt x="18793794" y="2971856"/>
                </a:cubicBezTo>
                <a:cubicBezTo>
                  <a:pt x="18753370" y="2929031"/>
                  <a:pt x="18773582" y="2895147"/>
                  <a:pt x="18753370" y="2834910"/>
                </a:cubicBezTo>
                <a:cubicBezTo>
                  <a:pt x="18727382" y="2860323"/>
                  <a:pt x="18722570" y="2825498"/>
                  <a:pt x="18686956" y="2829734"/>
                </a:cubicBezTo>
                <a:cubicBezTo>
                  <a:pt x="18737970" y="2795380"/>
                  <a:pt x="18804382" y="2795850"/>
                  <a:pt x="18881382" y="2804792"/>
                </a:cubicBezTo>
                <a:cubicBezTo>
                  <a:pt x="18881382" y="2834910"/>
                  <a:pt x="18900632" y="2873029"/>
                  <a:pt x="18875608" y="2898442"/>
                </a:cubicBezTo>
                <a:cubicBezTo>
                  <a:pt x="18906408" y="2898442"/>
                  <a:pt x="18926620" y="2834440"/>
                  <a:pt x="18895820" y="2829734"/>
                </a:cubicBezTo>
                <a:cubicBezTo>
                  <a:pt x="18911220" y="2786909"/>
                  <a:pt x="18983408" y="2873500"/>
                  <a:pt x="18937208" y="2860323"/>
                </a:cubicBezTo>
                <a:cubicBezTo>
                  <a:pt x="18937208" y="2899383"/>
                  <a:pt x="18972820" y="2843381"/>
                  <a:pt x="18998808" y="2865029"/>
                </a:cubicBezTo>
                <a:cubicBezTo>
                  <a:pt x="18998808" y="2942208"/>
                  <a:pt x="19023832" y="2998209"/>
                  <a:pt x="19091208" y="3032563"/>
                </a:cubicBezTo>
                <a:cubicBezTo>
                  <a:pt x="19060408" y="3084330"/>
                  <a:pt x="18937208" y="2989738"/>
                  <a:pt x="18911220" y="2994444"/>
                </a:cubicBezTo>
                <a:cubicBezTo>
                  <a:pt x="18942020" y="3028798"/>
                  <a:pt x="18952608" y="3075388"/>
                  <a:pt x="19009394" y="3083859"/>
                </a:cubicBezTo>
                <a:cubicBezTo>
                  <a:pt x="18993994" y="3131390"/>
                  <a:pt x="18942020" y="3122919"/>
                  <a:pt x="18911220" y="3113978"/>
                </a:cubicBezTo>
                <a:cubicBezTo>
                  <a:pt x="18911220" y="3174215"/>
                  <a:pt x="18968008" y="3144567"/>
                  <a:pt x="18998808" y="3192098"/>
                </a:cubicBezTo>
                <a:cubicBezTo>
                  <a:pt x="18972820" y="3217510"/>
                  <a:pt x="18891008" y="3204333"/>
                  <a:pt x="18906408" y="3156802"/>
                </a:cubicBezTo>
                <a:cubicBezTo>
                  <a:pt x="18850582" y="3156802"/>
                  <a:pt x="18860208" y="3247629"/>
                  <a:pt x="18798608" y="3204804"/>
                </a:cubicBezTo>
                <a:cubicBezTo>
                  <a:pt x="18818820" y="3234922"/>
                  <a:pt x="18834220" y="3273512"/>
                  <a:pt x="18870794" y="3290924"/>
                </a:cubicBezTo>
                <a:cubicBezTo>
                  <a:pt x="18865020" y="3299395"/>
                  <a:pt x="18855394" y="3312101"/>
                  <a:pt x="18870794" y="3316337"/>
                </a:cubicBezTo>
                <a:cubicBezTo>
                  <a:pt x="18860208" y="3342220"/>
                  <a:pt x="18818820" y="3317278"/>
                  <a:pt x="18818820" y="3351632"/>
                </a:cubicBezTo>
                <a:cubicBezTo>
                  <a:pt x="18818820" y="3402928"/>
                  <a:pt x="18850582" y="3419869"/>
                  <a:pt x="18855394" y="3463165"/>
                </a:cubicBezTo>
                <a:cubicBezTo>
                  <a:pt x="18942020" y="3449988"/>
                  <a:pt x="19019020" y="3492342"/>
                  <a:pt x="19121044" y="3496577"/>
                </a:cubicBezTo>
                <a:cubicBezTo>
                  <a:pt x="19095058" y="3522461"/>
                  <a:pt x="19126820" y="3548344"/>
                  <a:pt x="19142220" y="3565285"/>
                </a:cubicBezTo>
                <a:cubicBezTo>
                  <a:pt x="19121044" y="3509284"/>
                  <a:pt x="19151844" y="3544579"/>
                  <a:pt x="19156658" y="3471165"/>
                </a:cubicBezTo>
                <a:cubicBezTo>
                  <a:pt x="19156658" y="3531402"/>
                  <a:pt x="19198044" y="3522931"/>
                  <a:pt x="19223070" y="3531873"/>
                </a:cubicBezTo>
                <a:cubicBezTo>
                  <a:pt x="19233658" y="3566227"/>
                  <a:pt x="19182644" y="3583168"/>
                  <a:pt x="19213444" y="3595875"/>
                </a:cubicBezTo>
                <a:cubicBezTo>
                  <a:pt x="19208632" y="3617522"/>
                  <a:pt x="19182644" y="3599639"/>
                  <a:pt x="19177832" y="3621287"/>
                </a:cubicBezTo>
                <a:cubicBezTo>
                  <a:pt x="19151844" y="3673053"/>
                  <a:pt x="19224032" y="3630229"/>
                  <a:pt x="19213444" y="3664583"/>
                </a:cubicBezTo>
                <a:cubicBezTo>
                  <a:pt x="19208632" y="3707407"/>
                  <a:pt x="19167244" y="3682465"/>
                  <a:pt x="19156658" y="3673524"/>
                </a:cubicBezTo>
                <a:cubicBezTo>
                  <a:pt x="19116232" y="3682465"/>
                  <a:pt x="19142220" y="3807175"/>
                  <a:pt x="19086394" y="3790233"/>
                </a:cubicBezTo>
                <a:lnTo>
                  <a:pt x="19091208" y="3737526"/>
                </a:lnTo>
                <a:cubicBezTo>
                  <a:pt x="19034420" y="3737526"/>
                  <a:pt x="19080620" y="3811411"/>
                  <a:pt x="19034420" y="3828352"/>
                </a:cubicBezTo>
                <a:cubicBezTo>
                  <a:pt x="19034420" y="3867412"/>
                  <a:pt x="19054632" y="3798704"/>
                  <a:pt x="19079658" y="3815646"/>
                </a:cubicBezTo>
                <a:cubicBezTo>
                  <a:pt x="19074844" y="3884825"/>
                  <a:pt x="18998808" y="3832117"/>
                  <a:pt x="18988220" y="3892354"/>
                </a:cubicBezTo>
                <a:cubicBezTo>
                  <a:pt x="18998808" y="3918237"/>
                  <a:pt x="19018058" y="3935650"/>
                  <a:pt x="19044044" y="3948356"/>
                </a:cubicBezTo>
                <a:cubicBezTo>
                  <a:pt x="19028644" y="4008593"/>
                  <a:pt x="19019020" y="4189304"/>
                  <a:pt x="19137408" y="4120597"/>
                </a:cubicBezTo>
                <a:cubicBezTo>
                  <a:pt x="19122008" y="4103184"/>
                  <a:pt x="19116232" y="4078713"/>
                  <a:pt x="19091208" y="4074007"/>
                </a:cubicBezTo>
                <a:cubicBezTo>
                  <a:pt x="19116232" y="4043888"/>
                  <a:pt x="19167244" y="4086243"/>
                  <a:pt x="19193232" y="4094713"/>
                </a:cubicBezTo>
                <a:cubicBezTo>
                  <a:pt x="19151844" y="4124832"/>
                  <a:pt x="19182644" y="4202952"/>
                  <a:pt x="19146070" y="4241541"/>
                </a:cubicBezTo>
                <a:lnTo>
                  <a:pt x="19091208" y="4198246"/>
                </a:lnTo>
                <a:cubicBezTo>
                  <a:pt x="19054632" y="4194010"/>
                  <a:pt x="19033458" y="4206246"/>
                  <a:pt x="19018058" y="4232129"/>
                </a:cubicBezTo>
                <a:cubicBezTo>
                  <a:pt x="19048858" y="4258013"/>
                  <a:pt x="19096020" y="4258483"/>
                  <a:pt x="19137408" y="4254248"/>
                </a:cubicBezTo>
                <a:cubicBezTo>
                  <a:pt x="19086394" y="4323426"/>
                  <a:pt x="19054632" y="4258954"/>
                  <a:pt x="18993032" y="4258954"/>
                </a:cubicBezTo>
                <a:cubicBezTo>
                  <a:pt x="18987258" y="4272131"/>
                  <a:pt x="18988220" y="4280131"/>
                  <a:pt x="18998808" y="4284366"/>
                </a:cubicBezTo>
                <a:cubicBezTo>
                  <a:pt x="19003620" y="4318720"/>
                  <a:pt x="18958382" y="4228835"/>
                  <a:pt x="18932394" y="4211423"/>
                </a:cubicBezTo>
                <a:cubicBezTo>
                  <a:pt x="18886194" y="4241541"/>
                  <a:pt x="18901594" y="4310720"/>
                  <a:pt x="18855394" y="4301779"/>
                </a:cubicBezTo>
                <a:cubicBezTo>
                  <a:pt x="18870794" y="4331897"/>
                  <a:pt x="18886194" y="4357310"/>
                  <a:pt x="18932394" y="4361545"/>
                </a:cubicBezTo>
                <a:cubicBezTo>
                  <a:pt x="18906408" y="4400135"/>
                  <a:pt x="18886194" y="4345074"/>
                  <a:pt x="18855394" y="4357780"/>
                </a:cubicBezTo>
                <a:cubicBezTo>
                  <a:pt x="18835182" y="4375193"/>
                  <a:pt x="18824594" y="4417076"/>
                  <a:pt x="18798608" y="4430253"/>
                </a:cubicBezTo>
                <a:cubicBezTo>
                  <a:pt x="18798608" y="4442959"/>
                  <a:pt x="18804382" y="4447665"/>
                  <a:pt x="18804382" y="4460372"/>
                </a:cubicBezTo>
                <a:cubicBezTo>
                  <a:pt x="18844808" y="4438724"/>
                  <a:pt x="19003620" y="4386958"/>
                  <a:pt x="18967044" y="4404370"/>
                </a:cubicBezTo>
                <a:cubicBezTo>
                  <a:pt x="18962232" y="4426018"/>
                  <a:pt x="18972820" y="4426959"/>
                  <a:pt x="18972820" y="4443901"/>
                </a:cubicBezTo>
                <a:cubicBezTo>
                  <a:pt x="19008432" y="4443901"/>
                  <a:pt x="19023832" y="4409547"/>
                  <a:pt x="19074844" y="4426488"/>
                </a:cubicBezTo>
                <a:cubicBezTo>
                  <a:pt x="19074844" y="4465548"/>
                  <a:pt x="19049820" y="4465078"/>
                  <a:pt x="19049820" y="4503667"/>
                </a:cubicBezTo>
                <a:cubicBezTo>
                  <a:pt x="19070032" y="4512138"/>
                  <a:pt x="19080620" y="4482019"/>
                  <a:pt x="19065220" y="4477784"/>
                </a:cubicBezTo>
                <a:cubicBezTo>
                  <a:pt x="19090244" y="4465078"/>
                  <a:pt x="19162432" y="4521550"/>
                  <a:pt x="19193232" y="4486725"/>
                </a:cubicBezTo>
                <a:cubicBezTo>
                  <a:pt x="19182644" y="4469784"/>
                  <a:pt x="19193232" y="4426018"/>
                  <a:pt x="19156658" y="4430253"/>
                </a:cubicBezTo>
                <a:cubicBezTo>
                  <a:pt x="19131632" y="4430253"/>
                  <a:pt x="19173020" y="4456607"/>
                  <a:pt x="19151844" y="4486725"/>
                </a:cubicBezTo>
                <a:cubicBezTo>
                  <a:pt x="19100832" y="4482490"/>
                  <a:pt x="19142220" y="4434489"/>
                  <a:pt x="19151844" y="4404370"/>
                </a:cubicBezTo>
                <a:cubicBezTo>
                  <a:pt x="19167244" y="4404370"/>
                  <a:pt x="19183608" y="4409076"/>
                  <a:pt x="19188420" y="4391664"/>
                </a:cubicBezTo>
                <a:cubicBezTo>
                  <a:pt x="19208632" y="4395899"/>
                  <a:pt x="19188420" y="4439195"/>
                  <a:pt x="19213444" y="4434959"/>
                </a:cubicBezTo>
                <a:cubicBezTo>
                  <a:pt x="19234620" y="4413311"/>
                  <a:pt x="19238470" y="4392605"/>
                  <a:pt x="19249058" y="4345074"/>
                </a:cubicBezTo>
                <a:cubicBezTo>
                  <a:pt x="19264458" y="4349780"/>
                  <a:pt x="19254832" y="4379428"/>
                  <a:pt x="19254832" y="4396370"/>
                </a:cubicBezTo>
                <a:lnTo>
                  <a:pt x="19305844" y="4401076"/>
                </a:lnTo>
                <a:cubicBezTo>
                  <a:pt x="19341458" y="4392605"/>
                  <a:pt x="19357820" y="4301779"/>
                  <a:pt x="19393432" y="4353074"/>
                </a:cubicBezTo>
                <a:cubicBezTo>
                  <a:pt x="19387658" y="4374722"/>
                  <a:pt x="19356858" y="4357310"/>
                  <a:pt x="19356858" y="4378957"/>
                </a:cubicBezTo>
                <a:cubicBezTo>
                  <a:pt x="19382844" y="4387428"/>
                  <a:pt x="19381882" y="4426488"/>
                  <a:pt x="19412682" y="4434959"/>
                </a:cubicBezTo>
                <a:cubicBezTo>
                  <a:pt x="19361670" y="4447665"/>
                  <a:pt x="19392470" y="4452371"/>
                  <a:pt x="19326058" y="4469313"/>
                </a:cubicBezTo>
                <a:cubicBezTo>
                  <a:pt x="19335682" y="4434959"/>
                  <a:pt x="19315470" y="4443430"/>
                  <a:pt x="19335682" y="4417547"/>
                </a:cubicBezTo>
                <a:lnTo>
                  <a:pt x="19316432" y="4417547"/>
                </a:lnTo>
                <a:cubicBezTo>
                  <a:pt x="19310658" y="4417547"/>
                  <a:pt x="19300070" y="4418017"/>
                  <a:pt x="19300070" y="4426488"/>
                </a:cubicBezTo>
                <a:cubicBezTo>
                  <a:pt x="19309694" y="4430724"/>
                  <a:pt x="19315470" y="4431194"/>
                  <a:pt x="19310658" y="4443901"/>
                </a:cubicBezTo>
                <a:cubicBezTo>
                  <a:pt x="19290444" y="4439665"/>
                  <a:pt x="19279858" y="4452371"/>
                  <a:pt x="19274082" y="4465078"/>
                </a:cubicBezTo>
                <a:cubicBezTo>
                  <a:pt x="19300070" y="4469313"/>
                  <a:pt x="19304882" y="4495196"/>
                  <a:pt x="19326058" y="4469313"/>
                </a:cubicBezTo>
                <a:cubicBezTo>
                  <a:pt x="19304882" y="4533786"/>
                  <a:pt x="19336644" y="4547433"/>
                  <a:pt x="19382844" y="4542727"/>
                </a:cubicBezTo>
                <a:cubicBezTo>
                  <a:pt x="19372258" y="4482490"/>
                  <a:pt x="19402094" y="4504138"/>
                  <a:pt x="19402094" y="4542727"/>
                </a:cubicBezTo>
                <a:cubicBezTo>
                  <a:pt x="19453108" y="4547433"/>
                  <a:pt x="19469470" y="4495667"/>
                  <a:pt x="19530108" y="4512609"/>
                </a:cubicBezTo>
                <a:cubicBezTo>
                  <a:pt x="19530108" y="4542727"/>
                  <a:pt x="19509894" y="4538021"/>
                  <a:pt x="19489682" y="4538021"/>
                </a:cubicBezTo>
                <a:cubicBezTo>
                  <a:pt x="19494494" y="4555433"/>
                  <a:pt x="19505082" y="4559198"/>
                  <a:pt x="19505082" y="4576611"/>
                </a:cubicBezTo>
                <a:cubicBezTo>
                  <a:pt x="19591708" y="4529080"/>
                  <a:pt x="19684108" y="4568140"/>
                  <a:pt x="19745708" y="4516373"/>
                </a:cubicBezTo>
                <a:cubicBezTo>
                  <a:pt x="19761108" y="4533315"/>
                  <a:pt x="19761108" y="4567669"/>
                  <a:pt x="19807308" y="4559198"/>
                </a:cubicBezTo>
                <a:cubicBezTo>
                  <a:pt x="19797682" y="4593552"/>
                  <a:pt x="19761108" y="4619906"/>
                  <a:pt x="19745708" y="4594023"/>
                </a:cubicBezTo>
                <a:cubicBezTo>
                  <a:pt x="19730308" y="4628377"/>
                  <a:pt x="19740896" y="4645789"/>
                  <a:pt x="19771696" y="4637318"/>
                </a:cubicBezTo>
                <a:cubicBezTo>
                  <a:pt x="19802496" y="4654731"/>
                  <a:pt x="19740896" y="4650025"/>
                  <a:pt x="19725496" y="4650025"/>
                </a:cubicBezTo>
                <a:cubicBezTo>
                  <a:pt x="19746670" y="4753087"/>
                  <a:pt x="19919920" y="4671672"/>
                  <a:pt x="19873720" y="4563904"/>
                </a:cubicBezTo>
                <a:lnTo>
                  <a:pt x="19905482" y="4568610"/>
                </a:lnTo>
                <a:cubicBezTo>
                  <a:pt x="19899708" y="4555904"/>
                  <a:pt x="19889120" y="4546963"/>
                  <a:pt x="19873720" y="4538021"/>
                </a:cubicBezTo>
                <a:cubicBezTo>
                  <a:pt x="19904520" y="4465078"/>
                  <a:pt x="19960346" y="4503197"/>
                  <a:pt x="20001732" y="4490490"/>
                </a:cubicBezTo>
                <a:cubicBezTo>
                  <a:pt x="19966120" y="4533315"/>
                  <a:pt x="20018096" y="4551198"/>
                  <a:pt x="20048896" y="4563904"/>
                </a:cubicBezTo>
                <a:cubicBezTo>
                  <a:pt x="20073920" y="4563904"/>
                  <a:pt x="20073920" y="4517315"/>
                  <a:pt x="20089320" y="4499902"/>
                </a:cubicBezTo>
                <a:cubicBezTo>
                  <a:pt x="20120120" y="4530021"/>
                  <a:pt x="20129746" y="4525315"/>
                  <a:pt x="20166320" y="4503667"/>
                </a:cubicBezTo>
                <a:cubicBezTo>
                  <a:pt x="20166320" y="4568140"/>
                  <a:pt x="20154770" y="4602494"/>
                  <a:pt x="20206746" y="4602494"/>
                </a:cubicBezTo>
                <a:cubicBezTo>
                  <a:pt x="20185570" y="4636848"/>
                  <a:pt x="20186532" y="4692849"/>
                  <a:pt x="20135520" y="4675437"/>
                </a:cubicBezTo>
                <a:cubicBezTo>
                  <a:pt x="20222146" y="4688143"/>
                  <a:pt x="20293370" y="4770499"/>
                  <a:pt x="20283746" y="4903679"/>
                </a:cubicBezTo>
                <a:cubicBezTo>
                  <a:pt x="20303958" y="4942269"/>
                  <a:pt x="20339570" y="4934739"/>
                  <a:pt x="20370370" y="4913091"/>
                </a:cubicBezTo>
                <a:cubicBezTo>
                  <a:pt x="20324170" y="4999212"/>
                  <a:pt x="20242358" y="4916856"/>
                  <a:pt x="20247170" y="5063214"/>
                </a:cubicBezTo>
                <a:cubicBezTo>
                  <a:pt x="20273158" y="5071684"/>
                  <a:pt x="20262570" y="5010977"/>
                  <a:pt x="20293370" y="5028389"/>
                </a:cubicBezTo>
                <a:cubicBezTo>
                  <a:pt x="20257758" y="5118745"/>
                  <a:pt x="20365558" y="5002506"/>
                  <a:pt x="20278932" y="4998270"/>
                </a:cubicBezTo>
                <a:cubicBezTo>
                  <a:pt x="20314546" y="4929092"/>
                  <a:pt x="20360746" y="5072155"/>
                  <a:pt x="20303958" y="5098038"/>
                </a:cubicBezTo>
                <a:cubicBezTo>
                  <a:pt x="20303958" y="5136628"/>
                  <a:pt x="20328982" y="5114509"/>
                  <a:pt x="20359782" y="5114509"/>
                </a:cubicBezTo>
                <a:cubicBezTo>
                  <a:pt x="20344382" y="5144628"/>
                  <a:pt x="20294332" y="5162040"/>
                  <a:pt x="20278932" y="5136157"/>
                </a:cubicBezTo>
                <a:cubicBezTo>
                  <a:pt x="20283746" y="5144628"/>
                  <a:pt x="20277970" y="5170511"/>
                  <a:pt x="20293370" y="5174746"/>
                </a:cubicBezTo>
                <a:cubicBezTo>
                  <a:pt x="20247170" y="5209100"/>
                  <a:pt x="20248132" y="5144157"/>
                  <a:pt x="20186532" y="5139922"/>
                </a:cubicBezTo>
                <a:cubicBezTo>
                  <a:pt x="20197120" y="5156864"/>
                  <a:pt x="20207708" y="5170040"/>
                  <a:pt x="20212520" y="5183217"/>
                </a:cubicBezTo>
                <a:cubicBezTo>
                  <a:pt x="20186532" y="5221807"/>
                  <a:pt x="20135520" y="5156864"/>
                  <a:pt x="20166320" y="5139922"/>
                </a:cubicBezTo>
                <a:cubicBezTo>
                  <a:pt x="20150920" y="5152628"/>
                  <a:pt x="20124932" y="5149334"/>
                  <a:pt x="20109532" y="5162040"/>
                </a:cubicBezTo>
                <a:cubicBezTo>
                  <a:pt x="20104720" y="5187923"/>
                  <a:pt x="20115308" y="5192159"/>
                  <a:pt x="20109532" y="5218042"/>
                </a:cubicBezTo>
                <a:cubicBezTo>
                  <a:pt x="20084508" y="5187923"/>
                  <a:pt x="20094132" y="5178982"/>
                  <a:pt x="20063332" y="5174746"/>
                </a:cubicBezTo>
                <a:cubicBezTo>
                  <a:pt x="20083546" y="5118745"/>
                  <a:pt x="20089320" y="5092862"/>
                  <a:pt x="20032532" y="5088626"/>
                </a:cubicBezTo>
                <a:cubicBezTo>
                  <a:pt x="20032532" y="5058508"/>
                  <a:pt x="20058520" y="5072155"/>
                  <a:pt x="20063332" y="5050507"/>
                </a:cubicBezTo>
                <a:cubicBezTo>
                  <a:pt x="20063332" y="5033095"/>
                  <a:pt x="20038308" y="5037330"/>
                  <a:pt x="20022908" y="5033095"/>
                </a:cubicBezTo>
                <a:cubicBezTo>
                  <a:pt x="19992108" y="5028860"/>
                  <a:pt x="20017132" y="5110274"/>
                  <a:pt x="19981520" y="5084391"/>
                </a:cubicBezTo>
                <a:cubicBezTo>
                  <a:pt x="20007508" y="5050037"/>
                  <a:pt x="19981520" y="5045801"/>
                  <a:pt x="20001732" y="5007212"/>
                </a:cubicBezTo>
                <a:cubicBezTo>
                  <a:pt x="20042158" y="5015683"/>
                  <a:pt x="20053708" y="5028389"/>
                  <a:pt x="20084508" y="4998270"/>
                </a:cubicBezTo>
                <a:cubicBezTo>
                  <a:pt x="20069108" y="4954975"/>
                  <a:pt x="20012320" y="5020389"/>
                  <a:pt x="20012320" y="4964387"/>
                </a:cubicBezTo>
                <a:cubicBezTo>
                  <a:pt x="19981520" y="4964387"/>
                  <a:pt x="19924732" y="5015212"/>
                  <a:pt x="19965158" y="5028389"/>
                </a:cubicBezTo>
                <a:cubicBezTo>
                  <a:pt x="19898746" y="5015212"/>
                  <a:pt x="19822708" y="5037801"/>
                  <a:pt x="19715870" y="5011918"/>
                </a:cubicBezTo>
                <a:cubicBezTo>
                  <a:pt x="19700470" y="5025095"/>
                  <a:pt x="19715870" y="5033095"/>
                  <a:pt x="19700470" y="5063214"/>
                </a:cubicBezTo>
                <a:cubicBezTo>
                  <a:pt x="19664858" y="5063214"/>
                  <a:pt x="19633094" y="5028389"/>
                  <a:pt x="19602294" y="5058508"/>
                </a:cubicBezTo>
                <a:cubicBezTo>
                  <a:pt x="19638870" y="5097097"/>
                  <a:pt x="19556094" y="5161099"/>
                  <a:pt x="19617694" y="5139922"/>
                </a:cubicBezTo>
                <a:cubicBezTo>
                  <a:pt x="19628282" y="5174276"/>
                  <a:pt x="19577270" y="5144628"/>
                  <a:pt x="19551282" y="5162040"/>
                </a:cubicBezTo>
                <a:cubicBezTo>
                  <a:pt x="19546470" y="5209571"/>
                  <a:pt x="19597482" y="5187923"/>
                  <a:pt x="19623470" y="5179452"/>
                </a:cubicBezTo>
                <a:cubicBezTo>
                  <a:pt x="19612882" y="5209571"/>
                  <a:pt x="19617694" y="5222277"/>
                  <a:pt x="19638870" y="5222277"/>
                </a:cubicBezTo>
                <a:cubicBezTo>
                  <a:pt x="19608070" y="5222277"/>
                  <a:pt x="19572458" y="5230278"/>
                  <a:pt x="19551282" y="5282044"/>
                </a:cubicBezTo>
                <a:cubicBezTo>
                  <a:pt x="19551282" y="5294750"/>
                  <a:pt x="19556094" y="5298986"/>
                  <a:pt x="19556094" y="5312162"/>
                </a:cubicBezTo>
                <a:cubicBezTo>
                  <a:pt x="19591708" y="5294750"/>
                  <a:pt x="19628282" y="5278750"/>
                  <a:pt x="19663894" y="5265573"/>
                </a:cubicBezTo>
                <a:cubicBezTo>
                  <a:pt x="19663894" y="5334281"/>
                  <a:pt x="19776508" y="5411460"/>
                  <a:pt x="19796720" y="5304162"/>
                </a:cubicBezTo>
                <a:cubicBezTo>
                  <a:pt x="19827520" y="5330045"/>
                  <a:pt x="19842920" y="5372400"/>
                  <a:pt x="19858320" y="5415695"/>
                </a:cubicBezTo>
                <a:cubicBezTo>
                  <a:pt x="19899708" y="5355458"/>
                  <a:pt x="19945908" y="5411930"/>
                  <a:pt x="19996920" y="5394518"/>
                </a:cubicBezTo>
                <a:cubicBezTo>
                  <a:pt x="19945908" y="5450520"/>
                  <a:pt x="19996920" y="5558288"/>
                  <a:pt x="19905482" y="5579935"/>
                </a:cubicBezTo>
                <a:cubicBezTo>
                  <a:pt x="19920882" y="5631702"/>
                  <a:pt x="19884308" y="5660879"/>
                  <a:pt x="19879496" y="5725351"/>
                </a:cubicBezTo>
                <a:cubicBezTo>
                  <a:pt x="19822708" y="5733822"/>
                  <a:pt x="19797682" y="5708880"/>
                  <a:pt x="19776508" y="5678762"/>
                </a:cubicBezTo>
                <a:cubicBezTo>
                  <a:pt x="19766882" y="5678762"/>
                  <a:pt x="19765920" y="5704174"/>
                  <a:pt x="19761108" y="5716881"/>
                </a:cubicBezTo>
                <a:cubicBezTo>
                  <a:pt x="19704320" y="5704174"/>
                  <a:pt x="19653308" y="5682527"/>
                  <a:pt x="19643682" y="5631231"/>
                </a:cubicBezTo>
                <a:cubicBezTo>
                  <a:pt x="19617694" y="5657114"/>
                  <a:pt x="19603258" y="5695704"/>
                  <a:pt x="19546470" y="5674056"/>
                </a:cubicBezTo>
                <a:cubicBezTo>
                  <a:pt x="19531070" y="5708410"/>
                  <a:pt x="19571494" y="5734293"/>
                  <a:pt x="19535882" y="5742764"/>
                </a:cubicBezTo>
                <a:cubicBezTo>
                  <a:pt x="19556094" y="5768647"/>
                  <a:pt x="19572458" y="5785589"/>
                  <a:pt x="19623470" y="5803001"/>
                </a:cubicBezTo>
                <a:cubicBezTo>
                  <a:pt x="19561870" y="5828884"/>
                  <a:pt x="19617694" y="5854297"/>
                  <a:pt x="19591708" y="5935711"/>
                </a:cubicBezTo>
                <a:cubicBezTo>
                  <a:pt x="19653308" y="5884415"/>
                  <a:pt x="19668708" y="5923946"/>
                  <a:pt x="19745708" y="5932417"/>
                </a:cubicBezTo>
                <a:cubicBezTo>
                  <a:pt x="19699508" y="5979477"/>
                  <a:pt x="19637908" y="5897121"/>
                  <a:pt x="19607108" y="5979006"/>
                </a:cubicBezTo>
                <a:cubicBezTo>
                  <a:pt x="19591708" y="5953123"/>
                  <a:pt x="19546470" y="5962065"/>
                  <a:pt x="19510858" y="5957829"/>
                </a:cubicBezTo>
                <a:cubicBezTo>
                  <a:pt x="19362632" y="6095245"/>
                  <a:pt x="19608070" y="6138070"/>
                  <a:pt x="19623470" y="6250073"/>
                </a:cubicBezTo>
                <a:cubicBezTo>
                  <a:pt x="19638870" y="6236897"/>
                  <a:pt x="19653308" y="6237367"/>
                  <a:pt x="19668708" y="6237367"/>
                </a:cubicBezTo>
                <a:cubicBezTo>
                  <a:pt x="19663894" y="6254309"/>
                  <a:pt x="19668708" y="6263250"/>
                  <a:pt x="19679294" y="6267486"/>
                </a:cubicBezTo>
                <a:cubicBezTo>
                  <a:pt x="19684108" y="6310311"/>
                  <a:pt x="19638870" y="6275486"/>
                  <a:pt x="19649458" y="6318311"/>
                </a:cubicBezTo>
                <a:cubicBezTo>
                  <a:pt x="19674482" y="6323017"/>
                  <a:pt x="19663894" y="6340900"/>
                  <a:pt x="19668708" y="6388431"/>
                </a:cubicBezTo>
                <a:cubicBezTo>
                  <a:pt x="19761108" y="6362547"/>
                  <a:pt x="19838108" y="6371018"/>
                  <a:pt x="19847732" y="6469845"/>
                </a:cubicBezTo>
                <a:cubicBezTo>
                  <a:pt x="19863132" y="6456668"/>
                  <a:pt x="19879496" y="6457139"/>
                  <a:pt x="19894896" y="6457139"/>
                </a:cubicBezTo>
                <a:cubicBezTo>
                  <a:pt x="19884308" y="6513140"/>
                  <a:pt x="19930508" y="6512670"/>
                  <a:pt x="19935320" y="6555965"/>
                </a:cubicBezTo>
                <a:cubicBezTo>
                  <a:pt x="19909332" y="6702322"/>
                  <a:pt x="19813082" y="6728206"/>
                  <a:pt x="19766882" y="6840209"/>
                </a:cubicBezTo>
                <a:cubicBezTo>
                  <a:pt x="19853508" y="6895740"/>
                  <a:pt x="19904520" y="6813385"/>
                  <a:pt x="20017132" y="6830326"/>
                </a:cubicBezTo>
                <a:cubicBezTo>
                  <a:pt x="20011358" y="6774795"/>
                  <a:pt x="19992108" y="6744677"/>
                  <a:pt x="19981520" y="6718794"/>
                </a:cubicBezTo>
                <a:cubicBezTo>
                  <a:pt x="20007508" y="6710323"/>
                  <a:pt x="20012320" y="6762560"/>
                  <a:pt x="20027720" y="6723970"/>
                </a:cubicBezTo>
                <a:cubicBezTo>
                  <a:pt x="20043120" y="6779501"/>
                  <a:pt x="20079696" y="6822797"/>
                  <a:pt x="20161508" y="6814326"/>
                </a:cubicBezTo>
                <a:cubicBezTo>
                  <a:pt x="20176908" y="6852915"/>
                  <a:pt x="20150920" y="6857151"/>
                  <a:pt x="20161508" y="6896211"/>
                </a:cubicBezTo>
                <a:cubicBezTo>
                  <a:pt x="20314546" y="6900446"/>
                  <a:pt x="20431970" y="6969154"/>
                  <a:pt x="20524370" y="7085393"/>
                </a:cubicBezTo>
                <a:cubicBezTo>
                  <a:pt x="20734196" y="7119747"/>
                  <a:pt x="20733234" y="7497170"/>
                  <a:pt x="20554208" y="7639292"/>
                </a:cubicBezTo>
                <a:cubicBezTo>
                  <a:pt x="20554208" y="7609174"/>
                  <a:pt x="20544582" y="7588467"/>
                  <a:pt x="20549396" y="7545172"/>
                </a:cubicBezTo>
                <a:cubicBezTo>
                  <a:pt x="20493570" y="7549407"/>
                  <a:pt x="20482982" y="7510347"/>
                  <a:pt x="20436782" y="7497170"/>
                </a:cubicBezTo>
                <a:cubicBezTo>
                  <a:pt x="20324170" y="7570584"/>
                  <a:pt x="20227920" y="7480699"/>
                  <a:pt x="20109532" y="7501876"/>
                </a:cubicBezTo>
                <a:cubicBezTo>
                  <a:pt x="20115308" y="7489170"/>
                  <a:pt x="20124932" y="7489641"/>
                  <a:pt x="20124932" y="7476464"/>
                </a:cubicBezTo>
                <a:cubicBezTo>
                  <a:pt x="20038308" y="7446345"/>
                  <a:pt x="19961308" y="7476464"/>
                  <a:pt x="19924732" y="7433168"/>
                </a:cubicBezTo>
                <a:cubicBezTo>
                  <a:pt x="19904520" y="7442110"/>
                  <a:pt x="19889120" y="7463757"/>
                  <a:pt x="19863132" y="7468464"/>
                </a:cubicBezTo>
                <a:cubicBezTo>
                  <a:pt x="19832332" y="7468464"/>
                  <a:pt x="19843882" y="7428462"/>
                  <a:pt x="19828482" y="7411050"/>
                </a:cubicBezTo>
                <a:cubicBezTo>
                  <a:pt x="19787096" y="7458581"/>
                  <a:pt x="19648494" y="7356460"/>
                  <a:pt x="19643682" y="7468464"/>
                </a:cubicBezTo>
                <a:cubicBezTo>
                  <a:pt x="19617694" y="7434110"/>
                  <a:pt x="19602294" y="7445875"/>
                  <a:pt x="19551282" y="7445875"/>
                </a:cubicBezTo>
                <a:cubicBezTo>
                  <a:pt x="19582082" y="7372931"/>
                  <a:pt x="19612882" y="7411991"/>
                  <a:pt x="19663894" y="7372931"/>
                </a:cubicBezTo>
                <a:cubicBezTo>
                  <a:pt x="19791908" y="7269869"/>
                  <a:pt x="19762070" y="7102335"/>
                  <a:pt x="19700470" y="6969154"/>
                </a:cubicBezTo>
                <a:cubicBezTo>
                  <a:pt x="19649458" y="6964919"/>
                  <a:pt x="19623470" y="6938565"/>
                  <a:pt x="19586894" y="6921623"/>
                </a:cubicBezTo>
                <a:cubicBezTo>
                  <a:pt x="19561870" y="6934330"/>
                  <a:pt x="19545508" y="6960683"/>
                  <a:pt x="19540694" y="6999273"/>
                </a:cubicBezTo>
                <a:cubicBezTo>
                  <a:pt x="19658120" y="6913152"/>
                  <a:pt x="19684108" y="7106570"/>
                  <a:pt x="19617694" y="7192690"/>
                </a:cubicBezTo>
                <a:cubicBezTo>
                  <a:pt x="19586894" y="7196926"/>
                  <a:pt x="19597482" y="7166337"/>
                  <a:pt x="19561870" y="7174807"/>
                </a:cubicBezTo>
                <a:cubicBezTo>
                  <a:pt x="19551282" y="7179514"/>
                  <a:pt x="19540694" y="7200691"/>
                  <a:pt x="19525294" y="7200691"/>
                </a:cubicBezTo>
                <a:cubicBezTo>
                  <a:pt x="19546470" y="7239280"/>
                  <a:pt x="19535882" y="7248692"/>
                  <a:pt x="19540694" y="7308929"/>
                </a:cubicBezTo>
                <a:cubicBezTo>
                  <a:pt x="19520482" y="7304223"/>
                  <a:pt x="19510858" y="7317400"/>
                  <a:pt x="19495458" y="7321635"/>
                </a:cubicBezTo>
                <a:cubicBezTo>
                  <a:pt x="19592670" y="7411991"/>
                  <a:pt x="19437708" y="7467993"/>
                  <a:pt x="19402094" y="7545172"/>
                </a:cubicBezTo>
                <a:cubicBezTo>
                  <a:pt x="19392470" y="7523995"/>
                  <a:pt x="19347232" y="7528230"/>
                  <a:pt x="19342420" y="7567290"/>
                </a:cubicBezTo>
                <a:cubicBezTo>
                  <a:pt x="19352044" y="7605879"/>
                  <a:pt x="19387658" y="7553643"/>
                  <a:pt x="19418458" y="7570584"/>
                </a:cubicBezTo>
                <a:cubicBezTo>
                  <a:pt x="19418458" y="7596467"/>
                  <a:pt x="19403058" y="7600703"/>
                  <a:pt x="19398244" y="7626586"/>
                </a:cubicBezTo>
                <a:cubicBezTo>
                  <a:pt x="19387658" y="7600703"/>
                  <a:pt x="19347232" y="7610115"/>
                  <a:pt x="19316432" y="7605409"/>
                </a:cubicBezTo>
                <a:cubicBezTo>
                  <a:pt x="19305844" y="7648704"/>
                  <a:pt x="19341458" y="7643528"/>
                  <a:pt x="19321244" y="7699529"/>
                </a:cubicBezTo>
                <a:cubicBezTo>
                  <a:pt x="19310658" y="7708471"/>
                  <a:pt x="19295258" y="7713647"/>
                  <a:pt x="19274082" y="7709412"/>
                </a:cubicBezTo>
                <a:cubicBezTo>
                  <a:pt x="19279858" y="7752237"/>
                  <a:pt x="19274082" y="7764943"/>
                  <a:pt x="19249058" y="7790356"/>
                </a:cubicBezTo>
                <a:cubicBezTo>
                  <a:pt x="19253870" y="7825180"/>
                  <a:pt x="19290444" y="7829416"/>
                  <a:pt x="19305844" y="7846357"/>
                </a:cubicBezTo>
                <a:cubicBezTo>
                  <a:pt x="19285632" y="7958361"/>
                  <a:pt x="19264458" y="7980009"/>
                  <a:pt x="19270232" y="8074600"/>
                </a:cubicBezTo>
                <a:cubicBezTo>
                  <a:pt x="19249058" y="8087777"/>
                  <a:pt x="19224032" y="8082600"/>
                  <a:pt x="19208632" y="8095306"/>
                </a:cubicBezTo>
                <a:cubicBezTo>
                  <a:pt x="19208632" y="8121189"/>
                  <a:pt x="19223070" y="8130131"/>
                  <a:pt x="19249058" y="8125895"/>
                </a:cubicBezTo>
                <a:cubicBezTo>
                  <a:pt x="19243282" y="8164485"/>
                  <a:pt x="19203820" y="8134837"/>
                  <a:pt x="19203820" y="8178132"/>
                </a:cubicBezTo>
                <a:cubicBezTo>
                  <a:pt x="19177832" y="8164955"/>
                  <a:pt x="19157620" y="8156014"/>
                  <a:pt x="19137408" y="8186132"/>
                </a:cubicBezTo>
                <a:cubicBezTo>
                  <a:pt x="19183608" y="8156014"/>
                  <a:pt x="19172058" y="8358844"/>
                  <a:pt x="19095058" y="8319784"/>
                </a:cubicBezTo>
                <a:cubicBezTo>
                  <a:pt x="19099870" y="8264253"/>
                  <a:pt x="19142220" y="8246370"/>
                  <a:pt x="19116232" y="8186132"/>
                </a:cubicBezTo>
                <a:cubicBezTo>
                  <a:pt x="19074844" y="8233663"/>
                  <a:pt x="19044044" y="8246840"/>
                  <a:pt x="19018058" y="8302371"/>
                </a:cubicBezTo>
                <a:cubicBezTo>
                  <a:pt x="19074844" y="8324019"/>
                  <a:pt x="19070032" y="8423316"/>
                  <a:pt x="18988220" y="8418610"/>
                </a:cubicBezTo>
                <a:cubicBezTo>
                  <a:pt x="18988220" y="8461905"/>
                  <a:pt x="19014208" y="8479318"/>
                  <a:pt x="19014208" y="8517907"/>
                </a:cubicBezTo>
                <a:cubicBezTo>
                  <a:pt x="19014208" y="8531084"/>
                  <a:pt x="18993994" y="8525907"/>
                  <a:pt x="18983408" y="8525907"/>
                </a:cubicBezTo>
                <a:cubicBezTo>
                  <a:pt x="18973782" y="8556026"/>
                  <a:pt x="18993994" y="8551790"/>
                  <a:pt x="19009394" y="8556026"/>
                </a:cubicBezTo>
                <a:cubicBezTo>
                  <a:pt x="19003620" y="8595086"/>
                  <a:pt x="18972820" y="8586144"/>
                  <a:pt x="18967044" y="8620498"/>
                </a:cubicBezTo>
                <a:cubicBezTo>
                  <a:pt x="18988220" y="8659088"/>
                  <a:pt x="18998808" y="8586615"/>
                  <a:pt x="19034420" y="8599321"/>
                </a:cubicBezTo>
                <a:cubicBezTo>
                  <a:pt x="18978594" y="8655323"/>
                  <a:pt x="18957420" y="8775327"/>
                  <a:pt x="18911220" y="8861447"/>
                </a:cubicBezTo>
                <a:cubicBezTo>
                  <a:pt x="18886194" y="8857212"/>
                  <a:pt x="18875608" y="8878859"/>
                  <a:pt x="18844808" y="8870388"/>
                </a:cubicBezTo>
                <a:cubicBezTo>
                  <a:pt x="18835182" y="8908978"/>
                  <a:pt x="18849620" y="8926390"/>
                  <a:pt x="18865020" y="8939096"/>
                </a:cubicBezTo>
                <a:cubicBezTo>
                  <a:pt x="18823632" y="8977686"/>
                  <a:pt x="18843844" y="9046864"/>
                  <a:pt x="18788020" y="9081218"/>
                </a:cubicBezTo>
                <a:cubicBezTo>
                  <a:pt x="18757220" y="9063806"/>
                  <a:pt x="18799570" y="9025217"/>
                  <a:pt x="18804382" y="8999334"/>
                </a:cubicBezTo>
                <a:cubicBezTo>
                  <a:pt x="18768770" y="8990863"/>
                  <a:pt x="18753370" y="9012040"/>
                  <a:pt x="18742782" y="9037923"/>
                </a:cubicBezTo>
                <a:cubicBezTo>
                  <a:pt x="18716794" y="8981921"/>
                  <a:pt x="18803420" y="8956038"/>
                  <a:pt x="18823632" y="8921684"/>
                </a:cubicBezTo>
                <a:cubicBezTo>
                  <a:pt x="18783208" y="8891566"/>
                  <a:pt x="18783208" y="8767326"/>
                  <a:pt x="18818820" y="8702854"/>
                </a:cubicBezTo>
                <a:cubicBezTo>
                  <a:pt x="18798608" y="8676971"/>
                  <a:pt x="18747594" y="8676971"/>
                  <a:pt x="18716794" y="8655323"/>
                </a:cubicBezTo>
                <a:cubicBezTo>
                  <a:pt x="18716794" y="8668029"/>
                  <a:pt x="18733158" y="8668500"/>
                  <a:pt x="18737970" y="8672735"/>
                </a:cubicBezTo>
                <a:cubicBezTo>
                  <a:pt x="18727382" y="8720266"/>
                  <a:pt x="18686956" y="8723560"/>
                  <a:pt x="18676370" y="8775327"/>
                </a:cubicBezTo>
                <a:cubicBezTo>
                  <a:pt x="18660970" y="8775327"/>
                  <a:pt x="18660006" y="8763091"/>
                  <a:pt x="18644606" y="8758856"/>
                </a:cubicBezTo>
                <a:cubicBezTo>
                  <a:pt x="18614770" y="8772032"/>
                  <a:pt x="18634982" y="8827093"/>
                  <a:pt x="18630170" y="8852976"/>
                </a:cubicBezTo>
                <a:cubicBezTo>
                  <a:pt x="18624394" y="8831328"/>
                  <a:pt x="18594556" y="8775327"/>
                  <a:pt x="18588782" y="8848270"/>
                </a:cubicBezTo>
                <a:cubicBezTo>
                  <a:pt x="18491570" y="8865682"/>
                  <a:pt x="18466544" y="8762620"/>
                  <a:pt x="18394356" y="8822858"/>
                </a:cubicBezTo>
                <a:cubicBezTo>
                  <a:pt x="18425156" y="8771091"/>
                  <a:pt x="18414570" y="8719796"/>
                  <a:pt x="18363556" y="8754150"/>
                </a:cubicBezTo>
                <a:cubicBezTo>
                  <a:pt x="18394356" y="8711325"/>
                  <a:pt x="18384732" y="8716031"/>
                  <a:pt x="18379920" y="8672735"/>
                </a:cubicBezTo>
                <a:cubicBezTo>
                  <a:pt x="18420344" y="8660029"/>
                  <a:pt x="18445370" y="8719325"/>
                  <a:pt x="18465582" y="8663323"/>
                </a:cubicBezTo>
                <a:cubicBezTo>
                  <a:pt x="18465582" y="8628969"/>
                  <a:pt x="18374144" y="8676030"/>
                  <a:pt x="18409756" y="8607322"/>
                </a:cubicBezTo>
                <a:cubicBezTo>
                  <a:pt x="18368370" y="8603086"/>
                  <a:pt x="18348156" y="8637911"/>
                  <a:pt x="18307732" y="8642146"/>
                </a:cubicBezTo>
                <a:cubicBezTo>
                  <a:pt x="18301956" y="8685442"/>
                  <a:pt x="18317356" y="8706619"/>
                  <a:pt x="18332756" y="8736737"/>
                </a:cubicBezTo>
                <a:cubicBezTo>
                  <a:pt x="18323132" y="8758385"/>
                  <a:pt x="18271156" y="8685442"/>
                  <a:pt x="18235544" y="8728266"/>
                </a:cubicBezTo>
                <a:cubicBezTo>
                  <a:pt x="18235544" y="8775797"/>
                  <a:pt x="18255756" y="8737208"/>
                  <a:pt x="18286556" y="8745679"/>
                </a:cubicBezTo>
                <a:cubicBezTo>
                  <a:pt x="18297144" y="8771562"/>
                  <a:pt x="18271156" y="8797445"/>
                  <a:pt x="18297144" y="8827564"/>
                </a:cubicBezTo>
                <a:cubicBezTo>
                  <a:pt x="18261532" y="8875094"/>
                  <a:pt x="18275970" y="8780033"/>
                  <a:pt x="18260570" y="8771562"/>
                </a:cubicBezTo>
                <a:cubicBezTo>
                  <a:pt x="18235544" y="8763091"/>
                  <a:pt x="18256720" y="8835564"/>
                  <a:pt x="18230732" y="8822858"/>
                </a:cubicBezTo>
                <a:cubicBezTo>
                  <a:pt x="18246132" y="8874624"/>
                  <a:pt x="18261532" y="8861447"/>
                  <a:pt x="18281744" y="8908978"/>
                </a:cubicBezTo>
                <a:cubicBezTo>
                  <a:pt x="18250944" y="8917449"/>
                  <a:pt x="18220144" y="8999804"/>
                  <a:pt x="18209556" y="8943802"/>
                </a:cubicBezTo>
                <a:cubicBezTo>
                  <a:pt x="18169132" y="8952273"/>
                  <a:pt x="18199932" y="8969686"/>
                  <a:pt x="18190306" y="9012510"/>
                </a:cubicBezTo>
                <a:lnTo>
                  <a:pt x="18241320" y="9012510"/>
                </a:lnTo>
                <a:cubicBezTo>
                  <a:pt x="18195120" y="9094395"/>
                  <a:pt x="18179720" y="8969215"/>
                  <a:pt x="18128706" y="8977686"/>
                </a:cubicBezTo>
                <a:cubicBezTo>
                  <a:pt x="18113306" y="9020511"/>
                  <a:pt x="18128706" y="9037452"/>
                  <a:pt x="18164320" y="9033217"/>
                </a:cubicBezTo>
                <a:cubicBezTo>
                  <a:pt x="18139294" y="9059100"/>
                  <a:pt x="18169132" y="9076042"/>
                  <a:pt x="18138332" y="9101925"/>
                </a:cubicBezTo>
                <a:cubicBezTo>
                  <a:pt x="18122932" y="9093454"/>
                  <a:pt x="18159506" y="9059100"/>
                  <a:pt x="18128706" y="9046394"/>
                </a:cubicBezTo>
                <a:cubicBezTo>
                  <a:pt x="18087320" y="9028981"/>
                  <a:pt x="18102720" y="9093925"/>
                  <a:pt x="18066144" y="9081218"/>
                </a:cubicBezTo>
                <a:cubicBezTo>
                  <a:pt x="18066144" y="9055335"/>
                  <a:pt x="18041120" y="9037452"/>
                  <a:pt x="18066144" y="9015805"/>
                </a:cubicBezTo>
                <a:cubicBezTo>
                  <a:pt x="17994920" y="9020040"/>
                  <a:pt x="18025720" y="8930626"/>
                  <a:pt x="17948720" y="8939096"/>
                </a:cubicBezTo>
                <a:cubicBezTo>
                  <a:pt x="17954494" y="8995098"/>
                  <a:pt x="17974706" y="9033217"/>
                  <a:pt x="17990106" y="9076512"/>
                </a:cubicBezTo>
                <a:cubicBezTo>
                  <a:pt x="18005506" y="9072277"/>
                  <a:pt x="18005506" y="9042629"/>
                  <a:pt x="18011282" y="9025217"/>
                </a:cubicBezTo>
                <a:cubicBezTo>
                  <a:pt x="18026682" y="9033688"/>
                  <a:pt x="18036306" y="9046864"/>
                  <a:pt x="18051706" y="9055335"/>
                </a:cubicBezTo>
                <a:cubicBezTo>
                  <a:pt x="18041120" y="9081218"/>
                  <a:pt x="17999732" y="9054865"/>
                  <a:pt x="17999732" y="9089219"/>
                </a:cubicBezTo>
                <a:cubicBezTo>
                  <a:pt x="18030532" y="9080748"/>
                  <a:pt x="17999732" y="9162162"/>
                  <a:pt x="18041120" y="9175339"/>
                </a:cubicBezTo>
                <a:cubicBezTo>
                  <a:pt x="18010320" y="9222399"/>
                  <a:pt x="18010320" y="9227576"/>
                  <a:pt x="18004544" y="9296284"/>
                </a:cubicBezTo>
                <a:cubicBezTo>
                  <a:pt x="17999732" y="9266165"/>
                  <a:pt x="17968932" y="9257694"/>
                  <a:pt x="17953532" y="9236047"/>
                </a:cubicBezTo>
                <a:cubicBezTo>
                  <a:pt x="17959306" y="9201693"/>
                  <a:pt x="17994920" y="9219105"/>
                  <a:pt x="18004544" y="9184751"/>
                </a:cubicBezTo>
                <a:cubicBezTo>
                  <a:pt x="17984332" y="9167809"/>
                  <a:pt x="17964120" y="9153691"/>
                  <a:pt x="17999732" y="9132514"/>
                </a:cubicBezTo>
                <a:cubicBezTo>
                  <a:pt x="17994920" y="9106631"/>
                  <a:pt x="17918882" y="9123573"/>
                  <a:pt x="17969894" y="9076512"/>
                </a:cubicBezTo>
                <a:cubicBezTo>
                  <a:pt x="17929470" y="9076512"/>
                  <a:pt x="17908294" y="9068512"/>
                  <a:pt x="17882306" y="9055335"/>
                </a:cubicBezTo>
                <a:cubicBezTo>
                  <a:pt x="17908294" y="8990863"/>
                  <a:pt x="17928506" y="8887801"/>
                  <a:pt x="17877494" y="8840270"/>
                </a:cubicBezTo>
                <a:cubicBezTo>
                  <a:pt x="17922732" y="8840270"/>
                  <a:pt x="17969894" y="8839799"/>
                  <a:pt x="17974706" y="8779562"/>
                </a:cubicBezTo>
                <a:cubicBezTo>
                  <a:pt x="17974706" y="8762150"/>
                  <a:pt x="17960270" y="8766385"/>
                  <a:pt x="17944870" y="8762150"/>
                </a:cubicBezTo>
                <a:cubicBezTo>
                  <a:pt x="17949682" y="8732031"/>
                  <a:pt x="17954494" y="8711325"/>
                  <a:pt x="17969894" y="8698148"/>
                </a:cubicBezTo>
                <a:cubicBezTo>
                  <a:pt x="18005506" y="8719796"/>
                  <a:pt x="18020906" y="8698618"/>
                  <a:pt x="18051706" y="8715560"/>
                </a:cubicBezTo>
                <a:cubicBezTo>
                  <a:pt x="18051706" y="8754620"/>
                  <a:pt x="18026682" y="8740973"/>
                  <a:pt x="18020906" y="8766856"/>
                </a:cubicBezTo>
                <a:cubicBezTo>
                  <a:pt x="18051706" y="8839799"/>
                  <a:pt x="18138332" y="8758856"/>
                  <a:pt x="18179720" y="8741443"/>
                </a:cubicBezTo>
                <a:cubicBezTo>
                  <a:pt x="18148920" y="8724502"/>
                  <a:pt x="18133520" y="8680736"/>
                  <a:pt x="18071920" y="8663323"/>
                </a:cubicBezTo>
                <a:cubicBezTo>
                  <a:pt x="18077694" y="8607322"/>
                  <a:pt x="18087320" y="8668029"/>
                  <a:pt x="18117156" y="8655323"/>
                </a:cubicBezTo>
                <a:cubicBezTo>
                  <a:pt x="18127744" y="8608263"/>
                  <a:pt x="18092132" y="8612028"/>
                  <a:pt x="18087320" y="8581909"/>
                </a:cubicBezTo>
                <a:cubicBezTo>
                  <a:pt x="18046894" y="8594615"/>
                  <a:pt x="18081544" y="8611557"/>
                  <a:pt x="18056520" y="8633205"/>
                </a:cubicBezTo>
                <a:cubicBezTo>
                  <a:pt x="18010320" y="8603086"/>
                  <a:pt x="17995882" y="8547555"/>
                  <a:pt x="17995882" y="8469906"/>
                </a:cubicBezTo>
                <a:cubicBezTo>
                  <a:pt x="17960270" y="8487318"/>
                  <a:pt x="17949682" y="8470847"/>
                  <a:pt x="17908294" y="8461905"/>
                </a:cubicBezTo>
                <a:cubicBezTo>
                  <a:pt x="17949682" y="8431787"/>
                  <a:pt x="17923694" y="8379550"/>
                  <a:pt x="17934282" y="8315078"/>
                </a:cubicBezTo>
                <a:cubicBezTo>
                  <a:pt x="17903482" y="8324019"/>
                  <a:pt x="17897706" y="8370609"/>
                  <a:pt x="17862094" y="8366373"/>
                </a:cubicBezTo>
                <a:cubicBezTo>
                  <a:pt x="17862094" y="8418139"/>
                  <a:pt x="17805306" y="8466141"/>
                  <a:pt x="17851506" y="8487318"/>
                </a:cubicBezTo>
                <a:cubicBezTo>
                  <a:pt x="17840920" y="8504730"/>
                  <a:pt x="17826482" y="8508495"/>
                  <a:pt x="17806270" y="8508495"/>
                </a:cubicBezTo>
                <a:cubicBezTo>
                  <a:pt x="17815894" y="8460964"/>
                  <a:pt x="17805306" y="8435552"/>
                  <a:pt x="17800494" y="8401198"/>
                </a:cubicBezTo>
                <a:cubicBezTo>
                  <a:pt x="17759106" y="8418610"/>
                  <a:pt x="17713868" y="8431787"/>
                  <a:pt x="17678256" y="8405904"/>
                </a:cubicBezTo>
                <a:cubicBezTo>
                  <a:pt x="17657082" y="8457670"/>
                  <a:pt x="17697506" y="8448258"/>
                  <a:pt x="17723494" y="8448258"/>
                </a:cubicBezTo>
                <a:cubicBezTo>
                  <a:pt x="17703282" y="8456729"/>
                  <a:pt x="17683068" y="8509436"/>
                  <a:pt x="17713868" y="8517907"/>
                </a:cubicBezTo>
                <a:cubicBezTo>
                  <a:pt x="17683068" y="8492024"/>
                  <a:pt x="17601256" y="8551320"/>
                  <a:pt x="17590668" y="8478376"/>
                </a:cubicBezTo>
                <a:cubicBezTo>
                  <a:pt x="17580082" y="8474141"/>
                  <a:pt x="17576232" y="8552261"/>
                  <a:pt x="17585856" y="8560732"/>
                </a:cubicBezTo>
                <a:cubicBezTo>
                  <a:pt x="17560832" y="8590850"/>
                  <a:pt x="17518482" y="8594615"/>
                  <a:pt x="17478056" y="8607322"/>
                </a:cubicBezTo>
                <a:cubicBezTo>
                  <a:pt x="17478056" y="8633205"/>
                  <a:pt x="17507894" y="8624734"/>
                  <a:pt x="17492494" y="8663323"/>
                </a:cubicBezTo>
                <a:cubicBezTo>
                  <a:pt x="17452068" y="8641676"/>
                  <a:pt x="17437632" y="8668029"/>
                  <a:pt x="17406832" y="8642146"/>
                </a:cubicBezTo>
                <a:cubicBezTo>
                  <a:pt x="17350044" y="8685442"/>
                  <a:pt x="17431856" y="8715090"/>
                  <a:pt x="17416456" y="8779562"/>
                </a:cubicBezTo>
                <a:cubicBezTo>
                  <a:pt x="17447256" y="8771091"/>
                  <a:pt x="17452068" y="8780503"/>
                  <a:pt x="17487682" y="8758856"/>
                </a:cubicBezTo>
                <a:cubicBezTo>
                  <a:pt x="17524256" y="8793210"/>
                  <a:pt x="17431856" y="8792739"/>
                  <a:pt x="17467468" y="8822858"/>
                </a:cubicBezTo>
                <a:cubicBezTo>
                  <a:pt x="17447256" y="8835564"/>
                  <a:pt x="17432818" y="8861918"/>
                  <a:pt x="17406832" y="8857682"/>
                </a:cubicBezTo>
                <a:cubicBezTo>
                  <a:pt x="17422232" y="8875094"/>
                  <a:pt x="17410682" y="8908507"/>
                  <a:pt x="17452068" y="8904272"/>
                </a:cubicBezTo>
                <a:cubicBezTo>
                  <a:pt x="17447256" y="8951332"/>
                  <a:pt x="17437632" y="8977686"/>
                  <a:pt x="17406832" y="8981921"/>
                </a:cubicBezTo>
                <a:cubicBezTo>
                  <a:pt x="17453032" y="9046394"/>
                  <a:pt x="17447256" y="8947097"/>
                  <a:pt x="17503082" y="8934390"/>
                </a:cubicBezTo>
                <a:cubicBezTo>
                  <a:pt x="17503082" y="8930155"/>
                  <a:pt x="17519444" y="9046864"/>
                  <a:pt x="17462656" y="9025217"/>
                </a:cubicBezTo>
                <a:cubicBezTo>
                  <a:pt x="17508856" y="9033688"/>
                  <a:pt x="17570456" y="9059571"/>
                  <a:pt x="17616656" y="9025217"/>
                </a:cubicBezTo>
                <a:cubicBezTo>
                  <a:pt x="17601256" y="9081218"/>
                  <a:pt x="17631094" y="9080748"/>
                  <a:pt x="17657082" y="9119337"/>
                </a:cubicBezTo>
                <a:cubicBezTo>
                  <a:pt x="17615694" y="9115102"/>
                  <a:pt x="17615694" y="9099101"/>
                  <a:pt x="17580082" y="9116043"/>
                </a:cubicBezTo>
                <a:lnTo>
                  <a:pt x="17585856" y="9076512"/>
                </a:lnTo>
                <a:cubicBezTo>
                  <a:pt x="17525218" y="9072277"/>
                  <a:pt x="17529068" y="9106631"/>
                  <a:pt x="17487682" y="9068041"/>
                </a:cubicBezTo>
                <a:cubicBezTo>
                  <a:pt x="17498268" y="9124043"/>
                  <a:pt x="17559868" y="9136749"/>
                  <a:pt x="17631094" y="9132514"/>
                </a:cubicBezTo>
                <a:cubicBezTo>
                  <a:pt x="17641682" y="9132514"/>
                  <a:pt x="17637832" y="9148985"/>
                  <a:pt x="17637832" y="9157927"/>
                </a:cubicBezTo>
                <a:lnTo>
                  <a:pt x="17631094" y="9188045"/>
                </a:lnTo>
                <a:cubicBezTo>
                  <a:pt x="17615694" y="9188045"/>
                  <a:pt x="17616656" y="9171574"/>
                  <a:pt x="17601256" y="9171574"/>
                </a:cubicBezTo>
                <a:cubicBezTo>
                  <a:pt x="17596444" y="9205928"/>
                  <a:pt x="17621468" y="9205928"/>
                  <a:pt x="17626282" y="9227576"/>
                </a:cubicBezTo>
                <a:cubicBezTo>
                  <a:pt x="17616656" y="9244988"/>
                  <a:pt x="17601256" y="9257694"/>
                  <a:pt x="17585856" y="9266165"/>
                </a:cubicBezTo>
                <a:cubicBezTo>
                  <a:pt x="17560832" y="9227576"/>
                  <a:pt x="17530032" y="9257224"/>
                  <a:pt x="17499232" y="9218634"/>
                </a:cubicBezTo>
                <a:cubicBezTo>
                  <a:pt x="17499232" y="9175339"/>
                  <a:pt x="17549282" y="9210163"/>
                  <a:pt x="17554094" y="9180045"/>
                </a:cubicBezTo>
                <a:cubicBezTo>
                  <a:pt x="17533882" y="9149926"/>
                  <a:pt x="17478056" y="9193222"/>
                  <a:pt x="17436668" y="9184751"/>
                </a:cubicBezTo>
                <a:lnTo>
                  <a:pt x="17427044" y="9253459"/>
                </a:lnTo>
                <a:cubicBezTo>
                  <a:pt x="17431856" y="9266165"/>
                  <a:pt x="17478056" y="9308990"/>
                  <a:pt x="17427044" y="9304755"/>
                </a:cubicBezTo>
                <a:cubicBezTo>
                  <a:pt x="17431856" y="9360756"/>
                  <a:pt x="17447256" y="9304755"/>
                  <a:pt x="17478056" y="9308990"/>
                </a:cubicBezTo>
                <a:cubicBezTo>
                  <a:pt x="17493456" y="9326402"/>
                  <a:pt x="17478056" y="9360286"/>
                  <a:pt x="17457844" y="9377698"/>
                </a:cubicBezTo>
                <a:cubicBezTo>
                  <a:pt x="17483832" y="9446406"/>
                  <a:pt x="17569494" y="9364521"/>
                  <a:pt x="17569494" y="9291578"/>
                </a:cubicBezTo>
                <a:cubicBezTo>
                  <a:pt x="17590668" y="9330167"/>
                  <a:pt x="17580082" y="9321696"/>
                  <a:pt x="17616656" y="9334873"/>
                </a:cubicBezTo>
                <a:cubicBezTo>
                  <a:pt x="17621468" y="9377698"/>
                  <a:pt x="17581044" y="9352756"/>
                  <a:pt x="17560832" y="9356991"/>
                </a:cubicBezTo>
                <a:cubicBezTo>
                  <a:pt x="17565644" y="9382875"/>
                  <a:pt x="17544468" y="9429935"/>
                  <a:pt x="17580082" y="9425699"/>
                </a:cubicBezTo>
                <a:cubicBezTo>
                  <a:pt x="17533882" y="9490172"/>
                  <a:pt x="17519444" y="9563586"/>
                  <a:pt x="17534844" y="9640765"/>
                </a:cubicBezTo>
                <a:cubicBezTo>
                  <a:pt x="17519444" y="9614882"/>
                  <a:pt x="17507894" y="9580528"/>
                  <a:pt x="17492494" y="9554645"/>
                </a:cubicBezTo>
                <a:cubicBezTo>
                  <a:pt x="17441482" y="9563115"/>
                  <a:pt x="17467468" y="9597469"/>
                  <a:pt x="17467468" y="9636059"/>
                </a:cubicBezTo>
                <a:cubicBezTo>
                  <a:pt x="17431856" y="9631823"/>
                  <a:pt x="17421268" y="9605470"/>
                  <a:pt x="17401056" y="9588528"/>
                </a:cubicBezTo>
                <a:cubicBezTo>
                  <a:pt x="17395282" y="9540997"/>
                  <a:pt x="17447256" y="9580528"/>
                  <a:pt x="17462656" y="9554645"/>
                </a:cubicBezTo>
                <a:cubicBezTo>
                  <a:pt x="17457844" y="9532997"/>
                  <a:pt x="17447256" y="9528761"/>
                  <a:pt x="17447256" y="9511349"/>
                </a:cubicBezTo>
                <a:cubicBezTo>
                  <a:pt x="17417418" y="9524526"/>
                  <a:pt x="17401056" y="9562645"/>
                  <a:pt x="17375068" y="9588528"/>
                </a:cubicBezTo>
                <a:cubicBezTo>
                  <a:pt x="17350044" y="9562645"/>
                  <a:pt x="17402018" y="9528761"/>
                  <a:pt x="17396244" y="9481231"/>
                </a:cubicBezTo>
                <a:cubicBezTo>
                  <a:pt x="17365444" y="9468524"/>
                  <a:pt x="17370256" y="9515114"/>
                  <a:pt x="17339456" y="9502408"/>
                </a:cubicBezTo>
                <a:cubicBezTo>
                  <a:pt x="17364482" y="9437935"/>
                  <a:pt x="17309618" y="9381933"/>
                  <a:pt x="17268232" y="9347579"/>
                </a:cubicBezTo>
                <a:cubicBezTo>
                  <a:pt x="17273044" y="9321696"/>
                  <a:pt x="17309618" y="9342873"/>
                  <a:pt x="17309618" y="9300049"/>
                </a:cubicBezTo>
                <a:cubicBezTo>
                  <a:pt x="17314432" y="9239811"/>
                  <a:pt x="17267268" y="9231341"/>
                  <a:pt x="17247056" y="9201222"/>
                </a:cubicBezTo>
                <a:cubicBezTo>
                  <a:pt x="17257644" y="9145220"/>
                  <a:pt x="17283632" y="9218164"/>
                  <a:pt x="17304806" y="9175339"/>
                </a:cubicBezTo>
                <a:cubicBezTo>
                  <a:pt x="17299032" y="9201222"/>
                  <a:pt x="17309618" y="9236047"/>
                  <a:pt x="17360632" y="9236047"/>
                </a:cubicBezTo>
                <a:cubicBezTo>
                  <a:pt x="17314432" y="9180045"/>
                  <a:pt x="17283632" y="9106631"/>
                  <a:pt x="17252832" y="9037923"/>
                </a:cubicBezTo>
                <a:cubicBezTo>
                  <a:pt x="17268232" y="8973450"/>
                  <a:pt x="17324056" y="8969215"/>
                  <a:pt x="17385656" y="8977686"/>
                </a:cubicBezTo>
                <a:cubicBezTo>
                  <a:pt x="17396244" y="8977686"/>
                  <a:pt x="17396244" y="8952273"/>
                  <a:pt x="17411644" y="8956509"/>
                </a:cubicBezTo>
                <a:cubicBezTo>
                  <a:pt x="17411644" y="8926390"/>
                  <a:pt x="17355818" y="8938626"/>
                  <a:pt x="17355818" y="8964509"/>
                </a:cubicBezTo>
                <a:cubicBezTo>
                  <a:pt x="17350044" y="8908507"/>
                  <a:pt x="17319244" y="8895801"/>
                  <a:pt x="17288444" y="8891566"/>
                </a:cubicBezTo>
                <a:cubicBezTo>
                  <a:pt x="17298068" y="8874153"/>
                  <a:pt x="17308656" y="8865682"/>
                  <a:pt x="17324056" y="8865682"/>
                </a:cubicBezTo>
                <a:cubicBezTo>
                  <a:pt x="17319244" y="8852976"/>
                  <a:pt x="17308656" y="8844505"/>
                  <a:pt x="17298068" y="8840270"/>
                </a:cubicBezTo>
                <a:cubicBezTo>
                  <a:pt x="17267268" y="8848741"/>
                  <a:pt x="17309618" y="8874153"/>
                  <a:pt x="17278818" y="8891566"/>
                </a:cubicBezTo>
                <a:cubicBezTo>
                  <a:pt x="17238394" y="8827093"/>
                  <a:pt x="17175832" y="8861447"/>
                  <a:pt x="17104606" y="8878859"/>
                </a:cubicBezTo>
                <a:cubicBezTo>
                  <a:pt x="17135406" y="8852976"/>
                  <a:pt x="17124818" y="8805445"/>
                  <a:pt x="17099794" y="8796974"/>
                </a:cubicBezTo>
                <a:cubicBezTo>
                  <a:pt x="17038194" y="8784268"/>
                  <a:pt x="16966006" y="8892507"/>
                  <a:pt x="16966006" y="8788974"/>
                </a:cubicBezTo>
                <a:cubicBezTo>
                  <a:pt x="17006432" y="8737678"/>
                  <a:pt x="17165244" y="8792739"/>
                  <a:pt x="17145032" y="8706619"/>
                </a:cubicBezTo>
                <a:cubicBezTo>
                  <a:pt x="17170056" y="8684971"/>
                  <a:pt x="17222032" y="8737208"/>
                  <a:pt x="17252832" y="8672735"/>
                </a:cubicBezTo>
                <a:cubicBezTo>
                  <a:pt x="17252832" y="8646852"/>
                  <a:pt x="17212406" y="8660029"/>
                  <a:pt x="17227806" y="8616734"/>
                </a:cubicBezTo>
                <a:cubicBezTo>
                  <a:pt x="17186418" y="8616734"/>
                  <a:pt x="17171018" y="8659088"/>
                  <a:pt x="17125782" y="8650617"/>
                </a:cubicBezTo>
                <a:cubicBezTo>
                  <a:pt x="17166206" y="8620498"/>
                  <a:pt x="17154656" y="8556026"/>
                  <a:pt x="17094018" y="8564497"/>
                </a:cubicBezTo>
                <a:cubicBezTo>
                  <a:pt x="17103644" y="8556026"/>
                  <a:pt x="17114232" y="8547555"/>
                  <a:pt x="17129632" y="8543320"/>
                </a:cubicBezTo>
                <a:cubicBezTo>
                  <a:pt x="17114232" y="8517436"/>
                  <a:pt x="17115194" y="8478847"/>
                  <a:pt x="17089206" y="8457199"/>
                </a:cubicBezTo>
                <a:cubicBezTo>
                  <a:pt x="17038194" y="8491553"/>
                  <a:pt x="16986218" y="8526378"/>
                  <a:pt x="16955418" y="8599321"/>
                </a:cubicBezTo>
                <a:cubicBezTo>
                  <a:pt x="16934244" y="8595086"/>
                  <a:pt x="16956382" y="8552261"/>
                  <a:pt x="16945794" y="8543320"/>
                </a:cubicBezTo>
                <a:cubicBezTo>
                  <a:pt x="16859168" y="8522142"/>
                  <a:pt x="16848582" y="8633675"/>
                  <a:pt x="16777356" y="8637911"/>
                </a:cubicBezTo>
                <a:cubicBezTo>
                  <a:pt x="16777356" y="8655323"/>
                  <a:pt x="16791794" y="8651088"/>
                  <a:pt x="16807194" y="8655323"/>
                </a:cubicBezTo>
                <a:cubicBezTo>
                  <a:pt x="16756180" y="8698148"/>
                  <a:pt x="16709980" y="8775327"/>
                  <a:pt x="16720568" y="8822858"/>
                </a:cubicBezTo>
                <a:cubicBezTo>
                  <a:pt x="16668592" y="8822858"/>
                  <a:pt x="16731156" y="8710854"/>
                  <a:pt x="16675332" y="8710854"/>
                </a:cubicBezTo>
                <a:cubicBezTo>
                  <a:pt x="16680144" y="8693912"/>
                  <a:pt x="16705168" y="8702854"/>
                  <a:pt x="16720568" y="8702854"/>
                </a:cubicBezTo>
                <a:cubicBezTo>
                  <a:pt x="16735968" y="8655794"/>
                  <a:pt x="16726344" y="8633205"/>
                  <a:pt x="16700356" y="8620498"/>
                </a:cubicBezTo>
                <a:cubicBezTo>
                  <a:pt x="16710944" y="8603086"/>
                  <a:pt x="16730192" y="8611557"/>
                  <a:pt x="16745594" y="8607322"/>
                </a:cubicBezTo>
                <a:cubicBezTo>
                  <a:pt x="16720568" y="8529672"/>
                  <a:pt x="16720568" y="8595086"/>
                  <a:pt x="16756180" y="8500495"/>
                </a:cubicBezTo>
                <a:cubicBezTo>
                  <a:pt x="16731156" y="8483553"/>
                  <a:pt x="16695544" y="8470847"/>
                  <a:pt x="16715756" y="8405904"/>
                </a:cubicBezTo>
                <a:cubicBezTo>
                  <a:pt x="16669556" y="8363079"/>
                  <a:pt x="16623356" y="8383786"/>
                  <a:pt x="16561756" y="8366373"/>
                </a:cubicBezTo>
                <a:cubicBezTo>
                  <a:pt x="16546356" y="8400727"/>
                  <a:pt x="16566568" y="8400727"/>
                  <a:pt x="16555980" y="8435081"/>
                </a:cubicBezTo>
                <a:cubicBezTo>
                  <a:pt x="16509780" y="8404962"/>
                  <a:pt x="16561756" y="8353667"/>
                  <a:pt x="16526144" y="8310842"/>
                </a:cubicBezTo>
                <a:cubicBezTo>
                  <a:pt x="16505932" y="8310842"/>
                  <a:pt x="16510744" y="8354608"/>
                  <a:pt x="16495344" y="8363079"/>
                </a:cubicBezTo>
                <a:cubicBezTo>
                  <a:pt x="16479944" y="8350373"/>
                  <a:pt x="16475132" y="8327784"/>
                  <a:pt x="16484756" y="8293430"/>
                </a:cubicBezTo>
                <a:cubicBezTo>
                  <a:pt x="16459732" y="8293430"/>
                  <a:pt x="16469356" y="8349902"/>
                  <a:pt x="16449144" y="8358373"/>
                </a:cubicBezTo>
                <a:cubicBezTo>
                  <a:pt x="16413532" y="8345667"/>
                  <a:pt x="16413532" y="8354138"/>
                  <a:pt x="16387544" y="8340961"/>
                </a:cubicBezTo>
                <a:cubicBezTo>
                  <a:pt x="16310544" y="8384256"/>
                  <a:pt x="16259532" y="8508966"/>
                  <a:pt x="16222956" y="8599321"/>
                </a:cubicBezTo>
                <a:cubicBezTo>
                  <a:pt x="16197932" y="8595086"/>
                  <a:pt x="16177718" y="8560261"/>
                  <a:pt x="16177718" y="8620498"/>
                </a:cubicBezTo>
                <a:cubicBezTo>
                  <a:pt x="16146918" y="8620498"/>
                  <a:pt x="16091092" y="8628499"/>
                  <a:pt x="16126706" y="8589909"/>
                </a:cubicBezTo>
                <a:cubicBezTo>
                  <a:pt x="16091092" y="8602616"/>
                  <a:pt x="16120932" y="8620969"/>
                  <a:pt x="16095906" y="8642146"/>
                </a:cubicBezTo>
                <a:cubicBezTo>
                  <a:pt x="16080506" y="8625204"/>
                  <a:pt x="16085318" y="8577674"/>
                  <a:pt x="16054518" y="8573438"/>
                </a:cubicBezTo>
                <a:cubicBezTo>
                  <a:pt x="16029492" y="8573438"/>
                  <a:pt x="16044892" y="8616734"/>
                  <a:pt x="16060292" y="8616734"/>
                </a:cubicBezTo>
                <a:cubicBezTo>
                  <a:pt x="16035268" y="8625675"/>
                  <a:pt x="16014092" y="8624734"/>
                  <a:pt x="15973668" y="8607322"/>
                </a:cubicBezTo>
                <a:cubicBezTo>
                  <a:pt x="16009280" y="8641676"/>
                  <a:pt x="15957306" y="8641676"/>
                  <a:pt x="15947680" y="8607322"/>
                </a:cubicBezTo>
                <a:cubicBezTo>
                  <a:pt x="15932280" y="8620028"/>
                  <a:pt x="15921692" y="8642617"/>
                  <a:pt x="15890892" y="8629440"/>
                </a:cubicBezTo>
                <a:cubicBezTo>
                  <a:pt x="15900518" y="8672735"/>
                  <a:pt x="15932280" y="8642146"/>
                  <a:pt x="15973668" y="8650617"/>
                </a:cubicBezTo>
                <a:cubicBezTo>
                  <a:pt x="15942868" y="8676500"/>
                  <a:pt x="15983292" y="8689206"/>
                  <a:pt x="15998692" y="8706619"/>
                </a:cubicBezTo>
                <a:cubicBezTo>
                  <a:pt x="15998692" y="8736737"/>
                  <a:pt x="15963080" y="8715560"/>
                  <a:pt x="15958268" y="8741443"/>
                </a:cubicBezTo>
                <a:cubicBezTo>
                  <a:pt x="15953456" y="8672735"/>
                  <a:pt x="15932280" y="8754150"/>
                  <a:pt x="15912068" y="8698148"/>
                </a:cubicBezTo>
                <a:cubicBezTo>
                  <a:pt x="15890892" y="8758385"/>
                  <a:pt x="15886080" y="8706619"/>
                  <a:pt x="15856244" y="8775327"/>
                </a:cubicBezTo>
                <a:cubicBezTo>
                  <a:pt x="15856244" y="8788033"/>
                  <a:pt x="15865868" y="8788974"/>
                  <a:pt x="15860092" y="8801680"/>
                </a:cubicBezTo>
                <a:cubicBezTo>
                  <a:pt x="15927468" y="8750385"/>
                  <a:pt x="15978480" y="8770621"/>
                  <a:pt x="16034306" y="8762150"/>
                </a:cubicBezTo>
                <a:cubicBezTo>
                  <a:pt x="16029492" y="8770621"/>
                  <a:pt x="16018906" y="8776268"/>
                  <a:pt x="16018906" y="8788974"/>
                </a:cubicBezTo>
                <a:cubicBezTo>
                  <a:pt x="16079544" y="8802151"/>
                  <a:pt x="16111306" y="8758856"/>
                  <a:pt x="16177718" y="8745679"/>
                </a:cubicBezTo>
                <a:cubicBezTo>
                  <a:pt x="16172906" y="8788974"/>
                  <a:pt x="16197932" y="8797445"/>
                  <a:pt x="16233544" y="8801680"/>
                </a:cubicBezTo>
                <a:cubicBezTo>
                  <a:pt x="16239318" y="8849211"/>
                  <a:pt x="16197932" y="8810151"/>
                  <a:pt x="16203706" y="8852976"/>
                </a:cubicBezTo>
                <a:cubicBezTo>
                  <a:pt x="16168092" y="8861447"/>
                  <a:pt x="16171944" y="8826622"/>
                  <a:pt x="16146918" y="8848270"/>
                </a:cubicBezTo>
                <a:cubicBezTo>
                  <a:pt x="16156544" y="8886859"/>
                  <a:pt x="16202744" y="8853447"/>
                  <a:pt x="16222956" y="8857682"/>
                </a:cubicBezTo>
                <a:cubicBezTo>
                  <a:pt x="16218144" y="8875094"/>
                  <a:pt x="16214292" y="8891566"/>
                  <a:pt x="16229692" y="8895801"/>
                </a:cubicBezTo>
                <a:cubicBezTo>
                  <a:pt x="16177718" y="8883095"/>
                  <a:pt x="16146918" y="8969215"/>
                  <a:pt x="16131518" y="9063806"/>
                </a:cubicBezTo>
                <a:cubicBezTo>
                  <a:pt x="16100718" y="9076512"/>
                  <a:pt x="16080506" y="9101925"/>
                  <a:pt x="16086280" y="9145220"/>
                </a:cubicBezTo>
                <a:cubicBezTo>
                  <a:pt x="16044892" y="9149456"/>
                  <a:pt x="16029492" y="9154162"/>
                  <a:pt x="16003506" y="9124043"/>
                </a:cubicBezTo>
                <a:cubicBezTo>
                  <a:pt x="15977518" y="9171574"/>
                  <a:pt x="15875492" y="9137220"/>
                  <a:pt x="15896668" y="9253459"/>
                </a:cubicBezTo>
                <a:cubicBezTo>
                  <a:pt x="15881268" y="9266165"/>
                  <a:pt x="15855280" y="9261459"/>
                  <a:pt x="15830256" y="9261459"/>
                </a:cubicBezTo>
                <a:cubicBezTo>
                  <a:pt x="15830256" y="9244047"/>
                  <a:pt x="15850468" y="9248753"/>
                  <a:pt x="15860092" y="9248753"/>
                </a:cubicBezTo>
                <a:cubicBezTo>
                  <a:pt x="15870680" y="9218634"/>
                  <a:pt x="15860092" y="9205457"/>
                  <a:pt x="15835068" y="9205457"/>
                </a:cubicBezTo>
                <a:cubicBezTo>
                  <a:pt x="15850468" y="9171103"/>
                  <a:pt x="15895706" y="9188045"/>
                  <a:pt x="15901480" y="9145220"/>
                </a:cubicBezTo>
                <a:cubicBezTo>
                  <a:pt x="15880306" y="9115102"/>
                  <a:pt x="15799456" y="9072277"/>
                  <a:pt x="15779244" y="9106631"/>
                </a:cubicBezTo>
                <a:cubicBezTo>
                  <a:pt x="15773468" y="9068041"/>
                  <a:pt x="15758068" y="9059100"/>
                  <a:pt x="15717644" y="9076512"/>
                </a:cubicBezTo>
                <a:cubicBezTo>
                  <a:pt x="15722456" y="9054865"/>
                  <a:pt x="15717644" y="9041688"/>
                  <a:pt x="15702244" y="9033217"/>
                </a:cubicBezTo>
                <a:cubicBezTo>
                  <a:pt x="15728230" y="8985686"/>
                  <a:pt x="15711868" y="9068041"/>
                  <a:pt x="15742668" y="9050629"/>
                </a:cubicBezTo>
                <a:cubicBezTo>
                  <a:pt x="15758068" y="9037923"/>
                  <a:pt x="15727268" y="8977686"/>
                  <a:pt x="15691656" y="8981921"/>
                </a:cubicBezTo>
                <a:cubicBezTo>
                  <a:pt x="15701280" y="8969215"/>
                  <a:pt x="15707056" y="8952273"/>
                  <a:pt x="15707056" y="8926390"/>
                </a:cubicBezTo>
                <a:cubicBezTo>
                  <a:pt x="15640644" y="8943802"/>
                  <a:pt x="15625244" y="8856741"/>
                  <a:pt x="15548244" y="8848270"/>
                </a:cubicBezTo>
                <a:cubicBezTo>
                  <a:pt x="15512630" y="8852506"/>
                  <a:pt x="15568456" y="8900978"/>
                  <a:pt x="15517444" y="8887801"/>
                </a:cubicBezTo>
                <a:cubicBezTo>
                  <a:pt x="15497230" y="8870859"/>
                  <a:pt x="15537656" y="8823328"/>
                  <a:pt x="15451030" y="8827564"/>
                </a:cubicBezTo>
                <a:cubicBezTo>
                  <a:pt x="15466430" y="8780503"/>
                  <a:pt x="15441404" y="8774856"/>
                  <a:pt x="15446218" y="8732031"/>
                </a:cubicBezTo>
                <a:cubicBezTo>
                  <a:pt x="15415418" y="8732031"/>
                  <a:pt x="15395204" y="8745208"/>
                  <a:pt x="15395204" y="8796974"/>
                </a:cubicBezTo>
                <a:cubicBezTo>
                  <a:pt x="15359592" y="8810151"/>
                  <a:pt x="15327830" y="8792739"/>
                  <a:pt x="15337456" y="8736737"/>
                </a:cubicBezTo>
                <a:cubicBezTo>
                  <a:pt x="15363444" y="8740973"/>
                  <a:pt x="15338418" y="8797445"/>
                  <a:pt x="15384618" y="8784268"/>
                </a:cubicBezTo>
                <a:cubicBezTo>
                  <a:pt x="15400018" y="8741443"/>
                  <a:pt x="15333604" y="8710854"/>
                  <a:pt x="15318204" y="8736737"/>
                </a:cubicBezTo>
                <a:cubicBezTo>
                  <a:pt x="15312430" y="8762620"/>
                  <a:pt x="15306656" y="8702383"/>
                  <a:pt x="15352856" y="8698148"/>
                </a:cubicBezTo>
                <a:cubicBezTo>
                  <a:pt x="15317244" y="8607792"/>
                  <a:pt x="15184418" y="8680736"/>
                  <a:pt x="15184418" y="8551790"/>
                </a:cubicBezTo>
                <a:cubicBezTo>
                  <a:pt x="15143030" y="8599321"/>
                  <a:pt x="15148804" y="8564967"/>
                  <a:pt x="15113192" y="8573438"/>
                </a:cubicBezTo>
                <a:cubicBezTo>
                  <a:pt x="15118004" y="8586615"/>
                  <a:pt x="15118004" y="8599792"/>
                  <a:pt x="15128592" y="8604027"/>
                </a:cubicBezTo>
                <a:cubicBezTo>
                  <a:pt x="15102604" y="8617204"/>
                  <a:pt x="15051592" y="8589909"/>
                  <a:pt x="14989992" y="8607322"/>
                </a:cubicBezTo>
                <a:lnTo>
                  <a:pt x="14979404" y="8659558"/>
                </a:lnTo>
                <a:cubicBezTo>
                  <a:pt x="14999618" y="8668500"/>
                  <a:pt x="15000580" y="8642146"/>
                  <a:pt x="15005392" y="8620498"/>
                </a:cubicBezTo>
                <a:cubicBezTo>
                  <a:pt x="15036192" y="8616263"/>
                  <a:pt x="15031380" y="8702383"/>
                  <a:pt x="15066992" y="8650617"/>
                </a:cubicBezTo>
                <a:cubicBezTo>
                  <a:pt x="15061218" y="8654852"/>
                  <a:pt x="15036192" y="8758856"/>
                  <a:pt x="15051592" y="8758856"/>
                </a:cubicBezTo>
                <a:cubicBezTo>
                  <a:pt x="15077580" y="8806386"/>
                  <a:pt x="15210404" y="8728737"/>
                  <a:pt x="15246018" y="8745679"/>
                </a:cubicBezTo>
                <a:cubicBezTo>
                  <a:pt x="15190192" y="8780033"/>
                  <a:pt x="15082392" y="8827564"/>
                  <a:pt x="15005392" y="8810151"/>
                </a:cubicBezTo>
                <a:cubicBezTo>
                  <a:pt x="14989992" y="8818622"/>
                  <a:pt x="15011168" y="8857212"/>
                  <a:pt x="15011168" y="8865682"/>
                </a:cubicBezTo>
                <a:cubicBezTo>
                  <a:pt x="15011168" y="8883095"/>
                  <a:pt x="14943792" y="8878389"/>
                  <a:pt x="14979404" y="8904272"/>
                </a:cubicBezTo>
                <a:cubicBezTo>
                  <a:pt x="14964004" y="8942861"/>
                  <a:pt x="14948604" y="8892036"/>
                  <a:pt x="14928392" y="8900507"/>
                </a:cubicBezTo>
                <a:cubicBezTo>
                  <a:pt x="14943792" y="8948038"/>
                  <a:pt x="15015018" y="8956509"/>
                  <a:pt x="14994804" y="9012510"/>
                </a:cubicBezTo>
                <a:cubicBezTo>
                  <a:pt x="15041004" y="9004040"/>
                  <a:pt x="15041004" y="9042158"/>
                  <a:pt x="15076618" y="9046394"/>
                </a:cubicBezTo>
                <a:cubicBezTo>
                  <a:pt x="15113192" y="8986157"/>
                  <a:pt x="14974592" y="8972980"/>
                  <a:pt x="15000580" y="8904272"/>
                </a:cubicBezTo>
                <a:cubicBezTo>
                  <a:pt x="15036192" y="8904272"/>
                  <a:pt x="15020792" y="8947097"/>
                  <a:pt x="15051592" y="8947097"/>
                </a:cubicBezTo>
                <a:cubicBezTo>
                  <a:pt x="15077580" y="8929684"/>
                  <a:pt x="15035230" y="8887330"/>
                  <a:pt x="15045818" y="8852976"/>
                </a:cubicBezTo>
                <a:cubicBezTo>
                  <a:pt x="15086244" y="8878859"/>
                  <a:pt x="15097792" y="8934861"/>
                  <a:pt x="15107418" y="8995098"/>
                </a:cubicBezTo>
                <a:cubicBezTo>
                  <a:pt x="15138218" y="8977686"/>
                  <a:pt x="15128592" y="8995098"/>
                  <a:pt x="15164204" y="8981921"/>
                </a:cubicBezTo>
                <a:cubicBezTo>
                  <a:pt x="15143992" y="9003569"/>
                  <a:pt x="15143030" y="9042158"/>
                  <a:pt x="15173830" y="9037923"/>
                </a:cubicBezTo>
                <a:cubicBezTo>
                  <a:pt x="15158430" y="9046394"/>
                  <a:pt x="15169018" y="9101925"/>
                  <a:pt x="15143030" y="9101925"/>
                </a:cubicBezTo>
                <a:cubicBezTo>
                  <a:pt x="15179604" y="9093454"/>
                  <a:pt x="15143992" y="9197457"/>
                  <a:pt x="15164204" y="9227576"/>
                </a:cubicBezTo>
                <a:cubicBezTo>
                  <a:pt x="15225804" y="9180516"/>
                  <a:pt x="15256604" y="9201222"/>
                  <a:pt x="15307618" y="9222870"/>
                </a:cubicBezTo>
                <a:cubicBezTo>
                  <a:pt x="15343230" y="9192751"/>
                  <a:pt x="15297030" y="9197457"/>
                  <a:pt x="15307618" y="9154162"/>
                </a:cubicBezTo>
                <a:cubicBezTo>
                  <a:pt x="15327830" y="9175809"/>
                  <a:pt x="15352856" y="9188516"/>
                  <a:pt x="15337456" y="9240282"/>
                </a:cubicBezTo>
                <a:cubicBezTo>
                  <a:pt x="15292218" y="9266165"/>
                  <a:pt x="15225804" y="9313696"/>
                  <a:pt x="15190192" y="9296284"/>
                </a:cubicBezTo>
                <a:cubicBezTo>
                  <a:pt x="15185380" y="9326402"/>
                  <a:pt x="15209444" y="9326402"/>
                  <a:pt x="15235430" y="9326402"/>
                </a:cubicBezTo>
                <a:cubicBezTo>
                  <a:pt x="15204630" y="9360756"/>
                  <a:pt x="15159392" y="9313696"/>
                  <a:pt x="15169018" y="9266165"/>
                </a:cubicBezTo>
                <a:cubicBezTo>
                  <a:pt x="15113192" y="9300049"/>
                  <a:pt x="15096830" y="9270871"/>
                  <a:pt x="15046780" y="9287342"/>
                </a:cubicBezTo>
                <a:cubicBezTo>
                  <a:pt x="15048704" y="9283107"/>
                  <a:pt x="15048704" y="9276518"/>
                  <a:pt x="15051592" y="9274165"/>
                </a:cubicBezTo>
                <a:lnTo>
                  <a:pt x="15025604" y="9270871"/>
                </a:lnTo>
                <a:cubicBezTo>
                  <a:pt x="14994804" y="9266636"/>
                  <a:pt x="15046780" y="9313225"/>
                  <a:pt x="15011168" y="9308990"/>
                </a:cubicBezTo>
                <a:cubicBezTo>
                  <a:pt x="15000580" y="9334873"/>
                  <a:pt x="15010204" y="9279342"/>
                  <a:pt x="14994804" y="9257694"/>
                </a:cubicBezTo>
                <a:cubicBezTo>
                  <a:pt x="14968818" y="9275107"/>
                  <a:pt x="14923580" y="9325932"/>
                  <a:pt x="14902404" y="9248753"/>
                </a:cubicBezTo>
                <a:cubicBezTo>
                  <a:pt x="14933204" y="9248753"/>
                  <a:pt x="14969780" y="9261930"/>
                  <a:pt x="14989992" y="9240282"/>
                </a:cubicBezTo>
                <a:cubicBezTo>
                  <a:pt x="14933204" y="9240282"/>
                  <a:pt x="14883156" y="9145691"/>
                  <a:pt x="14832144" y="9149926"/>
                </a:cubicBezTo>
                <a:cubicBezTo>
                  <a:pt x="14836956" y="9180045"/>
                  <a:pt x="14866792" y="9188516"/>
                  <a:pt x="14872568" y="9218634"/>
                </a:cubicBezTo>
                <a:cubicBezTo>
                  <a:pt x="14831180" y="9283107"/>
                  <a:pt x="14744556" y="9236517"/>
                  <a:pt x="14667556" y="9270871"/>
                </a:cubicBezTo>
                <a:cubicBezTo>
                  <a:pt x="14672368" y="9284048"/>
                  <a:pt x="14672368" y="9304755"/>
                  <a:pt x="14667556" y="9326402"/>
                </a:cubicBezTo>
                <a:cubicBezTo>
                  <a:pt x="14616542" y="9330638"/>
                  <a:pt x="14615580" y="9334873"/>
                  <a:pt x="14570342" y="9322167"/>
                </a:cubicBezTo>
                <a:cubicBezTo>
                  <a:pt x="14575156" y="9356521"/>
                  <a:pt x="14616542" y="9347579"/>
                  <a:pt x="14616542" y="9390875"/>
                </a:cubicBezTo>
                <a:cubicBezTo>
                  <a:pt x="14580930" y="9382404"/>
                  <a:pt x="14534730" y="9313696"/>
                  <a:pt x="14509704" y="9369698"/>
                </a:cubicBezTo>
                <a:cubicBezTo>
                  <a:pt x="14509704" y="9408287"/>
                  <a:pt x="14534730" y="9356050"/>
                  <a:pt x="14550130" y="9373463"/>
                </a:cubicBezTo>
                <a:cubicBezTo>
                  <a:pt x="14508742" y="9429464"/>
                  <a:pt x="14499116" y="9420993"/>
                  <a:pt x="14458692" y="9420993"/>
                </a:cubicBezTo>
                <a:cubicBezTo>
                  <a:pt x="14509704" y="9395110"/>
                  <a:pt x="14483716" y="9373933"/>
                  <a:pt x="14473130" y="9326402"/>
                </a:cubicBezTo>
                <a:cubicBezTo>
                  <a:pt x="14442330" y="9313696"/>
                  <a:pt x="14447142" y="9360286"/>
                  <a:pt x="14411530" y="9347579"/>
                </a:cubicBezTo>
                <a:cubicBezTo>
                  <a:pt x="14396130" y="9300049"/>
                  <a:pt x="14335492" y="9300519"/>
                  <a:pt x="14320092" y="9248753"/>
                </a:cubicBezTo>
                <a:cubicBezTo>
                  <a:pt x="14386504" y="9308990"/>
                  <a:pt x="14518368" y="9331108"/>
                  <a:pt x="14621356" y="9270871"/>
                </a:cubicBezTo>
                <a:cubicBezTo>
                  <a:pt x="14595368" y="9279342"/>
                  <a:pt x="14533768" y="9240753"/>
                  <a:pt x="14467356" y="9270871"/>
                </a:cubicBezTo>
                <a:cubicBezTo>
                  <a:pt x="14477942" y="9236517"/>
                  <a:pt x="14432704" y="9258165"/>
                  <a:pt x="14448104" y="9214870"/>
                </a:cubicBezTo>
                <a:cubicBezTo>
                  <a:pt x="14340304" y="9219105"/>
                  <a:pt x="14284480" y="9184751"/>
                  <a:pt x="14217104" y="9227576"/>
                </a:cubicBezTo>
                <a:cubicBezTo>
                  <a:pt x="14201704" y="9223340"/>
                  <a:pt x="14211330" y="9202163"/>
                  <a:pt x="14211330" y="9184751"/>
                </a:cubicBezTo>
                <a:cubicBezTo>
                  <a:pt x="14155504" y="9223340"/>
                  <a:pt x="14125668" y="9158397"/>
                  <a:pt x="14074656" y="9218634"/>
                </a:cubicBezTo>
                <a:cubicBezTo>
                  <a:pt x="14053480" y="9265695"/>
                  <a:pt x="14125668" y="9222399"/>
                  <a:pt x="14099680" y="9274165"/>
                </a:cubicBezTo>
                <a:cubicBezTo>
                  <a:pt x="14064068" y="9304284"/>
                  <a:pt x="14068880" y="9253459"/>
                  <a:pt x="14038080" y="9253459"/>
                </a:cubicBezTo>
                <a:cubicBezTo>
                  <a:pt x="14002468" y="9266165"/>
                  <a:pt x="14043856" y="9287813"/>
                  <a:pt x="14022680" y="9322167"/>
                </a:cubicBezTo>
                <a:cubicBezTo>
                  <a:pt x="13976480" y="9334873"/>
                  <a:pt x="13962042" y="9312755"/>
                  <a:pt x="13946642" y="9274165"/>
                </a:cubicBezTo>
                <a:cubicBezTo>
                  <a:pt x="13812856" y="9295813"/>
                  <a:pt x="13765692" y="9325461"/>
                  <a:pt x="13811892" y="9428994"/>
                </a:cubicBezTo>
                <a:cubicBezTo>
                  <a:pt x="13848468" y="9424758"/>
                  <a:pt x="13863868" y="9390875"/>
                  <a:pt x="13884080" y="9364992"/>
                </a:cubicBezTo>
                <a:cubicBezTo>
                  <a:pt x="13884080" y="9326402"/>
                  <a:pt x="13848468" y="9372992"/>
                  <a:pt x="13833068" y="9360286"/>
                </a:cubicBezTo>
                <a:cubicBezTo>
                  <a:pt x="13859056" y="9321696"/>
                  <a:pt x="13869642" y="9343815"/>
                  <a:pt x="13895630" y="9326402"/>
                </a:cubicBezTo>
                <a:cubicBezTo>
                  <a:pt x="13895630" y="9343815"/>
                  <a:pt x="13899480" y="9356991"/>
                  <a:pt x="13930280" y="9369698"/>
                </a:cubicBezTo>
                <a:cubicBezTo>
                  <a:pt x="13925468" y="9387110"/>
                  <a:pt x="13899480" y="9377698"/>
                  <a:pt x="13884080" y="9377698"/>
                </a:cubicBezTo>
                <a:cubicBezTo>
                  <a:pt x="13884080" y="9395110"/>
                  <a:pt x="13879268" y="9403581"/>
                  <a:pt x="13869642" y="9403581"/>
                </a:cubicBezTo>
                <a:cubicBezTo>
                  <a:pt x="13879268" y="9442171"/>
                  <a:pt x="13931242" y="9447347"/>
                  <a:pt x="13946642" y="9399816"/>
                </a:cubicBezTo>
                <a:cubicBezTo>
                  <a:pt x="13946642" y="9434170"/>
                  <a:pt x="14017868" y="9437935"/>
                  <a:pt x="14022680" y="9390875"/>
                </a:cubicBezTo>
                <a:cubicBezTo>
                  <a:pt x="14033268" y="9455347"/>
                  <a:pt x="14068880" y="9472760"/>
                  <a:pt x="14125668" y="9451112"/>
                </a:cubicBezTo>
                <a:cubicBezTo>
                  <a:pt x="14125668" y="9425229"/>
                  <a:pt x="14084280" y="9437935"/>
                  <a:pt x="14099680" y="9395110"/>
                </a:cubicBezTo>
                <a:cubicBezTo>
                  <a:pt x="14166092" y="9369227"/>
                  <a:pt x="14206516" y="9403581"/>
                  <a:pt x="14247904" y="9433700"/>
                </a:cubicBezTo>
                <a:cubicBezTo>
                  <a:pt x="14191116" y="9610176"/>
                  <a:pt x="14478904" y="9596999"/>
                  <a:pt x="14576116" y="9631353"/>
                </a:cubicBezTo>
                <a:cubicBezTo>
                  <a:pt x="14554942" y="9653001"/>
                  <a:pt x="14525104" y="9661942"/>
                  <a:pt x="14509704" y="9692061"/>
                </a:cubicBezTo>
                <a:cubicBezTo>
                  <a:pt x="14560716" y="9653471"/>
                  <a:pt x="14590556" y="9648765"/>
                  <a:pt x="14656968" y="9648765"/>
                </a:cubicBezTo>
                <a:lnTo>
                  <a:pt x="14647342" y="9704767"/>
                </a:lnTo>
                <a:cubicBezTo>
                  <a:pt x="14616542" y="9653001"/>
                  <a:pt x="14555904" y="9678884"/>
                  <a:pt x="14534730" y="9734885"/>
                </a:cubicBezTo>
                <a:cubicBezTo>
                  <a:pt x="14570342" y="9756533"/>
                  <a:pt x="14595368" y="9734885"/>
                  <a:pt x="14554942" y="9803593"/>
                </a:cubicBezTo>
                <a:cubicBezTo>
                  <a:pt x="14601142" y="9825241"/>
                  <a:pt x="14590556" y="9764533"/>
                  <a:pt x="14601142" y="9725944"/>
                </a:cubicBezTo>
                <a:cubicBezTo>
                  <a:pt x="14631942" y="9756062"/>
                  <a:pt x="14653116" y="9756062"/>
                  <a:pt x="14688730" y="9717473"/>
                </a:cubicBezTo>
                <a:cubicBezTo>
                  <a:pt x="14719530" y="9734415"/>
                  <a:pt x="14682956" y="9812064"/>
                  <a:pt x="14703168" y="9842183"/>
                </a:cubicBezTo>
                <a:cubicBezTo>
                  <a:pt x="14700280" y="9852065"/>
                  <a:pt x="14693542" y="9857713"/>
                  <a:pt x="14688730" y="9865242"/>
                </a:cubicBezTo>
                <a:cubicBezTo>
                  <a:pt x="14691616" y="9837477"/>
                  <a:pt x="14673330" y="9827594"/>
                  <a:pt x="14688730" y="9786181"/>
                </a:cubicBezTo>
                <a:cubicBezTo>
                  <a:pt x="14631942" y="9777240"/>
                  <a:pt x="14641568" y="9829477"/>
                  <a:pt x="14605956" y="9821006"/>
                </a:cubicBezTo>
                <a:cubicBezTo>
                  <a:pt x="14610768" y="9842653"/>
                  <a:pt x="14657930" y="9821006"/>
                  <a:pt x="14642530" y="9864301"/>
                </a:cubicBezTo>
                <a:lnTo>
                  <a:pt x="14687768" y="9867595"/>
                </a:lnTo>
                <a:cubicBezTo>
                  <a:pt x="14671404" y="9892537"/>
                  <a:pt x="14650230" y="9909008"/>
                  <a:pt x="14616542" y="9902891"/>
                </a:cubicBezTo>
                <a:lnTo>
                  <a:pt x="14601142" y="9984305"/>
                </a:lnTo>
                <a:cubicBezTo>
                  <a:pt x="14570342" y="9992776"/>
                  <a:pt x="14575156" y="9963598"/>
                  <a:pt x="14550130" y="9967834"/>
                </a:cubicBezTo>
                <a:cubicBezTo>
                  <a:pt x="14585742" y="10023835"/>
                  <a:pt x="14529916" y="10078425"/>
                  <a:pt x="14473130" y="10083131"/>
                </a:cubicBezTo>
                <a:cubicBezTo>
                  <a:pt x="14473130" y="10044071"/>
                  <a:pt x="14498156" y="10057719"/>
                  <a:pt x="14503930" y="10031836"/>
                </a:cubicBezTo>
                <a:cubicBezTo>
                  <a:pt x="14294104" y="10053013"/>
                  <a:pt x="14140104" y="9941480"/>
                  <a:pt x="14016904" y="9877007"/>
                </a:cubicBezTo>
                <a:cubicBezTo>
                  <a:pt x="13986104" y="9893949"/>
                  <a:pt x="13965892" y="9919832"/>
                  <a:pt x="13914880" y="9907126"/>
                </a:cubicBezTo>
                <a:cubicBezTo>
                  <a:pt x="13919692" y="9885478"/>
                  <a:pt x="13910068" y="9872301"/>
                  <a:pt x="13899480" y="9867595"/>
                </a:cubicBezTo>
                <a:cubicBezTo>
                  <a:pt x="13904292" y="9850654"/>
                  <a:pt x="13920656" y="9854889"/>
                  <a:pt x="13936056" y="9854889"/>
                </a:cubicBezTo>
                <a:cubicBezTo>
                  <a:pt x="13894668" y="9760298"/>
                  <a:pt x="13859056" y="9777710"/>
                  <a:pt x="13741628" y="9773475"/>
                </a:cubicBezTo>
                <a:cubicBezTo>
                  <a:pt x="13726228" y="9820535"/>
                  <a:pt x="13781092" y="9794652"/>
                  <a:pt x="13760880" y="9842183"/>
                </a:cubicBezTo>
                <a:cubicBezTo>
                  <a:pt x="13740668" y="9820535"/>
                  <a:pt x="13745480" y="9813005"/>
                  <a:pt x="13709868" y="9825712"/>
                </a:cubicBezTo>
                <a:cubicBezTo>
                  <a:pt x="13709868" y="9804064"/>
                  <a:pt x="13725268" y="9803123"/>
                  <a:pt x="13725268" y="9786181"/>
                </a:cubicBezTo>
                <a:cubicBezTo>
                  <a:pt x="13668480" y="9824770"/>
                  <a:pt x="13675216" y="9717944"/>
                  <a:pt x="13613616" y="9765475"/>
                </a:cubicBezTo>
                <a:cubicBezTo>
                  <a:pt x="13572228" y="9752298"/>
                  <a:pt x="13654042" y="9717473"/>
                  <a:pt x="13618428" y="9713238"/>
                </a:cubicBezTo>
                <a:cubicBezTo>
                  <a:pt x="13628054" y="9683119"/>
                  <a:pt x="13674254" y="9709002"/>
                  <a:pt x="13699280" y="9704767"/>
                </a:cubicBezTo>
                <a:cubicBezTo>
                  <a:pt x="13709868" y="9627117"/>
                  <a:pt x="13628054" y="9683119"/>
                  <a:pt x="13607842" y="9657236"/>
                </a:cubicBezTo>
                <a:cubicBezTo>
                  <a:pt x="13668480" y="9627117"/>
                  <a:pt x="13581854" y="9610176"/>
                  <a:pt x="13622280" y="9575822"/>
                </a:cubicBezTo>
                <a:cubicBezTo>
                  <a:pt x="13551054" y="9566880"/>
                  <a:pt x="13541428" y="9619117"/>
                  <a:pt x="13515442" y="9554645"/>
                </a:cubicBezTo>
                <a:cubicBezTo>
                  <a:pt x="13490416" y="9550409"/>
                  <a:pt x="13479828" y="9575822"/>
                  <a:pt x="13464428" y="9593234"/>
                </a:cubicBezTo>
                <a:cubicBezTo>
                  <a:pt x="13453842" y="9619117"/>
                  <a:pt x="13505816" y="9640765"/>
                  <a:pt x="13515442" y="9610646"/>
                </a:cubicBezTo>
                <a:cubicBezTo>
                  <a:pt x="13469242" y="9701002"/>
                  <a:pt x="13423042" y="9536291"/>
                  <a:pt x="13336416" y="9515114"/>
                </a:cubicBezTo>
                <a:cubicBezTo>
                  <a:pt x="13402828" y="9428994"/>
                  <a:pt x="13479828" y="9554174"/>
                  <a:pt x="13581854" y="9493937"/>
                </a:cubicBezTo>
                <a:cubicBezTo>
                  <a:pt x="13617468" y="9562645"/>
                  <a:pt x="13653080" y="9459112"/>
                  <a:pt x="13699280" y="9502408"/>
                </a:cubicBezTo>
                <a:cubicBezTo>
                  <a:pt x="13689654" y="9532526"/>
                  <a:pt x="13654042" y="9528761"/>
                  <a:pt x="13628054" y="9537232"/>
                </a:cubicBezTo>
                <a:cubicBezTo>
                  <a:pt x="13654042" y="9597469"/>
                  <a:pt x="13719492" y="9545703"/>
                  <a:pt x="13776280" y="9575822"/>
                </a:cubicBezTo>
                <a:cubicBezTo>
                  <a:pt x="13745480" y="9519820"/>
                  <a:pt x="13705054" y="9476525"/>
                  <a:pt x="13669442" y="9433700"/>
                </a:cubicBezTo>
                <a:cubicBezTo>
                  <a:pt x="13638642" y="9420523"/>
                  <a:pt x="13637680" y="9468995"/>
                  <a:pt x="13607842" y="9455818"/>
                </a:cubicBezTo>
                <a:lnTo>
                  <a:pt x="13618428" y="9416287"/>
                </a:lnTo>
                <a:cubicBezTo>
                  <a:pt x="13572228" y="9403111"/>
                  <a:pt x="13572228" y="9455347"/>
                  <a:pt x="13526028" y="9433700"/>
                </a:cubicBezTo>
                <a:cubicBezTo>
                  <a:pt x="13572228" y="9407817"/>
                  <a:pt x="13526028" y="9394169"/>
                  <a:pt x="13541428" y="9342873"/>
                </a:cubicBezTo>
                <a:cubicBezTo>
                  <a:pt x="13479828" y="9329697"/>
                  <a:pt x="13516404" y="9377698"/>
                  <a:pt x="13485604" y="9403581"/>
                </a:cubicBezTo>
                <a:cubicBezTo>
                  <a:pt x="13403792" y="9412052"/>
                  <a:pt x="13351816" y="9369227"/>
                  <a:pt x="13285404" y="9364992"/>
                </a:cubicBezTo>
                <a:cubicBezTo>
                  <a:pt x="13270004" y="9369227"/>
                  <a:pt x="13269042" y="9398875"/>
                  <a:pt x="13264228" y="9416287"/>
                </a:cubicBezTo>
                <a:cubicBezTo>
                  <a:pt x="13299842" y="9398875"/>
                  <a:pt x="13357592" y="9382875"/>
                  <a:pt x="13372028" y="9425699"/>
                </a:cubicBezTo>
                <a:cubicBezTo>
                  <a:pt x="13362404" y="9408287"/>
                  <a:pt x="13239204" y="9450641"/>
                  <a:pt x="13295992" y="9484995"/>
                </a:cubicBezTo>
                <a:cubicBezTo>
                  <a:pt x="13260380" y="9501937"/>
                  <a:pt x="13254604" y="9497702"/>
                  <a:pt x="13197816" y="9545233"/>
                </a:cubicBezTo>
                <a:cubicBezTo>
                  <a:pt x="13202628" y="9523585"/>
                  <a:pt x="13218992" y="9519820"/>
                  <a:pt x="13218992" y="9493937"/>
                </a:cubicBezTo>
                <a:cubicBezTo>
                  <a:pt x="13203592" y="9489701"/>
                  <a:pt x="13197816" y="9507114"/>
                  <a:pt x="13182416" y="9507114"/>
                </a:cubicBezTo>
                <a:cubicBezTo>
                  <a:pt x="13167016" y="9584293"/>
                  <a:pt x="13182416" y="9575351"/>
                  <a:pt x="13197816" y="9627117"/>
                </a:cubicBezTo>
                <a:cubicBezTo>
                  <a:pt x="13187228" y="9592293"/>
                  <a:pt x="13151616" y="9653471"/>
                  <a:pt x="13146804" y="9610646"/>
                </a:cubicBezTo>
                <a:cubicBezTo>
                  <a:pt x="13049592" y="9722650"/>
                  <a:pt x="12952380" y="9821006"/>
                  <a:pt x="12808968" y="9790887"/>
                </a:cubicBezTo>
                <a:cubicBezTo>
                  <a:pt x="12742554" y="9881243"/>
                  <a:pt x="12620316" y="9885478"/>
                  <a:pt x="12548128" y="9975834"/>
                </a:cubicBezTo>
                <a:cubicBezTo>
                  <a:pt x="12512516" y="9975834"/>
                  <a:pt x="12460540" y="9949480"/>
                  <a:pt x="12455728" y="10009717"/>
                </a:cubicBezTo>
                <a:cubicBezTo>
                  <a:pt x="12435516" y="10005011"/>
                  <a:pt x="12421080" y="9997952"/>
                  <a:pt x="12421080" y="9980540"/>
                </a:cubicBezTo>
                <a:cubicBezTo>
                  <a:pt x="12379692" y="9980540"/>
                  <a:pt x="12450916" y="10023365"/>
                  <a:pt x="12410492" y="10031836"/>
                </a:cubicBezTo>
                <a:cubicBezTo>
                  <a:pt x="12358516" y="10040306"/>
                  <a:pt x="12420116" y="10006423"/>
                  <a:pt x="12389316" y="10006423"/>
                </a:cubicBezTo>
                <a:cubicBezTo>
                  <a:pt x="12373916" y="10032306"/>
                  <a:pt x="12353704" y="10057248"/>
                  <a:pt x="12333492" y="10083131"/>
                </a:cubicBezTo>
                <a:cubicBezTo>
                  <a:pt x="12256492" y="10095838"/>
                  <a:pt x="12108266" y="10066190"/>
                  <a:pt x="12026454" y="10100544"/>
                </a:cubicBezTo>
                <a:cubicBezTo>
                  <a:pt x="12011054" y="10091602"/>
                  <a:pt x="12005280" y="10078896"/>
                  <a:pt x="12000466" y="10057719"/>
                </a:cubicBezTo>
                <a:cubicBezTo>
                  <a:pt x="11785828" y="10130662"/>
                  <a:pt x="11662628" y="9984775"/>
                  <a:pt x="11477828" y="9993246"/>
                </a:cubicBezTo>
                <a:cubicBezTo>
                  <a:pt x="11462428" y="9937245"/>
                  <a:pt x="11426816" y="9962657"/>
                  <a:pt x="11365216" y="9945715"/>
                </a:cubicBezTo>
                <a:cubicBezTo>
                  <a:pt x="11370992" y="9924068"/>
                  <a:pt x="11355592" y="9916067"/>
                  <a:pt x="11360404" y="9894420"/>
                </a:cubicBezTo>
                <a:cubicBezTo>
                  <a:pt x="11242978" y="9924538"/>
                  <a:pt x="11181378" y="9807829"/>
                  <a:pt x="11063952" y="9803593"/>
                </a:cubicBezTo>
                <a:lnTo>
                  <a:pt x="11068766" y="9765475"/>
                </a:lnTo>
                <a:cubicBezTo>
                  <a:pt x="10991766" y="9804064"/>
                  <a:pt x="11012940" y="9725473"/>
                  <a:pt x="10935940" y="9768769"/>
                </a:cubicBezTo>
                <a:cubicBezTo>
                  <a:pt x="10931128" y="9725473"/>
                  <a:pt x="10889740" y="9717473"/>
                  <a:pt x="10853166" y="9734885"/>
                </a:cubicBezTo>
                <a:cubicBezTo>
                  <a:pt x="10868566" y="9700531"/>
                  <a:pt x="10843540" y="9700061"/>
                  <a:pt x="10853166" y="9669942"/>
                </a:cubicBezTo>
                <a:cubicBezTo>
                  <a:pt x="10822364" y="9656765"/>
                  <a:pt x="10828140" y="9704767"/>
                  <a:pt x="10797340" y="9692061"/>
                </a:cubicBezTo>
                <a:cubicBezTo>
                  <a:pt x="10735740" y="9601705"/>
                  <a:pt x="10617352" y="9516055"/>
                  <a:pt x="10495116" y="9524526"/>
                </a:cubicBezTo>
                <a:cubicBezTo>
                  <a:pt x="10479716" y="9446877"/>
                  <a:pt x="10428704" y="9399346"/>
                  <a:pt x="10372878" y="9364992"/>
                </a:cubicBezTo>
                <a:cubicBezTo>
                  <a:pt x="10383464" y="9343344"/>
                  <a:pt x="10393090" y="9317461"/>
                  <a:pt x="10402716" y="9291578"/>
                </a:cubicBezTo>
                <a:cubicBezTo>
                  <a:pt x="10356516" y="9308990"/>
                  <a:pt x="10317052" y="9347579"/>
                  <a:pt x="10306464" y="9278871"/>
                </a:cubicBezTo>
                <a:cubicBezTo>
                  <a:pt x="10286252" y="9278871"/>
                  <a:pt x="10269890" y="9287342"/>
                  <a:pt x="10259304" y="9304755"/>
                </a:cubicBezTo>
                <a:cubicBezTo>
                  <a:pt x="10243904" y="9287342"/>
                  <a:pt x="10228504" y="9265224"/>
                  <a:pt x="10213104" y="9244047"/>
                </a:cubicBezTo>
                <a:cubicBezTo>
                  <a:pt x="10203478" y="9248282"/>
                  <a:pt x="10183264" y="9270871"/>
                  <a:pt x="10198664" y="9270871"/>
                </a:cubicBezTo>
                <a:cubicBezTo>
                  <a:pt x="10167864" y="9292519"/>
                  <a:pt x="10147652" y="9274636"/>
                  <a:pt x="10127440" y="9240282"/>
                </a:cubicBezTo>
                <a:cubicBezTo>
                  <a:pt x="9993652" y="9240282"/>
                  <a:pt x="9901252" y="9269930"/>
                  <a:pt x="9783828" y="9218634"/>
                </a:cubicBezTo>
                <a:cubicBezTo>
                  <a:pt x="9686616" y="9287342"/>
                  <a:pt x="9543202" y="9213928"/>
                  <a:pt x="9451764" y="9188045"/>
                </a:cubicBezTo>
                <a:cubicBezTo>
                  <a:pt x="9215952" y="9230870"/>
                  <a:pt x="9015752" y="9106631"/>
                  <a:pt x="8841540" y="9175339"/>
                </a:cubicBezTo>
                <a:cubicBezTo>
                  <a:pt x="8851164" y="9145220"/>
                  <a:pt x="8826140" y="9145691"/>
                  <a:pt x="8841540" y="9111337"/>
                </a:cubicBezTo>
                <a:cubicBezTo>
                  <a:pt x="8805928" y="9102866"/>
                  <a:pt x="8801114" y="9136749"/>
                  <a:pt x="8801114" y="9175339"/>
                </a:cubicBezTo>
                <a:cubicBezTo>
                  <a:pt x="8764540" y="9153691"/>
                  <a:pt x="8785714" y="9136749"/>
                  <a:pt x="8775128" y="9106631"/>
                </a:cubicBezTo>
                <a:cubicBezTo>
                  <a:pt x="8749140" y="9158397"/>
                  <a:pt x="8744328" y="9133455"/>
                  <a:pt x="8708714" y="9116043"/>
                </a:cubicBezTo>
                <a:cubicBezTo>
                  <a:pt x="8688502" y="9172045"/>
                  <a:pt x="8759728" y="9137691"/>
                  <a:pt x="8745288" y="9184751"/>
                </a:cubicBezTo>
                <a:cubicBezTo>
                  <a:pt x="8708714" y="9154632"/>
                  <a:pt x="8616314" y="9132985"/>
                  <a:pt x="8636527" y="9085454"/>
                </a:cubicBezTo>
                <a:cubicBezTo>
                  <a:pt x="8605727" y="9068512"/>
                  <a:pt x="8600914" y="9102395"/>
                  <a:pt x="8596102" y="9136749"/>
                </a:cubicBezTo>
                <a:cubicBezTo>
                  <a:pt x="8468089" y="9115102"/>
                  <a:pt x="8463277" y="9025217"/>
                  <a:pt x="8309276" y="9081218"/>
                </a:cubicBezTo>
                <a:cubicBezTo>
                  <a:pt x="8329489" y="9063806"/>
                  <a:pt x="8319864" y="9059571"/>
                  <a:pt x="8319864" y="9037923"/>
                </a:cubicBezTo>
                <a:cubicBezTo>
                  <a:pt x="8279439" y="9029452"/>
                  <a:pt x="8258264" y="9046394"/>
                  <a:pt x="8247676" y="9076512"/>
                </a:cubicBezTo>
                <a:cubicBezTo>
                  <a:pt x="8212064" y="9080748"/>
                  <a:pt x="8222652" y="9037452"/>
                  <a:pt x="8196664" y="9033217"/>
                </a:cubicBezTo>
                <a:cubicBezTo>
                  <a:pt x="8145652" y="9028981"/>
                  <a:pt x="8140839" y="9102395"/>
                  <a:pt x="8079239" y="9093925"/>
                </a:cubicBezTo>
                <a:cubicBezTo>
                  <a:pt x="8125439" y="9025217"/>
                  <a:pt x="8007052" y="9063335"/>
                  <a:pt x="7991652" y="9020511"/>
                </a:cubicBezTo>
                <a:cubicBezTo>
                  <a:pt x="7956039" y="9024746"/>
                  <a:pt x="7946414" y="9068041"/>
                  <a:pt x="7910802" y="9068041"/>
                </a:cubicBezTo>
                <a:cubicBezTo>
                  <a:pt x="7910802" y="9037923"/>
                  <a:pt x="7946414" y="9055806"/>
                  <a:pt x="7951226" y="9029923"/>
                </a:cubicBezTo>
                <a:cubicBezTo>
                  <a:pt x="7838614" y="9008275"/>
                  <a:pt x="7797226" y="9028981"/>
                  <a:pt x="7689426" y="9003098"/>
                </a:cubicBezTo>
                <a:cubicBezTo>
                  <a:pt x="7643226" y="8989921"/>
                  <a:pt x="7567189" y="9007804"/>
                  <a:pt x="7541202" y="8995098"/>
                </a:cubicBezTo>
                <a:cubicBezTo>
                  <a:pt x="7505589" y="8977686"/>
                  <a:pt x="7505589" y="8930155"/>
                  <a:pt x="7474789" y="8921684"/>
                </a:cubicBezTo>
                <a:cubicBezTo>
                  <a:pt x="7423776" y="8904272"/>
                  <a:pt x="7310201" y="8947567"/>
                  <a:pt x="7305388" y="8883095"/>
                </a:cubicBezTo>
                <a:cubicBezTo>
                  <a:pt x="7197588" y="8908978"/>
                  <a:pt x="7096526" y="8878389"/>
                  <a:pt x="6963701" y="8865682"/>
                </a:cubicBezTo>
                <a:cubicBezTo>
                  <a:pt x="6942526" y="8921684"/>
                  <a:pt x="6835688" y="8857682"/>
                  <a:pt x="6809701" y="8840270"/>
                </a:cubicBezTo>
                <a:cubicBezTo>
                  <a:pt x="6778901" y="8852976"/>
                  <a:pt x="6794301" y="8861447"/>
                  <a:pt x="6794301" y="8895801"/>
                </a:cubicBezTo>
                <a:cubicBezTo>
                  <a:pt x="6763501" y="8878859"/>
                  <a:pt x="6752914" y="8844035"/>
                  <a:pt x="6700938" y="8848270"/>
                </a:cubicBezTo>
                <a:cubicBezTo>
                  <a:pt x="6665326" y="8856741"/>
                  <a:pt x="6681688" y="8882624"/>
                  <a:pt x="6681688" y="8916978"/>
                </a:cubicBezTo>
                <a:cubicBezTo>
                  <a:pt x="6656664" y="8921213"/>
                  <a:pt x="6661476" y="8895330"/>
                  <a:pt x="6666288" y="8874153"/>
                </a:cubicBezTo>
                <a:cubicBezTo>
                  <a:pt x="6569076" y="8818152"/>
                  <a:pt x="6435288" y="8939096"/>
                  <a:pt x="6353476" y="8844505"/>
                </a:cubicBezTo>
                <a:cubicBezTo>
                  <a:pt x="6307276" y="8887801"/>
                  <a:pt x="6210063" y="8788974"/>
                  <a:pt x="6163863" y="8887801"/>
                </a:cubicBezTo>
                <a:cubicBezTo>
                  <a:pt x="6148463" y="8870859"/>
                  <a:pt x="6113813" y="8870859"/>
                  <a:pt x="6129213" y="8831799"/>
                </a:cubicBezTo>
                <a:cubicBezTo>
                  <a:pt x="6098413" y="8827564"/>
                  <a:pt x="6093600" y="8865682"/>
                  <a:pt x="6078200" y="8878859"/>
                </a:cubicBezTo>
                <a:cubicBezTo>
                  <a:pt x="6087826" y="8788504"/>
                  <a:pt x="5954038" y="8861918"/>
                  <a:pt x="5903026" y="8857682"/>
                </a:cubicBezTo>
                <a:cubicBezTo>
                  <a:pt x="5862600" y="8853447"/>
                  <a:pt x="5826988" y="8775327"/>
                  <a:pt x="5775013" y="8848270"/>
                </a:cubicBezTo>
                <a:cubicBezTo>
                  <a:pt x="5739400" y="8749444"/>
                  <a:pt x="5651813" y="8822858"/>
                  <a:pt x="5559413" y="8822858"/>
                </a:cubicBezTo>
                <a:cubicBezTo>
                  <a:pt x="5549788" y="8827093"/>
                  <a:pt x="5549788" y="8848270"/>
                  <a:pt x="5544976" y="8861447"/>
                </a:cubicBezTo>
                <a:cubicBezTo>
                  <a:pt x="5426588" y="8805445"/>
                  <a:pt x="5335150" y="8856741"/>
                  <a:pt x="5247562" y="8874153"/>
                </a:cubicBezTo>
                <a:cubicBezTo>
                  <a:pt x="5211950" y="8869918"/>
                  <a:pt x="5196550" y="8840740"/>
                  <a:pt x="5190775" y="8801680"/>
                </a:cubicBezTo>
                <a:cubicBezTo>
                  <a:pt x="5139762" y="8784739"/>
                  <a:pt x="5130138" y="8835564"/>
                  <a:pt x="5088750" y="8835564"/>
                </a:cubicBezTo>
                <a:cubicBezTo>
                  <a:pt x="5104150" y="8775327"/>
                  <a:pt x="4996350" y="8835564"/>
                  <a:pt x="5011750" y="8779562"/>
                </a:cubicBezTo>
                <a:cubicBezTo>
                  <a:pt x="4965550" y="8822387"/>
                  <a:pt x="4905875" y="8797445"/>
                  <a:pt x="4859675" y="8784268"/>
                </a:cubicBezTo>
                <a:cubicBezTo>
                  <a:pt x="4890475" y="8792739"/>
                  <a:pt x="4812512" y="8740973"/>
                  <a:pt x="4787488" y="8736737"/>
                </a:cubicBezTo>
                <a:cubicBezTo>
                  <a:pt x="4756688" y="8732502"/>
                  <a:pt x="4730700" y="8763091"/>
                  <a:pt x="4699900" y="8758856"/>
                </a:cubicBezTo>
                <a:cubicBezTo>
                  <a:pt x="4664288" y="8758856"/>
                  <a:pt x="4633488" y="8711795"/>
                  <a:pt x="4597875" y="8702854"/>
                </a:cubicBezTo>
                <a:cubicBezTo>
                  <a:pt x="4546862" y="8685912"/>
                  <a:pt x="4443875" y="8660029"/>
                  <a:pt x="4352437" y="8672735"/>
                </a:cubicBezTo>
                <a:cubicBezTo>
                  <a:pt x="4341850" y="8642617"/>
                  <a:pt x="4331262" y="8647323"/>
                  <a:pt x="4352437" y="8604027"/>
                </a:cubicBezTo>
                <a:cubicBezTo>
                  <a:pt x="4255224" y="8698618"/>
                  <a:pt x="4218650" y="8581909"/>
                  <a:pt x="4136837" y="8594615"/>
                </a:cubicBezTo>
                <a:cubicBezTo>
                  <a:pt x="4136837" y="8628969"/>
                  <a:pt x="4178224" y="8628499"/>
                  <a:pt x="4168600" y="8676030"/>
                </a:cubicBezTo>
                <a:cubicBezTo>
                  <a:pt x="4148387" y="8568262"/>
                  <a:pt x="3978024" y="8637440"/>
                  <a:pt x="3891400" y="8607322"/>
                </a:cubicBezTo>
                <a:cubicBezTo>
                  <a:pt x="3891400" y="8667559"/>
                  <a:pt x="3988612" y="8624734"/>
                  <a:pt x="3968400" y="8706619"/>
                </a:cubicBezTo>
                <a:cubicBezTo>
                  <a:pt x="4019412" y="8628969"/>
                  <a:pt x="4076200" y="8707560"/>
                  <a:pt x="4142612" y="8690148"/>
                </a:cubicBezTo>
                <a:cubicBezTo>
                  <a:pt x="3963587" y="8759326"/>
                  <a:pt x="3722000" y="8736737"/>
                  <a:pt x="3589174" y="8749444"/>
                </a:cubicBezTo>
                <a:cubicBezTo>
                  <a:pt x="3619974" y="8869918"/>
                  <a:pt x="3860600" y="8736267"/>
                  <a:pt x="3886587" y="8874153"/>
                </a:cubicBezTo>
                <a:cubicBezTo>
                  <a:pt x="3963587" y="8848270"/>
                  <a:pt x="3972250" y="8857682"/>
                  <a:pt x="4024224" y="8831799"/>
                </a:cubicBezTo>
                <a:cubicBezTo>
                  <a:pt x="4008824" y="8866153"/>
                  <a:pt x="4008824" y="8892036"/>
                  <a:pt x="4034812" y="8913213"/>
                </a:cubicBezTo>
                <a:cubicBezTo>
                  <a:pt x="4116624" y="8814387"/>
                  <a:pt x="4239824" y="8948038"/>
                  <a:pt x="4296612" y="8844505"/>
                </a:cubicBezTo>
                <a:cubicBezTo>
                  <a:pt x="4306237" y="8917919"/>
                  <a:pt x="4372650" y="8857212"/>
                  <a:pt x="4398637" y="8878859"/>
                </a:cubicBezTo>
                <a:cubicBezTo>
                  <a:pt x="4393824" y="8895801"/>
                  <a:pt x="4362062" y="8878389"/>
                  <a:pt x="4362062" y="8904272"/>
                </a:cubicBezTo>
                <a:cubicBezTo>
                  <a:pt x="4357250" y="8972980"/>
                  <a:pt x="4511250" y="8930155"/>
                  <a:pt x="4505475" y="8895801"/>
                </a:cubicBezTo>
                <a:cubicBezTo>
                  <a:pt x="4542050" y="8973450"/>
                  <a:pt x="4628675" y="8921684"/>
                  <a:pt x="4710488" y="8895801"/>
                </a:cubicBezTo>
                <a:cubicBezTo>
                  <a:pt x="4751875" y="8947567"/>
                  <a:pt x="4935712" y="9008275"/>
                  <a:pt x="5003088" y="8926390"/>
                </a:cubicBezTo>
                <a:cubicBezTo>
                  <a:pt x="5017525" y="8930626"/>
                  <a:pt x="5022338" y="8951803"/>
                  <a:pt x="5011750" y="8981921"/>
                </a:cubicBezTo>
                <a:cubicBezTo>
                  <a:pt x="5129175" y="8981921"/>
                  <a:pt x="5202325" y="8964980"/>
                  <a:pt x="5314938" y="9025217"/>
                </a:cubicBezTo>
                <a:cubicBezTo>
                  <a:pt x="5207138" y="9055335"/>
                  <a:pt x="5130138" y="8986157"/>
                  <a:pt x="5058912" y="9063806"/>
                </a:cubicBezTo>
                <a:cubicBezTo>
                  <a:pt x="5058912" y="9076512"/>
                  <a:pt x="5079125" y="9080748"/>
                  <a:pt x="5073350" y="9106631"/>
                </a:cubicBezTo>
                <a:cubicBezTo>
                  <a:pt x="5114738" y="9098160"/>
                  <a:pt x="5119550" y="9098160"/>
                  <a:pt x="5145538" y="9124043"/>
                </a:cubicBezTo>
                <a:cubicBezTo>
                  <a:pt x="5186925" y="9093925"/>
                  <a:pt x="5258150" y="9067571"/>
                  <a:pt x="5288950" y="9119337"/>
                </a:cubicBezTo>
                <a:cubicBezTo>
                  <a:pt x="5335150" y="9054865"/>
                  <a:pt x="5386162" y="9093454"/>
                  <a:pt x="5441988" y="9033217"/>
                </a:cubicBezTo>
                <a:cubicBezTo>
                  <a:pt x="5386162" y="9080277"/>
                  <a:pt x="5452576" y="9076042"/>
                  <a:pt x="5489150" y="9089219"/>
                </a:cubicBezTo>
                <a:cubicBezTo>
                  <a:pt x="5299538" y="9162162"/>
                  <a:pt x="5109925" y="9115572"/>
                  <a:pt x="4966512" y="9154162"/>
                </a:cubicBezTo>
                <a:cubicBezTo>
                  <a:pt x="4946300" y="9137220"/>
                  <a:pt x="4909725" y="9072277"/>
                  <a:pt x="4878925" y="9136749"/>
                </a:cubicBezTo>
                <a:cubicBezTo>
                  <a:pt x="4853900" y="9119337"/>
                  <a:pt x="4853900" y="9080748"/>
                  <a:pt x="4827912" y="9063806"/>
                </a:cubicBezTo>
                <a:cubicBezTo>
                  <a:pt x="4838500" y="9089689"/>
                  <a:pt x="4812512" y="9085924"/>
                  <a:pt x="4776900" y="9116043"/>
                </a:cubicBezTo>
                <a:cubicBezTo>
                  <a:pt x="4756688" y="9111808"/>
                  <a:pt x="4776900" y="9072748"/>
                  <a:pt x="4751875" y="9072748"/>
                </a:cubicBezTo>
                <a:cubicBezTo>
                  <a:pt x="4705675" y="9060041"/>
                  <a:pt x="4720112" y="9136749"/>
                  <a:pt x="4674875" y="9124043"/>
                </a:cubicBezTo>
                <a:cubicBezTo>
                  <a:pt x="4684500" y="9102395"/>
                  <a:pt x="4674875" y="9098160"/>
                  <a:pt x="4659475" y="9093925"/>
                </a:cubicBezTo>
                <a:cubicBezTo>
                  <a:pt x="4551675" y="9184280"/>
                  <a:pt x="4378424" y="9063335"/>
                  <a:pt x="4286024" y="9101925"/>
                </a:cubicBezTo>
                <a:cubicBezTo>
                  <a:pt x="4213837" y="9028511"/>
                  <a:pt x="4101224" y="9115572"/>
                  <a:pt x="3978987" y="9055335"/>
                </a:cubicBezTo>
                <a:cubicBezTo>
                  <a:pt x="3922200" y="9085454"/>
                  <a:pt x="3834612" y="9102395"/>
                  <a:pt x="3829800" y="9046394"/>
                </a:cubicBezTo>
                <a:cubicBezTo>
                  <a:pt x="3803812" y="9054865"/>
                  <a:pt x="3788412" y="9072748"/>
                  <a:pt x="3768200" y="9085454"/>
                </a:cubicBezTo>
                <a:cubicBezTo>
                  <a:pt x="3773012" y="9098631"/>
                  <a:pt x="3789374" y="9098631"/>
                  <a:pt x="3784562" y="9128749"/>
                </a:cubicBezTo>
                <a:cubicBezTo>
                  <a:pt x="3773974" y="9072748"/>
                  <a:pt x="3738362" y="9110866"/>
                  <a:pt x="3707562" y="9106631"/>
                </a:cubicBezTo>
                <a:cubicBezTo>
                  <a:pt x="3584362" y="9089219"/>
                  <a:pt x="3405337" y="9068512"/>
                  <a:pt x="3261924" y="9042629"/>
                </a:cubicBezTo>
                <a:cubicBezTo>
                  <a:pt x="3272512" y="8995569"/>
                  <a:pt x="3281174" y="9007334"/>
                  <a:pt x="3307162" y="9015805"/>
                </a:cubicBezTo>
                <a:cubicBezTo>
                  <a:pt x="3307162" y="9002628"/>
                  <a:pt x="3312937" y="8994627"/>
                  <a:pt x="3323524" y="8990392"/>
                </a:cubicBezTo>
                <a:cubicBezTo>
                  <a:pt x="3323524" y="8972980"/>
                  <a:pt x="3302349" y="8977215"/>
                  <a:pt x="3302349" y="8990392"/>
                </a:cubicBezTo>
                <a:cubicBezTo>
                  <a:pt x="3271549" y="8977215"/>
                  <a:pt x="3323524" y="8956509"/>
                  <a:pt x="3298499" y="8939096"/>
                </a:cubicBezTo>
                <a:cubicBezTo>
                  <a:pt x="3210912" y="9055335"/>
                  <a:pt x="3112736" y="8925920"/>
                  <a:pt x="3021299" y="8921684"/>
                </a:cubicBezTo>
                <a:cubicBezTo>
                  <a:pt x="3015524" y="8930155"/>
                  <a:pt x="3030924" y="8938626"/>
                  <a:pt x="3035736" y="8934390"/>
                </a:cubicBezTo>
                <a:cubicBezTo>
                  <a:pt x="2918312" y="8990392"/>
                  <a:pt x="2759499" y="8999804"/>
                  <a:pt x="2714262" y="8930626"/>
                </a:cubicBezTo>
                <a:cubicBezTo>
                  <a:pt x="2677686" y="8922155"/>
                  <a:pt x="2698861" y="8995098"/>
                  <a:pt x="2662286" y="8981921"/>
                </a:cubicBezTo>
                <a:cubicBezTo>
                  <a:pt x="2703674" y="8939096"/>
                  <a:pt x="2621861" y="8952273"/>
                  <a:pt x="2643036" y="8900507"/>
                </a:cubicBezTo>
                <a:cubicBezTo>
                  <a:pt x="2612236" y="8922155"/>
                  <a:pt x="2581436" y="8917449"/>
                  <a:pt x="2566036" y="8883095"/>
                </a:cubicBezTo>
                <a:cubicBezTo>
                  <a:pt x="2568924" y="8881212"/>
                  <a:pt x="2568924" y="8879800"/>
                  <a:pt x="2570849" y="8877447"/>
                </a:cubicBezTo>
                <a:cubicBezTo>
                  <a:pt x="2564111" y="8870859"/>
                  <a:pt x="2544861" y="8861447"/>
                  <a:pt x="2544861" y="8845917"/>
                </a:cubicBezTo>
                <a:cubicBezTo>
                  <a:pt x="2572774" y="8845917"/>
                  <a:pt x="2579511" y="8852035"/>
                  <a:pt x="2580474" y="8859094"/>
                </a:cubicBezTo>
                <a:cubicBezTo>
                  <a:pt x="2577586" y="8840740"/>
                  <a:pt x="2552561" y="8823328"/>
                  <a:pt x="2544861" y="8814387"/>
                </a:cubicBezTo>
                <a:cubicBezTo>
                  <a:pt x="2509249" y="8857682"/>
                  <a:pt x="2473636" y="8857212"/>
                  <a:pt x="2427436" y="8861447"/>
                </a:cubicBezTo>
                <a:cubicBezTo>
                  <a:pt x="2438024" y="8831328"/>
                  <a:pt x="2463049" y="8830858"/>
                  <a:pt x="2472674" y="8848270"/>
                </a:cubicBezTo>
                <a:cubicBezTo>
                  <a:pt x="2488074" y="8809681"/>
                  <a:pt x="2499624" y="8801680"/>
                  <a:pt x="2489036" y="8741443"/>
                </a:cubicBezTo>
                <a:cubicBezTo>
                  <a:pt x="2453424" y="8797445"/>
                  <a:pt x="2458236" y="8715090"/>
                  <a:pt x="2412036" y="8749444"/>
                </a:cubicBezTo>
                <a:cubicBezTo>
                  <a:pt x="2416849" y="8736737"/>
                  <a:pt x="2412036" y="8728266"/>
                  <a:pt x="2406261" y="8724031"/>
                </a:cubicBezTo>
                <a:cubicBezTo>
                  <a:pt x="2437061" y="8668029"/>
                  <a:pt x="2453424" y="8611557"/>
                  <a:pt x="2489036" y="8607322"/>
                </a:cubicBezTo>
                <a:cubicBezTo>
                  <a:pt x="2484224" y="8594615"/>
                  <a:pt x="2483261" y="8577674"/>
                  <a:pt x="2483261" y="8551790"/>
                </a:cubicBezTo>
                <a:cubicBezTo>
                  <a:pt x="2467861" y="8551790"/>
                  <a:pt x="2458236" y="8568732"/>
                  <a:pt x="2442836" y="8564497"/>
                </a:cubicBezTo>
                <a:cubicBezTo>
                  <a:pt x="2447649" y="8530143"/>
                  <a:pt x="2432249" y="8516966"/>
                  <a:pt x="2401449" y="8521201"/>
                </a:cubicBezTo>
                <a:cubicBezTo>
                  <a:pt x="2438024" y="8491083"/>
                  <a:pt x="2432249" y="8448728"/>
                  <a:pt x="2416849" y="8414374"/>
                </a:cubicBezTo>
                <a:cubicBezTo>
                  <a:pt x="2432249" y="8431787"/>
                  <a:pt x="2442836" y="8431787"/>
                  <a:pt x="2463049" y="8418610"/>
                </a:cubicBezTo>
                <a:cubicBezTo>
                  <a:pt x="2442836" y="8380021"/>
                  <a:pt x="2473636" y="8328254"/>
                  <a:pt x="2509249" y="8310842"/>
                </a:cubicBezTo>
                <a:cubicBezTo>
                  <a:pt x="2509249" y="8272253"/>
                  <a:pt x="2478449" y="8327784"/>
                  <a:pt x="2458236" y="8306136"/>
                </a:cubicBezTo>
                <a:lnTo>
                  <a:pt x="2467861" y="8216251"/>
                </a:lnTo>
                <a:cubicBezTo>
                  <a:pt x="2509249" y="8237899"/>
                  <a:pt x="2519836" y="8190839"/>
                  <a:pt x="2566036" y="8220957"/>
                </a:cubicBezTo>
                <a:cubicBezTo>
                  <a:pt x="2586249" y="8195545"/>
                  <a:pt x="2601649" y="8164955"/>
                  <a:pt x="2621861" y="8143308"/>
                </a:cubicBezTo>
                <a:cubicBezTo>
                  <a:pt x="2642074" y="8169191"/>
                  <a:pt x="2646886" y="8147543"/>
                  <a:pt x="2677686" y="8147543"/>
                </a:cubicBezTo>
                <a:cubicBezTo>
                  <a:pt x="2672874" y="8186603"/>
                  <a:pt x="2745062" y="8190839"/>
                  <a:pt x="2760462" y="8178132"/>
                </a:cubicBezTo>
                <a:cubicBezTo>
                  <a:pt x="2754686" y="8156485"/>
                  <a:pt x="2749874" y="8134837"/>
                  <a:pt x="2723886" y="8134837"/>
                </a:cubicBezTo>
                <a:cubicBezTo>
                  <a:pt x="2765274" y="8074600"/>
                  <a:pt x="2734474" y="8052481"/>
                  <a:pt x="2683461" y="8022363"/>
                </a:cubicBezTo>
                <a:cubicBezTo>
                  <a:pt x="2668061" y="8035069"/>
                  <a:pt x="2658436" y="8057658"/>
                  <a:pt x="2643036" y="8074600"/>
                </a:cubicBezTo>
                <a:cubicBezTo>
                  <a:pt x="2643036" y="7975773"/>
                  <a:pt x="2540049" y="8031775"/>
                  <a:pt x="2518874" y="7962596"/>
                </a:cubicBezTo>
                <a:cubicBezTo>
                  <a:pt x="2489036" y="7988479"/>
                  <a:pt x="2427436" y="8070364"/>
                  <a:pt x="2478449" y="8079306"/>
                </a:cubicBezTo>
                <a:cubicBezTo>
                  <a:pt x="2468824" y="8126366"/>
                  <a:pt x="2412036" y="8092012"/>
                  <a:pt x="2391824" y="8074600"/>
                </a:cubicBezTo>
                <a:cubicBezTo>
                  <a:pt x="2391824" y="8031775"/>
                  <a:pt x="2432249" y="8057187"/>
                  <a:pt x="2442836" y="8039775"/>
                </a:cubicBezTo>
                <a:cubicBezTo>
                  <a:pt x="2447649" y="8001186"/>
                  <a:pt x="2391824" y="7984244"/>
                  <a:pt x="2442836" y="7971067"/>
                </a:cubicBezTo>
                <a:cubicBezTo>
                  <a:pt x="2422624" y="7958361"/>
                  <a:pt x="2416849" y="7932007"/>
                  <a:pt x="2391824" y="7927772"/>
                </a:cubicBezTo>
                <a:cubicBezTo>
                  <a:pt x="2401449" y="7915065"/>
                  <a:pt x="2411074" y="7902359"/>
                  <a:pt x="2395674" y="7902359"/>
                </a:cubicBezTo>
                <a:cubicBezTo>
                  <a:pt x="2416849" y="7881182"/>
                  <a:pt x="2478449" y="7859534"/>
                  <a:pt x="2463049" y="7838357"/>
                </a:cubicBezTo>
                <a:cubicBezTo>
                  <a:pt x="2515024" y="7812474"/>
                  <a:pt x="2550636" y="7851063"/>
                  <a:pt x="2617049" y="7833651"/>
                </a:cubicBezTo>
                <a:cubicBezTo>
                  <a:pt x="2617049" y="7786591"/>
                  <a:pt x="2574699" y="7812003"/>
                  <a:pt x="2549674" y="7816239"/>
                </a:cubicBezTo>
                <a:cubicBezTo>
                  <a:pt x="2569886" y="7760237"/>
                  <a:pt x="2524649" y="7773414"/>
                  <a:pt x="2544861" y="7722118"/>
                </a:cubicBezTo>
                <a:cubicBezTo>
                  <a:pt x="2555449" y="7708941"/>
                  <a:pt x="2637261" y="7729648"/>
                  <a:pt x="2617049" y="7682117"/>
                </a:cubicBezTo>
                <a:cubicBezTo>
                  <a:pt x="2647849" y="7703765"/>
                  <a:pt x="2667099" y="7712706"/>
                  <a:pt x="2728699" y="7716942"/>
                </a:cubicBezTo>
                <a:cubicBezTo>
                  <a:pt x="2770086" y="7613880"/>
                  <a:pt x="2846124" y="7657175"/>
                  <a:pt x="2907724" y="7605409"/>
                </a:cubicBezTo>
                <a:cubicBezTo>
                  <a:pt x="2872112" y="7566819"/>
                  <a:pt x="2851899" y="7630821"/>
                  <a:pt x="2800886" y="7600703"/>
                </a:cubicBezTo>
                <a:cubicBezTo>
                  <a:pt x="2806662" y="7553643"/>
                  <a:pt x="2842274" y="7609644"/>
                  <a:pt x="2851899" y="7549878"/>
                </a:cubicBezTo>
                <a:cubicBezTo>
                  <a:pt x="2857674" y="7588467"/>
                  <a:pt x="2873074" y="7571996"/>
                  <a:pt x="2873074" y="7511759"/>
                </a:cubicBezTo>
                <a:cubicBezTo>
                  <a:pt x="2888474" y="7524465"/>
                  <a:pt x="2907724" y="7541407"/>
                  <a:pt x="2882699" y="7562584"/>
                </a:cubicBezTo>
                <a:cubicBezTo>
                  <a:pt x="2928899" y="7562584"/>
                  <a:pt x="2944299" y="7557878"/>
                  <a:pt x="2969324" y="7501876"/>
                </a:cubicBezTo>
                <a:cubicBezTo>
                  <a:pt x="3015524" y="7545172"/>
                  <a:pt x="3062686" y="7472699"/>
                  <a:pt x="3107924" y="7468464"/>
                </a:cubicBezTo>
                <a:cubicBezTo>
                  <a:pt x="3087712" y="7420933"/>
                  <a:pt x="3000124" y="7325871"/>
                  <a:pt x="2969324" y="7364931"/>
                </a:cubicBezTo>
                <a:cubicBezTo>
                  <a:pt x="2939486" y="7334812"/>
                  <a:pt x="3005899" y="7312694"/>
                  <a:pt x="3005899" y="7273634"/>
                </a:cubicBezTo>
                <a:cubicBezTo>
                  <a:pt x="2990499" y="7235045"/>
                  <a:pt x="2995312" y="7175278"/>
                  <a:pt x="2954886" y="7162101"/>
                </a:cubicBezTo>
                <a:cubicBezTo>
                  <a:pt x="2944299" y="7166807"/>
                  <a:pt x="2950074" y="7174807"/>
                  <a:pt x="2954886" y="7174807"/>
                </a:cubicBezTo>
                <a:cubicBezTo>
                  <a:pt x="2939486" y="7213868"/>
                  <a:pt x="2929862" y="7157395"/>
                  <a:pt x="2899062" y="7170101"/>
                </a:cubicBezTo>
                <a:cubicBezTo>
                  <a:pt x="2877886" y="7165866"/>
                  <a:pt x="2893286" y="7209161"/>
                  <a:pt x="2903874" y="7213397"/>
                </a:cubicBezTo>
                <a:cubicBezTo>
                  <a:pt x="2888474" y="7230809"/>
                  <a:pt x="2826874" y="7201632"/>
                  <a:pt x="2822062" y="7167278"/>
                </a:cubicBezTo>
                <a:cubicBezTo>
                  <a:pt x="2749874" y="7218574"/>
                  <a:pt x="2580474" y="7200691"/>
                  <a:pt x="2549674" y="7260928"/>
                </a:cubicBezTo>
                <a:cubicBezTo>
                  <a:pt x="2529461" y="7286811"/>
                  <a:pt x="2509249" y="7222338"/>
                  <a:pt x="2504436" y="7205397"/>
                </a:cubicBezTo>
                <a:cubicBezTo>
                  <a:pt x="2493849" y="7204926"/>
                  <a:pt x="2489036" y="7218103"/>
                  <a:pt x="2478449" y="7218103"/>
                </a:cubicBezTo>
                <a:cubicBezTo>
                  <a:pt x="2453424" y="7252457"/>
                  <a:pt x="2518874" y="7243515"/>
                  <a:pt x="2483261" y="7256222"/>
                </a:cubicBezTo>
                <a:cubicBezTo>
                  <a:pt x="2472674" y="7265163"/>
                  <a:pt x="2462086" y="7269399"/>
                  <a:pt x="2446686" y="7269399"/>
                </a:cubicBezTo>
                <a:cubicBezTo>
                  <a:pt x="2462086" y="7157395"/>
                  <a:pt x="2258036" y="7235045"/>
                  <a:pt x="2202211" y="7256222"/>
                </a:cubicBezTo>
                <a:cubicBezTo>
                  <a:pt x="2171411" y="7213397"/>
                  <a:pt x="2109811" y="7175278"/>
                  <a:pt x="2073236" y="7235515"/>
                </a:cubicBezTo>
                <a:cubicBezTo>
                  <a:pt x="2027998" y="7235515"/>
                  <a:pt x="2069386" y="7222809"/>
                  <a:pt x="2069386" y="7192690"/>
                </a:cubicBezTo>
                <a:cubicBezTo>
                  <a:pt x="2033774" y="7222809"/>
                  <a:pt x="2037624" y="7209632"/>
                  <a:pt x="1986611" y="7218103"/>
                </a:cubicBezTo>
                <a:cubicBezTo>
                  <a:pt x="2032811" y="7257163"/>
                  <a:pt x="2007786" y="7296223"/>
                  <a:pt x="2032811" y="7352225"/>
                </a:cubicBezTo>
                <a:cubicBezTo>
                  <a:pt x="2058798" y="7326342"/>
                  <a:pt x="2063611" y="7359754"/>
                  <a:pt x="2099224" y="7355519"/>
                </a:cubicBezTo>
                <a:cubicBezTo>
                  <a:pt x="2048211" y="7389873"/>
                  <a:pt x="1981798" y="7394579"/>
                  <a:pt x="1904798" y="7385637"/>
                </a:cubicBezTo>
                <a:cubicBezTo>
                  <a:pt x="1904798" y="7355519"/>
                  <a:pt x="1884586" y="7316929"/>
                  <a:pt x="1909611" y="7291517"/>
                </a:cubicBezTo>
                <a:cubicBezTo>
                  <a:pt x="1878811" y="7286811"/>
                  <a:pt x="1859561" y="7359754"/>
                  <a:pt x="1890361" y="7359754"/>
                </a:cubicBezTo>
                <a:cubicBezTo>
                  <a:pt x="1874961" y="7403050"/>
                  <a:pt x="1797961" y="7316929"/>
                  <a:pt x="1848974" y="7329636"/>
                </a:cubicBezTo>
                <a:cubicBezTo>
                  <a:pt x="1844161" y="7291046"/>
                  <a:pt x="1813361" y="7347519"/>
                  <a:pt x="1787373" y="7326342"/>
                </a:cubicBezTo>
                <a:cubicBezTo>
                  <a:pt x="1782561" y="7248692"/>
                  <a:pt x="1761386" y="7191749"/>
                  <a:pt x="1690161" y="7157395"/>
                </a:cubicBezTo>
                <a:cubicBezTo>
                  <a:pt x="1720961" y="7106100"/>
                  <a:pt x="1848011" y="7205867"/>
                  <a:pt x="1869186" y="7197396"/>
                </a:cubicBezTo>
                <a:cubicBezTo>
                  <a:pt x="1843198" y="7163042"/>
                  <a:pt x="1833573" y="7115512"/>
                  <a:pt x="1771973" y="7111276"/>
                </a:cubicBezTo>
                <a:cubicBezTo>
                  <a:pt x="1787373" y="7063745"/>
                  <a:pt x="1838386" y="7067510"/>
                  <a:pt x="1869186" y="7075981"/>
                </a:cubicBezTo>
                <a:cubicBezTo>
                  <a:pt x="1869186" y="7015744"/>
                  <a:pt x="1813361" y="7045862"/>
                  <a:pt x="1776786" y="7002567"/>
                </a:cubicBezTo>
                <a:cubicBezTo>
                  <a:pt x="1802773" y="6977154"/>
                  <a:pt x="1884586" y="6985625"/>
                  <a:pt x="1874961" y="7032686"/>
                </a:cubicBezTo>
                <a:cubicBezTo>
                  <a:pt x="1930786" y="7032686"/>
                  <a:pt x="1921161" y="6942330"/>
                  <a:pt x="1976986" y="6985155"/>
                </a:cubicBezTo>
                <a:cubicBezTo>
                  <a:pt x="1956774" y="6955036"/>
                  <a:pt x="1940411" y="6917388"/>
                  <a:pt x="1904798" y="6900446"/>
                </a:cubicBezTo>
                <a:cubicBezTo>
                  <a:pt x="1909611" y="6891975"/>
                  <a:pt x="1920198" y="6877857"/>
                  <a:pt x="1909611" y="6873622"/>
                </a:cubicBezTo>
                <a:cubicBezTo>
                  <a:pt x="1914424" y="6847739"/>
                  <a:pt x="1955811" y="6874092"/>
                  <a:pt x="1955811" y="6835503"/>
                </a:cubicBezTo>
                <a:cubicBezTo>
                  <a:pt x="1955811" y="6787972"/>
                  <a:pt x="1925011" y="6771030"/>
                  <a:pt x="1920198" y="6728206"/>
                </a:cubicBezTo>
                <a:cubicBezTo>
                  <a:pt x="1827798" y="6740912"/>
                  <a:pt x="1756573" y="6698087"/>
                  <a:pt x="1648773" y="6698087"/>
                </a:cubicBezTo>
                <a:cubicBezTo>
                  <a:pt x="1679573" y="6672204"/>
                  <a:pt x="1642998" y="6646321"/>
                  <a:pt x="1627598" y="6629379"/>
                </a:cubicBezTo>
                <a:cubicBezTo>
                  <a:pt x="1648773" y="6681145"/>
                  <a:pt x="1622786" y="6650556"/>
                  <a:pt x="1613161" y="6723970"/>
                </a:cubicBezTo>
                <a:cubicBezTo>
                  <a:pt x="1613161" y="6663733"/>
                  <a:pt x="1571773" y="6671733"/>
                  <a:pt x="1546748" y="6662792"/>
                </a:cubicBezTo>
                <a:cubicBezTo>
                  <a:pt x="1536161" y="6628438"/>
                  <a:pt x="1587173" y="6611967"/>
                  <a:pt x="1557336" y="6599261"/>
                </a:cubicBezTo>
                <a:cubicBezTo>
                  <a:pt x="1562148" y="6577613"/>
                  <a:pt x="1588136" y="6595025"/>
                  <a:pt x="1592948" y="6573377"/>
                </a:cubicBezTo>
                <a:cubicBezTo>
                  <a:pt x="1618936" y="6521611"/>
                  <a:pt x="1546748" y="6564907"/>
                  <a:pt x="1557336" y="6530553"/>
                </a:cubicBezTo>
                <a:cubicBezTo>
                  <a:pt x="1562148" y="6487257"/>
                  <a:pt x="1602573" y="6512199"/>
                  <a:pt x="1613161" y="6521140"/>
                </a:cubicBezTo>
                <a:cubicBezTo>
                  <a:pt x="1653586" y="6512199"/>
                  <a:pt x="1628561" y="6387960"/>
                  <a:pt x="1685348" y="6401137"/>
                </a:cubicBezTo>
                <a:lnTo>
                  <a:pt x="1674761" y="6457139"/>
                </a:lnTo>
                <a:cubicBezTo>
                  <a:pt x="1736361" y="6452903"/>
                  <a:pt x="1684386" y="6383725"/>
                  <a:pt x="1730586" y="6366783"/>
                </a:cubicBezTo>
                <a:cubicBezTo>
                  <a:pt x="1730586" y="6323487"/>
                  <a:pt x="1710373" y="6397372"/>
                  <a:pt x="1685348" y="6375724"/>
                </a:cubicBezTo>
                <a:cubicBezTo>
                  <a:pt x="1690161" y="6311252"/>
                  <a:pt x="1767161" y="6358312"/>
                  <a:pt x="1776786" y="6302310"/>
                </a:cubicBezTo>
                <a:cubicBezTo>
                  <a:pt x="1767161" y="6272192"/>
                  <a:pt x="1741173" y="6254779"/>
                  <a:pt x="1715186" y="6242073"/>
                </a:cubicBezTo>
                <a:cubicBezTo>
                  <a:pt x="1730586" y="6186071"/>
                  <a:pt x="1741173" y="6001125"/>
                  <a:pt x="1623748" y="6074539"/>
                </a:cubicBezTo>
                <a:cubicBezTo>
                  <a:pt x="1639148" y="6091480"/>
                  <a:pt x="1643961" y="6117363"/>
                  <a:pt x="1669948" y="6117363"/>
                </a:cubicBezTo>
                <a:cubicBezTo>
                  <a:pt x="1643961" y="6147482"/>
                  <a:pt x="1592948" y="6108422"/>
                  <a:pt x="1567923" y="6099951"/>
                </a:cubicBezTo>
                <a:cubicBezTo>
                  <a:pt x="1608348" y="6069833"/>
                  <a:pt x="1577548" y="5992183"/>
                  <a:pt x="1608348" y="5953594"/>
                </a:cubicBezTo>
                <a:lnTo>
                  <a:pt x="1669948" y="5996419"/>
                </a:lnTo>
                <a:cubicBezTo>
                  <a:pt x="1700748" y="6000654"/>
                  <a:pt x="1725773" y="5988418"/>
                  <a:pt x="1736361" y="5962535"/>
                </a:cubicBezTo>
                <a:cubicBezTo>
                  <a:pt x="1705561" y="5932417"/>
                  <a:pt x="1659361" y="5936181"/>
                  <a:pt x="1623748" y="5940417"/>
                </a:cubicBezTo>
                <a:cubicBezTo>
                  <a:pt x="1669948" y="5871709"/>
                  <a:pt x="1699786" y="5935711"/>
                  <a:pt x="1761386" y="5935711"/>
                </a:cubicBezTo>
                <a:cubicBezTo>
                  <a:pt x="1767161" y="5918769"/>
                  <a:pt x="1766198" y="5910769"/>
                  <a:pt x="1756573" y="5906533"/>
                </a:cubicBezTo>
                <a:cubicBezTo>
                  <a:pt x="1750798" y="5872179"/>
                  <a:pt x="1802773" y="5965829"/>
                  <a:pt x="1823948" y="5979006"/>
                </a:cubicBezTo>
                <a:cubicBezTo>
                  <a:pt x="1870148" y="5948888"/>
                  <a:pt x="1853786" y="5880650"/>
                  <a:pt x="1899986" y="5889121"/>
                </a:cubicBezTo>
                <a:cubicBezTo>
                  <a:pt x="1884586" y="5859003"/>
                  <a:pt x="1870148" y="5833119"/>
                  <a:pt x="1823948" y="5828884"/>
                </a:cubicBezTo>
                <a:cubicBezTo>
                  <a:pt x="1844161" y="5790295"/>
                  <a:pt x="1869186" y="5846296"/>
                  <a:pt x="1899986" y="5833590"/>
                </a:cubicBezTo>
                <a:cubicBezTo>
                  <a:pt x="1921161" y="5811942"/>
                  <a:pt x="1930786" y="5772412"/>
                  <a:pt x="1955811" y="5755470"/>
                </a:cubicBezTo>
                <a:cubicBezTo>
                  <a:pt x="1955811" y="5746529"/>
                  <a:pt x="1946186" y="5742764"/>
                  <a:pt x="1946186" y="5730058"/>
                </a:cubicBezTo>
                <a:cubicBezTo>
                  <a:pt x="1904798" y="5746999"/>
                  <a:pt x="1746948" y="5807236"/>
                  <a:pt x="1787373" y="5785589"/>
                </a:cubicBezTo>
                <a:cubicBezTo>
                  <a:pt x="1792186" y="5763941"/>
                  <a:pt x="1776786" y="5764411"/>
                  <a:pt x="1781598" y="5747470"/>
                </a:cubicBezTo>
                <a:cubicBezTo>
                  <a:pt x="1745986" y="5751705"/>
                  <a:pt x="1724811" y="5780883"/>
                  <a:pt x="1679573" y="5768176"/>
                </a:cubicBezTo>
                <a:cubicBezTo>
                  <a:pt x="1679573" y="5724881"/>
                  <a:pt x="1705561" y="5729587"/>
                  <a:pt x="1699786" y="5686762"/>
                </a:cubicBezTo>
                <a:cubicBezTo>
                  <a:pt x="1679573" y="5678291"/>
                  <a:pt x="1674761" y="5712645"/>
                  <a:pt x="1690161" y="5716881"/>
                </a:cubicBezTo>
                <a:cubicBezTo>
                  <a:pt x="1659361" y="5725351"/>
                  <a:pt x="1587173" y="5673115"/>
                  <a:pt x="1557336" y="5707939"/>
                </a:cubicBezTo>
                <a:cubicBezTo>
                  <a:pt x="1566961" y="5729116"/>
                  <a:pt x="1557336" y="5769118"/>
                  <a:pt x="1592948" y="5764882"/>
                </a:cubicBezTo>
                <a:cubicBezTo>
                  <a:pt x="1623748" y="5760647"/>
                  <a:pt x="1582361" y="5738058"/>
                  <a:pt x="1602573" y="5707939"/>
                </a:cubicBezTo>
                <a:cubicBezTo>
                  <a:pt x="1653586" y="5707939"/>
                  <a:pt x="1613161" y="5760176"/>
                  <a:pt x="1597761" y="5790295"/>
                </a:cubicBezTo>
                <a:cubicBezTo>
                  <a:pt x="1582361" y="5790295"/>
                  <a:pt x="1567923" y="5785589"/>
                  <a:pt x="1567923" y="5803001"/>
                </a:cubicBezTo>
                <a:cubicBezTo>
                  <a:pt x="1546748" y="5798765"/>
                  <a:pt x="1566961" y="5755941"/>
                  <a:pt x="1536161" y="5760176"/>
                </a:cubicBezTo>
                <a:cubicBezTo>
                  <a:pt x="1520761" y="5781824"/>
                  <a:pt x="1515948" y="5802530"/>
                  <a:pt x="1505361" y="5854297"/>
                </a:cubicBezTo>
                <a:cubicBezTo>
                  <a:pt x="1489961" y="5845355"/>
                  <a:pt x="1500548" y="5819943"/>
                  <a:pt x="1500548" y="5798765"/>
                </a:cubicBezTo>
                <a:lnTo>
                  <a:pt x="1443761" y="5794059"/>
                </a:lnTo>
                <a:cubicBezTo>
                  <a:pt x="1413923" y="5802530"/>
                  <a:pt x="1403336" y="5898063"/>
                  <a:pt x="1362911" y="5846296"/>
                </a:cubicBezTo>
                <a:cubicBezTo>
                  <a:pt x="1367723" y="5824649"/>
                  <a:pt x="1397561" y="5842061"/>
                  <a:pt x="1397561" y="5820413"/>
                </a:cubicBezTo>
                <a:cubicBezTo>
                  <a:pt x="1372536" y="5807707"/>
                  <a:pt x="1367723" y="5773353"/>
                  <a:pt x="1341736" y="5764882"/>
                </a:cubicBezTo>
                <a:cubicBezTo>
                  <a:pt x="1387936" y="5747470"/>
                  <a:pt x="1356173" y="5742293"/>
                  <a:pt x="1423548" y="5725351"/>
                </a:cubicBezTo>
                <a:cubicBezTo>
                  <a:pt x="1417773" y="5763941"/>
                  <a:pt x="1439911" y="5755470"/>
                  <a:pt x="1413923" y="5781353"/>
                </a:cubicBezTo>
                <a:lnTo>
                  <a:pt x="1438948" y="5781353"/>
                </a:lnTo>
                <a:cubicBezTo>
                  <a:pt x="1444723" y="5781353"/>
                  <a:pt x="1448573" y="5780883"/>
                  <a:pt x="1448573" y="5768176"/>
                </a:cubicBezTo>
                <a:cubicBezTo>
                  <a:pt x="1443761" y="5768176"/>
                  <a:pt x="1438948" y="5763941"/>
                  <a:pt x="1438948" y="5755470"/>
                </a:cubicBezTo>
                <a:cubicBezTo>
                  <a:pt x="1460123" y="5755470"/>
                  <a:pt x="1469748" y="5746999"/>
                  <a:pt x="1480336" y="5730058"/>
                </a:cubicBezTo>
                <a:cubicBezTo>
                  <a:pt x="1449536" y="5725822"/>
                  <a:pt x="1448573" y="5703704"/>
                  <a:pt x="1423548" y="5725351"/>
                </a:cubicBezTo>
                <a:cubicBezTo>
                  <a:pt x="1443761" y="5665114"/>
                  <a:pt x="1418736" y="5652408"/>
                  <a:pt x="1367723" y="5656644"/>
                </a:cubicBezTo>
                <a:cubicBezTo>
                  <a:pt x="1383123" y="5716881"/>
                  <a:pt x="1346548" y="5695233"/>
                  <a:pt x="1346548" y="5656644"/>
                </a:cubicBezTo>
                <a:cubicBezTo>
                  <a:pt x="1295536" y="5652408"/>
                  <a:pt x="1281098" y="5703704"/>
                  <a:pt x="1224311" y="5686762"/>
                </a:cubicBezTo>
                <a:cubicBezTo>
                  <a:pt x="1219498" y="5660879"/>
                  <a:pt x="1239711" y="5665585"/>
                  <a:pt x="1260886" y="5665585"/>
                </a:cubicBezTo>
                <a:cubicBezTo>
                  <a:pt x="1260886" y="5643937"/>
                  <a:pt x="1244523" y="5640172"/>
                  <a:pt x="1244523" y="5622760"/>
                </a:cubicBezTo>
                <a:cubicBezTo>
                  <a:pt x="1162711" y="5674526"/>
                  <a:pt x="1065498" y="5635466"/>
                  <a:pt x="1004860" y="5691468"/>
                </a:cubicBezTo>
                <a:cubicBezTo>
                  <a:pt x="989460" y="5669820"/>
                  <a:pt x="988498" y="5635466"/>
                  <a:pt x="942298" y="5648643"/>
                </a:cubicBezTo>
                <a:cubicBezTo>
                  <a:pt x="952886" y="5614289"/>
                  <a:pt x="989460" y="5587465"/>
                  <a:pt x="1004860" y="5609113"/>
                </a:cubicBezTo>
                <a:cubicBezTo>
                  <a:pt x="1014486" y="5574288"/>
                  <a:pt x="1009673" y="5561582"/>
                  <a:pt x="978873" y="5565817"/>
                </a:cubicBezTo>
                <a:cubicBezTo>
                  <a:pt x="948073" y="5548405"/>
                  <a:pt x="1008710" y="5553582"/>
                  <a:pt x="1024110" y="5557817"/>
                </a:cubicBezTo>
                <a:cubicBezTo>
                  <a:pt x="999086" y="5450049"/>
                  <a:pt x="829685" y="5536169"/>
                  <a:pt x="880698" y="5643937"/>
                </a:cubicBezTo>
                <a:lnTo>
                  <a:pt x="845085" y="5639231"/>
                </a:lnTo>
                <a:cubicBezTo>
                  <a:pt x="854710" y="5651937"/>
                  <a:pt x="866260" y="5660408"/>
                  <a:pt x="875885" y="5669350"/>
                </a:cubicBezTo>
                <a:cubicBezTo>
                  <a:pt x="850860" y="5738058"/>
                  <a:pt x="794073" y="5704174"/>
                  <a:pt x="748835" y="5716881"/>
                </a:cubicBezTo>
                <a:cubicBezTo>
                  <a:pt x="784448" y="5678291"/>
                  <a:pt x="733435" y="5657114"/>
                  <a:pt x="707448" y="5648643"/>
                </a:cubicBezTo>
                <a:cubicBezTo>
                  <a:pt x="676648" y="5648643"/>
                  <a:pt x="681460" y="5695233"/>
                  <a:pt x="661248" y="5712645"/>
                </a:cubicBezTo>
                <a:cubicBezTo>
                  <a:pt x="635260" y="5678291"/>
                  <a:pt x="619860" y="5682056"/>
                  <a:pt x="589060" y="5707939"/>
                </a:cubicBezTo>
                <a:cubicBezTo>
                  <a:pt x="584248" y="5642996"/>
                  <a:pt x="593873" y="5609113"/>
                  <a:pt x="547673" y="5609113"/>
                </a:cubicBezTo>
                <a:cubicBezTo>
                  <a:pt x="563073" y="5574288"/>
                  <a:pt x="563073" y="5519228"/>
                  <a:pt x="615048" y="5531934"/>
                </a:cubicBezTo>
                <a:cubicBezTo>
                  <a:pt x="527460" y="5523463"/>
                  <a:pt x="456235" y="5442049"/>
                  <a:pt x="461048" y="5308398"/>
                </a:cubicBezTo>
                <a:cubicBezTo>
                  <a:pt x="440835" y="5269808"/>
                  <a:pt x="405223" y="5282514"/>
                  <a:pt x="375385" y="5304162"/>
                </a:cubicBezTo>
                <a:cubicBezTo>
                  <a:pt x="420623" y="5213806"/>
                  <a:pt x="501473" y="5295691"/>
                  <a:pt x="496660" y="5149334"/>
                </a:cubicBezTo>
                <a:cubicBezTo>
                  <a:pt x="465860" y="5145098"/>
                  <a:pt x="476448" y="5200159"/>
                  <a:pt x="445648" y="5187453"/>
                </a:cubicBezTo>
                <a:cubicBezTo>
                  <a:pt x="481260" y="5092862"/>
                  <a:pt x="374423" y="5213336"/>
                  <a:pt x="461048" y="5213336"/>
                </a:cubicBezTo>
                <a:cubicBezTo>
                  <a:pt x="430248" y="5282044"/>
                  <a:pt x="379235" y="5144628"/>
                  <a:pt x="435060" y="5118745"/>
                </a:cubicBezTo>
                <a:cubicBezTo>
                  <a:pt x="430248" y="5075920"/>
                  <a:pt x="410035" y="5097568"/>
                  <a:pt x="379235" y="5101803"/>
                </a:cubicBezTo>
                <a:cubicBezTo>
                  <a:pt x="394635" y="5071684"/>
                  <a:pt x="440835" y="5050507"/>
                  <a:pt x="461048" y="5080626"/>
                </a:cubicBezTo>
                <a:cubicBezTo>
                  <a:pt x="456235" y="5067920"/>
                  <a:pt x="461048" y="5041566"/>
                  <a:pt x="445648" y="5037330"/>
                </a:cubicBezTo>
                <a:cubicBezTo>
                  <a:pt x="487035" y="5002976"/>
                  <a:pt x="491848" y="5066978"/>
                  <a:pt x="547673" y="5071214"/>
                </a:cubicBezTo>
                <a:lnTo>
                  <a:pt x="522648" y="5028389"/>
                </a:lnTo>
                <a:cubicBezTo>
                  <a:pt x="548635" y="4989329"/>
                  <a:pt x="599648" y="5053802"/>
                  <a:pt x="573660" y="5071214"/>
                </a:cubicBezTo>
                <a:cubicBezTo>
                  <a:pt x="589060" y="5058037"/>
                  <a:pt x="616010" y="5063214"/>
                  <a:pt x="631410" y="5050507"/>
                </a:cubicBezTo>
                <a:cubicBezTo>
                  <a:pt x="636223" y="5024624"/>
                  <a:pt x="619860" y="5020389"/>
                  <a:pt x="624673" y="4994506"/>
                </a:cubicBezTo>
                <a:cubicBezTo>
                  <a:pt x="650660" y="5024624"/>
                  <a:pt x="645848" y="5028860"/>
                  <a:pt x="676648" y="5037330"/>
                </a:cubicBezTo>
                <a:cubicBezTo>
                  <a:pt x="655473" y="5089097"/>
                  <a:pt x="651623" y="5114509"/>
                  <a:pt x="707448" y="5118745"/>
                </a:cubicBezTo>
                <a:cubicBezTo>
                  <a:pt x="707448" y="5148863"/>
                  <a:pt x="681460" y="5135686"/>
                  <a:pt x="676648" y="5157334"/>
                </a:cubicBezTo>
                <a:cubicBezTo>
                  <a:pt x="681460" y="5178982"/>
                  <a:pt x="702635" y="5170511"/>
                  <a:pt x="722848" y="5174746"/>
                </a:cubicBezTo>
                <a:cubicBezTo>
                  <a:pt x="747873" y="5178982"/>
                  <a:pt x="722848" y="5097568"/>
                  <a:pt x="758460" y="5123451"/>
                </a:cubicBezTo>
                <a:cubicBezTo>
                  <a:pt x="738248" y="5157805"/>
                  <a:pt x="758460" y="5162040"/>
                  <a:pt x="737285" y="5204865"/>
                </a:cubicBezTo>
                <a:cubicBezTo>
                  <a:pt x="696860" y="5192159"/>
                  <a:pt x="692048" y="5178982"/>
                  <a:pt x="661248" y="5213336"/>
                </a:cubicBezTo>
                <a:cubicBezTo>
                  <a:pt x="676648" y="5251925"/>
                  <a:pt x="728623" y="5187453"/>
                  <a:pt x="733435" y="5243454"/>
                </a:cubicBezTo>
                <a:cubicBezTo>
                  <a:pt x="764235" y="5243454"/>
                  <a:pt x="815248" y="5192629"/>
                  <a:pt x="773860" y="5179452"/>
                </a:cubicBezTo>
                <a:cubicBezTo>
                  <a:pt x="840273" y="5192629"/>
                  <a:pt x="916310" y="5170511"/>
                  <a:pt x="1024110" y="5192159"/>
                </a:cubicBezTo>
                <a:cubicBezTo>
                  <a:pt x="1039510" y="5179452"/>
                  <a:pt x="1024110" y="5170040"/>
                  <a:pt x="1039510" y="5139922"/>
                </a:cubicBezTo>
                <a:cubicBezTo>
                  <a:pt x="1075123" y="5139922"/>
                  <a:pt x="1105923" y="5174746"/>
                  <a:pt x="1136723" y="5144628"/>
                </a:cubicBezTo>
                <a:cubicBezTo>
                  <a:pt x="1101110" y="5106038"/>
                  <a:pt x="1182923" y="5041566"/>
                  <a:pt x="1115548" y="5063214"/>
                </a:cubicBezTo>
                <a:cubicBezTo>
                  <a:pt x="1105923" y="5028860"/>
                  <a:pt x="1157898" y="5054743"/>
                  <a:pt x="1187736" y="5037330"/>
                </a:cubicBezTo>
                <a:cubicBezTo>
                  <a:pt x="1187736" y="4994506"/>
                  <a:pt x="1136723" y="5015683"/>
                  <a:pt x="1111698" y="5019918"/>
                </a:cubicBezTo>
                <a:cubicBezTo>
                  <a:pt x="1122286" y="4994035"/>
                  <a:pt x="1116511" y="4981799"/>
                  <a:pt x="1096298" y="4981799"/>
                </a:cubicBezTo>
                <a:cubicBezTo>
                  <a:pt x="1127098" y="4977564"/>
                  <a:pt x="1162711" y="4968152"/>
                  <a:pt x="1183886" y="4916386"/>
                </a:cubicBezTo>
                <a:cubicBezTo>
                  <a:pt x="1183886" y="4907915"/>
                  <a:pt x="1172336" y="4903679"/>
                  <a:pt x="1178111" y="4890973"/>
                </a:cubicBezTo>
                <a:cubicBezTo>
                  <a:pt x="1142498" y="4903679"/>
                  <a:pt x="1111698" y="4925798"/>
                  <a:pt x="1070310" y="4938504"/>
                </a:cubicBezTo>
                <a:cubicBezTo>
                  <a:pt x="1070310" y="4869796"/>
                  <a:pt x="957698" y="4795911"/>
                  <a:pt x="936523" y="4903679"/>
                </a:cubicBezTo>
                <a:cubicBezTo>
                  <a:pt x="900910" y="4877796"/>
                  <a:pt x="891285" y="4834971"/>
                  <a:pt x="875885" y="4792147"/>
                </a:cubicBezTo>
                <a:cubicBezTo>
                  <a:pt x="835460" y="4852384"/>
                  <a:pt x="789260" y="4796853"/>
                  <a:pt x="737285" y="4813794"/>
                </a:cubicBezTo>
                <a:cubicBezTo>
                  <a:pt x="789260" y="4758263"/>
                  <a:pt x="732473" y="4650495"/>
                  <a:pt x="824873" y="4628847"/>
                </a:cubicBezTo>
                <a:cubicBezTo>
                  <a:pt x="809473" y="4577552"/>
                  <a:pt x="839310" y="4546492"/>
                  <a:pt x="845085" y="4477784"/>
                </a:cubicBezTo>
                <a:cubicBezTo>
                  <a:pt x="900910" y="4473549"/>
                  <a:pt x="926898" y="4495196"/>
                  <a:pt x="947110" y="4525315"/>
                </a:cubicBezTo>
                <a:cubicBezTo>
                  <a:pt x="957698" y="4525315"/>
                  <a:pt x="957698" y="4504138"/>
                  <a:pt x="962510" y="4486725"/>
                </a:cubicBezTo>
                <a:cubicBezTo>
                  <a:pt x="1018336" y="4499902"/>
                  <a:pt x="1071273" y="4515903"/>
                  <a:pt x="1080898" y="4571905"/>
                </a:cubicBezTo>
                <a:cubicBezTo>
                  <a:pt x="1106886" y="4546021"/>
                  <a:pt x="1121323" y="4508373"/>
                  <a:pt x="1178111" y="4525315"/>
                </a:cubicBezTo>
                <a:cubicBezTo>
                  <a:pt x="1193511" y="4495196"/>
                  <a:pt x="1152123" y="4468843"/>
                  <a:pt x="1187736" y="4460372"/>
                </a:cubicBezTo>
                <a:cubicBezTo>
                  <a:pt x="1167523" y="4430253"/>
                  <a:pt x="1147311" y="4418488"/>
                  <a:pt x="1096298" y="4401076"/>
                </a:cubicBezTo>
                <a:cubicBezTo>
                  <a:pt x="1157898" y="4375193"/>
                  <a:pt x="1101110" y="4348839"/>
                  <a:pt x="1127098" y="4266954"/>
                </a:cubicBezTo>
                <a:cubicBezTo>
                  <a:pt x="1070310" y="4314485"/>
                  <a:pt x="1050098" y="4280601"/>
                  <a:pt x="973098" y="4271660"/>
                </a:cubicBezTo>
                <a:cubicBezTo>
                  <a:pt x="1019298" y="4224600"/>
                  <a:pt x="1085710" y="4306014"/>
                  <a:pt x="1111698" y="4224129"/>
                </a:cubicBezTo>
                <a:cubicBezTo>
                  <a:pt x="1127098" y="4250012"/>
                  <a:pt x="1173298" y="4242012"/>
                  <a:pt x="1208911" y="4246248"/>
                </a:cubicBezTo>
                <a:cubicBezTo>
                  <a:pt x="1352323" y="4104596"/>
                  <a:pt x="1111698" y="4065065"/>
                  <a:pt x="1085710" y="3953062"/>
                </a:cubicBezTo>
                <a:cubicBezTo>
                  <a:pt x="1075123" y="3961533"/>
                  <a:pt x="1059723" y="3965768"/>
                  <a:pt x="1039510" y="3965768"/>
                </a:cubicBezTo>
                <a:cubicBezTo>
                  <a:pt x="1044323" y="3948827"/>
                  <a:pt x="1045286" y="3939885"/>
                  <a:pt x="1034698" y="3935650"/>
                </a:cubicBezTo>
                <a:cubicBezTo>
                  <a:pt x="1029886" y="3892825"/>
                  <a:pt x="1070310" y="3927649"/>
                  <a:pt x="1064536" y="3884354"/>
                </a:cubicBezTo>
                <a:cubicBezTo>
                  <a:pt x="1033736" y="3880119"/>
                  <a:pt x="1044323" y="3863177"/>
                  <a:pt x="1039510" y="3815646"/>
                </a:cubicBezTo>
                <a:cubicBezTo>
                  <a:pt x="951923" y="3841529"/>
                  <a:pt x="875885" y="3832117"/>
                  <a:pt x="855673" y="3737526"/>
                </a:cubicBezTo>
                <a:cubicBezTo>
                  <a:pt x="845085" y="3746467"/>
                  <a:pt x="830648" y="3750703"/>
                  <a:pt x="810435" y="3750703"/>
                </a:cubicBezTo>
                <a:cubicBezTo>
                  <a:pt x="824873" y="3690466"/>
                  <a:pt x="773860" y="3694701"/>
                  <a:pt x="768085" y="3651406"/>
                </a:cubicBezTo>
                <a:cubicBezTo>
                  <a:pt x="794073" y="3505048"/>
                  <a:pt x="891285" y="3480106"/>
                  <a:pt x="932673" y="3364338"/>
                </a:cubicBezTo>
                <a:cubicBezTo>
                  <a:pt x="840273" y="3312572"/>
                  <a:pt x="795035" y="3393986"/>
                  <a:pt x="682423" y="3377044"/>
                </a:cubicBezTo>
                <a:cubicBezTo>
                  <a:pt x="687235" y="3432575"/>
                  <a:pt x="706485" y="3467400"/>
                  <a:pt x="717073" y="3488577"/>
                </a:cubicBezTo>
                <a:cubicBezTo>
                  <a:pt x="696860" y="3501754"/>
                  <a:pt x="686273" y="3445282"/>
                  <a:pt x="676648" y="3483871"/>
                </a:cubicBezTo>
                <a:cubicBezTo>
                  <a:pt x="655473" y="3427869"/>
                  <a:pt x="619860" y="3389280"/>
                  <a:pt x="538048" y="3397751"/>
                </a:cubicBezTo>
                <a:cubicBezTo>
                  <a:pt x="522648" y="3359161"/>
                  <a:pt x="547673" y="3355397"/>
                  <a:pt x="538048" y="3316337"/>
                </a:cubicBezTo>
                <a:cubicBezTo>
                  <a:pt x="379235" y="3316337"/>
                  <a:pt x="262773" y="3248099"/>
                  <a:pt x="170372" y="3136566"/>
                </a:cubicBezTo>
                <a:cubicBezTo>
                  <a:pt x="-39452" y="3101742"/>
                  <a:pt x="-55815" y="2722436"/>
                  <a:pt x="123210" y="2576549"/>
                </a:cubicBezTo>
                <a:cubicBezTo>
                  <a:pt x="123210" y="2606668"/>
                  <a:pt x="138610" y="2632080"/>
                  <a:pt x="128023" y="2670670"/>
                </a:cubicBezTo>
                <a:cubicBezTo>
                  <a:pt x="184810" y="2670670"/>
                  <a:pt x="200210" y="2709730"/>
                  <a:pt x="240635" y="2718671"/>
                </a:cubicBezTo>
                <a:cubicBezTo>
                  <a:pt x="359023" y="2641022"/>
                  <a:pt x="456235" y="2731848"/>
                  <a:pt x="573660" y="2710200"/>
                </a:cubicBezTo>
                <a:cubicBezTo>
                  <a:pt x="568848" y="2722907"/>
                  <a:pt x="559223" y="2722907"/>
                  <a:pt x="559223" y="2736084"/>
                </a:cubicBezTo>
                <a:cubicBezTo>
                  <a:pt x="645848" y="2761496"/>
                  <a:pt x="722848" y="2731378"/>
                  <a:pt x="758460" y="2774202"/>
                </a:cubicBezTo>
                <a:cubicBezTo>
                  <a:pt x="779635" y="2765732"/>
                  <a:pt x="794073" y="2745025"/>
                  <a:pt x="819098" y="2740790"/>
                </a:cubicBezTo>
                <a:cubicBezTo>
                  <a:pt x="849898" y="2736554"/>
                  <a:pt x="840273" y="2778908"/>
                  <a:pt x="855673" y="2796321"/>
                </a:cubicBezTo>
                <a:cubicBezTo>
                  <a:pt x="896098" y="2748790"/>
                  <a:pt x="1034698" y="2847616"/>
                  <a:pt x="1039510" y="2736084"/>
                </a:cubicBezTo>
                <a:cubicBezTo>
                  <a:pt x="1064536" y="2770438"/>
                  <a:pt x="1085710" y="2756790"/>
                  <a:pt x="1131911" y="2756790"/>
                </a:cubicBezTo>
                <a:cubicBezTo>
                  <a:pt x="1106886" y="2830204"/>
                  <a:pt x="1070310" y="2791144"/>
                  <a:pt x="1024110" y="2829734"/>
                </a:cubicBezTo>
                <a:cubicBezTo>
                  <a:pt x="896098" y="2937502"/>
                  <a:pt x="931710" y="3101742"/>
                  <a:pt x="998123" y="3235393"/>
                </a:cubicBezTo>
                <a:cubicBezTo>
                  <a:pt x="1044323" y="3239628"/>
                  <a:pt x="1076086" y="3264570"/>
                  <a:pt x="1111698" y="3281512"/>
                </a:cubicBezTo>
                <a:cubicBezTo>
                  <a:pt x="1131911" y="3268806"/>
                  <a:pt x="1147311" y="3243393"/>
                  <a:pt x="1152123" y="3200098"/>
                </a:cubicBezTo>
                <a:cubicBezTo>
                  <a:pt x="1039510" y="3290454"/>
                  <a:pt x="1008710" y="3101742"/>
                  <a:pt x="1075123" y="3007151"/>
                </a:cubicBezTo>
                <a:cubicBezTo>
                  <a:pt x="1101110" y="3007151"/>
                  <a:pt x="1096298" y="3033034"/>
                  <a:pt x="1127098" y="3024563"/>
                </a:cubicBezTo>
                <a:cubicBezTo>
                  <a:pt x="1142498" y="3020328"/>
                  <a:pt x="1147311" y="3001974"/>
                  <a:pt x="1162711" y="2997739"/>
                </a:cubicBezTo>
                <a:cubicBezTo>
                  <a:pt x="1142498" y="2963385"/>
                  <a:pt x="1152123" y="2951149"/>
                  <a:pt x="1147311" y="2890912"/>
                </a:cubicBezTo>
                <a:cubicBezTo>
                  <a:pt x="1167523" y="2899383"/>
                  <a:pt x="1177148" y="2882441"/>
                  <a:pt x="1192548" y="2882441"/>
                </a:cubicBezTo>
                <a:cubicBezTo>
                  <a:pt x="1090523" y="2792085"/>
                  <a:pt x="1244523" y="2731848"/>
                  <a:pt x="1280136" y="2654669"/>
                </a:cubicBezTo>
                <a:cubicBezTo>
                  <a:pt x="1290723" y="2675847"/>
                  <a:pt x="1332111" y="2671140"/>
                  <a:pt x="1336923" y="2632551"/>
                </a:cubicBezTo>
                <a:cubicBezTo>
                  <a:pt x="1326336" y="2589256"/>
                  <a:pt x="1290723" y="2644787"/>
                  <a:pt x="1260886" y="2627374"/>
                </a:cubicBezTo>
                <a:cubicBezTo>
                  <a:pt x="1265698" y="2601962"/>
                  <a:pt x="1280136" y="2601962"/>
                  <a:pt x="1280136" y="2576549"/>
                </a:cubicBezTo>
                <a:cubicBezTo>
                  <a:pt x="1290723" y="2597726"/>
                  <a:pt x="1332111" y="2589726"/>
                  <a:pt x="1367723" y="2593962"/>
                </a:cubicBezTo>
                <a:cubicBezTo>
                  <a:pt x="1372536" y="2550666"/>
                  <a:pt x="1335961" y="2551607"/>
                  <a:pt x="1357136" y="2499841"/>
                </a:cubicBezTo>
                <a:cubicBezTo>
                  <a:pt x="1366761" y="2486664"/>
                  <a:pt x="1383123" y="2485723"/>
                  <a:pt x="1403336" y="2485723"/>
                </a:cubicBezTo>
                <a:cubicBezTo>
                  <a:pt x="1392748" y="2447134"/>
                  <a:pt x="1402373" y="2434898"/>
                  <a:pt x="1423548" y="2409015"/>
                </a:cubicBezTo>
                <a:cubicBezTo>
                  <a:pt x="1423548" y="2374661"/>
                  <a:pt x="1387936" y="2369955"/>
                  <a:pt x="1367723" y="2348778"/>
                </a:cubicBezTo>
                <a:cubicBezTo>
                  <a:pt x="1387936" y="2236774"/>
                  <a:pt x="1403336" y="2219833"/>
                  <a:pt x="1403336" y="2125241"/>
                </a:cubicBezTo>
                <a:cubicBezTo>
                  <a:pt x="1418736" y="2112065"/>
                  <a:pt x="1443761" y="2112065"/>
                  <a:pt x="1459161" y="2099358"/>
                </a:cubicBezTo>
                <a:cubicBezTo>
                  <a:pt x="1459161" y="2073475"/>
                  <a:pt x="1444723" y="2069240"/>
                  <a:pt x="1418736" y="2069240"/>
                </a:cubicBezTo>
                <a:cubicBezTo>
                  <a:pt x="1423548" y="2034886"/>
                  <a:pt x="1463973" y="2059828"/>
                  <a:pt x="1459161" y="2016532"/>
                </a:cubicBezTo>
                <a:cubicBezTo>
                  <a:pt x="1485148" y="2029709"/>
                  <a:pt x="1505361" y="2038651"/>
                  <a:pt x="1525573" y="2008532"/>
                </a:cubicBezTo>
                <a:cubicBezTo>
                  <a:pt x="1479373" y="2042886"/>
                  <a:pt x="1490923" y="1840056"/>
                  <a:pt x="1567923" y="1874881"/>
                </a:cubicBezTo>
                <a:cubicBezTo>
                  <a:pt x="1562148" y="1930412"/>
                  <a:pt x="1520761" y="1948295"/>
                  <a:pt x="1551561" y="2008532"/>
                </a:cubicBezTo>
                <a:cubicBezTo>
                  <a:pt x="1591986" y="1961001"/>
                  <a:pt x="1623748" y="1943589"/>
                  <a:pt x="1643961" y="1892293"/>
                </a:cubicBezTo>
                <a:cubicBezTo>
                  <a:pt x="1588136" y="1870645"/>
                  <a:pt x="1592948" y="1772289"/>
                  <a:pt x="1674761" y="1772289"/>
                </a:cubicBezTo>
                <a:cubicBezTo>
                  <a:pt x="1674761" y="1733700"/>
                  <a:pt x="1649736" y="1715817"/>
                  <a:pt x="1643961" y="1677228"/>
                </a:cubicBezTo>
                <a:cubicBezTo>
                  <a:pt x="1649736" y="1659816"/>
                  <a:pt x="1664173" y="1668757"/>
                  <a:pt x="1674761" y="1664522"/>
                </a:cubicBezTo>
                <a:cubicBezTo>
                  <a:pt x="1685348" y="1638638"/>
                  <a:pt x="1664173" y="1638638"/>
                  <a:pt x="1648773" y="1638638"/>
                </a:cubicBezTo>
                <a:cubicBezTo>
                  <a:pt x="1654548" y="1600049"/>
                  <a:pt x="1684386" y="1608990"/>
                  <a:pt x="1690161" y="1574636"/>
                </a:cubicBezTo>
                <a:cubicBezTo>
                  <a:pt x="1668986" y="1536047"/>
                  <a:pt x="1659361" y="1604284"/>
                  <a:pt x="1623748" y="1595813"/>
                </a:cubicBezTo>
                <a:cubicBezTo>
                  <a:pt x="1679573" y="1535576"/>
                  <a:pt x="1694973" y="1415573"/>
                  <a:pt x="1736361" y="1333688"/>
                </a:cubicBezTo>
                <a:cubicBezTo>
                  <a:pt x="1762348" y="1333688"/>
                  <a:pt x="1771973" y="1312511"/>
                  <a:pt x="1802773" y="1320982"/>
                </a:cubicBezTo>
                <a:cubicBezTo>
                  <a:pt x="1818173" y="1282392"/>
                  <a:pt x="1796998" y="1268274"/>
                  <a:pt x="1781598" y="1251332"/>
                </a:cubicBezTo>
                <a:cubicBezTo>
                  <a:pt x="1822023" y="1212272"/>
                  <a:pt x="1801811" y="1143564"/>
                  <a:pt x="1858598" y="1109211"/>
                </a:cubicBezTo>
                <a:cubicBezTo>
                  <a:pt x="1884586" y="1121917"/>
                  <a:pt x="1848974" y="1165683"/>
                  <a:pt x="1848974" y="1191566"/>
                </a:cubicBezTo>
                <a:cubicBezTo>
                  <a:pt x="1879774" y="1200037"/>
                  <a:pt x="1895174" y="1173683"/>
                  <a:pt x="1904798" y="1152506"/>
                </a:cubicBezTo>
                <a:cubicBezTo>
                  <a:pt x="1930786" y="1203802"/>
                  <a:pt x="1848974" y="1234391"/>
                  <a:pt x="1823948" y="1268745"/>
                </a:cubicBezTo>
                <a:cubicBezTo>
                  <a:pt x="1870148" y="1298863"/>
                  <a:pt x="1868224" y="1423573"/>
                  <a:pt x="1832611" y="1483810"/>
                </a:cubicBezTo>
                <a:cubicBezTo>
                  <a:pt x="1858598" y="1513929"/>
                  <a:pt x="1904798" y="1514399"/>
                  <a:pt x="1935598" y="1531341"/>
                </a:cubicBezTo>
                <a:cubicBezTo>
                  <a:pt x="1940411" y="1518635"/>
                  <a:pt x="1925011" y="1522870"/>
                  <a:pt x="1920198" y="1518635"/>
                </a:cubicBezTo>
                <a:cubicBezTo>
                  <a:pt x="1925011" y="1466868"/>
                  <a:pt x="1967361" y="1462162"/>
                  <a:pt x="1976986" y="1410396"/>
                </a:cubicBezTo>
                <a:cubicBezTo>
                  <a:pt x="1997198" y="1410396"/>
                  <a:pt x="1992386" y="1427808"/>
                  <a:pt x="2007786" y="1427808"/>
                </a:cubicBezTo>
                <a:cubicBezTo>
                  <a:pt x="2037624" y="1415102"/>
                  <a:pt x="2017411" y="1359571"/>
                  <a:pt x="2022224" y="1333688"/>
                </a:cubicBezTo>
                <a:cubicBezTo>
                  <a:pt x="2027998" y="1355336"/>
                  <a:pt x="2057836" y="1414631"/>
                  <a:pt x="2063611" y="1337453"/>
                </a:cubicBezTo>
                <a:cubicBezTo>
                  <a:pt x="2160824" y="1315805"/>
                  <a:pt x="2191624" y="1423573"/>
                  <a:pt x="2258999" y="1359100"/>
                </a:cubicBezTo>
                <a:cubicBezTo>
                  <a:pt x="2228199" y="1410867"/>
                  <a:pt x="2236861" y="1462633"/>
                  <a:pt x="2293649" y="1432515"/>
                </a:cubicBezTo>
                <a:cubicBezTo>
                  <a:pt x="2262849" y="1471104"/>
                  <a:pt x="2268624" y="1470633"/>
                  <a:pt x="2278249" y="1509693"/>
                </a:cubicBezTo>
                <a:cubicBezTo>
                  <a:pt x="2232049" y="1522399"/>
                  <a:pt x="2211836" y="1466868"/>
                  <a:pt x="2190661" y="1518635"/>
                </a:cubicBezTo>
                <a:cubicBezTo>
                  <a:pt x="2190661" y="1557224"/>
                  <a:pt x="2284024" y="1504987"/>
                  <a:pt x="2248411" y="1578401"/>
                </a:cubicBezTo>
                <a:cubicBezTo>
                  <a:pt x="2294611" y="1578401"/>
                  <a:pt x="2310011" y="1544047"/>
                  <a:pt x="2350436" y="1539812"/>
                </a:cubicBezTo>
                <a:cubicBezTo>
                  <a:pt x="2356211" y="1496516"/>
                  <a:pt x="2335036" y="1475339"/>
                  <a:pt x="2325411" y="1445221"/>
                </a:cubicBezTo>
                <a:cubicBezTo>
                  <a:pt x="2335036" y="1423573"/>
                  <a:pt x="2386049" y="1491810"/>
                  <a:pt x="2421661" y="1448985"/>
                </a:cubicBezTo>
                <a:cubicBezTo>
                  <a:pt x="2416849" y="1405690"/>
                  <a:pt x="2401449" y="1444750"/>
                  <a:pt x="2365836" y="1436279"/>
                </a:cubicBezTo>
                <a:cubicBezTo>
                  <a:pt x="2355249" y="1410396"/>
                  <a:pt x="2381236" y="1380748"/>
                  <a:pt x="2355249" y="1354865"/>
                </a:cubicBezTo>
                <a:cubicBezTo>
                  <a:pt x="2390861" y="1307334"/>
                  <a:pt x="2376424" y="1401925"/>
                  <a:pt x="2391824" y="1410396"/>
                </a:cubicBezTo>
                <a:cubicBezTo>
                  <a:pt x="2422624" y="1418867"/>
                  <a:pt x="2395674" y="1346394"/>
                  <a:pt x="2421661" y="1354865"/>
                </a:cubicBezTo>
                <a:cubicBezTo>
                  <a:pt x="2406261" y="1303099"/>
                  <a:pt x="2390861" y="1316276"/>
                  <a:pt x="2370649" y="1273451"/>
                </a:cubicBezTo>
                <a:cubicBezTo>
                  <a:pt x="2401449" y="1264980"/>
                  <a:pt x="2427436" y="1178860"/>
                  <a:pt x="2442836" y="1234861"/>
                </a:cubicBezTo>
                <a:cubicBezTo>
                  <a:pt x="2478449" y="1226390"/>
                  <a:pt x="2447649" y="1212743"/>
                  <a:pt x="2463049" y="1169918"/>
                </a:cubicBezTo>
                <a:lnTo>
                  <a:pt x="2406261" y="1165212"/>
                </a:lnTo>
                <a:cubicBezTo>
                  <a:pt x="2452461" y="1083327"/>
                  <a:pt x="2472674" y="1212743"/>
                  <a:pt x="2523686" y="1200037"/>
                </a:cubicBezTo>
                <a:cubicBezTo>
                  <a:pt x="2534274" y="1156741"/>
                  <a:pt x="2524649" y="1139800"/>
                  <a:pt x="2489036" y="1144035"/>
                </a:cubicBezTo>
                <a:cubicBezTo>
                  <a:pt x="2509249" y="1122387"/>
                  <a:pt x="2478449" y="1105916"/>
                  <a:pt x="2509249" y="1080033"/>
                </a:cubicBezTo>
                <a:cubicBezTo>
                  <a:pt x="2524649" y="1084268"/>
                  <a:pt x="2493849" y="1118623"/>
                  <a:pt x="2523686" y="1131329"/>
                </a:cubicBezTo>
                <a:cubicBezTo>
                  <a:pt x="2560261" y="1148741"/>
                  <a:pt x="2545824" y="1083327"/>
                  <a:pt x="2581436" y="1096504"/>
                </a:cubicBezTo>
                <a:cubicBezTo>
                  <a:pt x="2586249" y="1122387"/>
                  <a:pt x="2606461" y="1139329"/>
                  <a:pt x="2581436" y="1165212"/>
                </a:cubicBezTo>
                <a:cubicBezTo>
                  <a:pt x="2652661" y="1156271"/>
                  <a:pt x="2626674" y="1247097"/>
                  <a:pt x="2702711" y="1238626"/>
                </a:cubicBezTo>
                <a:cubicBezTo>
                  <a:pt x="2697899" y="1182624"/>
                  <a:pt x="2672874" y="1144035"/>
                  <a:pt x="2657474" y="1101210"/>
                </a:cubicBezTo>
                <a:cubicBezTo>
                  <a:pt x="2642074" y="1105446"/>
                  <a:pt x="2642074" y="1135094"/>
                  <a:pt x="2637261" y="1152506"/>
                </a:cubicBezTo>
                <a:cubicBezTo>
                  <a:pt x="2626674" y="1143564"/>
                  <a:pt x="2616086" y="1130388"/>
                  <a:pt x="2600686" y="1121917"/>
                </a:cubicBezTo>
                <a:cubicBezTo>
                  <a:pt x="2605499" y="1096034"/>
                  <a:pt x="2647849" y="1122387"/>
                  <a:pt x="2647849" y="1088033"/>
                </a:cubicBezTo>
                <a:cubicBezTo>
                  <a:pt x="2621861" y="1096504"/>
                  <a:pt x="2647849" y="1014619"/>
                  <a:pt x="2606461" y="1001913"/>
                </a:cubicBezTo>
                <a:cubicBezTo>
                  <a:pt x="2632449" y="954853"/>
                  <a:pt x="2631486" y="949676"/>
                  <a:pt x="2637261" y="880968"/>
                </a:cubicBezTo>
                <a:cubicBezTo>
                  <a:pt x="2646886" y="911087"/>
                  <a:pt x="2678649" y="915793"/>
                  <a:pt x="2694049" y="941676"/>
                </a:cubicBezTo>
                <a:cubicBezTo>
                  <a:pt x="2689236" y="976030"/>
                  <a:pt x="2647849" y="959088"/>
                  <a:pt x="2643036" y="989207"/>
                </a:cubicBezTo>
                <a:cubicBezTo>
                  <a:pt x="2663249" y="1010854"/>
                  <a:pt x="2683461" y="1023561"/>
                  <a:pt x="2643036" y="1045208"/>
                </a:cubicBezTo>
                <a:cubicBezTo>
                  <a:pt x="2652661" y="1071092"/>
                  <a:pt x="2728699" y="1053679"/>
                  <a:pt x="2677686" y="1101210"/>
                </a:cubicBezTo>
                <a:cubicBezTo>
                  <a:pt x="2719074" y="1096975"/>
                  <a:pt x="2739286" y="1110152"/>
                  <a:pt x="2765274" y="1118623"/>
                </a:cubicBezTo>
                <a:cubicBezTo>
                  <a:pt x="2744099" y="1187330"/>
                  <a:pt x="2723886" y="1289922"/>
                  <a:pt x="2774899" y="1337453"/>
                </a:cubicBezTo>
                <a:cubicBezTo>
                  <a:pt x="2729662" y="1337453"/>
                  <a:pt x="2688274" y="1337453"/>
                  <a:pt x="2677686" y="1397690"/>
                </a:cubicBezTo>
                <a:cubicBezTo>
                  <a:pt x="2677686" y="1414631"/>
                  <a:pt x="2698861" y="1410867"/>
                  <a:pt x="2709449" y="1415102"/>
                </a:cubicBezTo>
                <a:cubicBezTo>
                  <a:pt x="2709449" y="1445221"/>
                  <a:pt x="2697899" y="1465927"/>
                  <a:pt x="2688274" y="1479104"/>
                </a:cubicBezTo>
                <a:cubicBezTo>
                  <a:pt x="2651699" y="1453221"/>
                  <a:pt x="2637261" y="1480045"/>
                  <a:pt x="2606461" y="1462633"/>
                </a:cubicBezTo>
                <a:cubicBezTo>
                  <a:pt x="2601649" y="1424044"/>
                  <a:pt x="2632449" y="1436279"/>
                  <a:pt x="2632449" y="1410396"/>
                </a:cubicBezTo>
                <a:cubicBezTo>
                  <a:pt x="2601649" y="1336982"/>
                  <a:pt x="2515024" y="1423573"/>
                  <a:pt x="2478449" y="1440985"/>
                </a:cubicBezTo>
                <a:cubicBezTo>
                  <a:pt x="2509249" y="1457927"/>
                  <a:pt x="2524649" y="1501222"/>
                  <a:pt x="2585286" y="1513929"/>
                </a:cubicBezTo>
                <a:cubicBezTo>
                  <a:pt x="2580474" y="1569930"/>
                  <a:pt x="2570849" y="1509693"/>
                  <a:pt x="2540049" y="1527105"/>
                </a:cubicBezTo>
                <a:cubicBezTo>
                  <a:pt x="2530424" y="1569930"/>
                  <a:pt x="2565074" y="1565695"/>
                  <a:pt x="2575661" y="1595813"/>
                </a:cubicBezTo>
                <a:cubicBezTo>
                  <a:pt x="2611274" y="1582637"/>
                  <a:pt x="2580474" y="1566166"/>
                  <a:pt x="2600686" y="1544518"/>
                </a:cubicBezTo>
                <a:cubicBezTo>
                  <a:pt x="2646886" y="1574636"/>
                  <a:pt x="2668061" y="1629697"/>
                  <a:pt x="2668061" y="1707346"/>
                </a:cubicBezTo>
                <a:cubicBezTo>
                  <a:pt x="2703674" y="1689934"/>
                  <a:pt x="2713299" y="1707817"/>
                  <a:pt x="2754686" y="1712052"/>
                </a:cubicBezTo>
                <a:cubicBezTo>
                  <a:pt x="2713299" y="1746406"/>
                  <a:pt x="2744099" y="1793937"/>
                  <a:pt x="2728699" y="1858410"/>
                </a:cubicBezTo>
                <a:cubicBezTo>
                  <a:pt x="2759499" y="1854174"/>
                  <a:pt x="2764312" y="1806643"/>
                  <a:pt x="2805699" y="1810879"/>
                </a:cubicBezTo>
                <a:cubicBezTo>
                  <a:pt x="2799924" y="1754877"/>
                  <a:pt x="2857674" y="1706876"/>
                  <a:pt x="2811474" y="1689934"/>
                </a:cubicBezTo>
                <a:cubicBezTo>
                  <a:pt x="2822062" y="1672522"/>
                  <a:pt x="2836499" y="1664522"/>
                  <a:pt x="2856712" y="1664522"/>
                </a:cubicBezTo>
                <a:cubicBezTo>
                  <a:pt x="2846124" y="1711582"/>
                  <a:pt x="2857674" y="1742171"/>
                  <a:pt x="2862486" y="1772289"/>
                </a:cubicBezTo>
                <a:cubicBezTo>
                  <a:pt x="2903874" y="1759583"/>
                  <a:pt x="2949112" y="1742171"/>
                  <a:pt x="2984724" y="1768054"/>
                </a:cubicBezTo>
                <a:cubicBezTo>
                  <a:pt x="3004936" y="1716288"/>
                  <a:pt x="2965474" y="1724759"/>
                  <a:pt x="2939486" y="1724759"/>
                </a:cubicBezTo>
                <a:cubicBezTo>
                  <a:pt x="2959699" y="1716288"/>
                  <a:pt x="2979912" y="1664522"/>
                  <a:pt x="2949112" y="1656051"/>
                </a:cubicBezTo>
                <a:cubicBezTo>
                  <a:pt x="2979912" y="1681934"/>
                  <a:pt x="3061724" y="1616520"/>
                  <a:pt x="3072312" y="1689934"/>
                </a:cubicBezTo>
                <a:cubicBezTo>
                  <a:pt x="3082899" y="1698405"/>
                  <a:pt x="3087712" y="1616991"/>
                  <a:pt x="3072312" y="1608520"/>
                </a:cubicBezTo>
                <a:cubicBezTo>
                  <a:pt x="3103112" y="1582637"/>
                  <a:pt x="3143536" y="1574636"/>
                  <a:pt x="3179149" y="1561930"/>
                </a:cubicBezTo>
                <a:cubicBezTo>
                  <a:pt x="3184924" y="1536047"/>
                  <a:pt x="3153162" y="1544518"/>
                  <a:pt x="3163749" y="1505928"/>
                </a:cubicBezTo>
                <a:cubicBezTo>
                  <a:pt x="3205137" y="1527576"/>
                  <a:pt x="3225349" y="1501222"/>
                  <a:pt x="3251337" y="1527105"/>
                </a:cubicBezTo>
                <a:cubicBezTo>
                  <a:pt x="3307162" y="1483810"/>
                  <a:pt x="3226312" y="1449927"/>
                  <a:pt x="3235937" y="1389690"/>
                </a:cubicBezTo>
                <a:cubicBezTo>
                  <a:pt x="3210912" y="1398161"/>
                  <a:pt x="3206099" y="1388748"/>
                  <a:pt x="3169524" y="1410396"/>
                </a:cubicBezTo>
                <a:cubicBezTo>
                  <a:pt x="3133912" y="1376042"/>
                  <a:pt x="3225349" y="1376513"/>
                  <a:pt x="3189736" y="1346394"/>
                </a:cubicBezTo>
                <a:cubicBezTo>
                  <a:pt x="3209949" y="1333688"/>
                  <a:pt x="3220537" y="1307334"/>
                  <a:pt x="3251337" y="1307334"/>
                </a:cubicBezTo>
                <a:cubicBezTo>
                  <a:pt x="3235937" y="1294157"/>
                  <a:pt x="3240749" y="1259803"/>
                  <a:pt x="3200324" y="1264039"/>
                </a:cubicBezTo>
                <a:cubicBezTo>
                  <a:pt x="3205137" y="1216508"/>
                  <a:pt x="3215724" y="1191566"/>
                  <a:pt x="3246524" y="1187330"/>
                </a:cubicBezTo>
                <a:cubicBezTo>
                  <a:pt x="3195512" y="1122858"/>
                  <a:pt x="3205137" y="1222155"/>
                  <a:pt x="3153162" y="1234861"/>
                </a:cubicBezTo>
                <a:cubicBezTo>
                  <a:pt x="3148349" y="1243332"/>
                  <a:pt x="3128136" y="1126623"/>
                  <a:pt x="3189736" y="1144035"/>
                </a:cubicBezTo>
                <a:cubicBezTo>
                  <a:pt x="3138724" y="1135564"/>
                  <a:pt x="3077124" y="1110152"/>
                  <a:pt x="3035736" y="1148741"/>
                </a:cubicBezTo>
                <a:cubicBezTo>
                  <a:pt x="3046324" y="1088504"/>
                  <a:pt x="3020336" y="1091798"/>
                  <a:pt x="2995312" y="1053209"/>
                </a:cubicBezTo>
                <a:cubicBezTo>
                  <a:pt x="3030924" y="1057444"/>
                  <a:pt x="3031886" y="1070621"/>
                  <a:pt x="3067499" y="1057915"/>
                </a:cubicBezTo>
                <a:lnTo>
                  <a:pt x="3061724" y="1096504"/>
                </a:lnTo>
                <a:cubicBezTo>
                  <a:pt x="3123324" y="1096504"/>
                  <a:pt x="3118512" y="1062621"/>
                  <a:pt x="3159899" y="1101210"/>
                </a:cubicBezTo>
                <a:cubicBezTo>
                  <a:pt x="3149312" y="1045208"/>
                  <a:pt x="3087712" y="1032032"/>
                  <a:pt x="3016486" y="1040502"/>
                </a:cubicBezTo>
                <a:cubicBezTo>
                  <a:pt x="3005899" y="1036267"/>
                  <a:pt x="3010712" y="1023090"/>
                  <a:pt x="3010712" y="1010384"/>
                </a:cubicBezTo>
                <a:lnTo>
                  <a:pt x="3016486" y="984501"/>
                </a:lnTo>
                <a:cubicBezTo>
                  <a:pt x="3031886" y="984501"/>
                  <a:pt x="3030924" y="997678"/>
                  <a:pt x="3046324" y="1001913"/>
                </a:cubicBezTo>
                <a:cubicBezTo>
                  <a:pt x="3051136" y="967559"/>
                  <a:pt x="3026112" y="968030"/>
                  <a:pt x="3021299" y="946382"/>
                </a:cubicBezTo>
                <a:cubicBezTo>
                  <a:pt x="3030924" y="924734"/>
                  <a:pt x="3041512" y="912028"/>
                  <a:pt x="3056912" y="907793"/>
                </a:cubicBezTo>
                <a:cubicBezTo>
                  <a:pt x="3087712" y="946382"/>
                  <a:pt x="3118512" y="915793"/>
                  <a:pt x="3148349" y="954382"/>
                </a:cubicBezTo>
                <a:cubicBezTo>
                  <a:pt x="3148349" y="992972"/>
                  <a:pt x="3098299" y="959088"/>
                  <a:pt x="3093486" y="989207"/>
                </a:cubicBezTo>
                <a:cubicBezTo>
                  <a:pt x="3113699" y="1023561"/>
                  <a:pt x="3169524" y="976030"/>
                  <a:pt x="3210912" y="984501"/>
                </a:cubicBezTo>
                <a:lnTo>
                  <a:pt x="3221499" y="915793"/>
                </a:lnTo>
                <a:cubicBezTo>
                  <a:pt x="3215724" y="903086"/>
                  <a:pt x="3164712" y="860262"/>
                  <a:pt x="3221499" y="860262"/>
                </a:cubicBezTo>
                <a:cubicBezTo>
                  <a:pt x="3210912" y="808495"/>
                  <a:pt x="3194549" y="864497"/>
                  <a:pt x="3163749" y="860262"/>
                </a:cubicBezTo>
                <a:cubicBezTo>
                  <a:pt x="3153162" y="842849"/>
                  <a:pt x="3169524" y="808966"/>
                  <a:pt x="3184924" y="791554"/>
                </a:cubicBezTo>
                <a:cubicBezTo>
                  <a:pt x="3158936" y="722846"/>
                  <a:pt x="3077124" y="803318"/>
                  <a:pt x="3072312" y="880968"/>
                </a:cubicBezTo>
                <a:cubicBezTo>
                  <a:pt x="3052099" y="837673"/>
                  <a:pt x="3061724" y="850850"/>
                  <a:pt x="3026112" y="838143"/>
                </a:cubicBezTo>
                <a:cubicBezTo>
                  <a:pt x="3020336" y="790613"/>
                  <a:pt x="3061724" y="816495"/>
                  <a:pt x="3082899" y="812260"/>
                </a:cubicBezTo>
                <a:cubicBezTo>
                  <a:pt x="3077124" y="790613"/>
                  <a:pt x="3092524" y="743552"/>
                  <a:pt x="3061724" y="743552"/>
                </a:cubicBezTo>
                <a:cubicBezTo>
                  <a:pt x="3102149" y="683315"/>
                  <a:pt x="3117549" y="610842"/>
                  <a:pt x="3102149" y="533193"/>
                </a:cubicBezTo>
                <a:cubicBezTo>
                  <a:pt x="3117549" y="554841"/>
                  <a:pt x="3129099" y="588724"/>
                  <a:pt x="3144499" y="614607"/>
                </a:cubicBezTo>
                <a:cubicBezTo>
                  <a:pt x="3200324" y="606136"/>
                  <a:pt x="3169524" y="571782"/>
                  <a:pt x="3169524" y="533193"/>
                </a:cubicBezTo>
                <a:cubicBezTo>
                  <a:pt x="3206099" y="537428"/>
                  <a:pt x="3215724" y="563782"/>
                  <a:pt x="3240749" y="580723"/>
                </a:cubicBezTo>
                <a:cubicBezTo>
                  <a:pt x="3240749" y="628254"/>
                  <a:pt x="3189736" y="588724"/>
                  <a:pt x="3179149" y="614607"/>
                </a:cubicBezTo>
                <a:cubicBezTo>
                  <a:pt x="3179149" y="636255"/>
                  <a:pt x="3195512" y="640490"/>
                  <a:pt x="3195512" y="657903"/>
                </a:cubicBezTo>
                <a:cubicBezTo>
                  <a:pt x="3226312" y="644726"/>
                  <a:pt x="3235937" y="606607"/>
                  <a:pt x="3261924" y="580723"/>
                </a:cubicBezTo>
                <a:cubicBezTo>
                  <a:pt x="3287912" y="606607"/>
                  <a:pt x="3236899" y="640490"/>
                  <a:pt x="3246524" y="688021"/>
                </a:cubicBezTo>
                <a:cubicBezTo>
                  <a:pt x="3277324" y="700727"/>
                  <a:pt x="3271549" y="653667"/>
                  <a:pt x="3302349" y="662138"/>
                </a:cubicBezTo>
                <a:cubicBezTo>
                  <a:pt x="3276362" y="730846"/>
                  <a:pt x="3333149" y="786848"/>
                  <a:pt x="3379349" y="816966"/>
                </a:cubicBezTo>
                <a:cubicBezTo>
                  <a:pt x="3368762" y="842849"/>
                  <a:pt x="3333149" y="824966"/>
                  <a:pt x="3338924" y="868262"/>
                </a:cubicBezTo>
                <a:cubicBezTo>
                  <a:pt x="3333149" y="924264"/>
                  <a:pt x="3380312" y="936970"/>
                  <a:pt x="3400524" y="967088"/>
                </a:cubicBezTo>
                <a:cubicBezTo>
                  <a:pt x="3389937" y="1023090"/>
                  <a:pt x="3363949" y="950617"/>
                  <a:pt x="3343737" y="989207"/>
                </a:cubicBezTo>
                <a:cubicBezTo>
                  <a:pt x="3348549" y="967559"/>
                  <a:pt x="3333149" y="928970"/>
                  <a:pt x="3282137" y="933205"/>
                </a:cubicBezTo>
                <a:cubicBezTo>
                  <a:pt x="3333149" y="984971"/>
                  <a:pt x="3364912" y="1057915"/>
                  <a:pt x="3400524" y="1126623"/>
                </a:cubicBezTo>
                <a:cubicBezTo>
                  <a:pt x="3385124" y="1191095"/>
                  <a:pt x="3327374" y="1195801"/>
                  <a:pt x="3266737" y="1187330"/>
                </a:cubicBezTo>
                <a:cubicBezTo>
                  <a:pt x="3256149" y="1191566"/>
                  <a:pt x="3256149" y="1212743"/>
                  <a:pt x="3240749" y="1212743"/>
                </a:cubicBezTo>
                <a:cubicBezTo>
                  <a:pt x="3240749" y="1242862"/>
                  <a:pt x="3303312" y="1230626"/>
                  <a:pt x="3298499" y="1204743"/>
                </a:cubicBezTo>
                <a:cubicBezTo>
                  <a:pt x="3308124" y="1256509"/>
                  <a:pt x="3338924" y="1269215"/>
                  <a:pt x="3363949" y="1277686"/>
                </a:cubicBezTo>
                <a:cubicBezTo>
                  <a:pt x="3359137" y="1290863"/>
                  <a:pt x="3348549" y="1303099"/>
                  <a:pt x="3328337" y="1298863"/>
                </a:cubicBezTo>
                <a:cubicBezTo>
                  <a:pt x="3333149" y="1311570"/>
                  <a:pt x="3342774" y="1320511"/>
                  <a:pt x="3358174" y="1328982"/>
                </a:cubicBezTo>
                <a:cubicBezTo>
                  <a:pt x="3388974" y="1316276"/>
                  <a:pt x="3348549" y="1290863"/>
                  <a:pt x="3374537" y="1277686"/>
                </a:cubicBezTo>
                <a:cubicBezTo>
                  <a:pt x="3420737" y="1342159"/>
                  <a:pt x="3481374" y="1303099"/>
                  <a:pt x="3547787" y="1286157"/>
                </a:cubicBezTo>
                <a:cubicBezTo>
                  <a:pt x="3522762" y="1312040"/>
                  <a:pt x="3532387" y="1358630"/>
                  <a:pt x="3558374" y="1367571"/>
                </a:cubicBezTo>
                <a:cubicBezTo>
                  <a:pt x="3619974" y="1380278"/>
                  <a:pt x="3691199" y="1269215"/>
                  <a:pt x="3691199" y="1376513"/>
                </a:cubicBezTo>
                <a:cubicBezTo>
                  <a:pt x="3650774" y="1428279"/>
                  <a:pt x="3490999" y="1372277"/>
                  <a:pt x="3512174" y="1458398"/>
                </a:cubicBezTo>
                <a:cubicBezTo>
                  <a:pt x="3490999" y="1480045"/>
                  <a:pt x="3435174" y="1432044"/>
                  <a:pt x="3409187" y="1492281"/>
                </a:cubicBezTo>
                <a:cubicBezTo>
                  <a:pt x="3409187" y="1517693"/>
                  <a:pt x="3450574" y="1504517"/>
                  <a:pt x="3435174" y="1547812"/>
                </a:cubicBezTo>
                <a:cubicBezTo>
                  <a:pt x="3476562" y="1547812"/>
                  <a:pt x="3491962" y="1505458"/>
                  <a:pt x="3538162" y="1513929"/>
                </a:cubicBezTo>
                <a:cubicBezTo>
                  <a:pt x="3496774" y="1544047"/>
                  <a:pt x="3507362" y="1608520"/>
                  <a:pt x="3568962" y="1595813"/>
                </a:cubicBezTo>
                <a:cubicBezTo>
                  <a:pt x="3559337" y="1608520"/>
                  <a:pt x="3548749" y="1616991"/>
                  <a:pt x="3533349" y="1621226"/>
                </a:cubicBezTo>
                <a:cubicBezTo>
                  <a:pt x="3548749" y="1647109"/>
                  <a:pt x="3552599" y="1686640"/>
                  <a:pt x="3573774" y="1703582"/>
                </a:cubicBezTo>
                <a:cubicBezTo>
                  <a:pt x="3624787" y="1673463"/>
                  <a:pt x="3676762" y="1633932"/>
                  <a:pt x="3707562" y="1565224"/>
                </a:cubicBezTo>
                <a:cubicBezTo>
                  <a:pt x="3722962" y="1565224"/>
                  <a:pt x="3706600" y="1608990"/>
                  <a:pt x="3717187" y="1617461"/>
                </a:cubicBezTo>
                <a:cubicBezTo>
                  <a:pt x="3803812" y="1639109"/>
                  <a:pt x="3815362" y="1526635"/>
                  <a:pt x="3886587" y="1522399"/>
                </a:cubicBezTo>
                <a:cubicBezTo>
                  <a:pt x="3886587" y="1504987"/>
                  <a:pt x="3865412" y="1510164"/>
                  <a:pt x="3854824" y="1505928"/>
                </a:cubicBezTo>
                <a:cubicBezTo>
                  <a:pt x="3901024" y="1463104"/>
                  <a:pt x="3948187" y="1385454"/>
                  <a:pt x="3937600" y="1333688"/>
                </a:cubicBezTo>
                <a:cubicBezTo>
                  <a:pt x="3988612" y="1333688"/>
                  <a:pt x="3927012" y="1445221"/>
                  <a:pt x="3983800" y="1445221"/>
                </a:cubicBezTo>
                <a:cubicBezTo>
                  <a:pt x="3978024" y="1462633"/>
                  <a:pt x="3957812" y="1454162"/>
                  <a:pt x="3937600" y="1458398"/>
                </a:cubicBezTo>
                <a:cubicBezTo>
                  <a:pt x="3927974" y="1501222"/>
                  <a:pt x="3937600" y="1526635"/>
                  <a:pt x="3957812" y="1539812"/>
                </a:cubicBezTo>
                <a:cubicBezTo>
                  <a:pt x="3953000" y="1556753"/>
                  <a:pt x="3931824" y="1547812"/>
                  <a:pt x="3916424" y="1547812"/>
                </a:cubicBezTo>
                <a:cubicBezTo>
                  <a:pt x="3942412" y="1624991"/>
                  <a:pt x="3943374" y="1565695"/>
                  <a:pt x="3912574" y="1656051"/>
                </a:cubicBezTo>
                <a:cubicBezTo>
                  <a:pt x="3937600" y="1677698"/>
                  <a:pt x="3973212" y="1686169"/>
                  <a:pt x="3947224" y="1754877"/>
                </a:cubicBezTo>
                <a:cubicBezTo>
                  <a:pt x="3998237" y="1793467"/>
                  <a:pt x="4039624" y="1772760"/>
                  <a:pt x="4106037" y="1789702"/>
                </a:cubicBezTo>
                <a:cubicBezTo>
                  <a:pt x="4121437" y="1751112"/>
                  <a:pt x="4096412" y="1754407"/>
                  <a:pt x="4106037" y="1720053"/>
                </a:cubicBezTo>
                <a:cubicBezTo>
                  <a:pt x="4158012" y="1750171"/>
                  <a:pt x="4107000" y="1802879"/>
                  <a:pt x="4142612" y="1845703"/>
                </a:cubicBezTo>
                <a:cubicBezTo>
                  <a:pt x="4162824" y="1845703"/>
                  <a:pt x="4157050" y="1801937"/>
                  <a:pt x="4172450" y="1793467"/>
                </a:cubicBezTo>
                <a:cubicBezTo>
                  <a:pt x="4187850" y="1806173"/>
                  <a:pt x="4193625" y="1827350"/>
                  <a:pt x="4183037" y="1862175"/>
                </a:cubicBezTo>
                <a:cubicBezTo>
                  <a:pt x="4209024" y="1857469"/>
                  <a:pt x="4199400" y="1802408"/>
                  <a:pt x="4219612" y="1798173"/>
                </a:cubicBezTo>
                <a:cubicBezTo>
                  <a:pt x="4261000" y="1806643"/>
                  <a:pt x="4254262" y="1797702"/>
                  <a:pt x="4280250" y="1810879"/>
                </a:cubicBezTo>
                <a:cubicBezTo>
                  <a:pt x="4356287" y="1767583"/>
                  <a:pt x="4408262" y="1642874"/>
                  <a:pt x="4439062" y="1552518"/>
                </a:cubicBezTo>
                <a:cubicBezTo>
                  <a:pt x="4465050" y="1556753"/>
                  <a:pt x="4484300" y="1587343"/>
                  <a:pt x="4484300" y="1527105"/>
                </a:cubicBezTo>
                <a:cubicBezTo>
                  <a:pt x="4515100" y="1531341"/>
                  <a:pt x="4576700" y="1522870"/>
                  <a:pt x="4536275" y="1557224"/>
                </a:cubicBezTo>
                <a:cubicBezTo>
                  <a:pt x="4576700" y="1548753"/>
                  <a:pt x="4542050" y="1527576"/>
                  <a:pt x="4567075" y="1505928"/>
                </a:cubicBezTo>
                <a:cubicBezTo>
                  <a:pt x="4587288" y="1527576"/>
                  <a:pt x="4576700" y="1570401"/>
                  <a:pt x="4613275" y="1574636"/>
                </a:cubicBezTo>
                <a:cubicBezTo>
                  <a:pt x="4638300" y="1574636"/>
                  <a:pt x="4618088" y="1530870"/>
                  <a:pt x="4608462" y="1535106"/>
                </a:cubicBezTo>
                <a:cubicBezTo>
                  <a:pt x="4628675" y="1521929"/>
                  <a:pt x="4649850" y="1526635"/>
                  <a:pt x="4695088" y="1539812"/>
                </a:cubicBezTo>
                <a:cubicBezTo>
                  <a:pt x="4654662" y="1505458"/>
                  <a:pt x="4710488" y="1505458"/>
                  <a:pt x="4715300" y="1539812"/>
                </a:cubicBezTo>
                <a:cubicBezTo>
                  <a:pt x="4730700" y="1526635"/>
                  <a:pt x="4741288" y="1505928"/>
                  <a:pt x="4772088" y="1518635"/>
                </a:cubicBezTo>
                <a:cubicBezTo>
                  <a:pt x="4761500" y="1475810"/>
                  <a:pt x="4730700" y="1505458"/>
                  <a:pt x="4689312" y="1501222"/>
                </a:cubicBezTo>
                <a:cubicBezTo>
                  <a:pt x="4720112" y="1471104"/>
                  <a:pt x="4679688" y="1457927"/>
                  <a:pt x="4664288" y="1445221"/>
                </a:cubicBezTo>
                <a:cubicBezTo>
                  <a:pt x="4664288" y="1410867"/>
                  <a:pt x="4695088" y="1431573"/>
                  <a:pt x="4699900" y="1406161"/>
                </a:cubicBezTo>
                <a:cubicBezTo>
                  <a:pt x="4710488" y="1474869"/>
                  <a:pt x="4730700" y="1392984"/>
                  <a:pt x="4751875" y="1448985"/>
                </a:cubicBezTo>
                <a:cubicBezTo>
                  <a:pt x="4772088" y="1388748"/>
                  <a:pt x="4777862" y="1436750"/>
                  <a:pt x="4807700" y="1372277"/>
                </a:cubicBezTo>
                <a:cubicBezTo>
                  <a:pt x="4807700" y="1359100"/>
                  <a:pt x="4798075" y="1354394"/>
                  <a:pt x="4798075" y="1341688"/>
                </a:cubicBezTo>
                <a:cubicBezTo>
                  <a:pt x="4736475" y="1397690"/>
                  <a:pt x="4680650" y="1376983"/>
                  <a:pt x="4629638" y="1389690"/>
                </a:cubicBezTo>
                <a:cubicBezTo>
                  <a:pt x="4634450" y="1376983"/>
                  <a:pt x="4639262" y="1376983"/>
                  <a:pt x="4644075" y="1363806"/>
                </a:cubicBezTo>
                <a:cubicBezTo>
                  <a:pt x="4577662" y="1346865"/>
                  <a:pt x="4551675" y="1388748"/>
                  <a:pt x="4484300" y="1406161"/>
                </a:cubicBezTo>
                <a:cubicBezTo>
                  <a:pt x="4490075" y="1362865"/>
                  <a:pt x="4460238" y="1354394"/>
                  <a:pt x="4424624" y="1350159"/>
                </a:cubicBezTo>
                <a:cubicBezTo>
                  <a:pt x="4418850" y="1302628"/>
                  <a:pt x="4465050" y="1341218"/>
                  <a:pt x="4454462" y="1294157"/>
                </a:cubicBezTo>
                <a:cubicBezTo>
                  <a:pt x="4490075" y="1289922"/>
                  <a:pt x="4485262" y="1324746"/>
                  <a:pt x="4510288" y="1298863"/>
                </a:cubicBezTo>
                <a:cubicBezTo>
                  <a:pt x="4500662" y="1264509"/>
                  <a:pt x="4454462" y="1298393"/>
                  <a:pt x="4433288" y="1294157"/>
                </a:cubicBezTo>
                <a:cubicBezTo>
                  <a:pt x="4439062" y="1276745"/>
                  <a:pt x="4439062" y="1256038"/>
                  <a:pt x="4428474" y="1256038"/>
                </a:cubicBezTo>
                <a:cubicBezTo>
                  <a:pt x="4479488" y="1268745"/>
                  <a:pt x="4510288" y="1178389"/>
                  <a:pt x="4520875" y="1083798"/>
                </a:cubicBezTo>
                <a:cubicBezTo>
                  <a:pt x="4556488" y="1070621"/>
                  <a:pt x="4577662" y="1049914"/>
                  <a:pt x="4567075" y="1006619"/>
                </a:cubicBezTo>
                <a:cubicBezTo>
                  <a:pt x="4608462" y="998148"/>
                  <a:pt x="4623862" y="997207"/>
                  <a:pt x="4648888" y="1023090"/>
                </a:cubicBezTo>
                <a:cubicBezTo>
                  <a:pt x="4674875" y="975559"/>
                  <a:pt x="4782675" y="1011325"/>
                  <a:pt x="4756688" y="895086"/>
                </a:cubicBezTo>
                <a:cubicBezTo>
                  <a:pt x="4772088" y="882380"/>
                  <a:pt x="4798075" y="881439"/>
                  <a:pt x="4823100" y="885674"/>
                </a:cubicBezTo>
                <a:cubicBezTo>
                  <a:pt x="4818288" y="903086"/>
                  <a:pt x="4802888" y="894145"/>
                  <a:pt x="4787488" y="898380"/>
                </a:cubicBezTo>
                <a:cubicBezTo>
                  <a:pt x="4781712" y="924264"/>
                  <a:pt x="4792300" y="942146"/>
                  <a:pt x="4817325" y="937911"/>
                </a:cubicBezTo>
                <a:cubicBezTo>
                  <a:pt x="4801925" y="976971"/>
                  <a:pt x="4756688" y="954853"/>
                  <a:pt x="4751875" y="1001913"/>
                </a:cubicBezTo>
                <a:cubicBezTo>
                  <a:pt x="4776900" y="1032032"/>
                  <a:pt x="4858712" y="1071092"/>
                  <a:pt x="4878925" y="1036738"/>
                </a:cubicBezTo>
                <a:cubicBezTo>
                  <a:pt x="4884700" y="1075798"/>
                  <a:pt x="4900100" y="1087563"/>
                  <a:pt x="4940525" y="1066386"/>
                </a:cubicBezTo>
                <a:cubicBezTo>
                  <a:pt x="4935712" y="1092269"/>
                  <a:pt x="4940525" y="1104975"/>
                  <a:pt x="4955925" y="1109211"/>
                </a:cubicBezTo>
                <a:cubicBezTo>
                  <a:pt x="4930900" y="1156271"/>
                  <a:pt x="4940525" y="1080033"/>
                  <a:pt x="4915500" y="1092739"/>
                </a:cubicBezTo>
                <a:cubicBezTo>
                  <a:pt x="4895288" y="1105916"/>
                  <a:pt x="4930900" y="1169448"/>
                  <a:pt x="4966512" y="1165212"/>
                </a:cubicBezTo>
                <a:cubicBezTo>
                  <a:pt x="4955925" y="1173683"/>
                  <a:pt x="4951112" y="1195801"/>
                  <a:pt x="4951112" y="1217449"/>
                </a:cubicBezTo>
                <a:cubicBezTo>
                  <a:pt x="5017525" y="1200037"/>
                  <a:pt x="5037738" y="1285216"/>
                  <a:pt x="5113775" y="1294157"/>
                </a:cubicBezTo>
                <a:cubicBezTo>
                  <a:pt x="5150350" y="1289922"/>
                  <a:pt x="5088750" y="1238626"/>
                  <a:pt x="5139762" y="1256038"/>
                </a:cubicBezTo>
                <a:cubicBezTo>
                  <a:pt x="5159975" y="1268745"/>
                  <a:pt x="5125325" y="1320040"/>
                  <a:pt x="5207138" y="1311570"/>
                </a:cubicBezTo>
                <a:cubicBezTo>
                  <a:pt x="5191738" y="1363336"/>
                  <a:pt x="5221575" y="1367101"/>
                  <a:pt x="5216762" y="1406161"/>
                </a:cubicBezTo>
                <a:cubicBezTo>
                  <a:pt x="5247562" y="1406161"/>
                  <a:pt x="5267775" y="1393454"/>
                  <a:pt x="5267775" y="1341688"/>
                </a:cubicBezTo>
                <a:cubicBezTo>
                  <a:pt x="5303388" y="1328982"/>
                  <a:pt x="5335150" y="1346394"/>
                  <a:pt x="5324562" y="1402396"/>
                </a:cubicBezTo>
                <a:cubicBezTo>
                  <a:pt x="5299538" y="1398161"/>
                  <a:pt x="5324562" y="1342159"/>
                  <a:pt x="5278362" y="1359100"/>
                </a:cubicBezTo>
                <a:cubicBezTo>
                  <a:pt x="5267775" y="1401925"/>
                  <a:pt x="5330338" y="1428279"/>
                  <a:pt x="5350550" y="1402396"/>
                </a:cubicBezTo>
                <a:cubicBezTo>
                  <a:pt x="5350550" y="1376513"/>
                  <a:pt x="5361138" y="1436750"/>
                  <a:pt x="5310125" y="1440985"/>
                </a:cubicBezTo>
                <a:cubicBezTo>
                  <a:pt x="5350550" y="1531341"/>
                  <a:pt x="5483376" y="1458398"/>
                  <a:pt x="5483376" y="1587343"/>
                </a:cubicBezTo>
                <a:cubicBezTo>
                  <a:pt x="5523800" y="1535576"/>
                  <a:pt x="5519950" y="1574636"/>
                  <a:pt x="5555563" y="1561930"/>
                </a:cubicBezTo>
                <a:cubicBezTo>
                  <a:pt x="5550750" y="1549224"/>
                  <a:pt x="5549788" y="1535106"/>
                  <a:pt x="5534388" y="1535106"/>
                </a:cubicBezTo>
                <a:cubicBezTo>
                  <a:pt x="5565188" y="1517693"/>
                  <a:pt x="5616200" y="1544047"/>
                  <a:pt x="5677800" y="1527105"/>
                </a:cubicBezTo>
                <a:lnTo>
                  <a:pt x="5688388" y="1475810"/>
                </a:lnTo>
                <a:cubicBezTo>
                  <a:pt x="5667213" y="1467339"/>
                  <a:pt x="5663363" y="1492281"/>
                  <a:pt x="5657588" y="1513929"/>
                </a:cubicBezTo>
                <a:cubicBezTo>
                  <a:pt x="5632563" y="1518164"/>
                  <a:pt x="5631600" y="1436279"/>
                  <a:pt x="5595988" y="1483810"/>
                </a:cubicBezTo>
                <a:cubicBezTo>
                  <a:pt x="5600800" y="1479575"/>
                  <a:pt x="5626788" y="1376513"/>
                  <a:pt x="5617163" y="1376513"/>
                </a:cubicBezTo>
                <a:cubicBezTo>
                  <a:pt x="5586363" y="1333688"/>
                  <a:pt x="5452576" y="1410396"/>
                  <a:pt x="5416962" y="1393454"/>
                </a:cubicBezTo>
                <a:cubicBezTo>
                  <a:pt x="5473750" y="1354394"/>
                  <a:pt x="5575776" y="1311570"/>
                  <a:pt x="5657588" y="1324746"/>
                </a:cubicBezTo>
                <a:cubicBezTo>
                  <a:pt x="5672988" y="1315805"/>
                  <a:pt x="5651813" y="1281922"/>
                  <a:pt x="5651813" y="1273451"/>
                </a:cubicBezTo>
                <a:cubicBezTo>
                  <a:pt x="5651813" y="1251803"/>
                  <a:pt x="5718226" y="1256038"/>
                  <a:pt x="5677800" y="1230155"/>
                </a:cubicBezTo>
                <a:cubicBezTo>
                  <a:pt x="5692238" y="1191566"/>
                  <a:pt x="5714376" y="1243332"/>
                  <a:pt x="5734588" y="1234861"/>
                </a:cubicBezTo>
                <a:cubicBezTo>
                  <a:pt x="5714376" y="1183095"/>
                  <a:pt x="5647000" y="1177918"/>
                  <a:pt x="5662400" y="1121917"/>
                </a:cubicBezTo>
                <a:cubicBezTo>
                  <a:pt x="5616200" y="1130388"/>
                  <a:pt x="5617163" y="1092739"/>
                  <a:pt x="5580588" y="1092739"/>
                </a:cubicBezTo>
                <a:cubicBezTo>
                  <a:pt x="5549788" y="1148741"/>
                  <a:pt x="5683576" y="1161447"/>
                  <a:pt x="5657588" y="1230155"/>
                </a:cubicBezTo>
                <a:cubicBezTo>
                  <a:pt x="5626788" y="1230155"/>
                  <a:pt x="5636413" y="1191566"/>
                  <a:pt x="5611388" y="1187330"/>
                </a:cubicBezTo>
                <a:cubicBezTo>
                  <a:pt x="5585400" y="1204272"/>
                  <a:pt x="5626788" y="1247097"/>
                  <a:pt x="5617163" y="1281451"/>
                </a:cubicBezTo>
                <a:cubicBezTo>
                  <a:pt x="5570963" y="1259803"/>
                  <a:pt x="5559413" y="1204272"/>
                  <a:pt x="5549788" y="1144035"/>
                </a:cubicBezTo>
                <a:cubicBezTo>
                  <a:pt x="5523800" y="1161447"/>
                  <a:pt x="5529576" y="1139329"/>
                  <a:pt x="5493963" y="1152506"/>
                </a:cubicBezTo>
                <a:cubicBezTo>
                  <a:pt x="5514176" y="1135094"/>
                  <a:pt x="5514176" y="1096975"/>
                  <a:pt x="5483376" y="1101210"/>
                </a:cubicBezTo>
                <a:cubicBezTo>
                  <a:pt x="5498776" y="1092739"/>
                  <a:pt x="5489150" y="1036738"/>
                  <a:pt x="5514176" y="1032502"/>
                </a:cubicBezTo>
                <a:cubicBezTo>
                  <a:pt x="5478563" y="1045208"/>
                  <a:pt x="5514176" y="941676"/>
                  <a:pt x="5489150" y="911557"/>
                </a:cubicBezTo>
                <a:cubicBezTo>
                  <a:pt x="5427550" y="954382"/>
                  <a:pt x="5395788" y="937440"/>
                  <a:pt x="5344775" y="915793"/>
                </a:cubicBezTo>
                <a:cubicBezTo>
                  <a:pt x="5313975" y="945911"/>
                  <a:pt x="5355362" y="941676"/>
                  <a:pt x="5344775" y="984501"/>
                </a:cubicBezTo>
                <a:cubicBezTo>
                  <a:pt x="5329375" y="962853"/>
                  <a:pt x="5304350" y="950147"/>
                  <a:pt x="5314938" y="898380"/>
                </a:cubicBezTo>
                <a:cubicBezTo>
                  <a:pt x="5361138" y="872497"/>
                  <a:pt x="5427550" y="825437"/>
                  <a:pt x="5463163" y="842849"/>
                </a:cubicBezTo>
                <a:cubicBezTo>
                  <a:pt x="5468938" y="812731"/>
                  <a:pt x="5442950" y="812260"/>
                  <a:pt x="5416962" y="812260"/>
                </a:cubicBezTo>
                <a:cubicBezTo>
                  <a:pt x="5447763" y="777906"/>
                  <a:pt x="5493963" y="820731"/>
                  <a:pt x="5483376" y="868262"/>
                </a:cubicBezTo>
                <a:cubicBezTo>
                  <a:pt x="5539200" y="833908"/>
                  <a:pt x="5555563" y="864968"/>
                  <a:pt x="5606576" y="851791"/>
                </a:cubicBezTo>
                <a:cubicBezTo>
                  <a:pt x="5605613" y="855556"/>
                  <a:pt x="5608500" y="862615"/>
                  <a:pt x="5606576" y="864497"/>
                </a:cubicBezTo>
                <a:lnTo>
                  <a:pt x="5625826" y="864497"/>
                </a:lnTo>
                <a:cubicBezTo>
                  <a:pt x="5656626" y="868733"/>
                  <a:pt x="5606576" y="825437"/>
                  <a:pt x="5642188" y="825437"/>
                </a:cubicBezTo>
                <a:cubicBezTo>
                  <a:pt x="5652776" y="799554"/>
                  <a:pt x="5642188" y="855085"/>
                  <a:pt x="5657588" y="880968"/>
                </a:cubicBezTo>
                <a:cubicBezTo>
                  <a:pt x="5688388" y="859320"/>
                  <a:pt x="5728813" y="808025"/>
                  <a:pt x="5754800" y="885674"/>
                </a:cubicBezTo>
                <a:cubicBezTo>
                  <a:pt x="5724000" y="885674"/>
                  <a:pt x="5683576" y="873439"/>
                  <a:pt x="5668176" y="895086"/>
                </a:cubicBezTo>
                <a:cubicBezTo>
                  <a:pt x="5724963" y="895086"/>
                  <a:pt x="5775013" y="988736"/>
                  <a:pt x="5826988" y="984501"/>
                </a:cubicBezTo>
                <a:cubicBezTo>
                  <a:pt x="5821213" y="954382"/>
                  <a:pt x="5790413" y="945911"/>
                  <a:pt x="5779826" y="915793"/>
                </a:cubicBezTo>
                <a:cubicBezTo>
                  <a:pt x="5820250" y="851320"/>
                  <a:pt x="5913613" y="894616"/>
                  <a:pt x="5990613" y="860262"/>
                </a:cubicBezTo>
                <a:cubicBezTo>
                  <a:pt x="5980026" y="847555"/>
                  <a:pt x="5979063" y="825907"/>
                  <a:pt x="5984838" y="804260"/>
                </a:cubicBezTo>
                <a:cubicBezTo>
                  <a:pt x="6035850" y="800025"/>
                  <a:pt x="6041626" y="796260"/>
                  <a:pt x="6083013" y="808966"/>
                </a:cubicBezTo>
                <a:cubicBezTo>
                  <a:pt x="6083013" y="774612"/>
                  <a:pt x="6035850" y="782141"/>
                  <a:pt x="6035850" y="739317"/>
                </a:cubicBezTo>
                <a:cubicBezTo>
                  <a:pt x="6071463" y="747788"/>
                  <a:pt x="6118626" y="816966"/>
                  <a:pt x="6143650" y="760965"/>
                </a:cubicBezTo>
                <a:cubicBezTo>
                  <a:pt x="6143650" y="718140"/>
                  <a:pt x="6118626" y="769435"/>
                  <a:pt x="6103226" y="756729"/>
                </a:cubicBezTo>
                <a:cubicBezTo>
                  <a:pt x="6144613" y="700727"/>
                  <a:pt x="6154238" y="705433"/>
                  <a:pt x="6195626" y="709669"/>
                </a:cubicBezTo>
                <a:cubicBezTo>
                  <a:pt x="6143650" y="731317"/>
                  <a:pt x="6174450" y="757200"/>
                  <a:pt x="6185038" y="804260"/>
                </a:cubicBezTo>
                <a:cubicBezTo>
                  <a:pt x="6215838" y="812731"/>
                  <a:pt x="6210063" y="765671"/>
                  <a:pt x="6240863" y="778377"/>
                </a:cubicBezTo>
                <a:cubicBezTo>
                  <a:pt x="6256263" y="825907"/>
                  <a:pt x="6323638" y="825907"/>
                  <a:pt x="6334226" y="877674"/>
                </a:cubicBezTo>
                <a:cubicBezTo>
                  <a:pt x="6266850" y="817437"/>
                  <a:pt x="6134026" y="800025"/>
                  <a:pt x="6031038" y="860262"/>
                </a:cubicBezTo>
                <a:cubicBezTo>
                  <a:pt x="6057026" y="851791"/>
                  <a:pt x="6118626" y="889910"/>
                  <a:pt x="6185038" y="855556"/>
                </a:cubicBezTo>
                <a:cubicBezTo>
                  <a:pt x="6174450" y="889910"/>
                  <a:pt x="6225463" y="868262"/>
                  <a:pt x="6210063" y="911557"/>
                </a:cubicBezTo>
                <a:cubicBezTo>
                  <a:pt x="6317863" y="907322"/>
                  <a:pt x="6374650" y="941205"/>
                  <a:pt x="6441064" y="898380"/>
                </a:cubicBezTo>
                <a:cubicBezTo>
                  <a:pt x="6456464" y="902616"/>
                  <a:pt x="6444914" y="925205"/>
                  <a:pt x="6444914" y="937911"/>
                </a:cubicBezTo>
                <a:cubicBezTo>
                  <a:pt x="6501701" y="903557"/>
                  <a:pt x="6532501" y="963794"/>
                  <a:pt x="6583514" y="907793"/>
                </a:cubicBezTo>
                <a:cubicBezTo>
                  <a:pt x="6604688" y="856026"/>
                  <a:pt x="6532501" y="899322"/>
                  <a:pt x="6558488" y="851791"/>
                </a:cubicBezTo>
                <a:cubicBezTo>
                  <a:pt x="6594101" y="817437"/>
                  <a:pt x="6589288" y="868262"/>
                  <a:pt x="6620088" y="868262"/>
                </a:cubicBezTo>
                <a:cubicBezTo>
                  <a:pt x="6655701" y="859791"/>
                  <a:pt x="6615276" y="833908"/>
                  <a:pt x="6630676" y="799554"/>
                </a:cubicBezTo>
                <a:cubicBezTo>
                  <a:pt x="6681688" y="786848"/>
                  <a:pt x="6691314" y="808495"/>
                  <a:pt x="6711526" y="847085"/>
                </a:cubicBezTo>
                <a:cubicBezTo>
                  <a:pt x="6845314" y="825437"/>
                  <a:pt x="6891514" y="795789"/>
                  <a:pt x="6845314" y="692257"/>
                </a:cubicBezTo>
                <a:cubicBezTo>
                  <a:pt x="6809701" y="696492"/>
                  <a:pt x="6794301" y="730846"/>
                  <a:pt x="6769276" y="756729"/>
                </a:cubicBezTo>
                <a:cubicBezTo>
                  <a:pt x="6774088" y="795319"/>
                  <a:pt x="6803926" y="748258"/>
                  <a:pt x="6825101" y="756729"/>
                </a:cubicBezTo>
                <a:cubicBezTo>
                  <a:pt x="6799114" y="799554"/>
                  <a:pt x="6788526" y="778847"/>
                  <a:pt x="6763501" y="795789"/>
                </a:cubicBezTo>
                <a:cubicBezTo>
                  <a:pt x="6763501" y="774612"/>
                  <a:pt x="6757726" y="766141"/>
                  <a:pt x="6726926" y="752964"/>
                </a:cubicBezTo>
                <a:cubicBezTo>
                  <a:pt x="6731738" y="736023"/>
                  <a:pt x="6752914" y="743552"/>
                  <a:pt x="6773126" y="739317"/>
                </a:cubicBezTo>
                <a:cubicBezTo>
                  <a:pt x="6773126" y="726140"/>
                  <a:pt x="6777938" y="717669"/>
                  <a:pt x="6788526" y="713434"/>
                </a:cubicBezTo>
                <a:cubicBezTo>
                  <a:pt x="6777938" y="679080"/>
                  <a:pt x="6727888" y="674844"/>
                  <a:pt x="6707676" y="726611"/>
                </a:cubicBezTo>
                <a:cubicBezTo>
                  <a:pt x="6707676" y="688021"/>
                  <a:pt x="6635488" y="683786"/>
                  <a:pt x="6630676" y="735552"/>
                </a:cubicBezTo>
                <a:cubicBezTo>
                  <a:pt x="6625864" y="666844"/>
                  <a:pt x="6583514" y="649432"/>
                  <a:pt x="6532501" y="675315"/>
                </a:cubicBezTo>
                <a:cubicBezTo>
                  <a:pt x="6532501" y="701198"/>
                  <a:pt x="6569076" y="688021"/>
                  <a:pt x="6553676" y="730846"/>
                </a:cubicBezTo>
                <a:cubicBezTo>
                  <a:pt x="6492076" y="752494"/>
                  <a:pt x="6445876" y="722375"/>
                  <a:pt x="6404488" y="692257"/>
                </a:cubicBezTo>
                <a:cubicBezTo>
                  <a:pt x="6456464" y="515781"/>
                  <a:pt x="6175413" y="528487"/>
                  <a:pt x="6078200" y="498368"/>
                </a:cubicBezTo>
                <a:cubicBezTo>
                  <a:pt x="6093600" y="476721"/>
                  <a:pt x="6122476" y="468720"/>
                  <a:pt x="6137876" y="434366"/>
                </a:cubicBezTo>
                <a:cubicBezTo>
                  <a:pt x="6086863" y="477191"/>
                  <a:pt x="6057026" y="481897"/>
                  <a:pt x="5990613" y="481897"/>
                </a:cubicBezTo>
                <a:lnTo>
                  <a:pt x="6001200" y="425895"/>
                </a:lnTo>
                <a:cubicBezTo>
                  <a:pt x="6031038" y="477662"/>
                  <a:pt x="6092638" y="451308"/>
                  <a:pt x="6112850" y="391071"/>
                </a:cubicBezTo>
                <a:cubicBezTo>
                  <a:pt x="6071463" y="369423"/>
                  <a:pt x="6046438" y="396247"/>
                  <a:pt x="6092638" y="327069"/>
                </a:cubicBezTo>
                <a:cubicBezTo>
                  <a:pt x="6046438" y="301656"/>
                  <a:pt x="6057026" y="365188"/>
                  <a:pt x="6046438" y="403777"/>
                </a:cubicBezTo>
                <a:cubicBezTo>
                  <a:pt x="6010826" y="373659"/>
                  <a:pt x="5990613" y="373659"/>
                  <a:pt x="5954038" y="412248"/>
                </a:cubicBezTo>
                <a:cubicBezTo>
                  <a:pt x="5923238" y="394836"/>
                  <a:pt x="5959813" y="317657"/>
                  <a:pt x="5944413" y="287538"/>
                </a:cubicBezTo>
                <a:cubicBezTo>
                  <a:pt x="5946338" y="276244"/>
                  <a:pt x="5954038" y="270596"/>
                  <a:pt x="5958850" y="262126"/>
                </a:cubicBezTo>
                <a:cubicBezTo>
                  <a:pt x="5954038" y="296479"/>
                  <a:pt x="5969438" y="304950"/>
                  <a:pt x="5954038" y="343540"/>
                </a:cubicBezTo>
                <a:cubicBezTo>
                  <a:pt x="6010826" y="352011"/>
                  <a:pt x="6005050" y="301186"/>
                  <a:pt x="6035850" y="309656"/>
                </a:cubicBezTo>
                <a:cubicBezTo>
                  <a:pt x="6031038" y="288480"/>
                  <a:pt x="5985800" y="309656"/>
                  <a:pt x="6001200" y="266361"/>
                </a:cubicBezTo>
                <a:lnTo>
                  <a:pt x="5958850" y="262126"/>
                </a:lnTo>
                <a:cubicBezTo>
                  <a:pt x="5973288" y="238125"/>
                  <a:pt x="5992538" y="222124"/>
                  <a:pt x="6026226" y="228242"/>
                </a:cubicBezTo>
                <a:lnTo>
                  <a:pt x="6041626" y="145416"/>
                </a:lnTo>
                <a:cubicBezTo>
                  <a:pt x="6072426" y="136945"/>
                  <a:pt x="6067613" y="167064"/>
                  <a:pt x="6092638" y="162829"/>
                </a:cubicBezTo>
                <a:cubicBezTo>
                  <a:pt x="6057026" y="106827"/>
                  <a:pt x="6112850" y="50825"/>
                  <a:pt x="6163863" y="46590"/>
                </a:cubicBezTo>
                <a:cubicBezTo>
                  <a:pt x="6168676" y="80944"/>
                  <a:pt x="6138838" y="73414"/>
                  <a:pt x="6134026" y="98827"/>
                </a:cubicBezTo>
                <a:cubicBezTo>
                  <a:pt x="6343850" y="73414"/>
                  <a:pt x="6502664" y="180241"/>
                  <a:pt x="6630676" y="248949"/>
                </a:cubicBezTo>
                <a:cubicBezTo>
                  <a:pt x="6656664" y="227772"/>
                  <a:pt x="6681688" y="201418"/>
                  <a:pt x="6732701" y="214124"/>
                </a:cubicBezTo>
                <a:cubicBezTo>
                  <a:pt x="6727888" y="235772"/>
                  <a:pt x="6732701" y="249420"/>
                  <a:pt x="6748101" y="253655"/>
                </a:cubicBezTo>
                <a:cubicBezTo>
                  <a:pt x="6743288" y="271067"/>
                  <a:pt x="6726926" y="266361"/>
                  <a:pt x="6711526" y="266361"/>
                </a:cubicBezTo>
                <a:cubicBezTo>
                  <a:pt x="6752914" y="360952"/>
                  <a:pt x="6788526" y="339304"/>
                  <a:pt x="6905951" y="343540"/>
                </a:cubicBezTo>
                <a:cubicBezTo>
                  <a:pt x="6921351" y="300715"/>
                  <a:pt x="6866488" y="326598"/>
                  <a:pt x="6886701" y="274832"/>
                </a:cubicBezTo>
                <a:cubicBezTo>
                  <a:pt x="6906914" y="296479"/>
                  <a:pt x="6902101" y="305421"/>
                  <a:pt x="6937714" y="292244"/>
                </a:cubicBezTo>
                <a:cubicBezTo>
                  <a:pt x="6937714" y="313892"/>
                  <a:pt x="6927126" y="313421"/>
                  <a:pt x="6921351" y="330833"/>
                </a:cubicBezTo>
                <a:cubicBezTo>
                  <a:pt x="6978138" y="296479"/>
                  <a:pt x="6979101" y="400012"/>
                  <a:pt x="7040701" y="352481"/>
                </a:cubicBezTo>
                <a:cubicBezTo>
                  <a:pt x="7081126" y="365658"/>
                  <a:pt x="6993538" y="399542"/>
                  <a:pt x="7029151" y="403777"/>
                </a:cubicBezTo>
                <a:cubicBezTo>
                  <a:pt x="7019526" y="433896"/>
                  <a:pt x="6978138" y="408483"/>
                  <a:pt x="6953114" y="416954"/>
                </a:cubicBezTo>
                <a:cubicBezTo>
                  <a:pt x="6942526" y="489897"/>
                  <a:pt x="7024338" y="433896"/>
                  <a:pt x="7044551" y="459779"/>
                </a:cubicBezTo>
                <a:cubicBezTo>
                  <a:pt x="6982951" y="489897"/>
                  <a:pt x="7070538" y="506839"/>
                  <a:pt x="7033964" y="541193"/>
                </a:cubicBezTo>
                <a:cubicBezTo>
                  <a:pt x="7100376" y="549664"/>
                  <a:pt x="7110964" y="498368"/>
                  <a:pt x="7136951" y="558605"/>
                </a:cubicBezTo>
                <a:cubicBezTo>
                  <a:pt x="7167751" y="562841"/>
                  <a:pt x="7177376" y="542134"/>
                  <a:pt x="7187964" y="524722"/>
                </a:cubicBezTo>
                <a:cubicBezTo>
                  <a:pt x="7198551" y="499309"/>
                  <a:pt x="7146576" y="477191"/>
                  <a:pt x="7136951" y="507310"/>
                </a:cubicBezTo>
                <a:cubicBezTo>
                  <a:pt x="7183151" y="416954"/>
                  <a:pt x="7234164" y="579782"/>
                  <a:pt x="7321751" y="597195"/>
                </a:cubicBezTo>
                <a:cubicBezTo>
                  <a:pt x="7255338" y="683315"/>
                  <a:pt x="7177376" y="563782"/>
                  <a:pt x="7075351" y="624019"/>
                </a:cubicBezTo>
                <a:cubicBezTo>
                  <a:pt x="7033964" y="555311"/>
                  <a:pt x="7004126" y="657903"/>
                  <a:pt x="6953114" y="619313"/>
                </a:cubicBezTo>
                <a:cubicBezTo>
                  <a:pt x="6968514" y="584959"/>
                  <a:pt x="6998351" y="589665"/>
                  <a:pt x="7024338" y="580723"/>
                </a:cubicBezTo>
                <a:cubicBezTo>
                  <a:pt x="6998351" y="520487"/>
                  <a:pt x="6931938" y="576017"/>
                  <a:pt x="6880926" y="545899"/>
                </a:cubicBezTo>
                <a:cubicBezTo>
                  <a:pt x="6905951" y="597665"/>
                  <a:pt x="6948301" y="645196"/>
                  <a:pt x="6988726" y="688021"/>
                </a:cubicBezTo>
                <a:cubicBezTo>
                  <a:pt x="7019526" y="700727"/>
                  <a:pt x="7013751" y="649432"/>
                  <a:pt x="7044551" y="662138"/>
                </a:cubicBezTo>
                <a:lnTo>
                  <a:pt x="7040701" y="705433"/>
                </a:lnTo>
                <a:cubicBezTo>
                  <a:pt x="7085938" y="718610"/>
                  <a:pt x="7085938" y="661667"/>
                  <a:pt x="7132138" y="683315"/>
                </a:cubicBezTo>
                <a:cubicBezTo>
                  <a:pt x="7081126" y="709198"/>
                  <a:pt x="7132138" y="722375"/>
                  <a:pt x="7116738" y="774141"/>
                </a:cubicBezTo>
                <a:cubicBezTo>
                  <a:pt x="7178338" y="786848"/>
                  <a:pt x="7141764" y="739787"/>
                  <a:pt x="7172564" y="709669"/>
                </a:cubicBezTo>
                <a:cubicBezTo>
                  <a:pt x="7254376" y="705433"/>
                  <a:pt x="7306351" y="748258"/>
                  <a:pt x="7372764" y="748258"/>
                </a:cubicBezTo>
                <a:cubicBezTo>
                  <a:pt x="7388164" y="748258"/>
                  <a:pt x="7387201" y="717669"/>
                  <a:pt x="7392976" y="696021"/>
                </a:cubicBezTo>
                <a:cubicBezTo>
                  <a:pt x="7356401" y="717669"/>
                  <a:pt x="7300576" y="735552"/>
                  <a:pt x="7285176" y="692257"/>
                </a:cubicBezTo>
                <a:cubicBezTo>
                  <a:pt x="7295764" y="705433"/>
                  <a:pt x="7418002" y="661667"/>
                  <a:pt x="7356401" y="627313"/>
                </a:cubicBezTo>
                <a:cubicBezTo>
                  <a:pt x="7397789" y="614607"/>
                  <a:pt x="7402602" y="615548"/>
                  <a:pt x="7454576" y="568017"/>
                </a:cubicBezTo>
                <a:cubicBezTo>
                  <a:pt x="7454576" y="589665"/>
                  <a:pt x="7439176" y="593430"/>
                  <a:pt x="7439176" y="619313"/>
                </a:cubicBezTo>
                <a:cubicBezTo>
                  <a:pt x="7454576" y="623548"/>
                  <a:pt x="7459389" y="606607"/>
                  <a:pt x="7469976" y="606607"/>
                </a:cubicBezTo>
                <a:cubicBezTo>
                  <a:pt x="7485376" y="529428"/>
                  <a:pt x="7473826" y="537428"/>
                  <a:pt x="7459389" y="485662"/>
                </a:cubicBezTo>
                <a:cubicBezTo>
                  <a:pt x="7464202" y="520016"/>
                  <a:pt x="7499814" y="460249"/>
                  <a:pt x="7510402" y="503074"/>
                </a:cubicBezTo>
                <a:cubicBezTo>
                  <a:pt x="7601839" y="386835"/>
                  <a:pt x="7700014" y="287538"/>
                  <a:pt x="7843426" y="317657"/>
                </a:cubicBezTo>
                <a:cubicBezTo>
                  <a:pt x="7909839" y="227301"/>
                  <a:pt x="8033039" y="223066"/>
                  <a:pt x="8104264" y="132710"/>
                </a:cubicBezTo>
                <a:cubicBezTo>
                  <a:pt x="8140839" y="128475"/>
                  <a:pt x="8191852" y="154358"/>
                  <a:pt x="8196664" y="94121"/>
                </a:cubicBezTo>
                <a:cubicBezTo>
                  <a:pt x="8216876" y="98356"/>
                  <a:pt x="8233239" y="107768"/>
                  <a:pt x="8233239" y="124710"/>
                </a:cubicBezTo>
                <a:cubicBezTo>
                  <a:pt x="8273664" y="124710"/>
                  <a:pt x="8196664" y="80944"/>
                  <a:pt x="8242864" y="72473"/>
                </a:cubicBezTo>
                <a:cubicBezTo>
                  <a:pt x="8294839" y="64002"/>
                  <a:pt x="8227464" y="98827"/>
                  <a:pt x="8258264" y="98827"/>
                </a:cubicBezTo>
                <a:cubicBezTo>
                  <a:pt x="8278476" y="73414"/>
                  <a:pt x="8293876" y="47060"/>
                  <a:pt x="8314089" y="21177"/>
                </a:cubicBezTo>
                <a:cubicBezTo>
                  <a:pt x="8395902" y="4236"/>
                  <a:pt x="8545089" y="39060"/>
                  <a:pt x="862690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1" name="Title text">
            <a:extLst>
              <a:ext uri="{FF2B5EF4-FFF2-40B4-BE49-F238E27FC236}">
                <a16:creationId xmlns:a16="http://schemas.microsoft.com/office/drawing/2014/main" id="{5BBD3ECD-F410-42B2-9459-16C265DF91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5067440"/>
            <a:ext cx="5458214" cy="26924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32" name="Body text">
            <a:extLst>
              <a:ext uri="{FF2B5EF4-FFF2-40B4-BE49-F238E27FC236}">
                <a16:creationId xmlns:a16="http://schemas.microsoft.com/office/drawing/2014/main" id="{343CC179-67B1-4E24-9F8A-70E76DAB75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4" y="9099835"/>
            <a:ext cx="6705255" cy="233532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4" name="Body text">
            <a:extLst>
              <a:ext uri="{FF2B5EF4-FFF2-40B4-BE49-F238E27FC236}">
                <a16:creationId xmlns:a16="http://schemas.microsoft.com/office/drawing/2014/main" id="{40B90F79-60DF-4B1D-B47F-25AD7D50A80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92572" y="8845881"/>
            <a:ext cx="2043536" cy="47902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35" name="Body text">
            <a:extLst>
              <a:ext uri="{FF2B5EF4-FFF2-40B4-BE49-F238E27FC236}">
                <a16:creationId xmlns:a16="http://schemas.microsoft.com/office/drawing/2014/main" id="{B9687D7F-E986-4A8D-9E3D-0437DDB078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799103" y="10793809"/>
            <a:ext cx="549679" cy="48865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36" name="Body text">
            <a:extLst>
              <a:ext uri="{FF2B5EF4-FFF2-40B4-BE49-F238E27FC236}">
                <a16:creationId xmlns:a16="http://schemas.microsoft.com/office/drawing/2014/main" id="{1CEEDE53-78E2-49DE-BA46-F9AAA1FE7DE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669560" y="9997651"/>
            <a:ext cx="1654629" cy="143750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B42DF409-759F-4737-9A5D-97A3332486C6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4FEBC921-98FF-4EB7-913A-E28D46C8CA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72434932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2EB0DA33-9081-4BEE-88DF-8873408DBD4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D288B367-0873-4C6E-B0B3-90878382C40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AAC8662F-C45E-445B-8290-DD8EF66FF18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RUNDO">
            <a:extLst>
              <a:ext uri="{FF2B5EF4-FFF2-40B4-BE49-F238E27FC236}">
                <a16:creationId xmlns:a16="http://schemas.microsoft.com/office/drawing/2014/main" id="{DBD8785C-634C-402C-9686-03B1ABE610BE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4158934316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mage Replace">
            <a:extLst>
              <a:ext uri="{FF2B5EF4-FFF2-40B4-BE49-F238E27FC236}">
                <a16:creationId xmlns:a16="http://schemas.microsoft.com/office/drawing/2014/main" id="{269A7DAB-D2F5-4E2F-93A4-275179CEEA4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08000" y="508000"/>
            <a:ext cx="23368000" cy="12700000"/>
          </a:xfrm>
          <a:custGeom>
            <a:avLst/>
            <a:gdLst>
              <a:gd name="connsiteX0" fmla="*/ 0 w 23368000"/>
              <a:gd name="connsiteY0" fmla="*/ 0 h 12700000"/>
              <a:gd name="connsiteX1" fmla="*/ 23368000 w 23368000"/>
              <a:gd name="connsiteY1" fmla="*/ 0 h 12700000"/>
              <a:gd name="connsiteX2" fmla="*/ 23368000 w 23368000"/>
              <a:gd name="connsiteY2" fmla="*/ 12700000 h 12700000"/>
              <a:gd name="connsiteX3" fmla="*/ 0 w 23368000"/>
              <a:gd name="connsiteY3" fmla="*/ 12700000 h 127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68000" h="12700000">
                <a:moveTo>
                  <a:pt x="0" y="0"/>
                </a:moveTo>
                <a:lnTo>
                  <a:pt x="23368000" y="0"/>
                </a:lnTo>
                <a:lnTo>
                  <a:pt x="23368000" y="12700000"/>
                </a:lnTo>
                <a:lnTo>
                  <a:pt x="0" y="12700000"/>
                </a:lnTo>
                <a:close/>
              </a:path>
            </a:pathLst>
          </a:custGeom>
          <a:solidFill>
            <a:srgbClr val="BABEC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 sz="2000" b="1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ransparency shape">
            <a:extLst>
              <a:ext uri="{FF2B5EF4-FFF2-40B4-BE49-F238E27FC236}">
                <a16:creationId xmlns:a16="http://schemas.microsoft.com/office/drawing/2014/main" id="{CEB87EA9-740D-4BFF-88A1-0AE34FD90FF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7" name="Title"/>
          <p:cNvSpPr txBox="1">
            <a:spLocks noGrp="1"/>
          </p:cNvSpPr>
          <p:nvPr>
            <p:ph type="body" sz="quarter" idx="14"/>
          </p:nvPr>
        </p:nvSpPr>
        <p:spPr>
          <a:xfrm>
            <a:off x="2540926" y="8082359"/>
            <a:ext cx="5097662" cy="335280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>
              <a:defRPr sz="2000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Title</a:t>
            </a:r>
          </a:p>
        </p:txBody>
      </p:sp>
      <p:sp>
        <p:nvSpPr>
          <p:cNvPr id="68" name="Title 1"/>
          <p:cNvSpPr txBox="1">
            <a:spLocks noGrp="1"/>
          </p:cNvSpPr>
          <p:nvPr>
            <p:ph type="body" sz="quarter" idx="15"/>
          </p:nvPr>
        </p:nvSpPr>
        <p:spPr>
          <a:xfrm>
            <a:off x="16809863" y="3600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1</a:t>
            </a:r>
          </a:p>
        </p:txBody>
      </p:sp>
      <p:sp>
        <p:nvSpPr>
          <p:cNvPr id="69" name="Title 2"/>
          <p:cNvSpPr txBox="1">
            <a:spLocks noGrp="1"/>
          </p:cNvSpPr>
          <p:nvPr>
            <p:ph type="body" sz="quarter" idx="16"/>
          </p:nvPr>
        </p:nvSpPr>
        <p:spPr>
          <a:xfrm>
            <a:off x="16809863" y="5060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2</a:t>
            </a:r>
          </a:p>
        </p:txBody>
      </p:sp>
      <p:sp>
        <p:nvSpPr>
          <p:cNvPr id="70" name="Title 3"/>
          <p:cNvSpPr txBox="1">
            <a:spLocks noGrp="1"/>
          </p:cNvSpPr>
          <p:nvPr>
            <p:ph type="body" sz="quarter" idx="17"/>
          </p:nvPr>
        </p:nvSpPr>
        <p:spPr>
          <a:xfrm>
            <a:off x="16809863" y="6521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3</a:t>
            </a:r>
          </a:p>
        </p:txBody>
      </p:sp>
      <p:sp>
        <p:nvSpPr>
          <p:cNvPr id="71" name="Title 4"/>
          <p:cNvSpPr txBox="1">
            <a:spLocks noGrp="1"/>
          </p:cNvSpPr>
          <p:nvPr>
            <p:ph type="body" sz="quarter" idx="18"/>
          </p:nvPr>
        </p:nvSpPr>
        <p:spPr>
          <a:xfrm>
            <a:off x="16809863" y="79819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4</a:t>
            </a:r>
          </a:p>
        </p:txBody>
      </p:sp>
      <p:sp>
        <p:nvSpPr>
          <p:cNvPr id="72" name="Title 5"/>
          <p:cNvSpPr txBox="1">
            <a:spLocks noGrp="1"/>
          </p:cNvSpPr>
          <p:nvPr>
            <p:ph type="body" sz="quarter" idx="19"/>
          </p:nvPr>
        </p:nvSpPr>
        <p:spPr>
          <a:xfrm>
            <a:off x="16809863" y="9442450"/>
            <a:ext cx="1438227" cy="6731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Title 5</a:t>
            </a:r>
          </a:p>
        </p:txBody>
      </p:sp>
    </p:spTree>
    <p:extLst>
      <p:ext uri="{BB962C8B-B14F-4D97-AF65-F5344CB8AC3E}">
        <p14:creationId xmlns:p14="http://schemas.microsoft.com/office/powerpoint/2010/main" val="4283996054"/>
      </p:ext>
    </p:extLst>
  </p:cSld>
  <p:clrMapOvr>
    <a:masterClrMapping/>
  </p:clrMapOvr>
  <p:transition spd="med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C4BAD40-5391-47C3-8A09-0A70F9E571B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18896" y="8749960"/>
            <a:ext cx="23801362" cy="7420660"/>
          </a:xfrm>
          <a:custGeom>
            <a:avLst/>
            <a:gdLst>
              <a:gd name="connsiteX0" fmla="*/ 4538722 w 23801362"/>
              <a:gd name="connsiteY0" fmla="*/ 7370711 h 7420660"/>
              <a:gd name="connsiteX1" fmla="*/ 4589422 w 23801362"/>
              <a:gd name="connsiteY1" fmla="*/ 7372429 h 7420660"/>
              <a:gd name="connsiteX2" fmla="*/ 4873779 w 23801362"/>
              <a:gd name="connsiteY2" fmla="*/ 7393744 h 7420660"/>
              <a:gd name="connsiteX3" fmla="*/ 5085394 w 23801362"/>
              <a:gd name="connsiteY3" fmla="*/ 7411277 h 7420660"/>
              <a:gd name="connsiteX4" fmla="*/ 4531008 w 23801362"/>
              <a:gd name="connsiteY4" fmla="*/ 7409214 h 7420660"/>
              <a:gd name="connsiteX5" fmla="*/ 4538722 w 23801362"/>
              <a:gd name="connsiteY5" fmla="*/ 7370711 h 7420660"/>
              <a:gd name="connsiteX6" fmla="*/ 11017218 w 23801362"/>
              <a:gd name="connsiteY6" fmla="*/ 7313299 h 7420660"/>
              <a:gd name="connsiteX7" fmla="*/ 11027138 w 23801362"/>
              <a:gd name="connsiteY7" fmla="*/ 7331519 h 7420660"/>
              <a:gd name="connsiteX8" fmla="*/ 11005096 w 23801362"/>
              <a:gd name="connsiteY8" fmla="*/ 7351115 h 7420660"/>
              <a:gd name="connsiteX9" fmla="*/ 10996276 w 23801362"/>
              <a:gd name="connsiteY9" fmla="*/ 7331519 h 7420660"/>
              <a:gd name="connsiteX10" fmla="*/ 11017218 w 23801362"/>
              <a:gd name="connsiteY10" fmla="*/ 7313299 h 7420660"/>
              <a:gd name="connsiteX11" fmla="*/ 13483852 w 23801362"/>
              <a:gd name="connsiteY11" fmla="*/ 7280295 h 7420660"/>
              <a:gd name="connsiteX12" fmla="*/ 13508100 w 23801362"/>
              <a:gd name="connsiteY12" fmla="*/ 7283389 h 7420660"/>
              <a:gd name="connsiteX13" fmla="*/ 13520224 w 23801362"/>
              <a:gd name="connsiteY13" fmla="*/ 7313299 h 7420660"/>
              <a:gd name="connsiteX14" fmla="*/ 13479444 w 23801362"/>
              <a:gd name="connsiteY14" fmla="*/ 7291984 h 7420660"/>
              <a:gd name="connsiteX15" fmla="*/ 13483852 w 23801362"/>
              <a:gd name="connsiteY15" fmla="*/ 7280295 h 7420660"/>
              <a:gd name="connsiteX16" fmla="*/ 12528280 w 23801362"/>
              <a:gd name="connsiteY16" fmla="*/ 7256918 h 7420660"/>
              <a:gd name="connsiteX17" fmla="*/ 12510644 w 23801362"/>
              <a:gd name="connsiteY17" fmla="*/ 7282358 h 7420660"/>
              <a:gd name="connsiteX18" fmla="*/ 12450026 w 23801362"/>
              <a:gd name="connsiteY18" fmla="*/ 7289577 h 7420660"/>
              <a:gd name="connsiteX19" fmla="*/ 12499624 w 23801362"/>
              <a:gd name="connsiteY19" fmla="*/ 7257949 h 7420660"/>
              <a:gd name="connsiteX20" fmla="*/ 12528280 w 23801362"/>
              <a:gd name="connsiteY20" fmla="*/ 7256918 h 7420660"/>
              <a:gd name="connsiteX21" fmla="*/ 11531928 w 23801362"/>
              <a:gd name="connsiteY21" fmla="*/ 7242135 h 7420660"/>
              <a:gd name="connsiteX22" fmla="*/ 11537438 w 23801362"/>
              <a:gd name="connsiteY22" fmla="*/ 7252793 h 7420660"/>
              <a:gd name="connsiteX23" fmla="*/ 11519804 w 23801362"/>
              <a:gd name="connsiteY23" fmla="*/ 7282358 h 7420660"/>
              <a:gd name="connsiteX24" fmla="*/ 11501068 w 23801362"/>
              <a:gd name="connsiteY24" fmla="*/ 7275139 h 7420660"/>
              <a:gd name="connsiteX25" fmla="*/ 11519804 w 23801362"/>
              <a:gd name="connsiteY25" fmla="*/ 7244542 h 7420660"/>
              <a:gd name="connsiteX26" fmla="*/ 11531928 w 23801362"/>
              <a:gd name="connsiteY26" fmla="*/ 7242135 h 7420660"/>
              <a:gd name="connsiteX27" fmla="*/ 13098096 w 23801362"/>
              <a:gd name="connsiteY27" fmla="*/ 7176473 h 7420660"/>
              <a:gd name="connsiteX28" fmla="*/ 13122344 w 23801362"/>
              <a:gd name="connsiteY28" fmla="*/ 7183349 h 7420660"/>
              <a:gd name="connsiteX29" fmla="*/ 13096994 w 23801362"/>
              <a:gd name="connsiteY29" fmla="*/ 7251074 h 7420660"/>
              <a:gd name="connsiteX30" fmla="*/ 13059520 w 23801362"/>
              <a:gd name="connsiteY30" fmla="*/ 7221165 h 7420660"/>
              <a:gd name="connsiteX31" fmla="*/ 13074952 w 23801362"/>
              <a:gd name="connsiteY31" fmla="*/ 7183349 h 7420660"/>
              <a:gd name="connsiteX32" fmla="*/ 13098096 w 23801362"/>
              <a:gd name="connsiteY32" fmla="*/ 7176473 h 7420660"/>
              <a:gd name="connsiteX33" fmla="*/ 12013572 w 23801362"/>
              <a:gd name="connsiteY33" fmla="*/ 7176473 h 7420660"/>
              <a:gd name="connsiteX34" fmla="*/ 12031206 w 23801362"/>
              <a:gd name="connsiteY34" fmla="*/ 7195725 h 7420660"/>
              <a:gd name="connsiteX35" fmla="*/ 12002548 w 23801362"/>
              <a:gd name="connsiteY35" fmla="*/ 7212914 h 7420660"/>
              <a:gd name="connsiteX36" fmla="*/ 11987120 w 23801362"/>
              <a:gd name="connsiteY36" fmla="*/ 7195725 h 7420660"/>
              <a:gd name="connsiteX37" fmla="*/ 12013572 w 23801362"/>
              <a:gd name="connsiteY37" fmla="*/ 7176473 h 7420660"/>
              <a:gd name="connsiteX38" fmla="*/ 10815524 w 23801362"/>
              <a:gd name="connsiteY38" fmla="*/ 7103591 h 7420660"/>
              <a:gd name="connsiteX39" fmla="*/ 10838668 w 23801362"/>
              <a:gd name="connsiteY39" fmla="*/ 7112873 h 7420660"/>
              <a:gd name="connsiteX40" fmla="*/ 10814420 w 23801362"/>
              <a:gd name="connsiteY40" fmla="*/ 7136251 h 7420660"/>
              <a:gd name="connsiteX41" fmla="*/ 10789072 w 23801362"/>
              <a:gd name="connsiteY41" fmla="*/ 7112873 h 7420660"/>
              <a:gd name="connsiteX42" fmla="*/ 10815524 w 23801362"/>
              <a:gd name="connsiteY42" fmla="*/ 7103591 h 7420660"/>
              <a:gd name="connsiteX43" fmla="*/ 10650200 w 23801362"/>
              <a:gd name="connsiteY43" fmla="*/ 7103591 h 7420660"/>
              <a:gd name="connsiteX44" fmla="*/ 10676652 w 23801362"/>
              <a:gd name="connsiteY44" fmla="*/ 7112873 h 7420660"/>
              <a:gd name="connsiteX45" fmla="*/ 10643586 w 23801362"/>
              <a:gd name="connsiteY45" fmla="*/ 7136251 h 7420660"/>
              <a:gd name="connsiteX46" fmla="*/ 10619340 w 23801362"/>
              <a:gd name="connsiteY46" fmla="*/ 7112873 h 7420660"/>
              <a:gd name="connsiteX47" fmla="*/ 10650200 w 23801362"/>
              <a:gd name="connsiteY47" fmla="*/ 7103591 h 7420660"/>
              <a:gd name="connsiteX48" fmla="*/ 10463934 w 23801362"/>
              <a:gd name="connsiteY48" fmla="*/ 7103591 h 7420660"/>
              <a:gd name="connsiteX49" fmla="*/ 10488182 w 23801362"/>
              <a:gd name="connsiteY49" fmla="*/ 7112873 h 7420660"/>
              <a:gd name="connsiteX50" fmla="*/ 10465036 w 23801362"/>
              <a:gd name="connsiteY50" fmla="*/ 7136251 h 7420660"/>
              <a:gd name="connsiteX51" fmla="*/ 10441892 w 23801362"/>
              <a:gd name="connsiteY51" fmla="*/ 7112873 h 7420660"/>
              <a:gd name="connsiteX52" fmla="*/ 10463934 w 23801362"/>
              <a:gd name="connsiteY52" fmla="*/ 7103591 h 7420660"/>
              <a:gd name="connsiteX53" fmla="*/ 10288692 w 23801362"/>
              <a:gd name="connsiteY53" fmla="*/ 7091559 h 7420660"/>
              <a:gd name="connsiteX54" fmla="*/ 10315144 w 23801362"/>
              <a:gd name="connsiteY54" fmla="*/ 7100497 h 7420660"/>
              <a:gd name="connsiteX55" fmla="*/ 10280976 w 23801362"/>
              <a:gd name="connsiteY55" fmla="*/ 7123874 h 7420660"/>
              <a:gd name="connsiteX56" fmla="*/ 10258932 w 23801362"/>
              <a:gd name="connsiteY56" fmla="*/ 7100497 h 7420660"/>
              <a:gd name="connsiteX57" fmla="*/ 10288692 w 23801362"/>
              <a:gd name="connsiteY57" fmla="*/ 7091559 h 7420660"/>
              <a:gd name="connsiteX58" fmla="*/ 10964316 w 23801362"/>
              <a:gd name="connsiteY58" fmla="*/ 7084339 h 7420660"/>
              <a:gd name="connsiteX59" fmla="*/ 10891572 w 23801362"/>
              <a:gd name="connsiteY59" fmla="*/ 7138313 h 7420660"/>
              <a:gd name="connsiteX60" fmla="*/ 10910308 w 23801362"/>
              <a:gd name="connsiteY60" fmla="*/ 7105653 h 7420660"/>
              <a:gd name="connsiteX61" fmla="*/ 10964316 w 23801362"/>
              <a:gd name="connsiteY61" fmla="*/ 7084339 h 7420660"/>
              <a:gd name="connsiteX62" fmla="*/ 6153387 w 23801362"/>
              <a:gd name="connsiteY62" fmla="*/ 6968141 h 7420660"/>
              <a:gd name="connsiteX63" fmla="*/ 6200780 w 23801362"/>
              <a:gd name="connsiteY63" fmla="*/ 6978797 h 7420660"/>
              <a:gd name="connsiteX64" fmla="*/ 6372716 w 23801362"/>
              <a:gd name="connsiteY64" fmla="*/ 6991174 h 7420660"/>
              <a:gd name="connsiteX65" fmla="*/ 6471911 w 23801362"/>
              <a:gd name="connsiteY65" fmla="*/ 7009738 h 7420660"/>
              <a:gd name="connsiteX66" fmla="*/ 6227232 w 23801362"/>
              <a:gd name="connsiteY66" fmla="*/ 7014895 h 7420660"/>
              <a:gd name="connsiteX67" fmla="*/ 6143468 w 23801362"/>
              <a:gd name="connsiteY67" fmla="*/ 6974673 h 7420660"/>
              <a:gd name="connsiteX68" fmla="*/ 6153387 w 23801362"/>
              <a:gd name="connsiteY68" fmla="*/ 6968141 h 7420660"/>
              <a:gd name="connsiteX69" fmla="*/ 10042908 w 23801362"/>
              <a:gd name="connsiteY69" fmla="*/ 6935825 h 7420660"/>
              <a:gd name="connsiteX70" fmla="*/ 10058340 w 23801362"/>
              <a:gd name="connsiteY70" fmla="*/ 6947513 h 7420660"/>
              <a:gd name="connsiteX71" fmla="*/ 10031888 w 23801362"/>
              <a:gd name="connsiteY71" fmla="*/ 6967453 h 7420660"/>
              <a:gd name="connsiteX72" fmla="*/ 10019764 w 23801362"/>
              <a:gd name="connsiteY72" fmla="*/ 6944075 h 7420660"/>
              <a:gd name="connsiteX73" fmla="*/ 10042908 w 23801362"/>
              <a:gd name="connsiteY73" fmla="*/ 6935825 h 7420660"/>
              <a:gd name="connsiteX74" fmla="*/ 12680378 w 23801362"/>
              <a:gd name="connsiteY74" fmla="*/ 6907635 h 7420660"/>
              <a:gd name="connsiteX75" fmla="*/ 12704624 w 23801362"/>
              <a:gd name="connsiteY75" fmla="*/ 6909353 h 7420660"/>
              <a:gd name="connsiteX76" fmla="*/ 12704624 w 23801362"/>
              <a:gd name="connsiteY76" fmla="*/ 6937887 h 7420660"/>
              <a:gd name="connsiteX77" fmla="*/ 12605432 w 23801362"/>
              <a:gd name="connsiteY77" fmla="*/ 6942357 h 7420660"/>
              <a:gd name="connsiteX78" fmla="*/ 12639598 w 23801362"/>
              <a:gd name="connsiteY78" fmla="*/ 6913479 h 7420660"/>
              <a:gd name="connsiteX79" fmla="*/ 12680378 w 23801362"/>
              <a:gd name="connsiteY79" fmla="*/ 6907635 h 7420660"/>
              <a:gd name="connsiteX80" fmla="*/ 11822896 w 23801362"/>
              <a:gd name="connsiteY80" fmla="*/ 6901447 h 7420660"/>
              <a:gd name="connsiteX81" fmla="*/ 11852656 w 23801362"/>
              <a:gd name="connsiteY81" fmla="*/ 6919667 h 7420660"/>
              <a:gd name="connsiteX82" fmla="*/ 11864780 w 23801362"/>
              <a:gd name="connsiteY82" fmla="*/ 6969515 h 7420660"/>
              <a:gd name="connsiteX83" fmla="*/ 11777708 w 23801362"/>
              <a:gd name="connsiteY83" fmla="*/ 7001487 h 7420660"/>
              <a:gd name="connsiteX84" fmla="*/ 11679616 w 23801362"/>
              <a:gd name="connsiteY84" fmla="*/ 6982923 h 7420660"/>
              <a:gd name="connsiteX85" fmla="*/ 11656472 w 23801362"/>
              <a:gd name="connsiteY85" fmla="*/ 6956452 h 7420660"/>
              <a:gd name="connsiteX86" fmla="*/ 11768892 w 23801362"/>
              <a:gd name="connsiteY86" fmla="*/ 6974673 h 7420660"/>
              <a:gd name="connsiteX87" fmla="*/ 11805264 w 23801362"/>
              <a:gd name="connsiteY87" fmla="*/ 6945107 h 7420660"/>
              <a:gd name="connsiteX88" fmla="*/ 11822896 w 23801362"/>
              <a:gd name="connsiteY88" fmla="*/ 6901447 h 7420660"/>
              <a:gd name="connsiteX89" fmla="*/ 7590604 w 23801362"/>
              <a:gd name="connsiteY89" fmla="*/ 6901447 h 7420660"/>
              <a:gd name="connsiteX90" fmla="*/ 7624771 w 23801362"/>
              <a:gd name="connsiteY90" fmla="*/ 6920699 h 7420660"/>
              <a:gd name="connsiteX91" fmla="*/ 7603829 w 23801362"/>
              <a:gd name="connsiteY91" fmla="*/ 6938919 h 7420660"/>
              <a:gd name="connsiteX92" fmla="*/ 7569662 w 23801362"/>
              <a:gd name="connsiteY92" fmla="*/ 6920699 h 7420660"/>
              <a:gd name="connsiteX93" fmla="*/ 7590604 w 23801362"/>
              <a:gd name="connsiteY93" fmla="*/ 6901447 h 7420660"/>
              <a:gd name="connsiteX94" fmla="*/ 7768051 w 23801362"/>
              <a:gd name="connsiteY94" fmla="*/ 6892165 h 7420660"/>
              <a:gd name="connsiteX95" fmla="*/ 7794503 w 23801362"/>
              <a:gd name="connsiteY95" fmla="*/ 6902134 h 7420660"/>
              <a:gd name="connsiteX96" fmla="*/ 7761438 w 23801362"/>
              <a:gd name="connsiteY96" fmla="*/ 6924823 h 7420660"/>
              <a:gd name="connsiteX97" fmla="*/ 7738292 w 23801362"/>
              <a:gd name="connsiteY97" fmla="*/ 6902134 h 7420660"/>
              <a:gd name="connsiteX98" fmla="*/ 7768051 w 23801362"/>
              <a:gd name="connsiteY98" fmla="*/ 6892165 h 7420660"/>
              <a:gd name="connsiteX99" fmla="*/ 10813474 w 23801362"/>
              <a:gd name="connsiteY99" fmla="*/ 6879170 h 7420660"/>
              <a:gd name="connsiteX100" fmla="*/ 11001788 w 23801362"/>
              <a:gd name="connsiteY100" fmla="*/ 6892852 h 7420660"/>
              <a:gd name="connsiteX101" fmla="*/ 10854100 w 23801362"/>
              <a:gd name="connsiteY101" fmla="*/ 6933762 h 7420660"/>
              <a:gd name="connsiteX102" fmla="*/ 10785764 w 23801362"/>
              <a:gd name="connsiteY102" fmla="*/ 6951295 h 7420660"/>
              <a:gd name="connsiteX103" fmla="*/ 10266648 w 23801362"/>
              <a:gd name="connsiteY103" fmla="*/ 6977767 h 7420660"/>
              <a:gd name="connsiteX104" fmla="*/ 10214846 w 23801362"/>
              <a:gd name="connsiteY104" fmla="*/ 6949233 h 7420660"/>
              <a:gd name="connsiteX105" fmla="*/ 10295304 w 23801362"/>
              <a:gd name="connsiteY105" fmla="*/ 6937887 h 7420660"/>
              <a:gd name="connsiteX106" fmla="*/ 10435278 w 23801362"/>
              <a:gd name="connsiteY106" fmla="*/ 6933762 h 7420660"/>
              <a:gd name="connsiteX107" fmla="*/ 10492590 w 23801362"/>
              <a:gd name="connsiteY107" fmla="*/ 6918292 h 7420660"/>
              <a:gd name="connsiteX108" fmla="*/ 10439688 w 23801362"/>
              <a:gd name="connsiteY108" fmla="*/ 6915541 h 7420660"/>
              <a:gd name="connsiteX109" fmla="*/ 10386784 w 23801362"/>
              <a:gd name="connsiteY109" fmla="*/ 6899384 h 7420660"/>
              <a:gd name="connsiteX110" fmla="*/ 10694286 w 23801362"/>
              <a:gd name="connsiteY110" fmla="*/ 6879788 h 7420660"/>
              <a:gd name="connsiteX111" fmla="*/ 10813474 w 23801362"/>
              <a:gd name="connsiteY111" fmla="*/ 6879170 h 7420660"/>
              <a:gd name="connsiteX112" fmla="*/ 11464696 w 23801362"/>
              <a:gd name="connsiteY112" fmla="*/ 6873600 h 7420660"/>
              <a:gd name="connsiteX113" fmla="*/ 11482330 w 23801362"/>
              <a:gd name="connsiteY113" fmla="*/ 6883913 h 7420660"/>
              <a:gd name="connsiteX114" fmla="*/ 11454776 w 23801362"/>
              <a:gd name="connsiteY114" fmla="*/ 6906603 h 7420660"/>
              <a:gd name="connsiteX115" fmla="*/ 11442652 w 23801362"/>
              <a:gd name="connsiteY115" fmla="*/ 6883913 h 7420660"/>
              <a:gd name="connsiteX116" fmla="*/ 11464696 w 23801362"/>
              <a:gd name="connsiteY116" fmla="*/ 6873600 h 7420660"/>
              <a:gd name="connsiteX117" fmla="*/ 10214846 w 23801362"/>
              <a:gd name="connsiteY117" fmla="*/ 6873600 h 7420660"/>
              <a:gd name="connsiteX118" fmla="*/ 10237992 w 23801362"/>
              <a:gd name="connsiteY118" fmla="*/ 6884601 h 7420660"/>
              <a:gd name="connsiteX119" fmla="*/ 10215948 w 23801362"/>
              <a:gd name="connsiteY119" fmla="*/ 6906603 h 7420660"/>
              <a:gd name="connsiteX120" fmla="*/ 10191700 w 23801362"/>
              <a:gd name="connsiteY120" fmla="*/ 6884601 h 7420660"/>
              <a:gd name="connsiteX121" fmla="*/ 10214846 w 23801362"/>
              <a:gd name="connsiteY121" fmla="*/ 6873600 h 7420660"/>
              <a:gd name="connsiteX122" fmla="*/ 7956521 w 23801362"/>
              <a:gd name="connsiteY122" fmla="*/ 6873600 h 7420660"/>
              <a:gd name="connsiteX123" fmla="*/ 7980768 w 23801362"/>
              <a:gd name="connsiteY123" fmla="*/ 6884601 h 7420660"/>
              <a:gd name="connsiteX124" fmla="*/ 7956521 w 23801362"/>
              <a:gd name="connsiteY124" fmla="*/ 6906603 h 7420660"/>
              <a:gd name="connsiteX125" fmla="*/ 7931170 w 23801362"/>
              <a:gd name="connsiteY125" fmla="*/ 6884601 h 7420660"/>
              <a:gd name="connsiteX126" fmla="*/ 7956521 w 23801362"/>
              <a:gd name="connsiteY126" fmla="*/ 6873600 h 7420660"/>
              <a:gd name="connsiteX127" fmla="*/ 13071644 w 23801362"/>
              <a:gd name="connsiteY127" fmla="*/ 6840941 h 7420660"/>
              <a:gd name="connsiteX128" fmla="*/ 13130060 w 23801362"/>
              <a:gd name="connsiteY128" fmla="*/ 6857442 h 7420660"/>
              <a:gd name="connsiteX129" fmla="*/ 13139978 w 23801362"/>
              <a:gd name="connsiteY129" fmla="*/ 6882539 h 7420660"/>
              <a:gd name="connsiteX130" fmla="*/ 13080462 w 23801362"/>
              <a:gd name="connsiteY130" fmla="*/ 6885976 h 7420660"/>
              <a:gd name="connsiteX131" fmla="*/ 13071644 w 23801362"/>
              <a:gd name="connsiteY131" fmla="*/ 6840941 h 7420660"/>
              <a:gd name="connsiteX132" fmla="*/ 7246730 w 23801362"/>
              <a:gd name="connsiteY132" fmla="*/ 6833033 h 7420660"/>
              <a:gd name="connsiteX133" fmla="*/ 7281998 w 23801362"/>
              <a:gd name="connsiteY133" fmla="*/ 6858473 h 7420660"/>
              <a:gd name="connsiteX134" fmla="*/ 7483694 w 23801362"/>
              <a:gd name="connsiteY134" fmla="*/ 6925855 h 7420660"/>
              <a:gd name="connsiteX135" fmla="*/ 7452834 w 23801362"/>
              <a:gd name="connsiteY135" fmla="*/ 6935825 h 7420660"/>
              <a:gd name="connsiteX136" fmla="*/ 7294122 w 23801362"/>
              <a:gd name="connsiteY136" fmla="*/ 6896977 h 7420660"/>
              <a:gd name="connsiteX137" fmla="*/ 7244525 w 23801362"/>
              <a:gd name="connsiteY137" fmla="*/ 6837847 h 7420660"/>
              <a:gd name="connsiteX138" fmla="*/ 7246730 w 23801362"/>
              <a:gd name="connsiteY138" fmla="*/ 6833033 h 7420660"/>
              <a:gd name="connsiteX139" fmla="*/ 12079700 w 23801362"/>
              <a:gd name="connsiteY139" fmla="*/ 6826845 h 7420660"/>
              <a:gd name="connsiteX140" fmla="*/ 12086314 w 23801362"/>
              <a:gd name="connsiteY140" fmla="*/ 6850911 h 7420660"/>
              <a:gd name="connsiteX141" fmla="*/ 12066476 w 23801362"/>
              <a:gd name="connsiteY141" fmla="*/ 6876694 h 7420660"/>
              <a:gd name="connsiteX142" fmla="*/ 12056556 w 23801362"/>
              <a:gd name="connsiteY142" fmla="*/ 6850911 h 7420660"/>
              <a:gd name="connsiteX143" fmla="*/ 12079700 w 23801362"/>
              <a:gd name="connsiteY143" fmla="*/ 6826845 h 7420660"/>
              <a:gd name="connsiteX144" fmla="*/ 13295384 w 23801362"/>
              <a:gd name="connsiteY144" fmla="*/ 6806219 h 7420660"/>
              <a:gd name="connsiteX145" fmla="*/ 13300894 w 23801362"/>
              <a:gd name="connsiteY145" fmla="*/ 6813094 h 7420660"/>
              <a:gd name="connsiteX146" fmla="*/ 13198392 w 23801362"/>
              <a:gd name="connsiteY146" fmla="*/ 6848847 h 7420660"/>
              <a:gd name="connsiteX147" fmla="*/ 13257910 w 23801362"/>
              <a:gd name="connsiteY147" fmla="*/ 6816532 h 7420660"/>
              <a:gd name="connsiteX148" fmla="*/ 13295384 w 23801362"/>
              <a:gd name="connsiteY148" fmla="*/ 6806219 h 7420660"/>
              <a:gd name="connsiteX149" fmla="*/ 11811876 w 23801362"/>
              <a:gd name="connsiteY149" fmla="*/ 6792811 h 7420660"/>
              <a:gd name="connsiteX150" fmla="*/ 11847144 w 23801362"/>
              <a:gd name="connsiteY150" fmla="*/ 6797967 h 7420660"/>
              <a:gd name="connsiteX151" fmla="*/ 11868086 w 23801362"/>
              <a:gd name="connsiteY151" fmla="*/ 6826845 h 7420660"/>
              <a:gd name="connsiteX152" fmla="*/ 11807468 w 23801362"/>
              <a:gd name="connsiteY152" fmla="*/ 6806219 h 7420660"/>
              <a:gd name="connsiteX153" fmla="*/ 11811876 w 23801362"/>
              <a:gd name="connsiteY153" fmla="*/ 6792811 h 7420660"/>
              <a:gd name="connsiteX154" fmla="*/ 12251638 w 23801362"/>
              <a:gd name="connsiteY154" fmla="*/ 6773559 h 7420660"/>
              <a:gd name="connsiteX155" fmla="*/ 12269272 w 23801362"/>
              <a:gd name="connsiteY155" fmla="*/ 6785935 h 7420660"/>
              <a:gd name="connsiteX156" fmla="*/ 12240616 w 23801362"/>
              <a:gd name="connsiteY156" fmla="*/ 6805187 h 7420660"/>
              <a:gd name="connsiteX157" fmla="*/ 12228492 w 23801362"/>
              <a:gd name="connsiteY157" fmla="*/ 6781466 h 7420660"/>
              <a:gd name="connsiteX158" fmla="*/ 12251638 w 23801362"/>
              <a:gd name="connsiteY158" fmla="*/ 6773559 h 7420660"/>
              <a:gd name="connsiteX159" fmla="*/ 12063168 w 23801362"/>
              <a:gd name="connsiteY159" fmla="*/ 6773559 h 7420660"/>
              <a:gd name="connsiteX160" fmla="*/ 12080804 w 23801362"/>
              <a:gd name="connsiteY160" fmla="*/ 6785935 h 7420660"/>
              <a:gd name="connsiteX161" fmla="*/ 12054352 w 23801362"/>
              <a:gd name="connsiteY161" fmla="*/ 6805187 h 7420660"/>
              <a:gd name="connsiteX162" fmla="*/ 12041124 w 23801362"/>
              <a:gd name="connsiteY162" fmla="*/ 6781466 h 7420660"/>
              <a:gd name="connsiteX163" fmla="*/ 12063168 w 23801362"/>
              <a:gd name="connsiteY163" fmla="*/ 6773559 h 7420660"/>
              <a:gd name="connsiteX164" fmla="*/ 12387204 w 23801362"/>
              <a:gd name="connsiteY164" fmla="*/ 6754995 h 7420660"/>
              <a:gd name="connsiteX165" fmla="*/ 12411452 w 23801362"/>
              <a:gd name="connsiteY165" fmla="*/ 6763245 h 7420660"/>
              <a:gd name="connsiteX166" fmla="*/ 12386100 w 23801362"/>
              <a:gd name="connsiteY166" fmla="*/ 6787654 h 7420660"/>
              <a:gd name="connsiteX167" fmla="*/ 12361854 w 23801362"/>
              <a:gd name="connsiteY167" fmla="*/ 6763245 h 7420660"/>
              <a:gd name="connsiteX168" fmla="*/ 12387204 w 23801362"/>
              <a:gd name="connsiteY168" fmla="*/ 6754995 h 7420660"/>
              <a:gd name="connsiteX169" fmla="*/ 6511588 w 23801362"/>
              <a:gd name="connsiteY169" fmla="*/ 6745025 h 7420660"/>
              <a:gd name="connsiteX170" fmla="*/ 6547960 w 23801362"/>
              <a:gd name="connsiteY170" fmla="*/ 6752245 h 7420660"/>
              <a:gd name="connsiteX171" fmla="*/ 6866484 w 23801362"/>
              <a:gd name="connsiteY171" fmla="*/ 6791779 h 7420660"/>
              <a:gd name="connsiteX172" fmla="*/ 6929309 w 23801362"/>
              <a:gd name="connsiteY172" fmla="*/ 6802781 h 7420660"/>
              <a:gd name="connsiteX173" fmla="*/ 6460890 w 23801362"/>
              <a:gd name="connsiteY173" fmla="*/ 6802781 h 7420660"/>
              <a:gd name="connsiteX174" fmla="*/ 6499466 w 23801362"/>
              <a:gd name="connsiteY174" fmla="*/ 6794873 h 7420660"/>
              <a:gd name="connsiteX175" fmla="*/ 6538040 w 23801362"/>
              <a:gd name="connsiteY175" fmla="*/ 6772184 h 7420660"/>
              <a:gd name="connsiteX176" fmla="*/ 6511588 w 23801362"/>
              <a:gd name="connsiteY176" fmla="*/ 6745025 h 7420660"/>
              <a:gd name="connsiteX177" fmla="*/ 11468002 w 23801362"/>
              <a:gd name="connsiteY177" fmla="*/ 6730586 h 7420660"/>
              <a:gd name="connsiteX178" fmla="*/ 11481228 w 23801362"/>
              <a:gd name="connsiteY178" fmla="*/ 6733337 h 7420660"/>
              <a:gd name="connsiteX179" fmla="*/ 11501068 w 23801362"/>
              <a:gd name="connsiteY179" fmla="*/ 6756026 h 7420660"/>
              <a:gd name="connsiteX180" fmla="*/ 11481228 w 23801362"/>
              <a:gd name="connsiteY180" fmla="*/ 6764277 h 7420660"/>
              <a:gd name="connsiteX181" fmla="*/ 11463592 w 23801362"/>
              <a:gd name="connsiteY181" fmla="*/ 6741931 h 7420660"/>
              <a:gd name="connsiteX182" fmla="*/ 11468002 w 23801362"/>
              <a:gd name="connsiteY182" fmla="*/ 6730586 h 7420660"/>
              <a:gd name="connsiteX183" fmla="*/ 12534892 w 23801362"/>
              <a:gd name="connsiteY183" fmla="*/ 6706865 h 7420660"/>
              <a:gd name="connsiteX184" fmla="*/ 12549220 w 23801362"/>
              <a:gd name="connsiteY184" fmla="*/ 6711335 h 7420660"/>
              <a:gd name="connsiteX185" fmla="*/ 12515054 w 23801362"/>
              <a:gd name="connsiteY185" fmla="*/ 6761871 h 7420660"/>
              <a:gd name="connsiteX186" fmla="*/ 12495216 w 23801362"/>
              <a:gd name="connsiteY186" fmla="*/ 6749838 h 7420660"/>
              <a:gd name="connsiteX187" fmla="*/ 12529382 w 23801362"/>
              <a:gd name="connsiteY187" fmla="*/ 6718210 h 7420660"/>
              <a:gd name="connsiteX188" fmla="*/ 12534892 w 23801362"/>
              <a:gd name="connsiteY188" fmla="*/ 6706865 h 7420660"/>
              <a:gd name="connsiteX189" fmla="*/ 13342776 w 23801362"/>
              <a:gd name="connsiteY189" fmla="*/ 6688645 h 7420660"/>
              <a:gd name="connsiteX190" fmla="*/ 13359308 w 23801362"/>
              <a:gd name="connsiteY190" fmla="*/ 6714085 h 7420660"/>
              <a:gd name="connsiteX191" fmla="*/ 13139978 w 23801362"/>
              <a:gd name="connsiteY191" fmla="*/ 6754995 h 7420660"/>
              <a:gd name="connsiteX192" fmla="*/ 12888686 w 23801362"/>
              <a:gd name="connsiteY192" fmla="*/ 6771497 h 7420660"/>
              <a:gd name="connsiteX193" fmla="*/ 12791696 w 23801362"/>
              <a:gd name="connsiteY193" fmla="*/ 6765309 h 7420660"/>
              <a:gd name="connsiteX194" fmla="*/ 12674868 w 23801362"/>
              <a:gd name="connsiteY194" fmla="*/ 6745713 h 7420660"/>
              <a:gd name="connsiteX195" fmla="*/ 12655028 w 23801362"/>
              <a:gd name="connsiteY195" fmla="*/ 6727492 h 7420660"/>
              <a:gd name="connsiteX196" fmla="*/ 12767448 w 23801362"/>
              <a:gd name="connsiteY196" fmla="*/ 6732649 h 7420660"/>
              <a:gd name="connsiteX197" fmla="*/ 13019844 w 23801362"/>
              <a:gd name="connsiteY197" fmla="*/ 6727492 h 7420660"/>
              <a:gd name="connsiteX198" fmla="*/ 13342776 w 23801362"/>
              <a:gd name="connsiteY198" fmla="*/ 6688645 h 7420660"/>
              <a:gd name="connsiteX199" fmla="*/ 5584672 w 23801362"/>
              <a:gd name="connsiteY199" fmla="*/ 6655297 h 7420660"/>
              <a:gd name="connsiteX200" fmla="*/ 5610023 w 23801362"/>
              <a:gd name="connsiteY200" fmla="*/ 6663205 h 7420660"/>
              <a:gd name="connsiteX201" fmla="*/ 5584672 w 23801362"/>
              <a:gd name="connsiteY201" fmla="*/ 6687269 h 7420660"/>
              <a:gd name="connsiteX202" fmla="*/ 5560424 w 23801362"/>
              <a:gd name="connsiteY202" fmla="*/ 6663205 h 7420660"/>
              <a:gd name="connsiteX203" fmla="*/ 5584672 w 23801362"/>
              <a:gd name="connsiteY203" fmla="*/ 6655297 h 7420660"/>
              <a:gd name="connsiteX204" fmla="*/ 12063168 w 23801362"/>
              <a:gd name="connsiteY204" fmla="*/ 6641203 h 7420660"/>
              <a:gd name="connsiteX205" fmla="*/ 12080804 w 23801362"/>
              <a:gd name="connsiteY205" fmla="*/ 6652891 h 7420660"/>
              <a:gd name="connsiteX206" fmla="*/ 12054352 w 23801362"/>
              <a:gd name="connsiteY206" fmla="*/ 6674206 h 7420660"/>
              <a:gd name="connsiteX207" fmla="*/ 12041124 w 23801362"/>
              <a:gd name="connsiteY207" fmla="*/ 6649797 h 7420660"/>
              <a:gd name="connsiteX208" fmla="*/ 12063168 w 23801362"/>
              <a:gd name="connsiteY208" fmla="*/ 6641203 h 7420660"/>
              <a:gd name="connsiteX209" fmla="*/ 7021889 w 23801362"/>
              <a:gd name="connsiteY209" fmla="*/ 6639483 h 7420660"/>
              <a:gd name="connsiteX210" fmla="*/ 7038421 w 23801362"/>
              <a:gd name="connsiteY210" fmla="*/ 6663893 h 7420660"/>
              <a:gd name="connsiteX211" fmla="*/ 7021889 w 23801362"/>
              <a:gd name="connsiteY211" fmla="*/ 6689676 h 7420660"/>
              <a:gd name="connsiteX212" fmla="*/ 7002050 w 23801362"/>
              <a:gd name="connsiteY212" fmla="*/ 6663893 h 7420660"/>
              <a:gd name="connsiteX213" fmla="*/ 7021889 w 23801362"/>
              <a:gd name="connsiteY213" fmla="*/ 6639483 h 7420660"/>
              <a:gd name="connsiteX214" fmla="*/ 5703706 w 23801362"/>
              <a:gd name="connsiteY214" fmla="*/ 6631577 h 7420660"/>
              <a:gd name="connsiteX215" fmla="*/ 5730158 w 23801362"/>
              <a:gd name="connsiteY215" fmla="*/ 6643609 h 7420660"/>
              <a:gd name="connsiteX216" fmla="*/ 5691582 w 23801362"/>
              <a:gd name="connsiteY216" fmla="*/ 6663893 h 7420660"/>
              <a:gd name="connsiteX217" fmla="*/ 5669538 w 23801362"/>
              <a:gd name="connsiteY217" fmla="*/ 6643609 h 7420660"/>
              <a:gd name="connsiteX218" fmla="*/ 5703706 w 23801362"/>
              <a:gd name="connsiteY218" fmla="*/ 6631577 h 7420660"/>
              <a:gd name="connsiteX219" fmla="*/ 8745667 w 23801362"/>
              <a:gd name="connsiteY219" fmla="*/ 6630201 h 7420660"/>
              <a:gd name="connsiteX220" fmla="*/ 8759995 w 23801362"/>
              <a:gd name="connsiteY220" fmla="*/ 6630201 h 7420660"/>
              <a:gd name="connsiteX221" fmla="*/ 8736850 w 23801362"/>
              <a:gd name="connsiteY221" fmla="*/ 6654954 h 7420660"/>
              <a:gd name="connsiteX222" fmla="*/ 8725828 w 23801362"/>
              <a:gd name="connsiteY222" fmla="*/ 6644641 h 7420660"/>
              <a:gd name="connsiteX223" fmla="*/ 8745667 w 23801362"/>
              <a:gd name="connsiteY223" fmla="*/ 6630201 h 7420660"/>
              <a:gd name="connsiteX224" fmla="*/ 11851552 w 23801362"/>
              <a:gd name="connsiteY224" fmla="*/ 6626420 h 7420660"/>
              <a:gd name="connsiteX225" fmla="*/ 11885720 w 23801362"/>
              <a:gd name="connsiteY225" fmla="*/ 6643609 h 7420660"/>
              <a:gd name="connsiteX226" fmla="*/ 11857064 w 23801362"/>
              <a:gd name="connsiteY226" fmla="*/ 6643609 h 7420660"/>
              <a:gd name="connsiteX227" fmla="*/ 11851552 w 23801362"/>
              <a:gd name="connsiteY227" fmla="*/ 6626420 h 7420660"/>
              <a:gd name="connsiteX228" fmla="*/ 8897765 w 23801362"/>
              <a:gd name="connsiteY228" fmla="*/ 6617138 h 7420660"/>
              <a:gd name="connsiteX229" fmla="*/ 8912093 w 23801362"/>
              <a:gd name="connsiteY229" fmla="*/ 6629514 h 7420660"/>
              <a:gd name="connsiteX230" fmla="*/ 8888948 w 23801362"/>
              <a:gd name="connsiteY230" fmla="*/ 6648422 h 7420660"/>
              <a:gd name="connsiteX231" fmla="*/ 8880130 w 23801362"/>
              <a:gd name="connsiteY231" fmla="*/ 6625045 h 7420660"/>
              <a:gd name="connsiteX232" fmla="*/ 8897765 w 23801362"/>
              <a:gd name="connsiteY232" fmla="*/ 6617138 h 7420660"/>
              <a:gd name="connsiteX233" fmla="*/ 6679117 w 23801362"/>
              <a:gd name="connsiteY233" fmla="*/ 6606481 h 7420660"/>
              <a:gd name="connsiteX234" fmla="*/ 6738634 w 23801362"/>
              <a:gd name="connsiteY234" fmla="*/ 6606825 h 7420660"/>
              <a:gd name="connsiteX235" fmla="*/ 6790435 w 23801362"/>
              <a:gd name="connsiteY235" fmla="*/ 6627107 h 7420660"/>
              <a:gd name="connsiteX236" fmla="*/ 6743042 w 23801362"/>
              <a:gd name="connsiteY236" fmla="*/ 6639483 h 7420660"/>
              <a:gd name="connsiteX237" fmla="*/ 6689036 w 23801362"/>
              <a:gd name="connsiteY237" fmla="*/ 6631577 h 7420660"/>
              <a:gd name="connsiteX238" fmla="*/ 6679117 w 23801362"/>
              <a:gd name="connsiteY238" fmla="*/ 6606481 h 7420660"/>
              <a:gd name="connsiteX239" fmla="*/ 6202984 w 23801362"/>
              <a:gd name="connsiteY239" fmla="*/ 6562133 h 7420660"/>
              <a:gd name="connsiteX240" fmla="*/ 6216210 w 23801362"/>
              <a:gd name="connsiteY240" fmla="*/ 6571759 h 7420660"/>
              <a:gd name="connsiteX241" fmla="*/ 6195269 w 23801362"/>
              <a:gd name="connsiteY241" fmla="*/ 6594448 h 7420660"/>
              <a:gd name="connsiteX242" fmla="*/ 6184247 w 23801362"/>
              <a:gd name="connsiteY242" fmla="*/ 6571759 h 7420660"/>
              <a:gd name="connsiteX243" fmla="*/ 6202984 w 23801362"/>
              <a:gd name="connsiteY243" fmla="*/ 6562133 h 7420660"/>
              <a:gd name="connsiteX244" fmla="*/ 6616294 w 23801362"/>
              <a:gd name="connsiteY244" fmla="*/ 6555601 h 7420660"/>
              <a:gd name="connsiteX245" fmla="*/ 6611886 w 23801362"/>
              <a:gd name="connsiteY245" fmla="*/ 6566601 h 7420660"/>
              <a:gd name="connsiteX246" fmla="*/ 6539142 w 23801362"/>
              <a:gd name="connsiteY246" fmla="*/ 6585510 h 7420660"/>
              <a:gd name="connsiteX247" fmla="*/ 6457583 w 23801362"/>
              <a:gd name="connsiteY247" fmla="*/ 6603043 h 7420660"/>
              <a:gd name="connsiteX248" fmla="*/ 6407986 w 23801362"/>
              <a:gd name="connsiteY248" fmla="*/ 6603043 h 7420660"/>
              <a:gd name="connsiteX249" fmla="*/ 6562288 w 23801362"/>
              <a:gd name="connsiteY249" fmla="*/ 6559726 h 7420660"/>
              <a:gd name="connsiteX250" fmla="*/ 6616294 w 23801362"/>
              <a:gd name="connsiteY250" fmla="*/ 6555601 h 7420660"/>
              <a:gd name="connsiteX251" fmla="*/ 13525734 w 23801362"/>
              <a:gd name="connsiteY251" fmla="*/ 6527067 h 7420660"/>
              <a:gd name="connsiteX252" fmla="*/ 13547778 w 23801362"/>
              <a:gd name="connsiteY252" fmla="*/ 6564883 h 7420660"/>
              <a:gd name="connsiteX253" fmla="*/ 13514712 w 23801362"/>
              <a:gd name="connsiteY253" fmla="*/ 6601667 h 7420660"/>
              <a:gd name="connsiteX254" fmla="*/ 13493772 w 23801362"/>
              <a:gd name="connsiteY254" fmla="*/ 6573133 h 7420660"/>
              <a:gd name="connsiteX255" fmla="*/ 13505896 w 23801362"/>
              <a:gd name="connsiteY255" fmla="*/ 6536349 h 7420660"/>
              <a:gd name="connsiteX256" fmla="*/ 13525734 w 23801362"/>
              <a:gd name="connsiteY256" fmla="*/ 6527067 h 7420660"/>
              <a:gd name="connsiteX257" fmla="*/ 7644609 w 23801362"/>
              <a:gd name="connsiteY257" fmla="*/ 6527067 h 7420660"/>
              <a:gd name="connsiteX258" fmla="*/ 7726169 w 23801362"/>
              <a:gd name="connsiteY258" fmla="*/ 6534286 h 7420660"/>
              <a:gd name="connsiteX259" fmla="*/ 7828671 w 23801362"/>
              <a:gd name="connsiteY259" fmla="*/ 6562820 h 7420660"/>
              <a:gd name="connsiteX260" fmla="*/ 7710738 w 23801362"/>
              <a:gd name="connsiteY260" fmla="*/ 6552507 h 7420660"/>
              <a:gd name="connsiteX261" fmla="*/ 7550927 w 23801362"/>
              <a:gd name="connsiteY261" fmla="*/ 6517785 h 7420660"/>
              <a:gd name="connsiteX262" fmla="*/ 7593910 w 23801362"/>
              <a:gd name="connsiteY262" fmla="*/ 6528098 h 7420660"/>
              <a:gd name="connsiteX263" fmla="*/ 7550927 w 23801362"/>
              <a:gd name="connsiteY263" fmla="*/ 6550444 h 7420660"/>
              <a:gd name="connsiteX264" fmla="*/ 7506840 w 23801362"/>
              <a:gd name="connsiteY264" fmla="*/ 6528098 h 7420660"/>
              <a:gd name="connsiteX265" fmla="*/ 7550927 w 23801362"/>
              <a:gd name="connsiteY265" fmla="*/ 6517785 h 7420660"/>
              <a:gd name="connsiteX266" fmla="*/ 12664948 w 23801362"/>
              <a:gd name="connsiteY266" fmla="*/ 6512627 h 7420660"/>
              <a:gd name="connsiteX267" fmla="*/ 12735486 w 23801362"/>
              <a:gd name="connsiteY267" fmla="*/ 6546663 h 7420660"/>
              <a:gd name="connsiteX268" fmla="*/ 12759732 w 23801362"/>
              <a:gd name="connsiteY268" fmla="*/ 6594448 h 7420660"/>
              <a:gd name="connsiteX269" fmla="*/ 12527176 w 23801362"/>
              <a:gd name="connsiteY269" fmla="*/ 6611981 h 7420660"/>
              <a:gd name="connsiteX270" fmla="*/ 12228492 w 23801362"/>
              <a:gd name="connsiteY270" fmla="*/ 6637421 h 7420660"/>
              <a:gd name="connsiteX271" fmla="*/ 12272580 w 23801362"/>
              <a:gd name="connsiteY271" fmla="*/ 6622295 h 7420660"/>
              <a:gd name="connsiteX272" fmla="*/ 12595512 w 23801362"/>
              <a:gd name="connsiteY272" fmla="*/ 6539443 h 7420660"/>
              <a:gd name="connsiteX273" fmla="*/ 12664948 w 23801362"/>
              <a:gd name="connsiteY273" fmla="*/ 6512627 h 7420660"/>
              <a:gd name="connsiteX274" fmla="*/ 14069100 w 23801362"/>
              <a:gd name="connsiteY274" fmla="*/ 6509877 h 7420660"/>
              <a:gd name="connsiteX275" fmla="*/ 14044852 w 23801362"/>
              <a:gd name="connsiteY275" fmla="*/ 6513659 h 7420660"/>
              <a:gd name="connsiteX276" fmla="*/ 14069100 w 23801362"/>
              <a:gd name="connsiteY276" fmla="*/ 6525004 h 7420660"/>
              <a:gd name="connsiteX277" fmla="*/ 14093348 w 23801362"/>
              <a:gd name="connsiteY277" fmla="*/ 6513659 h 7420660"/>
              <a:gd name="connsiteX278" fmla="*/ 14069100 w 23801362"/>
              <a:gd name="connsiteY278" fmla="*/ 6509877 h 7420660"/>
              <a:gd name="connsiteX279" fmla="*/ 6102688 w 23801362"/>
              <a:gd name="connsiteY279" fmla="*/ 6502314 h 7420660"/>
              <a:gd name="connsiteX280" fmla="*/ 6124730 w 23801362"/>
              <a:gd name="connsiteY280" fmla="*/ 6509533 h 7420660"/>
              <a:gd name="connsiteX281" fmla="*/ 6124730 w 23801362"/>
              <a:gd name="connsiteY281" fmla="*/ 6544599 h 7420660"/>
              <a:gd name="connsiteX282" fmla="*/ 6080645 w 23801362"/>
              <a:gd name="connsiteY282" fmla="*/ 6544599 h 7420660"/>
              <a:gd name="connsiteX283" fmla="*/ 6080645 w 23801362"/>
              <a:gd name="connsiteY283" fmla="*/ 6509533 h 7420660"/>
              <a:gd name="connsiteX284" fmla="*/ 6102688 w 23801362"/>
              <a:gd name="connsiteY284" fmla="*/ 6502314 h 7420660"/>
              <a:gd name="connsiteX285" fmla="*/ 12454436 w 23801362"/>
              <a:gd name="connsiteY285" fmla="*/ 6489251 h 7420660"/>
              <a:gd name="connsiteX286" fmla="*/ 12518360 w 23801362"/>
              <a:gd name="connsiteY286" fmla="*/ 6513659 h 7420660"/>
              <a:gd name="connsiteX287" fmla="*/ 12523872 w 23801362"/>
              <a:gd name="connsiteY287" fmla="*/ 6557663 h 7420660"/>
              <a:gd name="connsiteX288" fmla="*/ 12473172 w 23801362"/>
              <a:gd name="connsiteY288" fmla="*/ 6544599 h 7420660"/>
              <a:gd name="connsiteX289" fmla="*/ 12454436 w 23801362"/>
              <a:gd name="connsiteY289" fmla="*/ 6489251 h 7420660"/>
              <a:gd name="connsiteX290" fmla="*/ 7880472 w 23801362"/>
              <a:gd name="connsiteY290" fmla="*/ 6464842 h 7420660"/>
              <a:gd name="connsiteX291" fmla="*/ 7943294 w 23801362"/>
              <a:gd name="connsiteY291" fmla="*/ 6486157 h 7420660"/>
              <a:gd name="connsiteX292" fmla="*/ 7865041 w 23801362"/>
              <a:gd name="connsiteY292" fmla="*/ 6486157 h 7420660"/>
              <a:gd name="connsiteX293" fmla="*/ 7880472 w 23801362"/>
              <a:gd name="connsiteY293" fmla="*/ 6464842 h 7420660"/>
              <a:gd name="connsiteX294" fmla="*/ 9517179 w 23801362"/>
              <a:gd name="connsiteY294" fmla="*/ 6455559 h 7420660"/>
              <a:gd name="connsiteX295" fmla="*/ 9549141 w 23801362"/>
              <a:gd name="connsiteY295" fmla="*/ 6465529 h 7420660"/>
              <a:gd name="connsiteX296" fmla="*/ 9516077 w 23801362"/>
              <a:gd name="connsiteY296" fmla="*/ 6488219 h 7420660"/>
              <a:gd name="connsiteX297" fmla="*/ 9483012 w 23801362"/>
              <a:gd name="connsiteY297" fmla="*/ 6465529 h 7420660"/>
              <a:gd name="connsiteX298" fmla="*/ 9517179 w 23801362"/>
              <a:gd name="connsiteY298" fmla="*/ 6455559 h 7420660"/>
              <a:gd name="connsiteX299" fmla="*/ 12279192 w 23801362"/>
              <a:gd name="connsiteY299" fmla="*/ 6449371 h 7420660"/>
              <a:gd name="connsiteX300" fmla="*/ 12326584 w 23801362"/>
              <a:gd name="connsiteY300" fmla="*/ 6479969 h 7420660"/>
              <a:gd name="connsiteX301" fmla="*/ 12294622 w 23801362"/>
              <a:gd name="connsiteY301" fmla="*/ 6497157 h 7420660"/>
              <a:gd name="connsiteX302" fmla="*/ 12261556 w 23801362"/>
              <a:gd name="connsiteY302" fmla="*/ 6467936 h 7420660"/>
              <a:gd name="connsiteX303" fmla="*/ 12279192 w 23801362"/>
              <a:gd name="connsiteY303" fmla="*/ 6449371 h 7420660"/>
              <a:gd name="connsiteX304" fmla="*/ 6931512 w 23801362"/>
              <a:gd name="connsiteY304" fmla="*/ 6417400 h 7420660"/>
              <a:gd name="connsiteX305" fmla="*/ 6956862 w 23801362"/>
              <a:gd name="connsiteY305" fmla="*/ 6427713 h 7420660"/>
              <a:gd name="connsiteX306" fmla="*/ 6924898 w 23801362"/>
              <a:gd name="connsiteY306" fmla="*/ 6450403 h 7420660"/>
              <a:gd name="connsiteX307" fmla="*/ 6900651 w 23801362"/>
              <a:gd name="connsiteY307" fmla="*/ 6427713 h 7420660"/>
              <a:gd name="connsiteX308" fmla="*/ 6931512 w 23801362"/>
              <a:gd name="connsiteY308" fmla="*/ 6417400 h 7420660"/>
              <a:gd name="connsiteX309" fmla="*/ 8903276 w 23801362"/>
              <a:gd name="connsiteY309" fmla="*/ 6405367 h 7420660"/>
              <a:gd name="connsiteX310" fmla="*/ 8977120 w 23801362"/>
              <a:gd name="connsiteY310" fmla="*/ 6415681 h 7420660"/>
              <a:gd name="connsiteX311" fmla="*/ 8895561 w 23801362"/>
              <a:gd name="connsiteY311" fmla="*/ 6438027 h 7420660"/>
              <a:gd name="connsiteX312" fmla="*/ 8825023 w 23801362"/>
              <a:gd name="connsiteY312" fmla="*/ 6415681 h 7420660"/>
              <a:gd name="connsiteX313" fmla="*/ 8903276 w 23801362"/>
              <a:gd name="connsiteY313" fmla="*/ 6405367 h 7420660"/>
              <a:gd name="connsiteX314" fmla="*/ 8707092 w 23801362"/>
              <a:gd name="connsiteY314" fmla="*/ 6405367 h 7420660"/>
              <a:gd name="connsiteX315" fmla="*/ 8723624 w 23801362"/>
              <a:gd name="connsiteY315" fmla="*/ 6417400 h 7420660"/>
              <a:gd name="connsiteX316" fmla="*/ 8696070 w 23801362"/>
              <a:gd name="connsiteY316" fmla="*/ 6438027 h 7420660"/>
              <a:gd name="connsiteX317" fmla="*/ 8685048 w 23801362"/>
              <a:gd name="connsiteY317" fmla="*/ 6414649 h 7420660"/>
              <a:gd name="connsiteX318" fmla="*/ 8707092 w 23801362"/>
              <a:gd name="connsiteY318" fmla="*/ 6405367 h 7420660"/>
              <a:gd name="connsiteX319" fmla="*/ 9434517 w 23801362"/>
              <a:gd name="connsiteY319" fmla="*/ 6394023 h 7420660"/>
              <a:gd name="connsiteX320" fmla="*/ 9457663 w 23801362"/>
              <a:gd name="connsiteY320" fmla="*/ 6407774 h 7420660"/>
              <a:gd name="connsiteX321" fmla="*/ 9098358 w 23801362"/>
              <a:gd name="connsiteY321" fmla="*/ 6420837 h 7420660"/>
              <a:gd name="connsiteX322" fmla="*/ 9296747 w 23801362"/>
              <a:gd name="connsiteY322" fmla="*/ 6400555 h 7420660"/>
              <a:gd name="connsiteX323" fmla="*/ 9434517 w 23801362"/>
              <a:gd name="connsiteY323" fmla="*/ 6394023 h 7420660"/>
              <a:gd name="connsiteX324" fmla="*/ 9839009 w 23801362"/>
              <a:gd name="connsiteY324" fmla="*/ 6376146 h 7420660"/>
              <a:gd name="connsiteX325" fmla="*/ 9884198 w 23801362"/>
              <a:gd name="connsiteY325" fmla="*/ 6381647 h 7420660"/>
              <a:gd name="connsiteX326" fmla="*/ 9519383 w 23801362"/>
              <a:gd name="connsiteY326" fmla="*/ 6403305 h 7420660"/>
              <a:gd name="connsiteX327" fmla="*/ 9712261 w 23801362"/>
              <a:gd name="connsiteY327" fmla="*/ 6380959 h 7420660"/>
              <a:gd name="connsiteX328" fmla="*/ 9839009 w 23801362"/>
              <a:gd name="connsiteY328" fmla="*/ 6376146 h 7420660"/>
              <a:gd name="connsiteX329" fmla="*/ 15320052 w 23801362"/>
              <a:gd name="connsiteY329" fmla="*/ 6364457 h 7420660"/>
              <a:gd name="connsiteX330" fmla="*/ 15337684 w 23801362"/>
              <a:gd name="connsiteY330" fmla="*/ 6371333 h 7420660"/>
              <a:gd name="connsiteX331" fmla="*/ 15337684 w 23801362"/>
              <a:gd name="connsiteY331" fmla="*/ 6407774 h 7420660"/>
              <a:gd name="connsiteX332" fmla="*/ 15301314 w 23801362"/>
              <a:gd name="connsiteY332" fmla="*/ 6407774 h 7420660"/>
              <a:gd name="connsiteX333" fmla="*/ 15301314 w 23801362"/>
              <a:gd name="connsiteY333" fmla="*/ 6371333 h 7420660"/>
              <a:gd name="connsiteX334" fmla="*/ 15320052 w 23801362"/>
              <a:gd name="connsiteY334" fmla="*/ 6364457 h 7420660"/>
              <a:gd name="connsiteX335" fmla="*/ 13422132 w 23801362"/>
              <a:gd name="connsiteY335" fmla="*/ 6364457 h 7420660"/>
              <a:gd name="connsiteX336" fmla="*/ 13447480 w 23801362"/>
              <a:gd name="connsiteY336" fmla="*/ 6373739 h 7420660"/>
              <a:gd name="connsiteX337" fmla="*/ 13422132 w 23801362"/>
              <a:gd name="connsiteY337" fmla="*/ 6395397 h 7420660"/>
              <a:gd name="connsiteX338" fmla="*/ 13396782 w 23801362"/>
              <a:gd name="connsiteY338" fmla="*/ 6386115 h 7420660"/>
              <a:gd name="connsiteX339" fmla="*/ 13422132 w 23801362"/>
              <a:gd name="connsiteY339" fmla="*/ 6364457 h 7420660"/>
              <a:gd name="connsiteX340" fmla="*/ 5721340 w 23801362"/>
              <a:gd name="connsiteY340" fmla="*/ 6356550 h 7420660"/>
              <a:gd name="connsiteX341" fmla="*/ 5748895 w 23801362"/>
              <a:gd name="connsiteY341" fmla="*/ 6365489 h 7420660"/>
              <a:gd name="connsiteX342" fmla="*/ 5694889 w 23801362"/>
              <a:gd name="connsiteY342" fmla="*/ 6390241 h 7420660"/>
              <a:gd name="connsiteX343" fmla="*/ 5676152 w 23801362"/>
              <a:gd name="connsiteY343" fmla="*/ 6367551 h 7420660"/>
              <a:gd name="connsiteX344" fmla="*/ 5721340 w 23801362"/>
              <a:gd name="connsiteY344" fmla="*/ 6356550 h 7420660"/>
              <a:gd name="connsiteX345" fmla="*/ 11039262 w 23801362"/>
              <a:gd name="connsiteY345" fmla="*/ 6352425 h 7420660"/>
              <a:gd name="connsiteX346" fmla="*/ 11129640 w 23801362"/>
              <a:gd name="connsiteY346" fmla="*/ 6370645 h 7420660"/>
              <a:gd name="connsiteX347" fmla="*/ 11060204 w 23801362"/>
              <a:gd name="connsiteY347" fmla="*/ 6388178 h 7420660"/>
              <a:gd name="connsiteX348" fmla="*/ 10968724 w 23801362"/>
              <a:gd name="connsiteY348" fmla="*/ 6367551 h 7420660"/>
              <a:gd name="connsiteX349" fmla="*/ 11039262 w 23801362"/>
              <a:gd name="connsiteY349" fmla="*/ 6352425 h 7420660"/>
              <a:gd name="connsiteX350" fmla="*/ 7150842 w 23801362"/>
              <a:gd name="connsiteY350" fmla="*/ 6327673 h 7420660"/>
              <a:gd name="connsiteX351" fmla="*/ 7169578 w 23801362"/>
              <a:gd name="connsiteY351" fmla="*/ 6346237 h 7420660"/>
              <a:gd name="connsiteX352" fmla="*/ 7135411 w 23801362"/>
              <a:gd name="connsiteY352" fmla="*/ 6364457 h 7420660"/>
              <a:gd name="connsiteX353" fmla="*/ 7114470 w 23801362"/>
              <a:gd name="connsiteY353" fmla="*/ 6346237 h 7420660"/>
              <a:gd name="connsiteX354" fmla="*/ 7150842 w 23801362"/>
              <a:gd name="connsiteY354" fmla="*/ 6327673 h 7420660"/>
              <a:gd name="connsiteX355" fmla="*/ 6986620 w 23801362"/>
              <a:gd name="connsiteY355" fmla="*/ 6311515 h 7420660"/>
              <a:gd name="connsiteX356" fmla="*/ 7086916 w 23801362"/>
              <a:gd name="connsiteY356" fmla="*/ 6333861 h 7420660"/>
              <a:gd name="connsiteX357" fmla="*/ 6988824 w 23801362"/>
              <a:gd name="connsiteY357" fmla="*/ 6349331 h 7420660"/>
              <a:gd name="connsiteX358" fmla="*/ 6887425 w 23801362"/>
              <a:gd name="connsiteY358" fmla="*/ 6326641 h 7420660"/>
              <a:gd name="connsiteX359" fmla="*/ 6986620 w 23801362"/>
              <a:gd name="connsiteY359" fmla="*/ 6311515 h 7420660"/>
              <a:gd name="connsiteX360" fmla="*/ 5584672 w 23801362"/>
              <a:gd name="connsiteY360" fmla="*/ 6304295 h 7420660"/>
              <a:gd name="connsiteX361" fmla="*/ 5658517 w 23801362"/>
              <a:gd name="connsiteY361" fmla="*/ 6310483 h 7420660"/>
              <a:gd name="connsiteX362" fmla="*/ 5710318 w 23801362"/>
              <a:gd name="connsiteY362" fmla="*/ 6326641 h 7420660"/>
              <a:gd name="connsiteX363" fmla="*/ 5650802 w 23801362"/>
              <a:gd name="connsiteY363" fmla="*/ 6328704 h 7420660"/>
              <a:gd name="connsiteX364" fmla="*/ 5556017 w 23801362"/>
              <a:gd name="connsiteY364" fmla="*/ 6344174 h 7420660"/>
              <a:gd name="connsiteX365" fmla="*/ 5559322 w 23801362"/>
              <a:gd name="connsiteY365" fmla="*/ 6373739 h 7420660"/>
              <a:gd name="connsiteX366" fmla="*/ 5568140 w 23801362"/>
              <a:gd name="connsiteY366" fmla="*/ 6390241 h 7420660"/>
              <a:gd name="connsiteX367" fmla="*/ 5510828 w 23801362"/>
              <a:gd name="connsiteY367" fmla="*/ 6369614 h 7420660"/>
              <a:gd name="connsiteX368" fmla="*/ 5397305 w 23801362"/>
              <a:gd name="connsiteY368" fmla="*/ 6350019 h 7420660"/>
              <a:gd name="connsiteX369" fmla="*/ 5282680 w 23801362"/>
              <a:gd name="connsiteY369" fmla="*/ 6328704 h 7420660"/>
              <a:gd name="connsiteX370" fmla="*/ 5302520 w 23801362"/>
              <a:gd name="connsiteY370" fmla="*/ 6318734 h 7420660"/>
              <a:gd name="connsiteX371" fmla="*/ 5478865 w 23801362"/>
              <a:gd name="connsiteY371" fmla="*/ 6312202 h 7420660"/>
              <a:gd name="connsiteX372" fmla="*/ 5584672 w 23801362"/>
              <a:gd name="connsiteY372" fmla="*/ 6304295 h 7420660"/>
              <a:gd name="connsiteX373" fmla="*/ 14095552 w 23801362"/>
              <a:gd name="connsiteY373" fmla="*/ 6293981 h 7420660"/>
              <a:gd name="connsiteX374" fmla="*/ 14069100 w 23801362"/>
              <a:gd name="connsiteY374" fmla="*/ 6309108 h 7420660"/>
              <a:gd name="connsiteX375" fmla="*/ 13821112 w 23801362"/>
              <a:gd name="connsiteY375" fmla="*/ 6349331 h 7420660"/>
              <a:gd name="connsiteX376" fmla="*/ 14004072 w 23801362"/>
              <a:gd name="connsiteY376" fmla="*/ 6300170 h 7420660"/>
              <a:gd name="connsiteX377" fmla="*/ 14095552 w 23801362"/>
              <a:gd name="connsiteY377" fmla="*/ 6293981 h 7420660"/>
              <a:gd name="connsiteX378" fmla="*/ 8218834 w 23801362"/>
              <a:gd name="connsiteY378" fmla="*/ 6289857 h 7420660"/>
              <a:gd name="connsiteX379" fmla="*/ 8053510 w 23801362"/>
              <a:gd name="connsiteY379" fmla="*/ 6319421 h 7420660"/>
              <a:gd name="connsiteX380" fmla="*/ 7687594 w 23801362"/>
              <a:gd name="connsiteY380" fmla="*/ 6335923 h 7420660"/>
              <a:gd name="connsiteX381" fmla="*/ 7644609 w 23801362"/>
              <a:gd name="connsiteY381" fmla="*/ 6306358 h 7420660"/>
              <a:gd name="connsiteX382" fmla="*/ 7698615 w 23801362"/>
              <a:gd name="connsiteY382" fmla="*/ 6301201 h 7420660"/>
              <a:gd name="connsiteX383" fmla="*/ 8063430 w 23801362"/>
              <a:gd name="connsiteY383" fmla="*/ 6303264 h 7420660"/>
              <a:gd name="connsiteX384" fmla="*/ 7417564 w 23801362"/>
              <a:gd name="connsiteY384" fmla="*/ 6285043 h 7420660"/>
              <a:gd name="connsiteX385" fmla="*/ 7432994 w 23801362"/>
              <a:gd name="connsiteY385" fmla="*/ 6287106 h 7420660"/>
              <a:gd name="connsiteX386" fmla="*/ 7469366 w 23801362"/>
              <a:gd name="connsiteY386" fmla="*/ 6320797 h 7420660"/>
              <a:gd name="connsiteX387" fmla="*/ 8084371 w 23801362"/>
              <a:gd name="connsiteY387" fmla="*/ 6404336 h 7420660"/>
              <a:gd name="connsiteX388" fmla="*/ 8378648 w 23801362"/>
              <a:gd name="connsiteY388" fmla="*/ 6412243 h 7420660"/>
              <a:gd name="connsiteX389" fmla="*/ 8002811 w 23801362"/>
              <a:gd name="connsiteY389" fmla="*/ 6429089 h 7420660"/>
              <a:gd name="connsiteX390" fmla="*/ 7814342 w 23801362"/>
              <a:gd name="connsiteY390" fmla="*/ 6452465 h 7420660"/>
              <a:gd name="connsiteX391" fmla="*/ 7660040 w 23801362"/>
              <a:gd name="connsiteY391" fmla="*/ 6452465 h 7420660"/>
              <a:gd name="connsiteX392" fmla="*/ 7572968 w 23801362"/>
              <a:gd name="connsiteY392" fmla="*/ 6423931 h 7420660"/>
              <a:gd name="connsiteX393" fmla="*/ 7470468 w 23801362"/>
              <a:gd name="connsiteY393" fmla="*/ 6363426 h 7420660"/>
              <a:gd name="connsiteX394" fmla="*/ 7393316 w 23801362"/>
              <a:gd name="connsiteY394" fmla="*/ 6312202 h 7420660"/>
              <a:gd name="connsiteX395" fmla="*/ 7402134 w 23801362"/>
              <a:gd name="connsiteY395" fmla="*/ 6292263 h 7420660"/>
              <a:gd name="connsiteX396" fmla="*/ 7417564 w 23801362"/>
              <a:gd name="connsiteY396" fmla="*/ 6285043 h 7420660"/>
              <a:gd name="connsiteX397" fmla="*/ 13565412 w 23801362"/>
              <a:gd name="connsiteY397" fmla="*/ 6268541 h 7420660"/>
              <a:gd name="connsiteX398" fmla="*/ 13622724 w 23801362"/>
              <a:gd name="connsiteY398" fmla="*/ 6311515 h 7420660"/>
              <a:gd name="connsiteX399" fmla="*/ 13601784 w 23801362"/>
              <a:gd name="connsiteY399" fmla="*/ 6319421 h 7420660"/>
              <a:gd name="connsiteX400" fmla="*/ 13457400 w 23801362"/>
              <a:gd name="connsiteY400" fmla="*/ 6308421 h 7420660"/>
              <a:gd name="connsiteX401" fmla="*/ 13495976 w 23801362"/>
              <a:gd name="connsiteY401" fmla="*/ 6269573 h 7420660"/>
              <a:gd name="connsiteX402" fmla="*/ 13565412 w 23801362"/>
              <a:gd name="connsiteY402" fmla="*/ 6268541 h 7420660"/>
              <a:gd name="connsiteX403" fmla="*/ 11676310 w 23801362"/>
              <a:gd name="connsiteY403" fmla="*/ 6236570 h 7420660"/>
              <a:gd name="connsiteX404" fmla="*/ 11743542 w 23801362"/>
              <a:gd name="connsiteY404" fmla="*/ 6247915 h 7420660"/>
              <a:gd name="connsiteX405" fmla="*/ 11859268 w 23801362"/>
              <a:gd name="connsiteY405" fmla="*/ 6321485 h 7420660"/>
              <a:gd name="connsiteX406" fmla="*/ 11902252 w 23801362"/>
              <a:gd name="connsiteY406" fmla="*/ 6431839 h 7420660"/>
              <a:gd name="connsiteX407" fmla="*/ 11699456 w 23801362"/>
              <a:gd name="connsiteY407" fmla="*/ 6445246 h 7420660"/>
              <a:gd name="connsiteX408" fmla="*/ 11557276 w 23801362"/>
              <a:gd name="connsiteY408" fmla="*/ 6434933 h 7420660"/>
              <a:gd name="connsiteX409" fmla="*/ 11591444 w 23801362"/>
              <a:gd name="connsiteY409" fmla="*/ 6405367 h 7420660"/>
              <a:gd name="connsiteX410" fmla="*/ 11449264 w 23801362"/>
              <a:gd name="connsiteY410" fmla="*/ 6388178 h 7420660"/>
              <a:gd name="connsiteX411" fmla="*/ 11394156 w 23801362"/>
              <a:gd name="connsiteY411" fmla="*/ 6373739 h 7420660"/>
              <a:gd name="connsiteX412" fmla="*/ 11513190 w 23801362"/>
              <a:gd name="connsiteY412" fmla="*/ 6340049 h 7420660"/>
              <a:gd name="connsiteX413" fmla="*/ 11595852 w 23801362"/>
              <a:gd name="connsiteY413" fmla="*/ 6289857 h 7420660"/>
              <a:gd name="connsiteX414" fmla="*/ 11539642 w 23801362"/>
              <a:gd name="connsiteY414" fmla="*/ 6264417 h 7420660"/>
              <a:gd name="connsiteX415" fmla="*/ 11676310 w 23801362"/>
              <a:gd name="connsiteY415" fmla="*/ 6236570 h 7420660"/>
              <a:gd name="connsiteX416" fmla="*/ 6381535 w 23801362"/>
              <a:gd name="connsiteY416" fmla="*/ 6233819 h 7420660"/>
              <a:gd name="connsiteX417" fmla="*/ 6372716 w 23801362"/>
              <a:gd name="connsiteY417" fmla="*/ 6254103 h 7420660"/>
              <a:gd name="connsiteX418" fmla="*/ 6393658 w 23801362"/>
              <a:gd name="connsiteY418" fmla="*/ 6274730 h 7420660"/>
              <a:gd name="connsiteX419" fmla="*/ 6401373 w 23801362"/>
              <a:gd name="connsiteY419" fmla="*/ 6254103 h 7420660"/>
              <a:gd name="connsiteX420" fmla="*/ 6381535 w 23801362"/>
              <a:gd name="connsiteY420" fmla="*/ 6233819 h 7420660"/>
              <a:gd name="connsiteX421" fmla="*/ 14394236 w 23801362"/>
              <a:gd name="connsiteY421" fmla="*/ 6231757 h 7420660"/>
              <a:gd name="connsiteX422" fmla="*/ 14374396 w 23801362"/>
              <a:gd name="connsiteY422" fmla="*/ 6257197 h 7420660"/>
              <a:gd name="connsiteX423" fmla="*/ 14347946 w 23801362"/>
              <a:gd name="connsiteY423" fmla="*/ 6246883 h 7420660"/>
              <a:gd name="connsiteX424" fmla="*/ 14394236 w 23801362"/>
              <a:gd name="connsiteY424" fmla="*/ 6231757 h 7420660"/>
              <a:gd name="connsiteX425" fmla="*/ 14735906 w 23801362"/>
              <a:gd name="connsiteY425" fmla="*/ 6220412 h 7420660"/>
              <a:gd name="connsiteX426" fmla="*/ 14750234 w 23801362"/>
              <a:gd name="connsiteY426" fmla="*/ 6223506 h 7420660"/>
              <a:gd name="connsiteX427" fmla="*/ 14727088 w 23801362"/>
              <a:gd name="connsiteY427" fmla="*/ 6264417 h 7420660"/>
              <a:gd name="connsiteX428" fmla="*/ 14259772 w 23801362"/>
              <a:gd name="connsiteY428" fmla="*/ 6477905 h 7420660"/>
              <a:gd name="connsiteX429" fmla="*/ 14116492 w 23801362"/>
              <a:gd name="connsiteY429" fmla="*/ 6526035 h 7420660"/>
              <a:gd name="connsiteX430" fmla="*/ 14044852 w 23801362"/>
              <a:gd name="connsiteY430" fmla="*/ 6553538 h 7420660"/>
              <a:gd name="connsiteX431" fmla="*/ 14005174 w 23801362"/>
              <a:gd name="connsiteY431" fmla="*/ 6536349 h 7420660"/>
              <a:gd name="connsiteX432" fmla="*/ 13876220 w 23801362"/>
              <a:gd name="connsiteY432" fmla="*/ 6514691 h 7420660"/>
              <a:gd name="connsiteX433" fmla="*/ 13734044 w 23801362"/>
              <a:gd name="connsiteY433" fmla="*/ 6526035 h 7420660"/>
              <a:gd name="connsiteX434" fmla="*/ 13831032 w 23801362"/>
              <a:gd name="connsiteY434" fmla="*/ 6497157 h 7420660"/>
              <a:gd name="connsiteX435" fmla="*/ 14097756 w 23801362"/>
              <a:gd name="connsiteY435" fmla="*/ 6460717 h 7420660"/>
              <a:gd name="connsiteX436" fmla="*/ 14398644 w 23801362"/>
              <a:gd name="connsiteY436" fmla="*/ 6409493 h 7420660"/>
              <a:gd name="connsiteX437" fmla="*/ 14461468 w 23801362"/>
              <a:gd name="connsiteY437" fmla="*/ 6328704 h 7420660"/>
              <a:gd name="connsiteX438" fmla="*/ 14482408 w 23801362"/>
              <a:gd name="connsiteY438" fmla="*/ 6317359 h 7420660"/>
              <a:gd name="connsiteX439" fmla="*/ 14721578 w 23801362"/>
              <a:gd name="connsiteY439" fmla="*/ 6232445 h 7420660"/>
              <a:gd name="connsiteX440" fmla="*/ 14735906 w 23801362"/>
              <a:gd name="connsiteY440" fmla="*/ 6220412 h 7420660"/>
              <a:gd name="connsiteX441" fmla="*/ 13231458 w 23801362"/>
              <a:gd name="connsiteY441" fmla="*/ 6216287 h 7420660"/>
              <a:gd name="connsiteX442" fmla="*/ 13231458 w 23801362"/>
              <a:gd name="connsiteY442" fmla="*/ 6234507 h 7420660"/>
              <a:gd name="connsiteX443" fmla="*/ 13160920 w 23801362"/>
              <a:gd name="connsiteY443" fmla="*/ 6252040 h 7420660"/>
              <a:gd name="connsiteX444" fmla="*/ 13160920 w 23801362"/>
              <a:gd name="connsiteY444" fmla="*/ 6234507 h 7420660"/>
              <a:gd name="connsiteX445" fmla="*/ 13231458 w 23801362"/>
              <a:gd name="connsiteY445" fmla="*/ 6216287 h 7420660"/>
              <a:gd name="connsiteX446" fmla="*/ 8013832 w 23801362"/>
              <a:gd name="connsiteY446" fmla="*/ 6201504 h 7420660"/>
              <a:gd name="connsiteX447" fmla="*/ 8036978 w 23801362"/>
              <a:gd name="connsiteY447" fmla="*/ 6210443 h 7420660"/>
              <a:gd name="connsiteX448" fmla="*/ 8010527 w 23801362"/>
              <a:gd name="connsiteY448" fmla="*/ 6232445 h 7420660"/>
              <a:gd name="connsiteX449" fmla="*/ 7956521 w 23801362"/>
              <a:gd name="connsiteY449" fmla="*/ 6224537 h 7420660"/>
              <a:gd name="connsiteX450" fmla="*/ 7987381 w 23801362"/>
              <a:gd name="connsiteY450" fmla="*/ 6202191 h 7420660"/>
              <a:gd name="connsiteX451" fmla="*/ 8013832 w 23801362"/>
              <a:gd name="connsiteY451" fmla="*/ 6201504 h 7420660"/>
              <a:gd name="connsiteX452" fmla="*/ 8580343 w 23801362"/>
              <a:gd name="connsiteY452" fmla="*/ 6187065 h 7420660"/>
              <a:gd name="connsiteX453" fmla="*/ 8604590 w 23801362"/>
              <a:gd name="connsiteY453" fmla="*/ 6194972 h 7420660"/>
              <a:gd name="connsiteX454" fmla="*/ 8580343 w 23801362"/>
              <a:gd name="connsiteY454" fmla="*/ 6219381 h 7420660"/>
              <a:gd name="connsiteX455" fmla="*/ 8556095 w 23801362"/>
              <a:gd name="connsiteY455" fmla="*/ 6194972 h 7420660"/>
              <a:gd name="connsiteX456" fmla="*/ 8580343 w 23801362"/>
              <a:gd name="connsiteY456" fmla="*/ 6187065 h 7420660"/>
              <a:gd name="connsiteX457" fmla="*/ 9552448 w 23801362"/>
              <a:gd name="connsiteY457" fmla="*/ 6168157 h 7420660"/>
              <a:gd name="connsiteX458" fmla="*/ 9587717 w 23801362"/>
              <a:gd name="connsiteY458" fmla="*/ 6178471 h 7420660"/>
              <a:gd name="connsiteX459" fmla="*/ 9545835 w 23801362"/>
              <a:gd name="connsiteY459" fmla="*/ 6200817 h 7420660"/>
              <a:gd name="connsiteX460" fmla="*/ 9513872 w 23801362"/>
              <a:gd name="connsiteY460" fmla="*/ 6178471 h 7420660"/>
              <a:gd name="connsiteX461" fmla="*/ 9552448 w 23801362"/>
              <a:gd name="connsiteY461" fmla="*/ 6168157 h 7420660"/>
              <a:gd name="connsiteX462" fmla="*/ 11522008 w 23801362"/>
              <a:gd name="connsiteY462" fmla="*/ 6166438 h 7420660"/>
              <a:gd name="connsiteX463" fmla="*/ 11686228 w 23801362"/>
              <a:gd name="connsiteY463" fmla="*/ 6183627 h 7420660"/>
              <a:gd name="connsiteX464" fmla="*/ 11417302 w 23801362"/>
              <a:gd name="connsiteY464" fmla="*/ 6187753 h 7420660"/>
              <a:gd name="connsiteX465" fmla="*/ 11522008 w 23801362"/>
              <a:gd name="connsiteY465" fmla="*/ 6166438 h 7420660"/>
              <a:gd name="connsiteX466" fmla="*/ 13316324 w 23801362"/>
              <a:gd name="connsiteY466" fmla="*/ 6159906 h 7420660"/>
              <a:gd name="connsiteX467" fmla="*/ 13335060 w 23801362"/>
              <a:gd name="connsiteY467" fmla="*/ 6181221 h 7420660"/>
              <a:gd name="connsiteX468" fmla="*/ 13316324 w 23801362"/>
              <a:gd name="connsiteY468" fmla="*/ 6215255 h 7420660"/>
              <a:gd name="connsiteX469" fmla="*/ 13297588 w 23801362"/>
              <a:gd name="connsiteY469" fmla="*/ 6194972 h 7420660"/>
              <a:gd name="connsiteX470" fmla="*/ 13316324 w 23801362"/>
              <a:gd name="connsiteY470" fmla="*/ 6159906 h 7420660"/>
              <a:gd name="connsiteX471" fmla="*/ 14689616 w 23801362"/>
              <a:gd name="connsiteY471" fmla="*/ 6154062 h 7420660"/>
              <a:gd name="connsiteX472" fmla="*/ 14701740 w 23801362"/>
              <a:gd name="connsiteY472" fmla="*/ 6183627 h 7420660"/>
              <a:gd name="connsiteX473" fmla="*/ 14630100 w 23801362"/>
              <a:gd name="connsiteY473" fmla="*/ 6215255 h 7420660"/>
              <a:gd name="connsiteX474" fmla="*/ 14619076 w 23801362"/>
              <a:gd name="connsiteY474" fmla="*/ 6185690 h 7420660"/>
              <a:gd name="connsiteX475" fmla="*/ 14689616 w 23801362"/>
              <a:gd name="connsiteY475" fmla="*/ 6154062 h 7420660"/>
              <a:gd name="connsiteX476" fmla="*/ 10137696 w 23801362"/>
              <a:gd name="connsiteY476" fmla="*/ 6147530 h 7420660"/>
              <a:gd name="connsiteX477" fmla="*/ 10212642 w 23801362"/>
              <a:gd name="connsiteY477" fmla="*/ 6157156 h 7420660"/>
              <a:gd name="connsiteX478" fmla="*/ 10157534 w 23801362"/>
              <a:gd name="connsiteY478" fmla="*/ 6179502 h 7420660"/>
              <a:gd name="connsiteX479" fmla="*/ 10078178 w 23801362"/>
              <a:gd name="connsiteY479" fmla="*/ 6170219 h 7420660"/>
              <a:gd name="connsiteX480" fmla="*/ 10137696 w 23801362"/>
              <a:gd name="connsiteY480" fmla="*/ 6147530 h 7420660"/>
              <a:gd name="connsiteX481" fmla="*/ 9984496 w 23801362"/>
              <a:gd name="connsiteY481" fmla="*/ 6143061 h 7420660"/>
              <a:gd name="connsiteX482" fmla="*/ 10019764 w 23801362"/>
              <a:gd name="connsiteY482" fmla="*/ 6152687 h 7420660"/>
              <a:gd name="connsiteX483" fmla="*/ 9983392 w 23801362"/>
              <a:gd name="connsiteY483" fmla="*/ 6175377 h 7420660"/>
              <a:gd name="connsiteX484" fmla="*/ 9949225 w 23801362"/>
              <a:gd name="connsiteY484" fmla="*/ 6152687 h 7420660"/>
              <a:gd name="connsiteX485" fmla="*/ 9984496 w 23801362"/>
              <a:gd name="connsiteY485" fmla="*/ 6143061 h 7420660"/>
              <a:gd name="connsiteX486" fmla="*/ 8554993 w 23801362"/>
              <a:gd name="connsiteY486" fmla="*/ 6143061 h 7420660"/>
              <a:gd name="connsiteX487" fmla="*/ 8579242 w 23801362"/>
              <a:gd name="connsiteY487" fmla="*/ 6151999 h 7420660"/>
              <a:gd name="connsiteX488" fmla="*/ 8554993 w 23801362"/>
              <a:gd name="connsiteY488" fmla="*/ 6175377 h 7420660"/>
              <a:gd name="connsiteX489" fmla="*/ 8530746 w 23801362"/>
              <a:gd name="connsiteY489" fmla="*/ 6151999 h 7420660"/>
              <a:gd name="connsiteX490" fmla="*/ 8554993 w 23801362"/>
              <a:gd name="connsiteY490" fmla="*/ 6143061 h 7420660"/>
              <a:gd name="connsiteX491" fmla="*/ 6296669 w 23801362"/>
              <a:gd name="connsiteY491" fmla="*/ 6141685 h 7420660"/>
              <a:gd name="connsiteX492" fmla="*/ 6458685 w 23801362"/>
              <a:gd name="connsiteY492" fmla="*/ 6248946 h 7420660"/>
              <a:gd name="connsiteX493" fmla="*/ 6565594 w 23801362"/>
              <a:gd name="connsiteY493" fmla="*/ 6295013 h 7420660"/>
              <a:gd name="connsiteX494" fmla="*/ 6632826 w 23801362"/>
              <a:gd name="connsiteY494" fmla="*/ 6315640 h 7420660"/>
              <a:gd name="connsiteX495" fmla="*/ 6597557 w 23801362"/>
              <a:gd name="connsiteY495" fmla="*/ 6334892 h 7420660"/>
              <a:gd name="connsiteX496" fmla="*/ 6476320 w 23801362"/>
              <a:gd name="connsiteY496" fmla="*/ 6345205 h 7420660"/>
              <a:gd name="connsiteX497" fmla="*/ 6329732 w 23801362"/>
              <a:gd name="connsiteY497" fmla="*/ 6326641 h 7420660"/>
              <a:gd name="connsiteX498" fmla="*/ 6295566 w 23801362"/>
              <a:gd name="connsiteY498" fmla="*/ 6280574 h 7420660"/>
              <a:gd name="connsiteX499" fmla="*/ 6324222 w 23801362"/>
              <a:gd name="connsiteY499" fmla="*/ 6282637 h 7420660"/>
              <a:gd name="connsiteX500" fmla="*/ 6253685 w 23801362"/>
              <a:gd name="connsiteY500" fmla="*/ 6159906 h 7420660"/>
              <a:gd name="connsiteX501" fmla="*/ 6296669 w 23801362"/>
              <a:gd name="connsiteY501" fmla="*/ 6141685 h 7420660"/>
              <a:gd name="connsiteX502" fmla="*/ 15423654 w 23801362"/>
              <a:gd name="connsiteY502" fmla="*/ 6140655 h 7420660"/>
              <a:gd name="connsiteX503" fmla="*/ 15431368 w 23801362"/>
              <a:gd name="connsiteY503" fmla="*/ 6159219 h 7420660"/>
              <a:gd name="connsiteX504" fmla="*/ 15410428 w 23801362"/>
              <a:gd name="connsiteY504" fmla="*/ 6177439 h 7420660"/>
              <a:gd name="connsiteX505" fmla="*/ 15401612 w 23801362"/>
              <a:gd name="connsiteY505" fmla="*/ 6159219 h 7420660"/>
              <a:gd name="connsiteX506" fmla="*/ 15423654 w 23801362"/>
              <a:gd name="connsiteY506" fmla="*/ 6140655 h 7420660"/>
              <a:gd name="connsiteX507" fmla="*/ 7570765 w 23801362"/>
              <a:gd name="connsiteY507" fmla="*/ 6139967 h 7420660"/>
              <a:gd name="connsiteX508" fmla="*/ 7537700 w 23801362"/>
              <a:gd name="connsiteY508" fmla="*/ 6143749 h 7420660"/>
              <a:gd name="connsiteX509" fmla="*/ 7569662 w 23801362"/>
              <a:gd name="connsiteY509" fmla="*/ 6151999 h 7420660"/>
              <a:gd name="connsiteX510" fmla="*/ 7603829 w 23801362"/>
              <a:gd name="connsiteY510" fmla="*/ 6143749 h 7420660"/>
              <a:gd name="connsiteX511" fmla="*/ 7570765 w 23801362"/>
              <a:gd name="connsiteY511" fmla="*/ 6139967 h 7420660"/>
              <a:gd name="connsiteX512" fmla="*/ 10651300 w 23801362"/>
              <a:gd name="connsiteY512" fmla="*/ 6136529 h 7420660"/>
              <a:gd name="connsiteX513" fmla="*/ 10588478 w 23801362"/>
              <a:gd name="connsiteY513" fmla="*/ 6152687 h 7420660"/>
              <a:gd name="connsiteX514" fmla="*/ 10547698 w 23801362"/>
              <a:gd name="connsiteY514" fmla="*/ 6164375 h 7420660"/>
              <a:gd name="connsiteX515" fmla="*/ 10593988 w 23801362"/>
              <a:gd name="connsiteY515" fmla="*/ 6176751 h 7420660"/>
              <a:gd name="connsiteX516" fmla="*/ 10651300 w 23801362"/>
              <a:gd name="connsiteY516" fmla="*/ 6191535 h 7420660"/>
              <a:gd name="connsiteX517" fmla="*/ 10588478 w 23801362"/>
              <a:gd name="connsiteY517" fmla="*/ 6192909 h 7420660"/>
              <a:gd name="connsiteX518" fmla="*/ 10532268 w 23801362"/>
              <a:gd name="connsiteY518" fmla="*/ 6169189 h 7420660"/>
              <a:gd name="connsiteX519" fmla="*/ 10533370 w 23801362"/>
              <a:gd name="connsiteY519" fmla="*/ 6167125 h 7420660"/>
              <a:gd name="connsiteX520" fmla="*/ 10526756 w 23801362"/>
              <a:gd name="connsiteY520" fmla="*/ 6169189 h 7420660"/>
              <a:gd name="connsiteX521" fmla="*/ 10589580 w 23801362"/>
              <a:gd name="connsiteY521" fmla="*/ 6138591 h 7420660"/>
              <a:gd name="connsiteX522" fmla="*/ 10402212 w 23801362"/>
              <a:gd name="connsiteY522" fmla="*/ 6130685 h 7420660"/>
              <a:gd name="connsiteX523" fmla="*/ 10426460 w 23801362"/>
              <a:gd name="connsiteY523" fmla="*/ 6139623 h 7420660"/>
              <a:gd name="connsiteX524" fmla="*/ 10402212 w 23801362"/>
              <a:gd name="connsiteY524" fmla="*/ 6163001 h 7420660"/>
              <a:gd name="connsiteX525" fmla="*/ 10376864 w 23801362"/>
              <a:gd name="connsiteY525" fmla="*/ 6139623 h 7420660"/>
              <a:gd name="connsiteX526" fmla="*/ 10402212 w 23801362"/>
              <a:gd name="connsiteY526" fmla="*/ 6130685 h 7420660"/>
              <a:gd name="connsiteX527" fmla="*/ 9167794 w 23801362"/>
              <a:gd name="connsiteY527" fmla="*/ 6130685 h 7420660"/>
              <a:gd name="connsiteX528" fmla="*/ 9184326 w 23801362"/>
              <a:gd name="connsiteY528" fmla="*/ 6143061 h 7420660"/>
              <a:gd name="connsiteX529" fmla="*/ 9156773 w 23801362"/>
              <a:gd name="connsiteY529" fmla="*/ 6161969 h 7420660"/>
              <a:gd name="connsiteX530" fmla="*/ 9144649 w 23801362"/>
              <a:gd name="connsiteY530" fmla="*/ 6138591 h 7420660"/>
              <a:gd name="connsiteX531" fmla="*/ 9167794 w 23801362"/>
              <a:gd name="connsiteY531" fmla="*/ 6130685 h 7420660"/>
              <a:gd name="connsiteX532" fmla="*/ 5248514 w 23801362"/>
              <a:gd name="connsiteY532" fmla="*/ 6115215 h 7420660"/>
              <a:gd name="connsiteX533" fmla="*/ 5317950 w 23801362"/>
              <a:gd name="connsiteY533" fmla="*/ 6127247 h 7420660"/>
              <a:gd name="connsiteX534" fmla="*/ 5425961 w 23801362"/>
              <a:gd name="connsiteY534" fmla="*/ 6138591 h 7420660"/>
              <a:gd name="connsiteX535" fmla="*/ 5434778 w 23801362"/>
              <a:gd name="connsiteY535" fmla="*/ 6152687 h 7420660"/>
              <a:gd name="connsiteX536" fmla="*/ 5308030 w 23801362"/>
              <a:gd name="connsiteY536" fmla="*/ 6143749 h 7420660"/>
              <a:gd name="connsiteX537" fmla="*/ 9790514 w 23801362"/>
              <a:gd name="connsiteY537" fmla="*/ 6105933 h 7420660"/>
              <a:gd name="connsiteX538" fmla="*/ 9815864 w 23801362"/>
              <a:gd name="connsiteY538" fmla="*/ 6113839 h 7420660"/>
              <a:gd name="connsiteX539" fmla="*/ 9790514 w 23801362"/>
              <a:gd name="connsiteY539" fmla="*/ 6138591 h 7420660"/>
              <a:gd name="connsiteX540" fmla="*/ 9766267 w 23801362"/>
              <a:gd name="connsiteY540" fmla="*/ 6113839 h 7420660"/>
              <a:gd name="connsiteX541" fmla="*/ 9790514 w 23801362"/>
              <a:gd name="connsiteY541" fmla="*/ 6105933 h 7420660"/>
              <a:gd name="connsiteX542" fmla="*/ 9572287 w 23801362"/>
              <a:gd name="connsiteY542" fmla="*/ 6105933 h 7420660"/>
              <a:gd name="connsiteX543" fmla="*/ 9609760 w 23801362"/>
              <a:gd name="connsiteY543" fmla="*/ 6116246 h 7420660"/>
              <a:gd name="connsiteX544" fmla="*/ 9564572 w 23801362"/>
              <a:gd name="connsiteY544" fmla="*/ 6138591 h 7420660"/>
              <a:gd name="connsiteX545" fmla="*/ 9529303 w 23801362"/>
              <a:gd name="connsiteY545" fmla="*/ 6111777 h 7420660"/>
              <a:gd name="connsiteX546" fmla="*/ 9572287 w 23801362"/>
              <a:gd name="connsiteY546" fmla="*/ 6105933 h 7420660"/>
              <a:gd name="connsiteX547" fmla="*/ 10974234 w 23801362"/>
              <a:gd name="connsiteY547" fmla="*/ 6090462 h 7420660"/>
              <a:gd name="connsiteX548" fmla="*/ 10994072 w 23801362"/>
              <a:gd name="connsiteY548" fmla="*/ 6111089 h 7420660"/>
              <a:gd name="connsiteX549" fmla="*/ 10999584 w 23801362"/>
              <a:gd name="connsiteY549" fmla="*/ 6131372 h 7420660"/>
              <a:gd name="connsiteX550" fmla="*/ 11027138 w 23801362"/>
              <a:gd name="connsiteY550" fmla="*/ 6109027 h 7420660"/>
              <a:gd name="connsiteX551" fmla="*/ 11086654 w 23801362"/>
              <a:gd name="connsiteY551" fmla="*/ 6100775 h 7420660"/>
              <a:gd name="connsiteX552" fmla="*/ 10806706 w 23801362"/>
              <a:gd name="connsiteY552" fmla="*/ 6183627 h 7420660"/>
              <a:gd name="connsiteX553" fmla="*/ 10786868 w 23801362"/>
              <a:gd name="connsiteY553" fmla="*/ 6176751 h 7420660"/>
              <a:gd name="connsiteX554" fmla="*/ 10836464 w 23801362"/>
              <a:gd name="connsiteY554" fmla="*/ 6159219 h 7420660"/>
              <a:gd name="connsiteX555" fmla="*/ 10776948 w 23801362"/>
              <a:gd name="connsiteY555" fmla="*/ 6148905 h 7420660"/>
              <a:gd name="connsiteX556" fmla="*/ 10830952 w 23801362"/>
              <a:gd name="connsiteY556" fmla="*/ 6134467 h 7420660"/>
              <a:gd name="connsiteX557" fmla="*/ 10944476 w 23801362"/>
              <a:gd name="connsiteY557" fmla="*/ 6111089 h 7420660"/>
              <a:gd name="connsiteX558" fmla="*/ 10974234 w 23801362"/>
              <a:gd name="connsiteY558" fmla="*/ 6090462 h 7420660"/>
              <a:gd name="connsiteX559" fmla="*/ 10046216 w 23801362"/>
              <a:gd name="connsiteY559" fmla="*/ 6090462 h 7420660"/>
              <a:gd name="connsiteX560" fmla="*/ 10094712 w 23801362"/>
              <a:gd name="connsiteY560" fmla="*/ 6115215 h 7420660"/>
              <a:gd name="connsiteX561" fmla="*/ 10046216 w 23801362"/>
              <a:gd name="connsiteY561" fmla="*/ 6140655 h 7420660"/>
              <a:gd name="connsiteX562" fmla="*/ 9998824 w 23801362"/>
              <a:gd name="connsiteY562" fmla="*/ 6115215 h 7420660"/>
              <a:gd name="connsiteX563" fmla="*/ 10046216 w 23801362"/>
              <a:gd name="connsiteY563" fmla="*/ 6090462 h 7420660"/>
              <a:gd name="connsiteX564" fmla="*/ 7051647 w 23801362"/>
              <a:gd name="connsiteY564" fmla="*/ 6067773 h 7420660"/>
              <a:gd name="connsiteX565" fmla="*/ 7064873 w 23801362"/>
              <a:gd name="connsiteY565" fmla="*/ 6078086 h 7420660"/>
              <a:gd name="connsiteX566" fmla="*/ 7041728 w 23801362"/>
              <a:gd name="connsiteY566" fmla="*/ 6100775 h 7420660"/>
              <a:gd name="connsiteX567" fmla="*/ 7032910 w 23801362"/>
              <a:gd name="connsiteY567" fmla="*/ 6075335 h 7420660"/>
              <a:gd name="connsiteX568" fmla="*/ 7051647 w 23801362"/>
              <a:gd name="connsiteY568" fmla="*/ 6067773 h 7420660"/>
              <a:gd name="connsiteX569" fmla="*/ 13874016 w 23801362"/>
              <a:gd name="connsiteY569" fmla="*/ 6060897 h 7420660"/>
              <a:gd name="connsiteX570" fmla="*/ 13922512 w 23801362"/>
              <a:gd name="connsiteY570" fmla="*/ 6071210 h 7420660"/>
              <a:gd name="connsiteX571" fmla="*/ 13893856 w 23801362"/>
              <a:gd name="connsiteY571" fmla="*/ 6115215 h 7420660"/>
              <a:gd name="connsiteX572" fmla="*/ 13859688 w 23801362"/>
              <a:gd name="connsiteY572" fmla="*/ 6087368 h 7420660"/>
              <a:gd name="connsiteX573" fmla="*/ 13874016 w 23801362"/>
              <a:gd name="connsiteY573" fmla="*/ 6060897 h 7420660"/>
              <a:gd name="connsiteX574" fmla="*/ 12020184 w 23801362"/>
              <a:gd name="connsiteY574" fmla="*/ 6050927 h 7420660"/>
              <a:gd name="connsiteX575" fmla="*/ 12100642 w 23801362"/>
              <a:gd name="connsiteY575" fmla="*/ 6059865 h 7420660"/>
              <a:gd name="connsiteX576" fmla="*/ 11963974 w 23801362"/>
              <a:gd name="connsiteY576" fmla="*/ 6072929 h 7420660"/>
              <a:gd name="connsiteX577" fmla="*/ 12020184 w 23801362"/>
              <a:gd name="connsiteY577" fmla="*/ 6050927 h 7420660"/>
              <a:gd name="connsiteX578" fmla="*/ 9792719 w 23801362"/>
              <a:gd name="connsiteY578" fmla="*/ 6030300 h 7420660"/>
              <a:gd name="connsiteX579" fmla="*/ 9809251 w 23801362"/>
              <a:gd name="connsiteY579" fmla="*/ 6040613 h 7420660"/>
              <a:gd name="connsiteX580" fmla="*/ 9781697 w 23801362"/>
              <a:gd name="connsiteY580" fmla="*/ 6062959 h 7420660"/>
              <a:gd name="connsiteX581" fmla="*/ 9770676 w 23801362"/>
              <a:gd name="connsiteY581" fmla="*/ 6037175 h 7420660"/>
              <a:gd name="connsiteX582" fmla="*/ 9792719 w 23801362"/>
              <a:gd name="connsiteY582" fmla="*/ 6030300 h 7420660"/>
              <a:gd name="connsiteX583" fmla="*/ 11703864 w 23801362"/>
              <a:gd name="connsiteY583" fmla="*/ 6024112 h 7420660"/>
              <a:gd name="connsiteX584" fmla="*/ 11703864 w 23801362"/>
              <a:gd name="connsiteY584" fmla="*/ 6044395 h 7420660"/>
              <a:gd name="connsiteX585" fmla="*/ 11778812 w 23801362"/>
              <a:gd name="connsiteY585" fmla="*/ 6057803 h 7420660"/>
              <a:gd name="connsiteX586" fmla="*/ 11858166 w 23801362"/>
              <a:gd name="connsiteY586" fmla="*/ 6062959 h 7420660"/>
              <a:gd name="connsiteX587" fmla="*/ 11175928 w 23801362"/>
              <a:gd name="connsiteY587" fmla="*/ 6120371 h 7420660"/>
              <a:gd name="connsiteX588" fmla="*/ 11444856 w 23801362"/>
              <a:gd name="connsiteY588" fmla="*/ 6082555 h 7420660"/>
              <a:gd name="connsiteX589" fmla="*/ 11617896 w 23801362"/>
              <a:gd name="connsiteY589" fmla="*/ 6051615 h 7420660"/>
              <a:gd name="connsiteX590" fmla="*/ 11703864 w 23801362"/>
              <a:gd name="connsiteY590" fmla="*/ 6024112 h 7420660"/>
              <a:gd name="connsiteX591" fmla="*/ 14515474 w 23801362"/>
              <a:gd name="connsiteY591" fmla="*/ 6015173 h 7420660"/>
              <a:gd name="connsiteX592" fmla="*/ 14507760 w 23801362"/>
              <a:gd name="connsiteY592" fmla="*/ 6044395 h 7420660"/>
              <a:gd name="connsiteX593" fmla="*/ 14458162 w 23801362"/>
              <a:gd name="connsiteY593" fmla="*/ 6037175 h 7420660"/>
              <a:gd name="connsiteX594" fmla="*/ 14515474 w 23801362"/>
              <a:gd name="connsiteY594" fmla="*/ 6015173 h 7420660"/>
              <a:gd name="connsiteX595" fmla="*/ 11425018 w 23801362"/>
              <a:gd name="connsiteY595" fmla="*/ 5993171 h 7420660"/>
              <a:gd name="connsiteX596" fmla="*/ 11458082 w 23801362"/>
              <a:gd name="connsiteY596" fmla="*/ 6003485 h 7420660"/>
              <a:gd name="connsiteX597" fmla="*/ 11425018 w 23801362"/>
              <a:gd name="connsiteY597" fmla="*/ 6026175 h 7420660"/>
              <a:gd name="connsiteX598" fmla="*/ 11393056 w 23801362"/>
              <a:gd name="connsiteY598" fmla="*/ 6003485 h 7420660"/>
              <a:gd name="connsiteX599" fmla="*/ 11425018 w 23801362"/>
              <a:gd name="connsiteY599" fmla="*/ 5993171 h 7420660"/>
              <a:gd name="connsiteX600" fmla="*/ 7533291 w 23801362"/>
              <a:gd name="connsiteY600" fmla="*/ 5993171 h 7420660"/>
              <a:gd name="connsiteX601" fmla="*/ 7549824 w 23801362"/>
              <a:gd name="connsiteY601" fmla="*/ 6004860 h 7420660"/>
              <a:gd name="connsiteX602" fmla="*/ 7523372 w 23801362"/>
              <a:gd name="connsiteY602" fmla="*/ 6025143 h 7420660"/>
              <a:gd name="connsiteX603" fmla="*/ 7510146 w 23801362"/>
              <a:gd name="connsiteY603" fmla="*/ 6001766 h 7420660"/>
              <a:gd name="connsiteX604" fmla="*/ 7533291 w 23801362"/>
              <a:gd name="connsiteY604" fmla="*/ 5993171 h 7420660"/>
              <a:gd name="connsiteX605" fmla="*/ 14685208 w 23801362"/>
              <a:gd name="connsiteY605" fmla="*/ 5982171 h 7420660"/>
              <a:gd name="connsiteX606" fmla="*/ 14707250 w 23801362"/>
              <a:gd name="connsiteY606" fmla="*/ 5998328 h 7420660"/>
              <a:gd name="connsiteX607" fmla="*/ 14636712 w 23801362"/>
              <a:gd name="connsiteY607" fmla="*/ 6015173 h 7420660"/>
              <a:gd name="connsiteX608" fmla="*/ 14614668 w 23801362"/>
              <a:gd name="connsiteY608" fmla="*/ 5998328 h 7420660"/>
              <a:gd name="connsiteX609" fmla="*/ 14685208 w 23801362"/>
              <a:gd name="connsiteY609" fmla="*/ 5982171 h 7420660"/>
              <a:gd name="connsiteX610" fmla="*/ 14945316 w 23801362"/>
              <a:gd name="connsiteY610" fmla="*/ 5978045 h 7420660"/>
              <a:gd name="connsiteX611" fmla="*/ 14928784 w 23801362"/>
              <a:gd name="connsiteY611" fmla="*/ 6013799 h 7420660"/>
              <a:gd name="connsiteX612" fmla="*/ 14745824 w 23801362"/>
              <a:gd name="connsiteY612" fmla="*/ 6065022 h 7420660"/>
              <a:gd name="connsiteX613" fmla="*/ 14945316 w 23801362"/>
              <a:gd name="connsiteY613" fmla="*/ 5978045 h 7420660"/>
              <a:gd name="connsiteX614" fmla="*/ 13728980 w 23801362"/>
              <a:gd name="connsiteY614" fmla="*/ 5969160 h 7420660"/>
              <a:gd name="connsiteX615" fmla="*/ 13796866 w 23801362"/>
              <a:gd name="connsiteY615" fmla="*/ 6000391 h 7420660"/>
              <a:gd name="connsiteX616" fmla="*/ 13721920 w 23801362"/>
              <a:gd name="connsiteY616" fmla="*/ 6035457 h 7420660"/>
              <a:gd name="connsiteX617" fmla="*/ 13634848 w 23801362"/>
              <a:gd name="connsiteY617" fmla="*/ 6057803 h 7420660"/>
              <a:gd name="connsiteX618" fmla="*/ 13577536 w 23801362"/>
              <a:gd name="connsiteY618" fmla="*/ 6077399 h 7420660"/>
              <a:gd name="connsiteX619" fmla="*/ 13541164 w 23801362"/>
              <a:gd name="connsiteY619" fmla="*/ 6045770 h 7420660"/>
              <a:gd name="connsiteX620" fmla="*/ 13530144 w 23801362"/>
              <a:gd name="connsiteY620" fmla="*/ 6015861 h 7420660"/>
              <a:gd name="connsiteX621" fmla="*/ 13509202 w 23801362"/>
              <a:gd name="connsiteY621" fmla="*/ 5997641 h 7420660"/>
              <a:gd name="connsiteX622" fmla="*/ 13653584 w 23801362"/>
              <a:gd name="connsiteY622" fmla="*/ 5971857 h 7420660"/>
              <a:gd name="connsiteX623" fmla="*/ 13728980 w 23801362"/>
              <a:gd name="connsiteY623" fmla="*/ 5969160 h 7420660"/>
              <a:gd name="connsiteX624" fmla="*/ 8959486 w 23801362"/>
              <a:gd name="connsiteY624" fmla="*/ 5967731 h 7420660"/>
              <a:gd name="connsiteX625" fmla="*/ 9004674 w 23801362"/>
              <a:gd name="connsiteY625" fmla="*/ 5978045 h 7420660"/>
              <a:gd name="connsiteX626" fmla="*/ 8959486 w 23801362"/>
              <a:gd name="connsiteY626" fmla="*/ 6000391 h 7420660"/>
              <a:gd name="connsiteX627" fmla="*/ 8915399 w 23801362"/>
              <a:gd name="connsiteY627" fmla="*/ 5978045 h 7420660"/>
              <a:gd name="connsiteX628" fmla="*/ 8959486 w 23801362"/>
              <a:gd name="connsiteY628" fmla="*/ 5967731 h 7420660"/>
              <a:gd name="connsiteX629" fmla="*/ 8623327 w 23801362"/>
              <a:gd name="connsiteY629" fmla="*/ 5958793 h 7420660"/>
              <a:gd name="connsiteX630" fmla="*/ 8620021 w 23801362"/>
              <a:gd name="connsiteY630" fmla="*/ 5974951 h 7420660"/>
              <a:gd name="connsiteX631" fmla="*/ 8685048 w 23801362"/>
              <a:gd name="connsiteY631" fmla="*/ 5985952 h 7420660"/>
              <a:gd name="connsiteX632" fmla="*/ 8773221 w 23801362"/>
              <a:gd name="connsiteY632" fmla="*/ 5991453 h 7420660"/>
              <a:gd name="connsiteX633" fmla="*/ 8601284 w 23801362"/>
              <a:gd name="connsiteY633" fmla="*/ 6017924 h 7420660"/>
              <a:gd name="connsiteX634" fmla="*/ 8401793 w 23801362"/>
              <a:gd name="connsiteY634" fmla="*/ 6049552 h 7420660"/>
              <a:gd name="connsiteX635" fmla="*/ 8114129 w 23801362"/>
              <a:gd name="connsiteY635" fmla="*/ 6101463 h 7420660"/>
              <a:gd name="connsiteX636" fmla="*/ 8089882 w 23801362"/>
              <a:gd name="connsiteY636" fmla="*/ 6113151 h 7420660"/>
              <a:gd name="connsiteX637" fmla="*/ 8269534 w 23801362"/>
              <a:gd name="connsiteY637" fmla="*/ 6146843 h 7420660"/>
              <a:gd name="connsiteX638" fmla="*/ 8303700 w 23801362"/>
              <a:gd name="connsiteY638" fmla="*/ 6154749 h 7420660"/>
              <a:gd name="connsiteX639" fmla="*/ 8081064 w 23801362"/>
              <a:gd name="connsiteY639" fmla="*/ 6144780 h 7420660"/>
              <a:gd name="connsiteX640" fmla="*/ 7889288 w 23801362"/>
              <a:gd name="connsiteY640" fmla="*/ 6159906 h 7420660"/>
              <a:gd name="connsiteX641" fmla="*/ 7942192 w 23801362"/>
              <a:gd name="connsiteY641" fmla="*/ 6165063 h 7420660"/>
              <a:gd name="connsiteX642" fmla="*/ 7953214 w 23801362"/>
              <a:gd name="connsiteY642" fmla="*/ 6183627 h 7420660"/>
              <a:gd name="connsiteX643" fmla="*/ 7808831 w 23801362"/>
              <a:gd name="connsiteY643" fmla="*/ 6200129 h 7420660"/>
              <a:gd name="connsiteX644" fmla="*/ 6728714 w 23801362"/>
              <a:gd name="connsiteY644" fmla="*/ 6228663 h 7420660"/>
              <a:gd name="connsiteX645" fmla="*/ 6482932 w 23801362"/>
              <a:gd name="connsiteY645" fmla="*/ 6218349 h 7420660"/>
              <a:gd name="connsiteX646" fmla="*/ 6536938 w 23801362"/>
              <a:gd name="connsiteY646" fmla="*/ 6208036 h 7420660"/>
              <a:gd name="connsiteX647" fmla="*/ 6606374 w 23801362"/>
              <a:gd name="connsiteY647" fmla="*/ 6200129 h 7420660"/>
              <a:gd name="connsiteX648" fmla="*/ 6585434 w 23801362"/>
              <a:gd name="connsiteY648" fmla="*/ 6176751 h 7420660"/>
              <a:gd name="connsiteX649" fmla="*/ 6532530 w 23801362"/>
              <a:gd name="connsiteY649" fmla="*/ 6143749 h 7420660"/>
              <a:gd name="connsiteX650" fmla="*/ 6539142 w 23801362"/>
              <a:gd name="connsiteY650" fmla="*/ 6125528 h 7420660"/>
              <a:gd name="connsiteX651" fmla="*/ 7180600 w 23801362"/>
              <a:gd name="connsiteY651" fmla="*/ 6113151 h 7420660"/>
              <a:gd name="connsiteX652" fmla="*/ 7316166 w 23801362"/>
              <a:gd name="connsiteY652" fmla="*/ 6101463 h 7420660"/>
              <a:gd name="connsiteX653" fmla="*/ 7402134 w 23801362"/>
              <a:gd name="connsiteY653" fmla="*/ 6102838 h 7420660"/>
              <a:gd name="connsiteX654" fmla="*/ 7473775 w 23801362"/>
              <a:gd name="connsiteY654" fmla="*/ 6072929 h 7420660"/>
              <a:gd name="connsiteX655" fmla="*/ 7604933 w 23801362"/>
              <a:gd name="connsiteY655" fmla="*/ 6065022 h 7420660"/>
              <a:gd name="connsiteX656" fmla="*/ 7749314 w 23801362"/>
              <a:gd name="connsiteY656" fmla="*/ 6054709 h 7420660"/>
              <a:gd name="connsiteX657" fmla="*/ 7858428 w 23801362"/>
              <a:gd name="connsiteY657" fmla="*/ 6036488 h 7420660"/>
              <a:gd name="connsiteX658" fmla="*/ 8009424 w 23801362"/>
              <a:gd name="connsiteY658" fmla="*/ 6026175 h 7420660"/>
              <a:gd name="connsiteX659" fmla="*/ 8599080 w 23801362"/>
              <a:gd name="connsiteY659" fmla="*/ 5961887 h 7420660"/>
              <a:gd name="connsiteX660" fmla="*/ 8623327 w 23801362"/>
              <a:gd name="connsiteY660" fmla="*/ 5958793 h 7420660"/>
              <a:gd name="connsiteX661" fmla="*/ 12096232 w 23801362"/>
              <a:gd name="connsiteY661" fmla="*/ 5944354 h 7420660"/>
              <a:gd name="connsiteX662" fmla="*/ 12123788 w 23801362"/>
              <a:gd name="connsiteY662" fmla="*/ 5954667 h 7420660"/>
              <a:gd name="connsiteX663" fmla="*/ 11868086 w 23801362"/>
              <a:gd name="connsiteY663" fmla="*/ 6023081 h 7420660"/>
              <a:gd name="connsiteX664" fmla="*/ 11855962 w 23801362"/>
              <a:gd name="connsiteY664" fmla="*/ 5993171 h 7420660"/>
              <a:gd name="connsiteX665" fmla="*/ 11946340 w 23801362"/>
              <a:gd name="connsiteY665" fmla="*/ 5977013 h 7420660"/>
              <a:gd name="connsiteX666" fmla="*/ 12053248 w 23801362"/>
              <a:gd name="connsiteY666" fmla="*/ 5954667 h 7420660"/>
              <a:gd name="connsiteX667" fmla="*/ 12096232 w 23801362"/>
              <a:gd name="connsiteY667" fmla="*/ 5944354 h 7420660"/>
              <a:gd name="connsiteX668" fmla="*/ 6924898 w 23801362"/>
              <a:gd name="connsiteY668" fmla="*/ 5944354 h 7420660"/>
              <a:gd name="connsiteX669" fmla="*/ 6932614 w 23801362"/>
              <a:gd name="connsiteY669" fmla="*/ 5955699 h 7420660"/>
              <a:gd name="connsiteX670" fmla="*/ 6908366 w 23801362"/>
              <a:gd name="connsiteY670" fmla="*/ 5978045 h 7420660"/>
              <a:gd name="connsiteX671" fmla="*/ 6881914 w 23801362"/>
              <a:gd name="connsiteY671" fmla="*/ 5969107 h 7420660"/>
              <a:gd name="connsiteX672" fmla="*/ 6908366 w 23801362"/>
              <a:gd name="connsiteY672" fmla="*/ 5948479 h 7420660"/>
              <a:gd name="connsiteX673" fmla="*/ 6924898 w 23801362"/>
              <a:gd name="connsiteY673" fmla="*/ 5944354 h 7420660"/>
              <a:gd name="connsiteX674" fmla="*/ 5550506 w 23801362"/>
              <a:gd name="connsiteY674" fmla="*/ 5935072 h 7420660"/>
              <a:gd name="connsiteX675" fmla="*/ 5591285 w 23801362"/>
              <a:gd name="connsiteY675" fmla="*/ 5969794 h 7420660"/>
              <a:gd name="connsiteX676" fmla="*/ 5779755 w 23801362"/>
              <a:gd name="connsiteY676" fmla="*/ 6061928 h 7420660"/>
              <a:gd name="connsiteX677" fmla="*/ 5810615 w 23801362"/>
              <a:gd name="connsiteY677" fmla="*/ 6040613 h 7420660"/>
              <a:gd name="connsiteX678" fmla="*/ 5912014 w 23801362"/>
              <a:gd name="connsiteY678" fmla="*/ 5957418 h 7420660"/>
              <a:gd name="connsiteX679" fmla="*/ 5981450 w 23801362"/>
              <a:gd name="connsiteY679" fmla="*/ 5941260 h 7420660"/>
              <a:gd name="connsiteX680" fmla="*/ 6096074 w 23801362"/>
              <a:gd name="connsiteY680" fmla="*/ 5943323 h 7420660"/>
              <a:gd name="connsiteX681" fmla="*/ 6036558 w 23801362"/>
              <a:gd name="connsiteY681" fmla="*/ 5960856 h 7420660"/>
              <a:gd name="connsiteX682" fmla="*/ 5936262 w 23801362"/>
              <a:gd name="connsiteY682" fmla="*/ 5989390 h 7420660"/>
              <a:gd name="connsiteX683" fmla="*/ 5977041 w 23801362"/>
              <a:gd name="connsiteY683" fmla="*/ 6029269 h 7420660"/>
              <a:gd name="connsiteX684" fmla="*/ 6111504 w 23801362"/>
              <a:gd name="connsiteY684" fmla="*/ 6040613 h 7420660"/>
              <a:gd name="connsiteX685" fmla="*/ 6103791 w 23801362"/>
              <a:gd name="connsiteY685" fmla="*/ 6091837 h 7420660"/>
              <a:gd name="connsiteX686" fmla="*/ 5625452 w 23801362"/>
              <a:gd name="connsiteY686" fmla="*/ 6096994 h 7420660"/>
              <a:gd name="connsiteX687" fmla="*/ 5657415 w 23801362"/>
              <a:gd name="connsiteY687" fmla="*/ 6082555 h 7420660"/>
              <a:gd name="connsiteX688" fmla="*/ 5619942 w 23801362"/>
              <a:gd name="connsiteY688" fmla="*/ 6018955 h 7420660"/>
              <a:gd name="connsiteX689" fmla="*/ 5547199 w 23801362"/>
              <a:gd name="connsiteY689" fmla="*/ 5938166 h 7420660"/>
              <a:gd name="connsiteX690" fmla="*/ 5550506 w 23801362"/>
              <a:gd name="connsiteY690" fmla="*/ 5935072 h 7420660"/>
              <a:gd name="connsiteX691" fmla="*/ 11018320 w 23801362"/>
              <a:gd name="connsiteY691" fmla="*/ 5912726 h 7420660"/>
              <a:gd name="connsiteX692" fmla="*/ 11056896 w 23801362"/>
              <a:gd name="connsiteY692" fmla="*/ 5921665 h 7420660"/>
              <a:gd name="connsiteX693" fmla="*/ 11012810 w 23801362"/>
              <a:gd name="connsiteY693" fmla="*/ 5945385 h 7420660"/>
              <a:gd name="connsiteX694" fmla="*/ 10976438 w 23801362"/>
              <a:gd name="connsiteY694" fmla="*/ 5921665 h 7420660"/>
              <a:gd name="connsiteX695" fmla="*/ 11018320 w 23801362"/>
              <a:gd name="connsiteY695" fmla="*/ 5912726 h 7420660"/>
              <a:gd name="connsiteX696" fmla="*/ 8732441 w 23801362"/>
              <a:gd name="connsiteY696" fmla="*/ 5912726 h 7420660"/>
              <a:gd name="connsiteX697" fmla="*/ 8747871 w 23801362"/>
              <a:gd name="connsiteY697" fmla="*/ 5923039 h 7420660"/>
              <a:gd name="connsiteX698" fmla="*/ 8721419 w 23801362"/>
              <a:gd name="connsiteY698" fmla="*/ 5945385 h 7420660"/>
              <a:gd name="connsiteX699" fmla="*/ 8709296 w 23801362"/>
              <a:gd name="connsiteY699" fmla="*/ 5923039 h 7420660"/>
              <a:gd name="connsiteX700" fmla="*/ 8732441 w 23801362"/>
              <a:gd name="connsiteY700" fmla="*/ 5912726 h 7420660"/>
              <a:gd name="connsiteX701" fmla="*/ 5822739 w 23801362"/>
              <a:gd name="connsiteY701" fmla="*/ 5912726 h 7420660"/>
              <a:gd name="connsiteX702" fmla="*/ 5846986 w 23801362"/>
              <a:gd name="connsiteY702" fmla="*/ 5923727 h 7420660"/>
              <a:gd name="connsiteX703" fmla="*/ 5822739 w 23801362"/>
              <a:gd name="connsiteY703" fmla="*/ 5945385 h 7420660"/>
              <a:gd name="connsiteX704" fmla="*/ 5797389 w 23801362"/>
              <a:gd name="connsiteY704" fmla="*/ 5923727 h 7420660"/>
              <a:gd name="connsiteX705" fmla="*/ 5822739 w 23801362"/>
              <a:gd name="connsiteY705" fmla="*/ 5912726 h 7420660"/>
              <a:gd name="connsiteX706" fmla="*/ 10362536 w 23801362"/>
              <a:gd name="connsiteY706" fmla="*/ 5904475 h 7420660"/>
              <a:gd name="connsiteX707" fmla="*/ 10382374 w 23801362"/>
              <a:gd name="connsiteY707" fmla="*/ 5958793 h 7420660"/>
              <a:gd name="connsiteX708" fmla="*/ 10382374 w 23801362"/>
              <a:gd name="connsiteY708" fmla="*/ 5946417 h 7420660"/>
              <a:gd name="connsiteX709" fmla="*/ 10354820 w 23801362"/>
              <a:gd name="connsiteY709" fmla="*/ 5916508 h 7420660"/>
              <a:gd name="connsiteX710" fmla="*/ 10362536 w 23801362"/>
              <a:gd name="connsiteY710" fmla="*/ 5904475 h 7420660"/>
              <a:gd name="connsiteX711" fmla="*/ 9852235 w 23801362"/>
              <a:gd name="connsiteY711" fmla="*/ 5897256 h 7420660"/>
              <a:gd name="connsiteX712" fmla="*/ 9842316 w 23801362"/>
              <a:gd name="connsiteY712" fmla="*/ 5919945 h 7420660"/>
              <a:gd name="connsiteX713" fmla="*/ 9785004 w 23801362"/>
              <a:gd name="connsiteY713" fmla="*/ 5940573 h 7420660"/>
              <a:gd name="connsiteX714" fmla="*/ 9794923 w 23801362"/>
              <a:gd name="connsiteY714" fmla="*/ 5919945 h 7420660"/>
              <a:gd name="connsiteX715" fmla="*/ 9852235 w 23801362"/>
              <a:gd name="connsiteY715" fmla="*/ 5897256 h 7420660"/>
              <a:gd name="connsiteX716" fmla="*/ 10078178 w 23801362"/>
              <a:gd name="connsiteY716" fmla="*/ 5893131 h 7420660"/>
              <a:gd name="connsiteX717" fmla="*/ 10102426 w 23801362"/>
              <a:gd name="connsiteY717" fmla="*/ 5904475 h 7420660"/>
              <a:gd name="connsiteX718" fmla="*/ 10078178 w 23801362"/>
              <a:gd name="connsiteY718" fmla="*/ 5925790 h 7420660"/>
              <a:gd name="connsiteX719" fmla="*/ 10053932 w 23801362"/>
              <a:gd name="connsiteY719" fmla="*/ 5904475 h 7420660"/>
              <a:gd name="connsiteX720" fmla="*/ 10078178 w 23801362"/>
              <a:gd name="connsiteY720" fmla="*/ 5893131 h 7420660"/>
              <a:gd name="connsiteX721" fmla="*/ 9939306 w 23801362"/>
              <a:gd name="connsiteY721" fmla="*/ 5893131 h 7420660"/>
              <a:gd name="connsiteX722" fmla="*/ 9965758 w 23801362"/>
              <a:gd name="connsiteY722" fmla="*/ 5905507 h 7420660"/>
              <a:gd name="connsiteX723" fmla="*/ 9932693 w 23801362"/>
              <a:gd name="connsiteY723" fmla="*/ 5925103 h 7420660"/>
              <a:gd name="connsiteX724" fmla="*/ 9909548 w 23801362"/>
              <a:gd name="connsiteY724" fmla="*/ 5901725 h 7420660"/>
              <a:gd name="connsiteX725" fmla="*/ 9939306 w 23801362"/>
              <a:gd name="connsiteY725" fmla="*/ 5893131 h 7420660"/>
              <a:gd name="connsiteX726" fmla="*/ 9580002 w 23801362"/>
              <a:gd name="connsiteY726" fmla="*/ 5893131 h 7420660"/>
              <a:gd name="connsiteX727" fmla="*/ 9596535 w 23801362"/>
              <a:gd name="connsiteY727" fmla="*/ 5903444 h 7420660"/>
              <a:gd name="connsiteX728" fmla="*/ 9570082 w 23801362"/>
              <a:gd name="connsiteY728" fmla="*/ 5925790 h 7420660"/>
              <a:gd name="connsiteX729" fmla="*/ 9557959 w 23801362"/>
              <a:gd name="connsiteY729" fmla="*/ 5900350 h 7420660"/>
              <a:gd name="connsiteX730" fmla="*/ 9580002 w 23801362"/>
              <a:gd name="connsiteY730" fmla="*/ 5893131 h 7420660"/>
              <a:gd name="connsiteX731" fmla="*/ 6513793 w 23801362"/>
              <a:gd name="connsiteY731" fmla="*/ 5893131 h 7420660"/>
              <a:gd name="connsiteX732" fmla="*/ 6550164 w 23801362"/>
              <a:gd name="connsiteY732" fmla="*/ 5902413 h 7420660"/>
              <a:gd name="connsiteX733" fmla="*/ 6504976 w 23801362"/>
              <a:gd name="connsiteY733" fmla="*/ 5925790 h 7420660"/>
              <a:gd name="connsiteX734" fmla="*/ 6471911 w 23801362"/>
              <a:gd name="connsiteY734" fmla="*/ 5902413 h 7420660"/>
              <a:gd name="connsiteX735" fmla="*/ 6513793 w 23801362"/>
              <a:gd name="connsiteY735" fmla="*/ 5893131 h 7420660"/>
              <a:gd name="connsiteX736" fmla="*/ 11384238 w 23801362"/>
              <a:gd name="connsiteY736" fmla="*/ 5887286 h 7420660"/>
              <a:gd name="connsiteX737" fmla="*/ 11451468 w 23801362"/>
              <a:gd name="connsiteY737" fmla="*/ 5887286 h 7420660"/>
              <a:gd name="connsiteX738" fmla="*/ 11394156 w 23801362"/>
              <a:gd name="connsiteY738" fmla="*/ 5903444 h 7420660"/>
              <a:gd name="connsiteX739" fmla="*/ 11225528 w 23801362"/>
              <a:gd name="connsiteY739" fmla="*/ 5919945 h 7420660"/>
              <a:gd name="connsiteX740" fmla="*/ 11113106 w 23801362"/>
              <a:gd name="connsiteY740" fmla="*/ 5917883 h 7420660"/>
              <a:gd name="connsiteX741" fmla="*/ 11216708 w 23801362"/>
              <a:gd name="connsiteY741" fmla="*/ 5902413 h 7420660"/>
              <a:gd name="connsiteX742" fmla="*/ 11384238 w 23801362"/>
              <a:gd name="connsiteY742" fmla="*/ 5887286 h 7420660"/>
              <a:gd name="connsiteX743" fmla="*/ 10618236 w 23801362"/>
              <a:gd name="connsiteY743" fmla="*/ 5877661 h 7420660"/>
              <a:gd name="connsiteX744" fmla="*/ 10628156 w 23801362"/>
              <a:gd name="connsiteY744" fmla="*/ 5897256 h 7420660"/>
              <a:gd name="connsiteX745" fmla="*/ 10548800 w 23801362"/>
              <a:gd name="connsiteY745" fmla="*/ 5915820 h 7420660"/>
              <a:gd name="connsiteX746" fmla="*/ 10537780 w 23801362"/>
              <a:gd name="connsiteY746" fmla="*/ 5897256 h 7420660"/>
              <a:gd name="connsiteX747" fmla="*/ 10618236 w 23801362"/>
              <a:gd name="connsiteY747" fmla="*/ 5877661 h 7420660"/>
              <a:gd name="connsiteX748" fmla="*/ 11013912 w 23801362"/>
              <a:gd name="connsiteY748" fmla="*/ 5860815 h 7420660"/>
              <a:gd name="connsiteX749" fmla="*/ 11075632 w 23801362"/>
              <a:gd name="connsiteY749" fmla="*/ 5870785 h 7420660"/>
              <a:gd name="connsiteX750" fmla="*/ 11013912 w 23801362"/>
              <a:gd name="connsiteY750" fmla="*/ 5892099 h 7420660"/>
              <a:gd name="connsiteX751" fmla="*/ 10951088 w 23801362"/>
              <a:gd name="connsiteY751" fmla="*/ 5882129 h 7420660"/>
              <a:gd name="connsiteX752" fmla="*/ 11013912 w 23801362"/>
              <a:gd name="connsiteY752" fmla="*/ 5860815 h 7420660"/>
              <a:gd name="connsiteX753" fmla="*/ 14533108 w 23801362"/>
              <a:gd name="connsiteY753" fmla="*/ 5843282 h 7420660"/>
              <a:gd name="connsiteX754" fmla="*/ 14669776 w 23801362"/>
              <a:gd name="connsiteY754" fmla="*/ 5909632 h 7420660"/>
              <a:gd name="connsiteX755" fmla="*/ 14625690 w 23801362"/>
              <a:gd name="connsiteY755" fmla="*/ 5938166 h 7420660"/>
              <a:gd name="connsiteX756" fmla="*/ 14376602 w 23801362"/>
              <a:gd name="connsiteY756" fmla="*/ 6032019 h 7420660"/>
              <a:gd name="connsiteX757" fmla="*/ 14162784 w 23801362"/>
              <a:gd name="connsiteY757" fmla="*/ 6080149 h 7420660"/>
              <a:gd name="connsiteX758" fmla="*/ 13989744 w 23801362"/>
              <a:gd name="connsiteY758" fmla="*/ 6076367 h 7420660"/>
              <a:gd name="connsiteX759" fmla="*/ 14144046 w 23801362"/>
              <a:gd name="connsiteY759" fmla="*/ 6041645 h 7420660"/>
              <a:gd name="connsiteX760" fmla="*/ 14218992 w 23801362"/>
              <a:gd name="connsiteY760" fmla="*/ 6012767 h 7420660"/>
              <a:gd name="connsiteX761" fmla="*/ 14151760 w 23801362"/>
              <a:gd name="connsiteY761" fmla="*/ 5999703 h 7420660"/>
              <a:gd name="connsiteX762" fmla="*/ 14211278 w 23801362"/>
              <a:gd name="connsiteY762" fmla="*/ 5997641 h 7420660"/>
              <a:gd name="connsiteX763" fmla="*/ 14523188 w 23801362"/>
              <a:gd name="connsiteY763" fmla="*/ 5935416 h 7420660"/>
              <a:gd name="connsiteX764" fmla="*/ 14376602 w 23801362"/>
              <a:gd name="connsiteY764" fmla="*/ 5936103 h 7420660"/>
              <a:gd name="connsiteX765" fmla="*/ 14287328 w 23801362"/>
              <a:gd name="connsiteY765" fmla="*/ 5936103 h 7420660"/>
              <a:gd name="connsiteX766" fmla="*/ 14420688 w 23801362"/>
              <a:gd name="connsiteY766" fmla="*/ 5891411 h 7420660"/>
              <a:gd name="connsiteX767" fmla="*/ 14491226 w 23801362"/>
              <a:gd name="connsiteY767" fmla="*/ 5865628 h 7420660"/>
              <a:gd name="connsiteX768" fmla="*/ 14533108 w 23801362"/>
              <a:gd name="connsiteY768" fmla="*/ 5843282 h 7420660"/>
              <a:gd name="connsiteX769" fmla="*/ 6092768 w 23801362"/>
              <a:gd name="connsiteY769" fmla="*/ 5841219 h 7420660"/>
              <a:gd name="connsiteX770" fmla="*/ 6158898 w 23801362"/>
              <a:gd name="connsiteY770" fmla="*/ 5858409 h 7420660"/>
              <a:gd name="connsiteX771" fmla="*/ 6065214 w 23801362"/>
              <a:gd name="connsiteY771" fmla="*/ 5903444 h 7420660"/>
              <a:gd name="connsiteX772" fmla="*/ 6029945 w 23801362"/>
              <a:gd name="connsiteY772" fmla="*/ 5870785 h 7420660"/>
              <a:gd name="connsiteX773" fmla="*/ 6092768 w 23801362"/>
              <a:gd name="connsiteY773" fmla="*/ 5841219 h 7420660"/>
              <a:gd name="connsiteX774" fmla="*/ 7191622 w 23801362"/>
              <a:gd name="connsiteY774" fmla="*/ 5835375 h 7420660"/>
              <a:gd name="connsiteX775" fmla="*/ 7158556 w 23801362"/>
              <a:gd name="connsiteY775" fmla="*/ 5841219 h 7420660"/>
              <a:gd name="connsiteX776" fmla="*/ 7155250 w 23801362"/>
              <a:gd name="connsiteY776" fmla="*/ 5868722 h 7420660"/>
              <a:gd name="connsiteX777" fmla="*/ 7256649 w 23801362"/>
              <a:gd name="connsiteY777" fmla="*/ 5868722 h 7420660"/>
              <a:gd name="connsiteX778" fmla="*/ 7226891 w 23801362"/>
              <a:gd name="connsiteY778" fmla="*/ 5840188 h 7420660"/>
              <a:gd name="connsiteX779" fmla="*/ 7191622 w 23801362"/>
              <a:gd name="connsiteY779" fmla="*/ 5835375 h 7420660"/>
              <a:gd name="connsiteX780" fmla="*/ 6229436 w 23801362"/>
              <a:gd name="connsiteY780" fmla="*/ 5834000 h 7420660"/>
              <a:gd name="connsiteX781" fmla="*/ 6293361 w 23801362"/>
              <a:gd name="connsiteY781" fmla="*/ 5861503 h 7420660"/>
              <a:gd name="connsiteX782" fmla="*/ 6372716 w 23801362"/>
              <a:gd name="connsiteY782" fmla="*/ 5901725 h 7420660"/>
              <a:gd name="connsiteX783" fmla="*/ 6410190 w 23801362"/>
              <a:gd name="connsiteY783" fmla="*/ 5919945 h 7420660"/>
              <a:gd name="connsiteX784" fmla="*/ 6291156 w 23801362"/>
              <a:gd name="connsiteY784" fmla="*/ 5896569 h 7420660"/>
              <a:gd name="connsiteX785" fmla="*/ 6226130 w 23801362"/>
              <a:gd name="connsiteY785" fmla="*/ 5851189 h 7420660"/>
              <a:gd name="connsiteX786" fmla="*/ 6229436 w 23801362"/>
              <a:gd name="connsiteY786" fmla="*/ 5834000 h 7420660"/>
              <a:gd name="connsiteX787" fmla="*/ 9620782 w 23801362"/>
              <a:gd name="connsiteY787" fmla="*/ 5832281 h 7420660"/>
              <a:gd name="connsiteX788" fmla="*/ 9634008 w 23801362"/>
              <a:gd name="connsiteY788" fmla="*/ 5835031 h 7420660"/>
              <a:gd name="connsiteX789" fmla="*/ 9653847 w 23801362"/>
              <a:gd name="connsiteY789" fmla="*/ 5857377 h 7420660"/>
              <a:gd name="connsiteX790" fmla="*/ 9634008 w 23801362"/>
              <a:gd name="connsiteY790" fmla="*/ 5865628 h 7420660"/>
              <a:gd name="connsiteX791" fmla="*/ 9616373 w 23801362"/>
              <a:gd name="connsiteY791" fmla="*/ 5843282 h 7420660"/>
              <a:gd name="connsiteX792" fmla="*/ 9620782 w 23801362"/>
              <a:gd name="connsiteY792" fmla="*/ 5832281 h 7420660"/>
              <a:gd name="connsiteX793" fmla="*/ 11201280 w 23801362"/>
              <a:gd name="connsiteY793" fmla="*/ 5830906 h 7420660"/>
              <a:gd name="connsiteX794" fmla="*/ 11225528 w 23801362"/>
              <a:gd name="connsiteY794" fmla="*/ 5840188 h 7420660"/>
              <a:gd name="connsiteX795" fmla="*/ 11201280 w 23801362"/>
              <a:gd name="connsiteY795" fmla="*/ 5863565 h 7420660"/>
              <a:gd name="connsiteX796" fmla="*/ 11177032 w 23801362"/>
              <a:gd name="connsiteY796" fmla="*/ 5840188 h 7420660"/>
              <a:gd name="connsiteX797" fmla="*/ 11201280 w 23801362"/>
              <a:gd name="connsiteY797" fmla="*/ 5830906 h 7420660"/>
              <a:gd name="connsiteX798" fmla="*/ 10002128 w 23801362"/>
              <a:gd name="connsiteY798" fmla="*/ 5818529 h 7420660"/>
              <a:gd name="connsiteX799" fmla="*/ 10034092 w 23801362"/>
              <a:gd name="connsiteY799" fmla="*/ 5828843 h 7420660"/>
              <a:gd name="connsiteX800" fmla="*/ 10002128 w 23801362"/>
              <a:gd name="connsiteY800" fmla="*/ 5851189 h 7420660"/>
              <a:gd name="connsiteX801" fmla="*/ 9970168 w 23801362"/>
              <a:gd name="connsiteY801" fmla="*/ 5828843 h 7420660"/>
              <a:gd name="connsiteX802" fmla="*/ 10002128 w 23801362"/>
              <a:gd name="connsiteY802" fmla="*/ 5818529 h 7420660"/>
              <a:gd name="connsiteX803" fmla="*/ 9517179 w 23801362"/>
              <a:gd name="connsiteY803" fmla="*/ 5817498 h 7420660"/>
              <a:gd name="connsiteX804" fmla="*/ 9564572 w 23801362"/>
              <a:gd name="connsiteY804" fmla="*/ 5839157 h 7420660"/>
              <a:gd name="connsiteX805" fmla="*/ 9524894 w 23801362"/>
              <a:gd name="connsiteY805" fmla="*/ 5839157 h 7420660"/>
              <a:gd name="connsiteX806" fmla="*/ 9517179 w 23801362"/>
              <a:gd name="connsiteY806" fmla="*/ 5817498 h 7420660"/>
              <a:gd name="connsiteX807" fmla="*/ 16218312 w 23801362"/>
              <a:gd name="connsiteY807" fmla="*/ 5815435 h 7420660"/>
              <a:gd name="connsiteX808" fmla="*/ 16249172 w 23801362"/>
              <a:gd name="connsiteY808" fmla="*/ 5838125 h 7420660"/>
              <a:gd name="connsiteX809" fmla="*/ 16202880 w 23801362"/>
              <a:gd name="connsiteY809" fmla="*/ 5838125 h 7420660"/>
              <a:gd name="connsiteX810" fmla="*/ 16218312 w 23801362"/>
              <a:gd name="connsiteY810" fmla="*/ 5815435 h 7420660"/>
              <a:gd name="connsiteX811" fmla="*/ 4557459 w 23801362"/>
              <a:gd name="connsiteY811" fmla="*/ 5815435 h 7420660"/>
              <a:gd name="connsiteX812" fmla="*/ 4546438 w 23801362"/>
              <a:gd name="connsiteY812" fmla="*/ 5858409 h 7420660"/>
              <a:gd name="connsiteX813" fmla="*/ 4511168 w 23801362"/>
              <a:gd name="connsiteY813" fmla="*/ 5903444 h 7420660"/>
              <a:gd name="connsiteX814" fmla="*/ 4521088 w 23801362"/>
              <a:gd name="connsiteY814" fmla="*/ 5858409 h 7420660"/>
              <a:gd name="connsiteX815" fmla="*/ 4557459 w 23801362"/>
              <a:gd name="connsiteY815" fmla="*/ 5815435 h 7420660"/>
              <a:gd name="connsiteX816" fmla="*/ 10541084 w 23801362"/>
              <a:gd name="connsiteY816" fmla="*/ 5812685 h 7420660"/>
              <a:gd name="connsiteX817" fmla="*/ 10557618 w 23801362"/>
              <a:gd name="connsiteY817" fmla="*/ 5824717 h 7420660"/>
              <a:gd name="connsiteX818" fmla="*/ 10530064 w 23801362"/>
              <a:gd name="connsiteY818" fmla="*/ 5843969 h 7420660"/>
              <a:gd name="connsiteX819" fmla="*/ 10517940 w 23801362"/>
              <a:gd name="connsiteY819" fmla="*/ 5820593 h 7420660"/>
              <a:gd name="connsiteX820" fmla="*/ 10541084 w 23801362"/>
              <a:gd name="connsiteY820" fmla="*/ 5812685 h 7420660"/>
              <a:gd name="connsiteX821" fmla="*/ 12664948 w 23801362"/>
              <a:gd name="connsiteY821" fmla="*/ 5811654 h 7420660"/>
              <a:gd name="connsiteX822" fmla="*/ 12673764 w 23801362"/>
              <a:gd name="connsiteY822" fmla="*/ 5811654 h 7420660"/>
              <a:gd name="connsiteX823" fmla="*/ 12692500 w 23801362"/>
              <a:gd name="connsiteY823" fmla="*/ 5838125 h 7420660"/>
              <a:gd name="connsiteX824" fmla="*/ 12674868 w 23801362"/>
              <a:gd name="connsiteY824" fmla="*/ 5909632 h 7420660"/>
              <a:gd name="connsiteX825" fmla="*/ 12667152 w 23801362"/>
              <a:gd name="connsiteY825" fmla="*/ 5946417 h 7420660"/>
              <a:gd name="connsiteX826" fmla="*/ 12565752 w 23801362"/>
              <a:gd name="connsiteY826" fmla="*/ 5952261 h 7420660"/>
              <a:gd name="connsiteX827" fmla="*/ 12439004 w 23801362"/>
              <a:gd name="connsiteY827" fmla="*/ 5938166 h 7420660"/>
              <a:gd name="connsiteX828" fmla="*/ 12399328 w 23801362"/>
              <a:gd name="connsiteY828" fmla="*/ 5923039 h 7420660"/>
              <a:gd name="connsiteX829" fmla="*/ 12349730 w 23801362"/>
              <a:gd name="connsiteY829" fmla="*/ 5903444 h 7420660"/>
              <a:gd name="connsiteX830" fmla="*/ 12372876 w 23801362"/>
              <a:gd name="connsiteY830" fmla="*/ 5881098 h 7420660"/>
              <a:gd name="connsiteX831" fmla="*/ 12658336 w 23801362"/>
              <a:gd name="connsiteY831" fmla="*/ 5819905 h 7420660"/>
              <a:gd name="connsiteX832" fmla="*/ 12664948 w 23801362"/>
              <a:gd name="connsiteY832" fmla="*/ 5811654 h 7420660"/>
              <a:gd name="connsiteX833" fmla="*/ 11624508 w 23801362"/>
              <a:gd name="connsiteY833" fmla="*/ 5803059 h 7420660"/>
              <a:gd name="connsiteX834" fmla="*/ 11624508 w 23801362"/>
              <a:gd name="connsiteY834" fmla="*/ 5821967 h 7420660"/>
              <a:gd name="connsiteX835" fmla="*/ 11548460 w 23801362"/>
              <a:gd name="connsiteY835" fmla="*/ 5841219 h 7420660"/>
              <a:gd name="connsiteX836" fmla="*/ 11548460 w 23801362"/>
              <a:gd name="connsiteY836" fmla="*/ 5821967 h 7420660"/>
              <a:gd name="connsiteX837" fmla="*/ 11624508 w 23801362"/>
              <a:gd name="connsiteY837" fmla="*/ 5803059 h 7420660"/>
              <a:gd name="connsiteX838" fmla="*/ 15644086 w 23801362"/>
              <a:gd name="connsiteY838" fmla="*/ 5794121 h 7420660"/>
              <a:gd name="connsiteX839" fmla="*/ 15668332 w 23801362"/>
              <a:gd name="connsiteY839" fmla="*/ 5802372 h 7420660"/>
              <a:gd name="connsiteX840" fmla="*/ 15644086 w 23801362"/>
              <a:gd name="connsiteY840" fmla="*/ 5827124 h 7420660"/>
              <a:gd name="connsiteX841" fmla="*/ 15619838 w 23801362"/>
              <a:gd name="connsiteY841" fmla="*/ 5802372 h 7420660"/>
              <a:gd name="connsiteX842" fmla="*/ 15644086 w 23801362"/>
              <a:gd name="connsiteY842" fmla="*/ 5794121 h 7420660"/>
              <a:gd name="connsiteX843" fmla="*/ 11731418 w 23801362"/>
              <a:gd name="connsiteY843" fmla="*/ 5793089 h 7420660"/>
              <a:gd name="connsiteX844" fmla="*/ 11744644 w 23801362"/>
              <a:gd name="connsiteY844" fmla="*/ 5805466 h 7420660"/>
              <a:gd name="connsiteX845" fmla="*/ 11723704 w 23801362"/>
              <a:gd name="connsiteY845" fmla="*/ 5825749 h 7420660"/>
              <a:gd name="connsiteX846" fmla="*/ 11713784 w 23801362"/>
              <a:gd name="connsiteY846" fmla="*/ 5802372 h 7420660"/>
              <a:gd name="connsiteX847" fmla="*/ 11731418 w 23801362"/>
              <a:gd name="connsiteY847" fmla="*/ 5793089 h 7420660"/>
              <a:gd name="connsiteX848" fmla="*/ 12319972 w 23801362"/>
              <a:gd name="connsiteY848" fmla="*/ 5789308 h 7420660"/>
              <a:gd name="connsiteX849" fmla="*/ 12262660 w 23801362"/>
              <a:gd name="connsiteY849" fmla="*/ 5797903 h 7420660"/>
              <a:gd name="connsiteX850" fmla="*/ 12186610 w 23801362"/>
              <a:gd name="connsiteY850" fmla="*/ 5816811 h 7420660"/>
              <a:gd name="connsiteX851" fmla="*/ 12279192 w 23801362"/>
              <a:gd name="connsiteY851" fmla="*/ 5814748 h 7420660"/>
              <a:gd name="connsiteX852" fmla="*/ 12354138 w 23801362"/>
              <a:gd name="connsiteY852" fmla="*/ 5795153 h 7420660"/>
              <a:gd name="connsiteX853" fmla="*/ 12319972 w 23801362"/>
              <a:gd name="connsiteY853" fmla="*/ 5789308 h 7420660"/>
              <a:gd name="connsiteX854" fmla="*/ 15856804 w 23801362"/>
              <a:gd name="connsiteY854" fmla="*/ 5779682 h 7420660"/>
              <a:gd name="connsiteX855" fmla="*/ 15933954 w 23801362"/>
              <a:gd name="connsiteY855" fmla="*/ 5797903 h 7420660"/>
              <a:gd name="connsiteX856" fmla="*/ 15980244 w 23801362"/>
              <a:gd name="connsiteY856" fmla="*/ 5814748 h 7420660"/>
              <a:gd name="connsiteX857" fmla="*/ 15933954 w 23801362"/>
              <a:gd name="connsiteY857" fmla="*/ 5815435 h 7420660"/>
              <a:gd name="connsiteX858" fmla="*/ 15856804 w 23801362"/>
              <a:gd name="connsiteY858" fmla="*/ 5797903 h 7420660"/>
              <a:gd name="connsiteX859" fmla="*/ 15856804 w 23801362"/>
              <a:gd name="connsiteY859" fmla="*/ 5779682 h 7420660"/>
              <a:gd name="connsiteX860" fmla="*/ 9133627 w 23801362"/>
              <a:gd name="connsiteY860" fmla="*/ 5777619 h 7420660"/>
              <a:gd name="connsiteX861" fmla="*/ 9158977 w 23801362"/>
              <a:gd name="connsiteY861" fmla="*/ 5797215 h 7420660"/>
              <a:gd name="connsiteX862" fmla="*/ 9143547 w 23801362"/>
              <a:gd name="connsiteY862" fmla="*/ 5815435 h 7420660"/>
              <a:gd name="connsiteX863" fmla="*/ 9117095 w 23801362"/>
              <a:gd name="connsiteY863" fmla="*/ 5797215 h 7420660"/>
              <a:gd name="connsiteX864" fmla="*/ 9133627 w 23801362"/>
              <a:gd name="connsiteY864" fmla="*/ 5777619 h 7420660"/>
              <a:gd name="connsiteX865" fmla="*/ 10383476 w 23801362"/>
              <a:gd name="connsiteY865" fmla="*/ 5775901 h 7420660"/>
              <a:gd name="connsiteX866" fmla="*/ 10396702 w 23801362"/>
              <a:gd name="connsiteY866" fmla="*/ 5787933 h 7420660"/>
              <a:gd name="connsiteX867" fmla="*/ 10375760 w 23801362"/>
              <a:gd name="connsiteY867" fmla="*/ 5808216 h 7420660"/>
              <a:gd name="connsiteX868" fmla="*/ 10365842 w 23801362"/>
              <a:gd name="connsiteY868" fmla="*/ 5784839 h 7420660"/>
              <a:gd name="connsiteX869" fmla="*/ 10383476 w 23801362"/>
              <a:gd name="connsiteY869" fmla="*/ 5775901 h 7420660"/>
              <a:gd name="connsiteX870" fmla="*/ 6898447 w 23801362"/>
              <a:gd name="connsiteY870" fmla="*/ 5772463 h 7420660"/>
              <a:gd name="connsiteX871" fmla="*/ 6910570 w 23801362"/>
              <a:gd name="connsiteY871" fmla="*/ 5792059 h 7420660"/>
              <a:gd name="connsiteX872" fmla="*/ 6706671 w 23801362"/>
              <a:gd name="connsiteY872" fmla="*/ 5801341 h 7420660"/>
              <a:gd name="connsiteX873" fmla="*/ 6793742 w 23801362"/>
              <a:gd name="connsiteY873" fmla="*/ 5776588 h 7420660"/>
              <a:gd name="connsiteX874" fmla="*/ 6898447 w 23801362"/>
              <a:gd name="connsiteY874" fmla="*/ 5772463 h 7420660"/>
              <a:gd name="connsiteX875" fmla="*/ 5526258 w 23801362"/>
              <a:gd name="connsiteY875" fmla="*/ 5769369 h 7420660"/>
              <a:gd name="connsiteX876" fmla="*/ 5540586 w 23801362"/>
              <a:gd name="connsiteY876" fmla="*/ 5782776 h 7420660"/>
              <a:gd name="connsiteX877" fmla="*/ 5536177 w 23801362"/>
              <a:gd name="connsiteY877" fmla="*/ 5827124 h 7420660"/>
              <a:gd name="connsiteX878" fmla="*/ 5505316 w 23801362"/>
              <a:gd name="connsiteY878" fmla="*/ 5823687 h 7420660"/>
              <a:gd name="connsiteX879" fmla="*/ 5510828 w 23801362"/>
              <a:gd name="connsiteY879" fmla="*/ 5779682 h 7420660"/>
              <a:gd name="connsiteX880" fmla="*/ 5526258 w 23801362"/>
              <a:gd name="connsiteY880" fmla="*/ 5769369 h 7420660"/>
              <a:gd name="connsiteX881" fmla="*/ 13407804 w 23801362"/>
              <a:gd name="connsiteY881" fmla="*/ 5761805 h 7420660"/>
              <a:gd name="connsiteX882" fmla="*/ 13384658 w 23801362"/>
              <a:gd name="connsiteY882" fmla="*/ 5766619 h 7420660"/>
              <a:gd name="connsiteX883" fmla="*/ 13407804 w 23801362"/>
              <a:gd name="connsiteY883" fmla="*/ 5775901 h 7420660"/>
              <a:gd name="connsiteX884" fmla="*/ 13432052 w 23801362"/>
              <a:gd name="connsiteY884" fmla="*/ 5766619 h 7420660"/>
              <a:gd name="connsiteX885" fmla="*/ 13407804 w 23801362"/>
              <a:gd name="connsiteY885" fmla="*/ 5761805 h 7420660"/>
              <a:gd name="connsiteX886" fmla="*/ 14209074 w 23801362"/>
              <a:gd name="connsiteY886" fmla="*/ 5756993 h 7420660"/>
              <a:gd name="connsiteX887" fmla="*/ 14183724 w 23801362"/>
              <a:gd name="connsiteY887" fmla="*/ 5797903 h 7420660"/>
              <a:gd name="connsiteX888" fmla="*/ 13693264 w 23801362"/>
              <a:gd name="connsiteY888" fmla="*/ 5909632 h 7420660"/>
              <a:gd name="connsiteX889" fmla="*/ 13606192 w 23801362"/>
              <a:gd name="connsiteY889" fmla="*/ 5901725 h 7420660"/>
              <a:gd name="connsiteX890" fmla="*/ 13715306 w 23801362"/>
              <a:gd name="connsiteY890" fmla="*/ 5882817 h 7420660"/>
              <a:gd name="connsiteX891" fmla="*/ 13995254 w 23801362"/>
              <a:gd name="connsiteY891" fmla="*/ 5774525 h 7420660"/>
              <a:gd name="connsiteX892" fmla="*/ 14047056 w 23801362"/>
              <a:gd name="connsiteY892" fmla="*/ 5759399 h 7420660"/>
              <a:gd name="connsiteX893" fmla="*/ 14093348 w 23801362"/>
              <a:gd name="connsiteY893" fmla="*/ 5768681 h 7420660"/>
              <a:gd name="connsiteX894" fmla="*/ 14179316 w 23801362"/>
              <a:gd name="connsiteY894" fmla="*/ 5767306 h 7420660"/>
              <a:gd name="connsiteX895" fmla="*/ 14209074 w 23801362"/>
              <a:gd name="connsiteY895" fmla="*/ 5756993 h 7420660"/>
              <a:gd name="connsiteX896" fmla="*/ 14841712 w 23801362"/>
              <a:gd name="connsiteY896" fmla="*/ 5740835 h 7420660"/>
              <a:gd name="connsiteX897" fmla="*/ 14858246 w 23801362"/>
              <a:gd name="connsiteY897" fmla="*/ 5759399 h 7420660"/>
              <a:gd name="connsiteX898" fmla="*/ 14829590 w 23801362"/>
              <a:gd name="connsiteY898" fmla="*/ 5777619 h 7420660"/>
              <a:gd name="connsiteX899" fmla="*/ 14814160 w 23801362"/>
              <a:gd name="connsiteY899" fmla="*/ 5759399 h 7420660"/>
              <a:gd name="connsiteX900" fmla="*/ 14841712 w 23801362"/>
              <a:gd name="connsiteY900" fmla="*/ 5740835 h 7420660"/>
              <a:gd name="connsiteX901" fmla="*/ 16455276 w 23801362"/>
              <a:gd name="connsiteY901" fmla="*/ 5711957 h 7420660"/>
              <a:gd name="connsiteX902" fmla="*/ 16474012 w 23801362"/>
              <a:gd name="connsiteY902" fmla="*/ 5714363 h 7420660"/>
              <a:gd name="connsiteX903" fmla="*/ 16469604 w 23801362"/>
              <a:gd name="connsiteY903" fmla="*/ 5742209 h 7420660"/>
              <a:gd name="connsiteX904" fmla="*/ 16392452 w 23801362"/>
              <a:gd name="connsiteY904" fmla="*/ 5743929 h 7420660"/>
              <a:gd name="connsiteX905" fmla="*/ 16455276 w 23801362"/>
              <a:gd name="connsiteY905" fmla="*/ 5711957 h 7420660"/>
              <a:gd name="connsiteX906" fmla="*/ 6883016 w 23801362"/>
              <a:gd name="connsiteY906" fmla="*/ 5694080 h 7420660"/>
              <a:gd name="connsiteX907" fmla="*/ 6907264 w 23801362"/>
              <a:gd name="connsiteY907" fmla="*/ 5701987 h 7420660"/>
              <a:gd name="connsiteX908" fmla="*/ 6881914 w 23801362"/>
              <a:gd name="connsiteY908" fmla="*/ 5726395 h 7420660"/>
              <a:gd name="connsiteX909" fmla="*/ 6858769 w 23801362"/>
              <a:gd name="connsiteY909" fmla="*/ 5701987 h 7420660"/>
              <a:gd name="connsiteX910" fmla="*/ 6883016 w 23801362"/>
              <a:gd name="connsiteY910" fmla="*/ 5694080 h 7420660"/>
              <a:gd name="connsiteX911" fmla="*/ 5007140 w 23801362"/>
              <a:gd name="connsiteY911" fmla="*/ 5685829 h 7420660"/>
              <a:gd name="connsiteX912" fmla="*/ 5008243 w 23801362"/>
              <a:gd name="connsiteY912" fmla="*/ 5712301 h 7420660"/>
              <a:gd name="connsiteX913" fmla="*/ 4787810 w 23801362"/>
              <a:gd name="connsiteY913" fmla="*/ 5774525 h 7420660"/>
              <a:gd name="connsiteX914" fmla="*/ 4693025 w 23801362"/>
              <a:gd name="connsiteY914" fmla="*/ 5755273 h 7420660"/>
              <a:gd name="connsiteX915" fmla="*/ 4636814 w 23801362"/>
              <a:gd name="connsiteY915" fmla="*/ 5728459 h 7420660"/>
              <a:gd name="connsiteX916" fmla="*/ 4721681 w 23801362"/>
              <a:gd name="connsiteY916" fmla="*/ 5728459 h 7420660"/>
              <a:gd name="connsiteX917" fmla="*/ 4893618 w 23801362"/>
              <a:gd name="connsiteY917" fmla="*/ 5706457 h 7420660"/>
              <a:gd name="connsiteX918" fmla="*/ 5007140 w 23801362"/>
              <a:gd name="connsiteY918" fmla="*/ 5685829 h 7420660"/>
              <a:gd name="connsiteX919" fmla="*/ 12214164 w 23801362"/>
              <a:gd name="connsiteY919" fmla="*/ 5666233 h 7420660"/>
              <a:gd name="connsiteX920" fmla="*/ 12228492 w 23801362"/>
              <a:gd name="connsiteY920" fmla="*/ 5683767 h 7420660"/>
              <a:gd name="connsiteX921" fmla="*/ 12162364 w 23801362"/>
              <a:gd name="connsiteY921" fmla="*/ 5683767 h 7420660"/>
              <a:gd name="connsiteX922" fmla="*/ 12214164 w 23801362"/>
              <a:gd name="connsiteY922" fmla="*/ 5666233 h 7420660"/>
              <a:gd name="connsiteX923" fmla="*/ 11987120 w 23801362"/>
              <a:gd name="connsiteY923" fmla="*/ 5655920 h 7420660"/>
              <a:gd name="connsiteX924" fmla="*/ 12012468 w 23801362"/>
              <a:gd name="connsiteY924" fmla="*/ 5665546 h 7420660"/>
              <a:gd name="connsiteX925" fmla="*/ 11987120 w 23801362"/>
              <a:gd name="connsiteY925" fmla="*/ 5688923 h 7420660"/>
              <a:gd name="connsiteX926" fmla="*/ 11962872 w 23801362"/>
              <a:gd name="connsiteY926" fmla="*/ 5665546 h 7420660"/>
              <a:gd name="connsiteX927" fmla="*/ 11987120 w 23801362"/>
              <a:gd name="connsiteY927" fmla="*/ 5655920 h 7420660"/>
              <a:gd name="connsiteX928" fmla="*/ 11774402 w 23801362"/>
              <a:gd name="connsiteY928" fmla="*/ 5655920 h 7420660"/>
              <a:gd name="connsiteX929" fmla="*/ 11807468 w 23801362"/>
              <a:gd name="connsiteY929" fmla="*/ 5666233 h 7420660"/>
              <a:gd name="connsiteX930" fmla="*/ 11775504 w 23801362"/>
              <a:gd name="connsiteY930" fmla="*/ 5688923 h 7420660"/>
              <a:gd name="connsiteX931" fmla="*/ 11743542 w 23801362"/>
              <a:gd name="connsiteY931" fmla="*/ 5666233 h 7420660"/>
              <a:gd name="connsiteX932" fmla="*/ 11774402 w 23801362"/>
              <a:gd name="connsiteY932" fmla="*/ 5655920 h 7420660"/>
              <a:gd name="connsiteX933" fmla="*/ 11602464 w 23801362"/>
              <a:gd name="connsiteY933" fmla="*/ 5655920 h 7420660"/>
              <a:gd name="connsiteX934" fmla="*/ 11617896 w 23801362"/>
              <a:gd name="connsiteY934" fmla="*/ 5668297 h 7420660"/>
              <a:gd name="connsiteX935" fmla="*/ 11591444 w 23801362"/>
              <a:gd name="connsiteY935" fmla="*/ 5687548 h 7420660"/>
              <a:gd name="connsiteX936" fmla="*/ 11578218 w 23801362"/>
              <a:gd name="connsiteY936" fmla="*/ 5664171 h 7420660"/>
              <a:gd name="connsiteX937" fmla="*/ 11602464 w 23801362"/>
              <a:gd name="connsiteY937" fmla="*/ 5655920 h 7420660"/>
              <a:gd name="connsiteX938" fmla="*/ 6534734 w 23801362"/>
              <a:gd name="connsiteY938" fmla="*/ 5655920 h 7420660"/>
              <a:gd name="connsiteX939" fmla="*/ 6551266 w 23801362"/>
              <a:gd name="connsiteY939" fmla="*/ 5668297 h 7420660"/>
              <a:gd name="connsiteX940" fmla="*/ 6523712 w 23801362"/>
              <a:gd name="connsiteY940" fmla="*/ 5687548 h 7420660"/>
              <a:gd name="connsiteX941" fmla="*/ 6511588 w 23801362"/>
              <a:gd name="connsiteY941" fmla="*/ 5664171 h 7420660"/>
              <a:gd name="connsiteX942" fmla="*/ 6534734 w 23801362"/>
              <a:gd name="connsiteY942" fmla="*/ 5655920 h 7420660"/>
              <a:gd name="connsiteX943" fmla="*/ 6876404 w 23801362"/>
              <a:gd name="connsiteY943" fmla="*/ 5640793 h 7420660"/>
              <a:gd name="connsiteX944" fmla="*/ 6926001 w 23801362"/>
              <a:gd name="connsiteY944" fmla="*/ 5660389 h 7420660"/>
              <a:gd name="connsiteX945" fmla="*/ 6876404 w 23801362"/>
              <a:gd name="connsiteY945" fmla="*/ 5678610 h 7420660"/>
              <a:gd name="connsiteX946" fmla="*/ 6826806 w 23801362"/>
              <a:gd name="connsiteY946" fmla="*/ 5660389 h 7420660"/>
              <a:gd name="connsiteX947" fmla="*/ 6876404 w 23801362"/>
              <a:gd name="connsiteY947" fmla="*/ 5640793 h 7420660"/>
              <a:gd name="connsiteX948" fmla="*/ 5856907 w 23801362"/>
              <a:gd name="connsiteY948" fmla="*/ 5640793 h 7420660"/>
              <a:gd name="connsiteX949" fmla="*/ 5995779 w 23801362"/>
              <a:gd name="connsiteY949" fmla="*/ 5659014 h 7420660"/>
              <a:gd name="connsiteX950" fmla="*/ 5887767 w 23801362"/>
              <a:gd name="connsiteY950" fmla="*/ 5699925 h 7420660"/>
              <a:gd name="connsiteX951" fmla="*/ 5791878 w 23801362"/>
              <a:gd name="connsiteY951" fmla="*/ 5722614 h 7420660"/>
              <a:gd name="connsiteX952" fmla="*/ 5761018 w 23801362"/>
              <a:gd name="connsiteY952" fmla="*/ 5714363 h 7420660"/>
              <a:gd name="connsiteX953" fmla="*/ 5751098 w 23801362"/>
              <a:gd name="connsiteY953" fmla="*/ 5664171 h 7420660"/>
              <a:gd name="connsiteX954" fmla="*/ 5856907 w 23801362"/>
              <a:gd name="connsiteY954" fmla="*/ 5640793 h 7420660"/>
              <a:gd name="connsiteX955" fmla="*/ 6675810 w 23801362"/>
              <a:gd name="connsiteY955" fmla="*/ 5632887 h 7420660"/>
              <a:gd name="connsiteX956" fmla="*/ 6689036 w 23801362"/>
              <a:gd name="connsiteY956" fmla="*/ 5635637 h 7420660"/>
              <a:gd name="connsiteX957" fmla="*/ 6708876 w 23801362"/>
              <a:gd name="connsiteY957" fmla="*/ 5656951 h 7420660"/>
              <a:gd name="connsiteX958" fmla="*/ 6689036 w 23801362"/>
              <a:gd name="connsiteY958" fmla="*/ 5666233 h 7420660"/>
              <a:gd name="connsiteX959" fmla="*/ 6671403 w 23801362"/>
              <a:gd name="connsiteY959" fmla="*/ 5643888 h 7420660"/>
              <a:gd name="connsiteX960" fmla="*/ 6675810 w 23801362"/>
              <a:gd name="connsiteY960" fmla="*/ 5632887 h 7420660"/>
              <a:gd name="connsiteX961" fmla="*/ 13356002 w 23801362"/>
              <a:gd name="connsiteY961" fmla="*/ 5592664 h 7420660"/>
              <a:gd name="connsiteX962" fmla="*/ 13287668 w 23801362"/>
              <a:gd name="connsiteY962" fmla="*/ 5631855 h 7420660"/>
              <a:gd name="connsiteX963" fmla="*/ 13252400 w 23801362"/>
              <a:gd name="connsiteY963" fmla="*/ 5662109 h 7420660"/>
              <a:gd name="connsiteX964" fmla="*/ 13271136 w 23801362"/>
              <a:gd name="connsiteY964" fmla="*/ 5682391 h 7420660"/>
              <a:gd name="connsiteX965" fmla="*/ 13262318 w 23801362"/>
              <a:gd name="connsiteY965" fmla="*/ 5701987 h 7420660"/>
              <a:gd name="connsiteX966" fmla="*/ 13193984 w 23801362"/>
              <a:gd name="connsiteY966" fmla="*/ 5740835 h 7420660"/>
              <a:gd name="connsiteX967" fmla="*/ 13203904 w 23801362"/>
              <a:gd name="connsiteY967" fmla="*/ 5710238 h 7420660"/>
              <a:gd name="connsiteX968" fmla="*/ 13100300 w 23801362"/>
              <a:gd name="connsiteY968" fmla="*/ 5690986 h 7420660"/>
              <a:gd name="connsiteX969" fmla="*/ 12937180 w 23801362"/>
              <a:gd name="connsiteY969" fmla="*/ 5721239 h 7420660"/>
              <a:gd name="connsiteX970" fmla="*/ 12688092 w 23801362"/>
              <a:gd name="connsiteY970" fmla="*/ 5763525 h 7420660"/>
              <a:gd name="connsiteX971" fmla="*/ 12453332 w 23801362"/>
              <a:gd name="connsiteY971" fmla="*/ 5820593 h 7420660"/>
              <a:gd name="connsiteX972" fmla="*/ 12234004 w 23801362"/>
              <a:gd name="connsiteY972" fmla="*/ 5848439 h 7420660"/>
              <a:gd name="connsiteX973" fmla="*/ 12063168 w 23801362"/>
              <a:gd name="connsiteY973" fmla="*/ 5839157 h 7420660"/>
              <a:gd name="connsiteX974" fmla="*/ 11990426 w 23801362"/>
              <a:gd name="connsiteY974" fmla="*/ 5819905 h 7420660"/>
              <a:gd name="connsiteX975" fmla="*/ 11889028 w 23801362"/>
              <a:gd name="connsiteY975" fmla="*/ 5836750 h 7420660"/>
              <a:gd name="connsiteX976" fmla="*/ 11855962 w 23801362"/>
              <a:gd name="connsiteY976" fmla="*/ 5865628 h 7420660"/>
              <a:gd name="connsiteX977" fmla="*/ 11490044 w 23801362"/>
              <a:gd name="connsiteY977" fmla="*/ 5887974 h 7420660"/>
              <a:gd name="connsiteX978" fmla="*/ 11660880 w 23801362"/>
              <a:gd name="connsiteY978" fmla="*/ 5856345 h 7420660"/>
              <a:gd name="connsiteX979" fmla="*/ 11847144 w 23801362"/>
              <a:gd name="connsiteY979" fmla="*/ 5814748 h 7420660"/>
              <a:gd name="connsiteX980" fmla="*/ 12003652 w 23801362"/>
              <a:gd name="connsiteY980" fmla="*/ 5786901 h 7420660"/>
              <a:gd name="connsiteX981" fmla="*/ 12225186 w 23801362"/>
              <a:gd name="connsiteY981" fmla="*/ 5771775 h 7420660"/>
              <a:gd name="connsiteX982" fmla="*/ 12397124 w 23801362"/>
              <a:gd name="connsiteY982" fmla="*/ 5760430 h 7420660"/>
              <a:gd name="connsiteX983" fmla="*/ 12506236 w 23801362"/>
              <a:gd name="connsiteY983" fmla="*/ 5729833 h 7420660"/>
              <a:gd name="connsiteX984" fmla="*/ 12605432 w 23801362"/>
              <a:gd name="connsiteY984" fmla="*/ 5692705 h 7420660"/>
              <a:gd name="connsiteX985" fmla="*/ 12753120 w 23801362"/>
              <a:gd name="connsiteY985" fmla="*/ 5676547 h 7420660"/>
              <a:gd name="connsiteX986" fmla="*/ 12955918 w 23801362"/>
              <a:gd name="connsiteY986" fmla="*/ 5655920 h 7420660"/>
              <a:gd name="connsiteX987" fmla="*/ 13212720 w 23801362"/>
              <a:gd name="connsiteY987" fmla="*/ 5614323 h 7420660"/>
              <a:gd name="connsiteX988" fmla="*/ 13356002 w 23801362"/>
              <a:gd name="connsiteY988" fmla="*/ 5592664 h 7420660"/>
              <a:gd name="connsiteX989" fmla="*/ 12616452 w 23801362"/>
              <a:gd name="connsiteY989" fmla="*/ 5592664 h 7420660"/>
              <a:gd name="connsiteX990" fmla="*/ 12649516 w 23801362"/>
              <a:gd name="connsiteY990" fmla="*/ 5616385 h 7420660"/>
              <a:gd name="connsiteX991" fmla="*/ 12590000 w 23801362"/>
              <a:gd name="connsiteY991" fmla="*/ 5639763 h 7420660"/>
              <a:gd name="connsiteX992" fmla="*/ 12594408 w 23801362"/>
              <a:gd name="connsiteY992" fmla="*/ 5625323 h 7420660"/>
              <a:gd name="connsiteX993" fmla="*/ 12594408 w 23801362"/>
              <a:gd name="connsiteY993" fmla="*/ 5604009 h 7420660"/>
              <a:gd name="connsiteX994" fmla="*/ 12616452 w 23801362"/>
              <a:gd name="connsiteY994" fmla="*/ 5592664 h 7420660"/>
              <a:gd name="connsiteX995" fmla="*/ 4745928 w 23801362"/>
              <a:gd name="connsiteY995" fmla="*/ 5582007 h 7420660"/>
              <a:gd name="connsiteX996" fmla="*/ 4733805 w 23801362"/>
              <a:gd name="connsiteY996" fmla="*/ 5590945 h 7420660"/>
              <a:gd name="connsiteX997" fmla="*/ 4751440 w 23801362"/>
              <a:gd name="connsiteY997" fmla="*/ 5611229 h 7420660"/>
              <a:gd name="connsiteX998" fmla="*/ 4782300 w 23801362"/>
              <a:gd name="connsiteY998" fmla="*/ 5601946 h 7420660"/>
              <a:gd name="connsiteX999" fmla="*/ 4761359 w 23801362"/>
              <a:gd name="connsiteY999" fmla="*/ 5582351 h 7420660"/>
              <a:gd name="connsiteX1000" fmla="*/ 4745928 w 23801362"/>
              <a:gd name="connsiteY1000" fmla="*/ 5582007 h 7420660"/>
              <a:gd name="connsiteX1001" fmla="*/ 11749052 w 23801362"/>
              <a:gd name="connsiteY1001" fmla="*/ 5581319 h 7420660"/>
              <a:gd name="connsiteX1002" fmla="*/ 11774402 w 23801362"/>
              <a:gd name="connsiteY1002" fmla="*/ 5592664 h 7420660"/>
              <a:gd name="connsiteX1003" fmla="*/ 11750156 w 23801362"/>
              <a:gd name="connsiteY1003" fmla="*/ 5614323 h 7420660"/>
              <a:gd name="connsiteX1004" fmla="*/ 11725908 w 23801362"/>
              <a:gd name="connsiteY1004" fmla="*/ 5592664 h 7420660"/>
              <a:gd name="connsiteX1005" fmla="*/ 11749052 w 23801362"/>
              <a:gd name="connsiteY1005" fmla="*/ 5581319 h 7420660"/>
              <a:gd name="connsiteX1006" fmla="*/ 7402134 w 23801362"/>
              <a:gd name="connsiteY1006" fmla="*/ 5574443 h 7420660"/>
              <a:gd name="connsiteX1007" fmla="*/ 7377887 w 23801362"/>
              <a:gd name="connsiteY1007" fmla="*/ 5579257 h 7420660"/>
              <a:gd name="connsiteX1008" fmla="*/ 7402134 w 23801362"/>
              <a:gd name="connsiteY1008" fmla="*/ 5588539 h 7420660"/>
              <a:gd name="connsiteX1009" fmla="*/ 7426382 w 23801362"/>
              <a:gd name="connsiteY1009" fmla="*/ 5579257 h 7420660"/>
              <a:gd name="connsiteX1010" fmla="*/ 7402134 w 23801362"/>
              <a:gd name="connsiteY1010" fmla="*/ 5574443 h 7420660"/>
              <a:gd name="connsiteX1011" fmla="*/ 7277590 w 23801362"/>
              <a:gd name="connsiteY1011" fmla="*/ 5572037 h 7420660"/>
              <a:gd name="connsiteX1012" fmla="*/ 7287510 w 23801362"/>
              <a:gd name="connsiteY1012" fmla="*/ 5591633 h 7420660"/>
              <a:gd name="connsiteX1013" fmla="*/ 7334903 w 23801362"/>
              <a:gd name="connsiteY1013" fmla="*/ 5610197 h 7420660"/>
              <a:gd name="connsiteX1014" fmla="*/ 7324982 w 23801362"/>
              <a:gd name="connsiteY1014" fmla="*/ 5591633 h 7420660"/>
              <a:gd name="connsiteX1015" fmla="*/ 7277590 w 23801362"/>
              <a:gd name="connsiteY1015" fmla="*/ 5572037 h 7420660"/>
              <a:gd name="connsiteX1016" fmla="*/ 14573888 w 23801362"/>
              <a:gd name="connsiteY1016" fmla="*/ 5542815 h 7420660"/>
              <a:gd name="connsiteX1017" fmla="*/ 14469184 w 23801362"/>
              <a:gd name="connsiteY1017" fmla="*/ 5568255 h 7420660"/>
              <a:gd name="connsiteX1018" fmla="*/ 14540824 w 23801362"/>
              <a:gd name="connsiteY1018" fmla="*/ 5580631 h 7420660"/>
              <a:gd name="connsiteX1019" fmla="*/ 14642222 w 23801362"/>
              <a:gd name="connsiteY1019" fmla="*/ 5561036 h 7420660"/>
              <a:gd name="connsiteX1020" fmla="*/ 14573888 w 23801362"/>
              <a:gd name="connsiteY1020" fmla="*/ 5542815 h 7420660"/>
              <a:gd name="connsiteX1021" fmla="*/ 7094632 w 23801362"/>
              <a:gd name="connsiteY1021" fmla="*/ 5517719 h 7420660"/>
              <a:gd name="connsiteX1022" fmla="*/ 7070384 w 23801362"/>
              <a:gd name="connsiteY1022" fmla="*/ 5529408 h 7420660"/>
              <a:gd name="connsiteX1023" fmla="*/ 7106755 w 23801362"/>
              <a:gd name="connsiteY1023" fmla="*/ 5535596 h 7420660"/>
              <a:gd name="connsiteX1024" fmla="*/ 7125492 w 23801362"/>
              <a:gd name="connsiteY1024" fmla="*/ 5518063 h 7420660"/>
              <a:gd name="connsiteX1025" fmla="*/ 7094632 w 23801362"/>
              <a:gd name="connsiteY1025" fmla="*/ 5517719 h 7420660"/>
              <a:gd name="connsiteX1026" fmla="*/ 16557776 w 23801362"/>
              <a:gd name="connsiteY1026" fmla="*/ 5516344 h 7420660"/>
              <a:gd name="connsiteX1027" fmla="*/ 16582024 w 23801362"/>
              <a:gd name="connsiteY1027" fmla="*/ 5525970 h 7420660"/>
              <a:gd name="connsiteX1028" fmla="*/ 16472910 w 23801362"/>
              <a:gd name="connsiteY1028" fmla="*/ 5547629 h 7420660"/>
              <a:gd name="connsiteX1029" fmla="*/ 16383636 w 23801362"/>
              <a:gd name="connsiteY1029" fmla="*/ 5540409 h 7420660"/>
              <a:gd name="connsiteX1030" fmla="*/ 16557776 w 23801362"/>
              <a:gd name="connsiteY1030" fmla="*/ 5516344 h 7420660"/>
              <a:gd name="connsiteX1031" fmla="*/ 12085212 w 23801362"/>
              <a:gd name="connsiteY1031" fmla="*/ 5511187 h 7420660"/>
              <a:gd name="connsiteX1032" fmla="*/ 12032308 w 23801362"/>
              <a:gd name="connsiteY1032" fmla="*/ 5550035 h 7420660"/>
              <a:gd name="connsiteX1033" fmla="*/ 12181100 w 23801362"/>
              <a:gd name="connsiteY1033" fmla="*/ 5532502 h 7420660"/>
              <a:gd name="connsiteX1034" fmla="*/ 12085212 w 23801362"/>
              <a:gd name="connsiteY1034" fmla="*/ 5511187 h 7420660"/>
              <a:gd name="connsiteX1035" fmla="*/ 3228254 w 23801362"/>
              <a:gd name="connsiteY1035" fmla="*/ 5506719 h 7420660"/>
              <a:gd name="connsiteX1036" fmla="*/ 3215028 w 23801362"/>
              <a:gd name="connsiteY1036" fmla="*/ 5527345 h 7420660"/>
              <a:gd name="connsiteX1037" fmla="*/ 3058523 w 23801362"/>
              <a:gd name="connsiteY1037" fmla="*/ 5587507 h 7420660"/>
              <a:gd name="connsiteX1038" fmla="*/ 2979166 w 23801362"/>
              <a:gd name="connsiteY1038" fmla="*/ 5591633 h 7420660"/>
              <a:gd name="connsiteX1039" fmla="*/ 3228254 w 23801362"/>
              <a:gd name="connsiteY1039" fmla="*/ 5506719 h 7420660"/>
              <a:gd name="connsiteX1040" fmla="*/ 13483852 w 23801362"/>
              <a:gd name="connsiteY1040" fmla="*/ 5500874 h 7420660"/>
              <a:gd name="connsiteX1041" fmla="*/ 13509202 w 23801362"/>
              <a:gd name="connsiteY1041" fmla="*/ 5509813 h 7420660"/>
              <a:gd name="connsiteX1042" fmla="*/ 13476136 w 23801362"/>
              <a:gd name="connsiteY1042" fmla="*/ 5533189 h 7420660"/>
              <a:gd name="connsiteX1043" fmla="*/ 13454094 w 23801362"/>
              <a:gd name="connsiteY1043" fmla="*/ 5509813 h 7420660"/>
              <a:gd name="connsiteX1044" fmla="*/ 13483852 w 23801362"/>
              <a:gd name="connsiteY1044" fmla="*/ 5500874 h 7420660"/>
              <a:gd name="connsiteX1045" fmla="*/ 13603988 w 23801362"/>
              <a:gd name="connsiteY1045" fmla="*/ 5481279 h 7420660"/>
              <a:gd name="connsiteX1046" fmla="*/ 13617214 w 23801362"/>
              <a:gd name="connsiteY1046" fmla="*/ 5493655 h 7420660"/>
              <a:gd name="connsiteX1047" fmla="*/ 13595170 w 23801362"/>
              <a:gd name="connsiteY1047" fmla="*/ 5512907 h 7420660"/>
              <a:gd name="connsiteX1048" fmla="*/ 13586352 w 23801362"/>
              <a:gd name="connsiteY1048" fmla="*/ 5489529 h 7420660"/>
              <a:gd name="connsiteX1049" fmla="*/ 13603988 w 23801362"/>
              <a:gd name="connsiteY1049" fmla="*/ 5481279 h 7420660"/>
              <a:gd name="connsiteX1050" fmla="*/ 11577116 w 23801362"/>
              <a:gd name="connsiteY1050" fmla="*/ 5481279 h 7420660"/>
              <a:gd name="connsiteX1051" fmla="*/ 11592546 w 23801362"/>
              <a:gd name="connsiteY1051" fmla="*/ 5493655 h 7420660"/>
              <a:gd name="connsiteX1052" fmla="*/ 11564992 w 23801362"/>
              <a:gd name="connsiteY1052" fmla="*/ 5512907 h 7420660"/>
              <a:gd name="connsiteX1053" fmla="*/ 11552868 w 23801362"/>
              <a:gd name="connsiteY1053" fmla="*/ 5489529 h 7420660"/>
              <a:gd name="connsiteX1054" fmla="*/ 11577116 w 23801362"/>
              <a:gd name="connsiteY1054" fmla="*/ 5481279 h 7420660"/>
              <a:gd name="connsiteX1055" fmla="*/ 4080224 w 23801362"/>
              <a:gd name="connsiteY1055" fmla="*/ 5481279 h 7420660"/>
              <a:gd name="connsiteX1056" fmla="*/ 4094552 w 23801362"/>
              <a:gd name="connsiteY1056" fmla="*/ 5493655 h 7420660"/>
              <a:gd name="connsiteX1057" fmla="*/ 4073611 w 23801362"/>
              <a:gd name="connsiteY1057" fmla="*/ 5512907 h 7420660"/>
              <a:gd name="connsiteX1058" fmla="*/ 4062590 w 23801362"/>
              <a:gd name="connsiteY1058" fmla="*/ 5489529 h 7420660"/>
              <a:gd name="connsiteX1059" fmla="*/ 4080224 w 23801362"/>
              <a:gd name="connsiteY1059" fmla="*/ 5481279 h 7420660"/>
              <a:gd name="connsiteX1060" fmla="*/ 7353639 w 23801362"/>
              <a:gd name="connsiteY1060" fmla="*/ 5473027 h 7420660"/>
              <a:gd name="connsiteX1061" fmla="*/ 7312859 w 23801362"/>
              <a:gd name="connsiteY1061" fmla="*/ 5474059 h 7420660"/>
              <a:gd name="connsiteX1062" fmla="*/ 7229095 w 23801362"/>
              <a:gd name="connsiteY1062" fmla="*/ 5493655 h 7420660"/>
              <a:gd name="connsiteX1063" fmla="*/ 7277590 w 23801362"/>
              <a:gd name="connsiteY1063" fmla="*/ 5499499 h 7420660"/>
              <a:gd name="connsiteX1064" fmla="*/ 7361354 w 23801362"/>
              <a:gd name="connsiteY1064" fmla="*/ 5480247 h 7420660"/>
              <a:gd name="connsiteX1065" fmla="*/ 7353639 w 23801362"/>
              <a:gd name="connsiteY1065" fmla="*/ 5473027 h 7420660"/>
              <a:gd name="connsiteX1066" fmla="*/ 15850190 w 23801362"/>
              <a:gd name="connsiteY1066" fmla="*/ 5454807 h 7420660"/>
              <a:gd name="connsiteX1067" fmla="*/ 15850190 w 23801362"/>
              <a:gd name="connsiteY1067" fmla="*/ 5465808 h 7420660"/>
              <a:gd name="connsiteX1068" fmla="*/ 15806104 w 23801362"/>
              <a:gd name="connsiteY1068" fmla="*/ 5478185 h 7420660"/>
              <a:gd name="connsiteX1069" fmla="*/ 15834760 w 23801362"/>
              <a:gd name="connsiteY1069" fmla="*/ 5457901 h 7420660"/>
              <a:gd name="connsiteX1070" fmla="*/ 15850190 w 23801362"/>
              <a:gd name="connsiteY1070" fmla="*/ 5454807 h 7420660"/>
              <a:gd name="connsiteX1071" fmla="*/ 12440108 w 23801362"/>
              <a:gd name="connsiteY1071" fmla="*/ 5453432 h 7420660"/>
              <a:gd name="connsiteX1072" fmla="*/ 12486398 w 23801362"/>
              <a:gd name="connsiteY1072" fmla="*/ 5471996 h 7420660"/>
              <a:gd name="connsiteX1073" fmla="*/ 12426880 w 23801362"/>
              <a:gd name="connsiteY1073" fmla="*/ 5491592 h 7420660"/>
              <a:gd name="connsiteX1074" fmla="*/ 12379488 w 23801362"/>
              <a:gd name="connsiteY1074" fmla="*/ 5471996 h 7420660"/>
              <a:gd name="connsiteX1075" fmla="*/ 12440108 w 23801362"/>
              <a:gd name="connsiteY1075" fmla="*/ 5453432 h 7420660"/>
              <a:gd name="connsiteX1076" fmla="*/ 3907185 w 23801362"/>
              <a:gd name="connsiteY1076" fmla="*/ 5453432 h 7420660"/>
              <a:gd name="connsiteX1077" fmla="*/ 3896163 w 23801362"/>
              <a:gd name="connsiteY1077" fmla="*/ 5473027 h 7420660"/>
              <a:gd name="connsiteX1078" fmla="*/ 3832238 w 23801362"/>
              <a:gd name="connsiteY1078" fmla="*/ 5491592 h 7420660"/>
              <a:gd name="connsiteX1079" fmla="*/ 3839953 w 23801362"/>
              <a:gd name="connsiteY1079" fmla="*/ 5473027 h 7420660"/>
              <a:gd name="connsiteX1080" fmla="*/ 3907185 w 23801362"/>
              <a:gd name="connsiteY1080" fmla="*/ 5453432 h 7420660"/>
              <a:gd name="connsiteX1081" fmla="*/ 16049680 w 23801362"/>
              <a:gd name="connsiteY1081" fmla="*/ 5444493 h 7420660"/>
              <a:gd name="connsiteX1082" fmla="*/ 16061804 w 23801362"/>
              <a:gd name="connsiteY1082" fmla="*/ 5456526 h 7420660"/>
              <a:gd name="connsiteX1083" fmla="*/ 16041964 w 23801362"/>
              <a:gd name="connsiteY1083" fmla="*/ 5477153 h 7420660"/>
              <a:gd name="connsiteX1084" fmla="*/ 16030944 w 23801362"/>
              <a:gd name="connsiteY1084" fmla="*/ 5453432 h 7420660"/>
              <a:gd name="connsiteX1085" fmla="*/ 16049680 w 23801362"/>
              <a:gd name="connsiteY1085" fmla="*/ 5444493 h 7420660"/>
              <a:gd name="connsiteX1086" fmla="*/ 12598818 w 23801362"/>
              <a:gd name="connsiteY1086" fmla="*/ 5444493 h 7420660"/>
              <a:gd name="connsiteX1087" fmla="*/ 12620860 w 23801362"/>
              <a:gd name="connsiteY1087" fmla="*/ 5454807 h 7420660"/>
              <a:gd name="connsiteX1088" fmla="*/ 12599920 w 23801362"/>
              <a:gd name="connsiteY1088" fmla="*/ 5477153 h 7420660"/>
              <a:gd name="connsiteX1089" fmla="*/ 12575672 w 23801362"/>
              <a:gd name="connsiteY1089" fmla="*/ 5454807 h 7420660"/>
              <a:gd name="connsiteX1090" fmla="*/ 12598818 w 23801362"/>
              <a:gd name="connsiteY1090" fmla="*/ 5444493 h 7420660"/>
              <a:gd name="connsiteX1091" fmla="*/ 3637156 w 23801362"/>
              <a:gd name="connsiteY1091" fmla="*/ 5444493 h 7420660"/>
              <a:gd name="connsiteX1092" fmla="*/ 3662505 w 23801362"/>
              <a:gd name="connsiteY1092" fmla="*/ 5455839 h 7420660"/>
              <a:gd name="connsiteX1093" fmla="*/ 3629440 w 23801362"/>
              <a:gd name="connsiteY1093" fmla="*/ 5476121 h 7420660"/>
              <a:gd name="connsiteX1094" fmla="*/ 3607397 w 23801362"/>
              <a:gd name="connsiteY1094" fmla="*/ 5451369 h 7420660"/>
              <a:gd name="connsiteX1095" fmla="*/ 3637156 w 23801362"/>
              <a:gd name="connsiteY1095" fmla="*/ 5444493 h 7420660"/>
              <a:gd name="connsiteX1096" fmla="*/ 5633013 w 23801362"/>
              <a:gd name="connsiteY1096" fmla="*/ 5440658 h 7420660"/>
              <a:gd name="connsiteX1097" fmla="*/ 5536177 w 23801362"/>
              <a:gd name="connsiteY1097" fmla="*/ 5441743 h 7420660"/>
              <a:gd name="connsiteX1098" fmla="*/ 5271659 w 23801362"/>
              <a:gd name="connsiteY1098" fmla="*/ 5459964 h 7420660"/>
              <a:gd name="connsiteX1099" fmla="*/ 5331176 w 23801362"/>
              <a:gd name="connsiteY1099" fmla="*/ 5468902 h 7420660"/>
              <a:gd name="connsiteX1100" fmla="*/ 5413838 w 23801362"/>
              <a:gd name="connsiteY1100" fmla="*/ 5483341 h 7420660"/>
              <a:gd name="connsiteX1101" fmla="*/ 5772040 w 23801362"/>
              <a:gd name="connsiteY1101" fmla="*/ 5452745 h 7420660"/>
              <a:gd name="connsiteX1102" fmla="*/ 5633013 w 23801362"/>
              <a:gd name="connsiteY1102" fmla="*/ 5440658 h 7420660"/>
              <a:gd name="connsiteX1103" fmla="*/ 4883698 w 23801362"/>
              <a:gd name="connsiteY1103" fmla="*/ 5435211 h 7420660"/>
              <a:gd name="connsiteX1104" fmla="*/ 4837408 w 23801362"/>
              <a:gd name="connsiteY1104" fmla="*/ 5451369 h 7420660"/>
              <a:gd name="connsiteX1105" fmla="*/ 4954237 w 23801362"/>
              <a:gd name="connsiteY1105" fmla="*/ 5441743 h 7420660"/>
              <a:gd name="connsiteX1106" fmla="*/ 4883698 w 23801362"/>
              <a:gd name="connsiteY1106" fmla="*/ 5435211 h 7420660"/>
              <a:gd name="connsiteX1107" fmla="*/ 11131844 w 23801362"/>
              <a:gd name="connsiteY1107" fmla="*/ 5433149 h 7420660"/>
              <a:gd name="connsiteX1108" fmla="*/ 11137354 w 23801362"/>
              <a:gd name="connsiteY1108" fmla="*/ 5443462 h 7420660"/>
              <a:gd name="connsiteX1109" fmla="*/ 11168214 w 23801362"/>
              <a:gd name="connsiteY1109" fmla="*/ 5478185 h 7420660"/>
              <a:gd name="connsiteX1110" fmla="*/ 11151682 w 23801362"/>
              <a:gd name="connsiteY1110" fmla="*/ 5491592 h 7420660"/>
              <a:gd name="connsiteX1111" fmla="*/ 11100984 w 23801362"/>
              <a:gd name="connsiteY1111" fmla="*/ 5471996 h 7420660"/>
              <a:gd name="connsiteX1112" fmla="*/ 11119720 w 23801362"/>
              <a:gd name="connsiteY1112" fmla="*/ 5436587 h 7420660"/>
              <a:gd name="connsiteX1113" fmla="*/ 11131844 w 23801362"/>
              <a:gd name="connsiteY1113" fmla="*/ 5433149 h 7420660"/>
              <a:gd name="connsiteX1114" fmla="*/ 14415176 w 23801362"/>
              <a:gd name="connsiteY1114" fmla="*/ 5429367 h 7420660"/>
              <a:gd name="connsiteX1115" fmla="*/ 14433914 w 23801362"/>
              <a:gd name="connsiteY1115" fmla="*/ 5447587 h 7420660"/>
              <a:gd name="connsiteX1116" fmla="*/ 14405258 w 23801362"/>
              <a:gd name="connsiteY1116" fmla="*/ 5465808 h 7420660"/>
              <a:gd name="connsiteX1117" fmla="*/ 14388726 w 23801362"/>
              <a:gd name="connsiteY1117" fmla="*/ 5447587 h 7420660"/>
              <a:gd name="connsiteX1118" fmla="*/ 14415176 w 23801362"/>
              <a:gd name="connsiteY1118" fmla="*/ 5429367 h 7420660"/>
              <a:gd name="connsiteX1119" fmla="*/ 11214504 w 23801362"/>
              <a:gd name="connsiteY1119" fmla="*/ 5426273 h 7420660"/>
              <a:gd name="connsiteX1120" fmla="*/ 11231036 w 23801362"/>
              <a:gd name="connsiteY1120" fmla="*/ 5436587 h 7420660"/>
              <a:gd name="connsiteX1121" fmla="*/ 11205688 w 23801362"/>
              <a:gd name="connsiteY1121" fmla="*/ 5458589 h 7420660"/>
              <a:gd name="connsiteX1122" fmla="*/ 11193564 w 23801362"/>
              <a:gd name="connsiteY1122" fmla="*/ 5433149 h 7420660"/>
              <a:gd name="connsiteX1123" fmla="*/ 11214504 w 23801362"/>
              <a:gd name="connsiteY1123" fmla="*/ 5426273 h 7420660"/>
              <a:gd name="connsiteX1124" fmla="*/ 14034932 w 23801362"/>
              <a:gd name="connsiteY1124" fmla="*/ 5422147 h 7420660"/>
              <a:gd name="connsiteX1125" fmla="*/ 14047056 w 23801362"/>
              <a:gd name="connsiteY1125" fmla="*/ 5440368 h 7420660"/>
              <a:gd name="connsiteX1126" fmla="*/ 13963292 w 23801362"/>
              <a:gd name="connsiteY1126" fmla="*/ 5449651 h 7420660"/>
              <a:gd name="connsiteX1127" fmla="*/ 13999664 w 23801362"/>
              <a:gd name="connsiteY1127" fmla="*/ 5422835 h 7420660"/>
              <a:gd name="connsiteX1128" fmla="*/ 14034932 w 23801362"/>
              <a:gd name="connsiteY1128" fmla="*/ 5422147 h 7420660"/>
              <a:gd name="connsiteX1129" fmla="*/ 10329472 w 23801362"/>
              <a:gd name="connsiteY1129" fmla="*/ 5417335 h 7420660"/>
              <a:gd name="connsiteX1130" fmla="*/ 10297508 w 23801362"/>
              <a:gd name="connsiteY1130" fmla="*/ 5421117 h 7420660"/>
              <a:gd name="connsiteX1131" fmla="*/ 10321756 w 23801362"/>
              <a:gd name="connsiteY1131" fmla="*/ 5430055 h 7420660"/>
              <a:gd name="connsiteX1132" fmla="*/ 10354820 w 23801362"/>
              <a:gd name="connsiteY1132" fmla="*/ 5422147 h 7420660"/>
              <a:gd name="connsiteX1133" fmla="*/ 10329472 w 23801362"/>
              <a:gd name="connsiteY1133" fmla="*/ 5417335 h 7420660"/>
              <a:gd name="connsiteX1134" fmla="*/ 4010788 w 23801362"/>
              <a:gd name="connsiteY1134" fmla="*/ 5395677 h 7420660"/>
              <a:gd name="connsiteX1135" fmla="*/ 3989847 w 23801362"/>
              <a:gd name="connsiteY1135" fmla="*/ 5405646 h 7420660"/>
              <a:gd name="connsiteX1136" fmla="*/ 3742963 w 23801362"/>
              <a:gd name="connsiteY1136" fmla="*/ 5430055 h 7420660"/>
              <a:gd name="connsiteX1137" fmla="*/ 3927025 w 23801362"/>
              <a:gd name="connsiteY1137" fmla="*/ 5400833 h 7420660"/>
              <a:gd name="connsiteX1138" fmla="*/ 4010788 w 23801362"/>
              <a:gd name="connsiteY1138" fmla="*/ 5395677 h 7420660"/>
              <a:gd name="connsiteX1139" fmla="*/ 14998220 w 23801362"/>
              <a:gd name="connsiteY1139" fmla="*/ 5382613 h 7420660"/>
              <a:gd name="connsiteX1140" fmla="*/ 15019160 w 23801362"/>
              <a:gd name="connsiteY1140" fmla="*/ 5383987 h 7420660"/>
              <a:gd name="connsiteX1141" fmla="*/ 15036796 w 23801362"/>
              <a:gd name="connsiteY1141" fmla="*/ 5412521 h 7420660"/>
              <a:gd name="connsiteX1142" fmla="*/ 15050022 w 23801362"/>
              <a:gd name="connsiteY1142" fmla="*/ 5430055 h 7420660"/>
              <a:gd name="connsiteX1143" fmla="*/ 14964052 w 23801362"/>
              <a:gd name="connsiteY1143" fmla="*/ 5460995 h 7420660"/>
              <a:gd name="connsiteX1144" fmla="*/ 14783300 w 23801362"/>
              <a:gd name="connsiteY1144" fmla="*/ 5495717 h 7420660"/>
              <a:gd name="connsiteX1145" fmla="*/ 14786604 w 23801362"/>
              <a:gd name="connsiteY1145" fmla="*/ 5545566 h 7420660"/>
              <a:gd name="connsiteX1146" fmla="*/ 14918864 w 23801362"/>
              <a:gd name="connsiteY1146" fmla="*/ 5587507 h 7420660"/>
              <a:gd name="connsiteX1147" fmla="*/ 15410428 w 23801362"/>
              <a:gd name="connsiteY1147" fmla="*/ 5594727 h 7420660"/>
              <a:gd name="connsiteX1148" fmla="*/ 15813818 w 23801362"/>
              <a:gd name="connsiteY1148" fmla="*/ 5585789 h 7420660"/>
              <a:gd name="connsiteX1149" fmla="*/ 15760916 w 23801362"/>
              <a:gd name="connsiteY1149" fmla="*/ 5565161 h 7420660"/>
              <a:gd name="connsiteX1150" fmla="*/ 15618736 w 23801362"/>
              <a:gd name="connsiteY1150" fmla="*/ 5540409 h 7420660"/>
              <a:gd name="connsiteX1151" fmla="*/ 15691480 w 23801362"/>
              <a:gd name="connsiteY1151" fmla="*/ 5512907 h 7420660"/>
              <a:gd name="connsiteX1152" fmla="*/ 15888764 w 23801362"/>
              <a:gd name="connsiteY1152" fmla="*/ 5484373 h 7420660"/>
              <a:gd name="connsiteX1153" fmla="*/ 15968120 w 23801362"/>
              <a:gd name="connsiteY1153" fmla="*/ 5483341 h 7420660"/>
              <a:gd name="connsiteX1154" fmla="*/ 16002288 w 23801362"/>
              <a:gd name="connsiteY1154" fmla="*/ 5506719 h 7420660"/>
              <a:gd name="connsiteX1155" fmla="*/ 15927340 w 23801362"/>
              <a:gd name="connsiteY1155" fmla="*/ 5576507 h 7420660"/>
              <a:gd name="connsiteX1156" fmla="*/ 15846884 w 23801362"/>
              <a:gd name="connsiteY1156" fmla="*/ 5590945 h 7420660"/>
              <a:gd name="connsiteX1157" fmla="*/ 15950486 w 23801362"/>
              <a:gd name="connsiteY1157" fmla="*/ 5605041 h 7420660"/>
              <a:gd name="connsiteX1158" fmla="*/ 16071724 w 23801362"/>
              <a:gd name="connsiteY1158" fmla="*/ 5638731 h 7420660"/>
              <a:gd name="connsiteX1159" fmla="*/ 15085292 w 23801362"/>
              <a:gd name="connsiteY1159" fmla="*/ 5642857 h 7420660"/>
              <a:gd name="connsiteX1160" fmla="*/ 14830692 w 23801362"/>
              <a:gd name="connsiteY1160" fmla="*/ 5620167 h 7420660"/>
              <a:gd name="connsiteX1161" fmla="*/ 14688512 w 23801362"/>
              <a:gd name="connsiteY1161" fmla="*/ 5601946 h 7420660"/>
              <a:gd name="connsiteX1162" fmla="*/ 14660960 w 23801362"/>
              <a:gd name="connsiteY1162" fmla="*/ 5594727 h 7420660"/>
              <a:gd name="connsiteX1163" fmla="*/ 14472490 w 23801362"/>
              <a:gd name="connsiteY1163" fmla="*/ 5612947 h 7420660"/>
              <a:gd name="connsiteX1164" fmla="*/ 14190336 w 23801362"/>
              <a:gd name="connsiteY1164" fmla="*/ 5641481 h 7420660"/>
              <a:gd name="connsiteX1165" fmla="*/ 13866302 w 23801362"/>
              <a:gd name="connsiteY1165" fmla="*/ 5681704 h 7420660"/>
              <a:gd name="connsiteX1166" fmla="*/ 13584148 w 23801362"/>
              <a:gd name="connsiteY1166" fmla="*/ 5712301 h 7420660"/>
              <a:gd name="connsiteX1167" fmla="*/ 13601784 w 23801362"/>
              <a:gd name="connsiteY1167" fmla="*/ 5740835 h 7420660"/>
              <a:gd name="connsiteX1168" fmla="*/ 13569820 w 23801362"/>
              <a:gd name="connsiteY1168" fmla="*/ 5758367 h 7420660"/>
              <a:gd name="connsiteX1169" fmla="*/ 13498180 w 23801362"/>
              <a:gd name="connsiteY1169" fmla="*/ 5788964 h 7420660"/>
              <a:gd name="connsiteX1170" fmla="*/ 13392372 w 23801362"/>
              <a:gd name="connsiteY1170" fmla="*/ 5806497 h 7420660"/>
              <a:gd name="connsiteX1171" fmla="*/ 13284360 w 23801362"/>
              <a:gd name="connsiteY1171" fmla="*/ 5816811 h 7420660"/>
              <a:gd name="connsiteX1172" fmla="*/ 13368124 w 23801362"/>
              <a:gd name="connsiteY1172" fmla="*/ 5836750 h 7420660"/>
              <a:gd name="connsiteX1173" fmla="*/ 13466218 w 23801362"/>
              <a:gd name="connsiteY1173" fmla="*/ 5856345 h 7420660"/>
              <a:gd name="connsiteX1174" fmla="*/ 13361512 w 23801362"/>
              <a:gd name="connsiteY1174" fmla="*/ 5875941 h 7420660"/>
              <a:gd name="connsiteX1175" fmla="*/ 13244684 w 23801362"/>
              <a:gd name="connsiteY1175" fmla="*/ 5896569 h 7420660"/>
              <a:gd name="connsiteX1176" fmla="*/ 13196188 w 23801362"/>
              <a:gd name="connsiteY1176" fmla="*/ 5915820 h 7420660"/>
              <a:gd name="connsiteX1177" fmla="*/ 13147694 w 23801362"/>
              <a:gd name="connsiteY1177" fmla="*/ 5896569 h 7420660"/>
              <a:gd name="connsiteX1178" fmla="*/ 13153204 w 23801362"/>
              <a:gd name="connsiteY1178" fmla="*/ 5875941 h 7420660"/>
              <a:gd name="connsiteX1179" fmla="*/ 13137774 w 23801362"/>
              <a:gd name="connsiteY1179" fmla="*/ 5856345 h 7420660"/>
              <a:gd name="connsiteX1180" fmla="*/ 13147694 w 23801362"/>
              <a:gd name="connsiteY1180" fmla="*/ 5836750 h 7420660"/>
              <a:gd name="connsiteX1181" fmla="*/ 13254604 w 23801362"/>
              <a:gd name="connsiteY1181" fmla="*/ 5779682 h 7420660"/>
              <a:gd name="connsiteX1182" fmla="*/ 13157612 w 23801362"/>
              <a:gd name="connsiteY1182" fmla="*/ 5797215 h 7420660"/>
              <a:gd name="connsiteX1183" fmla="*/ 12974654 w 23801362"/>
              <a:gd name="connsiteY1183" fmla="*/ 5825749 h 7420660"/>
              <a:gd name="connsiteX1184" fmla="*/ 12802716 w 23801362"/>
              <a:gd name="connsiteY1184" fmla="*/ 5848439 h 7420660"/>
              <a:gd name="connsiteX1185" fmla="*/ 12766346 w 23801362"/>
              <a:gd name="connsiteY1185" fmla="*/ 5839157 h 7420660"/>
              <a:gd name="connsiteX1186" fmla="*/ 13222640 w 23801362"/>
              <a:gd name="connsiteY1186" fmla="*/ 5761461 h 7420660"/>
              <a:gd name="connsiteX1187" fmla="*/ 13330652 w 23801362"/>
              <a:gd name="connsiteY1187" fmla="*/ 5713332 h 7420660"/>
              <a:gd name="connsiteX1188" fmla="*/ 13473932 w 23801362"/>
              <a:gd name="connsiteY1188" fmla="*/ 5655920 h 7420660"/>
              <a:gd name="connsiteX1189" fmla="*/ 13631542 w 23801362"/>
              <a:gd name="connsiteY1189" fmla="*/ 5631855 h 7420660"/>
              <a:gd name="connsiteX1190" fmla="*/ 13640360 w 23801362"/>
              <a:gd name="connsiteY1190" fmla="*/ 5641481 h 7420660"/>
              <a:gd name="connsiteX1191" fmla="*/ 13651380 w 23801362"/>
              <a:gd name="connsiteY1191" fmla="*/ 5662109 h 7420660"/>
              <a:gd name="connsiteX1192" fmla="*/ 13774822 w 23801362"/>
              <a:gd name="connsiteY1192" fmla="*/ 5635637 h 7420660"/>
              <a:gd name="connsiteX1193" fmla="*/ 13823318 w 23801362"/>
              <a:gd name="connsiteY1193" fmla="*/ 5599883 h 7420660"/>
              <a:gd name="connsiteX1194" fmla="*/ 13855280 w 23801362"/>
              <a:gd name="connsiteY1194" fmla="*/ 5587507 h 7420660"/>
              <a:gd name="connsiteX1195" fmla="*/ 14213482 w 23801362"/>
              <a:gd name="connsiteY1195" fmla="*/ 5494686 h 7420660"/>
              <a:gd name="connsiteX1196" fmla="*/ 14310472 w 23801362"/>
              <a:gd name="connsiteY1196" fmla="*/ 5471996 h 7420660"/>
              <a:gd name="connsiteX1197" fmla="*/ 14222300 w 23801362"/>
              <a:gd name="connsiteY1197" fmla="*/ 5532502 h 7420660"/>
              <a:gd name="connsiteX1198" fmla="*/ 13974312 w 23801362"/>
              <a:gd name="connsiteY1198" fmla="*/ 5605041 h 7420660"/>
              <a:gd name="connsiteX1199" fmla="*/ 14023912 w 23801362"/>
              <a:gd name="connsiteY1199" fmla="*/ 5614323 h 7420660"/>
              <a:gd name="connsiteX1200" fmla="*/ 14199154 w 23801362"/>
              <a:gd name="connsiteY1200" fmla="*/ 5587507 h 7420660"/>
              <a:gd name="connsiteX1201" fmla="*/ 14248752 w 23801362"/>
              <a:gd name="connsiteY1201" fmla="*/ 5566193 h 7420660"/>
              <a:gd name="connsiteX1202" fmla="*/ 14491226 w 23801362"/>
              <a:gd name="connsiteY1202" fmla="*/ 5523220 h 7420660"/>
              <a:gd name="connsiteX1203" fmla="*/ 14644428 w 23801362"/>
              <a:gd name="connsiteY1203" fmla="*/ 5476121 h 7420660"/>
              <a:gd name="connsiteX1204" fmla="*/ 14984994 w 23801362"/>
              <a:gd name="connsiteY1204" fmla="*/ 5391207 h 7420660"/>
              <a:gd name="connsiteX1205" fmla="*/ 14998220 w 23801362"/>
              <a:gd name="connsiteY1205" fmla="*/ 5382613 h 7420660"/>
              <a:gd name="connsiteX1206" fmla="*/ 4954237 w 23801362"/>
              <a:gd name="connsiteY1206" fmla="*/ 5375049 h 7420660"/>
              <a:gd name="connsiteX1207" fmla="*/ 4935500 w 23801362"/>
              <a:gd name="connsiteY1207" fmla="*/ 5394301 h 7420660"/>
              <a:gd name="connsiteX1208" fmla="*/ 4954237 w 23801362"/>
              <a:gd name="connsiteY1208" fmla="*/ 5413897 h 7420660"/>
              <a:gd name="connsiteX1209" fmla="*/ 4974076 w 23801362"/>
              <a:gd name="connsiteY1209" fmla="*/ 5394301 h 7420660"/>
              <a:gd name="connsiteX1210" fmla="*/ 4954237 w 23801362"/>
              <a:gd name="connsiteY1210" fmla="*/ 5375049 h 7420660"/>
              <a:gd name="connsiteX1211" fmla="*/ 15812716 w 23801362"/>
              <a:gd name="connsiteY1211" fmla="*/ 5370924 h 7420660"/>
              <a:gd name="connsiteX1212" fmla="*/ 15855700 w 23801362"/>
              <a:gd name="connsiteY1212" fmla="*/ 5387081 h 7420660"/>
              <a:gd name="connsiteX1213" fmla="*/ 15852394 w 23801362"/>
              <a:gd name="connsiteY1213" fmla="*/ 5403583 h 7420660"/>
              <a:gd name="connsiteX1214" fmla="*/ 15808308 w 23801362"/>
              <a:gd name="connsiteY1214" fmla="*/ 5387081 h 7420660"/>
              <a:gd name="connsiteX1215" fmla="*/ 15812716 w 23801362"/>
              <a:gd name="connsiteY1215" fmla="*/ 5370924 h 7420660"/>
              <a:gd name="connsiteX1216" fmla="*/ 17638996 w 23801362"/>
              <a:gd name="connsiteY1216" fmla="*/ 5367143 h 7420660"/>
              <a:gd name="connsiteX1217" fmla="*/ 17646710 w 23801362"/>
              <a:gd name="connsiteY1217" fmla="*/ 5385363 h 7420660"/>
              <a:gd name="connsiteX1218" fmla="*/ 17615850 w 23801362"/>
              <a:gd name="connsiteY1218" fmla="*/ 5403583 h 7420660"/>
              <a:gd name="connsiteX1219" fmla="*/ 17610338 w 23801362"/>
              <a:gd name="connsiteY1219" fmla="*/ 5385363 h 7420660"/>
              <a:gd name="connsiteX1220" fmla="*/ 17638996 w 23801362"/>
              <a:gd name="connsiteY1220" fmla="*/ 5367143 h 7420660"/>
              <a:gd name="connsiteX1221" fmla="*/ 12051044 w 23801362"/>
              <a:gd name="connsiteY1221" fmla="*/ 5356829 h 7420660"/>
              <a:gd name="connsiteX1222" fmla="*/ 12015776 w 23801362"/>
              <a:gd name="connsiteY1222" fmla="*/ 5374018 h 7420660"/>
              <a:gd name="connsiteX1223" fmla="*/ 11612384 w 23801362"/>
              <a:gd name="connsiteY1223" fmla="*/ 5424211 h 7420660"/>
              <a:gd name="connsiteX1224" fmla="*/ 11507680 w 23801362"/>
              <a:gd name="connsiteY1224" fmla="*/ 5422147 h 7420660"/>
              <a:gd name="connsiteX1225" fmla="*/ 11534132 w 23801362"/>
              <a:gd name="connsiteY1225" fmla="*/ 5375049 h 7420660"/>
              <a:gd name="connsiteX1226" fmla="*/ 11043670 w 23801362"/>
              <a:gd name="connsiteY1226" fmla="*/ 5444493 h 7420660"/>
              <a:gd name="connsiteX1227" fmla="*/ 10724044 w 23801362"/>
              <a:gd name="connsiteY1227" fmla="*/ 5465808 h 7420660"/>
              <a:gd name="connsiteX1228" fmla="*/ 10385680 w 23801362"/>
              <a:gd name="connsiteY1228" fmla="*/ 5494686 h 7420660"/>
              <a:gd name="connsiteX1229" fmla="*/ 10221460 w 23801362"/>
              <a:gd name="connsiteY1229" fmla="*/ 5512907 h 7420660"/>
              <a:gd name="connsiteX1230" fmla="*/ 10023070 w 23801362"/>
              <a:gd name="connsiteY1230" fmla="*/ 5533189 h 7420660"/>
              <a:gd name="connsiteX1231" fmla="*/ 9791617 w 23801362"/>
              <a:gd name="connsiteY1231" fmla="*/ 5561036 h 7420660"/>
              <a:gd name="connsiteX1232" fmla="*/ 9271397 w 23801362"/>
              <a:gd name="connsiteY1232" fmla="*/ 5633575 h 7420660"/>
              <a:gd name="connsiteX1233" fmla="*/ 9772880 w 23801362"/>
              <a:gd name="connsiteY1233" fmla="*/ 5660389 h 7420660"/>
              <a:gd name="connsiteX1234" fmla="*/ 10253422 w 23801362"/>
              <a:gd name="connsiteY1234" fmla="*/ 5638731 h 7420660"/>
              <a:gd name="connsiteX1235" fmla="*/ 10620440 w 23801362"/>
              <a:gd name="connsiteY1235" fmla="*/ 5621542 h 7420660"/>
              <a:gd name="connsiteX1236" fmla="*/ 10841976 w 23801362"/>
              <a:gd name="connsiteY1236" fmla="*/ 5611229 h 7420660"/>
              <a:gd name="connsiteX1237" fmla="*/ 10967620 w 23801362"/>
              <a:gd name="connsiteY1237" fmla="*/ 5591633 h 7420660"/>
              <a:gd name="connsiteX1238" fmla="*/ 10990768 w 23801362"/>
              <a:gd name="connsiteY1238" fmla="*/ 5574100 h 7420660"/>
              <a:gd name="connsiteX1239" fmla="*/ 11066816 w 23801362"/>
              <a:gd name="connsiteY1239" fmla="*/ 5591633 h 7420660"/>
              <a:gd name="connsiteX1240" fmla="*/ 11172624 w 23801362"/>
              <a:gd name="connsiteY1240" fmla="*/ 5580631 h 7420660"/>
              <a:gd name="connsiteX1241" fmla="*/ 11289452 w 23801362"/>
              <a:gd name="connsiteY1241" fmla="*/ 5554848 h 7420660"/>
              <a:gd name="connsiteX1242" fmla="*/ 11656472 w 23801362"/>
              <a:gd name="connsiteY1242" fmla="*/ 5509813 h 7420660"/>
              <a:gd name="connsiteX1243" fmla="*/ 11698352 w 23801362"/>
              <a:gd name="connsiteY1243" fmla="*/ 5502593 h 7420660"/>
              <a:gd name="connsiteX1244" fmla="*/ 11719294 w 23801362"/>
              <a:gd name="connsiteY1244" fmla="*/ 5493655 h 7420660"/>
              <a:gd name="connsiteX1245" fmla="*/ 11733622 w 23801362"/>
              <a:gd name="connsiteY1245" fmla="*/ 5480247 h 7420660"/>
              <a:gd name="connsiteX1246" fmla="*/ 12013572 w 23801362"/>
              <a:gd name="connsiteY1246" fmla="*/ 5419053 h 7420660"/>
              <a:gd name="connsiteX1247" fmla="*/ 12037818 w 23801362"/>
              <a:gd name="connsiteY1247" fmla="*/ 5394301 h 7420660"/>
              <a:gd name="connsiteX1248" fmla="*/ 12066476 w 23801362"/>
              <a:gd name="connsiteY1248" fmla="*/ 5375049 h 7420660"/>
              <a:gd name="connsiteX1249" fmla="*/ 12051044 w 23801362"/>
              <a:gd name="connsiteY1249" fmla="*/ 5356829 h 7420660"/>
              <a:gd name="connsiteX1250" fmla="*/ 13024252 w 23801362"/>
              <a:gd name="connsiteY1250" fmla="*/ 5344453 h 7420660"/>
              <a:gd name="connsiteX1251" fmla="*/ 13041886 w 23801362"/>
              <a:gd name="connsiteY1251" fmla="*/ 5355453 h 7420660"/>
              <a:gd name="connsiteX1252" fmla="*/ 13014332 w 23801362"/>
              <a:gd name="connsiteY1252" fmla="*/ 5376081 h 7420660"/>
              <a:gd name="connsiteX1253" fmla="*/ 13002208 w 23801362"/>
              <a:gd name="connsiteY1253" fmla="*/ 5352359 h 7420660"/>
              <a:gd name="connsiteX1254" fmla="*/ 13024252 w 23801362"/>
              <a:gd name="connsiteY1254" fmla="*/ 5344453 h 7420660"/>
              <a:gd name="connsiteX1255" fmla="*/ 10659016 w 23801362"/>
              <a:gd name="connsiteY1255" fmla="*/ 5342390 h 7420660"/>
              <a:gd name="connsiteX1256" fmla="*/ 10620440 w 23801362"/>
              <a:gd name="connsiteY1256" fmla="*/ 5357517 h 7420660"/>
              <a:gd name="connsiteX1257" fmla="*/ 10678856 w 23801362"/>
              <a:gd name="connsiteY1257" fmla="*/ 5381925 h 7420660"/>
              <a:gd name="connsiteX1258" fmla="*/ 10705308 w 23801362"/>
              <a:gd name="connsiteY1258" fmla="*/ 5355453 h 7420660"/>
              <a:gd name="connsiteX1259" fmla="*/ 10659016 w 23801362"/>
              <a:gd name="connsiteY1259" fmla="*/ 5342390 h 7420660"/>
              <a:gd name="connsiteX1260" fmla="*/ 4161784 w 23801362"/>
              <a:gd name="connsiteY1260" fmla="*/ 5342046 h 7420660"/>
              <a:gd name="connsiteX1261" fmla="*/ 4180520 w 23801362"/>
              <a:gd name="connsiteY1261" fmla="*/ 5344453 h 7420660"/>
              <a:gd name="connsiteX1262" fmla="*/ 4160682 w 23801362"/>
              <a:gd name="connsiteY1262" fmla="*/ 5386051 h 7420660"/>
              <a:gd name="connsiteX1263" fmla="*/ 4091246 w 23801362"/>
              <a:gd name="connsiteY1263" fmla="*/ 5395677 h 7420660"/>
              <a:gd name="connsiteX1264" fmla="*/ 4125412 w 23801362"/>
              <a:gd name="connsiteY1264" fmla="*/ 5353391 h 7420660"/>
              <a:gd name="connsiteX1265" fmla="*/ 4161784 w 23801362"/>
              <a:gd name="connsiteY1265" fmla="*/ 5342046 h 7420660"/>
              <a:gd name="connsiteX1266" fmla="*/ 22906218 w 23801362"/>
              <a:gd name="connsiteY1266" fmla="*/ 5326232 h 7420660"/>
              <a:gd name="connsiteX1267" fmla="*/ 22931566 w 23801362"/>
              <a:gd name="connsiteY1267" fmla="*/ 5335171 h 7420660"/>
              <a:gd name="connsiteX1268" fmla="*/ 22907320 w 23801362"/>
              <a:gd name="connsiteY1268" fmla="*/ 5358547 h 7420660"/>
              <a:gd name="connsiteX1269" fmla="*/ 22883072 w 23801362"/>
              <a:gd name="connsiteY1269" fmla="*/ 5335171 h 7420660"/>
              <a:gd name="connsiteX1270" fmla="*/ 22906218 w 23801362"/>
              <a:gd name="connsiteY1270" fmla="*/ 5326232 h 7420660"/>
              <a:gd name="connsiteX1271" fmla="*/ 6986620 w 23801362"/>
              <a:gd name="connsiteY1271" fmla="*/ 5323825 h 7420660"/>
              <a:gd name="connsiteX1272" fmla="*/ 6939228 w 23801362"/>
              <a:gd name="connsiteY1272" fmla="*/ 5347547 h 7420660"/>
              <a:gd name="connsiteX1273" fmla="*/ 7013072 w 23801362"/>
              <a:gd name="connsiteY1273" fmla="*/ 5351672 h 7420660"/>
              <a:gd name="connsiteX1274" fmla="*/ 6986620 w 23801362"/>
              <a:gd name="connsiteY1274" fmla="*/ 5323825 h 7420660"/>
              <a:gd name="connsiteX1275" fmla="*/ 23372430 w 23801362"/>
              <a:gd name="connsiteY1275" fmla="*/ 5316606 h 7420660"/>
              <a:gd name="connsiteX1276" fmla="*/ 23401088 w 23801362"/>
              <a:gd name="connsiteY1276" fmla="*/ 5335171 h 7420660"/>
              <a:gd name="connsiteX1277" fmla="*/ 23384554 w 23801362"/>
              <a:gd name="connsiteY1277" fmla="*/ 5353391 h 7420660"/>
              <a:gd name="connsiteX1278" fmla="*/ 23357000 w 23801362"/>
              <a:gd name="connsiteY1278" fmla="*/ 5335171 h 7420660"/>
              <a:gd name="connsiteX1279" fmla="*/ 23372430 w 23801362"/>
              <a:gd name="connsiteY1279" fmla="*/ 5316606 h 7420660"/>
              <a:gd name="connsiteX1280" fmla="*/ 12467660 w 23801362"/>
              <a:gd name="connsiteY1280" fmla="*/ 5304230 h 7420660"/>
              <a:gd name="connsiteX1281" fmla="*/ 12408144 w 23801362"/>
              <a:gd name="connsiteY1281" fmla="*/ 5305605 h 7420660"/>
              <a:gd name="connsiteX1282" fmla="*/ 12094028 w 23801362"/>
              <a:gd name="connsiteY1282" fmla="*/ 5374018 h 7420660"/>
              <a:gd name="connsiteX1283" fmla="*/ 12364058 w 23801362"/>
              <a:gd name="connsiteY1283" fmla="*/ 5354766 h 7420660"/>
              <a:gd name="connsiteX1284" fmla="*/ 12425780 w 23801362"/>
              <a:gd name="connsiteY1284" fmla="*/ 5336202 h 7420660"/>
              <a:gd name="connsiteX1285" fmla="*/ 12480888 w 23801362"/>
              <a:gd name="connsiteY1285" fmla="*/ 5316606 h 7420660"/>
              <a:gd name="connsiteX1286" fmla="*/ 12467660 w 23801362"/>
              <a:gd name="connsiteY1286" fmla="*/ 5304230 h 7420660"/>
              <a:gd name="connsiteX1287" fmla="*/ 6401373 w 23801362"/>
              <a:gd name="connsiteY1287" fmla="*/ 5304230 h 7420660"/>
              <a:gd name="connsiteX1288" fmla="*/ 6337448 w 23801362"/>
              <a:gd name="connsiteY1288" fmla="*/ 5308699 h 7420660"/>
              <a:gd name="connsiteX1289" fmla="*/ 6228334 w 23801362"/>
              <a:gd name="connsiteY1289" fmla="*/ 5357517 h 7420660"/>
              <a:gd name="connsiteX1290" fmla="*/ 6376023 w 23801362"/>
              <a:gd name="connsiteY1290" fmla="*/ 5363705 h 7420660"/>
              <a:gd name="connsiteX1291" fmla="*/ 6420110 w 23801362"/>
              <a:gd name="connsiteY1291" fmla="*/ 5323825 h 7420660"/>
              <a:gd name="connsiteX1292" fmla="*/ 6401373 w 23801362"/>
              <a:gd name="connsiteY1292" fmla="*/ 5304230 h 7420660"/>
              <a:gd name="connsiteX1293" fmla="*/ 6480728 w 23801362"/>
              <a:gd name="connsiteY1293" fmla="*/ 5302167 h 7420660"/>
              <a:gd name="connsiteX1294" fmla="*/ 6446562 w 23801362"/>
              <a:gd name="connsiteY1294" fmla="*/ 5315919 h 7420660"/>
              <a:gd name="connsiteX1295" fmla="*/ 6493954 w 23801362"/>
              <a:gd name="connsiteY1295" fmla="*/ 5336202 h 7420660"/>
              <a:gd name="connsiteX1296" fmla="*/ 6528121 w 23801362"/>
              <a:gd name="connsiteY1296" fmla="*/ 5365767 h 7420660"/>
              <a:gd name="connsiteX1297" fmla="*/ 6512691 w 23801362"/>
              <a:gd name="connsiteY1297" fmla="*/ 5394301 h 7420660"/>
              <a:gd name="connsiteX1298" fmla="*/ 6540245 w 23801362"/>
              <a:gd name="connsiteY1298" fmla="*/ 5449651 h 7420660"/>
              <a:gd name="connsiteX1299" fmla="*/ 6463094 w 23801362"/>
              <a:gd name="connsiteY1299" fmla="*/ 5471996 h 7420660"/>
              <a:gd name="connsiteX1300" fmla="*/ 6342958 w 23801362"/>
              <a:gd name="connsiteY1300" fmla="*/ 5452745 h 7420660"/>
              <a:gd name="connsiteX1301" fmla="*/ 6366104 w 23801362"/>
              <a:gd name="connsiteY1301" fmla="*/ 5436587 h 7420660"/>
              <a:gd name="connsiteX1302" fmla="*/ 6459787 w 23801362"/>
              <a:gd name="connsiteY1302" fmla="*/ 5419053 h 7420660"/>
              <a:gd name="connsiteX1303" fmla="*/ 6254786 w 23801362"/>
              <a:gd name="connsiteY1303" fmla="*/ 5402552 h 7420660"/>
              <a:gd name="connsiteX1304" fmla="*/ 6087257 w 23801362"/>
              <a:gd name="connsiteY1304" fmla="*/ 5440368 h 7420660"/>
              <a:gd name="connsiteX1305" fmla="*/ 5990267 w 23801362"/>
              <a:gd name="connsiteY1305" fmla="*/ 5451369 h 7420660"/>
              <a:gd name="connsiteX1306" fmla="*/ 5861314 w 23801362"/>
              <a:gd name="connsiteY1306" fmla="*/ 5474059 h 7420660"/>
              <a:gd name="connsiteX1307" fmla="*/ 5925240 w 23801362"/>
              <a:gd name="connsiteY1307" fmla="*/ 5493655 h 7420660"/>
              <a:gd name="connsiteX1308" fmla="*/ 6079542 w 23801362"/>
              <a:gd name="connsiteY1308" fmla="*/ 5506031 h 7420660"/>
              <a:gd name="connsiteX1309" fmla="*/ 6171022 w 23801362"/>
              <a:gd name="connsiteY1309" fmla="*/ 5470965 h 7420660"/>
              <a:gd name="connsiteX1310" fmla="*/ 6187554 w 23801362"/>
              <a:gd name="connsiteY1310" fmla="*/ 5463745 h 7420660"/>
              <a:gd name="connsiteX1311" fmla="*/ 6268012 w 23801362"/>
              <a:gd name="connsiteY1311" fmla="*/ 5516344 h 7420660"/>
              <a:gd name="connsiteX1312" fmla="*/ 6696752 w 23801362"/>
              <a:gd name="connsiteY1312" fmla="*/ 5499499 h 7420660"/>
              <a:gd name="connsiteX1313" fmla="*/ 6716590 w 23801362"/>
              <a:gd name="connsiteY1313" fmla="*/ 5512907 h 7420660"/>
              <a:gd name="connsiteX1314" fmla="*/ 7039524 w 23801362"/>
              <a:gd name="connsiteY1314" fmla="*/ 5496749 h 7420660"/>
              <a:gd name="connsiteX1315" fmla="*/ 6986620 w 23801362"/>
              <a:gd name="connsiteY1315" fmla="*/ 5474059 h 7420660"/>
              <a:gd name="connsiteX1316" fmla="*/ 6886323 w 23801362"/>
              <a:gd name="connsiteY1316" fmla="*/ 5435211 h 7420660"/>
              <a:gd name="connsiteX1317" fmla="*/ 6790435 w 23801362"/>
              <a:gd name="connsiteY1317" fmla="*/ 5358547 h 7420660"/>
              <a:gd name="connsiteX1318" fmla="*/ 6480728 w 23801362"/>
              <a:gd name="connsiteY1318" fmla="*/ 5302167 h 7420660"/>
              <a:gd name="connsiteX1319" fmla="*/ 12566856 w 23801362"/>
              <a:gd name="connsiteY1319" fmla="*/ 5299417 h 7420660"/>
              <a:gd name="connsiteX1320" fmla="*/ 12533790 w 23801362"/>
              <a:gd name="connsiteY1320" fmla="*/ 5304230 h 7420660"/>
              <a:gd name="connsiteX1321" fmla="*/ 12566856 w 23801362"/>
              <a:gd name="connsiteY1321" fmla="*/ 5312481 h 7420660"/>
              <a:gd name="connsiteX1322" fmla="*/ 12601022 w 23801362"/>
              <a:gd name="connsiteY1322" fmla="*/ 5304230 h 7420660"/>
              <a:gd name="connsiteX1323" fmla="*/ 12566856 w 23801362"/>
              <a:gd name="connsiteY1323" fmla="*/ 5299417 h 7420660"/>
              <a:gd name="connsiteX1324" fmla="*/ 14332516 w 23801362"/>
              <a:gd name="connsiteY1324" fmla="*/ 5271227 h 7420660"/>
              <a:gd name="connsiteX1325" fmla="*/ 14373296 w 23801362"/>
              <a:gd name="connsiteY1325" fmla="*/ 5272945 h 7420660"/>
              <a:gd name="connsiteX1326" fmla="*/ 14364478 w 23801362"/>
              <a:gd name="connsiteY1326" fmla="*/ 5309387 h 7420660"/>
              <a:gd name="connsiteX1327" fmla="*/ 14299452 w 23801362"/>
              <a:gd name="connsiteY1327" fmla="*/ 5334139 h 7420660"/>
              <a:gd name="connsiteX1328" fmla="*/ 14146250 w 23801362"/>
              <a:gd name="connsiteY1328" fmla="*/ 5334139 h 7420660"/>
              <a:gd name="connsiteX1329" fmla="*/ 13955576 w 23801362"/>
              <a:gd name="connsiteY1329" fmla="*/ 5353391 h 7420660"/>
              <a:gd name="connsiteX1330" fmla="*/ 13930228 w 23801362"/>
              <a:gd name="connsiteY1330" fmla="*/ 5334139 h 7420660"/>
              <a:gd name="connsiteX1331" fmla="*/ 14247648 w 23801362"/>
              <a:gd name="connsiteY1331" fmla="*/ 5277071 h 7420660"/>
              <a:gd name="connsiteX1332" fmla="*/ 14332516 w 23801362"/>
              <a:gd name="connsiteY1332" fmla="*/ 5271227 h 7420660"/>
              <a:gd name="connsiteX1333" fmla="*/ 2903117 w 23801362"/>
              <a:gd name="connsiteY1333" fmla="*/ 5267789 h 7420660"/>
              <a:gd name="connsiteX1334" fmla="*/ 2885483 w 23801362"/>
              <a:gd name="connsiteY1334" fmla="*/ 5269851 h 7420660"/>
              <a:gd name="connsiteX1335" fmla="*/ 2872257 w 23801362"/>
              <a:gd name="connsiteY1335" fmla="*/ 5297011 h 7420660"/>
              <a:gd name="connsiteX1336" fmla="*/ 2903117 w 23801362"/>
              <a:gd name="connsiteY1336" fmla="*/ 5277759 h 7420660"/>
              <a:gd name="connsiteX1337" fmla="*/ 2903117 w 23801362"/>
              <a:gd name="connsiteY1337" fmla="*/ 5267789 h 7420660"/>
              <a:gd name="connsiteX1338" fmla="*/ 13610600 w 23801362"/>
              <a:gd name="connsiteY1338" fmla="*/ 5263320 h 7420660"/>
              <a:gd name="connsiteX1339" fmla="*/ 12998902 w 23801362"/>
              <a:gd name="connsiteY1339" fmla="*/ 5294261 h 7420660"/>
              <a:gd name="connsiteX1340" fmla="*/ 12720056 w 23801362"/>
              <a:gd name="connsiteY1340" fmla="*/ 5374018 h 7420660"/>
              <a:gd name="connsiteX1341" fmla="*/ 12648416 w 23801362"/>
              <a:gd name="connsiteY1341" fmla="*/ 5388457 h 7420660"/>
              <a:gd name="connsiteX1342" fmla="*/ 12349730 w 23801362"/>
              <a:gd name="connsiteY1342" fmla="*/ 5466839 h 7420660"/>
              <a:gd name="connsiteX1343" fmla="*/ 12258250 w 23801362"/>
              <a:gd name="connsiteY1343" fmla="*/ 5485403 h 7420660"/>
              <a:gd name="connsiteX1344" fmla="*/ 12194324 w 23801362"/>
              <a:gd name="connsiteY1344" fmla="*/ 5504655 h 7420660"/>
              <a:gd name="connsiteX1345" fmla="*/ 12623064 w 23801362"/>
              <a:gd name="connsiteY1345" fmla="*/ 5511187 h 7420660"/>
              <a:gd name="connsiteX1346" fmla="*/ 12789492 w 23801362"/>
              <a:gd name="connsiteY1346" fmla="*/ 5477153 h 7420660"/>
              <a:gd name="connsiteX1347" fmla="*/ 12865540 w 23801362"/>
              <a:gd name="connsiteY1347" fmla="*/ 5465808 h 7420660"/>
              <a:gd name="connsiteX1348" fmla="*/ 12778470 w 23801362"/>
              <a:gd name="connsiteY1348" fmla="*/ 5451369 h 7420660"/>
              <a:gd name="connsiteX1349" fmla="*/ 12858928 w 23801362"/>
              <a:gd name="connsiteY1349" fmla="*/ 5447587 h 7420660"/>
              <a:gd name="connsiteX1350" fmla="*/ 13037478 w 23801362"/>
              <a:gd name="connsiteY1350" fmla="*/ 5436587 h 7420660"/>
              <a:gd name="connsiteX1351" fmla="*/ 13096994 w 23801362"/>
              <a:gd name="connsiteY1351" fmla="*/ 5413897 h 7420660"/>
              <a:gd name="connsiteX1352" fmla="*/ 13228152 w 23801362"/>
              <a:gd name="connsiteY1352" fmla="*/ 5349609 h 7420660"/>
              <a:gd name="connsiteX1353" fmla="*/ 13234764 w 23801362"/>
              <a:gd name="connsiteY1353" fmla="*/ 5343077 h 7420660"/>
              <a:gd name="connsiteX1354" fmla="*/ 13368124 w 23801362"/>
              <a:gd name="connsiteY1354" fmla="*/ 5326919 h 7420660"/>
              <a:gd name="connsiteX1355" fmla="*/ 13585252 w 23801362"/>
              <a:gd name="connsiteY1355" fmla="*/ 5294261 h 7420660"/>
              <a:gd name="connsiteX1356" fmla="*/ 13696568 w 23801362"/>
              <a:gd name="connsiteY1356" fmla="*/ 5273633 h 7420660"/>
              <a:gd name="connsiteX1357" fmla="*/ 13610600 w 23801362"/>
              <a:gd name="connsiteY1357" fmla="*/ 5263320 h 7420660"/>
              <a:gd name="connsiteX1358" fmla="*/ 7114470 w 23801362"/>
              <a:gd name="connsiteY1358" fmla="*/ 5239255 h 7420660"/>
              <a:gd name="connsiteX1359" fmla="*/ 7067078 w 23801362"/>
              <a:gd name="connsiteY1359" fmla="*/ 5255413 h 7420660"/>
              <a:gd name="connsiteX1360" fmla="*/ 7067078 w 23801362"/>
              <a:gd name="connsiteY1360" fmla="*/ 5282915 h 7420660"/>
              <a:gd name="connsiteX1361" fmla="*/ 7151944 w 23801362"/>
              <a:gd name="connsiteY1361" fmla="*/ 5255413 h 7420660"/>
              <a:gd name="connsiteX1362" fmla="*/ 7114470 w 23801362"/>
              <a:gd name="connsiteY1362" fmla="*/ 5239255 h 7420660"/>
              <a:gd name="connsiteX1363" fmla="*/ 6274624 w 23801362"/>
              <a:gd name="connsiteY1363" fmla="*/ 5237880 h 7420660"/>
              <a:gd name="connsiteX1364" fmla="*/ 6228334 w 23801362"/>
              <a:gd name="connsiteY1364" fmla="*/ 5257475 h 7420660"/>
              <a:gd name="connsiteX1365" fmla="*/ 6274624 w 23801362"/>
              <a:gd name="connsiteY1365" fmla="*/ 5277759 h 7420660"/>
              <a:gd name="connsiteX1366" fmla="*/ 6323120 w 23801362"/>
              <a:gd name="connsiteY1366" fmla="*/ 5257475 h 7420660"/>
              <a:gd name="connsiteX1367" fmla="*/ 6274624 w 23801362"/>
              <a:gd name="connsiteY1367" fmla="*/ 5237880 h 7420660"/>
              <a:gd name="connsiteX1368" fmla="*/ 14589044 w 23801362"/>
              <a:gd name="connsiteY1368" fmla="*/ 5222066 h 7420660"/>
              <a:gd name="connsiteX1369" fmla="*/ 14640018 w 23801362"/>
              <a:gd name="connsiteY1369" fmla="*/ 5222409 h 7420660"/>
              <a:gd name="connsiteX1370" fmla="*/ 14660960 w 23801362"/>
              <a:gd name="connsiteY1370" fmla="*/ 5239255 h 7420660"/>
              <a:gd name="connsiteX1371" fmla="*/ 14398644 w 23801362"/>
              <a:gd name="connsiteY1371" fmla="*/ 5252319 h 7420660"/>
              <a:gd name="connsiteX1372" fmla="*/ 14509964 w 23801362"/>
              <a:gd name="connsiteY1372" fmla="*/ 5226879 h 7420660"/>
              <a:gd name="connsiteX1373" fmla="*/ 14589044 w 23801362"/>
              <a:gd name="connsiteY1373" fmla="*/ 5222066 h 7420660"/>
              <a:gd name="connsiteX1374" fmla="*/ 13008820 w 23801362"/>
              <a:gd name="connsiteY1374" fmla="*/ 5221379 h 7420660"/>
              <a:gd name="connsiteX1375" fmla="*/ 12986778 w 23801362"/>
              <a:gd name="connsiteY1375" fmla="*/ 5224816 h 7420660"/>
              <a:gd name="connsiteX1376" fmla="*/ 12998902 w 23801362"/>
              <a:gd name="connsiteY1376" fmla="*/ 5236161 h 7420660"/>
              <a:gd name="connsiteX1377" fmla="*/ 13024252 w 23801362"/>
              <a:gd name="connsiteY1377" fmla="*/ 5226879 h 7420660"/>
              <a:gd name="connsiteX1378" fmla="*/ 13008820 w 23801362"/>
              <a:gd name="connsiteY1378" fmla="*/ 5221379 h 7420660"/>
              <a:gd name="connsiteX1379" fmla="*/ 3065135 w 23801362"/>
              <a:gd name="connsiteY1379" fmla="*/ 5221379 h 7420660"/>
              <a:gd name="connsiteX1380" fmla="*/ 3044194 w 23801362"/>
              <a:gd name="connsiteY1380" fmla="*/ 5224816 h 7420660"/>
              <a:gd name="connsiteX1381" fmla="*/ 3055215 w 23801362"/>
              <a:gd name="connsiteY1381" fmla="*/ 5236161 h 7420660"/>
              <a:gd name="connsiteX1382" fmla="*/ 3080565 w 23801362"/>
              <a:gd name="connsiteY1382" fmla="*/ 5226879 h 7420660"/>
              <a:gd name="connsiteX1383" fmla="*/ 3065135 w 23801362"/>
              <a:gd name="connsiteY1383" fmla="*/ 5221379 h 7420660"/>
              <a:gd name="connsiteX1384" fmla="*/ 12921752 w 23801362"/>
              <a:gd name="connsiteY1384" fmla="*/ 5212440 h 7420660"/>
              <a:gd name="connsiteX1385" fmla="*/ 12836884 w 23801362"/>
              <a:gd name="connsiteY1385" fmla="*/ 5232035 h 7420660"/>
              <a:gd name="connsiteX1386" fmla="*/ 12749814 w 23801362"/>
              <a:gd name="connsiteY1386" fmla="*/ 5257475 h 7420660"/>
              <a:gd name="connsiteX1387" fmla="*/ 12833578 w 23801362"/>
              <a:gd name="connsiteY1387" fmla="*/ 5249225 h 7420660"/>
              <a:gd name="connsiteX1388" fmla="*/ 12927262 w 23801362"/>
              <a:gd name="connsiteY1388" fmla="*/ 5229629 h 7420660"/>
              <a:gd name="connsiteX1389" fmla="*/ 12921752 w 23801362"/>
              <a:gd name="connsiteY1389" fmla="*/ 5212440 h 7420660"/>
              <a:gd name="connsiteX1390" fmla="*/ 6843339 w 23801362"/>
              <a:gd name="connsiteY1390" fmla="*/ 5201439 h 7420660"/>
              <a:gd name="connsiteX1391" fmla="*/ 6809172 w 23801362"/>
              <a:gd name="connsiteY1391" fmla="*/ 5205565 h 7420660"/>
              <a:gd name="connsiteX1392" fmla="*/ 6843339 w 23801362"/>
              <a:gd name="connsiteY1392" fmla="*/ 5213471 h 7420660"/>
              <a:gd name="connsiteX1393" fmla="*/ 6877506 w 23801362"/>
              <a:gd name="connsiteY1393" fmla="*/ 5205565 h 7420660"/>
              <a:gd name="connsiteX1394" fmla="*/ 6843339 w 23801362"/>
              <a:gd name="connsiteY1394" fmla="*/ 5201439 h 7420660"/>
              <a:gd name="connsiteX1395" fmla="*/ 16442048 w 23801362"/>
              <a:gd name="connsiteY1395" fmla="*/ 5178749 h 7420660"/>
              <a:gd name="connsiteX1396" fmla="*/ 16448662 w 23801362"/>
              <a:gd name="connsiteY1396" fmla="*/ 5198345 h 7420660"/>
              <a:gd name="connsiteX1397" fmla="*/ 16418904 w 23801362"/>
              <a:gd name="connsiteY1397" fmla="*/ 5216565 h 7420660"/>
              <a:gd name="connsiteX1398" fmla="*/ 16412292 w 23801362"/>
              <a:gd name="connsiteY1398" fmla="*/ 5198345 h 7420660"/>
              <a:gd name="connsiteX1399" fmla="*/ 16442048 w 23801362"/>
              <a:gd name="connsiteY1399" fmla="*/ 5178749 h 7420660"/>
              <a:gd name="connsiteX1400" fmla="*/ 21503168 w 23801362"/>
              <a:gd name="connsiteY1400" fmla="*/ 5169467 h 7420660"/>
              <a:gd name="connsiteX1401" fmla="*/ 21517496 w 23801362"/>
              <a:gd name="connsiteY1401" fmla="*/ 5181499 h 7420660"/>
              <a:gd name="connsiteX1402" fmla="*/ 21494350 w 23801362"/>
              <a:gd name="connsiteY1402" fmla="*/ 5201095 h 7420660"/>
              <a:gd name="connsiteX1403" fmla="*/ 21485534 w 23801362"/>
              <a:gd name="connsiteY1403" fmla="*/ 5177718 h 7420660"/>
              <a:gd name="connsiteX1404" fmla="*/ 21503168 w 23801362"/>
              <a:gd name="connsiteY1404" fmla="*/ 5169467 h 7420660"/>
              <a:gd name="connsiteX1405" fmla="*/ 5484376 w 23801362"/>
              <a:gd name="connsiteY1405" fmla="*/ 5169467 h 7420660"/>
              <a:gd name="connsiteX1406" fmla="*/ 5509726 w 23801362"/>
              <a:gd name="connsiteY1406" fmla="*/ 5178749 h 7420660"/>
              <a:gd name="connsiteX1407" fmla="*/ 5476660 w 23801362"/>
              <a:gd name="connsiteY1407" fmla="*/ 5202127 h 7420660"/>
              <a:gd name="connsiteX1408" fmla="*/ 5454618 w 23801362"/>
              <a:gd name="connsiteY1408" fmla="*/ 5178749 h 7420660"/>
              <a:gd name="connsiteX1409" fmla="*/ 5484376 w 23801362"/>
              <a:gd name="connsiteY1409" fmla="*/ 5169467 h 7420660"/>
              <a:gd name="connsiteX1410" fmla="*/ 6631724 w 23801362"/>
              <a:gd name="connsiteY1410" fmla="*/ 5162935 h 7420660"/>
              <a:gd name="connsiteX1411" fmla="*/ 6607476 w 23801362"/>
              <a:gd name="connsiteY1411" fmla="*/ 5166717 h 7420660"/>
              <a:gd name="connsiteX1412" fmla="*/ 6631724 w 23801362"/>
              <a:gd name="connsiteY1412" fmla="*/ 5176343 h 7420660"/>
              <a:gd name="connsiteX1413" fmla="*/ 6655972 w 23801362"/>
              <a:gd name="connsiteY1413" fmla="*/ 5166717 h 7420660"/>
              <a:gd name="connsiteX1414" fmla="*/ 6631724 w 23801362"/>
              <a:gd name="connsiteY1414" fmla="*/ 5162935 h 7420660"/>
              <a:gd name="connsiteX1415" fmla="*/ 14685208 w 23801362"/>
              <a:gd name="connsiteY1415" fmla="*/ 5154341 h 7420660"/>
              <a:gd name="connsiteX1416" fmla="*/ 14707250 w 23801362"/>
              <a:gd name="connsiteY1416" fmla="*/ 5172561 h 7420660"/>
              <a:gd name="connsiteX1417" fmla="*/ 14697330 w 23801362"/>
              <a:gd name="connsiteY1417" fmla="*/ 5191813 h 7420660"/>
              <a:gd name="connsiteX1418" fmla="*/ 14677492 w 23801362"/>
              <a:gd name="connsiteY1418" fmla="*/ 5172561 h 7420660"/>
              <a:gd name="connsiteX1419" fmla="*/ 14685208 w 23801362"/>
              <a:gd name="connsiteY1419" fmla="*/ 5154341 h 7420660"/>
              <a:gd name="connsiteX1420" fmla="*/ 15302416 w 23801362"/>
              <a:gd name="connsiteY1420" fmla="*/ 5149871 h 7420660"/>
              <a:gd name="connsiteX1421" fmla="*/ 15252820 w 23801362"/>
              <a:gd name="connsiteY1421" fmla="*/ 5166717 h 7420660"/>
              <a:gd name="connsiteX1422" fmla="*/ 15280372 w 23801362"/>
              <a:gd name="connsiteY1422" fmla="*/ 5179781 h 7420660"/>
              <a:gd name="connsiteX1423" fmla="*/ 15329970 w 23801362"/>
              <a:gd name="connsiteY1423" fmla="*/ 5163279 h 7420660"/>
              <a:gd name="connsiteX1424" fmla="*/ 15302416 w 23801362"/>
              <a:gd name="connsiteY1424" fmla="*/ 5149871 h 7420660"/>
              <a:gd name="connsiteX1425" fmla="*/ 4386625 w 23801362"/>
              <a:gd name="connsiteY1425" fmla="*/ 5140933 h 7420660"/>
              <a:gd name="connsiteX1426" fmla="*/ 4367888 w 23801362"/>
              <a:gd name="connsiteY1426" fmla="*/ 5160185 h 7420660"/>
              <a:gd name="connsiteX1427" fmla="*/ 4386625 w 23801362"/>
              <a:gd name="connsiteY1427" fmla="*/ 5179781 h 7420660"/>
              <a:gd name="connsiteX1428" fmla="*/ 4405361 w 23801362"/>
              <a:gd name="connsiteY1428" fmla="*/ 5160185 h 7420660"/>
              <a:gd name="connsiteX1429" fmla="*/ 4386625 w 23801362"/>
              <a:gd name="connsiteY1429" fmla="*/ 5140933 h 7420660"/>
              <a:gd name="connsiteX1430" fmla="*/ 22122582 w 23801362"/>
              <a:gd name="connsiteY1430" fmla="*/ 5132682 h 7420660"/>
              <a:gd name="connsiteX1431" fmla="*/ 22140216 w 23801362"/>
              <a:gd name="connsiteY1431" fmla="*/ 5145059 h 7420660"/>
              <a:gd name="connsiteX1432" fmla="*/ 22112662 w 23801362"/>
              <a:gd name="connsiteY1432" fmla="*/ 5165341 h 7420660"/>
              <a:gd name="connsiteX1433" fmla="*/ 22100538 w 23801362"/>
              <a:gd name="connsiteY1433" fmla="*/ 5140933 h 7420660"/>
              <a:gd name="connsiteX1434" fmla="*/ 22122582 w 23801362"/>
              <a:gd name="connsiteY1434" fmla="*/ 5132682 h 7420660"/>
              <a:gd name="connsiteX1435" fmla="*/ 5354321 w 23801362"/>
              <a:gd name="connsiteY1435" fmla="*/ 5128213 h 7420660"/>
              <a:gd name="connsiteX1436" fmla="*/ 5289295 w 23801362"/>
              <a:gd name="connsiteY1436" fmla="*/ 5137839 h 7420660"/>
              <a:gd name="connsiteX1437" fmla="*/ 5326767 w 23801362"/>
              <a:gd name="connsiteY1437" fmla="*/ 5158122 h 7420660"/>
              <a:gd name="connsiteX1438" fmla="*/ 5418246 w 23801362"/>
              <a:gd name="connsiteY1438" fmla="*/ 5179781 h 7420660"/>
              <a:gd name="connsiteX1439" fmla="*/ 5369751 w 23801362"/>
              <a:gd name="connsiteY1439" fmla="*/ 5199033 h 7420660"/>
              <a:gd name="connsiteX1440" fmla="*/ 5311336 w 23801362"/>
              <a:gd name="connsiteY1440" fmla="*/ 5218628 h 7420660"/>
              <a:gd name="connsiteX1441" fmla="*/ 5416042 w 23801362"/>
              <a:gd name="connsiteY1441" fmla="*/ 5237880 h 7420660"/>
              <a:gd name="connsiteX1442" fmla="*/ 5518542 w 23801362"/>
              <a:gd name="connsiteY1442" fmla="*/ 5284978 h 7420660"/>
              <a:gd name="connsiteX1443" fmla="*/ 5248514 w 23801362"/>
              <a:gd name="connsiteY1443" fmla="*/ 5327951 h 7420660"/>
              <a:gd name="connsiteX1444" fmla="*/ 4992812 w 23801362"/>
              <a:gd name="connsiteY1444" fmla="*/ 5381925 h 7420660"/>
              <a:gd name="connsiteX1445" fmla="*/ 5026980 w 23801362"/>
              <a:gd name="connsiteY1445" fmla="*/ 5388457 h 7420660"/>
              <a:gd name="connsiteX1446" fmla="*/ 5109642 w 23801362"/>
              <a:gd name="connsiteY1446" fmla="*/ 5405646 h 7420660"/>
              <a:gd name="connsiteX1447" fmla="*/ 5195610 w 23801362"/>
              <a:gd name="connsiteY1447" fmla="*/ 5424211 h 7420660"/>
              <a:gd name="connsiteX1448" fmla="*/ 5571446 w 23801362"/>
              <a:gd name="connsiteY1448" fmla="*/ 5394301 h 7420660"/>
              <a:gd name="connsiteX1449" fmla="*/ 6111504 w 23801362"/>
              <a:gd name="connsiteY1449" fmla="*/ 5294261 h 7420660"/>
              <a:gd name="connsiteX1450" fmla="*/ 6142365 w 23801362"/>
              <a:gd name="connsiteY1450" fmla="*/ 5277759 h 7420660"/>
              <a:gd name="connsiteX1451" fmla="*/ 6164408 w 23801362"/>
              <a:gd name="connsiteY1451" fmla="*/ 5254381 h 7420660"/>
              <a:gd name="connsiteX1452" fmla="*/ 5827148 w 23801362"/>
              <a:gd name="connsiteY1452" fmla="*/ 5210377 h 7420660"/>
              <a:gd name="connsiteX1453" fmla="*/ 5669538 w 23801362"/>
              <a:gd name="connsiteY1453" fmla="*/ 5193875 h 7420660"/>
              <a:gd name="connsiteX1454" fmla="*/ 5622146 w 23801362"/>
              <a:gd name="connsiteY1454" fmla="*/ 5179781 h 7420660"/>
              <a:gd name="connsiteX1455" fmla="*/ 5563731 w 23801362"/>
              <a:gd name="connsiteY1455" fmla="*/ 5161560 h 7420660"/>
              <a:gd name="connsiteX1456" fmla="*/ 5442494 w 23801362"/>
              <a:gd name="connsiteY1456" fmla="*/ 5130963 h 7420660"/>
              <a:gd name="connsiteX1457" fmla="*/ 5354321 w 23801362"/>
              <a:gd name="connsiteY1457" fmla="*/ 5128213 h 7420660"/>
              <a:gd name="connsiteX1458" fmla="*/ 20051624 w 23801362"/>
              <a:gd name="connsiteY1458" fmla="*/ 5127181 h 7420660"/>
              <a:gd name="connsiteX1459" fmla="*/ 20085790 w 23801362"/>
              <a:gd name="connsiteY1459" fmla="*/ 5129588 h 7420660"/>
              <a:gd name="connsiteX1460" fmla="*/ 20136490 w 23801362"/>
              <a:gd name="connsiteY1460" fmla="*/ 5149184 h 7420660"/>
              <a:gd name="connsiteX1461" fmla="*/ 20085790 w 23801362"/>
              <a:gd name="connsiteY1461" fmla="*/ 5159497 h 7420660"/>
              <a:gd name="connsiteX1462" fmla="*/ 20036192 w 23801362"/>
              <a:gd name="connsiteY1462" fmla="*/ 5136807 h 7420660"/>
              <a:gd name="connsiteX1463" fmla="*/ 20051624 w 23801362"/>
              <a:gd name="connsiteY1463" fmla="*/ 5127181 h 7420660"/>
              <a:gd name="connsiteX1464" fmla="*/ 6044273 w 23801362"/>
              <a:gd name="connsiteY1464" fmla="*/ 5124431 h 7420660"/>
              <a:gd name="connsiteX1465" fmla="*/ 6020026 w 23801362"/>
              <a:gd name="connsiteY1465" fmla="*/ 5129588 h 7420660"/>
              <a:gd name="connsiteX1466" fmla="*/ 6045375 w 23801362"/>
              <a:gd name="connsiteY1466" fmla="*/ 5142652 h 7420660"/>
              <a:gd name="connsiteX1467" fmla="*/ 6043171 w 23801362"/>
              <a:gd name="connsiteY1467" fmla="*/ 5160185 h 7420660"/>
              <a:gd name="connsiteX1468" fmla="*/ 6056396 w 23801362"/>
              <a:gd name="connsiteY1468" fmla="*/ 5177718 h 7420660"/>
              <a:gd name="connsiteX1469" fmla="*/ 6120322 w 23801362"/>
              <a:gd name="connsiteY1469" fmla="*/ 5161560 h 7420660"/>
              <a:gd name="connsiteX1470" fmla="*/ 6044273 w 23801362"/>
              <a:gd name="connsiteY1470" fmla="*/ 5124431 h 7420660"/>
              <a:gd name="connsiteX1471" fmla="*/ 14294146 w 23801362"/>
              <a:gd name="connsiteY1471" fmla="*/ 5118066 h 7420660"/>
              <a:gd name="connsiteX1472" fmla="*/ 14098858 w 23801362"/>
              <a:gd name="connsiteY1472" fmla="*/ 5134745 h 7420660"/>
              <a:gd name="connsiteX1473" fmla="*/ 13877324 w 23801362"/>
              <a:gd name="connsiteY1473" fmla="*/ 5152278 h 7420660"/>
              <a:gd name="connsiteX1474" fmla="*/ 13627132 w 23801362"/>
              <a:gd name="connsiteY1474" fmla="*/ 5179781 h 7420660"/>
              <a:gd name="connsiteX1475" fmla="*/ 14098858 w 23801362"/>
              <a:gd name="connsiteY1475" fmla="*/ 5168435 h 7420660"/>
              <a:gd name="connsiteX1476" fmla="*/ 14358968 w 23801362"/>
              <a:gd name="connsiteY1476" fmla="*/ 5138871 h 7420660"/>
              <a:gd name="connsiteX1477" fmla="*/ 14349048 w 23801362"/>
              <a:gd name="connsiteY1477" fmla="*/ 5118587 h 7420660"/>
              <a:gd name="connsiteX1478" fmla="*/ 14294146 w 23801362"/>
              <a:gd name="connsiteY1478" fmla="*/ 5118066 h 7420660"/>
              <a:gd name="connsiteX1479" fmla="*/ 16507076 w 23801362"/>
              <a:gd name="connsiteY1479" fmla="*/ 5109649 h 7420660"/>
              <a:gd name="connsiteX1480" fmla="*/ 16511486 w 23801362"/>
              <a:gd name="connsiteY1480" fmla="*/ 5135777 h 7420660"/>
              <a:gd name="connsiteX1481" fmla="*/ 16437640 w 23801362"/>
              <a:gd name="connsiteY1481" fmla="*/ 5136807 h 7420660"/>
              <a:gd name="connsiteX1482" fmla="*/ 16467400 w 23801362"/>
              <a:gd name="connsiteY1482" fmla="*/ 5113431 h 7420660"/>
              <a:gd name="connsiteX1483" fmla="*/ 16507076 w 23801362"/>
              <a:gd name="connsiteY1483" fmla="*/ 5109649 h 7420660"/>
              <a:gd name="connsiteX1484" fmla="*/ 20891470 w 23801362"/>
              <a:gd name="connsiteY1484" fmla="*/ 5106899 h 7420660"/>
              <a:gd name="connsiteX1485" fmla="*/ 20926738 w 23801362"/>
              <a:gd name="connsiteY1485" fmla="*/ 5116181 h 7420660"/>
              <a:gd name="connsiteX1486" fmla="*/ 20891470 w 23801362"/>
              <a:gd name="connsiteY1486" fmla="*/ 5139901 h 7420660"/>
              <a:gd name="connsiteX1487" fmla="*/ 20855098 w 23801362"/>
              <a:gd name="connsiteY1487" fmla="*/ 5116181 h 7420660"/>
              <a:gd name="connsiteX1488" fmla="*/ 20891470 w 23801362"/>
              <a:gd name="connsiteY1488" fmla="*/ 5106899 h 7420660"/>
              <a:gd name="connsiteX1489" fmla="*/ 22561242 w 23801362"/>
              <a:gd name="connsiteY1489" fmla="*/ 5097273 h 7420660"/>
              <a:gd name="connsiteX1490" fmla="*/ 22535892 w 23801362"/>
              <a:gd name="connsiteY1490" fmla="*/ 5123744 h 7420660"/>
              <a:gd name="connsiteX1491" fmla="*/ 22488498 w 23801362"/>
              <a:gd name="connsiteY1491" fmla="*/ 5152278 h 7420660"/>
              <a:gd name="connsiteX1492" fmla="*/ 22393712 w 23801362"/>
              <a:gd name="connsiteY1492" fmla="*/ 5135777 h 7420660"/>
              <a:gd name="connsiteX1493" fmla="*/ 22308846 w 23801362"/>
              <a:gd name="connsiteY1493" fmla="*/ 5120650 h 7420660"/>
              <a:gd name="connsiteX1494" fmla="*/ 22393712 w 23801362"/>
              <a:gd name="connsiteY1494" fmla="*/ 5117212 h 7420660"/>
              <a:gd name="connsiteX1495" fmla="*/ 22524870 w 23801362"/>
              <a:gd name="connsiteY1495" fmla="*/ 5104148 h 7420660"/>
              <a:gd name="connsiteX1496" fmla="*/ 22561242 w 23801362"/>
              <a:gd name="connsiteY1496" fmla="*/ 5097273 h 7420660"/>
              <a:gd name="connsiteX1497" fmla="*/ 5831556 w 23801362"/>
              <a:gd name="connsiteY1497" fmla="*/ 5082490 h 7420660"/>
              <a:gd name="connsiteX1498" fmla="*/ 5783061 w 23801362"/>
              <a:gd name="connsiteY1498" fmla="*/ 5101741 h 7420660"/>
              <a:gd name="connsiteX1499" fmla="*/ 5773142 w 23801362"/>
              <a:gd name="connsiteY1499" fmla="*/ 5119275 h 7420660"/>
              <a:gd name="connsiteX1500" fmla="*/ 5822739 w 23801362"/>
              <a:gd name="connsiteY1500" fmla="*/ 5101741 h 7420660"/>
              <a:gd name="connsiteX1501" fmla="*/ 5831556 w 23801362"/>
              <a:gd name="connsiteY1501" fmla="*/ 5082490 h 7420660"/>
              <a:gd name="connsiteX1502" fmla="*/ 13389144 w 23801362"/>
              <a:gd name="connsiteY1502" fmla="*/ 5072825 h 7420660"/>
              <a:gd name="connsiteX1503" fmla="*/ 13389144 w 23801362"/>
              <a:gd name="connsiteY1503" fmla="*/ 5104669 h 7420660"/>
              <a:gd name="connsiteX1504" fmla="*/ 13431776 w 23801362"/>
              <a:gd name="connsiteY1504" fmla="*/ 5095167 h 7420660"/>
              <a:gd name="connsiteX1505" fmla="*/ 13425438 w 23801362"/>
              <a:gd name="connsiteY1505" fmla="*/ 5077677 h 7420660"/>
              <a:gd name="connsiteX1506" fmla="*/ 3065135 w 23801362"/>
              <a:gd name="connsiteY1506" fmla="*/ 5059113 h 7420660"/>
              <a:gd name="connsiteX1507" fmla="*/ 2960430 w 23801362"/>
              <a:gd name="connsiteY1507" fmla="*/ 5117212 h 7420660"/>
              <a:gd name="connsiteX1508" fmla="*/ 2138218 w 23801362"/>
              <a:gd name="connsiteY1508" fmla="*/ 5401521 h 7420660"/>
              <a:gd name="connsiteX1509" fmla="*/ 1848350 w 23801362"/>
              <a:gd name="connsiteY1509" fmla="*/ 5501905 h 7420660"/>
              <a:gd name="connsiteX1510" fmla="*/ 3065135 w 23801362"/>
              <a:gd name="connsiteY1510" fmla="*/ 5059113 h 7420660"/>
              <a:gd name="connsiteX1511" fmla="*/ 19984392 w 23801362"/>
              <a:gd name="connsiteY1511" fmla="*/ 5046737 h 7420660"/>
              <a:gd name="connsiteX1512" fmla="*/ 20065952 w 23801362"/>
              <a:gd name="connsiteY1512" fmla="*/ 5060144 h 7420660"/>
              <a:gd name="connsiteX1513" fmla="*/ 20405416 w 23801362"/>
              <a:gd name="connsiteY1513" fmla="*/ 5086959 h 7420660"/>
              <a:gd name="connsiteX1514" fmla="*/ 20626950 w 23801362"/>
              <a:gd name="connsiteY1514" fmla="*/ 5103117 h 7420660"/>
              <a:gd name="connsiteX1515" fmla="*/ 20661118 w 23801362"/>
              <a:gd name="connsiteY1515" fmla="*/ 5121337 h 7420660"/>
              <a:gd name="connsiteX1516" fmla="*/ 20613724 w 23801362"/>
              <a:gd name="connsiteY1516" fmla="*/ 5140933 h 7420660"/>
              <a:gd name="connsiteX1517" fmla="*/ 20399906 w 23801362"/>
              <a:gd name="connsiteY1517" fmla="*/ 5147809 h 7420660"/>
              <a:gd name="connsiteX1518" fmla="*/ 20289690 w 23801362"/>
              <a:gd name="connsiteY1518" fmla="*/ 5159497 h 7420660"/>
              <a:gd name="connsiteX1519" fmla="*/ 20252216 w 23801362"/>
              <a:gd name="connsiteY1519" fmla="*/ 5178749 h 7420660"/>
              <a:gd name="connsiteX1520" fmla="*/ 20213640 w 23801362"/>
              <a:gd name="connsiteY1520" fmla="*/ 5151247 h 7420660"/>
              <a:gd name="connsiteX1521" fmla="*/ 20033988 w 23801362"/>
              <a:gd name="connsiteY1521" fmla="*/ 5087647 h 7420660"/>
              <a:gd name="connsiteX1522" fmla="*/ 19935896 w 23801362"/>
              <a:gd name="connsiteY1522" fmla="*/ 5054987 h 7420660"/>
              <a:gd name="connsiteX1523" fmla="*/ 19984392 w 23801362"/>
              <a:gd name="connsiteY1523" fmla="*/ 5046737 h 7420660"/>
              <a:gd name="connsiteX1524" fmla="*/ 15333276 w 23801362"/>
              <a:gd name="connsiteY1524" fmla="*/ 5041579 h 7420660"/>
              <a:gd name="connsiteX1525" fmla="*/ 15363036 w 23801362"/>
              <a:gd name="connsiteY1525" fmla="*/ 5060831 h 7420660"/>
              <a:gd name="connsiteX1526" fmla="*/ 15357524 w 23801362"/>
              <a:gd name="connsiteY1526" fmla="*/ 5079739 h 7420660"/>
              <a:gd name="connsiteX1527" fmla="*/ 15325560 w 23801362"/>
              <a:gd name="connsiteY1527" fmla="*/ 5060831 h 7420660"/>
              <a:gd name="connsiteX1528" fmla="*/ 15333276 w 23801362"/>
              <a:gd name="connsiteY1528" fmla="*/ 5041579 h 7420660"/>
              <a:gd name="connsiteX1529" fmla="*/ 6398066 w 23801362"/>
              <a:gd name="connsiteY1529" fmla="*/ 5025765 h 7420660"/>
              <a:gd name="connsiteX1530" fmla="*/ 6366104 w 23801362"/>
              <a:gd name="connsiteY1530" fmla="*/ 5029547 h 7420660"/>
              <a:gd name="connsiteX1531" fmla="*/ 6390351 w 23801362"/>
              <a:gd name="connsiteY1531" fmla="*/ 5038829 h 7420660"/>
              <a:gd name="connsiteX1532" fmla="*/ 6424519 w 23801362"/>
              <a:gd name="connsiteY1532" fmla="*/ 5029547 h 7420660"/>
              <a:gd name="connsiteX1533" fmla="*/ 6398066 w 23801362"/>
              <a:gd name="connsiteY1533" fmla="*/ 5025765 h 7420660"/>
              <a:gd name="connsiteX1534" fmla="*/ 6514895 w 23801362"/>
              <a:gd name="connsiteY1534" fmla="*/ 5022671 h 7420660"/>
              <a:gd name="connsiteX1535" fmla="*/ 6488444 w 23801362"/>
              <a:gd name="connsiteY1535" fmla="*/ 5041579 h 7420660"/>
              <a:gd name="connsiteX1536" fmla="*/ 6514895 w 23801362"/>
              <a:gd name="connsiteY1536" fmla="*/ 5060831 h 7420660"/>
              <a:gd name="connsiteX1537" fmla="*/ 6544654 w 23801362"/>
              <a:gd name="connsiteY1537" fmla="*/ 5041579 h 7420660"/>
              <a:gd name="connsiteX1538" fmla="*/ 6514895 w 23801362"/>
              <a:gd name="connsiteY1538" fmla="*/ 5022671 h 7420660"/>
              <a:gd name="connsiteX1539" fmla="*/ 19674684 w 23801362"/>
              <a:gd name="connsiteY1539" fmla="*/ 5020609 h 7420660"/>
              <a:gd name="connsiteX1540" fmla="*/ 19697830 w 23801362"/>
              <a:gd name="connsiteY1540" fmla="*/ 5021297 h 7420660"/>
              <a:gd name="connsiteX1541" fmla="*/ 19677990 w 23801362"/>
              <a:gd name="connsiteY1541" fmla="*/ 5044673 h 7420660"/>
              <a:gd name="connsiteX1542" fmla="*/ 19652642 w 23801362"/>
              <a:gd name="connsiteY1542" fmla="*/ 5034360 h 7420660"/>
              <a:gd name="connsiteX1543" fmla="*/ 19674684 w 23801362"/>
              <a:gd name="connsiteY1543" fmla="*/ 5020609 h 7420660"/>
              <a:gd name="connsiteX1544" fmla="*/ 23109014 w 23801362"/>
              <a:gd name="connsiteY1544" fmla="*/ 5014077 h 7420660"/>
              <a:gd name="connsiteX1545" fmla="*/ 23125548 w 23801362"/>
              <a:gd name="connsiteY1545" fmla="*/ 5025422 h 7420660"/>
              <a:gd name="connsiteX1546" fmla="*/ 23097994 w 23801362"/>
              <a:gd name="connsiteY1546" fmla="*/ 5046049 h 7420660"/>
              <a:gd name="connsiteX1547" fmla="*/ 23085870 w 23801362"/>
              <a:gd name="connsiteY1547" fmla="*/ 5022671 h 7420660"/>
              <a:gd name="connsiteX1548" fmla="*/ 23109014 w 23801362"/>
              <a:gd name="connsiteY1548" fmla="*/ 5014077 h 7420660"/>
              <a:gd name="connsiteX1549" fmla="*/ 13643664 w 23801362"/>
              <a:gd name="connsiteY1549" fmla="*/ 5005826 h 7420660"/>
              <a:gd name="connsiteX1550" fmla="*/ 13622724 w 23801362"/>
              <a:gd name="connsiteY1550" fmla="*/ 5010295 h 7420660"/>
              <a:gd name="connsiteX1551" fmla="*/ 13634848 w 23801362"/>
              <a:gd name="connsiteY1551" fmla="*/ 5021297 h 7420660"/>
              <a:gd name="connsiteX1552" fmla="*/ 13659096 w 23801362"/>
              <a:gd name="connsiteY1552" fmla="*/ 5010983 h 7420660"/>
              <a:gd name="connsiteX1553" fmla="*/ 13643664 w 23801362"/>
              <a:gd name="connsiteY1553" fmla="*/ 5005826 h 7420660"/>
              <a:gd name="connsiteX1554" fmla="*/ 6801457 w 23801362"/>
              <a:gd name="connsiteY1554" fmla="*/ 5005826 h 7420660"/>
              <a:gd name="connsiteX1555" fmla="*/ 6738634 w 23801362"/>
              <a:gd name="connsiteY1555" fmla="*/ 5022671 h 7420660"/>
              <a:gd name="connsiteX1556" fmla="*/ 6751860 w 23801362"/>
              <a:gd name="connsiteY1556" fmla="*/ 5040892 h 7420660"/>
              <a:gd name="connsiteX1557" fmla="*/ 6814682 w 23801362"/>
              <a:gd name="connsiteY1557" fmla="*/ 5022671 h 7420660"/>
              <a:gd name="connsiteX1558" fmla="*/ 6801457 w 23801362"/>
              <a:gd name="connsiteY1558" fmla="*/ 5005826 h 7420660"/>
              <a:gd name="connsiteX1559" fmla="*/ 22333094 w 23801362"/>
              <a:gd name="connsiteY1559" fmla="*/ 4994825 h 7420660"/>
              <a:gd name="connsiteX1560" fmla="*/ 22366158 w 23801362"/>
              <a:gd name="connsiteY1560" fmla="*/ 5005139 h 7420660"/>
              <a:gd name="connsiteX1561" fmla="*/ 22325380 w 23801362"/>
              <a:gd name="connsiteY1561" fmla="*/ 5027141 h 7420660"/>
              <a:gd name="connsiteX1562" fmla="*/ 22294518 w 23801362"/>
              <a:gd name="connsiteY1562" fmla="*/ 5000669 h 7420660"/>
              <a:gd name="connsiteX1563" fmla="*/ 22333094 w 23801362"/>
              <a:gd name="connsiteY1563" fmla="*/ 4994825 h 7420660"/>
              <a:gd name="connsiteX1564" fmla="*/ 5697092 w 23801362"/>
              <a:gd name="connsiteY1564" fmla="*/ 4993794 h 7420660"/>
              <a:gd name="connsiteX1565" fmla="*/ 5688276 w 23801362"/>
              <a:gd name="connsiteY1565" fmla="*/ 5003076 h 7420660"/>
              <a:gd name="connsiteX1566" fmla="*/ 5715830 w 23801362"/>
              <a:gd name="connsiteY1566" fmla="*/ 5022671 h 7420660"/>
              <a:gd name="connsiteX1567" fmla="*/ 5744486 w 23801362"/>
              <a:gd name="connsiteY1567" fmla="*/ 5015109 h 7420660"/>
              <a:gd name="connsiteX1568" fmla="*/ 5715830 w 23801362"/>
              <a:gd name="connsiteY1568" fmla="*/ 4996544 h 7420660"/>
              <a:gd name="connsiteX1569" fmla="*/ 5697092 w 23801362"/>
              <a:gd name="connsiteY1569" fmla="*/ 4993794 h 7420660"/>
              <a:gd name="connsiteX1570" fmla="*/ 14869268 w 23801362"/>
              <a:gd name="connsiteY1570" fmla="*/ 4987605 h 7420660"/>
              <a:gd name="connsiteX1571" fmla="*/ 14657652 w 23801362"/>
              <a:gd name="connsiteY1571" fmla="*/ 4993450 h 7420660"/>
              <a:gd name="connsiteX1572" fmla="*/ 14205768 w 23801362"/>
              <a:gd name="connsiteY1572" fmla="*/ 5010983 h 7420660"/>
              <a:gd name="connsiteX1573" fmla="*/ 14075712 w 23801362"/>
              <a:gd name="connsiteY1573" fmla="*/ 5029547 h 7420660"/>
              <a:gd name="connsiteX1574" fmla="*/ 13942352 w 23801362"/>
              <a:gd name="connsiteY1574" fmla="*/ 5043986 h 7420660"/>
              <a:gd name="connsiteX1575" fmla="*/ 13597376 w 23801362"/>
              <a:gd name="connsiteY1575" fmla="*/ 5101741 h 7420660"/>
              <a:gd name="connsiteX1576" fmla="*/ 14117594 w 23801362"/>
              <a:gd name="connsiteY1576" fmla="*/ 5090741 h 7420660"/>
              <a:gd name="connsiteX1577" fmla="*/ 14398644 w 23801362"/>
              <a:gd name="connsiteY1577" fmla="*/ 5072520 h 7420660"/>
              <a:gd name="connsiteX1578" fmla="*/ 14640018 w 23801362"/>
              <a:gd name="connsiteY1578" fmla="*/ 5053956 h 7420660"/>
              <a:gd name="connsiteX1579" fmla="*/ 14847224 w 23801362"/>
              <a:gd name="connsiteY1579" fmla="*/ 5024391 h 7420660"/>
              <a:gd name="connsiteX1580" fmla="*/ 14973972 w 23801362"/>
              <a:gd name="connsiteY1580" fmla="*/ 4990700 h 7420660"/>
              <a:gd name="connsiteX1581" fmla="*/ 14869268 w 23801362"/>
              <a:gd name="connsiteY1581" fmla="*/ 4987605 h 7420660"/>
              <a:gd name="connsiteX1582" fmla="*/ 21751154 w 23801362"/>
              <a:gd name="connsiteY1582" fmla="*/ 4982449 h 7420660"/>
              <a:gd name="connsiteX1583" fmla="*/ 21839326 w 23801362"/>
              <a:gd name="connsiteY1583" fmla="*/ 5007889 h 7420660"/>
              <a:gd name="connsiteX1584" fmla="*/ 21870188 w 23801362"/>
              <a:gd name="connsiteY1584" fmla="*/ 5003076 h 7420660"/>
              <a:gd name="connsiteX1585" fmla="*/ 21904354 w 23801362"/>
              <a:gd name="connsiteY1585" fmla="*/ 4992763 h 7420660"/>
              <a:gd name="connsiteX1586" fmla="*/ 21940726 w 23801362"/>
              <a:gd name="connsiteY1586" fmla="*/ 5014077 h 7420660"/>
              <a:gd name="connsiteX1587" fmla="*/ 21937418 w 23801362"/>
              <a:gd name="connsiteY1587" fmla="*/ 5043986 h 7420660"/>
              <a:gd name="connsiteX1588" fmla="*/ 21260692 w 23801362"/>
              <a:gd name="connsiteY1588" fmla="*/ 5046737 h 7420660"/>
              <a:gd name="connsiteX1589" fmla="*/ 21499862 w 23801362"/>
              <a:gd name="connsiteY1589" fmla="*/ 5033673 h 7420660"/>
              <a:gd name="connsiteX1590" fmla="*/ 21705966 w 23801362"/>
              <a:gd name="connsiteY1590" fmla="*/ 5008921 h 7420660"/>
              <a:gd name="connsiteX1591" fmla="*/ 21751154 w 23801362"/>
              <a:gd name="connsiteY1591" fmla="*/ 4982449 h 7420660"/>
              <a:gd name="connsiteX1592" fmla="*/ 22563446 w 23801362"/>
              <a:gd name="connsiteY1592" fmla="*/ 4970073 h 7420660"/>
              <a:gd name="connsiteX1593" fmla="*/ 22600920 w 23801362"/>
              <a:gd name="connsiteY1593" fmla="*/ 4980387 h 7420660"/>
              <a:gd name="connsiteX1594" fmla="*/ 22563446 w 23801362"/>
              <a:gd name="connsiteY1594" fmla="*/ 5003076 h 7420660"/>
              <a:gd name="connsiteX1595" fmla="*/ 22527074 w 23801362"/>
              <a:gd name="connsiteY1595" fmla="*/ 4980387 h 7420660"/>
              <a:gd name="connsiteX1596" fmla="*/ 22563446 w 23801362"/>
              <a:gd name="connsiteY1596" fmla="*/ 4970073 h 7420660"/>
              <a:gd name="connsiteX1597" fmla="*/ 20281974 w 23801362"/>
              <a:gd name="connsiteY1597" fmla="*/ 4967323 h 7420660"/>
              <a:gd name="connsiteX1598" fmla="*/ 20263238 w 23801362"/>
              <a:gd name="connsiteY1598" fmla="*/ 4976605 h 7420660"/>
              <a:gd name="connsiteX1599" fmla="*/ 20296302 w 23801362"/>
              <a:gd name="connsiteY1599" fmla="*/ 5001701 h 7420660"/>
              <a:gd name="connsiteX1600" fmla="*/ 20344798 w 23801362"/>
              <a:gd name="connsiteY1600" fmla="*/ 5013045 h 7420660"/>
              <a:gd name="connsiteX1601" fmla="*/ 20349206 w 23801362"/>
              <a:gd name="connsiteY1601" fmla="*/ 4997919 h 7420660"/>
              <a:gd name="connsiteX1602" fmla="*/ 20310630 w 23801362"/>
              <a:gd name="connsiteY1602" fmla="*/ 4970073 h 7420660"/>
              <a:gd name="connsiteX1603" fmla="*/ 20281974 w 23801362"/>
              <a:gd name="connsiteY1603" fmla="*/ 4967323 h 7420660"/>
              <a:gd name="connsiteX1604" fmla="*/ 19425596 w 23801362"/>
              <a:gd name="connsiteY1604" fmla="*/ 4954947 h 7420660"/>
              <a:gd name="connsiteX1605" fmla="*/ 19487318 w 23801362"/>
              <a:gd name="connsiteY1605" fmla="*/ 4971448 h 7420660"/>
              <a:gd name="connsiteX1606" fmla="*/ 19425596 w 23801362"/>
              <a:gd name="connsiteY1606" fmla="*/ 4990700 h 7420660"/>
              <a:gd name="connsiteX1607" fmla="*/ 19362774 w 23801362"/>
              <a:gd name="connsiteY1607" fmla="*/ 4973167 h 7420660"/>
              <a:gd name="connsiteX1608" fmla="*/ 19425596 w 23801362"/>
              <a:gd name="connsiteY1608" fmla="*/ 4954947 h 7420660"/>
              <a:gd name="connsiteX1609" fmla="*/ 23295280 w 23801362"/>
              <a:gd name="connsiteY1609" fmla="*/ 4952540 h 7420660"/>
              <a:gd name="connsiteX1610" fmla="*/ 23349286 w 23801362"/>
              <a:gd name="connsiteY1610" fmla="*/ 4961135 h 7420660"/>
              <a:gd name="connsiteX1611" fmla="*/ 22977858 w 23801362"/>
              <a:gd name="connsiteY1611" fmla="*/ 4986231 h 7420660"/>
              <a:gd name="connsiteX1612" fmla="*/ 22756324 w 23801362"/>
              <a:gd name="connsiteY1612" fmla="*/ 4980387 h 7420660"/>
              <a:gd name="connsiteX1613" fmla="*/ 23131058 w 23801362"/>
              <a:gd name="connsiteY1613" fmla="*/ 4954947 h 7420660"/>
              <a:gd name="connsiteX1614" fmla="*/ 23295280 w 23801362"/>
              <a:gd name="connsiteY1614" fmla="*/ 4952540 h 7420660"/>
              <a:gd name="connsiteX1615" fmla="*/ 23517916 w 23801362"/>
              <a:gd name="connsiteY1615" fmla="*/ 4949789 h 7420660"/>
              <a:gd name="connsiteX1616" fmla="*/ 23627030 w 23801362"/>
              <a:gd name="connsiteY1616" fmla="*/ 4949789 h 7420660"/>
              <a:gd name="connsiteX1617" fmla="*/ 23801172 w 23801362"/>
              <a:gd name="connsiteY1617" fmla="*/ 4971448 h 7420660"/>
              <a:gd name="connsiteX1618" fmla="*/ 23639154 w 23801362"/>
              <a:gd name="connsiteY1618" fmla="*/ 4981074 h 7420660"/>
              <a:gd name="connsiteX1619" fmla="*/ 23468318 w 23801362"/>
              <a:gd name="connsiteY1619" fmla="*/ 4959759 h 7420660"/>
              <a:gd name="connsiteX1620" fmla="*/ 23517916 w 23801362"/>
              <a:gd name="connsiteY1620" fmla="*/ 4949789 h 7420660"/>
              <a:gd name="connsiteX1621" fmla="*/ 13917000 w 23801362"/>
              <a:gd name="connsiteY1621" fmla="*/ 4948758 h 7420660"/>
              <a:gd name="connsiteX1622" fmla="*/ 13850872 w 23801362"/>
              <a:gd name="connsiteY1622" fmla="*/ 4951853 h 7420660"/>
              <a:gd name="connsiteX1623" fmla="*/ 13736248 w 23801362"/>
              <a:gd name="connsiteY1623" fmla="*/ 4983481 h 7420660"/>
              <a:gd name="connsiteX1624" fmla="*/ 13797968 w 23801362"/>
              <a:gd name="connsiteY1624" fmla="*/ 4995857 h 7420660"/>
              <a:gd name="connsiteX1625" fmla="*/ 13913696 w 23801362"/>
              <a:gd name="connsiteY1625" fmla="*/ 4962853 h 7420660"/>
              <a:gd name="connsiteX1626" fmla="*/ 13917000 w 23801362"/>
              <a:gd name="connsiteY1626" fmla="*/ 4948758 h 7420660"/>
              <a:gd name="connsiteX1627" fmla="*/ 14137432 w 23801362"/>
              <a:gd name="connsiteY1627" fmla="*/ 4946695 h 7420660"/>
              <a:gd name="connsiteX1628" fmla="*/ 14000764 w 23801362"/>
              <a:gd name="connsiteY1628" fmla="*/ 4972135 h 7420660"/>
              <a:gd name="connsiteX1629" fmla="*/ 13925818 w 23801362"/>
              <a:gd name="connsiteY1629" fmla="*/ 4998607 h 7420660"/>
              <a:gd name="connsiteX1630" fmla="*/ 13991948 w 23801362"/>
              <a:gd name="connsiteY1630" fmla="*/ 4999982 h 7420660"/>
              <a:gd name="connsiteX1631" fmla="*/ 14128616 w 23801362"/>
              <a:gd name="connsiteY1631" fmla="*/ 4974198 h 7420660"/>
              <a:gd name="connsiteX1632" fmla="*/ 14195848 w 23801362"/>
              <a:gd name="connsiteY1632" fmla="*/ 4946695 h 7420660"/>
              <a:gd name="connsiteX1633" fmla="*/ 3179759 w 23801362"/>
              <a:gd name="connsiteY1633" fmla="*/ 4923319 h 7420660"/>
              <a:gd name="connsiteX1634" fmla="*/ 3152205 w 23801362"/>
              <a:gd name="connsiteY1634" fmla="*/ 4949789 h 7420660"/>
              <a:gd name="connsiteX1635" fmla="*/ 3077258 w 23801362"/>
              <a:gd name="connsiteY1635" fmla="*/ 4962166 h 7420660"/>
              <a:gd name="connsiteX1636" fmla="*/ 3095995 w 23801362"/>
              <a:gd name="connsiteY1636" fmla="*/ 4941539 h 7420660"/>
              <a:gd name="connsiteX1637" fmla="*/ 3153308 w 23801362"/>
              <a:gd name="connsiteY1637" fmla="*/ 4927100 h 7420660"/>
              <a:gd name="connsiteX1638" fmla="*/ 3179759 w 23801362"/>
              <a:gd name="connsiteY1638" fmla="*/ 4923319 h 7420660"/>
              <a:gd name="connsiteX1639" fmla="*/ 20858404 w 23801362"/>
              <a:gd name="connsiteY1639" fmla="*/ 4916787 h 7420660"/>
              <a:gd name="connsiteX1640" fmla="*/ 20911308 w 23801362"/>
              <a:gd name="connsiteY1640" fmla="*/ 4936382 h 7420660"/>
              <a:gd name="connsiteX1641" fmla="*/ 20870528 w 23801362"/>
              <a:gd name="connsiteY1641" fmla="*/ 4954947 h 7420660"/>
              <a:gd name="connsiteX1642" fmla="*/ 20818726 w 23801362"/>
              <a:gd name="connsiteY1642" fmla="*/ 4936382 h 7420660"/>
              <a:gd name="connsiteX1643" fmla="*/ 20858404 w 23801362"/>
              <a:gd name="connsiteY1643" fmla="*/ 4916787 h 7420660"/>
              <a:gd name="connsiteX1644" fmla="*/ 21365398 w 23801362"/>
              <a:gd name="connsiteY1644" fmla="*/ 4911629 h 7420660"/>
              <a:gd name="connsiteX1645" fmla="*/ 21530722 w 23801362"/>
              <a:gd name="connsiteY1645" fmla="*/ 4921255 h 7420660"/>
              <a:gd name="connsiteX1646" fmla="*/ 21488840 w 23801362"/>
              <a:gd name="connsiteY1646" fmla="*/ 4939476 h 7420660"/>
              <a:gd name="connsiteX1647" fmla="*/ 21245262 w 23801362"/>
              <a:gd name="connsiteY1647" fmla="*/ 4983481 h 7420660"/>
              <a:gd name="connsiteX1648" fmla="*/ 21181338 w 23801362"/>
              <a:gd name="connsiteY1648" fmla="*/ 4966979 h 7420660"/>
              <a:gd name="connsiteX1649" fmla="*/ 21181338 w 23801362"/>
              <a:gd name="connsiteY1649" fmla="*/ 4929163 h 7420660"/>
              <a:gd name="connsiteX1650" fmla="*/ 21365398 w 23801362"/>
              <a:gd name="connsiteY1650" fmla="*/ 4911629 h 7420660"/>
              <a:gd name="connsiteX1651" fmla="*/ 21068916 w 23801362"/>
              <a:gd name="connsiteY1651" fmla="*/ 4908879 h 7420660"/>
              <a:gd name="connsiteX1652" fmla="*/ 21093164 w 23801362"/>
              <a:gd name="connsiteY1652" fmla="*/ 4911629 h 7420660"/>
              <a:gd name="connsiteX1653" fmla="*/ 21122922 w 23801362"/>
              <a:gd name="connsiteY1653" fmla="*/ 4933288 h 7420660"/>
              <a:gd name="connsiteX1654" fmla="*/ 21093164 w 23801362"/>
              <a:gd name="connsiteY1654" fmla="*/ 4942570 h 7420660"/>
              <a:gd name="connsiteX1655" fmla="*/ 21060100 w 23801362"/>
              <a:gd name="connsiteY1655" fmla="*/ 4921255 h 7420660"/>
              <a:gd name="connsiteX1656" fmla="*/ 21068916 w 23801362"/>
              <a:gd name="connsiteY1656" fmla="*/ 4908879 h 7420660"/>
              <a:gd name="connsiteX1657" fmla="*/ 21910966 w 23801362"/>
              <a:gd name="connsiteY1657" fmla="*/ 4894785 h 7420660"/>
              <a:gd name="connsiteX1658" fmla="*/ 21927500 w 23801362"/>
              <a:gd name="connsiteY1658" fmla="*/ 4905785 h 7420660"/>
              <a:gd name="connsiteX1659" fmla="*/ 21901048 w 23801362"/>
              <a:gd name="connsiteY1659" fmla="*/ 4926069 h 7420660"/>
              <a:gd name="connsiteX1660" fmla="*/ 21886720 w 23801362"/>
              <a:gd name="connsiteY1660" fmla="*/ 4902003 h 7420660"/>
              <a:gd name="connsiteX1661" fmla="*/ 21910966 w 23801362"/>
              <a:gd name="connsiteY1661" fmla="*/ 4894785 h 7420660"/>
              <a:gd name="connsiteX1662" fmla="*/ 18864596 w 23801362"/>
              <a:gd name="connsiteY1662" fmla="*/ 4887909 h 7420660"/>
              <a:gd name="connsiteX1663" fmla="*/ 18833736 w 23801362"/>
              <a:gd name="connsiteY1663" fmla="*/ 4891690 h 7420660"/>
              <a:gd name="connsiteX1664" fmla="*/ 18857984 w 23801362"/>
              <a:gd name="connsiteY1664" fmla="*/ 4902003 h 7420660"/>
              <a:gd name="connsiteX1665" fmla="*/ 18892150 w 23801362"/>
              <a:gd name="connsiteY1665" fmla="*/ 4891690 h 7420660"/>
              <a:gd name="connsiteX1666" fmla="*/ 18864596 w 23801362"/>
              <a:gd name="connsiteY1666" fmla="*/ 4887909 h 7420660"/>
              <a:gd name="connsiteX1667" fmla="*/ 16155488 w 23801362"/>
              <a:gd name="connsiteY1667" fmla="*/ 4886533 h 7420660"/>
              <a:gd name="connsiteX1668" fmla="*/ 16111400 w 23801362"/>
              <a:gd name="connsiteY1668" fmla="*/ 4904754 h 7420660"/>
              <a:gd name="connsiteX1669" fmla="*/ 16144466 w 23801362"/>
              <a:gd name="connsiteY1669" fmla="*/ 4910942 h 7420660"/>
              <a:gd name="connsiteX1670" fmla="*/ 16163204 w 23801362"/>
              <a:gd name="connsiteY1670" fmla="*/ 4933288 h 7420660"/>
              <a:gd name="connsiteX1671" fmla="*/ 16200676 w 23801362"/>
              <a:gd name="connsiteY1671" fmla="*/ 4954947 h 7420660"/>
              <a:gd name="connsiteX1672" fmla="*/ 16239252 w 23801362"/>
              <a:gd name="connsiteY1672" fmla="*/ 4976605 h 7420660"/>
              <a:gd name="connsiteX1673" fmla="*/ 16272316 w 23801362"/>
              <a:gd name="connsiteY1673" fmla="*/ 4995857 h 7420660"/>
              <a:gd name="connsiteX1674" fmla="*/ 16400168 w 23801362"/>
              <a:gd name="connsiteY1674" fmla="*/ 4983481 h 7420660"/>
              <a:gd name="connsiteX1675" fmla="*/ 16471808 w 23801362"/>
              <a:gd name="connsiteY1675" fmla="*/ 4969385 h 7420660"/>
              <a:gd name="connsiteX1676" fmla="*/ 16336242 w 23801362"/>
              <a:gd name="connsiteY1676" fmla="*/ 4943601 h 7420660"/>
              <a:gd name="connsiteX1677" fmla="*/ 16235946 w 23801362"/>
              <a:gd name="connsiteY1677" fmla="*/ 4916099 h 7420660"/>
              <a:gd name="connsiteX1678" fmla="*/ 16155488 w 23801362"/>
              <a:gd name="connsiteY1678" fmla="*/ 4886533 h 7420660"/>
              <a:gd name="connsiteX1679" fmla="*/ 16745144 w 23801362"/>
              <a:gd name="connsiteY1679" fmla="*/ 4885159 h 7420660"/>
              <a:gd name="connsiteX1680" fmla="*/ 16699956 w 23801362"/>
              <a:gd name="connsiteY1680" fmla="*/ 4904754 h 7420660"/>
              <a:gd name="connsiteX1681" fmla="*/ 16748450 w 23801362"/>
              <a:gd name="connsiteY1681" fmla="*/ 4904754 h 7420660"/>
              <a:gd name="connsiteX1682" fmla="*/ 16745144 w 23801362"/>
              <a:gd name="connsiteY1682" fmla="*/ 4885159 h 7420660"/>
              <a:gd name="connsiteX1683" fmla="*/ 957805 w 23801362"/>
              <a:gd name="connsiteY1683" fmla="*/ 4879314 h 7420660"/>
              <a:gd name="connsiteX1684" fmla="*/ 1005198 w 23801362"/>
              <a:gd name="connsiteY1684" fmla="*/ 4950821 h 7420660"/>
              <a:gd name="connsiteX1685" fmla="*/ 920332 w 23801362"/>
              <a:gd name="connsiteY1685" fmla="*/ 4939476 h 7420660"/>
              <a:gd name="connsiteX1686" fmla="*/ 957805 w 23801362"/>
              <a:gd name="connsiteY1686" fmla="*/ 4879314 h 7420660"/>
              <a:gd name="connsiteX1687" fmla="*/ 19284520 w 23801362"/>
              <a:gd name="connsiteY1687" fmla="*/ 4874157 h 7420660"/>
              <a:gd name="connsiteX1688" fmla="*/ 19544630 w 23801362"/>
              <a:gd name="connsiteY1688" fmla="*/ 4874157 h 7420660"/>
              <a:gd name="connsiteX1689" fmla="*/ 20176168 w 23801362"/>
              <a:gd name="connsiteY1689" fmla="*/ 4913693 h 7420660"/>
              <a:gd name="connsiteX1690" fmla="*/ 20460524 w 23801362"/>
              <a:gd name="connsiteY1690" fmla="*/ 4921943 h 7420660"/>
              <a:gd name="connsiteX1691" fmla="*/ 20695284 w 23801362"/>
              <a:gd name="connsiteY1691" fmla="*/ 4935695 h 7420660"/>
              <a:gd name="connsiteX1692" fmla="*/ 20561924 w 23801362"/>
              <a:gd name="connsiteY1692" fmla="*/ 4957009 h 7420660"/>
              <a:gd name="connsiteX1693" fmla="*/ 20628052 w 23801362"/>
              <a:gd name="connsiteY1693" fmla="*/ 4991387 h 7420660"/>
              <a:gd name="connsiteX1694" fmla="*/ 20992868 w 23801362"/>
              <a:gd name="connsiteY1694" fmla="*/ 5005139 h 7420660"/>
              <a:gd name="connsiteX1695" fmla="*/ 21126230 w 23801362"/>
              <a:gd name="connsiteY1695" fmla="*/ 5015109 h 7420660"/>
              <a:gd name="connsiteX1696" fmla="*/ 21135046 w 23801362"/>
              <a:gd name="connsiteY1696" fmla="*/ 5036767 h 7420660"/>
              <a:gd name="connsiteX1697" fmla="*/ 20636870 w 23801362"/>
              <a:gd name="connsiteY1697" fmla="*/ 5027141 h 7420660"/>
              <a:gd name="connsiteX1698" fmla="*/ 20441788 w 23801362"/>
              <a:gd name="connsiteY1698" fmla="*/ 5034360 h 7420660"/>
              <a:gd name="connsiteX1699" fmla="*/ 20248910 w 23801362"/>
              <a:gd name="connsiteY1699" fmla="*/ 5015109 h 7420660"/>
              <a:gd name="connsiteX1700" fmla="*/ 20021864 w 23801362"/>
              <a:gd name="connsiteY1700" fmla="*/ 4968010 h 7420660"/>
              <a:gd name="connsiteX1701" fmla="*/ 19687910 w 23801362"/>
              <a:gd name="connsiteY1701" fmla="*/ 4936382 h 7420660"/>
              <a:gd name="connsiteX1702" fmla="*/ 19339628 w 23801362"/>
              <a:gd name="connsiteY1702" fmla="*/ 4916787 h 7420660"/>
              <a:gd name="connsiteX1703" fmla="*/ 19151158 w 23801362"/>
              <a:gd name="connsiteY1703" fmla="*/ 4895472 h 7420660"/>
              <a:gd name="connsiteX1704" fmla="*/ 19284520 w 23801362"/>
              <a:gd name="connsiteY1704" fmla="*/ 4874157 h 7420660"/>
              <a:gd name="connsiteX1705" fmla="*/ 22424574 w 23801362"/>
              <a:gd name="connsiteY1705" fmla="*/ 4869001 h 7420660"/>
              <a:gd name="connsiteX1706" fmla="*/ 22425676 w 23801362"/>
              <a:gd name="connsiteY1706" fmla="*/ 4879314 h 7420660"/>
              <a:gd name="connsiteX1707" fmla="*/ 22370568 w 23801362"/>
              <a:gd name="connsiteY1707" fmla="*/ 4892378 h 7420660"/>
              <a:gd name="connsiteX1708" fmla="*/ 22403632 w 23801362"/>
              <a:gd name="connsiteY1708" fmla="*/ 4872782 h 7420660"/>
              <a:gd name="connsiteX1709" fmla="*/ 22424574 w 23801362"/>
              <a:gd name="connsiteY1709" fmla="*/ 4869001 h 7420660"/>
              <a:gd name="connsiteX1710" fmla="*/ 14956338 w 23801362"/>
              <a:gd name="connsiteY1710" fmla="*/ 4868657 h 7420660"/>
              <a:gd name="connsiteX1711" fmla="*/ 14933192 w 23801362"/>
              <a:gd name="connsiteY1711" fmla="*/ 4872095 h 7420660"/>
              <a:gd name="connsiteX1712" fmla="*/ 14956338 w 23801362"/>
              <a:gd name="connsiteY1712" fmla="*/ 4882408 h 7420660"/>
              <a:gd name="connsiteX1713" fmla="*/ 14980584 w 23801362"/>
              <a:gd name="connsiteY1713" fmla="*/ 4872095 h 7420660"/>
              <a:gd name="connsiteX1714" fmla="*/ 14956338 w 23801362"/>
              <a:gd name="connsiteY1714" fmla="*/ 4868657 h 7420660"/>
              <a:gd name="connsiteX1715" fmla="*/ 17502602 w 23801362"/>
              <a:gd name="connsiteY1715" fmla="*/ 4863973 h 7420660"/>
              <a:gd name="connsiteX1716" fmla="*/ 17298428 w 23801362"/>
              <a:gd name="connsiteY1716" fmla="*/ 4865219 h 7420660"/>
              <a:gd name="connsiteX1717" fmla="*/ 16960064 w 23801362"/>
              <a:gd name="connsiteY1717" fmla="*/ 4874157 h 7420660"/>
              <a:gd name="connsiteX1718" fmla="*/ 16816784 w 23801362"/>
              <a:gd name="connsiteY1718" fmla="*/ 4904754 h 7420660"/>
              <a:gd name="connsiteX1719" fmla="*/ 17627974 w 23801362"/>
              <a:gd name="connsiteY1719" fmla="*/ 4887565 h 7420660"/>
              <a:gd name="connsiteX1720" fmla="*/ 17721658 w 23801362"/>
              <a:gd name="connsiteY1720" fmla="*/ 4871063 h 7420660"/>
              <a:gd name="connsiteX1721" fmla="*/ 17635688 w 23801362"/>
              <a:gd name="connsiteY1721" fmla="*/ 4865563 h 7420660"/>
              <a:gd name="connsiteX1722" fmla="*/ 17502602 w 23801362"/>
              <a:gd name="connsiteY1722" fmla="*/ 4863973 h 7420660"/>
              <a:gd name="connsiteX1723" fmla="*/ 2069884 w 23801362"/>
              <a:gd name="connsiteY1723" fmla="*/ 4855937 h 7420660"/>
              <a:gd name="connsiteX1724" fmla="*/ 2035717 w 23801362"/>
              <a:gd name="connsiteY1724" fmla="*/ 4856625 h 7420660"/>
              <a:gd name="connsiteX1725" fmla="*/ 1964077 w 23801362"/>
              <a:gd name="connsiteY1725" fmla="*/ 4877251 h 7420660"/>
              <a:gd name="connsiteX1726" fmla="*/ 1856065 w 23801362"/>
              <a:gd name="connsiteY1726" fmla="*/ 4971448 h 7420660"/>
              <a:gd name="connsiteX1727" fmla="*/ 2000448 w 23801362"/>
              <a:gd name="connsiteY1727" fmla="*/ 5038829 h 7420660"/>
              <a:gd name="connsiteX1728" fmla="*/ 2091928 w 23801362"/>
              <a:gd name="connsiteY1728" fmla="*/ 4937413 h 7420660"/>
              <a:gd name="connsiteX1729" fmla="*/ 2069884 w 23801362"/>
              <a:gd name="connsiteY1729" fmla="*/ 4855937 h 7420660"/>
              <a:gd name="connsiteX1730" fmla="*/ 15206528 w 23801362"/>
              <a:gd name="connsiteY1730" fmla="*/ 4852499 h 7420660"/>
              <a:gd name="connsiteX1731" fmla="*/ 15149216 w 23801362"/>
              <a:gd name="connsiteY1731" fmla="*/ 4869001 h 7420660"/>
              <a:gd name="connsiteX1732" fmla="*/ 15241796 w 23801362"/>
              <a:gd name="connsiteY1732" fmla="*/ 4869001 h 7420660"/>
              <a:gd name="connsiteX1733" fmla="*/ 15206528 w 23801362"/>
              <a:gd name="connsiteY1733" fmla="*/ 4852499 h 7420660"/>
              <a:gd name="connsiteX1734" fmla="*/ 2818251 w 23801362"/>
              <a:gd name="connsiteY1734" fmla="*/ 4833247 h 7420660"/>
              <a:gd name="connsiteX1735" fmla="*/ 2833681 w 23801362"/>
              <a:gd name="connsiteY1735" fmla="*/ 4838404 h 7420660"/>
              <a:gd name="connsiteX1736" fmla="*/ 2817149 w 23801362"/>
              <a:gd name="connsiteY1736" fmla="*/ 4881377 h 7420660"/>
              <a:gd name="connsiteX1737" fmla="*/ 2773062 w 23801362"/>
              <a:gd name="connsiteY1737" fmla="*/ 4888253 h 7420660"/>
              <a:gd name="connsiteX1738" fmla="*/ 2778573 w 23801362"/>
              <a:gd name="connsiteY1738" fmla="*/ 4861781 h 7420660"/>
              <a:gd name="connsiteX1739" fmla="*/ 2790698 w 23801362"/>
              <a:gd name="connsiteY1739" fmla="*/ 4844248 h 7420660"/>
              <a:gd name="connsiteX1740" fmla="*/ 2818251 w 23801362"/>
              <a:gd name="connsiteY1740" fmla="*/ 4833247 h 7420660"/>
              <a:gd name="connsiteX1741" fmla="*/ 5012652 w 23801362"/>
              <a:gd name="connsiteY1741" fmla="*/ 4828434 h 7420660"/>
              <a:gd name="connsiteX1742" fmla="*/ 4968565 w 23801362"/>
              <a:gd name="connsiteY1742" fmla="*/ 4831872 h 7420660"/>
              <a:gd name="connsiteX1743" fmla="*/ 5012652 w 23801362"/>
              <a:gd name="connsiteY1743" fmla="*/ 4841498 h 7420660"/>
              <a:gd name="connsiteX1744" fmla="*/ 5056738 w 23801362"/>
              <a:gd name="connsiteY1744" fmla="*/ 4831872 h 7420660"/>
              <a:gd name="connsiteX1745" fmla="*/ 5012652 w 23801362"/>
              <a:gd name="connsiteY1745" fmla="*/ 4828434 h 7420660"/>
              <a:gd name="connsiteX1746" fmla="*/ 19900628 w 23801362"/>
              <a:gd name="connsiteY1746" fmla="*/ 4815027 h 7420660"/>
              <a:gd name="connsiteX1747" fmla="*/ 19918262 w 23801362"/>
              <a:gd name="connsiteY1747" fmla="*/ 4827403 h 7420660"/>
              <a:gd name="connsiteX1748" fmla="*/ 19890708 w 23801362"/>
              <a:gd name="connsiteY1748" fmla="*/ 4847342 h 7420660"/>
              <a:gd name="connsiteX1749" fmla="*/ 19879686 w 23801362"/>
              <a:gd name="connsiteY1749" fmla="*/ 4823965 h 7420660"/>
              <a:gd name="connsiteX1750" fmla="*/ 19900628 w 23801362"/>
              <a:gd name="connsiteY1750" fmla="*/ 4815027 h 7420660"/>
              <a:gd name="connsiteX1751" fmla="*/ 2199940 w 23801362"/>
              <a:gd name="connsiteY1751" fmla="*/ 4807807 h 7420660"/>
              <a:gd name="connsiteX1752" fmla="*/ 2181202 w 23801362"/>
              <a:gd name="connsiteY1752" fmla="*/ 4827403 h 7420660"/>
              <a:gd name="connsiteX1753" fmla="*/ 2187816 w 23801362"/>
              <a:gd name="connsiteY1753" fmla="*/ 4846311 h 7420660"/>
              <a:gd name="connsiteX1754" fmla="*/ 2209859 w 23801362"/>
              <a:gd name="connsiteY1754" fmla="*/ 4827403 h 7420660"/>
              <a:gd name="connsiteX1755" fmla="*/ 2199940 w 23801362"/>
              <a:gd name="connsiteY1755" fmla="*/ 4807807 h 7420660"/>
              <a:gd name="connsiteX1756" fmla="*/ 19779390 w 23801362"/>
              <a:gd name="connsiteY1756" fmla="*/ 4806432 h 7420660"/>
              <a:gd name="connsiteX1757" fmla="*/ 19691216 w 23801362"/>
              <a:gd name="connsiteY1757" fmla="*/ 4844248 h 7420660"/>
              <a:gd name="connsiteX1758" fmla="*/ 19643824 w 23801362"/>
              <a:gd name="connsiteY1758" fmla="*/ 4830153 h 7420660"/>
              <a:gd name="connsiteX1759" fmla="*/ 19779390 w 23801362"/>
              <a:gd name="connsiteY1759" fmla="*/ 4806432 h 7420660"/>
              <a:gd name="connsiteX1760" fmla="*/ 3303201 w 23801362"/>
              <a:gd name="connsiteY1760" fmla="*/ 4779961 h 7420660"/>
              <a:gd name="connsiteX1761" fmla="*/ 3319734 w 23801362"/>
              <a:gd name="connsiteY1761" fmla="*/ 4798181 h 7420660"/>
              <a:gd name="connsiteX1762" fmla="*/ 3293282 w 23801362"/>
              <a:gd name="connsiteY1762" fmla="*/ 4817089 h 7420660"/>
              <a:gd name="connsiteX1763" fmla="*/ 3275647 w 23801362"/>
              <a:gd name="connsiteY1763" fmla="*/ 4798181 h 7420660"/>
              <a:gd name="connsiteX1764" fmla="*/ 3303201 w 23801362"/>
              <a:gd name="connsiteY1764" fmla="*/ 4779961 h 7420660"/>
              <a:gd name="connsiteX1765" fmla="*/ 23082562 w 23801362"/>
              <a:gd name="connsiteY1765" fmla="*/ 4730112 h 7420660"/>
              <a:gd name="connsiteX1766" fmla="*/ 23143182 w 23801362"/>
              <a:gd name="connsiteY1766" fmla="*/ 4748333 h 7420660"/>
              <a:gd name="connsiteX1767" fmla="*/ 23143182 w 23801362"/>
              <a:gd name="connsiteY1767" fmla="*/ 4767585 h 7420660"/>
              <a:gd name="connsiteX1768" fmla="*/ 23082562 w 23801362"/>
              <a:gd name="connsiteY1768" fmla="*/ 4748333 h 7420660"/>
              <a:gd name="connsiteX1769" fmla="*/ 23082562 w 23801362"/>
              <a:gd name="connsiteY1769" fmla="*/ 4730112 h 7420660"/>
              <a:gd name="connsiteX1770" fmla="*/ 17981766 w 23801362"/>
              <a:gd name="connsiteY1770" fmla="*/ 4712235 h 7420660"/>
              <a:gd name="connsiteX1771" fmla="*/ 17947600 w 23801362"/>
              <a:gd name="connsiteY1771" fmla="*/ 4715673 h 7420660"/>
              <a:gd name="connsiteX1772" fmla="*/ 17980664 w 23801362"/>
              <a:gd name="connsiteY1772" fmla="*/ 4723581 h 7420660"/>
              <a:gd name="connsiteX1773" fmla="*/ 18014832 w 23801362"/>
              <a:gd name="connsiteY1773" fmla="*/ 4715673 h 7420660"/>
              <a:gd name="connsiteX1774" fmla="*/ 17981766 w 23801362"/>
              <a:gd name="connsiteY1774" fmla="*/ 4712235 h 7420660"/>
              <a:gd name="connsiteX1775" fmla="*/ 20135388 w 23801362"/>
              <a:gd name="connsiteY1775" fmla="*/ 4705360 h 7420660"/>
              <a:gd name="connsiteX1776" fmla="*/ 20124366 w 23801362"/>
              <a:gd name="connsiteY1776" fmla="*/ 4749364 h 7420660"/>
              <a:gd name="connsiteX1777" fmla="*/ 20281974 w 23801362"/>
              <a:gd name="connsiteY1777" fmla="*/ 4768959 h 7420660"/>
              <a:gd name="connsiteX1778" fmla="*/ 20658914 w 23801362"/>
              <a:gd name="connsiteY1778" fmla="*/ 4746270 h 7420660"/>
              <a:gd name="connsiteX1779" fmla="*/ 20549800 w 23801362"/>
              <a:gd name="connsiteY1779" fmla="*/ 4728737 h 7420660"/>
              <a:gd name="connsiteX1780" fmla="*/ 20361330 w 23801362"/>
              <a:gd name="connsiteY1780" fmla="*/ 4720830 h 7420660"/>
              <a:gd name="connsiteX1781" fmla="*/ 20135388 w 23801362"/>
              <a:gd name="connsiteY1781" fmla="*/ 4705360 h 7420660"/>
              <a:gd name="connsiteX1782" fmla="*/ 17350780 w 23801362"/>
              <a:gd name="connsiteY1782" fmla="*/ 4702137 h 7420660"/>
              <a:gd name="connsiteX1783" fmla="*/ 17287406 w 23801362"/>
              <a:gd name="connsiteY1783" fmla="*/ 4702265 h 7420660"/>
              <a:gd name="connsiteX1784" fmla="*/ 17192620 w 23801362"/>
              <a:gd name="connsiteY1784" fmla="*/ 4720830 h 7420660"/>
              <a:gd name="connsiteX1785" fmla="*/ 17309450 w 23801362"/>
              <a:gd name="connsiteY1785" fmla="*/ 4726675 h 7420660"/>
              <a:gd name="connsiteX1786" fmla="*/ 17394316 w 23801362"/>
              <a:gd name="connsiteY1786" fmla="*/ 4709485 h 7420660"/>
              <a:gd name="connsiteX1787" fmla="*/ 17350780 w 23801362"/>
              <a:gd name="connsiteY1787" fmla="*/ 4702137 h 7420660"/>
              <a:gd name="connsiteX1788" fmla="*/ 3038683 w 23801362"/>
              <a:gd name="connsiteY1788" fmla="*/ 4695047 h 7420660"/>
              <a:gd name="connsiteX1789" fmla="*/ 3062930 w 23801362"/>
              <a:gd name="connsiteY1789" fmla="*/ 4704329 h 7420660"/>
              <a:gd name="connsiteX1790" fmla="*/ 3037582 w 23801362"/>
              <a:gd name="connsiteY1790" fmla="*/ 4728049 h 7420660"/>
              <a:gd name="connsiteX1791" fmla="*/ 3016640 w 23801362"/>
              <a:gd name="connsiteY1791" fmla="*/ 4704329 h 7420660"/>
              <a:gd name="connsiteX1792" fmla="*/ 3038683 w 23801362"/>
              <a:gd name="connsiteY1792" fmla="*/ 4695047 h 7420660"/>
              <a:gd name="connsiteX1793" fmla="*/ 16997538 w 23801362"/>
              <a:gd name="connsiteY1793" fmla="*/ 4689889 h 7420660"/>
              <a:gd name="connsiteX1794" fmla="*/ 16950146 w 23801362"/>
              <a:gd name="connsiteY1794" fmla="*/ 4709485 h 7420660"/>
              <a:gd name="connsiteX1795" fmla="*/ 17020684 w 23801362"/>
              <a:gd name="connsiteY1795" fmla="*/ 4728737 h 7420660"/>
              <a:gd name="connsiteX1796" fmla="*/ 17066974 w 23801362"/>
              <a:gd name="connsiteY1796" fmla="*/ 4709485 h 7420660"/>
              <a:gd name="connsiteX1797" fmla="*/ 16997538 w 23801362"/>
              <a:gd name="connsiteY1797" fmla="*/ 4689889 h 7420660"/>
              <a:gd name="connsiteX1798" fmla="*/ 16818988 w 23801362"/>
              <a:gd name="connsiteY1798" fmla="*/ 4651386 h 7420660"/>
              <a:gd name="connsiteX1799" fmla="*/ 16735224 w 23801362"/>
              <a:gd name="connsiteY1799" fmla="*/ 4665825 h 7420660"/>
              <a:gd name="connsiteX1800" fmla="*/ 16787026 w 23801362"/>
              <a:gd name="connsiteY1800" fmla="*/ 4689889 h 7420660"/>
              <a:gd name="connsiteX1801" fmla="*/ 16874096 w 23801362"/>
              <a:gd name="connsiteY1801" fmla="*/ 4671669 h 7420660"/>
              <a:gd name="connsiteX1802" fmla="*/ 16818988 w 23801362"/>
              <a:gd name="connsiteY1802" fmla="*/ 4651386 h 7420660"/>
              <a:gd name="connsiteX1803" fmla="*/ 1405282 w 23801362"/>
              <a:gd name="connsiteY1803" fmla="*/ 4632134 h 7420660"/>
              <a:gd name="connsiteX1804" fmla="*/ 1390954 w 23801362"/>
              <a:gd name="connsiteY1804" fmla="*/ 4660668 h 7420660"/>
              <a:gd name="connsiteX1805" fmla="*/ 1476922 w 23801362"/>
              <a:gd name="connsiteY1805" fmla="*/ 4671669 h 7420660"/>
              <a:gd name="connsiteX1806" fmla="*/ 1455981 w 23801362"/>
              <a:gd name="connsiteY1806" fmla="*/ 4643135 h 7420660"/>
              <a:gd name="connsiteX1807" fmla="*/ 1405282 w 23801362"/>
              <a:gd name="connsiteY1807" fmla="*/ 4632134 h 7420660"/>
              <a:gd name="connsiteX1808" fmla="*/ 19481806 w 23801362"/>
              <a:gd name="connsiteY1808" fmla="*/ 4612882 h 7420660"/>
              <a:gd name="connsiteX1809" fmla="*/ 19432210 w 23801362"/>
              <a:gd name="connsiteY1809" fmla="*/ 4616663 h 7420660"/>
              <a:gd name="connsiteX1810" fmla="*/ 19475194 w 23801362"/>
              <a:gd name="connsiteY1810" fmla="*/ 4624915 h 7420660"/>
              <a:gd name="connsiteX1811" fmla="*/ 19528098 w 23801362"/>
              <a:gd name="connsiteY1811" fmla="*/ 4616663 h 7420660"/>
              <a:gd name="connsiteX1812" fmla="*/ 19481806 w 23801362"/>
              <a:gd name="connsiteY1812" fmla="*/ 4612882 h 7420660"/>
              <a:gd name="connsiteX1813" fmla="*/ 18695966 w 23801362"/>
              <a:gd name="connsiteY1813" fmla="*/ 4577473 h 7420660"/>
              <a:gd name="connsiteX1814" fmla="*/ 18337764 w 23801362"/>
              <a:gd name="connsiteY1814" fmla="*/ 4592943 h 7420660"/>
              <a:gd name="connsiteX1815" fmla="*/ 19108174 w 23801362"/>
              <a:gd name="connsiteY1815" fmla="*/ 4591224 h 7420660"/>
              <a:gd name="connsiteX1816" fmla="*/ 18695966 w 23801362"/>
              <a:gd name="connsiteY1816" fmla="*/ 4577473 h 7420660"/>
              <a:gd name="connsiteX1817" fmla="*/ 17573968 w 23801362"/>
              <a:gd name="connsiteY1817" fmla="*/ 4576097 h 7420660"/>
              <a:gd name="connsiteX1818" fmla="*/ 17551924 w 23801362"/>
              <a:gd name="connsiteY1818" fmla="*/ 4616663 h 7420660"/>
              <a:gd name="connsiteX1819" fmla="*/ 17935476 w 23801362"/>
              <a:gd name="connsiteY1819" fmla="*/ 4613226 h 7420660"/>
              <a:gd name="connsiteX1820" fmla="*/ 17813136 w 23801362"/>
              <a:gd name="connsiteY1820" fmla="*/ 4593974 h 7420660"/>
              <a:gd name="connsiteX1821" fmla="*/ 17621360 w 23801362"/>
              <a:gd name="connsiteY1821" fmla="*/ 4579535 h 7420660"/>
              <a:gd name="connsiteX1822" fmla="*/ 17573968 w 23801362"/>
              <a:gd name="connsiteY1822" fmla="*/ 4576097 h 7420660"/>
              <a:gd name="connsiteX1823" fmla="*/ 19270192 w 23801362"/>
              <a:gd name="connsiteY1823" fmla="*/ 4574035 h 7420660"/>
              <a:gd name="connsiteX1824" fmla="*/ 19239332 w 23801362"/>
              <a:gd name="connsiteY1824" fmla="*/ 4577473 h 7420660"/>
              <a:gd name="connsiteX1825" fmla="*/ 19261374 w 23801362"/>
              <a:gd name="connsiteY1825" fmla="*/ 4587786 h 7420660"/>
              <a:gd name="connsiteX1826" fmla="*/ 19297746 w 23801362"/>
              <a:gd name="connsiteY1826" fmla="*/ 4577473 h 7420660"/>
              <a:gd name="connsiteX1827" fmla="*/ 19270192 w 23801362"/>
              <a:gd name="connsiteY1827" fmla="*/ 4574035 h 7420660"/>
              <a:gd name="connsiteX1828" fmla="*/ 17365660 w 23801362"/>
              <a:gd name="connsiteY1828" fmla="*/ 4574035 h 7420660"/>
              <a:gd name="connsiteX1829" fmla="*/ 17341412 w 23801362"/>
              <a:gd name="connsiteY1829" fmla="*/ 4577473 h 7420660"/>
              <a:gd name="connsiteX1830" fmla="*/ 17365660 w 23801362"/>
              <a:gd name="connsiteY1830" fmla="*/ 4587786 h 7420660"/>
              <a:gd name="connsiteX1831" fmla="*/ 17389906 w 23801362"/>
              <a:gd name="connsiteY1831" fmla="*/ 4577473 h 7420660"/>
              <a:gd name="connsiteX1832" fmla="*/ 17365660 w 23801362"/>
              <a:gd name="connsiteY1832" fmla="*/ 4574035 h 7420660"/>
              <a:gd name="connsiteX1833" fmla="*/ 22696806 w 23801362"/>
              <a:gd name="connsiteY1833" fmla="*/ 4564409 h 7420660"/>
              <a:gd name="connsiteX1834" fmla="*/ 22713340 w 23801362"/>
              <a:gd name="connsiteY1834" fmla="*/ 4574379 h 7420660"/>
              <a:gd name="connsiteX1835" fmla="*/ 22686888 w 23801362"/>
              <a:gd name="connsiteY1835" fmla="*/ 4595693 h 7420660"/>
              <a:gd name="connsiteX1836" fmla="*/ 22672560 w 23801362"/>
              <a:gd name="connsiteY1836" fmla="*/ 4571628 h 7420660"/>
              <a:gd name="connsiteX1837" fmla="*/ 22696806 w 23801362"/>
              <a:gd name="connsiteY1837" fmla="*/ 4564409 h 7420660"/>
              <a:gd name="connsiteX1838" fmla="*/ 4359070 w 23801362"/>
              <a:gd name="connsiteY1838" fmla="*/ 4561315 h 7420660"/>
              <a:gd name="connsiteX1839" fmla="*/ 4230118 w 23801362"/>
              <a:gd name="connsiteY1839" fmla="*/ 4591224 h 7420660"/>
              <a:gd name="connsiteX1840" fmla="*/ 4242242 w 23801362"/>
              <a:gd name="connsiteY1840" fmla="*/ 4602225 h 7420660"/>
              <a:gd name="connsiteX1841" fmla="*/ 4333720 w 23801362"/>
              <a:gd name="connsiteY1841" fmla="*/ 4592943 h 7420660"/>
              <a:gd name="connsiteX1842" fmla="*/ 4375603 w 23801362"/>
              <a:gd name="connsiteY1842" fmla="*/ 4573691 h 7420660"/>
              <a:gd name="connsiteX1843" fmla="*/ 4359070 w 23801362"/>
              <a:gd name="connsiteY1843" fmla="*/ 4561315 h 7420660"/>
              <a:gd name="connsiteX1844" fmla="*/ 17210254 w 23801362"/>
              <a:gd name="connsiteY1844" fmla="*/ 4554439 h 7420660"/>
              <a:gd name="connsiteX1845" fmla="*/ 17186008 w 23801362"/>
              <a:gd name="connsiteY1845" fmla="*/ 4558221 h 7420660"/>
              <a:gd name="connsiteX1846" fmla="*/ 17210254 w 23801362"/>
              <a:gd name="connsiteY1846" fmla="*/ 4568534 h 7420660"/>
              <a:gd name="connsiteX1847" fmla="*/ 17234502 w 23801362"/>
              <a:gd name="connsiteY1847" fmla="*/ 4558221 h 7420660"/>
              <a:gd name="connsiteX1848" fmla="*/ 17210254 w 23801362"/>
              <a:gd name="connsiteY1848" fmla="*/ 4554439 h 7420660"/>
              <a:gd name="connsiteX1849" fmla="*/ 17085710 w 23801362"/>
              <a:gd name="connsiteY1849" fmla="*/ 4552033 h 7420660"/>
              <a:gd name="connsiteX1850" fmla="*/ 17057054 w 23801362"/>
              <a:gd name="connsiteY1850" fmla="*/ 4570597 h 7420660"/>
              <a:gd name="connsiteX1851" fmla="*/ 16994232 w 23801362"/>
              <a:gd name="connsiteY1851" fmla="*/ 4597068 h 7420660"/>
              <a:gd name="connsiteX1852" fmla="*/ 17022888 w 23801362"/>
              <a:gd name="connsiteY1852" fmla="*/ 4608069 h 7420660"/>
              <a:gd name="connsiteX1853" fmla="*/ 17115470 w 23801362"/>
              <a:gd name="connsiteY1853" fmla="*/ 4581598 h 7420660"/>
              <a:gd name="connsiteX1854" fmla="*/ 17085710 w 23801362"/>
              <a:gd name="connsiteY1854" fmla="*/ 4552033 h 7420660"/>
              <a:gd name="connsiteX1855" fmla="*/ 16881812 w 23801362"/>
              <a:gd name="connsiteY1855" fmla="*/ 4552033 h 7420660"/>
              <a:gd name="connsiteX1856" fmla="*/ 16854258 w 23801362"/>
              <a:gd name="connsiteY1856" fmla="*/ 4571628 h 7420660"/>
              <a:gd name="connsiteX1857" fmla="*/ 16892832 w 23801362"/>
              <a:gd name="connsiteY1857" fmla="*/ 4591224 h 7420660"/>
              <a:gd name="connsiteX1858" fmla="*/ 16921490 w 23801362"/>
              <a:gd name="connsiteY1858" fmla="*/ 4571628 h 7420660"/>
              <a:gd name="connsiteX1859" fmla="*/ 16881812 w 23801362"/>
              <a:gd name="connsiteY1859" fmla="*/ 4552033 h 7420660"/>
              <a:gd name="connsiteX1860" fmla="*/ 1697354 w 23801362"/>
              <a:gd name="connsiteY1860" fmla="*/ 4535531 h 7420660"/>
              <a:gd name="connsiteX1861" fmla="*/ 1664290 w 23801362"/>
              <a:gd name="connsiteY1861" fmla="*/ 4570597 h 7420660"/>
              <a:gd name="connsiteX1862" fmla="*/ 1679720 w 23801362"/>
              <a:gd name="connsiteY1862" fmla="*/ 4587786 h 7420660"/>
              <a:gd name="connsiteX1863" fmla="*/ 1713887 w 23801362"/>
              <a:gd name="connsiteY1863" fmla="*/ 4554095 h 7420660"/>
              <a:gd name="connsiteX1864" fmla="*/ 1697354 w 23801362"/>
              <a:gd name="connsiteY1864" fmla="*/ 4535531 h 7420660"/>
              <a:gd name="connsiteX1865" fmla="*/ 16954554 w 23801362"/>
              <a:gd name="connsiteY1865" fmla="*/ 4533468 h 7420660"/>
              <a:gd name="connsiteX1866" fmla="*/ 16950146 w 23801362"/>
              <a:gd name="connsiteY1866" fmla="*/ 4552033 h 7420660"/>
              <a:gd name="connsiteX1867" fmla="*/ 16995334 w 23801362"/>
              <a:gd name="connsiteY1867" fmla="*/ 4571628 h 7420660"/>
              <a:gd name="connsiteX1868" fmla="*/ 16998640 w 23801362"/>
              <a:gd name="connsiteY1868" fmla="*/ 4552033 h 7420660"/>
              <a:gd name="connsiteX1869" fmla="*/ 16954554 w 23801362"/>
              <a:gd name="connsiteY1869" fmla="*/ 4533468 h 7420660"/>
              <a:gd name="connsiteX1870" fmla="*/ 21314698 w 23801362"/>
              <a:gd name="connsiteY1870" fmla="*/ 4515591 h 7420660"/>
              <a:gd name="connsiteX1871" fmla="*/ 21291554 w 23801362"/>
              <a:gd name="connsiteY1871" fmla="*/ 4519373 h 7420660"/>
              <a:gd name="connsiteX1872" fmla="*/ 21315800 w 23801362"/>
              <a:gd name="connsiteY1872" fmla="*/ 4529687 h 7420660"/>
              <a:gd name="connsiteX1873" fmla="*/ 21340048 w 23801362"/>
              <a:gd name="connsiteY1873" fmla="*/ 4519373 h 7420660"/>
              <a:gd name="connsiteX1874" fmla="*/ 21314698 w 23801362"/>
              <a:gd name="connsiteY1874" fmla="*/ 4515591 h 7420660"/>
              <a:gd name="connsiteX1875" fmla="*/ 17331492 w 23801362"/>
              <a:gd name="connsiteY1875" fmla="*/ 4506653 h 7420660"/>
              <a:gd name="connsiteX1876" fmla="*/ 17298428 w 23801362"/>
              <a:gd name="connsiteY1876" fmla="*/ 4508029 h 7420660"/>
              <a:gd name="connsiteX1877" fmla="*/ 17248830 w 23801362"/>
              <a:gd name="connsiteY1877" fmla="*/ 4524530 h 7420660"/>
              <a:gd name="connsiteX1878" fmla="*/ 17298428 w 23801362"/>
              <a:gd name="connsiteY1878" fmla="*/ 4532781 h 7420660"/>
              <a:gd name="connsiteX1879" fmla="*/ 17345820 w 23801362"/>
              <a:gd name="connsiteY1879" fmla="*/ 4516623 h 7420660"/>
              <a:gd name="connsiteX1880" fmla="*/ 17331492 w 23801362"/>
              <a:gd name="connsiteY1880" fmla="*/ 4506653 h 7420660"/>
              <a:gd name="connsiteX1881" fmla="*/ 3051909 w 23801362"/>
              <a:gd name="connsiteY1881" fmla="*/ 4502527 h 7420660"/>
              <a:gd name="connsiteX1882" fmla="*/ 3014436 w 23801362"/>
              <a:gd name="connsiteY1882" fmla="*/ 4506309 h 7420660"/>
              <a:gd name="connsiteX1883" fmla="*/ 2640803 w 23801362"/>
              <a:gd name="connsiteY1883" fmla="*/ 4621821 h 7420660"/>
              <a:gd name="connsiteX1884" fmla="*/ 2580184 w 23801362"/>
              <a:gd name="connsiteY1884" fmla="*/ 4640041 h 7420660"/>
              <a:gd name="connsiteX1885" fmla="*/ 2554836 w 23801362"/>
              <a:gd name="connsiteY1885" fmla="*/ 4651386 h 7420660"/>
              <a:gd name="connsiteX1886" fmla="*/ 2844704 w 23801362"/>
              <a:gd name="connsiteY1886" fmla="*/ 4613226 h 7420660"/>
              <a:gd name="connsiteX1887" fmla="*/ 3066237 w 23801362"/>
              <a:gd name="connsiteY1887" fmla="*/ 4508029 h 7420660"/>
              <a:gd name="connsiteX1888" fmla="*/ 3051909 w 23801362"/>
              <a:gd name="connsiteY1888" fmla="*/ 4502527 h 7420660"/>
              <a:gd name="connsiteX1889" fmla="*/ 21507576 w 23801362"/>
              <a:gd name="connsiteY1889" fmla="*/ 4493933 h 7420660"/>
              <a:gd name="connsiteX1890" fmla="*/ 21449162 w 23801362"/>
              <a:gd name="connsiteY1890" fmla="*/ 4513185 h 7420660"/>
              <a:gd name="connsiteX1891" fmla="*/ 21449162 w 23801362"/>
              <a:gd name="connsiteY1891" fmla="*/ 4532781 h 7420660"/>
              <a:gd name="connsiteX1892" fmla="*/ 21507576 w 23801362"/>
              <a:gd name="connsiteY1892" fmla="*/ 4513185 h 7420660"/>
              <a:gd name="connsiteX1893" fmla="*/ 21507576 w 23801362"/>
              <a:gd name="connsiteY1893" fmla="*/ 4493933 h 7420660"/>
              <a:gd name="connsiteX1894" fmla="*/ 21827202 w 23801362"/>
              <a:gd name="connsiteY1894" fmla="*/ 4474337 h 7420660"/>
              <a:gd name="connsiteX1895" fmla="*/ 21797444 w 23801362"/>
              <a:gd name="connsiteY1895" fmla="*/ 4493933 h 7420660"/>
              <a:gd name="connsiteX1896" fmla="*/ 21815080 w 23801362"/>
              <a:gd name="connsiteY1896" fmla="*/ 4513185 h 7420660"/>
              <a:gd name="connsiteX1897" fmla="*/ 21844838 w 23801362"/>
              <a:gd name="connsiteY1897" fmla="*/ 4493933 h 7420660"/>
              <a:gd name="connsiteX1898" fmla="*/ 21827202 w 23801362"/>
              <a:gd name="connsiteY1898" fmla="*/ 4474337 h 7420660"/>
              <a:gd name="connsiteX1899" fmla="*/ 18010424 w 23801362"/>
              <a:gd name="connsiteY1899" fmla="*/ 4467118 h 7420660"/>
              <a:gd name="connsiteX1900" fmla="*/ 17942090 w 23801362"/>
              <a:gd name="connsiteY1900" fmla="*/ 4474337 h 7420660"/>
              <a:gd name="connsiteX1901" fmla="*/ 17686388 w 23801362"/>
              <a:gd name="connsiteY1901" fmla="*/ 4479495 h 7420660"/>
              <a:gd name="connsiteX1902" fmla="*/ 17397622 w 23801362"/>
              <a:gd name="connsiteY1902" fmla="*/ 4485683 h 7420660"/>
              <a:gd name="connsiteX1903" fmla="*/ 17514452 w 23801362"/>
              <a:gd name="connsiteY1903" fmla="*/ 4537937 h 7420660"/>
              <a:gd name="connsiteX1904" fmla="*/ 17721658 w 23801362"/>
              <a:gd name="connsiteY1904" fmla="*/ 4548939 h 7420660"/>
              <a:gd name="connsiteX1905" fmla="*/ 18009320 w 23801362"/>
              <a:gd name="connsiteY1905" fmla="*/ 4531405 h 7420660"/>
              <a:gd name="connsiteX1906" fmla="*/ 18260614 w 23801362"/>
              <a:gd name="connsiteY1906" fmla="*/ 4492558 h 7420660"/>
              <a:gd name="connsiteX1907" fmla="*/ 18231958 w 23801362"/>
              <a:gd name="connsiteY1907" fmla="*/ 4473306 h 7420660"/>
              <a:gd name="connsiteX1908" fmla="*/ 18010424 w 23801362"/>
              <a:gd name="connsiteY1908" fmla="*/ 4467118 h 7420660"/>
              <a:gd name="connsiteX1909" fmla="*/ 23206004 w 23801362"/>
              <a:gd name="connsiteY1909" fmla="*/ 4455085 h 7420660"/>
              <a:gd name="connsiteX1910" fmla="*/ 23429744 w 23801362"/>
              <a:gd name="connsiteY1910" fmla="*/ 4481557 h 7420660"/>
              <a:gd name="connsiteX1911" fmla="*/ 23372430 w 23801362"/>
              <a:gd name="connsiteY1911" fmla="*/ 4504247 h 7420660"/>
              <a:gd name="connsiteX1912" fmla="*/ 23161918 w 23801362"/>
              <a:gd name="connsiteY1912" fmla="*/ 4490839 h 7420660"/>
              <a:gd name="connsiteX1913" fmla="*/ 22940384 w 23801362"/>
              <a:gd name="connsiteY1913" fmla="*/ 4468149 h 7420660"/>
              <a:gd name="connsiteX1914" fmla="*/ 23206004 w 23801362"/>
              <a:gd name="connsiteY1914" fmla="*/ 4455085 h 7420660"/>
              <a:gd name="connsiteX1915" fmla="*/ 19804740 w 23801362"/>
              <a:gd name="connsiteY1915" fmla="*/ 4437553 h 7420660"/>
              <a:gd name="connsiteX1916" fmla="*/ 19592022 w 23801362"/>
              <a:gd name="connsiteY1916" fmla="*/ 4455085 h 7420660"/>
              <a:gd name="connsiteX1917" fmla="*/ 19856540 w 23801362"/>
              <a:gd name="connsiteY1917" fmla="*/ 4473306 h 7420660"/>
              <a:gd name="connsiteX1918" fmla="*/ 20071462 w 23801362"/>
              <a:gd name="connsiteY1918" fmla="*/ 4453711 h 7420660"/>
              <a:gd name="connsiteX1919" fmla="*/ 19804740 w 23801362"/>
              <a:gd name="connsiteY1919" fmla="*/ 4437553 h 7420660"/>
              <a:gd name="connsiteX1920" fmla="*/ 19482908 w 23801362"/>
              <a:gd name="connsiteY1920" fmla="*/ 4437553 h 7420660"/>
              <a:gd name="connsiteX1921" fmla="*/ 19460866 w 23801362"/>
              <a:gd name="connsiteY1921" fmla="*/ 4440647 h 7420660"/>
              <a:gd name="connsiteX1922" fmla="*/ 19472990 w 23801362"/>
              <a:gd name="connsiteY1922" fmla="*/ 4453711 h 7420660"/>
              <a:gd name="connsiteX1923" fmla="*/ 19498338 w 23801362"/>
              <a:gd name="connsiteY1923" fmla="*/ 4442709 h 7420660"/>
              <a:gd name="connsiteX1924" fmla="*/ 19482908 w 23801362"/>
              <a:gd name="connsiteY1924" fmla="*/ 4437553 h 7420660"/>
              <a:gd name="connsiteX1925" fmla="*/ 4027320 w 23801362"/>
              <a:gd name="connsiteY1925" fmla="*/ 4427239 h 7420660"/>
              <a:gd name="connsiteX1926" fmla="*/ 4042750 w 23801362"/>
              <a:gd name="connsiteY1926" fmla="*/ 4437553 h 7420660"/>
              <a:gd name="connsiteX1927" fmla="*/ 4017401 w 23801362"/>
              <a:gd name="connsiteY1927" fmla="*/ 4460243 h 7420660"/>
              <a:gd name="connsiteX1928" fmla="*/ 4004175 w 23801362"/>
              <a:gd name="connsiteY1928" fmla="*/ 4434459 h 7420660"/>
              <a:gd name="connsiteX1929" fmla="*/ 4027320 w 23801362"/>
              <a:gd name="connsiteY1929" fmla="*/ 4427239 h 7420660"/>
              <a:gd name="connsiteX1930" fmla="*/ 20467138 w 23801362"/>
              <a:gd name="connsiteY1930" fmla="*/ 4417613 h 7420660"/>
              <a:gd name="connsiteX1931" fmla="*/ 20443992 w 23801362"/>
              <a:gd name="connsiteY1931" fmla="*/ 4421395 h 7420660"/>
              <a:gd name="connsiteX1932" fmla="*/ 20467138 w 23801362"/>
              <a:gd name="connsiteY1932" fmla="*/ 4430333 h 7420660"/>
              <a:gd name="connsiteX1933" fmla="*/ 20491384 w 23801362"/>
              <a:gd name="connsiteY1933" fmla="*/ 4421395 h 7420660"/>
              <a:gd name="connsiteX1934" fmla="*/ 20467138 w 23801362"/>
              <a:gd name="connsiteY1934" fmla="*/ 4417613 h 7420660"/>
              <a:gd name="connsiteX1935" fmla="*/ 20620338 w 23801362"/>
              <a:gd name="connsiteY1935" fmla="*/ 4415207 h 7420660"/>
              <a:gd name="connsiteX1936" fmla="*/ 20545390 w 23801362"/>
              <a:gd name="connsiteY1936" fmla="*/ 4434459 h 7420660"/>
              <a:gd name="connsiteX1937" fmla="*/ 20620338 w 23801362"/>
              <a:gd name="connsiteY1937" fmla="*/ 4453711 h 7420660"/>
              <a:gd name="connsiteX1938" fmla="*/ 20698592 w 23801362"/>
              <a:gd name="connsiteY1938" fmla="*/ 4434459 h 7420660"/>
              <a:gd name="connsiteX1939" fmla="*/ 20620338 w 23801362"/>
              <a:gd name="connsiteY1939" fmla="*/ 4415207 h 7420660"/>
              <a:gd name="connsiteX1940" fmla="*/ 4101165 w 23801362"/>
              <a:gd name="connsiteY1940" fmla="*/ 4407987 h 7420660"/>
              <a:gd name="connsiteX1941" fmla="*/ 4117698 w 23801362"/>
              <a:gd name="connsiteY1941" fmla="*/ 4419332 h 7420660"/>
              <a:gd name="connsiteX1942" fmla="*/ 4091246 w 23801362"/>
              <a:gd name="connsiteY1942" fmla="*/ 4439615 h 7420660"/>
              <a:gd name="connsiteX1943" fmla="*/ 4078020 w 23801362"/>
              <a:gd name="connsiteY1943" fmla="*/ 4415207 h 7420660"/>
              <a:gd name="connsiteX1944" fmla="*/ 4101165 w 23801362"/>
              <a:gd name="connsiteY1944" fmla="*/ 4407987 h 7420660"/>
              <a:gd name="connsiteX1945" fmla="*/ 21160396 w 23801362"/>
              <a:gd name="connsiteY1945" fmla="*/ 4396643 h 7420660"/>
              <a:gd name="connsiteX1946" fmla="*/ 20786764 w 23801362"/>
              <a:gd name="connsiteY1946" fmla="*/ 4438584 h 7420660"/>
              <a:gd name="connsiteX1947" fmla="*/ 20777946 w 23801362"/>
              <a:gd name="connsiteY1947" fmla="*/ 4476400 h 7420660"/>
              <a:gd name="connsiteX1948" fmla="*/ 20827544 w 23801362"/>
              <a:gd name="connsiteY1948" fmla="*/ 4484651 h 7420660"/>
              <a:gd name="connsiteX1949" fmla="*/ 21107492 w 23801362"/>
              <a:gd name="connsiteY1949" fmla="*/ 4461961 h 7420660"/>
              <a:gd name="connsiteX1950" fmla="*/ 21420506 w 23801362"/>
              <a:gd name="connsiteY1950" fmla="*/ 4423114 h 7420660"/>
              <a:gd name="connsiteX1951" fmla="*/ 21478920 w 23801362"/>
              <a:gd name="connsiteY1951" fmla="*/ 4396643 h 7420660"/>
              <a:gd name="connsiteX1952" fmla="*/ 21420506 w 23801362"/>
              <a:gd name="connsiteY1952" fmla="*/ 4398705 h 7420660"/>
              <a:gd name="connsiteX1953" fmla="*/ 21160396 w 23801362"/>
              <a:gd name="connsiteY1953" fmla="*/ 4396643 h 7420660"/>
              <a:gd name="connsiteX1954" fmla="*/ 4198155 w 23801362"/>
              <a:gd name="connsiteY1954" fmla="*/ 4396643 h 7420660"/>
              <a:gd name="connsiteX1955" fmla="*/ 4222402 w 23801362"/>
              <a:gd name="connsiteY1955" fmla="*/ 4396643 h 7420660"/>
              <a:gd name="connsiteX1956" fmla="*/ 4201462 w 23801362"/>
              <a:gd name="connsiteY1956" fmla="*/ 4420020 h 7420660"/>
              <a:gd name="connsiteX1957" fmla="*/ 4176112 w 23801362"/>
              <a:gd name="connsiteY1957" fmla="*/ 4411081 h 7420660"/>
              <a:gd name="connsiteX1958" fmla="*/ 4198155 w 23801362"/>
              <a:gd name="connsiteY1958" fmla="*/ 4396643 h 7420660"/>
              <a:gd name="connsiteX1959" fmla="*/ 143309 w 23801362"/>
              <a:gd name="connsiteY1959" fmla="*/ 4368109 h 7420660"/>
              <a:gd name="connsiteX1960" fmla="*/ 105836 w 23801362"/>
              <a:gd name="connsiteY1960" fmla="*/ 4412113 h 7420660"/>
              <a:gd name="connsiteX1961" fmla="*/ 60647 w 23801362"/>
              <a:gd name="connsiteY1961" fmla="*/ 4465399 h 7420660"/>
              <a:gd name="connsiteX1962" fmla="*/ 56238 w 23801362"/>
              <a:gd name="connsiteY1962" fmla="*/ 4453023 h 7420660"/>
              <a:gd name="connsiteX1963" fmla="*/ 101427 w 23801362"/>
              <a:gd name="connsiteY1963" fmla="*/ 4401799 h 7420660"/>
              <a:gd name="connsiteX1964" fmla="*/ 5416042 w 23801362"/>
              <a:gd name="connsiteY1964" fmla="*/ 4339919 h 7420660"/>
              <a:gd name="connsiteX1965" fmla="*/ 5393999 w 23801362"/>
              <a:gd name="connsiteY1965" fmla="*/ 4343356 h 7420660"/>
              <a:gd name="connsiteX1966" fmla="*/ 5407224 w 23801362"/>
              <a:gd name="connsiteY1966" fmla="*/ 4355045 h 7420660"/>
              <a:gd name="connsiteX1967" fmla="*/ 5431472 w 23801362"/>
              <a:gd name="connsiteY1967" fmla="*/ 4345419 h 7420660"/>
              <a:gd name="connsiteX1968" fmla="*/ 5416042 w 23801362"/>
              <a:gd name="connsiteY1968" fmla="*/ 4339919 h 7420660"/>
              <a:gd name="connsiteX1969" fmla="*/ 1688537 w 23801362"/>
              <a:gd name="connsiteY1969" fmla="*/ 4317916 h 7420660"/>
              <a:gd name="connsiteX1970" fmla="*/ 1649961 w 23801362"/>
              <a:gd name="connsiteY1970" fmla="*/ 4365015 h 7420660"/>
              <a:gd name="connsiteX1971" fmla="*/ 1600365 w 23801362"/>
              <a:gd name="connsiteY1971" fmla="*/ 4426551 h 7420660"/>
              <a:gd name="connsiteX1972" fmla="*/ 1572810 w 23801362"/>
              <a:gd name="connsiteY1972" fmla="*/ 4453711 h 7420660"/>
              <a:gd name="connsiteX1973" fmla="*/ 1544154 w 23801362"/>
              <a:gd name="connsiteY1973" fmla="*/ 4518342 h 7420660"/>
              <a:gd name="connsiteX1974" fmla="*/ 1580525 w 23801362"/>
              <a:gd name="connsiteY1974" fmla="*/ 4587786 h 7420660"/>
              <a:gd name="connsiteX1975" fmla="*/ 1665393 w 23801362"/>
              <a:gd name="connsiteY1975" fmla="*/ 4518342 h 7420660"/>
              <a:gd name="connsiteX1976" fmla="*/ 1688537 w 23801362"/>
              <a:gd name="connsiteY1976" fmla="*/ 4317916 h 7420660"/>
              <a:gd name="connsiteX1977" fmla="*/ 22998798 w 23801362"/>
              <a:gd name="connsiteY1977" fmla="*/ 4303821 h 7420660"/>
              <a:gd name="connsiteX1978" fmla="*/ 23049498 w 23801362"/>
              <a:gd name="connsiteY1978" fmla="*/ 4324105 h 7420660"/>
              <a:gd name="connsiteX1979" fmla="*/ 23056112 w 23801362"/>
              <a:gd name="connsiteY1979" fmla="*/ 4353669 h 7420660"/>
              <a:gd name="connsiteX1980" fmla="*/ 23002106 w 23801362"/>
              <a:gd name="connsiteY1980" fmla="*/ 4333043 h 7420660"/>
              <a:gd name="connsiteX1981" fmla="*/ 22998798 w 23801362"/>
              <a:gd name="connsiteY1981" fmla="*/ 4303821 h 7420660"/>
              <a:gd name="connsiteX1982" fmla="*/ 21644658 w 23801362"/>
              <a:gd name="connsiteY1982" fmla="*/ 4301973 h 7420660"/>
              <a:gd name="connsiteX1983" fmla="*/ 21585830 w 23801362"/>
              <a:gd name="connsiteY1983" fmla="*/ 4306915 h 7420660"/>
              <a:gd name="connsiteX1984" fmla="*/ 21420506 w 23801362"/>
              <a:gd name="connsiteY1984" fmla="*/ 4318947 h 7420660"/>
              <a:gd name="connsiteX1985" fmla="*/ 21410586 w 23801362"/>
              <a:gd name="connsiteY1985" fmla="*/ 4337512 h 7420660"/>
              <a:gd name="connsiteX1986" fmla="*/ 21633222 w 23801362"/>
              <a:gd name="connsiteY1986" fmla="*/ 4325823 h 7420660"/>
              <a:gd name="connsiteX1987" fmla="*/ 21669594 w 23801362"/>
              <a:gd name="connsiteY1987" fmla="*/ 4302446 h 7420660"/>
              <a:gd name="connsiteX1988" fmla="*/ 21644658 w 23801362"/>
              <a:gd name="connsiteY1988" fmla="*/ 4301973 h 7420660"/>
              <a:gd name="connsiteX1989" fmla="*/ 3245889 w 23801362"/>
              <a:gd name="connsiteY1989" fmla="*/ 4298665 h 7420660"/>
              <a:gd name="connsiteX1990" fmla="*/ 3187474 w 23801362"/>
              <a:gd name="connsiteY1990" fmla="*/ 4309665 h 7420660"/>
              <a:gd name="connsiteX1991" fmla="*/ 3144490 w 23801362"/>
              <a:gd name="connsiteY1991" fmla="*/ 4335449 h 7420660"/>
              <a:gd name="connsiteX1992" fmla="*/ 3251401 w 23801362"/>
              <a:gd name="connsiteY1992" fmla="*/ 4314822 h 7420660"/>
              <a:gd name="connsiteX1993" fmla="*/ 3245889 w 23801362"/>
              <a:gd name="connsiteY1993" fmla="*/ 4298665 h 7420660"/>
              <a:gd name="connsiteX1994" fmla="*/ 1788834 w 23801362"/>
              <a:gd name="connsiteY1994" fmla="*/ 4283194 h 7420660"/>
              <a:gd name="connsiteX1995" fmla="*/ 1775608 w 23801362"/>
              <a:gd name="connsiteY1995" fmla="*/ 4287319 h 7420660"/>
              <a:gd name="connsiteX1996" fmla="*/ 1757973 w 23801362"/>
              <a:gd name="connsiteY1996" fmla="*/ 4341293 h 7420660"/>
              <a:gd name="connsiteX1997" fmla="*/ 1775608 w 23801362"/>
              <a:gd name="connsiteY1997" fmla="*/ 4346450 h 7420660"/>
              <a:gd name="connsiteX1998" fmla="*/ 1793243 w 23801362"/>
              <a:gd name="connsiteY1998" fmla="*/ 4291445 h 7420660"/>
              <a:gd name="connsiteX1999" fmla="*/ 1788834 w 23801362"/>
              <a:gd name="connsiteY1999" fmla="*/ 4283194 h 7420660"/>
              <a:gd name="connsiteX2000" fmla="*/ 22205244 w 23801362"/>
              <a:gd name="connsiteY2000" fmla="*/ 4255691 h 7420660"/>
              <a:gd name="connsiteX2001" fmla="*/ 22212958 w 23801362"/>
              <a:gd name="connsiteY2001" fmla="*/ 4273912 h 7420660"/>
              <a:gd name="connsiteX2002" fmla="*/ 22176588 w 23801362"/>
              <a:gd name="connsiteY2002" fmla="*/ 4293507 h 7420660"/>
              <a:gd name="connsiteX2003" fmla="*/ 22167770 w 23801362"/>
              <a:gd name="connsiteY2003" fmla="*/ 4273912 h 7420660"/>
              <a:gd name="connsiteX2004" fmla="*/ 22205244 w 23801362"/>
              <a:gd name="connsiteY2004" fmla="*/ 4255691 h 7420660"/>
              <a:gd name="connsiteX2005" fmla="*/ 1975098 w 23801362"/>
              <a:gd name="connsiteY2005" fmla="*/ 4188997 h 7420660"/>
              <a:gd name="connsiteX2006" fmla="*/ 1926604 w 23801362"/>
              <a:gd name="connsiteY2006" fmla="*/ 4212719 h 7420660"/>
              <a:gd name="connsiteX2007" fmla="*/ 1863780 w 23801362"/>
              <a:gd name="connsiteY2007" fmla="*/ 4295571 h 7420660"/>
              <a:gd name="connsiteX2008" fmla="*/ 1935421 w 23801362"/>
              <a:gd name="connsiteY2008" fmla="*/ 4259817 h 7420660"/>
              <a:gd name="connsiteX2009" fmla="*/ 1987222 w 23801362"/>
              <a:gd name="connsiteY2009" fmla="*/ 4204468 h 7420660"/>
              <a:gd name="connsiteX2010" fmla="*/ 1975098 w 23801362"/>
              <a:gd name="connsiteY2010" fmla="*/ 4188997 h 7420660"/>
              <a:gd name="connsiteX2011" fmla="*/ 5369751 w 23801362"/>
              <a:gd name="connsiteY2011" fmla="*/ 4180059 h 7420660"/>
              <a:gd name="connsiteX2012" fmla="*/ 5349912 w 23801362"/>
              <a:gd name="connsiteY2012" fmla="*/ 4199311 h 7420660"/>
              <a:gd name="connsiteX2013" fmla="*/ 5358730 w 23801362"/>
              <a:gd name="connsiteY2013" fmla="*/ 4218907 h 7420660"/>
              <a:gd name="connsiteX2014" fmla="*/ 5379670 w 23801362"/>
              <a:gd name="connsiteY2014" fmla="*/ 4199311 h 7420660"/>
              <a:gd name="connsiteX2015" fmla="*/ 5369751 w 23801362"/>
              <a:gd name="connsiteY2015" fmla="*/ 4180059 h 7420660"/>
              <a:gd name="connsiteX2016" fmla="*/ 5077678 w 23801362"/>
              <a:gd name="connsiteY2016" fmla="*/ 4067986 h 7420660"/>
              <a:gd name="connsiteX2017" fmla="*/ 5029184 w 23801362"/>
              <a:gd name="connsiteY2017" fmla="*/ 4078643 h 7420660"/>
              <a:gd name="connsiteX2018" fmla="*/ 4922274 w 23801362"/>
              <a:gd name="connsiteY2018" fmla="*/ 4080018 h 7420660"/>
              <a:gd name="connsiteX2019" fmla="*/ 4867166 w 23801362"/>
              <a:gd name="connsiteY2019" fmla="*/ 4082769 h 7420660"/>
              <a:gd name="connsiteX2020" fmla="*/ 4820876 w 23801362"/>
              <a:gd name="connsiteY2020" fmla="*/ 4101333 h 7420660"/>
              <a:gd name="connsiteX2021" fmla="*/ 4570685 w 23801362"/>
              <a:gd name="connsiteY2021" fmla="*/ 4186935 h 7420660"/>
              <a:gd name="connsiteX2022" fmla="*/ 4798832 w 23801362"/>
              <a:gd name="connsiteY2022" fmla="*/ 4162526 h 7420660"/>
              <a:gd name="connsiteX2023" fmla="*/ 4945421 w 23801362"/>
              <a:gd name="connsiteY2023" fmla="*/ 4132961 h 7420660"/>
              <a:gd name="connsiteX2024" fmla="*/ 5105232 w 23801362"/>
              <a:gd name="connsiteY2024" fmla="*/ 4070736 h 7420660"/>
              <a:gd name="connsiteX2025" fmla="*/ 5077678 w 23801362"/>
              <a:gd name="connsiteY2025" fmla="*/ 4067986 h 7420660"/>
              <a:gd name="connsiteX2026" fmla="*/ 4522190 w 23801362"/>
              <a:gd name="connsiteY2026" fmla="*/ 4067642 h 7420660"/>
              <a:gd name="connsiteX2027" fmla="*/ 4483614 w 23801362"/>
              <a:gd name="connsiteY2027" fmla="*/ 4073487 h 7420660"/>
              <a:gd name="connsiteX2028" fmla="*/ 4434018 w 23801362"/>
              <a:gd name="connsiteY2028" fmla="*/ 4112334 h 7420660"/>
              <a:gd name="connsiteX2029" fmla="*/ 4522190 w 23801362"/>
              <a:gd name="connsiteY2029" fmla="*/ 4080018 h 7420660"/>
              <a:gd name="connsiteX2030" fmla="*/ 4522190 w 23801362"/>
              <a:gd name="connsiteY2030" fmla="*/ 4067642 h 7420660"/>
              <a:gd name="connsiteX2031" fmla="*/ 3183479 w 23801362"/>
              <a:gd name="connsiteY2031" fmla="*/ 4066997 h 7420660"/>
              <a:gd name="connsiteX2032" fmla="*/ 3162125 w 23801362"/>
              <a:gd name="connsiteY2032" fmla="*/ 4070736 h 7420660"/>
              <a:gd name="connsiteX2033" fmla="*/ 3086076 w 23801362"/>
              <a:gd name="connsiteY2033" fmla="*/ 4081737 h 7420660"/>
              <a:gd name="connsiteX2034" fmla="*/ 3017742 w 23801362"/>
              <a:gd name="connsiteY2034" fmla="*/ 4110615 h 7420660"/>
              <a:gd name="connsiteX2035" fmla="*/ 3028764 w 23801362"/>
              <a:gd name="connsiteY2035" fmla="*/ 4140180 h 7420660"/>
              <a:gd name="connsiteX2036" fmla="*/ 3144490 w 23801362"/>
              <a:gd name="connsiteY2036" fmla="*/ 4099270 h 7420660"/>
              <a:gd name="connsiteX2037" fmla="*/ 3187474 w 23801362"/>
              <a:gd name="connsiteY2037" fmla="*/ 4069705 h 7420660"/>
              <a:gd name="connsiteX2038" fmla="*/ 3183479 w 23801362"/>
              <a:gd name="connsiteY2038" fmla="*/ 4066997 h 7420660"/>
              <a:gd name="connsiteX2039" fmla="*/ 5205529 w 23801362"/>
              <a:gd name="connsiteY2039" fmla="*/ 4064892 h 7420660"/>
              <a:gd name="connsiteX2040" fmla="*/ 5180180 w 23801362"/>
              <a:gd name="connsiteY2040" fmla="*/ 4068330 h 7420660"/>
              <a:gd name="connsiteX2041" fmla="*/ 5204427 w 23801362"/>
              <a:gd name="connsiteY2041" fmla="*/ 4078643 h 7420660"/>
              <a:gd name="connsiteX2042" fmla="*/ 5229777 w 23801362"/>
              <a:gd name="connsiteY2042" fmla="*/ 4068330 h 7420660"/>
              <a:gd name="connsiteX2043" fmla="*/ 5205529 w 23801362"/>
              <a:gd name="connsiteY2043" fmla="*/ 4064892 h 7420660"/>
              <a:gd name="connsiteX2044" fmla="*/ 18710294 w 23801362"/>
              <a:gd name="connsiteY2044" fmla="*/ 4062485 h 7420660"/>
              <a:gd name="connsiteX2045" fmla="*/ 18597874 w 23801362"/>
              <a:gd name="connsiteY2045" fmla="*/ 4081737 h 7420660"/>
              <a:gd name="connsiteX2046" fmla="*/ 18790752 w 23801362"/>
              <a:gd name="connsiteY2046" fmla="*/ 4081737 h 7420660"/>
              <a:gd name="connsiteX2047" fmla="*/ 18710294 w 23801362"/>
              <a:gd name="connsiteY2047" fmla="*/ 4062485 h 7420660"/>
              <a:gd name="connsiteX2048" fmla="*/ 516941 w 23801362"/>
              <a:gd name="connsiteY2048" fmla="*/ 4018481 h 7420660"/>
              <a:gd name="connsiteX2049" fmla="*/ 523554 w 23801362"/>
              <a:gd name="connsiteY2049" fmla="*/ 4037045 h 7420660"/>
              <a:gd name="connsiteX2050" fmla="*/ 493796 w 23801362"/>
              <a:gd name="connsiteY2050" fmla="*/ 4055953 h 7420660"/>
              <a:gd name="connsiteX2051" fmla="*/ 487183 w 23801362"/>
              <a:gd name="connsiteY2051" fmla="*/ 4037045 h 7420660"/>
              <a:gd name="connsiteX2052" fmla="*/ 516941 w 23801362"/>
              <a:gd name="connsiteY2052" fmla="*/ 4018481 h 7420660"/>
              <a:gd name="connsiteX2053" fmla="*/ 20289690 w 23801362"/>
              <a:gd name="connsiteY2053" fmla="*/ 4017450 h 7420660"/>
              <a:gd name="connsiteX2054" fmla="*/ 20234582 w 23801362"/>
              <a:gd name="connsiteY2054" fmla="*/ 4018481 h 7420660"/>
              <a:gd name="connsiteX2055" fmla="*/ 20140898 w 23801362"/>
              <a:gd name="connsiteY2055" fmla="*/ 4037045 h 7420660"/>
              <a:gd name="connsiteX2056" fmla="*/ 20223560 w 23801362"/>
              <a:gd name="connsiteY2056" fmla="*/ 4042890 h 7420660"/>
              <a:gd name="connsiteX2057" fmla="*/ 20313938 w 23801362"/>
              <a:gd name="connsiteY2057" fmla="*/ 4024669 h 7420660"/>
              <a:gd name="connsiteX2058" fmla="*/ 20289690 w 23801362"/>
              <a:gd name="connsiteY2058" fmla="*/ 4017450 h 7420660"/>
              <a:gd name="connsiteX2059" fmla="*/ 19290030 w 23801362"/>
              <a:gd name="connsiteY2059" fmla="*/ 4010230 h 7420660"/>
              <a:gd name="connsiteX2060" fmla="*/ 19236024 w 23801362"/>
              <a:gd name="connsiteY2060" fmla="*/ 4015387 h 7420660"/>
              <a:gd name="connsiteX2061" fmla="*/ 19205164 w 23801362"/>
              <a:gd name="connsiteY2061" fmla="*/ 4044265 h 7420660"/>
              <a:gd name="connsiteX2062" fmla="*/ 19358364 w 23801362"/>
              <a:gd name="connsiteY2062" fmla="*/ 4044265 h 7420660"/>
              <a:gd name="connsiteX2063" fmla="*/ 19333014 w 23801362"/>
              <a:gd name="connsiteY2063" fmla="*/ 4014356 h 7420660"/>
              <a:gd name="connsiteX2064" fmla="*/ 19290030 w 23801362"/>
              <a:gd name="connsiteY2064" fmla="*/ 4010230 h 7420660"/>
              <a:gd name="connsiteX2065" fmla="*/ 1296168 w 23801362"/>
              <a:gd name="connsiteY2065" fmla="*/ 3984790 h 7420660"/>
              <a:gd name="connsiteX2066" fmla="*/ 1245469 w 23801362"/>
              <a:gd name="connsiteY2066" fmla="*/ 4004042 h 7420660"/>
              <a:gd name="connsiteX2067" fmla="*/ 1273023 w 23801362"/>
              <a:gd name="connsiteY2067" fmla="*/ 4023638 h 7420660"/>
              <a:gd name="connsiteX2068" fmla="*/ 1322620 w 23801362"/>
              <a:gd name="connsiteY2068" fmla="*/ 4004042 h 7420660"/>
              <a:gd name="connsiteX2069" fmla="*/ 1296168 w 23801362"/>
              <a:gd name="connsiteY2069" fmla="*/ 3984790 h 7420660"/>
              <a:gd name="connsiteX2070" fmla="*/ 22239410 w 23801362"/>
              <a:gd name="connsiteY2070" fmla="*/ 3975508 h 7420660"/>
              <a:gd name="connsiteX2071" fmla="*/ 22265862 w 23801362"/>
              <a:gd name="connsiteY2071" fmla="*/ 3979633 h 7420660"/>
              <a:gd name="connsiteX2072" fmla="*/ 22398122 w 23801362"/>
              <a:gd name="connsiteY2072" fmla="*/ 3981353 h 7420660"/>
              <a:gd name="connsiteX2073" fmla="*/ 22499520 w 23801362"/>
              <a:gd name="connsiteY2073" fmla="*/ 4001979 h 7420660"/>
              <a:gd name="connsiteX2074" fmla="*/ 22207448 w 23801362"/>
              <a:gd name="connsiteY2074" fmla="*/ 4001979 h 7420660"/>
              <a:gd name="connsiteX2075" fmla="*/ 22218470 w 23801362"/>
              <a:gd name="connsiteY2075" fmla="*/ 3978602 h 7420660"/>
              <a:gd name="connsiteX2076" fmla="*/ 22239410 w 23801362"/>
              <a:gd name="connsiteY2076" fmla="*/ 3975508 h 7420660"/>
              <a:gd name="connsiteX2077" fmla="*/ 20445094 w 23801362"/>
              <a:gd name="connsiteY2077" fmla="*/ 3965195 h 7420660"/>
              <a:gd name="connsiteX2078" fmla="*/ 20380066 w 23801362"/>
              <a:gd name="connsiteY2078" fmla="*/ 4023638 h 7420660"/>
              <a:gd name="connsiteX2079" fmla="*/ 20430766 w 23801362"/>
              <a:gd name="connsiteY2079" fmla="*/ 4042890 h 7420660"/>
              <a:gd name="connsiteX2080" fmla="*/ 20467138 w 23801362"/>
              <a:gd name="connsiteY2080" fmla="*/ 4023638 h 7420660"/>
              <a:gd name="connsiteX2081" fmla="*/ 20443992 w 23801362"/>
              <a:gd name="connsiteY2081" fmla="*/ 4001979 h 7420660"/>
              <a:gd name="connsiteX2082" fmla="*/ 20458320 w 23801362"/>
              <a:gd name="connsiteY2082" fmla="*/ 3984790 h 7420660"/>
              <a:gd name="connsiteX2083" fmla="*/ 20445094 w 23801362"/>
              <a:gd name="connsiteY2083" fmla="*/ 3965195 h 7420660"/>
              <a:gd name="connsiteX2084" fmla="*/ 1085656 w 23801362"/>
              <a:gd name="connsiteY2084" fmla="*/ 3934598 h 7420660"/>
              <a:gd name="connsiteX2085" fmla="*/ 954499 w 23801362"/>
              <a:gd name="connsiteY2085" fmla="*/ 3993729 h 7420660"/>
              <a:gd name="connsiteX2086" fmla="*/ 863019 w 23801362"/>
              <a:gd name="connsiteY2086" fmla="*/ 4085175 h 7420660"/>
              <a:gd name="connsiteX2087" fmla="*/ 834363 w 23801362"/>
              <a:gd name="connsiteY2087" fmla="*/ 4096176 h 7420660"/>
              <a:gd name="connsiteX2088" fmla="*/ 768233 w 23801362"/>
              <a:gd name="connsiteY2088" fmla="*/ 4121616 h 7420660"/>
              <a:gd name="connsiteX2089" fmla="*/ 712024 w 23801362"/>
              <a:gd name="connsiteY2089" fmla="*/ 4160463 h 7420660"/>
              <a:gd name="connsiteX2090" fmla="*/ 631566 w 23801362"/>
              <a:gd name="connsiteY2090" fmla="*/ 4222001 h 7420660"/>
              <a:gd name="connsiteX2091" fmla="*/ 556619 w 23801362"/>
              <a:gd name="connsiteY2091" fmla="*/ 4262911 h 7420660"/>
              <a:gd name="connsiteX2092" fmla="*/ 461833 w 23801362"/>
              <a:gd name="connsiteY2092" fmla="*/ 4341293 h 7420660"/>
              <a:gd name="connsiteX2093" fmla="*/ 322961 w 23801362"/>
              <a:gd name="connsiteY2093" fmla="*/ 4591224 h 7420660"/>
              <a:gd name="connsiteX2094" fmla="*/ 428768 w 23801362"/>
              <a:gd name="connsiteY2094" fmla="*/ 4510091 h 7420660"/>
              <a:gd name="connsiteX2095" fmla="*/ 502613 w 23801362"/>
              <a:gd name="connsiteY2095" fmla="*/ 4403862 h 7420660"/>
              <a:gd name="connsiteX2096" fmla="*/ 503715 w 23801362"/>
              <a:gd name="connsiteY2096" fmla="*/ 4346450 h 7420660"/>
              <a:gd name="connsiteX2097" fmla="*/ 580866 w 23801362"/>
              <a:gd name="connsiteY2097" fmla="*/ 4337512 h 7420660"/>
              <a:gd name="connsiteX2098" fmla="*/ 889471 w 23801362"/>
              <a:gd name="connsiteY2098" fmla="*/ 4159776 h 7420660"/>
              <a:gd name="connsiteX2099" fmla="*/ 1023935 w 23801362"/>
              <a:gd name="connsiteY2099" fmla="*/ 4049078 h 7420660"/>
              <a:gd name="connsiteX2100" fmla="*/ 1133048 w 23801362"/>
              <a:gd name="connsiteY2100" fmla="*/ 3981353 h 7420660"/>
              <a:gd name="connsiteX2101" fmla="*/ 1177135 w 23801362"/>
              <a:gd name="connsiteY2101" fmla="*/ 3949037 h 7420660"/>
              <a:gd name="connsiteX2102" fmla="*/ 1118720 w 23801362"/>
              <a:gd name="connsiteY2102" fmla="*/ 3937692 h 7420660"/>
              <a:gd name="connsiteX2103" fmla="*/ 1085656 w 23801362"/>
              <a:gd name="connsiteY2103" fmla="*/ 3934598 h 7420660"/>
              <a:gd name="connsiteX2104" fmla="*/ 1732623 w 23801362"/>
              <a:gd name="connsiteY2104" fmla="*/ 3929441 h 7420660"/>
              <a:gd name="connsiteX2105" fmla="*/ 1699559 w 23801362"/>
              <a:gd name="connsiteY2105" fmla="*/ 3935973 h 7420660"/>
              <a:gd name="connsiteX2106" fmla="*/ 1491251 w 23801362"/>
              <a:gd name="connsiteY2106" fmla="*/ 3963132 h 7420660"/>
              <a:gd name="connsiteX2107" fmla="*/ 1429530 w 23801362"/>
              <a:gd name="connsiteY2107" fmla="*/ 4004042 h 7420660"/>
              <a:gd name="connsiteX2108" fmla="*/ 1376626 w 23801362"/>
              <a:gd name="connsiteY2108" fmla="*/ 4039796 h 7420660"/>
              <a:gd name="connsiteX2109" fmla="*/ 1354583 w 23801362"/>
              <a:gd name="connsiteY2109" fmla="*/ 4068330 h 7420660"/>
              <a:gd name="connsiteX2110" fmla="*/ 1484638 w 23801362"/>
              <a:gd name="connsiteY2110" fmla="*/ 4042890 h 7420660"/>
              <a:gd name="connsiteX2111" fmla="*/ 1505579 w 23801362"/>
              <a:gd name="connsiteY2111" fmla="*/ 4065579 h 7420660"/>
              <a:gd name="connsiteX2112" fmla="*/ 1177135 w 23801362"/>
              <a:gd name="connsiteY2112" fmla="*/ 4298665 h 7420660"/>
              <a:gd name="connsiteX2113" fmla="*/ 1159500 w 23801362"/>
              <a:gd name="connsiteY2113" fmla="*/ 4298665 h 7420660"/>
              <a:gd name="connsiteX2114" fmla="*/ 1151785 w 23801362"/>
              <a:gd name="connsiteY2114" fmla="*/ 4325823 h 7420660"/>
              <a:gd name="connsiteX2115" fmla="*/ 1190361 w 23801362"/>
              <a:gd name="connsiteY2115" fmla="*/ 4356763 h 7420660"/>
              <a:gd name="connsiteX2116" fmla="*/ 1206893 w 23801362"/>
              <a:gd name="connsiteY2116" fmla="*/ 4376359 h 7420660"/>
              <a:gd name="connsiteX2117" fmla="*/ 1298373 w 23801362"/>
              <a:gd name="connsiteY2117" fmla="*/ 4359857 h 7420660"/>
              <a:gd name="connsiteX2118" fmla="*/ 1341357 w 23801362"/>
              <a:gd name="connsiteY2118" fmla="*/ 4312759 h 7420660"/>
              <a:gd name="connsiteX2119" fmla="*/ 1403078 w 23801362"/>
              <a:gd name="connsiteY2119" fmla="*/ 4277006 h 7420660"/>
              <a:gd name="connsiteX2120" fmla="*/ 1522111 w 23801362"/>
              <a:gd name="connsiteY2120" fmla="*/ 4217531 h 7420660"/>
              <a:gd name="connsiteX2121" fmla="*/ 1678618 w 23801362"/>
              <a:gd name="connsiteY2121" fmla="*/ 3989947 h 7420660"/>
              <a:gd name="connsiteX2122" fmla="*/ 1713887 w 23801362"/>
              <a:gd name="connsiteY2122" fmla="*/ 3943880 h 7420660"/>
              <a:gd name="connsiteX2123" fmla="*/ 1732623 w 23801362"/>
              <a:gd name="connsiteY2123" fmla="*/ 3929441 h 7420660"/>
              <a:gd name="connsiteX2124" fmla="*/ 18885538 w 23801362"/>
              <a:gd name="connsiteY2124" fmla="*/ 3929097 h 7420660"/>
              <a:gd name="connsiteX2125" fmla="*/ 18747768 w 23801362"/>
              <a:gd name="connsiteY2125" fmla="*/ 3931504 h 7420660"/>
              <a:gd name="connsiteX2126" fmla="*/ 18554890 w 23801362"/>
              <a:gd name="connsiteY2126" fmla="*/ 3957288 h 7420660"/>
              <a:gd name="connsiteX2127" fmla="*/ 18562606 w 23801362"/>
              <a:gd name="connsiteY2127" fmla="*/ 3985822 h 7420660"/>
              <a:gd name="connsiteX2128" fmla="*/ 18992448 w 23801362"/>
              <a:gd name="connsiteY2128" fmla="*/ 3965195 h 7420660"/>
              <a:gd name="connsiteX2129" fmla="*/ 19108174 w 23801362"/>
              <a:gd name="connsiteY2129" fmla="*/ 3952131 h 7420660"/>
              <a:gd name="connsiteX2130" fmla="*/ 18995754 w 23801362"/>
              <a:gd name="connsiteY2130" fmla="*/ 3935973 h 7420660"/>
              <a:gd name="connsiteX2131" fmla="*/ 18885538 w 23801362"/>
              <a:gd name="connsiteY2131" fmla="*/ 3929097 h 7420660"/>
              <a:gd name="connsiteX2132" fmla="*/ 23244580 w 23801362"/>
              <a:gd name="connsiteY2132" fmla="*/ 3918440 h 7420660"/>
              <a:gd name="connsiteX2133" fmla="*/ 23332754 w 23801362"/>
              <a:gd name="connsiteY2133" fmla="*/ 3936661 h 7420660"/>
              <a:gd name="connsiteX2134" fmla="*/ 23381248 w 23801362"/>
              <a:gd name="connsiteY2134" fmla="*/ 3954194 h 7420660"/>
              <a:gd name="connsiteX2135" fmla="*/ 23332754 w 23801362"/>
              <a:gd name="connsiteY2135" fmla="*/ 3954194 h 7420660"/>
              <a:gd name="connsiteX2136" fmla="*/ 23244580 w 23801362"/>
              <a:gd name="connsiteY2136" fmla="*/ 3936661 h 7420660"/>
              <a:gd name="connsiteX2137" fmla="*/ 23244580 w 23801362"/>
              <a:gd name="connsiteY2137" fmla="*/ 3918440 h 7420660"/>
              <a:gd name="connsiteX2138" fmla="*/ 18461206 w 23801362"/>
              <a:gd name="connsiteY2138" fmla="*/ 3908471 h 7420660"/>
              <a:gd name="connsiteX2139" fmla="*/ 18420426 w 23801362"/>
              <a:gd name="connsiteY2139" fmla="*/ 3911908 h 7420660"/>
              <a:gd name="connsiteX2140" fmla="*/ 18454594 w 23801362"/>
              <a:gd name="connsiteY2140" fmla="*/ 3920503 h 7420660"/>
              <a:gd name="connsiteX2141" fmla="*/ 18496476 w 23801362"/>
              <a:gd name="connsiteY2141" fmla="*/ 3911908 h 7420660"/>
              <a:gd name="connsiteX2142" fmla="*/ 18461206 w 23801362"/>
              <a:gd name="connsiteY2142" fmla="*/ 3908471 h 7420660"/>
              <a:gd name="connsiteX2143" fmla="*/ 7123288 w 23801362"/>
              <a:gd name="connsiteY2143" fmla="*/ 3906064 h 7420660"/>
              <a:gd name="connsiteX2144" fmla="*/ 7074792 w 23801362"/>
              <a:gd name="connsiteY2144" fmla="*/ 3934598 h 7420660"/>
              <a:gd name="connsiteX2145" fmla="*/ 7121084 w 23801362"/>
              <a:gd name="connsiteY2145" fmla="*/ 3952131 h 7420660"/>
              <a:gd name="connsiteX2146" fmla="*/ 7151944 w 23801362"/>
              <a:gd name="connsiteY2146" fmla="*/ 3923597 h 7420660"/>
              <a:gd name="connsiteX2147" fmla="*/ 7123288 w 23801362"/>
              <a:gd name="connsiteY2147" fmla="*/ 3906064 h 7420660"/>
              <a:gd name="connsiteX2148" fmla="*/ 3729737 w 23801362"/>
              <a:gd name="connsiteY2148" fmla="*/ 3905033 h 7420660"/>
              <a:gd name="connsiteX2149" fmla="*/ 3412315 w 23801362"/>
              <a:gd name="connsiteY2149" fmla="*/ 4015387 h 7420660"/>
              <a:gd name="connsiteX2150" fmla="*/ 3554494 w 23801362"/>
              <a:gd name="connsiteY2150" fmla="*/ 4001979 h 7420660"/>
              <a:gd name="connsiteX2151" fmla="*/ 3731942 w 23801362"/>
              <a:gd name="connsiteY2151" fmla="*/ 3934598 h 7420660"/>
              <a:gd name="connsiteX2152" fmla="*/ 3790356 w 23801362"/>
              <a:gd name="connsiteY2152" fmla="*/ 3906751 h 7420660"/>
              <a:gd name="connsiteX2153" fmla="*/ 4224607 w 23801362"/>
              <a:gd name="connsiteY2153" fmla="*/ 3888531 h 7420660"/>
              <a:gd name="connsiteX2154" fmla="*/ 4107778 w 23801362"/>
              <a:gd name="connsiteY2154" fmla="*/ 3893688 h 7420660"/>
              <a:gd name="connsiteX2155" fmla="*/ 3893959 w 23801362"/>
              <a:gd name="connsiteY2155" fmla="*/ 3943880 h 7420660"/>
              <a:gd name="connsiteX2156" fmla="*/ 4124310 w 23801362"/>
              <a:gd name="connsiteY2156" fmla="*/ 3915346 h 7420660"/>
              <a:gd name="connsiteX2157" fmla="*/ 4158477 w 23801362"/>
              <a:gd name="connsiteY2157" fmla="*/ 3926347 h 7420660"/>
              <a:gd name="connsiteX2158" fmla="*/ 4260978 w 23801362"/>
              <a:gd name="connsiteY2158" fmla="*/ 3900907 h 7420660"/>
              <a:gd name="connsiteX2159" fmla="*/ 4224607 w 23801362"/>
              <a:gd name="connsiteY2159" fmla="*/ 3888531 h 7420660"/>
              <a:gd name="connsiteX2160" fmla="*/ 476161 w 23801362"/>
              <a:gd name="connsiteY2160" fmla="*/ 3887500 h 7420660"/>
              <a:gd name="connsiteX2161" fmla="*/ 433177 w 23801362"/>
              <a:gd name="connsiteY2161" fmla="*/ 3944911 h 7420660"/>
              <a:gd name="connsiteX2162" fmla="*/ 369252 w 23801362"/>
              <a:gd name="connsiteY2162" fmla="*/ 3976883 h 7420660"/>
              <a:gd name="connsiteX2163" fmla="*/ 422155 w 23801362"/>
              <a:gd name="connsiteY2163" fmla="*/ 3917065 h 7420660"/>
              <a:gd name="connsiteX2164" fmla="*/ 476161 w 23801362"/>
              <a:gd name="connsiteY2164" fmla="*/ 3887500 h 7420660"/>
              <a:gd name="connsiteX2165" fmla="*/ 18212118 w 23801362"/>
              <a:gd name="connsiteY2165" fmla="*/ 3880968 h 7420660"/>
              <a:gd name="connsiteX2166" fmla="*/ 18203300 w 23801362"/>
              <a:gd name="connsiteY2166" fmla="*/ 3937692 h 7420660"/>
              <a:gd name="connsiteX2167" fmla="*/ 18250694 w 23801362"/>
              <a:gd name="connsiteY2167" fmla="*/ 3945599 h 7420660"/>
              <a:gd name="connsiteX2168" fmla="*/ 18290372 w 23801362"/>
              <a:gd name="connsiteY2168" fmla="*/ 3931504 h 7420660"/>
              <a:gd name="connsiteX2169" fmla="*/ 18265022 w 23801362"/>
              <a:gd name="connsiteY2169" fmla="*/ 3884749 h 7420660"/>
              <a:gd name="connsiteX2170" fmla="*/ 18212118 w 23801362"/>
              <a:gd name="connsiteY2170" fmla="*/ 3880968 h 7420660"/>
              <a:gd name="connsiteX2171" fmla="*/ 5335584 w 23801362"/>
              <a:gd name="connsiteY2171" fmla="*/ 3846589 h 7420660"/>
              <a:gd name="connsiteX2172" fmla="*/ 5282680 w 23801362"/>
              <a:gd name="connsiteY2172" fmla="*/ 3865841 h 7420660"/>
              <a:gd name="connsiteX2173" fmla="*/ 5360934 w 23801362"/>
              <a:gd name="connsiteY2173" fmla="*/ 3865841 h 7420660"/>
              <a:gd name="connsiteX2174" fmla="*/ 5335584 w 23801362"/>
              <a:gd name="connsiteY2174" fmla="*/ 3846589 h 7420660"/>
              <a:gd name="connsiteX2175" fmla="*/ 4853940 w 23801362"/>
              <a:gd name="connsiteY2175" fmla="*/ 3846589 h 7420660"/>
              <a:gd name="connsiteX2176" fmla="*/ 4826387 w 23801362"/>
              <a:gd name="connsiteY2176" fmla="*/ 3847621 h 7420660"/>
              <a:gd name="connsiteX2177" fmla="*/ 4762462 w 23801362"/>
              <a:gd name="connsiteY2177" fmla="*/ 3865841 h 7420660"/>
              <a:gd name="connsiteX2178" fmla="*/ 4792220 w 23801362"/>
              <a:gd name="connsiteY2178" fmla="*/ 3874436 h 7420660"/>
              <a:gd name="connsiteX2179" fmla="*/ 4857246 w 23801362"/>
              <a:gd name="connsiteY2179" fmla="*/ 3853809 h 7420660"/>
              <a:gd name="connsiteX2180" fmla="*/ 4853940 w 23801362"/>
              <a:gd name="connsiteY2180" fmla="*/ 3846589 h 7420660"/>
              <a:gd name="connsiteX2181" fmla="*/ 20283076 w 23801362"/>
              <a:gd name="connsiteY2181" fmla="*/ 3835932 h 7420660"/>
              <a:gd name="connsiteX2182" fmla="*/ 20236786 w 23801362"/>
              <a:gd name="connsiteY2182" fmla="*/ 3840745 h 7420660"/>
              <a:gd name="connsiteX2183" fmla="*/ 20220254 w 23801362"/>
              <a:gd name="connsiteY2183" fmla="*/ 3868248 h 7420660"/>
              <a:gd name="connsiteX2184" fmla="*/ 20361330 w 23801362"/>
              <a:gd name="connsiteY2184" fmla="*/ 3868248 h 7420660"/>
              <a:gd name="connsiteX2185" fmla="*/ 20339286 w 23801362"/>
              <a:gd name="connsiteY2185" fmla="*/ 3840745 h 7420660"/>
              <a:gd name="connsiteX2186" fmla="*/ 20283076 w 23801362"/>
              <a:gd name="connsiteY2186" fmla="*/ 3835932 h 7420660"/>
              <a:gd name="connsiteX2187" fmla="*/ 4275306 w 23801362"/>
              <a:gd name="connsiteY2187" fmla="*/ 3808086 h 7420660"/>
              <a:gd name="connsiteX2188" fmla="*/ 4222402 w 23801362"/>
              <a:gd name="connsiteY2188" fmla="*/ 3827338 h 7420660"/>
              <a:gd name="connsiteX2189" fmla="*/ 4246650 w 23801362"/>
              <a:gd name="connsiteY2189" fmla="*/ 3846589 h 7420660"/>
              <a:gd name="connsiteX2190" fmla="*/ 4300656 w 23801362"/>
              <a:gd name="connsiteY2190" fmla="*/ 3827338 h 7420660"/>
              <a:gd name="connsiteX2191" fmla="*/ 4275306 w 23801362"/>
              <a:gd name="connsiteY2191" fmla="*/ 3808086 h 7420660"/>
              <a:gd name="connsiteX2192" fmla="*/ 21041362 w 23801362"/>
              <a:gd name="connsiteY2192" fmla="*/ 3796397 h 7420660"/>
              <a:gd name="connsiteX2193" fmla="*/ 21054588 w 23801362"/>
              <a:gd name="connsiteY2193" fmla="*/ 3806711 h 7420660"/>
              <a:gd name="connsiteX2194" fmla="*/ 21033648 w 23801362"/>
              <a:gd name="connsiteY2194" fmla="*/ 3829400 h 7420660"/>
              <a:gd name="connsiteX2195" fmla="*/ 21024830 w 23801362"/>
              <a:gd name="connsiteY2195" fmla="*/ 3803617 h 7420660"/>
              <a:gd name="connsiteX2196" fmla="*/ 21041362 w 23801362"/>
              <a:gd name="connsiteY2196" fmla="*/ 3796397 h 7420660"/>
              <a:gd name="connsiteX2197" fmla="*/ 20793376 w 23801362"/>
              <a:gd name="connsiteY2197" fmla="*/ 3790553 h 7420660"/>
              <a:gd name="connsiteX2198" fmla="*/ 20856200 w 23801362"/>
              <a:gd name="connsiteY2198" fmla="*/ 3805679 h 7420660"/>
              <a:gd name="connsiteX2199" fmla="*/ 20769130 w 23801362"/>
              <a:gd name="connsiteY2199" fmla="*/ 3823212 h 7420660"/>
              <a:gd name="connsiteX2200" fmla="*/ 20706306 w 23801362"/>
              <a:gd name="connsiteY2200" fmla="*/ 3805679 h 7420660"/>
              <a:gd name="connsiteX2201" fmla="*/ 20793376 w 23801362"/>
              <a:gd name="connsiteY2201" fmla="*/ 3790553 h 7420660"/>
              <a:gd name="connsiteX2202" fmla="*/ 1165011 w 23801362"/>
              <a:gd name="connsiteY2202" fmla="*/ 3789521 h 7420660"/>
              <a:gd name="connsiteX2203" fmla="*/ 1111005 w 23801362"/>
              <a:gd name="connsiteY2203" fmla="*/ 3818055 h 7420660"/>
              <a:gd name="connsiteX2204" fmla="*/ 1104392 w 23801362"/>
              <a:gd name="connsiteY2204" fmla="*/ 3846589 h 7420660"/>
              <a:gd name="connsiteX2205" fmla="*/ 1159500 w 23801362"/>
              <a:gd name="connsiteY2205" fmla="*/ 3818055 h 7420660"/>
              <a:gd name="connsiteX2206" fmla="*/ 1165011 w 23801362"/>
              <a:gd name="connsiteY2206" fmla="*/ 3789521 h 7420660"/>
              <a:gd name="connsiteX2207" fmla="*/ 2381796 w 23801362"/>
              <a:gd name="connsiteY2207" fmla="*/ 3788490 h 7420660"/>
              <a:gd name="connsiteX2208" fmla="*/ 2327790 w 23801362"/>
              <a:gd name="connsiteY2208" fmla="*/ 3818055 h 7420660"/>
              <a:gd name="connsiteX2209" fmla="*/ 2262762 w 23801362"/>
              <a:gd name="connsiteY2209" fmla="*/ 3846589 h 7420660"/>
              <a:gd name="connsiteX2210" fmla="*/ 2187816 w 23801362"/>
              <a:gd name="connsiteY2210" fmla="*/ 3877530 h 7420660"/>
              <a:gd name="connsiteX2211" fmla="*/ 2227493 w 23801362"/>
              <a:gd name="connsiteY2211" fmla="*/ 3895751 h 7420660"/>
              <a:gd name="connsiteX2212" fmla="*/ 2357548 w 23801362"/>
              <a:gd name="connsiteY2212" fmla="*/ 3853809 h 7420660"/>
              <a:gd name="connsiteX2213" fmla="*/ 2411554 w 23801362"/>
              <a:gd name="connsiteY2213" fmla="*/ 3806711 h 7420660"/>
              <a:gd name="connsiteX2214" fmla="*/ 2381796 w 23801362"/>
              <a:gd name="connsiteY2214" fmla="*/ 3788490 h 7420660"/>
              <a:gd name="connsiteX2215" fmla="*/ 19586512 w 23801362"/>
              <a:gd name="connsiteY2215" fmla="*/ 3748611 h 7420660"/>
              <a:gd name="connsiteX2216" fmla="*/ 19561162 w 23801362"/>
              <a:gd name="connsiteY2216" fmla="*/ 3777145 h 7420660"/>
              <a:gd name="connsiteX2217" fmla="*/ 19586512 w 23801362"/>
              <a:gd name="connsiteY2217" fmla="*/ 3806711 h 7420660"/>
              <a:gd name="connsiteX2218" fmla="*/ 19612964 w 23801362"/>
              <a:gd name="connsiteY2218" fmla="*/ 3777145 h 7420660"/>
              <a:gd name="connsiteX2219" fmla="*/ 19586512 w 23801362"/>
              <a:gd name="connsiteY2219" fmla="*/ 3748611 h 7420660"/>
              <a:gd name="connsiteX2220" fmla="*/ 20828646 w 23801362"/>
              <a:gd name="connsiteY2220" fmla="*/ 3715952 h 7420660"/>
              <a:gd name="connsiteX2221" fmla="*/ 20841872 w 23801362"/>
              <a:gd name="connsiteY2221" fmla="*/ 3728328 h 7420660"/>
              <a:gd name="connsiteX2222" fmla="*/ 20822032 w 23801362"/>
              <a:gd name="connsiteY2222" fmla="*/ 3747580 h 7420660"/>
              <a:gd name="connsiteX2223" fmla="*/ 20811012 w 23801362"/>
              <a:gd name="connsiteY2223" fmla="*/ 3723859 h 7420660"/>
              <a:gd name="connsiteX2224" fmla="*/ 20828646 w 23801362"/>
              <a:gd name="connsiteY2224" fmla="*/ 3715952 h 7420660"/>
              <a:gd name="connsiteX2225" fmla="*/ 20231276 w 23801362"/>
              <a:gd name="connsiteY2225" fmla="*/ 3715952 h 7420660"/>
              <a:gd name="connsiteX2226" fmla="*/ 20245604 w 23801362"/>
              <a:gd name="connsiteY2226" fmla="*/ 3728328 h 7420660"/>
              <a:gd name="connsiteX2227" fmla="*/ 20222458 w 23801362"/>
              <a:gd name="connsiteY2227" fmla="*/ 3747580 h 7420660"/>
              <a:gd name="connsiteX2228" fmla="*/ 20212538 w 23801362"/>
              <a:gd name="connsiteY2228" fmla="*/ 3723859 h 7420660"/>
              <a:gd name="connsiteX2229" fmla="*/ 20231276 w 23801362"/>
              <a:gd name="connsiteY2229" fmla="*/ 3715952 h 7420660"/>
              <a:gd name="connsiteX2230" fmla="*/ 20443992 w 23801362"/>
              <a:gd name="connsiteY2230" fmla="*/ 3709764 h 7420660"/>
              <a:gd name="connsiteX2231" fmla="*/ 20408722 w 23801362"/>
              <a:gd name="connsiteY2231" fmla="*/ 3729016 h 7420660"/>
              <a:gd name="connsiteX2232" fmla="*/ 20380066 w 23801362"/>
              <a:gd name="connsiteY2232" fmla="*/ 3748611 h 7420660"/>
              <a:gd name="connsiteX2233" fmla="*/ 20361330 w 23801362"/>
              <a:gd name="connsiteY2233" fmla="*/ 3767863 h 7420660"/>
              <a:gd name="connsiteX2234" fmla="*/ 20564128 w 23801362"/>
              <a:gd name="connsiteY2234" fmla="*/ 3771301 h 7420660"/>
              <a:gd name="connsiteX2235" fmla="*/ 20481466 w 23801362"/>
              <a:gd name="connsiteY2235" fmla="*/ 3754799 h 7420660"/>
              <a:gd name="connsiteX2236" fmla="*/ 20449502 w 23801362"/>
              <a:gd name="connsiteY2236" fmla="*/ 3759956 h 7420660"/>
              <a:gd name="connsiteX2237" fmla="*/ 20450606 w 23801362"/>
              <a:gd name="connsiteY2237" fmla="*/ 3726953 h 7420660"/>
              <a:gd name="connsiteX2238" fmla="*/ 20443992 w 23801362"/>
              <a:gd name="connsiteY2238" fmla="*/ 3709764 h 7420660"/>
              <a:gd name="connsiteX2239" fmla="*/ 1353481 w 23801362"/>
              <a:gd name="connsiteY2239" fmla="*/ 3690168 h 7420660"/>
              <a:gd name="connsiteX2240" fmla="*/ 1322620 w 23801362"/>
              <a:gd name="connsiteY2240" fmla="*/ 3709764 h 7420660"/>
              <a:gd name="connsiteX2241" fmla="*/ 1330335 w 23801362"/>
              <a:gd name="connsiteY2241" fmla="*/ 3729016 h 7420660"/>
              <a:gd name="connsiteX2242" fmla="*/ 1361196 w 23801362"/>
              <a:gd name="connsiteY2242" fmla="*/ 3709764 h 7420660"/>
              <a:gd name="connsiteX2243" fmla="*/ 1353481 w 23801362"/>
              <a:gd name="connsiteY2243" fmla="*/ 3690168 h 7420660"/>
              <a:gd name="connsiteX2244" fmla="*/ 2760938 w 23801362"/>
              <a:gd name="connsiteY2244" fmla="*/ 3682261 h 7420660"/>
              <a:gd name="connsiteX2245" fmla="*/ 2633088 w 23801362"/>
              <a:gd name="connsiteY2245" fmla="*/ 3699794 h 7420660"/>
              <a:gd name="connsiteX2246" fmla="*/ 2466662 w 23801362"/>
              <a:gd name="connsiteY2246" fmla="*/ 3740704 h 7420660"/>
              <a:gd name="connsiteX2247" fmla="*/ 2479889 w 23801362"/>
              <a:gd name="connsiteY2247" fmla="*/ 3820118 h 7420660"/>
              <a:gd name="connsiteX2248" fmla="*/ 2397226 w 23801362"/>
              <a:gd name="connsiteY2248" fmla="*/ 3885437 h 7420660"/>
              <a:gd name="connsiteX2249" fmla="*/ 1931012 w 23801362"/>
              <a:gd name="connsiteY2249" fmla="*/ 4120929 h 7420660"/>
              <a:gd name="connsiteX2250" fmla="*/ 1991631 w 23801362"/>
              <a:gd name="connsiteY2250" fmla="*/ 4148087 h 7420660"/>
              <a:gd name="connsiteX2251" fmla="*/ 2115074 w 23801362"/>
              <a:gd name="connsiteY2251" fmla="*/ 4076581 h 7420660"/>
              <a:gd name="connsiteX2252" fmla="*/ 2187816 w 23801362"/>
              <a:gd name="connsiteY2252" fmla="*/ 4049078 h 7420660"/>
              <a:gd name="connsiteX2253" fmla="*/ 2462253 w 23801362"/>
              <a:gd name="connsiteY2253" fmla="*/ 3929441 h 7420660"/>
              <a:gd name="connsiteX2254" fmla="*/ 2705830 w 23801362"/>
              <a:gd name="connsiteY2254" fmla="*/ 3790553 h 7420660"/>
              <a:gd name="connsiteX2255" fmla="*/ 2808332 w 23801362"/>
              <a:gd name="connsiteY2255" fmla="*/ 3699794 h 7420660"/>
              <a:gd name="connsiteX2256" fmla="*/ 2760938 w 23801362"/>
              <a:gd name="connsiteY2256" fmla="*/ 3682261 h 7420660"/>
              <a:gd name="connsiteX2257" fmla="*/ 22199732 w 23801362"/>
              <a:gd name="connsiteY2257" fmla="*/ 3680886 h 7420660"/>
              <a:gd name="connsiteX2258" fmla="*/ 22292314 w 23801362"/>
              <a:gd name="connsiteY2258" fmla="*/ 3726265 h 7420660"/>
              <a:gd name="connsiteX2259" fmla="*/ 22219572 w 23801362"/>
              <a:gd name="connsiteY2259" fmla="*/ 3726265 h 7420660"/>
              <a:gd name="connsiteX2260" fmla="*/ 22199732 w 23801362"/>
              <a:gd name="connsiteY2260" fmla="*/ 3680886 h 7420660"/>
              <a:gd name="connsiteX2261" fmla="*/ 21872392 w 23801362"/>
              <a:gd name="connsiteY2261" fmla="*/ 3659571 h 7420660"/>
              <a:gd name="connsiteX2262" fmla="*/ 21888924 w 23801362"/>
              <a:gd name="connsiteY2262" fmla="*/ 3669885 h 7420660"/>
              <a:gd name="connsiteX2263" fmla="*/ 21863574 w 23801362"/>
              <a:gd name="connsiteY2263" fmla="*/ 3692575 h 7420660"/>
              <a:gd name="connsiteX2264" fmla="*/ 21849246 w 23801362"/>
              <a:gd name="connsiteY2264" fmla="*/ 3666791 h 7420660"/>
              <a:gd name="connsiteX2265" fmla="*/ 21872392 w 23801362"/>
              <a:gd name="connsiteY2265" fmla="*/ 3659571 h 7420660"/>
              <a:gd name="connsiteX2266" fmla="*/ 2955367 w 23801362"/>
              <a:gd name="connsiteY2266" fmla="*/ 3658631 h 7420660"/>
              <a:gd name="connsiteX2267" fmla="*/ 2824864 w 23801362"/>
              <a:gd name="connsiteY2267" fmla="*/ 3670573 h 7420660"/>
              <a:gd name="connsiteX2268" fmla="*/ 2844704 w 23801362"/>
              <a:gd name="connsiteY2268" fmla="*/ 3688105 h 7420660"/>
              <a:gd name="connsiteX2269" fmla="*/ 2965940 w 23801362"/>
              <a:gd name="connsiteY2269" fmla="*/ 3659571 h 7420660"/>
              <a:gd name="connsiteX2270" fmla="*/ 2955367 w 23801362"/>
              <a:gd name="connsiteY2270" fmla="*/ 3658631 h 7420660"/>
              <a:gd name="connsiteX2271" fmla="*/ 4414178 w 23801362"/>
              <a:gd name="connsiteY2271" fmla="*/ 3633444 h 7420660"/>
              <a:gd name="connsiteX2272" fmla="*/ 4392135 w 23801362"/>
              <a:gd name="connsiteY2272" fmla="*/ 3636882 h 7420660"/>
              <a:gd name="connsiteX2273" fmla="*/ 4403157 w 23801362"/>
              <a:gd name="connsiteY2273" fmla="*/ 3649258 h 7420660"/>
              <a:gd name="connsiteX2274" fmla="*/ 4429608 w 23801362"/>
              <a:gd name="connsiteY2274" fmla="*/ 3638257 h 7420660"/>
              <a:gd name="connsiteX2275" fmla="*/ 4414178 w 23801362"/>
              <a:gd name="connsiteY2275" fmla="*/ 3633444 h 7420660"/>
              <a:gd name="connsiteX2276" fmla="*/ 21159294 w 23801362"/>
              <a:gd name="connsiteY2276" fmla="*/ 3621755 h 7420660"/>
              <a:gd name="connsiteX2277" fmla="*/ 21406178 w 23801362"/>
              <a:gd name="connsiteY2277" fmla="*/ 3633100 h 7420660"/>
              <a:gd name="connsiteX2278" fmla="*/ 21511986 w 23801362"/>
              <a:gd name="connsiteY2278" fmla="*/ 3659571 h 7420660"/>
              <a:gd name="connsiteX2279" fmla="*/ 21584728 w 23801362"/>
              <a:gd name="connsiteY2279" fmla="*/ 3688105 h 7420660"/>
              <a:gd name="connsiteX2280" fmla="*/ 21711476 w 23801362"/>
              <a:gd name="connsiteY2280" fmla="*/ 3726953 h 7420660"/>
              <a:gd name="connsiteX2281" fmla="*/ 21833816 w 23801362"/>
              <a:gd name="connsiteY2281" fmla="*/ 3754799 h 7420660"/>
              <a:gd name="connsiteX2282" fmla="*/ 21556072 w 23801362"/>
              <a:gd name="connsiteY2282" fmla="*/ 3744486 h 7420660"/>
              <a:gd name="connsiteX2283" fmla="*/ 21389646 w 23801362"/>
              <a:gd name="connsiteY2283" fmla="*/ 3739329 h 7420660"/>
              <a:gd name="connsiteX2284" fmla="*/ 20978540 w 23801362"/>
              <a:gd name="connsiteY2284" fmla="*/ 3704607 h 7420660"/>
              <a:gd name="connsiteX2285" fmla="*/ 20966416 w 23801362"/>
              <a:gd name="connsiteY2285" fmla="*/ 3688105 h 7420660"/>
              <a:gd name="connsiteX2286" fmla="*/ 20950986 w 23801362"/>
              <a:gd name="connsiteY2286" fmla="*/ 3656477 h 7420660"/>
              <a:gd name="connsiteX2287" fmla="*/ 21159294 w 23801362"/>
              <a:gd name="connsiteY2287" fmla="*/ 3621755 h 7420660"/>
              <a:gd name="connsiteX2288" fmla="*/ 20877140 w 23801362"/>
              <a:gd name="connsiteY2288" fmla="*/ 3610411 h 7420660"/>
              <a:gd name="connsiteX2289" fmla="*/ 20892572 w 23801362"/>
              <a:gd name="connsiteY2289" fmla="*/ 3613505 h 7420660"/>
              <a:gd name="connsiteX2290" fmla="*/ 20846280 w 23801362"/>
              <a:gd name="connsiteY2290" fmla="*/ 3666103 h 7420660"/>
              <a:gd name="connsiteX2291" fmla="*/ 20838566 w 23801362"/>
              <a:gd name="connsiteY2291" fmla="*/ 3653727 h 7420660"/>
              <a:gd name="connsiteX2292" fmla="*/ 20870528 w 23801362"/>
              <a:gd name="connsiteY2292" fmla="*/ 3622787 h 7420660"/>
              <a:gd name="connsiteX2293" fmla="*/ 20877140 w 23801362"/>
              <a:gd name="connsiteY2293" fmla="*/ 3610411 h 7420660"/>
              <a:gd name="connsiteX2294" fmla="*/ 20437380 w 23801362"/>
              <a:gd name="connsiteY2294" fmla="*/ 3546123 h 7420660"/>
              <a:gd name="connsiteX2295" fmla="*/ 20479262 w 23801362"/>
              <a:gd name="connsiteY2295" fmla="*/ 3562281 h 7420660"/>
              <a:gd name="connsiteX2296" fmla="*/ 20462728 w 23801362"/>
              <a:gd name="connsiteY2296" fmla="*/ 3579814 h 7420660"/>
              <a:gd name="connsiteX2297" fmla="*/ 20420846 w 23801362"/>
              <a:gd name="connsiteY2297" fmla="*/ 3562281 h 7420660"/>
              <a:gd name="connsiteX2298" fmla="*/ 20437380 w 23801362"/>
              <a:gd name="connsiteY2298" fmla="*/ 3546123 h 7420660"/>
              <a:gd name="connsiteX2299" fmla="*/ 21836020 w 23801362"/>
              <a:gd name="connsiteY2299" fmla="*/ 3519652 h 7420660"/>
              <a:gd name="connsiteX2300" fmla="*/ 22067474 w 23801362"/>
              <a:gd name="connsiteY2300" fmla="*/ 3533747 h 7420660"/>
              <a:gd name="connsiteX2301" fmla="*/ 21545050 w 23801362"/>
              <a:gd name="connsiteY2301" fmla="*/ 3538216 h 7420660"/>
              <a:gd name="connsiteX2302" fmla="*/ 21836020 w 23801362"/>
              <a:gd name="connsiteY2302" fmla="*/ 3519652 h 7420660"/>
              <a:gd name="connsiteX2303" fmla="*/ 4600444 w 23801362"/>
              <a:gd name="connsiteY2303" fmla="*/ 3514495 h 7420660"/>
              <a:gd name="connsiteX2304" fmla="*/ 4560766 w 23801362"/>
              <a:gd name="connsiteY2304" fmla="*/ 3533747 h 7420660"/>
              <a:gd name="connsiteX2305" fmla="*/ 4576196 w 23801362"/>
              <a:gd name="connsiteY2305" fmla="*/ 3553343 h 7420660"/>
              <a:gd name="connsiteX2306" fmla="*/ 4618078 w 23801362"/>
              <a:gd name="connsiteY2306" fmla="*/ 3533747 h 7420660"/>
              <a:gd name="connsiteX2307" fmla="*/ 4600444 w 23801362"/>
              <a:gd name="connsiteY2307" fmla="*/ 3514495 h 7420660"/>
              <a:gd name="connsiteX2308" fmla="*/ 21487738 w 23801362"/>
              <a:gd name="connsiteY2308" fmla="*/ 3511745 h 7420660"/>
              <a:gd name="connsiteX2309" fmla="*/ 21518598 w 23801362"/>
              <a:gd name="connsiteY2309" fmla="*/ 3527903 h 7420660"/>
              <a:gd name="connsiteX2310" fmla="*/ 21423812 w 23801362"/>
              <a:gd name="connsiteY2310" fmla="*/ 3544060 h 7420660"/>
              <a:gd name="connsiteX2311" fmla="*/ 21389646 w 23801362"/>
              <a:gd name="connsiteY2311" fmla="*/ 3527903 h 7420660"/>
              <a:gd name="connsiteX2312" fmla="*/ 21487738 w 23801362"/>
              <a:gd name="connsiteY2312" fmla="*/ 3511745 h 7420660"/>
              <a:gd name="connsiteX2313" fmla="*/ 23070440 w 23801362"/>
              <a:gd name="connsiteY2313" fmla="*/ 3497306 h 7420660"/>
              <a:gd name="connsiteX2314" fmla="*/ 23101300 w 23801362"/>
              <a:gd name="connsiteY2314" fmla="*/ 3506588 h 7420660"/>
              <a:gd name="connsiteX2315" fmla="*/ 23068234 w 23801362"/>
              <a:gd name="connsiteY2315" fmla="*/ 3529965 h 7420660"/>
              <a:gd name="connsiteX2316" fmla="*/ 23036272 w 23801362"/>
              <a:gd name="connsiteY2316" fmla="*/ 3506588 h 7420660"/>
              <a:gd name="connsiteX2317" fmla="*/ 23070440 w 23801362"/>
              <a:gd name="connsiteY2317" fmla="*/ 3497306 h 7420660"/>
              <a:gd name="connsiteX2318" fmla="*/ 22451026 w 23801362"/>
              <a:gd name="connsiteY2318" fmla="*/ 3497306 h 7420660"/>
              <a:gd name="connsiteX2319" fmla="*/ 22487396 w 23801362"/>
              <a:gd name="connsiteY2319" fmla="*/ 3506588 h 7420660"/>
              <a:gd name="connsiteX2320" fmla="*/ 22451026 w 23801362"/>
              <a:gd name="connsiteY2320" fmla="*/ 3529965 h 7420660"/>
              <a:gd name="connsiteX2321" fmla="*/ 22416858 w 23801362"/>
              <a:gd name="connsiteY2321" fmla="*/ 3506588 h 7420660"/>
              <a:gd name="connsiteX2322" fmla="*/ 22451026 w 23801362"/>
              <a:gd name="connsiteY2322" fmla="*/ 3497306 h 7420660"/>
              <a:gd name="connsiteX2323" fmla="*/ 5133889 w 23801362"/>
              <a:gd name="connsiteY2323" fmla="*/ 3494899 h 7420660"/>
              <a:gd name="connsiteX2324" fmla="*/ 5090904 w 23801362"/>
              <a:gd name="connsiteY2324" fmla="*/ 3514495 h 7420660"/>
              <a:gd name="connsiteX2325" fmla="*/ 5105232 w 23801362"/>
              <a:gd name="connsiteY2325" fmla="*/ 3533747 h 7420660"/>
              <a:gd name="connsiteX2326" fmla="*/ 5149319 w 23801362"/>
              <a:gd name="connsiteY2326" fmla="*/ 3514495 h 7420660"/>
              <a:gd name="connsiteX2327" fmla="*/ 5133889 w 23801362"/>
              <a:gd name="connsiteY2327" fmla="*/ 3494899 h 7420660"/>
              <a:gd name="connsiteX2328" fmla="*/ 20589478 w 23801362"/>
              <a:gd name="connsiteY2328" fmla="*/ 3494212 h 7420660"/>
              <a:gd name="connsiteX2329" fmla="*/ 20600498 w 23801362"/>
              <a:gd name="connsiteY2329" fmla="*/ 3507275 h 7420660"/>
              <a:gd name="connsiteX2330" fmla="*/ 20576252 w 23801362"/>
              <a:gd name="connsiteY2330" fmla="*/ 3533747 h 7420660"/>
              <a:gd name="connsiteX2331" fmla="*/ 20775742 w 23801362"/>
              <a:gd name="connsiteY2331" fmla="*/ 3544060 h 7420660"/>
              <a:gd name="connsiteX2332" fmla="*/ 21111900 w 23801362"/>
              <a:gd name="connsiteY2332" fmla="*/ 3533747 h 7420660"/>
              <a:gd name="connsiteX2333" fmla="*/ 21216606 w 23801362"/>
              <a:gd name="connsiteY2333" fmla="*/ 3511745 h 7420660"/>
              <a:gd name="connsiteX2334" fmla="*/ 21236446 w 23801362"/>
              <a:gd name="connsiteY2334" fmla="*/ 3504525 h 7420660"/>
              <a:gd name="connsiteX2335" fmla="*/ 21058998 w 23801362"/>
              <a:gd name="connsiteY2335" fmla="*/ 3559531 h 7420660"/>
              <a:gd name="connsiteX2336" fmla="*/ 20731656 w 23801362"/>
              <a:gd name="connsiteY2336" fmla="*/ 3579126 h 7420660"/>
              <a:gd name="connsiteX2337" fmla="*/ 20579558 w 23801362"/>
              <a:gd name="connsiteY2337" fmla="*/ 3576032 h 7420660"/>
              <a:gd name="connsiteX2338" fmla="*/ 20499100 w 23801362"/>
              <a:gd name="connsiteY2338" fmla="*/ 3558499 h 7420660"/>
              <a:gd name="connsiteX2339" fmla="*/ 20589478 w 23801362"/>
              <a:gd name="connsiteY2339" fmla="*/ 3494212 h 7420660"/>
              <a:gd name="connsiteX2340" fmla="*/ 5204427 w 23801362"/>
              <a:gd name="connsiteY2340" fmla="*/ 3492837 h 7420660"/>
              <a:gd name="connsiteX2341" fmla="*/ 5175771 w 23801362"/>
              <a:gd name="connsiteY2341" fmla="*/ 3512432 h 7420660"/>
              <a:gd name="connsiteX2342" fmla="*/ 5244105 w 23801362"/>
              <a:gd name="connsiteY2342" fmla="*/ 3501431 h 7420660"/>
              <a:gd name="connsiteX2343" fmla="*/ 5204427 w 23801362"/>
              <a:gd name="connsiteY2343" fmla="*/ 3492837 h 7420660"/>
              <a:gd name="connsiteX2344" fmla="*/ 22619656 w 23801362"/>
              <a:gd name="connsiteY2344" fmla="*/ 3484930 h 7420660"/>
              <a:gd name="connsiteX2345" fmla="*/ 22645006 w 23801362"/>
              <a:gd name="connsiteY2345" fmla="*/ 3496275 h 7420660"/>
              <a:gd name="connsiteX2346" fmla="*/ 22619656 w 23801362"/>
              <a:gd name="connsiteY2346" fmla="*/ 3517589 h 7420660"/>
              <a:gd name="connsiteX2347" fmla="*/ 22595408 w 23801362"/>
              <a:gd name="connsiteY2347" fmla="*/ 3496275 h 7420660"/>
              <a:gd name="connsiteX2348" fmla="*/ 22619656 w 23801362"/>
              <a:gd name="connsiteY2348" fmla="*/ 3484930 h 7420660"/>
              <a:gd name="connsiteX2349" fmla="*/ 4999427 w 23801362"/>
              <a:gd name="connsiteY2349" fmla="*/ 3479773 h 7420660"/>
              <a:gd name="connsiteX2350" fmla="*/ 4992812 w 23801362"/>
              <a:gd name="connsiteY2350" fmla="*/ 3502119 h 7420660"/>
              <a:gd name="connsiteX2351" fmla="*/ 4970769 w 23801362"/>
              <a:gd name="connsiteY2351" fmla="*/ 3520683 h 7420660"/>
              <a:gd name="connsiteX2352" fmla="*/ 4812058 w 23801362"/>
              <a:gd name="connsiteY2352" fmla="*/ 3533747 h 7420660"/>
              <a:gd name="connsiteX2353" fmla="*/ 5019265 w 23801362"/>
              <a:gd name="connsiteY2353" fmla="*/ 3535122 h 7420660"/>
              <a:gd name="connsiteX2354" fmla="*/ 5023673 w 23801362"/>
              <a:gd name="connsiteY2354" fmla="*/ 3494899 h 7420660"/>
              <a:gd name="connsiteX2355" fmla="*/ 4999427 w 23801362"/>
              <a:gd name="connsiteY2355" fmla="*/ 3479773 h 7420660"/>
              <a:gd name="connsiteX2356" fmla="*/ 19258068 w 23801362"/>
              <a:gd name="connsiteY2356" fmla="*/ 3446082 h 7420660"/>
              <a:gd name="connsiteX2357" fmla="*/ 19176508 w 23801362"/>
              <a:gd name="connsiteY2357" fmla="*/ 3456396 h 7420660"/>
              <a:gd name="connsiteX2358" fmla="*/ 19501646 w 23801362"/>
              <a:gd name="connsiteY2358" fmla="*/ 3520683 h 7420660"/>
              <a:gd name="connsiteX2359" fmla="*/ 19622882 w 23801362"/>
              <a:gd name="connsiteY2359" fmla="*/ 3514495 h 7420660"/>
              <a:gd name="connsiteX2360" fmla="*/ 19707750 w 23801362"/>
              <a:gd name="connsiteY2360" fmla="*/ 3496275 h 7420660"/>
              <a:gd name="connsiteX2361" fmla="*/ 19258068 w 23801362"/>
              <a:gd name="connsiteY2361" fmla="*/ 3446082 h 7420660"/>
              <a:gd name="connsiteX2362" fmla="*/ 2086417 w 23801362"/>
              <a:gd name="connsiteY2362" fmla="*/ 3434737 h 7420660"/>
              <a:gd name="connsiteX2363" fmla="*/ 1793243 w 23801362"/>
              <a:gd name="connsiteY2363" fmla="*/ 3535122 h 7420660"/>
              <a:gd name="connsiteX2364" fmla="*/ 1933216 w 23801362"/>
              <a:gd name="connsiteY2364" fmla="*/ 3520683 h 7420660"/>
              <a:gd name="connsiteX2365" fmla="*/ 2086417 w 23801362"/>
              <a:gd name="connsiteY2365" fmla="*/ 3434737 h 7420660"/>
              <a:gd name="connsiteX2366" fmla="*/ 20980744 w 23801362"/>
              <a:gd name="connsiteY2366" fmla="*/ 3431643 h 7420660"/>
              <a:gd name="connsiteX2367" fmla="*/ 21033648 w 23801362"/>
              <a:gd name="connsiteY2367" fmla="*/ 3453301 h 7420660"/>
              <a:gd name="connsiteX2368" fmla="*/ 20969722 w 23801362"/>
              <a:gd name="connsiteY2368" fmla="*/ 3453301 h 7420660"/>
              <a:gd name="connsiteX2369" fmla="*/ 20980744 w 23801362"/>
              <a:gd name="connsiteY2369" fmla="*/ 3431643 h 7420660"/>
              <a:gd name="connsiteX2370" fmla="*/ 19615168 w 23801362"/>
              <a:gd name="connsiteY2370" fmla="*/ 3357042 h 7420660"/>
              <a:gd name="connsiteX2371" fmla="*/ 19600840 w 23801362"/>
              <a:gd name="connsiteY2371" fmla="*/ 3376638 h 7420660"/>
              <a:gd name="connsiteX2372" fmla="*/ 19657050 w 23801362"/>
              <a:gd name="connsiteY2372" fmla="*/ 3376638 h 7420660"/>
              <a:gd name="connsiteX2373" fmla="*/ 19615168 w 23801362"/>
              <a:gd name="connsiteY2373" fmla="*/ 3357042 h 7420660"/>
              <a:gd name="connsiteX2374" fmla="*/ 4704046 w 23801362"/>
              <a:gd name="connsiteY2374" fmla="*/ 3357042 h 7420660"/>
              <a:gd name="connsiteX2375" fmla="*/ 4665471 w 23801362"/>
              <a:gd name="connsiteY2375" fmla="*/ 3375607 h 7420660"/>
              <a:gd name="connsiteX2376" fmla="*/ 4704046 w 23801362"/>
              <a:gd name="connsiteY2376" fmla="*/ 3381451 h 7420660"/>
              <a:gd name="connsiteX2377" fmla="*/ 4742622 w 23801362"/>
              <a:gd name="connsiteY2377" fmla="*/ 3363231 h 7420660"/>
              <a:gd name="connsiteX2378" fmla="*/ 4704046 w 23801362"/>
              <a:gd name="connsiteY2378" fmla="*/ 3357042 h 7420660"/>
              <a:gd name="connsiteX2379" fmla="*/ 3586456 w 23801362"/>
              <a:gd name="connsiteY2379" fmla="*/ 3339853 h 7420660"/>
              <a:gd name="connsiteX2380" fmla="*/ 3490568 w 23801362"/>
              <a:gd name="connsiteY2380" fmla="*/ 3357042 h 7420660"/>
              <a:gd name="connsiteX2381" fmla="*/ 3510407 w 23801362"/>
              <a:gd name="connsiteY2381" fmla="*/ 3373544 h 7420660"/>
              <a:gd name="connsiteX2382" fmla="*/ 3606295 w 23801362"/>
              <a:gd name="connsiteY2382" fmla="*/ 3357042 h 7420660"/>
              <a:gd name="connsiteX2383" fmla="*/ 3586456 w 23801362"/>
              <a:gd name="connsiteY2383" fmla="*/ 3339853 h 7420660"/>
              <a:gd name="connsiteX2384" fmla="*/ 4953134 w 23801362"/>
              <a:gd name="connsiteY2384" fmla="*/ 3338822 h 7420660"/>
              <a:gd name="connsiteX2385" fmla="*/ 4932194 w 23801362"/>
              <a:gd name="connsiteY2385" fmla="*/ 3342947 h 7420660"/>
              <a:gd name="connsiteX2386" fmla="*/ 4943215 w 23801362"/>
              <a:gd name="connsiteY2386" fmla="*/ 3356011 h 7420660"/>
              <a:gd name="connsiteX2387" fmla="*/ 4968565 w 23801362"/>
              <a:gd name="connsiteY2387" fmla="*/ 3343635 h 7420660"/>
              <a:gd name="connsiteX2388" fmla="*/ 4953134 w 23801362"/>
              <a:gd name="connsiteY2388" fmla="*/ 3338822 h 7420660"/>
              <a:gd name="connsiteX2389" fmla="*/ 21024830 w 23801362"/>
              <a:gd name="connsiteY2389" fmla="*/ 3309944 h 7420660"/>
              <a:gd name="connsiteX2390" fmla="*/ 21040260 w 23801362"/>
              <a:gd name="connsiteY2390" fmla="*/ 3320257 h 7420660"/>
              <a:gd name="connsiteX2391" fmla="*/ 21013808 w 23801362"/>
              <a:gd name="connsiteY2391" fmla="*/ 3342947 h 7420660"/>
              <a:gd name="connsiteX2392" fmla="*/ 21001684 w 23801362"/>
              <a:gd name="connsiteY2392" fmla="*/ 3317163 h 7420660"/>
              <a:gd name="connsiteX2393" fmla="*/ 21024830 w 23801362"/>
              <a:gd name="connsiteY2393" fmla="*/ 3309944 h 7420660"/>
              <a:gd name="connsiteX2394" fmla="*/ 20742678 w 23801362"/>
              <a:gd name="connsiteY2394" fmla="*/ 3285192 h 7420660"/>
              <a:gd name="connsiteX2395" fmla="*/ 20894776 w 23801362"/>
              <a:gd name="connsiteY2395" fmla="*/ 3294817 h 7420660"/>
              <a:gd name="connsiteX2396" fmla="*/ 20818726 w 23801362"/>
              <a:gd name="connsiteY2396" fmla="*/ 3314069 h 7420660"/>
              <a:gd name="connsiteX2397" fmla="*/ 20673242 w 23801362"/>
              <a:gd name="connsiteY2397" fmla="*/ 3325414 h 7420660"/>
              <a:gd name="connsiteX2398" fmla="*/ 20632462 w 23801362"/>
              <a:gd name="connsiteY2398" fmla="*/ 3316476 h 7420660"/>
              <a:gd name="connsiteX2399" fmla="*/ 20742678 w 23801362"/>
              <a:gd name="connsiteY2399" fmla="*/ 3285192 h 7420660"/>
              <a:gd name="connsiteX2400" fmla="*/ 21785320 w 23801362"/>
              <a:gd name="connsiteY2400" fmla="*/ 3261127 h 7420660"/>
              <a:gd name="connsiteX2401" fmla="*/ 21843736 w 23801362"/>
              <a:gd name="connsiteY2401" fmla="*/ 3277285 h 7420660"/>
              <a:gd name="connsiteX2402" fmla="*/ 21935214 w 23801362"/>
              <a:gd name="connsiteY2402" fmla="*/ 3324383 h 7420660"/>
              <a:gd name="connsiteX2403" fmla="*/ 22038818 w 23801362"/>
              <a:gd name="connsiteY2403" fmla="*/ 3362199 h 7420660"/>
              <a:gd name="connsiteX2404" fmla="*/ 21888924 w 23801362"/>
              <a:gd name="connsiteY2404" fmla="*/ 3347760 h 7420660"/>
              <a:gd name="connsiteX2405" fmla="*/ 21722498 w 23801362"/>
              <a:gd name="connsiteY2405" fmla="*/ 3301006 h 7420660"/>
              <a:gd name="connsiteX2406" fmla="*/ 21664084 w 23801362"/>
              <a:gd name="connsiteY2406" fmla="*/ 3271097 h 7420660"/>
              <a:gd name="connsiteX2407" fmla="*/ 21785320 w 23801362"/>
              <a:gd name="connsiteY2407" fmla="*/ 3261127 h 7420660"/>
              <a:gd name="connsiteX2408" fmla="*/ 3784845 w 23801362"/>
              <a:gd name="connsiteY2408" fmla="*/ 3242563 h 7420660"/>
              <a:gd name="connsiteX2409" fmla="*/ 3702183 w 23801362"/>
              <a:gd name="connsiteY2409" fmla="*/ 3268346 h 7420660"/>
              <a:gd name="connsiteX2410" fmla="*/ 3762802 w 23801362"/>
              <a:gd name="connsiteY2410" fmla="*/ 3293786 h 7420660"/>
              <a:gd name="connsiteX2411" fmla="*/ 3846566 w 23801362"/>
              <a:gd name="connsiteY2411" fmla="*/ 3268346 h 7420660"/>
              <a:gd name="connsiteX2412" fmla="*/ 3784845 w 23801362"/>
              <a:gd name="connsiteY2412" fmla="*/ 3242563 h 7420660"/>
              <a:gd name="connsiteX2413" fmla="*/ 5510828 w 23801362"/>
              <a:gd name="connsiteY2413" fmla="*/ 3220217 h 7420660"/>
              <a:gd name="connsiteX2414" fmla="*/ 5465639 w 23801362"/>
              <a:gd name="connsiteY2414" fmla="*/ 3239469 h 7420660"/>
              <a:gd name="connsiteX2415" fmla="*/ 5514134 w 23801362"/>
              <a:gd name="connsiteY2415" fmla="*/ 3239469 h 7420660"/>
              <a:gd name="connsiteX2416" fmla="*/ 5510828 w 23801362"/>
              <a:gd name="connsiteY2416" fmla="*/ 3220217 h 7420660"/>
              <a:gd name="connsiteX2417" fmla="*/ 460731 w 23801362"/>
              <a:gd name="connsiteY2417" fmla="*/ 3215060 h 7420660"/>
              <a:gd name="connsiteX2418" fmla="*/ 445300 w 23801362"/>
              <a:gd name="connsiteY2418" fmla="*/ 3239469 h 7420660"/>
              <a:gd name="connsiteX2419" fmla="*/ 405623 w 23801362"/>
              <a:gd name="connsiteY2419" fmla="*/ 3265940 h 7420660"/>
              <a:gd name="connsiteX2420" fmla="*/ 438688 w 23801362"/>
              <a:gd name="connsiteY2420" fmla="*/ 3231218 h 7420660"/>
              <a:gd name="connsiteX2421" fmla="*/ 460731 w 23801362"/>
              <a:gd name="connsiteY2421" fmla="*/ 3215060 h 7420660"/>
              <a:gd name="connsiteX2422" fmla="*/ 5995779 w 23801362"/>
              <a:gd name="connsiteY2422" fmla="*/ 3201996 h 7420660"/>
              <a:gd name="connsiteX2423" fmla="*/ 5970428 w 23801362"/>
              <a:gd name="connsiteY2423" fmla="*/ 3206809 h 7420660"/>
              <a:gd name="connsiteX2424" fmla="*/ 5994676 w 23801362"/>
              <a:gd name="connsiteY2424" fmla="*/ 3215747 h 7420660"/>
              <a:gd name="connsiteX2425" fmla="*/ 6020026 w 23801362"/>
              <a:gd name="connsiteY2425" fmla="*/ 3206809 h 7420660"/>
              <a:gd name="connsiteX2426" fmla="*/ 5995779 w 23801362"/>
              <a:gd name="connsiteY2426" fmla="*/ 3201996 h 7420660"/>
              <a:gd name="connsiteX2427" fmla="*/ 3933637 w 23801362"/>
              <a:gd name="connsiteY2427" fmla="*/ 3200965 h 7420660"/>
              <a:gd name="connsiteX2428" fmla="*/ 3893959 w 23801362"/>
              <a:gd name="connsiteY2428" fmla="*/ 3229499 h 7420660"/>
              <a:gd name="connsiteX2429" fmla="*/ 3933637 w 23801362"/>
              <a:gd name="connsiteY2429" fmla="*/ 3258720 h 7420660"/>
              <a:gd name="connsiteX2430" fmla="*/ 3972212 w 23801362"/>
              <a:gd name="connsiteY2430" fmla="*/ 3229499 h 7420660"/>
              <a:gd name="connsiteX2431" fmla="*/ 3933637 w 23801362"/>
              <a:gd name="connsiteY2431" fmla="*/ 3200965 h 7420660"/>
              <a:gd name="connsiteX2432" fmla="*/ 6239355 w 23801362"/>
              <a:gd name="connsiteY2432" fmla="*/ 3089235 h 7420660"/>
              <a:gd name="connsiteX2433" fmla="*/ 5859110 w 23801362"/>
              <a:gd name="connsiteY2433" fmla="*/ 3122926 h 7420660"/>
              <a:gd name="connsiteX2434" fmla="*/ 5784163 w 23801362"/>
              <a:gd name="connsiteY2434" fmla="*/ 3127051 h 7420660"/>
              <a:gd name="connsiteX2435" fmla="*/ 5722442 w 23801362"/>
              <a:gd name="connsiteY2435" fmla="*/ 3148366 h 7420660"/>
              <a:gd name="connsiteX2436" fmla="*/ 5660722 w 23801362"/>
              <a:gd name="connsiteY2436" fmla="*/ 3181369 h 7420660"/>
              <a:gd name="connsiteX2437" fmla="*/ 5603409 w 23801362"/>
              <a:gd name="connsiteY2437" fmla="*/ 3245657 h 7420660"/>
              <a:gd name="connsiteX2438" fmla="*/ 5640883 w 23801362"/>
              <a:gd name="connsiteY2438" fmla="*/ 3256658 h 7420660"/>
              <a:gd name="connsiteX2439" fmla="*/ 5703706 w 23801362"/>
              <a:gd name="connsiteY2439" fmla="*/ 3237406 h 7420660"/>
              <a:gd name="connsiteX2440" fmla="*/ 5746690 w 23801362"/>
              <a:gd name="connsiteY2440" fmla="*/ 3190651 h 7420660"/>
              <a:gd name="connsiteX2441" fmla="*/ 6101585 w 23801362"/>
              <a:gd name="connsiteY2441" fmla="*/ 3129114 h 7420660"/>
              <a:gd name="connsiteX2442" fmla="*/ 6284544 w 23801362"/>
              <a:gd name="connsiteY2442" fmla="*/ 3098517 h 7420660"/>
              <a:gd name="connsiteX2443" fmla="*/ 6239355 w 23801362"/>
              <a:gd name="connsiteY2443" fmla="*/ 3089235 h 7420660"/>
              <a:gd name="connsiteX2444" fmla="*/ 19728690 w 23801362"/>
              <a:gd name="connsiteY2444" fmla="*/ 3057607 h 7420660"/>
              <a:gd name="connsiteX2445" fmla="*/ 19749632 w 23801362"/>
              <a:gd name="connsiteY2445" fmla="*/ 3075828 h 7420660"/>
              <a:gd name="connsiteX2446" fmla="*/ 19739712 w 23801362"/>
              <a:gd name="connsiteY2446" fmla="*/ 3095423 h 7420660"/>
              <a:gd name="connsiteX2447" fmla="*/ 19718770 w 23801362"/>
              <a:gd name="connsiteY2447" fmla="*/ 3075828 h 7420660"/>
              <a:gd name="connsiteX2448" fmla="*/ 19728690 w 23801362"/>
              <a:gd name="connsiteY2448" fmla="*/ 3057607 h 7420660"/>
              <a:gd name="connsiteX2449" fmla="*/ 21303676 w 23801362"/>
              <a:gd name="connsiteY2449" fmla="*/ 3045231 h 7420660"/>
              <a:gd name="connsiteX2450" fmla="*/ 21408382 w 23801362"/>
              <a:gd name="connsiteY2450" fmla="*/ 3061389 h 7420660"/>
              <a:gd name="connsiteX2451" fmla="*/ 21313596 w 23801362"/>
              <a:gd name="connsiteY2451" fmla="*/ 3061389 h 7420660"/>
              <a:gd name="connsiteX2452" fmla="*/ 21303676 w 23801362"/>
              <a:gd name="connsiteY2452" fmla="*/ 3045231 h 7420660"/>
              <a:gd name="connsiteX2453" fmla="*/ 19707750 w 23801362"/>
              <a:gd name="connsiteY2453" fmla="*/ 2986788 h 7420660"/>
              <a:gd name="connsiteX2454" fmla="*/ 19725384 w 23801362"/>
              <a:gd name="connsiteY2454" fmla="*/ 2990226 h 7420660"/>
              <a:gd name="connsiteX2455" fmla="*/ 19749632 w 23801362"/>
              <a:gd name="connsiteY2455" fmla="*/ 3011540 h 7420660"/>
              <a:gd name="connsiteX2456" fmla="*/ 19725384 w 23801362"/>
              <a:gd name="connsiteY2456" fmla="*/ 3019791 h 7420660"/>
              <a:gd name="connsiteX2457" fmla="*/ 19698932 w 23801362"/>
              <a:gd name="connsiteY2457" fmla="*/ 2999164 h 7420660"/>
              <a:gd name="connsiteX2458" fmla="*/ 19707750 w 23801362"/>
              <a:gd name="connsiteY2458" fmla="*/ 2986788 h 7420660"/>
              <a:gd name="connsiteX2459" fmla="*/ 20792274 w 23801362"/>
              <a:gd name="connsiteY2459" fmla="*/ 2972693 h 7420660"/>
              <a:gd name="connsiteX2460" fmla="*/ 20828646 w 23801362"/>
              <a:gd name="connsiteY2460" fmla="*/ 2981631 h 7420660"/>
              <a:gd name="connsiteX2461" fmla="*/ 20793376 w 23801362"/>
              <a:gd name="connsiteY2461" fmla="*/ 3005696 h 7420660"/>
              <a:gd name="connsiteX2462" fmla="*/ 20757006 w 23801362"/>
              <a:gd name="connsiteY2462" fmla="*/ 2981631 h 7420660"/>
              <a:gd name="connsiteX2463" fmla="*/ 20792274 w 23801362"/>
              <a:gd name="connsiteY2463" fmla="*/ 2972693 h 7420660"/>
              <a:gd name="connsiteX2464" fmla="*/ 20613724 w 23801362"/>
              <a:gd name="connsiteY2464" fmla="*/ 2957566 h 7420660"/>
              <a:gd name="connsiteX2465" fmla="*/ 20708510 w 23801362"/>
              <a:gd name="connsiteY2465" fmla="*/ 2979912 h 7420660"/>
              <a:gd name="connsiteX2466" fmla="*/ 20579558 w 23801362"/>
              <a:gd name="connsiteY2466" fmla="*/ 2979912 h 7420660"/>
              <a:gd name="connsiteX2467" fmla="*/ 20613724 w 23801362"/>
              <a:gd name="connsiteY2467" fmla="*/ 2957566 h 7420660"/>
              <a:gd name="connsiteX2468" fmla="*/ 20984050 w 23801362"/>
              <a:gd name="connsiteY2468" fmla="*/ 2940033 h 7420660"/>
              <a:gd name="connsiteX2469" fmla="*/ 21053486 w 23801362"/>
              <a:gd name="connsiteY2469" fmla="*/ 2959629 h 7420660"/>
              <a:gd name="connsiteX2470" fmla="*/ 21032546 w 23801362"/>
              <a:gd name="connsiteY2470" fmla="*/ 2980943 h 7420660"/>
              <a:gd name="connsiteX2471" fmla="*/ 20962008 w 23801362"/>
              <a:gd name="connsiteY2471" fmla="*/ 2959629 h 7420660"/>
              <a:gd name="connsiteX2472" fmla="*/ 20984050 w 23801362"/>
              <a:gd name="connsiteY2472" fmla="*/ 2940033 h 7420660"/>
              <a:gd name="connsiteX2473" fmla="*/ 20893674 w 23801362"/>
              <a:gd name="connsiteY2473" fmla="*/ 2911843 h 7420660"/>
              <a:gd name="connsiteX2474" fmla="*/ 20909104 w 23801362"/>
              <a:gd name="connsiteY2474" fmla="*/ 2913562 h 7420660"/>
              <a:gd name="connsiteX2475" fmla="*/ 20896980 w 23801362"/>
              <a:gd name="connsiteY2475" fmla="*/ 2945190 h 7420660"/>
              <a:gd name="connsiteX2476" fmla="*/ 20881550 w 23801362"/>
              <a:gd name="connsiteY2476" fmla="*/ 2923875 h 7420660"/>
              <a:gd name="connsiteX2477" fmla="*/ 20893674 w 23801362"/>
              <a:gd name="connsiteY2477" fmla="*/ 2911843 h 7420660"/>
              <a:gd name="connsiteX2478" fmla="*/ 7633588 w 23801362"/>
              <a:gd name="connsiteY2478" fmla="*/ 2908749 h 7420660"/>
              <a:gd name="connsiteX2479" fmla="*/ 7609340 w 23801362"/>
              <a:gd name="connsiteY2479" fmla="*/ 2912187 h 7420660"/>
              <a:gd name="connsiteX2480" fmla="*/ 7632486 w 23801362"/>
              <a:gd name="connsiteY2480" fmla="*/ 2922501 h 7420660"/>
              <a:gd name="connsiteX2481" fmla="*/ 7656733 w 23801362"/>
              <a:gd name="connsiteY2481" fmla="*/ 2912187 h 7420660"/>
              <a:gd name="connsiteX2482" fmla="*/ 7633588 w 23801362"/>
              <a:gd name="connsiteY2482" fmla="*/ 2908749 h 7420660"/>
              <a:gd name="connsiteX2483" fmla="*/ 7747110 w 23801362"/>
              <a:gd name="connsiteY2483" fmla="*/ 2888122 h 7420660"/>
              <a:gd name="connsiteX2484" fmla="*/ 7727271 w 23801362"/>
              <a:gd name="connsiteY2484" fmla="*/ 2892935 h 7420660"/>
              <a:gd name="connsiteX2485" fmla="*/ 7738292 w 23801362"/>
              <a:gd name="connsiteY2485" fmla="*/ 2904280 h 7420660"/>
              <a:gd name="connsiteX2486" fmla="*/ 7762540 w 23801362"/>
              <a:gd name="connsiteY2486" fmla="*/ 2892935 h 7420660"/>
              <a:gd name="connsiteX2487" fmla="*/ 7747110 w 23801362"/>
              <a:gd name="connsiteY2487" fmla="*/ 2888122 h 7420660"/>
              <a:gd name="connsiteX2488" fmla="*/ 20737166 w 23801362"/>
              <a:gd name="connsiteY2488" fmla="*/ 2875746 h 7420660"/>
              <a:gd name="connsiteX2489" fmla="*/ 20787866 w 23801362"/>
              <a:gd name="connsiteY2489" fmla="*/ 2887778 h 7420660"/>
              <a:gd name="connsiteX2490" fmla="*/ 20827544 w 23801362"/>
              <a:gd name="connsiteY2490" fmla="*/ 2920781 h 7420660"/>
              <a:gd name="connsiteX2491" fmla="*/ 20759210 w 23801362"/>
              <a:gd name="connsiteY2491" fmla="*/ 2894998 h 7420660"/>
              <a:gd name="connsiteX2492" fmla="*/ 20737166 w 23801362"/>
              <a:gd name="connsiteY2492" fmla="*/ 2875746 h 7420660"/>
              <a:gd name="connsiteX2493" fmla="*/ 1570606 w 23801362"/>
              <a:gd name="connsiteY2493" fmla="*/ 2812146 h 7420660"/>
              <a:gd name="connsiteX2494" fmla="*/ 1498966 w 23801362"/>
              <a:gd name="connsiteY2494" fmla="*/ 2839649 h 7420660"/>
              <a:gd name="connsiteX2495" fmla="*/ 1403078 w 23801362"/>
              <a:gd name="connsiteY2495" fmla="*/ 2890185 h 7420660"/>
              <a:gd name="connsiteX2496" fmla="*/ 1058101 w 23801362"/>
              <a:gd name="connsiteY2496" fmla="*/ 3101611 h 7420660"/>
              <a:gd name="connsiteX2497" fmla="*/ 1255388 w 23801362"/>
              <a:gd name="connsiteY2497" fmla="*/ 3023917 h 7420660"/>
              <a:gd name="connsiteX2498" fmla="*/ 1457084 w 23801362"/>
              <a:gd name="connsiteY2498" fmla="*/ 2945190 h 7420660"/>
              <a:gd name="connsiteX2499" fmla="*/ 1533133 w 23801362"/>
              <a:gd name="connsiteY2499" fmla="*/ 2876433 h 7420660"/>
              <a:gd name="connsiteX2500" fmla="*/ 1570606 w 23801362"/>
              <a:gd name="connsiteY2500" fmla="*/ 2812146 h 7420660"/>
              <a:gd name="connsiteX2501" fmla="*/ 7993994 w 23801362"/>
              <a:gd name="connsiteY2501" fmla="*/ 2810427 h 7420660"/>
              <a:gd name="connsiteX2502" fmla="*/ 7873858 w 23801362"/>
              <a:gd name="connsiteY2502" fmla="*/ 2837586 h 7420660"/>
              <a:gd name="connsiteX2503" fmla="*/ 7798912 w 23801362"/>
              <a:gd name="connsiteY2503" fmla="*/ 2865433 h 7420660"/>
              <a:gd name="connsiteX2504" fmla="*/ 7902515 w 23801362"/>
              <a:gd name="connsiteY2504" fmla="*/ 2854087 h 7420660"/>
              <a:gd name="connsiteX2505" fmla="*/ 8027058 w 23801362"/>
              <a:gd name="connsiteY2505" fmla="*/ 2826585 h 7420660"/>
              <a:gd name="connsiteX2506" fmla="*/ 7993994 w 23801362"/>
              <a:gd name="connsiteY2506" fmla="*/ 2810427 h 7420660"/>
              <a:gd name="connsiteX2507" fmla="*/ 8827227 w 23801362"/>
              <a:gd name="connsiteY2507" fmla="*/ 2751640 h 7420660"/>
              <a:gd name="connsiteX2508" fmla="*/ 8806286 w 23801362"/>
              <a:gd name="connsiteY2508" fmla="*/ 2755765 h 7420660"/>
              <a:gd name="connsiteX2509" fmla="*/ 8817307 w 23801362"/>
              <a:gd name="connsiteY2509" fmla="*/ 2767111 h 7420660"/>
              <a:gd name="connsiteX2510" fmla="*/ 8842657 w 23801362"/>
              <a:gd name="connsiteY2510" fmla="*/ 2757141 h 7420660"/>
              <a:gd name="connsiteX2511" fmla="*/ 8827227 w 23801362"/>
              <a:gd name="connsiteY2511" fmla="*/ 2751640 h 7420660"/>
              <a:gd name="connsiteX2512" fmla="*/ 8448084 w 23801362"/>
              <a:gd name="connsiteY2512" fmla="*/ 2691478 h 7420660"/>
              <a:gd name="connsiteX2513" fmla="*/ 8269534 w 23801362"/>
              <a:gd name="connsiteY2513" fmla="*/ 2720356 h 7420660"/>
              <a:gd name="connsiteX2514" fmla="*/ 8125151 w 23801362"/>
              <a:gd name="connsiteY2514" fmla="*/ 2787737 h 7420660"/>
              <a:gd name="connsiteX2515" fmla="*/ 8202302 w 23801362"/>
              <a:gd name="connsiteY2515" fmla="*/ 2787737 h 7420660"/>
              <a:gd name="connsiteX2516" fmla="*/ 8363218 w 23801362"/>
              <a:gd name="connsiteY2516" fmla="*/ 2759891 h 7420660"/>
              <a:gd name="connsiteX2517" fmla="*/ 8473433 w 23801362"/>
              <a:gd name="connsiteY2517" fmla="*/ 2767111 h 7420660"/>
              <a:gd name="connsiteX2518" fmla="*/ 8560504 w 23801362"/>
              <a:gd name="connsiteY2518" fmla="*/ 2765048 h 7420660"/>
              <a:gd name="connsiteX2519" fmla="*/ 8590262 w 23801362"/>
              <a:gd name="connsiteY2519" fmla="*/ 2720356 h 7420660"/>
              <a:gd name="connsiteX2520" fmla="*/ 8530746 w 23801362"/>
              <a:gd name="connsiteY2520" fmla="*/ 2711761 h 7420660"/>
              <a:gd name="connsiteX2521" fmla="*/ 8448084 w 23801362"/>
              <a:gd name="connsiteY2521" fmla="*/ 2691478 h 7420660"/>
              <a:gd name="connsiteX2522" fmla="*/ 1915582 w 23801362"/>
              <a:gd name="connsiteY2522" fmla="*/ 2675320 h 7420660"/>
              <a:gd name="connsiteX2523" fmla="*/ 1814184 w 23801362"/>
              <a:gd name="connsiteY2523" fmla="*/ 2740983 h 7420660"/>
              <a:gd name="connsiteX2524" fmla="*/ 1875904 w 23801362"/>
              <a:gd name="connsiteY2524" fmla="*/ 2726200 h 7420660"/>
              <a:gd name="connsiteX2525" fmla="*/ 1915582 w 23801362"/>
              <a:gd name="connsiteY2525" fmla="*/ 2675320 h 7420660"/>
              <a:gd name="connsiteX2526" fmla="*/ 21204482 w 23801362"/>
              <a:gd name="connsiteY2526" fmla="*/ 2670163 h 7420660"/>
              <a:gd name="connsiteX2527" fmla="*/ 21409484 w 23801362"/>
              <a:gd name="connsiteY2527" fmla="*/ 2738577 h 7420660"/>
              <a:gd name="connsiteX2528" fmla="*/ 21259590 w 23801362"/>
              <a:gd name="connsiteY2528" fmla="*/ 2713137 h 7420660"/>
              <a:gd name="connsiteX2529" fmla="*/ 21204482 w 23801362"/>
              <a:gd name="connsiteY2529" fmla="*/ 2670163 h 7420660"/>
              <a:gd name="connsiteX2530" fmla="*/ 22084006 w 23801362"/>
              <a:gd name="connsiteY2530" fmla="*/ 2646443 h 7420660"/>
              <a:gd name="connsiteX2531" fmla="*/ 22101640 w 23801362"/>
              <a:gd name="connsiteY2531" fmla="*/ 2651599 h 7420660"/>
              <a:gd name="connsiteX2532" fmla="*/ 22101640 w 23801362"/>
              <a:gd name="connsiteY2532" fmla="*/ 2677383 h 7420660"/>
              <a:gd name="connsiteX2533" fmla="*/ 22066372 w 23801362"/>
              <a:gd name="connsiteY2533" fmla="*/ 2677383 h 7420660"/>
              <a:gd name="connsiteX2534" fmla="*/ 22066372 w 23801362"/>
              <a:gd name="connsiteY2534" fmla="*/ 2651599 h 7420660"/>
              <a:gd name="connsiteX2535" fmla="*/ 22084006 w 23801362"/>
              <a:gd name="connsiteY2535" fmla="*/ 2646443 h 7420660"/>
              <a:gd name="connsiteX2536" fmla="*/ 1136355 w 23801362"/>
              <a:gd name="connsiteY2536" fmla="*/ 2608283 h 7420660"/>
              <a:gd name="connsiteX2537" fmla="*/ 1148479 w 23801362"/>
              <a:gd name="connsiteY2537" fmla="*/ 2613783 h 7420660"/>
              <a:gd name="connsiteX2538" fmla="*/ 1148479 w 23801362"/>
              <a:gd name="connsiteY2538" fmla="*/ 2640598 h 7420660"/>
              <a:gd name="connsiteX2539" fmla="*/ 1123129 w 23801362"/>
              <a:gd name="connsiteY2539" fmla="*/ 2640598 h 7420660"/>
              <a:gd name="connsiteX2540" fmla="*/ 1123129 w 23801362"/>
              <a:gd name="connsiteY2540" fmla="*/ 2613783 h 7420660"/>
              <a:gd name="connsiteX2541" fmla="*/ 1136355 w 23801362"/>
              <a:gd name="connsiteY2541" fmla="*/ 2608283 h 7420660"/>
              <a:gd name="connsiteX2542" fmla="*/ 9580002 w 23801362"/>
              <a:gd name="connsiteY2542" fmla="*/ 2606564 h 7420660"/>
              <a:gd name="connsiteX2543" fmla="*/ 9096154 w 23801362"/>
              <a:gd name="connsiteY2543" fmla="*/ 2661913 h 7420660"/>
              <a:gd name="connsiteX2544" fmla="*/ 9012390 w 23801362"/>
              <a:gd name="connsiteY2544" fmla="*/ 2689759 h 7420660"/>
              <a:gd name="connsiteX2545" fmla="*/ 8982631 w 23801362"/>
              <a:gd name="connsiteY2545" fmla="*/ 2710043 h 7420660"/>
              <a:gd name="connsiteX2546" fmla="*/ 9204165 w 23801362"/>
              <a:gd name="connsiteY2546" fmla="*/ 2706949 h 7420660"/>
              <a:gd name="connsiteX2547" fmla="*/ 9380511 w 23801362"/>
              <a:gd name="connsiteY2547" fmla="*/ 2656069 h 7420660"/>
              <a:gd name="connsiteX2548" fmla="*/ 9438925 w 23801362"/>
              <a:gd name="connsiteY2548" fmla="*/ 2639567 h 7420660"/>
              <a:gd name="connsiteX2549" fmla="*/ 9570082 w 23801362"/>
              <a:gd name="connsiteY2549" fmla="*/ 2632004 h 7420660"/>
              <a:gd name="connsiteX2550" fmla="*/ 9580002 w 23801362"/>
              <a:gd name="connsiteY2550" fmla="*/ 2606564 h 7420660"/>
              <a:gd name="connsiteX2551" fmla="*/ 20561924 w 23801362"/>
              <a:gd name="connsiteY2551" fmla="*/ 2580093 h 7420660"/>
              <a:gd name="connsiteX2552" fmla="*/ 20578456 w 23801362"/>
              <a:gd name="connsiteY2552" fmla="*/ 2592469 h 7420660"/>
              <a:gd name="connsiteX2553" fmla="*/ 20553106 w 23801362"/>
              <a:gd name="connsiteY2553" fmla="*/ 2611721 h 7420660"/>
              <a:gd name="connsiteX2554" fmla="*/ 20538778 w 23801362"/>
              <a:gd name="connsiteY2554" fmla="*/ 2588343 h 7420660"/>
              <a:gd name="connsiteX2555" fmla="*/ 20561924 w 23801362"/>
              <a:gd name="connsiteY2555" fmla="*/ 2580093 h 7420660"/>
              <a:gd name="connsiteX2556" fmla="*/ 2363059 w 23801362"/>
              <a:gd name="connsiteY2556" fmla="*/ 2535401 h 7420660"/>
              <a:gd name="connsiteX2557" fmla="*/ 2246230 w 23801362"/>
              <a:gd name="connsiteY2557" fmla="*/ 2562559 h 7420660"/>
              <a:gd name="connsiteX2558" fmla="*/ 2104052 w 23801362"/>
              <a:gd name="connsiteY2558" fmla="*/ 2603470 h 7420660"/>
              <a:gd name="connsiteX2559" fmla="*/ 2025798 w 23801362"/>
              <a:gd name="connsiteY2559" fmla="*/ 2651599 h 7420660"/>
              <a:gd name="connsiteX2560" fmla="*/ 2091928 w 23801362"/>
              <a:gd name="connsiteY2560" fmla="*/ 2642317 h 7420660"/>
              <a:gd name="connsiteX2561" fmla="*/ 2167976 w 23801362"/>
              <a:gd name="connsiteY2561" fmla="*/ 2625128 h 7420660"/>
              <a:gd name="connsiteX2562" fmla="*/ 2381796 w 23801362"/>
              <a:gd name="connsiteY2562" fmla="*/ 2550183 h 7420660"/>
              <a:gd name="connsiteX2563" fmla="*/ 2363059 w 23801362"/>
              <a:gd name="connsiteY2563" fmla="*/ 2535401 h 7420660"/>
              <a:gd name="connsiteX2564" fmla="*/ 2755428 w 23801362"/>
              <a:gd name="connsiteY2564" fmla="*/ 2515805 h 7420660"/>
              <a:gd name="connsiteX2565" fmla="*/ 2662846 w 23801362"/>
              <a:gd name="connsiteY2565" fmla="*/ 2545714 h 7420660"/>
              <a:gd name="connsiteX2566" fmla="*/ 2691502 w 23801362"/>
              <a:gd name="connsiteY2566" fmla="*/ 2561872 h 7420660"/>
              <a:gd name="connsiteX2567" fmla="*/ 2786288 w 23801362"/>
              <a:gd name="connsiteY2567" fmla="*/ 2531963 h 7420660"/>
              <a:gd name="connsiteX2568" fmla="*/ 2755428 w 23801362"/>
              <a:gd name="connsiteY2568" fmla="*/ 2515805 h 7420660"/>
              <a:gd name="connsiteX2569" fmla="*/ 22605328 w 23801362"/>
              <a:gd name="connsiteY2569" fmla="*/ 2462519 h 7420660"/>
              <a:gd name="connsiteX2570" fmla="*/ 22629576 w 23801362"/>
              <a:gd name="connsiteY2570" fmla="*/ 2465957 h 7420660"/>
              <a:gd name="connsiteX2571" fmla="*/ 22617452 w 23801362"/>
              <a:gd name="connsiteY2571" fmla="*/ 2496209 h 7420660"/>
              <a:gd name="connsiteX2572" fmla="*/ 22589898 w 23801362"/>
              <a:gd name="connsiteY2572" fmla="*/ 2475582 h 7420660"/>
              <a:gd name="connsiteX2573" fmla="*/ 22605328 w 23801362"/>
              <a:gd name="connsiteY2573" fmla="*/ 2462519 h 7420660"/>
              <a:gd name="connsiteX2574" fmla="*/ 20155226 w 23801362"/>
              <a:gd name="connsiteY2574" fmla="*/ 2410607 h 7420660"/>
              <a:gd name="connsiteX2575" fmla="*/ 20199312 w 23801362"/>
              <a:gd name="connsiteY2575" fmla="*/ 2416452 h 7420660"/>
              <a:gd name="connsiteX2576" fmla="*/ 20299610 w 23801362"/>
              <a:gd name="connsiteY2576" fmla="*/ 2437079 h 7420660"/>
              <a:gd name="connsiteX2577" fmla="*/ 20189394 w 23801362"/>
              <a:gd name="connsiteY2577" fmla="*/ 2436047 h 7420660"/>
              <a:gd name="connsiteX2578" fmla="*/ 20136490 w 23801362"/>
              <a:gd name="connsiteY2578" fmla="*/ 2416452 h 7420660"/>
              <a:gd name="connsiteX2579" fmla="*/ 20155226 w 23801362"/>
              <a:gd name="connsiteY2579" fmla="*/ 2410607 h 7420660"/>
              <a:gd name="connsiteX2580" fmla="*/ 22527074 w 23801362"/>
              <a:gd name="connsiteY2580" fmla="*/ 2408889 h 7420660"/>
              <a:gd name="connsiteX2581" fmla="*/ 22540300 w 23801362"/>
              <a:gd name="connsiteY2581" fmla="*/ 2414733 h 7420660"/>
              <a:gd name="connsiteX2582" fmla="*/ 22540300 w 23801362"/>
              <a:gd name="connsiteY2582" fmla="*/ 2440173 h 7420660"/>
              <a:gd name="connsiteX2583" fmla="*/ 22513848 w 23801362"/>
              <a:gd name="connsiteY2583" fmla="*/ 2440173 h 7420660"/>
              <a:gd name="connsiteX2584" fmla="*/ 22513848 w 23801362"/>
              <a:gd name="connsiteY2584" fmla="*/ 2414733 h 7420660"/>
              <a:gd name="connsiteX2585" fmla="*/ 22527074 w 23801362"/>
              <a:gd name="connsiteY2585" fmla="*/ 2408889 h 7420660"/>
              <a:gd name="connsiteX2586" fmla="*/ 21003890 w 23801362"/>
              <a:gd name="connsiteY2586" fmla="*/ 2386886 h 7420660"/>
              <a:gd name="connsiteX2587" fmla="*/ 21041362 w 23801362"/>
              <a:gd name="connsiteY2587" fmla="*/ 2395137 h 7420660"/>
              <a:gd name="connsiteX2588" fmla="*/ 20995072 w 23801362"/>
              <a:gd name="connsiteY2588" fmla="*/ 2419889 h 7420660"/>
              <a:gd name="connsiteX2589" fmla="*/ 20960906 w 23801362"/>
              <a:gd name="connsiteY2589" fmla="*/ 2395137 h 7420660"/>
              <a:gd name="connsiteX2590" fmla="*/ 21003890 w 23801362"/>
              <a:gd name="connsiteY2590" fmla="*/ 2386886 h 7420660"/>
              <a:gd name="connsiteX2591" fmla="*/ 20828646 w 23801362"/>
              <a:gd name="connsiteY2591" fmla="*/ 2386199 h 7420660"/>
              <a:gd name="connsiteX2592" fmla="*/ 20858404 w 23801362"/>
              <a:gd name="connsiteY2592" fmla="*/ 2398231 h 7420660"/>
              <a:gd name="connsiteX2593" fmla="*/ 20820930 w 23801362"/>
              <a:gd name="connsiteY2593" fmla="*/ 2417827 h 7420660"/>
              <a:gd name="connsiteX2594" fmla="*/ 20794478 w 23801362"/>
              <a:gd name="connsiteY2594" fmla="*/ 2394106 h 7420660"/>
              <a:gd name="connsiteX2595" fmla="*/ 20828646 w 23801362"/>
              <a:gd name="connsiteY2595" fmla="*/ 2386199 h 7420660"/>
              <a:gd name="connsiteX2596" fmla="*/ 21236446 w 23801362"/>
              <a:gd name="connsiteY2596" fmla="*/ 2329818 h 7420660"/>
              <a:gd name="connsiteX2597" fmla="*/ 21252978 w 23801362"/>
              <a:gd name="connsiteY2597" fmla="*/ 2340819 h 7420660"/>
              <a:gd name="connsiteX2598" fmla="*/ 21226526 w 23801362"/>
              <a:gd name="connsiteY2598" fmla="*/ 2362134 h 7420660"/>
              <a:gd name="connsiteX2599" fmla="*/ 21214402 w 23801362"/>
              <a:gd name="connsiteY2599" fmla="*/ 2338069 h 7420660"/>
              <a:gd name="connsiteX2600" fmla="*/ 21236446 w 23801362"/>
              <a:gd name="connsiteY2600" fmla="*/ 2329818 h 7420660"/>
              <a:gd name="connsiteX2601" fmla="*/ 21947338 w 23801362"/>
              <a:gd name="connsiteY2601" fmla="*/ 2306097 h 7420660"/>
              <a:gd name="connsiteX2602" fmla="*/ 21964972 w 23801362"/>
              <a:gd name="connsiteY2602" fmla="*/ 2317442 h 7420660"/>
              <a:gd name="connsiteX2603" fmla="*/ 21936316 w 23801362"/>
              <a:gd name="connsiteY2603" fmla="*/ 2338069 h 7420660"/>
              <a:gd name="connsiteX2604" fmla="*/ 21925296 w 23801362"/>
              <a:gd name="connsiteY2604" fmla="*/ 2314348 h 7420660"/>
              <a:gd name="connsiteX2605" fmla="*/ 21947338 w 23801362"/>
              <a:gd name="connsiteY2605" fmla="*/ 2306097 h 7420660"/>
              <a:gd name="connsiteX2606" fmla="*/ 21665186 w 23801362"/>
              <a:gd name="connsiteY2606" fmla="*/ 2282720 h 7420660"/>
              <a:gd name="connsiteX2607" fmla="*/ 21829408 w 23801362"/>
              <a:gd name="connsiteY2607" fmla="*/ 2307129 h 7420660"/>
              <a:gd name="connsiteX2608" fmla="*/ 21843736 w 23801362"/>
              <a:gd name="connsiteY2608" fmla="*/ 2330850 h 7420660"/>
              <a:gd name="connsiteX2609" fmla="*/ 21829408 w 23801362"/>
              <a:gd name="connsiteY2609" fmla="*/ 2384823 h 7420660"/>
              <a:gd name="connsiteX2610" fmla="*/ 21658572 w 23801362"/>
              <a:gd name="connsiteY2610" fmla="*/ 2436047 h 7420660"/>
              <a:gd name="connsiteX2611" fmla="*/ 21426016 w 23801362"/>
              <a:gd name="connsiteY2611" fmla="*/ 2443267 h 7420660"/>
              <a:gd name="connsiteX2612" fmla="*/ 21295962 w 23801362"/>
              <a:gd name="connsiteY2612" fmla="*/ 2438110 h 7420660"/>
              <a:gd name="connsiteX2613" fmla="*/ 21477818 w 23801362"/>
              <a:gd name="connsiteY2613" fmla="*/ 2415420 h 7420660"/>
              <a:gd name="connsiteX2614" fmla="*/ 21701556 w 23801362"/>
              <a:gd name="connsiteY2614" fmla="*/ 2374510 h 7420660"/>
              <a:gd name="connsiteX2615" fmla="*/ 21639836 w 23801362"/>
              <a:gd name="connsiteY2615" fmla="*/ 2328443 h 7420660"/>
              <a:gd name="connsiteX2616" fmla="*/ 21611180 w 23801362"/>
              <a:gd name="connsiteY2616" fmla="*/ 2312285 h 7420660"/>
              <a:gd name="connsiteX2617" fmla="*/ 21573706 w 23801362"/>
              <a:gd name="connsiteY2617" fmla="*/ 2294753 h 7420660"/>
              <a:gd name="connsiteX2618" fmla="*/ 21665186 w 23801362"/>
              <a:gd name="connsiteY2618" fmla="*/ 2282720 h 7420660"/>
              <a:gd name="connsiteX2619" fmla="*/ 19890708 w 23801362"/>
              <a:gd name="connsiteY2619" fmla="*/ 2258999 h 7420660"/>
              <a:gd name="connsiteX2620" fmla="*/ 19897320 w 23801362"/>
              <a:gd name="connsiteY2620" fmla="*/ 2287533 h 7420660"/>
              <a:gd name="connsiteX2621" fmla="*/ 19965654 w 23801362"/>
              <a:gd name="connsiteY2621" fmla="*/ 2317442 h 7420660"/>
              <a:gd name="connsiteX2622" fmla="*/ 19957940 w 23801362"/>
              <a:gd name="connsiteY2622" fmla="*/ 2287533 h 7420660"/>
              <a:gd name="connsiteX2623" fmla="*/ 19890708 w 23801362"/>
              <a:gd name="connsiteY2623" fmla="*/ 2258999 h 7420660"/>
              <a:gd name="connsiteX2624" fmla="*/ 21234240 w 23801362"/>
              <a:gd name="connsiteY2624" fmla="*/ 2223245 h 7420660"/>
              <a:gd name="connsiteX2625" fmla="*/ 21259590 w 23801362"/>
              <a:gd name="connsiteY2625" fmla="*/ 2235622 h 7420660"/>
              <a:gd name="connsiteX2626" fmla="*/ 21226526 w 23801362"/>
              <a:gd name="connsiteY2626" fmla="*/ 2256249 h 7420660"/>
              <a:gd name="connsiteX2627" fmla="*/ 21202278 w 23801362"/>
              <a:gd name="connsiteY2627" fmla="*/ 2232528 h 7420660"/>
              <a:gd name="connsiteX2628" fmla="*/ 21234240 w 23801362"/>
              <a:gd name="connsiteY2628" fmla="*/ 2223245 h 7420660"/>
              <a:gd name="connsiteX2629" fmla="*/ 22091722 w 23801362"/>
              <a:gd name="connsiteY2629" fmla="*/ 2201931 h 7420660"/>
              <a:gd name="connsiteX2630" fmla="*/ 22236104 w 23801362"/>
              <a:gd name="connsiteY2630" fmla="*/ 2215339 h 7420660"/>
              <a:gd name="connsiteX2631" fmla="*/ 22507236 w 23801362"/>
              <a:gd name="connsiteY2631" fmla="*/ 2247998 h 7420660"/>
              <a:gd name="connsiteX2632" fmla="*/ 22611940 w 23801362"/>
              <a:gd name="connsiteY2632" fmla="*/ 2276532 h 7420660"/>
              <a:gd name="connsiteX2633" fmla="*/ 22468660 w 23801362"/>
              <a:gd name="connsiteY2633" fmla="*/ 2273438 h 7420660"/>
              <a:gd name="connsiteX2634" fmla="*/ 22175486 w 23801362"/>
              <a:gd name="connsiteY2634" fmla="*/ 2242841 h 7420660"/>
              <a:gd name="connsiteX2635" fmla="*/ 22018978 w 23801362"/>
              <a:gd name="connsiteY2635" fmla="*/ 2210182 h 7420660"/>
              <a:gd name="connsiteX2636" fmla="*/ 22091722 w 23801362"/>
              <a:gd name="connsiteY2636" fmla="*/ 2201931 h 7420660"/>
              <a:gd name="connsiteX2637" fmla="*/ 19649334 w 23801362"/>
              <a:gd name="connsiteY2637" fmla="*/ 2188867 h 7420660"/>
              <a:gd name="connsiteX2638" fmla="*/ 19584308 w 23801362"/>
              <a:gd name="connsiteY2638" fmla="*/ 2209151 h 7420660"/>
              <a:gd name="connsiteX2639" fmla="*/ 19664766 w 23801362"/>
              <a:gd name="connsiteY2639" fmla="*/ 2225308 h 7420660"/>
              <a:gd name="connsiteX2640" fmla="*/ 19748530 w 23801362"/>
              <a:gd name="connsiteY2640" fmla="*/ 2245935 h 7420660"/>
              <a:gd name="connsiteX2641" fmla="*/ 19790412 w 23801362"/>
              <a:gd name="connsiteY2641" fmla="*/ 2256936 h 7420660"/>
              <a:gd name="connsiteX2642" fmla="*/ 19787104 w 23801362"/>
              <a:gd name="connsiteY2642" fmla="*/ 2231496 h 7420660"/>
              <a:gd name="connsiteX2643" fmla="*/ 19649334 w 23801362"/>
              <a:gd name="connsiteY2643" fmla="*/ 2188867 h 7420660"/>
              <a:gd name="connsiteX2644" fmla="*/ 20222458 w 23801362"/>
              <a:gd name="connsiteY2644" fmla="*/ 2153457 h 7420660"/>
              <a:gd name="connsiteX2645" fmla="*/ 20208130 w 23801362"/>
              <a:gd name="connsiteY2645" fmla="*/ 2162052 h 7420660"/>
              <a:gd name="connsiteX2646" fmla="*/ 20234582 w 23801362"/>
              <a:gd name="connsiteY2646" fmla="*/ 2179241 h 7420660"/>
              <a:gd name="connsiteX2647" fmla="*/ 20275362 w 23801362"/>
              <a:gd name="connsiteY2647" fmla="*/ 2173397 h 7420660"/>
              <a:gd name="connsiteX2648" fmla="*/ 20245604 w 23801362"/>
              <a:gd name="connsiteY2648" fmla="*/ 2153801 h 7420660"/>
              <a:gd name="connsiteX2649" fmla="*/ 20222458 w 23801362"/>
              <a:gd name="connsiteY2649" fmla="*/ 2153457 h 7420660"/>
              <a:gd name="connsiteX2650" fmla="*/ 18454594 w 23801362"/>
              <a:gd name="connsiteY2650" fmla="*/ 2144863 h 7420660"/>
              <a:gd name="connsiteX2651" fmla="*/ 18278248 w 23801362"/>
              <a:gd name="connsiteY2651" fmla="*/ 2158958 h 7420660"/>
              <a:gd name="connsiteX2652" fmla="*/ 18704784 w 23801362"/>
              <a:gd name="connsiteY2652" fmla="*/ 2161021 h 7420660"/>
              <a:gd name="connsiteX2653" fmla="*/ 18454594 w 23801362"/>
              <a:gd name="connsiteY2653" fmla="*/ 2144863 h 7420660"/>
              <a:gd name="connsiteX2654" fmla="*/ 21816182 w 23801362"/>
              <a:gd name="connsiteY2654" fmla="*/ 2074044 h 7420660"/>
              <a:gd name="connsiteX2655" fmla="*/ 21860268 w 23801362"/>
              <a:gd name="connsiteY2655" fmla="*/ 2084357 h 7420660"/>
              <a:gd name="connsiteX2656" fmla="*/ 21816182 w 23801362"/>
              <a:gd name="connsiteY2656" fmla="*/ 2107047 h 7420660"/>
              <a:gd name="connsiteX2657" fmla="*/ 21770992 w 23801362"/>
              <a:gd name="connsiteY2657" fmla="*/ 2084357 h 7420660"/>
              <a:gd name="connsiteX2658" fmla="*/ 21816182 w 23801362"/>
              <a:gd name="connsiteY2658" fmla="*/ 2074044 h 7420660"/>
              <a:gd name="connsiteX2659" fmla="*/ 21314698 w 23801362"/>
              <a:gd name="connsiteY2659" fmla="*/ 2063043 h 7420660"/>
              <a:gd name="connsiteX2660" fmla="*/ 21366500 w 23801362"/>
              <a:gd name="connsiteY2660" fmla="*/ 2066824 h 7420660"/>
              <a:gd name="connsiteX2661" fmla="*/ 21387440 w 23801362"/>
              <a:gd name="connsiteY2661" fmla="*/ 2096733 h 7420660"/>
              <a:gd name="connsiteX2662" fmla="*/ 21305882 w 23801362"/>
              <a:gd name="connsiteY2662" fmla="*/ 2075419 h 7420660"/>
              <a:gd name="connsiteX2663" fmla="*/ 21314698 w 23801362"/>
              <a:gd name="connsiteY2663" fmla="*/ 2063043 h 7420660"/>
              <a:gd name="connsiteX2664" fmla="*/ 21530722 w 23801362"/>
              <a:gd name="connsiteY2664" fmla="*/ 2050666 h 7420660"/>
              <a:gd name="connsiteX2665" fmla="*/ 21552764 w 23801362"/>
              <a:gd name="connsiteY2665" fmla="*/ 2053761 h 7420660"/>
              <a:gd name="connsiteX2666" fmla="*/ 21584728 w 23801362"/>
              <a:gd name="connsiteY2666" fmla="*/ 2075419 h 7420660"/>
              <a:gd name="connsiteX2667" fmla="*/ 21552764 w 23801362"/>
              <a:gd name="connsiteY2667" fmla="*/ 2084357 h 7420660"/>
              <a:gd name="connsiteX2668" fmla="*/ 21521904 w 23801362"/>
              <a:gd name="connsiteY2668" fmla="*/ 2063043 h 7420660"/>
              <a:gd name="connsiteX2669" fmla="*/ 21530722 w 23801362"/>
              <a:gd name="connsiteY2669" fmla="*/ 2050666 h 7420660"/>
              <a:gd name="connsiteX2670" fmla="*/ 22233900 w 23801362"/>
              <a:gd name="connsiteY2670" fmla="*/ 2012163 h 7420660"/>
              <a:gd name="connsiteX2671" fmla="*/ 22258148 w 23801362"/>
              <a:gd name="connsiteY2671" fmla="*/ 2020070 h 7420660"/>
              <a:gd name="connsiteX2672" fmla="*/ 22233900 w 23801362"/>
              <a:gd name="connsiteY2672" fmla="*/ 2044478 h 7420660"/>
              <a:gd name="connsiteX2673" fmla="*/ 22209652 w 23801362"/>
              <a:gd name="connsiteY2673" fmla="*/ 2020070 h 7420660"/>
              <a:gd name="connsiteX2674" fmla="*/ 22233900 w 23801362"/>
              <a:gd name="connsiteY2674" fmla="*/ 2012163 h 7420660"/>
              <a:gd name="connsiteX2675" fmla="*/ 22106050 w 23801362"/>
              <a:gd name="connsiteY2675" fmla="*/ 1996349 h 7420660"/>
              <a:gd name="connsiteX2676" fmla="*/ 22169974 w 23801362"/>
              <a:gd name="connsiteY2676" fmla="*/ 2017663 h 7420660"/>
              <a:gd name="connsiteX2677" fmla="*/ 22092824 w 23801362"/>
              <a:gd name="connsiteY2677" fmla="*/ 2017663 h 7420660"/>
              <a:gd name="connsiteX2678" fmla="*/ 22106050 w 23801362"/>
              <a:gd name="connsiteY2678" fmla="*/ 1996349 h 7420660"/>
              <a:gd name="connsiteX2679" fmla="*/ 2868950 w 23801362"/>
              <a:gd name="connsiteY2679" fmla="*/ 1983285 h 7420660"/>
              <a:gd name="connsiteX2680" fmla="*/ 2652927 w 23801362"/>
              <a:gd name="connsiteY2680" fmla="*/ 2052729 h 7420660"/>
              <a:gd name="connsiteX2681" fmla="*/ 2768654 w 23801362"/>
              <a:gd name="connsiteY2681" fmla="*/ 2055823 h 7420660"/>
              <a:gd name="connsiteX2682" fmla="*/ 2883278 w 23801362"/>
              <a:gd name="connsiteY2682" fmla="*/ 2006662 h 7420660"/>
              <a:gd name="connsiteX2683" fmla="*/ 2868950 w 23801362"/>
              <a:gd name="connsiteY2683" fmla="*/ 1983285 h 7420660"/>
              <a:gd name="connsiteX2684" fmla="*/ 21732418 w 23801362"/>
              <a:gd name="connsiteY2684" fmla="*/ 1972971 h 7420660"/>
              <a:gd name="connsiteX2685" fmla="*/ 22021182 w 23801362"/>
              <a:gd name="connsiteY2685" fmla="*/ 2002537 h 7420660"/>
              <a:gd name="connsiteX2686" fmla="*/ 22012366 w 23801362"/>
              <a:gd name="connsiteY2686" fmla="*/ 2019038 h 7420660"/>
              <a:gd name="connsiteX2687" fmla="*/ 21834918 w 23801362"/>
              <a:gd name="connsiteY2687" fmla="*/ 2007693 h 7420660"/>
              <a:gd name="connsiteX2688" fmla="*/ 21685024 w 23801362"/>
              <a:gd name="connsiteY2688" fmla="*/ 1983973 h 7420660"/>
              <a:gd name="connsiteX2689" fmla="*/ 21732418 w 23801362"/>
              <a:gd name="connsiteY2689" fmla="*/ 1972971 h 7420660"/>
              <a:gd name="connsiteX2690" fmla="*/ 4051568 w 23801362"/>
              <a:gd name="connsiteY2690" fmla="*/ 1959220 h 7420660"/>
              <a:gd name="connsiteX2691" fmla="*/ 3938045 w 23801362"/>
              <a:gd name="connsiteY2691" fmla="*/ 1994286 h 7420660"/>
              <a:gd name="connsiteX2692" fmla="*/ 4025116 w 23801362"/>
              <a:gd name="connsiteY2692" fmla="*/ 1992223 h 7420660"/>
              <a:gd name="connsiteX2693" fmla="*/ 4069202 w 23801362"/>
              <a:gd name="connsiteY2693" fmla="*/ 1963689 h 7420660"/>
              <a:gd name="connsiteX2694" fmla="*/ 4051568 w 23801362"/>
              <a:gd name="connsiteY2694" fmla="*/ 1959220 h 7420660"/>
              <a:gd name="connsiteX2695" fmla="*/ 21506474 w 23801362"/>
              <a:gd name="connsiteY2695" fmla="*/ 1945469 h 7420660"/>
              <a:gd name="connsiteX2696" fmla="*/ 21547254 w 23801362"/>
              <a:gd name="connsiteY2696" fmla="*/ 1976065 h 7420660"/>
              <a:gd name="connsiteX2697" fmla="*/ 21467898 w 23801362"/>
              <a:gd name="connsiteY2697" fmla="*/ 1997380 h 7420660"/>
              <a:gd name="connsiteX2698" fmla="*/ 21405076 w 23801362"/>
              <a:gd name="connsiteY2698" fmla="*/ 2005975 h 7420660"/>
              <a:gd name="connsiteX2699" fmla="*/ 21330128 w 23801362"/>
              <a:gd name="connsiteY2699" fmla="*/ 2011819 h 7420660"/>
              <a:gd name="connsiteX2700" fmla="*/ 21405076 w 23801362"/>
              <a:gd name="connsiteY2700" fmla="*/ 1959908 h 7420660"/>
              <a:gd name="connsiteX2701" fmla="*/ 21506474 w 23801362"/>
              <a:gd name="connsiteY2701" fmla="*/ 1945469 h 7420660"/>
              <a:gd name="connsiteX2702" fmla="*/ 3327449 w 23801362"/>
              <a:gd name="connsiteY2702" fmla="*/ 1926217 h 7420660"/>
              <a:gd name="connsiteX2703" fmla="*/ 3288873 w 23801362"/>
              <a:gd name="connsiteY2703" fmla="*/ 1945469 h 7420660"/>
              <a:gd name="connsiteX2704" fmla="*/ 3316427 w 23801362"/>
              <a:gd name="connsiteY2704" fmla="*/ 1965064 h 7420660"/>
              <a:gd name="connsiteX2705" fmla="*/ 3356105 w 23801362"/>
              <a:gd name="connsiteY2705" fmla="*/ 1945469 h 7420660"/>
              <a:gd name="connsiteX2706" fmla="*/ 3327449 w 23801362"/>
              <a:gd name="connsiteY2706" fmla="*/ 1926217 h 7420660"/>
              <a:gd name="connsiteX2707" fmla="*/ 12801616 w 23801362"/>
              <a:gd name="connsiteY2707" fmla="*/ 1885994 h 7420660"/>
              <a:gd name="connsiteX2708" fmla="*/ 12720056 w 23801362"/>
              <a:gd name="connsiteY2708" fmla="*/ 1905246 h 7420660"/>
              <a:gd name="connsiteX2709" fmla="*/ 12873256 w 23801362"/>
              <a:gd name="connsiteY2709" fmla="*/ 1894245 h 7420660"/>
              <a:gd name="connsiteX2710" fmla="*/ 12801616 w 23801362"/>
              <a:gd name="connsiteY2710" fmla="*/ 1885994 h 7420660"/>
              <a:gd name="connsiteX2711" fmla="*/ 3804684 w 23801362"/>
              <a:gd name="connsiteY2711" fmla="*/ 1885994 h 7420660"/>
              <a:gd name="connsiteX2712" fmla="*/ 3514816 w 23801362"/>
              <a:gd name="connsiteY2712" fmla="*/ 1998755 h 7420660"/>
              <a:gd name="connsiteX2713" fmla="*/ 3729737 w 23801362"/>
              <a:gd name="connsiteY2713" fmla="*/ 1958533 h 7420660"/>
              <a:gd name="connsiteX2714" fmla="*/ 3804684 w 23801362"/>
              <a:gd name="connsiteY2714" fmla="*/ 1885994 h 7420660"/>
              <a:gd name="connsiteX2715" fmla="*/ 3077258 w 23801362"/>
              <a:gd name="connsiteY2715" fmla="*/ 1848178 h 7420660"/>
              <a:gd name="connsiteX2716" fmla="*/ 2963736 w 23801362"/>
              <a:gd name="connsiteY2716" fmla="*/ 1874993 h 7420660"/>
              <a:gd name="connsiteX2717" fmla="*/ 2969247 w 23801362"/>
              <a:gd name="connsiteY2717" fmla="*/ 1914528 h 7420660"/>
              <a:gd name="connsiteX2718" fmla="*/ 3062930 w 23801362"/>
              <a:gd name="connsiteY2718" fmla="*/ 1892182 h 7420660"/>
              <a:gd name="connsiteX2719" fmla="*/ 3135673 w 23801362"/>
              <a:gd name="connsiteY2719" fmla="*/ 1864680 h 7420660"/>
              <a:gd name="connsiteX2720" fmla="*/ 3077258 w 23801362"/>
              <a:gd name="connsiteY2720" fmla="*/ 1848178 h 7420660"/>
              <a:gd name="connsiteX2721" fmla="*/ 3930330 w 23801362"/>
              <a:gd name="connsiteY2721" fmla="*/ 1834771 h 7420660"/>
              <a:gd name="connsiteX2722" fmla="*/ 3855383 w 23801362"/>
              <a:gd name="connsiteY2722" fmla="*/ 1869837 h 7420660"/>
              <a:gd name="connsiteX2723" fmla="*/ 3933637 w 23801362"/>
              <a:gd name="connsiteY2723" fmla="*/ 1867774 h 7420660"/>
              <a:gd name="connsiteX2724" fmla="*/ 3951271 w 23801362"/>
              <a:gd name="connsiteY2724" fmla="*/ 1839240 h 7420660"/>
              <a:gd name="connsiteX2725" fmla="*/ 3930330 w 23801362"/>
              <a:gd name="connsiteY2725" fmla="*/ 1834771 h 7420660"/>
              <a:gd name="connsiteX2726" fmla="*/ 19067394 w 23801362"/>
              <a:gd name="connsiteY2726" fmla="*/ 1833739 h 7420660"/>
              <a:gd name="connsiteX2727" fmla="*/ 19208470 w 23801362"/>
              <a:gd name="connsiteY2727" fmla="*/ 1866399 h 7420660"/>
              <a:gd name="connsiteX2728" fmla="*/ 19373794 w 23801362"/>
              <a:gd name="connsiteY2728" fmla="*/ 1883932 h 7420660"/>
              <a:gd name="connsiteX2729" fmla="*/ 19388122 w 23801362"/>
              <a:gd name="connsiteY2729" fmla="*/ 1866399 h 7420660"/>
              <a:gd name="connsiteX2730" fmla="*/ 19334118 w 23801362"/>
              <a:gd name="connsiteY2730" fmla="*/ 1845084 h 7420660"/>
              <a:gd name="connsiteX2731" fmla="*/ 19158874 w 23801362"/>
              <a:gd name="connsiteY2731" fmla="*/ 1835802 h 7420660"/>
              <a:gd name="connsiteX2732" fmla="*/ 19067394 w 23801362"/>
              <a:gd name="connsiteY2732" fmla="*/ 1833739 h 7420660"/>
              <a:gd name="connsiteX2733" fmla="*/ 20293686 w 23801362"/>
              <a:gd name="connsiteY2733" fmla="*/ 1826864 h 7420660"/>
              <a:gd name="connsiteX2734" fmla="*/ 20351410 w 23801362"/>
              <a:gd name="connsiteY2734" fmla="*/ 1832020 h 7420660"/>
              <a:gd name="connsiteX2735" fmla="*/ 20716226 w 23801362"/>
              <a:gd name="connsiteY2735" fmla="*/ 1852303 h 7420660"/>
              <a:gd name="connsiteX2736" fmla="*/ 21067814 w 23801362"/>
              <a:gd name="connsiteY2736" fmla="*/ 1890463 h 7420660"/>
              <a:gd name="connsiteX2737" fmla="*/ 21257386 w 23801362"/>
              <a:gd name="connsiteY2737" fmla="*/ 1918997 h 7420660"/>
              <a:gd name="connsiteX2738" fmla="*/ 21330128 w 23801362"/>
              <a:gd name="connsiteY2738" fmla="*/ 1946156 h 7420660"/>
              <a:gd name="connsiteX2739" fmla="*/ 21211096 w 23801362"/>
              <a:gd name="connsiteY2739" fmla="*/ 1976753 h 7420660"/>
              <a:gd name="connsiteX2740" fmla="*/ 20506816 w 23801362"/>
              <a:gd name="connsiteY2740" fmla="*/ 1887026 h 7420660"/>
              <a:gd name="connsiteX2741" fmla="*/ 20306222 w 23801362"/>
              <a:gd name="connsiteY2741" fmla="*/ 1848178 h 7420660"/>
              <a:gd name="connsiteX2742" fmla="*/ 20269850 w 23801362"/>
              <a:gd name="connsiteY2742" fmla="*/ 1826864 h 7420660"/>
              <a:gd name="connsiteX2743" fmla="*/ 20293686 w 23801362"/>
              <a:gd name="connsiteY2743" fmla="*/ 1826864 h 7420660"/>
              <a:gd name="connsiteX2744" fmla="*/ 19792616 w 23801362"/>
              <a:gd name="connsiteY2744" fmla="*/ 1825489 h 7420660"/>
              <a:gd name="connsiteX2745" fmla="*/ 19523688 w 23801362"/>
              <a:gd name="connsiteY2745" fmla="*/ 1847147 h 7420660"/>
              <a:gd name="connsiteX2746" fmla="*/ 19801432 w 23801362"/>
              <a:gd name="connsiteY2746" fmla="*/ 1848178 h 7420660"/>
              <a:gd name="connsiteX2747" fmla="*/ 19879686 w 23801362"/>
              <a:gd name="connsiteY2747" fmla="*/ 1832020 h 7420660"/>
              <a:gd name="connsiteX2748" fmla="*/ 21098676 w 23801362"/>
              <a:gd name="connsiteY2748" fmla="*/ 1818613 h 7420660"/>
              <a:gd name="connsiteX2749" fmla="*/ 21115208 w 23801362"/>
              <a:gd name="connsiteY2749" fmla="*/ 1830645 h 7420660"/>
              <a:gd name="connsiteX2750" fmla="*/ 21089858 w 23801362"/>
              <a:gd name="connsiteY2750" fmla="*/ 1851272 h 7420660"/>
              <a:gd name="connsiteX2751" fmla="*/ 21075530 w 23801362"/>
              <a:gd name="connsiteY2751" fmla="*/ 1827551 h 7420660"/>
              <a:gd name="connsiteX2752" fmla="*/ 21098676 w 23801362"/>
              <a:gd name="connsiteY2752" fmla="*/ 1818613 h 7420660"/>
              <a:gd name="connsiteX2753" fmla="*/ 1668698 w 23801362"/>
              <a:gd name="connsiteY2753" fmla="*/ 1784922 h 7420660"/>
              <a:gd name="connsiteX2754" fmla="*/ 1679720 w 23801362"/>
              <a:gd name="connsiteY2754" fmla="*/ 1803486 h 7420660"/>
              <a:gd name="connsiteX2755" fmla="*/ 1656574 w 23801362"/>
              <a:gd name="connsiteY2755" fmla="*/ 1821707 h 7420660"/>
              <a:gd name="connsiteX2756" fmla="*/ 1648859 w 23801362"/>
              <a:gd name="connsiteY2756" fmla="*/ 1803486 h 7420660"/>
              <a:gd name="connsiteX2757" fmla="*/ 1668698 w 23801362"/>
              <a:gd name="connsiteY2757" fmla="*/ 1784922 h 7420660"/>
              <a:gd name="connsiteX2758" fmla="*/ 10824340 w 23801362"/>
              <a:gd name="connsiteY2758" fmla="*/ 1780453 h 7420660"/>
              <a:gd name="connsiteX2759" fmla="*/ 10813320 w 23801362"/>
              <a:gd name="connsiteY2759" fmla="*/ 1790079 h 7420660"/>
              <a:gd name="connsiteX2760" fmla="*/ 10851894 w 23801362"/>
              <a:gd name="connsiteY2760" fmla="*/ 1808299 h 7420660"/>
              <a:gd name="connsiteX2761" fmla="*/ 10890470 w 23801362"/>
              <a:gd name="connsiteY2761" fmla="*/ 1800392 h 7420660"/>
              <a:gd name="connsiteX2762" fmla="*/ 10851894 w 23801362"/>
              <a:gd name="connsiteY2762" fmla="*/ 1781484 h 7420660"/>
              <a:gd name="connsiteX2763" fmla="*/ 10824340 w 23801362"/>
              <a:gd name="connsiteY2763" fmla="*/ 1780453 h 7420660"/>
              <a:gd name="connsiteX2764" fmla="*/ 4080224 w 23801362"/>
              <a:gd name="connsiteY2764" fmla="*/ 1776327 h 7420660"/>
              <a:gd name="connsiteX2765" fmla="*/ 3982132 w 23801362"/>
              <a:gd name="connsiteY2765" fmla="*/ 1825489 h 7420660"/>
              <a:gd name="connsiteX2766" fmla="*/ 4051568 w 23801362"/>
              <a:gd name="connsiteY2766" fmla="*/ 1816550 h 7420660"/>
              <a:gd name="connsiteX2767" fmla="*/ 4102267 w 23801362"/>
              <a:gd name="connsiteY2767" fmla="*/ 1777703 h 7420660"/>
              <a:gd name="connsiteX2768" fmla="*/ 4080224 w 23801362"/>
              <a:gd name="connsiteY2768" fmla="*/ 1776327 h 7420660"/>
              <a:gd name="connsiteX2769" fmla="*/ 10562026 w 23801362"/>
              <a:gd name="connsiteY2769" fmla="*/ 1771171 h 7420660"/>
              <a:gd name="connsiteX2770" fmla="*/ 10539984 w 23801362"/>
              <a:gd name="connsiteY2770" fmla="*/ 1775640 h 7420660"/>
              <a:gd name="connsiteX2771" fmla="*/ 10551004 w 23801362"/>
              <a:gd name="connsiteY2771" fmla="*/ 1786641 h 7420660"/>
              <a:gd name="connsiteX2772" fmla="*/ 10577456 w 23801362"/>
              <a:gd name="connsiteY2772" fmla="*/ 1777703 h 7420660"/>
              <a:gd name="connsiteX2773" fmla="*/ 10562026 w 23801362"/>
              <a:gd name="connsiteY2773" fmla="*/ 1771171 h 7420660"/>
              <a:gd name="connsiteX2774" fmla="*/ 10744984 w 23801362"/>
              <a:gd name="connsiteY2774" fmla="*/ 1769796 h 7420660"/>
              <a:gd name="connsiteX2775" fmla="*/ 10727350 w 23801362"/>
              <a:gd name="connsiteY2775" fmla="*/ 1789047 h 7420660"/>
              <a:gd name="connsiteX2776" fmla="*/ 10756008 w 23801362"/>
              <a:gd name="connsiteY2776" fmla="*/ 1808299 h 7420660"/>
              <a:gd name="connsiteX2777" fmla="*/ 10774744 w 23801362"/>
              <a:gd name="connsiteY2777" fmla="*/ 1789047 h 7420660"/>
              <a:gd name="connsiteX2778" fmla="*/ 10744984 w 23801362"/>
              <a:gd name="connsiteY2778" fmla="*/ 1769796 h 7420660"/>
              <a:gd name="connsiteX2779" fmla="*/ 11271816 w 23801362"/>
              <a:gd name="connsiteY2779" fmla="*/ 1738855 h 7420660"/>
              <a:gd name="connsiteX2780" fmla="*/ 11216708 w 23801362"/>
              <a:gd name="connsiteY2780" fmla="*/ 1752950 h 7420660"/>
              <a:gd name="connsiteX2781" fmla="*/ 11071224 w 23801362"/>
              <a:gd name="connsiteY2781" fmla="*/ 1777703 h 7420660"/>
              <a:gd name="connsiteX2782" fmla="*/ 10929046 w 23801362"/>
              <a:gd name="connsiteY2782" fmla="*/ 1789047 h 7420660"/>
              <a:gd name="connsiteX2783" fmla="*/ 11200176 w 23801362"/>
              <a:gd name="connsiteY2783" fmla="*/ 1823769 h 7420660"/>
              <a:gd name="connsiteX2784" fmla="*/ 11380932 w 23801362"/>
              <a:gd name="connsiteY2784" fmla="*/ 1789047 h 7420660"/>
              <a:gd name="connsiteX2785" fmla="*/ 11387544 w 23801362"/>
              <a:gd name="connsiteY2785" fmla="*/ 1750200 h 7420660"/>
              <a:gd name="connsiteX2786" fmla="*/ 11337948 w 23801362"/>
              <a:gd name="connsiteY2786" fmla="*/ 1772546 h 7420660"/>
              <a:gd name="connsiteX2787" fmla="*/ 11313700 w 23801362"/>
              <a:gd name="connsiteY2787" fmla="*/ 1767389 h 7420660"/>
              <a:gd name="connsiteX2788" fmla="*/ 11271816 w 23801362"/>
              <a:gd name="connsiteY2788" fmla="*/ 1738855 h 7420660"/>
              <a:gd name="connsiteX2789" fmla="*/ 11479024 w 23801362"/>
              <a:gd name="connsiteY2789" fmla="*/ 1728885 h 7420660"/>
              <a:gd name="connsiteX2790" fmla="*/ 11459184 w 23801362"/>
              <a:gd name="connsiteY2790" fmla="*/ 1750200 h 7420660"/>
              <a:gd name="connsiteX2791" fmla="*/ 11466900 w 23801362"/>
              <a:gd name="connsiteY2791" fmla="*/ 1769796 h 7420660"/>
              <a:gd name="connsiteX2792" fmla="*/ 11487840 w 23801362"/>
              <a:gd name="connsiteY2792" fmla="*/ 1750200 h 7420660"/>
              <a:gd name="connsiteX2793" fmla="*/ 11479024 w 23801362"/>
              <a:gd name="connsiteY2793" fmla="*/ 1728885 h 7420660"/>
              <a:gd name="connsiteX2794" fmla="*/ 4662164 w 23801362"/>
              <a:gd name="connsiteY2794" fmla="*/ 1719259 h 7420660"/>
              <a:gd name="connsiteX2795" fmla="*/ 4463776 w 23801362"/>
              <a:gd name="connsiteY2795" fmla="*/ 1767389 h 7420660"/>
              <a:gd name="connsiteX2796" fmla="*/ 4272000 w 23801362"/>
              <a:gd name="connsiteY2796" fmla="*/ 1847147 h 7420660"/>
              <a:gd name="connsiteX2797" fmla="*/ 4114391 w 23801362"/>
              <a:gd name="connsiteY2797" fmla="*/ 1965064 h 7420660"/>
              <a:gd name="connsiteX2798" fmla="*/ 4219096 w 23801362"/>
              <a:gd name="connsiteY2798" fmla="*/ 1934124 h 7420660"/>
              <a:gd name="connsiteX2799" fmla="*/ 4373398 w 23801362"/>
              <a:gd name="connsiteY2799" fmla="*/ 1864680 h 7420660"/>
              <a:gd name="connsiteX2800" fmla="*/ 4483614 w 23801362"/>
              <a:gd name="connsiteY2800" fmla="*/ 1827551 h 7420660"/>
              <a:gd name="connsiteX2801" fmla="*/ 4512270 w 23801362"/>
              <a:gd name="connsiteY2801" fmla="*/ 1811393 h 7420660"/>
              <a:gd name="connsiteX2802" fmla="*/ 4587218 w 23801362"/>
              <a:gd name="connsiteY2802" fmla="*/ 1770483 h 7420660"/>
              <a:gd name="connsiteX2803" fmla="*/ 4675390 w 23801362"/>
              <a:gd name="connsiteY2803" fmla="*/ 1730948 h 7420660"/>
              <a:gd name="connsiteX2804" fmla="*/ 4662164 w 23801362"/>
              <a:gd name="connsiteY2804" fmla="*/ 1719259 h 7420660"/>
              <a:gd name="connsiteX2805" fmla="*/ 11671900 w 23801362"/>
              <a:gd name="connsiteY2805" fmla="*/ 1716165 h 7420660"/>
              <a:gd name="connsiteX2806" fmla="*/ 11635530 w 23801362"/>
              <a:gd name="connsiteY2806" fmla="*/ 1725791 h 7420660"/>
              <a:gd name="connsiteX2807" fmla="*/ 11559480 w 23801362"/>
              <a:gd name="connsiteY2807" fmla="*/ 1756044 h 7420660"/>
              <a:gd name="connsiteX2808" fmla="*/ 11526416 w 23801362"/>
              <a:gd name="connsiteY2808" fmla="*/ 1785953 h 7420660"/>
              <a:gd name="connsiteX2809" fmla="*/ 11860372 w 23801362"/>
              <a:gd name="connsiteY2809" fmla="*/ 1769796 h 7420660"/>
              <a:gd name="connsiteX2810" fmla="*/ 11833920 w 23801362"/>
              <a:gd name="connsiteY2810" fmla="*/ 1747106 h 7420660"/>
              <a:gd name="connsiteX2811" fmla="*/ 11757870 w 23801362"/>
              <a:gd name="connsiteY2811" fmla="*/ 1741949 h 7420660"/>
              <a:gd name="connsiteX2812" fmla="*/ 11703864 w 23801362"/>
              <a:gd name="connsiteY2812" fmla="*/ 1722353 h 7420660"/>
              <a:gd name="connsiteX2813" fmla="*/ 11671900 w 23801362"/>
              <a:gd name="connsiteY2813" fmla="*/ 1716165 h 7420660"/>
              <a:gd name="connsiteX2814" fmla="*/ 20330470 w 23801362"/>
              <a:gd name="connsiteY2814" fmla="*/ 1704133 h 7420660"/>
              <a:gd name="connsiteX2815" fmla="*/ 20344798 w 23801362"/>
              <a:gd name="connsiteY2815" fmla="*/ 1724416 h 7420660"/>
              <a:gd name="connsiteX2816" fmla="*/ 20288588 w 23801362"/>
              <a:gd name="connsiteY2816" fmla="*/ 1747106 h 7420660"/>
              <a:gd name="connsiteX2817" fmla="*/ 20275362 w 23801362"/>
              <a:gd name="connsiteY2817" fmla="*/ 1724416 h 7420660"/>
              <a:gd name="connsiteX2818" fmla="*/ 20330470 w 23801362"/>
              <a:gd name="connsiteY2818" fmla="*/ 1704133 h 7420660"/>
              <a:gd name="connsiteX2819" fmla="*/ 18563708 w 23801362"/>
              <a:gd name="connsiteY2819" fmla="*/ 1690725 h 7420660"/>
              <a:gd name="connsiteX2820" fmla="*/ 18520724 w 23801362"/>
              <a:gd name="connsiteY2820" fmla="*/ 1709290 h 7420660"/>
              <a:gd name="connsiteX2821" fmla="*/ 18535052 w 23801362"/>
              <a:gd name="connsiteY2821" fmla="*/ 1728885 h 7420660"/>
              <a:gd name="connsiteX2822" fmla="*/ 18579138 w 23801362"/>
              <a:gd name="connsiteY2822" fmla="*/ 1709290 h 7420660"/>
              <a:gd name="connsiteX2823" fmla="*/ 18563708 w 23801362"/>
              <a:gd name="connsiteY2823" fmla="*/ 1690725 h 7420660"/>
              <a:gd name="connsiteX2824" fmla="*/ 5640883 w 23801362"/>
              <a:gd name="connsiteY2824" fmla="*/ 1675599 h 7420660"/>
              <a:gd name="connsiteX2825" fmla="*/ 5457924 w 23801362"/>
              <a:gd name="connsiteY2825" fmla="*/ 1697945 h 7420660"/>
              <a:gd name="connsiteX2826" fmla="*/ 5313541 w 23801362"/>
              <a:gd name="connsiteY2826" fmla="*/ 1745043 h 7420660"/>
              <a:gd name="connsiteX2827" fmla="*/ 5247412 w 23801362"/>
              <a:gd name="connsiteY2827" fmla="*/ 1786641 h 7420660"/>
              <a:gd name="connsiteX2828" fmla="*/ 5503112 w 23801362"/>
              <a:gd name="connsiteY2828" fmla="*/ 1750200 h 7420660"/>
              <a:gd name="connsiteX2829" fmla="*/ 5640883 w 23801362"/>
              <a:gd name="connsiteY2829" fmla="*/ 1675599 h 7420660"/>
              <a:gd name="connsiteX2830" fmla="*/ 8924217 w 23801362"/>
              <a:gd name="connsiteY2830" fmla="*/ 1670442 h 7420660"/>
              <a:gd name="connsiteX2831" fmla="*/ 8904378 w 23801362"/>
              <a:gd name="connsiteY2831" fmla="*/ 1690038 h 7420660"/>
              <a:gd name="connsiteX2832" fmla="*/ 8924217 w 23801362"/>
              <a:gd name="connsiteY2832" fmla="*/ 1709290 h 7420660"/>
              <a:gd name="connsiteX2833" fmla="*/ 8942954 w 23801362"/>
              <a:gd name="connsiteY2833" fmla="*/ 1690038 h 7420660"/>
              <a:gd name="connsiteX2834" fmla="*/ 8924217 w 23801362"/>
              <a:gd name="connsiteY2834" fmla="*/ 1670442 h 7420660"/>
              <a:gd name="connsiteX2835" fmla="*/ 20361330 w 23801362"/>
              <a:gd name="connsiteY2835" fmla="*/ 1649128 h 7420660"/>
              <a:gd name="connsiteX2836" fmla="*/ 20419744 w 23801362"/>
              <a:gd name="connsiteY2836" fmla="*/ 1668379 h 7420660"/>
              <a:gd name="connsiteX2837" fmla="*/ 20363534 w 23801362"/>
              <a:gd name="connsiteY2837" fmla="*/ 1685569 h 7420660"/>
              <a:gd name="connsiteX2838" fmla="*/ 20329368 w 23801362"/>
              <a:gd name="connsiteY2838" fmla="*/ 1659097 h 7420660"/>
              <a:gd name="connsiteX2839" fmla="*/ 20361330 w 23801362"/>
              <a:gd name="connsiteY2839" fmla="*/ 1649128 h 7420660"/>
              <a:gd name="connsiteX2840" fmla="*/ 20499100 w 23801362"/>
              <a:gd name="connsiteY2840" fmla="*/ 1616125 h 7420660"/>
              <a:gd name="connsiteX2841" fmla="*/ 20534370 w 23801362"/>
              <a:gd name="connsiteY2841" fmla="*/ 1619219 h 7420660"/>
              <a:gd name="connsiteX2842" fmla="*/ 20805500 w 23801362"/>
              <a:gd name="connsiteY2842" fmla="*/ 1630220 h 7420660"/>
              <a:gd name="connsiteX2843" fmla="*/ 21047976 w 23801362"/>
              <a:gd name="connsiteY2843" fmla="*/ 1668379 h 7420660"/>
              <a:gd name="connsiteX2844" fmla="*/ 20931146 w 23801362"/>
              <a:gd name="connsiteY2844" fmla="*/ 1696913 h 7420660"/>
              <a:gd name="connsiteX2845" fmla="*/ 20859506 w 23801362"/>
              <a:gd name="connsiteY2845" fmla="*/ 1706883 h 7420660"/>
              <a:gd name="connsiteX2846" fmla="*/ 20720634 w 23801362"/>
              <a:gd name="connsiteY2846" fmla="*/ 1704821 h 7420660"/>
              <a:gd name="connsiteX2847" fmla="*/ 20608214 w 23801362"/>
              <a:gd name="connsiteY2847" fmla="*/ 1704821 h 7420660"/>
              <a:gd name="connsiteX2848" fmla="*/ 20672140 w 23801362"/>
              <a:gd name="connsiteY2848" fmla="*/ 1776671 h 7420660"/>
              <a:gd name="connsiteX2849" fmla="*/ 20696386 w 23801362"/>
              <a:gd name="connsiteY2849" fmla="*/ 1795235 h 7420660"/>
              <a:gd name="connsiteX2850" fmla="*/ 20565230 w 23801362"/>
              <a:gd name="connsiteY2850" fmla="*/ 1788016 h 7420660"/>
              <a:gd name="connsiteX2851" fmla="*/ 20501304 w 23801362"/>
              <a:gd name="connsiteY2851" fmla="*/ 1752950 h 7420660"/>
              <a:gd name="connsiteX2852" fmla="*/ 20467138 w 23801362"/>
              <a:gd name="connsiteY2852" fmla="*/ 1724416 h 7420660"/>
              <a:gd name="connsiteX2853" fmla="*/ 20501304 w 23801362"/>
              <a:gd name="connsiteY2853" fmla="*/ 1695882 h 7420660"/>
              <a:gd name="connsiteX2854" fmla="*/ 20570740 w 23801362"/>
              <a:gd name="connsiteY2854" fmla="*/ 1670442 h 7420660"/>
              <a:gd name="connsiteX2855" fmla="*/ 20501304 w 23801362"/>
              <a:gd name="connsiteY2855" fmla="*/ 1668379 h 7420660"/>
              <a:gd name="connsiteX2856" fmla="*/ 20466036 w 23801362"/>
              <a:gd name="connsiteY2856" fmla="*/ 1635376 h 7420660"/>
              <a:gd name="connsiteX2857" fmla="*/ 20499100 w 23801362"/>
              <a:gd name="connsiteY2857" fmla="*/ 1616125 h 7420660"/>
              <a:gd name="connsiteX2858" fmla="*/ 13195086 w 23801362"/>
              <a:gd name="connsiteY2858" fmla="*/ 1614749 h 7420660"/>
              <a:gd name="connsiteX2859" fmla="*/ 12714544 w 23801362"/>
              <a:gd name="connsiteY2859" fmla="*/ 1642596 h 7420660"/>
              <a:gd name="connsiteX2860" fmla="*/ 12489704 w 23801362"/>
              <a:gd name="connsiteY2860" fmla="*/ 1659097 h 7420660"/>
              <a:gd name="connsiteX2861" fmla="*/ 12319972 w 23801362"/>
              <a:gd name="connsiteY2861" fmla="*/ 1686600 h 7420660"/>
              <a:gd name="connsiteX2862" fmla="*/ 12990084 w 23801362"/>
              <a:gd name="connsiteY2862" fmla="*/ 1683506 h 7420660"/>
              <a:gd name="connsiteX2863" fmla="*/ 13260114 w 23801362"/>
              <a:gd name="connsiteY2863" fmla="*/ 1617156 h 7420660"/>
              <a:gd name="connsiteX2864" fmla="*/ 13195086 w 23801362"/>
              <a:gd name="connsiteY2864" fmla="*/ 1614749 h 7420660"/>
              <a:gd name="connsiteX2865" fmla="*/ 18672822 w 23801362"/>
              <a:gd name="connsiteY2865" fmla="*/ 1594810 h 7420660"/>
              <a:gd name="connsiteX2866" fmla="*/ 18652982 w 23801362"/>
              <a:gd name="connsiteY2866" fmla="*/ 1597904 h 7420660"/>
              <a:gd name="connsiteX2867" fmla="*/ 18665106 w 23801362"/>
              <a:gd name="connsiteY2867" fmla="*/ 1610968 h 7420660"/>
              <a:gd name="connsiteX2868" fmla="*/ 18688252 w 23801362"/>
              <a:gd name="connsiteY2868" fmla="*/ 1599967 h 7420660"/>
              <a:gd name="connsiteX2869" fmla="*/ 18672822 w 23801362"/>
              <a:gd name="connsiteY2869" fmla="*/ 1594810 h 7420660"/>
              <a:gd name="connsiteX2870" fmla="*/ 20330470 w 23801362"/>
              <a:gd name="connsiteY2870" fmla="*/ 1582434 h 7420660"/>
              <a:gd name="connsiteX2871" fmla="*/ 20365738 w 23801362"/>
              <a:gd name="connsiteY2871" fmla="*/ 1590685 h 7420660"/>
              <a:gd name="connsiteX2872" fmla="*/ 20329368 w 23801362"/>
              <a:gd name="connsiteY2872" fmla="*/ 1615437 h 7420660"/>
              <a:gd name="connsiteX2873" fmla="*/ 20294098 w 23801362"/>
              <a:gd name="connsiteY2873" fmla="*/ 1590685 h 7420660"/>
              <a:gd name="connsiteX2874" fmla="*/ 20330470 w 23801362"/>
              <a:gd name="connsiteY2874" fmla="*/ 1582434 h 7420660"/>
              <a:gd name="connsiteX2875" fmla="*/ 13605090 w 23801362"/>
              <a:gd name="connsiteY2875" fmla="*/ 1575214 h 7420660"/>
              <a:gd name="connsiteX2876" fmla="*/ 13585252 w 23801362"/>
              <a:gd name="connsiteY2876" fmla="*/ 1578308 h 7420660"/>
              <a:gd name="connsiteX2877" fmla="*/ 13596272 w 23801362"/>
              <a:gd name="connsiteY2877" fmla="*/ 1591372 h 7420660"/>
              <a:gd name="connsiteX2878" fmla="*/ 13620520 w 23801362"/>
              <a:gd name="connsiteY2878" fmla="*/ 1580371 h 7420660"/>
              <a:gd name="connsiteX2879" fmla="*/ 13605090 w 23801362"/>
              <a:gd name="connsiteY2879" fmla="*/ 1575214 h 7420660"/>
              <a:gd name="connsiteX2880" fmla="*/ 7131003 w 23801362"/>
              <a:gd name="connsiteY2880" fmla="*/ 1575214 h 7420660"/>
              <a:gd name="connsiteX2881" fmla="*/ 7108960 w 23801362"/>
              <a:gd name="connsiteY2881" fmla="*/ 1578308 h 7420660"/>
              <a:gd name="connsiteX2882" fmla="*/ 7121084 w 23801362"/>
              <a:gd name="connsiteY2882" fmla="*/ 1591372 h 7420660"/>
              <a:gd name="connsiteX2883" fmla="*/ 7147535 w 23801362"/>
              <a:gd name="connsiteY2883" fmla="*/ 1580371 h 7420660"/>
              <a:gd name="connsiteX2884" fmla="*/ 7131003 w 23801362"/>
              <a:gd name="connsiteY2884" fmla="*/ 1575214 h 7420660"/>
              <a:gd name="connsiteX2885" fmla="*/ 18849166 w 23801362"/>
              <a:gd name="connsiteY2885" fmla="*/ 1572120 h 7420660"/>
              <a:gd name="connsiteX2886" fmla="*/ 18829328 w 23801362"/>
              <a:gd name="connsiteY2886" fmla="*/ 1592747 h 7420660"/>
              <a:gd name="connsiteX2887" fmla="*/ 18849166 w 23801362"/>
              <a:gd name="connsiteY2887" fmla="*/ 1611999 h 7420660"/>
              <a:gd name="connsiteX2888" fmla="*/ 18867904 w 23801362"/>
              <a:gd name="connsiteY2888" fmla="*/ 1592747 h 7420660"/>
              <a:gd name="connsiteX2889" fmla="*/ 18849166 w 23801362"/>
              <a:gd name="connsiteY2889" fmla="*/ 1572120 h 7420660"/>
              <a:gd name="connsiteX2890" fmla="*/ 8175850 w 23801362"/>
              <a:gd name="connsiteY2890" fmla="*/ 1552868 h 7420660"/>
              <a:gd name="connsiteX2891" fmla="*/ 8133968 w 23801362"/>
              <a:gd name="connsiteY2891" fmla="*/ 1570058 h 7420660"/>
              <a:gd name="connsiteX2892" fmla="*/ 8205608 w 23801362"/>
              <a:gd name="connsiteY2892" fmla="*/ 1567307 h 7420660"/>
              <a:gd name="connsiteX2893" fmla="*/ 8175850 w 23801362"/>
              <a:gd name="connsiteY2893" fmla="*/ 1552868 h 7420660"/>
              <a:gd name="connsiteX2894" fmla="*/ 5149319 w 23801362"/>
              <a:gd name="connsiteY2894" fmla="*/ 1552868 h 7420660"/>
              <a:gd name="connsiteX2895" fmla="*/ 5119561 w 23801362"/>
              <a:gd name="connsiteY2895" fmla="*/ 1572120 h 7420660"/>
              <a:gd name="connsiteX2896" fmla="*/ 5137196 w 23801362"/>
              <a:gd name="connsiteY2896" fmla="*/ 1592747 h 7420660"/>
              <a:gd name="connsiteX2897" fmla="*/ 5168056 w 23801362"/>
              <a:gd name="connsiteY2897" fmla="*/ 1572120 h 7420660"/>
              <a:gd name="connsiteX2898" fmla="*/ 5149319 w 23801362"/>
              <a:gd name="connsiteY2898" fmla="*/ 1552868 h 7420660"/>
              <a:gd name="connsiteX2899" fmla="*/ 10692080 w 23801362"/>
              <a:gd name="connsiteY2899" fmla="*/ 1547712 h 7420660"/>
              <a:gd name="connsiteX2900" fmla="*/ 10719636 w 23801362"/>
              <a:gd name="connsiteY2900" fmla="*/ 1576246 h 7420660"/>
              <a:gd name="connsiteX2901" fmla="*/ 10450708 w 23801362"/>
              <a:gd name="connsiteY2901" fmla="*/ 1642596 h 7420660"/>
              <a:gd name="connsiteX2902" fmla="*/ 10241298 w 23801362"/>
              <a:gd name="connsiteY2902" fmla="*/ 1626438 h 7420660"/>
              <a:gd name="connsiteX2903" fmla="*/ 10175168 w 23801362"/>
              <a:gd name="connsiteY2903" fmla="*/ 1601686 h 7420660"/>
              <a:gd name="connsiteX2904" fmla="*/ 10692080 w 23801362"/>
              <a:gd name="connsiteY2904" fmla="*/ 1547712 h 7420660"/>
              <a:gd name="connsiteX2905" fmla="*/ 3826727 w 23801362"/>
              <a:gd name="connsiteY2905" fmla="*/ 1547712 h 7420660"/>
              <a:gd name="connsiteX2906" fmla="*/ 3816808 w 23801362"/>
              <a:gd name="connsiteY2906" fmla="*/ 1564901 h 7420660"/>
              <a:gd name="connsiteX2907" fmla="*/ 3762802 w 23801362"/>
              <a:gd name="connsiteY2907" fmla="*/ 1584497 h 7420660"/>
              <a:gd name="connsiteX2908" fmla="*/ 3773824 w 23801362"/>
              <a:gd name="connsiteY2908" fmla="*/ 1564901 h 7420660"/>
              <a:gd name="connsiteX2909" fmla="*/ 3826727 w 23801362"/>
              <a:gd name="connsiteY2909" fmla="*/ 1547712 h 7420660"/>
              <a:gd name="connsiteX2910" fmla="*/ 19053066 w 23801362"/>
              <a:gd name="connsiteY2910" fmla="*/ 1533617 h 7420660"/>
              <a:gd name="connsiteX2911" fmla="*/ 18972608 w 23801362"/>
              <a:gd name="connsiteY2911" fmla="*/ 1552868 h 7420660"/>
              <a:gd name="connsiteX2912" fmla="*/ 19135728 w 23801362"/>
              <a:gd name="connsiteY2912" fmla="*/ 1541524 h 7420660"/>
              <a:gd name="connsiteX2913" fmla="*/ 19053066 w 23801362"/>
              <a:gd name="connsiteY2913" fmla="*/ 1533617 h 7420660"/>
              <a:gd name="connsiteX2914" fmla="*/ 18482148 w 23801362"/>
              <a:gd name="connsiteY2914" fmla="*/ 1533617 h 7420660"/>
              <a:gd name="connsiteX2915" fmla="*/ 18462308 w 23801362"/>
              <a:gd name="connsiteY2915" fmla="*/ 1552868 h 7420660"/>
              <a:gd name="connsiteX2916" fmla="*/ 18493170 w 23801362"/>
              <a:gd name="connsiteY2916" fmla="*/ 1572120 h 7420660"/>
              <a:gd name="connsiteX2917" fmla="*/ 18510804 w 23801362"/>
              <a:gd name="connsiteY2917" fmla="*/ 1552868 h 7420660"/>
              <a:gd name="connsiteX2918" fmla="*/ 18482148 w 23801362"/>
              <a:gd name="connsiteY2918" fmla="*/ 1533617 h 7420660"/>
              <a:gd name="connsiteX2919" fmla="*/ 18860188 w 23801362"/>
              <a:gd name="connsiteY2919" fmla="*/ 1514021 h 7420660"/>
              <a:gd name="connsiteX2920" fmla="*/ 18839248 w 23801362"/>
              <a:gd name="connsiteY2920" fmla="*/ 1533617 h 7420660"/>
              <a:gd name="connsiteX2921" fmla="*/ 18846962 w 23801362"/>
              <a:gd name="connsiteY2921" fmla="*/ 1552868 h 7420660"/>
              <a:gd name="connsiteX2922" fmla="*/ 18867904 w 23801362"/>
              <a:gd name="connsiteY2922" fmla="*/ 1533617 h 7420660"/>
              <a:gd name="connsiteX2923" fmla="*/ 18860188 w 23801362"/>
              <a:gd name="connsiteY2923" fmla="*/ 1514021 h 7420660"/>
              <a:gd name="connsiteX2924" fmla="*/ 6597557 w 23801362"/>
              <a:gd name="connsiteY2924" fmla="*/ 1514021 h 7420660"/>
              <a:gd name="connsiteX2925" fmla="*/ 6534734 w 23801362"/>
              <a:gd name="connsiteY2925" fmla="*/ 1533617 h 7420660"/>
              <a:gd name="connsiteX2926" fmla="*/ 6631724 w 23801362"/>
              <a:gd name="connsiteY2926" fmla="*/ 1533617 h 7420660"/>
              <a:gd name="connsiteX2927" fmla="*/ 6597557 w 23801362"/>
              <a:gd name="connsiteY2927" fmla="*/ 1514021 h 7420660"/>
              <a:gd name="connsiteX2928" fmla="*/ 13415518 w 23801362"/>
              <a:gd name="connsiteY2928" fmla="*/ 1511271 h 7420660"/>
              <a:gd name="connsiteX2929" fmla="*/ 13317426 w 23801362"/>
              <a:gd name="connsiteY2929" fmla="*/ 1514021 h 7420660"/>
              <a:gd name="connsiteX2930" fmla="*/ 13088176 w 23801362"/>
              <a:gd name="connsiteY2930" fmla="*/ 1542555 h 7420660"/>
              <a:gd name="connsiteX2931" fmla="*/ 13313016 w 23801362"/>
              <a:gd name="connsiteY2931" fmla="*/ 1541524 h 7420660"/>
              <a:gd name="connsiteX2932" fmla="*/ 13464012 w 23801362"/>
              <a:gd name="connsiteY2932" fmla="*/ 1519178 h 7420660"/>
              <a:gd name="connsiteX2933" fmla="*/ 13415518 w 23801362"/>
              <a:gd name="connsiteY2933" fmla="*/ 1511271 h 7420660"/>
              <a:gd name="connsiteX2934" fmla="*/ 17700716 w 23801362"/>
              <a:gd name="connsiteY2934" fmla="*/ 1485487 h 7420660"/>
              <a:gd name="connsiteX2935" fmla="*/ 17752518 w 23801362"/>
              <a:gd name="connsiteY2935" fmla="*/ 1506801 h 7420660"/>
              <a:gd name="connsiteX2936" fmla="*/ 17657732 w 23801362"/>
              <a:gd name="connsiteY2936" fmla="*/ 1502676 h 7420660"/>
              <a:gd name="connsiteX2937" fmla="*/ 17700716 w 23801362"/>
              <a:gd name="connsiteY2937" fmla="*/ 1485487 h 7420660"/>
              <a:gd name="connsiteX2938" fmla="*/ 13788048 w 23801362"/>
              <a:gd name="connsiteY2938" fmla="*/ 1485487 h 7420660"/>
              <a:gd name="connsiteX2939" fmla="*/ 13675628 w 23801362"/>
              <a:gd name="connsiteY2939" fmla="*/ 1489612 h 7420660"/>
              <a:gd name="connsiteX2940" fmla="*/ 13493772 w 23801362"/>
              <a:gd name="connsiteY2940" fmla="*/ 1506801 h 7420660"/>
              <a:gd name="connsiteX2941" fmla="*/ 13770414 w 23801362"/>
              <a:gd name="connsiteY2941" fmla="*/ 1495457 h 7420660"/>
              <a:gd name="connsiteX2942" fmla="*/ 13788048 w 23801362"/>
              <a:gd name="connsiteY2942" fmla="*/ 1485487 h 7420660"/>
              <a:gd name="connsiteX2943" fmla="*/ 18463410 w 23801362"/>
              <a:gd name="connsiteY2943" fmla="*/ 1477580 h 7420660"/>
              <a:gd name="connsiteX2944" fmla="*/ 18440266 w 23801362"/>
              <a:gd name="connsiteY2944" fmla="*/ 1481018 h 7420660"/>
              <a:gd name="connsiteX2945" fmla="*/ 18462308 w 23801362"/>
              <a:gd name="connsiteY2945" fmla="*/ 1491331 h 7420660"/>
              <a:gd name="connsiteX2946" fmla="*/ 18487658 w 23801362"/>
              <a:gd name="connsiteY2946" fmla="*/ 1481018 h 7420660"/>
              <a:gd name="connsiteX2947" fmla="*/ 18463410 w 23801362"/>
              <a:gd name="connsiteY2947" fmla="*/ 1477580 h 7420660"/>
              <a:gd name="connsiteX2948" fmla="*/ 16940226 w 23801362"/>
              <a:gd name="connsiteY2948" fmla="*/ 1475173 h 7420660"/>
              <a:gd name="connsiteX2949" fmla="*/ 16931408 w 23801362"/>
              <a:gd name="connsiteY2949" fmla="*/ 1494769 h 7420660"/>
              <a:gd name="connsiteX2950" fmla="*/ 16951248 w 23801362"/>
              <a:gd name="connsiteY2950" fmla="*/ 1514021 h 7420660"/>
              <a:gd name="connsiteX2951" fmla="*/ 16960064 w 23801362"/>
              <a:gd name="connsiteY2951" fmla="*/ 1494769 h 7420660"/>
              <a:gd name="connsiteX2952" fmla="*/ 16940226 w 23801362"/>
              <a:gd name="connsiteY2952" fmla="*/ 1475173 h 7420660"/>
              <a:gd name="connsiteX2953" fmla="*/ 6959066 w 23801362"/>
              <a:gd name="connsiteY2953" fmla="*/ 1475173 h 7420660"/>
              <a:gd name="connsiteX2954" fmla="*/ 6881914 w 23801362"/>
              <a:gd name="connsiteY2954" fmla="*/ 1494769 h 7420660"/>
              <a:gd name="connsiteX2955" fmla="*/ 6901754 w 23801362"/>
              <a:gd name="connsiteY2955" fmla="*/ 1514021 h 7420660"/>
              <a:gd name="connsiteX2956" fmla="*/ 6978904 w 23801362"/>
              <a:gd name="connsiteY2956" fmla="*/ 1494769 h 7420660"/>
              <a:gd name="connsiteX2957" fmla="*/ 6959066 w 23801362"/>
              <a:gd name="connsiteY2957" fmla="*/ 1475173 h 7420660"/>
              <a:gd name="connsiteX2958" fmla="*/ 16697752 w 23801362"/>
              <a:gd name="connsiteY2958" fmla="*/ 1467610 h 7420660"/>
              <a:gd name="connsiteX2959" fmla="*/ 16655868 w 23801362"/>
              <a:gd name="connsiteY2959" fmla="*/ 1473111 h 7420660"/>
              <a:gd name="connsiteX2960" fmla="*/ 16598556 w 23801362"/>
              <a:gd name="connsiteY2960" fmla="*/ 1510927 h 7420660"/>
              <a:gd name="connsiteX2961" fmla="*/ 16616192 w 23801362"/>
              <a:gd name="connsiteY2961" fmla="*/ 1525366 h 7420660"/>
              <a:gd name="connsiteX2962" fmla="*/ 16697752 w 23801362"/>
              <a:gd name="connsiteY2962" fmla="*/ 1503707 h 7420660"/>
              <a:gd name="connsiteX2963" fmla="*/ 16730816 w 23801362"/>
              <a:gd name="connsiteY2963" fmla="*/ 1475173 h 7420660"/>
              <a:gd name="connsiteX2964" fmla="*/ 16697752 w 23801362"/>
              <a:gd name="connsiteY2964" fmla="*/ 1467610 h 7420660"/>
              <a:gd name="connsiteX2965" fmla="*/ 20737166 w 23801362"/>
              <a:gd name="connsiteY2965" fmla="*/ 1462797 h 7420660"/>
              <a:gd name="connsiteX2966" fmla="*/ 20754802 w 23801362"/>
              <a:gd name="connsiteY2966" fmla="*/ 1475173 h 7420660"/>
              <a:gd name="connsiteX2967" fmla="*/ 20727248 w 23801362"/>
              <a:gd name="connsiteY2967" fmla="*/ 1494769 h 7420660"/>
              <a:gd name="connsiteX2968" fmla="*/ 20716226 w 23801362"/>
              <a:gd name="connsiteY2968" fmla="*/ 1470704 h 7420660"/>
              <a:gd name="connsiteX2969" fmla="*/ 20737166 w 23801362"/>
              <a:gd name="connsiteY2969" fmla="*/ 1462797 h 7420660"/>
              <a:gd name="connsiteX2970" fmla="*/ 20410928 w 23801362"/>
              <a:gd name="connsiteY2970" fmla="*/ 1462797 h 7420660"/>
              <a:gd name="connsiteX2971" fmla="*/ 20435174 w 23801362"/>
              <a:gd name="connsiteY2971" fmla="*/ 1472079 h 7420660"/>
              <a:gd name="connsiteX2972" fmla="*/ 20410928 w 23801362"/>
              <a:gd name="connsiteY2972" fmla="*/ 1495457 h 7420660"/>
              <a:gd name="connsiteX2973" fmla="*/ 20386680 w 23801362"/>
              <a:gd name="connsiteY2973" fmla="*/ 1472079 h 7420660"/>
              <a:gd name="connsiteX2974" fmla="*/ 20410928 w 23801362"/>
              <a:gd name="connsiteY2974" fmla="*/ 1462797 h 7420660"/>
              <a:gd name="connsiteX2975" fmla="*/ 17054850 w 23801362"/>
              <a:gd name="connsiteY2975" fmla="*/ 1459703 h 7420660"/>
              <a:gd name="connsiteX2976" fmla="*/ 16985414 w 23801362"/>
              <a:gd name="connsiteY2976" fmla="*/ 1480330 h 7420660"/>
              <a:gd name="connsiteX2977" fmla="*/ 17057054 w 23801362"/>
              <a:gd name="connsiteY2977" fmla="*/ 1494769 h 7420660"/>
              <a:gd name="connsiteX2978" fmla="*/ 17123184 w 23801362"/>
              <a:gd name="connsiteY2978" fmla="*/ 1475173 h 7420660"/>
              <a:gd name="connsiteX2979" fmla="*/ 17054850 w 23801362"/>
              <a:gd name="connsiteY2979" fmla="*/ 1459703 h 7420660"/>
              <a:gd name="connsiteX2980" fmla="*/ 8505396 w 23801362"/>
              <a:gd name="connsiteY2980" fmla="*/ 1459016 h 7420660"/>
              <a:gd name="connsiteX2981" fmla="*/ 8380852 w 23801362"/>
              <a:gd name="connsiteY2981" fmla="*/ 1484456 h 7420660"/>
              <a:gd name="connsiteX2982" fmla="*/ 8302598 w 23801362"/>
              <a:gd name="connsiteY2982" fmla="*/ 1542555 h 7420660"/>
              <a:gd name="connsiteX2983" fmla="*/ 8276146 w 23801362"/>
              <a:gd name="connsiteY2983" fmla="*/ 1570058 h 7420660"/>
              <a:gd name="connsiteX2984" fmla="*/ 8342277 w 23801362"/>
              <a:gd name="connsiteY2984" fmla="*/ 1555619 h 7420660"/>
              <a:gd name="connsiteX2985" fmla="*/ 8480046 w 23801362"/>
              <a:gd name="connsiteY2985" fmla="*/ 1528460 h 7420660"/>
              <a:gd name="connsiteX2986" fmla="*/ 8600182 w 23801362"/>
              <a:gd name="connsiteY2986" fmla="*/ 1491331 h 7420660"/>
              <a:gd name="connsiteX2987" fmla="*/ 8505396 w 23801362"/>
              <a:gd name="connsiteY2987" fmla="*/ 1459016 h 7420660"/>
              <a:gd name="connsiteX2988" fmla="*/ 14677492 w 23801362"/>
              <a:gd name="connsiteY2988" fmla="*/ 1456609 h 7420660"/>
              <a:gd name="connsiteX2989" fmla="*/ 14543028 w 23801362"/>
              <a:gd name="connsiteY2989" fmla="*/ 1495457 h 7420660"/>
              <a:gd name="connsiteX2990" fmla="*/ 14696228 w 23801362"/>
              <a:gd name="connsiteY2990" fmla="*/ 1473111 h 7420660"/>
              <a:gd name="connsiteX2991" fmla="*/ 14677492 w 23801362"/>
              <a:gd name="connsiteY2991" fmla="*/ 1456609 h 7420660"/>
              <a:gd name="connsiteX2992" fmla="*/ 3127958 w 23801362"/>
              <a:gd name="connsiteY2992" fmla="*/ 1447327 h 7420660"/>
              <a:gd name="connsiteX2993" fmla="*/ 3098200 w 23801362"/>
              <a:gd name="connsiteY2993" fmla="*/ 1485487 h 7420660"/>
              <a:gd name="connsiteX2994" fmla="*/ 3062930 w 23801362"/>
              <a:gd name="connsiteY2994" fmla="*/ 1485487 h 7420660"/>
              <a:gd name="connsiteX2995" fmla="*/ 3127958 w 23801362"/>
              <a:gd name="connsiteY2995" fmla="*/ 1447327 h 7420660"/>
              <a:gd name="connsiteX2996" fmla="*/ 20986254 w 23801362"/>
              <a:gd name="connsiteY2996" fmla="*/ 1445264 h 7420660"/>
              <a:gd name="connsiteX2997" fmla="*/ 21003890 w 23801362"/>
              <a:gd name="connsiteY2997" fmla="*/ 1457641 h 7420660"/>
              <a:gd name="connsiteX2998" fmla="*/ 20976336 w 23801362"/>
              <a:gd name="connsiteY2998" fmla="*/ 1477924 h 7420660"/>
              <a:gd name="connsiteX2999" fmla="*/ 20965314 w 23801362"/>
              <a:gd name="connsiteY2999" fmla="*/ 1454547 h 7420660"/>
              <a:gd name="connsiteX3000" fmla="*/ 20986254 w 23801362"/>
              <a:gd name="connsiteY3000" fmla="*/ 1445264 h 7420660"/>
              <a:gd name="connsiteX3001" fmla="*/ 10813320 w 23801362"/>
              <a:gd name="connsiteY3001" fmla="*/ 1445264 h 7420660"/>
              <a:gd name="connsiteX3002" fmla="*/ 10838668 w 23801362"/>
              <a:gd name="connsiteY3002" fmla="*/ 1455922 h 7420660"/>
              <a:gd name="connsiteX3003" fmla="*/ 10805604 w 23801362"/>
              <a:gd name="connsiteY3003" fmla="*/ 1477924 h 7420660"/>
              <a:gd name="connsiteX3004" fmla="*/ 10783560 w 23801362"/>
              <a:gd name="connsiteY3004" fmla="*/ 1451796 h 7420660"/>
              <a:gd name="connsiteX3005" fmla="*/ 10813320 w 23801362"/>
              <a:gd name="connsiteY3005" fmla="*/ 1445264 h 7420660"/>
              <a:gd name="connsiteX3006" fmla="*/ 18314620 w 23801362"/>
              <a:gd name="connsiteY3006" fmla="*/ 1442170 h 7420660"/>
              <a:gd name="connsiteX3007" fmla="*/ 18325640 w 23801362"/>
              <a:gd name="connsiteY3007" fmla="*/ 1455922 h 7420660"/>
              <a:gd name="connsiteX3008" fmla="*/ 18347684 w 23801362"/>
              <a:gd name="connsiteY3008" fmla="*/ 1484456 h 7420660"/>
              <a:gd name="connsiteX3009" fmla="*/ 18376340 w 23801362"/>
              <a:gd name="connsiteY3009" fmla="*/ 1500613 h 7420660"/>
              <a:gd name="connsiteX3010" fmla="*/ 18367522 w 23801362"/>
              <a:gd name="connsiteY3010" fmla="*/ 1461078 h 7420660"/>
              <a:gd name="connsiteX3011" fmla="*/ 18314620 w 23801362"/>
              <a:gd name="connsiteY3011" fmla="*/ 1442170 h 7420660"/>
              <a:gd name="connsiteX3012" fmla="*/ 18024752 w 23801362"/>
              <a:gd name="connsiteY3012" fmla="*/ 1437013 h 7420660"/>
              <a:gd name="connsiteX3013" fmla="*/ 17924454 w 23801362"/>
              <a:gd name="connsiteY3013" fmla="*/ 1455922 h 7420660"/>
              <a:gd name="connsiteX3014" fmla="*/ 18077654 w 23801362"/>
              <a:gd name="connsiteY3014" fmla="*/ 1455922 h 7420660"/>
              <a:gd name="connsiteX3015" fmla="*/ 18024752 w 23801362"/>
              <a:gd name="connsiteY3015" fmla="*/ 1437013 h 7420660"/>
              <a:gd name="connsiteX3016" fmla="*/ 11060204 w 23801362"/>
              <a:gd name="connsiteY3016" fmla="*/ 1434951 h 7420660"/>
              <a:gd name="connsiteX3017" fmla="*/ 11233242 w 23801362"/>
              <a:gd name="connsiteY3017" fmla="*/ 1457641 h 7420660"/>
              <a:gd name="connsiteX3018" fmla="*/ 11023832 w 23801362"/>
              <a:gd name="connsiteY3018" fmla="*/ 1475173 h 7420660"/>
              <a:gd name="connsiteX3019" fmla="*/ 11060204 w 23801362"/>
              <a:gd name="connsiteY3019" fmla="*/ 1434951 h 7420660"/>
              <a:gd name="connsiteX3020" fmla="*/ 11456980 w 23801362"/>
              <a:gd name="connsiteY3020" fmla="*/ 1429794 h 7420660"/>
              <a:gd name="connsiteX3021" fmla="*/ 11525314 w 23801362"/>
              <a:gd name="connsiteY3021" fmla="*/ 1438389 h 7420660"/>
              <a:gd name="connsiteX3022" fmla="*/ 11456980 w 23801362"/>
              <a:gd name="connsiteY3022" fmla="*/ 1459703 h 7420660"/>
              <a:gd name="connsiteX3023" fmla="*/ 11388646 w 23801362"/>
              <a:gd name="connsiteY3023" fmla="*/ 1449390 h 7420660"/>
              <a:gd name="connsiteX3024" fmla="*/ 11456980 w 23801362"/>
              <a:gd name="connsiteY3024" fmla="*/ 1429794 h 7420660"/>
              <a:gd name="connsiteX3025" fmla="*/ 12251638 w 23801362"/>
              <a:gd name="connsiteY3025" fmla="*/ 1426013 h 7420660"/>
              <a:gd name="connsiteX3026" fmla="*/ 12269272 w 23801362"/>
              <a:gd name="connsiteY3026" fmla="*/ 1434951 h 7420660"/>
              <a:gd name="connsiteX3027" fmla="*/ 12240616 w 23801362"/>
              <a:gd name="connsiteY3027" fmla="*/ 1459016 h 7420660"/>
              <a:gd name="connsiteX3028" fmla="*/ 12228492 w 23801362"/>
              <a:gd name="connsiteY3028" fmla="*/ 1432201 h 7420660"/>
              <a:gd name="connsiteX3029" fmla="*/ 12251638 w 23801362"/>
              <a:gd name="connsiteY3029" fmla="*/ 1426013 h 7420660"/>
              <a:gd name="connsiteX3030" fmla="*/ 9215187 w 23801362"/>
              <a:gd name="connsiteY3030" fmla="*/ 1421887 h 7420660"/>
              <a:gd name="connsiteX3031" fmla="*/ 9156773 w 23801362"/>
              <a:gd name="connsiteY3031" fmla="*/ 1426013 h 7420660"/>
              <a:gd name="connsiteX3032" fmla="*/ 9039944 w 23801362"/>
              <a:gd name="connsiteY3032" fmla="*/ 1459016 h 7420660"/>
              <a:gd name="connsiteX3033" fmla="*/ 9096154 w 23801362"/>
              <a:gd name="connsiteY3033" fmla="*/ 1464860 h 7420660"/>
              <a:gd name="connsiteX3034" fmla="*/ 9211880 w 23801362"/>
              <a:gd name="connsiteY3034" fmla="*/ 1434263 h 7420660"/>
              <a:gd name="connsiteX3035" fmla="*/ 9215187 w 23801362"/>
              <a:gd name="connsiteY3035" fmla="*/ 1421887 h 7420660"/>
              <a:gd name="connsiteX3036" fmla="*/ 10168556 w 23801362"/>
              <a:gd name="connsiteY3036" fmla="*/ 1410542 h 7420660"/>
              <a:gd name="connsiteX3037" fmla="*/ 10225868 w 23801362"/>
              <a:gd name="connsiteY3037" fmla="*/ 1439420 h 7420660"/>
              <a:gd name="connsiteX3038" fmla="*/ 10177372 w 23801362"/>
              <a:gd name="connsiteY3038" fmla="*/ 1439420 h 7420660"/>
              <a:gd name="connsiteX3039" fmla="*/ 10168556 w 23801362"/>
              <a:gd name="connsiteY3039" fmla="*/ 1410542 h 7420660"/>
              <a:gd name="connsiteX3040" fmla="*/ 11961768 w 23801362"/>
              <a:gd name="connsiteY3040" fmla="*/ 1407792 h 7420660"/>
              <a:gd name="connsiteX3041" fmla="*/ 11987120 w 23801362"/>
              <a:gd name="connsiteY3041" fmla="*/ 1418793 h 7420660"/>
              <a:gd name="connsiteX3042" fmla="*/ 11961768 w 23801362"/>
              <a:gd name="connsiteY3042" fmla="*/ 1440107 h 7420660"/>
              <a:gd name="connsiteX3043" fmla="*/ 11937522 w 23801362"/>
              <a:gd name="connsiteY3043" fmla="*/ 1418793 h 7420660"/>
              <a:gd name="connsiteX3044" fmla="*/ 11961768 w 23801362"/>
              <a:gd name="connsiteY3044" fmla="*/ 1407792 h 7420660"/>
              <a:gd name="connsiteX3045" fmla="*/ 10447402 w 23801362"/>
              <a:gd name="connsiteY3045" fmla="*/ 1407792 h 7420660"/>
              <a:gd name="connsiteX3046" fmla="*/ 10534472 w 23801362"/>
              <a:gd name="connsiteY3046" fmla="*/ 1425325 h 7420660"/>
              <a:gd name="connsiteX3047" fmla="*/ 10447402 w 23801362"/>
              <a:gd name="connsiteY3047" fmla="*/ 1440107 h 7420660"/>
              <a:gd name="connsiteX3048" fmla="*/ 10358128 w 23801362"/>
              <a:gd name="connsiteY3048" fmla="*/ 1422918 h 7420660"/>
              <a:gd name="connsiteX3049" fmla="*/ 10447402 w 23801362"/>
              <a:gd name="connsiteY3049" fmla="*/ 1407792 h 7420660"/>
              <a:gd name="connsiteX3050" fmla="*/ 19082824 w 23801362"/>
              <a:gd name="connsiteY3050" fmla="*/ 1406417 h 7420660"/>
              <a:gd name="connsiteX3051" fmla="*/ 19164384 w 23801362"/>
              <a:gd name="connsiteY3051" fmla="*/ 1422918 h 7420660"/>
              <a:gd name="connsiteX3052" fmla="*/ 19184224 w 23801362"/>
              <a:gd name="connsiteY3052" fmla="*/ 1447327 h 7420660"/>
              <a:gd name="connsiteX3053" fmla="*/ 19097152 w 23801362"/>
              <a:gd name="connsiteY3053" fmla="*/ 1429794 h 7420660"/>
              <a:gd name="connsiteX3054" fmla="*/ 19082824 w 23801362"/>
              <a:gd name="connsiteY3054" fmla="*/ 1406417 h 7420660"/>
              <a:gd name="connsiteX3055" fmla="*/ 8896663 w 23801362"/>
              <a:gd name="connsiteY3055" fmla="*/ 1406073 h 7420660"/>
              <a:gd name="connsiteX3056" fmla="*/ 8876824 w 23801362"/>
              <a:gd name="connsiteY3056" fmla="*/ 1408479 h 7420660"/>
              <a:gd name="connsiteX3057" fmla="*/ 8848168 w 23801362"/>
              <a:gd name="connsiteY3057" fmla="*/ 1428075 h 7420660"/>
              <a:gd name="connsiteX3058" fmla="*/ 8876824 w 23801362"/>
              <a:gd name="connsiteY3058" fmla="*/ 1436326 h 7420660"/>
              <a:gd name="connsiteX3059" fmla="*/ 8904378 w 23801362"/>
              <a:gd name="connsiteY3059" fmla="*/ 1416730 h 7420660"/>
              <a:gd name="connsiteX3060" fmla="*/ 8896663 w 23801362"/>
              <a:gd name="connsiteY3060" fmla="*/ 1406073 h 7420660"/>
              <a:gd name="connsiteX3061" fmla="*/ 17316062 w 23801362"/>
              <a:gd name="connsiteY3061" fmla="*/ 1405729 h 7420660"/>
              <a:gd name="connsiteX3062" fmla="*/ 17162862 w 23801362"/>
              <a:gd name="connsiteY3062" fmla="*/ 1418105 h 7420660"/>
              <a:gd name="connsiteX3063" fmla="*/ 17162862 w 23801362"/>
              <a:gd name="connsiteY3063" fmla="*/ 1464860 h 7420660"/>
              <a:gd name="connsiteX3064" fmla="*/ 17279690 w 23801362"/>
              <a:gd name="connsiteY3064" fmla="*/ 1503707 h 7420660"/>
              <a:gd name="connsiteX3065" fmla="*/ 17385498 w 23801362"/>
              <a:gd name="connsiteY3065" fmla="*/ 1480330 h 7420660"/>
              <a:gd name="connsiteX3066" fmla="*/ 17421870 w 23801362"/>
              <a:gd name="connsiteY3066" fmla="*/ 1455922 h 7420660"/>
              <a:gd name="connsiteX3067" fmla="*/ 17460446 w 23801362"/>
              <a:gd name="connsiteY3067" fmla="*/ 1429794 h 7420660"/>
              <a:gd name="connsiteX3068" fmla="*/ 17316062 w 23801362"/>
              <a:gd name="connsiteY3068" fmla="*/ 1405729 h 7420660"/>
              <a:gd name="connsiteX3069" fmla="*/ 3900572 w 23801362"/>
              <a:gd name="connsiteY3069" fmla="*/ 1397479 h 7420660"/>
              <a:gd name="connsiteX3070" fmla="*/ 3907185 w 23801362"/>
              <a:gd name="connsiteY3070" fmla="*/ 1415699 h 7420660"/>
              <a:gd name="connsiteX3071" fmla="*/ 3877426 w 23801362"/>
              <a:gd name="connsiteY3071" fmla="*/ 1434951 h 7420660"/>
              <a:gd name="connsiteX3072" fmla="*/ 3868609 w 23801362"/>
              <a:gd name="connsiteY3072" fmla="*/ 1415699 h 7420660"/>
              <a:gd name="connsiteX3073" fmla="*/ 3900572 w 23801362"/>
              <a:gd name="connsiteY3073" fmla="*/ 1397479 h 7420660"/>
              <a:gd name="connsiteX3074" fmla="*/ 19956838 w 23801362"/>
              <a:gd name="connsiteY3074" fmla="*/ 1395416 h 7420660"/>
              <a:gd name="connsiteX3075" fmla="*/ 19938100 w 23801362"/>
              <a:gd name="connsiteY3075" fmla="*/ 1415011 h 7420660"/>
              <a:gd name="connsiteX3076" fmla="*/ 19956838 w 23801362"/>
              <a:gd name="connsiteY3076" fmla="*/ 1436326 h 7420660"/>
              <a:gd name="connsiteX3077" fmla="*/ 19976676 w 23801362"/>
              <a:gd name="connsiteY3077" fmla="*/ 1415011 h 7420660"/>
              <a:gd name="connsiteX3078" fmla="*/ 19956838 w 23801362"/>
              <a:gd name="connsiteY3078" fmla="*/ 1395416 h 7420660"/>
              <a:gd name="connsiteX3079" fmla="*/ 17626872 w 23801362"/>
              <a:gd name="connsiteY3079" fmla="*/ 1375820 h 7420660"/>
              <a:gd name="connsiteX3080" fmla="*/ 17505634 w 23801362"/>
              <a:gd name="connsiteY3080" fmla="*/ 1421887 h 7420660"/>
              <a:gd name="connsiteX3081" fmla="*/ 17429584 w 23801362"/>
              <a:gd name="connsiteY3081" fmla="*/ 1487550 h 7420660"/>
              <a:gd name="connsiteX3082" fmla="*/ 17456036 w 23801362"/>
              <a:gd name="connsiteY3082" fmla="*/ 1511615 h 7420660"/>
              <a:gd name="connsiteX3083" fmla="*/ 17518860 w 23801362"/>
              <a:gd name="connsiteY3083" fmla="*/ 1531210 h 7420660"/>
              <a:gd name="connsiteX3084" fmla="*/ 17685286 w 23801362"/>
              <a:gd name="connsiteY3084" fmla="*/ 1550462 h 7420660"/>
              <a:gd name="connsiteX3085" fmla="*/ 17839588 w 23801362"/>
              <a:gd name="connsiteY3085" fmla="*/ 1521928 h 7420660"/>
              <a:gd name="connsiteX3086" fmla="*/ 17856120 w 23801362"/>
              <a:gd name="connsiteY3086" fmla="*/ 1481018 h 7420660"/>
              <a:gd name="connsiteX3087" fmla="*/ 17851712 w 23801362"/>
              <a:gd name="connsiteY3087" fmla="*/ 1444233 h 7420660"/>
              <a:gd name="connsiteX3088" fmla="*/ 17775662 w 23801362"/>
              <a:gd name="connsiteY3088" fmla="*/ 1416730 h 7420660"/>
              <a:gd name="connsiteX3089" fmla="*/ 17721658 w 23801362"/>
              <a:gd name="connsiteY3089" fmla="*/ 1395416 h 7420660"/>
              <a:gd name="connsiteX3090" fmla="*/ 17626872 w 23801362"/>
              <a:gd name="connsiteY3090" fmla="*/ 1375820 h 7420660"/>
              <a:gd name="connsiteX3091" fmla="*/ 9336425 w 23801362"/>
              <a:gd name="connsiteY3091" fmla="*/ 1375820 h 7420660"/>
              <a:gd name="connsiteX3092" fmla="*/ 9281317 w 23801362"/>
              <a:gd name="connsiteY3092" fmla="*/ 1395416 h 7420660"/>
              <a:gd name="connsiteX3093" fmla="*/ 9348548 w 23801362"/>
              <a:gd name="connsiteY3093" fmla="*/ 1395416 h 7420660"/>
              <a:gd name="connsiteX3094" fmla="*/ 9336425 w 23801362"/>
              <a:gd name="connsiteY3094" fmla="*/ 1375820 h 7420660"/>
              <a:gd name="connsiteX3095" fmla="*/ 12353036 w 23801362"/>
              <a:gd name="connsiteY3095" fmla="*/ 1372726 h 7420660"/>
              <a:gd name="connsiteX3096" fmla="*/ 12444516 w 23801362"/>
              <a:gd name="connsiteY3096" fmla="*/ 1382008 h 7420660"/>
              <a:gd name="connsiteX3097" fmla="*/ 12278088 w 23801362"/>
              <a:gd name="connsiteY3097" fmla="*/ 1394384 h 7420660"/>
              <a:gd name="connsiteX3098" fmla="*/ 12353036 w 23801362"/>
              <a:gd name="connsiteY3098" fmla="*/ 1372726 h 7420660"/>
              <a:gd name="connsiteX3099" fmla="*/ 12174486 w 23801362"/>
              <a:gd name="connsiteY3099" fmla="*/ 1372726 h 7420660"/>
              <a:gd name="connsiteX3100" fmla="*/ 12229594 w 23801362"/>
              <a:gd name="connsiteY3100" fmla="*/ 1391290 h 7420660"/>
              <a:gd name="connsiteX3101" fmla="*/ 12198734 w 23801362"/>
              <a:gd name="connsiteY3101" fmla="*/ 1410542 h 7420660"/>
              <a:gd name="connsiteX3102" fmla="*/ 12143626 w 23801362"/>
              <a:gd name="connsiteY3102" fmla="*/ 1391290 h 7420660"/>
              <a:gd name="connsiteX3103" fmla="*/ 12174486 w 23801362"/>
              <a:gd name="connsiteY3103" fmla="*/ 1372726 h 7420660"/>
              <a:gd name="connsiteX3104" fmla="*/ 19022206 w 23801362"/>
              <a:gd name="connsiteY3104" fmla="*/ 1372039 h 7420660"/>
              <a:gd name="connsiteX3105" fmla="*/ 18514110 w 23801362"/>
              <a:gd name="connsiteY3105" fmla="*/ 1415011 h 7420660"/>
              <a:gd name="connsiteX3106" fmla="*/ 18659596 w 23801362"/>
              <a:gd name="connsiteY3106" fmla="*/ 1467954 h 7420660"/>
              <a:gd name="connsiteX3107" fmla="*/ 18718010 w 23801362"/>
              <a:gd name="connsiteY3107" fmla="*/ 1470017 h 7420660"/>
              <a:gd name="connsiteX3108" fmla="*/ 18892150 w 23801362"/>
              <a:gd name="connsiteY3108" fmla="*/ 1450421 h 7420660"/>
              <a:gd name="connsiteX3109" fmla="*/ 18940646 w 23801362"/>
              <a:gd name="connsiteY3109" fmla="*/ 1437013 h 7420660"/>
              <a:gd name="connsiteX3110" fmla="*/ 19080620 w 23801362"/>
              <a:gd name="connsiteY3110" fmla="*/ 1483081 h 7420660"/>
              <a:gd name="connsiteX3111" fmla="*/ 19210676 w 23801362"/>
              <a:gd name="connsiteY3111" fmla="*/ 1530523 h 7420660"/>
              <a:gd name="connsiteX3112" fmla="*/ 19261374 w 23801362"/>
              <a:gd name="connsiteY3112" fmla="*/ 1569370 h 7420660"/>
              <a:gd name="connsiteX3113" fmla="*/ 19281214 w 23801362"/>
              <a:gd name="connsiteY3113" fmla="*/ 1542555 h 7420660"/>
              <a:gd name="connsiteX3114" fmla="*/ 19266886 w 23801362"/>
              <a:gd name="connsiteY3114" fmla="*/ 1523303 h 7420660"/>
              <a:gd name="connsiteX3115" fmla="*/ 19291132 w 23801362"/>
              <a:gd name="connsiteY3115" fmla="*/ 1515052 h 7420660"/>
              <a:gd name="connsiteX3116" fmla="*/ 19341832 w 23801362"/>
              <a:gd name="connsiteY3116" fmla="*/ 1542555 h 7420660"/>
              <a:gd name="connsiteX3117" fmla="*/ 19374896 w 23801362"/>
              <a:gd name="connsiteY3117" fmla="*/ 1592747 h 7420660"/>
              <a:gd name="connsiteX3118" fmla="*/ 19173202 w 23801362"/>
              <a:gd name="connsiteY3118" fmla="*/ 1656003 h 7420660"/>
              <a:gd name="connsiteX3119" fmla="*/ 19202960 w 23801362"/>
              <a:gd name="connsiteY3119" fmla="*/ 1714103 h 7420660"/>
              <a:gd name="connsiteX3120" fmla="*/ 19330810 w 23801362"/>
              <a:gd name="connsiteY3120" fmla="*/ 1715478 h 7420660"/>
              <a:gd name="connsiteX3121" fmla="*/ 19619576 w 23801362"/>
              <a:gd name="connsiteY3121" fmla="*/ 1706196 h 7420660"/>
              <a:gd name="connsiteX3122" fmla="*/ 19905036 w 23801362"/>
              <a:gd name="connsiteY3122" fmla="*/ 1717197 h 7420660"/>
              <a:gd name="connsiteX3123" fmla="*/ 19943612 w 23801362"/>
              <a:gd name="connsiteY3123" fmla="*/ 1708258 h 7420660"/>
              <a:gd name="connsiteX3124" fmla="*/ 19848826 w 23801362"/>
              <a:gd name="connsiteY3124" fmla="*/ 1650847 h 7420660"/>
              <a:gd name="connsiteX3125" fmla="*/ 19737508 w 23801362"/>
              <a:gd name="connsiteY3125" fmla="*/ 1603748 h 7420660"/>
              <a:gd name="connsiteX3126" fmla="*/ 19724282 w 23801362"/>
              <a:gd name="connsiteY3126" fmla="*/ 1608905 h 7420660"/>
              <a:gd name="connsiteX3127" fmla="*/ 19698932 w 23801362"/>
              <a:gd name="connsiteY3127" fmla="*/ 1631595 h 7420660"/>
              <a:gd name="connsiteX3128" fmla="*/ 19670276 w 23801362"/>
              <a:gd name="connsiteY3128" fmla="*/ 1603748 h 7420660"/>
              <a:gd name="connsiteX3129" fmla="*/ 19545732 w 23801362"/>
              <a:gd name="connsiteY3129" fmla="*/ 1572120 h 7420660"/>
              <a:gd name="connsiteX3130" fmla="*/ 19581000 w 23801362"/>
              <a:gd name="connsiteY3130" fmla="*/ 1592747 h 7420660"/>
              <a:gd name="connsiteX3131" fmla="*/ 19612964 w 23801362"/>
              <a:gd name="connsiteY3131" fmla="*/ 1608905 h 7420660"/>
              <a:gd name="connsiteX3132" fmla="*/ 19446538 w 23801362"/>
              <a:gd name="connsiteY3132" fmla="*/ 1589653 h 7420660"/>
              <a:gd name="connsiteX3133" fmla="*/ 19475194 w 23801362"/>
              <a:gd name="connsiteY3133" fmla="*/ 1572120 h 7420660"/>
              <a:gd name="connsiteX3134" fmla="*/ 19504952 w 23801362"/>
              <a:gd name="connsiteY3134" fmla="*/ 1552868 h 7420660"/>
              <a:gd name="connsiteX3135" fmla="*/ 19542426 w 23801362"/>
              <a:gd name="connsiteY3135" fmla="*/ 1533617 h 7420660"/>
              <a:gd name="connsiteX3136" fmla="*/ 19484010 w 23801362"/>
              <a:gd name="connsiteY3136" fmla="*/ 1441483 h 7420660"/>
              <a:gd name="connsiteX3137" fmla="*/ 19022206 w 23801362"/>
              <a:gd name="connsiteY3137" fmla="*/ 1372039 h 7420660"/>
              <a:gd name="connsiteX3138" fmla="*/ 20274260 w 23801362"/>
              <a:gd name="connsiteY3138" fmla="*/ 1353474 h 7420660"/>
              <a:gd name="connsiteX3139" fmla="*/ 20295200 w 23801362"/>
              <a:gd name="connsiteY3139" fmla="*/ 1369632 h 7420660"/>
              <a:gd name="connsiteX3140" fmla="*/ 20275362 w 23801362"/>
              <a:gd name="connsiteY3140" fmla="*/ 1397479 h 7420660"/>
              <a:gd name="connsiteX3141" fmla="*/ 20252216 w 23801362"/>
              <a:gd name="connsiteY3141" fmla="*/ 1369632 h 7420660"/>
              <a:gd name="connsiteX3142" fmla="*/ 20274260 w 23801362"/>
              <a:gd name="connsiteY3142" fmla="*/ 1353474 h 7420660"/>
              <a:gd name="connsiteX3143" fmla="*/ 5492092 w 23801362"/>
              <a:gd name="connsiteY3143" fmla="*/ 1350724 h 7420660"/>
              <a:gd name="connsiteX3144" fmla="*/ 5511930 w 23801362"/>
              <a:gd name="connsiteY3144" fmla="*/ 1359662 h 7420660"/>
              <a:gd name="connsiteX3145" fmla="*/ 5490988 w 23801362"/>
              <a:gd name="connsiteY3145" fmla="*/ 1383039 h 7420660"/>
              <a:gd name="connsiteX3146" fmla="*/ 5471150 w 23801362"/>
              <a:gd name="connsiteY3146" fmla="*/ 1359662 h 7420660"/>
              <a:gd name="connsiteX3147" fmla="*/ 5492092 w 23801362"/>
              <a:gd name="connsiteY3147" fmla="*/ 1350724 h 7420660"/>
              <a:gd name="connsiteX3148" fmla="*/ 2780779 w 23801362"/>
              <a:gd name="connsiteY3148" fmla="*/ 1348317 h 7420660"/>
              <a:gd name="connsiteX3149" fmla="*/ 2789595 w 23801362"/>
              <a:gd name="connsiteY3149" fmla="*/ 1372726 h 7420660"/>
              <a:gd name="connsiteX3150" fmla="*/ 2768654 w 23801362"/>
              <a:gd name="connsiteY3150" fmla="*/ 1397479 h 7420660"/>
              <a:gd name="connsiteX3151" fmla="*/ 2760938 w 23801362"/>
              <a:gd name="connsiteY3151" fmla="*/ 1372726 h 7420660"/>
              <a:gd name="connsiteX3152" fmla="*/ 2780779 w 23801362"/>
              <a:gd name="connsiteY3152" fmla="*/ 1348317 h 7420660"/>
              <a:gd name="connsiteX3153" fmla="*/ 3863098 w 23801362"/>
              <a:gd name="connsiteY3153" fmla="*/ 1335254 h 7420660"/>
              <a:gd name="connsiteX3154" fmla="*/ 3798072 w 23801362"/>
              <a:gd name="connsiteY3154" fmla="*/ 1391290 h 7420660"/>
              <a:gd name="connsiteX3155" fmla="*/ 3714307 w 23801362"/>
              <a:gd name="connsiteY3155" fmla="*/ 1447327 h 7420660"/>
              <a:gd name="connsiteX3156" fmla="*/ 3705490 w 23801362"/>
              <a:gd name="connsiteY3156" fmla="*/ 1438389 h 7420660"/>
              <a:gd name="connsiteX3157" fmla="*/ 3789254 w 23801362"/>
              <a:gd name="connsiteY3157" fmla="*/ 1384415 h 7420660"/>
              <a:gd name="connsiteX3158" fmla="*/ 7587297 w 23801362"/>
              <a:gd name="connsiteY3158" fmla="*/ 1318752 h 7420660"/>
              <a:gd name="connsiteX3159" fmla="*/ 7578480 w 23801362"/>
              <a:gd name="connsiteY3159" fmla="*/ 1335254 h 7420660"/>
              <a:gd name="connsiteX3160" fmla="*/ 7513452 w 23801362"/>
              <a:gd name="connsiteY3160" fmla="*/ 1351411 h 7420660"/>
              <a:gd name="connsiteX3161" fmla="*/ 7523372 w 23801362"/>
              <a:gd name="connsiteY3161" fmla="*/ 1335254 h 7420660"/>
              <a:gd name="connsiteX3162" fmla="*/ 7587297 w 23801362"/>
              <a:gd name="connsiteY3162" fmla="*/ 1318752 h 7420660"/>
              <a:gd name="connsiteX3163" fmla="*/ 10976438 w 23801362"/>
              <a:gd name="connsiteY3163" fmla="*/ 1310501 h 7420660"/>
              <a:gd name="connsiteX3164" fmla="*/ 11001788 w 23801362"/>
              <a:gd name="connsiteY3164" fmla="*/ 1328722 h 7420660"/>
              <a:gd name="connsiteX3165" fmla="*/ 10976438 w 23801362"/>
              <a:gd name="connsiteY3165" fmla="*/ 1348317 h 7420660"/>
              <a:gd name="connsiteX3166" fmla="*/ 10951088 w 23801362"/>
              <a:gd name="connsiteY3166" fmla="*/ 1328722 h 7420660"/>
              <a:gd name="connsiteX3167" fmla="*/ 10976438 w 23801362"/>
              <a:gd name="connsiteY3167" fmla="*/ 1310501 h 7420660"/>
              <a:gd name="connsiteX3168" fmla="*/ 9287930 w 23801362"/>
              <a:gd name="connsiteY3168" fmla="*/ 1306376 h 7420660"/>
              <a:gd name="connsiteX3169" fmla="*/ 9173305 w 23801362"/>
              <a:gd name="connsiteY3169" fmla="*/ 1308439 h 7420660"/>
              <a:gd name="connsiteX3170" fmla="*/ 8799673 w 23801362"/>
              <a:gd name="connsiteY3170" fmla="*/ 1348317 h 7420660"/>
              <a:gd name="connsiteX3171" fmla="*/ 8293782 w 23801362"/>
              <a:gd name="connsiteY3171" fmla="*/ 1389228 h 7420660"/>
              <a:gd name="connsiteX3172" fmla="*/ 7999504 w 23801362"/>
              <a:gd name="connsiteY3172" fmla="*/ 1418105 h 7420660"/>
              <a:gd name="connsiteX3173" fmla="*/ 8114129 w 23801362"/>
              <a:gd name="connsiteY3173" fmla="*/ 1436326 h 7420660"/>
              <a:gd name="connsiteX3174" fmla="*/ 8230958 w 23801362"/>
              <a:gd name="connsiteY3174" fmla="*/ 1484456 h 7420660"/>
              <a:gd name="connsiteX3175" fmla="*/ 8325744 w 23801362"/>
              <a:gd name="connsiteY3175" fmla="*/ 1475861 h 7420660"/>
              <a:gd name="connsiteX3176" fmla="*/ 8542869 w 23801362"/>
              <a:gd name="connsiteY3176" fmla="*/ 1406417 h 7420660"/>
              <a:gd name="connsiteX3177" fmla="*/ 8799673 w 23801362"/>
              <a:gd name="connsiteY3177" fmla="*/ 1375820 h 7420660"/>
              <a:gd name="connsiteX3178" fmla="*/ 9146854 w 23801362"/>
              <a:gd name="connsiteY3178" fmla="*/ 1348317 h 7420660"/>
              <a:gd name="connsiteX3179" fmla="*/ 9388226 w 23801362"/>
              <a:gd name="connsiteY3179" fmla="*/ 1336973 h 7420660"/>
              <a:gd name="connsiteX3180" fmla="*/ 9351855 w 23801362"/>
              <a:gd name="connsiteY3180" fmla="*/ 1316689 h 7420660"/>
              <a:gd name="connsiteX3181" fmla="*/ 9287930 w 23801362"/>
              <a:gd name="connsiteY3181" fmla="*/ 1306376 h 7420660"/>
              <a:gd name="connsiteX3182" fmla="*/ 20687570 w 23801362"/>
              <a:gd name="connsiteY3182" fmla="*/ 1302251 h 7420660"/>
              <a:gd name="connsiteX3183" fmla="*/ 20723940 w 23801362"/>
              <a:gd name="connsiteY3183" fmla="*/ 1304657 h 7420660"/>
              <a:gd name="connsiteX3184" fmla="*/ 21017116 w 23801362"/>
              <a:gd name="connsiteY3184" fmla="*/ 1322877 h 7420660"/>
              <a:gd name="connsiteX3185" fmla="*/ 21265102 w 23801362"/>
              <a:gd name="connsiteY3185" fmla="*/ 1350724 h 7420660"/>
              <a:gd name="connsiteX3186" fmla="*/ 21383032 w 23801362"/>
              <a:gd name="connsiteY3186" fmla="*/ 1400573 h 7420660"/>
              <a:gd name="connsiteX3187" fmla="*/ 21444754 w 23801362"/>
              <a:gd name="connsiteY3187" fmla="*/ 1440107 h 7420660"/>
              <a:gd name="connsiteX3188" fmla="*/ 21342252 w 23801362"/>
              <a:gd name="connsiteY3188" fmla="*/ 1445264 h 7420660"/>
              <a:gd name="connsiteX3189" fmla="*/ 20783458 w 23801362"/>
              <a:gd name="connsiteY3189" fmla="*/ 1344192 h 7420660"/>
              <a:gd name="connsiteX3190" fmla="*/ 20679854 w 23801362"/>
              <a:gd name="connsiteY3190" fmla="*/ 1312564 h 7420660"/>
              <a:gd name="connsiteX3191" fmla="*/ 20687570 w 23801362"/>
              <a:gd name="connsiteY3191" fmla="*/ 1302251 h 7420660"/>
              <a:gd name="connsiteX3192" fmla="*/ 17306142 w 23801362"/>
              <a:gd name="connsiteY3192" fmla="*/ 1300875 h 7420660"/>
              <a:gd name="connsiteX3193" fmla="*/ 17285202 w 23801362"/>
              <a:gd name="connsiteY3193" fmla="*/ 1305345 h 7420660"/>
              <a:gd name="connsiteX3194" fmla="*/ 17296224 w 23801362"/>
              <a:gd name="connsiteY3194" fmla="*/ 1316689 h 7420660"/>
              <a:gd name="connsiteX3195" fmla="*/ 17321574 w 23801362"/>
              <a:gd name="connsiteY3195" fmla="*/ 1306376 h 7420660"/>
              <a:gd name="connsiteX3196" fmla="*/ 17306142 w 23801362"/>
              <a:gd name="connsiteY3196" fmla="*/ 1300875 h 7420660"/>
              <a:gd name="connsiteX3197" fmla="*/ 15052226 w 23801362"/>
              <a:gd name="connsiteY3197" fmla="*/ 1300188 h 7420660"/>
              <a:gd name="connsiteX3198" fmla="*/ 15003732 w 23801362"/>
              <a:gd name="connsiteY3198" fmla="*/ 1328722 h 7420660"/>
              <a:gd name="connsiteX3199" fmla="*/ 15000424 w 23801362"/>
              <a:gd name="connsiteY3199" fmla="*/ 1348317 h 7420660"/>
              <a:gd name="connsiteX3200" fmla="*/ 15064350 w 23801362"/>
              <a:gd name="connsiteY3200" fmla="*/ 1336973 h 7420660"/>
              <a:gd name="connsiteX3201" fmla="*/ 15080882 w 23801362"/>
              <a:gd name="connsiteY3201" fmla="*/ 1317721 h 7420660"/>
              <a:gd name="connsiteX3202" fmla="*/ 15052226 w 23801362"/>
              <a:gd name="connsiteY3202" fmla="*/ 1300188 h 7420660"/>
              <a:gd name="connsiteX3203" fmla="*/ 4364581 w 23801362"/>
              <a:gd name="connsiteY3203" fmla="*/ 1298125 h 7420660"/>
              <a:gd name="connsiteX3204" fmla="*/ 4342538 w 23801362"/>
              <a:gd name="connsiteY3204" fmla="*/ 1347286 h 7420660"/>
              <a:gd name="connsiteX3205" fmla="*/ 4230118 w 23801362"/>
              <a:gd name="connsiteY3205" fmla="*/ 1388196 h 7420660"/>
              <a:gd name="connsiteX3206" fmla="*/ 4187134 w 23801362"/>
              <a:gd name="connsiteY3206" fmla="*/ 1403323 h 7420660"/>
              <a:gd name="connsiteX3207" fmla="*/ 4364581 w 23801362"/>
              <a:gd name="connsiteY3207" fmla="*/ 1298125 h 7420660"/>
              <a:gd name="connsiteX3208" fmla="*/ 11950748 w 23801362"/>
              <a:gd name="connsiteY3208" fmla="*/ 1297437 h 7420660"/>
              <a:gd name="connsiteX3209" fmla="*/ 12062066 w 23801362"/>
              <a:gd name="connsiteY3209" fmla="*/ 1314627 h 7420660"/>
              <a:gd name="connsiteX3210" fmla="*/ 11869188 w 23801362"/>
              <a:gd name="connsiteY3210" fmla="*/ 1314627 h 7420660"/>
              <a:gd name="connsiteX3211" fmla="*/ 11950748 w 23801362"/>
              <a:gd name="connsiteY3211" fmla="*/ 1297437 h 7420660"/>
              <a:gd name="connsiteX3212" fmla="*/ 11290554 w 23801362"/>
              <a:gd name="connsiteY3212" fmla="*/ 1279905 h 7420660"/>
              <a:gd name="connsiteX3213" fmla="*/ 11288350 w 23801362"/>
              <a:gd name="connsiteY3213" fmla="*/ 1305345 h 7420660"/>
              <a:gd name="connsiteX3214" fmla="*/ 11277328 w 23801362"/>
              <a:gd name="connsiteY3214" fmla="*/ 1348317 h 7420660"/>
              <a:gd name="connsiteX3215" fmla="*/ 11237650 w 23801362"/>
              <a:gd name="connsiteY3215" fmla="*/ 1357600 h 7420660"/>
              <a:gd name="connsiteX3216" fmla="*/ 11189156 w 23801362"/>
              <a:gd name="connsiteY3216" fmla="*/ 1382008 h 7420660"/>
              <a:gd name="connsiteX3217" fmla="*/ 11168214 w 23801362"/>
              <a:gd name="connsiteY3217" fmla="*/ 1387165 h 7420660"/>
              <a:gd name="connsiteX3218" fmla="*/ 11251978 w 23801362"/>
              <a:gd name="connsiteY3218" fmla="*/ 1285749 h 7420660"/>
              <a:gd name="connsiteX3219" fmla="*/ 11290554 w 23801362"/>
              <a:gd name="connsiteY3219" fmla="*/ 1279905 h 7420660"/>
              <a:gd name="connsiteX3220" fmla="*/ 17707330 w 23801362"/>
              <a:gd name="connsiteY3220" fmla="*/ 1277498 h 7420660"/>
              <a:gd name="connsiteX3221" fmla="*/ 17656630 w 23801362"/>
              <a:gd name="connsiteY3221" fmla="*/ 1289187 h 7420660"/>
              <a:gd name="connsiteX3222" fmla="*/ 17590500 w 23801362"/>
              <a:gd name="connsiteY3222" fmla="*/ 1311533 h 7420660"/>
              <a:gd name="connsiteX3223" fmla="*/ 17678672 w 23801362"/>
              <a:gd name="connsiteY3223" fmla="*/ 1333879 h 7420660"/>
              <a:gd name="connsiteX3224" fmla="*/ 17794400 w 23801362"/>
              <a:gd name="connsiteY3224" fmla="*/ 1347286 h 7420660"/>
              <a:gd name="connsiteX3225" fmla="*/ 17853916 w 23801362"/>
              <a:gd name="connsiteY3225" fmla="*/ 1372726 h 7420660"/>
              <a:gd name="connsiteX3226" fmla="*/ 18029160 w 23801362"/>
              <a:gd name="connsiteY3226" fmla="*/ 1379258 h 7420660"/>
              <a:gd name="connsiteX3227" fmla="*/ 17967438 w 23801362"/>
              <a:gd name="connsiteY3227" fmla="*/ 1364819 h 7420660"/>
              <a:gd name="connsiteX3228" fmla="*/ 17845100 w 23801362"/>
              <a:gd name="connsiteY3228" fmla="*/ 1335941 h 7420660"/>
              <a:gd name="connsiteX3229" fmla="*/ 17792196 w 23801362"/>
              <a:gd name="connsiteY3229" fmla="*/ 1298125 h 7420660"/>
              <a:gd name="connsiteX3230" fmla="*/ 17740394 w 23801362"/>
              <a:gd name="connsiteY3230" fmla="*/ 1282999 h 7420660"/>
              <a:gd name="connsiteX3231" fmla="*/ 17707330 w 23801362"/>
              <a:gd name="connsiteY3231" fmla="*/ 1277498 h 7420660"/>
              <a:gd name="connsiteX3232" fmla="*/ 11495556 w 23801362"/>
              <a:gd name="connsiteY3232" fmla="*/ 1266497 h 7420660"/>
              <a:gd name="connsiteX3233" fmla="*/ 11389748 w 23801362"/>
              <a:gd name="connsiteY3233" fmla="*/ 1317721 h 7420660"/>
              <a:gd name="connsiteX3234" fmla="*/ 11320312 w 23801362"/>
              <a:gd name="connsiteY3234" fmla="*/ 1315658 h 7420660"/>
              <a:gd name="connsiteX3235" fmla="*/ 11495556 w 23801362"/>
              <a:gd name="connsiteY3235" fmla="*/ 1266497 h 7420660"/>
              <a:gd name="connsiteX3236" fmla="*/ 7733884 w 23801362"/>
              <a:gd name="connsiteY3236" fmla="*/ 1263747 h 7420660"/>
              <a:gd name="connsiteX3237" fmla="*/ 7761438 w 23801362"/>
              <a:gd name="connsiteY3237" fmla="*/ 1279905 h 7420660"/>
              <a:gd name="connsiteX3238" fmla="*/ 7716250 w 23801362"/>
              <a:gd name="connsiteY3238" fmla="*/ 1306376 h 7420660"/>
              <a:gd name="connsiteX3239" fmla="*/ 7688696 w 23801362"/>
              <a:gd name="connsiteY3239" fmla="*/ 1290906 h 7420660"/>
              <a:gd name="connsiteX3240" fmla="*/ 7733884 w 23801362"/>
              <a:gd name="connsiteY3240" fmla="*/ 1263747 h 7420660"/>
              <a:gd name="connsiteX3241" fmla="*/ 13041886 w 23801362"/>
              <a:gd name="connsiteY3241" fmla="*/ 1258590 h 7420660"/>
              <a:gd name="connsiteX3242" fmla="*/ 13130060 w 23801362"/>
              <a:gd name="connsiteY3242" fmla="*/ 1280592 h 7420660"/>
              <a:gd name="connsiteX3243" fmla="*/ 13530144 w 23801362"/>
              <a:gd name="connsiteY3243" fmla="*/ 1265809 h 7420660"/>
              <a:gd name="connsiteX3244" fmla="*/ 13622724 w 23801362"/>
              <a:gd name="connsiteY3244" fmla="*/ 1274748 h 7420660"/>
              <a:gd name="connsiteX3245" fmla="*/ 13579740 w 23801362"/>
              <a:gd name="connsiteY3245" fmla="*/ 1297437 h 7420660"/>
              <a:gd name="connsiteX3246" fmla="*/ 13458504 w 23801362"/>
              <a:gd name="connsiteY3246" fmla="*/ 1306376 h 7420660"/>
              <a:gd name="connsiteX3247" fmla="*/ 13283260 w 23801362"/>
              <a:gd name="connsiteY3247" fmla="*/ 1321502 h 7420660"/>
              <a:gd name="connsiteX3248" fmla="*/ 13164226 w 23801362"/>
              <a:gd name="connsiteY3248" fmla="*/ 1342129 h 7420660"/>
              <a:gd name="connsiteX3249" fmla="*/ 12872154 w 23801362"/>
              <a:gd name="connsiteY3249" fmla="*/ 1376851 h 7420660"/>
              <a:gd name="connsiteX3250" fmla="*/ 12880972 w 23801362"/>
              <a:gd name="connsiteY3250" fmla="*/ 1269591 h 7420660"/>
              <a:gd name="connsiteX3251" fmla="*/ 13041886 w 23801362"/>
              <a:gd name="connsiteY3251" fmla="*/ 1258590 h 7420660"/>
              <a:gd name="connsiteX3252" fmla="*/ 10618236 w 23801362"/>
              <a:gd name="connsiteY3252" fmla="*/ 1219743 h 7420660"/>
              <a:gd name="connsiteX3253" fmla="*/ 10591784 w 23801362"/>
              <a:gd name="connsiteY3253" fmla="*/ 1238994 h 7420660"/>
              <a:gd name="connsiteX3254" fmla="*/ 10659016 w 23801362"/>
              <a:gd name="connsiteY3254" fmla="*/ 1227650 h 7420660"/>
              <a:gd name="connsiteX3255" fmla="*/ 10618236 w 23801362"/>
              <a:gd name="connsiteY3255" fmla="*/ 1219743 h 7420660"/>
              <a:gd name="connsiteX3256" fmla="*/ 8897765 w 23801362"/>
              <a:gd name="connsiteY3256" fmla="*/ 1219743 h 7420660"/>
              <a:gd name="connsiteX3257" fmla="*/ 8856985 w 23801362"/>
              <a:gd name="connsiteY3257" fmla="*/ 1238994 h 7420660"/>
              <a:gd name="connsiteX3258" fmla="*/ 8873517 w 23801362"/>
              <a:gd name="connsiteY3258" fmla="*/ 1259278 h 7420660"/>
              <a:gd name="connsiteX3259" fmla="*/ 8915399 w 23801362"/>
              <a:gd name="connsiteY3259" fmla="*/ 1238994 h 7420660"/>
              <a:gd name="connsiteX3260" fmla="*/ 8897765 w 23801362"/>
              <a:gd name="connsiteY3260" fmla="*/ 1219743 h 7420660"/>
              <a:gd name="connsiteX3261" fmla="*/ 8342277 w 23801362"/>
              <a:gd name="connsiteY3261" fmla="*/ 1213211 h 7420660"/>
              <a:gd name="connsiteX3262" fmla="*/ 8367626 w 23801362"/>
              <a:gd name="connsiteY3262" fmla="*/ 1222837 h 7420660"/>
              <a:gd name="connsiteX3263" fmla="*/ 8334561 w 23801362"/>
              <a:gd name="connsiteY3263" fmla="*/ 1246214 h 7420660"/>
              <a:gd name="connsiteX3264" fmla="*/ 8311417 w 23801362"/>
              <a:gd name="connsiteY3264" fmla="*/ 1222837 h 7420660"/>
              <a:gd name="connsiteX3265" fmla="*/ 8342277 w 23801362"/>
              <a:gd name="connsiteY3265" fmla="*/ 1213211 h 7420660"/>
              <a:gd name="connsiteX3266" fmla="*/ 14110980 w 23801362"/>
              <a:gd name="connsiteY3266" fmla="*/ 1212867 h 7420660"/>
              <a:gd name="connsiteX3267" fmla="*/ 14215686 w 23801362"/>
              <a:gd name="connsiteY3267" fmla="*/ 1213211 h 7420660"/>
              <a:gd name="connsiteX3268" fmla="*/ 14295042 w 23801362"/>
              <a:gd name="connsiteY3268" fmla="*/ 1262372 h 7420660"/>
              <a:gd name="connsiteX3269" fmla="*/ 14245444 w 23801362"/>
              <a:gd name="connsiteY3269" fmla="*/ 1298125 h 7420660"/>
              <a:gd name="connsiteX3270" fmla="*/ 14222300 w 23801362"/>
              <a:gd name="connsiteY3270" fmla="*/ 1277842 h 7420660"/>
              <a:gd name="connsiteX3271" fmla="*/ 14241036 w 23801362"/>
              <a:gd name="connsiteY3271" fmla="*/ 1248277 h 7420660"/>
              <a:gd name="connsiteX3272" fmla="*/ 13716408 w 23801362"/>
              <a:gd name="connsiteY3272" fmla="*/ 1287812 h 7420660"/>
              <a:gd name="connsiteX3273" fmla="*/ 13659096 w 23801362"/>
              <a:gd name="connsiteY3273" fmla="*/ 1277842 h 7420660"/>
              <a:gd name="connsiteX3274" fmla="*/ 13677832 w 23801362"/>
              <a:gd name="connsiteY3274" fmla="*/ 1256527 h 7420660"/>
              <a:gd name="connsiteX3275" fmla="*/ 13953372 w 23801362"/>
              <a:gd name="connsiteY3275" fmla="*/ 1227650 h 7420660"/>
              <a:gd name="connsiteX3276" fmla="*/ 14110980 w 23801362"/>
              <a:gd name="connsiteY3276" fmla="*/ 1212867 h 7420660"/>
              <a:gd name="connsiteX3277" fmla="*/ 13249092 w 23801362"/>
              <a:gd name="connsiteY3277" fmla="*/ 1210460 h 7420660"/>
              <a:gd name="connsiteX3278" fmla="*/ 13265624 w 23801362"/>
              <a:gd name="connsiteY3278" fmla="*/ 1234525 h 7420660"/>
              <a:gd name="connsiteX3279" fmla="*/ 13223744 w 23801362"/>
              <a:gd name="connsiteY3279" fmla="*/ 1260653 h 7420660"/>
              <a:gd name="connsiteX3280" fmla="*/ 13205006 w 23801362"/>
              <a:gd name="connsiteY3280" fmla="*/ 1234525 h 7420660"/>
              <a:gd name="connsiteX3281" fmla="*/ 13249092 w 23801362"/>
              <a:gd name="connsiteY3281" fmla="*/ 1210460 h 7420660"/>
              <a:gd name="connsiteX3282" fmla="*/ 14430608 w 23801362"/>
              <a:gd name="connsiteY3282" fmla="*/ 1205304 h 7420660"/>
              <a:gd name="connsiteX3283" fmla="*/ 14448242 w 23801362"/>
              <a:gd name="connsiteY3283" fmla="*/ 1215617 h 7420660"/>
              <a:gd name="connsiteX3284" fmla="*/ 14444936 w 23801362"/>
              <a:gd name="connsiteY3284" fmla="*/ 1253433 h 7420660"/>
              <a:gd name="connsiteX3285" fmla="*/ 14423996 w 23801362"/>
              <a:gd name="connsiteY3285" fmla="*/ 1226618 h 7420660"/>
              <a:gd name="connsiteX3286" fmla="*/ 14430608 w 23801362"/>
              <a:gd name="connsiteY3286" fmla="*/ 1205304 h 7420660"/>
              <a:gd name="connsiteX3287" fmla="*/ 4579503 w 23801362"/>
              <a:gd name="connsiteY3287" fmla="*/ 1205304 h 7420660"/>
              <a:gd name="connsiteX3288" fmla="*/ 4696332 w 23801362"/>
              <a:gd name="connsiteY3288" fmla="*/ 1224899 h 7420660"/>
              <a:gd name="connsiteX3289" fmla="*/ 4562970 w 23801362"/>
              <a:gd name="connsiteY3289" fmla="*/ 1271654 h 7420660"/>
              <a:gd name="connsiteX3290" fmla="*/ 4522190 w 23801362"/>
              <a:gd name="connsiteY3290" fmla="*/ 1255496 h 7420660"/>
              <a:gd name="connsiteX3291" fmla="*/ 4482512 w 23801362"/>
              <a:gd name="connsiteY3291" fmla="*/ 1234525 h 7420660"/>
              <a:gd name="connsiteX3292" fmla="*/ 4443936 w 23801362"/>
              <a:gd name="connsiteY3292" fmla="*/ 1221461 h 7420660"/>
              <a:gd name="connsiteX3293" fmla="*/ 4579503 w 23801362"/>
              <a:gd name="connsiteY3293" fmla="*/ 1205304 h 7420660"/>
              <a:gd name="connsiteX3294" fmla="*/ 17161760 w 23801362"/>
              <a:gd name="connsiteY3294" fmla="*/ 1202210 h 7420660"/>
              <a:gd name="connsiteX3295" fmla="*/ 17124286 w 23801362"/>
              <a:gd name="connsiteY3295" fmla="*/ 1208398 h 7420660"/>
              <a:gd name="connsiteX3296" fmla="*/ 17075792 w 23801362"/>
              <a:gd name="connsiteY3296" fmla="*/ 1239682 h 7420660"/>
              <a:gd name="connsiteX3297" fmla="*/ 17171680 w 23801362"/>
              <a:gd name="connsiteY3297" fmla="*/ 1239682 h 7420660"/>
              <a:gd name="connsiteX3298" fmla="*/ 17186008 w 23801362"/>
              <a:gd name="connsiteY3298" fmla="*/ 1208398 h 7420660"/>
              <a:gd name="connsiteX3299" fmla="*/ 17161760 w 23801362"/>
              <a:gd name="connsiteY3299" fmla="*/ 1202210 h 7420660"/>
              <a:gd name="connsiteX3300" fmla="*/ 15122764 w 23801362"/>
              <a:gd name="connsiteY3300" fmla="*/ 1202210 h 7420660"/>
              <a:gd name="connsiteX3301" fmla="*/ 15135990 w 23801362"/>
              <a:gd name="connsiteY3301" fmla="*/ 1214586 h 7420660"/>
              <a:gd name="connsiteX3302" fmla="*/ 15032388 w 23801362"/>
              <a:gd name="connsiteY3302" fmla="*/ 1235900 h 7420660"/>
              <a:gd name="connsiteX3303" fmla="*/ 14949724 w 23801362"/>
              <a:gd name="connsiteY3303" fmla="*/ 1228681 h 7420660"/>
              <a:gd name="connsiteX3304" fmla="*/ 15054430 w 23801362"/>
              <a:gd name="connsiteY3304" fmla="*/ 1208398 h 7420660"/>
              <a:gd name="connsiteX3305" fmla="*/ 15122764 w 23801362"/>
              <a:gd name="connsiteY3305" fmla="*/ 1202210 h 7420660"/>
              <a:gd name="connsiteX3306" fmla="*/ 14677492 w 23801362"/>
              <a:gd name="connsiteY3306" fmla="*/ 1200835 h 7420660"/>
              <a:gd name="connsiteX3307" fmla="*/ 14601442 w 23801362"/>
              <a:gd name="connsiteY3307" fmla="*/ 1217680 h 7420660"/>
              <a:gd name="connsiteX3308" fmla="*/ 14613566 w 23801362"/>
              <a:gd name="connsiteY3308" fmla="*/ 1244839 h 7420660"/>
              <a:gd name="connsiteX3309" fmla="*/ 14599238 w 23801362"/>
              <a:gd name="connsiteY3309" fmla="*/ 1258590 h 7420660"/>
              <a:gd name="connsiteX3310" fmla="*/ 14515474 w 23801362"/>
              <a:gd name="connsiteY3310" fmla="*/ 1295031 h 7420660"/>
              <a:gd name="connsiteX3311" fmla="*/ 14470284 w 23801362"/>
              <a:gd name="connsiteY3311" fmla="*/ 1331128 h 7420660"/>
              <a:gd name="connsiteX3312" fmla="*/ 14535312 w 23801362"/>
              <a:gd name="connsiteY3312" fmla="*/ 1322877 h 7420660"/>
              <a:gd name="connsiteX3313" fmla="*/ 14660960 w 23801362"/>
              <a:gd name="connsiteY3313" fmla="*/ 1287124 h 7420660"/>
              <a:gd name="connsiteX3314" fmla="*/ 14735906 w 23801362"/>
              <a:gd name="connsiteY3314" fmla="*/ 1278873 h 7420660"/>
              <a:gd name="connsiteX3315" fmla="*/ 14744724 w 23801362"/>
              <a:gd name="connsiteY3315" fmla="*/ 1298125 h 7420660"/>
              <a:gd name="connsiteX3316" fmla="*/ 14756848 w 23801362"/>
              <a:gd name="connsiteY3316" fmla="*/ 1267528 h 7420660"/>
              <a:gd name="connsiteX3317" fmla="*/ 14743620 w 23801362"/>
              <a:gd name="connsiteY3317" fmla="*/ 1217680 h 7420660"/>
              <a:gd name="connsiteX3318" fmla="*/ 14677492 w 23801362"/>
              <a:gd name="connsiteY3318" fmla="*/ 1200835 h 7420660"/>
              <a:gd name="connsiteX3319" fmla="*/ 10786868 w 23801362"/>
              <a:gd name="connsiteY3319" fmla="*/ 1200147 h 7420660"/>
              <a:gd name="connsiteX3320" fmla="*/ 10746088 w 23801362"/>
              <a:gd name="connsiteY3320" fmla="*/ 1219743 h 7420660"/>
              <a:gd name="connsiteX3321" fmla="*/ 10762620 w 23801362"/>
              <a:gd name="connsiteY3321" fmla="*/ 1238994 h 7420660"/>
              <a:gd name="connsiteX3322" fmla="*/ 10802296 w 23801362"/>
              <a:gd name="connsiteY3322" fmla="*/ 1219743 h 7420660"/>
              <a:gd name="connsiteX3323" fmla="*/ 10786868 w 23801362"/>
              <a:gd name="connsiteY3323" fmla="*/ 1200147 h 7420660"/>
              <a:gd name="connsiteX3324" fmla="*/ 20523348 w 23801362"/>
              <a:gd name="connsiteY3324" fmla="*/ 1189146 h 7420660"/>
              <a:gd name="connsiteX3325" fmla="*/ 20547596 w 23801362"/>
              <a:gd name="connsiteY3325" fmla="*/ 1197053 h 7420660"/>
              <a:gd name="connsiteX3326" fmla="*/ 20523348 w 23801362"/>
              <a:gd name="connsiteY3326" fmla="*/ 1221461 h 7420660"/>
              <a:gd name="connsiteX3327" fmla="*/ 20499100 w 23801362"/>
              <a:gd name="connsiteY3327" fmla="*/ 1197053 h 7420660"/>
              <a:gd name="connsiteX3328" fmla="*/ 20523348 w 23801362"/>
              <a:gd name="connsiteY3328" fmla="*/ 1189146 h 7420660"/>
              <a:gd name="connsiteX3329" fmla="*/ 15239592 w 23801362"/>
              <a:gd name="connsiteY3329" fmla="*/ 1177457 h 7420660"/>
              <a:gd name="connsiteX3330" fmla="*/ 15255024 w 23801362"/>
              <a:gd name="connsiteY3330" fmla="*/ 1193959 h 7420660"/>
              <a:gd name="connsiteX3331" fmla="*/ 15196608 w 23801362"/>
              <a:gd name="connsiteY3331" fmla="*/ 1210460 h 7420660"/>
              <a:gd name="connsiteX3332" fmla="*/ 15183384 w 23801362"/>
              <a:gd name="connsiteY3332" fmla="*/ 1193959 h 7420660"/>
              <a:gd name="connsiteX3333" fmla="*/ 15239592 w 23801362"/>
              <a:gd name="connsiteY3333" fmla="*/ 1177457 h 7420660"/>
              <a:gd name="connsiteX3334" fmla="*/ 20442890 w 23801362"/>
              <a:gd name="connsiteY3334" fmla="*/ 1170238 h 7420660"/>
              <a:gd name="connsiteX3335" fmla="*/ 20456116 w 23801362"/>
              <a:gd name="connsiteY3335" fmla="*/ 1181926 h 7420660"/>
              <a:gd name="connsiteX3336" fmla="*/ 20434072 w 23801362"/>
              <a:gd name="connsiteY3336" fmla="*/ 1202210 h 7420660"/>
              <a:gd name="connsiteX3337" fmla="*/ 20425256 w 23801362"/>
              <a:gd name="connsiteY3337" fmla="*/ 1178832 h 7420660"/>
              <a:gd name="connsiteX3338" fmla="*/ 20442890 w 23801362"/>
              <a:gd name="connsiteY3338" fmla="*/ 1170238 h 7420660"/>
              <a:gd name="connsiteX3339" fmla="*/ 16192960 w 23801362"/>
              <a:gd name="connsiteY3339" fmla="*/ 1166456 h 7420660"/>
              <a:gd name="connsiteX3340" fmla="*/ 16138956 w 23801362"/>
              <a:gd name="connsiteY3340" fmla="*/ 1181926 h 7420660"/>
              <a:gd name="connsiteX3341" fmla="*/ 16080540 w 23801362"/>
              <a:gd name="connsiteY3341" fmla="*/ 1194990 h 7420660"/>
              <a:gd name="connsiteX3342" fmla="*/ 16019922 w 23801362"/>
              <a:gd name="connsiteY3342" fmla="*/ 1200835 h 7420660"/>
              <a:gd name="connsiteX3343" fmla="*/ 15954896 w 23801362"/>
              <a:gd name="connsiteY3343" fmla="*/ 1205304 h 7420660"/>
              <a:gd name="connsiteX3344" fmla="*/ 15871132 w 23801362"/>
              <a:gd name="connsiteY3344" fmla="*/ 1208398 h 7420660"/>
              <a:gd name="connsiteX3345" fmla="*/ 15803900 w 23801362"/>
              <a:gd name="connsiteY3345" fmla="*/ 1272685 h 7420660"/>
              <a:gd name="connsiteX3346" fmla="*/ 15866722 w 23801362"/>
              <a:gd name="connsiteY3346" fmla="*/ 1305345 h 7420660"/>
              <a:gd name="connsiteX3347" fmla="*/ 15982448 w 23801362"/>
              <a:gd name="connsiteY3347" fmla="*/ 1277842 h 7420660"/>
              <a:gd name="connsiteX3348" fmla="*/ 16035352 w 23801362"/>
              <a:gd name="connsiteY3348" fmla="*/ 1290218 h 7420660"/>
              <a:gd name="connsiteX3349" fmla="*/ 16055192 w 23801362"/>
              <a:gd name="connsiteY3349" fmla="*/ 1308439 h 7420660"/>
              <a:gd name="connsiteX3350" fmla="*/ 16065112 w 23801362"/>
              <a:gd name="connsiteY3350" fmla="*/ 1278873 h 7420660"/>
              <a:gd name="connsiteX3351" fmla="*/ 16203984 w 23801362"/>
              <a:gd name="connsiteY3351" fmla="*/ 1250339 h 7420660"/>
              <a:gd name="connsiteX3352" fmla="*/ 16566594 w 23801362"/>
              <a:gd name="connsiteY3352" fmla="*/ 1197053 h 7420660"/>
              <a:gd name="connsiteX3353" fmla="*/ 16457480 w 23801362"/>
              <a:gd name="connsiteY3353" fmla="*/ 1181926 h 7420660"/>
              <a:gd name="connsiteX3354" fmla="*/ 16260192 w 23801362"/>
              <a:gd name="connsiteY3354" fmla="*/ 1172301 h 7420660"/>
              <a:gd name="connsiteX3355" fmla="*/ 16192960 w 23801362"/>
              <a:gd name="connsiteY3355" fmla="*/ 1166456 h 7420660"/>
              <a:gd name="connsiteX3356" fmla="*/ 17670958 w 23801362"/>
              <a:gd name="connsiteY3356" fmla="*/ 1152017 h 7420660"/>
              <a:gd name="connsiteX3357" fmla="*/ 17622462 w 23801362"/>
              <a:gd name="connsiteY3357" fmla="*/ 1159237 h 7420660"/>
              <a:gd name="connsiteX3358" fmla="*/ 17396520 w 23801362"/>
              <a:gd name="connsiteY3358" fmla="*/ 1189833 h 7420660"/>
              <a:gd name="connsiteX3359" fmla="*/ 17230094 w 23801362"/>
              <a:gd name="connsiteY3359" fmla="*/ 1242089 h 7420660"/>
              <a:gd name="connsiteX3360" fmla="*/ 17247728 w 23801362"/>
              <a:gd name="connsiteY3360" fmla="*/ 1250339 h 7420660"/>
              <a:gd name="connsiteX3361" fmla="*/ 17349128 w 23801362"/>
              <a:gd name="connsiteY3361" fmla="*/ 1251371 h 7420660"/>
              <a:gd name="connsiteX3362" fmla="*/ 17405338 w 23801362"/>
              <a:gd name="connsiteY3362" fmla="*/ 1274748 h 7420660"/>
              <a:gd name="connsiteX3363" fmla="*/ 17405338 w 23801362"/>
              <a:gd name="connsiteY3363" fmla="*/ 1300188 h 7420660"/>
              <a:gd name="connsiteX3364" fmla="*/ 17510042 w 23801362"/>
              <a:gd name="connsiteY3364" fmla="*/ 1298125 h 7420660"/>
              <a:gd name="connsiteX3365" fmla="*/ 17496816 w 23801362"/>
              <a:gd name="connsiteY3365" fmla="*/ 1277842 h 7420660"/>
              <a:gd name="connsiteX3366" fmla="*/ 17518860 w 23801362"/>
              <a:gd name="connsiteY3366" fmla="*/ 1256527 h 7420660"/>
              <a:gd name="connsiteX3367" fmla="*/ 17635688 w 23801362"/>
              <a:gd name="connsiteY3367" fmla="*/ 1235900 h 7420660"/>
              <a:gd name="connsiteX3368" fmla="*/ 17706226 w 23801362"/>
              <a:gd name="connsiteY3368" fmla="*/ 1246901 h 7420660"/>
              <a:gd name="connsiteX3369" fmla="*/ 17803216 w 23801362"/>
              <a:gd name="connsiteY3369" fmla="*/ 1270966 h 7420660"/>
              <a:gd name="connsiteX3370" fmla="*/ 17878164 w 23801362"/>
              <a:gd name="connsiteY3370" fmla="*/ 1264434 h 7420660"/>
              <a:gd name="connsiteX3371" fmla="*/ 17940986 w 23801362"/>
              <a:gd name="connsiteY3371" fmla="*/ 1255496 h 7420660"/>
              <a:gd name="connsiteX3372" fmla="*/ 18055612 w 23801362"/>
              <a:gd name="connsiteY3372" fmla="*/ 1270966 h 7420660"/>
              <a:gd name="connsiteX3373" fmla="*/ 18131660 w 23801362"/>
              <a:gd name="connsiteY3373" fmla="*/ 1280592 h 7420660"/>
              <a:gd name="connsiteX3374" fmla="*/ 18197790 w 23801362"/>
              <a:gd name="connsiteY3374" fmla="*/ 1298125 h 7420660"/>
              <a:gd name="connsiteX3375" fmla="*/ 18290372 w 23801362"/>
              <a:gd name="connsiteY3375" fmla="*/ 1278873 h 7420660"/>
              <a:gd name="connsiteX3376" fmla="*/ 18226446 w 23801362"/>
              <a:gd name="connsiteY3376" fmla="*/ 1258590 h 7420660"/>
              <a:gd name="connsiteX3377" fmla="*/ 18190076 w 23801362"/>
              <a:gd name="connsiteY3377" fmla="*/ 1242089 h 7420660"/>
              <a:gd name="connsiteX3378" fmla="*/ 17955316 w 23801362"/>
              <a:gd name="connsiteY3378" fmla="*/ 1191896 h 7420660"/>
              <a:gd name="connsiteX3379" fmla="*/ 17782276 w 23801362"/>
              <a:gd name="connsiteY3379" fmla="*/ 1174707 h 7420660"/>
              <a:gd name="connsiteX3380" fmla="*/ 17710636 w 23801362"/>
              <a:gd name="connsiteY3380" fmla="*/ 1152017 h 7420660"/>
              <a:gd name="connsiteX3381" fmla="*/ 17670958 w 23801362"/>
              <a:gd name="connsiteY3381" fmla="*/ 1152017 h 7420660"/>
              <a:gd name="connsiteX3382" fmla="*/ 13055112 w 23801362"/>
              <a:gd name="connsiteY3382" fmla="*/ 1147548 h 7420660"/>
              <a:gd name="connsiteX3383" fmla="*/ 13149898 w 23801362"/>
              <a:gd name="connsiteY3383" fmla="*/ 1153049 h 7420660"/>
              <a:gd name="connsiteX3384" fmla="*/ 13039682 w 23801362"/>
              <a:gd name="connsiteY3384" fmla="*/ 1179520 h 7420660"/>
              <a:gd name="connsiteX3385" fmla="*/ 12922852 w 23801362"/>
              <a:gd name="connsiteY3385" fmla="*/ 1179520 h 7420660"/>
              <a:gd name="connsiteX3386" fmla="*/ 12636292 w 23801362"/>
              <a:gd name="connsiteY3386" fmla="*/ 1180551 h 7420660"/>
              <a:gd name="connsiteX3387" fmla="*/ 12876562 w 23801362"/>
              <a:gd name="connsiteY3387" fmla="*/ 1153049 h 7420660"/>
              <a:gd name="connsiteX3388" fmla="*/ 13055112 w 23801362"/>
              <a:gd name="connsiteY3388" fmla="*/ 1147548 h 7420660"/>
              <a:gd name="connsiteX3389" fmla="*/ 3714307 w 23801362"/>
              <a:gd name="connsiteY3389" fmla="*/ 1130703 h 7420660"/>
              <a:gd name="connsiteX3390" fmla="*/ 3577639 w 23801362"/>
              <a:gd name="connsiteY3390" fmla="*/ 1198084 h 7420660"/>
              <a:gd name="connsiteX3391" fmla="*/ 3557800 w 23801362"/>
              <a:gd name="connsiteY3391" fmla="*/ 1185708 h 7420660"/>
              <a:gd name="connsiteX3392" fmla="*/ 3714307 w 23801362"/>
              <a:gd name="connsiteY3392" fmla="*/ 1130703 h 7420660"/>
              <a:gd name="connsiteX3393" fmla="*/ 17459344 w 23801362"/>
              <a:gd name="connsiteY3393" fmla="*/ 1123483 h 7420660"/>
              <a:gd name="connsiteX3394" fmla="*/ 17438402 w 23801362"/>
              <a:gd name="connsiteY3394" fmla="*/ 1128640 h 7420660"/>
              <a:gd name="connsiteX3395" fmla="*/ 17449424 w 23801362"/>
              <a:gd name="connsiteY3395" fmla="*/ 1139985 h 7420660"/>
              <a:gd name="connsiteX3396" fmla="*/ 17474774 w 23801362"/>
              <a:gd name="connsiteY3396" fmla="*/ 1128640 h 7420660"/>
              <a:gd name="connsiteX3397" fmla="*/ 17459344 w 23801362"/>
              <a:gd name="connsiteY3397" fmla="*/ 1123483 h 7420660"/>
              <a:gd name="connsiteX3398" fmla="*/ 12500450 w 23801362"/>
              <a:gd name="connsiteY3398" fmla="*/ 1115147 h 7420660"/>
              <a:gd name="connsiteX3399" fmla="*/ 12531586 w 23801362"/>
              <a:gd name="connsiteY3399" fmla="*/ 1119358 h 7420660"/>
              <a:gd name="connsiteX3400" fmla="*/ 12392714 w 23801362"/>
              <a:gd name="connsiteY3400" fmla="*/ 1159237 h 7420660"/>
              <a:gd name="connsiteX3401" fmla="*/ 12157954 w 23801362"/>
              <a:gd name="connsiteY3401" fmla="*/ 1178832 h 7420660"/>
              <a:gd name="connsiteX3402" fmla="*/ 12049942 w 23801362"/>
              <a:gd name="connsiteY3402" fmla="*/ 1176770 h 7420660"/>
              <a:gd name="connsiteX3403" fmla="*/ 12052148 w 23801362"/>
              <a:gd name="connsiteY3403" fmla="*/ 1156143 h 7420660"/>
              <a:gd name="connsiteX3404" fmla="*/ 12114970 w 23801362"/>
              <a:gd name="connsiteY3404" fmla="*/ 1152017 h 7420660"/>
              <a:gd name="connsiteX3405" fmla="*/ 12315564 w 23801362"/>
              <a:gd name="connsiteY3405" fmla="*/ 1128640 h 7420660"/>
              <a:gd name="connsiteX3406" fmla="*/ 12451128 w 23801362"/>
              <a:gd name="connsiteY3406" fmla="*/ 1115576 h 7420660"/>
              <a:gd name="connsiteX3407" fmla="*/ 12500450 w 23801362"/>
              <a:gd name="connsiteY3407" fmla="*/ 1115147 h 7420660"/>
              <a:gd name="connsiteX3408" fmla="*/ 18423732 w 23801362"/>
              <a:gd name="connsiteY3408" fmla="*/ 1082573 h 7420660"/>
              <a:gd name="connsiteX3409" fmla="*/ 18347684 w 23801362"/>
              <a:gd name="connsiteY3409" fmla="*/ 1100794 h 7420660"/>
              <a:gd name="connsiteX3410" fmla="*/ 18441368 w 23801362"/>
              <a:gd name="connsiteY3410" fmla="*/ 1128640 h 7420660"/>
              <a:gd name="connsiteX3411" fmla="*/ 18495374 w 23801362"/>
              <a:gd name="connsiteY3411" fmla="*/ 1122452 h 7420660"/>
              <a:gd name="connsiteX3412" fmla="*/ 18510804 w 23801362"/>
              <a:gd name="connsiteY3412" fmla="*/ 1102856 h 7420660"/>
              <a:gd name="connsiteX3413" fmla="*/ 18423732 w 23801362"/>
              <a:gd name="connsiteY3413" fmla="*/ 1082573 h 7420660"/>
              <a:gd name="connsiteX3414" fmla="*/ 18597874 w 23801362"/>
              <a:gd name="connsiteY3414" fmla="*/ 1081542 h 7420660"/>
              <a:gd name="connsiteX3415" fmla="*/ 18579138 w 23801362"/>
              <a:gd name="connsiteY3415" fmla="*/ 1102856 h 7420660"/>
              <a:gd name="connsiteX3416" fmla="*/ 18597874 w 23801362"/>
              <a:gd name="connsiteY3416" fmla="*/ 1122452 h 7420660"/>
              <a:gd name="connsiteX3417" fmla="*/ 18617714 w 23801362"/>
              <a:gd name="connsiteY3417" fmla="*/ 1102856 h 7420660"/>
              <a:gd name="connsiteX3418" fmla="*/ 18597874 w 23801362"/>
              <a:gd name="connsiteY3418" fmla="*/ 1081542 h 7420660"/>
              <a:gd name="connsiteX3419" fmla="*/ 16385840 w 23801362"/>
              <a:gd name="connsiteY3419" fmla="*/ 1081542 h 7420660"/>
              <a:gd name="connsiteX3420" fmla="*/ 16219412 w 23801362"/>
              <a:gd name="connsiteY3420" fmla="*/ 1124515 h 7420660"/>
              <a:gd name="connsiteX3421" fmla="*/ 16380328 w 23801362"/>
              <a:gd name="connsiteY3421" fmla="*/ 1128640 h 7420660"/>
              <a:gd name="connsiteX3422" fmla="*/ 16385840 w 23801362"/>
              <a:gd name="connsiteY3422" fmla="*/ 1081542 h 7420660"/>
              <a:gd name="connsiteX3423" fmla="*/ 9962314 w 23801362"/>
              <a:gd name="connsiteY3423" fmla="*/ 1075482 h 7420660"/>
              <a:gd name="connsiteX3424" fmla="*/ 9984496 w 23801362"/>
              <a:gd name="connsiteY3424" fmla="*/ 1076385 h 7420660"/>
              <a:gd name="connsiteX3425" fmla="*/ 9961348 w 23801362"/>
              <a:gd name="connsiteY3425" fmla="*/ 1092543 h 7420660"/>
              <a:gd name="connsiteX3426" fmla="*/ 9798230 w 23801362"/>
              <a:gd name="connsiteY3426" fmla="*/ 1097699 h 7420660"/>
              <a:gd name="connsiteX3427" fmla="*/ 9912854 w 23801362"/>
              <a:gd name="connsiteY3427" fmla="*/ 1077416 h 7420660"/>
              <a:gd name="connsiteX3428" fmla="*/ 9962314 w 23801362"/>
              <a:gd name="connsiteY3428" fmla="*/ 1075482 h 7420660"/>
              <a:gd name="connsiteX3429" fmla="*/ 8759995 w 23801362"/>
              <a:gd name="connsiteY3429" fmla="*/ 1068478 h 7420660"/>
              <a:gd name="connsiteX3430" fmla="*/ 8748973 w 23801362"/>
              <a:gd name="connsiteY3430" fmla="*/ 1097699 h 7420660"/>
              <a:gd name="connsiteX3431" fmla="*/ 8672924 w 23801362"/>
              <a:gd name="connsiteY3431" fmla="*/ 1135859 h 7420660"/>
              <a:gd name="connsiteX3432" fmla="*/ 8616714 w 23801362"/>
              <a:gd name="connsiteY3432" fmla="*/ 1119358 h 7420660"/>
              <a:gd name="connsiteX3433" fmla="*/ 8658596 w 23801362"/>
              <a:gd name="connsiteY3433" fmla="*/ 1094949 h 7420660"/>
              <a:gd name="connsiteX3434" fmla="*/ 8734645 w 23801362"/>
              <a:gd name="connsiteY3434" fmla="*/ 1072260 h 7420660"/>
              <a:gd name="connsiteX3435" fmla="*/ 8759995 w 23801362"/>
              <a:gd name="connsiteY3435" fmla="*/ 1068478 h 7420660"/>
              <a:gd name="connsiteX3436" fmla="*/ 7525576 w 23801362"/>
              <a:gd name="connsiteY3436" fmla="*/ 1065384 h 7420660"/>
              <a:gd name="connsiteX3437" fmla="*/ 7525576 w 23801362"/>
              <a:gd name="connsiteY3437" fmla="*/ 1081542 h 7420660"/>
              <a:gd name="connsiteX3438" fmla="*/ 7435198 w 23801362"/>
              <a:gd name="connsiteY3438" fmla="*/ 1130703 h 7420660"/>
              <a:gd name="connsiteX3439" fmla="*/ 7324982 w 23801362"/>
              <a:gd name="connsiteY3439" fmla="*/ 1163362 h 7420660"/>
              <a:gd name="connsiteX3440" fmla="*/ 7323881 w 23801362"/>
              <a:gd name="connsiteY3440" fmla="*/ 1156143 h 7420660"/>
              <a:gd name="connsiteX3441" fmla="*/ 7313962 w 23801362"/>
              <a:gd name="connsiteY3441" fmla="*/ 1128640 h 7420660"/>
              <a:gd name="connsiteX3442" fmla="*/ 7373478 w 23801362"/>
              <a:gd name="connsiteY3442" fmla="*/ 1104919 h 7420660"/>
              <a:gd name="connsiteX3443" fmla="*/ 7502430 w 23801362"/>
              <a:gd name="connsiteY3443" fmla="*/ 1073635 h 7420660"/>
              <a:gd name="connsiteX3444" fmla="*/ 7525576 w 23801362"/>
              <a:gd name="connsiteY3444" fmla="*/ 1065384 h 7420660"/>
              <a:gd name="connsiteX3445" fmla="*/ 12990084 w 23801362"/>
              <a:gd name="connsiteY3445" fmla="*/ 1050945 h 7420660"/>
              <a:gd name="connsiteX3446" fmla="*/ 13036376 w 23801362"/>
              <a:gd name="connsiteY3446" fmla="*/ 1061259 h 7420660"/>
              <a:gd name="connsiteX3447" fmla="*/ 12983472 w 23801362"/>
              <a:gd name="connsiteY3447" fmla="*/ 1083605 h 7420660"/>
              <a:gd name="connsiteX3448" fmla="*/ 12939384 w 23801362"/>
              <a:gd name="connsiteY3448" fmla="*/ 1061259 h 7420660"/>
              <a:gd name="connsiteX3449" fmla="*/ 12990084 w 23801362"/>
              <a:gd name="connsiteY3449" fmla="*/ 1050945 h 7420660"/>
              <a:gd name="connsiteX3450" fmla="*/ 3672425 w 23801362"/>
              <a:gd name="connsiteY3450" fmla="*/ 1046820 h 7420660"/>
              <a:gd name="connsiteX3451" fmla="*/ 3726431 w 23801362"/>
              <a:gd name="connsiteY3451" fmla="*/ 1061259 h 7420660"/>
              <a:gd name="connsiteX3452" fmla="*/ 3650382 w 23801362"/>
              <a:gd name="connsiteY3452" fmla="*/ 1079479 h 7420660"/>
              <a:gd name="connsiteX3453" fmla="*/ 3596376 w 23801362"/>
              <a:gd name="connsiteY3453" fmla="*/ 1065384 h 7420660"/>
              <a:gd name="connsiteX3454" fmla="*/ 3672425 w 23801362"/>
              <a:gd name="connsiteY3454" fmla="*/ 1046820 h 7420660"/>
              <a:gd name="connsiteX3455" fmla="*/ 15156932 w 23801362"/>
              <a:gd name="connsiteY3455" fmla="*/ 1043726 h 7420660"/>
              <a:gd name="connsiteX3456" fmla="*/ 14997118 w 23801362"/>
              <a:gd name="connsiteY3456" fmla="*/ 1056102 h 7420660"/>
              <a:gd name="connsiteX3457" fmla="*/ 15046716 w 23801362"/>
              <a:gd name="connsiteY3457" fmla="*/ 1094949 h 7420660"/>
              <a:gd name="connsiteX3458" fmla="*/ 15202120 w 23801362"/>
              <a:gd name="connsiteY3458" fmla="*/ 1083605 h 7420660"/>
              <a:gd name="connsiteX3459" fmla="*/ 15245104 w 23801362"/>
              <a:gd name="connsiteY3459" fmla="*/ 1061946 h 7420660"/>
              <a:gd name="connsiteX3460" fmla="*/ 15156932 w 23801362"/>
              <a:gd name="connsiteY3460" fmla="*/ 1043726 h 7420660"/>
              <a:gd name="connsiteX3461" fmla="*/ 19755142 w 23801362"/>
              <a:gd name="connsiteY3461" fmla="*/ 1042694 h 7420660"/>
              <a:gd name="connsiteX3462" fmla="*/ 19735304 w 23801362"/>
              <a:gd name="connsiteY3462" fmla="*/ 1061946 h 7420660"/>
              <a:gd name="connsiteX3463" fmla="*/ 19743018 w 23801362"/>
              <a:gd name="connsiteY3463" fmla="*/ 1081542 h 7420660"/>
              <a:gd name="connsiteX3464" fmla="*/ 19765062 w 23801362"/>
              <a:gd name="connsiteY3464" fmla="*/ 1061946 h 7420660"/>
              <a:gd name="connsiteX3465" fmla="*/ 19755142 w 23801362"/>
              <a:gd name="connsiteY3465" fmla="*/ 1042694 h 7420660"/>
              <a:gd name="connsiteX3466" fmla="*/ 3868609 w 23801362"/>
              <a:gd name="connsiteY3466" fmla="*/ 1036162 h 7420660"/>
              <a:gd name="connsiteX3467" fmla="*/ 3881835 w 23801362"/>
              <a:gd name="connsiteY3467" fmla="*/ 1041663 h 7420660"/>
              <a:gd name="connsiteX3468" fmla="*/ 3881835 w 23801362"/>
              <a:gd name="connsiteY3468" fmla="*/ 1068478 h 7420660"/>
              <a:gd name="connsiteX3469" fmla="*/ 3855383 w 23801362"/>
              <a:gd name="connsiteY3469" fmla="*/ 1068478 h 7420660"/>
              <a:gd name="connsiteX3470" fmla="*/ 3855383 w 23801362"/>
              <a:gd name="connsiteY3470" fmla="*/ 1041663 h 7420660"/>
              <a:gd name="connsiteX3471" fmla="*/ 3868609 w 23801362"/>
              <a:gd name="connsiteY3471" fmla="*/ 1036162 h 7420660"/>
              <a:gd name="connsiteX3472" fmla="*/ 16812376 w 23801362"/>
              <a:gd name="connsiteY3472" fmla="*/ 1035475 h 7420660"/>
              <a:gd name="connsiteX3473" fmla="*/ 16842134 w 23801362"/>
              <a:gd name="connsiteY3473" fmla="*/ 1055071 h 7420660"/>
              <a:gd name="connsiteX3474" fmla="*/ 16801354 w 23801362"/>
              <a:gd name="connsiteY3474" fmla="*/ 1073635 h 7420660"/>
              <a:gd name="connsiteX3475" fmla="*/ 16773800 w 23801362"/>
              <a:gd name="connsiteY3475" fmla="*/ 1055071 h 7420660"/>
              <a:gd name="connsiteX3476" fmla="*/ 16812376 w 23801362"/>
              <a:gd name="connsiteY3476" fmla="*/ 1035475 h 7420660"/>
              <a:gd name="connsiteX3477" fmla="*/ 9023411 w 23801362"/>
              <a:gd name="connsiteY3477" fmla="*/ 1022755 h 7420660"/>
              <a:gd name="connsiteX3478" fmla="*/ 9036637 w 23801362"/>
              <a:gd name="connsiteY3478" fmla="*/ 1028255 h 7420660"/>
              <a:gd name="connsiteX3479" fmla="*/ 9036637 w 23801362"/>
              <a:gd name="connsiteY3479" fmla="*/ 1055071 h 7420660"/>
              <a:gd name="connsiteX3480" fmla="*/ 9010185 w 23801362"/>
              <a:gd name="connsiteY3480" fmla="*/ 1055071 h 7420660"/>
              <a:gd name="connsiteX3481" fmla="*/ 9010185 w 23801362"/>
              <a:gd name="connsiteY3481" fmla="*/ 1028255 h 7420660"/>
              <a:gd name="connsiteX3482" fmla="*/ 9023411 w 23801362"/>
              <a:gd name="connsiteY3482" fmla="*/ 1022755 h 7420660"/>
              <a:gd name="connsiteX3483" fmla="*/ 4129822 w 23801362"/>
              <a:gd name="connsiteY3483" fmla="*/ 1017254 h 7420660"/>
              <a:gd name="connsiteX3484" fmla="*/ 4089041 w 23801362"/>
              <a:gd name="connsiteY3484" fmla="*/ 1068478 h 7420660"/>
              <a:gd name="connsiteX3485" fmla="*/ 4062590 w 23801362"/>
              <a:gd name="connsiteY3485" fmla="*/ 1109388 h 7420660"/>
              <a:gd name="connsiteX3486" fmla="*/ 4128719 w 23801362"/>
              <a:gd name="connsiteY3486" fmla="*/ 1081542 h 7420660"/>
              <a:gd name="connsiteX3487" fmla="*/ 4111084 w 23801362"/>
              <a:gd name="connsiteY3487" fmla="*/ 1139985 h 7420660"/>
              <a:gd name="connsiteX3488" fmla="*/ 3773824 w 23801362"/>
              <a:gd name="connsiteY3488" fmla="*/ 1276811 h 7420660"/>
              <a:gd name="connsiteX3489" fmla="*/ 3626135 w 23801362"/>
              <a:gd name="connsiteY3489" fmla="*/ 1287124 h 7420660"/>
              <a:gd name="connsiteX3490" fmla="*/ 3663608 w 23801362"/>
              <a:gd name="connsiteY3490" fmla="*/ 1257215 h 7420660"/>
              <a:gd name="connsiteX3491" fmla="*/ 3702183 w 23801362"/>
              <a:gd name="connsiteY3491" fmla="*/ 1230744 h 7420660"/>
              <a:gd name="connsiteX3492" fmla="*/ 3821216 w 23801362"/>
              <a:gd name="connsiteY3492" fmla="*/ 1226618 h 7420660"/>
              <a:gd name="connsiteX3493" fmla="*/ 3963395 w 23801362"/>
              <a:gd name="connsiteY3493" fmla="*/ 1193959 h 7420660"/>
              <a:gd name="connsiteX3494" fmla="*/ 3960088 w 23801362"/>
              <a:gd name="connsiteY3494" fmla="*/ 1153049 h 7420660"/>
              <a:gd name="connsiteX3495" fmla="*/ 3919308 w 23801362"/>
              <a:gd name="connsiteY3495" fmla="*/ 1130703 h 7420660"/>
              <a:gd name="connsiteX3496" fmla="*/ 3934739 w 23801362"/>
              <a:gd name="connsiteY3496" fmla="*/ 1119358 h 7420660"/>
              <a:gd name="connsiteX3497" fmla="*/ 4042750 w 23801362"/>
              <a:gd name="connsiteY3497" fmla="*/ 1073635 h 7420660"/>
              <a:gd name="connsiteX3498" fmla="*/ 4129822 w 23801362"/>
              <a:gd name="connsiteY3498" fmla="*/ 1017254 h 7420660"/>
              <a:gd name="connsiteX3499" fmla="*/ 15832556 w 23801362"/>
              <a:gd name="connsiteY3499" fmla="*/ 1012441 h 7420660"/>
              <a:gd name="connsiteX3500" fmla="*/ 15757608 w 23801362"/>
              <a:gd name="connsiteY3500" fmla="*/ 1017254 h 7420660"/>
              <a:gd name="connsiteX3501" fmla="*/ 15565832 w 23801362"/>
              <a:gd name="connsiteY3501" fmla="*/ 1047851 h 7420660"/>
              <a:gd name="connsiteX3502" fmla="*/ 15497498 w 23801362"/>
              <a:gd name="connsiteY3502" fmla="*/ 1083605 h 7420660"/>
              <a:gd name="connsiteX3503" fmla="*/ 15376260 w 23801362"/>
              <a:gd name="connsiteY3503" fmla="*/ 1156143 h 7420660"/>
              <a:gd name="connsiteX3504" fmla="*/ 15236288 w 23801362"/>
              <a:gd name="connsiteY3504" fmla="*/ 1156143 h 7420660"/>
              <a:gd name="connsiteX3505" fmla="*/ 15147012 w 23801362"/>
              <a:gd name="connsiteY3505" fmla="*/ 1150986 h 7420660"/>
              <a:gd name="connsiteX3506" fmla="*/ 14948624 w 23801362"/>
              <a:gd name="connsiteY3506" fmla="*/ 1169550 h 7420660"/>
              <a:gd name="connsiteX3507" fmla="*/ 14785504 w 23801362"/>
              <a:gd name="connsiteY3507" fmla="*/ 1189146 h 7420660"/>
              <a:gd name="connsiteX3508" fmla="*/ 14816364 w 23801362"/>
              <a:gd name="connsiteY3508" fmla="*/ 1239682 h 7420660"/>
              <a:gd name="connsiteX3509" fmla="*/ 14845020 w 23801362"/>
              <a:gd name="connsiteY3509" fmla="*/ 1251371 h 7420660"/>
              <a:gd name="connsiteX3510" fmla="*/ 14830692 w 23801362"/>
              <a:gd name="connsiteY3510" fmla="*/ 1277842 h 7420660"/>
              <a:gd name="connsiteX3511" fmla="*/ 15075372 w 23801362"/>
              <a:gd name="connsiteY3511" fmla="*/ 1258590 h 7420660"/>
              <a:gd name="connsiteX3512" fmla="*/ 15504112 w 23801362"/>
              <a:gd name="connsiteY3512" fmla="*/ 1219743 h 7420660"/>
              <a:gd name="connsiteX3513" fmla="*/ 15326664 w 23801362"/>
              <a:gd name="connsiteY3513" fmla="*/ 1258590 h 7420660"/>
              <a:gd name="connsiteX3514" fmla="*/ 15130480 w 23801362"/>
              <a:gd name="connsiteY3514" fmla="*/ 1321502 h 7420660"/>
              <a:gd name="connsiteX3515" fmla="*/ 15230776 w 23801362"/>
              <a:gd name="connsiteY3515" fmla="*/ 1328722 h 7420660"/>
              <a:gd name="connsiteX3516" fmla="*/ 15533870 w 23801362"/>
              <a:gd name="connsiteY3516" fmla="*/ 1308439 h 7420660"/>
              <a:gd name="connsiteX3517" fmla="*/ 15759812 w 23801362"/>
              <a:gd name="connsiteY3517" fmla="*/ 1274748 h 7420660"/>
              <a:gd name="connsiteX3518" fmla="*/ 15639676 w 23801362"/>
              <a:gd name="connsiteY3518" fmla="*/ 1213211 h 7420660"/>
              <a:gd name="connsiteX3519" fmla="*/ 15542688 w 23801362"/>
              <a:gd name="connsiteY3519" fmla="*/ 1200147 h 7420660"/>
              <a:gd name="connsiteX3520" fmla="*/ 15985756 w 23801362"/>
              <a:gd name="connsiteY3520" fmla="*/ 1150298 h 7420660"/>
              <a:gd name="connsiteX3521" fmla="*/ 16177532 w 23801362"/>
              <a:gd name="connsiteY3521" fmla="*/ 1122452 h 7420660"/>
              <a:gd name="connsiteX3522" fmla="*/ 16174224 w 23801362"/>
              <a:gd name="connsiteY3522" fmla="*/ 1102856 h 7420660"/>
              <a:gd name="connsiteX3523" fmla="*/ 16159896 w 23801362"/>
              <a:gd name="connsiteY3523" fmla="*/ 1081542 h 7420660"/>
              <a:gd name="connsiteX3524" fmla="*/ 16261296 w 23801362"/>
              <a:gd name="connsiteY3524" fmla="*/ 1061946 h 7420660"/>
              <a:gd name="connsiteX3525" fmla="*/ 16429926 w 23801362"/>
              <a:gd name="connsiteY3525" fmla="*/ 1044413 h 7420660"/>
              <a:gd name="connsiteX3526" fmla="*/ 16192960 w 23801362"/>
              <a:gd name="connsiteY3526" fmla="*/ 1027568 h 7420660"/>
              <a:gd name="connsiteX3527" fmla="*/ 15867824 w 23801362"/>
              <a:gd name="connsiteY3527" fmla="*/ 1017254 h 7420660"/>
              <a:gd name="connsiteX3528" fmla="*/ 15832556 w 23801362"/>
              <a:gd name="connsiteY3528" fmla="*/ 1012441 h 7420660"/>
              <a:gd name="connsiteX3529" fmla="*/ 13185168 w 23801362"/>
              <a:gd name="connsiteY3529" fmla="*/ 1006253 h 7420660"/>
              <a:gd name="connsiteX3530" fmla="*/ 12884276 w 23801362"/>
              <a:gd name="connsiteY3530" fmla="*/ 1030318 h 7420660"/>
              <a:gd name="connsiteX3531" fmla="*/ 12715648 w 23801362"/>
              <a:gd name="connsiteY3531" fmla="*/ 1078448 h 7420660"/>
              <a:gd name="connsiteX3532" fmla="*/ 12669356 w 23801362"/>
              <a:gd name="connsiteY3532" fmla="*/ 1075697 h 7420660"/>
              <a:gd name="connsiteX3533" fmla="*/ 12364058 w 23801362"/>
              <a:gd name="connsiteY3533" fmla="*/ 1075697 h 7420660"/>
              <a:gd name="connsiteX3534" fmla="*/ 11951850 w 23801362"/>
              <a:gd name="connsiteY3534" fmla="*/ 1153049 h 7420660"/>
              <a:gd name="connsiteX3535" fmla="*/ 11893436 w 23801362"/>
              <a:gd name="connsiteY3535" fmla="*/ 1180551 h 7420660"/>
              <a:gd name="connsiteX3536" fmla="*/ 11827306 w 23801362"/>
              <a:gd name="connsiteY3536" fmla="*/ 1156143 h 7420660"/>
              <a:gd name="connsiteX3537" fmla="*/ 11812978 w 23801362"/>
              <a:gd name="connsiteY3537" fmla="*/ 1156143 h 7420660"/>
              <a:gd name="connsiteX3538" fmla="*/ 11720396 w 23801362"/>
              <a:gd name="connsiteY3538" fmla="*/ 1161299 h 7420660"/>
              <a:gd name="connsiteX3539" fmla="*/ 11391952 w 23801362"/>
              <a:gd name="connsiteY3539" fmla="*/ 1219743 h 7420660"/>
              <a:gd name="connsiteX3540" fmla="*/ 11197972 w 23801362"/>
              <a:gd name="connsiteY3540" fmla="*/ 1246901 h 7420660"/>
              <a:gd name="connsiteX3541" fmla="*/ 10380170 w 23801362"/>
              <a:gd name="connsiteY3541" fmla="*/ 1339035 h 7420660"/>
              <a:gd name="connsiteX3542" fmla="*/ 9599841 w 23801362"/>
              <a:gd name="connsiteY3542" fmla="*/ 1455922 h 7420660"/>
              <a:gd name="connsiteX3543" fmla="*/ 8868007 w 23801362"/>
              <a:gd name="connsiteY3543" fmla="*/ 1636751 h 7420660"/>
              <a:gd name="connsiteX3544" fmla="*/ 8924217 w 23801362"/>
              <a:gd name="connsiteY3544" fmla="*/ 1650847 h 7420660"/>
              <a:gd name="connsiteX3545" fmla="*/ 8981529 w 23801362"/>
              <a:gd name="connsiteY3545" fmla="*/ 1665285 h 7420660"/>
              <a:gd name="connsiteX3546" fmla="*/ 9103869 w 23801362"/>
              <a:gd name="connsiteY3546" fmla="*/ 1699664 h 7420660"/>
              <a:gd name="connsiteX3547" fmla="*/ 9338629 w 23801362"/>
              <a:gd name="connsiteY3547" fmla="*/ 1684881 h 7420660"/>
              <a:gd name="connsiteX3548" fmla="*/ 9947021 w 23801362"/>
              <a:gd name="connsiteY3548" fmla="*/ 1688663 h 7420660"/>
              <a:gd name="connsiteX3549" fmla="*/ 10533370 w 23801362"/>
              <a:gd name="connsiteY3549" fmla="*/ 1681443 h 7420660"/>
              <a:gd name="connsiteX3550" fmla="*/ 10830952 w 23801362"/>
              <a:gd name="connsiteY3550" fmla="*/ 1661504 h 7420660"/>
              <a:gd name="connsiteX3551" fmla="*/ 11112004 w 23801362"/>
              <a:gd name="connsiteY3551" fmla="*/ 1631595 h 7420660"/>
              <a:gd name="connsiteX3552" fmla="*/ 11264102 w 23801362"/>
              <a:gd name="connsiteY3552" fmla="*/ 1608905 h 7420660"/>
              <a:gd name="connsiteX3553" fmla="*/ 11345662 w 23801362"/>
              <a:gd name="connsiteY3553" fmla="*/ 1581402 h 7420660"/>
              <a:gd name="connsiteX3554" fmla="*/ 11452572 w 23801362"/>
              <a:gd name="connsiteY3554" fmla="*/ 1556994 h 7420660"/>
              <a:gd name="connsiteX3555" fmla="*/ 11562788 w 23801362"/>
              <a:gd name="connsiteY3555" fmla="*/ 1537398 h 7420660"/>
              <a:gd name="connsiteX3556" fmla="*/ 11699456 w 23801362"/>
              <a:gd name="connsiteY3556" fmla="*/ 1533617 h 7420660"/>
              <a:gd name="connsiteX3557" fmla="*/ 11930908 w 23801362"/>
              <a:gd name="connsiteY3557" fmla="*/ 1528460 h 7420660"/>
              <a:gd name="connsiteX3558" fmla="*/ 12326584 w 23801362"/>
              <a:gd name="connsiteY3558" fmla="*/ 1514021 h 7420660"/>
              <a:gd name="connsiteX3559" fmla="*/ 12692500 w 23801362"/>
              <a:gd name="connsiteY3559" fmla="*/ 1486175 h 7420660"/>
              <a:gd name="connsiteX3560" fmla="*/ 12876562 w 23801362"/>
              <a:gd name="connsiteY3560" fmla="*/ 1467954 h 7420660"/>
              <a:gd name="connsiteX3561" fmla="*/ 13271136 w 23801362"/>
              <a:gd name="connsiteY3561" fmla="*/ 1444233 h 7420660"/>
              <a:gd name="connsiteX3562" fmla="*/ 14250956 w 23801362"/>
              <a:gd name="connsiteY3562" fmla="*/ 1345567 h 7420660"/>
              <a:gd name="connsiteX3563" fmla="*/ 14475796 w 23801362"/>
              <a:gd name="connsiteY3563" fmla="*/ 1233838 h 7420660"/>
              <a:gd name="connsiteX3564" fmla="*/ 14487920 w 23801362"/>
              <a:gd name="connsiteY3564" fmla="*/ 1216305 h 7420660"/>
              <a:gd name="connsiteX3565" fmla="*/ 14524292 w 23801362"/>
              <a:gd name="connsiteY3565" fmla="*/ 1217680 h 7420660"/>
              <a:gd name="connsiteX3566" fmla="*/ 14551844 w 23801362"/>
              <a:gd name="connsiteY3566" fmla="*/ 1211148 h 7420660"/>
              <a:gd name="connsiteX3567" fmla="*/ 14576092 w 23801362"/>
              <a:gd name="connsiteY3567" fmla="*/ 1193959 h 7420660"/>
              <a:gd name="connsiteX3568" fmla="*/ 14716068 w 23801362"/>
              <a:gd name="connsiteY3568" fmla="*/ 1148236 h 7420660"/>
              <a:gd name="connsiteX3569" fmla="*/ 14879188 w 23801362"/>
              <a:gd name="connsiteY3569" fmla="*/ 1128640 h 7420660"/>
              <a:gd name="connsiteX3570" fmla="*/ 14663164 w 23801362"/>
              <a:gd name="connsiteY3570" fmla="*/ 1083605 h 7420660"/>
              <a:gd name="connsiteX3571" fmla="*/ 14247648 w 23801362"/>
              <a:gd name="connsiteY3571" fmla="*/ 1153049 h 7420660"/>
              <a:gd name="connsiteX3572" fmla="*/ 14095552 w 23801362"/>
              <a:gd name="connsiteY3572" fmla="*/ 1150986 h 7420660"/>
              <a:gd name="connsiteX3573" fmla="*/ 13889448 w 23801362"/>
              <a:gd name="connsiteY3573" fmla="*/ 1130703 h 7420660"/>
              <a:gd name="connsiteX3574" fmla="*/ 13681140 w 23801362"/>
              <a:gd name="connsiteY3574" fmla="*/ 1139985 h 7420660"/>
              <a:gd name="connsiteX3575" fmla="*/ 13677832 w 23801362"/>
              <a:gd name="connsiteY3575" fmla="*/ 1170238 h 7420660"/>
              <a:gd name="connsiteX3576" fmla="*/ 13657994 w 23801362"/>
              <a:gd name="connsiteY3576" fmla="*/ 1200147 h 7420660"/>
              <a:gd name="connsiteX3577" fmla="*/ 13623828 w 23801362"/>
              <a:gd name="connsiteY3577" fmla="*/ 1136547 h 7420660"/>
              <a:gd name="connsiteX3578" fmla="*/ 13481648 w 23801362"/>
              <a:gd name="connsiteY3578" fmla="*/ 1122452 h 7420660"/>
              <a:gd name="connsiteX3579" fmla="*/ 13338368 w 23801362"/>
              <a:gd name="connsiteY3579" fmla="*/ 1080854 h 7420660"/>
              <a:gd name="connsiteX3580" fmla="*/ 13313016 w 23801362"/>
              <a:gd name="connsiteY3580" fmla="*/ 1058165 h 7420660"/>
              <a:gd name="connsiteX3581" fmla="*/ 13096994 w 23801362"/>
              <a:gd name="connsiteY3581" fmla="*/ 1061946 h 7420660"/>
              <a:gd name="connsiteX3582" fmla="*/ 13201700 w 23801362"/>
              <a:gd name="connsiteY3582" fmla="*/ 1042694 h 7420660"/>
              <a:gd name="connsiteX3583" fmla="*/ 13308608 w 23801362"/>
              <a:gd name="connsiteY3583" fmla="*/ 1023099 h 7420660"/>
              <a:gd name="connsiteX3584" fmla="*/ 13185168 w 23801362"/>
              <a:gd name="connsiteY3584" fmla="*/ 1006253 h 7420660"/>
              <a:gd name="connsiteX3585" fmla="*/ 16712080 w 23801362"/>
              <a:gd name="connsiteY3585" fmla="*/ 1003847 h 7420660"/>
              <a:gd name="connsiteX3586" fmla="*/ 16550060 w 23801362"/>
              <a:gd name="connsiteY3586" fmla="*/ 1019317 h 7420660"/>
              <a:gd name="connsiteX3587" fmla="*/ 16557776 w 23801362"/>
              <a:gd name="connsiteY3587" fmla="*/ 1077416 h 7420660"/>
              <a:gd name="connsiteX3588" fmla="*/ 16631620 w 23801362"/>
              <a:gd name="connsiteY3588" fmla="*/ 1122452 h 7420660"/>
              <a:gd name="connsiteX3589" fmla="*/ 16690036 w 23801362"/>
              <a:gd name="connsiteY3589" fmla="*/ 1141704 h 7420660"/>
              <a:gd name="connsiteX3590" fmla="*/ 16792536 w 23801362"/>
              <a:gd name="connsiteY3590" fmla="*/ 1133453 h 7420660"/>
              <a:gd name="connsiteX3591" fmla="*/ 16921490 w 23801362"/>
              <a:gd name="connsiteY3591" fmla="*/ 1094949 h 7420660"/>
              <a:gd name="connsiteX3592" fmla="*/ 17026194 w 23801362"/>
              <a:gd name="connsiteY3592" fmla="*/ 1058852 h 7420660"/>
              <a:gd name="connsiteX3593" fmla="*/ 16939124 w 23801362"/>
              <a:gd name="connsiteY3593" fmla="*/ 1049914 h 7420660"/>
              <a:gd name="connsiteX3594" fmla="*/ 16865278 w 23801362"/>
              <a:gd name="connsiteY3594" fmla="*/ 1031349 h 7420660"/>
              <a:gd name="connsiteX3595" fmla="*/ 16712080 w 23801362"/>
              <a:gd name="connsiteY3595" fmla="*/ 1003847 h 7420660"/>
              <a:gd name="connsiteX3596" fmla="*/ 4233424 w 23801362"/>
              <a:gd name="connsiteY3596" fmla="*/ 982188 h 7420660"/>
              <a:gd name="connsiteX3597" fmla="*/ 4213586 w 23801362"/>
              <a:gd name="connsiteY3597" fmla="*/ 1007972 h 7420660"/>
              <a:gd name="connsiteX3598" fmla="*/ 4175010 w 23801362"/>
              <a:gd name="connsiteY3598" fmla="*/ 997659 h 7420660"/>
              <a:gd name="connsiteX3599" fmla="*/ 4233424 w 23801362"/>
              <a:gd name="connsiteY3599" fmla="*/ 982188 h 7420660"/>
              <a:gd name="connsiteX3600" fmla="*/ 11314802 w 23801362"/>
              <a:gd name="connsiteY3600" fmla="*/ 966031 h 7420660"/>
              <a:gd name="connsiteX3601" fmla="*/ 11336844 w 23801362"/>
              <a:gd name="connsiteY3601" fmla="*/ 982188 h 7420660"/>
              <a:gd name="connsiteX3602" fmla="*/ 11254184 w 23801362"/>
              <a:gd name="connsiteY3602" fmla="*/ 998690 h 7420660"/>
              <a:gd name="connsiteX3603" fmla="*/ 11232140 w 23801362"/>
              <a:gd name="connsiteY3603" fmla="*/ 982188 h 7420660"/>
              <a:gd name="connsiteX3604" fmla="*/ 11314802 w 23801362"/>
              <a:gd name="connsiteY3604" fmla="*/ 966031 h 7420660"/>
              <a:gd name="connsiteX3605" fmla="*/ 12102846 w 23801362"/>
              <a:gd name="connsiteY3605" fmla="*/ 927871 h 7420660"/>
              <a:gd name="connsiteX3606" fmla="*/ 12080804 w 23801362"/>
              <a:gd name="connsiteY3606" fmla="*/ 930965 h 7420660"/>
              <a:gd name="connsiteX3607" fmla="*/ 12091824 w 23801362"/>
              <a:gd name="connsiteY3607" fmla="*/ 944716 h 7420660"/>
              <a:gd name="connsiteX3608" fmla="*/ 12118276 w 23801362"/>
              <a:gd name="connsiteY3608" fmla="*/ 933371 h 7420660"/>
              <a:gd name="connsiteX3609" fmla="*/ 12102846 w 23801362"/>
              <a:gd name="connsiteY3609" fmla="*/ 927871 h 7420660"/>
              <a:gd name="connsiteX3610" fmla="*/ 7858428 w 23801362"/>
              <a:gd name="connsiteY3610" fmla="*/ 912400 h 7420660"/>
              <a:gd name="connsiteX3611" fmla="*/ 7872756 w 23801362"/>
              <a:gd name="connsiteY3611" fmla="*/ 914119 h 7420660"/>
              <a:gd name="connsiteX3612" fmla="*/ 7808831 w 23801362"/>
              <a:gd name="connsiteY3612" fmla="*/ 960874 h 7420660"/>
              <a:gd name="connsiteX3613" fmla="*/ 7687594 w 23801362"/>
              <a:gd name="connsiteY3613" fmla="*/ 985283 h 7420660"/>
              <a:gd name="connsiteX3614" fmla="*/ 7707432 w 23801362"/>
              <a:gd name="connsiteY3614" fmla="*/ 956748 h 7420660"/>
              <a:gd name="connsiteX3615" fmla="*/ 7814342 w 23801362"/>
              <a:gd name="connsiteY3615" fmla="*/ 925120 h 7420660"/>
              <a:gd name="connsiteX3616" fmla="*/ 7858428 w 23801362"/>
              <a:gd name="connsiteY3616" fmla="*/ 912400 h 7420660"/>
              <a:gd name="connsiteX3617" fmla="*/ 11344560 w 23801362"/>
              <a:gd name="connsiteY3617" fmla="*/ 876991 h 7420660"/>
              <a:gd name="connsiteX3618" fmla="*/ 11365500 w 23801362"/>
              <a:gd name="connsiteY3618" fmla="*/ 886273 h 7420660"/>
              <a:gd name="connsiteX3619" fmla="*/ 11371012 w 23801362"/>
              <a:gd name="connsiteY3619" fmla="*/ 912057 h 7420660"/>
              <a:gd name="connsiteX3620" fmla="*/ 11210096 w 23801362"/>
              <a:gd name="connsiteY3620" fmla="*/ 923058 h 7420660"/>
              <a:gd name="connsiteX3621" fmla="*/ 11203484 w 23801362"/>
              <a:gd name="connsiteY3621" fmla="*/ 906900 h 7420660"/>
              <a:gd name="connsiteX3622" fmla="*/ 11303780 w 23801362"/>
              <a:gd name="connsiteY3622" fmla="*/ 886273 h 7420660"/>
              <a:gd name="connsiteX3623" fmla="*/ 11344560 w 23801362"/>
              <a:gd name="connsiteY3623" fmla="*/ 876991 h 7420660"/>
              <a:gd name="connsiteX3624" fmla="*/ 16111400 w 23801362"/>
              <a:gd name="connsiteY3624" fmla="*/ 873897 h 7420660"/>
              <a:gd name="connsiteX3625" fmla="*/ 16016616 w 23801362"/>
              <a:gd name="connsiteY3625" fmla="*/ 875959 h 7420660"/>
              <a:gd name="connsiteX3626" fmla="*/ 15836964 w 23801362"/>
              <a:gd name="connsiteY3626" fmla="*/ 886273 h 7420660"/>
              <a:gd name="connsiteX3627" fmla="*/ 15803900 w 23801362"/>
              <a:gd name="connsiteY3627" fmla="*/ 905525 h 7420660"/>
              <a:gd name="connsiteX3628" fmla="*/ 16121320 w 23801362"/>
              <a:gd name="connsiteY3628" fmla="*/ 883179 h 7420660"/>
              <a:gd name="connsiteX3629" fmla="*/ 16111400 w 23801362"/>
              <a:gd name="connsiteY3629" fmla="*/ 873897 h 7420660"/>
              <a:gd name="connsiteX3630" fmla="*/ 16611782 w 23801362"/>
              <a:gd name="connsiteY3630" fmla="*/ 869084 h 7420660"/>
              <a:gd name="connsiteX3631" fmla="*/ 16580922 w 23801362"/>
              <a:gd name="connsiteY3631" fmla="*/ 873209 h 7420660"/>
              <a:gd name="connsiteX3632" fmla="*/ 16602964 w 23801362"/>
              <a:gd name="connsiteY3632" fmla="*/ 883179 h 7420660"/>
              <a:gd name="connsiteX3633" fmla="*/ 16639336 w 23801362"/>
              <a:gd name="connsiteY3633" fmla="*/ 873209 h 7420660"/>
              <a:gd name="connsiteX3634" fmla="*/ 16611782 w 23801362"/>
              <a:gd name="connsiteY3634" fmla="*/ 869084 h 7420660"/>
              <a:gd name="connsiteX3635" fmla="*/ 9615271 w 23801362"/>
              <a:gd name="connsiteY3635" fmla="*/ 858770 h 7420660"/>
              <a:gd name="connsiteX3636" fmla="*/ 9640622 w 23801362"/>
              <a:gd name="connsiteY3636" fmla="*/ 866677 h 7420660"/>
              <a:gd name="connsiteX3637" fmla="*/ 9616373 w 23801362"/>
              <a:gd name="connsiteY3637" fmla="*/ 891430 h 7420660"/>
              <a:gd name="connsiteX3638" fmla="*/ 9591023 w 23801362"/>
              <a:gd name="connsiteY3638" fmla="*/ 866677 h 7420660"/>
              <a:gd name="connsiteX3639" fmla="*/ 9615271 w 23801362"/>
              <a:gd name="connsiteY3639" fmla="*/ 858770 h 7420660"/>
              <a:gd name="connsiteX3640" fmla="*/ 10102426 w 23801362"/>
              <a:gd name="connsiteY3640" fmla="*/ 848457 h 7420660"/>
              <a:gd name="connsiteX3641" fmla="*/ 10047318 w 23801362"/>
              <a:gd name="connsiteY3641" fmla="*/ 873897 h 7420660"/>
              <a:gd name="connsiteX3642" fmla="*/ 9913956 w 23801362"/>
              <a:gd name="connsiteY3642" fmla="*/ 879053 h 7420660"/>
              <a:gd name="connsiteX3643" fmla="*/ 10010946 w 23801362"/>
              <a:gd name="connsiteY3643" fmla="*/ 853613 h 7420660"/>
              <a:gd name="connsiteX3644" fmla="*/ 3600784 w 23801362"/>
              <a:gd name="connsiteY3644" fmla="*/ 848457 h 7420660"/>
              <a:gd name="connsiteX3645" fmla="*/ 3607397 w 23801362"/>
              <a:gd name="connsiteY3645" fmla="*/ 866677 h 7420660"/>
              <a:gd name="connsiteX3646" fmla="*/ 3577639 w 23801362"/>
              <a:gd name="connsiteY3646" fmla="*/ 886273 h 7420660"/>
              <a:gd name="connsiteX3647" fmla="*/ 3568822 w 23801362"/>
              <a:gd name="connsiteY3647" fmla="*/ 866677 h 7420660"/>
              <a:gd name="connsiteX3648" fmla="*/ 3600784 w 23801362"/>
              <a:gd name="connsiteY3648" fmla="*/ 848457 h 7420660"/>
              <a:gd name="connsiteX3649" fmla="*/ 7237912 w 23801362"/>
              <a:gd name="connsiteY3649" fmla="*/ 847082 h 7420660"/>
              <a:gd name="connsiteX3650" fmla="*/ 7275386 w 23801362"/>
              <a:gd name="connsiteY3650" fmla="*/ 850519 h 7420660"/>
              <a:gd name="connsiteX3651" fmla="*/ 7192724 w 23801362"/>
              <a:gd name="connsiteY3651" fmla="*/ 884210 h 7420660"/>
              <a:gd name="connsiteX3652" fmla="*/ 7062668 w 23801362"/>
              <a:gd name="connsiteY3652" fmla="*/ 947810 h 7420660"/>
              <a:gd name="connsiteX3653" fmla="*/ 7006458 w 23801362"/>
              <a:gd name="connsiteY3653" fmla="*/ 985283 h 7420660"/>
              <a:gd name="connsiteX3654" fmla="*/ 7009765 w 23801362"/>
              <a:gd name="connsiteY3654" fmla="*/ 960874 h 7420660"/>
              <a:gd name="connsiteX3655" fmla="*/ 7032910 w 23801362"/>
              <a:gd name="connsiteY3655" fmla="*/ 902431 h 7420660"/>
              <a:gd name="connsiteX3656" fmla="*/ 7150842 w 23801362"/>
              <a:gd name="connsiteY3656" fmla="*/ 854645 h 7420660"/>
              <a:gd name="connsiteX3657" fmla="*/ 7237912 w 23801362"/>
              <a:gd name="connsiteY3657" fmla="*/ 847082 h 7420660"/>
              <a:gd name="connsiteX3658" fmla="*/ 2942795 w 23801362"/>
              <a:gd name="connsiteY3658" fmla="*/ 824048 h 7420660"/>
              <a:gd name="connsiteX3659" fmla="*/ 2951612 w 23801362"/>
              <a:gd name="connsiteY3659" fmla="*/ 842269 h 7420660"/>
              <a:gd name="connsiteX3660" fmla="*/ 2929570 w 23801362"/>
              <a:gd name="connsiteY3660" fmla="*/ 860833 h 7420660"/>
              <a:gd name="connsiteX3661" fmla="*/ 2920752 w 23801362"/>
              <a:gd name="connsiteY3661" fmla="*/ 842269 h 7420660"/>
              <a:gd name="connsiteX3662" fmla="*/ 2942795 w 23801362"/>
              <a:gd name="connsiteY3662" fmla="*/ 824048 h 7420660"/>
              <a:gd name="connsiteX3663" fmla="*/ 5238594 w 23801362"/>
              <a:gd name="connsiteY3663" fmla="*/ 804796 h 7420660"/>
              <a:gd name="connsiteX3664" fmla="*/ 5291498 w 23801362"/>
              <a:gd name="connsiteY3664" fmla="*/ 806515 h 7420660"/>
              <a:gd name="connsiteX3665" fmla="*/ 5238594 w 23801362"/>
              <a:gd name="connsiteY3665" fmla="*/ 861521 h 7420660"/>
              <a:gd name="connsiteX3666" fmla="*/ 5100824 w 23801362"/>
              <a:gd name="connsiteY3666" fmla="*/ 890055 h 7420660"/>
              <a:gd name="connsiteX3667" fmla="*/ 5169158 w 23801362"/>
              <a:gd name="connsiteY3667" fmla="*/ 820610 h 7420660"/>
              <a:gd name="connsiteX3668" fmla="*/ 5238594 w 23801362"/>
              <a:gd name="connsiteY3668" fmla="*/ 804796 h 7420660"/>
              <a:gd name="connsiteX3669" fmla="*/ 6319813 w 23801362"/>
              <a:gd name="connsiteY3669" fmla="*/ 803765 h 7420660"/>
              <a:gd name="connsiteX3670" fmla="*/ 6288952 w 23801362"/>
              <a:gd name="connsiteY3670" fmla="*/ 836081 h 7420660"/>
              <a:gd name="connsiteX3671" fmla="*/ 6263602 w 23801362"/>
              <a:gd name="connsiteY3671" fmla="*/ 827830 h 7420660"/>
              <a:gd name="connsiteX3672" fmla="*/ 6319813 w 23801362"/>
              <a:gd name="connsiteY3672" fmla="*/ 803765 h 7420660"/>
              <a:gd name="connsiteX3673" fmla="*/ 4856144 w 23801362"/>
              <a:gd name="connsiteY3673" fmla="*/ 802390 h 7420660"/>
              <a:gd name="connsiteX3674" fmla="*/ 4841816 w 23801362"/>
              <a:gd name="connsiteY3674" fmla="*/ 821985 h 7420660"/>
              <a:gd name="connsiteX3675" fmla="*/ 4767972 w 23801362"/>
              <a:gd name="connsiteY3675" fmla="*/ 859802 h 7420660"/>
              <a:gd name="connsiteX3676" fmla="*/ 4723886 w 23801362"/>
              <a:gd name="connsiteY3676" fmla="*/ 879053 h 7420660"/>
              <a:gd name="connsiteX3677" fmla="*/ 4634610 w 23801362"/>
              <a:gd name="connsiteY3677" fmla="*/ 910681 h 7420660"/>
              <a:gd name="connsiteX3678" fmla="*/ 4449448 w 23801362"/>
              <a:gd name="connsiteY3678" fmla="*/ 982188 h 7420660"/>
              <a:gd name="connsiteX3679" fmla="*/ 4856144 w 23801362"/>
              <a:gd name="connsiteY3679" fmla="*/ 802390 h 7420660"/>
              <a:gd name="connsiteX3680" fmla="*/ 19976676 w 23801362"/>
              <a:gd name="connsiteY3680" fmla="*/ 788982 h 7420660"/>
              <a:gd name="connsiteX3681" fmla="*/ 19956838 w 23801362"/>
              <a:gd name="connsiteY3681" fmla="*/ 808578 h 7420660"/>
              <a:gd name="connsiteX3682" fmla="*/ 19976676 w 23801362"/>
              <a:gd name="connsiteY3682" fmla="*/ 827830 h 7420660"/>
              <a:gd name="connsiteX3683" fmla="*/ 19995414 w 23801362"/>
              <a:gd name="connsiteY3683" fmla="*/ 808578 h 7420660"/>
              <a:gd name="connsiteX3684" fmla="*/ 19976676 w 23801362"/>
              <a:gd name="connsiteY3684" fmla="*/ 788982 h 7420660"/>
              <a:gd name="connsiteX3685" fmla="*/ 10902594 w 23801362"/>
              <a:gd name="connsiteY3685" fmla="*/ 786232 h 7420660"/>
              <a:gd name="connsiteX3686" fmla="*/ 10961008 w 23801362"/>
              <a:gd name="connsiteY3686" fmla="*/ 808578 h 7420660"/>
              <a:gd name="connsiteX3687" fmla="*/ 10889368 w 23801362"/>
              <a:gd name="connsiteY3687" fmla="*/ 808578 h 7420660"/>
              <a:gd name="connsiteX3688" fmla="*/ 10902594 w 23801362"/>
              <a:gd name="connsiteY3688" fmla="*/ 786232 h 7420660"/>
              <a:gd name="connsiteX3689" fmla="*/ 6189758 w 23801362"/>
              <a:gd name="connsiteY3689" fmla="*/ 785888 h 7420660"/>
              <a:gd name="connsiteX3690" fmla="*/ 6204086 w 23801362"/>
              <a:gd name="connsiteY3690" fmla="*/ 791389 h 7420660"/>
              <a:gd name="connsiteX3691" fmla="*/ 6204086 w 23801362"/>
              <a:gd name="connsiteY3691" fmla="*/ 817860 h 7420660"/>
              <a:gd name="connsiteX3692" fmla="*/ 6177634 w 23801362"/>
              <a:gd name="connsiteY3692" fmla="*/ 817860 h 7420660"/>
              <a:gd name="connsiteX3693" fmla="*/ 6177634 w 23801362"/>
              <a:gd name="connsiteY3693" fmla="*/ 791389 h 7420660"/>
              <a:gd name="connsiteX3694" fmla="*/ 6189758 w 23801362"/>
              <a:gd name="connsiteY3694" fmla="*/ 785888 h 7420660"/>
              <a:gd name="connsiteX3695" fmla="*/ 12761938 w 23801362"/>
              <a:gd name="connsiteY3695" fmla="*/ 776950 h 7420660"/>
              <a:gd name="connsiteX3696" fmla="*/ 12785084 w 23801362"/>
              <a:gd name="connsiteY3696" fmla="*/ 788295 h 7420660"/>
              <a:gd name="connsiteX3697" fmla="*/ 12761938 w 23801362"/>
              <a:gd name="connsiteY3697" fmla="*/ 809609 h 7420660"/>
              <a:gd name="connsiteX3698" fmla="*/ 12736588 w 23801362"/>
              <a:gd name="connsiteY3698" fmla="*/ 788295 h 7420660"/>
              <a:gd name="connsiteX3699" fmla="*/ 12761938 w 23801362"/>
              <a:gd name="connsiteY3699" fmla="*/ 776950 h 7420660"/>
              <a:gd name="connsiteX3700" fmla="*/ 9426803 w 23801362"/>
              <a:gd name="connsiteY3700" fmla="*/ 767668 h 7420660"/>
              <a:gd name="connsiteX3701" fmla="*/ 9438925 w 23801362"/>
              <a:gd name="connsiteY3701" fmla="*/ 768699 h 7420660"/>
              <a:gd name="connsiteX3702" fmla="*/ 9476399 w 23801362"/>
              <a:gd name="connsiteY3702" fmla="*/ 791389 h 7420660"/>
              <a:gd name="connsiteX3703" fmla="*/ 9440028 w 23801362"/>
              <a:gd name="connsiteY3703" fmla="*/ 812703 h 7420660"/>
              <a:gd name="connsiteX3704" fmla="*/ 9420189 w 23801362"/>
              <a:gd name="connsiteY3704" fmla="*/ 772825 h 7420660"/>
              <a:gd name="connsiteX3705" fmla="*/ 9426803 w 23801362"/>
              <a:gd name="connsiteY3705" fmla="*/ 767668 h 7420660"/>
              <a:gd name="connsiteX3706" fmla="*/ 17409746 w 23801362"/>
              <a:gd name="connsiteY3706" fmla="*/ 749447 h 7420660"/>
              <a:gd name="connsiteX3707" fmla="*/ 17502328 w 23801362"/>
              <a:gd name="connsiteY3707" fmla="*/ 765605 h 7420660"/>
              <a:gd name="connsiteX3708" fmla="*/ 17395418 w 23801362"/>
              <a:gd name="connsiteY3708" fmla="*/ 765605 h 7420660"/>
              <a:gd name="connsiteX3709" fmla="*/ 17328186 w 23801362"/>
              <a:gd name="connsiteY3709" fmla="*/ 752541 h 7420660"/>
              <a:gd name="connsiteX3710" fmla="*/ 10372456 w 23801362"/>
              <a:gd name="connsiteY3710" fmla="*/ 749447 h 7420660"/>
              <a:gd name="connsiteX3711" fmla="*/ 10379068 w 23801362"/>
              <a:gd name="connsiteY3711" fmla="*/ 774543 h 7420660"/>
              <a:gd name="connsiteX3712" fmla="*/ 10299712 w 23801362"/>
              <a:gd name="connsiteY3712" fmla="*/ 797233 h 7420660"/>
              <a:gd name="connsiteX3713" fmla="*/ 10293100 w 23801362"/>
              <a:gd name="connsiteY3713" fmla="*/ 786920 h 7420660"/>
              <a:gd name="connsiteX3714" fmla="*/ 10327266 w 23801362"/>
              <a:gd name="connsiteY3714" fmla="*/ 764917 h 7420660"/>
              <a:gd name="connsiteX3715" fmla="*/ 10372456 w 23801362"/>
              <a:gd name="connsiteY3715" fmla="*/ 749447 h 7420660"/>
              <a:gd name="connsiteX3716" fmla="*/ 3795867 w 23801362"/>
              <a:gd name="connsiteY3716" fmla="*/ 746697 h 7420660"/>
              <a:gd name="connsiteX3717" fmla="*/ 3809094 w 23801362"/>
              <a:gd name="connsiteY3717" fmla="*/ 749447 h 7420660"/>
              <a:gd name="connsiteX3718" fmla="*/ 3789254 w 23801362"/>
              <a:gd name="connsiteY3718" fmla="*/ 781763 h 7420660"/>
              <a:gd name="connsiteX3719" fmla="*/ 3762802 w 23801362"/>
              <a:gd name="connsiteY3719" fmla="*/ 786232 h 7420660"/>
              <a:gd name="connsiteX3720" fmla="*/ 3795867 w 23801362"/>
              <a:gd name="connsiteY3720" fmla="*/ 746697 h 7420660"/>
              <a:gd name="connsiteX3721" fmla="*/ 13421028 w 23801362"/>
              <a:gd name="connsiteY3721" fmla="*/ 739821 h 7420660"/>
              <a:gd name="connsiteX3722" fmla="*/ 13477240 w 23801362"/>
              <a:gd name="connsiteY3722" fmla="*/ 747385 h 7420660"/>
              <a:gd name="connsiteX3723" fmla="*/ 13470626 w 23801362"/>
              <a:gd name="connsiteY3723" fmla="*/ 762511 h 7420660"/>
              <a:gd name="connsiteX3724" fmla="*/ 13412212 w 23801362"/>
              <a:gd name="connsiteY3724" fmla="*/ 802390 h 7420660"/>
              <a:gd name="connsiteX3725" fmla="*/ 13386862 w 23801362"/>
              <a:gd name="connsiteY3725" fmla="*/ 804453 h 7420660"/>
              <a:gd name="connsiteX3726" fmla="*/ 13320732 w 23801362"/>
              <a:gd name="connsiteY3726" fmla="*/ 760448 h 7420660"/>
              <a:gd name="connsiteX3727" fmla="*/ 13351592 w 23801362"/>
              <a:gd name="connsiteY3727" fmla="*/ 743259 h 7420660"/>
              <a:gd name="connsiteX3728" fmla="*/ 13421028 w 23801362"/>
              <a:gd name="connsiteY3728" fmla="*/ 739821 h 7420660"/>
              <a:gd name="connsiteX3729" fmla="*/ 13603988 w 23801362"/>
              <a:gd name="connsiteY3729" fmla="*/ 739134 h 7420660"/>
              <a:gd name="connsiteX3730" fmla="*/ 13640360 w 23801362"/>
              <a:gd name="connsiteY3730" fmla="*/ 748072 h 7420660"/>
              <a:gd name="connsiteX3731" fmla="*/ 13605090 w 23801362"/>
              <a:gd name="connsiteY3731" fmla="*/ 771793 h 7420660"/>
              <a:gd name="connsiteX3732" fmla="*/ 13567616 w 23801362"/>
              <a:gd name="connsiteY3732" fmla="*/ 748072 h 7420660"/>
              <a:gd name="connsiteX3733" fmla="*/ 13603988 w 23801362"/>
              <a:gd name="connsiteY3733" fmla="*/ 739134 h 7420660"/>
              <a:gd name="connsiteX3734" fmla="*/ 13763800 w 23801362"/>
              <a:gd name="connsiteY3734" fmla="*/ 733977 h 7420660"/>
              <a:gd name="connsiteX3735" fmla="*/ 13771516 w 23801362"/>
              <a:gd name="connsiteY3735" fmla="*/ 746009 h 7420660"/>
              <a:gd name="connsiteX3736" fmla="*/ 13747268 w 23801362"/>
              <a:gd name="connsiteY3736" fmla="*/ 766636 h 7420660"/>
              <a:gd name="connsiteX3737" fmla="*/ 13721920 w 23801362"/>
              <a:gd name="connsiteY3737" fmla="*/ 759761 h 7420660"/>
              <a:gd name="connsiteX3738" fmla="*/ 13747268 w 23801362"/>
              <a:gd name="connsiteY3738" fmla="*/ 737071 h 7420660"/>
              <a:gd name="connsiteX3739" fmla="*/ 13763800 w 23801362"/>
              <a:gd name="connsiteY3739" fmla="*/ 733977 h 7420660"/>
              <a:gd name="connsiteX3740" fmla="*/ 15235184 w 23801362"/>
              <a:gd name="connsiteY3740" fmla="*/ 724007 h 7420660"/>
              <a:gd name="connsiteX3741" fmla="*/ 15206528 w 23801362"/>
              <a:gd name="connsiteY3741" fmla="*/ 724695 h 7420660"/>
              <a:gd name="connsiteX3742" fmla="*/ 15169056 w 23801362"/>
              <a:gd name="connsiteY3742" fmla="*/ 752541 h 7420660"/>
              <a:gd name="connsiteX3743" fmla="*/ 15206528 w 23801362"/>
              <a:gd name="connsiteY3743" fmla="*/ 768699 h 7420660"/>
              <a:gd name="connsiteX3744" fmla="*/ 15245104 w 23801362"/>
              <a:gd name="connsiteY3744" fmla="*/ 740853 h 7420660"/>
              <a:gd name="connsiteX3745" fmla="*/ 15235184 w 23801362"/>
              <a:gd name="connsiteY3745" fmla="*/ 724007 h 7420660"/>
              <a:gd name="connsiteX3746" fmla="*/ 4589422 w 23801362"/>
              <a:gd name="connsiteY3746" fmla="*/ 724007 h 7420660"/>
              <a:gd name="connsiteX3747" fmla="*/ 4602649 w 23801362"/>
              <a:gd name="connsiteY3747" fmla="*/ 745322 h 7420660"/>
              <a:gd name="connsiteX3748" fmla="*/ 4548643 w 23801362"/>
              <a:gd name="connsiteY3748" fmla="*/ 745322 h 7420660"/>
              <a:gd name="connsiteX3749" fmla="*/ 4589422 w 23801362"/>
              <a:gd name="connsiteY3749" fmla="*/ 724007 h 7420660"/>
              <a:gd name="connsiteX3750" fmla="*/ 13011026 w 23801362"/>
              <a:gd name="connsiteY3750" fmla="*/ 720569 h 7420660"/>
              <a:gd name="connsiteX3751" fmla="*/ 13035272 w 23801362"/>
              <a:gd name="connsiteY3751" fmla="*/ 729852 h 7420660"/>
              <a:gd name="connsiteX3752" fmla="*/ 13011026 w 23801362"/>
              <a:gd name="connsiteY3752" fmla="*/ 753229 h 7420660"/>
              <a:gd name="connsiteX3753" fmla="*/ 12986778 w 23801362"/>
              <a:gd name="connsiteY3753" fmla="*/ 729852 h 7420660"/>
              <a:gd name="connsiteX3754" fmla="*/ 13011026 w 23801362"/>
              <a:gd name="connsiteY3754" fmla="*/ 720569 h 7420660"/>
              <a:gd name="connsiteX3755" fmla="*/ 11388646 w 23801362"/>
              <a:gd name="connsiteY3755" fmla="*/ 720569 h 7420660"/>
              <a:gd name="connsiteX3756" fmla="*/ 11412894 w 23801362"/>
              <a:gd name="connsiteY3756" fmla="*/ 729852 h 7420660"/>
              <a:gd name="connsiteX3757" fmla="*/ 11388646 w 23801362"/>
              <a:gd name="connsiteY3757" fmla="*/ 753229 h 7420660"/>
              <a:gd name="connsiteX3758" fmla="*/ 11364400 w 23801362"/>
              <a:gd name="connsiteY3758" fmla="*/ 729852 h 7420660"/>
              <a:gd name="connsiteX3759" fmla="*/ 11388646 w 23801362"/>
              <a:gd name="connsiteY3759" fmla="*/ 720569 h 7420660"/>
              <a:gd name="connsiteX3760" fmla="*/ 10963212 w 23801362"/>
              <a:gd name="connsiteY3760" fmla="*/ 720569 h 7420660"/>
              <a:gd name="connsiteX3761" fmla="*/ 10988562 w 23801362"/>
              <a:gd name="connsiteY3761" fmla="*/ 729852 h 7420660"/>
              <a:gd name="connsiteX3762" fmla="*/ 10955496 w 23801362"/>
              <a:gd name="connsiteY3762" fmla="*/ 753229 h 7420660"/>
              <a:gd name="connsiteX3763" fmla="*/ 10932352 w 23801362"/>
              <a:gd name="connsiteY3763" fmla="*/ 729852 h 7420660"/>
              <a:gd name="connsiteX3764" fmla="*/ 10963212 w 23801362"/>
              <a:gd name="connsiteY3764" fmla="*/ 720569 h 7420660"/>
              <a:gd name="connsiteX3765" fmla="*/ 16049680 w 23801362"/>
              <a:gd name="connsiteY3765" fmla="*/ 719538 h 7420660"/>
              <a:gd name="connsiteX3766" fmla="*/ 16061804 w 23801362"/>
              <a:gd name="connsiteY3766" fmla="*/ 730883 h 7420660"/>
              <a:gd name="connsiteX3767" fmla="*/ 16041964 w 23801362"/>
              <a:gd name="connsiteY3767" fmla="*/ 752541 h 7420660"/>
              <a:gd name="connsiteX3768" fmla="*/ 16030944 w 23801362"/>
              <a:gd name="connsiteY3768" fmla="*/ 727789 h 7420660"/>
              <a:gd name="connsiteX3769" fmla="*/ 16049680 w 23801362"/>
              <a:gd name="connsiteY3769" fmla="*/ 719538 h 7420660"/>
              <a:gd name="connsiteX3770" fmla="*/ 15799490 w 23801362"/>
              <a:gd name="connsiteY3770" fmla="*/ 719538 h 7420660"/>
              <a:gd name="connsiteX3771" fmla="*/ 15812716 w 23801362"/>
              <a:gd name="connsiteY3771" fmla="*/ 730883 h 7420660"/>
              <a:gd name="connsiteX3772" fmla="*/ 15792876 w 23801362"/>
              <a:gd name="connsiteY3772" fmla="*/ 752541 h 7420660"/>
              <a:gd name="connsiteX3773" fmla="*/ 15780754 w 23801362"/>
              <a:gd name="connsiteY3773" fmla="*/ 727789 h 7420660"/>
              <a:gd name="connsiteX3774" fmla="*/ 15799490 w 23801362"/>
              <a:gd name="connsiteY3774" fmla="*/ 719538 h 7420660"/>
              <a:gd name="connsiteX3775" fmla="*/ 15607714 w 23801362"/>
              <a:gd name="connsiteY3775" fmla="*/ 719538 h 7420660"/>
              <a:gd name="connsiteX3776" fmla="*/ 15625348 w 23801362"/>
              <a:gd name="connsiteY3776" fmla="*/ 730883 h 7420660"/>
              <a:gd name="connsiteX3777" fmla="*/ 15596692 w 23801362"/>
              <a:gd name="connsiteY3777" fmla="*/ 752541 h 7420660"/>
              <a:gd name="connsiteX3778" fmla="*/ 15584568 w 23801362"/>
              <a:gd name="connsiteY3778" fmla="*/ 727789 h 7420660"/>
              <a:gd name="connsiteX3779" fmla="*/ 15607714 w 23801362"/>
              <a:gd name="connsiteY3779" fmla="*/ 719538 h 7420660"/>
              <a:gd name="connsiteX3780" fmla="*/ 16336242 w 23801362"/>
              <a:gd name="connsiteY3780" fmla="*/ 711631 h 7420660"/>
              <a:gd name="connsiteX3781" fmla="*/ 16654766 w 23801362"/>
              <a:gd name="connsiteY3781" fmla="*/ 752541 h 7420660"/>
              <a:gd name="connsiteX3782" fmla="*/ 16519200 w 23801362"/>
              <a:gd name="connsiteY3782" fmla="*/ 747385 h 7420660"/>
              <a:gd name="connsiteX3783" fmla="*/ 16362694 w 23801362"/>
              <a:gd name="connsiteY3783" fmla="*/ 739134 h 7420660"/>
              <a:gd name="connsiteX3784" fmla="*/ 16227128 w 23801362"/>
              <a:gd name="connsiteY3784" fmla="*/ 731914 h 7420660"/>
              <a:gd name="connsiteX3785" fmla="*/ 16336242 w 23801362"/>
              <a:gd name="connsiteY3785" fmla="*/ 711631 h 7420660"/>
              <a:gd name="connsiteX3786" fmla="*/ 12453332 w 23801362"/>
              <a:gd name="connsiteY3786" fmla="*/ 711631 h 7420660"/>
              <a:gd name="connsiteX3787" fmla="*/ 12474274 w 23801362"/>
              <a:gd name="connsiteY3787" fmla="*/ 729852 h 7420660"/>
              <a:gd name="connsiteX3788" fmla="*/ 12439004 w 23801362"/>
              <a:gd name="connsiteY3788" fmla="*/ 749447 h 7420660"/>
              <a:gd name="connsiteX3789" fmla="*/ 12419166 w 23801362"/>
              <a:gd name="connsiteY3789" fmla="*/ 729852 h 7420660"/>
              <a:gd name="connsiteX3790" fmla="*/ 12453332 w 23801362"/>
              <a:gd name="connsiteY3790" fmla="*/ 711631 h 7420660"/>
              <a:gd name="connsiteX3791" fmla="*/ 15022468 w 23801362"/>
              <a:gd name="connsiteY3791" fmla="*/ 710256 h 7420660"/>
              <a:gd name="connsiteX3792" fmla="*/ 14966256 w 23801362"/>
              <a:gd name="connsiteY3792" fmla="*/ 729852 h 7420660"/>
              <a:gd name="connsiteX3793" fmla="*/ 15033488 w 23801362"/>
              <a:gd name="connsiteY3793" fmla="*/ 749447 h 7420660"/>
              <a:gd name="connsiteX3794" fmla="*/ 15090800 w 23801362"/>
              <a:gd name="connsiteY3794" fmla="*/ 729852 h 7420660"/>
              <a:gd name="connsiteX3795" fmla="*/ 15022468 w 23801362"/>
              <a:gd name="connsiteY3795" fmla="*/ 710256 h 7420660"/>
              <a:gd name="connsiteX3796" fmla="*/ 10329472 w 23801362"/>
              <a:gd name="connsiteY3796" fmla="*/ 701318 h 7420660"/>
              <a:gd name="connsiteX3797" fmla="*/ 10346004 w 23801362"/>
              <a:gd name="connsiteY3797" fmla="*/ 713694 h 7420660"/>
              <a:gd name="connsiteX3798" fmla="*/ 10318448 w 23801362"/>
              <a:gd name="connsiteY3798" fmla="*/ 733977 h 7420660"/>
              <a:gd name="connsiteX3799" fmla="*/ 10307428 w 23801362"/>
              <a:gd name="connsiteY3799" fmla="*/ 710256 h 7420660"/>
              <a:gd name="connsiteX3800" fmla="*/ 10329472 w 23801362"/>
              <a:gd name="connsiteY3800" fmla="*/ 701318 h 7420660"/>
              <a:gd name="connsiteX3801" fmla="*/ 14210176 w 23801362"/>
              <a:gd name="connsiteY3801" fmla="*/ 691004 h 7420660"/>
              <a:gd name="connsiteX3802" fmla="*/ 14157272 w 23801362"/>
              <a:gd name="connsiteY3802" fmla="*/ 710256 h 7420660"/>
              <a:gd name="connsiteX3803" fmla="*/ 14223402 w 23801362"/>
              <a:gd name="connsiteY3803" fmla="*/ 710256 h 7420660"/>
              <a:gd name="connsiteX3804" fmla="*/ 14210176 w 23801362"/>
              <a:gd name="connsiteY3804" fmla="*/ 691004 h 7420660"/>
              <a:gd name="connsiteX3805" fmla="*/ 16691138 w 23801362"/>
              <a:gd name="connsiteY3805" fmla="*/ 676565 h 7420660"/>
              <a:gd name="connsiteX3806" fmla="*/ 16716488 w 23801362"/>
              <a:gd name="connsiteY3806" fmla="*/ 685847 h 7420660"/>
              <a:gd name="connsiteX3807" fmla="*/ 16683422 w 23801362"/>
              <a:gd name="connsiteY3807" fmla="*/ 709568 h 7420660"/>
              <a:gd name="connsiteX3808" fmla="*/ 16661380 w 23801362"/>
              <a:gd name="connsiteY3808" fmla="*/ 685847 h 7420660"/>
              <a:gd name="connsiteX3809" fmla="*/ 16691138 w 23801362"/>
              <a:gd name="connsiteY3809" fmla="*/ 676565 h 7420660"/>
              <a:gd name="connsiteX3810" fmla="*/ 9574491 w 23801362"/>
              <a:gd name="connsiteY3810" fmla="*/ 675878 h 7420660"/>
              <a:gd name="connsiteX3811" fmla="*/ 9641723 w 23801362"/>
              <a:gd name="connsiteY3811" fmla="*/ 676565 h 7420660"/>
              <a:gd name="connsiteX3812" fmla="*/ 9574491 w 23801362"/>
              <a:gd name="connsiteY3812" fmla="*/ 690317 h 7420660"/>
              <a:gd name="connsiteX3813" fmla="*/ 9366183 w 23801362"/>
              <a:gd name="connsiteY3813" fmla="*/ 709568 h 7420660"/>
              <a:gd name="connsiteX3814" fmla="*/ 9574491 w 23801362"/>
              <a:gd name="connsiteY3814" fmla="*/ 675878 h 7420660"/>
              <a:gd name="connsiteX3815" fmla="*/ 10551004 w 23801362"/>
              <a:gd name="connsiteY3815" fmla="*/ 673471 h 7420660"/>
              <a:gd name="connsiteX3816" fmla="*/ 10588478 w 23801362"/>
              <a:gd name="connsiteY3816" fmla="*/ 693067 h 7420660"/>
              <a:gd name="connsiteX3817" fmla="*/ 10593988 w 23801362"/>
              <a:gd name="connsiteY3817" fmla="*/ 712319 h 7420660"/>
              <a:gd name="connsiteX3818" fmla="*/ 10620440 w 23801362"/>
              <a:gd name="connsiteY3818" fmla="*/ 691004 h 7420660"/>
              <a:gd name="connsiteX3819" fmla="*/ 10666732 w 23801362"/>
              <a:gd name="connsiteY3819" fmla="*/ 678628 h 7420660"/>
              <a:gd name="connsiteX3820" fmla="*/ 10652404 w 23801362"/>
              <a:gd name="connsiteY3820" fmla="*/ 709568 h 7420660"/>
              <a:gd name="connsiteX3821" fmla="*/ 10597296 w 23801362"/>
              <a:gd name="connsiteY3821" fmla="*/ 760448 h 7420660"/>
              <a:gd name="connsiteX3822" fmla="*/ 10549904 w 23801362"/>
              <a:gd name="connsiteY3822" fmla="*/ 758386 h 7420660"/>
              <a:gd name="connsiteX3823" fmla="*/ 10548800 w 23801362"/>
              <a:gd name="connsiteY3823" fmla="*/ 712319 h 7420660"/>
              <a:gd name="connsiteX3824" fmla="*/ 10516838 w 23801362"/>
              <a:gd name="connsiteY3824" fmla="*/ 707162 h 7420660"/>
              <a:gd name="connsiteX3825" fmla="*/ 10487080 w 23801362"/>
              <a:gd name="connsiteY3825" fmla="*/ 696161 h 7420660"/>
              <a:gd name="connsiteX3826" fmla="*/ 10551004 w 23801362"/>
              <a:gd name="connsiteY3826" fmla="*/ 673471 h 7420660"/>
              <a:gd name="connsiteX3827" fmla="*/ 9316586 w 23801362"/>
              <a:gd name="connsiteY3827" fmla="*/ 673471 h 7420660"/>
              <a:gd name="connsiteX3828" fmla="*/ 9334220 w 23801362"/>
              <a:gd name="connsiteY3828" fmla="*/ 693067 h 7420660"/>
              <a:gd name="connsiteX3829" fmla="*/ 9316586 w 23801362"/>
              <a:gd name="connsiteY3829" fmla="*/ 711631 h 7420660"/>
              <a:gd name="connsiteX3830" fmla="*/ 9297849 w 23801362"/>
              <a:gd name="connsiteY3830" fmla="*/ 693067 h 7420660"/>
              <a:gd name="connsiteX3831" fmla="*/ 9316586 w 23801362"/>
              <a:gd name="connsiteY3831" fmla="*/ 673471 h 7420660"/>
              <a:gd name="connsiteX3832" fmla="*/ 17801012 w 23801362"/>
              <a:gd name="connsiteY3832" fmla="*/ 652157 h 7420660"/>
              <a:gd name="connsiteX3833" fmla="*/ 17877062 w 23801362"/>
              <a:gd name="connsiteY3833" fmla="*/ 678628 h 7420660"/>
              <a:gd name="connsiteX3834" fmla="*/ 17890288 w 23801362"/>
              <a:gd name="connsiteY3834" fmla="*/ 711631 h 7420660"/>
              <a:gd name="connsiteX3835" fmla="*/ 17847304 w 23801362"/>
              <a:gd name="connsiteY3835" fmla="*/ 688941 h 7420660"/>
              <a:gd name="connsiteX3836" fmla="*/ 17814238 w 23801362"/>
              <a:gd name="connsiteY3836" fmla="*/ 665564 h 7420660"/>
              <a:gd name="connsiteX3837" fmla="*/ 17801012 w 23801362"/>
              <a:gd name="connsiteY3837" fmla="*/ 652157 h 7420660"/>
              <a:gd name="connsiteX3838" fmla="*/ 5167331 w 23801362"/>
              <a:gd name="connsiteY3838" fmla="*/ 638816 h 7420660"/>
              <a:gd name="connsiteX3839" fmla="*/ 5179078 w 23801362"/>
              <a:gd name="connsiteY3839" fmla="*/ 639780 h 7420660"/>
              <a:gd name="connsiteX3840" fmla="*/ 5125072 w 23801362"/>
              <a:gd name="connsiteY3840" fmla="*/ 674846 h 7420660"/>
              <a:gd name="connsiteX3841" fmla="*/ 4961952 w 23801362"/>
              <a:gd name="connsiteY3841" fmla="*/ 719538 h 7420660"/>
              <a:gd name="connsiteX3842" fmla="*/ 4788913 w 23801362"/>
              <a:gd name="connsiteY3842" fmla="*/ 759761 h 7420660"/>
              <a:gd name="connsiteX3843" fmla="*/ 5167331 w 23801362"/>
              <a:gd name="connsiteY3843" fmla="*/ 638816 h 7420660"/>
              <a:gd name="connsiteX3844" fmla="*/ 17128696 w 23801362"/>
              <a:gd name="connsiteY3844" fmla="*/ 630498 h 7420660"/>
              <a:gd name="connsiteX3845" fmla="*/ 17169476 w 23801362"/>
              <a:gd name="connsiteY3845" fmla="*/ 644250 h 7420660"/>
              <a:gd name="connsiteX3846" fmla="*/ 17236706 w 23801362"/>
              <a:gd name="connsiteY3846" fmla="*/ 668658 h 7420660"/>
              <a:gd name="connsiteX3847" fmla="*/ 17266466 w 23801362"/>
              <a:gd name="connsiteY3847" fmla="*/ 687910 h 7420660"/>
              <a:gd name="connsiteX3848" fmla="*/ 17182700 w 23801362"/>
              <a:gd name="connsiteY3848" fmla="*/ 685160 h 7420660"/>
              <a:gd name="connsiteX3849" fmla="*/ 17042726 w 23801362"/>
              <a:gd name="connsiteY3849" fmla="*/ 715413 h 7420660"/>
              <a:gd name="connsiteX3850" fmla="*/ 16769392 w 23801362"/>
              <a:gd name="connsiteY3850" fmla="*/ 728820 h 7420660"/>
              <a:gd name="connsiteX3851" fmla="*/ 16807966 w 23801362"/>
              <a:gd name="connsiteY3851" fmla="*/ 685847 h 7420660"/>
              <a:gd name="connsiteX3852" fmla="*/ 16805762 w 23801362"/>
              <a:gd name="connsiteY3852" fmla="*/ 707162 h 7420660"/>
              <a:gd name="connsiteX3853" fmla="*/ 16793638 w 23801362"/>
              <a:gd name="connsiteY3853" fmla="*/ 726758 h 7420660"/>
              <a:gd name="connsiteX3854" fmla="*/ 16931408 w 23801362"/>
              <a:gd name="connsiteY3854" fmla="*/ 717475 h 7420660"/>
              <a:gd name="connsiteX3855" fmla="*/ 16979904 w 23801362"/>
              <a:gd name="connsiteY3855" fmla="*/ 687910 h 7420660"/>
              <a:gd name="connsiteX3856" fmla="*/ 17075792 w 23801362"/>
              <a:gd name="connsiteY3856" fmla="*/ 653188 h 7420660"/>
              <a:gd name="connsiteX3857" fmla="*/ 17128696 w 23801362"/>
              <a:gd name="connsiteY3857" fmla="*/ 630498 h 7420660"/>
              <a:gd name="connsiteX3858" fmla="*/ 4026218 w 23801362"/>
              <a:gd name="connsiteY3858" fmla="*/ 629811 h 7420660"/>
              <a:gd name="connsiteX3859" fmla="*/ 3998664 w 23801362"/>
              <a:gd name="connsiteY3859" fmla="*/ 654219 h 7420660"/>
              <a:gd name="connsiteX3860" fmla="*/ 3920411 w 23801362"/>
              <a:gd name="connsiteY3860" fmla="*/ 668658 h 7420660"/>
              <a:gd name="connsiteX3861" fmla="*/ 3989847 w 23801362"/>
              <a:gd name="connsiteY3861" fmla="*/ 637718 h 7420660"/>
              <a:gd name="connsiteX3862" fmla="*/ 4026218 w 23801362"/>
              <a:gd name="connsiteY3862" fmla="*/ 629811 h 7420660"/>
              <a:gd name="connsiteX3863" fmla="*/ 17592704 w 23801362"/>
              <a:gd name="connsiteY3863" fmla="*/ 628779 h 7420660"/>
              <a:gd name="connsiteX3864" fmla="*/ 17691898 w 23801362"/>
              <a:gd name="connsiteY3864" fmla="*/ 648031 h 7420660"/>
              <a:gd name="connsiteX3865" fmla="*/ 17641200 w 23801362"/>
              <a:gd name="connsiteY3865" fmla="*/ 661095 h 7420660"/>
              <a:gd name="connsiteX3866" fmla="*/ 17540902 w 23801362"/>
              <a:gd name="connsiteY3866" fmla="*/ 642874 h 7420660"/>
              <a:gd name="connsiteX3867" fmla="*/ 17592704 w 23801362"/>
              <a:gd name="connsiteY3867" fmla="*/ 628779 h 7420660"/>
              <a:gd name="connsiteX3868" fmla="*/ 7447322 w 23801362"/>
              <a:gd name="connsiteY3868" fmla="*/ 627404 h 7420660"/>
              <a:gd name="connsiteX3869" fmla="*/ 7622566 w 23801362"/>
              <a:gd name="connsiteY3869" fmla="*/ 658345 h 7420660"/>
              <a:gd name="connsiteX3870" fmla="*/ 7722862 w 23801362"/>
              <a:gd name="connsiteY3870" fmla="*/ 680003 h 7420660"/>
              <a:gd name="connsiteX3871" fmla="*/ 7814342 w 23801362"/>
              <a:gd name="connsiteY3871" fmla="*/ 655251 h 7420660"/>
              <a:gd name="connsiteX3872" fmla="*/ 7805524 w 23801362"/>
              <a:gd name="connsiteY3872" fmla="*/ 676565 h 7420660"/>
              <a:gd name="connsiteX3873" fmla="*/ 7447322 w 23801362"/>
              <a:gd name="connsiteY3873" fmla="*/ 699942 h 7420660"/>
              <a:gd name="connsiteX3874" fmla="*/ 7374580 w 23801362"/>
              <a:gd name="connsiteY3874" fmla="*/ 680003 h 7420660"/>
              <a:gd name="connsiteX3875" fmla="*/ 7447322 w 23801362"/>
              <a:gd name="connsiteY3875" fmla="*/ 627404 h 7420660"/>
              <a:gd name="connsiteX3876" fmla="*/ 5285987 w 23801362"/>
              <a:gd name="connsiteY3876" fmla="*/ 621560 h 7420660"/>
              <a:gd name="connsiteX3877" fmla="*/ 5310234 w 23801362"/>
              <a:gd name="connsiteY3877" fmla="*/ 632561 h 7420660"/>
              <a:gd name="connsiteX3878" fmla="*/ 5285987 w 23801362"/>
              <a:gd name="connsiteY3878" fmla="*/ 654219 h 7420660"/>
              <a:gd name="connsiteX3879" fmla="*/ 5261740 w 23801362"/>
              <a:gd name="connsiteY3879" fmla="*/ 632561 h 7420660"/>
              <a:gd name="connsiteX3880" fmla="*/ 5285987 w 23801362"/>
              <a:gd name="connsiteY3880" fmla="*/ 621560 h 7420660"/>
              <a:gd name="connsiteX3881" fmla="*/ 15172360 w 23801362"/>
              <a:gd name="connsiteY3881" fmla="*/ 613309 h 7420660"/>
              <a:gd name="connsiteX3882" fmla="*/ 15110640 w 23801362"/>
              <a:gd name="connsiteY3882" fmla="*/ 632561 h 7420660"/>
              <a:gd name="connsiteX3883" fmla="*/ 15144808 w 23801362"/>
              <a:gd name="connsiteY3883" fmla="*/ 652157 h 7420660"/>
              <a:gd name="connsiteX3884" fmla="*/ 15206528 w 23801362"/>
              <a:gd name="connsiteY3884" fmla="*/ 632561 h 7420660"/>
              <a:gd name="connsiteX3885" fmla="*/ 15172360 w 23801362"/>
              <a:gd name="connsiteY3885" fmla="*/ 613309 h 7420660"/>
              <a:gd name="connsiteX3886" fmla="*/ 18242978 w 23801362"/>
              <a:gd name="connsiteY3886" fmla="*/ 608496 h 7420660"/>
              <a:gd name="connsiteX3887" fmla="*/ 18294780 w 23801362"/>
              <a:gd name="connsiteY3887" fmla="*/ 661095 h 7420660"/>
              <a:gd name="connsiteX3888" fmla="*/ 18506394 w 23801362"/>
              <a:gd name="connsiteY3888" fmla="*/ 729852 h 7420660"/>
              <a:gd name="connsiteX3889" fmla="*/ 18687150 w 23801362"/>
              <a:gd name="connsiteY3889" fmla="*/ 702349 h 7420660"/>
              <a:gd name="connsiteX3890" fmla="*/ 18357604 w 23801362"/>
              <a:gd name="connsiteY3890" fmla="*/ 619497 h 7420660"/>
              <a:gd name="connsiteX3891" fmla="*/ 5723544 w 23801362"/>
              <a:gd name="connsiteY3891" fmla="*/ 601964 h 7420660"/>
              <a:gd name="connsiteX3892" fmla="*/ 5740077 w 23801362"/>
              <a:gd name="connsiteY3892" fmla="*/ 612278 h 7420660"/>
              <a:gd name="connsiteX3893" fmla="*/ 5712523 w 23801362"/>
              <a:gd name="connsiteY3893" fmla="*/ 634967 h 7420660"/>
              <a:gd name="connsiteX3894" fmla="*/ 5700399 w 23801362"/>
              <a:gd name="connsiteY3894" fmla="*/ 609184 h 7420660"/>
              <a:gd name="connsiteX3895" fmla="*/ 5723544 w 23801362"/>
              <a:gd name="connsiteY3895" fmla="*/ 601964 h 7420660"/>
              <a:gd name="connsiteX3896" fmla="*/ 16654766 w 23801362"/>
              <a:gd name="connsiteY3896" fmla="*/ 564492 h 7420660"/>
              <a:gd name="connsiteX3897" fmla="*/ 16680116 w 23801362"/>
              <a:gd name="connsiteY3897" fmla="*/ 573430 h 7420660"/>
              <a:gd name="connsiteX3898" fmla="*/ 16654766 w 23801362"/>
              <a:gd name="connsiteY3898" fmla="*/ 596807 h 7420660"/>
              <a:gd name="connsiteX3899" fmla="*/ 16630520 w 23801362"/>
              <a:gd name="connsiteY3899" fmla="*/ 573430 h 7420660"/>
              <a:gd name="connsiteX3900" fmla="*/ 16654766 w 23801362"/>
              <a:gd name="connsiteY3900" fmla="*/ 564492 h 7420660"/>
              <a:gd name="connsiteX3901" fmla="*/ 5274966 w 23801362"/>
              <a:gd name="connsiteY3901" fmla="*/ 564492 h 7420660"/>
              <a:gd name="connsiteX3902" fmla="*/ 5291498 w 23801362"/>
              <a:gd name="connsiteY3902" fmla="*/ 574805 h 7420660"/>
              <a:gd name="connsiteX3903" fmla="*/ 5263944 w 23801362"/>
              <a:gd name="connsiteY3903" fmla="*/ 596120 h 7420660"/>
              <a:gd name="connsiteX3904" fmla="*/ 5251820 w 23801362"/>
              <a:gd name="connsiteY3904" fmla="*/ 571368 h 7420660"/>
              <a:gd name="connsiteX3905" fmla="*/ 5274966 w 23801362"/>
              <a:gd name="connsiteY3905" fmla="*/ 564492 h 7420660"/>
              <a:gd name="connsiteX3906" fmla="*/ 16784822 w 23801362"/>
              <a:gd name="connsiteY3906" fmla="*/ 549022 h 7420660"/>
              <a:gd name="connsiteX3907" fmla="*/ 16776004 w 23801362"/>
              <a:gd name="connsiteY3907" fmla="*/ 570336 h 7420660"/>
              <a:gd name="connsiteX3908" fmla="*/ 16727508 w 23801362"/>
              <a:gd name="connsiteY3908" fmla="*/ 570336 h 7420660"/>
              <a:gd name="connsiteX3909" fmla="*/ 16784822 w 23801362"/>
              <a:gd name="connsiteY3909" fmla="*/ 549022 h 7420660"/>
              <a:gd name="connsiteX3910" fmla="*/ 17802114 w 23801362"/>
              <a:gd name="connsiteY3910" fmla="*/ 538708 h 7420660"/>
              <a:gd name="connsiteX3911" fmla="*/ 17860530 w 23801362"/>
              <a:gd name="connsiteY3911" fmla="*/ 550741 h 7420660"/>
              <a:gd name="connsiteX3912" fmla="*/ 17794400 w 23801362"/>
              <a:gd name="connsiteY3912" fmla="*/ 570336 h 7420660"/>
              <a:gd name="connsiteX3913" fmla="*/ 17738190 w 23801362"/>
              <a:gd name="connsiteY3913" fmla="*/ 545584 h 7420660"/>
              <a:gd name="connsiteX3914" fmla="*/ 17802114 w 23801362"/>
              <a:gd name="connsiteY3914" fmla="*/ 538708 h 7420660"/>
              <a:gd name="connsiteX3915" fmla="*/ 14717168 w 23801362"/>
              <a:gd name="connsiteY3915" fmla="*/ 536645 h 7420660"/>
              <a:gd name="connsiteX3916" fmla="*/ 14745824 w 23801362"/>
              <a:gd name="connsiteY3916" fmla="*/ 555210 h 7420660"/>
              <a:gd name="connsiteX3917" fmla="*/ 14706148 w 23801362"/>
              <a:gd name="connsiteY3917" fmla="*/ 574805 h 7420660"/>
              <a:gd name="connsiteX3918" fmla="*/ 14677492 w 23801362"/>
              <a:gd name="connsiteY3918" fmla="*/ 555210 h 7420660"/>
              <a:gd name="connsiteX3919" fmla="*/ 14717168 w 23801362"/>
              <a:gd name="connsiteY3919" fmla="*/ 536645 h 7420660"/>
              <a:gd name="connsiteX3920" fmla="*/ 6949147 w 23801362"/>
              <a:gd name="connsiteY3920" fmla="*/ 534583 h 7420660"/>
              <a:gd name="connsiteX3921" fmla="*/ 6993232 w 23801362"/>
              <a:gd name="connsiteY3921" fmla="*/ 555210 h 7420660"/>
              <a:gd name="connsiteX3922" fmla="*/ 7110062 w 23801362"/>
              <a:gd name="connsiteY3922" fmla="*/ 555897 h 7420660"/>
              <a:gd name="connsiteX3923" fmla="*/ 7062668 w 23801362"/>
              <a:gd name="connsiteY3923" fmla="*/ 598183 h 7420660"/>
              <a:gd name="connsiteX3924" fmla="*/ 6520407 w 23801362"/>
              <a:gd name="connsiteY3924" fmla="*/ 804453 h 7420660"/>
              <a:gd name="connsiteX3925" fmla="*/ 6421212 w 23801362"/>
              <a:gd name="connsiteY3925" fmla="*/ 796202 h 7420660"/>
              <a:gd name="connsiteX3926" fmla="*/ 6455379 w 23801362"/>
              <a:gd name="connsiteY3926" fmla="*/ 765605 h 7420660"/>
              <a:gd name="connsiteX3927" fmla="*/ 6718795 w 23801362"/>
              <a:gd name="connsiteY3927" fmla="*/ 691004 h 7420660"/>
              <a:gd name="connsiteX3928" fmla="*/ 6943636 w 23801362"/>
              <a:gd name="connsiteY3928" fmla="*/ 575493 h 7420660"/>
              <a:gd name="connsiteX3929" fmla="*/ 6949147 w 23801362"/>
              <a:gd name="connsiteY3929" fmla="*/ 534583 h 7420660"/>
              <a:gd name="connsiteX3930" fmla="*/ 9130321 w 23801362"/>
              <a:gd name="connsiteY3930" fmla="*/ 509143 h 7420660"/>
              <a:gd name="connsiteX3931" fmla="*/ 9147955 w 23801362"/>
              <a:gd name="connsiteY3931" fmla="*/ 520144 h 7420660"/>
              <a:gd name="connsiteX3932" fmla="*/ 9121503 w 23801362"/>
              <a:gd name="connsiteY3932" fmla="*/ 541115 h 7420660"/>
              <a:gd name="connsiteX3933" fmla="*/ 9108277 w 23801362"/>
              <a:gd name="connsiteY3933" fmla="*/ 517050 h 7420660"/>
              <a:gd name="connsiteX3934" fmla="*/ 9130321 w 23801362"/>
              <a:gd name="connsiteY3934" fmla="*/ 509143 h 7420660"/>
              <a:gd name="connsiteX3935" fmla="*/ 18403894 w 23801362"/>
              <a:gd name="connsiteY3935" fmla="*/ 507080 h 7420660"/>
              <a:gd name="connsiteX3936" fmla="*/ 18381850 w 23801362"/>
              <a:gd name="connsiteY3936" fmla="*/ 511206 h 7420660"/>
              <a:gd name="connsiteX3937" fmla="*/ 18398384 w 23801362"/>
              <a:gd name="connsiteY3937" fmla="*/ 555210 h 7420660"/>
              <a:gd name="connsiteX3938" fmla="*/ 18451286 w 23801362"/>
              <a:gd name="connsiteY3938" fmla="*/ 563117 h 7420660"/>
              <a:gd name="connsiteX3939" fmla="*/ 18465616 w 23801362"/>
              <a:gd name="connsiteY3939" fmla="*/ 532520 h 7420660"/>
              <a:gd name="connsiteX3940" fmla="*/ 18444674 w 23801362"/>
              <a:gd name="connsiteY3940" fmla="*/ 516362 h 7420660"/>
              <a:gd name="connsiteX3941" fmla="*/ 18403894 w 23801362"/>
              <a:gd name="connsiteY3941" fmla="*/ 507080 h 7420660"/>
              <a:gd name="connsiteX3942" fmla="*/ 8930830 w 23801362"/>
              <a:gd name="connsiteY3942" fmla="*/ 502955 h 7420660"/>
              <a:gd name="connsiteX3943" fmla="*/ 8967201 w 23801362"/>
              <a:gd name="connsiteY3943" fmla="*/ 514300 h 7420660"/>
              <a:gd name="connsiteX3944" fmla="*/ 8883437 w 23801362"/>
              <a:gd name="connsiteY3944" fmla="*/ 535958 h 7420660"/>
              <a:gd name="connsiteX3945" fmla="*/ 8779834 w 23801362"/>
              <a:gd name="connsiteY3945" fmla="*/ 531489 h 7420660"/>
              <a:gd name="connsiteX3946" fmla="*/ 8863598 w 23801362"/>
              <a:gd name="connsiteY3946" fmla="*/ 511893 h 7420660"/>
              <a:gd name="connsiteX3947" fmla="*/ 8930830 w 23801362"/>
              <a:gd name="connsiteY3947" fmla="*/ 502955 h 7420660"/>
              <a:gd name="connsiteX3948" fmla="*/ 5932955 w 23801362"/>
              <a:gd name="connsiteY3948" fmla="*/ 496767 h 7420660"/>
              <a:gd name="connsiteX3949" fmla="*/ 6001288 w 23801362"/>
              <a:gd name="connsiteY3949" fmla="*/ 504674 h 7420660"/>
              <a:gd name="connsiteX3950" fmla="*/ 5684970 w 23801362"/>
              <a:gd name="connsiteY3950" fmla="*/ 557960 h 7420660"/>
              <a:gd name="connsiteX3951" fmla="*/ 5529564 w 23801362"/>
              <a:gd name="connsiteY3951" fmla="*/ 605402 h 7420660"/>
              <a:gd name="connsiteX3952" fmla="*/ 5442494 w 23801362"/>
              <a:gd name="connsiteY3952" fmla="*/ 623623 h 7420660"/>
              <a:gd name="connsiteX3953" fmla="*/ 5476660 w 23801362"/>
              <a:gd name="connsiteY3953" fmla="*/ 585806 h 7420660"/>
              <a:gd name="connsiteX3954" fmla="*/ 5932955 w 23801362"/>
              <a:gd name="connsiteY3954" fmla="*/ 496767 h 7420660"/>
              <a:gd name="connsiteX3955" fmla="*/ 18227548 w 23801362"/>
              <a:gd name="connsiteY3955" fmla="*/ 476140 h 7420660"/>
              <a:gd name="connsiteX3956" fmla="*/ 18212118 w 23801362"/>
              <a:gd name="connsiteY3956" fmla="*/ 495048 h 7420660"/>
              <a:gd name="connsiteX3957" fmla="*/ 18256204 w 23801362"/>
              <a:gd name="connsiteY3957" fmla="*/ 514300 h 7420660"/>
              <a:gd name="connsiteX3958" fmla="*/ 18270532 w 23801362"/>
              <a:gd name="connsiteY3958" fmla="*/ 495048 h 7420660"/>
              <a:gd name="connsiteX3959" fmla="*/ 18227548 w 23801362"/>
              <a:gd name="connsiteY3959" fmla="*/ 476140 h 7420660"/>
              <a:gd name="connsiteX3960" fmla="*/ 6438846 w 23801362"/>
              <a:gd name="connsiteY3960" fmla="*/ 474421 h 7420660"/>
              <a:gd name="connsiteX3961" fmla="*/ 6468604 w 23801362"/>
              <a:gd name="connsiteY3961" fmla="*/ 493673 h 7420660"/>
              <a:gd name="connsiteX3962" fmla="*/ 6329732 w 23801362"/>
              <a:gd name="connsiteY3962" fmla="*/ 511893 h 7420660"/>
              <a:gd name="connsiteX3963" fmla="*/ 6299974 w 23801362"/>
              <a:gd name="connsiteY3963" fmla="*/ 493673 h 7420660"/>
              <a:gd name="connsiteX3964" fmla="*/ 6438846 w 23801362"/>
              <a:gd name="connsiteY3964" fmla="*/ 474421 h 7420660"/>
              <a:gd name="connsiteX3965" fmla="*/ 17018480 w 23801362"/>
              <a:gd name="connsiteY3965" fmla="*/ 465139 h 7420660"/>
              <a:gd name="connsiteX3966" fmla="*/ 17035012 w 23801362"/>
              <a:gd name="connsiteY3966" fmla="*/ 474421 h 7420660"/>
              <a:gd name="connsiteX3967" fmla="*/ 17008560 w 23801362"/>
              <a:gd name="connsiteY3967" fmla="*/ 497798 h 7420660"/>
              <a:gd name="connsiteX3968" fmla="*/ 16996436 w 23801362"/>
              <a:gd name="connsiteY3968" fmla="*/ 470983 h 7420660"/>
              <a:gd name="connsiteX3969" fmla="*/ 17018480 w 23801362"/>
              <a:gd name="connsiteY3969" fmla="*/ 465139 h 7420660"/>
              <a:gd name="connsiteX3970" fmla="*/ 17191518 w 23801362"/>
              <a:gd name="connsiteY3970" fmla="*/ 446918 h 7420660"/>
              <a:gd name="connsiteX3971" fmla="*/ 17214664 w 23801362"/>
              <a:gd name="connsiteY3971" fmla="*/ 457919 h 7420660"/>
              <a:gd name="connsiteX3972" fmla="*/ 17191518 w 23801362"/>
              <a:gd name="connsiteY3972" fmla="*/ 479577 h 7420660"/>
              <a:gd name="connsiteX3973" fmla="*/ 17167270 w 23801362"/>
              <a:gd name="connsiteY3973" fmla="*/ 457919 h 7420660"/>
              <a:gd name="connsiteX3974" fmla="*/ 17191518 w 23801362"/>
              <a:gd name="connsiteY3974" fmla="*/ 446918 h 7420660"/>
              <a:gd name="connsiteX3975" fmla="*/ 3183066 w 23801362"/>
              <a:gd name="connsiteY3975" fmla="*/ 442449 h 7420660"/>
              <a:gd name="connsiteX3976" fmla="*/ 3205109 w 23801362"/>
              <a:gd name="connsiteY3976" fmla="*/ 445543 h 7420660"/>
              <a:gd name="connsiteX3977" fmla="*/ 3239276 w 23801362"/>
              <a:gd name="connsiteY3977" fmla="*/ 475452 h 7420660"/>
              <a:gd name="connsiteX3978" fmla="*/ 3198496 w 23801362"/>
              <a:gd name="connsiteY3978" fmla="*/ 463076 h 7420660"/>
              <a:gd name="connsiteX3979" fmla="*/ 3183066 w 23801362"/>
              <a:gd name="connsiteY3979" fmla="*/ 442449 h 7420660"/>
              <a:gd name="connsiteX3980" fmla="*/ 10845280 w 23801362"/>
              <a:gd name="connsiteY3980" fmla="*/ 436948 h 7420660"/>
              <a:gd name="connsiteX3981" fmla="*/ 10859610 w 23801362"/>
              <a:gd name="connsiteY3981" fmla="*/ 442449 h 7420660"/>
              <a:gd name="connsiteX3982" fmla="*/ 10859610 w 23801362"/>
              <a:gd name="connsiteY3982" fmla="*/ 469264 h 7420660"/>
              <a:gd name="connsiteX3983" fmla="*/ 10832056 w 23801362"/>
              <a:gd name="connsiteY3983" fmla="*/ 469264 h 7420660"/>
              <a:gd name="connsiteX3984" fmla="*/ 10832056 w 23801362"/>
              <a:gd name="connsiteY3984" fmla="*/ 442449 h 7420660"/>
              <a:gd name="connsiteX3985" fmla="*/ 10845280 w 23801362"/>
              <a:gd name="connsiteY3985" fmla="*/ 436948 h 7420660"/>
              <a:gd name="connsiteX3986" fmla="*/ 18184564 w 23801362"/>
              <a:gd name="connsiteY3986" fmla="*/ 435229 h 7420660"/>
              <a:gd name="connsiteX3987" fmla="*/ 18164726 w 23801362"/>
              <a:gd name="connsiteY3987" fmla="*/ 455856 h 7420660"/>
              <a:gd name="connsiteX3988" fmla="*/ 18184564 w 23801362"/>
              <a:gd name="connsiteY3988" fmla="*/ 475452 h 7420660"/>
              <a:gd name="connsiteX3989" fmla="*/ 18203300 w 23801362"/>
              <a:gd name="connsiteY3989" fmla="*/ 455856 h 7420660"/>
              <a:gd name="connsiteX3990" fmla="*/ 18184564 w 23801362"/>
              <a:gd name="connsiteY3990" fmla="*/ 435229 h 7420660"/>
              <a:gd name="connsiteX3991" fmla="*/ 13378044 w 23801362"/>
              <a:gd name="connsiteY3991" fmla="*/ 432479 h 7420660"/>
              <a:gd name="connsiteX3992" fmla="*/ 13370330 w 23801362"/>
              <a:gd name="connsiteY3992" fmla="*/ 454138 h 7420660"/>
              <a:gd name="connsiteX3993" fmla="*/ 13389068 w 23801362"/>
              <a:gd name="connsiteY3993" fmla="*/ 473389 h 7420660"/>
              <a:gd name="connsiteX3994" fmla="*/ 13397884 w 23801362"/>
              <a:gd name="connsiteY3994" fmla="*/ 454138 h 7420660"/>
              <a:gd name="connsiteX3995" fmla="*/ 13378044 w 23801362"/>
              <a:gd name="connsiteY3995" fmla="*/ 432479 h 7420660"/>
              <a:gd name="connsiteX3996" fmla="*/ 13804580 w 23801362"/>
              <a:gd name="connsiteY3996" fmla="*/ 423885 h 7420660"/>
              <a:gd name="connsiteX3997" fmla="*/ 13855280 w 23801362"/>
              <a:gd name="connsiteY3997" fmla="*/ 433511 h 7420660"/>
              <a:gd name="connsiteX3998" fmla="*/ 13909286 w 23801362"/>
              <a:gd name="connsiteY3998" fmla="*/ 449668 h 7420660"/>
              <a:gd name="connsiteX3999" fmla="*/ 13847564 w 23801362"/>
              <a:gd name="connsiteY3999" fmla="*/ 452762 h 7420660"/>
              <a:gd name="connsiteX4000" fmla="*/ 13742860 w 23801362"/>
              <a:gd name="connsiteY4000" fmla="*/ 467201 h 7420660"/>
              <a:gd name="connsiteX4001" fmla="*/ 13696568 w 23801362"/>
              <a:gd name="connsiteY4001" fmla="*/ 457919 h 7420660"/>
              <a:gd name="connsiteX4002" fmla="*/ 13752780 w 23801362"/>
              <a:gd name="connsiteY4002" fmla="*/ 426291 h 7420660"/>
              <a:gd name="connsiteX4003" fmla="*/ 13804580 w 23801362"/>
              <a:gd name="connsiteY4003" fmla="*/ 423885 h 7420660"/>
              <a:gd name="connsiteX4004" fmla="*/ 12183304 w 23801362"/>
              <a:gd name="connsiteY4004" fmla="*/ 411852 h 7420660"/>
              <a:gd name="connsiteX4005" fmla="*/ 12198734 w 23801362"/>
              <a:gd name="connsiteY4005" fmla="*/ 433511 h 7420660"/>
              <a:gd name="connsiteX4006" fmla="*/ 12137012 w 23801362"/>
              <a:gd name="connsiteY4006" fmla="*/ 433511 h 7420660"/>
              <a:gd name="connsiteX4007" fmla="*/ 12183304 w 23801362"/>
              <a:gd name="connsiteY4007" fmla="*/ 411852 h 7420660"/>
              <a:gd name="connsiteX4008" fmla="*/ 14503350 w 23801362"/>
              <a:gd name="connsiteY4008" fmla="*/ 410133 h 7420660"/>
              <a:gd name="connsiteX4009" fmla="*/ 14570582 w 23801362"/>
              <a:gd name="connsiteY4009" fmla="*/ 420447 h 7420660"/>
              <a:gd name="connsiteX4010" fmla="*/ 14464776 w 23801362"/>
              <a:gd name="connsiteY4010" fmla="*/ 432479 h 7420660"/>
              <a:gd name="connsiteX4011" fmla="*/ 14503350 w 23801362"/>
              <a:gd name="connsiteY4011" fmla="*/ 410133 h 7420660"/>
              <a:gd name="connsiteX4012" fmla="*/ 14325902 w 23801362"/>
              <a:gd name="connsiteY4012" fmla="*/ 408071 h 7420660"/>
              <a:gd name="connsiteX4013" fmla="*/ 14376602 w 23801362"/>
              <a:gd name="connsiteY4013" fmla="*/ 437292 h 7420660"/>
              <a:gd name="connsiteX4014" fmla="*/ 14301656 w 23801362"/>
              <a:gd name="connsiteY4014" fmla="*/ 430073 h 7420660"/>
              <a:gd name="connsiteX4015" fmla="*/ 14325902 w 23801362"/>
              <a:gd name="connsiteY4015" fmla="*/ 408071 h 7420660"/>
              <a:gd name="connsiteX4016" fmla="*/ 13973212 w 23801362"/>
              <a:gd name="connsiteY4016" fmla="*/ 408071 h 7420660"/>
              <a:gd name="connsiteX4017" fmla="*/ 13988642 w 23801362"/>
              <a:gd name="connsiteY4017" fmla="*/ 419072 h 7420660"/>
              <a:gd name="connsiteX4018" fmla="*/ 13961088 w 23801362"/>
              <a:gd name="connsiteY4018" fmla="*/ 439699 h 7420660"/>
              <a:gd name="connsiteX4019" fmla="*/ 13948964 w 23801362"/>
              <a:gd name="connsiteY4019" fmla="*/ 415290 h 7420660"/>
              <a:gd name="connsiteX4020" fmla="*/ 13973212 w 23801362"/>
              <a:gd name="connsiteY4020" fmla="*/ 408071 h 7420660"/>
              <a:gd name="connsiteX4021" fmla="*/ 12898604 w 23801362"/>
              <a:gd name="connsiteY4021" fmla="*/ 405664 h 7420660"/>
              <a:gd name="connsiteX4022" fmla="*/ 12933874 w 23801362"/>
              <a:gd name="connsiteY4022" fmla="*/ 408758 h 7420660"/>
              <a:gd name="connsiteX4023" fmla="*/ 12966940 w 23801362"/>
              <a:gd name="connsiteY4023" fmla="*/ 437292 h 7420660"/>
              <a:gd name="connsiteX4024" fmla="*/ 12886482 w 23801362"/>
              <a:gd name="connsiteY4024" fmla="*/ 441761 h 7420660"/>
              <a:gd name="connsiteX4025" fmla="*/ 12898604 w 23801362"/>
              <a:gd name="connsiteY4025" fmla="*/ 405664 h 7420660"/>
              <a:gd name="connsiteX4026" fmla="*/ 11937522 w 23801362"/>
              <a:gd name="connsiteY4026" fmla="*/ 399820 h 7420660"/>
              <a:gd name="connsiteX4027" fmla="*/ 11956260 w 23801362"/>
              <a:gd name="connsiteY4027" fmla="*/ 418040 h 7420660"/>
              <a:gd name="connsiteX4028" fmla="*/ 11937522 w 23801362"/>
              <a:gd name="connsiteY4028" fmla="*/ 436605 h 7420660"/>
              <a:gd name="connsiteX4029" fmla="*/ 11918784 w 23801362"/>
              <a:gd name="connsiteY4029" fmla="*/ 418040 h 7420660"/>
              <a:gd name="connsiteX4030" fmla="*/ 11937522 w 23801362"/>
              <a:gd name="connsiteY4030" fmla="*/ 399820 h 7420660"/>
              <a:gd name="connsiteX4031" fmla="*/ 15288088 w 23801362"/>
              <a:gd name="connsiteY4031" fmla="*/ 378161 h 7420660"/>
              <a:gd name="connsiteX4032" fmla="*/ 15343196 w 23801362"/>
              <a:gd name="connsiteY4032" fmla="*/ 388475 h 7420660"/>
              <a:gd name="connsiteX4033" fmla="*/ 15273760 w 23801362"/>
              <a:gd name="connsiteY4033" fmla="*/ 408071 h 7420660"/>
              <a:gd name="connsiteX4034" fmla="*/ 15130480 w 23801362"/>
              <a:gd name="connsiteY4034" fmla="*/ 419072 h 7420660"/>
              <a:gd name="connsiteX4035" fmla="*/ 15047816 w 23801362"/>
              <a:gd name="connsiteY4035" fmla="*/ 410821 h 7420660"/>
              <a:gd name="connsiteX4036" fmla="*/ 15172360 w 23801362"/>
              <a:gd name="connsiteY4036" fmla="*/ 382287 h 7420660"/>
              <a:gd name="connsiteX4037" fmla="*/ 15288088 w 23801362"/>
              <a:gd name="connsiteY4037" fmla="*/ 378161 h 7420660"/>
              <a:gd name="connsiteX4038" fmla="*/ 12133706 w 23801362"/>
              <a:gd name="connsiteY4038" fmla="*/ 374380 h 7420660"/>
              <a:gd name="connsiteX4039" fmla="*/ 12130400 w 23801362"/>
              <a:gd name="connsiteY4039" fmla="*/ 402914 h 7420660"/>
              <a:gd name="connsiteX4040" fmla="*/ 12049942 w 23801362"/>
              <a:gd name="connsiteY4040" fmla="*/ 411852 h 7420660"/>
              <a:gd name="connsiteX4041" fmla="*/ 12076394 w 23801362"/>
              <a:gd name="connsiteY4041" fmla="*/ 403601 h 7420660"/>
              <a:gd name="connsiteX4042" fmla="*/ 12101744 w 23801362"/>
              <a:gd name="connsiteY4042" fmla="*/ 393632 h 7420660"/>
              <a:gd name="connsiteX4043" fmla="*/ 12133706 w 23801362"/>
              <a:gd name="connsiteY4043" fmla="*/ 374380 h 7420660"/>
              <a:gd name="connsiteX4044" fmla="*/ 17590500 w 23801362"/>
              <a:gd name="connsiteY4044" fmla="*/ 365098 h 7420660"/>
              <a:gd name="connsiteX4045" fmla="*/ 17624668 w 23801362"/>
              <a:gd name="connsiteY4045" fmla="*/ 375067 h 7420660"/>
              <a:gd name="connsiteX4046" fmla="*/ 17591602 w 23801362"/>
              <a:gd name="connsiteY4046" fmla="*/ 397757 h 7420660"/>
              <a:gd name="connsiteX4047" fmla="*/ 17558538 w 23801362"/>
              <a:gd name="connsiteY4047" fmla="*/ 375067 h 7420660"/>
              <a:gd name="connsiteX4048" fmla="*/ 17590500 w 23801362"/>
              <a:gd name="connsiteY4048" fmla="*/ 365098 h 7420660"/>
              <a:gd name="connsiteX4049" fmla="*/ 13326244 w 23801362"/>
              <a:gd name="connsiteY4049" fmla="*/ 364066 h 7420660"/>
              <a:gd name="connsiteX4050" fmla="*/ 13350492 w 23801362"/>
              <a:gd name="connsiteY4050" fmla="*/ 372317 h 7420660"/>
              <a:gd name="connsiteX4051" fmla="*/ 13384658 w 23801362"/>
              <a:gd name="connsiteY4051" fmla="*/ 386412 h 7420660"/>
              <a:gd name="connsiteX4052" fmla="*/ 13445276 w 23801362"/>
              <a:gd name="connsiteY4052" fmla="*/ 391569 h 7420660"/>
              <a:gd name="connsiteX4053" fmla="*/ 13455196 w 23801362"/>
              <a:gd name="connsiteY4053" fmla="*/ 413915 h 7420660"/>
              <a:gd name="connsiteX4054" fmla="*/ 13436460 w 23801362"/>
              <a:gd name="connsiteY4054" fmla="*/ 434542 h 7420660"/>
              <a:gd name="connsiteX4055" fmla="*/ 13523530 w 23801362"/>
              <a:gd name="connsiteY4055" fmla="*/ 445543 h 7420660"/>
              <a:gd name="connsiteX4056" fmla="*/ 13537858 w 23801362"/>
              <a:gd name="connsiteY4056" fmla="*/ 473389 h 7420660"/>
              <a:gd name="connsiteX4057" fmla="*/ 13447480 w 23801362"/>
              <a:gd name="connsiteY4057" fmla="*/ 488516 h 7420660"/>
              <a:gd name="connsiteX4058" fmla="*/ 12909628 w 23801362"/>
              <a:gd name="connsiteY4058" fmla="*/ 533895 h 7420660"/>
              <a:gd name="connsiteX4059" fmla="*/ 11970588 w 23801362"/>
              <a:gd name="connsiteY4059" fmla="*/ 611246 h 7420660"/>
              <a:gd name="connsiteX4060" fmla="*/ 11730316 w 23801362"/>
              <a:gd name="connsiteY4060" fmla="*/ 637718 h 7420660"/>
              <a:gd name="connsiteX4061" fmla="*/ 10957702 w 23801362"/>
              <a:gd name="connsiteY4061" fmla="*/ 667627 h 7420660"/>
              <a:gd name="connsiteX4062" fmla="*/ 10977540 w 23801362"/>
              <a:gd name="connsiteY4062" fmla="*/ 649406 h 7420660"/>
              <a:gd name="connsiteX4063" fmla="*/ 11130740 w 23801362"/>
              <a:gd name="connsiteY4063" fmla="*/ 628779 h 7420660"/>
              <a:gd name="connsiteX4064" fmla="*/ 11420608 w 23801362"/>
              <a:gd name="connsiteY4064" fmla="*/ 598183 h 7420660"/>
              <a:gd name="connsiteX4065" fmla="*/ 11574912 w 23801362"/>
              <a:gd name="connsiteY4065" fmla="*/ 541802 h 7420660"/>
              <a:gd name="connsiteX4066" fmla="*/ 11444856 w 23801362"/>
              <a:gd name="connsiteY4066" fmla="*/ 492641 h 7420660"/>
              <a:gd name="connsiteX4067" fmla="*/ 11569400 w 23801362"/>
              <a:gd name="connsiteY4067" fmla="*/ 454138 h 7420660"/>
              <a:gd name="connsiteX4068" fmla="*/ 11719294 w 23801362"/>
              <a:gd name="connsiteY4068" fmla="*/ 417009 h 7420660"/>
              <a:gd name="connsiteX4069" fmla="*/ 11806364 w 23801362"/>
              <a:gd name="connsiteY4069" fmla="*/ 418040 h 7420660"/>
              <a:gd name="connsiteX4070" fmla="*/ 11739132 w 23801362"/>
              <a:gd name="connsiteY4070" fmla="*/ 437292 h 7420660"/>
              <a:gd name="connsiteX4071" fmla="*/ 11603568 w 23801362"/>
              <a:gd name="connsiteY4071" fmla="*/ 470295 h 7420660"/>
              <a:gd name="connsiteX4072" fmla="*/ 11739132 w 23801362"/>
              <a:gd name="connsiteY4072" fmla="*/ 496767 h 7420660"/>
              <a:gd name="connsiteX4073" fmla="*/ 12433494 w 23801362"/>
              <a:gd name="connsiteY4073" fmla="*/ 470983 h 7420660"/>
              <a:gd name="connsiteX4074" fmla="*/ 12506236 w 23801362"/>
              <a:gd name="connsiteY4074" fmla="*/ 432479 h 7420660"/>
              <a:gd name="connsiteX4075" fmla="*/ 12578980 w 23801362"/>
              <a:gd name="connsiteY4075" fmla="*/ 434542 h 7420660"/>
              <a:gd name="connsiteX4076" fmla="*/ 12462150 w 23801362"/>
              <a:gd name="connsiteY4076" fmla="*/ 514987 h 7420660"/>
              <a:gd name="connsiteX4077" fmla="*/ 12625270 w 23801362"/>
              <a:gd name="connsiteY4077" fmla="*/ 498829 h 7420660"/>
              <a:gd name="connsiteX4078" fmla="*/ 12890890 w 23801362"/>
              <a:gd name="connsiteY4078" fmla="*/ 488516 h 7420660"/>
              <a:gd name="connsiteX4079" fmla="*/ 13059520 w 23801362"/>
              <a:gd name="connsiteY4079" fmla="*/ 465139 h 7420660"/>
              <a:gd name="connsiteX4080" fmla="*/ 13184064 w 23801362"/>
              <a:gd name="connsiteY4080" fmla="*/ 443824 h 7420660"/>
              <a:gd name="connsiteX4081" fmla="*/ 13253500 w 23801362"/>
              <a:gd name="connsiteY4081" fmla="*/ 415290 h 7420660"/>
              <a:gd name="connsiteX4082" fmla="*/ 13326244 w 23801362"/>
              <a:gd name="connsiteY4082" fmla="*/ 364066 h 7420660"/>
              <a:gd name="connsiteX4083" fmla="*/ 5272761 w 23801362"/>
              <a:gd name="connsiteY4083" fmla="*/ 346533 h 7420660"/>
              <a:gd name="connsiteX4084" fmla="*/ 5254024 w 23801362"/>
              <a:gd name="connsiteY4084" fmla="*/ 367848 h 7420660"/>
              <a:gd name="connsiteX4085" fmla="*/ 5218755 w 23801362"/>
              <a:gd name="connsiteY4085" fmla="*/ 413227 h 7420660"/>
              <a:gd name="connsiteX4086" fmla="*/ 5161443 w 23801362"/>
              <a:gd name="connsiteY4086" fmla="*/ 467201 h 7420660"/>
              <a:gd name="connsiteX4087" fmla="*/ 5068862 w 23801362"/>
              <a:gd name="connsiteY4087" fmla="*/ 458951 h 7420660"/>
              <a:gd name="connsiteX4088" fmla="*/ 5272761 w 23801362"/>
              <a:gd name="connsiteY4088" fmla="*/ 346533 h 7420660"/>
              <a:gd name="connsiteX4089" fmla="*/ 10672242 w 23801362"/>
              <a:gd name="connsiteY4089" fmla="*/ 337251 h 7420660"/>
              <a:gd name="connsiteX4090" fmla="*/ 10682162 w 23801362"/>
              <a:gd name="connsiteY4090" fmla="*/ 355472 h 7420660"/>
              <a:gd name="connsiteX4091" fmla="*/ 10661220 w 23801362"/>
              <a:gd name="connsiteY4091" fmla="*/ 374380 h 7420660"/>
              <a:gd name="connsiteX4092" fmla="*/ 10651300 w 23801362"/>
              <a:gd name="connsiteY4092" fmla="*/ 355472 h 7420660"/>
              <a:gd name="connsiteX4093" fmla="*/ 10672242 w 23801362"/>
              <a:gd name="connsiteY4093" fmla="*/ 337251 h 7420660"/>
              <a:gd name="connsiteX4094" fmla="*/ 16368204 w 23801362"/>
              <a:gd name="connsiteY4094" fmla="*/ 311811 h 7420660"/>
              <a:gd name="connsiteX4095" fmla="*/ 16320812 w 23801362"/>
              <a:gd name="connsiteY4095" fmla="*/ 348596 h 7420660"/>
              <a:gd name="connsiteX4096" fmla="*/ 15955996 w 23801362"/>
              <a:gd name="connsiteY4096" fmla="*/ 423197 h 7420660"/>
              <a:gd name="connsiteX4097" fmla="*/ 15768630 w 23801362"/>
              <a:gd name="connsiteY4097" fmla="*/ 448981 h 7420660"/>
              <a:gd name="connsiteX4098" fmla="*/ 15674946 w 23801362"/>
              <a:gd name="connsiteY4098" fmla="*/ 437292 h 7420660"/>
              <a:gd name="connsiteX4099" fmla="*/ 15674946 w 23801362"/>
              <a:gd name="connsiteY4099" fmla="*/ 397757 h 7420660"/>
              <a:gd name="connsiteX4100" fmla="*/ 15961508 w 23801362"/>
              <a:gd name="connsiteY4100" fmla="*/ 358910 h 7420660"/>
              <a:gd name="connsiteX4101" fmla="*/ 16302076 w 23801362"/>
              <a:gd name="connsiteY4101" fmla="*/ 323156 h 7420660"/>
              <a:gd name="connsiteX4102" fmla="*/ 12367364 w 23801362"/>
              <a:gd name="connsiteY4102" fmla="*/ 308717 h 7420660"/>
              <a:gd name="connsiteX4103" fmla="*/ 12381692 w 23801362"/>
              <a:gd name="connsiteY4103" fmla="*/ 319031 h 7420660"/>
              <a:gd name="connsiteX4104" fmla="*/ 12358548 w 23801362"/>
              <a:gd name="connsiteY4104" fmla="*/ 341377 h 7420660"/>
              <a:gd name="connsiteX4105" fmla="*/ 12349730 w 23801362"/>
              <a:gd name="connsiteY4105" fmla="*/ 315937 h 7420660"/>
              <a:gd name="connsiteX4106" fmla="*/ 12367364 w 23801362"/>
              <a:gd name="connsiteY4106" fmla="*/ 308717 h 7420660"/>
              <a:gd name="connsiteX4107" fmla="*/ 8523031 w 23801362"/>
              <a:gd name="connsiteY4107" fmla="*/ 303561 h 7420660"/>
              <a:gd name="connsiteX4108" fmla="*/ 8534052 w 23801362"/>
              <a:gd name="connsiteY4108" fmla="*/ 315937 h 7420660"/>
              <a:gd name="connsiteX4109" fmla="*/ 8415019 w 23801362"/>
              <a:gd name="connsiteY4109" fmla="*/ 335532 h 7420660"/>
              <a:gd name="connsiteX4110" fmla="*/ 8270636 w 23801362"/>
              <a:gd name="connsiteY4110" fmla="*/ 354784 h 7420660"/>
              <a:gd name="connsiteX4111" fmla="*/ 8043591 w 23801362"/>
              <a:gd name="connsiteY4111" fmla="*/ 379537 h 7420660"/>
              <a:gd name="connsiteX4112" fmla="*/ 7869450 w 23801362"/>
              <a:gd name="connsiteY4112" fmla="*/ 386412 h 7420660"/>
              <a:gd name="connsiteX4113" fmla="*/ 7978564 w 23801362"/>
              <a:gd name="connsiteY4113" fmla="*/ 365098 h 7420660"/>
              <a:gd name="connsiteX4114" fmla="*/ 8158216 w 23801362"/>
              <a:gd name="connsiteY4114" fmla="*/ 349627 h 7420660"/>
              <a:gd name="connsiteX4115" fmla="*/ 8249695 w 23801362"/>
              <a:gd name="connsiteY4115" fmla="*/ 338626 h 7420660"/>
              <a:gd name="connsiteX4116" fmla="*/ 8418325 w 23801362"/>
              <a:gd name="connsiteY4116" fmla="*/ 308717 h 7420660"/>
              <a:gd name="connsiteX4117" fmla="*/ 8523031 w 23801362"/>
              <a:gd name="connsiteY4117" fmla="*/ 303561 h 7420660"/>
              <a:gd name="connsiteX4118" fmla="*/ 14202460 w 23801362"/>
              <a:gd name="connsiteY4118" fmla="*/ 290497 h 7420660"/>
              <a:gd name="connsiteX4119" fmla="*/ 14230016 w 23801362"/>
              <a:gd name="connsiteY4119" fmla="*/ 300466 h 7420660"/>
              <a:gd name="connsiteX4120" fmla="*/ 14203564 w 23801362"/>
              <a:gd name="connsiteY4120" fmla="*/ 323156 h 7420660"/>
              <a:gd name="connsiteX4121" fmla="*/ 14174908 w 23801362"/>
              <a:gd name="connsiteY4121" fmla="*/ 300466 h 7420660"/>
              <a:gd name="connsiteX4122" fmla="*/ 14202460 w 23801362"/>
              <a:gd name="connsiteY4122" fmla="*/ 290497 h 7420660"/>
              <a:gd name="connsiteX4123" fmla="*/ 8826126 w 23801362"/>
              <a:gd name="connsiteY4123" fmla="*/ 282934 h 7420660"/>
              <a:gd name="connsiteX4124" fmla="*/ 8788651 w 23801362"/>
              <a:gd name="connsiteY4124" fmla="*/ 310780 h 7420660"/>
              <a:gd name="connsiteX4125" fmla="*/ 8736850 w 23801362"/>
              <a:gd name="connsiteY4125" fmla="*/ 313874 h 7420660"/>
              <a:gd name="connsiteX4126" fmla="*/ 8776527 w 23801362"/>
              <a:gd name="connsiteY4126" fmla="*/ 286028 h 7420660"/>
              <a:gd name="connsiteX4127" fmla="*/ 8826126 w 23801362"/>
              <a:gd name="connsiteY4127" fmla="*/ 282934 h 7420660"/>
              <a:gd name="connsiteX4128" fmla="*/ 18201096 w 23801362"/>
              <a:gd name="connsiteY4128" fmla="*/ 267463 h 7420660"/>
              <a:gd name="connsiteX4129" fmla="*/ 18212118 w 23801362"/>
              <a:gd name="connsiteY4129" fmla="*/ 297716 h 7420660"/>
              <a:gd name="connsiteX4130" fmla="*/ 18429244 w 23801362"/>
              <a:gd name="connsiteY4130" fmla="*/ 297716 h 7420660"/>
              <a:gd name="connsiteX4131" fmla="*/ 18595670 w 23801362"/>
              <a:gd name="connsiteY4131" fmla="*/ 280183 h 7420660"/>
              <a:gd name="connsiteX4132" fmla="*/ 18666208 w 23801362"/>
              <a:gd name="connsiteY4132" fmla="*/ 280183 h 7420660"/>
              <a:gd name="connsiteX4133" fmla="*/ 18587954 w 23801362"/>
              <a:gd name="connsiteY4133" fmla="*/ 308717 h 7420660"/>
              <a:gd name="connsiteX4134" fmla="*/ 18476636 w 23801362"/>
              <a:gd name="connsiteY4134" fmla="*/ 338626 h 7420660"/>
              <a:gd name="connsiteX4135" fmla="*/ 18444674 w 23801362"/>
              <a:gd name="connsiteY4135" fmla="*/ 354784 h 7420660"/>
              <a:gd name="connsiteX4136" fmla="*/ 18587954 w 23801362"/>
              <a:gd name="connsiteY4136" fmla="*/ 397757 h 7420660"/>
              <a:gd name="connsiteX4137" fmla="*/ 18704784 w 23801362"/>
              <a:gd name="connsiteY4137" fmla="*/ 427322 h 7420660"/>
              <a:gd name="connsiteX4138" fmla="*/ 18760994 w 23801362"/>
              <a:gd name="connsiteY4138" fmla="*/ 454825 h 7420660"/>
              <a:gd name="connsiteX4139" fmla="*/ 18684944 w 23801362"/>
              <a:gd name="connsiteY4139" fmla="*/ 444512 h 7420660"/>
              <a:gd name="connsiteX4140" fmla="*/ 18526234 w 23801362"/>
              <a:gd name="connsiteY4140" fmla="*/ 424228 h 7420660"/>
              <a:gd name="connsiteX4141" fmla="*/ 18444674 w 23801362"/>
              <a:gd name="connsiteY4141" fmla="*/ 433511 h 7420660"/>
              <a:gd name="connsiteX4142" fmla="*/ 18462308 w 23801362"/>
              <a:gd name="connsiteY4142" fmla="*/ 454825 h 7420660"/>
              <a:gd name="connsiteX4143" fmla="*/ 18509702 w 23801362"/>
              <a:gd name="connsiteY4143" fmla="*/ 485422 h 7420660"/>
              <a:gd name="connsiteX4144" fmla="*/ 18867904 w 23801362"/>
              <a:gd name="connsiteY4144" fmla="*/ 541802 h 7420660"/>
              <a:gd name="connsiteX4145" fmla="*/ 18978120 w 23801362"/>
              <a:gd name="connsiteY4145" fmla="*/ 555897 h 7420660"/>
              <a:gd name="connsiteX4146" fmla="*/ 18914194 w 23801362"/>
              <a:gd name="connsiteY4146" fmla="*/ 566211 h 7420660"/>
              <a:gd name="connsiteX4147" fmla="*/ 18909786 w 23801362"/>
              <a:gd name="connsiteY4147" fmla="*/ 608496 h 7420660"/>
              <a:gd name="connsiteX4148" fmla="*/ 18830430 w 23801362"/>
              <a:gd name="connsiteY4148" fmla="*/ 625341 h 7420660"/>
              <a:gd name="connsiteX4149" fmla="*/ 18721316 w 23801362"/>
              <a:gd name="connsiteY4149" fmla="*/ 642187 h 7420660"/>
              <a:gd name="connsiteX4150" fmla="*/ 18874516 w 23801362"/>
              <a:gd name="connsiteY4150" fmla="*/ 749447 h 7420660"/>
              <a:gd name="connsiteX4151" fmla="*/ 18921910 w 23801362"/>
              <a:gd name="connsiteY4151" fmla="*/ 725726 h 7420660"/>
              <a:gd name="connsiteX4152" fmla="*/ 18946156 w 23801362"/>
              <a:gd name="connsiteY4152" fmla="*/ 733977 h 7420660"/>
              <a:gd name="connsiteX4153" fmla="*/ 18974812 w 23801362"/>
              <a:gd name="connsiteY4153" fmla="*/ 756323 h 7420660"/>
              <a:gd name="connsiteX4154" fmla="*/ 18999060 w 23801362"/>
              <a:gd name="connsiteY4154" fmla="*/ 771793 h 7420660"/>
              <a:gd name="connsiteX4155" fmla="*/ 19241536 w 23801362"/>
              <a:gd name="connsiteY4155" fmla="*/ 777981 h 7420660"/>
              <a:gd name="connsiteX4156" fmla="*/ 19334118 w 23801362"/>
              <a:gd name="connsiteY4156" fmla="*/ 791389 h 7420660"/>
              <a:gd name="connsiteX4157" fmla="*/ 19361672 w 23801362"/>
              <a:gd name="connsiteY4157" fmla="*/ 794139 h 7420660"/>
              <a:gd name="connsiteX4158" fmla="*/ 19407962 w 23801362"/>
              <a:gd name="connsiteY4158" fmla="*/ 794139 h 7420660"/>
              <a:gd name="connsiteX4159" fmla="*/ 19604146 w 23801362"/>
              <a:gd name="connsiteY4159" fmla="*/ 792076 h 7420660"/>
              <a:gd name="connsiteX4160" fmla="*/ 20011946 w 23801362"/>
              <a:gd name="connsiteY4160" fmla="*/ 783138 h 7420660"/>
              <a:gd name="connsiteX4161" fmla="*/ 20144204 w 23801362"/>
              <a:gd name="connsiteY4161" fmla="*/ 800671 h 7420660"/>
              <a:gd name="connsiteX4162" fmla="*/ 20978540 w 23801362"/>
              <a:gd name="connsiteY4162" fmla="*/ 866677 h 7420660"/>
              <a:gd name="connsiteX4163" fmla="*/ 20840770 w 23801362"/>
              <a:gd name="connsiteY4163" fmla="*/ 871834 h 7420660"/>
              <a:gd name="connsiteX4164" fmla="*/ 20725042 w 23801362"/>
              <a:gd name="connsiteY4164" fmla="*/ 881116 h 7420660"/>
              <a:gd name="connsiteX4165" fmla="*/ 20998378 w 23801362"/>
              <a:gd name="connsiteY4165" fmla="*/ 928214 h 7420660"/>
              <a:gd name="connsiteX4166" fmla="*/ 21503168 w 23801362"/>
              <a:gd name="connsiteY4166" fmla="*/ 996627 h 7420660"/>
              <a:gd name="connsiteX4167" fmla="*/ 21554970 w 23801362"/>
              <a:gd name="connsiteY4167" fmla="*/ 1025161 h 7420660"/>
              <a:gd name="connsiteX4168" fmla="*/ 21591340 w 23801362"/>
              <a:gd name="connsiteY4168" fmla="*/ 1061946 h 7420660"/>
              <a:gd name="connsiteX4169" fmla="*/ 21651960 w 23801362"/>
              <a:gd name="connsiteY4169" fmla="*/ 1099762 h 7420660"/>
              <a:gd name="connsiteX4170" fmla="*/ 21251876 w 23801362"/>
              <a:gd name="connsiteY4170" fmla="*/ 1091855 h 7420660"/>
              <a:gd name="connsiteX4171" fmla="*/ 21204482 w 23801362"/>
              <a:gd name="connsiteY4171" fmla="*/ 1148236 h 7420660"/>
              <a:gd name="connsiteX4172" fmla="*/ 21098676 w 23801362"/>
              <a:gd name="connsiteY4172" fmla="*/ 1131390 h 7420660"/>
              <a:gd name="connsiteX4173" fmla="*/ 20625848 w 23801362"/>
              <a:gd name="connsiteY4173" fmla="*/ 1030318 h 7420660"/>
              <a:gd name="connsiteX4174" fmla="*/ 20545390 w 23801362"/>
              <a:gd name="connsiteY4174" fmla="*/ 1041663 h 7420660"/>
              <a:gd name="connsiteX4175" fmla="*/ 20574046 w 23801362"/>
              <a:gd name="connsiteY4175" fmla="*/ 1061946 h 7420660"/>
              <a:gd name="connsiteX4176" fmla="*/ 20600498 w 23801362"/>
              <a:gd name="connsiteY4176" fmla="*/ 1091855 h 7420660"/>
              <a:gd name="connsiteX4177" fmla="*/ 20511224 w 23801362"/>
              <a:gd name="connsiteY4177" fmla="*/ 1080854 h 7420660"/>
              <a:gd name="connsiteX4178" fmla="*/ 20414234 w 23801362"/>
              <a:gd name="connsiteY4178" fmla="*/ 1058165 h 7420660"/>
              <a:gd name="connsiteX4179" fmla="*/ 20350308 w 23801362"/>
              <a:gd name="connsiteY4179" fmla="*/ 1067103 h 7420660"/>
              <a:gd name="connsiteX4180" fmla="*/ 20266544 w 23801362"/>
              <a:gd name="connsiteY4180" fmla="*/ 1081542 h 7420660"/>
              <a:gd name="connsiteX4181" fmla="*/ 20165146 w 23801362"/>
              <a:gd name="connsiteY4181" fmla="*/ 1066071 h 7420660"/>
              <a:gd name="connsiteX4182" fmla="*/ 19874176 w 23801362"/>
              <a:gd name="connsiteY4182" fmla="*/ 1058852 h 7420660"/>
              <a:gd name="connsiteX4183" fmla="*/ 19817966 w 23801362"/>
              <a:gd name="connsiteY4183" fmla="*/ 1069165 h 7420660"/>
              <a:gd name="connsiteX4184" fmla="*/ 19795922 w 23801362"/>
              <a:gd name="connsiteY4184" fmla="*/ 1124515 h 7420660"/>
              <a:gd name="connsiteX4185" fmla="*/ 19788206 w 23801362"/>
              <a:gd name="connsiteY4185" fmla="*/ 1141704 h 7420660"/>
              <a:gd name="connsiteX4186" fmla="*/ 19745222 w 23801362"/>
              <a:gd name="connsiteY4186" fmla="*/ 1122452 h 7420660"/>
              <a:gd name="connsiteX4187" fmla="*/ 19581000 w 23801362"/>
              <a:gd name="connsiteY4187" fmla="*/ 1112139 h 7420660"/>
              <a:gd name="connsiteX4188" fmla="*/ 19606350 w 23801362"/>
              <a:gd name="connsiteY4188" fmla="*/ 1150298 h 7420660"/>
              <a:gd name="connsiteX4189" fmla="*/ 19966756 w 23801362"/>
              <a:gd name="connsiteY4189" fmla="*/ 1214586 h 7420660"/>
              <a:gd name="connsiteX4190" fmla="*/ 20110038 w 23801362"/>
              <a:gd name="connsiteY4190" fmla="*/ 1227650 h 7420660"/>
              <a:gd name="connsiteX4191" fmla="*/ 19985494 w 23801362"/>
              <a:gd name="connsiteY4191" fmla="*/ 1248277 h 7420660"/>
              <a:gd name="connsiteX4192" fmla="*/ 19859848 w 23801362"/>
              <a:gd name="connsiteY4192" fmla="*/ 1270966 h 7420660"/>
              <a:gd name="connsiteX4193" fmla="*/ 19973370 w 23801362"/>
              <a:gd name="connsiteY4193" fmla="*/ 1285749 h 7420660"/>
              <a:gd name="connsiteX4194" fmla="*/ 20074768 w 23801362"/>
              <a:gd name="connsiteY4194" fmla="*/ 1328722 h 7420660"/>
              <a:gd name="connsiteX4195" fmla="*/ 20112242 w 23801362"/>
              <a:gd name="connsiteY4195" fmla="*/ 1359662 h 7420660"/>
              <a:gd name="connsiteX4196" fmla="*/ 20210334 w 23801362"/>
              <a:gd name="connsiteY4196" fmla="*/ 1384415 h 7420660"/>
              <a:gd name="connsiteX4197" fmla="*/ 20138694 w 23801362"/>
              <a:gd name="connsiteY4197" fmla="*/ 1395416 h 7420660"/>
              <a:gd name="connsiteX4198" fmla="*/ 20005332 w 23801362"/>
              <a:gd name="connsiteY4198" fmla="*/ 1422918 h 7420660"/>
              <a:gd name="connsiteX4199" fmla="*/ 20140898 w 23801362"/>
              <a:gd name="connsiteY4199" fmla="*/ 1492706 h 7420660"/>
              <a:gd name="connsiteX4200" fmla="*/ 20246706 w 23801362"/>
              <a:gd name="connsiteY4200" fmla="*/ 1514021 h 7420660"/>
              <a:gd name="connsiteX4201" fmla="*/ 20176168 w 23801362"/>
              <a:gd name="connsiteY4201" fmla="*/ 1533617 h 7420660"/>
              <a:gd name="connsiteX4202" fmla="*/ 20144204 w 23801362"/>
              <a:gd name="connsiteY4202" fmla="*/ 1578308 h 7420660"/>
              <a:gd name="connsiteX4203" fmla="*/ 20065952 w 23801362"/>
              <a:gd name="connsiteY4203" fmla="*/ 1580371 h 7420660"/>
              <a:gd name="connsiteX4204" fmla="*/ 19921568 w 23801362"/>
              <a:gd name="connsiteY4204" fmla="*/ 1545305 h 7420660"/>
              <a:gd name="connsiteX4205" fmla="*/ 19664766 w 23801362"/>
              <a:gd name="connsiteY4205" fmla="*/ 1483081 h 7420660"/>
              <a:gd name="connsiteX4206" fmla="*/ 19646028 w 23801362"/>
              <a:gd name="connsiteY4206" fmla="*/ 1525366 h 7420660"/>
              <a:gd name="connsiteX4207" fmla="*/ 19748530 w 23801362"/>
              <a:gd name="connsiteY4207" fmla="*/ 1552868 h 7420660"/>
              <a:gd name="connsiteX4208" fmla="*/ 19812454 w 23801362"/>
              <a:gd name="connsiteY4208" fmla="*/ 1567307 h 7420660"/>
              <a:gd name="connsiteX4209" fmla="*/ 19962348 w 23801362"/>
              <a:gd name="connsiteY4209" fmla="*/ 1631595 h 7420660"/>
              <a:gd name="connsiteX4210" fmla="*/ 20016354 w 23801362"/>
              <a:gd name="connsiteY4210" fmla="*/ 1661504 h 7420660"/>
              <a:gd name="connsiteX4211" fmla="*/ 20080280 w 23801362"/>
              <a:gd name="connsiteY4211" fmla="*/ 1688663 h 7420660"/>
              <a:gd name="connsiteX4212" fmla="*/ 20091300 w 23801362"/>
              <a:gd name="connsiteY4212" fmla="*/ 1670442 h 7420660"/>
              <a:gd name="connsiteX4213" fmla="*/ 20110038 w 23801362"/>
              <a:gd name="connsiteY4213" fmla="*/ 1652909 h 7420660"/>
              <a:gd name="connsiteX4214" fmla="*/ 20197108 w 23801362"/>
              <a:gd name="connsiteY4214" fmla="*/ 1672505 h 7420660"/>
              <a:gd name="connsiteX4215" fmla="*/ 20182780 w 23801362"/>
              <a:gd name="connsiteY4215" fmla="*/ 1680412 h 7420660"/>
              <a:gd name="connsiteX4216" fmla="*/ 20173962 w 23801362"/>
              <a:gd name="connsiteY4216" fmla="*/ 1741949 h 7420660"/>
              <a:gd name="connsiteX4217" fmla="*/ 20119958 w 23801362"/>
              <a:gd name="connsiteY4217" fmla="*/ 1770483 h 7420660"/>
              <a:gd name="connsiteX4218" fmla="*/ 19942510 w 23801362"/>
              <a:gd name="connsiteY4218" fmla="*/ 1759482 h 7420660"/>
              <a:gd name="connsiteX4219" fmla="*/ 19888504 w 23801362"/>
              <a:gd name="connsiteY4219" fmla="*/ 1764639 h 7420660"/>
              <a:gd name="connsiteX4220" fmla="*/ 19929284 w 23801362"/>
              <a:gd name="connsiteY4220" fmla="*/ 1795235 h 7420660"/>
              <a:gd name="connsiteX4221" fmla="*/ 19956838 w 23801362"/>
              <a:gd name="connsiteY4221" fmla="*/ 1825489 h 7420660"/>
              <a:gd name="connsiteX4222" fmla="*/ 20035090 w 23801362"/>
              <a:gd name="connsiteY4222" fmla="*/ 1847147 h 7420660"/>
              <a:gd name="connsiteX4223" fmla="*/ 20110038 w 23801362"/>
              <a:gd name="connsiteY4223" fmla="*/ 1827551 h 7420660"/>
              <a:gd name="connsiteX4224" fmla="*/ 20219152 w 23801362"/>
              <a:gd name="connsiteY4224" fmla="*/ 1856429 h 7420660"/>
              <a:gd name="connsiteX4225" fmla="*/ 20321652 w 23801362"/>
              <a:gd name="connsiteY4225" fmla="*/ 1903527 h 7420660"/>
              <a:gd name="connsiteX4226" fmla="*/ 20168452 w 23801362"/>
              <a:gd name="connsiteY4226" fmla="*/ 1906621 h 7420660"/>
              <a:gd name="connsiteX4227" fmla="*/ 20101220 w 23801362"/>
              <a:gd name="connsiteY4227" fmla="*/ 1928967 h 7420660"/>
              <a:gd name="connsiteX4228" fmla="*/ 20600498 w 23801362"/>
              <a:gd name="connsiteY4228" fmla="*/ 2033133 h 7420660"/>
              <a:gd name="connsiteX4229" fmla="*/ 21045772 w 23801362"/>
              <a:gd name="connsiteY4229" fmla="*/ 2073356 h 7420660"/>
              <a:gd name="connsiteX4230" fmla="*/ 21157090 w 23801362"/>
              <a:gd name="connsiteY4230" fmla="*/ 2081263 h 7420660"/>
              <a:gd name="connsiteX4231" fmla="*/ 21170316 w 23801362"/>
              <a:gd name="connsiteY4231" fmla="*/ 2103953 h 7420660"/>
              <a:gd name="connsiteX4232" fmla="*/ 21090960 w 23801362"/>
              <a:gd name="connsiteY4232" fmla="*/ 2111860 h 7420660"/>
              <a:gd name="connsiteX4233" fmla="*/ 21025932 w 23801362"/>
              <a:gd name="connsiteY4233" fmla="*/ 2129393 h 7420660"/>
              <a:gd name="connsiteX4234" fmla="*/ 21104186 w 23801362"/>
              <a:gd name="connsiteY4234" fmla="*/ 2173397 h 7420660"/>
              <a:gd name="connsiteX4235" fmla="*/ 21179132 w 23801362"/>
              <a:gd name="connsiteY4235" fmla="*/ 2198837 h 7420660"/>
              <a:gd name="connsiteX4236" fmla="*/ 20486976 w 23801362"/>
              <a:gd name="connsiteY4236" fmla="*/ 2168240 h 7420660"/>
              <a:gd name="connsiteX4237" fmla="*/ 20343696 w 23801362"/>
              <a:gd name="connsiteY4237" fmla="*/ 2141425 h 7420660"/>
              <a:gd name="connsiteX4238" fmla="*/ 20341492 w 23801362"/>
              <a:gd name="connsiteY4238" fmla="*/ 2170303 h 7420660"/>
              <a:gd name="connsiteX4239" fmla="*/ 20363534 w 23801362"/>
              <a:gd name="connsiteY4239" fmla="*/ 2214307 h 7420660"/>
              <a:gd name="connsiteX4240" fmla="*/ 20168452 w 23801362"/>
              <a:gd name="connsiteY4240" fmla="*/ 2236653 h 7420660"/>
              <a:gd name="connsiteX4241" fmla="*/ 19985494 w 23801362"/>
              <a:gd name="connsiteY4241" fmla="*/ 2261062 h 7420660"/>
              <a:gd name="connsiteX4242" fmla="*/ 20127672 w 23801362"/>
              <a:gd name="connsiteY4242" fmla="*/ 2317442 h 7420660"/>
              <a:gd name="connsiteX4243" fmla="*/ 20193802 w 23801362"/>
              <a:gd name="connsiteY4243" fmla="*/ 2362134 h 7420660"/>
              <a:gd name="connsiteX4244" fmla="*/ 20062644 w 23801362"/>
              <a:gd name="connsiteY4244" fmla="*/ 2356289 h 7420660"/>
              <a:gd name="connsiteX4245" fmla="*/ 19773878 w 23801362"/>
              <a:gd name="connsiteY4245" fmla="*/ 2338757 h 7420660"/>
              <a:gd name="connsiteX4246" fmla="*/ 19815760 w 23801362"/>
              <a:gd name="connsiteY4246" fmla="*/ 2362134 h 7420660"/>
              <a:gd name="connsiteX4247" fmla="*/ 19801432 w 23801362"/>
              <a:gd name="connsiteY4247" fmla="*/ 2373823 h 7420660"/>
              <a:gd name="connsiteX4248" fmla="*/ 19719874 w 23801362"/>
              <a:gd name="connsiteY4248" fmla="*/ 2353195 h 7420660"/>
              <a:gd name="connsiteX4249" fmla="*/ 19572184 w 23801362"/>
              <a:gd name="connsiteY4249" fmla="*/ 2325693 h 7420660"/>
              <a:gd name="connsiteX4250" fmla="*/ 19425596 w 23801362"/>
              <a:gd name="connsiteY4250" fmla="*/ 2306097 h 7420660"/>
              <a:gd name="connsiteX4251" fmla="*/ 19411268 w 23801362"/>
              <a:gd name="connsiteY4251" fmla="*/ 2319505 h 7420660"/>
              <a:gd name="connsiteX4252" fmla="*/ 19561162 w 23801362"/>
              <a:gd name="connsiteY4252" fmla="*/ 2386886 h 7420660"/>
              <a:gd name="connsiteX4253" fmla="*/ 20015252 w 23801362"/>
              <a:gd name="connsiteY4253" fmla="*/ 2482114 h 7420660"/>
              <a:gd name="connsiteX4254" fmla="*/ 20493590 w 23801362"/>
              <a:gd name="connsiteY4254" fmla="*/ 2634410 h 7420660"/>
              <a:gd name="connsiteX4255" fmla="*/ 20642380 w 23801362"/>
              <a:gd name="connsiteY4255" fmla="*/ 2744765 h 7420660"/>
              <a:gd name="connsiteX4256" fmla="*/ 20812114 w 23801362"/>
              <a:gd name="connsiteY4256" fmla="*/ 2828648 h 7420660"/>
              <a:gd name="connsiteX4257" fmla="*/ 20788968 w 23801362"/>
              <a:gd name="connsiteY4257" fmla="*/ 2851337 h 7420660"/>
              <a:gd name="connsiteX4258" fmla="*/ 20717328 w 23801362"/>
              <a:gd name="connsiteY4258" fmla="*/ 2865433 h 7420660"/>
              <a:gd name="connsiteX4259" fmla="*/ 20677650 w 23801362"/>
              <a:gd name="connsiteY4259" fmla="*/ 2875746 h 7420660"/>
              <a:gd name="connsiteX4260" fmla="*/ 20620338 w 23801362"/>
              <a:gd name="connsiteY4260" fmla="*/ 2886747 h 7420660"/>
              <a:gd name="connsiteX4261" fmla="*/ 20520042 w 23801362"/>
              <a:gd name="connsiteY4261" fmla="*/ 2879871 h 7420660"/>
              <a:gd name="connsiteX4262" fmla="*/ 20361330 w 23801362"/>
              <a:gd name="connsiteY4262" fmla="*/ 2867495 h 7420660"/>
              <a:gd name="connsiteX4263" fmla="*/ 20250012 w 23801362"/>
              <a:gd name="connsiteY4263" fmla="*/ 2886747 h 7420660"/>
              <a:gd name="connsiteX4264" fmla="*/ 20089096 w 23801362"/>
              <a:gd name="connsiteY4264" fmla="*/ 2954472 h 7420660"/>
              <a:gd name="connsiteX4265" fmla="*/ 19942510 w 23801362"/>
              <a:gd name="connsiteY4265" fmla="*/ 2976818 h 7420660"/>
              <a:gd name="connsiteX4266" fmla="*/ 19755142 w 23801362"/>
              <a:gd name="connsiteY4266" fmla="*/ 2962379 h 7420660"/>
              <a:gd name="connsiteX4267" fmla="*/ 19465274 w 23801362"/>
              <a:gd name="connsiteY4267" fmla="*/ 3027011 h 7420660"/>
              <a:gd name="connsiteX4268" fmla="*/ 19400246 w 23801362"/>
              <a:gd name="connsiteY4268" fmla="*/ 3084079 h 7420660"/>
              <a:gd name="connsiteX4269" fmla="*/ 19522586 w 23801362"/>
              <a:gd name="connsiteY4269" fmla="*/ 3082016 h 7420660"/>
              <a:gd name="connsiteX4270" fmla="*/ 19600840 w 23801362"/>
              <a:gd name="connsiteY4270" fmla="*/ 3109519 h 7420660"/>
              <a:gd name="connsiteX4271" fmla="*/ 19622882 w 23801362"/>
              <a:gd name="connsiteY4271" fmla="*/ 3142522 h 7420660"/>
              <a:gd name="connsiteX4272" fmla="*/ 19918262 w 23801362"/>
              <a:gd name="connsiteY4272" fmla="*/ 3129114 h 7420660"/>
              <a:gd name="connsiteX4273" fmla="*/ 20165146 w 23801362"/>
              <a:gd name="connsiteY4273" fmla="*/ 3140459 h 7420660"/>
              <a:gd name="connsiteX4274" fmla="*/ 19967860 w 23801362"/>
              <a:gd name="connsiteY4274" fmla="*/ 3198558 h 7420660"/>
              <a:gd name="connsiteX4275" fmla="*/ 19783798 w 23801362"/>
              <a:gd name="connsiteY4275" fmla="*/ 3198558 h 7420660"/>
              <a:gd name="connsiteX4276" fmla="*/ 19725384 w 23801362"/>
              <a:gd name="connsiteY4276" fmla="*/ 3203715 h 7420660"/>
              <a:gd name="connsiteX4277" fmla="*/ 19783798 w 23801362"/>
              <a:gd name="connsiteY4277" fmla="*/ 3220217 h 7420660"/>
              <a:gd name="connsiteX4278" fmla="*/ 19995414 w 23801362"/>
              <a:gd name="connsiteY4278" fmla="*/ 3237406 h 7420660"/>
              <a:gd name="connsiteX4279" fmla="*/ 20285282 w 23801362"/>
              <a:gd name="connsiteY4279" fmla="*/ 3261815 h 7420660"/>
              <a:gd name="connsiteX4280" fmla="*/ 20509020 w 23801362"/>
              <a:gd name="connsiteY4280" fmla="*/ 3282441 h 7420660"/>
              <a:gd name="connsiteX4281" fmla="*/ 20589478 w 23801362"/>
              <a:gd name="connsiteY4281" fmla="*/ 3304787 h 7420660"/>
              <a:gd name="connsiteX4282" fmla="*/ 20722838 w 23801362"/>
              <a:gd name="connsiteY4282" fmla="*/ 3356011 h 7420660"/>
              <a:gd name="connsiteX4283" fmla="*/ 20775742 w 23801362"/>
              <a:gd name="connsiteY4283" fmla="*/ 3384545 h 7420660"/>
              <a:gd name="connsiteX4284" fmla="*/ 20819828 w 23801362"/>
              <a:gd name="connsiteY4284" fmla="*/ 3423393 h 7420660"/>
              <a:gd name="connsiteX4285" fmla="*/ 20458320 w 23801362"/>
              <a:gd name="connsiteY4285" fmla="*/ 3396233 h 7420660"/>
              <a:gd name="connsiteX4286" fmla="*/ 20025172 w 23801362"/>
              <a:gd name="connsiteY4286" fmla="*/ 3378701 h 7420660"/>
              <a:gd name="connsiteX4287" fmla="*/ 19725384 w 23801362"/>
              <a:gd name="connsiteY4287" fmla="*/ 3373544 h 7420660"/>
              <a:gd name="connsiteX4288" fmla="*/ 19696728 w 23801362"/>
              <a:gd name="connsiteY4288" fmla="*/ 3386608 h 7420660"/>
              <a:gd name="connsiteX4289" fmla="*/ 20081382 w 23801362"/>
              <a:gd name="connsiteY4289" fmla="*/ 3507275 h 7420660"/>
              <a:gd name="connsiteX4290" fmla="*/ 20255522 w 23801362"/>
              <a:gd name="connsiteY4290" fmla="*/ 3531684 h 7420660"/>
              <a:gd name="connsiteX4291" fmla="*/ 20321652 w 23801362"/>
              <a:gd name="connsiteY4291" fmla="*/ 3565719 h 7420660"/>
              <a:gd name="connsiteX4292" fmla="*/ 20234582 w 23801362"/>
              <a:gd name="connsiteY4292" fmla="*/ 3598378 h 7420660"/>
              <a:gd name="connsiteX4293" fmla="*/ 20015252 w 23801362"/>
              <a:gd name="connsiteY4293" fmla="*/ 3590127 h 7420660"/>
              <a:gd name="connsiteX4294" fmla="*/ 19897320 w 23801362"/>
              <a:gd name="connsiteY4294" fmla="*/ 3576720 h 7420660"/>
              <a:gd name="connsiteX4295" fmla="*/ 19735304 w 23801362"/>
              <a:gd name="connsiteY4295" fmla="*/ 3568813 h 7420660"/>
              <a:gd name="connsiteX4296" fmla="*/ 19584308 w 23801362"/>
              <a:gd name="connsiteY4296" fmla="*/ 3571907 h 7420660"/>
              <a:gd name="connsiteX4297" fmla="*/ 19595328 w 23801362"/>
              <a:gd name="connsiteY4297" fmla="*/ 3591503 h 7420660"/>
              <a:gd name="connsiteX4298" fmla="*/ 19648232 w 23801362"/>
              <a:gd name="connsiteY4298" fmla="*/ 3610411 h 7420660"/>
              <a:gd name="connsiteX4299" fmla="*/ 19472990 w 23801362"/>
              <a:gd name="connsiteY4299" fmla="*/ 3609723 h 7420660"/>
              <a:gd name="connsiteX4300" fmla="*/ 19317584 w 23801362"/>
              <a:gd name="connsiteY4300" fmla="*/ 3595971 h 7420660"/>
              <a:gd name="connsiteX4301" fmla="*/ 19484010 w 23801362"/>
              <a:gd name="connsiteY4301" fmla="*/ 3654415 h 7420660"/>
              <a:gd name="connsiteX4302" fmla="*/ 19597534 w 23801362"/>
              <a:gd name="connsiteY4302" fmla="*/ 3684324 h 7420660"/>
              <a:gd name="connsiteX4303" fmla="*/ 19673582 w 23801362"/>
              <a:gd name="connsiteY4303" fmla="*/ 3699794 h 7420660"/>
              <a:gd name="connsiteX4304" fmla="*/ 19750734 w 23801362"/>
              <a:gd name="connsiteY4304" fmla="*/ 3712858 h 7420660"/>
              <a:gd name="connsiteX4305" fmla="*/ 19787104 w 23801362"/>
              <a:gd name="connsiteY4305" fmla="*/ 3714921 h 7420660"/>
              <a:gd name="connsiteX4306" fmla="*/ 19826782 w 23801362"/>
              <a:gd name="connsiteY4306" fmla="*/ 3690168 h 7420660"/>
              <a:gd name="connsiteX4307" fmla="*/ 19834498 w 23801362"/>
              <a:gd name="connsiteY4307" fmla="*/ 3707701 h 7420660"/>
              <a:gd name="connsiteX4308" fmla="*/ 19834498 w 23801362"/>
              <a:gd name="connsiteY4308" fmla="*/ 3735547 h 7420660"/>
              <a:gd name="connsiteX4309" fmla="*/ 19826782 w 23801362"/>
              <a:gd name="connsiteY4309" fmla="*/ 3746549 h 7420660"/>
              <a:gd name="connsiteX4310" fmla="*/ 19792616 w 23801362"/>
              <a:gd name="connsiteY4310" fmla="*/ 3767863 h 7420660"/>
              <a:gd name="connsiteX4311" fmla="*/ 20004230 w 23801362"/>
              <a:gd name="connsiteY4311" fmla="*/ 3762707 h 7420660"/>
              <a:gd name="connsiteX4312" fmla="*/ 20016354 w 23801362"/>
              <a:gd name="connsiteY4312" fmla="*/ 3762707 h 7420660"/>
              <a:gd name="connsiteX4313" fmla="*/ 20190496 w 23801362"/>
              <a:gd name="connsiteY4313" fmla="*/ 3793647 h 7420660"/>
              <a:gd name="connsiteX4314" fmla="*/ 20321652 w 23801362"/>
              <a:gd name="connsiteY4314" fmla="*/ 3740704 h 7420660"/>
              <a:gd name="connsiteX4315" fmla="*/ 20121060 w 23801362"/>
              <a:gd name="connsiteY4315" fmla="*/ 3704607 h 7420660"/>
              <a:gd name="connsiteX4316" fmla="*/ 19890708 w 23801362"/>
              <a:gd name="connsiteY4316" fmla="*/ 3732110 h 7420660"/>
              <a:gd name="connsiteX4317" fmla="*/ 19890708 w 23801362"/>
              <a:gd name="connsiteY4317" fmla="*/ 3723171 h 7420660"/>
              <a:gd name="connsiteX4318" fmla="*/ 20135388 w 23801362"/>
              <a:gd name="connsiteY4318" fmla="*/ 3675729 h 7420660"/>
              <a:gd name="connsiteX4319" fmla="*/ 20359126 w 23801362"/>
              <a:gd name="connsiteY4319" fmla="*/ 3687418 h 7420660"/>
              <a:gd name="connsiteX4320" fmla="*/ 20393292 w 23801362"/>
              <a:gd name="connsiteY4320" fmla="*/ 3709764 h 7420660"/>
              <a:gd name="connsiteX4321" fmla="*/ 20403212 w 23801362"/>
              <a:gd name="connsiteY4321" fmla="*/ 3695325 h 7420660"/>
              <a:gd name="connsiteX4322" fmla="*/ 20555310 w 23801362"/>
              <a:gd name="connsiteY4322" fmla="*/ 3687418 h 7420660"/>
              <a:gd name="connsiteX4323" fmla="*/ 20726146 w 23801362"/>
              <a:gd name="connsiteY4323" fmla="*/ 3718702 h 7420660"/>
              <a:gd name="connsiteX4324" fmla="*/ 20717328 w 23801362"/>
              <a:gd name="connsiteY4324" fmla="*/ 3757550 h 7420660"/>
              <a:gd name="connsiteX4325" fmla="*/ 20698592 w 23801362"/>
              <a:gd name="connsiteY4325" fmla="*/ 3740704 h 7420660"/>
              <a:gd name="connsiteX4326" fmla="*/ 20678752 w 23801362"/>
              <a:gd name="connsiteY4326" fmla="*/ 3709764 h 7420660"/>
              <a:gd name="connsiteX4327" fmla="*/ 20658914 w 23801362"/>
              <a:gd name="connsiteY4327" fmla="*/ 3748611 h 7420660"/>
              <a:gd name="connsiteX4328" fmla="*/ 20615930 w 23801362"/>
              <a:gd name="connsiteY4328" fmla="*/ 3788490 h 7420660"/>
              <a:gd name="connsiteX4329" fmla="*/ 20611520 w 23801362"/>
              <a:gd name="connsiteY4329" fmla="*/ 3806711 h 7420660"/>
              <a:gd name="connsiteX4330" fmla="*/ 20545390 w 23801362"/>
              <a:gd name="connsiteY4330" fmla="*/ 3851059 h 7420660"/>
              <a:gd name="connsiteX4331" fmla="*/ 20505714 w 23801362"/>
              <a:gd name="connsiteY4331" fmla="*/ 3874436 h 7420660"/>
              <a:gd name="connsiteX4332" fmla="*/ 20884856 w 23801362"/>
              <a:gd name="connsiteY4332" fmla="*/ 3873061 h 7420660"/>
              <a:gd name="connsiteX4333" fmla="*/ 20995072 w 23801362"/>
              <a:gd name="connsiteY4333" fmla="*/ 3884749 h 7420660"/>
              <a:gd name="connsiteX4334" fmla="*/ 20958700 w 23801362"/>
              <a:gd name="connsiteY4334" fmla="*/ 3905033 h 7420660"/>
              <a:gd name="connsiteX4335" fmla="*/ 20851792 w 23801362"/>
              <a:gd name="connsiteY4335" fmla="*/ 3935973 h 7420660"/>
              <a:gd name="connsiteX4336" fmla="*/ 20771334 w 23801362"/>
              <a:gd name="connsiteY4336" fmla="*/ 3960038 h 7420660"/>
              <a:gd name="connsiteX4337" fmla="*/ 20703000 w 23801362"/>
              <a:gd name="connsiteY4337" fmla="*/ 3979633 h 7420660"/>
              <a:gd name="connsiteX4338" fmla="*/ 20658914 w 23801362"/>
              <a:gd name="connsiteY4338" fmla="*/ 3993729 h 7420660"/>
              <a:gd name="connsiteX4339" fmla="*/ 20600498 w 23801362"/>
              <a:gd name="connsiteY4339" fmla="*/ 4013324 h 7420660"/>
              <a:gd name="connsiteX4340" fmla="*/ 20600498 w 23801362"/>
              <a:gd name="connsiteY4340" fmla="*/ 4081737 h 7420660"/>
              <a:gd name="connsiteX4341" fmla="*/ 20646790 w 23801362"/>
              <a:gd name="connsiteY4341" fmla="*/ 4094113 h 7420660"/>
              <a:gd name="connsiteX4342" fmla="*/ 21478920 w 23801362"/>
              <a:gd name="connsiteY4342" fmla="*/ 4117491 h 7420660"/>
              <a:gd name="connsiteX4343" fmla="*/ 21700454 w 23801362"/>
              <a:gd name="connsiteY4343" fmla="*/ 4117491 h 7420660"/>
              <a:gd name="connsiteX4344" fmla="*/ 22317664 w 23801362"/>
              <a:gd name="connsiteY4344" fmla="*/ 4104427 h 7420660"/>
              <a:gd name="connsiteX4345" fmla="*/ 22448820 w 23801362"/>
              <a:gd name="connsiteY4345" fmla="*/ 4104427 h 7420660"/>
              <a:gd name="connsiteX4346" fmla="*/ 22573366 w 23801362"/>
              <a:gd name="connsiteY4346" fmla="*/ 4120929 h 7420660"/>
              <a:gd name="connsiteX4347" fmla="*/ 22499520 w 23801362"/>
              <a:gd name="connsiteY4347" fmla="*/ 4167683 h 7420660"/>
              <a:gd name="connsiteX4348" fmla="*/ 22268066 w 23801362"/>
              <a:gd name="connsiteY4348" fmla="*/ 4190373 h 7420660"/>
              <a:gd name="connsiteX4349" fmla="*/ 22107152 w 23801362"/>
              <a:gd name="connsiteY4349" fmla="*/ 4210656 h 7420660"/>
              <a:gd name="connsiteX4350" fmla="*/ 22048736 w 23801362"/>
              <a:gd name="connsiteY4350" fmla="*/ 4240221 h 7420660"/>
              <a:gd name="connsiteX4351" fmla="*/ 22056452 w 23801362"/>
              <a:gd name="connsiteY4351" fmla="*/ 4257754 h 7420660"/>
              <a:gd name="connsiteX4352" fmla="*/ 22010162 w 23801362"/>
              <a:gd name="connsiteY4352" fmla="*/ 4233002 h 7420660"/>
              <a:gd name="connsiteX4353" fmla="*/ 21975994 w 23801362"/>
              <a:gd name="connsiteY4353" fmla="*/ 4233002 h 7420660"/>
              <a:gd name="connsiteX4354" fmla="*/ 21910966 w 23801362"/>
              <a:gd name="connsiteY4354" fmla="*/ 4257754 h 7420660"/>
              <a:gd name="connsiteX4355" fmla="*/ 21855858 w 23801362"/>
              <a:gd name="connsiteY4355" fmla="*/ 4275975 h 7420660"/>
              <a:gd name="connsiteX4356" fmla="*/ 21815080 w 23801362"/>
              <a:gd name="connsiteY4356" fmla="*/ 4303821 h 7420660"/>
              <a:gd name="connsiteX4357" fmla="*/ 21855858 w 23801362"/>
              <a:gd name="connsiteY4357" fmla="*/ 4346450 h 7420660"/>
              <a:gd name="connsiteX4358" fmla="*/ 21913172 w 23801362"/>
              <a:gd name="connsiteY4358" fmla="*/ 4355045 h 7420660"/>
              <a:gd name="connsiteX4359" fmla="*/ 21855858 w 23801362"/>
              <a:gd name="connsiteY4359" fmla="*/ 4376359 h 7420660"/>
              <a:gd name="connsiteX4360" fmla="*/ 21624406 w 23801362"/>
              <a:gd name="connsiteY4360" fmla="*/ 4438584 h 7420660"/>
              <a:gd name="connsiteX4361" fmla="*/ 21744540 w 23801362"/>
              <a:gd name="connsiteY4361" fmla="*/ 4455085 h 7420660"/>
              <a:gd name="connsiteX4362" fmla="*/ 21969382 w 23801362"/>
              <a:gd name="connsiteY4362" fmla="*/ 4473306 h 7420660"/>
              <a:gd name="connsiteX4363" fmla="*/ 22357342 w 23801362"/>
              <a:gd name="connsiteY4363" fmla="*/ 4469181 h 7420660"/>
              <a:gd name="connsiteX4364" fmla="*/ 22695704 w 23801362"/>
              <a:gd name="connsiteY4364" fmla="*/ 4469181 h 7420660"/>
              <a:gd name="connsiteX4365" fmla="*/ 22606430 w 23801362"/>
              <a:gd name="connsiteY4365" fmla="*/ 4479495 h 7420660"/>
              <a:gd name="connsiteX4366" fmla="*/ 22487396 w 23801362"/>
              <a:gd name="connsiteY4366" fmla="*/ 4488777 h 7420660"/>
              <a:gd name="connsiteX4367" fmla="*/ 22140216 w 23801362"/>
              <a:gd name="connsiteY4367" fmla="*/ 4532781 h 7420660"/>
              <a:gd name="connsiteX4368" fmla="*/ 21936316 w 23801362"/>
              <a:gd name="connsiteY4368" fmla="*/ 4551001 h 7420660"/>
              <a:gd name="connsiteX4369" fmla="*/ 21855858 w 23801362"/>
              <a:gd name="connsiteY4369" fmla="*/ 4587786 h 7420660"/>
              <a:gd name="connsiteX4370" fmla="*/ 21841530 w 23801362"/>
              <a:gd name="connsiteY4370" fmla="*/ 4610475 h 7420660"/>
              <a:gd name="connsiteX4371" fmla="*/ 21874596 w 23801362"/>
              <a:gd name="connsiteY4371" fmla="*/ 4632134 h 7420660"/>
              <a:gd name="connsiteX4372" fmla="*/ 22075188 w 23801362"/>
              <a:gd name="connsiteY4372" fmla="*/ 4644167 h 7420660"/>
              <a:gd name="connsiteX4373" fmla="*/ 22265862 w 23801362"/>
              <a:gd name="connsiteY4373" fmla="*/ 4660668 h 7420660"/>
              <a:gd name="connsiteX4374" fmla="*/ 22215164 w 23801362"/>
              <a:gd name="connsiteY4374" fmla="*/ 4685077 h 7420660"/>
              <a:gd name="connsiteX4375" fmla="*/ 21437038 w 23801362"/>
              <a:gd name="connsiteY4375" fmla="*/ 4731831 h 7420660"/>
              <a:gd name="connsiteX4376" fmla="*/ 21318004 w 23801362"/>
              <a:gd name="connsiteY4376" fmla="*/ 4741113 h 7420660"/>
              <a:gd name="connsiteX4377" fmla="*/ 21232036 w 23801362"/>
              <a:gd name="connsiteY4377" fmla="*/ 4749364 h 7420660"/>
              <a:gd name="connsiteX4378" fmla="*/ 21079938 w 23801362"/>
              <a:gd name="connsiteY4378" fmla="*/ 4741113 h 7420660"/>
              <a:gd name="connsiteX4379" fmla="*/ 20725042 w 23801362"/>
              <a:gd name="connsiteY4379" fmla="*/ 4735269 h 7420660"/>
              <a:gd name="connsiteX4380" fmla="*/ 20812114 w 23801362"/>
              <a:gd name="connsiteY4380" fmla="*/ 4759677 h 7420660"/>
              <a:gd name="connsiteX4381" fmla="*/ 20899184 w 23801362"/>
              <a:gd name="connsiteY4381" fmla="*/ 4790274 h 7420660"/>
              <a:gd name="connsiteX4382" fmla="*/ 20920126 w 23801362"/>
              <a:gd name="connsiteY4382" fmla="*/ 4807807 h 7420660"/>
              <a:gd name="connsiteX4383" fmla="*/ 20937760 w 23801362"/>
              <a:gd name="connsiteY4383" fmla="*/ 4785117 h 7420660"/>
              <a:gd name="connsiteX4384" fmla="*/ 21179132 w 23801362"/>
              <a:gd name="connsiteY4384" fmla="*/ 4807807 h 7420660"/>
              <a:gd name="connsiteX4385" fmla="*/ 21594648 w 23801362"/>
              <a:gd name="connsiteY4385" fmla="*/ 4807807 h 7420660"/>
              <a:gd name="connsiteX4386" fmla="*/ 21985914 w 23801362"/>
              <a:gd name="connsiteY4386" fmla="*/ 4779961 h 7420660"/>
              <a:gd name="connsiteX4387" fmla="*/ 22370568 w 23801362"/>
              <a:gd name="connsiteY4387" fmla="*/ 4759677 h 7420660"/>
              <a:gd name="connsiteX4388" fmla="*/ 22350728 w 23801362"/>
              <a:gd name="connsiteY4388" fmla="*/ 4748333 h 7420660"/>
              <a:gd name="connsiteX4389" fmla="*/ 22308846 w 23801362"/>
              <a:gd name="connsiteY4389" fmla="*/ 4731831 h 7420660"/>
              <a:gd name="connsiteX4390" fmla="*/ 22383794 w 23801362"/>
              <a:gd name="connsiteY4390" fmla="*/ 4730112 h 7420660"/>
              <a:gd name="connsiteX4391" fmla="*/ 22741996 w 23801362"/>
              <a:gd name="connsiteY4391" fmla="*/ 4740425 h 7420660"/>
              <a:gd name="connsiteX4392" fmla="*/ 22998798 w 23801362"/>
              <a:gd name="connsiteY4392" fmla="*/ 4748333 h 7420660"/>
              <a:gd name="connsiteX4393" fmla="*/ 22616350 w 23801362"/>
              <a:gd name="connsiteY4393" fmla="*/ 4785117 h 7420660"/>
              <a:gd name="connsiteX4394" fmla="*/ 21855858 w 23801362"/>
              <a:gd name="connsiteY4394" fmla="*/ 4838404 h 7420660"/>
              <a:gd name="connsiteX4395" fmla="*/ 20553106 w 23801362"/>
              <a:gd name="connsiteY4395" fmla="*/ 4859719 h 7420660"/>
              <a:gd name="connsiteX4396" fmla="*/ 20223560 w 23801362"/>
              <a:gd name="connsiteY4396" fmla="*/ 4835310 h 7420660"/>
              <a:gd name="connsiteX4397" fmla="*/ 20037296 w 23801362"/>
              <a:gd name="connsiteY4397" fmla="*/ 4813651 h 7420660"/>
              <a:gd name="connsiteX4398" fmla="*/ 19993208 w 23801362"/>
              <a:gd name="connsiteY4398" fmla="*/ 4776867 h 7420660"/>
              <a:gd name="connsiteX4399" fmla="*/ 19881890 w 23801362"/>
              <a:gd name="connsiteY4399" fmla="*/ 4735269 h 7420660"/>
              <a:gd name="connsiteX4400" fmla="*/ 19263578 w 23801362"/>
              <a:gd name="connsiteY4400" fmla="*/ 4696421 h 7420660"/>
              <a:gd name="connsiteX4401" fmla="*/ 18611100 w 23801362"/>
              <a:gd name="connsiteY4401" fmla="*/ 4705360 h 7420660"/>
              <a:gd name="connsiteX4402" fmla="*/ 18509702 w 23801362"/>
              <a:gd name="connsiteY4402" fmla="*/ 4704329 h 7420660"/>
              <a:gd name="connsiteX4403" fmla="*/ 18292576 w 23801362"/>
              <a:gd name="connsiteY4403" fmla="*/ 4735269 h 7420660"/>
              <a:gd name="connsiteX4404" fmla="*/ 18254000 w 23801362"/>
              <a:gd name="connsiteY4404" fmla="*/ 4731831 h 7420660"/>
              <a:gd name="connsiteX4405" fmla="*/ 18205506 w 23801362"/>
              <a:gd name="connsiteY4405" fmla="*/ 4746270 h 7420660"/>
              <a:gd name="connsiteX4406" fmla="*/ 18236366 w 23801362"/>
              <a:gd name="connsiteY4406" fmla="*/ 4768959 h 7420660"/>
              <a:gd name="connsiteX4407" fmla="*/ 18410508 w 23801362"/>
              <a:gd name="connsiteY4407" fmla="*/ 4763803 h 7420660"/>
              <a:gd name="connsiteX4408" fmla="*/ 18576934 w 23801362"/>
              <a:gd name="connsiteY4408" fmla="*/ 4751427 h 7420660"/>
              <a:gd name="connsiteX4409" fmla="*/ 18637552 w 23801362"/>
              <a:gd name="connsiteY4409" fmla="*/ 4751427 h 7420660"/>
              <a:gd name="connsiteX4410" fmla="*/ 18746666 w 23801362"/>
              <a:gd name="connsiteY4410" fmla="*/ 4767585 h 7420660"/>
              <a:gd name="connsiteX4411" fmla="*/ 19242638 w 23801362"/>
              <a:gd name="connsiteY4411" fmla="*/ 4765865 h 7420660"/>
              <a:gd name="connsiteX4412" fmla="*/ 19423392 w 23801362"/>
              <a:gd name="connsiteY4412" fmla="*/ 4798181 h 7420660"/>
              <a:gd name="connsiteX4413" fmla="*/ 19111480 w 23801362"/>
              <a:gd name="connsiteY4413" fmla="*/ 4894785 h 7420660"/>
              <a:gd name="connsiteX4414" fmla="*/ 19100460 w 23801362"/>
              <a:gd name="connsiteY4414" fmla="*/ 4924006 h 7420660"/>
              <a:gd name="connsiteX4415" fmla="*/ 19088336 w 23801362"/>
              <a:gd name="connsiteY4415" fmla="*/ 4907848 h 7420660"/>
              <a:gd name="connsiteX4416" fmla="*/ 18982528 w 23801362"/>
              <a:gd name="connsiteY4416" fmla="*/ 4865563 h 7420660"/>
              <a:gd name="connsiteX4417" fmla="*/ 18969302 w 23801362"/>
              <a:gd name="connsiteY4417" fmla="*/ 4906473 h 7420660"/>
              <a:gd name="connsiteX4418" fmla="*/ 18974812 w 23801362"/>
              <a:gd name="connsiteY4418" fmla="*/ 4924006 h 7420660"/>
              <a:gd name="connsiteX4419" fmla="*/ 18872312 w 23801362"/>
              <a:gd name="connsiteY4419" fmla="*/ 4930537 h 7420660"/>
              <a:gd name="connsiteX4420" fmla="*/ 18810592 w 23801362"/>
              <a:gd name="connsiteY4420" fmla="*/ 4940507 h 7420660"/>
              <a:gd name="connsiteX4421" fmla="*/ 18926318 w 23801362"/>
              <a:gd name="connsiteY4421" fmla="*/ 4968010 h 7420660"/>
              <a:gd name="connsiteX4422" fmla="*/ 19057474 w 23801362"/>
              <a:gd name="connsiteY4422" fmla="*/ 5015109 h 7420660"/>
              <a:gd name="connsiteX4423" fmla="*/ 18887742 w 23801362"/>
              <a:gd name="connsiteY4423" fmla="*/ 5006857 h 7420660"/>
              <a:gd name="connsiteX4424" fmla="*/ 17791094 w 23801362"/>
              <a:gd name="connsiteY4424" fmla="*/ 5034360 h 7420660"/>
              <a:gd name="connsiteX4425" fmla="*/ 18529540 w 23801362"/>
              <a:gd name="connsiteY4425" fmla="*/ 5051893 h 7420660"/>
              <a:gd name="connsiteX4426" fmla="*/ 19007878 w 23801362"/>
              <a:gd name="connsiteY4426" fmla="*/ 5084897 h 7420660"/>
              <a:gd name="connsiteX4427" fmla="*/ 18961588 w 23801362"/>
              <a:gd name="connsiteY4427" fmla="*/ 5088678 h 7420660"/>
              <a:gd name="connsiteX4428" fmla="*/ 18607794 w 23801362"/>
              <a:gd name="connsiteY4428" fmla="*/ 5100023 h 7420660"/>
              <a:gd name="connsiteX4429" fmla="*/ 18220936 w 23801362"/>
              <a:gd name="connsiteY4429" fmla="*/ 5110337 h 7420660"/>
              <a:gd name="connsiteX4430" fmla="*/ 17451628 w 23801362"/>
              <a:gd name="connsiteY4430" fmla="*/ 5101741 h 7420660"/>
              <a:gd name="connsiteX4431" fmla="*/ 16969984 w 23801362"/>
              <a:gd name="connsiteY4431" fmla="*/ 5080427 h 7420660"/>
              <a:gd name="connsiteX4432" fmla="*/ 16310892 w 23801362"/>
              <a:gd name="connsiteY4432" fmla="*/ 5063238 h 7420660"/>
              <a:gd name="connsiteX4433" fmla="*/ 16104788 w 23801362"/>
              <a:gd name="connsiteY4433" fmla="*/ 5076645 h 7420660"/>
              <a:gd name="connsiteX4434" fmla="*/ 16176428 w 23801362"/>
              <a:gd name="connsiteY4434" fmla="*/ 5060144 h 7420660"/>
              <a:gd name="connsiteX4435" fmla="*/ 16199574 w 23801362"/>
              <a:gd name="connsiteY4435" fmla="*/ 5043986 h 7420660"/>
              <a:gd name="connsiteX4436" fmla="*/ 15995676 w 23801362"/>
              <a:gd name="connsiteY4436" fmla="*/ 5065301 h 7420660"/>
              <a:gd name="connsiteX4437" fmla="*/ 15836964 w 23801362"/>
              <a:gd name="connsiteY4437" fmla="*/ 5085584 h 7420660"/>
              <a:gd name="connsiteX4438" fmla="*/ 15688172 w 23801362"/>
              <a:gd name="connsiteY4438" fmla="*/ 5097273 h 7420660"/>
              <a:gd name="connsiteX4439" fmla="*/ 16092664 w 23801362"/>
              <a:gd name="connsiteY4439" fmla="*/ 5146090 h 7420660"/>
              <a:gd name="connsiteX4440" fmla="*/ 16388044 w 23801362"/>
              <a:gd name="connsiteY4440" fmla="*/ 5165341 h 7420660"/>
              <a:gd name="connsiteX4441" fmla="*/ 16335140 w 23801362"/>
              <a:gd name="connsiteY4441" fmla="*/ 5179781 h 7420660"/>
              <a:gd name="connsiteX4442" fmla="*/ 16260192 w 23801362"/>
              <a:gd name="connsiteY4442" fmla="*/ 5207283 h 7420660"/>
              <a:gd name="connsiteX4443" fmla="*/ 16060702 w 23801362"/>
              <a:gd name="connsiteY4443" fmla="*/ 5188719 h 7420660"/>
              <a:gd name="connsiteX4444" fmla="*/ 15879948 w 23801362"/>
              <a:gd name="connsiteY4444" fmla="*/ 5232035 h 7420660"/>
              <a:gd name="connsiteX4445" fmla="*/ 15885460 w 23801362"/>
              <a:gd name="connsiteY4445" fmla="*/ 5277759 h 7420660"/>
              <a:gd name="connsiteX4446" fmla="*/ 16126832 w 23801362"/>
              <a:gd name="connsiteY4446" fmla="*/ 5280165 h 7420660"/>
              <a:gd name="connsiteX4447" fmla="*/ 16035352 w 23801362"/>
              <a:gd name="connsiteY4447" fmla="*/ 5330013 h 7420660"/>
              <a:gd name="connsiteX4448" fmla="*/ 15816024 w 23801362"/>
              <a:gd name="connsiteY4448" fmla="*/ 5332077 h 7420660"/>
              <a:gd name="connsiteX4449" fmla="*/ 15701398 w 23801362"/>
              <a:gd name="connsiteY4449" fmla="*/ 5346515 h 7420660"/>
              <a:gd name="connsiteX4450" fmla="*/ 15575752 w 23801362"/>
              <a:gd name="connsiteY4450" fmla="*/ 5363705 h 7420660"/>
              <a:gd name="connsiteX4451" fmla="*/ 15552606 w 23801362"/>
              <a:gd name="connsiteY4451" fmla="*/ 5360611 h 7420660"/>
              <a:gd name="connsiteX4452" fmla="*/ 15411530 w 23801362"/>
              <a:gd name="connsiteY4452" fmla="*/ 5344453 h 7420660"/>
              <a:gd name="connsiteX4453" fmla="*/ 15291396 w 23801362"/>
              <a:gd name="connsiteY4453" fmla="*/ 5362673 h 7420660"/>
              <a:gd name="connsiteX4454" fmla="*/ 15252820 w 23801362"/>
              <a:gd name="connsiteY4454" fmla="*/ 5365767 h 7420660"/>
              <a:gd name="connsiteX4455" fmla="*/ 15172360 w 23801362"/>
              <a:gd name="connsiteY4455" fmla="*/ 5386051 h 7420660"/>
              <a:gd name="connsiteX4456" fmla="*/ 15110640 w 23801362"/>
              <a:gd name="connsiteY4456" fmla="*/ 5404615 h 7420660"/>
              <a:gd name="connsiteX4457" fmla="*/ 15122764 w 23801362"/>
              <a:gd name="connsiteY4457" fmla="*/ 5358547 h 7420660"/>
              <a:gd name="connsiteX4458" fmla="*/ 15172360 w 23801362"/>
              <a:gd name="connsiteY4458" fmla="*/ 5302167 h 7420660"/>
              <a:gd name="connsiteX4459" fmla="*/ 15289190 w 23801362"/>
              <a:gd name="connsiteY4459" fmla="*/ 5277759 h 7420660"/>
              <a:gd name="connsiteX4460" fmla="*/ 15507418 w 23801362"/>
              <a:gd name="connsiteY4460" fmla="*/ 5249225 h 7420660"/>
              <a:gd name="connsiteX4461" fmla="*/ 15649596 w 23801362"/>
              <a:gd name="connsiteY4461" fmla="*/ 5218628 h 7420660"/>
              <a:gd name="connsiteX4462" fmla="*/ 15776344 w 23801362"/>
              <a:gd name="connsiteY4462" fmla="*/ 5158122 h 7420660"/>
              <a:gd name="connsiteX4463" fmla="*/ 15316744 w 23801362"/>
              <a:gd name="connsiteY4463" fmla="*/ 5213471 h 7420660"/>
              <a:gd name="connsiteX4464" fmla="*/ 15201016 w 23801362"/>
              <a:gd name="connsiteY4464" fmla="*/ 5221722 h 7420660"/>
              <a:gd name="connsiteX4465" fmla="*/ 15100720 w 23801362"/>
              <a:gd name="connsiteY4465" fmla="*/ 5232035 h 7420660"/>
              <a:gd name="connsiteX4466" fmla="*/ 14966256 w 23801362"/>
              <a:gd name="connsiteY4466" fmla="*/ 5277071 h 7420660"/>
              <a:gd name="connsiteX4467" fmla="*/ 14907844 w 23801362"/>
              <a:gd name="connsiteY4467" fmla="*/ 5293229 h 7420660"/>
              <a:gd name="connsiteX4468" fmla="*/ 14959644 w 23801362"/>
              <a:gd name="connsiteY4468" fmla="*/ 5294261 h 7420660"/>
              <a:gd name="connsiteX4469" fmla="*/ 15058840 w 23801362"/>
              <a:gd name="connsiteY4469" fmla="*/ 5277759 h 7420660"/>
              <a:gd name="connsiteX4470" fmla="*/ 15118356 w 23801362"/>
              <a:gd name="connsiteY4470" fmla="*/ 5271571 h 7420660"/>
              <a:gd name="connsiteX4471" fmla="*/ 14907844 w 23801362"/>
              <a:gd name="connsiteY4471" fmla="*/ 5344453 h 7420660"/>
              <a:gd name="connsiteX4472" fmla="*/ 14688512 w 23801362"/>
              <a:gd name="connsiteY4472" fmla="*/ 5388457 h 7420660"/>
              <a:gd name="connsiteX4473" fmla="*/ 14568378 w 23801362"/>
              <a:gd name="connsiteY4473" fmla="*/ 5390519 h 7420660"/>
              <a:gd name="connsiteX4474" fmla="*/ 14522088 w 23801362"/>
              <a:gd name="connsiteY4474" fmla="*/ 5355453 h 7420660"/>
              <a:gd name="connsiteX4475" fmla="*/ 14493432 w 23801362"/>
              <a:gd name="connsiteY4475" fmla="*/ 5341359 h 7420660"/>
              <a:gd name="connsiteX4476" fmla="*/ 14663164 w 23801362"/>
              <a:gd name="connsiteY4476" fmla="*/ 5289103 h 7420660"/>
              <a:gd name="connsiteX4477" fmla="*/ 14878084 w 23801362"/>
              <a:gd name="connsiteY4477" fmla="*/ 5182875 h 7420660"/>
              <a:gd name="connsiteX4478" fmla="*/ 14809752 w 23801362"/>
              <a:gd name="connsiteY4478" fmla="*/ 5210377 h 7420660"/>
              <a:gd name="connsiteX4479" fmla="*/ 14772276 w 23801362"/>
              <a:gd name="connsiteY4479" fmla="*/ 5237880 h 7420660"/>
              <a:gd name="connsiteX4480" fmla="*/ 14724884 w 23801362"/>
              <a:gd name="connsiteY4480" fmla="*/ 5218628 h 7420660"/>
              <a:gd name="connsiteX4481" fmla="*/ 14754644 w 23801362"/>
              <a:gd name="connsiteY4481" fmla="*/ 5199033 h 7420660"/>
              <a:gd name="connsiteX4482" fmla="*/ 14774482 w 23801362"/>
              <a:gd name="connsiteY4482" fmla="*/ 5182875 h 7420660"/>
              <a:gd name="connsiteX4483" fmla="*/ 15155828 w 23801362"/>
              <a:gd name="connsiteY4483" fmla="*/ 5121337 h 7420660"/>
              <a:gd name="connsiteX4484" fmla="*/ 15216448 w 23801362"/>
              <a:gd name="connsiteY4484" fmla="*/ 5101741 h 7420660"/>
              <a:gd name="connsiteX4485" fmla="*/ 15295804 w 23801362"/>
              <a:gd name="connsiteY4485" fmla="*/ 5090741 h 7420660"/>
              <a:gd name="connsiteX4486" fmla="*/ 15422552 w 23801362"/>
              <a:gd name="connsiteY4486" fmla="*/ 5032297 h 7420660"/>
              <a:gd name="connsiteX4487" fmla="*/ 15447900 w 23801362"/>
              <a:gd name="connsiteY4487" fmla="*/ 5026453 h 7420660"/>
              <a:gd name="connsiteX4488" fmla="*/ 15506316 w 23801362"/>
              <a:gd name="connsiteY4488" fmla="*/ 5019234 h 7420660"/>
              <a:gd name="connsiteX4489" fmla="*/ 15871132 w 23801362"/>
              <a:gd name="connsiteY4489" fmla="*/ 5005139 h 7420660"/>
              <a:gd name="connsiteX4490" fmla="*/ 16035352 w 23801362"/>
              <a:gd name="connsiteY4490" fmla="*/ 4985543 h 7420660"/>
              <a:gd name="connsiteX4491" fmla="*/ 15976938 w 23801362"/>
              <a:gd name="connsiteY4491" fmla="*/ 4979355 h 7420660"/>
              <a:gd name="connsiteX4492" fmla="*/ 15895378 w 23801362"/>
              <a:gd name="connsiteY4492" fmla="*/ 4957697 h 7420660"/>
              <a:gd name="connsiteX4493" fmla="*/ 15776344 w 23801362"/>
              <a:gd name="connsiteY4493" fmla="*/ 4946695 h 7420660"/>
              <a:gd name="connsiteX4494" fmla="*/ 15649596 w 23801362"/>
              <a:gd name="connsiteY4494" fmla="*/ 4964916 h 7420660"/>
              <a:gd name="connsiteX4495" fmla="*/ 15226368 w 23801362"/>
              <a:gd name="connsiteY4495" fmla="*/ 5046049 h 7420660"/>
              <a:gd name="connsiteX4496" fmla="*/ 15194404 w 23801362"/>
              <a:gd name="connsiteY4496" fmla="*/ 5053956 h 7420660"/>
              <a:gd name="connsiteX4497" fmla="*/ 15174566 w 23801362"/>
              <a:gd name="connsiteY4497" fmla="*/ 5071489 h 7420660"/>
              <a:gd name="connsiteX4498" fmla="*/ 15169056 w 23801362"/>
              <a:gd name="connsiteY4498" fmla="*/ 5101741 h 7420660"/>
              <a:gd name="connsiteX4499" fmla="*/ 15149216 w 23801362"/>
              <a:gd name="connsiteY4499" fmla="*/ 5082490 h 7420660"/>
              <a:gd name="connsiteX4500" fmla="*/ 14905640 w 23801362"/>
              <a:gd name="connsiteY4500" fmla="*/ 5101741 h 7420660"/>
              <a:gd name="connsiteX4501" fmla="*/ 14840612 w 23801362"/>
              <a:gd name="connsiteY4501" fmla="*/ 5111367 h 7420660"/>
              <a:gd name="connsiteX4502" fmla="*/ 14619076 w 23801362"/>
              <a:gd name="connsiteY4502" fmla="*/ 5108273 h 7420660"/>
              <a:gd name="connsiteX4503" fmla="*/ 14517678 w 23801362"/>
              <a:gd name="connsiteY4503" fmla="*/ 5118587 h 7420660"/>
              <a:gd name="connsiteX4504" fmla="*/ 14551844 w 23801362"/>
              <a:gd name="connsiteY4504" fmla="*/ 5160185 h 7420660"/>
              <a:gd name="connsiteX4505" fmla="*/ 14637814 w 23801362"/>
              <a:gd name="connsiteY4505" fmla="*/ 5179781 h 7420660"/>
              <a:gd name="connsiteX4506" fmla="*/ 14577196 w 23801362"/>
              <a:gd name="connsiteY4506" fmla="*/ 5195939 h 7420660"/>
              <a:gd name="connsiteX4507" fmla="*/ 14259772 w 23801362"/>
              <a:gd name="connsiteY4507" fmla="*/ 5232035 h 7420660"/>
              <a:gd name="connsiteX4508" fmla="*/ 14158374 w 23801362"/>
              <a:gd name="connsiteY4508" fmla="*/ 5258507 h 7420660"/>
              <a:gd name="connsiteX4509" fmla="*/ 13991948 w 23801362"/>
              <a:gd name="connsiteY4509" fmla="*/ 5265727 h 7420660"/>
              <a:gd name="connsiteX4510" fmla="*/ 13973212 w 23801362"/>
              <a:gd name="connsiteY4510" fmla="*/ 5258507 h 7420660"/>
              <a:gd name="connsiteX4511" fmla="*/ 13931328 w 23801362"/>
              <a:gd name="connsiteY4511" fmla="*/ 5241317 h 7420660"/>
              <a:gd name="connsiteX4512" fmla="*/ 13820012 w 23801362"/>
              <a:gd name="connsiteY4512" fmla="*/ 5257475 h 7420660"/>
              <a:gd name="connsiteX4513" fmla="*/ 13853076 w 23801362"/>
              <a:gd name="connsiteY4513" fmla="*/ 5280165 h 7420660"/>
              <a:gd name="connsiteX4514" fmla="*/ 13825522 w 23801362"/>
              <a:gd name="connsiteY4514" fmla="*/ 5307324 h 7420660"/>
              <a:gd name="connsiteX4515" fmla="*/ 13750576 w 23801362"/>
              <a:gd name="connsiteY4515" fmla="*/ 5355453 h 7420660"/>
              <a:gd name="connsiteX4516" fmla="*/ 13693264 w 23801362"/>
              <a:gd name="connsiteY4516" fmla="*/ 5375049 h 7420660"/>
              <a:gd name="connsiteX4517" fmla="*/ 13646972 w 23801362"/>
              <a:gd name="connsiteY4517" fmla="*/ 5396364 h 7420660"/>
              <a:gd name="connsiteX4518" fmla="*/ 13574228 w 23801362"/>
              <a:gd name="connsiteY4518" fmla="*/ 5413897 h 7420660"/>
              <a:gd name="connsiteX4519" fmla="*/ 13251296 w 23801362"/>
              <a:gd name="connsiteY4519" fmla="*/ 5463745 h 7420660"/>
              <a:gd name="connsiteX4520" fmla="*/ 13163124 w 23801362"/>
              <a:gd name="connsiteY4520" fmla="*/ 5488498 h 7420660"/>
              <a:gd name="connsiteX4521" fmla="*/ 13106914 w 23801362"/>
              <a:gd name="connsiteY4521" fmla="*/ 5502593 h 7420660"/>
              <a:gd name="connsiteX4522" fmla="*/ 12961428 w 23801362"/>
              <a:gd name="connsiteY4522" fmla="*/ 5529408 h 7420660"/>
              <a:gd name="connsiteX4523" fmla="*/ 12653926 w 23801362"/>
              <a:gd name="connsiteY4523" fmla="*/ 5552097 h 7420660"/>
              <a:gd name="connsiteX4524" fmla="*/ 12430188 w 23801362"/>
              <a:gd name="connsiteY4524" fmla="*/ 5572037 h 7420660"/>
              <a:gd name="connsiteX4525" fmla="*/ 12122684 w 23801362"/>
              <a:gd name="connsiteY4525" fmla="*/ 5602977 h 7420660"/>
              <a:gd name="connsiteX4526" fmla="*/ 11860372 w 23801362"/>
              <a:gd name="connsiteY4526" fmla="*/ 5582351 h 7420660"/>
              <a:gd name="connsiteX4527" fmla="*/ 11810774 w 23801362"/>
              <a:gd name="connsiteY4527" fmla="*/ 5560005 h 7420660"/>
              <a:gd name="connsiteX4528" fmla="*/ 11632224 w 23801362"/>
              <a:gd name="connsiteY4528" fmla="*/ 5585789 h 7420660"/>
              <a:gd name="connsiteX4529" fmla="*/ 11479024 w 23801362"/>
              <a:gd name="connsiteY4529" fmla="*/ 5618104 h 7420660"/>
              <a:gd name="connsiteX4530" fmla="*/ 11313700 w 23801362"/>
              <a:gd name="connsiteY4530" fmla="*/ 5641481 h 7420660"/>
              <a:gd name="connsiteX4531" fmla="*/ 11078940 w 23801362"/>
              <a:gd name="connsiteY4531" fmla="*/ 5658327 h 7420660"/>
              <a:gd name="connsiteX4532" fmla="*/ 9252660 w 23801362"/>
              <a:gd name="connsiteY4532" fmla="*/ 5718489 h 7420660"/>
              <a:gd name="connsiteX4533" fmla="*/ 8606795 w 23801362"/>
              <a:gd name="connsiteY4533" fmla="*/ 5758367 h 7420660"/>
              <a:gd name="connsiteX4534" fmla="*/ 8519724 w 23801362"/>
              <a:gd name="connsiteY4534" fmla="*/ 5816811 h 7420660"/>
              <a:gd name="connsiteX4535" fmla="*/ 8584752 w 23801362"/>
              <a:gd name="connsiteY4535" fmla="*/ 5824717 h 7420660"/>
              <a:gd name="connsiteX4536" fmla="*/ 8304803 w 23801362"/>
              <a:gd name="connsiteY4536" fmla="*/ 5858409 h 7420660"/>
              <a:gd name="connsiteX4537" fmla="*/ 7855122 w 23801362"/>
              <a:gd name="connsiteY4537" fmla="*/ 5876973 h 7420660"/>
              <a:gd name="connsiteX4538" fmla="*/ 7628076 w 23801362"/>
              <a:gd name="connsiteY4538" fmla="*/ 5886255 h 7420660"/>
              <a:gd name="connsiteX4539" fmla="*/ 7623668 w 23801362"/>
              <a:gd name="connsiteY4539" fmla="*/ 5925103 h 7420660"/>
              <a:gd name="connsiteX4540" fmla="*/ 7632486 w 23801362"/>
              <a:gd name="connsiteY4540" fmla="*/ 5974263 h 7420660"/>
              <a:gd name="connsiteX4541" fmla="*/ 7625872 w 23801362"/>
              <a:gd name="connsiteY4541" fmla="*/ 6004860 h 7420660"/>
              <a:gd name="connsiteX4542" fmla="*/ 7615953 w 23801362"/>
              <a:gd name="connsiteY4542" fmla="*/ 6022393 h 7420660"/>
              <a:gd name="connsiteX4543" fmla="*/ 7595012 w 23801362"/>
              <a:gd name="connsiteY4543" fmla="*/ 5997641 h 7420660"/>
              <a:gd name="connsiteX4544" fmla="*/ 7568560 w 23801362"/>
              <a:gd name="connsiteY4544" fmla="*/ 5939197 h 7420660"/>
              <a:gd name="connsiteX4545" fmla="*/ 7392214 w 23801362"/>
              <a:gd name="connsiteY4545" fmla="*/ 5935416 h 7420660"/>
              <a:gd name="connsiteX4546" fmla="*/ 6948044 w 23801362"/>
              <a:gd name="connsiteY4546" fmla="*/ 5933009 h 7420660"/>
              <a:gd name="connsiteX4547" fmla="*/ 6840032 w 23801362"/>
              <a:gd name="connsiteY4547" fmla="*/ 5949511 h 7420660"/>
              <a:gd name="connsiteX4548" fmla="*/ 6746350 w 23801362"/>
              <a:gd name="connsiteY4548" fmla="*/ 5993171 h 7420660"/>
              <a:gd name="connsiteX4549" fmla="*/ 6612988 w 23801362"/>
              <a:gd name="connsiteY4549" fmla="*/ 6057803 h 7420660"/>
              <a:gd name="connsiteX4550" fmla="*/ 6727612 w 23801362"/>
              <a:gd name="connsiteY4550" fmla="*/ 6099744 h 7420660"/>
              <a:gd name="connsiteX4551" fmla="*/ 6894038 w 23801362"/>
              <a:gd name="connsiteY4551" fmla="*/ 6104901 h 7420660"/>
              <a:gd name="connsiteX4552" fmla="*/ 6986620 w 23801362"/>
              <a:gd name="connsiteY4552" fmla="*/ 6122090 h 7420660"/>
              <a:gd name="connsiteX4553" fmla="*/ 6836726 w 23801362"/>
              <a:gd name="connsiteY4553" fmla="*/ 6140655 h 7420660"/>
              <a:gd name="connsiteX4554" fmla="*/ 6621804 w 23801362"/>
              <a:gd name="connsiteY4554" fmla="*/ 6099744 h 7420660"/>
              <a:gd name="connsiteX4555" fmla="*/ 6510486 w 23801362"/>
              <a:gd name="connsiteY4555" fmla="*/ 6069147 h 7420660"/>
              <a:gd name="connsiteX4556" fmla="*/ 6477422 w 23801362"/>
              <a:gd name="connsiteY4556" fmla="*/ 6047489 h 7420660"/>
              <a:gd name="connsiteX4557" fmla="*/ 6514895 w 23801362"/>
              <a:gd name="connsiteY4557" fmla="*/ 6008641 h 7420660"/>
              <a:gd name="connsiteX4558" fmla="*/ 6554573 w 23801362"/>
              <a:gd name="connsiteY4558" fmla="*/ 5971857 h 7420660"/>
              <a:gd name="connsiteX4559" fmla="*/ 6583229 w 23801362"/>
              <a:gd name="connsiteY4559" fmla="*/ 5957418 h 7420660"/>
              <a:gd name="connsiteX4560" fmla="*/ 6612988 w 23801362"/>
              <a:gd name="connsiteY4560" fmla="*/ 5936103 h 7420660"/>
              <a:gd name="connsiteX4561" fmla="*/ 6631724 w 23801362"/>
              <a:gd name="connsiteY4561" fmla="*/ 5905507 h 7420660"/>
              <a:gd name="connsiteX4562" fmla="*/ 6651563 w 23801362"/>
              <a:gd name="connsiteY4562" fmla="*/ 5925103 h 7420660"/>
              <a:gd name="connsiteX4563" fmla="*/ 6671403 w 23801362"/>
              <a:gd name="connsiteY4563" fmla="*/ 5944354 h 7420660"/>
              <a:gd name="connsiteX4564" fmla="*/ 6685730 w 23801362"/>
              <a:gd name="connsiteY4564" fmla="*/ 5919945 h 7420660"/>
              <a:gd name="connsiteX4565" fmla="*/ 6727612 w 23801362"/>
              <a:gd name="connsiteY4565" fmla="*/ 5900350 h 7420660"/>
              <a:gd name="connsiteX4566" fmla="*/ 6946942 w 23801362"/>
              <a:gd name="connsiteY4566" fmla="*/ 5815435 h 7420660"/>
              <a:gd name="connsiteX4567" fmla="*/ 7024094 w 23801362"/>
              <a:gd name="connsiteY4567" fmla="*/ 5787933 h 7420660"/>
              <a:gd name="connsiteX4568" fmla="*/ 7121084 w 23801362"/>
              <a:gd name="connsiteY4568" fmla="*/ 5738085 h 7420660"/>
              <a:gd name="connsiteX4569" fmla="*/ 7205950 w 23801362"/>
              <a:gd name="connsiteY4569" fmla="*/ 5701987 h 7420660"/>
              <a:gd name="connsiteX4570" fmla="*/ 7224686 w 23801362"/>
              <a:gd name="connsiteY4570" fmla="*/ 5676547 h 7420660"/>
              <a:gd name="connsiteX4571" fmla="*/ 7213664 w 23801362"/>
              <a:gd name="connsiteY4571" fmla="*/ 5614323 h 7420660"/>
              <a:gd name="connsiteX4572" fmla="*/ 7227992 w 23801362"/>
              <a:gd name="connsiteY4572" fmla="*/ 5590945 h 7420660"/>
              <a:gd name="connsiteX4573" fmla="*/ 6941431 w 23801362"/>
              <a:gd name="connsiteY4573" fmla="*/ 5599883 h 7420660"/>
              <a:gd name="connsiteX4574" fmla="*/ 6908366 w 23801362"/>
              <a:gd name="connsiteY4574" fmla="*/ 5596789 h 7420660"/>
              <a:gd name="connsiteX4575" fmla="*/ 6585434 w 23801362"/>
              <a:gd name="connsiteY4575" fmla="*/ 5571349 h 7420660"/>
              <a:gd name="connsiteX4576" fmla="*/ 6541347 w 23801362"/>
              <a:gd name="connsiteY4576" fmla="*/ 5571349 h 7420660"/>
              <a:gd name="connsiteX4577" fmla="*/ 6273523 w 23801362"/>
              <a:gd name="connsiteY4577" fmla="*/ 5555879 h 7420660"/>
              <a:gd name="connsiteX4578" fmla="*/ 6078440 w 23801362"/>
              <a:gd name="connsiteY4578" fmla="*/ 5588539 h 7420660"/>
              <a:gd name="connsiteX4579" fmla="*/ 6131344 w 23801362"/>
              <a:gd name="connsiteY4579" fmla="*/ 5633575 h 7420660"/>
              <a:gd name="connsiteX4580" fmla="*/ 6087257 w 23801362"/>
              <a:gd name="connsiteY4580" fmla="*/ 5622229 h 7420660"/>
              <a:gd name="connsiteX4581" fmla="*/ 5961611 w 23801362"/>
              <a:gd name="connsiteY4581" fmla="*/ 5582351 h 7420660"/>
              <a:gd name="connsiteX4582" fmla="*/ 5889970 w 23801362"/>
              <a:gd name="connsiteY4582" fmla="*/ 5550035 h 7420660"/>
              <a:gd name="connsiteX4583" fmla="*/ 5858008 w 23801362"/>
              <a:gd name="connsiteY4583" fmla="*/ 5532502 h 7420660"/>
              <a:gd name="connsiteX4584" fmla="*/ 5581366 w 23801362"/>
              <a:gd name="connsiteY4584" fmla="*/ 5520813 h 7420660"/>
              <a:gd name="connsiteX4585" fmla="*/ 5313541 w 23801362"/>
              <a:gd name="connsiteY4585" fmla="*/ 5538347 h 7420660"/>
              <a:gd name="connsiteX4586" fmla="*/ 5434778 w 23801362"/>
              <a:gd name="connsiteY4586" fmla="*/ 5605041 h 7420660"/>
              <a:gd name="connsiteX4587" fmla="*/ 5508623 w 23801362"/>
              <a:gd name="connsiteY4587" fmla="*/ 5612947 h 7420660"/>
              <a:gd name="connsiteX4588" fmla="*/ 5522952 w 23801362"/>
              <a:gd name="connsiteY4588" fmla="*/ 5701987 h 7420660"/>
              <a:gd name="connsiteX4589" fmla="*/ 5581366 w 23801362"/>
              <a:gd name="connsiteY4589" fmla="*/ 5749085 h 7420660"/>
              <a:gd name="connsiteX4590" fmla="*/ 5421552 w 23801362"/>
              <a:gd name="connsiteY4590" fmla="*/ 5710238 h 7420660"/>
              <a:gd name="connsiteX4591" fmla="*/ 5377466 w 23801362"/>
              <a:gd name="connsiteY4591" fmla="*/ 5688923 h 7420660"/>
              <a:gd name="connsiteX4592" fmla="*/ 5341095 w 23801362"/>
              <a:gd name="connsiteY4592" fmla="*/ 5669327 h 7420660"/>
              <a:gd name="connsiteX4593" fmla="*/ 5313541 w 23801362"/>
              <a:gd name="connsiteY4593" fmla="*/ 5650076 h 7420660"/>
              <a:gd name="connsiteX4594" fmla="*/ 5262842 w 23801362"/>
              <a:gd name="connsiteY4594" fmla="*/ 5621542 h 7420660"/>
              <a:gd name="connsiteX4595" fmla="*/ 5138298 w 23801362"/>
              <a:gd name="connsiteY4595" fmla="*/ 5552097 h 7420660"/>
              <a:gd name="connsiteX4596" fmla="*/ 5129480 w 23801362"/>
              <a:gd name="connsiteY4596" fmla="*/ 5580631 h 7420660"/>
              <a:gd name="connsiteX4597" fmla="*/ 5109642 w 23801362"/>
              <a:gd name="connsiteY4597" fmla="*/ 5566193 h 7420660"/>
              <a:gd name="connsiteX4598" fmla="*/ 4911253 w 23801362"/>
              <a:gd name="connsiteY4598" fmla="*/ 5529408 h 7420660"/>
              <a:gd name="connsiteX4599" fmla="*/ 4801036 w 23801362"/>
              <a:gd name="connsiteY4599" fmla="*/ 5563099 h 7420660"/>
              <a:gd name="connsiteX4600" fmla="*/ 4879290 w 23801362"/>
              <a:gd name="connsiteY4600" fmla="*/ 5582351 h 7420660"/>
              <a:gd name="connsiteX4601" fmla="*/ 4954237 w 23801362"/>
              <a:gd name="connsiteY4601" fmla="*/ 5591633 h 7420660"/>
              <a:gd name="connsiteX4602" fmla="*/ 4892516 w 23801362"/>
              <a:gd name="connsiteY4602" fmla="*/ 5611229 h 7420660"/>
              <a:gd name="connsiteX4603" fmla="*/ 4790015 w 23801362"/>
              <a:gd name="connsiteY4603" fmla="*/ 5638731 h 7420660"/>
              <a:gd name="connsiteX4604" fmla="*/ 4723886 w 23801362"/>
              <a:gd name="connsiteY4604" fmla="*/ 5669327 h 7420660"/>
              <a:gd name="connsiteX4605" fmla="*/ 4637917 w 23801362"/>
              <a:gd name="connsiteY4605" fmla="*/ 5699925 h 7420660"/>
              <a:gd name="connsiteX4606" fmla="*/ 4519986 w 23801362"/>
              <a:gd name="connsiteY4606" fmla="*/ 5721239 h 7420660"/>
              <a:gd name="connsiteX4607" fmla="*/ 4359070 w 23801362"/>
              <a:gd name="connsiteY4607" fmla="*/ 5788964 h 7420660"/>
              <a:gd name="connsiteX4608" fmla="*/ 4236730 w 23801362"/>
              <a:gd name="connsiteY4608" fmla="*/ 5860815 h 7420660"/>
              <a:gd name="connsiteX4609" fmla="*/ 4321597 w 23801362"/>
              <a:gd name="connsiteY4609" fmla="*/ 5781057 h 7420660"/>
              <a:gd name="connsiteX4610" fmla="*/ 4483614 w 23801362"/>
              <a:gd name="connsiteY4610" fmla="*/ 5632543 h 7420660"/>
              <a:gd name="connsiteX4611" fmla="*/ 4556357 w 23801362"/>
              <a:gd name="connsiteY4611" fmla="*/ 5611229 h 7420660"/>
              <a:gd name="connsiteX4612" fmla="*/ 4675390 w 23801362"/>
              <a:gd name="connsiteY4612" fmla="*/ 5583725 h 7420660"/>
              <a:gd name="connsiteX4613" fmla="*/ 4616976 w 23801362"/>
              <a:gd name="connsiteY4613" fmla="*/ 5546941 h 7420660"/>
              <a:gd name="connsiteX4614" fmla="*/ 4443936 w 23801362"/>
              <a:gd name="connsiteY4614" fmla="*/ 5561036 h 7420660"/>
              <a:gd name="connsiteX4615" fmla="*/ 4213586 w 23801362"/>
              <a:gd name="connsiteY4615" fmla="*/ 5630480 h 7420660"/>
              <a:gd name="connsiteX4616" fmla="*/ 3938045 w 23801362"/>
              <a:gd name="connsiteY4616" fmla="*/ 5708175 h 7420660"/>
              <a:gd name="connsiteX4617" fmla="*/ 3809094 w 23801362"/>
              <a:gd name="connsiteY4617" fmla="*/ 5729833 h 7420660"/>
              <a:gd name="connsiteX4618" fmla="*/ 4316086 w 23801362"/>
              <a:gd name="connsiteY4618" fmla="*/ 5520813 h 7420660"/>
              <a:gd name="connsiteX4619" fmla="*/ 4263182 w 23801362"/>
              <a:gd name="connsiteY4619" fmla="*/ 5452745 h 7420660"/>
              <a:gd name="connsiteX4620" fmla="*/ 4272000 w 23801362"/>
              <a:gd name="connsiteY4620" fmla="*/ 5435211 h 7420660"/>
              <a:gd name="connsiteX4621" fmla="*/ 4339232 w 23801362"/>
              <a:gd name="connsiteY4621" fmla="*/ 5443462 h 7420660"/>
              <a:gd name="connsiteX4622" fmla="*/ 4486921 w 23801362"/>
              <a:gd name="connsiteY4622" fmla="*/ 5477153 h 7420660"/>
              <a:gd name="connsiteX4623" fmla="*/ 4542029 w 23801362"/>
              <a:gd name="connsiteY4623" fmla="*/ 5459964 h 7420660"/>
              <a:gd name="connsiteX4624" fmla="*/ 4486921 w 23801362"/>
              <a:gd name="connsiteY4624" fmla="*/ 5436587 h 7420660"/>
              <a:gd name="connsiteX4625" fmla="*/ 4399850 w 23801362"/>
              <a:gd name="connsiteY4625" fmla="*/ 5413897 h 7420660"/>
              <a:gd name="connsiteX4626" fmla="*/ 4332619 w 23801362"/>
              <a:gd name="connsiteY4626" fmla="*/ 5327951 h 7420660"/>
              <a:gd name="connsiteX4627" fmla="*/ 4392135 w 23801362"/>
              <a:gd name="connsiteY4627" fmla="*/ 5347547 h 7420660"/>
              <a:gd name="connsiteX4628" fmla="*/ 4460469 w 23801362"/>
              <a:gd name="connsiteY4628" fmla="*/ 5357517 h 7420660"/>
              <a:gd name="connsiteX4629" fmla="*/ 4522190 w 23801362"/>
              <a:gd name="connsiteY4629" fmla="*/ 5375049 h 7420660"/>
              <a:gd name="connsiteX4630" fmla="*/ 4537620 w 23801362"/>
              <a:gd name="connsiteY4630" fmla="*/ 5413897 h 7420660"/>
              <a:gd name="connsiteX4631" fmla="*/ 4622487 w 23801362"/>
              <a:gd name="connsiteY4631" fmla="*/ 5427305 h 7420660"/>
              <a:gd name="connsiteX4632" fmla="*/ 4706251 w 23801362"/>
              <a:gd name="connsiteY4632" fmla="*/ 5410803 h 7420660"/>
              <a:gd name="connsiteX4633" fmla="*/ 4792220 w 23801362"/>
              <a:gd name="connsiteY4633" fmla="*/ 5367143 h 7420660"/>
              <a:gd name="connsiteX4634" fmla="*/ 4928887 w 23801362"/>
              <a:gd name="connsiteY4634" fmla="*/ 5315919 h 7420660"/>
              <a:gd name="connsiteX4635" fmla="*/ 5064453 w 23801362"/>
              <a:gd name="connsiteY4635" fmla="*/ 5275009 h 7420660"/>
              <a:gd name="connsiteX4636" fmla="*/ 5085394 w 23801362"/>
              <a:gd name="connsiteY4636" fmla="*/ 5263320 h 7420660"/>
              <a:gd name="connsiteX4637" fmla="*/ 5104130 w 23801362"/>
              <a:gd name="connsiteY4637" fmla="*/ 5218628 h 7420660"/>
              <a:gd name="connsiteX4638" fmla="*/ 5134991 w 23801362"/>
              <a:gd name="connsiteY4638" fmla="*/ 5196969 h 7420660"/>
              <a:gd name="connsiteX4639" fmla="*/ 4767972 w 23801362"/>
              <a:gd name="connsiteY4639" fmla="*/ 5249225 h 7420660"/>
              <a:gd name="connsiteX4640" fmla="*/ 4647836 w 23801362"/>
              <a:gd name="connsiteY4640" fmla="*/ 5268477 h 7420660"/>
              <a:gd name="connsiteX4641" fmla="*/ 4431813 w 23801362"/>
              <a:gd name="connsiteY4641" fmla="*/ 5249225 h 7420660"/>
              <a:gd name="connsiteX4642" fmla="*/ 4245548 w 23801362"/>
              <a:gd name="connsiteY4642" fmla="*/ 5216565 h 7420660"/>
              <a:gd name="connsiteX4643" fmla="*/ 4105574 w 23801362"/>
              <a:gd name="connsiteY4643" fmla="*/ 5213471 h 7420660"/>
              <a:gd name="connsiteX4644" fmla="*/ 3791458 w 23801362"/>
              <a:gd name="connsiteY4644" fmla="*/ 5195939 h 7420660"/>
              <a:gd name="connsiteX4645" fmla="*/ 3850975 w 23801362"/>
              <a:gd name="connsiteY4645" fmla="*/ 5188719 h 7420660"/>
              <a:gd name="connsiteX4646" fmla="*/ 4136434 w 23801362"/>
              <a:gd name="connsiteY4646" fmla="*/ 5137839 h 7420660"/>
              <a:gd name="connsiteX4647" fmla="*/ 4044956 w 23801362"/>
              <a:gd name="connsiteY4647" fmla="*/ 5118587 h 7420660"/>
              <a:gd name="connsiteX4648" fmla="*/ 3763904 w 23801362"/>
              <a:gd name="connsiteY4648" fmla="*/ 5152278 h 7420660"/>
              <a:gd name="connsiteX4649" fmla="*/ 3682344 w 23801362"/>
              <a:gd name="connsiteY4649" fmla="*/ 5179781 h 7420660"/>
              <a:gd name="connsiteX4650" fmla="*/ 3631645 w 23801362"/>
              <a:gd name="connsiteY4650" fmla="*/ 5200407 h 7420660"/>
              <a:gd name="connsiteX4651" fmla="*/ 3597478 w 23801362"/>
              <a:gd name="connsiteY4651" fmla="*/ 5200407 h 7420660"/>
              <a:gd name="connsiteX4652" fmla="*/ 3513714 w 23801362"/>
              <a:gd name="connsiteY4652" fmla="*/ 5177718 h 7420660"/>
              <a:gd name="connsiteX4653" fmla="*/ 3443176 w 23801362"/>
              <a:gd name="connsiteY4653" fmla="*/ 5174624 h 7420660"/>
              <a:gd name="connsiteX4654" fmla="*/ 3514816 w 23801362"/>
              <a:gd name="connsiteY4654" fmla="*/ 5160185 h 7420660"/>
              <a:gd name="connsiteX4655" fmla="*/ 3528042 w 23801362"/>
              <a:gd name="connsiteY4655" fmla="*/ 5130963 h 7420660"/>
              <a:gd name="connsiteX4656" fmla="*/ 3169840 w 23801362"/>
              <a:gd name="connsiteY4656" fmla="*/ 5210377 h 7420660"/>
              <a:gd name="connsiteX4657" fmla="*/ 3091586 w 23801362"/>
              <a:gd name="connsiteY4657" fmla="*/ 5250256 h 7420660"/>
              <a:gd name="connsiteX4658" fmla="*/ 2935080 w 23801362"/>
              <a:gd name="connsiteY4658" fmla="*/ 5324857 h 7420660"/>
              <a:gd name="connsiteX4659" fmla="*/ 2763143 w 23801362"/>
              <a:gd name="connsiteY4659" fmla="*/ 5410803 h 7420660"/>
              <a:gd name="connsiteX4660" fmla="*/ 2317871 w 23801362"/>
              <a:gd name="connsiteY4660" fmla="*/ 5483341 h 7420660"/>
              <a:gd name="connsiteX4661" fmla="*/ 2434699 w 23801362"/>
              <a:gd name="connsiteY4661" fmla="*/ 5436587 h 7420660"/>
              <a:gd name="connsiteX4662" fmla="*/ 2633088 w 23801362"/>
              <a:gd name="connsiteY4662" fmla="*/ 5367143 h 7420660"/>
              <a:gd name="connsiteX4663" fmla="*/ 2711341 w 23801362"/>
              <a:gd name="connsiteY4663" fmla="*/ 5336202 h 7420660"/>
              <a:gd name="connsiteX4664" fmla="*/ 2594512 w 23801362"/>
              <a:gd name="connsiteY4664" fmla="*/ 5347547 h 7420660"/>
              <a:gd name="connsiteX4665" fmla="*/ 2446824 w 23801362"/>
              <a:gd name="connsiteY4665" fmla="*/ 5378143 h 7420660"/>
              <a:gd name="connsiteX4666" fmla="*/ 2382898 w 23801362"/>
              <a:gd name="connsiteY4666" fmla="*/ 5376769 h 7420660"/>
              <a:gd name="connsiteX4667" fmla="*/ 2532792 w 23801362"/>
              <a:gd name="connsiteY4667" fmla="*/ 5316606 h 7420660"/>
              <a:gd name="connsiteX4668" fmla="*/ 2883278 w 23801362"/>
              <a:gd name="connsiteY4668" fmla="*/ 5191125 h 7420660"/>
              <a:gd name="connsiteX4669" fmla="*/ 3521429 w 23801362"/>
              <a:gd name="connsiteY4669" fmla="*/ 5046737 h 7420660"/>
              <a:gd name="connsiteX4670" fmla="*/ 3428848 w 23801362"/>
              <a:gd name="connsiteY4670" fmla="*/ 5080427 h 7420660"/>
              <a:gd name="connsiteX4671" fmla="*/ 3336266 w 23801362"/>
              <a:gd name="connsiteY4671" fmla="*/ 5132682 h 7420660"/>
              <a:gd name="connsiteX4672" fmla="*/ 3548983 w 23801362"/>
              <a:gd name="connsiteY4672" fmla="*/ 5110337 h 7420660"/>
              <a:gd name="connsiteX4673" fmla="*/ 3742963 w 23801362"/>
              <a:gd name="connsiteY4673" fmla="*/ 5058081 h 7420660"/>
              <a:gd name="connsiteX4674" fmla="*/ 3790356 w 23801362"/>
              <a:gd name="connsiteY4674" fmla="*/ 5019234 h 7420660"/>
              <a:gd name="connsiteX4675" fmla="*/ 3663608 w 23801362"/>
              <a:gd name="connsiteY4675" fmla="*/ 5030579 h 7420660"/>
              <a:gd name="connsiteX4676" fmla="*/ 3568822 w 23801362"/>
              <a:gd name="connsiteY4676" fmla="*/ 5026453 h 7420660"/>
              <a:gd name="connsiteX4677" fmla="*/ 3799173 w 23801362"/>
              <a:gd name="connsiteY4677" fmla="*/ 4996544 h 7420660"/>
              <a:gd name="connsiteX4678" fmla="*/ 4267591 w 23801362"/>
              <a:gd name="connsiteY4678" fmla="*/ 4890315 h 7420660"/>
              <a:gd name="connsiteX4679" fmla="*/ 4319392 w 23801362"/>
              <a:gd name="connsiteY4679" fmla="*/ 4869001 h 7420660"/>
              <a:gd name="connsiteX4680" fmla="*/ 4618078 w 23801362"/>
              <a:gd name="connsiteY4680" fmla="*/ 4830153 h 7420660"/>
              <a:gd name="connsiteX4681" fmla="*/ 4903539 w 23801362"/>
              <a:gd name="connsiteY4681" fmla="*/ 4801275 h 7420660"/>
              <a:gd name="connsiteX4682" fmla="*/ 4915661 w 23801362"/>
              <a:gd name="connsiteY4682" fmla="*/ 4788211 h 7420660"/>
              <a:gd name="connsiteX4683" fmla="*/ 4879290 w 23801362"/>
              <a:gd name="connsiteY4683" fmla="*/ 4767585 h 7420660"/>
              <a:gd name="connsiteX4684" fmla="*/ 4849533 w 23801362"/>
              <a:gd name="connsiteY4684" fmla="*/ 4743176 h 7420660"/>
              <a:gd name="connsiteX4685" fmla="*/ 4625793 w 23801362"/>
              <a:gd name="connsiteY4685" fmla="*/ 4679920 h 7420660"/>
              <a:gd name="connsiteX4686" fmla="*/ 4637917 w 23801362"/>
              <a:gd name="connsiteY4686" fmla="*/ 4721517 h 7420660"/>
              <a:gd name="connsiteX4687" fmla="*/ 4645632 w 23801362"/>
              <a:gd name="connsiteY4687" fmla="*/ 4735957 h 7420660"/>
              <a:gd name="connsiteX4688" fmla="*/ 4531008 w 23801362"/>
              <a:gd name="connsiteY4688" fmla="*/ 4710517 h 7420660"/>
              <a:gd name="connsiteX4689" fmla="*/ 4463776 w 23801362"/>
              <a:gd name="connsiteY4689" fmla="*/ 4697109 h 7420660"/>
              <a:gd name="connsiteX4690" fmla="*/ 4527701 w 23801362"/>
              <a:gd name="connsiteY4690" fmla="*/ 4685077 h 7420660"/>
              <a:gd name="connsiteX4691" fmla="*/ 4578400 w 23801362"/>
              <a:gd name="connsiteY4691" fmla="*/ 4646917 h 7420660"/>
              <a:gd name="connsiteX4692" fmla="*/ 4803241 w 23801362"/>
              <a:gd name="connsiteY4692" fmla="*/ 4671669 h 7420660"/>
              <a:gd name="connsiteX4693" fmla="*/ 5105232 w 23801362"/>
              <a:gd name="connsiteY4693" fmla="*/ 4641073 h 7420660"/>
              <a:gd name="connsiteX4694" fmla="*/ 5204427 w 23801362"/>
              <a:gd name="connsiteY4694" fmla="*/ 4571628 h 7420660"/>
              <a:gd name="connsiteX4695" fmla="*/ 5251820 w 23801362"/>
              <a:gd name="connsiteY4695" fmla="*/ 4552033 h 7420660"/>
              <a:gd name="connsiteX4696" fmla="*/ 5310234 w 23801362"/>
              <a:gd name="connsiteY4696" fmla="*/ 4534843 h 7420660"/>
              <a:gd name="connsiteX4697" fmla="*/ 5465639 w 23801362"/>
              <a:gd name="connsiteY4697" fmla="*/ 4519373 h 7420660"/>
              <a:gd name="connsiteX4698" fmla="*/ 5573650 w 23801362"/>
              <a:gd name="connsiteY4698" fmla="*/ 4474337 h 7420660"/>
              <a:gd name="connsiteX4699" fmla="*/ 5346606 w 23801362"/>
              <a:gd name="connsiteY4699" fmla="*/ 4484651 h 7420660"/>
              <a:gd name="connsiteX4700" fmla="*/ 5198916 w 23801362"/>
              <a:gd name="connsiteY4700" fmla="*/ 4471243 h 7420660"/>
              <a:gd name="connsiteX4701" fmla="*/ 5079883 w 23801362"/>
              <a:gd name="connsiteY4701" fmla="*/ 4442709 h 7420660"/>
              <a:gd name="connsiteX4702" fmla="*/ 4918968 w 23801362"/>
              <a:gd name="connsiteY4702" fmla="*/ 4490839 h 7420660"/>
              <a:gd name="connsiteX4703" fmla="*/ 4772381 w 23801362"/>
              <a:gd name="connsiteY4703" fmla="*/ 4538625 h 7420660"/>
              <a:gd name="connsiteX4704" fmla="*/ 4516680 w 23801362"/>
              <a:gd name="connsiteY4704" fmla="*/ 4604287 h 7420660"/>
              <a:gd name="connsiteX4705" fmla="*/ 4453856 w 23801362"/>
              <a:gd name="connsiteY4705" fmla="*/ 4620445 h 7420660"/>
              <a:gd name="connsiteX4706" fmla="*/ 4175010 w 23801362"/>
              <a:gd name="connsiteY4706" fmla="*/ 4670637 h 7420660"/>
              <a:gd name="connsiteX4707" fmla="*/ 4063692 w 23801362"/>
              <a:gd name="connsiteY4707" fmla="*/ 4699515 h 7420660"/>
              <a:gd name="connsiteX4708" fmla="*/ 3961191 w 23801362"/>
              <a:gd name="connsiteY4708" fmla="*/ 4731831 h 7420660"/>
              <a:gd name="connsiteX4709" fmla="*/ 3971110 w 23801362"/>
              <a:gd name="connsiteY4709" fmla="*/ 4748333 h 7420660"/>
              <a:gd name="connsiteX4710" fmla="*/ 3957885 w 23801362"/>
              <a:gd name="connsiteY4710" fmla="*/ 4790962 h 7420660"/>
              <a:gd name="connsiteX4711" fmla="*/ 3828932 w 23801362"/>
              <a:gd name="connsiteY4711" fmla="*/ 4788211 h 7420660"/>
              <a:gd name="connsiteX4712" fmla="*/ 3731942 w 23801362"/>
              <a:gd name="connsiteY4712" fmla="*/ 4774804 h 7420660"/>
              <a:gd name="connsiteX4713" fmla="*/ 3865303 w 23801362"/>
              <a:gd name="connsiteY4713" fmla="*/ 4712579 h 7420660"/>
              <a:gd name="connsiteX4714" fmla="*/ 4098962 w 23801362"/>
              <a:gd name="connsiteY4714" fmla="*/ 4600849 h 7420660"/>
              <a:gd name="connsiteX4715" fmla="*/ 4193747 w 23801362"/>
              <a:gd name="connsiteY4715" fmla="*/ 4552033 h 7420660"/>
              <a:gd name="connsiteX4716" fmla="*/ 4060385 w 23801362"/>
              <a:gd name="connsiteY4716" fmla="*/ 4560283 h 7420660"/>
              <a:gd name="connsiteX4717" fmla="*/ 3503794 w 23801362"/>
              <a:gd name="connsiteY4717" fmla="*/ 4651386 h 7420660"/>
              <a:gd name="connsiteX4718" fmla="*/ 3341777 w 23801362"/>
              <a:gd name="connsiteY4718" fmla="*/ 4666513 h 7420660"/>
              <a:gd name="connsiteX4719" fmla="*/ 3606295 w 23801362"/>
              <a:gd name="connsiteY4719" fmla="*/ 4573691 h 7420660"/>
              <a:gd name="connsiteX4720" fmla="*/ 3844362 w 23801362"/>
              <a:gd name="connsiteY4720" fmla="*/ 4523499 h 7420660"/>
              <a:gd name="connsiteX4721" fmla="*/ 4038342 w 23801362"/>
              <a:gd name="connsiteY4721" fmla="*/ 4512153 h 7420660"/>
              <a:gd name="connsiteX4722" fmla="*/ 4469286 w 23801362"/>
              <a:gd name="connsiteY4722" fmla="*/ 4495996 h 7420660"/>
              <a:gd name="connsiteX4723" fmla="*/ 4495738 w 23801362"/>
              <a:gd name="connsiteY4723" fmla="*/ 4474337 h 7420660"/>
              <a:gd name="connsiteX4724" fmla="*/ 4502351 w 23801362"/>
              <a:gd name="connsiteY4724" fmla="*/ 4493933 h 7420660"/>
              <a:gd name="connsiteX4725" fmla="*/ 4572890 w 23801362"/>
              <a:gd name="connsiteY4725" fmla="*/ 4492558 h 7420660"/>
              <a:gd name="connsiteX4726" fmla="*/ 4633509 w 23801362"/>
              <a:gd name="connsiteY4726" fmla="*/ 4492558 h 7420660"/>
              <a:gd name="connsiteX4727" fmla="*/ 4704046 w 23801362"/>
              <a:gd name="connsiteY4727" fmla="*/ 4484651 h 7420660"/>
              <a:gd name="connsiteX4728" fmla="*/ 4775687 w 23801362"/>
              <a:gd name="connsiteY4728" fmla="*/ 4453711 h 7420660"/>
              <a:gd name="connsiteX4729" fmla="*/ 4879290 w 23801362"/>
              <a:gd name="connsiteY4729" fmla="*/ 4423114 h 7420660"/>
              <a:gd name="connsiteX4730" fmla="*/ 5190099 w 23801362"/>
              <a:gd name="connsiteY4730" fmla="*/ 4377047 h 7420660"/>
              <a:gd name="connsiteX4731" fmla="*/ 5282680 w 23801362"/>
              <a:gd name="connsiteY4731" fmla="*/ 4360889 h 7420660"/>
              <a:gd name="connsiteX4732" fmla="*/ 4249956 w 23801362"/>
              <a:gd name="connsiteY4732" fmla="*/ 4355045 h 7420660"/>
              <a:gd name="connsiteX4733" fmla="*/ 3864201 w 23801362"/>
              <a:gd name="connsiteY4733" fmla="*/ 4376359 h 7420660"/>
              <a:gd name="connsiteX4734" fmla="*/ 3545676 w 23801362"/>
              <a:gd name="connsiteY4734" fmla="*/ 4403862 h 7420660"/>
              <a:gd name="connsiteX4735" fmla="*/ 3308712 w 23801362"/>
              <a:gd name="connsiteY4735" fmla="*/ 4474337 h 7420660"/>
              <a:gd name="connsiteX4736" fmla="*/ 3103710 w 23801362"/>
              <a:gd name="connsiteY4736" fmla="*/ 4543781 h 7420660"/>
              <a:gd name="connsiteX4737" fmla="*/ 2571367 w 23801362"/>
              <a:gd name="connsiteY4737" fmla="*/ 4718767 h 7420660"/>
              <a:gd name="connsiteX4738" fmla="*/ 2392818 w 23801362"/>
              <a:gd name="connsiteY4738" fmla="*/ 4809870 h 7420660"/>
              <a:gd name="connsiteX4739" fmla="*/ 2423678 w 23801362"/>
              <a:gd name="connsiteY4739" fmla="*/ 4846311 h 7420660"/>
              <a:gd name="connsiteX4740" fmla="*/ 2441312 w 23801362"/>
              <a:gd name="connsiteY4740" fmla="*/ 4865563 h 7420660"/>
              <a:gd name="connsiteX4741" fmla="*/ 2518464 w 23801362"/>
              <a:gd name="connsiteY4741" fmla="*/ 4859719 h 7420660"/>
              <a:gd name="connsiteX4742" fmla="*/ 2624271 w 23801362"/>
              <a:gd name="connsiteY4742" fmla="*/ 4817777 h 7420660"/>
              <a:gd name="connsiteX4743" fmla="*/ 2813842 w 23801362"/>
              <a:gd name="connsiteY4743" fmla="*/ 4765865 h 7420660"/>
              <a:gd name="connsiteX4744" fmla="*/ 2947204 w 23801362"/>
              <a:gd name="connsiteY4744" fmla="*/ 4735957 h 7420660"/>
              <a:gd name="connsiteX4745" fmla="*/ 2760938 w 23801362"/>
              <a:gd name="connsiteY4745" fmla="*/ 4815714 h 7420660"/>
              <a:gd name="connsiteX4746" fmla="*/ 2685992 w 23801362"/>
              <a:gd name="connsiteY4746" fmla="*/ 4854561 h 7420660"/>
              <a:gd name="connsiteX4747" fmla="*/ 2584593 w 23801362"/>
              <a:gd name="connsiteY4747" fmla="*/ 4904754 h 7420660"/>
              <a:gd name="connsiteX4748" fmla="*/ 2479889 w 23801362"/>
              <a:gd name="connsiteY4748" fmla="*/ 4995857 h 7420660"/>
              <a:gd name="connsiteX4749" fmla="*/ 2359752 w 23801362"/>
              <a:gd name="connsiteY4749" fmla="*/ 5095897 h 7420660"/>
              <a:gd name="connsiteX4750" fmla="*/ 2355344 w 23801362"/>
              <a:gd name="connsiteY4750" fmla="*/ 5076645 h 7420660"/>
              <a:gd name="connsiteX4751" fmla="*/ 2426984 w 23801362"/>
              <a:gd name="connsiteY4751" fmla="*/ 5016139 h 7420660"/>
              <a:gd name="connsiteX4752" fmla="*/ 2275988 w 23801362"/>
              <a:gd name="connsiteY4752" fmla="*/ 5034360 h 7420660"/>
              <a:gd name="connsiteX4753" fmla="*/ 1945340 w 23801362"/>
              <a:gd name="connsiteY4753" fmla="*/ 5236161 h 7420660"/>
              <a:gd name="connsiteX4754" fmla="*/ 1914480 w 23801362"/>
              <a:gd name="connsiteY4754" fmla="*/ 5257475 h 7420660"/>
              <a:gd name="connsiteX4755" fmla="*/ 1737032 w 23801362"/>
              <a:gd name="connsiteY4755" fmla="*/ 5430055 h 7420660"/>
              <a:gd name="connsiteX4756" fmla="*/ 1679720 w 23801362"/>
              <a:gd name="connsiteY4756" fmla="*/ 5424898 h 7420660"/>
              <a:gd name="connsiteX4757" fmla="*/ 1621306 w 23801362"/>
              <a:gd name="connsiteY4757" fmla="*/ 5335171 h 7420660"/>
              <a:gd name="connsiteX4758" fmla="*/ 1635633 w 23801362"/>
              <a:gd name="connsiteY4758" fmla="*/ 5284978 h 7420660"/>
              <a:gd name="connsiteX4759" fmla="*/ 1749156 w 23801362"/>
              <a:gd name="connsiteY4759" fmla="*/ 5219659 h 7420660"/>
              <a:gd name="connsiteX4760" fmla="*/ 1831818 w 23801362"/>
              <a:gd name="connsiteY4760" fmla="*/ 5119275 h 7420660"/>
              <a:gd name="connsiteX4761" fmla="*/ 1814184 w 23801362"/>
              <a:gd name="connsiteY4761" fmla="*/ 5027141 h 7420660"/>
              <a:gd name="connsiteX4762" fmla="*/ 1784425 w 23801362"/>
              <a:gd name="connsiteY4762" fmla="*/ 4964916 h 7420660"/>
              <a:gd name="connsiteX4763" fmla="*/ 1784425 w 23801362"/>
              <a:gd name="connsiteY4763" fmla="*/ 4918161 h 7420660"/>
              <a:gd name="connsiteX4764" fmla="*/ 1814184 w 23801362"/>
              <a:gd name="connsiteY4764" fmla="*/ 4863844 h 7420660"/>
              <a:gd name="connsiteX4765" fmla="*/ 1694048 w 23801362"/>
              <a:gd name="connsiteY4765" fmla="*/ 4837029 h 7420660"/>
              <a:gd name="connsiteX4766" fmla="*/ 1508885 w 23801362"/>
              <a:gd name="connsiteY4766" fmla="*/ 4877251 h 7420660"/>
              <a:gd name="connsiteX4767" fmla="*/ 1444960 w 23801362"/>
              <a:gd name="connsiteY4767" fmla="*/ 4859719 h 7420660"/>
              <a:gd name="connsiteX4768" fmla="*/ 1335846 w 23801362"/>
              <a:gd name="connsiteY4768" fmla="*/ 4838404 h 7420660"/>
              <a:gd name="connsiteX4769" fmla="*/ 1206893 w 23801362"/>
              <a:gd name="connsiteY4769" fmla="*/ 4837029 h 7420660"/>
              <a:gd name="connsiteX4770" fmla="*/ 1341357 w 23801362"/>
              <a:gd name="connsiteY4770" fmla="*/ 4615289 h 7420660"/>
              <a:gd name="connsiteX4771" fmla="*/ 1363400 w 23801362"/>
              <a:gd name="connsiteY4771" fmla="*/ 4545845 h 7420660"/>
              <a:gd name="connsiteX4772" fmla="*/ 1436143 w 23801362"/>
              <a:gd name="connsiteY4772" fmla="*/ 4495996 h 7420660"/>
              <a:gd name="connsiteX4773" fmla="*/ 1525417 w 23801362"/>
              <a:gd name="connsiteY4773" fmla="*/ 4465399 h 7420660"/>
              <a:gd name="connsiteX4774" fmla="*/ 1285147 w 23801362"/>
              <a:gd name="connsiteY4774" fmla="*/ 4551001 h 7420660"/>
              <a:gd name="connsiteX4775" fmla="*/ 1221221 w 23801362"/>
              <a:gd name="connsiteY4775" fmla="*/ 4644167 h 7420660"/>
              <a:gd name="connsiteX4776" fmla="*/ 1227834 w 23801362"/>
              <a:gd name="connsiteY4776" fmla="*/ 4657230 h 7420660"/>
              <a:gd name="connsiteX4777" fmla="*/ 1133048 w 23801362"/>
              <a:gd name="connsiteY4777" fmla="*/ 4733206 h 7420660"/>
              <a:gd name="connsiteX4778" fmla="*/ 850896 w 23801362"/>
              <a:gd name="connsiteY4778" fmla="*/ 4790962 h 7420660"/>
              <a:gd name="connsiteX4779" fmla="*/ 802401 w 23801362"/>
              <a:gd name="connsiteY4779" fmla="*/ 4846311 h 7420660"/>
              <a:gd name="connsiteX4780" fmla="*/ 771540 w 23801362"/>
              <a:gd name="connsiteY4780" fmla="*/ 4872095 h 7420660"/>
              <a:gd name="connsiteX4781" fmla="*/ 875143 w 23801362"/>
              <a:gd name="connsiteY4781" fmla="*/ 4771023 h 7420660"/>
              <a:gd name="connsiteX4782" fmla="*/ 1111005 w 23801362"/>
              <a:gd name="connsiteY4782" fmla="*/ 4709485 h 7420660"/>
              <a:gd name="connsiteX4783" fmla="*/ 1045978 w 23801362"/>
              <a:gd name="connsiteY4783" fmla="*/ 4694359 h 7420660"/>
              <a:gd name="connsiteX4784" fmla="*/ 962214 w 23801362"/>
              <a:gd name="connsiteY4784" fmla="*/ 4694359 h 7420660"/>
              <a:gd name="connsiteX4785" fmla="*/ 962214 w 23801362"/>
              <a:gd name="connsiteY4785" fmla="*/ 4670637 h 7420660"/>
              <a:gd name="connsiteX4786" fmla="*/ 985359 w 23801362"/>
              <a:gd name="connsiteY4786" fmla="*/ 4637979 h 7420660"/>
              <a:gd name="connsiteX4787" fmla="*/ 1018424 w 23801362"/>
              <a:gd name="connsiteY4787" fmla="*/ 4621821 h 7420660"/>
              <a:gd name="connsiteX4788" fmla="*/ 1151785 w 23801362"/>
              <a:gd name="connsiteY4788" fmla="*/ 4602225 h 7420660"/>
              <a:gd name="connsiteX4789" fmla="*/ 1191463 w 23801362"/>
              <a:gd name="connsiteY4789" fmla="*/ 4571628 h 7420660"/>
              <a:gd name="connsiteX4790" fmla="*/ 1266410 w 23801362"/>
              <a:gd name="connsiteY4790" fmla="*/ 4512153 h 7420660"/>
              <a:gd name="connsiteX4791" fmla="*/ 1394260 w 23801362"/>
              <a:gd name="connsiteY4791" fmla="*/ 4415207 h 7420660"/>
              <a:gd name="connsiteX4792" fmla="*/ 1496761 w 23801362"/>
              <a:gd name="connsiteY4792" fmla="*/ 4296601 h 7420660"/>
              <a:gd name="connsiteX4793" fmla="*/ 1279636 w 23801362"/>
              <a:gd name="connsiteY4793" fmla="*/ 4438584 h 7420660"/>
              <a:gd name="connsiteX4794" fmla="*/ 1243265 w 23801362"/>
              <a:gd name="connsiteY4794" fmla="*/ 4466087 h 7420660"/>
              <a:gd name="connsiteX4795" fmla="*/ 1145172 w 23801362"/>
              <a:gd name="connsiteY4795" fmla="*/ 4485683 h 7420660"/>
              <a:gd name="connsiteX4796" fmla="*/ 1109903 w 23801362"/>
              <a:gd name="connsiteY4796" fmla="*/ 4543781 h 7420660"/>
              <a:gd name="connsiteX4797" fmla="*/ 1107699 w 23801362"/>
              <a:gd name="connsiteY4797" fmla="*/ 4571628 h 7420660"/>
              <a:gd name="connsiteX4798" fmla="*/ 1051489 w 23801362"/>
              <a:gd name="connsiteY4798" fmla="*/ 4554095 h 7420660"/>
              <a:gd name="connsiteX4799" fmla="*/ 734067 w 23801362"/>
              <a:gd name="connsiteY4799" fmla="*/ 4632821 h 7420660"/>
              <a:gd name="connsiteX4800" fmla="*/ 695491 w 23801362"/>
              <a:gd name="connsiteY4800" fmla="*/ 4723581 h 7420660"/>
              <a:gd name="connsiteX4801" fmla="*/ 675652 w 23801362"/>
              <a:gd name="connsiteY4801" fmla="*/ 4754521 h 7420660"/>
              <a:gd name="connsiteX4802" fmla="*/ 684470 w 23801362"/>
              <a:gd name="connsiteY4802" fmla="*/ 4673731 h 7420660"/>
              <a:gd name="connsiteX4803" fmla="*/ 695491 w 23801362"/>
              <a:gd name="connsiteY4803" fmla="*/ 4600849 h 7420660"/>
              <a:gd name="connsiteX4804" fmla="*/ 729658 w 23801362"/>
              <a:gd name="connsiteY4804" fmla="*/ 4563377 h 7420660"/>
              <a:gd name="connsiteX4805" fmla="*/ 859713 w 23801362"/>
              <a:gd name="connsiteY4805" fmla="*/ 4545845 h 7420660"/>
              <a:gd name="connsiteX4806" fmla="*/ 965520 w 23801362"/>
              <a:gd name="connsiteY4806" fmla="*/ 4474337 h 7420660"/>
              <a:gd name="connsiteX4807" fmla="*/ 1009607 w 23801362"/>
              <a:gd name="connsiteY4807" fmla="*/ 4461961 h 7420660"/>
              <a:gd name="connsiteX4808" fmla="*/ 1140764 w 23801362"/>
              <a:gd name="connsiteY4808" fmla="*/ 4458179 h 7420660"/>
              <a:gd name="connsiteX4809" fmla="*/ 1182646 w 23801362"/>
              <a:gd name="connsiteY4809" fmla="*/ 4423114 h 7420660"/>
              <a:gd name="connsiteX4810" fmla="*/ 1115414 w 23801362"/>
              <a:gd name="connsiteY4810" fmla="*/ 4369140 h 7420660"/>
              <a:gd name="connsiteX4811" fmla="*/ 1023935 w 23801362"/>
              <a:gd name="connsiteY4811" fmla="*/ 4317916 h 7420660"/>
              <a:gd name="connsiteX4812" fmla="*/ 1054795 w 23801362"/>
              <a:gd name="connsiteY4812" fmla="*/ 4268067 h 7420660"/>
              <a:gd name="connsiteX4813" fmla="*/ 1135253 w 23801362"/>
              <a:gd name="connsiteY4813" fmla="*/ 4218907 h 7420660"/>
              <a:gd name="connsiteX4814" fmla="*/ 1310496 w 23801362"/>
              <a:gd name="connsiteY4814" fmla="*/ 4091019 h 7420660"/>
              <a:gd name="connsiteX4815" fmla="*/ 1288453 w 23801362"/>
              <a:gd name="connsiteY4815" fmla="*/ 4054235 h 7420660"/>
              <a:gd name="connsiteX4816" fmla="*/ 1214608 w 23801362"/>
              <a:gd name="connsiteY4816" fmla="*/ 4094113 h 7420660"/>
              <a:gd name="connsiteX4817" fmla="*/ 1171624 w 23801362"/>
              <a:gd name="connsiteY4817" fmla="*/ 4098239 h 7420660"/>
              <a:gd name="connsiteX4818" fmla="*/ 881756 w 23801362"/>
              <a:gd name="connsiteY4818" fmla="*/ 4257754 h 7420660"/>
              <a:gd name="connsiteX4819" fmla="*/ 656916 w 23801362"/>
              <a:gd name="connsiteY4819" fmla="*/ 4412801 h 7420660"/>
              <a:gd name="connsiteX4820" fmla="*/ 424359 w 23801362"/>
              <a:gd name="connsiteY4820" fmla="*/ 4605319 h 7420660"/>
              <a:gd name="connsiteX4821" fmla="*/ 383580 w 23801362"/>
              <a:gd name="connsiteY4821" fmla="*/ 4640041 h 7420660"/>
              <a:gd name="connsiteX4822" fmla="*/ 305327 w 23801362"/>
              <a:gd name="connsiteY4822" fmla="*/ 4804713 h 7420660"/>
              <a:gd name="connsiteX4823" fmla="*/ 235890 w 23801362"/>
              <a:gd name="connsiteY4823" fmla="*/ 4861093 h 7420660"/>
              <a:gd name="connsiteX4824" fmla="*/ 244708 w 23801362"/>
              <a:gd name="connsiteY4824" fmla="*/ 4786493 h 7420660"/>
              <a:gd name="connsiteX4825" fmla="*/ 261240 w 23801362"/>
              <a:gd name="connsiteY4825" fmla="*/ 4743176 h 7420660"/>
              <a:gd name="connsiteX4826" fmla="*/ 264546 w 23801362"/>
              <a:gd name="connsiteY4826" fmla="*/ 4694359 h 7420660"/>
              <a:gd name="connsiteX4827" fmla="*/ 290998 w 23801362"/>
              <a:gd name="connsiteY4827" fmla="*/ 4493933 h 7420660"/>
              <a:gd name="connsiteX4828" fmla="*/ 406725 w 23801362"/>
              <a:gd name="connsiteY4828" fmla="*/ 4309665 h 7420660"/>
              <a:gd name="connsiteX4829" fmla="*/ 620544 w 23801362"/>
              <a:gd name="connsiteY4829" fmla="*/ 4148087 h 7420660"/>
              <a:gd name="connsiteX4830" fmla="*/ 715330 w 23801362"/>
              <a:gd name="connsiteY4830" fmla="*/ 4082769 h 7420660"/>
              <a:gd name="connsiteX4831" fmla="*/ 683367 w 23801362"/>
              <a:gd name="connsiteY4831" fmla="*/ 3981353 h 7420660"/>
              <a:gd name="connsiteX4832" fmla="*/ 680061 w 23801362"/>
              <a:gd name="connsiteY4832" fmla="*/ 3882687 h 7420660"/>
              <a:gd name="connsiteX4833" fmla="*/ 1159500 w 23801362"/>
              <a:gd name="connsiteY4833" fmla="*/ 3583939 h 7420660"/>
              <a:gd name="connsiteX4834" fmla="*/ 1505579 w 23801362"/>
              <a:gd name="connsiteY4834" fmla="*/ 3375607 h 7420660"/>
              <a:gd name="connsiteX4835" fmla="*/ 1377728 w 23801362"/>
              <a:gd name="connsiteY4835" fmla="*/ 3413079 h 7420660"/>
              <a:gd name="connsiteX4836" fmla="*/ 1245469 w 23801362"/>
              <a:gd name="connsiteY4836" fmla="*/ 3479773 h 7420660"/>
              <a:gd name="connsiteX4837" fmla="*/ 937966 w 23801362"/>
              <a:gd name="connsiteY4837" fmla="*/ 3659571 h 7420660"/>
              <a:gd name="connsiteX4838" fmla="*/ 802401 w 23801362"/>
              <a:gd name="connsiteY4838" fmla="*/ 3746549 h 7420660"/>
              <a:gd name="connsiteX4839" fmla="*/ 773744 w 23801362"/>
              <a:gd name="connsiteY4839" fmla="*/ 3748611 h 7420660"/>
              <a:gd name="connsiteX4840" fmla="*/ 903799 w 23801362"/>
              <a:gd name="connsiteY4840" fmla="*/ 3651321 h 7420660"/>
              <a:gd name="connsiteX4841" fmla="*/ 971031 w 23801362"/>
              <a:gd name="connsiteY4841" fmla="*/ 3583939 h 7420660"/>
              <a:gd name="connsiteX4842" fmla="*/ 648098 w 23801362"/>
              <a:gd name="connsiteY4842" fmla="*/ 3712858 h 7420660"/>
              <a:gd name="connsiteX4843" fmla="*/ 430973 w 23801362"/>
              <a:gd name="connsiteY4843" fmla="*/ 3834557 h 7420660"/>
              <a:gd name="connsiteX4844" fmla="*/ 190702 w 23801362"/>
              <a:gd name="connsiteY4844" fmla="*/ 4086894 h 7420660"/>
              <a:gd name="connsiteX4845" fmla="*/ 141105 w 23801362"/>
              <a:gd name="connsiteY4845" fmla="*/ 4120929 h 7420660"/>
              <a:gd name="connsiteX4846" fmla="*/ 80485 w 23801362"/>
              <a:gd name="connsiteY4846" fmla="*/ 4151181 h 7420660"/>
              <a:gd name="connsiteX4847" fmla="*/ 28 w 23801362"/>
              <a:gd name="connsiteY4847" fmla="*/ 4073143 h 7420660"/>
              <a:gd name="connsiteX4848" fmla="*/ 41910 w 23801362"/>
              <a:gd name="connsiteY4848" fmla="*/ 3910189 h 7420660"/>
              <a:gd name="connsiteX4849" fmla="*/ 80485 w 23801362"/>
              <a:gd name="connsiteY4849" fmla="*/ 3726265 h 7420660"/>
              <a:gd name="connsiteX4850" fmla="*/ 116857 w 23801362"/>
              <a:gd name="connsiteY4850" fmla="*/ 3593221 h 7420660"/>
              <a:gd name="connsiteX4851" fmla="*/ 167556 w 23801362"/>
              <a:gd name="connsiteY4851" fmla="*/ 3615567 h 7420660"/>
              <a:gd name="connsiteX4852" fmla="*/ 163148 w 23801362"/>
              <a:gd name="connsiteY4852" fmla="*/ 3709764 h 7420660"/>
              <a:gd name="connsiteX4853" fmla="*/ 253525 w 23801362"/>
              <a:gd name="connsiteY4853" fmla="*/ 3609723 h 7420660"/>
              <a:gd name="connsiteX4854" fmla="*/ 538984 w 23801362"/>
              <a:gd name="connsiteY4854" fmla="*/ 3337791 h 7420660"/>
              <a:gd name="connsiteX4855" fmla="*/ 686674 w 23801362"/>
              <a:gd name="connsiteY4855" fmla="*/ 3239469 h 7420660"/>
              <a:gd name="connsiteX4856" fmla="*/ 826648 w 23801362"/>
              <a:gd name="connsiteY4856" fmla="*/ 3140459 h 7420660"/>
              <a:gd name="connsiteX4857" fmla="*/ 899391 w 23801362"/>
              <a:gd name="connsiteY4857" fmla="*/ 3092329 h 7420660"/>
              <a:gd name="connsiteX4858" fmla="*/ 817831 w 23801362"/>
              <a:gd name="connsiteY4858" fmla="*/ 3116050 h 7420660"/>
              <a:gd name="connsiteX4859" fmla="*/ 715330 w 23801362"/>
              <a:gd name="connsiteY4859" fmla="*/ 3112613 h 7420660"/>
              <a:gd name="connsiteX4860" fmla="*/ 783664 w 23801362"/>
              <a:gd name="connsiteY4860" fmla="*/ 3034230 h 7420660"/>
              <a:gd name="connsiteX4861" fmla="*/ 850896 w 23801362"/>
              <a:gd name="connsiteY4861" fmla="*/ 2961348 h 7420660"/>
              <a:gd name="connsiteX4862" fmla="*/ 973235 w 23801362"/>
              <a:gd name="connsiteY4862" fmla="*/ 2841024 h 7420660"/>
              <a:gd name="connsiteX4863" fmla="*/ 1041569 w 23801362"/>
              <a:gd name="connsiteY4863" fmla="*/ 2805958 h 7420660"/>
              <a:gd name="connsiteX4864" fmla="*/ 1427325 w 23801362"/>
              <a:gd name="connsiteY4864" fmla="*/ 2554653 h 7420660"/>
              <a:gd name="connsiteX4865" fmla="*/ 1621306 w 23801362"/>
              <a:gd name="connsiteY4865" fmla="*/ 2448423 h 7420660"/>
              <a:gd name="connsiteX4866" fmla="*/ 2757633 w 23801362"/>
              <a:gd name="connsiteY4866" fmla="*/ 1963689 h 7420660"/>
              <a:gd name="connsiteX4867" fmla="*/ 2874461 w 23801362"/>
              <a:gd name="connsiteY4867" fmla="*/ 1887026 h 7420660"/>
              <a:gd name="connsiteX4868" fmla="*/ 2130503 w 23801362"/>
              <a:gd name="connsiteY4868" fmla="*/ 2122173 h 7420660"/>
              <a:gd name="connsiteX4869" fmla="*/ 1956362 w 23801362"/>
              <a:gd name="connsiteY4869" fmla="*/ 2176491 h 7420660"/>
              <a:gd name="connsiteX4870" fmla="*/ 1713887 w 23801362"/>
              <a:gd name="connsiteY4870" fmla="*/ 2284783 h 7420660"/>
              <a:gd name="connsiteX4871" fmla="*/ 1638940 w 23801362"/>
              <a:gd name="connsiteY4871" fmla="*/ 2326381 h 7420660"/>
              <a:gd name="connsiteX4872" fmla="*/ 1688537 w 23801362"/>
              <a:gd name="connsiteY4872" fmla="*/ 2251092 h 7420660"/>
              <a:gd name="connsiteX4873" fmla="*/ 1807570 w 23801362"/>
              <a:gd name="connsiteY4873" fmla="*/ 2161021 h 7420660"/>
              <a:gd name="connsiteX4874" fmla="*/ 1895743 w 23801362"/>
              <a:gd name="connsiteY4874" fmla="*/ 2122173 h 7420660"/>
              <a:gd name="connsiteX4875" fmla="*/ 1991631 w 23801362"/>
              <a:gd name="connsiteY4875" fmla="*/ 2083326 h 7420660"/>
              <a:gd name="connsiteX4876" fmla="*/ 2089723 w 23801362"/>
              <a:gd name="connsiteY4876" fmla="*/ 2022820 h 7420660"/>
              <a:gd name="connsiteX4877" fmla="*/ 2209859 w 23801362"/>
              <a:gd name="connsiteY4877" fmla="*/ 1965064 h 7420660"/>
              <a:gd name="connsiteX4878" fmla="*/ 2534996 w 23801362"/>
              <a:gd name="connsiteY4878" fmla="*/ 1897339 h 7420660"/>
              <a:gd name="connsiteX4879" fmla="*/ 3000107 w 23801362"/>
              <a:gd name="connsiteY4879" fmla="*/ 1798330 h 7420660"/>
              <a:gd name="connsiteX4880" fmla="*/ 3231561 w 23801362"/>
              <a:gd name="connsiteY4880" fmla="*/ 1741949 h 7420660"/>
              <a:gd name="connsiteX4881" fmla="*/ 3312018 w 23801362"/>
              <a:gd name="connsiteY4881" fmla="*/ 1706196 h 7420660"/>
              <a:gd name="connsiteX4882" fmla="*/ 3341777 w 23801362"/>
              <a:gd name="connsiteY4882" fmla="*/ 1723729 h 7420660"/>
              <a:gd name="connsiteX4883" fmla="*/ 3347288 w 23801362"/>
              <a:gd name="connsiteY4883" fmla="*/ 1747106 h 7420660"/>
              <a:gd name="connsiteX4884" fmla="*/ 3437665 w 23801362"/>
              <a:gd name="connsiteY4884" fmla="*/ 1711353 h 7420660"/>
              <a:gd name="connsiteX4885" fmla="*/ 3510407 w 23801362"/>
              <a:gd name="connsiteY4885" fmla="*/ 1667348 h 7420660"/>
              <a:gd name="connsiteX4886" fmla="*/ 3534655 w 23801362"/>
              <a:gd name="connsiteY4886" fmla="*/ 1650847 h 7420660"/>
              <a:gd name="connsiteX4887" fmla="*/ 3634951 w 23801362"/>
              <a:gd name="connsiteY4887" fmla="*/ 1611999 h 7420660"/>
              <a:gd name="connsiteX4888" fmla="*/ 3718716 w 23801362"/>
              <a:gd name="connsiteY4888" fmla="*/ 1595841 h 7420660"/>
              <a:gd name="connsiteX4889" fmla="*/ 3701082 w 23801362"/>
              <a:gd name="connsiteY4889" fmla="*/ 1633657 h 7420660"/>
              <a:gd name="connsiteX4890" fmla="*/ 3860894 w 23801362"/>
              <a:gd name="connsiteY4890" fmla="*/ 1642596 h 7420660"/>
              <a:gd name="connsiteX4891" fmla="*/ 4083530 w 23801362"/>
              <a:gd name="connsiteY4891" fmla="*/ 1623344 h 7420660"/>
              <a:gd name="connsiteX4892" fmla="*/ 4216892 w 23801362"/>
              <a:gd name="connsiteY4892" fmla="*/ 1599967 h 7420660"/>
              <a:gd name="connsiteX4893" fmla="*/ 4372296 w 23801362"/>
              <a:gd name="connsiteY4893" fmla="*/ 1576246 h 7420660"/>
              <a:gd name="connsiteX4894" fmla="*/ 4492432 w 23801362"/>
              <a:gd name="connsiteY4894" fmla="*/ 1569370 h 7420660"/>
              <a:gd name="connsiteX4895" fmla="*/ 4637917 w 23801362"/>
              <a:gd name="connsiteY4895" fmla="*/ 1542555 h 7420660"/>
              <a:gd name="connsiteX4896" fmla="*/ 4849533 w 23801362"/>
              <a:gd name="connsiteY4896" fmla="*/ 1487550 h 7420660"/>
              <a:gd name="connsiteX4897" fmla="*/ 5127277 w 23801362"/>
              <a:gd name="connsiteY4897" fmla="*/ 1434263 h 7420660"/>
              <a:gd name="connsiteX4898" fmla="*/ 5282680 w 23801362"/>
              <a:gd name="connsiteY4898" fmla="*/ 1416730 h 7420660"/>
              <a:gd name="connsiteX4899" fmla="*/ 5432574 w 23801362"/>
              <a:gd name="connsiteY4899" fmla="*/ 1386134 h 7420660"/>
              <a:gd name="connsiteX4900" fmla="*/ 5410531 w 23801362"/>
              <a:gd name="connsiteY4900" fmla="*/ 1406417 h 7420660"/>
              <a:gd name="connsiteX4901" fmla="*/ 5379670 w 23801362"/>
              <a:gd name="connsiteY4901" fmla="*/ 1441483 h 7420660"/>
              <a:gd name="connsiteX4902" fmla="*/ 5346606 w 23801362"/>
              <a:gd name="connsiteY4902" fmla="*/ 1487550 h 7420660"/>
              <a:gd name="connsiteX4903" fmla="*/ 5639780 w 23801362"/>
              <a:gd name="connsiteY4903" fmla="*/ 1426013 h 7420660"/>
              <a:gd name="connsiteX4904" fmla="*/ 5864621 w 23801362"/>
              <a:gd name="connsiteY4904" fmla="*/ 1347286 h 7420660"/>
              <a:gd name="connsiteX4905" fmla="*/ 5945078 w 23801362"/>
              <a:gd name="connsiteY4905" fmla="*/ 1306376 h 7420660"/>
              <a:gd name="connsiteX4906" fmla="*/ 5964918 w 23801362"/>
              <a:gd name="connsiteY4906" fmla="*/ 1278873 h 7420660"/>
              <a:gd name="connsiteX4907" fmla="*/ 5981450 w 23801362"/>
              <a:gd name="connsiteY4907" fmla="*/ 1309470 h 7420660"/>
              <a:gd name="connsiteX4908" fmla="*/ 6065214 w 23801362"/>
              <a:gd name="connsiteY4908" fmla="*/ 1325971 h 7420660"/>
              <a:gd name="connsiteX4909" fmla="*/ 6182043 w 23801362"/>
              <a:gd name="connsiteY4909" fmla="*/ 1295031 h 7420660"/>
              <a:gd name="connsiteX4910" fmla="*/ 6253685 w 23801362"/>
              <a:gd name="connsiteY4910" fmla="*/ 1290218 h 7420660"/>
              <a:gd name="connsiteX4911" fmla="*/ 6371614 w 23801362"/>
              <a:gd name="connsiteY4911" fmla="*/ 1269591 h 7420660"/>
              <a:gd name="connsiteX4912" fmla="*/ 6631724 w 23801362"/>
              <a:gd name="connsiteY4912" fmla="*/ 1261340 h 7420660"/>
              <a:gd name="connsiteX4913" fmla="*/ 6866484 w 23801362"/>
              <a:gd name="connsiteY4913" fmla="*/ 1264434 h 7420660"/>
              <a:gd name="connsiteX4914" fmla="*/ 7045034 w 23801362"/>
              <a:gd name="connsiteY4914" fmla="*/ 1224899 h 7420660"/>
              <a:gd name="connsiteX4915" fmla="*/ 7239014 w 23801362"/>
              <a:gd name="connsiteY4915" fmla="*/ 1189833 h 7420660"/>
              <a:gd name="connsiteX4916" fmla="*/ 7258853 w 23801362"/>
              <a:gd name="connsiteY4916" fmla="*/ 1205991 h 7420660"/>
              <a:gd name="connsiteX4917" fmla="*/ 7305144 w 23801362"/>
              <a:gd name="connsiteY4917" fmla="*/ 1239682 h 7420660"/>
              <a:gd name="connsiteX4918" fmla="*/ 6767291 w 23801362"/>
              <a:gd name="connsiteY4918" fmla="*/ 1339035 h 7420660"/>
              <a:gd name="connsiteX4919" fmla="*/ 6410190 w 23801362"/>
              <a:gd name="connsiteY4919" fmla="*/ 1410542 h 7420660"/>
              <a:gd name="connsiteX4920" fmla="*/ 6274624 w 23801362"/>
              <a:gd name="connsiteY4920" fmla="*/ 1448702 h 7420660"/>
              <a:gd name="connsiteX4921" fmla="*/ 6189758 w 23801362"/>
              <a:gd name="connsiteY4921" fmla="*/ 1503707 h 7420660"/>
              <a:gd name="connsiteX4922" fmla="*/ 6351776 w 23801362"/>
              <a:gd name="connsiteY4922" fmla="*/ 1514021 h 7420660"/>
              <a:gd name="connsiteX4923" fmla="*/ 6339652 w 23801362"/>
              <a:gd name="connsiteY4923" fmla="*/ 1492706 h 7420660"/>
              <a:gd name="connsiteX4924" fmla="*/ 6351776 w 23801362"/>
              <a:gd name="connsiteY4924" fmla="*/ 1475861 h 7420660"/>
              <a:gd name="connsiteX4925" fmla="*/ 6757370 w 23801362"/>
              <a:gd name="connsiteY4925" fmla="*/ 1459016 h 7420660"/>
              <a:gd name="connsiteX4926" fmla="*/ 7266568 w 23801362"/>
              <a:gd name="connsiteY4926" fmla="*/ 1406417 h 7420660"/>
              <a:gd name="connsiteX4927" fmla="*/ 7467162 w 23801362"/>
              <a:gd name="connsiteY4927" fmla="*/ 1386134 h 7420660"/>
              <a:gd name="connsiteX4928" fmla="*/ 7434096 w 23801362"/>
              <a:gd name="connsiteY4928" fmla="*/ 1405729 h 7420660"/>
              <a:gd name="connsiteX4929" fmla="*/ 7315065 w 23801362"/>
              <a:gd name="connsiteY4929" fmla="*/ 1434263 h 7420660"/>
              <a:gd name="connsiteX4930" fmla="*/ 7220278 w 23801362"/>
              <a:gd name="connsiteY4930" fmla="*/ 1473111 h 7420660"/>
              <a:gd name="connsiteX4931" fmla="*/ 7290816 w 23801362"/>
              <a:gd name="connsiteY4931" fmla="*/ 1473111 h 7420660"/>
              <a:gd name="connsiteX4932" fmla="*/ 7375682 w 23801362"/>
              <a:gd name="connsiteY4932" fmla="*/ 1453859 h 7420660"/>
              <a:gd name="connsiteX4933" fmla="*/ 7408747 w 23801362"/>
              <a:gd name="connsiteY4933" fmla="*/ 1463829 h 7420660"/>
              <a:gd name="connsiteX4934" fmla="*/ 7581787 w 23801362"/>
              <a:gd name="connsiteY4934" fmla="*/ 1475861 h 7420660"/>
              <a:gd name="connsiteX4935" fmla="*/ 7603829 w 23801362"/>
              <a:gd name="connsiteY4935" fmla="*/ 1431169 h 7420660"/>
              <a:gd name="connsiteX4936" fmla="*/ 7575173 w 23801362"/>
              <a:gd name="connsiteY4936" fmla="*/ 1422918 h 7420660"/>
              <a:gd name="connsiteX4937" fmla="*/ 7628076 w 23801362"/>
              <a:gd name="connsiteY4937" fmla="*/ 1391290 h 7420660"/>
              <a:gd name="connsiteX4938" fmla="*/ 7857326 w 23801362"/>
              <a:gd name="connsiteY4938" fmla="*/ 1366882 h 7420660"/>
              <a:gd name="connsiteX4939" fmla="*/ 8095393 w 23801362"/>
              <a:gd name="connsiteY4939" fmla="*/ 1328722 h 7420660"/>
              <a:gd name="connsiteX4940" fmla="*/ 8153807 w 23801362"/>
              <a:gd name="connsiteY4940" fmla="*/ 1298125 h 7420660"/>
              <a:gd name="connsiteX4941" fmla="*/ 8165930 w 23801362"/>
              <a:gd name="connsiteY4941" fmla="*/ 1269591 h 7420660"/>
              <a:gd name="connsiteX4942" fmla="*/ 8192382 w 23801362"/>
              <a:gd name="connsiteY4942" fmla="*/ 1238994 h 7420660"/>
              <a:gd name="connsiteX4943" fmla="*/ 8218834 w 23801362"/>
              <a:gd name="connsiteY4943" fmla="*/ 1269591 h 7420660"/>
              <a:gd name="connsiteX4944" fmla="*/ 8415019 w 23801362"/>
              <a:gd name="connsiteY4944" fmla="*/ 1290218 h 7420660"/>
              <a:gd name="connsiteX4945" fmla="*/ 8633248 w 23801362"/>
              <a:gd name="connsiteY4945" fmla="*/ 1263747 h 7420660"/>
              <a:gd name="connsiteX4946" fmla="*/ 9146854 w 23801362"/>
              <a:gd name="connsiteY4946" fmla="*/ 1208398 h 7420660"/>
              <a:gd name="connsiteX4947" fmla="*/ 9694628 w 23801362"/>
              <a:gd name="connsiteY4947" fmla="*/ 1189833 h 7420660"/>
              <a:gd name="connsiteX4948" fmla="*/ 9975676 w 23801362"/>
              <a:gd name="connsiteY4948" fmla="*/ 1172301 h 7420660"/>
              <a:gd name="connsiteX4949" fmla="*/ 10112344 w 23801362"/>
              <a:gd name="connsiteY4949" fmla="*/ 1156143 h 7420660"/>
              <a:gd name="connsiteX4950" fmla="*/ 10217050 w 23801362"/>
              <a:gd name="connsiteY4950" fmla="*/ 1145142 h 7420660"/>
              <a:gd name="connsiteX4951" fmla="*/ 10390088 w 23801362"/>
              <a:gd name="connsiteY4951" fmla="*/ 1133453 h 7420660"/>
              <a:gd name="connsiteX4952" fmla="*/ 10793480 w 23801362"/>
              <a:gd name="connsiteY4952" fmla="*/ 1091855 h 7420660"/>
              <a:gd name="connsiteX4953" fmla="*/ 11092164 w 23801362"/>
              <a:gd name="connsiteY4953" fmla="*/ 1061259 h 7420660"/>
              <a:gd name="connsiteX4954" fmla="*/ 11595852 w 23801362"/>
              <a:gd name="connsiteY4954" fmla="*/ 1014160 h 7420660"/>
              <a:gd name="connsiteX4955" fmla="*/ 11818488 w 23801362"/>
              <a:gd name="connsiteY4955" fmla="*/ 983564 h 7420660"/>
              <a:gd name="connsiteX4956" fmla="*/ 11957360 w 23801362"/>
              <a:gd name="connsiteY4956" fmla="*/ 950560 h 7420660"/>
              <a:gd name="connsiteX4957" fmla="*/ 11986016 w 23801362"/>
              <a:gd name="connsiteY4957" fmla="*/ 923058 h 7420660"/>
              <a:gd name="connsiteX4958" fmla="*/ 11916580 w 23801362"/>
              <a:gd name="connsiteY4958" fmla="*/ 919276 h 7420660"/>
              <a:gd name="connsiteX4959" fmla="*/ 11872496 w 23801362"/>
              <a:gd name="connsiteY4959" fmla="*/ 878366 h 7420660"/>
              <a:gd name="connsiteX4960" fmla="*/ 11993732 w 23801362"/>
              <a:gd name="connsiteY4960" fmla="*/ 825079 h 7420660"/>
              <a:gd name="connsiteX4961" fmla="*/ 12436800 w 23801362"/>
              <a:gd name="connsiteY4961" fmla="*/ 853613 h 7420660"/>
              <a:gd name="connsiteX4962" fmla="*/ 12451128 w 23801362"/>
              <a:gd name="connsiteY4962" fmla="*/ 847425 h 7420660"/>
              <a:gd name="connsiteX4963" fmla="*/ 12513952 w 23801362"/>
              <a:gd name="connsiteY4963" fmla="*/ 811672 h 7420660"/>
              <a:gd name="connsiteX4964" fmla="*/ 12628576 w 23801362"/>
              <a:gd name="connsiteY4964" fmla="*/ 797233 h 7420660"/>
              <a:gd name="connsiteX4965" fmla="*/ 12681480 w 23801362"/>
              <a:gd name="connsiteY4965" fmla="*/ 806515 h 7420660"/>
              <a:gd name="connsiteX4966" fmla="*/ 12615350 w 23801362"/>
              <a:gd name="connsiteY4966" fmla="*/ 827830 h 7420660"/>
              <a:gd name="connsiteX4967" fmla="*/ 12489704 w 23801362"/>
              <a:gd name="connsiteY4967" fmla="*/ 907587 h 7420660"/>
              <a:gd name="connsiteX4968" fmla="*/ 12519462 w 23801362"/>
              <a:gd name="connsiteY4968" fmla="*/ 925120 h 7420660"/>
              <a:gd name="connsiteX4969" fmla="*/ 12548120 w 23801362"/>
              <a:gd name="connsiteY4969" fmla="*/ 895211 h 7420660"/>
              <a:gd name="connsiteX4970" fmla="*/ 12578980 w 23801362"/>
              <a:gd name="connsiteY4970" fmla="*/ 866677 h 7420660"/>
              <a:gd name="connsiteX4971" fmla="*/ 12586694 w 23801362"/>
              <a:gd name="connsiteY4971" fmla="*/ 895211 h 7420660"/>
              <a:gd name="connsiteX4972" fmla="*/ 12720056 w 23801362"/>
              <a:gd name="connsiteY4972" fmla="*/ 907587 h 7420660"/>
              <a:gd name="connsiteX4973" fmla="*/ 13126752 w 23801362"/>
              <a:gd name="connsiteY4973" fmla="*/ 866677 h 7420660"/>
              <a:gd name="connsiteX4974" fmla="*/ 13481648 w 23801362"/>
              <a:gd name="connsiteY4974" fmla="*/ 838143 h 7420660"/>
              <a:gd name="connsiteX4975" fmla="*/ 13683344 w 23801362"/>
              <a:gd name="connsiteY4975" fmla="*/ 818891 h 7420660"/>
              <a:gd name="connsiteX4976" fmla="*/ 14088938 w 23801362"/>
              <a:gd name="connsiteY4976" fmla="*/ 749447 h 7420660"/>
              <a:gd name="connsiteX4977" fmla="*/ 14092244 w 23801362"/>
              <a:gd name="connsiteY4977" fmla="*/ 688941 h 7420660"/>
              <a:gd name="connsiteX4978" fmla="*/ 14081224 w 23801362"/>
              <a:gd name="connsiteY4978" fmla="*/ 633936 h 7420660"/>
              <a:gd name="connsiteX4979" fmla="*/ 14103266 w 23801362"/>
              <a:gd name="connsiteY4979" fmla="*/ 647000 h 7420660"/>
              <a:gd name="connsiteX4980" fmla="*/ 14148456 w 23801362"/>
              <a:gd name="connsiteY4980" fmla="*/ 671408 h 7420660"/>
              <a:gd name="connsiteX4981" fmla="*/ 14176008 w 23801362"/>
              <a:gd name="connsiteY4981" fmla="*/ 652157 h 7420660"/>
              <a:gd name="connsiteX4982" fmla="*/ 14270794 w 23801362"/>
              <a:gd name="connsiteY4982" fmla="*/ 663501 h 7420660"/>
              <a:gd name="connsiteX4983" fmla="*/ 14369988 w 23801362"/>
              <a:gd name="connsiteY4983" fmla="*/ 653188 h 7420660"/>
              <a:gd name="connsiteX4984" fmla="*/ 14512168 w 23801362"/>
              <a:gd name="connsiteY4984" fmla="*/ 633936 h 7420660"/>
              <a:gd name="connsiteX4985" fmla="*/ 14591524 w 23801362"/>
              <a:gd name="connsiteY4985" fmla="*/ 628779 h 7420660"/>
              <a:gd name="connsiteX4986" fmla="*/ 14626792 w 23801362"/>
              <a:gd name="connsiteY4986" fmla="*/ 628779 h 7420660"/>
              <a:gd name="connsiteX4987" fmla="*/ 14633404 w 23801362"/>
              <a:gd name="connsiteY4987" fmla="*/ 683785 h 7420660"/>
              <a:gd name="connsiteX4988" fmla="*/ 14677492 w 23801362"/>
              <a:gd name="connsiteY4988" fmla="*/ 692035 h 7420660"/>
              <a:gd name="connsiteX4989" fmla="*/ 14849428 w 23801362"/>
              <a:gd name="connsiteY4989" fmla="*/ 669690 h 7420660"/>
              <a:gd name="connsiteX4990" fmla="*/ 15033488 w 23801362"/>
              <a:gd name="connsiteY4990" fmla="*/ 639093 h 7420660"/>
              <a:gd name="connsiteX4991" fmla="*/ 15155828 w 23801362"/>
              <a:gd name="connsiteY4991" fmla="*/ 600245 h 7420660"/>
              <a:gd name="connsiteX4992" fmla="*/ 15241796 w 23801362"/>
              <a:gd name="connsiteY4992" fmla="*/ 614340 h 7420660"/>
              <a:gd name="connsiteX4993" fmla="*/ 15256124 w 23801362"/>
              <a:gd name="connsiteY4993" fmla="*/ 637030 h 7420660"/>
              <a:gd name="connsiteX4994" fmla="*/ 15450106 w 23801362"/>
              <a:gd name="connsiteY4994" fmla="*/ 624654 h 7420660"/>
              <a:gd name="connsiteX4995" fmla="*/ 15776344 w 23801362"/>
              <a:gd name="connsiteY4995" fmla="*/ 603339 h 7420660"/>
              <a:gd name="connsiteX4996" fmla="*/ 16035352 w 23801362"/>
              <a:gd name="connsiteY4996" fmla="*/ 590963 h 7420660"/>
              <a:gd name="connsiteX4997" fmla="*/ 16149976 w 23801362"/>
              <a:gd name="connsiteY4997" fmla="*/ 574805 h 7420660"/>
              <a:gd name="connsiteX4998" fmla="*/ 16307586 w 23801362"/>
              <a:gd name="connsiteY4998" fmla="*/ 546959 h 7420660"/>
              <a:gd name="connsiteX4999" fmla="*/ 16477320 w 23801362"/>
              <a:gd name="connsiteY4999" fmla="*/ 561054 h 7420660"/>
              <a:gd name="connsiteX5000" fmla="*/ 16299872 w 23801362"/>
              <a:gd name="connsiteY5000" fmla="*/ 598183 h 7420660"/>
              <a:gd name="connsiteX5001" fmla="*/ 15499704 w 23801362"/>
              <a:gd name="connsiteY5001" fmla="*/ 683097 h 7420660"/>
              <a:gd name="connsiteX5002" fmla="*/ 15473252 w 23801362"/>
              <a:gd name="connsiteY5002" fmla="*/ 717475 h 7420660"/>
              <a:gd name="connsiteX5003" fmla="*/ 15424756 w 23801362"/>
              <a:gd name="connsiteY5003" fmla="*/ 768699 h 7420660"/>
              <a:gd name="connsiteX5004" fmla="*/ 15360832 w 23801362"/>
              <a:gd name="connsiteY5004" fmla="*/ 786920 h 7420660"/>
              <a:gd name="connsiteX5005" fmla="*/ 15423654 w 23801362"/>
              <a:gd name="connsiteY5005" fmla="*/ 803765 h 7420660"/>
              <a:gd name="connsiteX5006" fmla="*/ 15572444 w 23801362"/>
              <a:gd name="connsiteY5006" fmla="*/ 805828 h 7420660"/>
              <a:gd name="connsiteX5007" fmla="*/ 17115470 w 23801362"/>
              <a:gd name="connsiteY5007" fmla="*/ 813735 h 7420660"/>
              <a:gd name="connsiteX5008" fmla="*/ 18132762 w 23801362"/>
              <a:gd name="connsiteY5008" fmla="*/ 750479 h 7420660"/>
              <a:gd name="connsiteX5009" fmla="*/ 18104106 w 23801362"/>
              <a:gd name="connsiteY5009" fmla="*/ 730883 h 7420660"/>
              <a:gd name="connsiteX5010" fmla="*/ 18031364 w 23801362"/>
              <a:gd name="connsiteY5010" fmla="*/ 711631 h 7420660"/>
              <a:gd name="connsiteX5011" fmla="*/ 18144886 w 23801362"/>
              <a:gd name="connsiteY5011" fmla="*/ 683097 h 7420660"/>
              <a:gd name="connsiteX5012" fmla="*/ 18194484 w 23801362"/>
              <a:gd name="connsiteY5012" fmla="*/ 666252 h 7420660"/>
              <a:gd name="connsiteX5013" fmla="*/ 18060020 w 23801362"/>
              <a:gd name="connsiteY5013" fmla="*/ 580650 h 7420660"/>
              <a:gd name="connsiteX5014" fmla="*/ 18003810 w 23801362"/>
              <a:gd name="connsiteY5014" fmla="*/ 552116 h 7420660"/>
              <a:gd name="connsiteX5015" fmla="*/ 17990584 w 23801362"/>
              <a:gd name="connsiteY5015" fmla="*/ 489891 h 7420660"/>
              <a:gd name="connsiteX5016" fmla="*/ 17928864 w 23801362"/>
              <a:gd name="connsiteY5016" fmla="*/ 430073 h 7420660"/>
              <a:gd name="connsiteX5017" fmla="*/ 17944294 w 23801362"/>
              <a:gd name="connsiteY5017" fmla="*/ 383318 h 7420660"/>
              <a:gd name="connsiteX5018" fmla="*/ 18029160 w 23801362"/>
              <a:gd name="connsiteY5018" fmla="*/ 346533 h 7420660"/>
              <a:gd name="connsiteX5019" fmla="*/ 18126150 w 23801362"/>
              <a:gd name="connsiteY5019" fmla="*/ 319031 h 7420660"/>
              <a:gd name="connsiteX5020" fmla="*/ 18186768 w 23801362"/>
              <a:gd name="connsiteY5020" fmla="*/ 308717 h 7420660"/>
              <a:gd name="connsiteX5021" fmla="*/ 18194484 w 23801362"/>
              <a:gd name="connsiteY5021" fmla="*/ 268838 h 7420660"/>
              <a:gd name="connsiteX5022" fmla="*/ 18201096 w 23801362"/>
              <a:gd name="connsiteY5022" fmla="*/ 267463 h 7420660"/>
              <a:gd name="connsiteX5023" fmla="*/ 18716908 w 23801362"/>
              <a:gd name="connsiteY5023" fmla="*/ 261619 h 7420660"/>
              <a:gd name="connsiteX5024" fmla="*/ 18756586 w 23801362"/>
              <a:gd name="connsiteY5024" fmla="*/ 280183 h 7420660"/>
              <a:gd name="connsiteX5025" fmla="*/ 18729032 w 23801362"/>
              <a:gd name="connsiteY5025" fmla="*/ 299779 h 7420660"/>
              <a:gd name="connsiteX5026" fmla="*/ 18689354 w 23801362"/>
              <a:gd name="connsiteY5026" fmla="*/ 280183 h 7420660"/>
              <a:gd name="connsiteX5027" fmla="*/ 18716908 w 23801362"/>
              <a:gd name="connsiteY5027" fmla="*/ 261619 h 7420660"/>
              <a:gd name="connsiteX5028" fmla="*/ 12497420 w 23801362"/>
              <a:gd name="connsiteY5028" fmla="*/ 261619 h 7420660"/>
              <a:gd name="connsiteX5029" fmla="*/ 12540404 w 23801362"/>
              <a:gd name="connsiteY5029" fmla="*/ 278121 h 7420660"/>
              <a:gd name="connsiteX5030" fmla="*/ 12413656 w 23801362"/>
              <a:gd name="connsiteY5030" fmla="*/ 278121 h 7420660"/>
              <a:gd name="connsiteX5031" fmla="*/ 12497420 w 23801362"/>
              <a:gd name="connsiteY5031" fmla="*/ 261619 h 7420660"/>
              <a:gd name="connsiteX5032" fmla="*/ 5815024 w 23801362"/>
              <a:gd name="connsiteY5032" fmla="*/ 252337 h 7420660"/>
              <a:gd name="connsiteX5033" fmla="*/ 5829352 w 23801362"/>
              <a:gd name="connsiteY5033" fmla="*/ 262650 h 7420660"/>
              <a:gd name="connsiteX5034" fmla="*/ 5808410 w 23801362"/>
              <a:gd name="connsiteY5034" fmla="*/ 284309 h 7420660"/>
              <a:gd name="connsiteX5035" fmla="*/ 5797389 w 23801362"/>
              <a:gd name="connsiteY5035" fmla="*/ 259556 h 7420660"/>
              <a:gd name="connsiteX5036" fmla="*/ 5815024 w 23801362"/>
              <a:gd name="connsiteY5036" fmla="*/ 252337 h 7420660"/>
              <a:gd name="connsiteX5037" fmla="*/ 11577116 w 23801362"/>
              <a:gd name="connsiteY5037" fmla="*/ 233085 h 7420660"/>
              <a:gd name="connsiteX5038" fmla="*/ 11592546 w 23801362"/>
              <a:gd name="connsiteY5038" fmla="*/ 244430 h 7420660"/>
              <a:gd name="connsiteX5039" fmla="*/ 11564992 w 23801362"/>
              <a:gd name="connsiteY5039" fmla="*/ 265744 h 7420660"/>
              <a:gd name="connsiteX5040" fmla="*/ 11552868 w 23801362"/>
              <a:gd name="connsiteY5040" fmla="*/ 241336 h 7420660"/>
              <a:gd name="connsiteX5041" fmla="*/ 11577116 w 23801362"/>
              <a:gd name="connsiteY5041" fmla="*/ 233085 h 7420660"/>
              <a:gd name="connsiteX5042" fmla="*/ 17079098 w 23801362"/>
              <a:gd name="connsiteY5042" fmla="*/ 220709 h 7420660"/>
              <a:gd name="connsiteX5043" fmla="*/ 17072484 w 23801362"/>
              <a:gd name="connsiteY5043" fmla="*/ 247180 h 7420660"/>
              <a:gd name="connsiteX5044" fmla="*/ 17016274 w 23801362"/>
              <a:gd name="connsiteY5044" fmla="*/ 275027 h 7420660"/>
              <a:gd name="connsiteX5045" fmla="*/ 17025092 w 23801362"/>
              <a:gd name="connsiteY5045" fmla="*/ 248555 h 7420660"/>
              <a:gd name="connsiteX5046" fmla="*/ 17079098 w 23801362"/>
              <a:gd name="connsiteY5046" fmla="*/ 220709 h 7420660"/>
              <a:gd name="connsiteX5047" fmla="*/ 9594330 w 23801362"/>
              <a:gd name="connsiteY5047" fmla="*/ 207301 h 7420660"/>
              <a:gd name="connsiteX5048" fmla="*/ 9616373 w 23801362"/>
              <a:gd name="connsiteY5048" fmla="*/ 215552 h 7420660"/>
              <a:gd name="connsiteX5049" fmla="*/ 9531507 w 23801362"/>
              <a:gd name="connsiteY5049" fmla="*/ 239273 h 7420660"/>
              <a:gd name="connsiteX5050" fmla="*/ 9457663 w 23801362"/>
              <a:gd name="connsiteY5050" fmla="*/ 232054 h 7420660"/>
              <a:gd name="connsiteX5051" fmla="*/ 9545835 w 23801362"/>
              <a:gd name="connsiteY5051" fmla="*/ 208333 h 7420660"/>
              <a:gd name="connsiteX5052" fmla="*/ 9594330 w 23801362"/>
              <a:gd name="connsiteY5052" fmla="*/ 207301 h 7420660"/>
              <a:gd name="connsiteX5053" fmla="*/ 9692422 w 23801362"/>
              <a:gd name="connsiteY5053" fmla="*/ 190112 h 7420660"/>
              <a:gd name="connsiteX5054" fmla="*/ 9708955 w 23801362"/>
              <a:gd name="connsiteY5054" fmla="*/ 201113 h 7420660"/>
              <a:gd name="connsiteX5055" fmla="*/ 9683606 w 23801362"/>
              <a:gd name="connsiteY5055" fmla="*/ 221740 h 7420660"/>
              <a:gd name="connsiteX5056" fmla="*/ 9669277 w 23801362"/>
              <a:gd name="connsiteY5056" fmla="*/ 198363 h 7420660"/>
              <a:gd name="connsiteX5057" fmla="*/ 9692422 w 23801362"/>
              <a:gd name="connsiteY5057" fmla="*/ 190112 h 7420660"/>
              <a:gd name="connsiteX5058" fmla="*/ 13386862 w 23801362"/>
              <a:gd name="connsiteY5058" fmla="*/ 185987 h 7420660"/>
              <a:gd name="connsiteX5059" fmla="*/ 13435356 w 23801362"/>
              <a:gd name="connsiteY5059" fmla="*/ 198363 h 7420660"/>
              <a:gd name="connsiteX5060" fmla="*/ 13378044 w 23801362"/>
              <a:gd name="connsiteY5060" fmla="*/ 218646 h 7420660"/>
              <a:gd name="connsiteX5061" fmla="*/ 13327346 w 23801362"/>
              <a:gd name="connsiteY5061" fmla="*/ 205582 h 7420660"/>
              <a:gd name="connsiteX5062" fmla="*/ 13386862 w 23801362"/>
              <a:gd name="connsiteY5062" fmla="*/ 185987 h 7420660"/>
              <a:gd name="connsiteX5063" fmla="*/ 4075816 w 23801362"/>
              <a:gd name="connsiteY5063" fmla="*/ 174642 h 7420660"/>
              <a:gd name="connsiteX5064" fmla="*/ 4100063 w 23801362"/>
              <a:gd name="connsiteY5064" fmla="*/ 184268 h 7420660"/>
              <a:gd name="connsiteX5065" fmla="*/ 4075816 w 23801362"/>
              <a:gd name="connsiteY5065" fmla="*/ 204551 h 7420660"/>
              <a:gd name="connsiteX5066" fmla="*/ 4050466 w 23801362"/>
              <a:gd name="connsiteY5066" fmla="*/ 197332 h 7420660"/>
              <a:gd name="connsiteX5067" fmla="*/ 4075816 w 23801362"/>
              <a:gd name="connsiteY5067" fmla="*/ 174642 h 7420660"/>
              <a:gd name="connsiteX5068" fmla="*/ 9920569 w 23801362"/>
              <a:gd name="connsiteY5068" fmla="*/ 165360 h 7420660"/>
              <a:gd name="connsiteX5069" fmla="*/ 9959144 w 23801362"/>
              <a:gd name="connsiteY5069" fmla="*/ 177048 h 7420660"/>
              <a:gd name="connsiteX5070" fmla="*/ 9913956 w 23801362"/>
              <a:gd name="connsiteY5070" fmla="*/ 198363 h 7420660"/>
              <a:gd name="connsiteX5071" fmla="*/ 9878687 w 23801362"/>
              <a:gd name="connsiteY5071" fmla="*/ 172579 h 7420660"/>
              <a:gd name="connsiteX5072" fmla="*/ 9920569 w 23801362"/>
              <a:gd name="connsiteY5072" fmla="*/ 165360 h 7420660"/>
              <a:gd name="connsiteX5073" fmla="*/ 10440788 w 23801362"/>
              <a:gd name="connsiteY5073" fmla="*/ 140264 h 7420660"/>
              <a:gd name="connsiteX5074" fmla="*/ 10614930 w 23801362"/>
              <a:gd name="connsiteY5074" fmla="*/ 143358 h 7420660"/>
              <a:gd name="connsiteX5075" fmla="*/ 10460628 w 23801362"/>
              <a:gd name="connsiteY5075" fmla="*/ 158484 h 7420660"/>
              <a:gd name="connsiteX5076" fmla="*/ 10093608 w 23801362"/>
              <a:gd name="connsiteY5076" fmla="*/ 174642 h 7420660"/>
              <a:gd name="connsiteX5077" fmla="*/ 10440788 w 23801362"/>
              <a:gd name="connsiteY5077" fmla="*/ 140264 h 7420660"/>
              <a:gd name="connsiteX5078" fmla="*/ 18227548 w 23801362"/>
              <a:gd name="connsiteY5078" fmla="*/ 127887 h 7420660"/>
              <a:gd name="connsiteX5079" fmla="*/ 18251796 w 23801362"/>
              <a:gd name="connsiteY5079" fmla="*/ 138888 h 7420660"/>
              <a:gd name="connsiteX5080" fmla="*/ 18227548 w 23801362"/>
              <a:gd name="connsiteY5080" fmla="*/ 160203 h 7420660"/>
              <a:gd name="connsiteX5081" fmla="*/ 18203300 w 23801362"/>
              <a:gd name="connsiteY5081" fmla="*/ 138888 h 7420660"/>
              <a:gd name="connsiteX5082" fmla="*/ 18227548 w 23801362"/>
              <a:gd name="connsiteY5082" fmla="*/ 127887 h 7420660"/>
              <a:gd name="connsiteX5083" fmla="*/ 12138116 w 23801362"/>
              <a:gd name="connsiteY5083" fmla="*/ 127887 h 7420660"/>
              <a:gd name="connsiteX5084" fmla="*/ 12161260 w 23801362"/>
              <a:gd name="connsiteY5084" fmla="*/ 138888 h 7420660"/>
              <a:gd name="connsiteX5085" fmla="*/ 12137012 w 23801362"/>
              <a:gd name="connsiteY5085" fmla="*/ 160203 h 7420660"/>
              <a:gd name="connsiteX5086" fmla="*/ 12111664 w 23801362"/>
              <a:gd name="connsiteY5086" fmla="*/ 138888 h 7420660"/>
              <a:gd name="connsiteX5087" fmla="*/ 12138116 w 23801362"/>
              <a:gd name="connsiteY5087" fmla="*/ 127887 h 7420660"/>
              <a:gd name="connsiteX5088" fmla="*/ 19014490 w 23801362"/>
              <a:gd name="connsiteY5088" fmla="*/ 115511 h 7420660"/>
              <a:gd name="connsiteX5089" fmla="*/ 19032126 w 23801362"/>
              <a:gd name="connsiteY5089" fmla="*/ 125825 h 7420660"/>
              <a:gd name="connsiteX5090" fmla="*/ 19004572 w 23801362"/>
              <a:gd name="connsiteY5090" fmla="*/ 148171 h 7420660"/>
              <a:gd name="connsiteX5091" fmla="*/ 18992448 w 23801362"/>
              <a:gd name="connsiteY5091" fmla="*/ 121699 h 7420660"/>
              <a:gd name="connsiteX5092" fmla="*/ 19014490 w 23801362"/>
              <a:gd name="connsiteY5092" fmla="*/ 115511 h 7420660"/>
              <a:gd name="connsiteX5093" fmla="*/ 12280294 w 23801362"/>
              <a:gd name="connsiteY5093" fmla="*/ 101072 h 7420660"/>
              <a:gd name="connsiteX5094" fmla="*/ 12315564 w 23801362"/>
              <a:gd name="connsiteY5094" fmla="*/ 121699 h 7420660"/>
              <a:gd name="connsiteX5095" fmla="*/ 12230696 w 23801362"/>
              <a:gd name="connsiteY5095" fmla="*/ 121699 h 7420660"/>
              <a:gd name="connsiteX5096" fmla="*/ 12280294 w 23801362"/>
              <a:gd name="connsiteY5096" fmla="*/ 101072 h 7420660"/>
              <a:gd name="connsiteX5097" fmla="*/ 14913354 w 23801362"/>
              <a:gd name="connsiteY5097" fmla="*/ 99353 h 7420660"/>
              <a:gd name="connsiteX5098" fmla="*/ 14846122 w 23801362"/>
              <a:gd name="connsiteY5098" fmla="*/ 152296 h 7420660"/>
              <a:gd name="connsiteX5099" fmla="*/ 14719374 w 23801362"/>
              <a:gd name="connsiteY5099" fmla="*/ 152296 h 7420660"/>
              <a:gd name="connsiteX5100" fmla="*/ 14752438 w 23801362"/>
              <a:gd name="connsiteY5100" fmla="*/ 122731 h 7420660"/>
              <a:gd name="connsiteX5101" fmla="*/ 14860450 w 23801362"/>
              <a:gd name="connsiteY5101" fmla="*/ 105198 h 7420660"/>
              <a:gd name="connsiteX5102" fmla="*/ 14913354 w 23801362"/>
              <a:gd name="connsiteY5102" fmla="*/ 99353 h 7420660"/>
              <a:gd name="connsiteX5103" fmla="*/ 18360910 w 23801362"/>
              <a:gd name="connsiteY5103" fmla="*/ 93165 h 7420660"/>
              <a:gd name="connsiteX5104" fmla="*/ 18421528 w 23801362"/>
              <a:gd name="connsiteY5104" fmla="*/ 107260 h 7420660"/>
              <a:gd name="connsiteX5105" fmla="*/ 18501986 w 23801362"/>
              <a:gd name="connsiteY5105" fmla="*/ 165360 h 7420660"/>
              <a:gd name="connsiteX5106" fmla="*/ 18435856 w 23801362"/>
              <a:gd name="connsiteY5106" fmla="*/ 184268 h 7420660"/>
              <a:gd name="connsiteX5107" fmla="*/ 18330050 w 23801362"/>
              <a:gd name="connsiteY5107" fmla="*/ 94197 h 7420660"/>
              <a:gd name="connsiteX5108" fmla="*/ 18360910 w 23801362"/>
              <a:gd name="connsiteY5108" fmla="*/ 93165 h 7420660"/>
              <a:gd name="connsiteX5109" fmla="*/ 11979404 w 23801362"/>
              <a:gd name="connsiteY5109" fmla="*/ 89040 h 7420660"/>
              <a:gd name="connsiteX5110" fmla="*/ 11979404 w 23801362"/>
              <a:gd name="connsiteY5110" fmla="*/ 97978 h 7420660"/>
              <a:gd name="connsiteX5111" fmla="*/ 11925398 w 23801362"/>
              <a:gd name="connsiteY5111" fmla="*/ 112417 h 7420660"/>
              <a:gd name="connsiteX5112" fmla="*/ 11960668 w 23801362"/>
              <a:gd name="connsiteY5112" fmla="*/ 92134 h 7420660"/>
              <a:gd name="connsiteX5113" fmla="*/ 11979404 w 23801362"/>
              <a:gd name="connsiteY5113" fmla="*/ 89040 h 7420660"/>
              <a:gd name="connsiteX5114" fmla="*/ 11154988 w 23801362"/>
              <a:gd name="connsiteY5114" fmla="*/ 86977 h 7420660"/>
              <a:gd name="connsiteX5115" fmla="*/ 11143968 w 23801362"/>
              <a:gd name="connsiteY5115" fmla="*/ 113448 h 7420660"/>
              <a:gd name="connsiteX5116" fmla="*/ 10994072 w 23801362"/>
              <a:gd name="connsiteY5116" fmla="*/ 162609 h 7420660"/>
              <a:gd name="connsiteX5117" fmla="*/ 10923536 w 23801362"/>
              <a:gd name="connsiteY5117" fmla="*/ 197332 h 7420660"/>
              <a:gd name="connsiteX5118" fmla="*/ 10890470 w 23801362"/>
              <a:gd name="connsiteY5118" fmla="*/ 221740 h 7420660"/>
              <a:gd name="connsiteX5119" fmla="*/ 10806706 w 23801362"/>
              <a:gd name="connsiteY5119" fmla="*/ 243398 h 7420660"/>
              <a:gd name="connsiteX5120" fmla="*/ 10738372 w 23801362"/>
              <a:gd name="connsiteY5120" fmla="*/ 226897 h 7420660"/>
              <a:gd name="connsiteX5121" fmla="*/ 10720736 w 23801362"/>
              <a:gd name="connsiteY5121" fmla="*/ 197332 h 7420660"/>
              <a:gd name="connsiteX5122" fmla="*/ 10776948 w 23801362"/>
              <a:gd name="connsiteY5122" fmla="*/ 171892 h 7420660"/>
              <a:gd name="connsiteX5123" fmla="*/ 10709716 w 23801362"/>
              <a:gd name="connsiteY5123" fmla="*/ 153327 h 7420660"/>
              <a:gd name="connsiteX5124" fmla="*/ 10650200 w 23801362"/>
              <a:gd name="connsiteY5124" fmla="*/ 141982 h 7420660"/>
              <a:gd name="connsiteX5125" fmla="*/ 10823238 w 23801362"/>
              <a:gd name="connsiteY5125" fmla="*/ 123762 h 7420660"/>
              <a:gd name="connsiteX5126" fmla="*/ 11028240 w 23801362"/>
              <a:gd name="connsiteY5126" fmla="*/ 105198 h 7420660"/>
              <a:gd name="connsiteX5127" fmla="*/ 11154988 w 23801362"/>
              <a:gd name="connsiteY5127" fmla="*/ 86977 h 7420660"/>
              <a:gd name="connsiteX5128" fmla="*/ 15205426 w 23801362"/>
              <a:gd name="connsiteY5128" fmla="*/ 81820 h 7420660"/>
              <a:gd name="connsiteX5129" fmla="*/ 15256124 w 23801362"/>
              <a:gd name="connsiteY5129" fmla="*/ 97978 h 7420660"/>
              <a:gd name="connsiteX5130" fmla="*/ 15068758 w 23801362"/>
              <a:gd name="connsiteY5130" fmla="*/ 118605 h 7420660"/>
              <a:gd name="connsiteX5131" fmla="*/ 15093006 w 23801362"/>
              <a:gd name="connsiteY5131" fmla="*/ 92821 h 7420660"/>
              <a:gd name="connsiteX5132" fmla="*/ 15205426 w 23801362"/>
              <a:gd name="connsiteY5132" fmla="*/ 81820 h 7420660"/>
              <a:gd name="connsiteX5133" fmla="*/ 15300212 w 23801362"/>
              <a:gd name="connsiteY5133" fmla="*/ 74601 h 7420660"/>
              <a:gd name="connsiteX5134" fmla="*/ 15314540 w 23801362"/>
              <a:gd name="connsiteY5134" fmla="*/ 81820 h 7420660"/>
              <a:gd name="connsiteX5135" fmla="*/ 15314540 w 23801362"/>
              <a:gd name="connsiteY5135" fmla="*/ 117574 h 7420660"/>
              <a:gd name="connsiteX5136" fmla="*/ 15288088 w 23801362"/>
              <a:gd name="connsiteY5136" fmla="*/ 117574 h 7420660"/>
              <a:gd name="connsiteX5137" fmla="*/ 15288088 w 23801362"/>
              <a:gd name="connsiteY5137" fmla="*/ 81820 h 7420660"/>
              <a:gd name="connsiteX5138" fmla="*/ 15300212 w 23801362"/>
              <a:gd name="connsiteY5138" fmla="*/ 74601 h 7420660"/>
              <a:gd name="connsiteX5139" fmla="*/ 11815182 w 23801362"/>
              <a:gd name="connsiteY5139" fmla="*/ 0 h 7420660"/>
              <a:gd name="connsiteX5140" fmla="*/ 11850452 w 23801362"/>
              <a:gd name="connsiteY5140" fmla="*/ 22690 h 7420660"/>
              <a:gd name="connsiteX5141" fmla="*/ 11750156 w 23801362"/>
              <a:gd name="connsiteY5141" fmla="*/ 22690 h 7420660"/>
              <a:gd name="connsiteX5142" fmla="*/ 11815182 w 23801362"/>
              <a:gd name="connsiteY5142" fmla="*/ 0 h 7420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</a:cxnLst>
            <a:rect l="l" t="t" r="r" b="b"/>
            <a:pathLst>
              <a:path w="23801362" h="7420660">
                <a:moveTo>
                  <a:pt x="4538722" y="7370711"/>
                </a:moveTo>
                <a:cubicBezTo>
                  <a:pt x="4553050" y="7369679"/>
                  <a:pt x="4569584" y="7370023"/>
                  <a:pt x="4589422" y="7372429"/>
                </a:cubicBezTo>
                <a:cubicBezTo>
                  <a:pt x="4635712" y="7378961"/>
                  <a:pt x="4763563" y="7388931"/>
                  <a:pt x="4873779" y="7393744"/>
                </a:cubicBezTo>
                <a:cubicBezTo>
                  <a:pt x="4985098" y="7397181"/>
                  <a:pt x="5080985" y="7406464"/>
                  <a:pt x="5085394" y="7411277"/>
                </a:cubicBezTo>
                <a:cubicBezTo>
                  <a:pt x="5098620" y="7425715"/>
                  <a:pt x="4564072" y="7422278"/>
                  <a:pt x="4531008" y="7409214"/>
                </a:cubicBezTo>
                <a:cubicBezTo>
                  <a:pt x="4488023" y="7392369"/>
                  <a:pt x="4499044" y="7374492"/>
                  <a:pt x="4538722" y="7370711"/>
                </a:cubicBezTo>
                <a:close/>
                <a:moveTo>
                  <a:pt x="11017218" y="7313299"/>
                </a:moveTo>
                <a:cubicBezTo>
                  <a:pt x="11022728" y="7313299"/>
                  <a:pt x="11027138" y="7322581"/>
                  <a:pt x="11027138" y="7331519"/>
                </a:cubicBezTo>
                <a:cubicBezTo>
                  <a:pt x="11027138" y="7342177"/>
                  <a:pt x="11017218" y="7351115"/>
                  <a:pt x="11005096" y="7351115"/>
                </a:cubicBezTo>
                <a:cubicBezTo>
                  <a:pt x="10992972" y="7351115"/>
                  <a:pt x="10988562" y="7342177"/>
                  <a:pt x="10996276" y="7331519"/>
                </a:cubicBezTo>
                <a:cubicBezTo>
                  <a:pt x="11002890" y="7322581"/>
                  <a:pt x="11011708" y="7313299"/>
                  <a:pt x="11017218" y="7313299"/>
                </a:cubicBezTo>
                <a:close/>
                <a:moveTo>
                  <a:pt x="13483852" y="7280295"/>
                </a:moveTo>
                <a:cubicBezTo>
                  <a:pt x="13488260" y="7278921"/>
                  <a:pt x="13497078" y="7279608"/>
                  <a:pt x="13508100" y="7283389"/>
                </a:cubicBezTo>
                <a:cubicBezTo>
                  <a:pt x="13554392" y="7297485"/>
                  <a:pt x="13559900" y="7313299"/>
                  <a:pt x="13520224" y="7313299"/>
                </a:cubicBezTo>
                <a:cubicBezTo>
                  <a:pt x="13502588" y="7313299"/>
                  <a:pt x="13486056" y="7303673"/>
                  <a:pt x="13479444" y="7291984"/>
                </a:cubicBezTo>
                <a:cubicBezTo>
                  <a:pt x="13476136" y="7285796"/>
                  <a:pt x="13478340" y="7281671"/>
                  <a:pt x="13483852" y="7280295"/>
                </a:cubicBezTo>
                <a:close/>
                <a:moveTo>
                  <a:pt x="12528280" y="7256918"/>
                </a:moveTo>
                <a:cubicBezTo>
                  <a:pt x="12530484" y="7260356"/>
                  <a:pt x="12523872" y="7268263"/>
                  <a:pt x="12510644" y="7282358"/>
                </a:cubicBezTo>
                <a:cubicBezTo>
                  <a:pt x="12476478" y="7320518"/>
                  <a:pt x="12436800" y="7326019"/>
                  <a:pt x="12450026" y="7289577"/>
                </a:cubicBezTo>
                <a:cubicBezTo>
                  <a:pt x="12454436" y="7276170"/>
                  <a:pt x="12476478" y="7261387"/>
                  <a:pt x="12499624" y="7257949"/>
                </a:cubicBezTo>
                <a:cubicBezTo>
                  <a:pt x="12517258" y="7254855"/>
                  <a:pt x="12527176" y="7253481"/>
                  <a:pt x="12528280" y="7256918"/>
                </a:cubicBezTo>
                <a:close/>
                <a:moveTo>
                  <a:pt x="11531928" y="7242135"/>
                </a:moveTo>
                <a:cubicBezTo>
                  <a:pt x="11535234" y="7243855"/>
                  <a:pt x="11537438" y="7247636"/>
                  <a:pt x="11537438" y="7252793"/>
                </a:cubicBezTo>
                <a:cubicBezTo>
                  <a:pt x="11537438" y="7262419"/>
                  <a:pt x="11528620" y="7276170"/>
                  <a:pt x="11519804" y="7282358"/>
                </a:cubicBezTo>
                <a:cubicBezTo>
                  <a:pt x="11508782" y="7288547"/>
                  <a:pt x="11501068" y="7284421"/>
                  <a:pt x="11501068" y="7275139"/>
                </a:cubicBezTo>
                <a:cubicBezTo>
                  <a:pt x="11501068" y="7264137"/>
                  <a:pt x="11508782" y="7250730"/>
                  <a:pt x="11519804" y="7244542"/>
                </a:cubicBezTo>
                <a:cubicBezTo>
                  <a:pt x="11524212" y="7241448"/>
                  <a:pt x="11528620" y="7240761"/>
                  <a:pt x="11531928" y="7242135"/>
                </a:cubicBezTo>
                <a:close/>
                <a:moveTo>
                  <a:pt x="13098096" y="7176473"/>
                </a:moveTo>
                <a:cubicBezTo>
                  <a:pt x="13105812" y="7176129"/>
                  <a:pt x="13114628" y="7178535"/>
                  <a:pt x="13122344" y="7183349"/>
                </a:cubicBezTo>
                <a:cubicBezTo>
                  <a:pt x="13147694" y="7199163"/>
                  <a:pt x="13127856" y="7251074"/>
                  <a:pt x="13096994" y="7251074"/>
                </a:cubicBezTo>
                <a:cubicBezTo>
                  <a:pt x="13082666" y="7251074"/>
                  <a:pt x="13065032" y="7238354"/>
                  <a:pt x="13059520" y="7221165"/>
                </a:cubicBezTo>
                <a:cubicBezTo>
                  <a:pt x="13052908" y="7205695"/>
                  <a:pt x="13061724" y="7191599"/>
                  <a:pt x="13074952" y="7183349"/>
                </a:cubicBezTo>
                <a:cubicBezTo>
                  <a:pt x="13081564" y="7179567"/>
                  <a:pt x="13089280" y="7176473"/>
                  <a:pt x="13098096" y="7176473"/>
                </a:cubicBezTo>
                <a:close/>
                <a:moveTo>
                  <a:pt x="12013572" y="7176473"/>
                </a:moveTo>
                <a:cubicBezTo>
                  <a:pt x="12030104" y="7176473"/>
                  <a:pt x="12037818" y="7185411"/>
                  <a:pt x="12031206" y="7195725"/>
                </a:cubicBezTo>
                <a:cubicBezTo>
                  <a:pt x="12025696" y="7204663"/>
                  <a:pt x="12011368" y="7212914"/>
                  <a:pt x="12002548" y="7212914"/>
                </a:cubicBezTo>
                <a:cubicBezTo>
                  <a:pt x="11993732" y="7212914"/>
                  <a:pt x="11987120" y="7204663"/>
                  <a:pt x="11987120" y="7195725"/>
                </a:cubicBezTo>
                <a:cubicBezTo>
                  <a:pt x="11987120" y="7185411"/>
                  <a:pt x="11999244" y="7176473"/>
                  <a:pt x="12013572" y="7176473"/>
                </a:cubicBezTo>
                <a:close/>
                <a:moveTo>
                  <a:pt x="10815524" y="7103591"/>
                </a:moveTo>
                <a:cubicBezTo>
                  <a:pt x="10824340" y="7103591"/>
                  <a:pt x="10832056" y="7107029"/>
                  <a:pt x="10838668" y="7112873"/>
                </a:cubicBezTo>
                <a:cubicBezTo>
                  <a:pt x="10851894" y="7128687"/>
                  <a:pt x="10841976" y="7136251"/>
                  <a:pt x="10814420" y="7136251"/>
                </a:cubicBezTo>
                <a:cubicBezTo>
                  <a:pt x="10787968" y="7136251"/>
                  <a:pt x="10775844" y="7128687"/>
                  <a:pt x="10789072" y="7112873"/>
                </a:cubicBezTo>
                <a:cubicBezTo>
                  <a:pt x="10796786" y="7107029"/>
                  <a:pt x="10806706" y="7103591"/>
                  <a:pt x="10815524" y="7103591"/>
                </a:cubicBezTo>
                <a:close/>
                <a:moveTo>
                  <a:pt x="10650200" y="7103591"/>
                </a:moveTo>
                <a:cubicBezTo>
                  <a:pt x="10661220" y="7103591"/>
                  <a:pt x="10671140" y="7107029"/>
                  <a:pt x="10676652" y="7112873"/>
                </a:cubicBezTo>
                <a:cubicBezTo>
                  <a:pt x="10689876" y="7128687"/>
                  <a:pt x="10675548" y="7136251"/>
                  <a:pt x="10643586" y="7136251"/>
                </a:cubicBezTo>
                <a:cubicBezTo>
                  <a:pt x="10611624" y="7136251"/>
                  <a:pt x="10602806" y="7124905"/>
                  <a:pt x="10619340" y="7112873"/>
                </a:cubicBezTo>
                <a:cubicBezTo>
                  <a:pt x="10629258" y="7107029"/>
                  <a:pt x="10640280" y="7103591"/>
                  <a:pt x="10650200" y="7103591"/>
                </a:cubicBezTo>
                <a:close/>
                <a:moveTo>
                  <a:pt x="10463934" y="7103591"/>
                </a:moveTo>
                <a:cubicBezTo>
                  <a:pt x="10472752" y="7103591"/>
                  <a:pt x="10481568" y="7107029"/>
                  <a:pt x="10488182" y="7112873"/>
                </a:cubicBezTo>
                <a:cubicBezTo>
                  <a:pt x="10502510" y="7128687"/>
                  <a:pt x="10491488" y="7136251"/>
                  <a:pt x="10465036" y="7136251"/>
                </a:cubicBezTo>
                <a:cubicBezTo>
                  <a:pt x="10438584" y="7136251"/>
                  <a:pt x="10427564" y="7128687"/>
                  <a:pt x="10441892" y="7112873"/>
                </a:cubicBezTo>
                <a:cubicBezTo>
                  <a:pt x="10448504" y="7107029"/>
                  <a:pt x="10456220" y="7103591"/>
                  <a:pt x="10463934" y="7103591"/>
                </a:cubicBezTo>
                <a:close/>
                <a:moveTo>
                  <a:pt x="10288692" y="7091559"/>
                </a:moveTo>
                <a:cubicBezTo>
                  <a:pt x="10298610" y="7091559"/>
                  <a:pt x="10308530" y="7094653"/>
                  <a:pt x="10315144" y="7100497"/>
                </a:cubicBezTo>
                <a:cubicBezTo>
                  <a:pt x="10327266" y="7112529"/>
                  <a:pt x="10312938" y="7123874"/>
                  <a:pt x="10280976" y="7123874"/>
                </a:cubicBezTo>
                <a:cubicBezTo>
                  <a:pt x="10251216" y="7123874"/>
                  <a:pt x="10240196" y="7112529"/>
                  <a:pt x="10258932" y="7100497"/>
                </a:cubicBezTo>
                <a:cubicBezTo>
                  <a:pt x="10267750" y="7094653"/>
                  <a:pt x="10278772" y="7091559"/>
                  <a:pt x="10288692" y="7091559"/>
                </a:cubicBezTo>
                <a:close/>
                <a:moveTo>
                  <a:pt x="10964316" y="7084339"/>
                </a:moveTo>
                <a:cubicBezTo>
                  <a:pt x="10976438" y="7099809"/>
                  <a:pt x="10923536" y="7138313"/>
                  <a:pt x="10891572" y="7138313"/>
                </a:cubicBezTo>
                <a:cubicBezTo>
                  <a:pt x="10876142" y="7136251"/>
                  <a:pt x="10883856" y="7123187"/>
                  <a:pt x="10910308" y="7105653"/>
                </a:cubicBezTo>
                <a:cubicBezTo>
                  <a:pt x="10934556" y="7086058"/>
                  <a:pt x="10959906" y="7076432"/>
                  <a:pt x="10964316" y="7084339"/>
                </a:cubicBezTo>
                <a:close/>
                <a:moveTo>
                  <a:pt x="6153387" y="6968141"/>
                </a:moveTo>
                <a:cubicBezTo>
                  <a:pt x="6163306" y="6968828"/>
                  <a:pt x="6179838" y="6972266"/>
                  <a:pt x="6200780" y="6978797"/>
                </a:cubicBezTo>
                <a:cubicBezTo>
                  <a:pt x="6240458" y="6991517"/>
                  <a:pt x="6317608" y="6996331"/>
                  <a:pt x="6372716" y="6991174"/>
                </a:cubicBezTo>
                <a:cubicBezTo>
                  <a:pt x="6449868" y="6980173"/>
                  <a:pt x="6471911" y="6986017"/>
                  <a:pt x="6471911" y="7009738"/>
                </a:cubicBezTo>
                <a:cubicBezTo>
                  <a:pt x="6471911" y="7047898"/>
                  <a:pt x="6330834" y="7051336"/>
                  <a:pt x="6227232" y="7014895"/>
                </a:cubicBezTo>
                <a:cubicBezTo>
                  <a:pt x="6190860" y="7003894"/>
                  <a:pt x="6153387" y="6985673"/>
                  <a:pt x="6143468" y="6974673"/>
                </a:cubicBezTo>
                <a:cubicBezTo>
                  <a:pt x="6139058" y="6969171"/>
                  <a:pt x="6142365" y="6967109"/>
                  <a:pt x="6153387" y="6968141"/>
                </a:cubicBezTo>
                <a:close/>
                <a:moveTo>
                  <a:pt x="10042908" y="6935825"/>
                </a:moveTo>
                <a:cubicBezTo>
                  <a:pt x="10049522" y="6936856"/>
                  <a:pt x="10055032" y="6940637"/>
                  <a:pt x="10058340" y="6947513"/>
                </a:cubicBezTo>
                <a:cubicBezTo>
                  <a:pt x="10064952" y="6960921"/>
                  <a:pt x="10053932" y="6970891"/>
                  <a:pt x="10031888" y="6967453"/>
                </a:cubicBezTo>
                <a:cubicBezTo>
                  <a:pt x="10008742" y="6967453"/>
                  <a:pt x="10003232" y="6957483"/>
                  <a:pt x="10019764" y="6944075"/>
                </a:cubicBezTo>
                <a:cubicBezTo>
                  <a:pt x="10027480" y="6937543"/>
                  <a:pt x="10035194" y="6935137"/>
                  <a:pt x="10042908" y="6935825"/>
                </a:cubicBezTo>
                <a:close/>
                <a:moveTo>
                  <a:pt x="12680378" y="6907635"/>
                </a:moveTo>
                <a:cubicBezTo>
                  <a:pt x="12691400" y="6906947"/>
                  <a:pt x="12699114" y="6907291"/>
                  <a:pt x="12704624" y="6909353"/>
                </a:cubicBezTo>
                <a:cubicBezTo>
                  <a:pt x="12714544" y="6913135"/>
                  <a:pt x="12714544" y="6922761"/>
                  <a:pt x="12704624" y="6937887"/>
                </a:cubicBezTo>
                <a:cubicBezTo>
                  <a:pt x="12689196" y="6962296"/>
                  <a:pt x="12639598" y="6963671"/>
                  <a:pt x="12605432" y="6942357"/>
                </a:cubicBezTo>
                <a:cubicBezTo>
                  <a:pt x="12586694" y="6929981"/>
                  <a:pt x="12597716" y="6922761"/>
                  <a:pt x="12639598" y="6913479"/>
                </a:cubicBezTo>
                <a:cubicBezTo>
                  <a:pt x="12656130" y="6910729"/>
                  <a:pt x="12669356" y="6908322"/>
                  <a:pt x="12680378" y="6907635"/>
                </a:cubicBezTo>
                <a:close/>
                <a:moveTo>
                  <a:pt x="11822896" y="6901447"/>
                </a:moveTo>
                <a:cubicBezTo>
                  <a:pt x="11839430" y="6901447"/>
                  <a:pt x="11852656" y="6909697"/>
                  <a:pt x="11852656" y="6919667"/>
                </a:cubicBezTo>
                <a:cubicBezTo>
                  <a:pt x="11852656" y="6929637"/>
                  <a:pt x="11858166" y="6953014"/>
                  <a:pt x="11864780" y="6969515"/>
                </a:cubicBezTo>
                <a:cubicBezTo>
                  <a:pt x="11874700" y="6996331"/>
                  <a:pt x="11860372" y="7001487"/>
                  <a:pt x="11777708" y="7001487"/>
                </a:cubicBezTo>
                <a:cubicBezTo>
                  <a:pt x="11723704" y="7001487"/>
                  <a:pt x="11679616" y="6993237"/>
                  <a:pt x="11679616" y="6982923"/>
                </a:cubicBezTo>
                <a:cubicBezTo>
                  <a:pt x="11679616" y="6972953"/>
                  <a:pt x="11669696" y="6961609"/>
                  <a:pt x="11656472" y="6956452"/>
                </a:cubicBezTo>
                <a:cubicBezTo>
                  <a:pt x="11625612" y="6944763"/>
                  <a:pt x="11702762" y="6958171"/>
                  <a:pt x="11768892" y="6974673"/>
                </a:cubicBezTo>
                <a:cubicBezTo>
                  <a:pt x="11814080" y="6986361"/>
                  <a:pt x="11817388" y="6983267"/>
                  <a:pt x="11805264" y="6945107"/>
                </a:cubicBezTo>
                <a:cubicBezTo>
                  <a:pt x="11796444" y="6913479"/>
                  <a:pt x="11800854" y="6901447"/>
                  <a:pt x="11822896" y="6901447"/>
                </a:cubicBezTo>
                <a:close/>
                <a:moveTo>
                  <a:pt x="7590604" y="6901447"/>
                </a:moveTo>
                <a:cubicBezTo>
                  <a:pt x="7601625" y="6901447"/>
                  <a:pt x="7617055" y="6909697"/>
                  <a:pt x="7624771" y="6920699"/>
                </a:cubicBezTo>
                <a:cubicBezTo>
                  <a:pt x="7632486" y="6931699"/>
                  <a:pt x="7622566" y="6938919"/>
                  <a:pt x="7603829" y="6938919"/>
                </a:cubicBezTo>
                <a:cubicBezTo>
                  <a:pt x="7586194" y="6938919"/>
                  <a:pt x="7569662" y="6931699"/>
                  <a:pt x="7569662" y="6920699"/>
                </a:cubicBezTo>
                <a:cubicBezTo>
                  <a:pt x="7569662" y="6909697"/>
                  <a:pt x="7579582" y="6901447"/>
                  <a:pt x="7590604" y="6901447"/>
                </a:cubicBezTo>
                <a:close/>
                <a:moveTo>
                  <a:pt x="7768051" y="6892165"/>
                </a:moveTo>
                <a:cubicBezTo>
                  <a:pt x="7777970" y="6892508"/>
                  <a:pt x="7787890" y="6896289"/>
                  <a:pt x="7794503" y="6902134"/>
                </a:cubicBezTo>
                <a:cubicBezTo>
                  <a:pt x="7806626" y="6913479"/>
                  <a:pt x="7791196" y="6924823"/>
                  <a:pt x="7761438" y="6924823"/>
                </a:cubicBezTo>
                <a:cubicBezTo>
                  <a:pt x="7730578" y="6921042"/>
                  <a:pt x="7719556" y="6913479"/>
                  <a:pt x="7738292" y="6902134"/>
                </a:cubicBezTo>
                <a:cubicBezTo>
                  <a:pt x="7747110" y="6894571"/>
                  <a:pt x="7758132" y="6891821"/>
                  <a:pt x="7768051" y="6892165"/>
                </a:cubicBezTo>
                <a:close/>
                <a:moveTo>
                  <a:pt x="10813474" y="6879170"/>
                </a:moveTo>
                <a:cubicBezTo>
                  <a:pt x="10923672" y="6880153"/>
                  <a:pt x="11001788" y="6885632"/>
                  <a:pt x="11001788" y="6892852"/>
                </a:cubicBezTo>
                <a:cubicBezTo>
                  <a:pt x="11001788" y="6914167"/>
                  <a:pt x="10932352" y="6933762"/>
                  <a:pt x="10854100" y="6933762"/>
                </a:cubicBezTo>
                <a:cubicBezTo>
                  <a:pt x="10819932" y="6933762"/>
                  <a:pt x="10790172" y="6941669"/>
                  <a:pt x="10785764" y="6951295"/>
                </a:cubicBezTo>
                <a:cubicBezTo>
                  <a:pt x="10779152" y="6969171"/>
                  <a:pt x="10368046" y="6989455"/>
                  <a:pt x="10266648" y="6977767"/>
                </a:cubicBezTo>
                <a:cubicBezTo>
                  <a:pt x="10236888" y="6972953"/>
                  <a:pt x="10214846" y="6960577"/>
                  <a:pt x="10214846" y="6949233"/>
                </a:cubicBezTo>
                <a:cubicBezTo>
                  <a:pt x="10214846" y="6936169"/>
                  <a:pt x="10245706" y="6931355"/>
                  <a:pt x="10295304" y="6937887"/>
                </a:cubicBezTo>
                <a:cubicBezTo>
                  <a:pt x="10340492" y="6942701"/>
                  <a:pt x="10403316" y="6942013"/>
                  <a:pt x="10435278" y="6933762"/>
                </a:cubicBezTo>
                <a:lnTo>
                  <a:pt x="10492590" y="6918292"/>
                </a:lnTo>
                <a:lnTo>
                  <a:pt x="10439688" y="6915541"/>
                </a:lnTo>
                <a:cubicBezTo>
                  <a:pt x="10411030" y="6915541"/>
                  <a:pt x="10386784" y="6907635"/>
                  <a:pt x="10386784" y="6899384"/>
                </a:cubicBezTo>
                <a:cubicBezTo>
                  <a:pt x="10386784" y="6891133"/>
                  <a:pt x="10525656" y="6881507"/>
                  <a:pt x="10694286" y="6879788"/>
                </a:cubicBezTo>
                <a:cubicBezTo>
                  <a:pt x="10736444" y="6879015"/>
                  <a:pt x="10776742" y="6878843"/>
                  <a:pt x="10813474" y="6879170"/>
                </a:cubicBezTo>
                <a:close/>
                <a:moveTo>
                  <a:pt x="11464696" y="6873600"/>
                </a:moveTo>
                <a:cubicBezTo>
                  <a:pt x="11472410" y="6873600"/>
                  <a:pt x="11479024" y="6877381"/>
                  <a:pt x="11482330" y="6883913"/>
                </a:cubicBezTo>
                <a:cubicBezTo>
                  <a:pt x="11487840" y="6896977"/>
                  <a:pt x="11475716" y="6906603"/>
                  <a:pt x="11454776" y="6906603"/>
                </a:cubicBezTo>
                <a:cubicBezTo>
                  <a:pt x="11430528" y="6903165"/>
                  <a:pt x="11425018" y="6893539"/>
                  <a:pt x="11442652" y="6883913"/>
                </a:cubicBezTo>
                <a:cubicBezTo>
                  <a:pt x="11449264" y="6877381"/>
                  <a:pt x="11458082" y="6873600"/>
                  <a:pt x="11464696" y="6873600"/>
                </a:cubicBezTo>
                <a:close/>
                <a:moveTo>
                  <a:pt x="10214846" y="6873600"/>
                </a:moveTo>
                <a:cubicBezTo>
                  <a:pt x="10223664" y="6873600"/>
                  <a:pt x="10232480" y="6877381"/>
                  <a:pt x="10237992" y="6884601"/>
                </a:cubicBezTo>
                <a:cubicBezTo>
                  <a:pt x="10252320" y="6895602"/>
                  <a:pt x="10241298" y="6906603"/>
                  <a:pt x="10215948" y="6906603"/>
                </a:cubicBezTo>
                <a:cubicBezTo>
                  <a:pt x="10189496" y="6906603"/>
                  <a:pt x="10177372" y="6895602"/>
                  <a:pt x="10191700" y="6884601"/>
                </a:cubicBezTo>
                <a:cubicBezTo>
                  <a:pt x="10198314" y="6877381"/>
                  <a:pt x="10207132" y="6873600"/>
                  <a:pt x="10214846" y="6873600"/>
                </a:cubicBezTo>
                <a:close/>
                <a:moveTo>
                  <a:pt x="7956521" y="6873600"/>
                </a:moveTo>
                <a:cubicBezTo>
                  <a:pt x="7965338" y="6873600"/>
                  <a:pt x="7974155" y="6877381"/>
                  <a:pt x="7980768" y="6884601"/>
                </a:cubicBezTo>
                <a:cubicBezTo>
                  <a:pt x="7992892" y="6895602"/>
                  <a:pt x="7981870" y="6906603"/>
                  <a:pt x="7956521" y="6906603"/>
                </a:cubicBezTo>
                <a:cubicBezTo>
                  <a:pt x="7930068" y="6906603"/>
                  <a:pt x="7917945" y="6895602"/>
                  <a:pt x="7931170" y="6884601"/>
                </a:cubicBezTo>
                <a:cubicBezTo>
                  <a:pt x="7937784" y="6877381"/>
                  <a:pt x="7946602" y="6873600"/>
                  <a:pt x="7956521" y="6873600"/>
                </a:cubicBezTo>
                <a:close/>
                <a:moveTo>
                  <a:pt x="13071644" y="6840941"/>
                </a:moveTo>
                <a:cubicBezTo>
                  <a:pt x="13083768" y="6842659"/>
                  <a:pt x="13110220" y="6848847"/>
                  <a:pt x="13130060" y="6857442"/>
                </a:cubicBezTo>
                <a:cubicBezTo>
                  <a:pt x="13156512" y="6868787"/>
                  <a:pt x="13159816" y="6876007"/>
                  <a:pt x="13139978" y="6882539"/>
                </a:cubicBezTo>
                <a:cubicBezTo>
                  <a:pt x="13124548" y="6889414"/>
                  <a:pt x="13098096" y="6889071"/>
                  <a:pt x="13080462" y="6885976"/>
                </a:cubicBezTo>
                <a:cubicBezTo>
                  <a:pt x="13042988" y="6876007"/>
                  <a:pt x="13035272" y="6839221"/>
                  <a:pt x="13071644" y="6840941"/>
                </a:cubicBezTo>
                <a:close/>
                <a:moveTo>
                  <a:pt x="7246730" y="6833033"/>
                </a:moveTo>
                <a:cubicBezTo>
                  <a:pt x="7253342" y="6832003"/>
                  <a:pt x="7266568" y="6842316"/>
                  <a:pt x="7281998" y="6858473"/>
                </a:cubicBezTo>
                <a:cubicBezTo>
                  <a:pt x="7323881" y="6901447"/>
                  <a:pt x="7363558" y="6914510"/>
                  <a:pt x="7483694" y="6925855"/>
                </a:cubicBezTo>
                <a:cubicBezTo>
                  <a:pt x="7544312" y="6931012"/>
                  <a:pt x="7537700" y="6932387"/>
                  <a:pt x="7452834" y="6935825"/>
                </a:cubicBezTo>
                <a:cubicBezTo>
                  <a:pt x="7369069" y="6939263"/>
                  <a:pt x="7332698" y="6928261"/>
                  <a:pt x="7294122" y="6896977"/>
                </a:cubicBezTo>
                <a:cubicBezTo>
                  <a:pt x="7267670" y="6873944"/>
                  <a:pt x="7244525" y="6847817"/>
                  <a:pt x="7244525" y="6837847"/>
                </a:cubicBezTo>
                <a:cubicBezTo>
                  <a:pt x="7244525" y="6835097"/>
                  <a:pt x="7245627" y="6833377"/>
                  <a:pt x="7246730" y="6833033"/>
                </a:cubicBezTo>
                <a:close/>
                <a:moveTo>
                  <a:pt x="12079700" y="6826845"/>
                </a:moveTo>
                <a:cubicBezTo>
                  <a:pt x="12083008" y="6826845"/>
                  <a:pt x="12086314" y="6837503"/>
                  <a:pt x="12086314" y="6850911"/>
                </a:cubicBezTo>
                <a:cubicBezTo>
                  <a:pt x="12086314" y="6864318"/>
                  <a:pt x="12077496" y="6876694"/>
                  <a:pt x="12066476" y="6876694"/>
                </a:cubicBezTo>
                <a:cubicBezTo>
                  <a:pt x="12055452" y="6876694"/>
                  <a:pt x="12049942" y="6864318"/>
                  <a:pt x="12056556" y="6850911"/>
                </a:cubicBezTo>
                <a:cubicBezTo>
                  <a:pt x="12064270" y="6837503"/>
                  <a:pt x="12074190" y="6826845"/>
                  <a:pt x="12079700" y="6826845"/>
                </a:cubicBezTo>
                <a:close/>
                <a:moveTo>
                  <a:pt x="13295384" y="6806219"/>
                </a:moveTo>
                <a:cubicBezTo>
                  <a:pt x="13303098" y="6805187"/>
                  <a:pt x="13306404" y="6807250"/>
                  <a:pt x="13300894" y="6813094"/>
                </a:cubicBezTo>
                <a:cubicBezTo>
                  <a:pt x="13278852" y="6835097"/>
                  <a:pt x="13198392" y="6863974"/>
                  <a:pt x="13198392" y="6848847"/>
                </a:cubicBezTo>
                <a:cubicBezTo>
                  <a:pt x="13198392" y="6844035"/>
                  <a:pt x="13225948" y="6829939"/>
                  <a:pt x="13257910" y="6816532"/>
                </a:cubicBezTo>
                <a:cubicBezTo>
                  <a:pt x="13274442" y="6810344"/>
                  <a:pt x="13287668" y="6806906"/>
                  <a:pt x="13295384" y="6806219"/>
                </a:cubicBezTo>
                <a:close/>
                <a:moveTo>
                  <a:pt x="11811876" y="6792811"/>
                </a:moveTo>
                <a:cubicBezTo>
                  <a:pt x="11818488" y="6791779"/>
                  <a:pt x="11830612" y="6793843"/>
                  <a:pt x="11847144" y="6797967"/>
                </a:cubicBezTo>
                <a:cubicBezTo>
                  <a:pt x="11918784" y="6816876"/>
                  <a:pt x="11925398" y="6826845"/>
                  <a:pt x="11868086" y="6826845"/>
                </a:cubicBezTo>
                <a:cubicBezTo>
                  <a:pt x="11841634" y="6826845"/>
                  <a:pt x="11814080" y="6817907"/>
                  <a:pt x="11807468" y="6806219"/>
                </a:cubicBezTo>
                <a:cubicBezTo>
                  <a:pt x="11804160" y="6798311"/>
                  <a:pt x="11805264" y="6794186"/>
                  <a:pt x="11811876" y="6792811"/>
                </a:cubicBezTo>
                <a:close/>
                <a:moveTo>
                  <a:pt x="12251638" y="6773559"/>
                </a:moveTo>
                <a:cubicBezTo>
                  <a:pt x="12259352" y="6774247"/>
                  <a:pt x="12265966" y="6779059"/>
                  <a:pt x="12269272" y="6785935"/>
                </a:cubicBezTo>
                <a:cubicBezTo>
                  <a:pt x="12273680" y="6799343"/>
                  <a:pt x="12261556" y="6808625"/>
                  <a:pt x="12240616" y="6805187"/>
                </a:cubicBezTo>
                <a:cubicBezTo>
                  <a:pt x="12216368" y="6805187"/>
                  <a:pt x="12211960" y="6794873"/>
                  <a:pt x="12228492" y="6781466"/>
                </a:cubicBezTo>
                <a:cubicBezTo>
                  <a:pt x="12236208" y="6774591"/>
                  <a:pt x="12243922" y="6772528"/>
                  <a:pt x="12251638" y="6773559"/>
                </a:cubicBezTo>
                <a:close/>
                <a:moveTo>
                  <a:pt x="12063168" y="6773559"/>
                </a:moveTo>
                <a:cubicBezTo>
                  <a:pt x="12070884" y="6774247"/>
                  <a:pt x="12077496" y="6779059"/>
                  <a:pt x="12080804" y="6785935"/>
                </a:cubicBezTo>
                <a:cubicBezTo>
                  <a:pt x="12087416" y="6799343"/>
                  <a:pt x="12075292" y="6808625"/>
                  <a:pt x="12054352" y="6805187"/>
                </a:cubicBezTo>
                <a:cubicBezTo>
                  <a:pt x="12030104" y="6805187"/>
                  <a:pt x="12024592" y="6794873"/>
                  <a:pt x="12041124" y="6781466"/>
                </a:cubicBezTo>
                <a:cubicBezTo>
                  <a:pt x="12048840" y="6774591"/>
                  <a:pt x="12056556" y="6772528"/>
                  <a:pt x="12063168" y="6773559"/>
                </a:cubicBezTo>
                <a:close/>
                <a:moveTo>
                  <a:pt x="12387204" y="6754995"/>
                </a:moveTo>
                <a:cubicBezTo>
                  <a:pt x="12396020" y="6754995"/>
                  <a:pt x="12404838" y="6757401"/>
                  <a:pt x="12411452" y="6763245"/>
                </a:cubicBezTo>
                <a:cubicBezTo>
                  <a:pt x="12423574" y="6774935"/>
                  <a:pt x="12413656" y="6787654"/>
                  <a:pt x="12386100" y="6787654"/>
                </a:cubicBezTo>
                <a:cubicBezTo>
                  <a:pt x="12360752" y="6787654"/>
                  <a:pt x="12348628" y="6775278"/>
                  <a:pt x="12361854" y="6763245"/>
                </a:cubicBezTo>
                <a:cubicBezTo>
                  <a:pt x="12369568" y="6757401"/>
                  <a:pt x="12378386" y="6754995"/>
                  <a:pt x="12387204" y="6754995"/>
                </a:cubicBezTo>
                <a:close/>
                <a:moveTo>
                  <a:pt x="6511588" y="6745025"/>
                </a:moveTo>
                <a:cubicBezTo>
                  <a:pt x="6512691" y="6742619"/>
                  <a:pt x="6524814" y="6745369"/>
                  <a:pt x="6547960" y="6752245"/>
                </a:cubicBezTo>
                <a:cubicBezTo>
                  <a:pt x="6694548" y="6793155"/>
                  <a:pt x="6738634" y="6798311"/>
                  <a:pt x="6866484" y="6791779"/>
                </a:cubicBezTo>
                <a:cubicBezTo>
                  <a:pt x="6984416" y="6786967"/>
                  <a:pt x="6995437" y="6787998"/>
                  <a:pt x="6929309" y="6802781"/>
                </a:cubicBezTo>
                <a:cubicBezTo>
                  <a:pt x="6827908" y="6825814"/>
                  <a:pt x="6510486" y="6825814"/>
                  <a:pt x="6460890" y="6802781"/>
                </a:cubicBezTo>
                <a:cubicBezTo>
                  <a:pt x="6433336" y="6789717"/>
                  <a:pt x="6443255" y="6786623"/>
                  <a:pt x="6499466" y="6794873"/>
                </a:cubicBezTo>
                <a:cubicBezTo>
                  <a:pt x="6574413" y="6804843"/>
                  <a:pt x="6575514" y="6805187"/>
                  <a:pt x="6538040" y="6772184"/>
                </a:cubicBezTo>
                <a:cubicBezTo>
                  <a:pt x="6519304" y="6756026"/>
                  <a:pt x="6510486" y="6747431"/>
                  <a:pt x="6511588" y="6745025"/>
                </a:cubicBezTo>
                <a:close/>
                <a:moveTo>
                  <a:pt x="11468002" y="6730586"/>
                </a:moveTo>
                <a:cubicBezTo>
                  <a:pt x="11471308" y="6729211"/>
                  <a:pt x="11475716" y="6729899"/>
                  <a:pt x="11481228" y="6733337"/>
                </a:cubicBezTo>
                <a:cubicBezTo>
                  <a:pt x="11491148" y="6740212"/>
                  <a:pt x="11501068" y="6750869"/>
                  <a:pt x="11501068" y="6756026"/>
                </a:cubicBezTo>
                <a:cubicBezTo>
                  <a:pt x="11501068" y="6761183"/>
                  <a:pt x="11491148" y="6764277"/>
                  <a:pt x="11481228" y="6764277"/>
                </a:cubicBezTo>
                <a:cubicBezTo>
                  <a:pt x="11470206" y="6764277"/>
                  <a:pt x="11463592" y="6753619"/>
                  <a:pt x="11463592" y="6741931"/>
                </a:cubicBezTo>
                <a:cubicBezTo>
                  <a:pt x="11463592" y="6735743"/>
                  <a:pt x="11464696" y="6731961"/>
                  <a:pt x="11468002" y="6730586"/>
                </a:cubicBezTo>
                <a:close/>
                <a:moveTo>
                  <a:pt x="12534892" y="6706865"/>
                </a:moveTo>
                <a:cubicBezTo>
                  <a:pt x="12538200" y="6705147"/>
                  <a:pt x="12542608" y="6706865"/>
                  <a:pt x="12549220" y="6711335"/>
                </a:cubicBezTo>
                <a:cubicBezTo>
                  <a:pt x="12585592" y="6736087"/>
                  <a:pt x="12566856" y="6763933"/>
                  <a:pt x="12515054" y="6761871"/>
                </a:cubicBezTo>
                <a:cubicBezTo>
                  <a:pt x="12481988" y="6760151"/>
                  <a:pt x="12474274" y="6754995"/>
                  <a:pt x="12495216" y="6749838"/>
                </a:cubicBezTo>
                <a:cubicBezTo>
                  <a:pt x="12513952" y="6744337"/>
                  <a:pt x="12529382" y="6730930"/>
                  <a:pt x="12529382" y="6718210"/>
                </a:cubicBezTo>
                <a:cubicBezTo>
                  <a:pt x="12529382" y="6713053"/>
                  <a:pt x="12530484" y="6708584"/>
                  <a:pt x="12534892" y="6706865"/>
                </a:cubicBezTo>
                <a:close/>
                <a:moveTo>
                  <a:pt x="13342776" y="6688645"/>
                </a:moveTo>
                <a:cubicBezTo>
                  <a:pt x="13381352" y="6687269"/>
                  <a:pt x="13369228" y="6695864"/>
                  <a:pt x="13359308" y="6714085"/>
                </a:cubicBezTo>
                <a:cubicBezTo>
                  <a:pt x="13344980" y="6741931"/>
                  <a:pt x="13301996" y="6748463"/>
                  <a:pt x="13139978" y="6754995"/>
                </a:cubicBezTo>
                <a:cubicBezTo>
                  <a:pt x="13030864" y="6759808"/>
                  <a:pt x="12917342" y="6766683"/>
                  <a:pt x="12888686" y="6771497"/>
                </a:cubicBezTo>
                <a:cubicBezTo>
                  <a:pt x="12861132" y="6776309"/>
                  <a:pt x="12818148" y="6773215"/>
                  <a:pt x="12791696" y="6765309"/>
                </a:cubicBezTo>
                <a:cubicBezTo>
                  <a:pt x="12764142" y="6757057"/>
                  <a:pt x="12712340" y="6747431"/>
                  <a:pt x="12674868" y="6745713"/>
                </a:cubicBezTo>
                <a:cubicBezTo>
                  <a:pt x="12613146" y="6742619"/>
                  <a:pt x="12610942" y="6740556"/>
                  <a:pt x="12655028" y="6727492"/>
                </a:cubicBezTo>
                <a:cubicBezTo>
                  <a:pt x="12682582" y="6719241"/>
                  <a:pt x="12732180" y="6721304"/>
                  <a:pt x="12767448" y="6732649"/>
                </a:cubicBezTo>
                <a:cubicBezTo>
                  <a:pt x="12810432" y="6745713"/>
                  <a:pt x="12891992" y="6743994"/>
                  <a:pt x="13019844" y="6727492"/>
                </a:cubicBezTo>
                <a:cubicBezTo>
                  <a:pt x="13214924" y="6702052"/>
                  <a:pt x="13304200" y="6690020"/>
                  <a:pt x="13342776" y="6688645"/>
                </a:cubicBezTo>
                <a:close/>
                <a:moveTo>
                  <a:pt x="5584672" y="6655297"/>
                </a:moveTo>
                <a:cubicBezTo>
                  <a:pt x="5594592" y="6655297"/>
                  <a:pt x="5603409" y="6658048"/>
                  <a:pt x="5610023" y="6663205"/>
                </a:cubicBezTo>
                <a:cubicBezTo>
                  <a:pt x="5622146" y="6677300"/>
                  <a:pt x="5611124" y="6687269"/>
                  <a:pt x="5584672" y="6687269"/>
                </a:cubicBezTo>
                <a:cubicBezTo>
                  <a:pt x="5559322" y="6687269"/>
                  <a:pt x="5548301" y="6677300"/>
                  <a:pt x="5560424" y="6663205"/>
                </a:cubicBezTo>
                <a:cubicBezTo>
                  <a:pt x="5567039" y="6658048"/>
                  <a:pt x="5575855" y="6655297"/>
                  <a:pt x="5584672" y="6655297"/>
                </a:cubicBezTo>
                <a:close/>
                <a:moveTo>
                  <a:pt x="12063168" y="6641203"/>
                </a:moveTo>
                <a:cubicBezTo>
                  <a:pt x="12070884" y="6641890"/>
                  <a:pt x="12077496" y="6646015"/>
                  <a:pt x="12080804" y="6652891"/>
                </a:cubicBezTo>
                <a:cubicBezTo>
                  <a:pt x="12087416" y="6666987"/>
                  <a:pt x="12075292" y="6677987"/>
                  <a:pt x="12054352" y="6674206"/>
                </a:cubicBezTo>
                <a:cubicBezTo>
                  <a:pt x="12030104" y="6674206"/>
                  <a:pt x="12024592" y="6663893"/>
                  <a:pt x="12041124" y="6649797"/>
                </a:cubicBezTo>
                <a:cubicBezTo>
                  <a:pt x="12048840" y="6644297"/>
                  <a:pt x="12056556" y="6640859"/>
                  <a:pt x="12063168" y="6641203"/>
                </a:cubicBezTo>
                <a:close/>
                <a:moveTo>
                  <a:pt x="7021889" y="6639483"/>
                </a:moveTo>
                <a:cubicBezTo>
                  <a:pt x="7037319" y="6639483"/>
                  <a:pt x="7045034" y="6651516"/>
                  <a:pt x="7038421" y="6663893"/>
                </a:cubicBezTo>
                <a:cubicBezTo>
                  <a:pt x="7032910" y="6678675"/>
                  <a:pt x="7024094" y="6689676"/>
                  <a:pt x="7021889" y="6689676"/>
                </a:cubicBezTo>
                <a:cubicBezTo>
                  <a:pt x="7016378" y="6689676"/>
                  <a:pt x="7008663" y="6678675"/>
                  <a:pt x="7002050" y="6663893"/>
                </a:cubicBezTo>
                <a:cubicBezTo>
                  <a:pt x="6995437" y="6651516"/>
                  <a:pt x="7003153" y="6639483"/>
                  <a:pt x="7021889" y="6639483"/>
                </a:cubicBezTo>
                <a:close/>
                <a:moveTo>
                  <a:pt x="5703706" y="6631577"/>
                </a:moveTo>
                <a:cubicBezTo>
                  <a:pt x="5713625" y="6631577"/>
                  <a:pt x="5722442" y="6635702"/>
                  <a:pt x="5730158" y="6643609"/>
                </a:cubicBezTo>
                <a:cubicBezTo>
                  <a:pt x="5747792" y="6660111"/>
                  <a:pt x="5736770" y="6663893"/>
                  <a:pt x="5691582" y="6663893"/>
                </a:cubicBezTo>
                <a:cubicBezTo>
                  <a:pt x="5637576" y="6663893"/>
                  <a:pt x="5634270" y="6661829"/>
                  <a:pt x="5669538" y="6643609"/>
                </a:cubicBezTo>
                <a:cubicBezTo>
                  <a:pt x="5682764" y="6635702"/>
                  <a:pt x="5693786" y="6631577"/>
                  <a:pt x="5703706" y="6631577"/>
                </a:cubicBezTo>
                <a:close/>
                <a:moveTo>
                  <a:pt x="8745667" y="6630201"/>
                </a:moveTo>
                <a:cubicBezTo>
                  <a:pt x="8752280" y="6627795"/>
                  <a:pt x="8757791" y="6627795"/>
                  <a:pt x="8759995" y="6630201"/>
                </a:cubicBezTo>
                <a:cubicBezTo>
                  <a:pt x="8767710" y="6636733"/>
                  <a:pt x="8755586" y="6648422"/>
                  <a:pt x="8736850" y="6654954"/>
                </a:cubicBezTo>
                <a:cubicBezTo>
                  <a:pt x="8708193" y="6665955"/>
                  <a:pt x="8704887" y="6663549"/>
                  <a:pt x="8725828" y="6644641"/>
                </a:cubicBezTo>
                <a:cubicBezTo>
                  <a:pt x="8732441" y="6637421"/>
                  <a:pt x="8740156" y="6632608"/>
                  <a:pt x="8745667" y="6630201"/>
                </a:cubicBezTo>
                <a:close/>
                <a:moveTo>
                  <a:pt x="11851552" y="6626420"/>
                </a:moveTo>
                <a:cubicBezTo>
                  <a:pt x="11862576" y="6626420"/>
                  <a:pt x="11879108" y="6635359"/>
                  <a:pt x="11885720" y="6643609"/>
                </a:cubicBezTo>
                <a:cubicBezTo>
                  <a:pt x="11900048" y="6664923"/>
                  <a:pt x="11893436" y="6664923"/>
                  <a:pt x="11857064" y="6643609"/>
                </a:cubicBezTo>
                <a:cubicBezTo>
                  <a:pt x="11840532" y="6633983"/>
                  <a:pt x="11837224" y="6626420"/>
                  <a:pt x="11851552" y="6626420"/>
                </a:cubicBezTo>
                <a:close/>
                <a:moveTo>
                  <a:pt x="8897765" y="6617138"/>
                </a:moveTo>
                <a:cubicBezTo>
                  <a:pt x="8904378" y="6618169"/>
                  <a:pt x="8908787" y="6622639"/>
                  <a:pt x="8912093" y="6629514"/>
                </a:cubicBezTo>
                <a:cubicBezTo>
                  <a:pt x="8917604" y="6642921"/>
                  <a:pt x="8906582" y="6651860"/>
                  <a:pt x="8888948" y="6648422"/>
                </a:cubicBezTo>
                <a:cubicBezTo>
                  <a:pt x="8871313" y="6648422"/>
                  <a:pt x="8868007" y="6638453"/>
                  <a:pt x="8880130" y="6625045"/>
                </a:cubicBezTo>
                <a:cubicBezTo>
                  <a:pt x="8885641" y="6618513"/>
                  <a:pt x="8892254" y="6616450"/>
                  <a:pt x="8897765" y="6617138"/>
                </a:cubicBezTo>
                <a:close/>
                <a:moveTo>
                  <a:pt x="6679117" y="6606481"/>
                </a:moveTo>
                <a:cubicBezTo>
                  <a:pt x="6694548" y="6605449"/>
                  <a:pt x="6714386" y="6605449"/>
                  <a:pt x="6738634" y="6606825"/>
                </a:cubicBezTo>
                <a:cubicBezTo>
                  <a:pt x="6809172" y="6612325"/>
                  <a:pt x="6820194" y="6617825"/>
                  <a:pt x="6790435" y="6627107"/>
                </a:cubicBezTo>
                <a:cubicBezTo>
                  <a:pt x="6769494" y="6633639"/>
                  <a:pt x="6748553" y="6639483"/>
                  <a:pt x="6743042" y="6639483"/>
                </a:cubicBezTo>
                <a:cubicBezTo>
                  <a:pt x="6736431" y="6638109"/>
                  <a:pt x="6714386" y="6635359"/>
                  <a:pt x="6689036" y="6631577"/>
                </a:cubicBezTo>
                <a:cubicBezTo>
                  <a:pt x="6628419" y="6621263"/>
                  <a:pt x="6632826" y="6609575"/>
                  <a:pt x="6679117" y="6606481"/>
                </a:cubicBezTo>
                <a:close/>
                <a:moveTo>
                  <a:pt x="6202984" y="6562133"/>
                </a:moveTo>
                <a:cubicBezTo>
                  <a:pt x="6208495" y="6562133"/>
                  <a:pt x="6212904" y="6565227"/>
                  <a:pt x="6216210" y="6571759"/>
                </a:cubicBezTo>
                <a:cubicBezTo>
                  <a:pt x="6221720" y="6588260"/>
                  <a:pt x="6211801" y="6594448"/>
                  <a:pt x="6195269" y="6594448"/>
                </a:cubicBezTo>
                <a:cubicBezTo>
                  <a:pt x="6176532" y="6591354"/>
                  <a:pt x="6172124" y="6581728"/>
                  <a:pt x="6184247" y="6571759"/>
                </a:cubicBezTo>
                <a:cubicBezTo>
                  <a:pt x="6190860" y="6565227"/>
                  <a:pt x="6196371" y="6562133"/>
                  <a:pt x="6202984" y="6562133"/>
                </a:cubicBezTo>
                <a:close/>
                <a:moveTo>
                  <a:pt x="6616294" y="6555601"/>
                </a:moveTo>
                <a:cubicBezTo>
                  <a:pt x="6624009" y="6556632"/>
                  <a:pt x="6622907" y="6560070"/>
                  <a:pt x="6611886" y="6566601"/>
                </a:cubicBezTo>
                <a:cubicBezTo>
                  <a:pt x="6595353" y="6576915"/>
                  <a:pt x="6563391" y="6585510"/>
                  <a:pt x="6539142" y="6585510"/>
                </a:cubicBezTo>
                <a:cubicBezTo>
                  <a:pt x="6512691" y="6585510"/>
                  <a:pt x="6477422" y="6592729"/>
                  <a:pt x="6457583" y="6603043"/>
                </a:cubicBezTo>
                <a:cubicBezTo>
                  <a:pt x="6433336" y="6614387"/>
                  <a:pt x="6416803" y="6614387"/>
                  <a:pt x="6407986" y="6603043"/>
                </a:cubicBezTo>
                <a:cubicBezTo>
                  <a:pt x="6396964" y="6585510"/>
                  <a:pt x="6423416" y="6578634"/>
                  <a:pt x="6562288" y="6559726"/>
                </a:cubicBezTo>
                <a:cubicBezTo>
                  <a:pt x="6590944" y="6555945"/>
                  <a:pt x="6608579" y="6554569"/>
                  <a:pt x="6616294" y="6555601"/>
                </a:cubicBezTo>
                <a:close/>
                <a:moveTo>
                  <a:pt x="13525734" y="6527067"/>
                </a:moveTo>
                <a:cubicBezTo>
                  <a:pt x="13537858" y="6527067"/>
                  <a:pt x="13547778" y="6543225"/>
                  <a:pt x="13547778" y="6564883"/>
                </a:cubicBezTo>
                <a:cubicBezTo>
                  <a:pt x="13547778" y="6586197"/>
                  <a:pt x="13533448" y="6601667"/>
                  <a:pt x="13514712" y="6601667"/>
                </a:cubicBezTo>
                <a:cubicBezTo>
                  <a:pt x="13492670" y="6601667"/>
                  <a:pt x="13484954" y="6591354"/>
                  <a:pt x="13493772" y="6573133"/>
                </a:cubicBezTo>
                <a:cubicBezTo>
                  <a:pt x="13500384" y="6556288"/>
                  <a:pt x="13505896" y="6539099"/>
                  <a:pt x="13505896" y="6536349"/>
                </a:cubicBezTo>
                <a:cubicBezTo>
                  <a:pt x="13505896" y="6531536"/>
                  <a:pt x="13513612" y="6527067"/>
                  <a:pt x="13525734" y="6527067"/>
                </a:cubicBezTo>
                <a:close/>
                <a:moveTo>
                  <a:pt x="7644609" y="6527067"/>
                </a:moveTo>
                <a:lnTo>
                  <a:pt x="7726169" y="6534286"/>
                </a:lnTo>
                <a:cubicBezTo>
                  <a:pt x="7771358" y="6538755"/>
                  <a:pt x="7817649" y="6552507"/>
                  <a:pt x="7828671" y="6562820"/>
                </a:cubicBezTo>
                <a:cubicBezTo>
                  <a:pt x="7856224" y="6589635"/>
                  <a:pt x="7793400" y="6583791"/>
                  <a:pt x="7710738" y="6552507"/>
                </a:cubicBezTo>
                <a:close/>
                <a:moveTo>
                  <a:pt x="7550927" y="6517785"/>
                </a:moveTo>
                <a:cubicBezTo>
                  <a:pt x="7567458" y="6517785"/>
                  <a:pt x="7582888" y="6521566"/>
                  <a:pt x="7593910" y="6528098"/>
                </a:cubicBezTo>
                <a:cubicBezTo>
                  <a:pt x="7619260" y="6541849"/>
                  <a:pt x="7599420" y="6550444"/>
                  <a:pt x="7550927" y="6550444"/>
                </a:cubicBezTo>
                <a:cubicBezTo>
                  <a:pt x="7501328" y="6550444"/>
                  <a:pt x="7482592" y="6541849"/>
                  <a:pt x="7506840" y="6528098"/>
                </a:cubicBezTo>
                <a:cubicBezTo>
                  <a:pt x="7518963" y="6521566"/>
                  <a:pt x="7535496" y="6517785"/>
                  <a:pt x="7550927" y="6517785"/>
                </a:cubicBezTo>
                <a:close/>
                <a:moveTo>
                  <a:pt x="12664948" y="6512627"/>
                </a:moveTo>
                <a:cubicBezTo>
                  <a:pt x="12688092" y="6514003"/>
                  <a:pt x="12710136" y="6525004"/>
                  <a:pt x="12735486" y="6546663"/>
                </a:cubicBezTo>
                <a:cubicBezTo>
                  <a:pt x="12780674" y="6580353"/>
                  <a:pt x="12798308" y="6616107"/>
                  <a:pt x="12759732" y="6594448"/>
                </a:cubicBezTo>
                <a:cubicBezTo>
                  <a:pt x="12750916" y="6588260"/>
                  <a:pt x="12645108" y="6596511"/>
                  <a:pt x="12527176" y="6611981"/>
                </a:cubicBezTo>
                <a:cubicBezTo>
                  <a:pt x="12408144" y="6628827"/>
                  <a:pt x="12272580" y="6638796"/>
                  <a:pt x="12228492" y="6637421"/>
                </a:cubicBezTo>
                <a:cubicBezTo>
                  <a:pt x="12161260" y="6635702"/>
                  <a:pt x="12171180" y="6632952"/>
                  <a:pt x="12272580" y="6622295"/>
                </a:cubicBezTo>
                <a:cubicBezTo>
                  <a:pt x="12426880" y="6606825"/>
                  <a:pt x="12544812" y="6576227"/>
                  <a:pt x="12595512" y="6539443"/>
                </a:cubicBezTo>
                <a:cubicBezTo>
                  <a:pt x="12620860" y="6520879"/>
                  <a:pt x="12642904" y="6511597"/>
                  <a:pt x="12664948" y="6512627"/>
                </a:cubicBezTo>
                <a:close/>
                <a:moveTo>
                  <a:pt x="14069100" y="6509877"/>
                </a:moveTo>
                <a:cubicBezTo>
                  <a:pt x="14060282" y="6509877"/>
                  <a:pt x="14051464" y="6511253"/>
                  <a:pt x="14044852" y="6513659"/>
                </a:cubicBezTo>
                <a:cubicBezTo>
                  <a:pt x="14032728" y="6519847"/>
                  <a:pt x="14042648" y="6525004"/>
                  <a:pt x="14069100" y="6525004"/>
                </a:cubicBezTo>
                <a:cubicBezTo>
                  <a:pt x="14094448" y="6525004"/>
                  <a:pt x="14106572" y="6519847"/>
                  <a:pt x="14093348" y="6513659"/>
                </a:cubicBezTo>
                <a:cubicBezTo>
                  <a:pt x="14086734" y="6511253"/>
                  <a:pt x="14077916" y="6509877"/>
                  <a:pt x="14069100" y="6509877"/>
                </a:cubicBezTo>
                <a:close/>
                <a:moveTo>
                  <a:pt x="6102688" y="6502314"/>
                </a:moveTo>
                <a:cubicBezTo>
                  <a:pt x="6110402" y="6502314"/>
                  <a:pt x="6119220" y="6504721"/>
                  <a:pt x="6124730" y="6509533"/>
                </a:cubicBezTo>
                <a:cubicBezTo>
                  <a:pt x="6136854" y="6519503"/>
                  <a:pt x="6136854" y="6534630"/>
                  <a:pt x="6124730" y="6544599"/>
                </a:cubicBezTo>
                <a:cubicBezTo>
                  <a:pt x="6112607" y="6554225"/>
                  <a:pt x="6093870" y="6554225"/>
                  <a:pt x="6080645" y="6544599"/>
                </a:cubicBezTo>
                <a:cubicBezTo>
                  <a:pt x="6068520" y="6534630"/>
                  <a:pt x="6068520" y="6519503"/>
                  <a:pt x="6080645" y="6509533"/>
                </a:cubicBezTo>
                <a:cubicBezTo>
                  <a:pt x="6087257" y="6504721"/>
                  <a:pt x="6094972" y="6502314"/>
                  <a:pt x="6102688" y="6502314"/>
                </a:cubicBezTo>
                <a:close/>
                <a:moveTo>
                  <a:pt x="12454436" y="6489251"/>
                </a:moveTo>
                <a:cubicBezTo>
                  <a:pt x="12464354" y="6482719"/>
                  <a:pt x="12488602" y="6488907"/>
                  <a:pt x="12518360" y="6513659"/>
                </a:cubicBezTo>
                <a:cubicBezTo>
                  <a:pt x="12549220" y="6539099"/>
                  <a:pt x="12548120" y="6546663"/>
                  <a:pt x="12523872" y="6557663"/>
                </a:cubicBezTo>
                <a:cubicBezTo>
                  <a:pt x="12507340" y="6564883"/>
                  <a:pt x="12486398" y="6559039"/>
                  <a:pt x="12473172" y="6544599"/>
                </a:cubicBezTo>
                <a:cubicBezTo>
                  <a:pt x="12448924" y="6516409"/>
                  <a:pt x="12444516" y="6496126"/>
                  <a:pt x="12454436" y="6489251"/>
                </a:cubicBezTo>
                <a:close/>
                <a:moveTo>
                  <a:pt x="7880472" y="6464842"/>
                </a:moveTo>
                <a:cubicBezTo>
                  <a:pt x="7916842" y="6464842"/>
                  <a:pt x="7943294" y="6474124"/>
                  <a:pt x="7943294" y="6486157"/>
                </a:cubicBezTo>
                <a:cubicBezTo>
                  <a:pt x="7943294" y="6514003"/>
                  <a:pt x="7933375" y="6514003"/>
                  <a:pt x="7865041" y="6486157"/>
                </a:cubicBezTo>
                <a:cubicBezTo>
                  <a:pt x="7818750" y="6468279"/>
                  <a:pt x="7820954" y="6466905"/>
                  <a:pt x="7880472" y="6464842"/>
                </a:cubicBezTo>
                <a:close/>
                <a:moveTo>
                  <a:pt x="9517179" y="6455559"/>
                </a:moveTo>
                <a:cubicBezTo>
                  <a:pt x="9529303" y="6455559"/>
                  <a:pt x="9540324" y="6458654"/>
                  <a:pt x="9549141" y="6465529"/>
                </a:cubicBezTo>
                <a:cubicBezTo>
                  <a:pt x="9565675" y="6478937"/>
                  <a:pt x="9551346" y="6488219"/>
                  <a:pt x="9516077" y="6488219"/>
                </a:cubicBezTo>
                <a:cubicBezTo>
                  <a:pt x="9479705" y="6488219"/>
                  <a:pt x="9466479" y="6478937"/>
                  <a:pt x="9483012" y="6465529"/>
                </a:cubicBezTo>
                <a:cubicBezTo>
                  <a:pt x="9492931" y="6458654"/>
                  <a:pt x="9505055" y="6455559"/>
                  <a:pt x="9517179" y="6455559"/>
                </a:cubicBezTo>
                <a:close/>
                <a:moveTo>
                  <a:pt x="12279192" y="6449371"/>
                </a:moveTo>
                <a:cubicBezTo>
                  <a:pt x="12290212" y="6451091"/>
                  <a:pt x="12305644" y="6461404"/>
                  <a:pt x="12326584" y="6479969"/>
                </a:cubicBezTo>
                <a:cubicBezTo>
                  <a:pt x="12361854" y="6511253"/>
                  <a:pt x="12354138" y="6514691"/>
                  <a:pt x="12294622" y="6497157"/>
                </a:cubicBezTo>
                <a:cubicBezTo>
                  <a:pt x="12275884" y="6492001"/>
                  <a:pt x="12261556" y="6478249"/>
                  <a:pt x="12261556" y="6467936"/>
                </a:cubicBezTo>
                <a:cubicBezTo>
                  <a:pt x="12261556" y="6453841"/>
                  <a:pt x="12268170" y="6447309"/>
                  <a:pt x="12279192" y="6449371"/>
                </a:cubicBezTo>
                <a:close/>
                <a:moveTo>
                  <a:pt x="6931512" y="6417400"/>
                </a:moveTo>
                <a:cubicBezTo>
                  <a:pt x="6942533" y="6418087"/>
                  <a:pt x="6950248" y="6422213"/>
                  <a:pt x="6956862" y="6427713"/>
                </a:cubicBezTo>
                <a:cubicBezTo>
                  <a:pt x="6970088" y="6439058"/>
                  <a:pt x="6955759" y="6450403"/>
                  <a:pt x="6924898" y="6450403"/>
                </a:cubicBezTo>
                <a:cubicBezTo>
                  <a:pt x="6892936" y="6446621"/>
                  <a:pt x="6883016" y="6439058"/>
                  <a:pt x="6900651" y="6427713"/>
                </a:cubicBezTo>
                <a:cubicBezTo>
                  <a:pt x="6910570" y="6420150"/>
                  <a:pt x="6921592" y="6417056"/>
                  <a:pt x="6931512" y="6417400"/>
                </a:cubicBezTo>
                <a:close/>
                <a:moveTo>
                  <a:pt x="8903276" y="6405367"/>
                </a:moveTo>
                <a:cubicBezTo>
                  <a:pt x="8930830" y="6405367"/>
                  <a:pt x="8958384" y="6408805"/>
                  <a:pt x="8977120" y="6415681"/>
                </a:cubicBezTo>
                <a:cubicBezTo>
                  <a:pt x="9016798" y="6429089"/>
                  <a:pt x="8980427" y="6438027"/>
                  <a:pt x="8895561" y="6438027"/>
                </a:cubicBezTo>
                <a:cubicBezTo>
                  <a:pt x="8811796" y="6438027"/>
                  <a:pt x="8779834" y="6429089"/>
                  <a:pt x="8825023" y="6415681"/>
                </a:cubicBezTo>
                <a:cubicBezTo>
                  <a:pt x="8847066" y="6408805"/>
                  <a:pt x="8875722" y="6405367"/>
                  <a:pt x="8903276" y="6405367"/>
                </a:cubicBezTo>
                <a:close/>
                <a:moveTo>
                  <a:pt x="8707092" y="6405367"/>
                </a:moveTo>
                <a:cubicBezTo>
                  <a:pt x="8714806" y="6405711"/>
                  <a:pt x="8720317" y="6409149"/>
                  <a:pt x="8723624" y="6417400"/>
                </a:cubicBezTo>
                <a:cubicBezTo>
                  <a:pt x="8730237" y="6430807"/>
                  <a:pt x="8718114" y="6438027"/>
                  <a:pt x="8696070" y="6438027"/>
                </a:cubicBezTo>
                <a:cubicBezTo>
                  <a:pt x="8671822" y="6434933"/>
                  <a:pt x="8667413" y="6424619"/>
                  <a:pt x="8685048" y="6414649"/>
                </a:cubicBezTo>
                <a:cubicBezTo>
                  <a:pt x="8692763" y="6408117"/>
                  <a:pt x="8700478" y="6404680"/>
                  <a:pt x="8707092" y="6405367"/>
                </a:cubicBezTo>
                <a:close/>
                <a:moveTo>
                  <a:pt x="9434517" y="6394023"/>
                </a:moveTo>
                <a:cubicBezTo>
                  <a:pt x="9460969" y="6395397"/>
                  <a:pt x="9467582" y="6400555"/>
                  <a:pt x="9457663" y="6407774"/>
                </a:cubicBezTo>
                <a:cubicBezTo>
                  <a:pt x="9432312" y="6426682"/>
                  <a:pt x="9079621" y="6439745"/>
                  <a:pt x="9098358" y="6420837"/>
                </a:cubicBezTo>
                <a:cubicBezTo>
                  <a:pt x="9101664" y="6417400"/>
                  <a:pt x="9192042" y="6407430"/>
                  <a:pt x="9296747" y="6400555"/>
                </a:cubicBezTo>
                <a:cubicBezTo>
                  <a:pt x="9362876" y="6395397"/>
                  <a:pt x="9406963" y="6392991"/>
                  <a:pt x="9434517" y="6394023"/>
                </a:cubicBezTo>
                <a:close/>
                <a:moveTo>
                  <a:pt x="9839009" y="6376146"/>
                </a:moveTo>
                <a:cubicBezTo>
                  <a:pt x="9869870" y="6376146"/>
                  <a:pt x="9886403" y="6377865"/>
                  <a:pt x="9884198" y="6381647"/>
                </a:cubicBezTo>
                <a:cubicBezTo>
                  <a:pt x="9867666" y="6395741"/>
                  <a:pt x="9503953" y="6418775"/>
                  <a:pt x="9519383" y="6403305"/>
                </a:cubicBezTo>
                <a:cubicBezTo>
                  <a:pt x="9523792" y="6398491"/>
                  <a:pt x="9611965" y="6388866"/>
                  <a:pt x="9712261" y="6380959"/>
                </a:cubicBezTo>
                <a:cubicBezTo>
                  <a:pt x="9762960" y="6377865"/>
                  <a:pt x="9808149" y="6376146"/>
                  <a:pt x="9839009" y="6376146"/>
                </a:cubicBezTo>
                <a:close/>
                <a:moveTo>
                  <a:pt x="15320052" y="6364457"/>
                </a:moveTo>
                <a:cubicBezTo>
                  <a:pt x="15326664" y="6364457"/>
                  <a:pt x="15332174" y="6366520"/>
                  <a:pt x="15337684" y="6371333"/>
                </a:cubicBezTo>
                <a:cubicBezTo>
                  <a:pt x="15347604" y="6381303"/>
                  <a:pt x="15347604" y="6397804"/>
                  <a:pt x="15337684" y="6407774"/>
                </a:cubicBezTo>
                <a:cubicBezTo>
                  <a:pt x="15327766" y="6417400"/>
                  <a:pt x="15311232" y="6417400"/>
                  <a:pt x="15301314" y="6407774"/>
                </a:cubicBezTo>
                <a:cubicBezTo>
                  <a:pt x="15292496" y="6397804"/>
                  <a:pt x="15292496" y="6381303"/>
                  <a:pt x="15301314" y="6371333"/>
                </a:cubicBezTo>
                <a:cubicBezTo>
                  <a:pt x="15306824" y="6366520"/>
                  <a:pt x="15313438" y="6364457"/>
                  <a:pt x="15320052" y="6364457"/>
                </a:cubicBezTo>
                <a:close/>
                <a:moveTo>
                  <a:pt x="13422132" y="6364457"/>
                </a:moveTo>
                <a:cubicBezTo>
                  <a:pt x="13436460" y="6364457"/>
                  <a:pt x="13447480" y="6370301"/>
                  <a:pt x="13447480" y="6373739"/>
                </a:cubicBezTo>
                <a:cubicBezTo>
                  <a:pt x="13447480" y="6379240"/>
                  <a:pt x="13436460" y="6388178"/>
                  <a:pt x="13422132" y="6395397"/>
                </a:cubicBezTo>
                <a:cubicBezTo>
                  <a:pt x="13408904" y="6402273"/>
                  <a:pt x="13396782" y="6398491"/>
                  <a:pt x="13396782" y="6386115"/>
                </a:cubicBezTo>
                <a:cubicBezTo>
                  <a:pt x="13396782" y="6375459"/>
                  <a:pt x="13408904" y="6364457"/>
                  <a:pt x="13422132" y="6364457"/>
                </a:cubicBezTo>
                <a:close/>
                <a:moveTo>
                  <a:pt x="5721340" y="6356550"/>
                </a:moveTo>
                <a:cubicBezTo>
                  <a:pt x="5733464" y="6356207"/>
                  <a:pt x="5743384" y="6358957"/>
                  <a:pt x="5748895" y="6365489"/>
                </a:cubicBezTo>
                <a:cubicBezTo>
                  <a:pt x="5759917" y="6378553"/>
                  <a:pt x="5738974" y="6388178"/>
                  <a:pt x="5694889" y="6390241"/>
                </a:cubicBezTo>
                <a:cubicBezTo>
                  <a:pt x="5623248" y="6390241"/>
                  <a:pt x="5622146" y="6389897"/>
                  <a:pt x="5676152" y="6367551"/>
                </a:cubicBezTo>
                <a:cubicBezTo>
                  <a:pt x="5692684" y="6359988"/>
                  <a:pt x="5709216" y="6356550"/>
                  <a:pt x="5721340" y="6356550"/>
                </a:cubicBezTo>
                <a:close/>
                <a:moveTo>
                  <a:pt x="11039262" y="6352425"/>
                </a:moveTo>
                <a:cubicBezTo>
                  <a:pt x="11082246" y="6352425"/>
                  <a:pt x="11123026" y="6361363"/>
                  <a:pt x="11129640" y="6370645"/>
                </a:cubicBezTo>
                <a:cubicBezTo>
                  <a:pt x="11138456" y="6383021"/>
                  <a:pt x="11109800" y="6389553"/>
                  <a:pt x="11060204" y="6388178"/>
                </a:cubicBezTo>
                <a:cubicBezTo>
                  <a:pt x="11017218" y="6385084"/>
                  <a:pt x="10975336" y="6376833"/>
                  <a:pt x="10968724" y="6367551"/>
                </a:cubicBezTo>
                <a:cubicBezTo>
                  <a:pt x="10963212" y="6359644"/>
                  <a:pt x="10995176" y="6352425"/>
                  <a:pt x="11039262" y="6352425"/>
                </a:cubicBezTo>
                <a:close/>
                <a:moveTo>
                  <a:pt x="7150842" y="6327673"/>
                </a:moveTo>
                <a:cubicBezTo>
                  <a:pt x="7161863" y="6327673"/>
                  <a:pt x="7169578" y="6336611"/>
                  <a:pt x="7169578" y="6346237"/>
                </a:cubicBezTo>
                <a:cubicBezTo>
                  <a:pt x="7169578" y="6356894"/>
                  <a:pt x="7155250" y="6364457"/>
                  <a:pt x="7135411" y="6364457"/>
                </a:cubicBezTo>
                <a:cubicBezTo>
                  <a:pt x="7116674" y="6364457"/>
                  <a:pt x="7106755" y="6356894"/>
                  <a:pt x="7114470" y="6346237"/>
                </a:cubicBezTo>
                <a:cubicBezTo>
                  <a:pt x="7122187" y="6336611"/>
                  <a:pt x="7139820" y="6327673"/>
                  <a:pt x="7150842" y="6327673"/>
                </a:cubicBezTo>
                <a:close/>
                <a:moveTo>
                  <a:pt x="6986620" y="6311515"/>
                </a:moveTo>
                <a:cubicBezTo>
                  <a:pt x="7032910" y="6313233"/>
                  <a:pt x="7079201" y="6320797"/>
                  <a:pt x="7086916" y="6333861"/>
                </a:cubicBezTo>
                <a:cubicBezTo>
                  <a:pt x="7095734" y="6347612"/>
                  <a:pt x="7062668" y="6352769"/>
                  <a:pt x="6988824" y="6349331"/>
                </a:cubicBezTo>
                <a:cubicBezTo>
                  <a:pt x="6928206" y="6345893"/>
                  <a:pt x="6883016" y="6335235"/>
                  <a:pt x="6887425" y="6326641"/>
                </a:cubicBezTo>
                <a:cubicBezTo>
                  <a:pt x="6894038" y="6314609"/>
                  <a:pt x="6940329" y="6310139"/>
                  <a:pt x="6986620" y="6311515"/>
                </a:cubicBezTo>
                <a:close/>
                <a:moveTo>
                  <a:pt x="5584672" y="6304295"/>
                </a:moveTo>
                <a:cubicBezTo>
                  <a:pt x="5616635" y="6303951"/>
                  <a:pt x="5644189" y="6306358"/>
                  <a:pt x="5658517" y="6310483"/>
                </a:cubicBezTo>
                <a:lnTo>
                  <a:pt x="5710318" y="6326641"/>
                </a:lnTo>
                <a:lnTo>
                  <a:pt x="5650802" y="6328704"/>
                </a:lnTo>
                <a:cubicBezTo>
                  <a:pt x="5616635" y="6330423"/>
                  <a:pt x="5573650" y="6337642"/>
                  <a:pt x="5556017" y="6344174"/>
                </a:cubicBezTo>
                <a:cubicBezTo>
                  <a:pt x="5525156" y="6357238"/>
                  <a:pt x="5526258" y="6358957"/>
                  <a:pt x="5559322" y="6373739"/>
                </a:cubicBezTo>
                <a:cubicBezTo>
                  <a:pt x="5583570" y="6383709"/>
                  <a:pt x="5586877" y="6388522"/>
                  <a:pt x="5568140" y="6390241"/>
                </a:cubicBezTo>
                <a:cubicBezTo>
                  <a:pt x="5551608" y="6390241"/>
                  <a:pt x="5526258" y="6380959"/>
                  <a:pt x="5510828" y="6369614"/>
                </a:cubicBezTo>
                <a:cubicBezTo>
                  <a:pt x="5494295" y="6359644"/>
                  <a:pt x="5443596" y="6351737"/>
                  <a:pt x="5397305" y="6350019"/>
                </a:cubicBezTo>
                <a:cubicBezTo>
                  <a:pt x="5349912" y="6350019"/>
                  <a:pt x="5298110" y="6340049"/>
                  <a:pt x="5282680" y="6328704"/>
                </a:cubicBezTo>
                <a:cubicBezTo>
                  <a:pt x="5260637" y="6312202"/>
                  <a:pt x="5265046" y="6310483"/>
                  <a:pt x="5302520" y="6318734"/>
                </a:cubicBezTo>
                <a:cubicBezTo>
                  <a:pt x="5327869" y="6323547"/>
                  <a:pt x="5407224" y="6320453"/>
                  <a:pt x="5478865" y="6312202"/>
                </a:cubicBezTo>
                <a:cubicBezTo>
                  <a:pt x="5514134" y="6307389"/>
                  <a:pt x="5551608" y="6304639"/>
                  <a:pt x="5584672" y="6304295"/>
                </a:cubicBezTo>
                <a:close/>
                <a:moveTo>
                  <a:pt x="14095552" y="6293981"/>
                </a:moveTo>
                <a:cubicBezTo>
                  <a:pt x="14105470" y="6295357"/>
                  <a:pt x="14095552" y="6300513"/>
                  <a:pt x="14069100" y="6309108"/>
                </a:cubicBezTo>
                <a:cubicBezTo>
                  <a:pt x="13956680" y="6344174"/>
                  <a:pt x="13821112" y="6364801"/>
                  <a:pt x="13821112" y="6349331"/>
                </a:cubicBezTo>
                <a:cubicBezTo>
                  <a:pt x="13821112" y="6323203"/>
                  <a:pt x="13862996" y="6312202"/>
                  <a:pt x="14004072" y="6300170"/>
                </a:cubicBezTo>
                <a:cubicBezTo>
                  <a:pt x="14055872" y="6294669"/>
                  <a:pt x="14085632" y="6292951"/>
                  <a:pt x="14095552" y="6293981"/>
                </a:cubicBezTo>
                <a:close/>
                <a:moveTo>
                  <a:pt x="8218834" y="6289857"/>
                </a:moveTo>
                <a:lnTo>
                  <a:pt x="8053510" y="6319421"/>
                </a:lnTo>
                <a:cubicBezTo>
                  <a:pt x="7891493" y="6347268"/>
                  <a:pt x="7774665" y="6352081"/>
                  <a:pt x="7687594" y="6335923"/>
                </a:cubicBezTo>
                <a:cubicBezTo>
                  <a:pt x="7663346" y="6330767"/>
                  <a:pt x="7644609" y="6318047"/>
                  <a:pt x="7644609" y="6306358"/>
                </a:cubicBezTo>
                <a:cubicBezTo>
                  <a:pt x="7644609" y="6293294"/>
                  <a:pt x="7664448" y="6291231"/>
                  <a:pt x="7698615" y="6301201"/>
                </a:cubicBezTo>
                <a:cubicBezTo>
                  <a:pt x="7759234" y="6320797"/>
                  <a:pt x="7839692" y="6321141"/>
                  <a:pt x="8063430" y="6303264"/>
                </a:cubicBezTo>
                <a:close/>
                <a:moveTo>
                  <a:pt x="7417564" y="6285043"/>
                </a:moveTo>
                <a:cubicBezTo>
                  <a:pt x="7421974" y="6284012"/>
                  <a:pt x="7427484" y="6284699"/>
                  <a:pt x="7432994" y="6287106"/>
                </a:cubicBezTo>
                <a:cubicBezTo>
                  <a:pt x="7442915" y="6291231"/>
                  <a:pt x="7455038" y="6302576"/>
                  <a:pt x="7469366" y="6320797"/>
                </a:cubicBezTo>
                <a:cubicBezTo>
                  <a:pt x="7539904" y="6408117"/>
                  <a:pt x="7561947" y="6410868"/>
                  <a:pt x="8084371" y="6404336"/>
                </a:cubicBezTo>
                <a:cubicBezTo>
                  <a:pt x="8422734" y="6399523"/>
                  <a:pt x="8517520" y="6400898"/>
                  <a:pt x="8378648" y="6412243"/>
                </a:cubicBezTo>
                <a:cubicBezTo>
                  <a:pt x="8269534" y="6420494"/>
                  <a:pt x="8099801" y="6429089"/>
                  <a:pt x="8002811" y="6429089"/>
                </a:cubicBezTo>
                <a:cubicBezTo>
                  <a:pt x="7904719" y="6430807"/>
                  <a:pt x="7820954" y="6440777"/>
                  <a:pt x="7814342" y="6452465"/>
                </a:cubicBezTo>
                <a:cubicBezTo>
                  <a:pt x="7800014" y="6477218"/>
                  <a:pt x="7712943" y="6477218"/>
                  <a:pt x="7660040" y="6452465"/>
                </a:cubicBezTo>
                <a:cubicBezTo>
                  <a:pt x="7639098" y="6442496"/>
                  <a:pt x="7600522" y="6430463"/>
                  <a:pt x="7572968" y="6423931"/>
                </a:cubicBezTo>
                <a:cubicBezTo>
                  <a:pt x="7547619" y="6417400"/>
                  <a:pt x="7501328" y="6391616"/>
                  <a:pt x="7470468" y="6363426"/>
                </a:cubicBezTo>
                <a:cubicBezTo>
                  <a:pt x="7439608" y="6335579"/>
                  <a:pt x="7405440" y="6312202"/>
                  <a:pt x="7393316" y="6312202"/>
                </a:cubicBezTo>
                <a:cubicBezTo>
                  <a:pt x="7382295" y="6312202"/>
                  <a:pt x="7385602" y="6301889"/>
                  <a:pt x="7402134" y="6292263"/>
                </a:cubicBezTo>
                <a:cubicBezTo>
                  <a:pt x="7407644" y="6288481"/>
                  <a:pt x="7412055" y="6285731"/>
                  <a:pt x="7417564" y="6285043"/>
                </a:cubicBezTo>
                <a:close/>
                <a:moveTo>
                  <a:pt x="13565412" y="6268541"/>
                </a:moveTo>
                <a:cubicBezTo>
                  <a:pt x="13619418" y="6270948"/>
                  <a:pt x="13631542" y="6282637"/>
                  <a:pt x="13622724" y="6311515"/>
                </a:cubicBezTo>
                <a:cubicBezTo>
                  <a:pt x="13618316" y="6324235"/>
                  <a:pt x="13609500" y="6327673"/>
                  <a:pt x="13601784" y="6319421"/>
                </a:cubicBezTo>
                <a:cubicBezTo>
                  <a:pt x="13594068" y="6313233"/>
                  <a:pt x="13529040" y="6308421"/>
                  <a:pt x="13457400" y="6308421"/>
                </a:cubicBezTo>
                <a:cubicBezTo>
                  <a:pt x="13297588" y="6311515"/>
                  <a:pt x="13330652" y="6275761"/>
                  <a:pt x="13495976" y="6269573"/>
                </a:cubicBezTo>
                <a:cubicBezTo>
                  <a:pt x="13524632" y="6268198"/>
                  <a:pt x="13546676" y="6267854"/>
                  <a:pt x="13565412" y="6268541"/>
                </a:cubicBezTo>
                <a:close/>
                <a:moveTo>
                  <a:pt x="11676310" y="6236570"/>
                </a:moveTo>
                <a:cubicBezTo>
                  <a:pt x="11712680" y="6233476"/>
                  <a:pt x="11736928" y="6237945"/>
                  <a:pt x="11743542" y="6247915"/>
                </a:cubicBezTo>
                <a:cubicBezTo>
                  <a:pt x="11750156" y="6259947"/>
                  <a:pt x="11800854" y="6292951"/>
                  <a:pt x="11859268" y="6321485"/>
                </a:cubicBezTo>
                <a:cubicBezTo>
                  <a:pt x="11980506" y="6381990"/>
                  <a:pt x="11999244" y="6431839"/>
                  <a:pt x="11902252" y="6431839"/>
                </a:cubicBezTo>
                <a:cubicBezTo>
                  <a:pt x="11868086" y="6433557"/>
                  <a:pt x="11775504" y="6438715"/>
                  <a:pt x="11699456" y="6445246"/>
                </a:cubicBezTo>
                <a:cubicBezTo>
                  <a:pt x="11607976" y="6452122"/>
                  <a:pt x="11557276" y="6448341"/>
                  <a:pt x="11557276" y="6434933"/>
                </a:cubicBezTo>
                <a:cubicBezTo>
                  <a:pt x="11557276" y="6423244"/>
                  <a:pt x="11573808" y="6410181"/>
                  <a:pt x="11591444" y="6405367"/>
                </a:cubicBezTo>
                <a:cubicBezTo>
                  <a:pt x="11628916" y="6395054"/>
                  <a:pt x="11518700" y="6381303"/>
                  <a:pt x="11449264" y="6388178"/>
                </a:cubicBezTo>
                <a:cubicBezTo>
                  <a:pt x="11425018" y="6389897"/>
                  <a:pt x="11400770" y="6384053"/>
                  <a:pt x="11394156" y="6373739"/>
                </a:cubicBezTo>
                <a:cubicBezTo>
                  <a:pt x="11387544" y="6362051"/>
                  <a:pt x="11440448" y="6348643"/>
                  <a:pt x="11513190" y="6340049"/>
                </a:cubicBezTo>
                <a:cubicBezTo>
                  <a:pt x="11693944" y="6323547"/>
                  <a:pt x="11722600" y="6304983"/>
                  <a:pt x="11595852" y="6289857"/>
                </a:cubicBezTo>
                <a:cubicBezTo>
                  <a:pt x="11515396" y="6281261"/>
                  <a:pt x="11501068" y="6274386"/>
                  <a:pt x="11539642" y="6264417"/>
                </a:cubicBezTo>
                <a:cubicBezTo>
                  <a:pt x="11593648" y="6249290"/>
                  <a:pt x="11641040" y="6239320"/>
                  <a:pt x="11676310" y="6236570"/>
                </a:cubicBezTo>
                <a:close/>
                <a:moveTo>
                  <a:pt x="6381535" y="6233819"/>
                </a:moveTo>
                <a:cubicBezTo>
                  <a:pt x="6370513" y="6233819"/>
                  <a:pt x="6367206" y="6242071"/>
                  <a:pt x="6372716" y="6254103"/>
                </a:cubicBezTo>
                <a:cubicBezTo>
                  <a:pt x="6379330" y="6264073"/>
                  <a:pt x="6389249" y="6274730"/>
                  <a:pt x="6393658" y="6274730"/>
                </a:cubicBezTo>
                <a:cubicBezTo>
                  <a:pt x="6399168" y="6274730"/>
                  <a:pt x="6401373" y="6264073"/>
                  <a:pt x="6401373" y="6254103"/>
                </a:cubicBezTo>
                <a:cubicBezTo>
                  <a:pt x="6401373" y="6242071"/>
                  <a:pt x="6392556" y="6233819"/>
                  <a:pt x="6381535" y="6233819"/>
                </a:cubicBezTo>
                <a:close/>
                <a:moveTo>
                  <a:pt x="14394236" y="6231757"/>
                </a:moveTo>
                <a:cubicBezTo>
                  <a:pt x="14408564" y="6237601"/>
                  <a:pt x="14400848" y="6249633"/>
                  <a:pt x="14374396" y="6257197"/>
                </a:cubicBezTo>
                <a:cubicBezTo>
                  <a:pt x="14342436" y="6266823"/>
                  <a:pt x="14333618" y="6264073"/>
                  <a:pt x="14347946" y="6246883"/>
                </a:cubicBezTo>
                <a:cubicBezTo>
                  <a:pt x="14360068" y="6233476"/>
                  <a:pt x="14381010" y="6225913"/>
                  <a:pt x="14394236" y="6231757"/>
                </a:cubicBezTo>
                <a:close/>
                <a:moveTo>
                  <a:pt x="14735906" y="6220412"/>
                </a:moveTo>
                <a:cubicBezTo>
                  <a:pt x="14740316" y="6218693"/>
                  <a:pt x="14745824" y="6219381"/>
                  <a:pt x="14750234" y="6223506"/>
                </a:cubicBezTo>
                <a:cubicBezTo>
                  <a:pt x="14757948" y="6231413"/>
                  <a:pt x="14746928" y="6249977"/>
                  <a:pt x="14727088" y="6264417"/>
                </a:cubicBezTo>
                <a:cubicBezTo>
                  <a:pt x="14644428" y="6326641"/>
                  <a:pt x="14376602" y="6449028"/>
                  <a:pt x="14259772" y="6477905"/>
                </a:cubicBezTo>
                <a:cubicBezTo>
                  <a:pt x="14192540" y="6495439"/>
                  <a:pt x="14126412" y="6517785"/>
                  <a:pt x="14116492" y="6526035"/>
                </a:cubicBezTo>
                <a:cubicBezTo>
                  <a:pt x="14105470" y="6533943"/>
                  <a:pt x="14074610" y="6547350"/>
                  <a:pt x="14044852" y="6553538"/>
                </a:cubicBezTo>
                <a:cubicBezTo>
                  <a:pt x="14004072" y="6564883"/>
                  <a:pt x="13996356" y="6560070"/>
                  <a:pt x="14005174" y="6536349"/>
                </a:cubicBezTo>
                <a:cubicBezTo>
                  <a:pt x="14017298" y="6509190"/>
                  <a:pt x="14000764" y="6505065"/>
                  <a:pt x="13876220" y="6514691"/>
                </a:cubicBezTo>
                <a:lnTo>
                  <a:pt x="13734044" y="6526035"/>
                </a:lnTo>
                <a:lnTo>
                  <a:pt x="13831032" y="6497157"/>
                </a:lnTo>
                <a:cubicBezTo>
                  <a:pt x="13883936" y="6481343"/>
                  <a:pt x="14002970" y="6465529"/>
                  <a:pt x="14097756" y="6460717"/>
                </a:cubicBezTo>
                <a:cubicBezTo>
                  <a:pt x="14203564" y="6455903"/>
                  <a:pt x="14319288" y="6435277"/>
                  <a:pt x="14398644" y="6409493"/>
                </a:cubicBezTo>
                <a:cubicBezTo>
                  <a:pt x="14525392" y="6368239"/>
                  <a:pt x="14539720" y="6347612"/>
                  <a:pt x="14461468" y="6328704"/>
                </a:cubicBezTo>
                <a:cubicBezTo>
                  <a:pt x="14436118" y="6322172"/>
                  <a:pt x="14441628" y="6317359"/>
                  <a:pt x="14482408" y="6317359"/>
                </a:cubicBezTo>
                <a:cubicBezTo>
                  <a:pt x="14557356" y="6314265"/>
                  <a:pt x="14703944" y="6263041"/>
                  <a:pt x="14721578" y="6232445"/>
                </a:cubicBezTo>
                <a:cubicBezTo>
                  <a:pt x="14724884" y="6226257"/>
                  <a:pt x="14730396" y="6222131"/>
                  <a:pt x="14735906" y="6220412"/>
                </a:cubicBezTo>
                <a:close/>
                <a:moveTo>
                  <a:pt x="13231458" y="6216287"/>
                </a:moveTo>
                <a:cubicBezTo>
                  <a:pt x="13272238" y="6216287"/>
                  <a:pt x="13272238" y="6216631"/>
                  <a:pt x="13231458" y="6234507"/>
                </a:cubicBezTo>
                <a:cubicBezTo>
                  <a:pt x="13209414" y="6242758"/>
                  <a:pt x="13178554" y="6250321"/>
                  <a:pt x="13160920" y="6252040"/>
                </a:cubicBezTo>
                <a:cubicBezTo>
                  <a:pt x="13135570" y="6252040"/>
                  <a:pt x="13135570" y="6251009"/>
                  <a:pt x="13160920" y="6234507"/>
                </a:cubicBezTo>
                <a:cubicBezTo>
                  <a:pt x="13178554" y="6223163"/>
                  <a:pt x="13209414" y="6214568"/>
                  <a:pt x="13231458" y="6216287"/>
                </a:cubicBezTo>
                <a:close/>
                <a:moveTo>
                  <a:pt x="8013832" y="6201504"/>
                </a:moveTo>
                <a:cubicBezTo>
                  <a:pt x="8022650" y="6202879"/>
                  <a:pt x="8030365" y="6205629"/>
                  <a:pt x="8036978" y="6210443"/>
                </a:cubicBezTo>
                <a:cubicBezTo>
                  <a:pt x="8055714" y="6226600"/>
                  <a:pt x="8049102" y="6232445"/>
                  <a:pt x="8010527" y="6232445"/>
                </a:cubicBezTo>
                <a:cubicBezTo>
                  <a:pt x="7980768" y="6234507"/>
                  <a:pt x="7956521" y="6228663"/>
                  <a:pt x="7956521" y="6224537"/>
                </a:cubicBezTo>
                <a:cubicBezTo>
                  <a:pt x="7956521" y="6212505"/>
                  <a:pt x="7970848" y="6204942"/>
                  <a:pt x="7987381" y="6202191"/>
                </a:cubicBezTo>
                <a:cubicBezTo>
                  <a:pt x="7996198" y="6200473"/>
                  <a:pt x="8005016" y="6200473"/>
                  <a:pt x="8013832" y="6201504"/>
                </a:cubicBezTo>
                <a:close/>
                <a:moveTo>
                  <a:pt x="8580343" y="6187065"/>
                </a:moveTo>
                <a:cubicBezTo>
                  <a:pt x="8589161" y="6187065"/>
                  <a:pt x="8597977" y="6189471"/>
                  <a:pt x="8604590" y="6194972"/>
                </a:cubicBezTo>
                <a:cubicBezTo>
                  <a:pt x="8617816" y="6209067"/>
                  <a:pt x="8606795" y="6219381"/>
                  <a:pt x="8580343" y="6219381"/>
                </a:cubicBezTo>
                <a:cubicBezTo>
                  <a:pt x="8552789" y="6219381"/>
                  <a:pt x="8542869" y="6209067"/>
                  <a:pt x="8556095" y="6194972"/>
                </a:cubicBezTo>
                <a:cubicBezTo>
                  <a:pt x="8562708" y="6189471"/>
                  <a:pt x="8571526" y="6187065"/>
                  <a:pt x="8580343" y="6187065"/>
                </a:cubicBezTo>
                <a:close/>
                <a:moveTo>
                  <a:pt x="9552448" y="6168157"/>
                </a:moveTo>
                <a:cubicBezTo>
                  <a:pt x="9565675" y="6168157"/>
                  <a:pt x="9578900" y="6171939"/>
                  <a:pt x="9587717" y="6178471"/>
                </a:cubicBezTo>
                <a:cubicBezTo>
                  <a:pt x="9604249" y="6192222"/>
                  <a:pt x="9585513" y="6200817"/>
                  <a:pt x="9545835" y="6200817"/>
                </a:cubicBezTo>
                <a:cubicBezTo>
                  <a:pt x="9506157" y="6200817"/>
                  <a:pt x="9490727" y="6192222"/>
                  <a:pt x="9513872" y="6178471"/>
                </a:cubicBezTo>
                <a:cubicBezTo>
                  <a:pt x="9524894" y="6171939"/>
                  <a:pt x="9539222" y="6168157"/>
                  <a:pt x="9552448" y="6168157"/>
                </a:cubicBezTo>
                <a:close/>
                <a:moveTo>
                  <a:pt x="11522008" y="6166438"/>
                </a:moveTo>
                <a:cubicBezTo>
                  <a:pt x="11692842" y="6167813"/>
                  <a:pt x="11700558" y="6167469"/>
                  <a:pt x="11686228" y="6183627"/>
                </a:cubicBezTo>
                <a:cubicBezTo>
                  <a:pt x="11668596" y="6201848"/>
                  <a:pt x="11564992" y="6203911"/>
                  <a:pt x="11417302" y="6187753"/>
                </a:cubicBezTo>
                <a:cubicBezTo>
                  <a:pt x="11288350" y="6174689"/>
                  <a:pt x="11336844" y="6164719"/>
                  <a:pt x="11522008" y="6166438"/>
                </a:cubicBezTo>
                <a:close/>
                <a:moveTo>
                  <a:pt x="13316324" y="6159906"/>
                </a:moveTo>
                <a:cubicBezTo>
                  <a:pt x="13326244" y="6152687"/>
                  <a:pt x="13335060" y="6161281"/>
                  <a:pt x="13335060" y="6181221"/>
                </a:cubicBezTo>
                <a:cubicBezTo>
                  <a:pt x="13335060" y="6199785"/>
                  <a:pt x="13326244" y="6215255"/>
                  <a:pt x="13316324" y="6215255"/>
                </a:cubicBezTo>
                <a:cubicBezTo>
                  <a:pt x="13305302" y="6215255"/>
                  <a:pt x="13297588" y="6205973"/>
                  <a:pt x="13297588" y="6194972"/>
                </a:cubicBezTo>
                <a:cubicBezTo>
                  <a:pt x="13297588" y="6183971"/>
                  <a:pt x="13305302" y="6167125"/>
                  <a:pt x="13316324" y="6159906"/>
                </a:cubicBezTo>
                <a:close/>
                <a:moveTo>
                  <a:pt x="14689616" y="6154062"/>
                </a:moveTo>
                <a:cubicBezTo>
                  <a:pt x="14719374" y="6152343"/>
                  <a:pt x="14720476" y="6157843"/>
                  <a:pt x="14701740" y="6183627"/>
                </a:cubicBezTo>
                <a:cubicBezTo>
                  <a:pt x="14687412" y="6201160"/>
                  <a:pt x="14656550" y="6215255"/>
                  <a:pt x="14630100" y="6215255"/>
                </a:cubicBezTo>
                <a:cubicBezTo>
                  <a:pt x="14584910" y="6215255"/>
                  <a:pt x="14582706" y="6215255"/>
                  <a:pt x="14619076" y="6185690"/>
                </a:cubicBezTo>
                <a:cubicBezTo>
                  <a:pt x="14637814" y="6168501"/>
                  <a:pt x="14670880" y="6154062"/>
                  <a:pt x="14689616" y="6154062"/>
                </a:cubicBezTo>
                <a:close/>
                <a:moveTo>
                  <a:pt x="10137696" y="6147530"/>
                </a:moveTo>
                <a:cubicBezTo>
                  <a:pt x="10168556" y="6144780"/>
                  <a:pt x="10201620" y="6147187"/>
                  <a:pt x="10212642" y="6157156"/>
                </a:cubicBezTo>
                <a:cubicBezTo>
                  <a:pt x="10226970" y="6170219"/>
                  <a:pt x="10204928" y="6179502"/>
                  <a:pt x="10157534" y="6179502"/>
                </a:cubicBezTo>
                <a:cubicBezTo>
                  <a:pt x="10113448" y="6179502"/>
                  <a:pt x="10078178" y="6174689"/>
                  <a:pt x="10078178" y="6170219"/>
                </a:cubicBezTo>
                <a:cubicBezTo>
                  <a:pt x="10078178" y="6158187"/>
                  <a:pt x="10105732" y="6150281"/>
                  <a:pt x="10137696" y="6147530"/>
                </a:cubicBezTo>
                <a:close/>
                <a:moveTo>
                  <a:pt x="9984496" y="6143061"/>
                </a:moveTo>
                <a:cubicBezTo>
                  <a:pt x="9996618" y="6143061"/>
                  <a:pt x="10009844" y="6146155"/>
                  <a:pt x="10019764" y="6152687"/>
                </a:cubicBezTo>
                <a:cubicBezTo>
                  <a:pt x="10040704" y="6166438"/>
                  <a:pt x="10023070" y="6175377"/>
                  <a:pt x="9983392" y="6175377"/>
                </a:cubicBezTo>
                <a:cubicBezTo>
                  <a:pt x="9942613" y="6175377"/>
                  <a:pt x="9928284" y="6166438"/>
                  <a:pt x="9949225" y="6152687"/>
                </a:cubicBezTo>
                <a:cubicBezTo>
                  <a:pt x="9959144" y="6146155"/>
                  <a:pt x="9971268" y="6143061"/>
                  <a:pt x="9984496" y="6143061"/>
                </a:cubicBezTo>
                <a:close/>
                <a:moveTo>
                  <a:pt x="8554993" y="6143061"/>
                </a:moveTo>
                <a:cubicBezTo>
                  <a:pt x="8563810" y="6143061"/>
                  <a:pt x="8572628" y="6146155"/>
                  <a:pt x="8579242" y="6151999"/>
                </a:cubicBezTo>
                <a:cubicBezTo>
                  <a:pt x="8592467" y="6167813"/>
                  <a:pt x="8581445" y="6175377"/>
                  <a:pt x="8554993" y="6175377"/>
                </a:cubicBezTo>
                <a:cubicBezTo>
                  <a:pt x="8527439" y="6175377"/>
                  <a:pt x="8517520" y="6167813"/>
                  <a:pt x="8530746" y="6151999"/>
                </a:cubicBezTo>
                <a:cubicBezTo>
                  <a:pt x="8536256" y="6146155"/>
                  <a:pt x="8546176" y="6143061"/>
                  <a:pt x="8554993" y="6143061"/>
                </a:cubicBezTo>
                <a:close/>
                <a:moveTo>
                  <a:pt x="6296669" y="6141685"/>
                </a:moveTo>
                <a:cubicBezTo>
                  <a:pt x="6365002" y="6145123"/>
                  <a:pt x="6379330" y="6153718"/>
                  <a:pt x="6458685" y="6248946"/>
                </a:cubicBezTo>
                <a:cubicBezTo>
                  <a:pt x="6485137" y="6279543"/>
                  <a:pt x="6520407" y="6295013"/>
                  <a:pt x="6565594" y="6295013"/>
                </a:cubicBezTo>
                <a:cubicBezTo>
                  <a:pt x="6603068" y="6295013"/>
                  <a:pt x="6632826" y="6303607"/>
                  <a:pt x="6632826" y="6315640"/>
                </a:cubicBezTo>
                <a:cubicBezTo>
                  <a:pt x="6632826" y="6327329"/>
                  <a:pt x="6616294" y="6334892"/>
                  <a:pt x="6597557" y="6334892"/>
                </a:cubicBezTo>
                <a:cubicBezTo>
                  <a:pt x="6577718" y="6334892"/>
                  <a:pt x="6523712" y="6340049"/>
                  <a:pt x="6476320" y="6345205"/>
                </a:cubicBezTo>
                <a:cubicBezTo>
                  <a:pt x="6423416" y="6352081"/>
                  <a:pt x="6368308" y="6345205"/>
                  <a:pt x="6329732" y="6326641"/>
                </a:cubicBezTo>
                <a:cubicBezTo>
                  <a:pt x="6268012" y="6296045"/>
                  <a:pt x="6239355" y="6258572"/>
                  <a:pt x="6295566" y="6280574"/>
                </a:cubicBezTo>
                <a:cubicBezTo>
                  <a:pt x="6312098" y="6287450"/>
                  <a:pt x="6324222" y="6287793"/>
                  <a:pt x="6324222" y="6282637"/>
                </a:cubicBezTo>
                <a:cubicBezTo>
                  <a:pt x="6324222" y="6258916"/>
                  <a:pt x="6280135" y="6180189"/>
                  <a:pt x="6253685" y="6159906"/>
                </a:cubicBezTo>
                <a:cubicBezTo>
                  <a:pt x="6233844" y="6144780"/>
                  <a:pt x="6247070" y="6139967"/>
                  <a:pt x="6296669" y="6141685"/>
                </a:cubicBezTo>
                <a:close/>
                <a:moveTo>
                  <a:pt x="15423654" y="6140655"/>
                </a:moveTo>
                <a:cubicBezTo>
                  <a:pt x="15428062" y="6140655"/>
                  <a:pt x="15431368" y="6148217"/>
                  <a:pt x="15431368" y="6159219"/>
                </a:cubicBezTo>
                <a:cubicBezTo>
                  <a:pt x="15431368" y="6170219"/>
                  <a:pt x="15422552" y="6177439"/>
                  <a:pt x="15410428" y="6177439"/>
                </a:cubicBezTo>
                <a:cubicBezTo>
                  <a:pt x="15398304" y="6177439"/>
                  <a:pt x="15393896" y="6170219"/>
                  <a:pt x="15401612" y="6159219"/>
                </a:cubicBezTo>
                <a:cubicBezTo>
                  <a:pt x="15408224" y="6148217"/>
                  <a:pt x="15418144" y="6140655"/>
                  <a:pt x="15423654" y="6140655"/>
                </a:cubicBezTo>
                <a:close/>
                <a:moveTo>
                  <a:pt x="7570765" y="6139967"/>
                </a:moveTo>
                <a:cubicBezTo>
                  <a:pt x="7558640" y="6139967"/>
                  <a:pt x="7546517" y="6141342"/>
                  <a:pt x="7537700" y="6143749"/>
                </a:cubicBezTo>
                <a:cubicBezTo>
                  <a:pt x="7517860" y="6148561"/>
                  <a:pt x="7532189" y="6151999"/>
                  <a:pt x="7569662" y="6151999"/>
                </a:cubicBezTo>
                <a:cubicBezTo>
                  <a:pt x="7607136" y="6151999"/>
                  <a:pt x="7623668" y="6148561"/>
                  <a:pt x="7603829" y="6143749"/>
                </a:cubicBezTo>
                <a:cubicBezTo>
                  <a:pt x="7595012" y="6141342"/>
                  <a:pt x="7582888" y="6139967"/>
                  <a:pt x="7570765" y="6139967"/>
                </a:cubicBezTo>
                <a:close/>
                <a:moveTo>
                  <a:pt x="10651300" y="6136529"/>
                </a:moveTo>
                <a:lnTo>
                  <a:pt x="10588478" y="6152687"/>
                </a:lnTo>
                <a:lnTo>
                  <a:pt x="10547698" y="6164375"/>
                </a:lnTo>
                <a:lnTo>
                  <a:pt x="10593988" y="6176751"/>
                </a:lnTo>
                <a:lnTo>
                  <a:pt x="10651300" y="6191535"/>
                </a:lnTo>
                <a:lnTo>
                  <a:pt x="10588478" y="6192909"/>
                </a:lnTo>
                <a:cubicBezTo>
                  <a:pt x="10544392" y="6194629"/>
                  <a:pt x="10526756" y="6186034"/>
                  <a:pt x="10532268" y="6169189"/>
                </a:cubicBezTo>
                <a:cubicBezTo>
                  <a:pt x="10532268" y="6168501"/>
                  <a:pt x="10532268" y="6167813"/>
                  <a:pt x="10533370" y="6167125"/>
                </a:cubicBezTo>
                <a:lnTo>
                  <a:pt x="10526756" y="6169189"/>
                </a:lnTo>
                <a:cubicBezTo>
                  <a:pt x="10538880" y="6152687"/>
                  <a:pt x="10564232" y="6138591"/>
                  <a:pt x="10589580" y="6138591"/>
                </a:cubicBezTo>
                <a:close/>
                <a:moveTo>
                  <a:pt x="10402212" y="6130685"/>
                </a:moveTo>
                <a:cubicBezTo>
                  <a:pt x="10411030" y="6130685"/>
                  <a:pt x="10419848" y="6133779"/>
                  <a:pt x="10426460" y="6139623"/>
                </a:cubicBezTo>
                <a:cubicBezTo>
                  <a:pt x="10439688" y="6151655"/>
                  <a:pt x="10427564" y="6163001"/>
                  <a:pt x="10402212" y="6163001"/>
                </a:cubicBezTo>
                <a:cubicBezTo>
                  <a:pt x="10374660" y="6163001"/>
                  <a:pt x="10364740" y="6151655"/>
                  <a:pt x="10376864" y="6139623"/>
                </a:cubicBezTo>
                <a:cubicBezTo>
                  <a:pt x="10383476" y="6133779"/>
                  <a:pt x="10393396" y="6130685"/>
                  <a:pt x="10402212" y="6130685"/>
                </a:cubicBezTo>
                <a:close/>
                <a:moveTo>
                  <a:pt x="9167794" y="6130685"/>
                </a:moveTo>
                <a:cubicBezTo>
                  <a:pt x="9175509" y="6131372"/>
                  <a:pt x="9181020" y="6136185"/>
                  <a:pt x="9184326" y="6143061"/>
                </a:cubicBezTo>
                <a:cubicBezTo>
                  <a:pt x="9192042" y="6156469"/>
                  <a:pt x="9179919" y="6165407"/>
                  <a:pt x="9156773" y="6161969"/>
                </a:cubicBezTo>
                <a:cubicBezTo>
                  <a:pt x="9134729" y="6161969"/>
                  <a:pt x="9129218" y="6151999"/>
                  <a:pt x="9144649" y="6138591"/>
                </a:cubicBezTo>
                <a:cubicBezTo>
                  <a:pt x="9152364" y="6131716"/>
                  <a:pt x="9161181" y="6129653"/>
                  <a:pt x="9167794" y="6130685"/>
                </a:cubicBezTo>
                <a:close/>
                <a:moveTo>
                  <a:pt x="5248514" y="6115215"/>
                </a:moveTo>
                <a:lnTo>
                  <a:pt x="5317950" y="6127247"/>
                </a:lnTo>
                <a:cubicBezTo>
                  <a:pt x="5355423" y="6133779"/>
                  <a:pt x="5403918" y="6138591"/>
                  <a:pt x="5425961" y="6138591"/>
                </a:cubicBezTo>
                <a:cubicBezTo>
                  <a:pt x="5459027" y="6135497"/>
                  <a:pt x="5460128" y="6138935"/>
                  <a:pt x="5434778" y="6152687"/>
                </a:cubicBezTo>
                <a:cubicBezTo>
                  <a:pt x="5397305" y="6177783"/>
                  <a:pt x="5379670" y="6176408"/>
                  <a:pt x="5308030" y="6143749"/>
                </a:cubicBezTo>
                <a:close/>
                <a:moveTo>
                  <a:pt x="9790514" y="6105933"/>
                </a:moveTo>
                <a:cubicBezTo>
                  <a:pt x="9799332" y="6105933"/>
                  <a:pt x="9809251" y="6107995"/>
                  <a:pt x="9815864" y="6113839"/>
                </a:cubicBezTo>
                <a:cubicBezTo>
                  <a:pt x="9827988" y="6125871"/>
                  <a:pt x="9818068" y="6138591"/>
                  <a:pt x="9790514" y="6138591"/>
                </a:cubicBezTo>
                <a:cubicBezTo>
                  <a:pt x="9765165" y="6138591"/>
                  <a:pt x="9753041" y="6125871"/>
                  <a:pt x="9766267" y="6113839"/>
                </a:cubicBezTo>
                <a:cubicBezTo>
                  <a:pt x="9772880" y="6107995"/>
                  <a:pt x="9781697" y="6105933"/>
                  <a:pt x="9790514" y="6105933"/>
                </a:cubicBezTo>
                <a:close/>
                <a:moveTo>
                  <a:pt x="9572287" y="6105933"/>
                </a:moveTo>
                <a:cubicBezTo>
                  <a:pt x="9586616" y="6106620"/>
                  <a:pt x="9600943" y="6109714"/>
                  <a:pt x="9609760" y="6116246"/>
                </a:cubicBezTo>
                <a:cubicBezTo>
                  <a:pt x="9628497" y="6129653"/>
                  <a:pt x="9608658" y="6138591"/>
                  <a:pt x="9564572" y="6138591"/>
                </a:cubicBezTo>
                <a:cubicBezTo>
                  <a:pt x="9521588" y="6138591"/>
                  <a:pt x="9503953" y="6125184"/>
                  <a:pt x="9529303" y="6111777"/>
                </a:cubicBezTo>
                <a:cubicBezTo>
                  <a:pt x="9541426" y="6107651"/>
                  <a:pt x="9556857" y="6105589"/>
                  <a:pt x="9572287" y="6105933"/>
                </a:cubicBezTo>
                <a:close/>
                <a:moveTo>
                  <a:pt x="10974234" y="6090462"/>
                </a:moveTo>
                <a:cubicBezTo>
                  <a:pt x="10992972" y="6090462"/>
                  <a:pt x="11000686" y="6099057"/>
                  <a:pt x="10994072" y="6111089"/>
                </a:cubicBezTo>
                <a:cubicBezTo>
                  <a:pt x="10987460" y="6123121"/>
                  <a:pt x="10988562" y="6131372"/>
                  <a:pt x="10999584" y="6131372"/>
                </a:cubicBezTo>
                <a:cubicBezTo>
                  <a:pt x="11009504" y="6131372"/>
                  <a:pt x="11021628" y="6121059"/>
                  <a:pt x="11027138" y="6109027"/>
                </a:cubicBezTo>
                <a:cubicBezTo>
                  <a:pt x="11030444" y="6095275"/>
                  <a:pt x="11054692" y="6092181"/>
                  <a:pt x="11086654" y="6100775"/>
                </a:cubicBezTo>
                <a:cubicBezTo>
                  <a:pt x="11175928" y="6124841"/>
                  <a:pt x="11174828" y="6125184"/>
                  <a:pt x="10806706" y="6183627"/>
                </a:cubicBezTo>
                <a:cubicBezTo>
                  <a:pt x="10752700" y="6190503"/>
                  <a:pt x="10748292" y="6190503"/>
                  <a:pt x="10786868" y="6176751"/>
                </a:cubicBezTo>
                <a:lnTo>
                  <a:pt x="10836464" y="6159219"/>
                </a:lnTo>
                <a:lnTo>
                  <a:pt x="10776948" y="6148905"/>
                </a:lnTo>
                <a:cubicBezTo>
                  <a:pt x="10739474" y="6142029"/>
                  <a:pt x="10759312" y="6136185"/>
                  <a:pt x="10830952" y="6134467"/>
                </a:cubicBezTo>
                <a:cubicBezTo>
                  <a:pt x="10893776" y="6132747"/>
                  <a:pt x="10944476" y="6123121"/>
                  <a:pt x="10944476" y="6111089"/>
                </a:cubicBezTo>
                <a:cubicBezTo>
                  <a:pt x="10944476" y="6099057"/>
                  <a:pt x="10957702" y="6090462"/>
                  <a:pt x="10974234" y="6090462"/>
                </a:cubicBezTo>
                <a:close/>
                <a:moveTo>
                  <a:pt x="10046216" y="6090462"/>
                </a:moveTo>
                <a:cubicBezTo>
                  <a:pt x="10102426" y="6090462"/>
                  <a:pt x="10115652" y="6096307"/>
                  <a:pt x="10094712" y="6115215"/>
                </a:cubicBezTo>
                <a:cubicBezTo>
                  <a:pt x="10078178" y="6127591"/>
                  <a:pt x="10057236" y="6140655"/>
                  <a:pt x="10046216" y="6140655"/>
                </a:cubicBezTo>
                <a:cubicBezTo>
                  <a:pt x="10036296" y="6140655"/>
                  <a:pt x="10014252" y="6127591"/>
                  <a:pt x="9998824" y="6115215"/>
                </a:cubicBezTo>
                <a:cubicBezTo>
                  <a:pt x="9977882" y="6096307"/>
                  <a:pt x="9990004" y="6090462"/>
                  <a:pt x="10046216" y="6090462"/>
                </a:cubicBezTo>
                <a:close/>
                <a:moveTo>
                  <a:pt x="7051647" y="6067773"/>
                </a:moveTo>
                <a:cubicBezTo>
                  <a:pt x="7057159" y="6068116"/>
                  <a:pt x="7061566" y="6071898"/>
                  <a:pt x="7064873" y="6078086"/>
                </a:cubicBezTo>
                <a:cubicBezTo>
                  <a:pt x="7070384" y="6091149"/>
                  <a:pt x="7060464" y="6100775"/>
                  <a:pt x="7041728" y="6100775"/>
                </a:cubicBezTo>
                <a:cubicBezTo>
                  <a:pt x="7024094" y="6097681"/>
                  <a:pt x="7020786" y="6088399"/>
                  <a:pt x="7032910" y="6075335"/>
                </a:cubicBezTo>
                <a:cubicBezTo>
                  <a:pt x="7039524" y="6070523"/>
                  <a:pt x="7045034" y="6067429"/>
                  <a:pt x="7051647" y="6067773"/>
                </a:cubicBezTo>
                <a:close/>
                <a:moveTo>
                  <a:pt x="13874016" y="6060897"/>
                </a:moveTo>
                <a:cubicBezTo>
                  <a:pt x="13883936" y="6058147"/>
                  <a:pt x="13899368" y="6061928"/>
                  <a:pt x="13922512" y="6071210"/>
                </a:cubicBezTo>
                <a:cubicBezTo>
                  <a:pt x="13959984" y="6084617"/>
                  <a:pt x="13940146" y="6115215"/>
                  <a:pt x="13893856" y="6115215"/>
                </a:cubicBezTo>
                <a:cubicBezTo>
                  <a:pt x="13874016" y="6115215"/>
                  <a:pt x="13859688" y="6102495"/>
                  <a:pt x="13859688" y="6087368"/>
                </a:cubicBezTo>
                <a:cubicBezTo>
                  <a:pt x="13859688" y="6072241"/>
                  <a:pt x="13862996" y="6063303"/>
                  <a:pt x="13874016" y="6060897"/>
                </a:cubicBezTo>
                <a:close/>
                <a:moveTo>
                  <a:pt x="12020184" y="6050927"/>
                </a:moveTo>
                <a:cubicBezTo>
                  <a:pt x="12064270" y="6050927"/>
                  <a:pt x="12100642" y="6055396"/>
                  <a:pt x="12100642" y="6059865"/>
                </a:cubicBezTo>
                <a:cubicBezTo>
                  <a:pt x="12100642" y="6082211"/>
                  <a:pt x="11988220" y="6093213"/>
                  <a:pt x="11963974" y="6072929"/>
                </a:cubicBezTo>
                <a:cubicBezTo>
                  <a:pt x="11949646" y="6059521"/>
                  <a:pt x="11971688" y="6050927"/>
                  <a:pt x="12020184" y="6050927"/>
                </a:cubicBezTo>
                <a:close/>
                <a:moveTo>
                  <a:pt x="9792719" y="6030300"/>
                </a:moveTo>
                <a:cubicBezTo>
                  <a:pt x="9799332" y="6030644"/>
                  <a:pt x="9805945" y="6034081"/>
                  <a:pt x="9809251" y="6040613"/>
                </a:cubicBezTo>
                <a:cubicBezTo>
                  <a:pt x="9815864" y="6053333"/>
                  <a:pt x="9803740" y="6062959"/>
                  <a:pt x="9781697" y="6062959"/>
                </a:cubicBezTo>
                <a:cubicBezTo>
                  <a:pt x="9758553" y="6059865"/>
                  <a:pt x="9753041" y="6050239"/>
                  <a:pt x="9770676" y="6037175"/>
                </a:cubicBezTo>
                <a:cubicBezTo>
                  <a:pt x="9777289" y="6032363"/>
                  <a:pt x="9786106" y="6029613"/>
                  <a:pt x="9792719" y="6030300"/>
                </a:cubicBezTo>
                <a:close/>
                <a:moveTo>
                  <a:pt x="11703864" y="6024112"/>
                </a:moveTo>
                <a:cubicBezTo>
                  <a:pt x="11714886" y="6023081"/>
                  <a:pt x="11712680" y="6029613"/>
                  <a:pt x="11703864" y="6044395"/>
                </a:cubicBezTo>
                <a:cubicBezTo>
                  <a:pt x="11693944" y="6060897"/>
                  <a:pt x="11714886" y="6064335"/>
                  <a:pt x="11778812" y="6057803"/>
                </a:cubicBezTo>
                <a:cubicBezTo>
                  <a:pt x="11827306" y="6051271"/>
                  <a:pt x="11862576" y="6055053"/>
                  <a:pt x="11858166" y="6062959"/>
                </a:cubicBezTo>
                <a:cubicBezTo>
                  <a:pt x="11837224" y="6097337"/>
                  <a:pt x="11175928" y="6153031"/>
                  <a:pt x="11175928" y="6120371"/>
                </a:cubicBezTo>
                <a:cubicBezTo>
                  <a:pt x="11175928" y="6103869"/>
                  <a:pt x="11326924" y="6082555"/>
                  <a:pt x="11444856" y="6082555"/>
                </a:cubicBezTo>
                <a:cubicBezTo>
                  <a:pt x="11494454" y="6082555"/>
                  <a:pt x="11572708" y="6068116"/>
                  <a:pt x="11617896" y="6051615"/>
                </a:cubicBezTo>
                <a:cubicBezTo>
                  <a:pt x="11666392" y="6034425"/>
                  <a:pt x="11691740" y="6025143"/>
                  <a:pt x="11703864" y="6024112"/>
                </a:cubicBezTo>
                <a:close/>
                <a:moveTo>
                  <a:pt x="14515474" y="6015173"/>
                </a:moveTo>
                <a:cubicBezTo>
                  <a:pt x="14583808" y="6015173"/>
                  <a:pt x="14579400" y="6025831"/>
                  <a:pt x="14507760" y="6044395"/>
                </a:cubicBezTo>
                <a:cubicBezTo>
                  <a:pt x="14478000" y="6052989"/>
                  <a:pt x="14458162" y="6049208"/>
                  <a:pt x="14458162" y="6037175"/>
                </a:cubicBezTo>
                <a:cubicBezTo>
                  <a:pt x="14458162" y="6025487"/>
                  <a:pt x="14484612" y="6015173"/>
                  <a:pt x="14515474" y="6015173"/>
                </a:cubicBezTo>
                <a:close/>
                <a:moveTo>
                  <a:pt x="11425018" y="5993171"/>
                </a:moveTo>
                <a:cubicBezTo>
                  <a:pt x="11437140" y="5993171"/>
                  <a:pt x="11448164" y="5996953"/>
                  <a:pt x="11458082" y="6003485"/>
                </a:cubicBezTo>
                <a:cubicBezTo>
                  <a:pt x="11475716" y="6017236"/>
                  <a:pt x="11461388" y="6026175"/>
                  <a:pt x="11425018" y="6026175"/>
                </a:cubicBezTo>
                <a:cubicBezTo>
                  <a:pt x="11389748" y="6026175"/>
                  <a:pt x="11375420" y="6017236"/>
                  <a:pt x="11393056" y="6003485"/>
                </a:cubicBezTo>
                <a:cubicBezTo>
                  <a:pt x="11401872" y="5996953"/>
                  <a:pt x="11413996" y="5993171"/>
                  <a:pt x="11425018" y="5993171"/>
                </a:cubicBezTo>
                <a:close/>
                <a:moveTo>
                  <a:pt x="7533291" y="5993171"/>
                </a:moveTo>
                <a:cubicBezTo>
                  <a:pt x="7541006" y="5994203"/>
                  <a:pt x="7546517" y="5997985"/>
                  <a:pt x="7549824" y="6004860"/>
                </a:cubicBezTo>
                <a:cubicBezTo>
                  <a:pt x="7556436" y="6018267"/>
                  <a:pt x="7544312" y="6028237"/>
                  <a:pt x="7523372" y="6025143"/>
                </a:cubicBezTo>
                <a:cubicBezTo>
                  <a:pt x="7499124" y="6025143"/>
                  <a:pt x="7494716" y="6015173"/>
                  <a:pt x="7510146" y="6001766"/>
                </a:cubicBezTo>
                <a:cubicBezTo>
                  <a:pt x="7517860" y="5994891"/>
                  <a:pt x="7526678" y="5992484"/>
                  <a:pt x="7533291" y="5993171"/>
                </a:cubicBezTo>
                <a:close/>
                <a:moveTo>
                  <a:pt x="14685208" y="5982171"/>
                </a:moveTo>
                <a:cubicBezTo>
                  <a:pt x="14703944" y="5982171"/>
                  <a:pt x="14713864" y="5987671"/>
                  <a:pt x="14707250" y="5998328"/>
                </a:cubicBezTo>
                <a:cubicBezTo>
                  <a:pt x="14701740" y="6008985"/>
                  <a:pt x="14668674" y="6016549"/>
                  <a:pt x="14636712" y="6015173"/>
                </a:cubicBezTo>
                <a:cubicBezTo>
                  <a:pt x="14586012" y="6015173"/>
                  <a:pt x="14583808" y="6012079"/>
                  <a:pt x="14614668" y="5998328"/>
                </a:cubicBezTo>
                <a:cubicBezTo>
                  <a:pt x="14641120" y="5987671"/>
                  <a:pt x="14666470" y="5982171"/>
                  <a:pt x="14685208" y="5982171"/>
                </a:cubicBezTo>
                <a:close/>
                <a:moveTo>
                  <a:pt x="14945316" y="5978045"/>
                </a:moveTo>
                <a:cubicBezTo>
                  <a:pt x="14957440" y="5978045"/>
                  <a:pt x="14949724" y="5995234"/>
                  <a:pt x="14928784" y="6013799"/>
                </a:cubicBezTo>
                <a:cubicBezTo>
                  <a:pt x="14894616" y="6048177"/>
                  <a:pt x="14745824" y="6090119"/>
                  <a:pt x="14745824" y="6065022"/>
                </a:cubicBezTo>
                <a:cubicBezTo>
                  <a:pt x="14745824" y="6052646"/>
                  <a:pt x="14916660" y="5978045"/>
                  <a:pt x="14945316" y="5978045"/>
                </a:cubicBezTo>
                <a:close/>
                <a:moveTo>
                  <a:pt x="13728980" y="5969160"/>
                </a:moveTo>
                <a:cubicBezTo>
                  <a:pt x="13786946" y="5969128"/>
                  <a:pt x="13796866" y="5977701"/>
                  <a:pt x="13796866" y="6000391"/>
                </a:cubicBezTo>
                <a:cubicBezTo>
                  <a:pt x="13796866" y="6028925"/>
                  <a:pt x="13780332" y="6035457"/>
                  <a:pt x="13721920" y="6035457"/>
                </a:cubicBezTo>
                <a:cubicBezTo>
                  <a:pt x="13680036" y="6035457"/>
                  <a:pt x="13641460" y="6046114"/>
                  <a:pt x="13634848" y="6057803"/>
                </a:cubicBezTo>
                <a:cubicBezTo>
                  <a:pt x="13628236" y="6068116"/>
                  <a:pt x="13600680" y="6077399"/>
                  <a:pt x="13577536" y="6077399"/>
                </a:cubicBezTo>
                <a:cubicBezTo>
                  <a:pt x="13543368" y="6077399"/>
                  <a:pt x="13533448" y="6069147"/>
                  <a:pt x="13541164" y="6045770"/>
                </a:cubicBezTo>
                <a:cubicBezTo>
                  <a:pt x="13545572" y="6028925"/>
                  <a:pt x="13543368" y="6015861"/>
                  <a:pt x="13530144" y="6015861"/>
                </a:cubicBezTo>
                <a:cubicBezTo>
                  <a:pt x="13519120" y="6015861"/>
                  <a:pt x="13509202" y="6007611"/>
                  <a:pt x="13509202" y="5997641"/>
                </a:cubicBezTo>
                <a:cubicBezTo>
                  <a:pt x="13509202" y="5987671"/>
                  <a:pt x="13574228" y="5975295"/>
                  <a:pt x="13653584" y="5971857"/>
                </a:cubicBezTo>
                <a:cubicBezTo>
                  <a:pt x="13684996" y="5970138"/>
                  <a:pt x="13709658" y="5969171"/>
                  <a:pt x="13728980" y="5969160"/>
                </a:cubicBezTo>
                <a:close/>
                <a:moveTo>
                  <a:pt x="8959486" y="5967731"/>
                </a:moveTo>
                <a:cubicBezTo>
                  <a:pt x="8976018" y="5967731"/>
                  <a:pt x="8992551" y="5971513"/>
                  <a:pt x="9004674" y="5978045"/>
                </a:cubicBezTo>
                <a:cubicBezTo>
                  <a:pt x="9028923" y="5987327"/>
                  <a:pt x="9009083" y="6000391"/>
                  <a:pt x="8959486" y="6000391"/>
                </a:cubicBezTo>
                <a:cubicBezTo>
                  <a:pt x="8912093" y="6000391"/>
                  <a:pt x="8892254" y="5987327"/>
                  <a:pt x="8915399" y="5978045"/>
                </a:cubicBezTo>
                <a:cubicBezTo>
                  <a:pt x="8927523" y="5971513"/>
                  <a:pt x="8944057" y="5967731"/>
                  <a:pt x="8959486" y="5967731"/>
                </a:cubicBezTo>
                <a:close/>
                <a:moveTo>
                  <a:pt x="8623327" y="5958793"/>
                </a:moveTo>
                <a:cubicBezTo>
                  <a:pt x="8626634" y="5961199"/>
                  <a:pt x="8625531" y="5966700"/>
                  <a:pt x="8620021" y="5974951"/>
                </a:cubicBezTo>
                <a:cubicBezTo>
                  <a:pt x="8611203" y="5993515"/>
                  <a:pt x="8624429" y="5996265"/>
                  <a:pt x="8685048" y="5985952"/>
                </a:cubicBezTo>
                <a:cubicBezTo>
                  <a:pt x="8728033" y="5977701"/>
                  <a:pt x="8766608" y="5979764"/>
                  <a:pt x="8773221" y="5991453"/>
                </a:cubicBezTo>
                <a:cubicBezTo>
                  <a:pt x="8779834" y="6002797"/>
                  <a:pt x="8713704" y="6014486"/>
                  <a:pt x="8601284" y="6017924"/>
                </a:cubicBezTo>
                <a:cubicBezTo>
                  <a:pt x="8483353" y="6022737"/>
                  <a:pt x="8411712" y="6034769"/>
                  <a:pt x="8401793" y="6049552"/>
                </a:cubicBezTo>
                <a:cubicBezTo>
                  <a:pt x="8387465" y="6076367"/>
                  <a:pt x="8156012" y="6118309"/>
                  <a:pt x="8114129" y="6101463"/>
                </a:cubicBezTo>
                <a:cubicBezTo>
                  <a:pt x="8100904" y="6096650"/>
                  <a:pt x="8089882" y="6101463"/>
                  <a:pt x="8089882" y="6113151"/>
                </a:cubicBezTo>
                <a:cubicBezTo>
                  <a:pt x="8089882" y="6141342"/>
                  <a:pt x="8195689" y="6161969"/>
                  <a:pt x="8269534" y="6146843"/>
                </a:cubicBezTo>
                <a:cubicBezTo>
                  <a:pt x="8316926" y="6138591"/>
                  <a:pt x="8324642" y="6139623"/>
                  <a:pt x="8303700" y="6154749"/>
                </a:cubicBezTo>
                <a:cubicBezTo>
                  <a:pt x="8259614" y="6186377"/>
                  <a:pt x="8146092" y="6181565"/>
                  <a:pt x="8081064" y="6144780"/>
                </a:cubicBezTo>
                <a:cubicBezTo>
                  <a:pt x="8020446" y="6111433"/>
                  <a:pt x="7868348" y="6123121"/>
                  <a:pt x="7889288" y="6159906"/>
                </a:cubicBezTo>
                <a:cubicBezTo>
                  <a:pt x="7895902" y="6169876"/>
                  <a:pt x="7920149" y="6173314"/>
                  <a:pt x="7942192" y="6165063"/>
                </a:cubicBezTo>
                <a:cubicBezTo>
                  <a:pt x="7978564" y="6153375"/>
                  <a:pt x="7980768" y="6155437"/>
                  <a:pt x="7953214" y="6183627"/>
                </a:cubicBezTo>
                <a:cubicBezTo>
                  <a:pt x="7930068" y="6207005"/>
                  <a:pt x="7899208" y="6211817"/>
                  <a:pt x="7808831" y="6200129"/>
                </a:cubicBezTo>
                <a:cubicBezTo>
                  <a:pt x="7698615" y="6186721"/>
                  <a:pt x="7202643" y="6200129"/>
                  <a:pt x="6728714" y="6228663"/>
                </a:cubicBezTo>
                <a:cubicBezTo>
                  <a:pt x="6556778" y="6240351"/>
                  <a:pt x="6493954" y="6236570"/>
                  <a:pt x="6482932" y="6218349"/>
                </a:cubicBezTo>
                <a:cubicBezTo>
                  <a:pt x="6471911" y="6201504"/>
                  <a:pt x="6485137" y="6198066"/>
                  <a:pt x="6536938" y="6208036"/>
                </a:cubicBezTo>
                <a:cubicBezTo>
                  <a:pt x="6583229" y="6216287"/>
                  <a:pt x="6606374" y="6214911"/>
                  <a:pt x="6606374" y="6200129"/>
                </a:cubicBezTo>
                <a:cubicBezTo>
                  <a:pt x="6606374" y="6186721"/>
                  <a:pt x="6597557" y="6176751"/>
                  <a:pt x="6585434" y="6176751"/>
                </a:cubicBezTo>
                <a:cubicBezTo>
                  <a:pt x="6574413" y="6176751"/>
                  <a:pt x="6552368" y="6161969"/>
                  <a:pt x="6532530" y="6143749"/>
                </a:cubicBezTo>
                <a:cubicBezTo>
                  <a:pt x="6503874" y="6110401"/>
                  <a:pt x="6503874" y="6110401"/>
                  <a:pt x="6539142" y="6125528"/>
                </a:cubicBezTo>
                <a:cubicBezTo>
                  <a:pt x="6671403" y="6183971"/>
                  <a:pt x="7108960" y="6173314"/>
                  <a:pt x="7180600" y="6113151"/>
                </a:cubicBezTo>
                <a:cubicBezTo>
                  <a:pt x="7194928" y="6099744"/>
                  <a:pt x="7247832" y="6094931"/>
                  <a:pt x="7316166" y="6101463"/>
                </a:cubicBezTo>
                <a:cubicBezTo>
                  <a:pt x="7375682" y="6106620"/>
                  <a:pt x="7415360" y="6107651"/>
                  <a:pt x="7402134" y="6102838"/>
                </a:cubicBezTo>
                <a:cubicBezTo>
                  <a:pt x="7348128" y="6081180"/>
                  <a:pt x="7383397" y="6066397"/>
                  <a:pt x="7473775" y="6072929"/>
                </a:cubicBezTo>
                <a:cubicBezTo>
                  <a:pt x="7527781" y="6076367"/>
                  <a:pt x="7586194" y="6073617"/>
                  <a:pt x="7604933" y="6065022"/>
                </a:cubicBezTo>
                <a:cubicBezTo>
                  <a:pt x="7622566" y="6058490"/>
                  <a:pt x="7687594" y="6052989"/>
                  <a:pt x="7749314" y="6054709"/>
                </a:cubicBezTo>
                <a:cubicBezTo>
                  <a:pt x="7818750" y="6056427"/>
                  <a:pt x="7858428" y="6049895"/>
                  <a:pt x="7858428" y="6036488"/>
                </a:cubicBezTo>
                <a:cubicBezTo>
                  <a:pt x="7858428" y="6021361"/>
                  <a:pt x="7905821" y="6017924"/>
                  <a:pt x="8009424" y="6026175"/>
                </a:cubicBezTo>
                <a:cubicBezTo>
                  <a:pt x="8142786" y="6037863"/>
                  <a:pt x="8471230" y="6003485"/>
                  <a:pt x="8599080" y="5961887"/>
                </a:cubicBezTo>
                <a:cubicBezTo>
                  <a:pt x="8612307" y="5957762"/>
                  <a:pt x="8620021" y="5956387"/>
                  <a:pt x="8623327" y="5958793"/>
                </a:cubicBezTo>
                <a:close/>
                <a:moveTo>
                  <a:pt x="12096232" y="5944354"/>
                </a:moveTo>
                <a:cubicBezTo>
                  <a:pt x="12107256" y="5944354"/>
                  <a:pt x="12117174" y="5947792"/>
                  <a:pt x="12123788" y="5954667"/>
                </a:cubicBezTo>
                <a:cubicBezTo>
                  <a:pt x="12162364" y="5998672"/>
                  <a:pt x="11957360" y="6052989"/>
                  <a:pt x="11868086" y="6023081"/>
                </a:cubicBezTo>
                <a:cubicBezTo>
                  <a:pt x="11826204" y="6008985"/>
                  <a:pt x="11825102" y="6005547"/>
                  <a:pt x="11855962" y="5993171"/>
                </a:cubicBezTo>
                <a:cubicBezTo>
                  <a:pt x="11874700" y="5984577"/>
                  <a:pt x="11915480" y="5977013"/>
                  <a:pt x="11946340" y="5977013"/>
                </a:cubicBezTo>
                <a:cubicBezTo>
                  <a:pt x="11976098" y="5977013"/>
                  <a:pt x="12024592" y="5967044"/>
                  <a:pt x="12053248" y="5954667"/>
                </a:cubicBezTo>
                <a:cubicBezTo>
                  <a:pt x="12069780" y="5947792"/>
                  <a:pt x="12084108" y="5944354"/>
                  <a:pt x="12096232" y="5944354"/>
                </a:cubicBezTo>
                <a:close/>
                <a:moveTo>
                  <a:pt x="6924898" y="5944354"/>
                </a:moveTo>
                <a:cubicBezTo>
                  <a:pt x="6929309" y="5945729"/>
                  <a:pt x="6932614" y="5949855"/>
                  <a:pt x="6932614" y="5955699"/>
                </a:cubicBezTo>
                <a:cubicBezTo>
                  <a:pt x="6932614" y="5968763"/>
                  <a:pt x="6921592" y="5978045"/>
                  <a:pt x="6908366" y="5978045"/>
                </a:cubicBezTo>
                <a:cubicBezTo>
                  <a:pt x="6894038" y="5978045"/>
                  <a:pt x="6881914" y="5974607"/>
                  <a:pt x="6881914" y="5969107"/>
                </a:cubicBezTo>
                <a:cubicBezTo>
                  <a:pt x="6881914" y="5965325"/>
                  <a:pt x="6894038" y="5953980"/>
                  <a:pt x="6908366" y="5948479"/>
                </a:cubicBezTo>
                <a:cubicBezTo>
                  <a:pt x="6914979" y="5944698"/>
                  <a:pt x="6920490" y="5942979"/>
                  <a:pt x="6924898" y="5944354"/>
                </a:cubicBezTo>
                <a:close/>
                <a:moveTo>
                  <a:pt x="5550506" y="5935072"/>
                </a:moveTo>
                <a:cubicBezTo>
                  <a:pt x="5557118" y="5935759"/>
                  <a:pt x="5573650" y="5948823"/>
                  <a:pt x="5591285" y="5969794"/>
                </a:cubicBezTo>
                <a:cubicBezTo>
                  <a:pt x="5638678" y="6026175"/>
                  <a:pt x="5779755" y="6093556"/>
                  <a:pt x="5779755" y="6061928"/>
                </a:cubicBezTo>
                <a:cubicBezTo>
                  <a:pt x="5779755" y="6050239"/>
                  <a:pt x="5794082" y="6040613"/>
                  <a:pt x="5810615" y="6040613"/>
                </a:cubicBezTo>
                <a:cubicBezTo>
                  <a:pt x="5850293" y="6040613"/>
                  <a:pt x="5949487" y="5960856"/>
                  <a:pt x="5912014" y="5957418"/>
                </a:cubicBezTo>
                <a:cubicBezTo>
                  <a:pt x="5897686" y="5956043"/>
                  <a:pt x="5929648" y="5949511"/>
                  <a:pt x="5981450" y="5941260"/>
                </a:cubicBezTo>
                <a:cubicBezTo>
                  <a:pt x="6035456" y="5933009"/>
                  <a:pt x="6086155" y="5935072"/>
                  <a:pt x="6096074" y="5943323"/>
                </a:cubicBezTo>
                <a:cubicBezTo>
                  <a:pt x="6107096" y="5953293"/>
                  <a:pt x="6082848" y="5960856"/>
                  <a:pt x="6036558" y="5960856"/>
                </a:cubicBezTo>
                <a:cubicBezTo>
                  <a:pt x="5993574" y="5960856"/>
                  <a:pt x="5947283" y="5972888"/>
                  <a:pt x="5936262" y="5989390"/>
                </a:cubicBezTo>
                <a:cubicBezTo>
                  <a:pt x="5917524" y="6010705"/>
                  <a:pt x="5926342" y="6019299"/>
                  <a:pt x="5977041" y="6029269"/>
                </a:cubicBezTo>
                <a:cubicBezTo>
                  <a:pt x="6012310" y="6036145"/>
                  <a:pt x="6072929" y="6041989"/>
                  <a:pt x="6111504" y="6040613"/>
                </a:cubicBezTo>
                <a:cubicBezTo>
                  <a:pt x="6221720" y="6038895"/>
                  <a:pt x="6215108" y="6073617"/>
                  <a:pt x="6103791" y="6091837"/>
                </a:cubicBezTo>
                <a:cubicBezTo>
                  <a:pt x="5970428" y="6111433"/>
                  <a:pt x="5625452" y="6115215"/>
                  <a:pt x="5625452" y="6096994"/>
                </a:cubicBezTo>
                <a:cubicBezTo>
                  <a:pt x="5625452" y="6088399"/>
                  <a:pt x="5639780" y="6082555"/>
                  <a:pt x="5657415" y="6082555"/>
                </a:cubicBezTo>
                <a:cubicBezTo>
                  <a:pt x="5681662" y="6082555"/>
                  <a:pt x="5668436" y="6062272"/>
                  <a:pt x="5619942" y="6018955"/>
                </a:cubicBezTo>
                <a:cubicBezTo>
                  <a:pt x="5579162" y="5985952"/>
                  <a:pt x="5547199" y="5949855"/>
                  <a:pt x="5547199" y="5938166"/>
                </a:cubicBezTo>
                <a:cubicBezTo>
                  <a:pt x="5547199" y="5935759"/>
                  <a:pt x="5548301" y="5934729"/>
                  <a:pt x="5550506" y="5935072"/>
                </a:cubicBezTo>
                <a:close/>
                <a:moveTo>
                  <a:pt x="11018320" y="5912726"/>
                </a:moveTo>
                <a:cubicBezTo>
                  <a:pt x="11032648" y="5912726"/>
                  <a:pt x="11046976" y="5915820"/>
                  <a:pt x="11056896" y="5921665"/>
                </a:cubicBezTo>
                <a:cubicBezTo>
                  <a:pt x="11076736" y="5933697"/>
                  <a:pt x="11055794" y="5945385"/>
                  <a:pt x="11012810" y="5945385"/>
                </a:cubicBezTo>
                <a:cubicBezTo>
                  <a:pt x="10966520" y="5945385"/>
                  <a:pt x="10951088" y="5933697"/>
                  <a:pt x="10976438" y="5921665"/>
                </a:cubicBezTo>
                <a:cubicBezTo>
                  <a:pt x="10989664" y="5915820"/>
                  <a:pt x="11003992" y="5912726"/>
                  <a:pt x="11018320" y="5912726"/>
                </a:cubicBezTo>
                <a:close/>
                <a:moveTo>
                  <a:pt x="8732441" y="5912726"/>
                </a:moveTo>
                <a:cubicBezTo>
                  <a:pt x="8739054" y="5912726"/>
                  <a:pt x="8744565" y="5916508"/>
                  <a:pt x="8747871" y="5923039"/>
                </a:cubicBezTo>
                <a:cubicBezTo>
                  <a:pt x="8754484" y="5936103"/>
                  <a:pt x="8743463" y="5945385"/>
                  <a:pt x="8721419" y="5945385"/>
                </a:cubicBezTo>
                <a:cubicBezTo>
                  <a:pt x="8698274" y="5941947"/>
                  <a:pt x="8692763" y="5932665"/>
                  <a:pt x="8709296" y="5923039"/>
                </a:cubicBezTo>
                <a:cubicBezTo>
                  <a:pt x="8717011" y="5916508"/>
                  <a:pt x="8724726" y="5912726"/>
                  <a:pt x="8732441" y="5912726"/>
                </a:cubicBezTo>
                <a:close/>
                <a:moveTo>
                  <a:pt x="5822739" y="5912726"/>
                </a:moveTo>
                <a:cubicBezTo>
                  <a:pt x="5831556" y="5912726"/>
                  <a:pt x="5840374" y="5916508"/>
                  <a:pt x="5846986" y="5923727"/>
                </a:cubicBezTo>
                <a:cubicBezTo>
                  <a:pt x="5860212" y="5934729"/>
                  <a:pt x="5848088" y="5945385"/>
                  <a:pt x="5822739" y="5945385"/>
                </a:cubicBezTo>
                <a:cubicBezTo>
                  <a:pt x="5796287" y="5945385"/>
                  <a:pt x="5785266" y="5934729"/>
                  <a:pt x="5797389" y="5923727"/>
                </a:cubicBezTo>
                <a:cubicBezTo>
                  <a:pt x="5804002" y="5916508"/>
                  <a:pt x="5813923" y="5912726"/>
                  <a:pt x="5822739" y="5912726"/>
                </a:cubicBezTo>
                <a:close/>
                <a:moveTo>
                  <a:pt x="10362536" y="5904475"/>
                </a:moveTo>
                <a:cubicBezTo>
                  <a:pt x="10424256" y="5902757"/>
                  <a:pt x="10439688" y="5941947"/>
                  <a:pt x="10382374" y="5958793"/>
                </a:cubicBezTo>
                <a:cubicBezTo>
                  <a:pt x="10359228" y="5965325"/>
                  <a:pt x="10359228" y="5963263"/>
                  <a:pt x="10382374" y="5946417"/>
                </a:cubicBezTo>
                <a:cubicBezTo>
                  <a:pt x="10402212" y="5929571"/>
                  <a:pt x="10396702" y="5925103"/>
                  <a:pt x="10354820" y="5916508"/>
                </a:cubicBezTo>
                <a:cubicBezTo>
                  <a:pt x="10303020" y="5908257"/>
                  <a:pt x="10301916" y="5907569"/>
                  <a:pt x="10362536" y="5904475"/>
                </a:cubicBezTo>
                <a:close/>
                <a:moveTo>
                  <a:pt x="9852235" y="5897256"/>
                </a:moveTo>
                <a:cubicBezTo>
                  <a:pt x="9862155" y="5897256"/>
                  <a:pt x="9859951" y="5905507"/>
                  <a:pt x="9842316" y="5919945"/>
                </a:cubicBezTo>
                <a:cubicBezTo>
                  <a:pt x="9826886" y="5931291"/>
                  <a:pt x="9800434" y="5940573"/>
                  <a:pt x="9785004" y="5940573"/>
                </a:cubicBezTo>
                <a:cubicBezTo>
                  <a:pt x="9765165" y="5938510"/>
                  <a:pt x="9769573" y="5933353"/>
                  <a:pt x="9794923" y="5919945"/>
                </a:cubicBezTo>
                <a:cubicBezTo>
                  <a:pt x="9821375" y="5905507"/>
                  <a:pt x="9842316" y="5897256"/>
                  <a:pt x="9852235" y="5897256"/>
                </a:cubicBezTo>
                <a:close/>
                <a:moveTo>
                  <a:pt x="10078178" y="5893131"/>
                </a:moveTo>
                <a:cubicBezTo>
                  <a:pt x="10086996" y="5893131"/>
                  <a:pt x="10095812" y="5897256"/>
                  <a:pt x="10102426" y="5904475"/>
                </a:cubicBezTo>
                <a:cubicBezTo>
                  <a:pt x="10115652" y="5915133"/>
                  <a:pt x="10104630" y="5925790"/>
                  <a:pt x="10078178" y="5925790"/>
                </a:cubicBezTo>
                <a:cubicBezTo>
                  <a:pt x="10051726" y="5925790"/>
                  <a:pt x="10040704" y="5915133"/>
                  <a:pt x="10053932" y="5904475"/>
                </a:cubicBezTo>
                <a:cubicBezTo>
                  <a:pt x="10060544" y="5897256"/>
                  <a:pt x="10069360" y="5893131"/>
                  <a:pt x="10078178" y="5893131"/>
                </a:cubicBezTo>
                <a:close/>
                <a:moveTo>
                  <a:pt x="9939306" y="5893131"/>
                </a:moveTo>
                <a:cubicBezTo>
                  <a:pt x="9949225" y="5893818"/>
                  <a:pt x="9959144" y="5897599"/>
                  <a:pt x="9965758" y="5905507"/>
                </a:cubicBezTo>
                <a:cubicBezTo>
                  <a:pt x="9977882" y="5917195"/>
                  <a:pt x="9962452" y="5928884"/>
                  <a:pt x="9932693" y="5925103"/>
                </a:cubicBezTo>
                <a:cubicBezTo>
                  <a:pt x="9901833" y="5925103"/>
                  <a:pt x="9890811" y="5913413"/>
                  <a:pt x="9909548" y="5901725"/>
                </a:cubicBezTo>
                <a:cubicBezTo>
                  <a:pt x="9918365" y="5895537"/>
                  <a:pt x="9928284" y="5892787"/>
                  <a:pt x="9939306" y="5893131"/>
                </a:cubicBezTo>
                <a:close/>
                <a:moveTo>
                  <a:pt x="9580002" y="5893131"/>
                </a:moveTo>
                <a:cubicBezTo>
                  <a:pt x="9587717" y="5893818"/>
                  <a:pt x="9593228" y="5897256"/>
                  <a:pt x="9596535" y="5903444"/>
                </a:cubicBezTo>
                <a:cubicBezTo>
                  <a:pt x="9603147" y="5916508"/>
                  <a:pt x="9592126" y="5925790"/>
                  <a:pt x="9570082" y="5925790"/>
                </a:cubicBezTo>
                <a:cubicBezTo>
                  <a:pt x="9546937" y="5922696"/>
                  <a:pt x="9541426" y="5913413"/>
                  <a:pt x="9557959" y="5900350"/>
                </a:cubicBezTo>
                <a:cubicBezTo>
                  <a:pt x="9564572" y="5895537"/>
                  <a:pt x="9573389" y="5892787"/>
                  <a:pt x="9580002" y="5893131"/>
                </a:cubicBezTo>
                <a:close/>
                <a:moveTo>
                  <a:pt x="6513793" y="5893131"/>
                </a:moveTo>
                <a:cubicBezTo>
                  <a:pt x="6528121" y="5893131"/>
                  <a:pt x="6541347" y="5896569"/>
                  <a:pt x="6550164" y="5902413"/>
                </a:cubicBezTo>
                <a:cubicBezTo>
                  <a:pt x="6570003" y="5914445"/>
                  <a:pt x="6551266" y="5925790"/>
                  <a:pt x="6504976" y="5925790"/>
                </a:cubicBezTo>
                <a:cubicBezTo>
                  <a:pt x="6461992" y="5921665"/>
                  <a:pt x="6446562" y="5914445"/>
                  <a:pt x="6471911" y="5902413"/>
                </a:cubicBezTo>
                <a:cubicBezTo>
                  <a:pt x="6484034" y="5896569"/>
                  <a:pt x="6499466" y="5893131"/>
                  <a:pt x="6513793" y="5893131"/>
                </a:cubicBezTo>
                <a:close/>
                <a:moveTo>
                  <a:pt x="11384238" y="5887286"/>
                </a:moveTo>
                <a:lnTo>
                  <a:pt x="11451468" y="5887286"/>
                </a:lnTo>
                <a:lnTo>
                  <a:pt x="11394156" y="5903444"/>
                </a:lnTo>
                <a:cubicBezTo>
                  <a:pt x="11363296" y="5912039"/>
                  <a:pt x="11287248" y="5919945"/>
                  <a:pt x="11225528" y="5919945"/>
                </a:cubicBezTo>
                <a:lnTo>
                  <a:pt x="11113106" y="5917883"/>
                </a:lnTo>
                <a:lnTo>
                  <a:pt x="11216708" y="5902413"/>
                </a:lnTo>
                <a:cubicBezTo>
                  <a:pt x="11272920" y="5893818"/>
                  <a:pt x="11348968" y="5887286"/>
                  <a:pt x="11384238" y="5887286"/>
                </a:cubicBezTo>
                <a:close/>
                <a:moveTo>
                  <a:pt x="10618236" y="5877661"/>
                </a:moveTo>
                <a:cubicBezTo>
                  <a:pt x="10662324" y="5879379"/>
                  <a:pt x="10664528" y="5881098"/>
                  <a:pt x="10628156" y="5897256"/>
                </a:cubicBezTo>
                <a:cubicBezTo>
                  <a:pt x="10606112" y="5905507"/>
                  <a:pt x="10569740" y="5914101"/>
                  <a:pt x="10548800" y="5915820"/>
                </a:cubicBezTo>
                <a:cubicBezTo>
                  <a:pt x="10516838" y="5915820"/>
                  <a:pt x="10514632" y="5912039"/>
                  <a:pt x="10537780" y="5897256"/>
                </a:cubicBezTo>
                <a:cubicBezTo>
                  <a:pt x="10554312" y="5885911"/>
                  <a:pt x="10591784" y="5877661"/>
                  <a:pt x="10618236" y="5877661"/>
                </a:cubicBezTo>
                <a:close/>
                <a:moveTo>
                  <a:pt x="11013912" y="5860815"/>
                </a:moveTo>
                <a:cubicBezTo>
                  <a:pt x="11046976" y="5860815"/>
                  <a:pt x="11075632" y="5864253"/>
                  <a:pt x="11075632" y="5870785"/>
                </a:cubicBezTo>
                <a:cubicBezTo>
                  <a:pt x="11075632" y="5876973"/>
                  <a:pt x="11046976" y="5885911"/>
                  <a:pt x="11013912" y="5892099"/>
                </a:cubicBezTo>
                <a:cubicBezTo>
                  <a:pt x="10979744" y="5896225"/>
                  <a:pt x="10951088" y="5892443"/>
                  <a:pt x="10951088" y="5882129"/>
                </a:cubicBezTo>
                <a:cubicBezTo>
                  <a:pt x="10951088" y="5871816"/>
                  <a:pt x="10979744" y="5860815"/>
                  <a:pt x="11013912" y="5860815"/>
                </a:cubicBezTo>
                <a:close/>
                <a:moveTo>
                  <a:pt x="14533108" y="5843282"/>
                </a:moveTo>
                <a:cubicBezTo>
                  <a:pt x="14588216" y="5834687"/>
                  <a:pt x="14669776" y="5864941"/>
                  <a:pt x="14669776" y="5909632"/>
                </a:cubicBezTo>
                <a:cubicBezTo>
                  <a:pt x="14669776" y="5925103"/>
                  <a:pt x="14651040" y="5938166"/>
                  <a:pt x="14625690" y="5938166"/>
                </a:cubicBezTo>
                <a:cubicBezTo>
                  <a:pt x="14555152" y="5938166"/>
                  <a:pt x="14407462" y="5994547"/>
                  <a:pt x="14376602" y="6032019"/>
                </a:cubicBezTo>
                <a:cubicBezTo>
                  <a:pt x="14353456" y="6058834"/>
                  <a:pt x="14307166" y="6069147"/>
                  <a:pt x="14162784" y="6080149"/>
                </a:cubicBezTo>
                <a:cubicBezTo>
                  <a:pt x="14042648" y="6089431"/>
                  <a:pt x="13983132" y="6087368"/>
                  <a:pt x="13989744" y="6076367"/>
                </a:cubicBezTo>
                <a:cubicBezTo>
                  <a:pt x="13996356" y="6065366"/>
                  <a:pt x="14066896" y="6049552"/>
                  <a:pt x="14144046" y="6041645"/>
                </a:cubicBezTo>
                <a:cubicBezTo>
                  <a:pt x="14270794" y="6027549"/>
                  <a:pt x="14279612" y="6023768"/>
                  <a:pt x="14218992" y="6012767"/>
                </a:cubicBezTo>
                <a:lnTo>
                  <a:pt x="14151760" y="5999703"/>
                </a:lnTo>
                <a:lnTo>
                  <a:pt x="14211278" y="5997641"/>
                </a:lnTo>
                <a:cubicBezTo>
                  <a:pt x="14302756" y="5992827"/>
                  <a:pt x="14501146" y="5953980"/>
                  <a:pt x="14523188" y="5935416"/>
                </a:cubicBezTo>
                <a:cubicBezTo>
                  <a:pt x="14547436" y="5913413"/>
                  <a:pt x="14465876" y="5914101"/>
                  <a:pt x="14376602" y="5936103"/>
                </a:cubicBezTo>
                <a:cubicBezTo>
                  <a:pt x="14214584" y="5977013"/>
                  <a:pt x="14209074" y="5977013"/>
                  <a:pt x="14287328" y="5936103"/>
                </a:cubicBezTo>
                <a:cubicBezTo>
                  <a:pt x="14330312" y="5912726"/>
                  <a:pt x="14390930" y="5892787"/>
                  <a:pt x="14420688" y="5891411"/>
                </a:cubicBezTo>
                <a:cubicBezTo>
                  <a:pt x="14451548" y="5887974"/>
                  <a:pt x="14482408" y="5876285"/>
                  <a:pt x="14491226" y="5865628"/>
                </a:cubicBezTo>
                <a:cubicBezTo>
                  <a:pt x="14498942" y="5852908"/>
                  <a:pt x="14514372" y="5846032"/>
                  <a:pt x="14533108" y="5843282"/>
                </a:cubicBezTo>
                <a:close/>
                <a:moveTo>
                  <a:pt x="6092768" y="5841219"/>
                </a:moveTo>
                <a:cubicBezTo>
                  <a:pt x="6121424" y="5838469"/>
                  <a:pt x="6150080" y="5842938"/>
                  <a:pt x="6158898" y="5858409"/>
                </a:cubicBezTo>
                <a:cubicBezTo>
                  <a:pt x="6171022" y="5880411"/>
                  <a:pt x="6125833" y="5903444"/>
                  <a:pt x="6065214" y="5903444"/>
                </a:cubicBezTo>
                <a:cubicBezTo>
                  <a:pt x="6031047" y="5903444"/>
                  <a:pt x="6022230" y="5892787"/>
                  <a:pt x="6029945" y="5870785"/>
                </a:cubicBezTo>
                <a:cubicBezTo>
                  <a:pt x="6035456" y="5854627"/>
                  <a:pt x="6064112" y="5843969"/>
                  <a:pt x="6092768" y="5841219"/>
                </a:cubicBezTo>
                <a:close/>
                <a:moveTo>
                  <a:pt x="7191622" y="5835375"/>
                </a:moveTo>
                <a:cubicBezTo>
                  <a:pt x="7179498" y="5835375"/>
                  <a:pt x="7168476" y="5837094"/>
                  <a:pt x="7158556" y="5841219"/>
                </a:cubicBezTo>
                <a:cubicBezTo>
                  <a:pt x="7134309" y="5849470"/>
                  <a:pt x="7134309" y="5853939"/>
                  <a:pt x="7155250" y="5868722"/>
                </a:cubicBezTo>
                <a:cubicBezTo>
                  <a:pt x="7189417" y="5889693"/>
                  <a:pt x="7243423" y="5889693"/>
                  <a:pt x="7256649" y="5868722"/>
                </a:cubicBezTo>
                <a:cubicBezTo>
                  <a:pt x="7263262" y="5857377"/>
                  <a:pt x="7247832" y="5846032"/>
                  <a:pt x="7226891" y="5840188"/>
                </a:cubicBezTo>
                <a:cubicBezTo>
                  <a:pt x="7215869" y="5837094"/>
                  <a:pt x="7203745" y="5835375"/>
                  <a:pt x="7191622" y="5835375"/>
                </a:cubicBezTo>
                <a:close/>
                <a:moveTo>
                  <a:pt x="6229436" y="5834000"/>
                </a:moveTo>
                <a:cubicBezTo>
                  <a:pt x="6236048" y="5828155"/>
                  <a:pt x="6265807" y="5840188"/>
                  <a:pt x="6293361" y="5861503"/>
                </a:cubicBezTo>
                <a:cubicBezTo>
                  <a:pt x="6323120" y="5882817"/>
                  <a:pt x="6357286" y="5901725"/>
                  <a:pt x="6372716" y="5901725"/>
                </a:cubicBezTo>
                <a:cubicBezTo>
                  <a:pt x="6385942" y="5901725"/>
                  <a:pt x="6403577" y="5909289"/>
                  <a:pt x="6410190" y="5919945"/>
                </a:cubicBezTo>
                <a:cubicBezTo>
                  <a:pt x="6433336" y="5953293"/>
                  <a:pt x="6348469" y="5937479"/>
                  <a:pt x="6291156" y="5896569"/>
                </a:cubicBezTo>
                <a:cubicBezTo>
                  <a:pt x="6259194" y="5875254"/>
                  <a:pt x="6229436" y="5854283"/>
                  <a:pt x="6226130" y="5851189"/>
                </a:cubicBezTo>
                <a:cubicBezTo>
                  <a:pt x="6220618" y="5848095"/>
                  <a:pt x="6222823" y="5840188"/>
                  <a:pt x="6229436" y="5834000"/>
                </a:cubicBezTo>
                <a:close/>
                <a:moveTo>
                  <a:pt x="9620782" y="5832281"/>
                </a:moveTo>
                <a:cubicBezTo>
                  <a:pt x="9624088" y="5830562"/>
                  <a:pt x="9628497" y="5831593"/>
                  <a:pt x="9634008" y="5835031"/>
                </a:cubicBezTo>
                <a:cubicBezTo>
                  <a:pt x="9643927" y="5841563"/>
                  <a:pt x="9653847" y="5852564"/>
                  <a:pt x="9653847" y="5857377"/>
                </a:cubicBezTo>
                <a:cubicBezTo>
                  <a:pt x="9653847" y="5862534"/>
                  <a:pt x="9643927" y="5865628"/>
                  <a:pt x="9634008" y="5865628"/>
                </a:cubicBezTo>
                <a:cubicBezTo>
                  <a:pt x="9622986" y="5865628"/>
                  <a:pt x="9616373" y="5857033"/>
                  <a:pt x="9616373" y="5843282"/>
                </a:cubicBezTo>
                <a:cubicBezTo>
                  <a:pt x="9616373" y="5837437"/>
                  <a:pt x="9617475" y="5833656"/>
                  <a:pt x="9620782" y="5832281"/>
                </a:cubicBezTo>
                <a:close/>
                <a:moveTo>
                  <a:pt x="11201280" y="5830906"/>
                </a:moveTo>
                <a:cubicBezTo>
                  <a:pt x="11210096" y="5830906"/>
                  <a:pt x="11218914" y="5834000"/>
                  <a:pt x="11225528" y="5840188"/>
                </a:cubicBezTo>
                <a:cubicBezTo>
                  <a:pt x="11237650" y="5856002"/>
                  <a:pt x="11227732" y="5863565"/>
                  <a:pt x="11201280" y="5863565"/>
                </a:cubicBezTo>
                <a:cubicBezTo>
                  <a:pt x="11173724" y="5863565"/>
                  <a:pt x="11163806" y="5856002"/>
                  <a:pt x="11177032" y="5840188"/>
                </a:cubicBezTo>
                <a:cubicBezTo>
                  <a:pt x="11183644" y="5834000"/>
                  <a:pt x="11192462" y="5830906"/>
                  <a:pt x="11201280" y="5830906"/>
                </a:cubicBezTo>
                <a:close/>
                <a:moveTo>
                  <a:pt x="10002128" y="5818529"/>
                </a:moveTo>
                <a:cubicBezTo>
                  <a:pt x="10014252" y="5818529"/>
                  <a:pt x="10025276" y="5822311"/>
                  <a:pt x="10034092" y="5828843"/>
                </a:cubicBezTo>
                <a:cubicBezTo>
                  <a:pt x="10052828" y="5842595"/>
                  <a:pt x="10037398" y="5851189"/>
                  <a:pt x="10002128" y="5851189"/>
                </a:cubicBezTo>
                <a:cubicBezTo>
                  <a:pt x="9966860" y="5851189"/>
                  <a:pt x="9952532" y="5842595"/>
                  <a:pt x="9970168" y="5828843"/>
                </a:cubicBezTo>
                <a:cubicBezTo>
                  <a:pt x="9978984" y="5822311"/>
                  <a:pt x="9991108" y="5818529"/>
                  <a:pt x="10002128" y="5818529"/>
                </a:cubicBezTo>
                <a:close/>
                <a:moveTo>
                  <a:pt x="9517179" y="5817498"/>
                </a:moveTo>
                <a:cubicBezTo>
                  <a:pt x="9535916" y="5815435"/>
                  <a:pt x="9557959" y="5827811"/>
                  <a:pt x="9564572" y="5839157"/>
                </a:cubicBezTo>
                <a:cubicBezTo>
                  <a:pt x="9578900" y="5866315"/>
                  <a:pt x="9578900" y="5866315"/>
                  <a:pt x="9524894" y="5839157"/>
                </a:cubicBezTo>
                <a:cubicBezTo>
                  <a:pt x="9492931" y="5824030"/>
                  <a:pt x="9490727" y="5819217"/>
                  <a:pt x="9517179" y="5817498"/>
                </a:cubicBezTo>
                <a:close/>
                <a:moveTo>
                  <a:pt x="16218312" y="5815435"/>
                </a:moveTo>
                <a:cubicBezTo>
                  <a:pt x="16241456" y="5815435"/>
                  <a:pt x="16255784" y="5825061"/>
                  <a:pt x="16249172" y="5838125"/>
                </a:cubicBezTo>
                <a:cubicBezTo>
                  <a:pt x="16234844" y="5865971"/>
                  <a:pt x="16237048" y="5865971"/>
                  <a:pt x="16202880" y="5838125"/>
                </a:cubicBezTo>
                <a:cubicBezTo>
                  <a:pt x="16180838" y="5821280"/>
                  <a:pt x="16181940" y="5815435"/>
                  <a:pt x="16218312" y="5815435"/>
                </a:cubicBezTo>
                <a:close/>
                <a:moveTo>
                  <a:pt x="4557459" y="5815435"/>
                </a:moveTo>
                <a:cubicBezTo>
                  <a:pt x="4561868" y="5815435"/>
                  <a:pt x="4556357" y="5835031"/>
                  <a:pt x="4546438" y="5858409"/>
                </a:cubicBezTo>
                <a:cubicBezTo>
                  <a:pt x="4537620" y="5883161"/>
                  <a:pt x="4519986" y="5903444"/>
                  <a:pt x="4511168" y="5903444"/>
                </a:cubicBezTo>
                <a:cubicBezTo>
                  <a:pt x="4500147" y="5903444"/>
                  <a:pt x="4504556" y="5883161"/>
                  <a:pt x="4521088" y="5858409"/>
                </a:cubicBezTo>
                <a:cubicBezTo>
                  <a:pt x="4537620" y="5835031"/>
                  <a:pt x="4555255" y="5815435"/>
                  <a:pt x="4557459" y="5815435"/>
                </a:cubicBezTo>
                <a:close/>
                <a:moveTo>
                  <a:pt x="10541084" y="5812685"/>
                </a:moveTo>
                <a:cubicBezTo>
                  <a:pt x="10548800" y="5813373"/>
                  <a:pt x="10554312" y="5817842"/>
                  <a:pt x="10557618" y="5824717"/>
                </a:cubicBezTo>
                <a:cubicBezTo>
                  <a:pt x="10564232" y="5838125"/>
                  <a:pt x="10552108" y="5847407"/>
                  <a:pt x="10530064" y="5843969"/>
                </a:cubicBezTo>
                <a:cubicBezTo>
                  <a:pt x="10505816" y="5843969"/>
                  <a:pt x="10501408" y="5834000"/>
                  <a:pt x="10517940" y="5820593"/>
                </a:cubicBezTo>
                <a:cubicBezTo>
                  <a:pt x="10525656" y="5814061"/>
                  <a:pt x="10534472" y="5811997"/>
                  <a:pt x="10541084" y="5812685"/>
                </a:cubicBezTo>
                <a:close/>
                <a:moveTo>
                  <a:pt x="12664948" y="5811654"/>
                </a:moveTo>
                <a:cubicBezTo>
                  <a:pt x="12668254" y="5810279"/>
                  <a:pt x="12670458" y="5809935"/>
                  <a:pt x="12673764" y="5811654"/>
                </a:cubicBezTo>
                <a:cubicBezTo>
                  <a:pt x="12679276" y="5814404"/>
                  <a:pt x="12685888" y="5822999"/>
                  <a:pt x="12692500" y="5838125"/>
                </a:cubicBezTo>
                <a:cubicBezTo>
                  <a:pt x="12710136" y="5873191"/>
                  <a:pt x="12707932" y="5884536"/>
                  <a:pt x="12674868" y="5909632"/>
                </a:cubicBezTo>
                <a:cubicBezTo>
                  <a:pt x="12639598" y="5936103"/>
                  <a:pt x="12636292" y="5939885"/>
                  <a:pt x="12667152" y="5946417"/>
                </a:cubicBezTo>
                <a:cubicBezTo>
                  <a:pt x="12686992" y="5949855"/>
                  <a:pt x="12640700" y="5952261"/>
                  <a:pt x="12565752" y="5952261"/>
                </a:cubicBezTo>
                <a:cubicBezTo>
                  <a:pt x="12490806" y="5952261"/>
                  <a:pt x="12434596" y="5946417"/>
                  <a:pt x="12439004" y="5938166"/>
                </a:cubicBezTo>
                <a:cubicBezTo>
                  <a:pt x="12444516" y="5929915"/>
                  <a:pt x="12426880" y="5923039"/>
                  <a:pt x="12399328" y="5923039"/>
                </a:cubicBezTo>
                <a:cubicBezTo>
                  <a:pt x="12371772" y="5923039"/>
                  <a:pt x="12349730" y="5913413"/>
                  <a:pt x="12349730" y="5903444"/>
                </a:cubicBezTo>
                <a:cubicBezTo>
                  <a:pt x="12349730" y="5891755"/>
                  <a:pt x="12359648" y="5881098"/>
                  <a:pt x="12372876" y="5881098"/>
                </a:cubicBezTo>
                <a:cubicBezTo>
                  <a:pt x="12459946" y="5879379"/>
                  <a:pt x="12647312" y="5839844"/>
                  <a:pt x="12658336" y="5819905"/>
                </a:cubicBezTo>
                <a:cubicBezTo>
                  <a:pt x="12660540" y="5815779"/>
                  <a:pt x="12662744" y="5813029"/>
                  <a:pt x="12664948" y="5811654"/>
                </a:cubicBezTo>
                <a:close/>
                <a:moveTo>
                  <a:pt x="11624508" y="5803059"/>
                </a:moveTo>
                <a:cubicBezTo>
                  <a:pt x="11663084" y="5803059"/>
                  <a:pt x="11663084" y="5803059"/>
                  <a:pt x="11624508" y="5821967"/>
                </a:cubicBezTo>
                <a:cubicBezTo>
                  <a:pt x="11604670" y="5832969"/>
                  <a:pt x="11570504" y="5841219"/>
                  <a:pt x="11548460" y="5841219"/>
                </a:cubicBezTo>
                <a:cubicBezTo>
                  <a:pt x="11513190" y="5841219"/>
                  <a:pt x="11513190" y="5840531"/>
                  <a:pt x="11548460" y="5821967"/>
                </a:cubicBezTo>
                <a:cubicBezTo>
                  <a:pt x="11570504" y="5810623"/>
                  <a:pt x="11604670" y="5803059"/>
                  <a:pt x="11624508" y="5803059"/>
                </a:cubicBezTo>
                <a:close/>
                <a:moveTo>
                  <a:pt x="15644086" y="5794121"/>
                </a:moveTo>
                <a:cubicBezTo>
                  <a:pt x="15652904" y="5794121"/>
                  <a:pt x="15661720" y="5796527"/>
                  <a:pt x="15668332" y="5802372"/>
                </a:cubicBezTo>
                <a:cubicBezTo>
                  <a:pt x="15681560" y="5814404"/>
                  <a:pt x="15670538" y="5827124"/>
                  <a:pt x="15644086" y="5827124"/>
                </a:cubicBezTo>
                <a:cubicBezTo>
                  <a:pt x="15618736" y="5827124"/>
                  <a:pt x="15606612" y="5814404"/>
                  <a:pt x="15619838" y="5802372"/>
                </a:cubicBezTo>
                <a:cubicBezTo>
                  <a:pt x="15626452" y="5796527"/>
                  <a:pt x="15635268" y="5794121"/>
                  <a:pt x="15644086" y="5794121"/>
                </a:cubicBezTo>
                <a:close/>
                <a:moveTo>
                  <a:pt x="11731418" y="5793089"/>
                </a:moveTo>
                <a:cubicBezTo>
                  <a:pt x="11738032" y="5794121"/>
                  <a:pt x="11742440" y="5798934"/>
                  <a:pt x="11744644" y="5805466"/>
                </a:cubicBezTo>
                <a:cubicBezTo>
                  <a:pt x="11750156" y="5818873"/>
                  <a:pt x="11740236" y="5829187"/>
                  <a:pt x="11723704" y="5825749"/>
                </a:cubicBezTo>
                <a:cubicBezTo>
                  <a:pt x="11704966" y="5825749"/>
                  <a:pt x="11699456" y="5815779"/>
                  <a:pt x="11713784" y="5802372"/>
                </a:cubicBezTo>
                <a:cubicBezTo>
                  <a:pt x="11719294" y="5795496"/>
                  <a:pt x="11725908" y="5792402"/>
                  <a:pt x="11731418" y="5793089"/>
                </a:cubicBezTo>
                <a:close/>
                <a:moveTo>
                  <a:pt x="12319972" y="5789308"/>
                </a:moveTo>
                <a:cubicBezTo>
                  <a:pt x="12303440" y="5789652"/>
                  <a:pt x="12283600" y="5792402"/>
                  <a:pt x="12262660" y="5797903"/>
                </a:cubicBezTo>
                <a:lnTo>
                  <a:pt x="12186610" y="5816811"/>
                </a:lnTo>
                <a:lnTo>
                  <a:pt x="12279192" y="5814748"/>
                </a:lnTo>
                <a:cubicBezTo>
                  <a:pt x="12328788" y="5813029"/>
                  <a:pt x="12362956" y="5804779"/>
                  <a:pt x="12354138" y="5795153"/>
                </a:cubicBezTo>
                <a:cubicBezTo>
                  <a:pt x="12349730" y="5791371"/>
                  <a:pt x="12336504" y="5788964"/>
                  <a:pt x="12319972" y="5789308"/>
                </a:cubicBezTo>
                <a:close/>
                <a:moveTo>
                  <a:pt x="15856804" y="5779682"/>
                </a:moveTo>
                <a:cubicBezTo>
                  <a:pt x="15872232" y="5781401"/>
                  <a:pt x="15908604" y="5789995"/>
                  <a:pt x="15933954" y="5797903"/>
                </a:cubicBezTo>
                <a:lnTo>
                  <a:pt x="15980244" y="5814748"/>
                </a:lnTo>
                <a:lnTo>
                  <a:pt x="15933954" y="5815435"/>
                </a:lnTo>
                <a:cubicBezTo>
                  <a:pt x="15908604" y="5815435"/>
                  <a:pt x="15872232" y="5807873"/>
                  <a:pt x="15856804" y="5797903"/>
                </a:cubicBezTo>
                <a:cubicBezTo>
                  <a:pt x="15831452" y="5780026"/>
                  <a:pt x="15831452" y="5777963"/>
                  <a:pt x="15856804" y="5779682"/>
                </a:cubicBezTo>
                <a:close/>
                <a:moveTo>
                  <a:pt x="9133627" y="5777619"/>
                </a:moveTo>
                <a:cubicBezTo>
                  <a:pt x="9142444" y="5777619"/>
                  <a:pt x="9153466" y="5786214"/>
                  <a:pt x="9158977" y="5797215"/>
                </a:cubicBezTo>
                <a:cubicBezTo>
                  <a:pt x="9166692" y="5808216"/>
                  <a:pt x="9158977" y="5815435"/>
                  <a:pt x="9143547" y="5815435"/>
                </a:cubicBezTo>
                <a:cubicBezTo>
                  <a:pt x="9129218" y="5815435"/>
                  <a:pt x="9117095" y="5808216"/>
                  <a:pt x="9117095" y="5797215"/>
                </a:cubicBezTo>
                <a:cubicBezTo>
                  <a:pt x="9117095" y="5786214"/>
                  <a:pt x="9124810" y="5777619"/>
                  <a:pt x="9133627" y="5777619"/>
                </a:cubicBezTo>
                <a:close/>
                <a:moveTo>
                  <a:pt x="10383476" y="5775901"/>
                </a:moveTo>
                <a:cubicBezTo>
                  <a:pt x="10388988" y="5776588"/>
                  <a:pt x="10394498" y="5781057"/>
                  <a:pt x="10396702" y="5787933"/>
                </a:cubicBezTo>
                <a:cubicBezTo>
                  <a:pt x="10402212" y="5801684"/>
                  <a:pt x="10391192" y="5808216"/>
                  <a:pt x="10375760" y="5808216"/>
                </a:cubicBezTo>
                <a:cubicBezTo>
                  <a:pt x="10357024" y="5804779"/>
                  <a:pt x="10352616" y="5798590"/>
                  <a:pt x="10365842" y="5784839"/>
                </a:cubicBezTo>
                <a:cubicBezTo>
                  <a:pt x="10371352" y="5777963"/>
                  <a:pt x="10377966" y="5774869"/>
                  <a:pt x="10383476" y="5775901"/>
                </a:cubicBezTo>
                <a:close/>
                <a:moveTo>
                  <a:pt x="6898447" y="5772463"/>
                </a:moveTo>
                <a:cubicBezTo>
                  <a:pt x="6918287" y="5775213"/>
                  <a:pt x="6921592" y="5781057"/>
                  <a:pt x="6910570" y="5792059"/>
                </a:cubicBezTo>
                <a:cubicBezTo>
                  <a:pt x="6897344" y="5807529"/>
                  <a:pt x="6726510" y="5815092"/>
                  <a:pt x="6706671" y="5801341"/>
                </a:cubicBezTo>
                <a:cubicBezTo>
                  <a:pt x="6695650" y="5794809"/>
                  <a:pt x="6735327" y="5784495"/>
                  <a:pt x="6793742" y="5776588"/>
                </a:cubicBezTo>
                <a:cubicBezTo>
                  <a:pt x="6843339" y="5771087"/>
                  <a:pt x="6878608" y="5770056"/>
                  <a:pt x="6898447" y="5772463"/>
                </a:cubicBezTo>
                <a:close/>
                <a:moveTo>
                  <a:pt x="5526258" y="5769369"/>
                </a:moveTo>
                <a:cubicBezTo>
                  <a:pt x="5530666" y="5769713"/>
                  <a:pt x="5536177" y="5774525"/>
                  <a:pt x="5540586" y="5782776"/>
                </a:cubicBezTo>
                <a:cubicBezTo>
                  <a:pt x="5547199" y="5796527"/>
                  <a:pt x="5544994" y="5815092"/>
                  <a:pt x="5536177" y="5827124"/>
                </a:cubicBezTo>
                <a:cubicBezTo>
                  <a:pt x="5524054" y="5840531"/>
                  <a:pt x="5514134" y="5840875"/>
                  <a:pt x="5505316" y="5823687"/>
                </a:cubicBezTo>
                <a:cubicBezTo>
                  <a:pt x="5498704" y="5810279"/>
                  <a:pt x="5499806" y="5789995"/>
                  <a:pt x="5510828" y="5779682"/>
                </a:cubicBezTo>
                <a:cubicBezTo>
                  <a:pt x="5515236" y="5772807"/>
                  <a:pt x="5520747" y="5769025"/>
                  <a:pt x="5526258" y="5769369"/>
                </a:cubicBezTo>
                <a:close/>
                <a:moveTo>
                  <a:pt x="13407804" y="5761805"/>
                </a:moveTo>
                <a:cubicBezTo>
                  <a:pt x="13400088" y="5761805"/>
                  <a:pt x="13391272" y="5763525"/>
                  <a:pt x="13384658" y="5766619"/>
                </a:cubicBezTo>
                <a:cubicBezTo>
                  <a:pt x="13370330" y="5771431"/>
                  <a:pt x="13381352" y="5775901"/>
                  <a:pt x="13407804" y="5775901"/>
                </a:cubicBezTo>
                <a:cubicBezTo>
                  <a:pt x="13435356" y="5775901"/>
                  <a:pt x="13446380" y="5771431"/>
                  <a:pt x="13432052" y="5766619"/>
                </a:cubicBezTo>
                <a:cubicBezTo>
                  <a:pt x="13425438" y="5763525"/>
                  <a:pt x="13416620" y="5761805"/>
                  <a:pt x="13407804" y="5761805"/>
                </a:cubicBezTo>
                <a:close/>
                <a:moveTo>
                  <a:pt x="14209074" y="5756993"/>
                </a:moveTo>
                <a:cubicBezTo>
                  <a:pt x="14228912" y="5754929"/>
                  <a:pt x="14221196" y="5775901"/>
                  <a:pt x="14183724" y="5797903"/>
                </a:cubicBezTo>
                <a:cubicBezTo>
                  <a:pt x="14120900" y="5837094"/>
                  <a:pt x="13836544" y="5901725"/>
                  <a:pt x="13693264" y="5909632"/>
                </a:cubicBezTo>
                <a:cubicBezTo>
                  <a:pt x="13599580" y="5915820"/>
                  <a:pt x="13572024" y="5912383"/>
                  <a:pt x="13606192" y="5901725"/>
                </a:cubicBezTo>
                <a:cubicBezTo>
                  <a:pt x="13631542" y="5892099"/>
                  <a:pt x="13681140" y="5882817"/>
                  <a:pt x="13715306" y="5882817"/>
                </a:cubicBezTo>
                <a:cubicBezTo>
                  <a:pt x="13771516" y="5881442"/>
                  <a:pt x="13833236" y="5857377"/>
                  <a:pt x="13995254" y="5774525"/>
                </a:cubicBezTo>
                <a:cubicBezTo>
                  <a:pt x="14015092" y="5765243"/>
                  <a:pt x="14031626" y="5760430"/>
                  <a:pt x="14047056" y="5759399"/>
                </a:cubicBezTo>
                <a:cubicBezTo>
                  <a:pt x="14062486" y="5758367"/>
                  <a:pt x="14076814" y="5761461"/>
                  <a:pt x="14093348" y="5768681"/>
                </a:cubicBezTo>
                <a:cubicBezTo>
                  <a:pt x="14125308" y="5784151"/>
                  <a:pt x="14150660" y="5783120"/>
                  <a:pt x="14179316" y="5767306"/>
                </a:cubicBezTo>
                <a:cubicBezTo>
                  <a:pt x="14192540" y="5760774"/>
                  <a:pt x="14202460" y="5757680"/>
                  <a:pt x="14209074" y="5756993"/>
                </a:cubicBezTo>
                <a:close/>
                <a:moveTo>
                  <a:pt x="14841712" y="5740835"/>
                </a:moveTo>
                <a:cubicBezTo>
                  <a:pt x="14850532" y="5740835"/>
                  <a:pt x="14858246" y="5748741"/>
                  <a:pt x="14858246" y="5759399"/>
                </a:cubicBezTo>
                <a:cubicBezTo>
                  <a:pt x="14858246" y="5769025"/>
                  <a:pt x="14846122" y="5777619"/>
                  <a:pt x="14829590" y="5777619"/>
                </a:cubicBezTo>
                <a:cubicBezTo>
                  <a:pt x="14815260" y="5777619"/>
                  <a:pt x="14808648" y="5769025"/>
                  <a:pt x="14814160" y="5759399"/>
                </a:cubicBezTo>
                <a:cubicBezTo>
                  <a:pt x="14819670" y="5748741"/>
                  <a:pt x="14832896" y="5740835"/>
                  <a:pt x="14841712" y="5740835"/>
                </a:cubicBezTo>
                <a:close/>
                <a:moveTo>
                  <a:pt x="16455276" y="5711957"/>
                </a:moveTo>
                <a:cubicBezTo>
                  <a:pt x="16462992" y="5710925"/>
                  <a:pt x="16470706" y="5711269"/>
                  <a:pt x="16474012" y="5714363"/>
                </a:cubicBezTo>
                <a:cubicBezTo>
                  <a:pt x="16479524" y="5718489"/>
                  <a:pt x="16478420" y="5732240"/>
                  <a:pt x="16469604" y="5742209"/>
                </a:cubicBezTo>
                <a:cubicBezTo>
                  <a:pt x="16453072" y="5763181"/>
                  <a:pt x="16392452" y="5765243"/>
                  <a:pt x="16392452" y="5743929"/>
                </a:cubicBezTo>
                <a:cubicBezTo>
                  <a:pt x="16392452" y="5731209"/>
                  <a:pt x="16429926" y="5714707"/>
                  <a:pt x="16455276" y="5711957"/>
                </a:cubicBezTo>
                <a:close/>
                <a:moveTo>
                  <a:pt x="6883016" y="5694080"/>
                </a:moveTo>
                <a:cubicBezTo>
                  <a:pt x="6891834" y="5694080"/>
                  <a:pt x="6900651" y="5696487"/>
                  <a:pt x="6907264" y="5701987"/>
                </a:cubicBezTo>
                <a:cubicBezTo>
                  <a:pt x="6920490" y="5716082"/>
                  <a:pt x="6908366" y="5726395"/>
                  <a:pt x="6881914" y="5726395"/>
                </a:cubicBezTo>
                <a:cubicBezTo>
                  <a:pt x="6856565" y="5726395"/>
                  <a:pt x="6845543" y="5716082"/>
                  <a:pt x="6858769" y="5701987"/>
                </a:cubicBezTo>
                <a:cubicBezTo>
                  <a:pt x="6865382" y="5696487"/>
                  <a:pt x="6874200" y="5694080"/>
                  <a:pt x="6883016" y="5694080"/>
                </a:cubicBezTo>
                <a:close/>
                <a:moveTo>
                  <a:pt x="5007140" y="5685829"/>
                </a:moveTo>
                <a:cubicBezTo>
                  <a:pt x="5023673" y="5686517"/>
                  <a:pt x="5022570" y="5695111"/>
                  <a:pt x="5008243" y="5712301"/>
                </a:cubicBezTo>
                <a:cubicBezTo>
                  <a:pt x="4989506" y="5735334"/>
                  <a:pt x="4923376" y="5754929"/>
                  <a:pt x="4787810" y="5774525"/>
                </a:cubicBezTo>
                <a:cubicBezTo>
                  <a:pt x="4766870" y="5777963"/>
                  <a:pt x="4724988" y="5769713"/>
                  <a:pt x="4693025" y="5755273"/>
                </a:cubicBezTo>
                <a:lnTo>
                  <a:pt x="4636814" y="5728459"/>
                </a:lnTo>
                <a:lnTo>
                  <a:pt x="4721681" y="5728459"/>
                </a:lnTo>
                <a:cubicBezTo>
                  <a:pt x="4769074" y="5727083"/>
                  <a:pt x="4846225" y="5717801"/>
                  <a:pt x="4893618" y="5706457"/>
                </a:cubicBezTo>
                <a:cubicBezTo>
                  <a:pt x="4954237" y="5692361"/>
                  <a:pt x="4989506" y="5684798"/>
                  <a:pt x="5007140" y="5685829"/>
                </a:cubicBezTo>
                <a:close/>
                <a:moveTo>
                  <a:pt x="12214164" y="5666233"/>
                </a:moveTo>
                <a:cubicBezTo>
                  <a:pt x="12260456" y="5667609"/>
                  <a:pt x="12261556" y="5670015"/>
                  <a:pt x="12228492" y="5683767"/>
                </a:cubicBezTo>
                <a:cubicBezTo>
                  <a:pt x="12176692" y="5704737"/>
                  <a:pt x="12162364" y="5704737"/>
                  <a:pt x="12162364" y="5683767"/>
                </a:cubicBezTo>
                <a:cubicBezTo>
                  <a:pt x="12162364" y="5674485"/>
                  <a:pt x="12185508" y="5664859"/>
                  <a:pt x="12214164" y="5666233"/>
                </a:cubicBezTo>
                <a:close/>
                <a:moveTo>
                  <a:pt x="11987120" y="5655920"/>
                </a:moveTo>
                <a:cubicBezTo>
                  <a:pt x="11995936" y="5655920"/>
                  <a:pt x="12005856" y="5659358"/>
                  <a:pt x="12012468" y="5665546"/>
                </a:cubicBezTo>
                <a:cubicBezTo>
                  <a:pt x="12024592" y="5681360"/>
                  <a:pt x="12013572" y="5688923"/>
                  <a:pt x="11987120" y="5688923"/>
                </a:cubicBezTo>
                <a:cubicBezTo>
                  <a:pt x="11959564" y="5688923"/>
                  <a:pt x="11949646" y="5681360"/>
                  <a:pt x="11962872" y="5665546"/>
                </a:cubicBezTo>
                <a:cubicBezTo>
                  <a:pt x="11969484" y="5659358"/>
                  <a:pt x="11978302" y="5655920"/>
                  <a:pt x="11987120" y="5655920"/>
                </a:cubicBezTo>
                <a:close/>
                <a:moveTo>
                  <a:pt x="11774402" y="5655920"/>
                </a:moveTo>
                <a:cubicBezTo>
                  <a:pt x="11786526" y="5655920"/>
                  <a:pt x="11798650" y="5659358"/>
                  <a:pt x="11807468" y="5666233"/>
                </a:cubicBezTo>
                <a:cubicBezTo>
                  <a:pt x="11825102" y="5679641"/>
                  <a:pt x="11810774" y="5688923"/>
                  <a:pt x="11775504" y="5688923"/>
                </a:cubicBezTo>
                <a:cubicBezTo>
                  <a:pt x="11740236" y="5688923"/>
                  <a:pt x="11724804" y="5679641"/>
                  <a:pt x="11743542" y="5666233"/>
                </a:cubicBezTo>
                <a:cubicBezTo>
                  <a:pt x="11752360" y="5659358"/>
                  <a:pt x="11763380" y="5655920"/>
                  <a:pt x="11774402" y="5655920"/>
                </a:cubicBezTo>
                <a:close/>
                <a:moveTo>
                  <a:pt x="11602464" y="5655920"/>
                </a:moveTo>
                <a:cubicBezTo>
                  <a:pt x="11609078" y="5656607"/>
                  <a:pt x="11614588" y="5661421"/>
                  <a:pt x="11617896" y="5668297"/>
                </a:cubicBezTo>
                <a:cubicBezTo>
                  <a:pt x="11625612" y="5681704"/>
                  <a:pt x="11613488" y="5690986"/>
                  <a:pt x="11591444" y="5687548"/>
                </a:cubicBezTo>
                <a:cubicBezTo>
                  <a:pt x="11567196" y="5687548"/>
                  <a:pt x="11562788" y="5677579"/>
                  <a:pt x="11578218" y="5664171"/>
                </a:cubicBezTo>
                <a:cubicBezTo>
                  <a:pt x="11587036" y="5657639"/>
                  <a:pt x="11594750" y="5655233"/>
                  <a:pt x="11602464" y="5655920"/>
                </a:cubicBezTo>
                <a:close/>
                <a:moveTo>
                  <a:pt x="6534734" y="5655920"/>
                </a:moveTo>
                <a:cubicBezTo>
                  <a:pt x="6542449" y="5656607"/>
                  <a:pt x="6547960" y="5661421"/>
                  <a:pt x="6551266" y="5668297"/>
                </a:cubicBezTo>
                <a:cubicBezTo>
                  <a:pt x="6557880" y="5681704"/>
                  <a:pt x="6545756" y="5690986"/>
                  <a:pt x="6523712" y="5687548"/>
                </a:cubicBezTo>
                <a:cubicBezTo>
                  <a:pt x="6501670" y="5687548"/>
                  <a:pt x="6496158" y="5677579"/>
                  <a:pt x="6511588" y="5664171"/>
                </a:cubicBezTo>
                <a:cubicBezTo>
                  <a:pt x="6519304" y="5657639"/>
                  <a:pt x="6528121" y="5655233"/>
                  <a:pt x="6534734" y="5655920"/>
                </a:cubicBezTo>
                <a:close/>
                <a:moveTo>
                  <a:pt x="6876404" y="5640793"/>
                </a:moveTo>
                <a:cubicBezTo>
                  <a:pt x="6912775" y="5640793"/>
                  <a:pt x="6932614" y="5649389"/>
                  <a:pt x="6926001" y="5660389"/>
                </a:cubicBezTo>
                <a:cubicBezTo>
                  <a:pt x="6919388" y="5671047"/>
                  <a:pt x="6896242" y="5678610"/>
                  <a:pt x="6876404" y="5678610"/>
                </a:cubicBezTo>
                <a:cubicBezTo>
                  <a:pt x="6856565" y="5678610"/>
                  <a:pt x="6833420" y="5671047"/>
                  <a:pt x="6826806" y="5660389"/>
                </a:cubicBezTo>
                <a:cubicBezTo>
                  <a:pt x="6820194" y="5649389"/>
                  <a:pt x="6840032" y="5640793"/>
                  <a:pt x="6876404" y="5640793"/>
                </a:cubicBezTo>
                <a:close/>
                <a:moveTo>
                  <a:pt x="5856907" y="5640793"/>
                </a:moveTo>
                <a:cubicBezTo>
                  <a:pt x="5926342" y="5640793"/>
                  <a:pt x="5990267" y="5649389"/>
                  <a:pt x="5995779" y="5659014"/>
                </a:cubicBezTo>
                <a:cubicBezTo>
                  <a:pt x="6009004" y="5682047"/>
                  <a:pt x="5960509" y="5699925"/>
                  <a:pt x="5887767" y="5699925"/>
                </a:cubicBezTo>
                <a:cubicBezTo>
                  <a:pt x="5855804" y="5699925"/>
                  <a:pt x="5812820" y="5709551"/>
                  <a:pt x="5791878" y="5722614"/>
                </a:cubicBezTo>
                <a:cubicBezTo>
                  <a:pt x="5757712" y="5740491"/>
                  <a:pt x="5753302" y="5738772"/>
                  <a:pt x="5761018" y="5714363"/>
                </a:cubicBezTo>
                <a:cubicBezTo>
                  <a:pt x="5767631" y="5697861"/>
                  <a:pt x="5762120" y="5675859"/>
                  <a:pt x="5751098" y="5664171"/>
                </a:cubicBezTo>
                <a:cubicBezTo>
                  <a:pt x="5734566" y="5646294"/>
                  <a:pt x="5762120" y="5640793"/>
                  <a:pt x="5856907" y="5640793"/>
                </a:cubicBezTo>
                <a:close/>
                <a:moveTo>
                  <a:pt x="6675810" y="5632887"/>
                </a:moveTo>
                <a:cubicBezTo>
                  <a:pt x="6679117" y="5631511"/>
                  <a:pt x="6683526" y="5632199"/>
                  <a:pt x="6689036" y="5635637"/>
                </a:cubicBezTo>
                <a:cubicBezTo>
                  <a:pt x="6698956" y="5642513"/>
                  <a:pt x="6708876" y="5652139"/>
                  <a:pt x="6708876" y="5656951"/>
                </a:cubicBezTo>
                <a:cubicBezTo>
                  <a:pt x="6708876" y="5662109"/>
                  <a:pt x="6698956" y="5666233"/>
                  <a:pt x="6689036" y="5666233"/>
                </a:cubicBezTo>
                <a:cubicBezTo>
                  <a:pt x="6678015" y="5666233"/>
                  <a:pt x="6671403" y="5655920"/>
                  <a:pt x="6671403" y="5643888"/>
                </a:cubicBezTo>
                <a:cubicBezTo>
                  <a:pt x="6671403" y="5638043"/>
                  <a:pt x="6672504" y="5634262"/>
                  <a:pt x="6675810" y="5632887"/>
                </a:cubicBezTo>
                <a:close/>
                <a:moveTo>
                  <a:pt x="13356002" y="5592664"/>
                </a:moveTo>
                <a:cubicBezTo>
                  <a:pt x="13370330" y="5596102"/>
                  <a:pt x="13349388" y="5609165"/>
                  <a:pt x="13287668" y="5631855"/>
                </a:cubicBezTo>
                <a:cubicBezTo>
                  <a:pt x="13222640" y="5654201"/>
                  <a:pt x="13213824" y="5660733"/>
                  <a:pt x="13252400" y="5662109"/>
                </a:cubicBezTo>
                <a:cubicBezTo>
                  <a:pt x="13290974" y="5663827"/>
                  <a:pt x="13294280" y="5667953"/>
                  <a:pt x="13271136" y="5682391"/>
                </a:cubicBezTo>
                <a:cubicBezTo>
                  <a:pt x="13255704" y="5693737"/>
                  <a:pt x="13251296" y="5701987"/>
                  <a:pt x="13262318" y="5701987"/>
                </a:cubicBezTo>
                <a:cubicBezTo>
                  <a:pt x="13293180" y="5703706"/>
                  <a:pt x="13225948" y="5740835"/>
                  <a:pt x="13193984" y="5740835"/>
                </a:cubicBezTo>
                <a:cubicBezTo>
                  <a:pt x="13173044" y="5740835"/>
                  <a:pt x="13175248" y="5732927"/>
                  <a:pt x="13203904" y="5710238"/>
                </a:cubicBezTo>
                <a:cubicBezTo>
                  <a:pt x="13239172" y="5681360"/>
                  <a:pt x="13232560" y="5679641"/>
                  <a:pt x="13100300" y="5690986"/>
                </a:cubicBezTo>
                <a:cubicBezTo>
                  <a:pt x="13022048" y="5697174"/>
                  <a:pt x="12948204" y="5711613"/>
                  <a:pt x="12937180" y="5721239"/>
                </a:cubicBezTo>
                <a:cubicBezTo>
                  <a:pt x="12915138" y="5739115"/>
                  <a:pt x="12720056" y="5773150"/>
                  <a:pt x="12688092" y="5763525"/>
                </a:cubicBezTo>
                <a:cubicBezTo>
                  <a:pt x="12662744" y="5756993"/>
                  <a:pt x="12477580" y="5801341"/>
                  <a:pt x="12453332" y="5820593"/>
                </a:cubicBezTo>
                <a:cubicBezTo>
                  <a:pt x="12442312" y="5830218"/>
                  <a:pt x="12343116" y="5843626"/>
                  <a:pt x="12234004" y="5848439"/>
                </a:cubicBezTo>
                <a:cubicBezTo>
                  <a:pt x="12098436" y="5854971"/>
                  <a:pt x="12042228" y="5853595"/>
                  <a:pt x="12063168" y="5839157"/>
                </a:cubicBezTo>
                <a:cubicBezTo>
                  <a:pt x="12084108" y="5826437"/>
                  <a:pt x="12063168" y="5819905"/>
                  <a:pt x="11990426" y="5819905"/>
                </a:cubicBezTo>
                <a:cubicBezTo>
                  <a:pt x="11934216" y="5819905"/>
                  <a:pt x="11889028" y="5827124"/>
                  <a:pt x="11889028" y="5836750"/>
                </a:cubicBezTo>
                <a:cubicBezTo>
                  <a:pt x="11889028" y="5848095"/>
                  <a:pt x="11874700" y="5859096"/>
                  <a:pt x="11855962" y="5865628"/>
                </a:cubicBezTo>
                <a:cubicBezTo>
                  <a:pt x="11796444" y="5883161"/>
                  <a:pt x="11475716" y="5902413"/>
                  <a:pt x="11490044" y="5887974"/>
                </a:cubicBezTo>
                <a:cubicBezTo>
                  <a:pt x="11496658" y="5880067"/>
                  <a:pt x="11573808" y="5865971"/>
                  <a:pt x="11660880" y="5856345"/>
                </a:cubicBezTo>
                <a:cubicBezTo>
                  <a:pt x="11749052" y="5846720"/>
                  <a:pt x="11832816" y="5827468"/>
                  <a:pt x="11847144" y="5814748"/>
                </a:cubicBezTo>
                <a:cubicBezTo>
                  <a:pt x="11863676" y="5801684"/>
                  <a:pt x="11933112" y="5788621"/>
                  <a:pt x="12003652" y="5786901"/>
                </a:cubicBezTo>
                <a:cubicBezTo>
                  <a:pt x="12073088" y="5785183"/>
                  <a:pt x="12172282" y="5779682"/>
                  <a:pt x="12225186" y="5771775"/>
                </a:cubicBezTo>
                <a:cubicBezTo>
                  <a:pt x="12279192" y="5763868"/>
                  <a:pt x="12355240" y="5758711"/>
                  <a:pt x="12397124" y="5760430"/>
                </a:cubicBezTo>
                <a:cubicBezTo>
                  <a:pt x="12441208" y="5761805"/>
                  <a:pt x="12483092" y="5750461"/>
                  <a:pt x="12506236" y="5729833"/>
                </a:cubicBezTo>
                <a:cubicBezTo>
                  <a:pt x="12527176" y="5711957"/>
                  <a:pt x="12570162" y="5694424"/>
                  <a:pt x="12605432" y="5692705"/>
                </a:cubicBezTo>
                <a:cubicBezTo>
                  <a:pt x="12638496" y="5691330"/>
                  <a:pt x="12704624" y="5684454"/>
                  <a:pt x="12753120" y="5676547"/>
                </a:cubicBezTo>
                <a:cubicBezTo>
                  <a:pt x="12799412" y="5670015"/>
                  <a:pt x="12890890" y="5660733"/>
                  <a:pt x="12955918" y="5655920"/>
                </a:cubicBezTo>
                <a:cubicBezTo>
                  <a:pt x="13019844" y="5651107"/>
                  <a:pt x="13136672" y="5631855"/>
                  <a:pt x="13212720" y="5614323"/>
                </a:cubicBezTo>
                <a:cubicBezTo>
                  <a:pt x="13290974" y="5596445"/>
                  <a:pt x="13340572" y="5589570"/>
                  <a:pt x="13356002" y="5592664"/>
                </a:cubicBezTo>
                <a:close/>
                <a:moveTo>
                  <a:pt x="12616452" y="5592664"/>
                </a:moveTo>
                <a:cubicBezTo>
                  <a:pt x="12670458" y="5591289"/>
                  <a:pt x="12673764" y="5594039"/>
                  <a:pt x="12649516" y="5616385"/>
                </a:cubicBezTo>
                <a:cubicBezTo>
                  <a:pt x="12635188" y="5630137"/>
                  <a:pt x="12607636" y="5641137"/>
                  <a:pt x="12590000" y="5639763"/>
                </a:cubicBezTo>
                <a:cubicBezTo>
                  <a:pt x="12561344" y="5638387"/>
                  <a:pt x="12561344" y="5636325"/>
                  <a:pt x="12594408" y="5625323"/>
                </a:cubicBezTo>
                <a:cubicBezTo>
                  <a:pt x="12628576" y="5611572"/>
                  <a:pt x="12628576" y="5612259"/>
                  <a:pt x="12594408" y="5604009"/>
                </a:cubicBezTo>
                <a:cubicBezTo>
                  <a:pt x="12570162" y="5597133"/>
                  <a:pt x="12576776" y="5594039"/>
                  <a:pt x="12616452" y="5592664"/>
                </a:cubicBezTo>
                <a:close/>
                <a:moveTo>
                  <a:pt x="4745928" y="5582007"/>
                </a:moveTo>
                <a:cubicBezTo>
                  <a:pt x="4740418" y="5583382"/>
                  <a:pt x="4737112" y="5586476"/>
                  <a:pt x="4733805" y="5590945"/>
                </a:cubicBezTo>
                <a:cubicBezTo>
                  <a:pt x="4727192" y="5602290"/>
                  <a:pt x="4734907" y="5611229"/>
                  <a:pt x="4751440" y="5611229"/>
                </a:cubicBezTo>
                <a:cubicBezTo>
                  <a:pt x="4769074" y="5611229"/>
                  <a:pt x="4782300" y="5606759"/>
                  <a:pt x="4782300" y="5601946"/>
                </a:cubicBezTo>
                <a:cubicBezTo>
                  <a:pt x="4782300" y="5592321"/>
                  <a:pt x="4772381" y="5585101"/>
                  <a:pt x="4761359" y="5582351"/>
                </a:cubicBezTo>
                <a:cubicBezTo>
                  <a:pt x="4755848" y="5581319"/>
                  <a:pt x="4750337" y="5580975"/>
                  <a:pt x="4745928" y="5582007"/>
                </a:cubicBezTo>
                <a:close/>
                <a:moveTo>
                  <a:pt x="11749052" y="5581319"/>
                </a:moveTo>
                <a:cubicBezTo>
                  <a:pt x="11757870" y="5581319"/>
                  <a:pt x="11767788" y="5585445"/>
                  <a:pt x="11774402" y="5592664"/>
                </a:cubicBezTo>
                <a:cubicBezTo>
                  <a:pt x="11787628" y="5603665"/>
                  <a:pt x="11776608" y="5614323"/>
                  <a:pt x="11750156" y="5614323"/>
                </a:cubicBezTo>
                <a:cubicBezTo>
                  <a:pt x="11722600" y="5614323"/>
                  <a:pt x="11712680" y="5603665"/>
                  <a:pt x="11725908" y="5592664"/>
                </a:cubicBezTo>
                <a:cubicBezTo>
                  <a:pt x="11732520" y="5585445"/>
                  <a:pt x="11740236" y="5581319"/>
                  <a:pt x="11749052" y="5581319"/>
                </a:cubicBezTo>
                <a:close/>
                <a:moveTo>
                  <a:pt x="7402134" y="5574443"/>
                </a:moveTo>
                <a:cubicBezTo>
                  <a:pt x="7393316" y="5574443"/>
                  <a:pt x="7384500" y="5576163"/>
                  <a:pt x="7377887" y="5579257"/>
                </a:cubicBezTo>
                <a:cubicBezTo>
                  <a:pt x="7365762" y="5584069"/>
                  <a:pt x="7375682" y="5588539"/>
                  <a:pt x="7402134" y="5588539"/>
                </a:cubicBezTo>
                <a:cubicBezTo>
                  <a:pt x="7429688" y="5588539"/>
                  <a:pt x="7439608" y="5584069"/>
                  <a:pt x="7426382" y="5579257"/>
                </a:cubicBezTo>
                <a:cubicBezTo>
                  <a:pt x="7419769" y="5576163"/>
                  <a:pt x="7410951" y="5574443"/>
                  <a:pt x="7402134" y="5574443"/>
                </a:cubicBezTo>
                <a:close/>
                <a:moveTo>
                  <a:pt x="7277590" y="5572037"/>
                </a:moveTo>
                <a:cubicBezTo>
                  <a:pt x="7266568" y="5572037"/>
                  <a:pt x="7270978" y="5580288"/>
                  <a:pt x="7287510" y="5591633"/>
                </a:cubicBezTo>
                <a:cubicBezTo>
                  <a:pt x="7301838" y="5601259"/>
                  <a:pt x="7324982" y="5610197"/>
                  <a:pt x="7334903" y="5610197"/>
                </a:cubicBezTo>
                <a:cubicBezTo>
                  <a:pt x="7345924" y="5610197"/>
                  <a:pt x="7341515" y="5601259"/>
                  <a:pt x="7324982" y="5591633"/>
                </a:cubicBezTo>
                <a:cubicBezTo>
                  <a:pt x="7310654" y="5580288"/>
                  <a:pt x="7287510" y="5572037"/>
                  <a:pt x="7277590" y="5572037"/>
                </a:cubicBezTo>
                <a:close/>
                <a:moveTo>
                  <a:pt x="14573888" y="5542815"/>
                </a:moveTo>
                <a:cubicBezTo>
                  <a:pt x="14536416" y="5543847"/>
                  <a:pt x="14493432" y="5553129"/>
                  <a:pt x="14469184" y="5568255"/>
                </a:cubicBezTo>
                <a:cubicBezTo>
                  <a:pt x="14451548" y="5579257"/>
                  <a:pt x="14473592" y="5583725"/>
                  <a:pt x="14540824" y="5580631"/>
                </a:cubicBezTo>
                <a:cubicBezTo>
                  <a:pt x="14598136" y="5578913"/>
                  <a:pt x="14642222" y="5570662"/>
                  <a:pt x="14642222" y="5561036"/>
                </a:cubicBezTo>
                <a:cubicBezTo>
                  <a:pt x="14642222" y="5547285"/>
                  <a:pt x="14611362" y="5541441"/>
                  <a:pt x="14573888" y="5542815"/>
                </a:cubicBezTo>
                <a:close/>
                <a:moveTo>
                  <a:pt x="7094632" y="5517719"/>
                </a:moveTo>
                <a:cubicBezTo>
                  <a:pt x="7084712" y="5519782"/>
                  <a:pt x="7075894" y="5523563"/>
                  <a:pt x="7070384" y="5529408"/>
                </a:cubicBezTo>
                <a:cubicBezTo>
                  <a:pt x="7059362" y="5540753"/>
                  <a:pt x="7072588" y="5543847"/>
                  <a:pt x="7106755" y="5535596"/>
                </a:cubicBezTo>
                <a:cubicBezTo>
                  <a:pt x="7146433" y="5527689"/>
                  <a:pt x="7151944" y="5523220"/>
                  <a:pt x="7125492" y="5518063"/>
                </a:cubicBezTo>
                <a:cubicBezTo>
                  <a:pt x="7115572" y="5515657"/>
                  <a:pt x="7105653" y="5515657"/>
                  <a:pt x="7094632" y="5517719"/>
                </a:cubicBezTo>
                <a:close/>
                <a:moveTo>
                  <a:pt x="16557776" y="5516344"/>
                </a:moveTo>
                <a:cubicBezTo>
                  <a:pt x="16574308" y="5517719"/>
                  <a:pt x="16584228" y="5520813"/>
                  <a:pt x="16582024" y="5525970"/>
                </a:cubicBezTo>
                <a:cubicBezTo>
                  <a:pt x="16575412" y="5538003"/>
                  <a:pt x="16528018" y="5547629"/>
                  <a:pt x="16472910" y="5547629"/>
                </a:cubicBezTo>
                <a:cubicBezTo>
                  <a:pt x="16421108" y="5547629"/>
                  <a:pt x="16380328" y="5544535"/>
                  <a:pt x="16383636" y="5540409"/>
                </a:cubicBezTo>
                <a:cubicBezTo>
                  <a:pt x="16399064" y="5524251"/>
                  <a:pt x="16509280" y="5511875"/>
                  <a:pt x="16557776" y="5516344"/>
                </a:cubicBezTo>
                <a:close/>
                <a:moveTo>
                  <a:pt x="12085212" y="5511187"/>
                </a:moveTo>
                <a:cubicBezTo>
                  <a:pt x="11882414" y="5544878"/>
                  <a:pt x="11879108" y="5546597"/>
                  <a:pt x="12032308" y="5550035"/>
                </a:cubicBezTo>
                <a:cubicBezTo>
                  <a:pt x="12120480" y="5551410"/>
                  <a:pt x="12181100" y="5543847"/>
                  <a:pt x="12181100" y="5532502"/>
                </a:cubicBezTo>
                <a:cubicBezTo>
                  <a:pt x="12181100" y="5513250"/>
                  <a:pt x="12138116" y="5502937"/>
                  <a:pt x="12085212" y="5511187"/>
                </a:cubicBezTo>
                <a:close/>
                <a:moveTo>
                  <a:pt x="3228254" y="5506719"/>
                </a:moveTo>
                <a:cubicBezTo>
                  <a:pt x="3276750" y="5508437"/>
                  <a:pt x="3274545" y="5510156"/>
                  <a:pt x="3215028" y="5527345"/>
                </a:cubicBezTo>
                <a:cubicBezTo>
                  <a:pt x="3178657" y="5535940"/>
                  <a:pt x="3108119" y="5563787"/>
                  <a:pt x="3058523" y="5587507"/>
                </a:cubicBezTo>
                <a:cubicBezTo>
                  <a:pt x="2947204" y="5640793"/>
                  <a:pt x="2938386" y="5641481"/>
                  <a:pt x="2979166" y="5591633"/>
                </a:cubicBezTo>
                <a:cubicBezTo>
                  <a:pt x="3014436" y="5548660"/>
                  <a:pt x="3144490" y="5503281"/>
                  <a:pt x="3228254" y="5506719"/>
                </a:cubicBezTo>
                <a:close/>
                <a:moveTo>
                  <a:pt x="13483852" y="5500874"/>
                </a:moveTo>
                <a:cubicBezTo>
                  <a:pt x="13493772" y="5500874"/>
                  <a:pt x="13503692" y="5503968"/>
                  <a:pt x="13509202" y="5509813"/>
                </a:cubicBezTo>
                <a:cubicBezTo>
                  <a:pt x="13522428" y="5525627"/>
                  <a:pt x="13508100" y="5533189"/>
                  <a:pt x="13476136" y="5533189"/>
                </a:cubicBezTo>
                <a:cubicBezTo>
                  <a:pt x="13445276" y="5533189"/>
                  <a:pt x="13434256" y="5521845"/>
                  <a:pt x="13454094" y="5509813"/>
                </a:cubicBezTo>
                <a:cubicBezTo>
                  <a:pt x="13461808" y="5503968"/>
                  <a:pt x="13472832" y="5500874"/>
                  <a:pt x="13483852" y="5500874"/>
                </a:cubicBezTo>
                <a:close/>
                <a:moveTo>
                  <a:pt x="13603988" y="5481279"/>
                </a:moveTo>
                <a:cubicBezTo>
                  <a:pt x="13609500" y="5481966"/>
                  <a:pt x="13613908" y="5486779"/>
                  <a:pt x="13617214" y="5493655"/>
                </a:cubicBezTo>
                <a:cubicBezTo>
                  <a:pt x="13622724" y="5507062"/>
                  <a:pt x="13612804" y="5516344"/>
                  <a:pt x="13595170" y="5512907"/>
                </a:cubicBezTo>
                <a:cubicBezTo>
                  <a:pt x="13576434" y="5512907"/>
                  <a:pt x="13573128" y="5502937"/>
                  <a:pt x="13586352" y="5489529"/>
                </a:cubicBezTo>
                <a:cubicBezTo>
                  <a:pt x="13591864" y="5482997"/>
                  <a:pt x="13598476" y="5480591"/>
                  <a:pt x="13603988" y="5481279"/>
                </a:cubicBezTo>
                <a:close/>
                <a:moveTo>
                  <a:pt x="11577116" y="5481279"/>
                </a:moveTo>
                <a:cubicBezTo>
                  <a:pt x="11583728" y="5481966"/>
                  <a:pt x="11589240" y="5486779"/>
                  <a:pt x="11592546" y="5493655"/>
                </a:cubicBezTo>
                <a:cubicBezTo>
                  <a:pt x="11600260" y="5507062"/>
                  <a:pt x="11588136" y="5516344"/>
                  <a:pt x="11564992" y="5512907"/>
                </a:cubicBezTo>
                <a:cubicBezTo>
                  <a:pt x="11542948" y="5512907"/>
                  <a:pt x="11537438" y="5502937"/>
                  <a:pt x="11552868" y="5489529"/>
                </a:cubicBezTo>
                <a:cubicBezTo>
                  <a:pt x="11560584" y="5482997"/>
                  <a:pt x="11569400" y="5480591"/>
                  <a:pt x="11577116" y="5481279"/>
                </a:cubicBezTo>
                <a:close/>
                <a:moveTo>
                  <a:pt x="4080224" y="5481279"/>
                </a:moveTo>
                <a:cubicBezTo>
                  <a:pt x="4085735" y="5481966"/>
                  <a:pt x="4092348" y="5486779"/>
                  <a:pt x="4094552" y="5493655"/>
                </a:cubicBezTo>
                <a:cubicBezTo>
                  <a:pt x="4100063" y="5507062"/>
                  <a:pt x="4090144" y="5516344"/>
                  <a:pt x="4073611" y="5512907"/>
                </a:cubicBezTo>
                <a:cubicBezTo>
                  <a:pt x="4053772" y="5512907"/>
                  <a:pt x="4049364" y="5502937"/>
                  <a:pt x="4062590" y="5489529"/>
                </a:cubicBezTo>
                <a:cubicBezTo>
                  <a:pt x="4068100" y="5482997"/>
                  <a:pt x="4074713" y="5480591"/>
                  <a:pt x="4080224" y="5481279"/>
                </a:cubicBezTo>
                <a:close/>
                <a:moveTo>
                  <a:pt x="7353639" y="5473027"/>
                </a:moveTo>
                <a:cubicBezTo>
                  <a:pt x="7343720" y="5471996"/>
                  <a:pt x="7328289" y="5472683"/>
                  <a:pt x="7312859" y="5474059"/>
                </a:cubicBezTo>
                <a:cubicBezTo>
                  <a:pt x="7280897" y="5477153"/>
                  <a:pt x="7242320" y="5484716"/>
                  <a:pt x="7229095" y="5493655"/>
                </a:cubicBezTo>
                <a:cubicBezTo>
                  <a:pt x="7209256" y="5506375"/>
                  <a:pt x="7224686" y="5507749"/>
                  <a:pt x="7277590" y="5499499"/>
                </a:cubicBezTo>
                <a:cubicBezTo>
                  <a:pt x="7320574" y="5492967"/>
                  <a:pt x="7359150" y="5485060"/>
                  <a:pt x="7361354" y="5480247"/>
                </a:cubicBezTo>
                <a:cubicBezTo>
                  <a:pt x="7366865" y="5476121"/>
                  <a:pt x="7362456" y="5473715"/>
                  <a:pt x="7353639" y="5473027"/>
                </a:cubicBezTo>
                <a:close/>
                <a:moveTo>
                  <a:pt x="15850190" y="5454807"/>
                </a:moveTo>
                <a:cubicBezTo>
                  <a:pt x="15853496" y="5456182"/>
                  <a:pt x="15853496" y="5459964"/>
                  <a:pt x="15850190" y="5465808"/>
                </a:cubicBezTo>
                <a:cubicBezTo>
                  <a:pt x="15840270" y="5486091"/>
                  <a:pt x="15806104" y="5495029"/>
                  <a:pt x="15806104" y="5478185"/>
                </a:cubicBezTo>
                <a:cubicBezTo>
                  <a:pt x="15806104" y="5474747"/>
                  <a:pt x="15819328" y="5464777"/>
                  <a:pt x="15834760" y="5457901"/>
                </a:cubicBezTo>
                <a:cubicBezTo>
                  <a:pt x="15842474" y="5454463"/>
                  <a:pt x="15847984" y="5453088"/>
                  <a:pt x="15850190" y="5454807"/>
                </a:cubicBezTo>
                <a:close/>
                <a:moveTo>
                  <a:pt x="12440108" y="5453432"/>
                </a:moveTo>
                <a:cubicBezTo>
                  <a:pt x="12466560" y="5453432"/>
                  <a:pt x="12486398" y="5461339"/>
                  <a:pt x="12486398" y="5471996"/>
                </a:cubicBezTo>
                <a:cubicBezTo>
                  <a:pt x="12486398" y="5482997"/>
                  <a:pt x="12461048" y="5491592"/>
                  <a:pt x="12426880" y="5491592"/>
                </a:cubicBezTo>
                <a:cubicBezTo>
                  <a:pt x="12393816" y="5491592"/>
                  <a:pt x="12373976" y="5482997"/>
                  <a:pt x="12379488" y="5471996"/>
                </a:cubicBezTo>
                <a:cubicBezTo>
                  <a:pt x="12386100" y="5461339"/>
                  <a:pt x="12414756" y="5453432"/>
                  <a:pt x="12440108" y="5453432"/>
                </a:cubicBezTo>
                <a:close/>
                <a:moveTo>
                  <a:pt x="3907185" y="5453432"/>
                </a:moveTo>
                <a:cubicBezTo>
                  <a:pt x="3925922" y="5453432"/>
                  <a:pt x="3920411" y="5460307"/>
                  <a:pt x="3896163" y="5473027"/>
                </a:cubicBezTo>
                <a:cubicBezTo>
                  <a:pt x="3875222" y="5483685"/>
                  <a:pt x="3846566" y="5491592"/>
                  <a:pt x="3832238" y="5491592"/>
                </a:cubicBezTo>
                <a:cubicBezTo>
                  <a:pt x="3813501" y="5491592"/>
                  <a:pt x="3816808" y="5483685"/>
                  <a:pt x="3839953" y="5473027"/>
                </a:cubicBezTo>
                <a:cubicBezTo>
                  <a:pt x="3861997" y="5462371"/>
                  <a:pt x="3890652" y="5453432"/>
                  <a:pt x="3907185" y="5453432"/>
                </a:cubicBezTo>
                <a:close/>
                <a:moveTo>
                  <a:pt x="16049680" y="5444493"/>
                </a:moveTo>
                <a:cubicBezTo>
                  <a:pt x="16055192" y="5444837"/>
                  <a:pt x="16059600" y="5448275"/>
                  <a:pt x="16061804" y="5456526"/>
                </a:cubicBezTo>
                <a:cubicBezTo>
                  <a:pt x="16067316" y="5469933"/>
                  <a:pt x="16058498" y="5477153"/>
                  <a:pt x="16041964" y="5477153"/>
                </a:cubicBezTo>
                <a:cubicBezTo>
                  <a:pt x="16022128" y="5474059"/>
                  <a:pt x="16017718" y="5463401"/>
                  <a:pt x="16030944" y="5453432"/>
                </a:cubicBezTo>
                <a:cubicBezTo>
                  <a:pt x="16036456" y="5446900"/>
                  <a:pt x="16043068" y="5443806"/>
                  <a:pt x="16049680" y="5444493"/>
                </a:cubicBezTo>
                <a:close/>
                <a:moveTo>
                  <a:pt x="12598818" y="5444493"/>
                </a:moveTo>
                <a:cubicBezTo>
                  <a:pt x="12607636" y="5444493"/>
                  <a:pt x="12615350" y="5447587"/>
                  <a:pt x="12620860" y="5454807"/>
                </a:cubicBezTo>
                <a:cubicBezTo>
                  <a:pt x="12635188" y="5465465"/>
                  <a:pt x="12625270" y="5477153"/>
                  <a:pt x="12599920" y="5477153"/>
                </a:cubicBezTo>
                <a:cubicBezTo>
                  <a:pt x="12572366" y="5477153"/>
                  <a:pt x="12561344" y="5465465"/>
                  <a:pt x="12575672" y="5454807"/>
                </a:cubicBezTo>
                <a:cubicBezTo>
                  <a:pt x="12581184" y="5447587"/>
                  <a:pt x="12591104" y="5444493"/>
                  <a:pt x="12598818" y="5444493"/>
                </a:cubicBezTo>
                <a:close/>
                <a:moveTo>
                  <a:pt x="3637156" y="5444493"/>
                </a:moveTo>
                <a:cubicBezTo>
                  <a:pt x="3647076" y="5445525"/>
                  <a:pt x="3655892" y="5449651"/>
                  <a:pt x="3662505" y="5455839"/>
                </a:cubicBezTo>
                <a:cubicBezTo>
                  <a:pt x="3675731" y="5468215"/>
                  <a:pt x="3661403" y="5480247"/>
                  <a:pt x="3629440" y="5476121"/>
                </a:cubicBezTo>
                <a:cubicBezTo>
                  <a:pt x="3599682" y="5476121"/>
                  <a:pt x="3587558" y="5467871"/>
                  <a:pt x="3607397" y="5451369"/>
                </a:cubicBezTo>
                <a:cubicBezTo>
                  <a:pt x="3616216" y="5445525"/>
                  <a:pt x="3626135" y="5443462"/>
                  <a:pt x="3637156" y="5444493"/>
                </a:cubicBezTo>
                <a:close/>
                <a:moveTo>
                  <a:pt x="5633013" y="5440658"/>
                </a:moveTo>
                <a:cubicBezTo>
                  <a:pt x="5603616" y="5440540"/>
                  <a:pt x="5570896" y="5440884"/>
                  <a:pt x="5536177" y="5441743"/>
                </a:cubicBezTo>
                <a:cubicBezTo>
                  <a:pt x="5397305" y="5444837"/>
                  <a:pt x="5278272" y="5453432"/>
                  <a:pt x="5271659" y="5459964"/>
                </a:cubicBezTo>
                <a:cubicBezTo>
                  <a:pt x="5266149" y="5464777"/>
                  <a:pt x="5291498" y="5468902"/>
                  <a:pt x="5331176" y="5468902"/>
                </a:cubicBezTo>
                <a:cubicBezTo>
                  <a:pt x="5369751" y="5468902"/>
                  <a:pt x="5407224" y="5475090"/>
                  <a:pt x="5413838" y="5483341"/>
                </a:cubicBezTo>
                <a:cubicBezTo>
                  <a:pt x="5431472" y="5499499"/>
                  <a:pt x="5749996" y="5473715"/>
                  <a:pt x="5772040" y="5452745"/>
                </a:cubicBezTo>
                <a:cubicBezTo>
                  <a:pt x="5779480" y="5445526"/>
                  <a:pt x="5721203" y="5441013"/>
                  <a:pt x="5633013" y="5440658"/>
                </a:cubicBezTo>
                <a:close/>
                <a:moveTo>
                  <a:pt x="4883698" y="5435211"/>
                </a:moveTo>
                <a:cubicBezTo>
                  <a:pt x="4837408" y="5435211"/>
                  <a:pt x="4820876" y="5441743"/>
                  <a:pt x="4837408" y="5451369"/>
                </a:cubicBezTo>
                <a:cubicBezTo>
                  <a:pt x="4859452" y="5466152"/>
                  <a:pt x="4954237" y="5459276"/>
                  <a:pt x="4954237" y="5441743"/>
                </a:cubicBezTo>
                <a:cubicBezTo>
                  <a:pt x="4954237" y="5438305"/>
                  <a:pt x="4923376" y="5435211"/>
                  <a:pt x="4883698" y="5435211"/>
                </a:cubicBezTo>
                <a:close/>
                <a:moveTo>
                  <a:pt x="11131844" y="5433149"/>
                </a:moveTo>
                <a:cubicBezTo>
                  <a:pt x="11135150" y="5434524"/>
                  <a:pt x="11137354" y="5437961"/>
                  <a:pt x="11137354" y="5443462"/>
                </a:cubicBezTo>
                <a:cubicBezTo>
                  <a:pt x="11137354" y="5456869"/>
                  <a:pt x="11150580" y="5472340"/>
                  <a:pt x="11168214" y="5478185"/>
                </a:cubicBezTo>
                <a:cubicBezTo>
                  <a:pt x="11188052" y="5483685"/>
                  <a:pt x="11181440" y="5489873"/>
                  <a:pt x="11151682" y="5491592"/>
                </a:cubicBezTo>
                <a:cubicBezTo>
                  <a:pt x="11124128" y="5491592"/>
                  <a:pt x="11100984" y="5483341"/>
                  <a:pt x="11100984" y="5471996"/>
                </a:cubicBezTo>
                <a:cubicBezTo>
                  <a:pt x="11100984" y="5458933"/>
                  <a:pt x="11110902" y="5444149"/>
                  <a:pt x="11119720" y="5436587"/>
                </a:cubicBezTo>
                <a:cubicBezTo>
                  <a:pt x="11125230" y="5432805"/>
                  <a:pt x="11128536" y="5431773"/>
                  <a:pt x="11131844" y="5433149"/>
                </a:cubicBezTo>
                <a:close/>
                <a:moveTo>
                  <a:pt x="14415176" y="5429367"/>
                </a:moveTo>
                <a:cubicBezTo>
                  <a:pt x="14426200" y="5429367"/>
                  <a:pt x="14433914" y="5436587"/>
                  <a:pt x="14433914" y="5447587"/>
                </a:cubicBezTo>
                <a:cubicBezTo>
                  <a:pt x="14433914" y="5456869"/>
                  <a:pt x="14419586" y="5465808"/>
                  <a:pt x="14405258" y="5465808"/>
                </a:cubicBezTo>
                <a:cubicBezTo>
                  <a:pt x="14390930" y="5465808"/>
                  <a:pt x="14383216" y="5456869"/>
                  <a:pt x="14388726" y="5447587"/>
                </a:cubicBezTo>
                <a:cubicBezTo>
                  <a:pt x="14395340" y="5436587"/>
                  <a:pt x="14406360" y="5429367"/>
                  <a:pt x="14415176" y="5429367"/>
                </a:cubicBezTo>
                <a:close/>
                <a:moveTo>
                  <a:pt x="11214504" y="5426273"/>
                </a:moveTo>
                <a:cubicBezTo>
                  <a:pt x="11222220" y="5426617"/>
                  <a:pt x="11227732" y="5430055"/>
                  <a:pt x="11231036" y="5436587"/>
                </a:cubicBezTo>
                <a:cubicBezTo>
                  <a:pt x="11237650" y="5449307"/>
                  <a:pt x="11226628" y="5458589"/>
                  <a:pt x="11205688" y="5458589"/>
                </a:cubicBezTo>
                <a:cubicBezTo>
                  <a:pt x="11181440" y="5455495"/>
                  <a:pt x="11175928" y="5446213"/>
                  <a:pt x="11193564" y="5433149"/>
                </a:cubicBezTo>
                <a:cubicBezTo>
                  <a:pt x="11200176" y="5428335"/>
                  <a:pt x="11207892" y="5425585"/>
                  <a:pt x="11214504" y="5426273"/>
                </a:cubicBezTo>
                <a:close/>
                <a:moveTo>
                  <a:pt x="14034932" y="5422147"/>
                </a:moveTo>
                <a:cubicBezTo>
                  <a:pt x="14042648" y="5424898"/>
                  <a:pt x="14047056" y="5431086"/>
                  <a:pt x="14047056" y="5440368"/>
                </a:cubicBezTo>
                <a:cubicBezTo>
                  <a:pt x="14047056" y="5472340"/>
                  <a:pt x="13980926" y="5478185"/>
                  <a:pt x="13963292" y="5449651"/>
                </a:cubicBezTo>
                <a:cubicBezTo>
                  <a:pt x="13958884" y="5439337"/>
                  <a:pt x="13974312" y="5427992"/>
                  <a:pt x="13999664" y="5422835"/>
                </a:cubicBezTo>
                <a:cubicBezTo>
                  <a:pt x="14015092" y="5419741"/>
                  <a:pt x="14027216" y="5419397"/>
                  <a:pt x="14034932" y="5422147"/>
                </a:cubicBezTo>
                <a:close/>
                <a:moveTo>
                  <a:pt x="10329472" y="5417335"/>
                </a:moveTo>
                <a:cubicBezTo>
                  <a:pt x="10318448" y="5417335"/>
                  <a:pt x="10307428" y="5418710"/>
                  <a:pt x="10297508" y="5421117"/>
                </a:cubicBezTo>
                <a:cubicBezTo>
                  <a:pt x="10279872" y="5425929"/>
                  <a:pt x="10288692" y="5430055"/>
                  <a:pt x="10321756" y="5430055"/>
                </a:cubicBezTo>
                <a:cubicBezTo>
                  <a:pt x="10353718" y="5430055"/>
                  <a:pt x="10368046" y="5426961"/>
                  <a:pt x="10354820" y="5422147"/>
                </a:cubicBezTo>
                <a:cubicBezTo>
                  <a:pt x="10348208" y="5419053"/>
                  <a:pt x="10339390" y="5417335"/>
                  <a:pt x="10329472" y="5417335"/>
                </a:cubicBezTo>
                <a:close/>
                <a:moveTo>
                  <a:pt x="4010788" y="5395677"/>
                </a:moveTo>
                <a:cubicBezTo>
                  <a:pt x="4020707" y="5396364"/>
                  <a:pt x="4014094" y="5399114"/>
                  <a:pt x="3989847" y="5405646"/>
                </a:cubicBezTo>
                <a:cubicBezTo>
                  <a:pt x="3892857" y="5432117"/>
                  <a:pt x="3675731" y="5453432"/>
                  <a:pt x="3742963" y="5430055"/>
                </a:cubicBezTo>
                <a:cubicBezTo>
                  <a:pt x="3773824" y="5419397"/>
                  <a:pt x="3856486" y="5405990"/>
                  <a:pt x="3927025" y="5400833"/>
                </a:cubicBezTo>
                <a:cubicBezTo>
                  <a:pt x="3973314" y="5396364"/>
                  <a:pt x="4000869" y="5394645"/>
                  <a:pt x="4010788" y="5395677"/>
                </a:cubicBezTo>
                <a:close/>
                <a:moveTo>
                  <a:pt x="14998220" y="5382613"/>
                </a:moveTo>
                <a:cubicBezTo>
                  <a:pt x="15004832" y="5381237"/>
                  <a:pt x="15012548" y="5381581"/>
                  <a:pt x="15019160" y="5383987"/>
                </a:cubicBezTo>
                <a:cubicBezTo>
                  <a:pt x="15035692" y="5390519"/>
                  <a:pt x="15042306" y="5402896"/>
                  <a:pt x="15036796" y="5412521"/>
                </a:cubicBezTo>
                <a:cubicBezTo>
                  <a:pt x="15030184" y="5422147"/>
                  <a:pt x="15036796" y="5430055"/>
                  <a:pt x="15050022" y="5430055"/>
                </a:cubicBezTo>
                <a:cubicBezTo>
                  <a:pt x="15109538" y="5430055"/>
                  <a:pt x="15036796" y="5457901"/>
                  <a:pt x="14964052" y="5460995"/>
                </a:cubicBezTo>
                <a:cubicBezTo>
                  <a:pt x="14876982" y="5465808"/>
                  <a:pt x="14796524" y="5481279"/>
                  <a:pt x="14783300" y="5495717"/>
                </a:cubicBezTo>
                <a:cubicBezTo>
                  <a:pt x="14778890" y="5500530"/>
                  <a:pt x="14779992" y="5523220"/>
                  <a:pt x="14786604" y="5545566"/>
                </a:cubicBezTo>
                <a:cubicBezTo>
                  <a:pt x="14797628" y="5582351"/>
                  <a:pt x="14814160" y="5587507"/>
                  <a:pt x="14918864" y="5587507"/>
                </a:cubicBezTo>
                <a:cubicBezTo>
                  <a:pt x="14983892" y="5587507"/>
                  <a:pt x="15205426" y="5589914"/>
                  <a:pt x="15410428" y="5594727"/>
                </a:cubicBezTo>
                <a:cubicBezTo>
                  <a:pt x="15636372" y="5601259"/>
                  <a:pt x="15793980" y="5596789"/>
                  <a:pt x="15813818" y="5585789"/>
                </a:cubicBezTo>
                <a:cubicBezTo>
                  <a:pt x="15839168" y="5571349"/>
                  <a:pt x="15827044" y="5566537"/>
                  <a:pt x="15760916" y="5565161"/>
                </a:cubicBezTo>
                <a:cubicBezTo>
                  <a:pt x="15712420" y="5565161"/>
                  <a:pt x="15649596" y="5553129"/>
                  <a:pt x="15618736" y="5540409"/>
                </a:cubicBezTo>
                <a:cubicBezTo>
                  <a:pt x="15568036" y="5518063"/>
                  <a:pt x="15573548" y="5516344"/>
                  <a:pt x="15691480" y="5512907"/>
                </a:cubicBezTo>
                <a:cubicBezTo>
                  <a:pt x="15760916" y="5511531"/>
                  <a:pt x="15850190" y="5497436"/>
                  <a:pt x="15888764" y="5484373"/>
                </a:cubicBezTo>
                <a:cubicBezTo>
                  <a:pt x="15944976" y="5463745"/>
                  <a:pt x="15961508" y="5464089"/>
                  <a:pt x="15968120" y="5483341"/>
                </a:cubicBezTo>
                <a:cubicBezTo>
                  <a:pt x="15972528" y="5496061"/>
                  <a:pt x="15986856" y="5506719"/>
                  <a:pt x="16002288" y="5506719"/>
                </a:cubicBezTo>
                <a:cubicBezTo>
                  <a:pt x="16061804" y="5506719"/>
                  <a:pt x="16003390" y="5562067"/>
                  <a:pt x="15927340" y="5576507"/>
                </a:cubicBezTo>
                <a:lnTo>
                  <a:pt x="15846884" y="5590945"/>
                </a:lnTo>
                <a:lnTo>
                  <a:pt x="15950486" y="5605041"/>
                </a:lnTo>
                <a:cubicBezTo>
                  <a:pt x="16006696" y="5613291"/>
                  <a:pt x="16061804" y="5629105"/>
                  <a:pt x="16071724" y="5638731"/>
                </a:cubicBezTo>
                <a:cubicBezTo>
                  <a:pt x="16118014" y="5685141"/>
                  <a:pt x="15404916" y="5687548"/>
                  <a:pt x="15085292" y="5642857"/>
                </a:cubicBezTo>
                <a:cubicBezTo>
                  <a:pt x="15016956" y="5633231"/>
                  <a:pt x="14901230" y="5623261"/>
                  <a:pt x="14830692" y="5620167"/>
                </a:cubicBezTo>
                <a:cubicBezTo>
                  <a:pt x="14757948" y="5618448"/>
                  <a:pt x="14695126" y="5609853"/>
                  <a:pt x="14688512" y="5601946"/>
                </a:cubicBezTo>
                <a:cubicBezTo>
                  <a:pt x="14683002" y="5592321"/>
                  <a:pt x="14670880" y="5588539"/>
                  <a:pt x="14660960" y="5594727"/>
                </a:cubicBezTo>
                <a:cubicBezTo>
                  <a:pt x="14649936" y="5601259"/>
                  <a:pt x="14565072" y="5609853"/>
                  <a:pt x="14472490" y="5612947"/>
                </a:cubicBezTo>
                <a:cubicBezTo>
                  <a:pt x="14381010" y="5616385"/>
                  <a:pt x="14253160" y="5628761"/>
                  <a:pt x="14190336" y="5641481"/>
                </a:cubicBezTo>
                <a:cubicBezTo>
                  <a:pt x="13986436" y="5681704"/>
                  <a:pt x="13870710" y="5694424"/>
                  <a:pt x="13866302" y="5681704"/>
                </a:cubicBezTo>
                <a:cubicBezTo>
                  <a:pt x="13859688" y="5665546"/>
                  <a:pt x="13601784" y="5694767"/>
                  <a:pt x="13584148" y="5712301"/>
                </a:cubicBezTo>
                <a:cubicBezTo>
                  <a:pt x="13579740" y="5718833"/>
                  <a:pt x="13585252" y="5731209"/>
                  <a:pt x="13601784" y="5740835"/>
                </a:cubicBezTo>
                <a:cubicBezTo>
                  <a:pt x="13622724" y="5753555"/>
                  <a:pt x="13615008" y="5758367"/>
                  <a:pt x="13569820" y="5758367"/>
                </a:cubicBezTo>
                <a:cubicBezTo>
                  <a:pt x="13534552" y="5760087"/>
                  <a:pt x="13504792" y="5771087"/>
                  <a:pt x="13498180" y="5788964"/>
                </a:cubicBezTo>
                <a:cubicBezTo>
                  <a:pt x="13488260" y="5813029"/>
                  <a:pt x="13468422" y="5815779"/>
                  <a:pt x="13392372" y="5806497"/>
                </a:cubicBezTo>
                <a:cubicBezTo>
                  <a:pt x="13330652" y="5798247"/>
                  <a:pt x="13293180" y="5802372"/>
                  <a:pt x="13284360" y="5816811"/>
                </a:cubicBezTo>
                <a:cubicBezTo>
                  <a:pt x="13275544" y="5830906"/>
                  <a:pt x="13301996" y="5836750"/>
                  <a:pt x="13368124" y="5836750"/>
                </a:cubicBezTo>
                <a:cubicBezTo>
                  <a:pt x="13422132" y="5836750"/>
                  <a:pt x="13466218" y="5846720"/>
                  <a:pt x="13466218" y="5856345"/>
                </a:cubicBezTo>
                <a:cubicBezTo>
                  <a:pt x="13466218" y="5867691"/>
                  <a:pt x="13419928" y="5875941"/>
                  <a:pt x="13361512" y="5875941"/>
                </a:cubicBezTo>
                <a:cubicBezTo>
                  <a:pt x="13305302" y="5875941"/>
                  <a:pt x="13251296" y="5885223"/>
                  <a:pt x="13244684" y="5896569"/>
                </a:cubicBezTo>
                <a:cubicBezTo>
                  <a:pt x="13238072" y="5906195"/>
                  <a:pt x="13217130" y="5915820"/>
                  <a:pt x="13196188" y="5915820"/>
                </a:cubicBezTo>
                <a:cubicBezTo>
                  <a:pt x="13176350" y="5915820"/>
                  <a:pt x="13156512" y="5906195"/>
                  <a:pt x="13147694" y="5896569"/>
                </a:cubicBezTo>
                <a:cubicBezTo>
                  <a:pt x="13141080" y="5885223"/>
                  <a:pt x="13143284" y="5875941"/>
                  <a:pt x="13153204" y="5875941"/>
                </a:cubicBezTo>
                <a:cubicBezTo>
                  <a:pt x="13160920" y="5875941"/>
                  <a:pt x="13154306" y="5867691"/>
                  <a:pt x="13137774" y="5856345"/>
                </a:cubicBezTo>
                <a:cubicBezTo>
                  <a:pt x="13114628" y="5841907"/>
                  <a:pt x="13116832" y="5836750"/>
                  <a:pt x="13147694" y="5836750"/>
                </a:cubicBezTo>
                <a:cubicBezTo>
                  <a:pt x="13195086" y="5835375"/>
                  <a:pt x="13296484" y="5781401"/>
                  <a:pt x="13254604" y="5779682"/>
                </a:cubicBezTo>
                <a:cubicBezTo>
                  <a:pt x="13238072" y="5779682"/>
                  <a:pt x="13193984" y="5787589"/>
                  <a:pt x="13157612" y="5797215"/>
                </a:cubicBezTo>
                <a:cubicBezTo>
                  <a:pt x="13120140" y="5808560"/>
                  <a:pt x="13037478" y="5819217"/>
                  <a:pt x="12974654" y="5825749"/>
                </a:cubicBezTo>
                <a:cubicBezTo>
                  <a:pt x="12911832" y="5830562"/>
                  <a:pt x="12832476" y="5840531"/>
                  <a:pt x="12802716" y="5848439"/>
                </a:cubicBezTo>
                <a:cubicBezTo>
                  <a:pt x="12757528" y="5858065"/>
                  <a:pt x="12748712" y="5857033"/>
                  <a:pt x="12766346" y="5839157"/>
                </a:cubicBezTo>
                <a:cubicBezTo>
                  <a:pt x="12792798" y="5808903"/>
                  <a:pt x="13042988" y="5766275"/>
                  <a:pt x="13222640" y="5761461"/>
                </a:cubicBezTo>
                <a:cubicBezTo>
                  <a:pt x="13288770" y="5759743"/>
                  <a:pt x="13311916" y="5750461"/>
                  <a:pt x="13330652" y="5713332"/>
                </a:cubicBezTo>
                <a:cubicBezTo>
                  <a:pt x="13350492" y="5675172"/>
                  <a:pt x="13373636" y="5665546"/>
                  <a:pt x="13473932" y="5655920"/>
                </a:cubicBezTo>
                <a:cubicBezTo>
                  <a:pt x="13538960" y="5651107"/>
                  <a:pt x="13610600" y="5639763"/>
                  <a:pt x="13631542" y="5631855"/>
                </a:cubicBezTo>
                <a:cubicBezTo>
                  <a:pt x="13662402" y="5622229"/>
                  <a:pt x="13663504" y="5623949"/>
                  <a:pt x="13640360" y="5641481"/>
                </a:cubicBezTo>
                <a:cubicBezTo>
                  <a:pt x="13615008" y="5659358"/>
                  <a:pt x="13617214" y="5662109"/>
                  <a:pt x="13651380" y="5662109"/>
                </a:cubicBezTo>
                <a:cubicBezTo>
                  <a:pt x="13672322" y="5662109"/>
                  <a:pt x="13727430" y="5650076"/>
                  <a:pt x="13774822" y="5635637"/>
                </a:cubicBezTo>
                <a:cubicBezTo>
                  <a:pt x="13840952" y="5616385"/>
                  <a:pt x="13853076" y="5606415"/>
                  <a:pt x="13823318" y="5599883"/>
                </a:cubicBezTo>
                <a:cubicBezTo>
                  <a:pt x="13799070" y="5593695"/>
                  <a:pt x="13811194" y="5589226"/>
                  <a:pt x="13855280" y="5587507"/>
                </a:cubicBezTo>
                <a:cubicBezTo>
                  <a:pt x="13948964" y="5584413"/>
                  <a:pt x="14159476" y="5530095"/>
                  <a:pt x="14213482" y="5494686"/>
                </a:cubicBezTo>
                <a:cubicBezTo>
                  <a:pt x="14237730" y="5478872"/>
                  <a:pt x="14282918" y="5468902"/>
                  <a:pt x="14310472" y="5471996"/>
                </a:cubicBezTo>
                <a:cubicBezTo>
                  <a:pt x="14352354" y="5476809"/>
                  <a:pt x="14333618" y="5487467"/>
                  <a:pt x="14222300" y="5532502"/>
                </a:cubicBezTo>
                <a:cubicBezTo>
                  <a:pt x="14146250" y="5561380"/>
                  <a:pt x="14034932" y="5594039"/>
                  <a:pt x="13974312" y="5605041"/>
                </a:cubicBezTo>
                <a:cubicBezTo>
                  <a:pt x="13867404" y="5621198"/>
                  <a:pt x="13868506" y="5622229"/>
                  <a:pt x="14023912" y="5614323"/>
                </a:cubicBezTo>
                <a:cubicBezTo>
                  <a:pt x="14113186" y="5610885"/>
                  <a:pt x="14190336" y="5598852"/>
                  <a:pt x="14199154" y="5587507"/>
                </a:cubicBezTo>
                <a:cubicBezTo>
                  <a:pt x="14205768" y="5576507"/>
                  <a:pt x="14227810" y="5566193"/>
                  <a:pt x="14248752" y="5566193"/>
                </a:cubicBezTo>
                <a:cubicBezTo>
                  <a:pt x="14349048" y="5563099"/>
                  <a:pt x="14480204" y="5539377"/>
                  <a:pt x="14491226" y="5523220"/>
                </a:cubicBezTo>
                <a:cubicBezTo>
                  <a:pt x="14497840" y="5512219"/>
                  <a:pt x="14567276" y="5490561"/>
                  <a:pt x="14644428" y="5476121"/>
                </a:cubicBezTo>
                <a:cubicBezTo>
                  <a:pt x="14916660" y="5424898"/>
                  <a:pt x="14979484" y="5408740"/>
                  <a:pt x="14984994" y="5391207"/>
                </a:cubicBezTo>
                <a:cubicBezTo>
                  <a:pt x="14986096" y="5386394"/>
                  <a:pt x="14991608" y="5383644"/>
                  <a:pt x="14998220" y="5382613"/>
                </a:cubicBezTo>
                <a:close/>
                <a:moveTo>
                  <a:pt x="4954237" y="5375049"/>
                </a:moveTo>
                <a:cubicBezTo>
                  <a:pt x="4944318" y="5375049"/>
                  <a:pt x="4935500" y="5384675"/>
                  <a:pt x="4935500" y="5394301"/>
                </a:cubicBezTo>
                <a:cubicBezTo>
                  <a:pt x="4935500" y="5405646"/>
                  <a:pt x="4944318" y="5413897"/>
                  <a:pt x="4954237" y="5413897"/>
                </a:cubicBezTo>
                <a:cubicBezTo>
                  <a:pt x="4965259" y="5413897"/>
                  <a:pt x="4974076" y="5405646"/>
                  <a:pt x="4974076" y="5394301"/>
                </a:cubicBezTo>
                <a:cubicBezTo>
                  <a:pt x="4974076" y="5384675"/>
                  <a:pt x="4965259" y="5375049"/>
                  <a:pt x="4954237" y="5375049"/>
                </a:cubicBezTo>
                <a:close/>
                <a:moveTo>
                  <a:pt x="15812716" y="5370924"/>
                </a:moveTo>
                <a:cubicBezTo>
                  <a:pt x="15822636" y="5370924"/>
                  <a:pt x="15838066" y="5376769"/>
                  <a:pt x="15855700" y="5387081"/>
                </a:cubicBezTo>
                <a:cubicBezTo>
                  <a:pt x="15881050" y="5401177"/>
                  <a:pt x="15879948" y="5403583"/>
                  <a:pt x="15852394" y="5403583"/>
                </a:cubicBezTo>
                <a:cubicBezTo>
                  <a:pt x="15834760" y="5403583"/>
                  <a:pt x="15816024" y="5397051"/>
                  <a:pt x="15808308" y="5387081"/>
                </a:cubicBezTo>
                <a:cubicBezTo>
                  <a:pt x="15800592" y="5376769"/>
                  <a:pt x="15803900" y="5370924"/>
                  <a:pt x="15812716" y="5370924"/>
                </a:cubicBezTo>
                <a:close/>
                <a:moveTo>
                  <a:pt x="17638996" y="5367143"/>
                </a:moveTo>
                <a:cubicBezTo>
                  <a:pt x="17650016" y="5367143"/>
                  <a:pt x="17653324" y="5375737"/>
                  <a:pt x="17646710" y="5385363"/>
                </a:cubicBezTo>
                <a:cubicBezTo>
                  <a:pt x="17640098" y="5396020"/>
                  <a:pt x="17626872" y="5403583"/>
                  <a:pt x="17615850" y="5403583"/>
                </a:cubicBezTo>
                <a:cubicBezTo>
                  <a:pt x="17607032" y="5403583"/>
                  <a:pt x="17603726" y="5396020"/>
                  <a:pt x="17610338" y="5385363"/>
                </a:cubicBezTo>
                <a:cubicBezTo>
                  <a:pt x="17615850" y="5375737"/>
                  <a:pt x="17629076" y="5367143"/>
                  <a:pt x="17638996" y="5367143"/>
                </a:cubicBezTo>
                <a:close/>
                <a:moveTo>
                  <a:pt x="12051044" y="5356829"/>
                </a:moveTo>
                <a:cubicBezTo>
                  <a:pt x="12041124" y="5356485"/>
                  <a:pt x="12027900" y="5362673"/>
                  <a:pt x="12015776" y="5374018"/>
                </a:cubicBezTo>
                <a:cubicBezTo>
                  <a:pt x="11998140" y="5393613"/>
                  <a:pt x="11886824" y="5406333"/>
                  <a:pt x="11612384" y="5424211"/>
                </a:cubicBezTo>
                <a:cubicBezTo>
                  <a:pt x="11528620" y="5429023"/>
                  <a:pt x="11480126" y="5426961"/>
                  <a:pt x="11507680" y="5422147"/>
                </a:cubicBezTo>
                <a:cubicBezTo>
                  <a:pt x="11583728" y="5405990"/>
                  <a:pt x="11600260" y="5375049"/>
                  <a:pt x="11534132" y="5375049"/>
                </a:cubicBezTo>
                <a:cubicBezTo>
                  <a:pt x="11462492" y="5375049"/>
                  <a:pt x="11064612" y="5431430"/>
                  <a:pt x="11043670" y="5444493"/>
                </a:cubicBezTo>
                <a:cubicBezTo>
                  <a:pt x="11035956" y="5449307"/>
                  <a:pt x="10892674" y="5459276"/>
                  <a:pt x="10724044" y="5465808"/>
                </a:cubicBezTo>
                <a:cubicBezTo>
                  <a:pt x="10556516" y="5472340"/>
                  <a:pt x="10403316" y="5485060"/>
                  <a:pt x="10385680" y="5494686"/>
                </a:cubicBezTo>
                <a:cubicBezTo>
                  <a:pt x="10368046" y="5504655"/>
                  <a:pt x="10294202" y="5512907"/>
                  <a:pt x="10221460" y="5512907"/>
                </a:cubicBezTo>
                <a:cubicBezTo>
                  <a:pt x="10148716" y="5512907"/>
                  <a:pt x="10060544" y="5521845"/>
                  <a:pt x="10023070" y="5533189"/>
                </a:cubicBezTo>
                <a:cubicBezTo>
                  <a:pt x="9985596" y="5544535"/>
                  <a:pt x="9881994" y="5557942"/>
                  <a:pt x="9791617" y="5561036"/>
                </a:cubicBezTo>
                <a:cubicBezTo>
                  <a:pt x="9638416" y="5567568"/>
                  <a:pt x="9527098" y="5583725"/>
                  <a:pt x="9271397" y="5633575"/>
                </a:cubicBezTo>
                <a:cubicBezTo>
                  <a:pt x="9000266" y="5685485"/>
                  <a:pt x="9125913" y="5694080"/>
                  <a:pt x="9772880" y="5660389"/>
                </a:cubicBezTo>
                <a:cubicBezTo>
                  <a:pt x="9863257" y="5655577"/>
                  <a:pt x="10079280" y="5645263"/>
                  <a:pt x="10253422" y="5638731"/>
                </a:cubicBezTo>
                <a:cubicBezTo>
                  <a:pt x="10429768" y="5630824"/>
                  <a:pt x="10595092" y="5622917"/>
                  <a:pt x="10620440" y="5621542"/>
                </a:cubicBezTo>
                <a:cubicBezTo>
                  <a:pt x="10646892" y="5619823"/>
                  <a:pt x="10746088" y="5614323"/>
                  <a:pt x="10841976" y="5611229"/>
                </a:cubicBezTo>
                <a:cubicBezTo>
                  <a:pt x="10961008" y="5607791"/>
                  <a:pt x="10999584" y="5601259"/>
                  <a:pt x="10967620" y="5591633"/>
                </a:cubicBezTo>
                <a:cubicBezTo>
                  <a:pt x="10923536" y="5577194"/>
                  <a:pt x="10926840" y="5575819"/>
                  <a:pt x="10990768" y="5574100"/>
                </a:cubicBezTo>
                <a:cubicBezTo>
                  <a:pt x="11029342" y="5572381"/>
                  <a:pt x="11063508" y="5580288"/>
                  <a:pt x="11066816" y="5591633"/>
                </a:cubicBezTo>
                <a:cubicBezTo>
                  <a:pt x="11071224" y="5604697"/>
                  <a:pt x="11109800" y="5599883"/>
                  <a:pt x="11172624" y="5580631"/>
                </a:cubicBezTo>
                <a:cubicBezTo>
                  <a:pt x="11227732" y="5564474"/>
                  <a:pt x="11279532" y="5553129"/>
                  <a:pt x="11289452" y="5554848"/>
                </a:cubicBezTo>
                <a:cubicBezTo>
                  <a:pt x="11326924" y="5566193"/>
                  <a:pt x="11635530" y="5527689"/>
                  <a:pt x="11656472" y="5509813"/>
                </a:cubicBezTo>
                <a:cubicBezTo>
                  <a:pt x="11667492" y="5498467"/>
                  <a:pt x="11688434" y="5494686"/>
                  <a:pt x="11698352" y="5502593"/>
                </a:cubicBezTo>
                <a:cubicBezTo>
                  <a:pt x="11709376" y="5509125"/>
                  <a:pt x="11719294" y="5504999"/>
                  <a:pt x="11719294" y="5493655"/>
                </a:cubicBezTo>
                <a:cubicBezTo>
                  <a:pt x="11719294" y="5482309"/>
                  <a:pt x="11725908" y="5475090"/>
                  <a:pt x="11733622" y="5480247"/>
                </a:cubicBezTo>
                <a:cubicBezTo>
                  <a:pt x="11763380" y="5499499"/>
                  <a:pt x="12017980" y="5443119"/>
                  <a:pt x="12013572" y="5419053"/>
                </a:cubicBezTo>
                <a:cubicBezTo>
                  <a:pt x="12010264" y="5405990"/>
                  <a:pt x="12021286" y="5394301"/>
                  <a:pt x="12037818" y="5394301"/>
                </a:cubicBezTo>
                <a:cubicBezTo>
                  <a:pt x="12053248" y="5394301"/>
                  <a:pt x="12066476" y="5386394"/>
                  <a:pt x="12066476" y="5375049"/>
                </a:cubicBezTo>
                <a:cubicBezTo>
                  <a:pt x="12066476" y="5362673"/>
                  <a:pt x="12060964" y="5356829"/>
                  <a:pt x="12051044" y="5356829"/>
                </a:cubicBezTo>
                <a:close/>
                <a:moveTo>
                  <a:pt x="13024252" y="5344453"/>
                </a:moveTo>
                <a:cubicBezTo>
                  <a:pt x="13030864" y="5345140"/>
                  <a:pt x="13038580" y="5348922"/>
                  <a:pt x="13041886" y="5355453"/>
                </a:cubicBezTo>
                <a:cubicBezTo>
                  <a:pt x="13048500" y="5368861"/>
                  <a:pt x="13035272" y="5379519"/>
                  <a:pt x="13014332" y="5376081"/>
                </a:cubicBezTo>
                <a:cubicBezTo>
                  <a:pt x="12990084" y="5376081"/>
                  <a:pt x="12985676" y="5365767"/>
                  <a:pt x="13002208" y="5352359"/>
                </a:cubicBezTo>
                <a:cubicBezTo>
                  <a:pt x="13009924" y="5345484"/>
                  <a:pt x="13016536" y="5343421"/>
                  <a:pt x="13024252" y="5344453"/>
                </a:cubicBezTo>
                <a:close/>
                <a:moveTo>
                  <a:pt x="10659016" y="5342390"/>
                </a:moveTo>
                <a:cubicBezTo>
                  <a:pt x="10639178" y="5342733"/>
                  <a:pt x="10620440" y="5347891"/>
                  <a:pt x="10620440" y="5357517"/>
                </a:cubicBezTo>
                <a:cubicBezTo>
                  <a:pt x="10620440" y="5381581"/>
                  <a:pt x="10643586" y="5391895"/>
                  <a:pt x="10678856" y="5381925"/>
                </a:cubicBezTo>
                <a:cubicBezTo>
                  <a:pt x="10699796" y="5375737"/>
                  <a:pt x="10711920" y="5363705"/>
                  <a:pt x="10705308" y="5355453"/>
                </a:cubicBezTo>
                <a:cubicBezTo>
                  <a:pt x="10699796" y="5345828"/>
                  <a:pt x="10678856" y="5342046"/>
                  <a:pt x="10659016" y="5342390"/>
                </a:cubicBezTo>
                <a:close/>
                <a:moveTo>
                  <a:pt x="4161784" y="5342046"/>
                </a:moveTo>
                <a:cubicBezTo>
                  <a:pt x="4171703" y="5340671"/>
                  <a:pt x="4177214" y="5341703"/>
                  <a:pt x="4180520" y="5344453"/>
                </a:cubicBezTo>
                <a:cubicBezTo>
                  <a:pt x="4186031" y="5349953"/>
                  <a:pt x="4179418" y="5363705"/>
                  <a:pt x="4160682" y="5386051"/>
                </a:cubicBezTo>
                <a:cubicBezTo>
                  <a:pt x="4132026" y="5416303"/>
                  <a:pt x="4124310" y="5416991"/>
                  <a:pt x="4091246" y="5395677"/>
                </a:cubicBezTo>
                <a:cubicBezTo>
                  <a:pt x="4074713" y="5382957"/>
                  <a:pt x="4085735" y="5369549"/>
                  <a:pt x="4125412" y="5353391"/>
                </a:cubicBezTo>
                <a:cubicBezTo>
                  <a:pt x="4140843" y="5347203"/>
                  <a:pt x="4152966" y="5343421"/>
                  <a:pt x="4161784" y="5342046"/>
                </a:cubicBezTo>
                <a:close/>
                <a:moveTo>
                  <a:pt x="22906218" y="5326232"/>
                </a:moveTo>
                <a:cubicBezTo>
                  <a:pt x="22915034" y="5326232"/>
                  <a:pt x="22924954" y="5329326"/>
                  <a:pt x="22931566" y="5335171"/>
                </a:cubicBezTo>
                <a:cubicBezTo>
                  <a:pt x="22944792" y="5347203"/>
                  <a:pt x="22933772" y="5358547"/>
                  <a:pt x="22907320" y="5358547"/>
                </a:cubicBezTo>
                <a:cubicBezTo>
                  <a:pt x="22879766" y="5358547"/>
                  <a:pt x="22869846" y="5347203"/>
                  <a:pt x="22883072" y="5335171"/>
                </a:cubicBezTo>
                <a:cubicBezTo>
                  <a:pt x="22889684" y="5329326"/>
                  <a:pt x="22897400" y="5326232"/>
                  <a:pt x="22906218" y="5326232"/>
                </a:cubicBezTo>
                <a:close/>
                <a:moveTo>
                  <a:pt x="6986620" y="5323825"/>
                </a:moveTo>
                <a:cubicBezTo>
                  <a:pt x="6957964" y="5322107"/>
                  <a:pt x="6939228" y="5331389"/>
                  <a:pt x="6939228" y="5347547"/>
                </a:cubicBezTo>
                <a:cubicBezTo>
                  <a:pt x="6939228" y="5381581"/>
                  <a:pt x="6985518" y="5383987"/>
                  <a:pt x="7013072" y="5351672"/>
                </a:cubicBezTo>
                <a:cubicBezTo>
                  <a:pt x="7028502" y="5333795"/>
                  <a:pt x="7020786" y="5325201"/>
                  <a:pt x="6986620" y="5323825"/>
                </a:cubicBezTo>
                <a:close/>
                <a:moveTo>
                  <a:pt x="23372430" y="5316606"/>
                </a:moveTo>
                <a:cubicBezTo>
                  <a:pt x="23381248" y="5316606"/>
                  <a:pt x="23395576" y="5324169"/>
                  <a:pt x="23401088" y="5335171"/>
                </a:cubicBezTo>
                <a:cubicBezTo>
                  <a:pt x="23406598" y="5346171"/>
                  <a:pt x="23398882" y="5353391"/>
                  <a:pt x="23384554" y="5353391"/>
                </a:cubicBezTo>
                <a:cubicBezTo>
                  <a:pt x="23368022" y="5353391"/>
                  <a:pt x="23357000" y="5346171"/>
                  <a:pt x="23357000" y="5335171"/>
                </a:cubicBezTo>
                <a:cubicBezTo>
                  <a:pt x="23357000" y="5324169"/>
                  <a:pt x="23363614" y="5316606"/>
                  <a:pt x="23372430" y="5316606"/>
                </a:cubicBezTo>
                <a:close/>
                <a:moveTo>
                  <a:pt x="12467660" y="5304230"/>
                </a:moveTo>
                <a:cubicBezTo>
                  <a:pt x="12456640" y="5302167"/>
                  <a:pt x="12435698" y="5302167"/>
                  <a:pt x="12408144" y="5305605"/>
                </a:cubicBezTo>
                <a:cubicBezTo>
                  <a:pt x="12269272" y="5323138"/>
                  <a:pt x="12086314" y="5362673"/>
                  <a:pt x="12094028" y="5374018"/>
                </a:cubicBezTo>
                <a:cubicBezTo>
                  <a:pt x="12103948" y="5391895"/>
                  <a:pt x="12343116" y="5374018"/>
                  <a:pt x="12364058" y="5354766"/>
                </a:cubicBezTo>
                <a:cubicBezTo>
                  <a:pt x="12373976" y="5345140"/>
                  <a:pt x="12401532" y="5336202"/>
                  <a:pt x="12425780" y="5336202"/>
                </a:cubicBezTo>
                <a:cubicBezTo>
                  <a:pt x="12450026" y="5336202"/>
                  <a:pt x="12474274" y="5326232"/>
                  <a:pt x="12480888" y="5316606"/>
                </a:cubicBezTo>
                <a:cubicBezTo>
                  <a:pt x="12484192" y="5310075"/>
                  <a:pt x="12479784" y="5306293"/>
                  <a:pt x="12467660" y="5304230"/>
                </a:cubicBezTo>
                <a:close/>
                <a:moveTo>
                  <a:pt x="6401373" y="5304230"/>
                </a:moveTo>
                <a:cubicBezTo>
                  <a:pt x="6389249" y="5302167"/>
                  <a:pt x="6369410" y="5303886"/>
                  <a:pt x="6337448" y="5308699"/>
                </a:cubicBezTo>
                <a:cubicBezTo>
                  <a:pt x="6211801" y="5326576"/>
                  <a:pt x="6194166" y="5334827"/>
                  <a:pt x="6228334" y="5357517"/>
                </a:cubicBezTo>
                <a:cubicBezTo>
                  <a:pt x="6260296" y="5378487"/>
                  <a:pt x="6315404" y="5379863"/>
                  <a:pt x="6376023" y="5363705"/>
                </a:cubicBezTo>
                <a:cubicBezTo>
                  <a:pt x="6400270" y="5357517"/>
                  <a:pt x="6420110" y="5339983"/>
                  <a:pt x="6420110" y="5323825"/>
                </a:cubicBezTo>
                <a:cubicBezTo>
                  <a:pt x="6420110" y="5313169"/>
                  <a:pt x="6414598" y="5306637"/>
                  <a:pt x="6401373" y="5304230"/>
                </a:cubicBezTo>
                <a:close/>
                <a:moveTo>
                  <a:pt x="6480728" y="5302167"/>
                </a:moveTo>
                <a:cubicBezTo>
                  <a:pt x="6456480" y="5303199"/>
                  <a:pt x="6442152" y="5307324"/>
                  <a:pt x="6446562" y="5315919"/>
                </a:cubicBezTo>
                <a:cubicBezTo>
                  <a:pt x="6455379" y="5327263"/>
                  <a:pt x="6476320" y="5336202"/>
                  <a:pt x="6493954" y="5336202"/>
                </a:cubicBezTo>
                <a:cubicBezTo>
                  <a:pt x="6513793" y="5336202"/>
                  <a:pt x="6528121" y="5349609"/>
                  <a:pt x="6528121" y="5365767"/>
                </a:cubicBezTo>
                <a:cubicBezTo>
                  <a:pt x="6528121" y="5381925"/>
                  <a:pt x="6522610" y="5394301"/>
                  <a:pt x="6512691" y="5394301"/>
                </a:cubicBezTo>
                <a:cubicBezTo>
                  <a:pt x="6481830" y="5394301"/>
                  <a:pt x="6498363" y="5428679"/>
                  <a:pt x="6540245" y="5449651"/>
                </a:cubicBezTo>
                <a:cubicBezTo>
                  <a:pt x="6576616" y="5467183"/>
                  <a:pt x="6563391" y="5470621"/>
                  <a:pt x="6463094" y="5471996"/>
                </a:cubicBezTo>
                <a:cubicBezTo>
                  <a:pt x="6390351" y="5473715"/>
                  <a:pt x="6342958" y="5465808"/>
                  <a:pt x="6342958" y="5452745"/>
                </a:cubicBezTo>
                <a:cubicBezTo>
                  <a:pt x="6342958" y="5441399"/>
                  <a:pt x="6352878" y="5433149"/>
                  <a:pt x="6366104" y="5436587"/>
                </a:cubicBezTo>
                <a:cubicBezTo>
                  <a:pt x="6414598" y="5441399"/>
                  <a:pt x="6459787" y="5433493"/>
                  <a:pt x="6459787" y="5419053"/>
                </a:cubicBezTo>
                <a:cubicBezTo>
                  <a:pt x="6459787" y="5409427"/>
                  <a:pt x="6366104" y="5402552"/>
                  <a:pt x="6254786" y="5402552"/>
                </a:cubicBezTo>
                <a:cubicBezTo>
                  <a:pt x="6070726" y="5402552"/>
                  <a:pt x="6001288" y="5417679"/>
                  <a:pt x="6087257" y="5440368"/>
                </a:cubicBezTo>
                <a:cubicBezTo>
                  <a:pt x="6105994" y="5445181"/>
                  <a:pt x="6063010" y="5451369"/>
                  <a:pt x="5990267" y="5451369"/>
                </a:cubicBezTo>
                <a:cubicBezTo>
                  <a:pt x="5918627" y="5453088"/>
                  <a:pt x="5861314" y="5462714"/>
                  <a:pt x="5861314" y="5474059"/>
                </a:cubicBezTo>
                <a:cubicBezTo>
                  <a:pt x="5861314" y="5485403"/>
                  <a:pt x="5889970" y="5493655"/>
                  <a:pt x="5925240" y="5493655"/>
                </a:cubicBezTo>
                <a:cubicBezTo>
                  <a:pt x="5961611" y="5493655"/>
                  <a:pt x="6031047" y="5497780"/>
                  <a:pt x="6079542" y="5506031"/>
                </a:cubicBezTo>
                <a:cubicBezTo>
                  <a:pt x="6164408" y="5517375"/>
                  <a:pt x="6168817" y="5516344"/>
                  <a:pt x="6171022" y="5470965"/>
                </a:cubicBezTo>
                <a:cubicBezTo>
                  <a:pt x="6171022" y="5429023"/>
                  <a:pt x="6173226" y="5426617"/>
                  <a:pt x="6187554" y="5463745"/>
                </a:cubicBezTo>
                <a:cubicBezTo>
                  <a:pt x="6195269" y="5488154"/>
                  <a:pt x="6227232" y="5508093"/>
                  <a:pt x="6268012" y="5516344"/>
                </a:cubicBezTo>
                <a:cubicBezTo>
                  <a:pt x="6339652" y="5529064"/>
                  <a:pt x="6639440" y="5517375"/>
                  <a:pt x="6696752" y="5499499"/>
                </a:cubicBezTo>
                <a:cubicBezTo>
                  <a:pt x="6722102" y="5491592"/>
                  <a:pt x="6728714" y="5496749"/>
                  <a:pt x="6716590" y="5512907"/>
                </a:cubicBezTo>
                <a:cubicBezTo>
                  <a:pt x="6697854" y="5545222"/>
                  <a:pt x="7007560" y="5529064"/>
                  <a:pt x="7039524" y="5496749"/>
                </a:cubicBezTo>
                <a:cubicBezTo>
                  <a:pt x="7058260" y="5478872"/>
                  <a:pt x="7045034" y="5474059"/>
                  <a:pt x="6986620" y="5474059"/>
                </a:cubicBezTo>
                <a:cubicBezTo>
                  <a:pt x="6931512" y="5474059"/>
                  <a:pt x="6903958" y="5462714"/>
                  <a:pt x="6886323" y="5435211"/>
                </a:cubicBezTo>
                <a:cubicBezTo>
                  <a:pt x="6873097" y="5414241"/>
                  <a:pt x="6831216" y="5379519"/>
                  <a:pt x="6790435" y="5358547"/>
                </a:cubicBezTo>
                <a:cubicBezTo>
                  <a:pt x="6729816" y="5327263"/>
                  <a:pt x="6555675" y="5300105"/>
                  <a:pt x="6480728" y="5302167"/>
                </a:cubicBezTo>
                <a:close/>
                <a:moveTo>
                  <a:pt x="12566856" y="5299417"/>
                </a:moveTo>
                <a:cubicBezTo>
                  <a:pt x="12554732" y="5299417"/>
                  <a:pt x="12542608" y="5301136"/>
                  <a:pt x="12533790" y="5304230"/>
                </a:cubicBezTo>
                <a:cubicBezTo>
                  <a:pt x="12513952" y="5309043"/>
                  <a:pt x="12530484" y="5312481"/>
                  <a:pt x="12566856" y="5312481"/>
                </a:cubicBezTo>
                <a:cubicBezTo>
                  <a:pt x="12604328" y="5312481"/>
                  <a:pt x="12618656" y="5309043"/>
                  <a:pt x="12601022" y="5304230"/>
                </a:cubicBezTo>
                <a:cubicBezTo>
                  <a:pt x="12591104" y="5301136"/>
                  <a:pt x="12578980" y="5299417"/>
                  <a:pt x="12566856" y="5299417"/>
                </a:cubicBezTo>
                <a:close/>
                <a:moveTo>
                  <a:pt x="14332516" y="5271227"/>
                </a:moveTo>
                <a:cubicBezTo>
                  <a:pt x="14353456" y="5270539"/>
                  <a:pt x="14366682" y="5270883"/>
                  <a:pt x="14373296" y="5272945"/>
                </a:cubicBezTo>
                <a:cubicBezTo>
                  <a:pt x="14387624" y="5277071"/>
                  <a:pt x="14379908" y="5288072"/>
                  <a:pt x="14364478" y="5309387"/>
                </a:cubicBezTo>
                <a:cubicBezTo>
                  <a:pt x="14340232" y="5341703"/>
                  <a:pt x="14321494" y="5348235"/>
                  <a:pt x="14299452" y="5334139"/>
                </a:cubicBezTo>
                <a:cubicBezTo>
                  <a:pt x="14279612" y="5323482"/>
                  <a:pt x="14217892" y="5323482"/>
                  <a:pt x="14146250" y="5334139"/>
                </a:cubicBezTo>
                <a:cubicBezTo>
                  <a:pt x="14079020" y="5346515"/>
                  <a:pt x="13991948" y="5353391"/>
                  <a:pt x="13955576" y="5353391"/>
                </a:cubicBezTo>
                <a:cubicBezTo>
                  <a:pt x="13899368" y="5353391"/>
                  <a:pt x="13896060" y="5349953"/>
                  <a:pt x="13930228" y="5334139"/>
                </a:cubicBezTo>
                <a:cubicBezTo>
                  <a:pt x="13987540" y="5307324"/>
                  <a:pt x="14079020" y="5291167"/>
                  <a:pt x="14247648" y="5277071"/>
                </a:cubicBezTo>
                <a:cubicBezTo>
                  <a:pt x="14285124" y="5274321"/>
                  <a:pt x="14312676" y="5272258"/>
                  <a:pt x="14332516" y="5271227"/>
                </a:cubicBezTo>
                <a:close/>
                <a:moveTo>
                  <a:pt x="2903117" y="5267789"/>
                </a:moveTo>
                <a:cubicBezTo>
                  <a:pt x="2899811" y="5266414"/>
                  <a:pt x="2893198" y="5266414"/>
                  <a:pt x="2885483" y="5269851"/>
                </a:cubicBezTo>
                <a:cubicBezTo>
                  <a:pt x="2851316" y="5282571"/>
                  <a:pt x="2844704" y="5297011"/>
                  <a:pt x="2872257" y="5297011"/>
                </a:cubicBezTo>
                <a:cubicBezTo>
                  <a:pt x="2883278" y="5297011"/>
                  <a:pt x="2896505" y="5287385"/>
                  <a:pt x="2903117" y="5277759"/>
                </a:cubicBezTo>
                <a:cubicBezTo>
                  <a:pt x="2906424" y="5271915"/>
                  <a:pt x="2906424" y="5269164"/>
                  <a:pt x="2903117" y="5267789"/>
                </a:cubicBezTo>
                <a:close/>
                <a:moveTo>
                  <a:pt x="13610600" y="5263320"/>
                </a:moveTo>
                <a:cubicBezTo>
                  <a:pt x="13446380" y="5260226"/>
                  <a:pt x="13094790" y="5275009"/>
                  <a:pt x="12998902" y="5294261"/>
                </a:cubicBezTo>
                <a:cubicBezTo>
                  <a:pt x="12835782" y="5328295"/>
                  <a:pt x="12720056" y="5361298"/>
                  <a:pt x="12720056" y="5374018"/>
                </a:cubicBezTo>
                <a:cubicBezTo>
                  <a:pt x="12720056" y="5380550"/>
                  <a:pt x="12688092" y="5386738"/>
                  <a:pt x="12648416" y="5388457"/>
                </a:cubicBezTo>
                <a:cubicBezTo>
                  <a:pt x="12535996" y="5394989"/>
                  <a:pt x="12365160" y="5437961"/>
                  <a:pt x="12349730" y="5466839"/>
                </a:cubicBezTo>
                <a:cubicBezTo>
                  <a:pt x="12337606" y="5484716"/>
                  <a:pt x="12308950" y="5491592"/>
                  <a:pt x="12258250" y="5485403"/>
                </a:cubicBezTo>
                <a:cubicBezTo>
                  <a:pt x="12198734" y="5478872"/>
                  <a:pt x="12186610" y="5481966"/>
                  <a:pt x="12194324" y="5504655"/>
                </a:cubicBezTo>
                <a:cubicBezTo>
                  <a:pt x="12207552" y="5538690"/>
                  <a:pt x="12487500" y="5541784"/>
                  <a:pt x="12623064" y="5511187"/>
                </a:cubicBezTo>
                <a:cubicBezTo>
                  <a:pt x="12671560" y="5499843"/>
                  <a:pt x="12747608" y="5485403"/>
                  <a:pt x="12789492" y="5477153"/>
                </a:cubicBezTo>
                <a:lnTo>
                  <a:pt x="12865540" y="5465808"/>
                </a:lnTo>
                <a:lnTo>
                  <a:pt x="12778470" y="5451369"/>
                </a:lnTo>
                <a:cubicBezTo>
                  <a:pt x="12728872" y="5443462"/>
                  <a:pt x="12763040" y="5441055"/>
                  <a:pt x="12858928" y="5447587"/>
                </a:cubicBezTo>
                <a:cubicBezTo>
                  <a:pt x="12966940" y="5454119"/>
                  <a:pt x="13029762" y="5449307"/>
                  <a:pt x="13037478" y="5436587"/>
                </a:cubicBezTo>
                <a:cubicBezTo>
                  <a:pt x="13045192" y="5423523"/>
                  <a:pt x="13070542" y="5413897"/>
                  <a:pt x="13096994" y="5413897"/>
                </a:cubicBezTo>
                <a:cubicBezTo>
                  <a:pt x="13159816" y="5413897"/>
                  <a:pt x="13242480" y="5373674"/>
                  <a:pt x="13228152" y="5349609"/>
                </a:cubicBezTo>
                <a:cubicBezTo>
                  <a:pt x="13221538" y="5339983"/>
                  <a:pt x="13224844" y="5336545"/>
                  <a:pt x="13234764" y="5343077"/>
                </a:cubicBezTo>
                <a:cubicBezTo>
                  <a:pt x="13245786" y="5349609"/>
                  <a:pt x="13305302" y="5341359"/>
                  <a:pt x="13368124" y="5326919"/>
                </a:cubicBezTo>
                <a:cubicBezTo>
                  <a:pt x="13432052" y="5312481"/>
                  <a:pt x="13530144" y="5297698"/>
                  <a:pt x="13585252" y="5294261"/>
                </a:cubicBezTo>
                <a:cubicBezTo>
                  <a:pt x="13641460" y="5292885"/>
                  <a:pt x="13692160" y="5283259"/>
                  <a:pt x="13696568" y="5273633"/>
                </a:cubicBezTo>
                <a:cubicBezTo>
                  <a:pt x="13699876" y="5268133"/>
                  <a:pt x="13665708" y="5264351"/>
                  <a:pt x="13610600" y="5263320"/>
                </a:cubicBezTo>
                <a:close/>
                <a:moveTo>
                  <a:pt x="7114470" y="5239255"/>
                </a:moveTo>
                <a:cubicBezTo>
                  <a:pt x="7094632" y="5239255"/>
                  <a:pt x="7073690" y="5244068"/>
                  <a:pt x="7067078" y="5255413"/>
                </a:cubicBezTo>
                <a:cubicBezTo>
                  <a:pt x="7061566" y="5265039"/>
                  <a:pt x="7061566" y="5276383"/>
                  <a:pt x="7067078" y="5282915"/>
                </a:cubicBezTo>
                <a:cubicBezTo>
                  <a:pt x="7082508" y="5297355"/>
                  <a:pt x="7151944" y="5276383"/>
                  <a:pt x="7151944" y="5255413"/>
                </a:cubicBezTo>
                <a:cubicBezTo>
                  <a:pt x="7151944" y="5244068"/>
                  <a:pt x="7134309" y="5239255"/>
                  <a:pt x="7114470" y="5239255"/>
                </a:cubicBezTo>
                <a:close/>
                <a:moveTo>
                  <a:pt x="6274624" y="5237880"/>
                </a:moveTo>
                <a:cubicBezTo>
                  <a:pt x="6248172" y="5237880"/>
                  <a:pt x="6228334" y="5247849"/>
                  <a:pt x="6228334" y="5257475"/>
                </a:cubicBezTo>
                <a:cubicBezTo>
                  <a:pt x="6228334" y="5268821"/>
                  <a:pt x="6248172" y="5277759"/>
                  <a:pt x="6274624" y="5277759"/>
                </a:cubicBezTo>
                <a:cubicBezTo>
                  <a:pt x="6302178" y="5277759"/>
                  <a:pt x="6323120" y="5268821"/>
                  <a:pt x="6323120" y="5257475"/>
                </a:cubicBezTo>
                <a:cubicBezTo>
                  <a:pt x="6323120" y="5247849"/>
                  <a:pt x="6302178" y="5237880"/>
                  <a:pt x="6274624" y="5237880"/>
                </a:cubicBezTo>
                <a:close/>
                <a:moveTo>
                  <a:pt x="14589044" y="5222066"/>
                </a:moveTo>
                <a:cubicBezTo>
                  <a:pt x="14610812" y="5221292"/>
                  <a:pt x="14627894" y="5221378"/>
                  <a:pt x="14640018" y="5222409"/>
                </a:cubicBezTo>
                <a:cubicBezTo>
                  <a:pt x="14665368" y="5224816"/>
                  <a:pt x="14671980" y="5229973"/>
                  <a:pt x="14660960" y="5239255"/>
                </a:cubicBezTo>
                <a:cubicBezTo>
                  <a:pt x="14642222" y="5254725"/>
                  <a:pt x="14421790" y="5266414"/>
                  <a:pt x="14398644" y="5252319"/>
                </a:cubicBezTo>
                <a:cubicBezTo>
                  <a:pt x="14383216" y="5243724"/>
                  <a:pt x="14423996" y="5234099"/>
                  <a:pt x="14509964" y="5226879"/>
                </a:cubicBezTo>
                <a:cubicBezTo>
                  <a:pt x="14540824" y="5224472"/>
                  <a:pt x="14567276" y="5222839"/>
                  <a:pt x="14589044" y="5222066"/>
                </a:cubicBezTo>
                <a:close/>
                <a:moveTo>
                  <a:pt x="13008820" y="5221379"/>
                </a:moveTo>
                <a:cubicBezTo>
                  <a:pt x="13001106" y="5221035"/>
                  <a:pt x="12993392" y="5222409"/>
                  <a:pt x="12986778" y="5224816"/>
                </a:cubicBezTo>
                <a:cubicBezTo>
                  <a:pt x="12971348" y="5231348"/>
                  <a:pt x="12975756" y="5236161"/>
                  <a:pt x="12998902" y="5236161"/>
                </a:cubicBezTo>
                <a:cubicBezTo>
                  <a:pt x="13019844" y="5237536"/>
                  <a:pt x="13030864" y="5233411"/>
                  <a:pt x="13024252" y="5226879"/>
                </a:cubicBezTo>
                <a:cubicBezTo>
                  <a:pt x="13020944" y="5223785"/>
                  <a:pt x="13015434" y="5221722"/>
                  <a:pt x="13008820" y="5221379"/>
                </a:cubicBezTo>
                <a:close/>
                <a:moveTo>
                  <a:pt x="3065135" y="5221379"/>
                </a:moveTo>
                <a:cubicBezTo>
                  <a:pt x="3058523" y="5221035"/>
                  <a:pt x="3050806" y="5222409"/>
                  <a:pt x="3044194" y="5224816"/>
                </a:cubicBezTo>
                <a:cubicBezTo>
                  <a:pt x="3028764" y="5231348"/>
                  <a:pt x="3034274" y="5236161"/>
                  <a:pt x="3055215" y="5236161"/>
                </a:cubicBezTo>
                <a:cubicBezTo>
                  <a:pt x="3076156" y="5237536"/>
                  <a:pt x="3087178" y="5233411"/>
                  <a:pt x="3080565" y="5226879"/>
                </a:cubicBezTo>
                <a:cubicBezTo>
                  <a:pt x="3077258" y="5223785"/>
                  <a:pt x="3071748" y="5221722"/>
                  <a:pt x="3065135" y="5221379"/>
                </a:cubicBezTo>
                <a:close/>
                <a:moveTo>
                  <a:pt x="12921752" y="5212440"/>
                </a:moveTo>
                <a:cubicBezTo>
                  <a:pt x="12906320" y="5213127"/>
                  <a:pt x="12878766" y="5220003"/>
                  <a:pt x="12836884" y="5232035"/>
                </a:cubicBezTo>
                <a:lnTo>
                  <a:pt x="12749814" y="5257475"/>
                </a:lnTo>
                <a:lnTo>
                  <a:pt x="12833578" y="5249225"/>
                </a:lnTo>
                <a:cubicBezTo>
                  <a:pt x="12878766" y="5245787"/>
                  <a:pt x="12920648" y="5236161"/>
                  <a:pt x="12927262" y="5229629"/>
                </a:cubicBezTo>
                <a:cubicBezTo>
                  <a:pt x="12939384" y="5217597"/>
                  <a:pt x="12937180" y="5212096"/>
                  <a:pt x="12921752" y="5212440"/>
                </a:cubicBezTo>
                <a:close/>
                <a:moveTo>
                  <a:pt x="6843339" y="5201439"/>
                </a:moveTo>
                <a:cubicBezTo>
                  <a:pt x="6831216" y="5201439"/>
                  <a:pt x="6819092" y="5203158"/>
                  <a:pt x="6809172" y="5205565"/>
                </a:cubicBezTo>
                <a:cubicBezTo>
                  <a:pt x="6791538" y="5210377"/>
                  <a:pt x="6805866" y="5213471"/>
                  <a:pt x="6843339" y="5213471"/>
                </a:cubicBezTo>
                <a:cubicBezTo>
                  <a:pt x="6880812" y="5213471"/>
                  <a:pt x="6896242" y="5210377"/>
                  <a:pt x="6877506" y="5205565"/>
                </a:cubicBezTo>
                <a:cubicBezTo>
                  <a:pt x="6868688" y="5203158"/>
                  <a:pt x="6856565" y="5201439"/>
                  <a:pt x="6843339" y="5201439"/>
                </a:cubicBezTo>
                <a:close/>
                <a:moveTo>
                  <a:pt x="16442048" y="5178749"/>
                </a:moveTo>
                <a:cubicBezTo>
                  <a:pt x="16451968" y="5178749"/>
                  <a:pt x="16455276" y="5187343"/>
                  <a:pt x="16448662" y="5198345"/>
                </a:cubicBezTo>
                <a:cubicBezTo>
                  <a:pt x="16442048" y="5209346"/>
                  <a:pt x="16428824" y="5216565"/>
                  <a:pt x="16418904" y="5216565"/>
                </a:cubicBezTo>
                <a:cubicBezTo>
                  <a:pt x="16407884" y="5216565"/>
                  <a:pt x="16405678" y="5209346"/>
                  <a:pt x="16412292" y="5198345"/>
                </a:cubicBezTo>
                <a:cubicBezTo>
                  <a:pt x="16417802" y="5187343"/>
                  <a:pt x="16431028" y="5178749"/>
                  <a:pt x="16442048" y="5178749"/>
                </a:cubicBezTo>
                <a:close/>
                <a:moveTo>
                  <a:pt x="21503168" y="5169467"/>
                </a:moveTo>
                <a:cubicBezTo>
                  <a:pt x="21508678" y="5170155"/>
                  <a:pt x="21514190" y="5174967"/>
                  <a:pt x="21517496" y="5181499"/>
                </a:cubicBezTo>
                <a:cubicBezTo>
                  <a:pt x="21521904" y="5195251"/>
                  <a:pt x="21511986" y="5204533"/>
                  <a:pt x="21494350" y="5201095"/>
                </a:cubicBezTo>
                <a:cubicBezTo>
                  <a:pt x="21475614" y="5201095"/>
                  <a:pt x="21471206" y="5191125"/>
                  <a:pt x="21485534" y="5177718"/>
                </a:cubicBezTo>
                <a:cubicBezTo>
                  <a:pt x="21491044" y="5170842"/>
                  <a:pt x="21496554" y="5168435"/>
                  <a:pt x="21503168" y="5169467"/>
                </a:cubicBezTo>
                <a:close/>
                <a:moveTo>
                  <a:pt x="5484376" y="5169467"/>
                </a:moveTo>
                <a:cubicBezTo>
                  <a:pt x="5494295" y="5169467"/>
                  <a:pt x="5503112" y="5172905"/>
                  <a:pt x="5509726" y="5178749"/>
                </a:cubicBezTo>
                <a:cubicBezTo>
                  <a:pt x="5521849" y="5194563"/>
                  <a:pt x="5508623" y="5202127"/>
                  <a:pt x="5476660" y="5202127"/>
                </a:cubicBezTo>
                <a:cubicBezTo>
                  <a:pt x="5446902" y="5202127"/>
                  <a:pt x="5435880" y="5190781"/>
                  <a:pt x="5454618" y="5178749"/>
                </a:cubicBezTo>
                <a:cubicBezTo>
                  <a:pt x="5463434" y="5172905"/>
                  <a:pt x="5473354" y="5169467"/>
                  <a:pt x="5484376" y="5169467"/>
                </a:cubicBezTo>
                <a:close/>
                <a:moveTo>
                  <a:pt x="6631724" y="5162935"/>
                </a:moveTo>
                <a:cubicBezTo>
                  <a:pt x="6622907" y="5162935"/>
                  <a:pt x="6614090" y="5164311"/>
                  <a:pt x="6607476" y="5166717"/>
                </a:cubicBezTo>
                <a:cubicBezTo>
                  <a:pt x="6594251" y="5171529"/>
                  <a:pt x="6606374" y="5176343"/>
                  <a:pt x="6631724" y="5176343"/>
                </a:cubicBezTo>
                <a:cubicBezTo>
                  <a:pt x="6658176" y="5176343"/>
                  <a:pt x="6668096" y="5171529"/>
                  <a:pt x="6655972" y="5166717"/>
                </a:cubicBezTo>
                <a:cubicBezTo>
                  <a:pt x="6649358" y="5164311"/>
                  <a:pt x="6640542" y="5162935"/>
                  <a:pt x="6631724" y="5162935"/>
                </a:cubicBezTo>
                <a:close/>
                <a:moveTo>
                  <a:pt x="14685208" y="5154341"/>
                </a:moveTo>
                <a:cubicBezTo>
                  <a:pt x="14697330" y="5154341"/>
                  <a:pt x="14707250" y="5161560"/>
                  <a:pt x="14707250" y="5172561"/>
                </a:cubicBezTo>
                <a:cubicBezTo>
                  <a:pt x="14707250" y="5183562"/>
                  <a:pt x="14702840" y="5191813"/>
                  <a:pt x="14697330" y="5191813"/>
                </a:cubicBezTo>
                <a:cubicBezTo>
                  <a:pt x="14691820" y="5191813"/>
                  <a:pt x="14684104" y="5183562"/>
                  <a:pt x="14677492" y="5172561"/>
                </a:cubicBezTo>
                <a:cubicBezTo>
                  <a:pt x="14670880" y="5161560"/>
                  <a:pt x="14673084" y="5154341"/>
                  <a:pt x="14685208" y="5154341"/>
                </a:cubicBezTo>
                <a:close/>
                <a:moveTo>
                  <a:pt x="15302416" y="5149871"/>
                </a:moveTo>
                <a:cubicBezTo>
                  <a:pt x="15284782" y="5150559"/>
                  <a:pt x="15262738" y="5156747"/>
                  <a:pt x="15252820" y="5166717"/>
                </a:cubicBezTo>
                <a:cubicBezTo>
                  <a:pt x="15245104" y="5172905"/>
                  <a:pt x="15258330" y="5179781"/>
                  <a:pt x="15280372" y="5179781"/>
                </a:cubicBezTo>
                <a:cubicBezTo>
                  <a:pt x="15303518" y="5179781"/>
                  <a:pt x="15325560" y="5171529"/>
                  <a:pt x="15329970" y="5163279"/>
                </a:cubicBezTo>
                <a:cubicBezTo>
                  <a:pt x="15336584" y="5153653"/>
                  <a:pt x="15321152" y="5149184"/>
                  <a:pt x="15302416" y="5149871"/>
                </a:cubicBezTo>
                <a:close/>
                <a:moveTo>
                  <a:pt x="4386625" y="5140933"/>
                </a:moveTo>
                <a:cubicBezTo>
                  <a:pt x="4370092" y="5140933"/>
                  <a:pt x="4360172" y="5148840"/>
                  <a:pt x="4367888" y="5160185"/>
                </a:cubicBezTo>
                <a:cubicBezTo>
                  <a:pt x="4374500" y="5171529"/>
                  <a:pt x="4383318" y="5179781"/>
                  <a:pt x="4386625" y="5179781"/>
                </a:cubicBezTo>
                <a:cubicBezTo>
                  <a:pt x="4391033" y="5179781"/>
                  <a:pt x="4398748" y="5171529"/>
                  <a:pt x="4405361" y="5160185"/>
                </a:cubicBezTo>
                <a:cubicBezTo>
                  <a:pt x="4411974" y="5148840"/>
                  <a:pt x="4404259" y="5140933"/>
                  <a:pt x="4386625" y="5140933"/>
                </a:cubicBezTo>
                <a:close/>
                <a:moveTo>
                  <a:pt x="22122582" y="5132682"/>
                </a:moveTo>
                <a:cubicBezTo>
                  <a:pt x="22129194" y="5133713"/>
                  <a:pt x="22135808" y="5138183"/>
                  <a:pt x="22140216" y="5145059"/>
                </a:cubicBezTo>
                <a:cubicBezTo>
                  <a:pt x="22146830" y="5158809"/>
                  <a:pt x="22133604" y="5165341"/>
                  <a:pt x="22112662" y="5165341"/>
                </a:cubicBezTo>
                <a:cubicBezTo>
                  <a:pt x="22088414" y="5161904"/>
                  <a:pt x="22082904" y="5150903"/>
                  <a:pt x="22100538" y="5140933"/>
                </a:cubicBezTo>
                <a:cubicBezTo>
                  <a:pt x="22108254" y="5134057"/>
                  <a:pt x="22114866" y="5131995"/>
                  <a:pt x="22122582" y="5132682"/>
                </a:cubicBezTo>
                <a:close/>
                <a:moveTo>
                  <a:pt x="5354321" y="5128213"/>
                </a:moveTo>
                <a:cubicBezTo>
                  <a:pt x="5326767" y="5129245"/>
                  <a:pt x="5303622" y="5132339"/>
                  <a:pt x="5289295" y="5137839"/>
                </a:cubicBezTo>
                <a:cubicBezTo>
                  <a:pt x="5237492" y="5155715"/>
                  <a:pt x="5240798" y="5156747"/>
                  <a:pt x="5326767" y="5158122"/>
                </a:cubicBezTo>
                <a:cubicBezTo>
                  <a:pt x="5376364" y="5158122"/>
                  <a:pt x="5418246" y="5168435"/>
                  <a:pt x="5418246" y="5179781"/>
                </a:cubicBezTo>
                <a:cubicBezTo>
                  <a:pt x="5418246" y="5191125"/>
                  <a:pt x="5395100" y="5199033"/>
                  <a:pt x="5369751" y="5199033"/>
                </a:cubicBezTo>
                <a:cubicBezTo>
                  <a:pt x="5343299" y="5199033"/>
                  <a:pt x="5317950" y="5209002"/>
                  <a:pt x="5311336" y="5218628"/>
                </a:cubicBezTo>
                <a:cubicBezTo>
                  <a:pt x="5303622" y="5231348"/>
                  <a:pt x="5343299" y="5237880"/>
                  <a:pt x="5416042" y="5237880"/>
                </a:cubicBezTo>
                <a:cubicBezTo>
                  <a:pt x="5519645" y="5237880"/>
                  <a:pt x="5562629" y="5257475"/>
                  <a:pt x="5518542" y="5284978"/>
                </a:cubicBezTo>
                <a:cubicBezTo>
                  <a:pt x="5510828" y="5289791"/>
                  <a:pt x="5389590" y="5308699"/>
                  <a:pt x="5248514" y="5327951"/>
                </a:cubicBezTo>
                <a:cubicBezTo>
                  <a:pt x="5108539" y="5347547"/>
                  <a:pt x="4992812" y="5372299"/>
                  <a:pt x="4992812" y="5381925"/>
                </a:cubicBezTo>
                <a:cubicBezTo>
                  <a:pt x="4992812" y="5390176"/>
                  <a:pt x="5009346" y="5393270"/>
                  <a:pt x="5026980" y="5388457"/>
                </a:cubicBezTo>
                <a:cubicBezTo>
                  <a:pt x="5046818" y="5381925"/>
                  <a:pt x="5082088" y="5389488"/>
                  <a:pt x="5109642" y="5405646"/>
                </a:cubicBezTo>
                <a:cubicBezTo>
                  <a:pt x="5136093" y="5420085"/>
                  <a:pt x="5174669" y="5430742"/>
                  <a:pt x="5195610" y="5424211"/>
                </a:cubicBezTo>
                <a:cubicBezTo>
                  <a:pt x="5218755" y="5419397"/>
                  <a:pt x="5386284" y="5405646"/>
                  <a:pt x="5571446" y="5394301"/>
                </a:cubicBezTo>
                <a:cubicBezTo>
                  <a:pt x="5889970" y="5375049"/>
                  <a:pt x="6111504" y="5333108"/>
                  <a:pt x="6111504" y="5294261"/>
                </a:cubicBezTo>
                <a:cubicBezTo>
                  <a:pt x="6111504" y="5284635"/>
                  <a:pt x="6124730" y="5277759"/>
                  <a:pt x="6142365" y="5277759"/>
                </a:cubicBezTo>
                <a:cubicBezTo>
                  <a:pt x="6158898" y="5277759"/>
                  <a:pt x="6169919" y="5267101"/>
                  <a:pt x="6164408" y="5254381"/>
                </a:cubicBezTo>
                <a:cubicBezTo>
                  <a:pt x="6155591" y="5225160"/>
                  <a:pt x="6042068" y="5210377"/>
                  <a:pt x="5827148" y="5210377"/>
                </a:cubicBezTo>
                <a:cubicBezTo>
                  <a:pt x="5740077" y="5208659"/>
                  <a:pt x="5669538" y="5202127"/>
                  <a:pt x="5669538" y="5193875"/>
                </a:cubicBezTo>
                <a:cubicBezTo>
                  <a:pt x="5669538" y="5185969"/>
                  <a:pt x="5647496" y="5179781"/>
                  <a:pt x="5622146" y="5179781"/>
                </a:cubicBezTo>
                <a:cubicBezTo>
                  <a:pt x="5594592" y="5179781"/>
                  <a:pt x="5568140" y="5171186"/>
                  <a:pt x="5563731" y="5161560"/>
                </a:cubicBezTo>
                <a:cubicBezTo>
                  <a:pt x="5554914" y="5146777"/>
                  <a:pt x="5500908" y="5136120"/>
                  <a:pt x="5442494" y="5130963"/>
                </a:cubicBezTo>
                <a:cubicBezTo>
                  <a:pt x="5412736" y="5128213"/>
                  <a:pt x="5381875" y="5127181"/>
                  <a:pt x="5354321" y="5128213"/>
                </a:cubicBezTo>
                <a:close/>
                <a:moveTo>
                  <a:pt x="20051624" y="5127181"/>
                </a:moveTo>
                <a:cubicBezTo>
                  <a:pt x="20060440" y="5126151"/>
                  <a:pt x="20072564" y="5126838"/>
                  <a:pt x="20085790" y="5129588"/>
                </a:cubicBezTo>
                <a:cubicBezTo>
                  <a:pt x="20114446" y="5135777"/>
                  <a:pt x="20136490" y="5145059"/>
                  <a:pt x="20136490" y="5149184"/>
                </a:cubicBezTo>
                <a:cubicBezTo>
                  <a:pt x="20136490" y="5155028"/>
                  <a:pt x="20114446" y="5159497"/>
                  <a:pt x="20085790" y="5159497"/>
                </a:cubicBezTo>
                <a:cubicBezTo>
                  <a:pt x="20058236" y="5159497"/>
                  <a:pt x="20036192" y="5148840"/>
                  <a:pt x="20036192" y="5136807"/>
                </a:cubicBezTo>
                <a:cubicBezTo>
                  <a:pt x="20036192" y="5131651"/>
                  <a:pt x="20042806" y="5128557"/>
                  <a:pt x="20051624" y="5127181"/>
                </a:cubicBezTo>
                <a:close/>
                <a:moveTo>
                  <a:pt x="6044273" y="5124431"/>
                </a:moveTo>
                <a:cubicBezTo>
                  <a:pt x="6033252" y="5123744"/>
                  <a:pt x="6023332" y="5125119"/>
                  <a:pt x="6020026" y="5129588"/>
                </a:cubicBezTo>
                <a:cubicBezTo>
                  <a:pt x="6013412" y="5136120"/>
                  <a:pt x="6025536" y="5141277"/>
                  <a:pt x="6045375" y="5142652"/>
                </a:cubicBezTo>
                <a:cubicBezTo>
                  <a:pt x="6080645" y="5142652"/>
                  <a:pt x="6080645" y="5144027"/>
                  <a:pt x="6043171" y="5160185"/>
                </a:cubicBezTo>
                <a:cubicBezTo>
                  <a:pt x="6009004" y="5174624"/>
                  <a:pt x="6011208" y="5175999"/>
                  <a:pt x="6056396" y="5177718"/>
                </a:cubicBezTo>
                <a:cubicBezTo>
                  <a:pt x="6086155" y="5179437"/>
                  <a:pt x="6114811" y="5171186"/>
                  <a:pt x="6120322" y="5161560"/>
                </a:cubicBezTo>
                <a:cubicBezTo>
                  <a:pt x="6128037" y="5146777"/>
                  <a:pt x="6077338" y="5126494"/>
                  <a:pt x="6044273" y="5124431"/>
                </a:cubicBezTo>
                <a:close/>
                <a:moveTo>
                  <a:pt x="14294146" y="5118066"/>
                </a:moveTo>
                <a:cubicBezTo>
                  <a:pt x="14227190" y="5119468"/>
                  <a:pt x="14133576" y="5126236"/>
                  <a:pt x="14098858" y="5134745"/>
                </a:cubicBezTo>
                <a:cubicBezTo>
                  <a:pt x="14077916" y="5139558"/>
                  <a:pt x="13977620" y="5147465"/>
                  <a:pt x="13877324" y="5152278"/>
                </a:cubicBezTo>
                <a:cubicBezTo>
                  <a:pt x="13775924" y="5157091"/>
                  <a:pt x="13664608" y="5169811"/>
                  <a:pt x="13627132" y="5179781"/>
                </a:cubicBezTo>
                <a:cubicBezTo>
                  <a:pt x="13556596" y="5197313"/>
                  <a:pt x="13545572" y="5199376"/>
                  <a:pt x="14098858" y="5168435"/>
                </a:cubicBezTo>
                <a:cubicBezTo>
                  <a:pt x="14225606" y="5162247"/>
                  <a:pt x="14343536" y="5146777"/>
                  <a:pt x="14358968" y="5138871"/>
                </a:cubicBezTo>
                <a:cubicBezTo>
                  <a:pt x="14383216" y="5124087"/>
                  <a:pt x="14379908" y="5121681"/>
                  <a:pt x="14349048" y="5118587"/>
                </a:cubicBezTo>
                <a:cubicBezTo>
                  <a:pt x="14335822" y="5117727"/>
                  <a:pt x="14316466" y="5117599"/>
                  <a:pt x="14294146" y="5118066"/>
                </a:cubicBezTo>
                <a:close/>
                <a:moveTo>
                  <a:pt x="16507076" y="5109649"/>
                </a:moveTo>
                <a:cubicBezTo>
                  <a:pt x="16539040" y="5109649"/>
                  <a:pt x="16544550" y="5119275"/>
                  <a:pt x="16511486" y="5135777"/>
                </a:cubicBezTo>
                <a:cubicBezTo>
                  <a:pt x="16477320" y="5154341"/>
                  <a:pt x="16470706" y="5154341"/>
                  <a:pt x="16437640" y="5136807"/>
                </a:cubicBezTo>
                <a:cubicBezTo>
                  <a:pt x="16417802" y="5127525"/>
                  <a:pt x="16425516" y="5119963"/>
                  <a:pt x="16467400" y="5113431"/>
                </a:cubicBezTo>
                <a:cubicBezTo>
                  <a:pt x="16482828" y="5111024"/>
                  <a:pt x="16497156" y="5109993"/>
                  <a:pt x="16507076" y="5109649"/>
                </a:cubicBezTo>
                <a:close/>
                <a:moveTo>
                  <a:pt x="20891470" y="5106899"/>
                </a:moveTo>
                <a:cubicBezTo>
                  <a:pt x="20904694" y="5106899"/>
                  <a:pt x="20917920" y="5110337"/>
                  <a:pt x="20926738" y="5116181"/>
                </a:cubicBezTo>
                <a:cubicBezTo>
                  <a:pt x="20947680" y="5128213"/>
                  <a:pt x="20931146" y="5139901"/>
                  <a:pt x="20891470" y="5139901"/>
                </a:cubicBezTo>
                <a:cubicBezTo>
                  <a:pt x="20851792" y="5139901"/>
                  <a:pt x="20835258" y="5128213"/>
                  <a:pt x="20855098" y="5116181"/>
                </a:cubicBezTo>
                <a:cubicBezTo>
                  <a:pt x="20865018" y="5110337"/>
                  <a:pt x="20878244" y="5106899"/>
                  <a:pt x="20891470" y="5106899"/>
                </a:cubicBezTo>
                <a:close/>
                <a:moveTo>
                  <a:pt x="22561242" y="5097273"/>
                </a:moveTo>
                <a:cubicBezTo>
                  <a:pt x="22562344" y="5099679"/>
                  <a:pt x="22552424" y="5107586"/>
                  <a:pt x="22535892" y="5123744"/>
                </a:cubicBezTo>
                <a:cubicBezTo>
                  <a:pt x="22514950" y="5140589"/>
                  <a:pt x="22494010" y="5153997"/>
                  <a:pt x="22488498" y="5152278"/>
                </a:cubicBezTo>
                <a:cubicBezTo>
                  <a:pt x="22481886" y="5150559"/>
                  <a:pt x="22438902" y="5142308"/>
                  <a:pt x="22393712" y="5135777"/>
                </a:cubicBezTo>
                <a:lnTo>
                  <a:pt x="22308846" y="5120650"/>
                </a:lnTo>
                <a:lnTo>
                  <a:pt x="22393712" y="5117212"/>
                </a:lnTo>
                <a:cubicBezTo>
                  <a:pt x="22438902" y="5115837"/>
                  <a:pt x="22499520" y="5109305"/>
                  <a:pt x="22524870" y="5104148"/>
                </a:cubicBezTo>
                <a:cubicBezTo>
                  <a:pt x="22548016" y="5098304"/>
                  <a:pt x="22559036" y="5094523"/>
                  <a:pt x="22561242" y="5097273"/>
                </a:cubicBezTo>
                <a:close/>
                <a:moveTo>
                  <a:pt x="5831556" y="5082490"/>
                </a:moveTo>
                <a:cubicBezTo>
                  <a:pt x="5820534" y="5082490"/>
                  <a:pt x="5799594" y="5090397"/>
                  <a:pt x="5783061" y="5101741"/>
                </a:cubicBezTo>
                <a:cubicBezTo>
                  <a:pt x="5767631" y="5111711"/>
                  <a:pt x="5763222" y="5119275"/>
                  <a:pt x="5773142" y="5119275"/>
                </a:cubicBezTo>
                <a:cubicBezTo>
                  <a:pt x="5784163" y="5119275"/>
                  <a:pt x="5806206" y="5111711"/>
                  <a:pt x="5822739" y="5101741"/>
                </a:cubicBezTo>
                <a:cubicBezTo>
                  <a:pt x="5838169" y="5090397"/>
                  <a:pt x="5842578" y="5082490"/>
                  <a:pt x="5831556" y="5082490"/>
                </a:cubicBezTo>
                <a:close/>
                <a:moveTo>
                  <a:pt x="13389144" y="5072825"/>
                </a:moveTo>
                <a:lnTo>
                  <a:pt x="13389144" y="5104669"/>
                </a:lnTo>
                <a:lnTo>
                  <a:pt x="13431776" y="5095167"/>
                </a:lnTo>
                <a:cubicBezTo>
                  <a:pt x="13441144" y="5090225"/>
                  <a:pt x="13438114" y="5084897"/>
                  <a:pt x="13425438" y="5077677"/>
                </a:cubicBezTo>
                <a:close/>
                <a:moveTo>
                  <a:pt x="3065135" y="5059113"/>
                </a:moveTo>
                <a:cubicBezTo>
                  <a:pt x="3101507" y="5060488"/>
                  <a:pt x="2999005" y="5117212"/>
                  <a:pt x="2960430" y="5117212"/>
                </a:cubicBezTo>
                <a:cubicBezTo>
                  <a:pt x="2907526" y="5117212"/>
                  <a:pt x="2539404" y="5244411"/>
                  <a:pt x="2138218" y="5401521"/>
                </a:cubicBezTo>
                <a:cubicBezTo>
                  <a:pt x="1840635" y="5516688"/>
                  <a:pt x="1848350" y="5514969"/>
                  <a:pt x="1848350" y="5501905"/>
                </a:cubicBezTo>
                <a:cubicBezTo>
                  <a:pt x="1848350" y="5463058"/>
                  <a:pt x="2972553" y="5054299"/>
                  <a:pt x="3065135" y="5059113"/>
                </a:cubicBezTo>
                <a:close/>
                <a:moveTo>
                  <a:pt x="19984392" y="5046737"/>
                </a:moveTo>
                <a:cubicBezTo>
                  <a:pt x="20006434" y="5047424"/>
                  <a:pt x="20033988" y="5051893"/>
                  <a:pt x="20065952" y="5060144"/>
                </a:cubicBezTo>
                <a:cubicBezTo>
                  <a:pt x="20118854" y="5073551"/>
                  <a:pt x="20270952" y="5085240"/>
                  <a:pt x="20405416" y="5086959"/>
                </a:cubicBezTo>
                <a:cubicBezTo>
                  <a:pt x="20538778" y="5088334"/>
                  <a:pt x="20639074" y="5094866"/>
                  <a:pt x="20626950" y="5103117"/>
                </a:cubicBezTo>
                <a:cubicBezTo>
                  <a:pt x="20613724" y="5111367"/>
                  <a:pt x="20629154" y="5119619"/>
                  <a:pt x="20661118" y="5121337"/>
                </a:cubicBezTo>
                <a:cubicBezTo>
                  <a:pt x="20698592" y="5123057"/>
                  <a:pt x="20678752" y="5129245"/>
                  <a:pt x="20613724" y="5140933"/>
                </a:cubicBezTo>
                <a:cubicBezTo>
                  <a:pt x="20555310" y="5149184"/>
                  <a:pt x="20460524" y="5152965"/>
                  <a:pt x="20399906" y="5147809"/>
                </a:cubicBezTo>
                <a:cubicBezTo>
                  <a:pt x="20332674" y="5141277"/>
                  <a:pt x="20289690" y="5146090"/>
                  <a:pt x="20289690" y="5159497"/>
                </a:cubicBezTo>
                <a:cubicBezTo>
                  <a:pt x="20289690" y="5169467"/>
                  <a:pt x="20273158" y="5178749"/>
                  <a:pt x="20252216" y="5178749"/>
                </a:cubicBezTo>
                <a:cubicBezTo>
                  <a:pt x="20231276" y="5178749"/>
                  <a:pt x="20213640" y="5166029"/>
                  <a:pt x="20213640" y="5151247"/>
                </a:cubicBezTo>
                <a:cubicBezTo>
                  <a:pt x="20213640" y="5114805"/>
                  <a:pt x="20189394" y="5105867"/>
                  <a:pt x="20033988" y="5087647"/>
                </a:cubicBezTo>
                <a:cubicBezTo>
                  <a:pt x="19935896" y="5075958"/>
                  <a:pt x="19911648" y="5068395"/>
                  <a:pt x="19935896" y="5054987"/>
                </a:cubicBezTo>
                <a:cubicBezTo>
                  <a:pt x="19945816" y="5048455"/>
                  <a:pt x="19962348" y="5046049"/>
                  <a:pt x="19984392" y="5046737"/>
                </a:cubicBezTo>
                <a:close/>
                <a:moveTo>
                  <a:pt x="15333276" y="5041579"/>
                </a:moveTo>
                <a:cubicBezTo>
                  <a:pt x="15343196" y="5041579"/>
                  <a:pt x="15356422" y="5051549"/>
                  <a:pt x="15363036" y="5060831"/>
                </a:cubicBezTo>
                <a:cubicBezTo>
                  <a:pt x="15369648" y="5071833"/>
                  <a:pt x="15366340" y="5079739"/>
                  <a:pt x="15357524" y="5079739"/>
                </a:cubicBezTo>
                <a:cubicBezTo>
                  <a:pt x="15346504" y="5079739"/>
                  <a:pt x="15331072" y="5071833"/>
                  <a:pt x="15325560" y="5060831"/>
                </a:cubicBezTo>
                <a:cubicBezTo>
                  <a:pt x="15318948" y="5051549"/>
                  <a:pt x="15322256" y="5041579"/>
                  <a:pt x="15333276" y="5041579"/>
                </a:cubicBezTo>
                <a:close/>
                <a:moveTo>
                  <a:pt x="6398066" y="5025765"/>
                </a:moveTo>
                <a:cubicBezTo>
                  <a:pt x="6387044" y="5025765"/>
                  <a:pt x="6376023" y="5027141"/>
                  <a:pt x="6366104" y="5029547"/>
                </a:cubicBezTo>
                <a:cubicBezTo>
                  <a:pt x="6348469" y="5034360"/>
                  <a:pt x="6358388" y="5038829"/>
                  <a:pt x="6390351" y="5038829"/>
                </a:cubicBezTo>
                <a:cubicBezTo>
                  <a:pt x="6423416" y="5038829"/>
                  <a:pt x="6437744" y="5036079"/>
                  <a:pt x="6424519" y="5029547"/>
                </a:cubicBezTo>
                <a:cubicBezTo>
                  <a:pt x="6417905" y="5027141"/>
                  <a:pt x="6407986" y="5025765"/>
                  <a:pt x="6398066" y="5025765"/>
                </a:cubicBezTo>
                <a:close/>
                <a:moveTo>
                  <a:pt x="6514895" y="5022671"/>
                </a:moveTo>
                <a:cubicBezTo>
                  <a:pt x="6493954" y="5022671"/>
                  <a:pt x="6479626" y="5030235"/>
                  <a:pt x="6488444" y="5041579"/>
                </a:cubicBezTo>
                <a:cubicBezTo>
                  <a:pt x="6493954" y="5052925"/>
                  <a:pt x="6507180" y="5060831"/>
                  <a:pt x="6514895" y="5060831"/>
                </a:cubicBezTo>
                <a:cubicBezTo>
                  <a:pt x="6524814" y="5060831"/>
                  <a:pt x="6538040" y="5052925"/>
                  <a:pt x="6544654" y="5041579"/>
                </a:cubicBezTo>
                <a:cubicBezTo>
                  <a:pt x="6551266" y="5030235"/>
                  <a:pt x="6538040" y="5022671"/>
                  <a:pt x="6514895" y="5022671"/>
                </a:cubicBezTo>
                <a:close/>
                <a:moveTo>
                  <a:pt x="19674684" y="5020609"/>
                </a:moveTo>
                <a:cubicBezTo>
                  <a:pt x="19682400" y="5018203"/>
                  <a:pt x="19691216" y="5018203"/>
                  <a:pt x="19697830" y="5021297"/>
                </a:cubicBezTo>
                <a:cubicBezTo>
                  <a:pt x="19712158" y="5027141"/>
                  <a:pt x="19703340" y="5036767"/>
                  <a:pt x="19677990" y="5044673"/>
                </a:cubicBezTo>
                <a:cubicBezTo>
                  <a:pt x="19644926" y="5056706"/>
                  <a:pt x="19638314" y="5052237"/>
                  <a:pt x="19652642" y="5034360"/>
                </a:cubicBezTo>
                <a:cubicBezTo>
                  <a:pt x="19658152" y="5027485"/>
                  <a:pt x="19665868" y="5023015"/>
                  <a:pt x="19674684" y="5020609"/>
                </a:cubicBezTo>
                <a:close/>
                <a:moveTo>
                  <a:pt x="23109014" y="5014077"/>
                </a:moveTo>
                <a:cubicBezTo>
                  <a:pt x="23115628" y="5015109"/>
                  <a:pt x="23122240" y="5018546"/>
                  <a:pt x="23125548" y="5025422"/>
                </a:cubicBezTo>
                <a:cubicBezTo>
                  <a:pt x="23132160" y="5038829"/>
                  <a:pt x="23120036" y="5049143"/>
                  <a:pt x="23097994" y="5046049"/>
                </a:cubicBezTo>
                <a:cubicBezTo>
                  <a:pt x="23074848" y="5046049"/>
                  <a:pt x="23069336" y="5036079"/>
                  <a:pt x="23085870" y="5022671"/>
                </a:cubicBezTo>
                <a:cubicBezTo>
                  <a:pt x="23092482" y="5015796"/>
                  <a:pt x="23101300" y="5013389"/>
                  <a:pt x="23109014" y="5014077"/>
                </a:cubicBezTo>
                <a:close/>
                <a:moveTo>
                  <a:pt x="13643664" y="5005826"/>
                </a:moveTo>
                <a:cubicBezTo>
                  <a:pt x="13637052" y="5005483"/>
                  <a:pt x="13629336" y="5006857"/>
                  <a:pt x="13622724" y="5010295"/>
                </a:cubicBezTo>
                <a:cubicBezTo>
                  <a:pt x="13607294" y="5016827"/>
                  <a:pt x="13612804" y="5019577"/>
                  <a:pt x="13634848" y="5021297"/>
                </a:cubicBezTo>
                <a:cubicBezTo>
                  <a:pt x="13654688" y="5023015"/>
                  <a:pt x="13665708" y="5017515"/>
                  <a:pt x="13659096" y="5010983"/>
                </a:cubicBezTo>
                <a:cubicBezTo>
                  <a:pt x="13655788" y="5007889"/>
                  <a:pt x="13650278" y="5006170"/>
                  <a:pt x="13643664" y="5005826"/>
                </a:cubicBezTo>
                <a:close/>
                <a:moveTo>
                  <a:pt x="6801457" y="5005826"/>
                </a:moveTo>
                <a:cubicBezTo>
                  <a:pt x="6788231" y="5005826"/>
                  <a:pt x="6765086" y="5011327"/>
                  <a:pt x="6738634" y="5022671"/>
                </a:cubicBezTo>
                <a:cubicBezTo>
                  <a:pt x="6703364" y="5037111"/>
                  <a:pt x="6704466" y="5040892"/>
                  <a:pt x="6751860" y="5040892"/>
                </a:cubicBezTo>
                <a:cubicBezTo>
                  <a:pt x="6779414" y="5042267"/>
                  <a:pt x="6808070" y="5033673"/>
                  <a:pt x="6814682" y="5022671"/>
                </a:cubicBezTo>
                <a:cubicBezTo>
                  <a:pt x="6821297" y="5011327"/>
                  <a:pt x="6815785" y="5005826"/>
                  <a:pt x="6801457" y="5005826"/>
                </a:cubicBezTo>
                <a:close/>
                <a:moveTo>
                  <a:pt x="22333094" y="4994825"/>
                </a:moveTo>
                <a:cubicBezTo>
                  <a:pt x="22346320" y="4995169"/>
                  <a:pt x="22358444" y="4998263"/>
                  <a:pt x="22366158" y="5005139"/>
                </a:cubicBezTo>
                <a:cubicBezTo>
                  <a:pt x="22383794" y="5018203"/>
                  <a:pt x="22365056" y="5027141"/>
                  <a:pt x="22325380" y="5027141"/>
                </a:cubicBezTo>
                <a:cubicBezTo>
                  <a:pt x="22286804" y="5027141"/>
                  <a:pt x="22271374" y="5014077"/>
                  <a:pt x="22294518" y="5000669"/>
                </a:cubicBezTo>
                <a:cubicBezTo>
                  <a:pt x="22305540" y="4996201"/>
                  <a:pt x="22319868" y="4994137"/>
                  <a:pt x="22333094" y="4994825"/>
                </a:cubicBezTo>
                <a:close/>
                <a:moveTo>
                  <a:pt x="5697092" y="4993794"/>
                </a:moveTo>
                <a:cubicBezTo>
                  <a:pt x="5691582" y="4995169"/>
                  <a:pt x="5688276" y="4998263"/>
                  <a:pt x="5688276" y="5003076"/>
                </a:cubicBezTo>
                <a:cubicBezTo>
                  <a:pt x="5688276" y="5014421"/>
                  <a:pt x="5701501" y="5022671"/>
                  <a:pt x="5715830" y="5022671"/>
                </a:cubicBezTo>
                <a:cubicBezTo>
                  <a:pt x="5732362" y="5022328"/>
                  <a:pt x="5744486" y="5019921"/>
                  <a:pt x="5744486" y="5015109"/>
                </a:cubicBezTo>
                <a:cubicBezTo>
                  <a:pt x="5744486" y="5011671"/>
                  <a:pt x="5732362" y="5001701"/>
                  <a:pt x="5715830" y="4996544"/>
                </a:cubicBezTo>
                <a:cubicBezTo>
                  <a:pt x="5709216" y="4993450"/>
                  <a:pt x="5702604" y="4992763"/>
                  <a:pt x="5697092" y="4993794"/>
                </a:cubicBezTo>
                <a:close/>
                <a:moveTo>
                  <a:pt x="14869268" y="4987605"/>
                </a:moveTo>
                <a:cubicBezTo>
                  <a:pt x="14816364" y="4987949"/>
                  <a:pt x="14745824" y="4990012"/>
                  <a:pt x="14657652" y="4993450"/>
                </a:cubicBezTo>
                <a:cubicBezTo>
                  <a:pt x="14466980" y="5001701"/>
                  <a:pt x="14264180" y="5009264"/>
                  <a:pt x="14205768" y="5010983"/>
                </a:cubicBezTo>
                <a:cubicBezTo>
                  <a:pt x="14146250" y="5012702"/>
                  <a:pt x="14088938" y="5021641"/>
                  <a:pt x="14075712" y="5029547"/>
                </a:cubicBezTo>
                <a:cubicBezTo>
                  <a:pt x="14062486" y="5036079"/>
                  <a:pt x="14004072" y="5043986"/>
                  <a:pt x="13942352" y="5043986"/>
                </a:cubicBezTo>
                <a:cubicBezTo>
                  <a:pt x="13814500" y="5045705"/>
                  <a:pt x="13610600" y="5079396"/>
                  <a:pt x="13597376" y="5101741"/>
                </a:cubicBezTo>
                <a:cubicBezTo>
                  <a:pt x="13587456" y="5116525"/>
                  <a:pt x="13872916" y="5110337"/>
                  <a:pt x="14117594" y="5090741"/>
                </a:cubicBezTo>
                <a:cubicBezTo>
                  <a:pt x="14180416" y="5085927"/>
                  <a:pt x="14307166" y="5077333"/>
                  <a:pt x="14398644" y="5072520"/>
                </a:cubicBezTo>
                <a:cubicBezTo>
                  <a:pt x="14490124" y="5067707"/>
                  <a:pt x="14598136" y="5060488"/>
                  <a:pt x="14640018" y="5053956"/>
                </a:cubicBezTo>
                <a:cubicBezTo>
                  <a:pt x="14680798" y="5047424"/>
                  <a:pt x="14774482" y="5034017"/>
                  <a:pt x="14847224" y="5024391"/>
                </a:cubicBezTo>
                <a:cubicBezTo>
                  <a:pt x="14966256" y="5007545"/>
                  <a:pt x="15007036" y="4995857"/>
                  <a:pt x="14973972" y="4990700"/>
                </a:cubicBezTo>
                <a:cubicBezTo>
                  <a:pt x="14957440" y="4988293"/>
                  <a:pt x="14922172" y="4986918"/>
                  <a:pt x="14869268" y="4987605"/>
                </a:cubicBezTo>
                <a:close/>
                <a:moveTo>
                  <a:pt x="21751154" y="4982449"/>
                </a:moveTo>
                <a:cubicBezTo>
                  <a:pt x="21796342" y="4982449"/>
                  <a:pt x="21832714" y="4993107"/>
                  <a:pt x="21839326" y="5007889"/>
                </a:cubicBezTo>
                <a:cubicBezTo>
                  <a:pt x="21844838" y="5026109"/>
                  <a:pt x="21853654" y="5026109"/>
                  <a:pt x="21870188" y="5003076"/>
                </a:cubicBezTo>
                <a:cubicBezTo>
                  <a:pt x="21882310" y="4983137"/>
                  <a:pt x="21894434" y="4979699"/>
                  <a:pt x="21904354" y="4992763"/>
                </a:cubicBezTo>
                <a:cubicBezTo>
                  <a:pt x="21910966" y="5004107"/>
                  <a:pt x="21928602" y="5014077"/>
                  <a:pt x="21940726" y="5014077"/>
                </a:cubicBezTo>
                <a:cubicBezTo>
                  <a:pt x="22007956" y="5020609"/>
                  <a:pt x="22007956" y="5029203"/>
                  <a:pt x="21937418" y="5043986"/>
                </a:cubicBezTo>
                <a:cubicBezTo>
                  <a:pt x="21841530" y="5063582"/>
                  <a:pt x="21260692" y="5066332"/>
                  <a:pt x="21260692" y="5046737"/>
                </a:cubicBezTo>
                <a:cubicBezTo>
                  <a:pt x="21260692" y="5038485"/>
                  <a:pt x="21368704" y="5031954"/>
                  <a:pt x="21499862" y="5033673"/>
                </a:cubicBezTo>
                <a:cubicBezTo>
                  <a:pt x="21701556" y="5033673"/>
                  <a:pt x="21734622" y="5030579"/>
                  <a:pt x="21705966" y="5008921"/>
                </a:cubicBezTo>
                <a:cubicBezTo>
                  <a:pt x="21676206" y="4985887"/>
                  <a:pt x="21682820" y="4982449"/>
                  <a:pt x="21751154" y="4982449"/>
                </a:cubicBezTo>
                <a:close/>
                <a:moveTo>
                  <a:pt x="22563446" y="4970073"/>
                </a:moveTo>
                <a:cubicBezTo>
                  <a:pt x="22576672" y="4970073"/>
                  <a:pt x="22589898" y="4973511"/>
                  <a:pt x="22600920" y="4980387"/>
                </a:cubicBezTo>
                <a:cubicBezTo>
                  <a:pt x="22619656" y="4994137"/>
                  <a:pt x="22604226" y="5003076"/>
                  <a:pt x="22563446" y="5003076"/>
                </a:cubicBezTo>
                <a:cubicBezTo>
                  <a:pt x="22523768" y="5003076"/>
                  <a:pt x="22507236" y="4994137"/>
                  <a:pt x="22527074" y="4980387"/>
                </a:cubicBezTo>
                <a:cubicBezTo>
                  <a:pt x="22538096" y="4973511"/>
                  <a:pt x="22551322" y="4970073"/>
                  <a:pt x="22563446" y="4970073"/>
                </a:cubicBezTo>
                <a:close/>
                <a:moveTo>
                  <a:pt x="20281974" y="4967323"/>
                </a:moveTo>
                <a:cubicBezTo>
                  <a:pt x="20273158" y="4968010"/>
                  <a:pt x="20266544" y="4971104"/>
                  <a:pt x="20263238" y="4976605"/>
                </a:cubicBezTo>
                <a:cubicBezTo>
                  <a:pt x="20257728" y="4986575"/>
                  <a:pt x="20274260" y="4998607"/>
                  <a:pt x="20296302" y="5001701"/>
                </a:cubicBezTo>
                <a:cubicBezTo>
                  <a:pt x="20320550" y="5006857"/>
                  <a:pt x="20342594" y="5011327"/>
                  <a:pt x="20344798" y="5013045"/>
                </a:cubicBezTo>
                <a:cubicBezTo>
                  <a:pt x="20348104" y="5014765"/>
                  <a:pt x="20349206" y="5007889"/>
                  <a:pt x="20349206" y="4997919"/>
                </a:cubicBezTo>
                <a:cubicBezTo>
                  <a:pt x="20350308" y="4986231"/>
                  <a:pt x="20330470" y="4975229"/>
                  <a:pt x="20310630" y="4970073"/>
                </a:cubicBezTo>
                <a:cubicBezTo>
                  <a:pt x="20300712" y="4967667"/>
                  <a:pt x="20290792" y="4966635"/>
                  <a:pt x="20281974" y="4967323"/>
                </a:cubicBezTo>
                <a:close/>
                <a:moveTo>
                  <a:pt x="19425596" y="4954947"/>
                </a:moveTo>
                <a:cubicBezTo>
                  <a:pt x="19459764" y="4954947"/>
                  <a:pt x="19487318" y="4961135"/>
                  <a:pt x="19487318" y="4971448"/>
                </a:cubicBezTo>
                <a:cubicBezTo>
                  <a:pt x="19487318" y="4981417"/>
                  <a:pt x="19459764" y="4990700"/>
                  <a:pt x="19425596" y="4990700"/>
                </a:cubicBezTo>
                <a:cubicBezTo>
                  <a:pt x="19390328" y="4992419"/>
                  <a:pt x="19362774" y="4983481"/>
                  <a:pt x="19362774" y="4973167"/>
                </a:cubicBezTo>
                <a:cubicBezTo>
                  <a:pt x="19362774" y="4963197"/>
                  <a:pt x="19390328" y="4954947"/>
                  <a:pt x="19425596" y="4954947"/>
                </a:cubicBezTo>
                <a:close/>
                <a:moveTo>
                  <a:pt x="23295280" y="4952540"/>
                </a:moveTo>
                <a:cubicBezTo>
                  <a:pt x="23334958" y="4953571"/>
                  <a:pt x="23357000" y="4956321"/>
                  <a:pt x="23349286" y="4961135"/>
                </a:cubicBezTo>
                <a:cubicBezTo>
                  <a:pt x="23334958" y="4969729"/>
                  <a:pt x="23169634" y="4979355"/>
                  <a:pt x="22977858" y="4986231"/>
                </a:cubicBezTo>
                <a:cubicBezTo>
                  <a:pt x="22770652" y="4991387"/>
                  <a:pt x="22682478" y="4990700"/>
                  <a:pt x="22756324" y="4980387"/>
                </a:cubicBezTo>
                <a:cubicBezTo>
                  <a:pt x="22845598" y="4969385"/>
                  <a:pt x="23001004" y="4959415"/>
                  <a:pt x="23131058" y="4954947"/>
                </a:cubicBezTo>
                <a:cubicBezTo>
                  <a:pt x="23196086" y="4952883"/>
                  <a:pt x="23254500" y="4951853"/>
                  <a:pt x="23295280" y="4952540"/>
                </a:cubicBezTo>
                <a:close/>
                <a:moveTo>
                  <a:pt x="23517916" y="4949789"/>
                </a:moveTo>
                <a:cubicBezTo>
                  <a:pt x="23547674" y="4948415"/>
                  <a:pt x="23586250" y="4948415"/>
                  <a:pt x="23627030" y="4949789"/>
                </a:cubicBezTo>
                <a:cubicBezTo>
                  <a:pt x="23707488" y="4952883"/>
                  <a:pt x="23790150" y="4960791"/>
                  <a:pt x="23801172" y="4971448"/>
                </a:cubicBezTo>
                <a:cubicBezTo>
                  <a:pt x="23805580" y="4976261"/>
                  <a:pt x="23732838" y="4981074"/>
                  <a:pt x="23639154" y="4981074"/>
                </a:cubicBezTo>
                <a:cubicBezTo>
                  <a:pt x="23532244" y="4981074"/>
                  <a:pt x="23468318" y="4972823"/>
                  <a:pt x="23468318" y="4959759"/>
                </a:cubicBezTo>
                <a:cubicBezTo>
                  <a:pt x="23468318" y="4954603"/>
                  <a:pt x="23488158" y="4951509"/>
                  <a:pt x="23517916" y="4949789"/>
                </a:cubicBezTo>
                <a:close/>
                <a:moveTo>
                  <a:pt x="13917000" y="4948758"/>
                </a:moveTo>
                <a:cubicBezTo>
                  <a:pt x="13907082" y="4947039"/>
                  <a:pt x="13885038" y="4948758"/>
                  <a:pt x="13850872" y="4951853"/>
                </a:cubicBezTo>
                <a:cubicBezTo>
                  <a:pt x="13799070" y="4954947"/>
                  <a:pt x="13748372" y="4970761"/>
                  <a:pt x="13736248" y="4983481"/>
                </a:cubicBezTo>
                <a:cubicBezTo>
                  <a:pt x="13717510" y="5003076"/>
                  <a:pt x="13730736" y="5005483"/>
                  <a:pt x="13797968" y="4995857"/>
                </a:cubicBezTo>
                <a:cubicBezTo>
                  <a:pt x="13845360" y="4989325"/>
                  <a:pt x="13897162" y="4972823"/>
                  <a:pt x="13913696" y="4962853"/>
                </a:cubicBezTo>
                <a:cubicBezTo>
                  <a:pt x="13924716" y="4954947"/>
                  <a:pt x="13926920" y="4950133"/>
                  <a:pt x="13917000" y="4948758"/>
                </a:cubicBezTo>
                <a:close/>
                <a:moveTo>
                  <a:pt x="14137432" y="4946695"/>
                </a:moveTo>
                <a:cubicBezTo>
                  <a:pt x="14105470" y="4946695"/>
                  <a:pt x="14044852" y="4959071"/>
                  <a:pt x="14000764" y="4972135"/>
                </a:cubicBezTo>
                <a:lnTo>
                  <a:pt x="13925818" y="4998607"/>
                </a:lnTo>
                <a:lnTo>
                  <a:pt x="13991948" y="4999982"/>
                </a:lnTo>
                <a:cubicBezTo>
                  <a:pt x="14029420" y="4999982"/>
                  <a:pt x="14091142" y="4988637"/>
                  <a:pt x="14128616" y="4974198"/>
                </a:cubicBezTo>
                <a:lnTo>
                  <a:pt x="14195848" y="4946695"/>
                </a:lnTo>
                <a:close/>
                <a:moveTo>
                  <a:pt x="3179759" y="4923319"/>
                </a:moveTo>
                <a:cubicBezTo>
                  <a:pt x="3179759" y="4926413"/>
                  <a:pt x="3170942" y="4934319"/>
                  <a:pt x="3152205" y="4949789"/>
                </a:cubicBezTo>
                <a:cubicBezTo>
                  <a:pt x="3104812" y="4988293"/>
                  <a:pt x="3077258" y="4991731"/>
                  <a:pt x="3077258" y="4962166"/>
                </a:cubicBezTo>
                <a:cubicBezTo>
                  <a:pt x="3077258" y="4950133"/>
                  <a:pt x="3086076" y="4941539"/>
                  <a:pt x="3095995" y="4941539"/>
                </a:cubicBezTo>
                <a:cubicBezTo>
                  <a:pt x="3107017" y="4941539"/>
                  <a:pt x="3132367" y="4934319"/>
                  <a:pt x="3153308" y="4927100"/>
                </a:cubicBezTo>
                <a:cubicBezTo>
                  <a:pt x="3170942" y="4921943"/>
                  <a:pt x="3179759" y="4920224"/>
                  <a:pt x="3179759" y="4923319"/>
                </a:cubicBezTo>
                <a:close/>
                <a:moveTo>
                  <a:pt x="20858404" y="4916787"/>
                </a:moveTo>
                <a:cubicBezTo>
                  <a:pt x="20888162" y="4916787"/>
                  <a:pt x="20911308" y="4925725"/>
                  <a:pt x="20911308" y="4936382"/>
                </a:cubicBezTo>
                <a:cubicBezTo>
                  <a:pt x="20911308" y="4945321"/>
                  <a:pt x="20893674" y="4954947"/>
                  <a:pt x="20870528" y="4954947"/>
                </a:cubicBezTo>
                <a:cubicBezTo>
                  <a:pt x="20848484" y="4954947"/>
                  <a:pt x="20825340" y="4945321"/>
                  <a:pt x="20818726" y="4936382"/>
                </a:cubicBezTo>
                <a:cubicBezTo>
                  <a:pt x="20809910" y="4925725"/>
                  <a:pt x="20827544" y="4916787"/>
                  <a:pt x="20858404" y="4916787"/>
                </a:cubicBezTo>
                <a:close/>
                <a:moveTo>
                  <a:pt x="21365398" y="4911629"/>
                </a:moveTo>
                <a:cubicBezTo>
                  <a:pt x="21443652" y="4909911"/>
                  <a:pt x="21518598" y="4913005"/>
                  <a:pt x="21530722" y="4921255"/>
                </a:cubicBezTo>
                <a:cubicBezTo>
                  <a:pt x="21547254" y="4932944"/>
                  <a:pt x="21532926" y="4937757"/>
                  <a:pt x="21488840" y="4939476"/>
                </a:cubicBezTo>
                <a:cubicBezTo>
                  <a:pt x="21424914" y="4939476"/>
                  <a:pt x="21336742" y="4955634"/>
                  <a:pt x="21245262" y="4983481"/>
                </a:cubicBezTo>
                <a:cubicBezTo>
                  <a:pt x="21222116" y="4991731"/>
                  <a:pt x="21196768" y="4983481"/>
                  <a:pt x="21181338" y="4966979"/>
                </a:cubicBezTo>
                <a:cubicBezTo>
                  <a:pt x="21160396" y="4942227"/>
                  <a:pt x="21160396" y="4935695"/>
                  <a:pt x="21181338" y="4929163"/>
                </a:cubicBezTo>
                <a:cubicBezTo>
                  <a:pt x="21206686" y="4920224"/>
                  <a:pt x="21288246" y="4913693"/>
                  <a:pt x="21365398" y="4911629"/>
                </a:cubicBezTo>
                <a:close/>
                <a:moveTo>
                  <a:pt x="21068916" y="4908879"/>
                </a:moveTo>
                <a:cubicBezTo>
                  <a:pt x="21075530" y="4907505"/>
                  <a:pt x="21084346" y="4908192"/>
                  <a:pt x="21093164" y="4911629"/>
                </a:cubicBezTo>
                <a:cubicBezTo>
                  <a:pt x="21108594" y="4918849"/>
                  <a:pt x="21122922" y="4927787"/>
                  <a:pt x="21122922" y="4933288"/>
                </a:cubicBezTo>
                <a:cubicBezTo>
                  <a:pt x="21122922" y="4936726"/>
                  <a:pt x="21108594" y="4942570"/>
                  <a:pt x="21093164" y="4942570"/>
                </a:cubicBezTo>
                <a:cubicBezTo>
                  <a:pt x="21074428" y="4942570"/>
                  <a:pt x="21060100" y="4931913"/>
                  <a:pt x="21060100" y="4921255"/>
                </a:cubicBezTo>
                <a:cubicBezTo>
                  <a:pt x="21060100" y="4915067"/>
                  <a:pt x="21063406" y="4910599"/>
                  <a:pt x="21068916" y="4908879"/>
                </a:cubicBezTo>
                <a:close/>
                <a:moveTo>
                  <a:pt x="21910966" y="4894785"/>
                </a:moveTo>
                <a:cubicBezTo>
                  <a:pt x="21917580" y="4895128"/>
                  <a:pt x="21923090" y="4898909"/>
                  <a:pt x="21927500" y="4905785"/>
                </a:cubicBezTo>
                <a:cubicBezTo>
                  <a:pt x="21934112" y="4919881"/>
                  <a:pt x="21921988" y="4929507"/>
                  <a:pt x="21901048" y="4926069"/>
                </a:cubicBezTo>
                <a:cubicBezTo>
                  <a:pt x="21876800" y="4926069"/>
                  <a:pt x="21871290" y="4915755"/>
                  <a:pt x="21886720" y="4902003"/>
                </a:cubicBezTo>
                <a:cubicBezTo>
                  <a:pt x="21895536" y="4896503"/>
                  <a:pt x="21903252" y="4894097"/>
                  <a:pt x="21910966" y="4894785"/>
                </a:cubicBezTo>
                <a:close/>
                <a:moveTo>
                  <a:pt x="18864596" y="4887909"/>
                </a:moveTo>
                <a:cubicBezTo>
                  <a:pt x="18854678" y="4887909"/>
                  <a:pt x="18843656" y="4888940"/>
                  <a:pt x="18833736" y="4891690"/>
                </a:cubicBezTo>
                <a:cubicBezTo>
                  <a:pt x="18816102" y="4896503"/>
                  <a:pt x="18826022" y="4902003"/>
                  <a:pt x="18857984" y="4902003"/>
                </a:cubicBezTo>
                <a:cubicBezTo>
                  <a:pt x="18891048" y="4902003"/>
                  <a:pt x="18905376" y="4897879"/>
                  <a:pt x="18892150" y="4891690"/>
                </a:cubicBezTo>
                <a:cubicBezTo>
                  <a:pt x="18885538" y="4888940"/>
                  <a:pt x="18875618" y="4887909"/>
                  <a:pt x="18864596" y="4887909"/>
                </a:cubicBezTo>
                <a:close/>
                <a:moveTo>
                  <a:pt x="16155488" y="4886533"/>
                </a:moveTo>
                <a:cubicBezTo>
                  <a:pt x="16130138" y="4884127"/>
                  <a:pt x="16111400" y="4889971"/>
                  <a:pt x="16111400" y="4904754"/>
                </a:cubicBezTo>
                <a:cubicBezTo>
                  <a:pt x="16111400" y="4914380"/>
                  <a:pt x="16125730" y="4917474"/>
                  <a:pt x="16144466" y="4910942"/>
                </a:cubicBezTo>
                <a:cubicBezTo>
                  <a:pt x="16169816" y="4901316"/>
                  <a:pt x="16173122" y="4905785"/>
                  <a:pt x="16163204" y="4933288"/>
                </a:cubicBezTo>
                <a:cubicBezTo>
                  <a:pt x="16152180" y="4962166"/>
                  <a:pt x="16158794" y="4966291"/>
                  <a:pt x="16200676" y="4954947"/>
                </a:cubicBezTo>
                <a:cubicBezTo>
                  <a:pt x="16243660" y="4945321"/>
                  <a:pt x="16250274" y="4949102"/>
                  <a:pt x="16239252" y="4976605"/>
                </a:cubicBezTo>
                <a:cubicBezTo>
                  <a:pt x="16229332" y="5002389"/>
                  <a:pt x="16235946" y="5005483"/>
                  <a:pt x="16272316" y="4995857"/>
                </a:cubicBezTo>
                <a:cubicBezTo>
                  <a:pt x="16294360" y="4989325"/>
                  <a:pt x="16352776" y="4983481"/>
                  <a:pt x="16400168" y="4983481"/>
                </a:cubicBezTo>
                <a:cubicBezTo>
                  <a:pt x="16446458" y="4983481"/>
                  <a:pt x="16478420" y="4977292"/>
                  <a:pt x="16471808" y="4969385"/>
                </a:cubicBezTo>
                <a:cubicBezTo>
                  <a:pt x="16453072" y="4951509"/>
                  <a:pt x="16402372" y="4941883"/>
                  <a:pt x="16336242" y="4943601"/>
                </a:cubicBezTo>
                <a:cubicBezTo>
                  <a:pt x="16305382" y="4944977"/>
                  <a:pt x="16260192" y="4932257"/>
                  <a:pt x="16235946" y="4916099"/>
                </a:cubicBezTo>
                <a:cubicBezTo>
                  <a:pt x="16210596" y="4899253"/>
                  <a:pt x="16179736" y="4888596"/>
                  <a:pt x="16155488" y="4886533"/>
                </a:cubicBezTo>
                <a:close/>
                <a:moveTo>
                  <a:pt x="16745144" y="4885159"/>
                </a:moveTo>
                <a:cubicBezTo>
                  <a:pt x="16727508" y="4885159"/>
                  <a:pt x="16706568" y="4894785"/>
                  <a:pt x="16699956" y="4904754"/>
                </a:cubicBezTo>
                <a:cubicBezTo>
                  <a:pt x="16685628" y="4930537"/>
                  <a:pt x="16710976" y="4930537"/>
                  <a:pt x="16748450" y="4904754"/>
                </a:cubicBezTo>
                <a:cubicBezTo>
                  <a:pt x="16772696" y="4888596"/>
                  <a:pt x="16772696" y="4886877"/>
                  <a:pt x="16745144" y="4885159"/>
                </a:cubicBezTo>
                <a:close/>
                <a:moveTo>
                  <a:pt x="957805" y="4879314"/>
                </a:moveTo>
                <a:cubicBezTo>
                  <a:pt x="977644" y="4879314"/>
                  <a:pt x="1005198" y="4919881"/>
                  <a:pt x="1005198" y="4950821"/>
                </a:cubicBezTo>
                <a:cubicBezTo>
                  <a:pt x="1005198" y="4966979"/>
                  <a:pt x="931353" y="4957353"/>
                  <a:pt x="920332" y="4939476"/>
                </a:cubicBezTo>
                <a:cubicBezTo>
                  <a:pt x="904902" y="4913693"/>
                  <a:pt x="925843" y="4879314"/>
                  <a:pt x="957805" y="4879314"/>
                </a:cubicBezTo>
                <a:close/>
                <a:moveTo>
                  <a:pt x="19284520" y="4874157"/>
                </a:moveTo>
                <a:cubicBezTo>
                  <a:pt x="19336322" y="4877251"/>
                  <a:pt x="19374896" y="4877251"/>
                  <a:pt x="19544630" y="4874157"/>
                </a:cubicBezTo>
                <a:cubicBezTo>
                  <a:pt x="19675786" y="4872439"/>
                  <a:pt x="20176168" y="4903723"/>
                  <a:pt x="20176168" y="4913693"/>
                </a:cubicBezTo>
                <a:cubicBezTo>
                  <a:pt x="20177270" y="4920224"/>
                  <a:pt x="20304018" y="4923662"/>
                  <a:pt x="20460524" y="4921943"/>
                </a:cubicBezTo>
                <a:cubicBezTo>
                  <a:pt x="20633564" y="4920568"/>
                  <a:pt x="20723940" y="4925725"/>
                  <a:pt x="20695284" y="4935695"/>
                </a:cubicBezTo>
                <a:cubicBezTo>
                  <a:pt x="20668832" y="4945664"/>
                  <a:pt x="20608214" y="4953571"/>
                  <a:pt x="20561924" y="4957009"/>
                </a:cubicBezTo>
                <a:cubicBezTo>
                  <a:pt x="20344798" y="4968697"/>
                  <a:pt x="20384476" y="4988293"/>
                  <a:pt x="20628052" y="4991387"/>
                </a:cubicBezTo>
                <a:cubicBezTo>
                  <a:pt x="20775742" y="4994825"/>
                  <a:pt x="20939964" y="4999982"/>
                  <a:pt x="20992868" y="5005139"/>
                </a:cubicBezTo>
                <a:cubicBezTo>
                  <a:pt x="21045772" y="5009951"/>
                  <a:pt x="21105288" y="5013389"/>
                  <a:pt x="21126230" y="5015109"/>
                </a:cubicBezTo>
                <a:cubicBezTo>
                  <a:pt x="21158192" y="5016483"/>
                  <a:pt x="21159294" y="5020265"/>
                  <a:pt x="21135046" y="5036767"/>
                </a:cubicBezTo>
                <a:cubicBezTo>
                  <a:pt x="21109696" y="5054987"/>
                  <a:pt x="20813216" y="5047080"/>
                  <a:pt x="20636870" y="5027141"/>
                </a:cubicBezTo>
                <a:cubicBezTo>
                  <a:pt x="20599396" y="5022328"/>
                  <a:pt x="20512326" y="5026109"/>
                  <a:pt x="20441788" y="5034360"/>
                </a:cubicBezTo>
                <a:cubicBezTo>
                  <a:pt x="20340390" y="5046049"/>
                  <a:pt x="20299610" y="5041579"/>
                  <a:pt x="20248910" y="5015109"/>
                </a:cubicBezTo>
                <a:cubicBezTo>
                  <a:pt x="20211436" y="4996888"/>
                  <a:pt x="20110038" y="4976261"/>
                  <a:pt x="20021864" y="4968010"/>
                </a:cubicBezTo>
                <a:cubicBezTo>
                  <a:pt x="19932590" y="4961478"/>
                  <a:pt x="19782696" y="4946352"/>
                  <a:pt x="19687910" y="4936382"/>
                </a:cubicBezTo>
                <a:cubicBezTo>
                  <a:pt x="19593124" y="4926413"/>
                  <a:pt x="19436618" y="4918505"/>
                  <a:pt x="19339628" y="4916787"/>
                </a:cubicBezTo>
                <a:cubicBezTo>
                  <a:pt x="19243740" y="4916787"/>
                  <a:pt x="19157772" y="4907161"/>
                  <a:pt x="19151158" y="4895472"/>
                </a:cubicBezTo>
                <a:cubicBezTo>
                  <a:pt x="19139034" y="4875533"/>
                  <a:pt x="19187530" y="4867281"/>
                  <a:pt x="19284520" y="4874157"/>
                </a:cubicBezTo>
                <a:close/>
                <a:moveTo>
                  <a:pt x="22424574" y="4869001"/>
                </a:moveTo>
                <a:cubicBezTo>
                  <a:pt x="22428982" y="4870032"/>
                  <a:pt x="22428982" y="4873469"/>
                  <a:pt x="22425676" y="4879314"/>
                </a:cubicBezTo>
                <a:cubicBezTo>
                  <a:pt x="22411348" y="4899597"/>
                  <a:pt x="22370568" y="4907505"/>
                  <a:pt x="22370568" y="4892378"/>
                </a:cubicBezTo>
                <a:cubicBezTo>
                  <a:pt x="22370568" y="4887221"/>
                  <a:pt x="22384896" y="4879658"/>
                  <a:pt x="22403632" y="4872782"/>
                </a:cubicBezTo>
                <a:cubicBezTo>
                  <a:pt x="22413552" y="4868657"/>
                  <a:pt x="22421266" y="4867625"/>
                  <a:pt x="22424574" y="4869001"/>
                </a:cubicBezTo>
                <a:close/>
                <a:moveTo>
                  <a:pt x="14956338" y="4868657"/>
                </a:moveTo>
                <a:cubicBezTo>
                  <a:pt x="14947520" y="4868657"/>
                  <a:pt x="14938704" y="4869688"/>
                  <a:pt x="14933192" y="4872095"/>
                </a:cubicBezTo>
                <a:cubicBezTo>
                  <a:pt x="14919968" y="4878627"/>
                  <a:pt x="14928784" y="4882408"/>
                  <a:pt x="14956338" y="4882408"/>
                </a:cubicBezTo>
                <a:cubicBezTo>
                  <a:pt x="14981688" y="4882408"/>
                  <a:pt x="14993812" y="4878627"/>
                  <a:pt x="14980584" y="4872095"/>
                </a:cubicBezTo>
                <a:cubicBezTo>
                  <a:pt x="14973972" y="4869688"/>
                  <a:pt x="14965156" y="4868657"/>
                  <a:pt x="14956338" y="4868657"/>
                </a:cubicBezTo>
                <a:close/>
                <a:moveTo>
                  <a:pt x="17502602" y="4863973"/>
                </a:moveTo>
                <a:cubicBezTo>
                  <a:pt x="17442536" y="4864016"/>
                  <a:pt x="17370620" y="4864531"/>
                  <a:pt x="17298428" y="4865219"/>
                </a:cubicBezTo>
                <a:cubicBezTo>
                  <a:pt x="17155146" y="4866938"/>
                  <a:pt x="17010764" y="4870032"/>
                  <a:pt x="16960064" y="4874157"/>
                </a:cubicBezTo>
                <a:cubicBezTo>
                  <a:pt x="16777106" y="4886877"/>
                  <a:pt x="16774902" y="4886877"/>
                  <a:pt x="16816784" y="4904754"/>
                </a:cubicBezTo>
                <a:cubicBezTo>
                  <a:pt x="16860870" y="4924006"/>
                  <a:pt x="17494612" y="4910255"/>
                  <a:pt x="17627974" y="4887565"/>
                </a:cubicBezTo>
                <a:lnTo>
                  <a:pt x="17721658" y="4871063"/>
                </a:lnTo>
                <a:lnTo>
                  <a:pt x="17635688" y="4865563"/>
                </a:lnTo>
                <a:cubicBezTo>
                  <a:pt x="17610890" y="4864359"/>
                  <a:pt x="17562670" y="4863930"/>
                  <a:pt x="17502602" y="4863973"/>
                </a:cubicBezTo>
                <a:close/>
                <a:moveTo>
                  <a:pt x="2069884" y="4855937"/>
                </a:moveTo>
                <a:cubicBezTo>
                  <a:pt x="2061068" y="4853874"/>
                  <a:pt x="2050046" y="4854218"/>
                  <a:pt x="2035717" y="4856625"/>
                </a:cubicBezTo>
                <a:cubicBezTo>
                  <a:pt x="2016981" y="4860062"/>
                  <a:pt x="1993835" y="4866594"/>
                  <a:pt x="1964077" y="4877251"/>
                </a:cubicBezTo>
                <a:cubicBezTo>
                  <a:pt x="1877006" y="4909567"/>
                  <a:pt x="1860474" y="4924349"/>
                  <a:pt x="1856065" y="4971448"/>
                </a:cubicBezTo>
                <a:cubicBezTo>
                  <a:pt x="1842839" y="5091085"/>
                  <a:pt x="1875904" y="5105179"/>
                  <a:pt x="2000448" y="5038829"/>
                </a:cubicBezTo>
                <a:cubicBezTo>
                  <a:pt x="2059965" y="5006514"/>
                  <a:pt x="2084212" y="4979699"/>
                  <a:pt x="2091928" y="4937413"/>
                </a:cubicBezTo>
                <a:cubicBezTo>
                  <a:pt x="2101847" y="4887565"/>
                  <a:pt x="2097438" y="4861437"/>
                  <a:pt x="2069884" y="4855937"/>
                </a:cubicBezTo>
                <a:close/>
                <a:moveTo>
                  <a:pt x="15206528" y="4852499"/>
                </a:moveTo>
                <a:cubicBezTo>
                  <a:pt x="15174566" y="4852499"/>
                  <a:pt x="15149216" y="4860750"/>
                  <a:pt x="15149216" y="4869001"/>
                </a:cubicBezTo>
                <a:cubicBezTo>
                  <a:pt x="15149216" y="4889971"/>
                  <a:pt x="15208732" y="4889971"/>
                  <a:pt x="15241796" y="4869001"/>
                </a:cubicBezTo>
                <a:cubicBezTo>
                  <a:pt x="15257228" y="4857655"/>
                  <a:pt x="15245104" y="4852499"/>
                  <a:pt x="15206528" y="4852499"/>
                </a:cubicBezTo>
                <a:close/>
                <a:moveTo>
                  <a:pt x="2818251" y="4833247"/>
                </a:moveTo>
                <a:cubicBezTo>
                  <a:pt x="2824864" y="4832559"/>
                  <a:pt x="2830375" y="4834622"/>
                  <a:pt x="2833681" y="4838404"/>
                </a:cubicBezTo>
                <a:cubicBezTo>
                  <a:pt x="2839192" y="4845967"/>
                  <a:pt x="2834783" y="4862125"/>
                  <a:pt x="2817149" y="4881377"/>
                </a:cubicBezTo>
                <a:cubicBezTo>
                  <a:pt x="2779675" y="4922287"/>
                  <a:pt x="2738895" y="4929507"/>
                  <a:pt x="2773062" y="4888253"/>
                </a:cubicBezTo>
                <a:cubicBezTo>
                  <a:pt x="2785186" y="4873126"/>
                  <a:pt x="2788492" y="4861781"/>
                  <a:pt x="2778573" y="4861781"/>
                </a:cubicBezTo>
                <a:cubicBezTo>
                  <a:pt x="2769756" y="4861781"/>
                  <a:pt x="2775267" y="4853531"/>
                  <a:pt x="2790698" y="4844248"/>
                </a:cubicBezTo>
                <a:cubicBezTo>
                  <a:pt x="2800617" y="4837373"/>
                  <a:pt x="2810536" y="4833935"/>
                  <a:pt x="2818251" y="4833247"/>
                </a:cubicBezTo>
                <a:close/>
                <a:moveTo>
                  <a:pt x="5012652" y="4828434"/>
                </a:moveTo>
                <a:cubicBezTo>
                  <a:pt x="4997221" y="4828434"/>
                  <a:pt x="4980688" y="4829465"/>
                  <a:pt x="4968565" y="4831872"/>
                </a:cubicBezTo>
                <a:cubicBezTo>
                  <a:pt x="4944318" y="4836685"/>
                  <a:pt x="4966360" y="4841498"/>
                  <a:pt x="5012652" y="4841498"/>
                </a:cubicBezTo>
                <a:cubicBezTo>
                  <a:pt x="5061146" y="4841498"/>
                  <a:pt x="5080985" y="4836685"/>
                  <a:pt x="5056738" y="4831872"/>
                </a:cubicBezTo>
                <a:cubicBezTo>
                  <a:pt x="5044614" y="4829465"/>
                  <a:pt x="5029184" y="4828434"/>
                  <a:pt x="5012652" y="4828434"/>
                </a:cubicBezTo>
                <a:close/>
                <a:moveTo>
                  <a:pt x="19900628" y="4815027"/>
                </a:moveTo>
                <a:cubicBezTo>
                  <a:pt x="19908342" y="4815714"/>
                  <a:pt x="19914956" y="4820527"/>
                  <a:pt x="19918262" y="4827403"/>
                </a:cubicBezTo>
                <a:cubicBezTo>
                  <a:pt x="19924874" y="4840811"/>
                  <a:pt x="19912752" y="4847342"/>
                  <a:pt x="19890708" y="4847342"/>
                </a:cubicBezTo>
                <a:cubicBezTo>
                  <a:pt x="19866460" y="4843905"/>
                  <a:pt x="19862052" y="4837717"/>
                  <a:pt x="19879686" y="4823965"/>
                </a:cubicBezTo>
                <a:cubicBezTo>
                  <a:pt x="19886300" y="4817089"/>
                  <a:pt x="19894014" y="4813995"/>
                  <a:pt x="19900628" y="4815027"/>
                </a:cubicBezTo>
                <a:close/>
                <a:moveTo>
                  <a:pt x="2199940" y="4807807"/>
                </a:moveTo>
                <a:cubicBezTo>
                  <a:pt x="2188918" y="4807807"/>
                  <a:pt x="2181202" y="4816058"/>
                  <a:pt x="2181202" y="4827403"/>
                </a:cubicBezTo>
                <a:cubicBezTo>
                  <a:pt x="2181202" y="4837029"/>
                  <a:pt x="2183407" y="4846311"/>
                  <a:pt x="2187816" y="4846311"/>
                </a:cubicBezTo>
                <a:cubicBezTo>
                  <a:pt x="2193326" y="4846311"/>
                  <a:pt x="2203246" y="4837029"/>
                  <a:pt x="2209859" y="4827403"/>
                </a:cubicBezTo>
                <a:cubicBezTo>
                  <a:pt x="2216472" y="4816058"/>
                  <a:pt x="2212063" y="4807807"/>
                  <a:pt x="2199940" y="4807807"/>
                </a:cubicBezTo>
                <a:close/>
                <a:moveTo>
                  <a:pt x="19779390" y="4806432"/>
                </a:moveTo>
                <a:cubicBezTo>
                  <a:pt x="19886300" y="4805057"/>
                  <a:pt x="19826782" y="4831528"/>
                  <a:pt x="19691216" y="4844248"/>
                </a:cubicBezTo>
                <a:cubicBezTo>
                  <a:pt x="19588716" y="4854218"/>
                  <a:pt x="19587614" y="4852843"/>
                  <a:pt x="19643824" y="4830153"/>
                </a:cubicBezTo>
                <a:cubicBezTo>
                  <a:pt x="19675786" y="4815714"/>
                  <a:pt x="19735304" y="4806432"/>
                  <a:pt x="19779390" y="4806432"/>
                </a:cubicBezTo>
                <a:close/>
                <a:moveTo>
                  <a:pt x="3303201" y="4779961"/>
                </a:moveTo>
                <a:cubicBezTo>
                  <a:pt x="3318632" y="4779961"/>
                  <a:pt x="3326346" y="4787180"/>
                  <a:pt x="3319734" y="4798181"/>
                </a:cubicBezTo>
                <a:cubicBezTo>
                  <a:pt x="3314223" y="4807463"/>
                  <a:pt x="3302099" y="4817089"/>
                  <a:pt x="3293282" y="4817089"/>
                </a:cubicBezTo>
                <a:cubicBezTo>
                  <a:pt x="3284464" y="4817089"/>
                  <a:pt x="3275647" y="4807463"/>
                  <a:pt x="3275647" y="4798181"/>
                </a:cubicBezTo>
                <a:cubicBezTo>
                  <a:pt x="3275647" y="4787180"/>
                  <a:pt x="3287771" y="4779961"/>
                  <a:pt x="3303201" y="4779961"/>
                </a:cubicBezTo>
                <a:close/>
                <a:moveTo>
                  <a:pt x="23082562" y="4730112"/>
                </a:moveTo>
                <a:cubicBezTo>
                  <a:pt x="23099096" y="4730112"/>
                  <a:pt x="23126650" y="4738363"/>
                  <a:pt x="23143182" y="4748333"/>
                </a:cubicBezTo>
                <a:cubicBezTo>
                  <a:pt x="23169634" y="4766209"/>
                  <a:pt x="23169634" y="4767585"/>
                  <a:pt x="23143182" y="4767585"/>
                </a:cubicBezTo>
                <a:cubicBezTo>
                  <a:pt x="23126650" y="4767585"/>
                  <a:pt x="23099096" y="4759677"/>
                  <a:pt x="23082562" y="4748333"/>
                </a:cubicBezTo>
                <a:cubicBezTo>
                  <a:pt x="23056112" y="4731831"/>
                  <a:pt x="23056112" y="4730112"/>
                  <a:pt x="23082562" y="4730112"/>
                </a:cubicBezTo>
                <a:close/>
                <a:moveTo>
                  <a:pt x="17981766" y="4712235"/>
                </a:moveTo>
                <a:cubicBezTo>
                  <a:pt x="17969644" y="4712235"/>
                  <a:pt x="17957520" y="4713267"/>
                  <a:pt x="17947600" y="4715673"/>
                </a:cubicBezTo>
                <a:cubicBezTo>
                  <a:pt x="17929966" y="4720486"/>
                  <a:pt x="17944294" y="4723581"/>
                  <a:pt x="17980664" y="4723581"/>
                </a:cubicBezTo>
                <a:cubicBezTo>
                  <a:pt x="18018138" y="4723581"/>
                  <a:pt x="18034670" y="4720486"/>
                  <a:pt x="18014832" y="4715673"/>
                </a:cubicBezTo>
                <a:cubicBezTo>
                  <a:pt x="18006014" y="4713267"/>
                  <a:pt x="17993890" y="4712235"/>
                  <a:pt x="17981766" y="4712235"/>
                </a:cubicBezTo>
                <a:close/>
                <a:moveTo>
                  <a:pt x="20135388" y="4705360"/>
                </a:moveTo>
                <a:cubicBezTo>
                  <a:pt x="19938100" y="4697453"/>
                  <a:pt x="19927080" y="4734925"/>
                  <a:pt x="20124366" y="4749364"/>
                </a:cubicBezTo>
                <a:cubicBezTo>
                  <a:pt x="20205926" y="4755896"/>
                  <a:pt x="20277566" y="4764147"/>
                  <a:pt x="20281974" y="4768959"/>
                </a:cubicBezTo>
                <a:cubicBezTo>
                  <a:pt x="20298506" y="4786837"/>
                  <a:pt x="20658914" y="4765522"/>
                  <a:pt x="20658914" y="4746270"/>
                </a:cubicBezTo>
                <a:cubicBezTo>
                  <a:pt x="20658914" y="4736644"/>
                  <a:pt x="20609316" y="4728737"/>
                  <a:pt x="20549800" y="4728737"/>
                </a:cubicBezTo>
                <a:cubicBezTo>
                  <a:pt x="20488078" y="4727362"/>
                  <a:pt x="20404314" y="4724268"/>
                  <a:pt x="20361330" y="4720830"/>
                </a:cubicBezTo>
                <a:cubicBezTo>
                  <a:pt x="20318346" y="4717736"/>
                  <a:pt x="20216948" y="4710173"/>
                  <a:pt x="20135388" y="4705360"/>
                </a:cubicBezTo>
                <a:close/>
                <a:moveTo>
                  <a:pt x="17350780" y="4702137"/>
                </a:moveTo>
                <a:cubicBezTo>
                  <a:pt x="17331768" y="4700976"/>
                  <a:pt x="17309448" y="4701062"/>
                  <a:pt x="17287406" y="4702265"/>
                </a:cubicBezTo>
                <a:cubicBezTo>
                  <a:pt x="17244422" y="4704672"/>
                  <a:pt x="17202540" y="4711891"/>
                  <a:pt x="17192620" y="4720830"/>
                </a:cubicBezTo>
                <a:cubicBezTo>
                  <a:pt x="17189314" y="4725643"/>
                  <a:pt x="17241116" y="4728393"/>
                  <a:pt x="17309450" y="4726675"/>
                </a:cubicBezTo>
                <a:cubicBezTo>
                  <a:pt x="17393214" y="4726675"/>
                  <a:pt x="17419666" y="4720830"/>
                  <a:pt x="17394316" y="4709485"/>
                </a:cubicBezTo>
                <a:cubicBezTo>
                  <a:pt x="17385500" y="4705703"/>
                  <a:pt x="17369792" y="4703297"/>
                  <a:pt x="17350780" y="4702137"/>
                </a:cubicBezTo>
                <a:close/>
                <a:moveTo>
                  <a:pt x="3038683" y="4695047"/>
                </a:moveTo>
                <a:cubicBezTo>
                  <a:pt x="3047501" y="4695047"/>
                  <a:pt x="3056318" y="4698141"/>
                  <a:pt x="3062930" y="4704329"/>
                </a:cubicBezTo>
                <a:cubicBezTo>
                  <a:pt x="3077258" y="4720143"/>
                  <a:pt x="3065135" y="4728049"/>
                  <a:pt x="3037582" y="4728049"/>
                </a:cubicBezTo>
                <a:cubicBezTo>
                  <a:pt x="3012231" y="4728049"/>
                  <a:pt x="3002312" y="4720143"/>
                  <a:pt x="3016640" y="4704329"/>
                </a:cubicBezTo>
                <a:cubicBezTo>
                  <a:pt x="3023252" y="4698141"/>
                  <a:pt x="3029866" y="4695047"/>
                  <a:pt x="3038683" y="4695047"/>
                </a:cubicBezTo>
                <a:close/>
                <a:moveTo>
                  <a:pt x="16997538" y="4689889"/>
                </a:moveTo>
                <a:cubicBezTo>
                  <a:pt x="16963372" y="4689889"/>
                  <a:pt x="16943532" y="4698141"/>
                  <a:pt x="16950146" y="4709485"/>
                </a:cubicBezTo>
                <a:cubicBezTo>
                  <a:pt x="16956758" y="4720830"/>
                  <a:pt x="16989822" y="4728737"/>
                  <a:pt x="17020684" y="4728737"/>
                </a:cubicBezTo>
                <a:cubicBezTo>
                  <a:pt x="17053748" y="4728737"/>
                  <a:pt x="17073588" y="4720830"/>
                  <a:pt x="17066974" y="4709485"/>
                </a:cubicBezTo>
                <a:cubicBezTo>
                  <a:pt x="17060362" y="4698141"/>
                  <a:pt x="17028398" y="4689889"/>
                  <a:pt x="16997538" y="4689889"/>
                </a:cubicBezTo>
                <a:close/>
                <a:moveTo>
                  <a:pt x="16818988" y="4651386"/>
                </a:moveTo>
                <a:cubicBezTo>
                  <a:pt x="16792536" y="4650355"/>
                  <a:pt x="16761676" y="4655167"/>
                  <a:pt x="16735224" y="4665825"/>
                </a:cubicBezTo>
                <a:cubicBezTo>
                  <a:pt x="16709874" y="4675451"/>
                  <a:pt x="16724202" y="4683357"/>
                  <a:pt x="16787026" y="4689889"/>
                </a:cubicBezTo>
                <a:cubicBezTo>
                  <a:pt x="16885118" y="4701235"/>
                  <a:pt x="16891730" y="4700891"/>
                  <a:pt x="16874096" y="4671669"/>
                </a:cubicBezTo>
                <a:cubicBezTo>
                  <a:pt x="16866382" y="4659637"/>
                  <a:pt x="16845440" y="4652761"/>
                  <a:pt x="16818988" y="4651386"/>
                </a:cubicBezTo>
                <a:close/>
                <a:moveTo>
                  <a:pt x="1405282" y="4632134"/>
                </a:moveTo>
                <a:cubicBezTo>
                  <a:pt x="1395363" y="4634884"/>
                  <a:pt x="1390954" y="4644510"/>
                  <a:pt x="1390954" y="4660668"/>
                </a:cubicBezTo>
                <a:cubicBezTo>
                  <a:pt x="1390954" y="4691265"/>
                  <a:pt x="1459288" y="4700891"/>
                  <a:pt x="1476922" y="4671669"/>
                </a:cubicBezTo>
                <a:cubicBezTo>
                  <a:pt x="1481331" y="4662043"/>
                  <a:pt x="1473616" y="4649667"/>
                  <a:pt x="1455981" y="4643135"/>
                </a:cubicBezTo>
                <a:cubicBezTo>
                  <a:pt x="1431734" y="4633509"/>
                  <a:pt x="1415202" y="4629040"/>
                  <a:pt x="1405282" y="4632134"/>
                </a:cubicBezTo>
                <a:close/>
                <a:moveTo>
                  <a:pt x="19481806" y="4612882"/>
                </a:moveTo>
                <a:cubicBezTo>
                  <a:pt x="19464172" y="4612882"/>
                  <a:pt x="19446538" y="4613913"/>
                  <a:pt x="19432210" y="4616663"/>
                </a:cubicBezTo>
                <a:cubicBezTo>
                  <a:pt x="19402450" y="4621477"/>
                  <a:pt x="19422290" y="4624915"/>
                  <a:pt x="19475194" y="4624915"/>
                </a:cubicBezTo>
                <a:cubicBezTo>
                  <a:pt x="19526996" y="4624915"/>
                  <a:pt x="19551242" y="4621477"/>
                  <a:pt x="19528098" y="4616663"/>
                </a:cubicBezTo>
                <a:cubicBezTo>
                  <a:pt x="19515974" y="4613913"/>
                  <a:pt x="19499442" y="4612882"/>
                  <a:pt x="19481806" y="4612882"/>
                </a:cubicBezTo>
                <a:close/>
                <a:moveTo>
                  <a:pt x="18695966" y="4577473"/>
                </a:moveTo>
                <a:cubicBezTo>
                  <a:pt x="18384056" y="4577473"/>
                  <a:pt x="18244080" y="4585035"/>
                  <a:pt x="18337764" y="4592943"/>
                </a:cubicBezTo>
                <a:cubicBezTo>
                  <a:pt x="18546072" y="4609101"/>
                  <a:pt x="18990244" y="4608757"/>
                  <a:pt x="19108174" y="4591224"/>
                </a:cubicBezTo>
                <a:cubicBezTo>
                  <a:pt x="19162180" y="4582973"/>
                  <a:pt x="18980324" y="4577473"/>
                  <a:pt x="18695966" y="4577473"/>
                </a:cubicBezTo>
                <a:close/>
                <a:moveTo>
                  <a:pt x="17573968" y="4576097"/>
                </a:moveTo>
                <a:cubicBezTo>
                  <a:pt x="17535392" y="4576785"/>
                  <a:pt x="17526574" y="4590880"/>
                  <a:pt x="17551924" y="4616663"/>
                </a:cubicBezTo>
                <a:cubicBezTo>
                  <a:pt x="17570662" y="4635915"/>
                  <a:pt x="17947600" y="4632821"/>
                  <a:pt x="17935476" y="4613226"/>
                </a:cubicBezTo>
                <a:cubicBezTo>
                  <a:pt x="17929966" y="4605319"/>
                  <a:pt x="17874858" y="4595349"/>
                  <a:pt x="17813136" y="4593974"/>
                </a:cubicBezTo>
                <a:cubicBezTo>
                  <a:pt x="17751416" y="4592255"/>
                  <a:pt x="17666550" y="4586067"/>
                  <a:pt x="17621360" y="4579535"/>
                </a:cubicBezTo>
                <a:cubicBezTo>
                  <a:pt x="17602624" y="4576785"/>
                  <a:pt x="17586092" y="4575753"/>
                  <a:pt x="17573968" y="4576097"/>
                </a:cubicBezTo>
                <a:close/>
                <a:moveTo>
                  <a:pt x="19270192" y="4574035"/>
                </a:moveTo>
                <a:cubicBezTo>
                  <a:pt x="19259170" y="4574035"/>
                  <a:pt x="19248148" y="4575066"/>
                  <a:pt x="19239332" y="4577473"/>
                </a:cubicBezTo>
                <a:cubicBezTo>
                  <a:pt x="19219492" y="4582285"/>
                  <a:pt x="19231616" y="4587786"/>
                  <a:pt x="19261374" y="4587786"/>
                </a:cubicBezTo>
                <a:cubicBezTo>
                  <a:pt x="19294440" y="4587786"/>
                  <a:pt x="19310972" y="4584005"/>
                  <a:pt x="19297746" y="4577473"/>
                </a:cubicBezTo>
                <a:cubicBezTo>
                  <a:pt x="19291132" y="4575066"/>
                  <a:pt x="19281214" y="4574035"/>
                  <a:pt x="19270192" y="4574035"/>
                </a:cubicBezTo>
                <a:close/>
                <a:moveTo>
                  <a:pt x="17365660" y="4574035"/>
                </a:moveTo>
                <a:cubicBezTo>
                  <a:pt x="17356842" y="4574035"/>
                  <a:pt x="17348024" y="4575066"/>
                  <a:pt x="17341412" y="4577473"/>
                </a:cubicBezTo>
                <a:cubicBezTo>
                  <a:pt x="17328186" y="4584005"/>
                  <a:pt x="17338106" y="4587786"/>
                  <a:pt x="17365660" y="4587786"/>
                </a:cubicBezTo>
                <a:cubicBezTo>
                  <a:pt x="17391010" y="4587786"/>
                  <a:pt x="17403132" y="4584005"/>
                  <a:pt x="17389906" y="4577473"/>
                </a:cubicBezTo>
                <a:cubicBezTo>
                  <a:pt x="17383294" y="4575066"/>
                  <a:pt x="17374476" y="4574035"/>
                  <a:pt x="17365660" y="4574035"/>
                </a:cubicBezTo>
                <a:close/>
                <a:moveTo>
                  <a:pt x="22696806" y="4564409"/>
                </a:moveTo>
                <a:cubicBezTo>
                  <a:pt x="22703420" y="4565097"/>
                  <a:pt x="22710032" y="4567503"/>
                  <a:pt x="22713340" y="4574379"/>
                </a:cubicBezTo>
                <a:cubicBezTo>
                  <a:pt x="22719952" y="4588473"/>
                  <a:pt x="22707828" y="4599475"/>
                  <a:pt x="22686888" y="4595693"/>
                </a:cubicBezTo>
                <a:cubicBezTo>
                  <a:pt x="22662640" y="4595693"/>
                  <a:pt x="22657130" y="4585723"/>
                  <a:pt x="22672560" y="4571628"/>
                </a:cubicBezTo>
                <a:cubicBezTo>
                  <a:pt x="22681376" y="4566471"/>
                  <a:pt x="22689092" y="4564065"/>
                  <a:pt x="22696806" y="4564409"/>
                </a:cubicBezTo>
                <a:close/>
                <a:moveTo>
                  <a:pt x="4359070" y="4561315"/>
                </a:moveTo>
                <a:cubicBezTo>
                  <a:pt x="4328210" y="4556158"/>
                  <a:pt x="4263182" y="4569221"/>
                  <a:pt x="4230118" y="4591224"/>
                </a:cubicBezTo>
                <a:cubicBezTo>
                  <a:pt x="4199257" y="4610475"/>
                  <a:pt x="4200360" y="4611851"/>
                  <a:pt x="4242242" y="4602225"/>
                </a:cubicBezTo>
                <a:cubicBezTo>
                  <a:pt x="4267591" y="4597412"/>
                  <a:pt x="4309473" y="4592943"/>
                  <a:pt x="4333720" y="4592943"/>
                </a:cubicBezTo>
                <a:cubicBezTo>
                  <a:pt x="4356866" y="4591567"/>
                  <a:pt x="4375603" y="4583317"/>
                  <a:pt x="4375603" y="4573691"/>
                </a:cubicBezTo>
                <a:cubicBezTo>
                  <a:pt x="4375603" y="4567503"/>
                  <a:pt x="4370092" y="4563033"/>
                  <a:pt x="4359070" y="4561315"/>
                </a:cubicBezTo>
                <a:close/>
                <a:moveTo>
                  <a:pt x="17210254" y="4554439"/>
                </a:moveTo>
                <a:cubicBezTo>
                  <a:pt x="17201438" y="4554439"/>
                  <a:pt x="17192620" y="4555814"/>
                  <a:pt x="17186008" y="4558221"/>
                </a:cubicBezTo>
                <a:cubicBezTo>
                  <a:pt x="17172782" y="4564753"/>
                  <a:pt x="17184906" y="4568534"/>
                  <a:pt x="17210254" y="4568534"/>
                </a:cubicBezTo>
                <a:cubicBezTo>
                  <a:pt x="17237808" y="4568534"/>
                  <a:pt x="17247728" y="4564753"/>
                  <a:pt x="17234502" y="4558221"/>
                </a:cubicBezTo>
                <a:cubicBezTo>
                  <a:pt x="17227890" y="4555814"/>
                  <a:pt x="17219072" y="4554439"/>
                  <a:pt x="17210254" y="4554439"/>
                </a:cubicBezTo>
                <a:close/>
                <a:moveTo>
                  <a:pt x="17085710" y="4552033"/>
                </a:moveTo>
                <a:cubicBezTo>
                  <a:pt x="17069178" y="4552033"/>
                  <a:pt x="17057054" y="4560627"/>
                  <a:pt x="17057054" y="4570597"/>
                </a:cubicBezTo>
                <a:cubicBezTo>
                  <a:pt x="17057054" y="4581941"/>
                  <a:pt x="17027296" y="4592255"/>
                  <a:pt x="16994232" y="4597068"/>
                </a:cubicBezTo>
                <a:cubicBezTo>
                  <a:pt x="16945736" y="4601881"/>
                  <a:pt x="16952350" y="4604975"/>
                  <a:pt x="17022888" y="4608069"/>
                </a:cubicBezTo>
                <a:cubicBezTo>
                  <a:pt x="17092324" y="4609788"/>
                  <a:pt x="17115470" y="4604287"/>
                  <a:pt x="17115470" y="4581598"/>
                </a:cubicBezTo>
                <a:cubicBezTo>
                  <a:pt x="17115470" y="4565440"/>
                  <a:pt x="17101142" y="4552033"/>
                  <a:pt x="17085710" y="4552033"/>
                </a:cubicBezTo>
                <a:close/>
                <a:moveTo>
                  <a:pt x="16881812" y="4552033"/>
                </a:moveTo>
                <a:cubicBezTo>
                  <a:pt x="16859768" y="4552033"/>
                  <a:pt x="16846542" y="4562002"/>
                  <a:pt x="16854258" y="4571628"/>
                </a:cubicBezTo>
                <a:cubicBezTo>
                  <a:pt x="16860870" y="4582973"/>
                  <a:pt x="16878504" y="4591224"/>
                  <a:pt x="16892832" y="4591224"/>
                </a:cubicBezTo>
                <a:cubicBezTo>
                  <a:pt x="16909366" y="4591224"/>
                  <a:pt x="16921490" y="4582973"/>
                  <a:pt x="16921490" y="4571628"/>
                </a:cubicBezTo>
                <a:cubicBezTo>
                  <a:pt x="16921490" y="4562002"/>
                  <a:pt x="16902752" y="4552033"/>
                  <a:pt x="16881812" y="4552033"/>
                </a:cubicBezTo>
                <a:close/>
                <a:moveTo>
                  <a:pt x="1697354" y="4535531"/>
                </a:moveTo>
                <a:cubicBezTo>
                  <a:pt x="1683026" y="4540344"/>
                  <a:pt x="1668698" y="4557533"/>
                  <a:pt x="1664290" y="4570597"/>
                </a:cubicBezTo>
                <a:cubicBezTo>
                  <a:pt x="1658779" y="4586755"/>
                  <a:pt x="1665393" y="4592599"/>
                  <a:pt x="1679720" y="4587786"/>
                </a:cubicBezTo>
                <a:cubicBezTo>
                  <a:pt x="1695150" y="4582973"/>
                  <a:pt x="1709478" y="4568878"/>
                  <a:pt x="1713887" y="4554095"/>
                </a:cubicBezTo>
                <a:cubicBezTo>
                  <a:pt x="1718295" y="4539657"/>
                  <a:pt x="1711682" y="4530718"/>
                  <a:pt x="1697354" y="4535531"/>
                </a:cubicBezTo>
                <a:close/>
                <a:moveTo>
                  <a:pt x="16954554" y="4533468"/>
                </a:moveTo>
                <a:cubicBezTo>
                  <a:pt x="16945736" y="4533468"/>
                  <a:pt x="16943532" y="4540000"/>
                  <a:pt x="16950146" y="4552033"/>
                </a:cubicBezTo>
                <a:cubicBezTo>
                  <a:pt x="16956758" y="4563377"/>
                  <a:pt x="16977700" y="4571628"/>
                  <a:pt x="16995334" y="4571628"/>
                </a:cubicBezTo>
                <a:cubicBezTo>
                  <a:pt x="17022888" y="4571628"/>
                  <a:pt x="17022888" y="4568534"/>
                  <a:pt x="16998640" y="4552033"/>
                </a:cubicBezTo>
                <a:cubicBezTo>
                  <a:pt x="16979904" y="4540000"/>
                  <a:pt x="16964474" y="4533468"/>
                  <a:pt x="16954554" y="4533468"/>
                </a:cubicBezTo>
                <a:close/>
                <a:moveTo>
                  <a:pt x="21314698" y="4515591"/>
                </a:moveTo>
                <a:cubicBezTo>
                  <a:pt x="21305882" y="4515591"/>
                  <a:pt x="21298166" y="4516967"/>
                  <a:pt x="21291554" y="4519373"/>
                </a:cubicBezTo>
                <a:cubicBezTo>
                  <a:pt x="21278328" y="4524186"/>
                  <a:pt x="21288246" y="4529687"/>
                  <a:pt x="21315800" y="4529687"/>
                </a:cubicBezTo>
                <a:cubicBezTo>
                  <a:pt x="21341150" y="4529687"/>
                  <a:pt x="21353274" y="4524186"/>
                  <a:pt x="21340048" y="4519373"/>
                </a:cubicBezTo>
                <a:cubicBezTo>
                  <a:pt x="21333436" y="4516967"/>
                  <a:pt x="21323516" y="4515591"/>
                  <a:pt x="21314698" y="4515591"/>
                </a:cubicBezTo>
                <a:close/>
                <a:moveTo>
                  <a:pt x="17331492" y="4506653"/>
                </a:moveTo>
                <a:cubicBezTo>
                  <a:pt x="17322676" y="4505278"/>
                  <a:pt x="17310552" y="4505622"/>
                  <a:pt x="17298428" y="4508029"/>
                </a:cubicBezTo>
                <a:cubicBezTo>
                  <a:pt x="17270874" y="4512841"/>
                  <a:pt x="17248830" y="4521092"/>
                  <a:pt x="17248830" y="4524530"/>
                </a:cubicBezTo>
                <a:cubicBezTo>
                  <a:pt x="17248830" y="4529343"/>
                  <a:pt x="17270874" y="4532781"/>
                  <a:pt x="17298428" y="4532781"/>
                </a:cubicBezTo>
                <a:cubicBezTo>
                  <a:pt x="17323778" y="4532781"/>
                  <a:pt x="17345820" y="4524530"/>
                  <a:pt x="17345820" y="4516623"/>
                </a:cubicBezTo>
                <a:cubicBezTo>
                  <a:pt x="17345820" y="4511466"/>
                  <a:pt x="17340310" y="4508029"/>
                  <a:pt x="17331492" y="4506653"/>
                </a:cubicBezTo>
                <a:close/>
                <a:moveTo>
                  <a:pt x="3051909" y="4502527"/>
                </a:moveTo>
                <a:cubicBezTo>
                  <a:pt x="3043092" y="4502527"/>
                  <a:pt x="3029866" y="4503903"/>
                  <a:pt x="3014436" y="4506309"/>
                </a:cubicBezTo>
                <a:cubicBezTo>
                  <a:pt x="2919651" y="4520748"/>
                  <a:pt x="2719056" y="4579191"/>
                  <a:pt x="2640803" y="4621821"/>
                </a:cubicBezTo>
                <a:cubicBezTo>
                  <a:pt x="2613249" y="4636259"/>
                  <a:pt x="2586797" y="4644854"/>
                  <a:pt x="2580184" y="4640041"/>
                </a:cubicBezTo>
                <a:cubicBezTo>
                  <a:pt x="2574674" y="4633509"/>
                  <a:pt x="2563652" y="4638322"/>
                  <a:pt x="2554836" y="4651386"/>
                </a:cubicBezTo>
                <a:cubicBezTo>
                  <a:pt x="2536098" y="4683701"/>
                  <a:pt x="2723465" y="4660324"/>
                  <a:pt x="2844704" y="4613226"/>
                </a:cubicBezTo>
                <a:cubicBezTo>
                  <a:pt x="3003414" y="4555127"/>
                  <a:pt x="3066237" y="4524186"/>
                  <a:pt x="3066237" y="4508029"/>
                </a:cubicBezTo>
                <a:cubicBezTo>
                  <a:pt x="3066237" y="4504591"/>
                  <a:pt x="3060726" y="4502871"/>
                  <a:pt x="3051909" y="4502527"/>
                </a:cubicBezTo>
                <a:close/>
                <a:moveTo>
                  <a:pt x="21507576" y="4493933"/>
                </a:moveTo>
                <a:cubicBezTo>
                  <a:pt x="21492146" y="4493933"/>
                  <a:pt x="21465694" y="4501840"/>
                  <a:pt x="21449162" y="4513185"/>
                </a:cubicBezTo>
                <a:cubicBezTo>
                  <a:pt x="21423812" y="4529343"/>
                  <a:pt x="21423812" y="4532781"/>
                  <a:pt x="21449162" y="4532781"/>
                </a:cubicBezTo>
                <a:cubicBezTo>
                  <a:pt x="21465694" y="4532781"/>
                  <a:pt x="21492146" y="4523155"/>
                  <a:pt x="21507576" y="4513185"/>
                </a:cubicBezTo>
                <a:cubicBezTo>
                  <a:pt x="21534028" y="4495652"/>
                  <a:pt x="21534028" y="4493933"/>
                  <a:pt x="21507576" y="4493933"/>
                </a:cubicBezTo>
                <a:close/>
                <a:moveTo>
                  <a:pt x="21827202" y="4474337"/>
                </a:moveTo>
                <a:cubicBezTo>
                  <a:pt x="21809568" y="4474337"/>
                  <a:pt x="21797444" y="4482589"/>
                  <a:pt x="21797444" y="4493933"/>
                </a:cubicBezTo>
                <a:cubicBezTo>
                  <a:pt x="21797444" y="4503559"/>
                  <a:pt x="21805160" y="4513185"/>
                  <a:pt x="21815080" y="4513185"/>
                </a:cubicBezTo>
                <a:cubicBezTo>
                  <a:pt x="21823896" y="4513185"/>
                  <a:pt x="21838224" y="4503559"/>
                  <a:pt x="21844838" y="4493933"/>
                </a:cubicBezTo>
                <a:cubicBezTo>
                  <a:pt x="21851450" y="4482589"/>
                  <a:pt x="21843736" y="4474337"/>
                  <a:pt x="21827202" y="4474337"/>
                </a:cubicBezTo>
                <a:close/>
                <a:moveTo>
                  <a:pt x="18010424" y="4467118"/>
                </a:moveTo>
                <a:cubicBezTo>
                  <a:pt x="17964132" y="4467462"/>
                  <a:pt x="17942090" y="4469525"/>
                  <a:pt x="17942090" y="4474337"/>
                </a:cubicBezTo>
                <a:cubicBezTo>
                  <a:pt x="17942090" y="4479151"/>
                  <a:pt x="17827464" y="4481213"/>
                  <a:pt x="17686388" y="4479495"/>
                </a:cubicBezTo>
                <a:cubicBezTo>
                  <a:pt x="17546414" y="4476400"/>
                  <a:pt x="17416358" y="4479151"/>
                  <a:pt x="17397622" y="4485683"/>
                </a:cubicBezTo>
                <a:cubicBezTo>
                  <a:pt x="17322676" y="4508029"/>
                  <a:pt x="17373374" y="4531405"/>
                  <a:pt x="17514452" y="4537937"/>
                </a:cubicBezTo>
                <a:cubicBezTo>
                  <a:pt x="17596010" y="4541031"/>
                  <a:pt x="17690796" y="4545845"/>
                  <a:pt x="17721658" y="4548939"/>
                </a:cubicBezTo>
                <a:cubicBezTo>
                  <a:pt x="17753620" y="4550657"/>
                  <a:pt x="17882572" y="4542751"/>
                  <a:pt x="18009320" y="4531405"/>
                </a:cubicBezTo>
                <a:cubicBezTo>
                  <a:pt x="18137172" y="4520405"/>
                  <a:pt x="18248490" y="4502527"/>
                  <a:pt x="18260614" y="4492558"/>
                </a:cubicBezTo>
                <a:cubicBezTo>
                  <a:pt x="18271634" y="4481213"/>
                  <a:pt x="18260614" y="4473306"/>
                  <a:pt x="18231958" y="4473306"/>
                </a:cubicBezTo>
                <a:cubicBezTo>
                  <a:pt x="18130558" y="4469181"/>
                  <a:pt x="18057816" y="4467118"/>
                  <a:pt x="18010424" y="4467118"/>
                </a:cubicBezTo>
                <a:close/>
                <a:moveTo>
                  <a:pt x="23206004" y="4455085"/>
                </a:moveTo>
                <a:cubicBezTo>
                  <a:pt x="23465012" y="4455085"/>
                  <a:pt x="23481544" y="4457149"/>
                  <a:pt x="23429744" y="4481557"/>
                </a:cubicBezTo>
                <a:cubicBezTo>
                  <a:pt x="23399984" y="4495652"/>
                  <a:pt x="23373534" y="4505622"/>
                  <a:pt x="23372430" y="4504247"/>
                </a:cubicBezTo>
                <a:cubicBezTo>
                  <a:pt x="23370226" y="4501497"/>
                  <a:pt x="23275440" y="4494965"/>
                  <a:pt x="23161918" y="4490839"/>
                </a:cubicBezTo>
                <a:cubicBezTo>
                  <a:pt x="23047294" y="4484995"/>
                  <a:pt x="22946998" y="4475025"/>
                  <a:pt x="22940384" y="4468149"/>
                </a:cubicBezTo>
                <a:cubicBezTo>
                  <a:pt x="22931566" y="4460930"/>
                  <a:pt x="23050600" y="4455085"/>
                  <a:pt x="23206004" y="4455085"/>
                </a:cubicBezTo>
                <a:close/>
                <a:moveTo>
                  <a:pt x="19804740" y="4437553"/>
                </a:moveTo>
                <a:cubicBezTo>
                  <a:pt x="19690114" y="4437897"/>
                  <a:pt x="19584308" y="4443741"/>
                  <a:pt x="19592022" y="4455085"/>
                </a:cubicBezTo>
                <a:cubicBezTo>
                  <a:pt x="19598636" y="4466431"/>
                  <a:pt x="19704442" y="4474681"/>
                  <a:pt x="19856540" y="4473306"/>
                </a:cubicBezTo>
                <a:cubicBezTo>
                  <a:pt x="20004230" y="4469869"/>
                  <a:pt x="20094608" y="4463337"/>
                  <a:pt x="20071462" y="4453711"/>
                </a:cubicBezTo>
                <a:cubicBezTo>
                  <a:pt x="20042806" y="4442365"/>
                  <a:pt x="19919364" y="4437209"/>
                  <a:pt x="19804740" y="4437553"/>
                </a:cubicBezTo>
                <a:close/>
                <a:moveTo>
                  <a:pt x="19482908" y="4437553"/>
                </a:moveTo>
                <a:cubicBezTo>
                  <a:pt x="19476296" y="4437209"/>
                  <a:pt x="19468580" y="4438241"/>
                  <a:pt x="19460866" y="4440647"/>
                </a:cubicBezTo>
                <a:cubicBezTo>
                  <a:pt x="19446538" y="4447179"/>
                  <a:pt x="19450946" y="4451991"/>
                  <a:pt x="19472990" y="4453711"/>
                </a:cubicBezTo>
                <a:cubicBezTo>
                  <a:pt x="19492828" y="4453711"/>
                  <a:pt x="19504952" y="4449241"/>
                  <a:pt x="19498338" y="4442709"/>
                </a:cubicBezTo>
                <a:cubicBezTo>
                  <a:pt x="19495032" y="4439271"/>
                  <a:pt x="19489522" y="4437897"/>
                  <a:pt x="19482908" y="4437553"/>
                </a:cubicBezTo>
                <a:close/>
                <a:moveTo>
                  <a:pt x="4027320" y="4427239"/>
                </a:moveTo>
                <a:cubicBezTo>
                  <a:pt x="4033933" y="4427583"/>
                  <a:pt x="4040546" y="4431021"/>
                  <a:pt x="4042750" y="4437553"/>
                </a:cubicBezTo>
                <a:cubicBezTo>
                  <a:pt x="4049364" y="4450273"/>
                  <a:pt x="4037240" y="4460243"/>
                  <a:pt x="4017401" y="4460243"/>
                </a:cubicBezTo>
                <a:cubicBezTo>
                  <a:pt x="3993153" y="4456805"/>
                  <a:pt x="3987642" y="4447179"/>
                  <a:pt x="4004175" y="4434459"/>
                </a:cubicBezTo>
                <a:cubicBezTo>
                  <a:pt x="4011891" y="4429645"/>
                  <a:pt x="4019605" y="4426895"/>
                  <a:pt x="4027320" y="4427239"/>
                </a:cubicBezTo>
                <a:close/>
                <a:moveTo>
                  <a:pt x="20467138" y="4417613"/>
                </a:moveTo>
                <a:cubicBezTo>
                  <a:pt x="20458320" y="4417613"/>
                  <a:pt x="20450606" y="4418645"/>
                  <a:pt x="20443992" y="4421395"/>
                </a:cubicBezTo>
                <a:cubicBezTo>
                  <a:pt x="20430766" y="4427583"/>
                  <a:pt x="20441788" y="4430333"/>
                  <a:pt x="20467138" y="4430333"/>
                </a:cubicBezTo>
                <a:cubicBezTo>
                  <a:pt x="20493590" y="4430333"/>
                  <a:pt x="20504610" y="4427583"/>
                  <a:pt x="20491384" y="4421395"/>
                </a:cubicBezTo>
                <a:cubicBezTo>
                  <a:pt x="20485874" y="4418645"/>
                  <a:pt x="20475954" y="4417613"/>
                  <a:pt x="20467138" y="4417613"/>
                </a:cubicBezTo>
                <a:close/>
                <a:moveTo>
                  <a:pt x="20620338" y="4415207"/>
                </a:moveTo>
                <a:cubicBezTo>
                  <a:pt x="20578456" y="4415207"/>
                  <a:pt x="20545390" y="4424489"/>
                  <a:pt x="20545390" y="4434459"/>
                </a:cubicBezTo>
                <a:cubicBezTo>
                  <a:pt x="20545390" y="4445803"/>
                  <a:pt x="20578456" y="4453711"/>
                  <a:pt x="20620338" y="4453711"/>
                </a:cubicBezTo>
                <a:cubicBezTo>
                  <a:pt x="20664424" y="4453711"/>
                  <a:pt x="20698592" y="4445803"/>
                  <a:pt x="20698592" y="4434459"/>
                </a:cubicBezTo>
                <a:cubicBezTo>
                  <a:pt x="20698592" y="4424489"/>
                  <a:pt x="20664424" y="4415207"/>
                  <a:pt x="20620338" y="4415207"/>
                </a:cubicBezTo>
                <a:close/>
                <a:moveTo>
                  <a:pt x="4101165" y="4407987"/>
                </a:moveTo>
                <a:cubicBezTo>
                  <a:pt x="4107778" y="4408675"/>
                  <a:pt x="4114391" y="4412113"/>
                  <a:pt x="4117698" y="4419332"/>
                </a:cubicBezTo>
                <a:cubicBezTo>
                  <a:pt x="4125412" y="4433427"/>
                  <a:pt x="4112186" y="4443053"/>
                  <a:pt x="4091246" y="4439615"/>
                </a:cubicBezTo>
                <a:cubicBezTo>
                  <a:pt x="4066998" y="4439615"/>
                  <a:pt x="4062590" y="4429302"/>
                  <a:pt x="4078020" y="4415207"/>
                </a:cubicBezTo>
                <a:cubicBezTo>
                  <a:pt x="4086837" y="4410050"/>
                  <a:pt x="4093450" y="4407643"/>
                  <a:pt x="4101165" y="4407987"/>
                </a:cubicBezTo>
                <a:close/>
                <a:moveTo>
                  <a:pt x="21160396" y="4396643"/>
                </a:moveTo>
                <a:cubicBezTo>
                  <a:pt x="20949884" y="4394923"/>
                  <a:pt x="20848484" y="4406269"/>
                  <a:pt x="20786764" y="4438584"/>
                </a:cubicBezTo>
                <a:cubicBezTo>
                  <a:pt x="20758108" y="4454742"/>
                  <a:pt x="20757006" y="4461961"/>
                  <a:pt x="20777946" y="4476400"/>
                </a:cubicBezTo>
                <a:cubicBezTo>
                  <a:pt x="20792274" y="4486026"/>
                  <a:pt x="20815420" y="4489464"/>
                  <a:pt x="20827544" y="4484651"/>
                </a:cubicBezTo>
                <a:cubicBezTo>
                  <a:pt x="20840770" y="4479838"/>
                  <a:pt x="20966416" y="4470212"/>
                  <a:pt x="21107492" y="4461961"/>
                </a:cubicBezTo>
                <a:cubicBezTo>
                  <a:pt x="21247466" y="4454055"/>
                  <a:pt x="21390748" y="4437897"/>
                  <a:pt x="21420506" y="4423114"/>
                </a:cubicBezTo>
                <a:lnTo>
                  <a:pt x="21478920" y="4396643"/>
                </a:lnTo>
                <a:lnTo>
                  <a:pt x="21420506" y="4398705"/>
                </a:lnTo>
                <a:cubicBezTo>
                  <a:pt x="21390748" y="4398705"/>
                  <a:pt x="21271714" y="4398361"/>
                  <a:pt x="21160396" y="4396643"/>
                </a:cubicBezTo>
                <a:close/>
                <a:moveTo>
                  <a:pt x="4198155" y="4396643"/>
                </a:moveTo>
                <a:cubicBezTo>
                  <a:pt x="4206972" y="4393893"/>
                  <a:pt x="4214688" y="4393549"/>
                  <a:pt x="4222402" y="4396643"/>
                </a:cubicBezTo>
                <a:cubicBezTo>
                  <a:pt x="4236730" y="4402487"/>
                  <a:pt x="4226811" y="4412113"/>
                  <a:pt x="4201462" y="4420020"/>
                </a:cubicBezTo>
                <a:cubicBezTo>
                  <a:pt x="4168397" y="4431709"/>
                  <a:pt x="4162887" y="4428615"/>
                  <a:pt x="4176112" y="4411081"/>
                </a:cubicBezTo>
                <a:cubicBezTo>
                  <a:pt x="4181623" y="4403862"/>
                  <a:pt x="4189338" y="4399049"/>
                  <a:pt x="4198155" y="4396643"/>
                </a:cubicBezTo>
                <a:close/>
                <a:moveTo>
                  <a:pt x="143309" y="4368109"/>
                </a:moveTo>
                <a:lnTo>
                  <a:pt x="105836" y="4412113"/>
                </a:lnTo>
                <a:cubicBezTo>
                  <a:pt x="84895" y="4437209"/>
                  <a:pt x="63954" y="4460930"/>
                  <a:pt x="60647" y="4465399"/>
                </a:cubicBezTo>
                <a:cubicBezTo>
                  <a:pt x="57341" y="4468149"/>
                  <a:pt x="56238" y="4463337"/>
                  <a:pt x="56238" y="4453023"/>
                </a:cubicBezTo>
                <a:cubicBezTo>
                  <a:pt x="56238" y="4444085"/>
                  <a:pt x="76077" y="4420707"/>
                  <a:pt x="101427" y="4401799"/>
                </a:cubicBezTo>
                <a:close/>
                <a:moveTo>
                  <a:pt x="5416042" y="4339919"/>
                </a:moveTo>
                <a:cubicBezTo>
                  <a:pt x="5409429" y="4339231"/>
                  <a:pt x="5401714" y="4340262"/>
                  <a:pt x="5393999" y="4343356"/>
                </a:cubicBezTo>
                <a:cubicBezTo>
                  <a:pt x="5379670" y="4348169"/>
                  <a:pt x="5385182" y="4353326"/>
                  <a:pt x="5407224" y="4355045"/>
                </a:cubicBezTo>
                <a:cubicBezTo>
                  <a:pt x="5427064" y="4355045"/>
                  <a:pt x="5436983" y="4351951"/>
                  <a:pt x="5431472" y="4345419"/>
                </a:cubicBezTo>
                <a:cubicBezTo>
                  <a:pt x="5428167" y="4342325"/>
                  <a:pt x="5422654" y="4340262"/>
                  <a:pt x="5416042" y="4339919"/>
                </a:cubicBezTo>
                <a:close/>
                <a:moveTo>
                  <a:pt x="1688537" y="4317916"/>
                </a:moveTo>
                <a:cubicBezTo>
                  <a:pt x="1674209" y="4317916"/>
                  <a:pt x="1656574" y="4338887"/>
                  <a:pt x="1649961" y="4365015"/>
                </a:cubicBezTo>
                <a:cubicBezTo>
                  <a:pt x="1643348" y="4392517"/>
                  <a:pt x="1620203" y="4420020"/>
                  <a:pt x="1600365" y="4426551"/>
                </a:cubicBezTo>
                <a:cubicBezTo>
                  <a:pt x="1579423" y="4432740"/>
                  <a:pt x="1566197" y="4445803"/>
                  <a:pt x="1572810" y="4453711"/>
                </a:cubicBezTo>
                <a:cubicBezTo>
                  <a:pt x="1578321" y="4461961"/>
                  <a:pt x="1565095" y="4490839"/>
                  <a:pt x="1544154" y="4518342"/>
                </a:cubicBezTo>
                <a:cubicBezTo>
                  <a:pt x="1502272" y="4573347"/>
                  <a:pt x="1513294" y="4596037"/>
                  <a:pt x="1580525" y="4587786"/>
                </a:cubicBezTo>
                <a:cubicBezTo>
                  <a:pt x="1611387" y="4584692"/>
                  <a:pt x="1642247" y="4558908"/>
                  <a:pt x="1665393" y="4518342"/>
                </a:cubicBezTo>
                <a:cubicBezTo>
                  <a:pt x="1710580" y="4439271"/>
                  <a:pt x="1726010" y="4317916"/>
                  <a:pt x="1688537" y="4317916"/>
                </a:cubicBezTo>
                <a:close/>
                <a:moveTo>
                  <a:pt x="22998798" y="4303821"/>
                </a:moveTo>
                <a:cubicBezTo>
                  <a:pt x="23007616" y="4302102"/>
                  <a:pt x="23024148" y="4308291"/>
                  <a:pt x="23049498" y="4324105"/>
                </a:cubicBezTo>
                <a:cubicBezTo>
                  <a:pt x="23094686" y="4351607"/>
                  <a:pt x="23094686" y="4353669"/>
                  <a:pt x="23056112" y="4353669"/>
                </a:cubicBezTo>
                <a:cubicBezTo>
                  <a:pt x="23034068" y="4355389"/>
                  <a:pt x="23008718" y="4345419"/>
                  <a:pt x="23002106" y="4333043"/>
                </a:cubicBezTo>
                <a:cubicBezTo>
                  <a:pt x="22992186" y="4314822"/>
                  <a:pt x="22991084" y="4305196"/>
                  <a:pt x="22998798" y="4303821"/>
                </a:cubicBezTo>
                <a:close/>
                <a:moveTo>
                  <a:pt x="21644658" y="4301973"/>
                </a:moveTo>
                <a:cubicBezTo>
                  <a:pt x="21631018" y="4302789"/>
                  <a:pt x="21611732" y="4304508"/>
                  <a:pt x="21585830" y="4306915"/>
                </a:cubicBezTo>
                <a:cubicBezTo>
                  <a:pt x="21527416" y="4313447"/>
                  <a:pt x="21453570" y="4317229"/>
                  <a:pt x="21420506" y="4318947"/>
                </a:cubicBezTo>
                <a:cubicBezTo>
                  <a:pt x="21364296" y="4320323"/>
                  <a:pt x="21364296" y="4321354"/>
                  <a:pt x="21410586" y="4337512"/>
                </a:cubicBezTo>
                <a:cubicBezTo>
                  <a:pt x="21486636" y="4361577"/>
                  <a:pt x="21570400" y="4356763"/>
                  <a:pt x="21633222" y="4325823"/>
                </a:cubicBezTo>
                <a:cubicBezTo>
                  <a:pt x="21661878" y="4312072"/>
                  <a:pt x="21675104" y="4305196"/>
                  <a:pt x="21669594" y="4302446"/>
                </a:cubicBezTo>
                <a:cubicBezTo>
                  <a:pt x="21666288" y="4301242"/>
                  <a:pt x="21658296" y="4301156"/>
                  <a:pt x="21644658" y="4301973"/>
                </a:cubicBezTo>
                <a:close/>
                <a:moveTo>
                  <a:pt x="3245889" y="4298665"/>
                </a:moveTo>
                <a:cubicBezTo>
                  <a:pt x="3235970" y="4297633"/>
                  <a:pt x="3217233" y="4301759"/>
                  <a:pt x="3187474" y="4309665"/>
                </a:cubicBezTo>
                <a:cubicBezTo>
                  <a:pt x="3163227" y="4316197"/>
                  <a:pt x="3144490" y="4328917"/>
                  <a:pt x="3144490" y="4335449"/>
                </a:cubicBezTo>
                <a:cubicBezTo>
                  <a:pt x="3144490" y="4355045"/>
                  <a:pt x="3237072" y="4337512"/>
                  <a:pt x="3251401" y="4314822"/>
                </a:cubicBezTo>
                <a:cubicBezTo>
                  <a:pt x="3256910" y="4305196"/>
                  <a:pt x="3255808" y="4299352"/>
                  <a:pt x="3245889" y="4298665"/>
                </a:cubicBezTo>
                <a:close/>
                <a:moveTo>
                  <a:pt x="1788834" y="4283194"/>
                </a:moveTo>
                <a:cubicBezTo>
                  <a:pt x="1785527" y="4282507"/>
                  <a:pt x="1781118" y="4284225"/>
                  <a:pt x="1775608" y="4287319"/>
                </a:cubicBezTo>
                <a:cubicBezTo>
                  <a:pt x="1765688" y="4295571"/>
                  <a:pt x="1757973" y="4318947"/>
                  <a:pt x="1757973" y="4341293"/>
                </a:cubicBezTo>
                <a:cubicBezTo>
                  <a:pt x="1759075" y="4383579"/>
                  <a:pt x="1759075" y="4383923"/>
                  <a:pt x="1775608" y="4346450"/>
                </a:cubicBezTo>
                <a:cubicBezTo>
                  <a:pt x="1785527" y="4324105"/>
                  <a:pt x="1793243" y="4299695"/>
                  <a:pt x="1793243" y="4291445"/>
                </a:cubicBezTo>
                <a:cubicBezTo>
                  <a:pt x="1793243" y="4286632"/>
                  <a:pt x="1792140" y="4283881"/>
                  <a:pt x="1788834" y="4283194"/>
                </a:cubicBezTo>
                <a:close/>
                <a:moveTo>
                  <a:pt x="22205244" y="4255691"/>
                </a:moveTo>
                <a:cubicBezTo>
                  <a:pt x="22217368" y="4255691"/>
                  <a:pt x="22220674" y="4264973"/>
                  <a:pt x="22212958" y="4273912"/>
                </a:cubicBezTo>
                <a:cubicBezTo>
                  <a:pt x="22205244" y="4284569"/>
                  <a:pt x="22189814" y="4293507"/>
                  <a:pt x="22176588" y="4293507"/>
                </a:cubicBezTo>
                <a:cubicBezTo>
                  <a:pt x="22164464" y="4293507"/>
                  <a:pt x="22158952" y="4284569"/>
                  <a:pt x="22167770" y="4273912"/>
                </a:cubicBezTo>
                <a:cubicBezTo>
                  <a:pt x="22176588" y="4264973"/>
                  <a:pt x="22192018" y="4255691"/>
                  <a:pt x="22205244" y="4255691"/>
                </a:cubicBezTo>
                <a:close/>
                <a:moveTo>
                  <a:pt x="1975098" y="4188997"/>
                </a:moveTo>
                <a:cubicBezTo>
                  <a:pt x="1966281" y="4190373"/>
                  <a:pt x="1950851" y="4198279"/>
                  <a:pt x="1926604" y="4212719"/>
                </a:cubicBezTo>
                <a:cubicBezTo>
                  <a:pt x="1873700" y="4243659"/>
                  <a:pt x="1818592" y="4316541"/>
                  <a:pt x="1863780" y="4295571"/>
                </a:cubicBezTo>
                <a:cubicBezTo>
                  <a:pt x="1873700" y="4290413"/>
                  <a:pt x="1905662" y="4274255"/>
                  <a:pt x="1935421" y="4259817"/>
                </a:cubicBezTo>
                <a:cubicBezTo>
                  <a:pt x="1964077" y="4245034"/>
                  <a:pt x="1987222" y="4219251"/>
                  <a:pt x="1987222" y="4204468"/>
                </a:cubicBezTo>
                <a:cubicBezTo>
                  <a:pt x="1987222" y="4193123"/>
                  <a:pt x="1983916" y="4187966"/>
                  <a:pt x="1975098" y="4188997"/>
                </a:cubicBezTo>
                <a:close/>
                <a:moveTo>
                  <a:pt x="5369751" y="4180059"/>
                </a:moveTo>
                <a:cubicBezTo>
                  <a:pt x="5366444" y="4180059"/>
                  <a:pt x="5356525" y="4187966"/>
                  <a:pt x="5349912" y="4199311"/>
                </a:cubicBezTo>
                <a:cubicBezTo>
                  <a:pt x="5343299" y="4210656"/>
                  <a:pt x="5346606" y="4218907"/>
                  <a:pt x="5358730" y="4218907"/>
                </a:cubicBezTo>
                <a:cubicBezTo>
                  <a:pt x="5369751" y="4218907"/>
                  <a:pt x="5379670" y="4210656"/>
                  <a:pt x="5379670" y="4199311"/>
                </a:cubicBezTo>
                <a:cubicBezTo>
                  <a:pt x="5379670" y="4187966"/>
                  <a:pt x="5374161" y="4180059"/>
                  <a:pt x="5369751" y="4180059"/>
                </a:cubicBezTo>
                <a:close/>
                <a:moveTo>
                  <a:pt x="5077678" y="4067986"/>
                </a:moveTo>
                <a:cubicBezTo>
                  <a:pt x="5064453" y="4069361"/>
                  <a:pt x="5046818" y="4073143"/>
                  <a:pt x="5029184" y="4078643"/>
                </a:cubicBezTo>
                <a:cubicBezTo>
                  <a:pt x="4993914" y="4088269"/>
                  <a:pt x="4945421" y="4087925"/>
                  <a:pt x="4922274" y="4080018"/>
                </a:cubicBezTo>
                <a:cubicBezTo>
                  <a:pt x="4896924" y="4070049"/>
                  <a:pt x="4873779" y="4071424"/>
                  <a:pt x="4867166" y="4082769"/>
                </a:cubicBezTo>
                <a:cubicBezTo>
                  <a:pt x="4860553" y="4092395"/>
                  <a:pt x="4839612" y="4101333"/>
                  <a:pt x="4820876" y="4101333"/>
                </a:cubicBezTo>
                <a:cubicBezTo>
                  <a:pt x="4761359" y="4101333"/>
                  <a:pt x="4570685" y="4167683"/>
                  <a:pt x="4570685" y="4186935"/>
                </a:cubicBezTo>
                <a:cubicBezTo>
                  <a:pt x="4570685" y="4208249"/>
                  <a:pt x="4784504" y="4186591"/>
                  <a:pt x="4798832" y="4162526"/>
                </a:cubicBezTo>
                <a:cubicBezTo>
                  <a:pt x="4805446" y="4154275"/>
                  <a:pt x="4870472" y="4139493"/>
                  <a:pt x="4945421" y="4132961"/>
                </a:cubicBezTo>
                <a:cubicBezTo>
                  <a:pt x="5073271" y="4120241"/>
                  <a:pt x="5130582" y="4098239"/>
                  <a:pt x="5105232" y="4070736"/>
                </a:cubicBezTo>
                <a:cubicBezTo>
                  <a:pt x="5101926" y="4067642"/>
                  <a:pt x="5092007" y="4066611"/>
                  <a:pt x="5077678" y="4067986"/>
                </a:cubicBezTo>
                <a:close/>
                <a:moveTo>
                  <a:pt x="4522190" y="4067642"/>
                </a:moveTo>
                <a:cubicBezTo>
                  <a:pt x="4515578" y="4066611"/>
                  <a:pt x="4503454" y="4068673"/>
                  <a:pt x="4483614" y="4073487"/>
                </a:cubicBezTo>
                <a:cubicBezTo>
                  <a:pt x="4394340" y="4094457"/>
                  <a:pt x="4353560" y="4125398"/>
                  <a:pt x="4434018" y="4112334"/>
                </a:cubicBezTo>
                <a:cubicBezTo>
                  <a:pt x="4471491" y="4106146"/>
                  <a:pt x="4511168" y="4091363"/>
                  <a:pt x="4522190" y="4080018"/>
                </a:cubicBezTo>
                <a:cubicBezTo>
                  <a:pt x="4528803" y="4072799"/>
                  <a:pt x="4528803" y="4068673"/>
                  <a:pt x="4522190" y="4067642"/>
                </a:cubicBezTo>
                <a:close/>
                <a:moveTo>
                  <a:pt x="3183479" y="4066997"/>
                </a:moveTo>
                <a:cubicBezTo>
                  <a:pt x="3179209" y="4067298"/>
                  <a:pt x="3172045" y="4068673"/>
                  <a:pt x="3162125" y="4070736"/>
                </a:cubicBezTo>
                <a:cubicBezTo>
                  <a:pt x="3136775" y="4077268"/>
                  <a:pt x="3101507" y="4081737"/>
                  <a:pt x="3086076" y="4081737"/>
                </a:cubicBezTo>
                <a:cubicBezTo>
                  <a:pt x="3068442" y="4081737"/>
                  <a:pt x="3038683" y="4094457"/>
                  <a:pt x="3017742" y="4110615"/>
                </a:cubicBezTo>
                <a:cubicBezTo>
                  <a:pt x="2981370" y="4138117"/>
                  <a:pt x="2981370" y="4140180"/>
                  <a:pt x="3028764" y="4140180"/>
                </a:cubicBezTo>
                <a:cubicBezTo>
                  <a:pt x="3054113" y="4140180"/>
                  <a:pt x="3107017" y="4121960"/>
                  <a:pt x="3144490" y="4099270"/>
                </a:cubicBezTo>
                <a:cubicBezTo>
                  <a:pt x="3172044" y="4083112"/>
                  <a:pt x="3185270" y="4073830"/>
                  <a:pt x="3187474" y="4069705"/>
                </a:cubicBezTo>
                <a:cubicBezTo>
                  <a:pt x="3189128" y="4067470"/>
                  <a:pt x="3187750" y="4066696"/>
                  <a:pt x="3183479" y="4066997"/>
                </a:cubicBezTo>
                <a:close/>
                <a:moveTo>
                  <a:pt x="5205529" y="4064892"/>
                </a:moveTo>
                <a:cubicBezTo>
                  <a:pt x="5196712" y="4064892"/>
                  <a:pt x="5187894" y="4065923"/>
                  <a:pt x="5180180" y="4068330"/>
                </a:cubicBezTo>
                <a:cubicBezTo>
                  <a:pt x="5168056" y="4073143"/>
                  <a:pt x="5179078" y="4078643"/>
                  <a:pt x="5204427" y="4078643"/>
                </a:cubicBezTo>
                <a:cubicBezTo>
                  <a:pt x="5231981" y="4078643"/>
                  <a:pt x="5241900" y="4073143"/>
                  <a:pt x="5229777" y="4068330"/>
                </a:cubicBezTo>
                <a:cubicBezTo>
                  <a:pt x="5223164" y="4065923"/>
                  <a:pt x="5214346" y="4064892"/>
                  <a:pt x="5205529" y="4064892"/>
                </a:cubicBezTo>
                <a:close/>
                <a:moveTo>
                  <a:pt x="18710294" y="4062485"/>
                </a:moveTo>
                <a:cubicBezTo>
                  <a:pt x="18648574" y="4062485"/>
                  <a:pt x="18597874" y="4070736"/>
                  <a:pt x="18597874" y="4081737"/>
                </a:cubicBezTo>
                <a:cubicBezTo>
                  <a:pt x="18597874" y="4107865"/>
                  <a:pt x="18753278" y="4107865"/>
                  <a:pt x="18790752" y="4081737"/>
                </a:cubicBezTo>
                <a:cubicBezTo>
                  <a:pt x="18811694" y="4069017"/>
                  <a:pt x="18787446" y="4062485"/>
                  <a:pt x="18710294" y="4062485"/>
                </a:cubicBezTo>
                <a:close/>
                <a:moveTo>
                  <a:pt x="516941" y="4018481"/>
                </a:moveTo>
                <a:cubicBezTo>
                  <a:pt x="527963" y="4018481"/>
                  <a:pt x="530167" y="4026044"/>
                  <a:pt x="523554" y="4037045"/>
                </a:cubicBezTo>
                <a:cubicBezTo>
                  <a:pt x="518043" y="4048047"/>
                  <a:pt x="503715" y="4055953"/>
                  <a:pt x="493796" y="4055953"/>
                </a:cubicBezTo>
                <a:cubicBezTo>
                  <a:pt x="483876" y="4055953"/>
                  <a:pt x="480570" y="4048047"/>
                  <a:pt x="487183" y="4037045"/>
                </a:cubicBezTo>
                <a:cubicBezTo>
                  <a:pt x="493796" y="4026044"/>
                  <a:pt x="507022" y="4018481"/>
                  <a:pt x="516941" y="4018481"/>
                </a:cubicBezTo>
                <a:close/>
                <a:moveTo>
                  <a:pt x="20289690" y="4017450"/>
                </a:moveTo>
                <a:cubicBezTo>
                  <a:pt x="20275362" y="4016762"/>
                  <a:pt x="20255522" y="4017106"/>
                  <a:pt x="20234582" y="4018481"/>
                </a:cubicBezTo>
                <a:cubicBezTo>
                  <a:pt x="20193802" y="4020887"/>
                  <a:pt x="20150818" y="4028107"/>
                  <a:pt x="20140898" y="4037045"/>
                </a:cubicBezTo>
                <a:cubicBezTo>
                  <a:pt x="20136490" y="4040139"/>
                  <a:pt x="20173962" y="4042890"/>
                  <a:pt x="20223560" y="4042890"/>
                </a:cubicBezTo>
                <a:cubicBezTo>
                  <a:pt x="20272056" y="4042890"/>
                  <a:pt x="20313938" y="4034295"/>
                  <a:pt x="20313938" y="4024669"/>
                </a:cubicBezTo>
                <a:cubicBezTo>
                  <a:pt x="20313938" y="4020544"/>
                  <a:pt x="20304018" y="4018481"/>
                  <a:pt x="20289690" y="4017450"/>
                </a:cubicBezTo>
                <a:close/>
                <a:moveTo>
                  <a:pt x="19290030" y="4010230"/>
                </a:moveTo>
                <a:cubicBezTo>
                  <a:pt x="19273498" y="4010230"/>
                  <a:pt x="19255864" y="4011605"/>
                  <a:pt x="19236024" y="4015387"/>
                </a:cubicBezTo>
                <a:cubicBezTo>
                  <a:pt x="19178712" y="4026388"/>
                  <a:pt x="19173202" y="4031201"/>
                  <a:pt x="19205164" y="4044265"/>
                </a:cubicBezTo>
                <a:cubicBezTo>
                  <a:pt x="19259170" y="4065235"/>
                  <a:pt x="19345138" y="4065235"/>
                  <a:pt x="19358364" y="4044265"/>
                </a:cubicBezTo>
                <a:cubicBezTo>
                  <a:pt x="19367182" y="4030513"/>
                  <a:pt x="19355058" y="4020200"/>
                  <a:pt x="19333014" y="4014356"/>
                </a:cubicBezTo>
                <a:cubicBezTo>
                  <a:pt x="19320892" y="4011605"/>
                  <a:pt x="19306564" y="4009887"/>
                  <a:pt x="19290030" y="4010230"/>
                </a:cubicBezTo>
                <a:close/>
                <a:moveTo>
                  <a:pt x="1296168" y="3984790"/>
                </a:moveTo>
                <a:cubicBezTo>
                  <a:pt x="1275227" y="3984790"/>
                  <a:pt x="1252082" y="3992697"/>
                  <a:pt x="1245469" y="4004042"/>
                </a:cubicBezTo>
                <a:cubicBezTo>
                  <a:pt x="1239958" y="4013668"/>
                  <a:pt x="1252082" y="4023638"/>
                  <a:pt x="1273023" y="4023638"/>
                </a:cubicBezTo>
                <a:cubicBezTo>
                  <a:pt x="1293964" y="4023638"/>
                  <a:pt x="1316007" y="4013668"/>
                  <a:pt x="1322620" y="4004042"/>
                </a:cubicBezTo>
                <a:cubicBezTo>
                  <a:pt x="1329233" y="3992697"/>
                  <a:pt x="1318211" y="3984790"/>
                  <a:pt x="1296168" y="3984790"/>
                </a:cubicBezTo>
                <a:close/>
                <a:moveTo>
                  <a:pt x="22239410" y="3975508"/>
                </a:moveTo>
                <a:cubicBezTo>
                  <a:pt x="22247126" y="3975508"/>
                  <a:pt x="22255942" y="3976883"/>
                  <a:pt x="22265862" y="3979633"/>
                </a:cubicBezTo>
                <a:cubicBezTo>
                  <a:pt x="22277986" y="3981353"/>
                  <a:pt x="22336400" y="3983415"/>
                  <a:pt x="22398122" y="3981353"/>
                </a:cubicBezTo>
                <a:cubicBezTo>
                  <a:pt x="22468660" y="3979633"/>
                  <a:pt x="22507236" y="3987541"/>
                  <a:pt x="22499520" y="4001979"/>
                </a:cubicBezTo>
                <a:cubicBezTo>
                  <a:pt x="22484090" y="4031545"/>
                  <a:pt x="22223980" y="4029826"/>
                  <a:pt x="22207448" y="4001979"/>
                </a:cubicBezTo>
                <a:cubicBezTo>
                  <a:pt x="22201938" y="3990979"/>
                  <a:pt x="22207448" y="3982728"/>
                  <a:pt x="22218470" y="3978602"/>
                </a:cubicBezTo>
                <a:cubicBezTo>
                  <a:pt x="22223980" y="3976539"/>
                  <a:pt x="22230594" y="3975508"/>
                  <a:pt x="22239410" y="3975508"/>
                </a:cubicBezTo>
                <a:close/>
                <a:moveTo>
                  <a:pt x="20445094" y="3965195"/>
                </a:moveTo>
                <a:cubicBezTo>
                  <a:pt x="20389986" y="3963476"/>
                  <a:pt x="20361330" y="3991322"/>
                  <a:pt x="20380066" y="4023638"/>
                </a:cubicBezTo>
                <a:cubicBezTo>
                  <a:pt x="20386680" y="4033264"/>
                  <a:pt x="20409826" y="4042890"/>
                  <a:pt x="20430766" y="4042890"/>
                </a:cubicBezTo>
                <a:cubicBezTo>
                  <a:pt x="20451708" y="4042890"/>
                  <a:pt x="20467138" y="4033264"/>
                  <a:pt x="20467138" y="4023638"/>
                </a:cubicBezTo>
                <a:cubicBezTo>
                  <a:pt x="20467138" y="4012293"/>
                  <a:pt x="20457218" y="4001979"/>
                  <a:pt x="20443992" y="4001979"/>
                </a:cubicBezTo>
                <a:cubicBezTo>
                  <a:pt x="20430766" y="4000604"/>
                  <a:pt x="20437380" y="3992697"/>
                  <a:pt x="20458320" y="3984790"/>
                </a:cubicBezTo>
                <a:cubicBezTo>
                  <a:pt x="20492488" y="3968633"/>
                  <a:pt x="20490282" y="3966913"/>
                  <a:pt x="20445094" y="3965195"/>
                </a:cubicBezTo>
                <a:close/>
                <a:moveTo>
                  <a:pt x="1085656" y="3934598"/>
                </a:moveTo>
                <a:cubicBezTo>
                  <a:pt x="1052591" y="3936317"/>
                  <a:pt x="1017322" y="3952475"/>
                  <a:pt x="954499" y="3993729"/>
                </a:cubicBezTo>
                <a:cubicBezTo>
                  <a:pt x="889471" y="4035670"/>
                  <a:pt x="854202" y="4072111"/>
                  <a:pt x="863019" y="4085175"/>
                </a:cubicBezTo>
                <a:cubicBezTo>
                  <a:pt x="871837" y="4101333"/>
                  <a:pt x="863019" y="4104427"/>
                  <a:pt x="834363" y="4096176"/>
                </a:cubicBezTo>
                <a:cubicBezTo>
                  <a:pt x="804605" y="4088269"/>
                  <a:pt x="784766" y="4095832"/>
                  <a:pt x="768233" y="4121616"/>
                </a:cubicBezTo>
                <a:cubicBezTo>
                  <a:pt x="756109" y="4142587"/>
                  <a:pt x="729658" y="4160463"/>
                  <a:pt x="712024" y="4160463"/>
                </a:cubicBezTo>
                <a:cubicBezTo>
                  <a:pt x="694389" y="4160463"/>
                  <a:pt x="659120" y="4187966"/>
                  <a:pt x="631566" y="4222001"/>
                </a:cubicBezTo>
                <a:cubicBezTo>
                  <a:pt x="592990" y="4272193"/>
                  <a:pt x="577560" y="4280787"/>
                  <a:pt x="556619" y="4262911"/>
                </a:cubicBezTo>
                <a:cubicBezTo>
                  <a:pt x="534576" y="4243315"/>
                  <a:pt x="516941" y="4257411"/>
                  <a:pt x="461833" y="4341293"/>
                </a:cubicBezTo>
                <a:cubicBezTo>
                  <a:pt x="372558" y="4475713"/>
                  <a:pt x="309735" y="4591224"/>
                  <a:pt x="322961" y="4591224"/>
                </a:cubicBezTo>
                <a:cubicBezTo>
                  <a:pt x="329574" y="4591224"/>
                  <a:pt x="376967" y="4555471"/>
                  <a:pt x="428768" y="4510091"/>
                </a:cubicBezTo>
                <a:cubicBezTo>
                  <a:pt x="504817" y="4447179"/>
                  <a:pt x="520248" y="4424833"/>
                  <a:pt x="502613" y="4403862"/>
                </a:cubicBezTo>
                <a:cubicBezTo>
                  <a:pt x="486081" y="4382891"/>
                  <a:pt x="486081" y="4369140"/>
                  <a:pt x="503715" y="4346450"/>
                </a:cubicBezTo>
                <a:cubicBezTo>
                  <a:pt x="531269" y="4312759"/>
                  <a:pt x="580866" y="4306915"/>
                  <a:pt x="580866" y="4337512"/>
                </a:cubicBezTo>
                <a:cubicBezTo>
                  <a:pt x="580866" y="4399049"/>
                  <a:pt x="769336" y="4290757"/>
                  <a:pt x="889471" y="4159776"/>
                </a:cubicBezTo>
                <a:cubicBezTo>
                  <a:pt x="926945" y="4119209"/>
                  <a:pt x="986461" y="4068330"/>
                  <a:pt x="1023935" y="4049078"/>
                </a:cubicBezTo>
                <a:cubicBezTo>
                  <a:pt x="1061408" y="4029482"/>
                  <a:pt x="1111005" y="3999229"/>
                  <a:pt x="1133048" y="3981353"/>
                </a:cubicBezTo>
                <a:lnTo>
                  <a:pt x="1177135" y="3949037"/>
                </a:lnTo>
                <a:lnTo>
                  <a:pt x="1118720" y="3937692"/>
                </a:lnTo>
                <a:cubicBezTo>
                  <a:pt x="1107699" y="3935285"/>
                  <a:pt x="1096677" y="3934254"/>
                  <a:pt x="1085656" y="3934598"/>
                </a:cubicBezTo>
                <a:close/>
                <a:moveTo>
                  <a:pt x="1732623" y="3929441"/>
                </a:moveTo>
                <a:cubicBezTo>
                  <a:pt x="1730419" y="3928410"/>
                  <a:pt x="1719399" y="3930129"/>
                  <a:pt x="1699559" y="3935973"/>
                </a:cubicBezTo>
                <a:cubicBezTo>
                  <a:pt x="1657676" y="3947318"/>
                  <a:pt x="1584934" y="3956600"/>
                  <a:pt x="1491251" y="3963132"/>
                </a:cubicBezTo>
                <a:cubicBezTo>
                  <a:pt x="1478025" y="3963132"/>
                  <a:pt x="1450471" y="3981353"/>
                  <a:pt x="1429530" y="4004042"/>
                </a:cubicBezTo>
                <a:cubicBezTo>
                  <a:pt x="1407486" y="4025013"/>
                  <a:pt x="1384341" y="4041515"/>
                  <a:pt x="1376626" y="4039796"/>
                </a:cubicBezTo>
                <a:cubicBezTo>
                  <a:pt x="1368910" y="4038077"/>
                  <a:pt x="1357889" y="4050453"/>
                  <a:pt x="1354583" y="4068330"/>
                </a:cubicBezTo>
                <a:cubicBezTo>
                  <a:pt x="1350174" y="4095832"/>
                  <a:pt x="1371115" y="4091363"/>
                  <a:pt x="1484638" y="4042890"/>
                </a:cubicBezTo>
                <a:cubicBezTo>
                  <a:pt x="1669800" y="3962101"/>
                  <a:pt x="1676413" y="3970351"/>
                  <a:pt x="1505579" y="4065579"/>
                </a:cubicBezTo>
                <a:cubicBezTo>
                  <a:pt x="1291760" y="4183841"/>
                  <a:pt x="1179339" y="4264630"/>
                  <a:pt x="1177135" y="4298665"/>
                </a:cubicBezTo>
                <a:cubicBezTo>
                  <a:pt x="1177135" y="4324448"/>
                  <a:pt x="1176032" y="4324448"/>
                  <a:pt x="1159500" y="4298665"/>
                </a:cubicBezTo>
                <a:cubicBezTo>
                  <a:pt x="1138559" y="4264630"/>
                  <a:pt x="1134151" y="4279069"/>
                  <a:pt x="1151785" y="4325823"/>
                </a:cubicBezTo>
                <a:cubicBezTo>
                  <a:pt x="1158398" y="4341981"/>
                  <a:pt x="1176032" y="4356763"/>
                  <a:pt x="1190361" y="4356763"/>
                </a:cubicBezTo>
                <a:cubicBezTo>
                  <a:pt x="1206893" y="4356763"/>
                  <a:pt x="1213506" y="4365015"/>
                  <a:pt x="1206893" y="4376359"/>
                </a:cubicBezTo>
                <a:cubicBezTo>
                  <a:pt x="1188157" y="4408675"/>
                  <a:pt x="1242162" y="4398361"/>
                  <a:pt x="1298373" y="4359857"/>
                </a:cubicBezTo>
                <a:cubicBezTo>
                  <a:pt x="1328131" y="4340262"/>
                  <a:pt x="1346867" y="4319291"/>
                  <a:pt x="1341357" y="4312759"/>
                </a:cubicBezTo>
                <a:cubicBezTo>
                  <a:pt x="1334743" y="4306571"/>
                  <a:pt x="1362298" y="4290070"/>
                  <a:pt x="1403078" y="4277006"/>
                </a:cubicBezTo>
                <a:cubicBezTo>
                  <a:pt x="1443857" y="4264286"/>
                  <a:pt x="1497863" y="4237127"/>
                  <a:pt x="1522111" y="4217531"/>
                </a:cubicBezTo>
                <a:cubicBezTo>
                  <a:pt x="1573912" y="4177309"/>
                  <a:pt x="1678618" y="4025357"/>
                  <a:pt x="1678618" y="3989947"/>
                </a:cubicBezTo>
                <a:cubicBezTo>
                  <a:pt x="1679720" y="3976883"/>
                  <a:pt x="1694048" y="3956600"/>
                  <a:pt x="1713887" y="3943880"/>
                </a:cubicBezTo>
                <a:cubicBezTo>
                  <a:pt x="1727113" y="3934942"/>
                  <a:pt x="1734828" y="3930817"/>
                  <a:pt x="1732623" y="3929441"/>
                </a:cubicBezTo>
                <a:close/>
                <a:moveTo>
                  <a:pt x="18885538" y="3929097"/>
                </a:moveTo>
                <a:cubicBezTo>
                  <a:pt x="18841452" y="3928410"/>
                  <a:pt x="18792956" y="3929097"/>
                  <a:pt x="18747768" y="3931504"/>
                </a:cubicBezTo>
                <a:cubicBezTo>
                  <a:pt x="18656288" y="3935973"/>
                  <a:pt x="18573626" y="3945943"/>
                  <a:pt x="18554890" y="3957288"/>
                </a:cubicBezTo>
                <a:cubicBezTo>
                  <a:pt x="18544970" y="3963819"/>
                  <a:pt x="18548278" y="3976196"/>
                  <a:pt x="18562606" y="3985822"/>
                </a:cubicBezTo>
                <a:cubicBezTo>
                  <a:pt x="18586852" y="4003699"/>
                  <a:pt x="18737848" y="3995791"/>
                  <a:pt x="18992448" y="3965195"/>
                </a:cubicBezTo>
                <a:lnTo>
                  <a:pt x="19108174" y="3952131"/>
                </a:lnTo>
                <a:lnTo>
                  <a:pt x="18995754" y="3935973"/>
                </a:lnTo>
                <a:cubicBezTo>
                  <a:pt x="18968200" y="3931848"/>
                  <a:pt x="18928522" y="3929785"/>
                  <a:pt x="18885538" y="3929097"/>
                </a:cubicBezTo>
                <a:close/>
                <a:moveTo>
                  <a:pt x="23244580" y="3918440"/>
                </a:moveTo>
                <a:cubicBezTo>
                  <a:pt x="23267726" y="3918440"/>
                  <a:pt x="23306302" y="3927722"/>
                  <a:pt x="23332754" y="3936661"/>
                </a:cubicBezTo>
                <a:lnTo>
                  <a:pt x="23381248" y="3954194"/>
                </a:lnTo>
                <a:lnTo>
                  <a:pt x="23332754" y="3954194"/>
                </a:lnTo>
                <a:cubicBezTo>
                  <a:pt x="23306302" y="3955913"/>
                  <a:pt x="23267726" y="3947318"/>
                  <a:pt x="23244580" y="3936661"/>
                </a:cubicBezTo>
                <a:cubicBezTo>
                  <a:pt x="23207106" y="3918784"/>
                  <a:pt x="23207106" y="3918440"/>
                  <a:pt x="23244580" y="3918440"/>
                </a:cubicBezTo>
                <a:close/>
                <a:moveTo>
                  <a:pt x="18461206" y="3908471"/>
                </a:moveTo>
                <a:cubicBezTo>
                  <a:pt x="18446878" y="3908471"/>
                  <a:pt x="18432550" y="3909502"/>
                  <a:pt x="18420426" y="3911908"/>
                </a:cubicBezTo>
                <a:cubicBezTo>
                  <a:pt x="18396178" y="3916721"/>
                  <a:pt x="18410508" y="3920503"/>
                  <a:pt x="18454594" y="3920503"/>
                </a:cubicBezTo>
                <a:cubicBezTo>
                  <a:pt x="18496476" y="3920503"/>
                  <a:pt x="18515212" y="3916721"/>
                  <a:pt x="18496476" y="3911908"/>
                </a:cubicBezTo>
                <a:cubicBezTo>
                  <a:pt x="18487658" y="3909502"/>
                  <a:pt x="18474432" y="3908471"/>
                  <a:pt x="18461206" y="3908471"/>
                </a:cubicBezTo>
                <a:close/>
                <a:moveTo>
                  <a:pt x="7123288" y="3906064"/>
                </a:moveTo>
                <a:cubicBezTo>
                  <a:pt x="7107857" y="3908471"/>
                  <a:pt x="7088019" y="3918440"/>
                  <a:pt x="7074792" y="3934598"/>
                </a:cubicBezTo>
                <a:cubicBezTo>
                  <a:pt x="7050545" y="3966913"/>
                  <a:pt x="7067078" y="3973102"/>
                  <a:pt x="7121084" y="3952131"/>
                </a:cubicBezTo>
                <a:cubicBezTo>
                  <a:pt x="7138718" y="3945599"/>
                  <a:pt x="7151944" y="3933223"/>
                  <a:pt x="7151944" y="3923597"/>
                </a:cubicBezTo>
                <a:cubicBezTo>
                  <a:pt x="7151944" y="3909845"/>
                  <a:pt x="7139820" y="3904001"/>
                  <a:pt x="7123288" y="3906064"/>
                </a:cubicBezTo>
                <a:close/>
                <a:moveTo>
                  <a:pt x="3729737" y="3905033"/>
                </a:moveTo>
                <a:cubicBezTo>
                  <a:pt x="3655892" y="3905033"/>
                  <a:pt x="3443176" y="3977915"/>
                  <a:pt x="3412315" y="4015387"/>
                </a:cubicBezTo>
                <a:cubicBezTo>
                  <a:pt x="3381454" y="4053891"/>
                  <a:pt x="3409008" y="4050797"/>
                  <a:pt x="3554494" y="4001979"/>
                </a:cubicBezTo>
                <a:cubicBezTo>
                  <a:pt x="3620623" y="3979633"/>
                  <a:pt x="3699979" y="3949381"/>
                  <a:pt x="3731942" y="3934598"/>
                </a:cubicBezTo>
                <a:lnTo>
                  <a:pt x="3790356" y="3906751"/>
                </a:lnTo>
                <a:close/>
                <a:moveTo>
                  <a:pt x="4224607" y="3888531"/>
                </a:moveTo>
                <a:cubicBezTo>
                  <a:pt x="4199257" y="3887500"/>
                  <a:pt x="4160682" y="3888875"/>
                  <a:pt x="4107778" y="3893688"/>
                </a:cubicBezTo>
                <a:cubicBezTo>
                  <a:pt x="3947966" y="3906751"/>
                  <a:pt x="3893959" y="3919471"/>
                  <a:pt x="3893959" y="3943880"/>
                </a:cubicBezTo>
                <a:cubicBezTo>
                  <a:pt x="3893959" y="3958319"/>
                  <a:pt x="4108881" y="3931504"/>
                  <a:pt x="4124310" y="3915346"/>
                </a:cubicBezTo>
                <a:cubicBezTo>
                  <a:pt x="4129822" y="3910189"/>
                  <a:pt x="4144149" y="3915002"/>
                  <a:pt x="4158477" y="3926347"/>
                </a:cubicBezTo>
                <a:cubicBezTo>
                  <a:pt x="4186031" y="3950412"/>
                  <a:pt x="4260978" y="3933223"/>
                  <a:pt x="4260978" y="3900907"/>
                </a:cubicBezTo>
                <a:cubicBezTo>
                  <a:pt x="4260978" y="3894375"/>
                  <a:pt x="4249956" y="3889906"/>
                  <a:pt x="4224607" y="3888531"/>
                </a:cubicBezTo>
                <a:close/>
                <a:moveTo>
                  <a:pt x="476161" y="3887500"/>
                </a:moveTo>
                <a:cubicBezTo>
                  <a:pt x="477263" y="3891625"/>
                  <a:pt x="462935" y="3910877"/>
                  <a:pt x="433177" y="3944911"/>
                </a:cubicBezTo>
                <a:cubicBezTo>
                  <a:pt x="385784" y="3997167"/>
                  <a:pt x="369252" y="4006793"/>
                  <a:pt x="369252" y="3976883"/>
                </a:cubicBezTo>
                <a:cubicBezTo>
                  <a:pt x="369252" y="3967257"/>
                  <a:pt x="392397" y="3939411"/>
                  <a:pt x="422155" y="3917065"/>
                </a:cubicBezTo>
                <a:cubicBezTo>
                  <a:pt x="456322" y="3892657"/>
                  <a:pt x="473957" y="3883031"/>
                  <a:pt x="476161" y="3887500"/>
                </a:cubicBezTo>
                <a:close/>
                <a:moveTo>
                  <a:pt x="18212118" y="3880968"/>
                </a:moveTo>
                <a:cubicBezTo>
                  <a:pt x="18171338" y="3884749"/>
                  <a:pt x="18163624" y="3908814"/>
                  <a:pt x="18203300" y="3937692"/>
                </a:cubicBezTo>
                <a:cubicBezTo>
                  <a:pt x="18223140" y="3952475"/>
                  <a:pt x="18244080" y="3956944"/>
                  <a:pt x="18250694" y="3945599"/>
                </a:cubicBezTo>
                <a:cubicBezTo>
                  <a:pt x="18257306" y="3935973"/>
                  <a:pt x="18274942" y="3929785"/>
                  <a:pt x="18290372" y="3931504"/>
                </a:cubicBezTo>
                <a:cubicBezTo>
                  <a:pt x="18356502" y="3939411"/>
                  <a:pt x="18331152" y="3896094"/>
                  <a:pt x="18265022" y="3884749"/>
                </a:cubicBezTo>
                <a:cubicBezTo>
                  <a:pt x="18244080" y="3880968"/>
                  <a:pt x="18226446" y="3879937"/>
                  <a:pt x="18212118" y="3880968"/>
                </a:cubicBezTo>
                <a:close/>
                <a:moveTo>
                  <a:pt x="5335584" y="3846589"/>
                </a:moveTo>
                <a:cubicBezTo>
                  <a:pt x="5306928" y="3846589"/>
                  <a:pt x="5282680" y="3854840"/>
                  <a:pt x="5282680" y="3865841"/>
                </a:cubicBezTo>
                <a:cubicBezTo>
                  <a:pt x="5282680" y="3890250"/>
                  <a:pt x="5321256" y="3890250"/>
                  <a:pt x="5360934" y="3865841"/>
                </a:cubicBezTo>
                <a:cubicBezTo>
                  <a:pt x="5382977" y="3851403"/>
                  <a:pt x="5376364" y="3846589"/>
                  <a:pt x="5335584" y="3846589"/>
                </a:cubicBezTo>
                <a:close/>
                <a:moveTo>
                  <a:pt x="4853940" y="3846589"/>
                </a:moveTo>
                <a:cubicBezTo>
                  <a:pt x="4848430" y="3845558"/>
                  <a:pt x="4838510" y="3846246"/>
                  <a:pt x="4826387" y="3847621"/>
                </a:cubicBezTo>
                <a:cubicBezTo>
                  <a:pt x="4803241" y="3850715"/>
                  <a:pt x="4775687" y="3857247"/>
                  <a:pt x="4762462" y="3865841"/>
                </a:cubicBezTo>
                <a:cubicBezTo>
                  <a:pt x="4741521" y="3880624"/>
                  <a:pt x="4750337" y="3882343"/>
                  <a:pt x="4792220" y="3874436"/>
                </a:cubicBezTo>
                <a:cubicBezTo>
                  <a:pt x="4824182" y="3866185"/>
                  <a:pt x="4852838" y="3856903"/>
                  <a:pt x="4857246" y="3853809"/>
                </a:cubicBezTo>
                <a:cubicBezTo>
                  <a:pt x="4862758" y="3849683"/>
                  <a:pt x="4860553" y="3847621"/>
                  <a:pt x="4853940" y="3846589"/>
                </a:cubicBezTo>
                <a:close/>
                <a:moveTo>
                  <a:pt x="20283076" y="3835932"/>
                </a:moveTo>
                <a:cubicBezTo>
                  <a:pt x="20265442" y="3835932"/>
                  <a:pt x="20250012" y="3837651"/>
                  <a:pt x="20236786" y="3840745"/>
                </a:cubicBezTo>
                <a:cubicBezTo>
                  <a:pt x="20212538" y="3846589"/>
                  <a:pt x="20201516" y="3856903"/>
                  <a:pt x="20220254" y="3868248"/>
                </a:cubicBezTo>
                <a:cubicBezTo>
                  <a:pt x="20251114" y="3889563"/>
                  <a:pt x="20309528" y="3889563"/>
                  <a:pt x="20361330" y="3868248"/>
                </a:cubicBezTo>
                <a:cubicBezTo>
                  <a:pt x="20393292" y="3855528"/>
                  <a:pt x="20389986" y="3851746"/>
                  <a:pt x="20339286" y="3840745"/>
                </a:cubicBezTo>
                <a:cubicBezTo>
                  <a:pt x="20320550" y="3836963"/>
                  <a:pt x="20300712" y="3835589"/>
                  <a:pt x="20283076" y="3835932"/>
                </a:cubicBezTo>
                <a:close/>
                <a:moveTo>
                  <a:pt x="4275306" y="3808086"/>
                </a:moveTo>
                <a:cubicBezTo>
                  <a:pt x="4260978" y="3808086"/>
                  <a:pt x="4241140" y="3814618"/>
                  <a:pt x="4222402" y="3827338"/>
                </a:cubicBezTo>
                <a:cubicBezTo>
                  <a:pt x="4200360" y="3842120"/>
                  <a:pt x="4204769" y="3844871"/>
                  <a:pt x="4246650" y="3846589"/>
                </a:cubicBezTo>
                <a:cubicBezTo>
                  <a:pt x="4276408" y="3846589"/>
                  <a:pt x="4300656" y="3837307"/>
                  <a:pt x="4300656" y="3827338"/>
                </a:cubicBezTo>
                <a:cubicBezTo>
                  <a:pt x="4300656" y="3814618"/>
                  <a:pt x="4290736" y="3808086"/>
                  <a:pt x="4275306" y="3808086"/>
                </a:cubicBezTo>
                <a:close/>
                <a:moveTo>
                  <a:pt x="21041362" y="3796397"/>
                </a:moveTo>
                <a:cubicBezTo>
                  <a:pt x="21046874" y="3797085"/>
                  <a:pt x="21052384" y="3800523"/>
                  <a:pt x="21054588" y="3806711"/>
                </a:cubicBezTo>
                <a:cubicBezTo>
                  <a:pt x="21060100" y="3819775"/>
                  <a:pt x="21050180" y="3829400"/>
                  <a:pt x="21033648" y="3829400"/>
                </a:cubicBezTo>
                <a:cubicBezTo>
                  <a:pt x="21013808" y="3826306"/>
                  <a:pt x="21010502" y="3816681"/>
                  <a:pt x="21024830" y="3803617"/>
                </a:cubicBezTo>
                <a:cubicBezTo>
                  <a:pt x="21030342" y="3798804"/>
                  <a:pt x="21035852" y="3796053"/>
                  <a:pt x="21041362" y="3796397"/>
                </a:cubicBezTo>
                <a:close/>
                <a:moveTo>
                  <a:pt x="20793376" y="3790553"/>
                </a:moveTo>
                <a:cubicBezTo>
                  <a:pt x="20831952" y="3790553"/>
                  <a:pt x="20860608" y="3797085"/>
                  <a:pt x="20856200" y="3805679"/>
                </a:cubicBezTo>
                <a:cubicBezTo>
                  <a:pt x="20850690" y="3814274"/>
                  <a:pt x="20811012" y="3823212"/>
                  <a:pt x="20769130" y="3823212"/>
                </a:cubicBezTo>
                <a:cubicBezTo>
                  <a:pt x="20726146" y="3823212"/>
                  <a:pt x="20698592" y="3814274"/>
                  <a:pt x="20706306" y="3805679"/>
                </a:cubicBezTo>
                <a:cubicBezTo>
                  <a:pt x="20714022" y="3797085"/>
                  <a:pt x="20753700" y="3790553"/>
                  <a:pt x="20793376" y="3790553"/>
                </a:cubicBezTo>
                <a:close/>
                <a:moveTo>
                  <a:pt x="1165011" y="3789521"/>
                </a:moveTo>
                <a:cubicBezTo>
                  <a:pt x="1155092" y="3789521"/>
                  <a:pt x="1136355" y="3799491"/>
                  <a:pt x="1111005" y="3818055"/>
                </a:cubicBezTo>
                <a:cubicBezTo>
                  <a:pt x="1082349" y="3840745"/>
                  <a:pt x="1080145" y="3846589"/>
                  <a:pt x="1104392" y="3846589"/>
                </a:cubicBezTo>
                <a:cubicBezTo>
                  <a:pt x="1120924" y="3846589"/>
                  <a:pt x="1145172" y="3834213"/>
                  <a:pt x="1159500" y="3818055"/>
                </a:cubicBezTo>
                <a:cubicBezTo>
                  <a:pt x="1174930" y="3798460"/>
                  <a:pt x="1174930" y="3789178"/>
                  <a:pt x="1165011" y="3789521"/>
                </a:cubicBezTo>
                <a:close/>
                <a:moveTo>
                  <a:pt x="2381796" y="3788490"/>
                </a:moveTo>
                <a:cubicBezTo>
                  <a:pt x="2364161" y="3790897"/>
                  <a:pt x="2343220" y="3800866"/>
                  <a:pt x="2327790" y="3818055"/>
                </a:cubicBezTo>
                <a:cubicBezTo>
                  <a:pt x="2311257" y="3834213"/>
                  <a:pt x="2282601" y="3846589"/>
                  <a:pt x="2262762" y="3846589"/>
                </a:cubicBezTo>
                <a:cubicBezTo>
                  <a:pt x="2241821" y="3846589"/>
                  <a:pt x="2208756" y="3859653"/>
                  <a:pt x="2187816" y="3877530"/>
                </a:cubicBezTo>
                <a:cubicBezTo>
                  <a:pt x="2152546" y="3905033"/>
                  <a:pt x="2155853" y="3907095"/>
                  <a:pt x="2227493" y="3895751"/>
                </a:cubicBezTo>
                <a:cubicBezTo>
                  <a:pt x="2269375" y="3887843"/>
                  <a:pt x="2327790" y="3869967"/>
                  <a:pt x="2357548" y="3853809"/>
                </a:cubicBezTo>
                <a:cubicBezTo>
                  <a:pt x="2387306" y="3839026"/>
                  <a:pt x="2411554" y="3818055"/>
                  <a:pt x="2411554" y="3806711"/>
                </a:cubicBezTo>
                <a:cubicBezTo>
                  <a:pt x="2411554" y="3792272"/>
                  <a:pt x="2398328" y="3786427"/>
                  <a:pt x="2381796" y="3788490"/>
                </a:cubicBezTo>
                <a:close/>
                <a:moveTo>
                  <a:pt x="19586512" y="3748611"/>
                </a:moveTo>
                <a:cubicBezTo>
                  <a:pt x="19574388" y="3748611"/>
                  <a:pt x="19561162" y="3760987"/>
                  <a:pt x="19561162" y="3777145"/>
                </a:cubicBezTo>
                <a:cubicBezTo>
                  <a:pt x="19561162" y="3793303"/>
                  <a:pt x="19574388" y="3806711"/>
                  <a:pt x="19586512" y="3806711"/>
                </a:cubicBezTo>
                <a:cubicBezTo>
                  <a:pt x="19601942" y="3806711"/>
                  <a:pt x="19612964" y="3793303"/>
                  <a:pt x="19612964" y="3777145"/>
                </a:cubicBezTo>
                <a:cubicBezTo>
                  <a:pt x="19612964" y="3760987"/>
                  <a:pt x="19601942" y="3748611"/>
                  <a:pt x="19586512" y="3748611"/>
                </a:cubicBezTo>
                <a:close/>
                <a:moveTo>
                  <a:pt x="20828646" y="3715952"/>
                </a:moveTo>
                <a:cubicBezTo>
                  <a:pt x="20835258" y="3716983"/>
                  <a:pt x="20839668" y="3721453"/>
                  <a:pt x="20841872" y="3728328"/>
                </a:cubicBezTo>
                <a:cubicBezTo>
                  <a:pt x="20847382" y="3741736"/>
                  <a:pt x="20838566" y="3751018"/>
                  <a:pt x="20822032" y="3747580"/>
                </a:cubicBezTo>
                <a:cubicBezTo>
                  <a:pt x="20802194" y="3747580"/>
                  <a:pt x="20797786" y="3737267"/>
                  <a:pt x="20811012" y="3723859"/>
                </a:cubicBezTo>
                <a:cubicBezTo>
                  <a:pt x="20816522" y="3717327"/>
                  <a:pt x="20823136" y="3715264"/>
                  <a:pt x="20828646" y="3715952"/>
                </a:cubicBezTo>
                <a:close/>
                <a:moveTo>
                  <a:pt x="20231276" y="3715952"/>
                </a:moveTo>
                <a:cubicBezTo>
                  <a:pt x="20236786" y="3716983"/>
                  <a:pt x="20242296" y="3721453"/>
                  <a:pt x="20245604" y="3728328"/>
                </a:cubicBezTo>
                <a:cubicBezTo>
                  <a:pt x="20250012" y="3741736"/>
                  <a:pt x="20238990" y="3751018"/>
                  <a:pt x="20222458" y="3747580"/>
                </a:cubicBezTo>
                <a:cubicBezTo>
                  <a:pt x="20203722" y="3747580"/>
                  <a:pt x="20198210" y="3737267"/>
                  <a:pt x="20212538" y="3723859"/>
                </a:cubicBezTo>
                <a:cubicBezTo>
                  <a:pt x="20218050" y="3717327"/>
                  <a:pt x="20224662" y="3715264"/>
                  <a:pt x="20231276" y="3715952"/>
                </a:cubicBezTo>
                <a:close/>
                <a:moveTo>
                  <a:pt x="20443992" y="3709764"/>
                </a:moveTo>
                <a:cubicBezTo>
                  <a:pt x="20426358" y="3709764"/>
                  <a:pt x="20408722" y="3717671"/>
                  <a:pt x="20408722" y="3729016"/>
                </a:cubicBezTo>
                <a:cubicBezTo>
                  <a:pt x="20408722" y="3740361"/>
                  <a:pt x="20396600" y="3748611"/>
                  <a:pt x="20380066" y="3748611"/>
                </a:cubicBezTo>
                <a:cubicBezTo>
                  <a:pt x="20362432" y="3748611"/>
                  <a:pt x="20354718" y="3758237"/>
                  <a:pt x="20361330" y="3767863"/>
                </a:cubicBezTo>
                <a:cubicBezTo>
                  <a:pt x="20375658" y="3792272"/>
                  <a:pt x="20564128" y="3793647"/>
                  <a:pt x="20564128" y="3771301"/>
                </a:cubicBezTo>
                <a:cubicBezTo>
                  <a:pt x="20564128" y="3745173"/>
                  <a:pt x="20489180" y="3729016"/>
                  <a:pt x="20481466" y="3754799"/>
                </a:cubicBezTo>
                <a:cubicBezTo>
                  <a:pt x="20477056" y="3766144"/>
                  <a:pt x="20463830" y="3768207"/>
                  <a:pt x="20449502" y="3759956"/>
                </a:cubicBezTo>
                <a:cubicBezTo>
                  <a:pt x="20428562" y="3747236"/>
                  <a:pt x="20429664" y="3740017"/>
                  <a:pt x="20450606" y="3726953"/>
                </a:cubicBezTo>
                <a:cubicBezTo>
                  <a:pt x="20470444" y="3714233"/>
                  <a:pt x="20469342" y="3709764"/>
                  <a:pt x="20443992" y="3709764"/>
                </a:cubicBezTo>
                <a:close/>
                <a:moveTo>
                  <a:pt x="1353481" y="3690168"/>
                </a:moveTo>
                <a:cubicBezTo>
                  <a:pt x="1343561" y="3690168"/>
                  <a:pt x="1329233" y="3698419"/>
                  <a:pt x="1322620" y="3709764"/>
                </a:cubicBezTo>
                <a:cubicBezTo>
                  <a:pt x="1316007" y="3719390"/>
                  <a:pt x="1319314" y="3729016"/>
                  <a:pt x="1330335" y="3729016"/>
                </a:cubicBezTo>
                <a:cubicBezTo>
                  <a:pt x="1340255" y="3729016"/>
                  <a:pt x="1354583" y="3719390"/>
                  <a:pt x="1361196" y="3709764"/>
                </a:cubicBezTo>
                <a:cubicBezTo>
                  <a:pt x="1367808" y="3698419"/>
                  <a:pt x="1364502" y="3690168"/>
                  <a:pt x="1353481" y="3690168"/>
                </a:cubicBezTo>
                <a:close/>
                <a:moveTo>
                  <a:pt x="2760938" y="3682261"/>
                </a:moveTo>
                <a:cubicBezTo>
                  <a:pt x="2735589" y="3682261"/>
                  <a:pt x="2698116" y="3687418"/>
                  <a:pt x="2633088" y="3699794"/>
                </a:cubicBezTo>
                <a:cubicBezTo>
                  <a:pt x="2552630" y="3715952"/>
                  <a:pt x="2476581" y="3734173"/>
                  <a:pt x="2466662" y="3740704"/>
                </a:cubicBezTo>
                <a:cubicBezTo>
                  <a:pt x="2439108" y="3756862"/>
                  <a:pt x="2446824" y="3808773"/>
                  <a:pt x="2479889" y="3820118"/>
                </a:cubicBezTo>
                <a:cubicBezTo>
                  <a:pt x="2532792" y="3841089"/>
                  <a:pt x="2508544" y="3859653"/>
                  <a:pt x="2397226" y="3885437"/>
                </a:cubicBezTo>
                <a:cubicBezTo>
                  <a:pt x="2230800" y="3922565"/>
                  <a:pt x="1979507" y="4051141"/>
                  <a:pt x="1931012" y="4120929"/>
                </a:cubicBezTo>
                <a:cubicBezTo>
                  <a:pt x="1882517" y="4190373"/>
                  <a:pt x="1883619" y="4190373"/>
                  <a:pt x="1991631" y="4148087"/>
                </a:cubicBezTo>
                <a:cubicBezTo>
                  <a:pt x="2036820" y="4130555"/>
                  <a:pt x="2093030" y="4097895"/>
                  <a:pt x="2115074" y="4076581"/>
                </a:cubicBezTo>
                <a:cubicBezTo>
                  <a:pt x="2139320" y="4055610"/>
                  <a:pt x="2172385" y="4042546"/>
                  <a:pt x="2187816" y="4049078"/>
                </a:cubicBezTo>
                <a:cubicBezTo>
                  <a:pt x="2226391" y="4063517"/>
                  <a:pt x="2323381" y="4021575"/>
                  <a:pt x="2462253" y="3929441"/>
                </a:cubicBezTo>
                <a:cubicBezTo>
                  <a:pt x="2525076" y="3887500"/>
                  <a:pt x="2634190" y="3824587"/>
                  <a:pt x="2705830" y="3790553"/>
                </a:cubicBezTo>
                <a:cubicBezTo>
                  <a:pt x="2820455" y="3735547"/>
                  <a:pt x="2832579" y="3723859"/>
                  <a:pt x="2808332" y="3699794"/>
                </a:cubicBezTo>
                <a:cubicBezTo>
                  <a:pt x="2797310" y="3687418"/>
                  <a:pt x="2785186" y="3682261"/>
                  <a:pt x="2760938" y="3682261"/>
                </a:cubicBezTo>
                <a:close/>
                <a:moveTo>
                  <a:pt x="22199732" y="3680886"/>
                </a:moveTo>
                <a:cubicBezTo>
                  <a:pt x="22243820" y="3680886"/>
                  <a:pt x="22307744" y="3714233"/>
                  <a:pt x="22292314" y="3726265"/>
                </a:cubicBezTo>
                <a:cubicBezTo>
                  <a:pt x="22286804" y="3731422"/>
                  <a:pt x="22254840" y="3729703"/>
                  <a:pt x="22219572" y="3726265"/>
                </a:cubicBezTo>
                <a:cubicBezTo>
                  <a:pt x="22150136" y="3719390"/>
                  <a:pt x="22133604" y="3680886"/>
                  <a:pt x="22199732" y="3680886"/>
                </a:cubicBezTo>
                <a:close/>
                <a:moveTo>
                  <a:pt x="21872392" y="3659571"/>
                </a:moveTo>
                <a:cubicBezTo>
                  <a:pt x="21880106" y="3659915"/>
                  <a:pt x="21885618" y="3663353"/>
                  <a:pt x="21888924" y="3669885"/>
                </a:cubicBezTo>
                <a:cubicBezTo>
                  <a:pt x="21896638" y="3682949"/>
                  <a:pt x="21884516" y="3692575"/>
                  <a:pt x="21863574" y="3692575"/>
                </a:cubicBezTo>
                <a:cubicBezTo>
                  <a:pt x="21839326" y="3689481"/>
                  <a:pt x="21833816" y="3679511"/>
                  <a:pt x="21849246" y="3666791"/>
                </a:cubicBezTo>
                <a:cubicBezTo>
                  <a:pt x="21856962" y="3661978"/>
                  <a:pt x="21865778" y="3659228"/>
                  <a:pt x="21872392" y="3659571"/>
                </a:cubicBezTo>
                <a:close/>
                <a:moveTo>
                  <a:pt x="2955367" y="3658631"/>
                </a:moveTo>
                <a:cubicBezTo>
                  <a:pt x="2931085" y="3659034"/>
                  <a:pt x="2871155" y="3663354"/>
                  <a:pt x="2824864" y="3670573"/>
                </a:cubicBezTo>
                <a:cubicBezTo>
                  <a:pt x="2814944" y="3672291"/>
                  <a:pt x="2823762" y="3680199"/>
                  <a:pt x="2844704" y="3688105"/>
                </a:cubicBezTo>
                <a:cubicBezTo>
                  <a:pt x="2876665" y="3701169"/>
                  <a:pt x="2933978" y="3688793"/>
                  <a:pt x="2965940" y="3659571"/>
                </a:cubicBezTo>
                <a:cubicBezTo>
                  <a:pt x="2967594" y="3658798"/>
                  <a:pt x="2963461" y="3658497"/>
                  <a:pt x="2955367" y="3658631"/>
                </a:cubicBezTo>
                <a:close/>
                <a:moveTo>
                  <a:pt x="4414178" y="3633444"/>
                </a:moveTo>
                <a:cubicBezTo>
                  <a:pt x="4407566" y="3633444"/>
                  <a:pt x="4399850" y="3634475"/>
                  <a:pt x="4392135" y="3636882"/>
                </a:cubicBezTo>
                <a:cubicBezTo>
                  <a:pt x="4377807" y="3643414"/>
                  <a:pt x="4381114" y="3647539"/>
                  <a:pt x="4403157" y="3649258"/>
                </a:cubicBezTo>
                <a:cubicBezTo>
                  <a:pt x="4424098" y="3649258"/>
                  <a:pt x="4436222" y="3644789"/>
                  <a:pt x="4429608" y="3638257"/>
                </a:cubicBezTo>
                <a:cubicBezTo>
                  <a:pt x="4427404" y="3634819"/>
                  <a:pt x="4420793" y="3633444"/>
                  <a:pt x="4414178" y="3633444"/>
                </a:cubicBezTo>
                <a:close/>
                <a:moveTo>
                  <a:pt x="21159294" y="3621755"/>
                </a:moveTo>
                <a:cubicBezTo>
                  <a:pt x="21270612" y="3618661"/>
                  <a:pt x="21381930" y="3623818"/>
                  <a:pt x="21406178" y="3633100"/>
                </a:cubicBezTo>
                <a:cubicBezTo>
                  <a:pt x="21430426" y="3642382"/>
                  <a:pt x="21480022" y="3653383"/>
                  <a:pt x="21511986" y="3659571"/>
                </a:cubicBezTo>
                <a:cubicBezTo>
                  <a:pt x="21546152" y="3665759"/>
                  <a:pt x="21578114" y="3678823"/>
                  <a:pt x="21584728" y="3688105"/>
                </a:cubicBezTo>
                <a:cubicBezTo>
                  <a:pt x="21591340" y="3699107"/>
                  <a:pt x="21647550" y="3716296"/>
                  <a:pt x="21711476" y="3726953"/>
                </a:cubicBezTo>
                <a:cubicBezTo>
                  <a:pt x="21774300" y="3737954"/>
                  <a:pt x="21829408" y="3751705"/>
                  <a:pt x="21833816" y="3754799"/>
                </a:cubicBezTo>
                <a:cubicBezTo>
                  <a:pt x="21847042" y="3768895"/>
                  <a:pt x="21638734" y="3760300"/>
                  <a:pt x="21556072" y="3744486"/>
                </a:cubicBezTo>
                <a:cubicBezTo>
                  <a:pt x="21514190" y="3736923"/>
                  <a:pt x="21438140" y="3733141"/>
                  <a:pt x="21389646" y="3739329"/>
                </a:cubicBezTo>
                <a:cubicBezTo>
                  <a:pt x="21271714" y="3751705"/>
                  <a:pt x="20964212" y="3726265"/>
                  <a:pt x="20978540" y="3704607"/>
                </a:cubicBezTo>
                <a:cubicBezTo>
                  <a:pt x="20982948" y="3694981"/>
                  <a:pt x="20978540" y="3688105"/>
                  <a:pt x="20966416" y="3688105"/>
                </a:cubicBezTo>
                <a:cubicBezTo>
                  <a:pt x="20954292" y="3688105"/>
                  <a:pt x="20947680" y="3673667"/>
                  <a:pt x="20950986" y="3656477"/>
                </a:cubicBezTo>
                <a:cubicBezTo>
                  <a:pt x="20955394" y="3631381"/>
                  <a:pt x="20992868" y="3625193"/>
                  <a:pt x="21159294" y="3621755"/>
                </a:cubicBezTo>
                <a:close/>
                <a:moveTo>
                  <a:pt x="20877140" y="3610411"/>
                </a:moveTo>
                <a:cubicBezTo>
                  <a:pt x="20881550" y="3608691"/>
                  <a:pt x="20887060" y="3610067"/>
                  <a:pt x="20892572" y="3613505"/>
                </a:cubicBezTo>
                <a:cubicBezTo>
                  <a:pt x="20923432" y="3634819"/>
                  <a:pt x="20893674" y="3669541"/>
                  <a:pt x="20846280" y="3666103"/>
                </a:cubicBezTo>
                <a:cubicBezTo>
                  <a:pt x="20813216" y="3664041"/>
                  <a:pt x="20811012" y="3662665"/>
                  <a:pt x="20838566" y="3653727"/>
                </a:cubicBezTo>
                <a:cubicBezTo>
                  <a:pt x="20856200" y="3648227"/>
                  <a:pt x="20870528" y="3633444"/>
                  <a:pt x="20870528" y="3622787"/>
                </a:cubicBezTo>
                <a:cubicBezTo>
                  <a:pt x="20870528" y="3616599"/>
                  <a:pt x="20873834" y="3612129"/>
                  <a:pt x="20877140" y="3610411"/>
                </a:cubicBezTo>
                <a:close/>
                <a:moveTo>
                  <a:pt x="20437380" y="3546123"/>
                </a:moveTo>
                <a:cubicBezTo>
                  <a:pt x="20468240" y="3544404"/>
                  <a:pt x="20485874" y="3551623"/>
                  <a:pt x="20479262" y="3562281"/>
                </a:cubicBezTo>
                <a:cubicBezTo>
                  <a:pt x="20472648" y="3573282"/>
                  <a:pt x="20466036" y="3581533"/>
                  <a:pt x="20462728" y="3579814"/>
                </a:cubicBezTo>
                <a:cubicBezTo>
                  <a:pt x="20461626" y="3579814"/>
                  <a:pt x="20442890" y="3571907"/>
                  <a:pt x="20420846" y="3562281"/>
                </a:cubicBezTo>
                <a:cubicBezTo>
                  <a:pt x="20386680" y="3548186"/>
                  <a:pt x="20388884" y="3546123"/>
                  <a:pt x="20437380" y="3546123"/>
                </a:cubicBezTo>
                <a:close/>
                <a:moveTo>
                  <a:pt x="21836020" y="3519652"/>
                </a:moveTo>
                <a:cubicBezTo>
                  <a:pt x="22001344" y="3517933"/>
                  <a:pt x="22096130" y="3523777"/>
                  <a:pt x="22067474" y="3533747"/>
                </a:cubicBezTo>
                <a:cubicBezTo>
                  <a:pt x="22003548" y="3553686"/>
                  <a:pt x="21534028" y="3559875"/>
                  <a:pt x="21545050" y="3538216"/>
                </a:cubicBezTo>
                <a:cubicBezTo>
                  <a:pt x="21551662" y="3529965"/>
                  <a:pt x="21681718" y="3521027"/>
                  <a:pt x="21836020" y="3519652"/>
                </a:cubicBezTo>
                <a:close/>
                <a:moveTo>
                  <a:pt x="4600444" y="3514495"/>
                </a:moveTo>
                <a:cubicBezTo>
                  <a:pt x="4585013" y="3514495"/>
                  <a:pt x="4567378" y="3522402"/>
                  <a:pt x="4560766" y="3533747"/>
                </a:cubicBezTo>
                <a:cubicBezTo>
                  <a:pt x="4554152" y="3543373"/>
                  <a:pt x="4559665" y="3553343"/>
                  <a:pt x="4576196" y="3553343"/>
                </a:cubicBezTo>
                <a:cubicBezTo>
                  <a:pt x="4592728" y="3553343"/>
                  <a:pt x="4611465" y="3543373"/>
                  <a:pt x="4618078" y="3533747"/>
                </a:cubicBezTo>
                <a:cubicBezTo>
                  <a:pt x="4624691" y="3522402"/>
                  <a:pt x="4616976" y="3514495"/>
                  <a:pt x="4600444" y="3514495"/>
                </a:cubicBezTo>
                <a:close/>
                <a:moveTo>
                  <a:pt x="21487738" y="3511745"/>
                </a:moveTo>
                <a:cubicBezTo>
                  <a:pt x="21511986" y="3511745"/>
                  <a:pt x="21526314" y="3517245"/>
                  <a:pt x="21518598" y="3527903"/>
                </a:cubicBezTo>
                <a:cubicBezTo>
                  <a:pt x="21511986" y="3536841"/>
                  <a:pt x="21469000" y="3544060"/>
                  <a:pt x="21423812" y="3544060"/>
                </a:cubicBezTo>
                <a:cubicBezTo>
                  <a:pt x="21352172" y="3542685"/>
                  <a:pt x="21347764" y="3539935"/>
                  <a:pt x="21389646" y="3527903"/>
                </a:cubicBezTo>
                <a:cubicBezTo>
                  <a:pt x="21426016" y="3517245"/>
                  <a:pt x="21462388" y="3511745"/>
                  <a:pt x="21487738" y="3511745"/>
                </a:cubicBezTo>
                <a:close/>
                <a:moveTo>
                  <a:pt x="23070440" y="3497306"/>
                </a:moveTo>
                <a:cubicBezTo>
                  <a:pt x="23081460" y="3497306"/>
                  <a:pt x="23092482" y="3500400"/>
                  <a:pt x="23101300" y="3506588"/>
                </a:cubicBezTo>
                <a:cubicBezTo>
                  <a:pt x="23120036" y="3518277"/>
                  <a:pt x="23104606" y="3529965"/>
                  <a:pt x="23068234" y="3529965"/>
                </a:cubicBezTo>
                <a:cubicBezTo>
                  <a:pt x="23032966" y="3529965"/>
                  <a:pt x="23019740" y="3518277"/>
                  <a:pt x="23036272" y="3506588"/>
                </a:cubicBezTo>
                <a:cubicBezTo>
                  <a:pt x="23045090" y="3500400"/>
                  <a:pt x="23058316" y="3497306"/>
                  <a:pt x="23070440" y="3497306"/>
                </a:cubicBezTo>
                <a:close/>
                <a:moveTo>
                  <a:pt x="22451026" y="3497306"/>
                </a:moveTo>
                <a:cubicBezTo>
                  <a:pt x="22464252" y="3497306"/>
                  <a:pt x="22477478" y="3500400"/>
                  <a:pt x="22487396" y="3506588"/>
                </a:cubicBezTo>
                <a:cubicBezTo>
                  <a:pt x="22507236" y="3518277"/>
                  <a:pt x="22490704" y="3529965"/>
                  <a:pt x="22451026" y="3529965"/>
                </a:cubicBezTo>
                <a:cubicBezTo>
                  <a:pt x="22413552" y="3529965"/>
                  <a:pt x="22395918" y="3518277"/>
                  <a:pt x="22416858" y="3506588"/>
                </a:cubicBezTo>
                <a:cubicBezTo>
                  <a:pt x="22425676" y="3500400"/>
                  <a:pt x="22437800" y="3497306"/>
                  <a:pt x="22451026" y="3497306"/>
                </a:cubicBezTo>
                <a:close/>
                <a:moveTo>
                  <a:pt x="5133889" y="3494899"/>
                </a:moveTo>
                <a:cubicBezTo>
                  <a:pt x="5123970" y="3494899"/>
                  <a:pt x="5109642" y="3501431"/>
                  <a:pt x="5090904" y="3514495"/>
                </a:cubicBezTo>
                <a:cubicBezTo>
                  <a:pt x="5066657" y="3528934"/>
                  <a:pt x="5068862" y="3532028"/>
                  <a:pt x="5105232" y="3533747"/>
                </a:cubicBezTo>
                <a:cubicBezTo>
                  <a:pt x="5129480" y="3533747"/>
                  <a:pt x="5149319" y="3524121"/>
                  <a:pt x="5149319" y="3514495"/>
                </a:cubicBezTo>
                <a:cubicBezTo>
                  <a:pt x="5149319" y="3501431"/>
                  <a:pt x="5143808" y="3494899"/>
                  <a:pt x="5133889" y="3494899"/>
                </a:cubicBezTo>
                <a:close/>
                <a:moveTo>
                  <a:pt x="20589478" y="3494212"/>
                </a:moveTo>
                <a:cubicBezTo>
                  <a:pt x="20609316" y="3495587"/>
                  <a:pt x="20614826" y="3500744"/>
                  <a:pt x="20600498" y="3507275"/>
                </a:cubicBezTo>
                <a:cubicBezTo>
                  <a:pt x="20587272" y="3512089"/>
                  <a:pt x="20576252" y="3524121"/>
                  <a:pt x="20576252" y="3533747"/>
                </a:cubicBezTo>
                <a:cubicBezTo>
                  <a:pt x="20576252" y="3545092"/>
                  <a:pt x="20656708" y="3548873"/>
                  <a:pt x="20775742" y="3544060"/>
                </a:cubicBezTo>
                <a:cubicBezTo>
                  <a:pt x="20884856" y="3539247"/>
                  <a:pt x="21036954" y="3533747"/>
                  <a:pt x="21111900" y="3533747"/>
                </a:cubicBezTo>
                <a:cubicBezTo>
                  <a:pt x="21211096" y="3532372"/>
                  <a:pt x="21237548" y="3525840"/>
                  <a:pt x="21216606" y="3511745"/>
                </a:cubicBezTo>
                <a:cubicBezTo>
                  <a:pt x="21193460" y="3495587"/>
                  <a:pt x="21198972" y="3494899"/>
                  <a:pt x="21236446" y="3504525"/>
                </a:cubicBezTo>
                <a:cubicBezTo>
                  <a:pt x="21347764" y="3534778"/>
                  <a:pt x="21303676" y="3546811"/>
                  <a:pt x="21058998" y="3559531"/>
                </a:cubicBezTo>
                <a:cubicBezTo>
                  <a:pt x="20915716" y="3566063"/>
                  <a:pt x="20769130" y="3576032"/>
                  <a:pt x="20731656" y="3579126"/>
                </a:cubicBezTo>
                <a:cubicBezTo>
                  <a:pt x="20694182" y="3582220"/>
                  <a:pt x="20624746" y="3580501"/>
                  <a:pt x="20579558" y="3576032"/>
                </a:cubicBezTo>
                <a:cubicBezTo>
                  <a:pt x="20535472" y="3572594"/>
                  <a:pt x="20499100" y="3564687"/>
                  <a:pt x="20499100" y="3558499"/>
                </a:cubicBezTo>
                <a:cubicBezTo>
                  <a:pt x="20499100" y="3534435"/>
                  <a:pt x="20557514" y="3494212"/>
                  <a:pt x="20589478" y="3494212"/>
                </a:cubicBezTo>
                <a:close/>
                <a:moveTo>
                  <a:pt x="5204427" y="3492837"/>
                </a:moveTo>
                <a:cubicBezTo>
                  <a:pt x="5182384" y="3492837"/>
                  <a:pt x="5170261" y="3502807"/>
                  <a:pt x="5175771" y="3512432"/>
                </a:cubicBezTo>
                <a:cubicBezTo>
                  <a:pt x="5187894" y="3530309"/>
                  <a:pt x="5244105" y="3520683"/>
                  <a:pt x="5244105" y="3501431"/>
                </a:cubicBezTo>
                <a:cubicBezTo>
                  <a:pt x="5244105" y="3497993"/>
                  <a:pt x="5225368" y="3492837"/>
                  <a:pt x="5204427" y="3492837"/>
                </a:cubicBezTo>
                <a:close/>
                <a:moveTo>
                  <a:pt x="22619656" y="3484930"/>
                </a:moveTo>
                <a:cubicBezTo>
                  <a:pt x="22628474" y="3484930"/>
                  <a:pt x="22638392" y="3488711"/>
                  <a:pt x="22645006" y="3496275"/>
                </a:cubicBezTo>
                <a:cubicBezTo>
                  <a:pt x="22657130" y="3506932"/>
                  <a:pt x="22646108" y="3517589"/>
                  <a:pt x="22619656" y="3517589"/>
                </a:cubicBezTo>
                <a:cubicBezTo>
                  <a:pt x="22592102" y="3517589"/>
                  <a:pt x="22582182" y="3506932"/>
                  <a:pt x="22595408" y="3496275"/>
                </a:cubicBezTo>
                <a:cubicBezTo>
                  <a:pt x="22602022" y="3488711"/>
                  <a:pt x="22610838" y="3484930"/>
                  <a:pt x="22619656" y="3484930"/>
                </a:cubicBezTo>
                <a:close/>
                <a:moveTo>
                  <a:pt x="4999427" y="3479773"/>
                </a:moveTo>
                <a:cubicBezTo>
                  <a:pt x="4995016" y="3480804"/>
                  <a:pt x="4992812" y="3487336"/>
                  <a:pt x="4992812" y="3502119"/>
                </a:cubicBezTo>
                <a:cubicBezTo>
                  <a:pt x="4992812" y="3523089"/>
                  <a:pt x="4985098" y="3530309"/>
                  <a:pt x="4970769" y="3520683"/>
                </a:cubicBezTo>
                <a:cubicBezTo>
                  <a:pt x="4938806" y="3501431"/>
                  <a:pt x="4835204" y="3509682"/>
                  <a:pt x="4812058" y="3533747"/>
                </a:cubicBezTo>
                <a:cubicBezTo>
                  <a:pt x="4790015" y="3556437"/>
                  <a:pt x="4964156" y="3557468"/>
                  <a:pt x="5019265" y="3535122"/>
                </a:cubicBezTo>
                <a:cubicBezTo>
                  <a:pt x="5051227" y="3522058"/>
                  <a:pt x="5053431" y="3519308"/>
                  <a:pt x="5023673" y="3494899"/>
                </a:cubicBezTo>
                <a:cubicBezTo>
                  <a:pt x="5010447" y="3484242"/>
                  <a:pt x="5003834" y="3478741"/>
                  <a:pt x="4999427" y="3479773"/>
                </a:cubicBezTo>
                <a:close/>
                <a:moveTo>
                  <a:pt x="19258068" y="3446082"/>
                </a:moveTo>
                <a:cubicBezTo>
                  <a:pt x="19213982" y="3442988"/>
                  <a:pt x="19176508" y="3448489"/>
                  <a:pt x="19176508" y="3456396"/>
                </a:cubicBezTo>
                <a:cubicBezTo>
                  <a:pt x="19176508" y="3474273"/>
                  <a:pt x="19464172" y="3532028"/>
                  <a:pt x="19501646" y="3520683"/>
                </a:cubicBezTo>
                <a:cubicBezTo>
                  <a:pt x="19513770" y="3517589"/>
                  <a:pt x="19568878" y="3514495"/>
                  <a:pt x="19622882" y="3514495"/>
                </a:cubicBezTo>
                <a:cubicBezTo>
                  <a:pt x="19674684" y="3514495"/>
                  <a:pt x="19712158" y="3505901"/>
                  <a:pt x="19707750" y="3496275"/>
                </a:cubicBezTo>
                <a:cubicBezTo>
                  <a:pt x="19697830" y="3481492"/>
                  <a:pt x="19604146" y="3470491"/>
                  <a:pt x="19258068" y="3446082"/>
                </a:cubicBezTo>
                <a:close/>
                <a:moveTo>
                  <a:pt x="2086417" y="3434737"/>
                </a:moveTo>
                <a:cubicBezTo>
                  <a:pt x="2032411" y="3434737"/>
                  <a:pt x="1836226" y="3501087"/>
                  <a:pt x="1793243" y="3535122"/>
                </a:cubicBezTo>
                <a:cubicBezTo>
                  <a:pt x="1729318" y="3584971"/>
                  <a:pt x="1767892" y="3582220"/>
                  <a:pt x="1933216" y="3520683"/>
                </a:cubicBezTo>
                <a:cubicBezTo>
                  <a:pt x="2070987" y="3472210"/>
                  <a:pt x="2134912" y="3434737"/>
                  <a:pt x="2086417" y="3434737"/>
                </a:cubicBezTo>
                <a:close/>
                <a:moveTo>
                  <a:pt x="20980744" y="3431643"/>
                </a:moveTo>
                <a:cubicBezTo>
                  <a:pt x="21003890" y="3431643"/>
                  <a:pt x="21027034" y="3442644"/>
                  <a:pt x="21033648" y="3453301"/>
                </a:cubicBezTo>
                <a:cubicBezTo>
                  <a:pt x="21046874" y="3481835"/>
                  <a:pt x="21006094" y="3481835"/>
                  <a:pt x="20969722" y="3453301"/>
                </a:cubicBezTo>
                <a:cubicBezTo>
                  <a:pt x="20947680" y="3437144"/>
                  <a:pt x="20948782" y="3431643"/>
                  <a:pt x="20980744" y="3431643"/>
                </a:cubicBezTo>
                <a:close/>
                <a:moveTo>
                  <a:pt x="19615168" y="3357042"/>
                </a:moveTo>
                <a:cubicBezTo>
                  <a:pt x="19578796" y="3357042"/>
                  <a:pt x="19577694" y="3360480"/>
                  <a:pt x="19600840" y="3376638"/>
                </a:cubicBezTo>
                <a:cubicBezTo>
                  <a:pt x="19637212" y="3401047"/>
                  <a:pt x="19657050" y="3401047"/>
                  <a:pt x="19657050" y="3376638"/>
                </a:cubicBezTo>
                <a:cubicBezTo>
                  <a:pt x="19658152" y="3365293"/>
                  <a:pt x="19639416" y="3357042"/>
                  <a:pt x="19615168" y="3357042"/>
                </a:cubicBezTo>
                <a:close/>
                <a:moveTo>
                  <a:pt x="4704046" y="3357042"/>
                </a:moveTo>
                <a:cubicBezTo>
                  <a:pt x="4683106" y="3357042"/>
                  <a:pt x="4665471" y="3365637"/>
                  <a:pt x="4665471" y="3375607"/>
                </a:cubicBezTo>
                <a:cubicBezTo>
                  <a:pt x="4665471" y="3385233"/>
                  <a:pt x="4683106" y="3387983"/>
                  <a:pt x="4704046" y="3381451"/>
                </a:cubicBezTo>
                <a:cubicBezTo>
                  <a:pt x="4724988" y="3376638"/>
                  <a:pt x="4742622" y="3368043"/>
                  <a:pt x="4742622" y="3363231"/>
                </a:cubicBezTo>
                <a:cubicBezTo>
                  <a:pt x="4742622" y="3359793"/>
                  <a:pt x="4724988" y="3357042"/>
                  <a:pt x="4704046" y="3357042"/>
                </a:cubicBezTo>
                <a:close/>
                <a:moveTo>
                  <a:pt x="3586456" y="3339853"/>
                </a:moveTo>
                <a:cubicBezTo>
                  <a:pt x="3550085" y="3338134"/>
                  <a:pt x="3507101" y="3346041"/>
                  <a:pt x="3490568" y="3357042"/>
                </a:cubicBezTo>
                <a:cubicBezTo>
                  <a:pt x="3468525" y="3371825"/>
                  <a:pt x="3471832" y="3374919"/>
                  <a:pt x="3510407" y="3373544"/>
                </a:cubicBezTo>
                <a:cubicBezTo>
                  <a:pt x="3535757" y="3373544"/>
                  <a:pt x="3579843" y="3365293"/>
                  <a:pt x="3606295" y="3357042"/>
                </a:cubicBezTo>
                <a:cubicBezTo>
                  <a:pt x="3651484" y="3342603"/>
                  <a:pt x="3649281" y="3341228"/>
                  <a:pt x="3586456" y="3339853"/>
                </a:cubicBezTo>
                <a:close/>
                <a:moveTo>
                  <a:pt x="4953134" y="3338822"/>
                </a:moveTo>
                <a:cubicBezTo>
                  <a:pt x="4946522" y="3338822"/>
                  <a:pt x="4939908" y="3340541"/>
                  <a:pt x="4932194" y="3342947"/>
                </a:cubicBezTo>
                <a:cubicBezTo>
                  <a:pt x="4917866" y="3349479"/>
                  <a:pt x="4921172" y="3354292"/>
                  <a:pt x="4943215" y="3356011"/>
                </a:cubicBezTo>
                <a:cubicBezTo>
                  <a:pt x="4964156" y="3356011"/>
                  <a:pt x="4975178" y="3350167"/>
                  <a:pt x="4968565" y="3343635"/>
                </a:cubicBezTo>
                <a:cubicBezTo>
                  <a:pt x="4965259" y="3340541"/>
                  <a:pt x="4959748" y="3339165"/>
                  <a:pt x="4953134" y="3338822"/>
                </a:cubicBezTo>
                <a:close/>
                <a:moveTo>
                  <a:pt x="21024830" y="3309944"/>
                </a:moveTo>
                <a:cubicBezTo>
                  <a:pt x="21031444" y="3310288"/>
                  <a:pt x="21036954" y="3313726"/>
                  <a:pt x="21040260" y="3320257"/>
                </a:cubicBezTo>
                <a:cubicBezTo>
                  <a:pt x="21047976" y="3333321"/>
                  <a:pt x="21034750" y="3342947"/>
                  <a:pt x="21013808" y="3342947"/>
                </a:cubicBezTo>
                <a:cubicBezTo>
                  <a:pt x="20990664" y="3339853"/>
                  <a:pt x="20985152" y="3329883"/>
                  <a:pt x="21001684" y="3317163"/>
                </a:cubicBezTo>
                <a:cubicBezTo>
                  <a:pt x="21008298" y="3312351"/>
                  <a:pt x="21017116" y="3309600"/>
                  <a:pt x="21024830" y="3309944"/>
                </a:cubicBezTo>
                <a:close/>
                <a:moveTo>
                  <a:pt x="20742678" y="3285192"/>
                </a:moveTo>
                <a:cubicBezTo>
                  <a:pt x="20802194" y="3282097"/>
                  <a:pt x="20870528" y="3286911"/>
                  <a:pt x="20894776" y="3294817"/>
                </a:cubicBezTo>
                <a:cubicBezTo>
                  <a:pt x="20922330" y="3307881"/>
                  <a:pt x="20902490" y="3312351"/>
                  <a:pt x="20818726" y="3314069"/>
                </a:cubicBezTo>
                <a:cubicBezTo>
                  <a:pt x="20753700" y="3314069"/>
                  <a:pt x="20688672" y="3318883"/>
                  <a:pt x="20673242" y="3325414"/>
                </a:cubicBezTo>
                <a:cubicBezTo>
                  <a:pt x="20658914" y="3331946"/>
                  <a:pt x="20639074" y="3327477"/>
                  <a:pt x="20632462" y="3316476"/>
                </a:cubicBezTo>
                <a:cubicBezTo>
                  <a:pt x="20617032" y="3290692"/>
                  <a:pt x="20610418" y="3291723"/>
                  <a:pt x="20742678" y="3285192"/>
                </a:cubicBezTo>
                <a:close/>
                <a:moveTo>
                  <a:pt x="21785320" y="3261127"/>
                </a:moveTo>
                <a:cubicBezTo>
                  <a:pt x="21822794" y="3257689"/>
                  <a:pt x="21845940" y="3263877"/>
                  <a:pt x="21843736" y="3277285"/>
                </a:cubicBezTo>
                <a:cubicBezTo>
                  <a:pt x="21841530" y="3289317"/>
                  <a:pt x="21883412" y="3310631"/>
                  <a:pt x="21935214" y="3324383"/>
                </a:cubicBezTo>
                <a:cubicBezTo>
                  <a:pt x="21987016" y="3339509"/>
                  <a:pt x="22034408" y="3355667"/>
                  <a:pt x="22038818" y="3362199"/>
                </a:cubicBezTo>
                <a:cubicBezTo>
                  <a:pt x="22058656" y="3382482"/>
                  <a:pt x="21938520" y="3371137"/>
                  <a:pt x="21888924" y="3347760"/>
                </a:cubicBezTo>
                <a:cubicBezTo>
                  <a:pt x="21861370" y="3335728"/>
                  <a:pt x="21787526" y="3314413"/>
                  <a:pt x="21722498" y="3301006"/>
                </a:cubicBezTo>
                <a:cubicBezTo>
                  <a:pt x="21636530" y="3280723"/>
                  <a:pt x="21622202" y="3274534"/>
                  <a:pt x="21664084" y="3271097"/>
                </a:cubicBezTo>
                <a:cubicBezTo>
                  <a:pt x="21697148" y="3269378"/>
                  <a:pt x="21751154" y="3264565"/>
                  <a:pt x="21785320" y="3261127"/>
                </a:cubicBezTo>
                <a:close/>
                <a:moveTo>
                  <a:pt x="3784845" y="3242563"/>
                </a:moveTo>
                <a:cubicBezTo>
                  <a:pt x="3752882" y="3242563"/>
                  <a:pt x="3716511" y="3251157"/>
                  <a:pt x="3702183" y="3268346"/>
                </a:cubicBezTo>
                <a:cubicBezTo>
                  <a:pt x="3677936" y="3297568"/>
                  <a:pt x="3684548" y="3298599"/>
                  <a:pt x="3762802" y="3293786"/>
                </a:cubicBezTo>
                <a:cubicBezTo>
                  <a:pt x="3809094" y="3290349"/>
                  <a:pt x="3846566" y="3279691"/>
                  <a:pt x="3846566" y="3268346"/>
                </a:cubicBezTo>
                <a:cubicBezTo>
                  <a:pt x="3846566" y="3251157"/>
                  <a:pt x="3817910" y="3242563"/>
                  <a:pt x="3784845" y="3242563"/>
                </a:cubicBezTo>
                <a:close/>
                <a:moveTo>
                  <a:pt x="5510828" y="3220217"/>
                </a:moveTo>
                <a:cubicBezTo>
                  <a:pt x="5493193" y="3220217"/>
                  <a:pt x="5472252" y="3228124"/>
                  <a:pt x="5465639" y="3239469"/>
                </a:cubicBezTo>
                <a:cubicBezTo>
                  <a:pt x="5451311" y="3263533"/>
                  <a:pt x="5476660" y="3263533"/>
                  <a:pt x="5514134" y="3239469"/>
                </a:cubicBezTo>
                <a:cubicBezTo>
                  <a:pt x="5539484" y="3223311"/>
                  <a:pt x="5538382" y="3220217"/>
                  <a:pt x="5510828" y="3220217"/>
                </a:cubicBezTo>
                <a:close/>
                <a:moveTo>
                  <a:pt x="460731" y="3215060"/>
                </a:moveTo>
                <a:cubicBezTo>
                  <a:pt x="461833" y="3216435"/>
                  <a:pt x="457424" y="3224342"/>
                  <a:pt x="445300" y="3239469"/>
                </a:cubicBezTo>
                <a:cubicBezTo>
                  <a:pt x="421053" y="3271097"/>
                  <a:pt x="405623" y="3281754"/>
                  <a:pt x="405623" y="3265940"/>
                </a:cubicBezTo>
                <a:cubicBezTo>
                  <a:pt x="405623" y="3261127"/>
                  <a:pt x="421053" y="3245657"/>
                  <a:pt x="438688" y="3231218"/>
                </a:cubicBezTo>
                <a:cubicBezTo>
                  <a:pt x="453016" y="3219529"/>
                  <a:pt x="459629" y="3214029"/>
                  <a:pt x="460731" y="3215060"/>
                </a:cubicBezTo>
                <a:close/>
                <a:moveTo>
                  <a:pt x="5995779" y="3201996"/>
                </a:moveTo>
                <a:cubicBezTo>
                  <a:pt x="5986960" y="3201996"/>
                  <a:pt x="5978144" y="3203715"/>
                  <a:pt x="5970428" y="3206809"/>
                </a:cubicBezTo>
                <a:cubicBezTo>
                  <a:pt x="5958304" y="3211622"/>
                  <a:pt x="5969326" y="3215747"/>
                  <a:pt x="5994676" y="3215747"/>
                </a:cubicBezTo>
                <a:cubicBezTo>
                  <a:pt x="6022230" y="3215747"/>
                  <a:pt x="6034354" y="3211622"/>
                  <a:pt x="6020026" y="3206809"/>
                </a:cubicBezTo>
                <a:cubicBezTo>
                  <a:pt x="6013412" y="3203715"/>
                  <a:pt x="6004595" y="3201996"/>
                  <a:pt x="5995779" y="3201996"/>
                </a:cubicBezTo>
                <a:close/>
                <a:moveTo>
                  <a:pt x="3933637" y="3200965"/>
                </a:moveTo>
                <a:cubicBezTo>
                  <a:pt x="3879631" y="3200965"/>
                  <a:pt x="3875222" y="3203371"/>
                  <a:pt x="3893959" y="3229499"/>
                </a:cubicBezTo>
                <a:cubicBezTo>
                  <a:pt x="3907185" y="3245657"/>
                  <a:pt x="3924820" y="3258720"/>
                  <a:pt x="3933637" y="3258720"/>
                </a:cubicBezTo>
                <a:cubicBezTo>
                  <a:pt x="3941352" y="3258720"/>
                  <a:pt x="3958986" y="3245657"/>
                  <a:pt x="3972212" y="3229499"/>
                </a:cubicBezTo>
                <a:cubicBezTo>
                  <a:pt x="3993153" y="3203371"/>
                  <a:pt x="3986540" y="3200965"/>
                  <a:pt x="3933637" y="3200965"/>
                </a:cubicBezTo>
                <a:close/>
                <a:moveTo>
                  <a:pt x="6239355" y="3089235"/>
                </a:moveTo>
                <a:cubicBezTo>
                  <a:pt x="6134651" y="3087516"/>
                  <a:pt x="5891072" y="3106081"/>
                  <a:pt x="5859110" y="3122926"/>
                </a:cubicBezTo>
                <a:cubicBezTo>
                  <a:pt x="5841476" y="3131177"/>
                  <a:pt x="5808410" y="3133583"/>
                  <a:pt x="5784163" y="3127051"/>
                </a:cubicBezTo>
                <a:cubicBezTo>
                  <a:pt x="5754405" y="3118801"/>
                  <a:pt x="5735668" y="3125676"/>
                  <a:pt x="5722442" y="3148366"/>
                </a:cubicBezTo>
                <a:cubicBezTo>
                  <a:pt x="5712523" y="3166243"/>
                  <a:pt x="5684970" y="3181369"/>
                  <a:pt x="5660722" y="3181369"/>
                </a:cubicBezTo>
                <a:cubicBezTo>
                  <a:pt x="5599000" y="3181369"/>
                  <a:pt x="5554914" y="3232593"/>
                  <a:pt x="5603409" y="3245657"/>
                </a:cubicBezTo>
                <a:cubicBezTo>
                  <a:pt x="5623248" y="3250469"/>
                  <a:pt x="5639780" y="3255283"/>
                  <a:pt x="5640883" y="3256658"/>
                </a:cubicBezTo>
                <a:cubicBezTo>
                  <a:pt x="5643086" y="3256658"/>
                  <a:pt x="5669538" y="3248751"/>
                  <a:pt x="5703706" y="3237406"/>
                </a:cubicBezTo>
                <a:cubicBezTo>
                  <a:pt x="5751098" y="3219529"/>
                  <a:pt x="5761018" y="3208184"/>
                  <a:pt x="5746690" y="3190651"/>
                </a:cubicBezTo>
                <a:cubicBezTo>
                  <a:pt x="5723544" y="3164524"/>
                  <a:pt x="5766528" y="3156617"/>
                  <a:pt x="6101585" y="3129114"/>
                </a:cubicBezTo>
                <a:cubicBezTo>
                  <a:pt x="6185350" y="3122582"/>
                  <a:pt x="6268012" y="3108143"/>
                  <a:pt x="6284544" y="3098517"/>
                </a:cubicBezTo>
                <a:cubicBezTo>
                  <a:pt x="6293361" y="3092673"/>
                  <a:pt x="6274624" y="3089923"/>
                  <a:pt x="6239355" y="3089235"/>
                </a:cubicBezTo>
                <a:close/>
                <a:moveTo>
                  <a:pt x="19728690" y="3057607"/>
                </a:moveTo>
                <a:cubicBezTo>
                  <a:pt x="19739712" y="3057607"/>
                  <a:pt x="19749632" y="3064827"/>
                  <a:pt x="19749632" y="3075828"/>
                </a:cubicBezTo>
                <a:cubicBezTo>
                  <a:pt x="19749632" y="3086829"/>
                  <a:pt x="19744120" y="3095423"/>
                  <a:pt x="19739712" y="3095423"/>
                </a:cubicBezTo>
                <a:cubicBezTo>
                  <a:pt x="19734202" y="3095423"/>
                  <a:pt x="19725384" y="3086829"/>
                  <a:pt x="19718770" y="3075828"/>
                </a:cubicBezTo>
                <a:cubicBezTo>
                  <a:pt x="19712158" y="3064827"/>
                  <a:pt x="19716566" y="3057607"/>
                  <a:pt x="19728690" y="3057607"/>
                </a:cubicBezTo>
                <a:close/>
                <a:moveTo>
                  <a:pt x="21303676" y="3045231"/>
                </a:moveTo>
                <a:cubicBezTo>
                  <a:pt x="21333436" y="3045231"/>
                  <a:pt x="21381930" y="3051419"/>
                  <a:pt x="21408382" y="3061389"/>
                </a:cubicBezTo>
                <a:cubicBezTo>
                  <a:pt x="21472308" y="3083047"/>
                  <a:pt x="21408382" y="3083047"/>
                  <a:pt x="21313596" y="3061389"/>
                </a:cubicBezTo>
                <a:cubicBezTo>
                  <a:pt x="21247466" y="3046606"/>
                  <a:pt x="21247466" y="3046950"/>
                  <a:pt x="21303676" y="3045231"/>
                </a:cubicBezTo>
                <a:close/>
                <a:moveTo>
                  <a:pt x="19707750" y="2986788"/>
                </a:moveTo>
                <a:cubicBezTo>
                  <a:pt x="19712158" y="2985413"/>
                  <a:pt x="19717668" y="2986444"/>
                  <a:pt x="19725384" y="2990226"/>
                </a:cubicBezTo>
                <a:cubicBezTo>
                  <a:pt x="19738610" y="2997101"/>
                  <a:pt x="19749632" y="3006040"/>
                  <a:pt x="19749632" y="3011540"/>
                </a:cubicBezTo>
                <a:cubicBezTo>
                  <a:pt x="19749632" y="3014978"/>
                  <a:pt x="19738610" y="3019791"/>
                  <a:pt x="19725384" y="3019791"/>
                </a:cubicBezTo>
                <a:cubicBezTo>
                  <a:pt x="19711056" y="3019791"/>
                  <a:pt x="19698932" y="3009821"/>
                  <a:pt x="19698932" y="2999164"/>
                </a:cubicBezTo>
                <a:cubicBezTo>
                  <a:pt x="19698932" y="2992976"/>
                  <a:pt x="19703340" y="2988507"/>
                  <a:pt x="19707750" y="2986788"/>
                </a:cubicBezTo>
                <a:close/>
                <a:moveTo>
                  <a:pt x="20792274" y="2972693"/>
                </a:moveTo>
                <a:cubicBezTo>
                  <a:pt x="20805500" y="2972693"/>
                  <a:pt x="20818726" y="2975787"/>
                  <a:pt x="20828646" y="2981631"/>
                </a:cubicBezTo>
                <a:cubicBezTo>
                  <a:pt x="20848484" y="2993663"/>
                  <a:pt x="20833054" y="3005696"/>
                  <a:pt x="20793376" y="3005696"/>
                </a:cubicBezTo>
                <a:cubicBezTo>
                  <a:pt x="20753700" y="3005696"/>
                  <a:pt x="20736064" y="2993663"/>
                  <a:pt x="20757006" y="2981631"/>
                </a:cubicBezTo>
                <a:cubicBezTo>
                  <a:pt x="20765822" y="2975787"/>
                  <a:pt x="20779048" y="2972693"/>
                  <a:pt x="20792274" y="2972693"/>
                </a:cubicBezTo>
                <a:close/>
                <a:moveTo>
                  <a:pt x="20613724" y="2957566"/>
                </a:moveTo>
                <a:cubicBezTo>
                  <a:pt x="20658914" y="2957566"/>
                  <a:pt x="20701898" y="2967880"/>
                  <a:pt x="20708510" y="2979912"/>
                </a:cubicBezTo>
                <a:cubicBezTo>
                  <a:pt x="20723940" y="3007759"/>
                  <a:pt x="20651198" y="3007759"/>
                  <a:pt x="20579558" y="2979912"/>
                </a:cubicBezTo>
                <a:cubicBezTo>
                  <a:pt x="20536574" y="2963755"/>
                  <a:pt x="20540982" y="2959629"/>
                  <a:pt x="20613724" y="2957566"/>
                </a:cubicBezTo>
                <a:close/>
                <a:moveTo>
                  <a:pt x="20984050" y="2940033"/>
                </a:moveTo>
                <a:cubicBezTo>
                  <a:pt x="21001684" y="2940033"/>
                  <a:pt x="21028136" y="2946221"/>
                  <a:pt x="21053486" y="2959629"/>
                </a:cubicBezTo>
                <a:cubicBezTo>
                  <a:pt x="21084346" y="2976818"/>
                  <a:pt x="21082142" y="2980943"/>
                  <a:pt x="21032546" y="2980943"/>
                </a:cubicBezTo>
                <a:cubicBezTo>
                  <a:pt x="20999480" y="2983006"/>
                  <a:pt x="20967518" y="2973037"/>
                  <a:pt x="20962008" y="2959629"/>
                </a:cubicBezTo>
                <a:cubicBezTo>
                  <a:pt x="20954292" y="2946221"/>
                  <a:pt x="20965314" y="2940033"/>
                  <a:pt x="20984050" y="2940033"/>
                </a:cubicBezTo>
                <a:close/>
                <a:moveTo>
                  <a:pt x="20893674" y="2911843"/>
                </a:moveTo>
                <a:cubicBezTo>
                  <a:pt x="20899184" y="2910124"/>
                  <a:pt x="20904694" y="2910812"/>
                  <a:pt x="20909104" y="2913562"/>
                </a:cubicBezTo>
                <a:cubicBezTo>
                  <a:pt x="20935556" y="2933158"/>
                  <a:pt x="20930044" y="2945190"/>
                  <a:pt x="20896980" y="2945190"/>
                </a:cubicBezTo>
                <a:cubicBezTo>
                  <a:pt x="20880448" y="2945190"/>
                  <a:pt x="20873834" y="2936252"/>
                  <a:pt x="20881550" y="2923875"/>
                </a:cubicBezTo>
                <a:cubicBezTo>
                  <a:pt x="20883754" y="2917687"/>
                  <a:pt x="20889264" y="2913562"/>
                  <a:pt x="20893674" y="2911843"/>
                </a:cubicBezTo>
                <a:close/>
                <a:moveTo>
                  <a:pt x="7633588" y="2908749"/>
                </a:moveTo>
                <a:cubicBezTo>
                  <a:pt x="7624771" y="2908749"/>
                  <a:pt x="7615953" y="2909781"/>
                  <a:pt x="7609340" y="2912187"/>
                </a:cubicBezTo>
                <a:cubicBezTo>
                  <a:pt x="7596114" y="2917000"/>
                  <a:pt x="7607136" y="2922501"/>
                  <a:pt x="7632486" y="2922501"/>
                </a:cubicBezTo>
                <a:cubicBezTo>
                  <a:pt x="7660040" y="2922501"/>
                  <a:pt x="7669959" y="2917000"/>
                  <a:pt x="7656733" y="2912187"/>
                </a:cubicBezTo>
                <a:cubicBezTo>
                  <a:pt x="7651222" y="2909781"/>
                  <a:pt x="7642405" y="2908749"/>
                  <a:pt x="7633588" y="2908749"/>
                </a:cubicBezTo>
                <a:close/>
                <a:moveTo>
                  <a:pt x="7747110" y="2888122"/>
                </a:moveTo>
                <a:cubicBezTo>
                  <a:pt x="7740497" y="2888122"/>
                  <a:pt x="7733884" y="2889497"/>
                  <a:pt x="7727271" y="2892935"/>
                </a:cubicBezTo>
                <a:cubicBezTo>
                  <a:pt x="7710738" y="2897748"/>
                  <a:pt x="7715148" y="2902905"/>
                  <a:pt x="7738292" y="2904280"/>
                </a:cubicBezTo>
                <a:cubicBezTo>
                  <a:pt x="7757030" y="2904280"/>
                  <a:pt x="7769153" y="2900842"/>
                  <a:pt x="7762540" y="2892935"/>
                </a:cubicBezTo>
                <a:cubicBezTo>
                  <a:pt x="7760336" y="2889497"/>
                  <a:pt x="7754825" y="2888122"/>
                  <a:pt x="7747110" y="2888122"/>
                </a:cubicBezTo>
                <a:close/>
                <a:moveTo>
                  <a:pt x="20737166" y="2875746"/>
                </a:moveTo>
                <a:cubicBezTo>
                  <a:pt x="20740474" y="2875058"/>
                  <a:pt x="20757006" y="2879184"/>
                  <a:pt x="20787866" y="2887778"/>
                </a:cubicBezTo>
                <a:cubicBezTo>
                  <a:pt x="20858404" y="2907718"/>
                  <a:pt x="20872732" y="2920781"/>
                  <a:pt x="20827544" y="2920781"/>
                </a:cubicBezTo>
                <a:cubicBezTo>
                  <a:pt x="20812114" y="2920781"/>
                  <a:pt x="20782356" y="2909093"/>
                  <a:pt x="20759210" y="2894998"/>
                </a:cubicBezTo>
                <a:cubicBezTo>
                  <a:pt x="20741576" y="2882621"/>
                  <a:pt x="20733860" y="2876777"/>
                  <a:pt x="20737166" y="2875746"/>
                </a:cubicBezTo>
                <a:close/>
                <a:moveTo>
                  <a:pt x="1570606" y="2812146"/>
                </a:moveTo>
                <a:cubicBezTo>
                  <a:pt x="1566197" y="2806989"/>
                  <a:pt x="1543052" y="2816959"/>
                  <a:pt x="1498966" y="2839649"/>
                </a:cubicBezTo>
                <a:cubicBezTo>
                  <a:pt x="1464798" y="2857525"/>
                  <a:pt x="1422916" y="2880215"/>
                  <a:pt x="1403078" y="2890185"/>
                </a:cubicBezTo>
                <a:cubicBezTo>
                  <a:pt x="1195871" y="2995039"/>
                  <a:pt x="1022833" y="3101611"/>
                  <a:pt x="1058101" y="3101611"/>
                </a:cubicBezTo>
                <a:cubicBezTo>
                  <a:pt x="1070225" y="3101611"/>
                  <a:pt x="1159500" y="3065858"/>
                  <a:pt x="1255388" y="3023917"/>
                </a:cubicBezTo>
                <a:cubicBezTo>
                  <a:pt x="1352378" y="2980256"/>
                  <a:pt x="1442755" y="2945190"/>
                  <a:pt x="1457084" y="2945190"/>
                </a:cubicBezTo>
                <a:cubicBezTo>
                  <a:pt x="1470310" y="2945190"/>
                  <a:pt x="1505579" y="2913906"/>
                  <a:pt x="1533133" y="2876433"/>
                </a:cubicBezTo>
                <a:cubicBezTo>
                  <a:pt x="1561788" y="2837930"/>
                  <a:pt x="1576117" y="2817647"/>
                  <a:pt x="1570606" y="2812146"/>
                </a:cubicBezTo>
                <a:close/>
                <a:moveTo>
                  <a:pt x="7993994" y="2810427"/>
                </a:moveTo>
                <a:cubicBezTo>
                  <a:pt x="7964236" y="2812490"/>
                  <a:pt x="7919047" y="2821428"/>
                  <a:pt x="7873858" y="2837586"/>
                </a:cubicBezTo>
                <a:lnTo>
                  <a:pt x="7798912" y="2865433"/>
                </a:lnTo>
                <a:lnTo>
                  <a:pt x="7902515" y="2854087"/>
                </a:lnTo>
                <a:cubicBezTo>
                  <a:pt x="7960929" y="2849275"/>
                  <a:pt x="8018242" y="2836211"/>
                  <a:pt x="8027058" y="2826585"/>
                </a:cubicBezTo>
                <a:cubicBezTo>
                  <a:pt x="8041387" y="2812833"/>
                  <a:pt x="8024854" y="2808021"/>
                  <a:pt x="7993994" y="2810427"/>
                </a:cubicBezTo>
                <a:close/>
                <a:moveTo>
                  <a:pt x="8827227" y="2751640"/>
                </a:moveTo>
                <a:cubicBezTo>
                  <a:pt x="8820614" y="2751297"/>
                  <a:pt x="8812899" y="2752671"/>
                  <a:pt x="8806286" y="2755765"/>
                </a:cubicBezTo>
                <a:cubicBezTo>
                  <a:pt x="8790855" y="2762297"/>
                  <a:pt x="8795264" y="2765391"/>
                  <a:pt x="8817307" y="2767111"/>
                </a:cubicBezTo>
                <a:cubicBezTo>
                  <a:pt x="8837146" y="2768485"/>
                  <a:pt x="8848168" y="2763673"/>
                  <a:pt x="8842657" y="2757141"/>
                </a:cubicBezTo>
                <a:cubicBezTo>
                  <a:pt x="8839350" y="2754047"/>
                  <a:pt x="8832737" y="2751984"/>
                  <a:pt x="8827227" y="2751640"/>
                </a:cubicBezTo>
                <a:close/>
                <a:moveTo>
                  <a:pt x="8448084" y="2691478"/>
                </a:moveTo>
                <a:cubicBezTo>
                  <a:pt x="8403997" y="2693197"/>
                  <a:pt x="8343378" y="2702479"/>
                  <a:pt x="8269534" y="2720356"/>
                </a:cubicBezTo>
                <a:cubicBezTo>
                  <a:pt x="8093188" y="2762297"/>
                  <a:pt x="8077758" y="2768142"/>
                  <a:pt x="8125151" y="2787737"/>
                </a:cubicBezTo>
                <a:cubicBezTo>
                  <a:pt x="8147194" y="2795645"/>
                  <a:pt x="8181361" y="2795645"/>
                  <a:pt x="8202302" y="2787737"/>
                </a:cubicBezTo>
                <a:cubicBezTo>
                  <a:pt x="8223243" y="2779487"/>
                  <a:pt x="8295986" y="2768142"/>
                  <a:pt x="8363218" y="2759891"/>
                </a:cubicBezTo>
                <a:cubicBezTo>
                  <a:pt x="8448084" y="2750265"/>
                  <a:pt x="8481149" y="2752328"/>
                  <a:pt x="8473433" y="2767111"/>
                </a:cubicBezTo>
                <a:cubicBezTo>
                  <a:pt x="8456901" y="2794613"/>
                  <a:pt x="8469025" y="2792551"/>
                  <a:pt x="8560504" y="2765048"/>
                </a:cubicBezTo>
                <a:cubicBezTo>
                  <a:pt x="8642064" y="2740639"/>
                  <a:pt x="8667413" y="2700760"/>
                  <a:pt x="8590262" y="2720356"/>
                </a:cubicBezTo>
                <a:cubicBezTo>
                  <a:pt x="8563810" y="2726544"/>
                  <a:pt x="8538461" y="2723106"/>
                  <a:pt x="8530746" y="2711761"/>
                </a:cubicBezTo>
                <a:cubicBezTo>
                  <a:pt x="8521928" y="2696635"/>
                  <a:pt x="8493272" y="2690103"/>
                  <a:pt x="8448084" y="2691478"/>
                </a:cubicBezTo>
                <a:close/>
                <a:moveTo>
                  <a:pt x="1915582" y="2675320"/>
                </a:moveTo>
                <a:cubicBezTo>
                  <a:pt x="1881415" y="2663975"/>
                  <a:pt x="1814184" y="2706949"/>
                  <a:pt x="1814184" y="2740983"/>
                </a:cubicBezTo>
                <a:cubicBezTo>
                  <a:pt x="1814184" y="2765048"/>
                  <a:pt x="1827409" y="2761610"/>
                  <a:pt x="1875904" y="2726200"/>
                </a:cubicBezTo>
                <a:cubicBezTo>
                  <a:pt x="1908969" y="2701792"/>
                  <a:pt x="1926604" y="2680133"/>
                  <a:pt x="1915582" y="2675320"/>
                </a:cubicBezTo>
                <a:close/>
                <a:moveTo>
                  <a:pt x="21204482" y="2670163"/>
                </a:moveTo>
                <a:cubicBezTo>
                  <a:pt x="21215504" y="2657787"/>
                  <a:pt x="21409484" y="2722763"/>
                  <a:pt x="21409484" y="2738577"/>
                </a:cubicBezTo>
                <a:cubicBezTo>
                  <a:pt x="21409484" y="2757828"/>
                  <a:pt x="21321312" y="2742702"/>
                  <a:pt x="21259590" y="2713137"/>
                </a:cubicBezTo>
                <a:cubicBezTo>
                  <a:pt x="21222116" y="2695603"/>
                  <a:pt x="21197870" y="2675320"/>
                  <a:pt x="21204482" y="2670163"/>
                </a:cubicBezTo>
                <a:close/>
                <a:moveTo>
                  <a:pt x="22084006" y="2646443"/>
                </a:moveTo>
                <a:cubicBezTo>
                  <a:pt x="22090618" y="2646443"/>
                  <a:pt x="22097232" y="2647818"/>
                  <a:pt x="22101640" y="2651599"/>
                </a:cubicBezTo>
                <a:cubicBezTo>
                  <a:pt x="22111560" y="2658819"/>
                  <a:pt x="22111560" y="2670163"/>
                  <a:pt x="22101640" y="2677383"/>
                </a:cubicBezTo>
                <a:cubicBezTo>
                  <a:pt x="22091722" y="2684603"/>
                  <a:pt x="22075188" y="2684603"/>
                  <a:pt x="22066372" y="2677383"/>
                </a:cubicBezTo>
                <a:cubicBezTo>
                  <a:pt x="22056452" y="2670163"/>
                  <a:pt x="22056452" y="2658819"/>
                  <a:pt x="22066372" y="2651599"/>
                </a:cubicBezTo>
                <a:cubicBezTo>
                  <a:pt x="22070780" y="2647818"/>
                  <a:pt x="22077394" y="2646443"/>
                  <a:pt x="22084006" y="2646443"/>
                </a:cubicBezTo>
                <a:close/>
                <a:moveTo>
                  <a:pt x="1136355" y="2608283"/>
                </a:moveTo>
                <a:cubicBezTo>
                  <a:pt x="1140764" y="2608283"/>
                  <a:pt x="1145172" y="2610345"/>
                  <a:pt x="1148479" y="2613783"/>
                </a:cubicBezTo>
                <a:cubicBezTo>
                  <a:pt x="1156194" y="2621003"/>
                  <a:pt x="1156194" y="2633035"/>
                  <a:pt x="1148479" y="2640598"/>
                </a:cubicBezTo>
                <a:cubicBezTo>
                  <a:pt x="1141865" y="2647818"/>
                  <a:pt x="1129742" y="2647818"/>
                  <a:pt x="1123129" y="2640598"/>
                </a:cubicBezTo>
                <a:cubicBezTo>
                  <a:pt x="1115414" y="2633035"/>
                  <a:pt x="1115414" y="2621003"/>
                  <a:pt x="1123129" y="2613783"/>
                </a:cubicBezTo>
                <a:cubicBezTo>
                  <a:pt x="1126436" y="2610345"/>
                  <a:pt x="1131946" y="2608283"/>
                  <a:pt x="1136355" y="2608283"/>
                </a:cubicBezTo>
                <a:close/>
                <a:moveTo>
                  <a:pt x="9580002" y="2606564"/>
                </a:moveTo>
                <a:cubicBezTo>
                  <a:pt x="9405861" y="2608283"/>
                  <a:pt x="9140240" y="2639223"/>
                  <a:pt x="9096154" y="2661913"/>
                </a:cubicBezTo>
                <a:cubicBezTo>
                  <a:pt x="9066395" y="2676352"/>
                  <a:pt x="9028923" y="2689759"/>
                  <a:pt x="9012390" y="2689759"/>
                </a:cubicBezTo>
                <a:cubicBezTo>
                  <a:pt x="8994755" y="2689759"/>
                  <a:pt x="8982631" y="2698697"/>
                  <a:pt x="8982631" y="2710043"/>
                </a:cubicBezTo>
                <a:cubicBezTo>
                  <a:pt x="8982631" y="2734107"/>
                  <a:pt x="9016798" y="2734451"/>
                  <a:pt x="9204165" y="2706949"/>
                </a:cubicBezTo>
                <a:cubicBezTo>
                  <a:pt x="9291236" y="2694229"/>
                  <a:pt x="9368387" y="2672226"/>
                  <a:pt x="9380511" y="2656069"/>
                </a:cubicBezTo>
                <a:cubicBezTo>
                  <a:pt x="9392635" y="2641286"/>
                  <a:pt x="9420189" y="2633035"/>
                  <a:pt x="9438925" y="2639567"/>
                </a:cubicBezTo>
                <a:cubicBezTo>
                  <a:pt x="9458764" y="2644380"/>
                  <a:pt x="9517179" y="2641973"/>
                  <a:pt x="9570082" y="2632004"/>
                </a:cubicBezTo>
                <a:cubicBezTo>
                  <a:pt x="9646131" y="2619284"/>
                  <a:pt x="9651642" y="2606564"/>
                  <a:pt x="9580002" y="2606564"/>
                </a:cubicBezTo>
                <a:close/>
                <a:moveTo>
                  <a:pt x="20561924" y="2580093"/>
                </a:moveTo>
                <a:cubicBezTo>
                  <a:pt x="20569638" y="2580780"/>
                  <a:pt x="20575150" y="2585593"/>
                  <a:pt x="20578456" y="2592469"/>
                </a:cubicBezTo>
                <a:cubicBezTo>
                  <a:pt x="20586170" y="2605876"/>
                  <a:pt x="20574046" y="2615158"/>
                  <a:pt x="20553106" y="2611721"/>
                </a:cubicBezTo>
                <a:cubicBezTo>
                  <a:pt x="20528858" y="2608627"/>
                  <a:pt x="20523348" y="2601751"/>
                  <a:pt x="20538778" y="2588343"/>
                </a:cubicBezTo>
                <a:cubicBezTo>
                  <a:pt x="20546492" y="2581811"/>
                  <a:pt x="20555310" y="2579405"/>
                  <a:pt x="20561924" y="2580093"/>
                </a:cubicBezTo>
                <a:close/>
                <a:moveTo>
                  <a:pt x="2363059" y="2535401"/>
                </a:moveTo>
                <a:cubicBezTo>
                  <a:pt x="2338811" y="2537807"/>
                  <a:pt x="2298033" y="2546402"/>
                  <a:pt x="2246230" y="2562559"/>
                </a:cubicBezTo>
                <a:cubicBezTo>
                  <a:pt x="2194428" y="2580436"/>
                  <a:pt x="2130503" y="2598657"/>
                  <a:pt x="2104052" y="2603470"/>
                </a:cubicBezTo>
                <a:cubicBezTo>
                  <a:pt x="2046739" y="2616533"/>
                  <a:pt x="2025798" y="2627191"/>
                  <a:pt x="2025798" y="2651599"/>
                </a:cubicBezTo>
                <a:cubicBezTo>
                  <a:pt x="2025798" y="2661225"/>
                  <a:pt x="2056658" y="2658475"/>
                  <a:pt x="2091928" y="2642317"/>
                </a:cubicBezTo>
                <a:cubicBezTo>
                  <a:pt x="2129401" y="2627878"/>
                  <a:pt x="2163568" y="2619971"/>
                  <a:pt x="2167976" y="2625128"/>
                </a:cubicBezTo>
                <a:cubicBezTo>
                  <a:pt x="2178999" y="2636129"/>
                  <a:pt x="2354242" y="2574592"/>
                  <a:pt x="2381796" y="2550183"/>
                </a:cubicBezTo>
                <a:cubicBezTo>
                  <a:pt x="2396124" y="2537463"/>
                  <a:pt x="2387306" y="2532994"/>
                  <a:pt x="2363059" y="2535401"/>
                </a:cubicBezTo>
                <a:close/>
                <a:moveTo>
                  <a:pt x="2755428" y="2515805"/>
                </a:moveTo>
                <a:cubicBezTo>
                  <a:pt x="2727874" y="2518899"/>
                  <a:pt x="2689298" y="2529556"/>
                  <a:pt x="2662846" y="2545714"/>
                </a:cubicBezTo>
                <a:cubicBezTo>
                  <a:pt x="2615454" y="2574592"/>
                  <a:pt x="2615454" y="2574936"/>
                  <a:pt x="2691502" y="2561872"/>
                </a:cubicBezTo>
                <a:cubicBezTo>
                  <a:pt x="2733384" y="2555340"/>
                  <a:pt x="2776369" y="2541933"/>
                  <a:pt x="2786288" y="2531963"/>
                </a:cubicBezTo>
                <a:cubicBezTo>
                  <a:pt x="2801718" y="2516836"/>
                  <a:pt x="2784084" y="2512711"/>
                  <a:pt x="2755428" y="2515805"/>
                </a:cubicBezTo>
                <a:close/>
                <a:moveTo>
                  <a:pt x="22605328" y="2462519"/>
                </a:moveTo>
                <a:cubicBezTo>
                  <a:pt x="22613042" y="2461143"/>
                  <a:pt x="22621860" y="2462175"/>
                  <a:pt x="22629576" y="2465957"/>
                </a:cubicBezTo>
                <a:cubicBezTo>
                  <a:pt x="22670356" y="2482802"/>
                  <a:pt x="22664844" y="2496209"/>
                  <a:pt x="22617452" y="2496209"/>
                </a:cubicBezTo>
                <a:cubicBezTo>
                  <a:pt x="22595408" y="2496209"/>
                  <a:pt x="22583284" y="2486927"/>
                  <a:pt x="22589898" y="2475582"/>
                </a:cubicBezTo>
                <a:cubicBezTo>
                  <a:pt x="22592102" y="2469051"/>
                  <a:pt x="22598714" y="2464237"/>
                  <a:pt x="22605328" y="2462519"/>
                </a:cubicBezTo>
                <a:close/>
                <a:moveTo>
                  <a:pt x="20155226" y="2410607"/>
                </a:moveTo>
                <a:cubicBezTo>
                  <a:pt x="20167350" y="2410607"/>
                  <a:pt x="20182780" y="2412670"/>
                  <a:pt x="20199312" y="2416452"/>
                </a:cubicBezTo>
                <a:cubicBezTo>
                  <a:pt x="20232378" y="2422983"/>
                  <a:pt x="20277566" y="2433297"/>
                  <a:pt x="20299610" y="2437079"/>
                </a:cubicBezTo>
                <a:cubicBezTo>
                  <a:pt x="20349206" y="2446361"/>
                  <a:pt x="20264340" y="2446361"/>
                  <a:pt x="20189394" y="2436047"/>
                </a:cubicBezTo>
                <a:cubicBezTo>
                  <a:pt x="20160736" y="2433297"/>
                  <a:pt x="20136490" y="2424359"/>
                  <a:pt x="20136490" y="2416452"/>
                </a:cubicBezTo>
                <a:cubicBezTo>
                  <a:pt x="20136490" y="2412670"/>
                  <a:pt x="20144204" y="2410607"/>
                  <a:pt x="20155226" y="2410607"/>
                </a:cubicBezTo>
                <a:close/>
                <a:moveTo>
                  <a:pt x="22527074" y="2408889"/>
                </a:moveTo>
                <a:cubicBezTo>
                  <a:pt x="22531482" y="2408889"/>
                  <a:pt x="22536994" y="2410951"/>
                  <a:pt x="22540300" y="2414733"/>
                </a:cubicBezTo>
                <a:cubicBezTo>
                  <a:pt x="22546914" y="2421952"/>
                  <a:pt x="22546914" y="2432609"/>
                  <a:pt x="22540300" y="2440173"/>
                </a:cubicBezTo>
                <a:cubicBezTo>
                  <a:pt x="22532586" y="2447392"/>
                  <a:pt x="22520462" y="2447392"/>
                  <a:pt x="22513848" y="2440173"/>
                </a:cubicBezTo>
                <a:cubicBezTo>
                  <a:pt x="22506134" y="2432609"/>
                  <a:pt x="22506134" y="2421952"/>
                  <a:pt x="22513848" y="2414733"/>
                </a:cubicBezTo>
                <a:cubicBezTo>
                  <a:pt x="22517154" y="2410951"/>
                  <a:pt x="22522666" y="2408889"/>
                  <a:pt x="22527074" y="2408889"/>
                </a:cubicBezTo>
                <a:close/>
                <a:moveTo>
                  <a:pt x="21003890" y="2386886"/>
                </a:moveTo>
                <a:cubicBezTo>
                  <a:pt x="21018218" y="2386886"/>
                  <a:pt x="21032546" y="2389293"/>
                  <a:pt x="21041362" y="2395137"/>
                </a:cubicBezTo>
                <a:cubicBezTo>
                  <a:pt x="21060100" y="2407169"/>
                  <a:pt x="21039158" y="2419889"/>
                  <a:pt x="20995072" y="2419889"/>
                </a:cubicBezTo>
                <a:cubicBezTo>
                  <a:pt x="20952088" y="2419889"/>
                  <a:pt x="20935556" y="2407169"/>
                  <a:pt x="20960906" y="2395137"/>
                </a:cubicBezTo>
                <a:cubicBezTo>
                  <a:pt x="20974132" y="2389293"/>
                  <a:pt x="20989562" y="2386886"/>
                  <a:pt x="21003890" y="2386886"/>
                </a:cubicBezTo>
                <a:close/>
                <a:moveTo>
                  <a:pt x="20828646" y="2386199"/>
                </a:moveTo>
                <a:cubicBezTo>
                  <a:pt x="20840770" y="2386543"/>
                  <a:pt x="20851792" y="2390324"/>
                  <a:pt x="20858404" y="2398231"/>
                </a:cubicBezTo>
                <a:cubicBezTo>
                  <a:pt x="20872732" y="2410263"/>
                  <a:pt x="20855098" y="2421609"/>
                  <a:pt x="20820930" y="2417827"/>
                </a:cubicBezTo>
                <a:cubicBezTo>
                  <a:pt x="20785662" y="2417827"/>
                  <a:pt x="20772436" y="2405795"/>
                  <a:pt x="20794478" y="2394106"/>
                </a:cubicBezTo>
                <a:cubicBezTo>
                  <a:pt x="20805500" y="2387918"/>
                  <a:pt x="20817624" y="2385511"/>
                  <a:pt x="20828646" y="2386199"/>
                </a:cubicBezTo>
                <a:close/>
                <a:moveTo>
                  <a:pt x="21236446" y="2329818"/>
                </a:moveTo>
                <a:cubicBezTo>
                  <a:pt x="21243058" y="2330162"/>
                  <a:pt x="21249670" y="2333944"/>
                  <a:pt x="21252978" y="2340819"/>
                </a:cubicBezTo>
                <a:cubicBezTo>
                  <a:pt x="21260692" y="2354915"/>
                  <a:pt x="21248568" y="2365572"/>
                  <a:pt x="21226526" y="2362134"/>
                </a:cubicBezTo>
                <a:cubicBezTo>
                  <a:pt x="21203380" y="2362134"/>
                  <a:pt x="21197870" y="2352164"/>
                  <a:pt x="21214402" y="2338069"/>
                </a:cubicBezTo>
                <a:cubicBezTo>
                  <a:pt x="21221014" y="2332912"/>
                  <a:pt x="21228730" y="2329131"/>
                  <a:pt x="21236446" y="2329818"/>
                </a:cubicBezTo>
                <a:close/>
                <a:moveTo>
                  <a:pt x="21947338" y="2306097"/>
                </a:moveTo>
                <a:cubicBezTo>
                  <a:pt x="21953952" y="2307129"/>
                  <a:pt x="21961666" y="2310567"/>
                  <a:pt x="21964972" y="2317442"/>
                </a:cubicBezTo>
                <a:cubicBezTo>
                  <a:pt x="21971586" y="2330850"/>
                  <a:pt x="21958360" y="2341507"/>
                  <a:pt x="21936316" y="2338069"/>
                </a:cubicBezTo>
                <a:cubicBezTo>
                  <a:pt x="21913172" y="2338069"/>
                  <a:pt x="21909864" y="2327755"/>
                  <a:pt x="21925296" y="2314348"/>
                </a:cubicBezTo>
                <a:cubicBezTo>
                  <a:pt x="21933010" y="2307473"/>
                  <a:pt x="21939624" y="2305410"/>
                  <a:pt x="21947338" y="2306097"/>
                </a:cubicBezTo>
                <a:close/>
                <a:moveTo>
                  <a:pt x="21665186" y="2282720"/>
                </a:moveTo>
                <a:cubicBezTo>
                  <a:pt x="21720294" y="2285470"/>
                  <a:pt x="21787526" y="2294409"/>
                  <a:pt x="21829408" y="2307129"/>
                </a:cubicBezTo>
                <a:cubicBezTo>
                  <a:pt x="21892230" y="2327412"/>
                  <a:pt x="21893332" y="2329131"/>
                  <a:pt x="21843736" y="2330850"/>
                </a:cubicBezTo>
                <a:cubicBezTo>
                  <a:pt x="21783116" y="2332569"/>
                  <a:pt x="21773196" y="2364541"/>
                  <a:pt x="21829408" y="2384823"/>
                </a:cubicBezTo>
                <a:cubicBezTo>
                  <a:pt x="21920886" y="2415420"/>
                  <a:pt x="21853654" y="2436047"/>
                  <a:pt x="21658572" y="2436047"/>
                </a:cubicBezTo>
                <a:cubicBezTo>
                  <a:pt x="21545050" y="2436047"/>
                  <a:pt x="21440344" y="2439829"/>
                  <a:pt x="21426016" y="2443267"/>
                </a:cubicBezTo>
                <a:cubicBezTo>
                  <a:pt x="21412790" y="2446705"/>
                  <a:pt x="21354376" y="2443267"/>
                  <a:pt x="21295962" y="2438110"/>
                </a:cubicBezTo>
                <a:cubicBezTo>
                  <a:pt x="21223220" y="2429515"/>
                  <a:pt x="21277224" y="2422296"/>
                  <a:pt x="21477818" y="2415420"/>
                </a:cubicBezTo>
                <a:cubicBezTo>
                  <a:pt x="21747848" y="2403388"/>
                  <a:pt x="21759972" y="2401669"/>
                  <a:pt x="21701556" y="2374510"/>
                </a:cubicBezTo>
                <a:cubicBezTo>
                  <a:pt x="21667390" y="2357665"/>
                  <a:pt x="21639836" y="2337038"/>
                  <a:pt x="21639836" y="2328443"/>
                </a:cubicBezTo>
                <a:cubicBezTo>
                  <a:pt x="21639836" y="2318473"/>
                  <a:pt x="21626610" y="2312285"/>
                  <a:pt x="21611180" y="2312285"/>
                </a:cubicBezTo>
                <a:cubicBezTo>
                  <a:pt x="21596852" y="2312285"/>
                  <a:pt x="21579216" y="2305066"/>
                  <a:pt x="21573706" y="2294753"/>
                </a:cubicBezTo>
                <a:cubicBezTo>
                  <a:pt x="21568196" y="2282720"/>
                  <a:pt x="21610078" y="2279970"/>
                  <a:pt x="21665186" y="2282720"/>
                </a:cubicBezTo>
                <a:close/>
                <a:moveTo>
                  <a:pt x="19890708" y="2258999"/>
                </a:moveTo>
                <a:cubicBezTo>
                  <a:pt x="19866460" y="2258999"/>
                  <a:pt x="19867562" y="2264843"/>
                  <a:pt x="19897320" y="2287533"/>
                </a:cubicBezTo>
                <a:cubicBezTo>
                  <a:pt x="19918262" y="2303691"/>
                  <a:pt x="19949122" y="2317442"/>
                  <a:pt x="19965654" y="2317442"/>
                </a:cubicBezTo>
                <a:cubicBezTo>
                  <a:pt x="19989902" y="2315723"/>
                  <a:pt x="19986596" y="2310223"/>
                  <a:pt x="19957940" y="2287533"/>
                </a:cubicBezTo>
                <a:cubicBezTo>
                  <a:pt x="19936998" y="2271375"/>
                  <a:pt x="19907240" y="2258999"/>
                  <a:pt x="19890708" y="2258999"/>
                </a:cubicBezTo>
                <a:close/>
                <a:moveTo>
                  <a:pt x="21234240" y="2223245"/>
                </a:moveTo>
                <a:cubicBezTo>
                  <a:pt x="21244160" y="2223933"/>
                  <a:pt x="21252978" y="2227715"/>
                  <a:pt x="21259590" y="2235622"/>
                </a:cubicBezTo>
                <a:cubicBezTo>
                  <a:pt x="21271714" y="2247310"/>
                  <a:pt x="21258488" y="2260030"/>
                  <a:pt x="21226526" y="2256249"/>
                </a:cubicBezTo>
                <a:cubicBezTo>
                  <a:pt x="21194562" y="2256249"/>
                  <a:pt x="21184644" y="2244216"/>
                  <a:pt x="21202278" y="2232528"/>
                </a:cubicBezTo>
                <a:cubicBezTo>
                  <a:pt x="21212198" y="2226683"/>
                  <a:pt x="21223220" y="2222902"/>
                  <a:pt x="21234240" y="2223245"/>
                </a:cubicBezTo>
                <a:close/>
                <a:moveTo>
                  <a:pt x="22091722" y="2201931"/>
                </a:moveTo>
                <a:cubicBezTo>
                  <a:pt x="22129194" y="2202962"/>
                  <a:pt x="22177690" y="2207775"/>
                  <a:pt x="22236104" y="2215339"/>
                </a:cubicBezTo>
                <a:cubicBezTo>
                  <a:pt x="22338604" y="2228746"/>
                  <a:pt x="22460944" y="2242841"/>
                  <a:pt x="22507236" y="2247998"/>
                </a:cubicBezTo>
                <a:cubicBezTo>
                  <a:pt x="22555730" y="2252811"/>
                  <a:pt x="22602022" y="2266562"/>
                  <a:pt x="22611940" y="2276532"/>
                </a:cubicBezTo>
                <a:cubicBezTo>
                  <a:pt x="22632882" y="2296471"/>
                  <a:pt x="22620758" y="2296471"/>
                  <a:pt x="22468660" y="2273438"/>
                </a:cubicBezTo>
                <a:cubicBezTo>
                  <a:pt x="22411348" y="2264843"/>
                  <a:pt x="22279088" y="2251092"/>
                  <a:pt x="22175486" y="2242841"/>
                </a:cubicBezTo>
                <a:cubicBezTo>
                  <a:pt x="22041022" y="2232871"/>
                  <a:pt x="21996936" y="2223589"/>
                  <a:pt x="22018978" y="2210182"/>
                </a:cubicBezTo>
                <a:cubicBezTo>
                  <a:pt x="22030000" y="2203650"/>
                  <a:pt x="22054248" y="2200900"/>
                  <a:pt x="22091722" y="2201931"/>
                </a:cubicBezTo>
                <a:close/>
                <a:moveTo>
                  <a:pt x="19649334" y="2188867"/>
                </a:moveTo>
                <a:cubicBezTo>
                  <a:pt x="19599738" y="2183367"/>
                  <a:pt x="19563366" y="2188867"/>
                  <a:pt x="19584308" y="2209151"/>
                </a:cubicBezTo>
                <a:cubicBezTo>
                  <a:pt x="19588716" y="2213963"/>
                  <a:pt x="19623986" y="2222214"/>
                  <a:pt x="19664766" y="2225308"/>
                </a:cubicBezTo>
                <a:cubicBezTo>
                  <a:pt x="19703340" y="2230121"/>
                  <a:pt x="19741916" y="2239403"/>
                  <a:pt x="19748530" y="2245935"/>
                </a:cubicBezTo>
                <a:cubicBezTo>
                  <a:pt x="19755142" y="2252467"/>
                  <a:pt x="19773878" y="2258655"/>
                  <a:pt x="19790412" y="2256936"/>
                </a:cubicBezTo>
                <a:cubicBezTo>
                  <a:pt x="19817966" y="2256936"/>
                  <a:pt x="19816864" y="2254186"/>
                  <a:pt x="19787104" y="2231496"/>
                </a:cubicBezTo>
                <a:cubicBezTo>
                  <a:pt x="19759550" y="2209838"/>
                  <a:pt x="19697830" y="2194024"/>
                  <a:pt x="19649334" y="2188867"/>
                </a:cubicBezTo>
                <a:close/>
                <a:moveTo>
                  <a:pt x="20222458" y="2153457"/>
                </a:moveTo>
                <a:cubicBezTo>
                  <a:pt x="20215844" y="2154833"/>
                  <a:pt x="20210334" y="2157583"/>
                  <a:pt x="20208130" y="2162052"/>
                </a:cubicBezTo>
                <a:cubicBezTo>
                  <a:pt x="20201516" y="2172022"/>
                  <a:pt x="20213640" y="2179241"/>
                  <a:pt x="20234582" y="2179241"/>
                </a:cubicBezTo>
                <a:cubicBezTo>
                  <a:pt x="20257728" y="2179241"/>
                  <a:pt x="20275362" y="2176491"/>
                  <a:pt x="20275362" y="2173397"/>
                </a:cubicBezTo>
                <a:cubicBezTo>
                  <a:pt x="20275362" y="2163771"/>
                  <a:pt x="20261034" y="2156551"/>
                  <a:pt x="20245604" y="2153801"/>
                </a:cubicBezTo>
                <a:cubicBezTo>
                  <a:pt x="20237888" y="2152426"/>
                  <a:pt x="20229070" y="2152083"/>
                  <a:pt x="20222458" y="2153457"/>
                </a:cubicBezTo>
                <a:close/>
                <a:moveTo>
                  <a:pt x="18454594" y="2144863"/>
                </a:moveTo>
                <a:cubicBezTo>
                  <a:pt x="18336662" y="2144863"/>
                  <a:pt x="18259512" y="2151051"/>
                  <a:pt x="18278248" y="2158958"/>
                </a:cubicBezTo>
                <a:cubicBezTo>
                  <a:pt x="18333356" y="2179929"/>
                  <a:pt x="18751074" y="2183711"/>
                  <a:pt x="18704784" y="2161021"/>
                </a:cubicBezTo>
                <a:cubicBezTo>
                  <a:pt x="18681638" y="2152770"/>
                  <a:pt x="18570320" y="2144863"/>
                  <a:pt x="18454594" y="2144863"/>
                </a:cubicBezTo>
                <a:close/>
                <a:moveTo>
                  <a:pt x="21816182" y="2074044"/>
                </a:moveTo>
                <a:cubicBezTo>
                  <a:pt x="21832714" y="2074044"/>
                  <a:pt x="21848144" y="2077481"/>
                  <a:pt x="21860268" y="2084357"/>
                </a:cubicBezTo>
                <a:cubicBezTo>
                  <a:pt x="21883412" y="2098109"/>
                  <a:pt x="21864676" y="2107047"/>
                  <a:pt x="21816182" y="2107047"/>
                </a:cubicBezTo>
                <a:cubicBezTo>
                  <a:pt x="21766584" y="2107047"/>
                  <a:pt x="21746746" y="2098109"/>
                  <a:pt x="21770992" y="2084357"/>
                </a:cubicBezTo>
                <a:cubicBezTo>
                  <a:pt x="21784218" y="2077481"/>
                  <a:pt x="21800750" y="2074044"/>
                  <a:pt x="21816182" y="2074044"/>
                </a:cubicBezTo>
                <a:close/>
                <a:moveTo>
                  <a:pt x="21314698" y="2063043"/>
                </a:moveTo>
                <a:cubicBezTo>
                  <a:pt x="21324618" y="2061667"/>
                  <a:pt x="21342252" y="2063043"/>
                  <a:pt x="21366500" y="2066824"/>
                </a:cubicBezTo>
                <a:cubicBezTo>
                  <a:pt x="21464592" y="2086420"/>
                  <a:pt x="21472308" y="2096733"/>
                  <a:pt x="21387440" y="2096733"/>
                </a:cubicBezTo>
                <a:cubicBezTo>
                  <a:pt x="21349968" y="2096733"/>
                  <a:pt x="21313596" y="2086764"/>
                  <a:pt x="21305882" y="2075419"/>
                </a:cubicBezTo>
                <a:cubicBezTo>
                  <a:pt x="21301472" y="2067856"/>
                  <a:pt x="21304778" y="2064074"/>
                  <a:pt x="21314698" y="2063043"/>
                </a:cubicBezTo>
                <a:close/>
                <a:moveTo>
                  <a:pt x="21530722" y="2050666"/>
                </a:moveTo>
                <a:cubicBezTo>
                  <a:pt x="21537334" y="2048947"/>
                  <a:pt x="21543948" y="2050323"/>
                  <a:pt x="21552764" y="2053761"/>
                </a:cubicBezTo>
                <a:cubicBezTo>
                  <a:pt x="21570400" y="2060980"/>
                  <a:pt x="21584728" y="2069918"/>
                  <a:pt x="21584728" y="2075419"/>
                </a:cubicBezTo>
                <a:cubicBezTo>
                  <a:pt x="21584728" y="2080575"/>
                  <a:pt x="21570400" y="2084357"/>
                  <a:pt x="21552764" y="2084357"/>
                </a:cubicBezTo>
                <a:cubicBezTo>
                  <a:pt x="21535130" y="2084357"/>
                  <a:pt x="21521904" y="2073700"/>
                  <a:pt x="21521904" y="2063043"/>
                </a:cubicBezTo>
                <a:cubicBezTo>
                  <a:pt x="21521904" y="2056855"/>
                  <a:pt x="21525210" y="2052385"/>
                  <a:pt x="21530722" y="2050666"/>
                </a:cubicBezTo>
                <a:close/>
                <a:moveTo>
                  <a:pt x="22233900" y="2012163"/>
                </a:moveTo>
                <a:cubicBezTo>
                  <a:pt x="22242718" y="2012163"/>
                  <a:pt x="22251534" y="2014913"/>
                  <a:pt x="22258148" y="2020070"/>
                </a:cubicBezTo>
                <a:cubicBezTo>
                  <a:pt x="22271374" y="2034165"/>
                  <a:pt x="22261454" y="2044478"/>
                  <a:pt x="22233900" y="2044478"/>
                </a:cubicBezTo>
                <a:cubicBezTo>
                  <a:pt x="22207448" y="2044478"/>
                  <a:pt x="22196426" y="2034165"/>
                  <a:pt x="22209652" y="2020070"/>
                </a:cubicBezTo>
                <a:cubicBezTo>
                  <a:pt x="22216266" y="2014913"/>
                  <a:pt x="22225082" y="2012163"/>
                  <a:pt x="22233900" y="2012163"/>
                </a:cubicBezTo>
                <a:close/>
                <a:moveTo>
                  <a:pt x="22106050" y="1996349"/>
                </a:moveTo>
                <a:cubicBezTo>
                  <a:pt x="22134706" y="1996349"/>
                  <a:pt x="22162260" y="2006318"/>
                  <a:pt x="22169974" y="2017663"/>
                </a:cubicBezTo>
                <a:cubicBezTo>
                  <a:pt x="22183200" y="2046541"/>
                  <a:pt x="22145726" y="2046541"/>
                  <a:pt x="22092824" y="2017663"/>
                </a:cubicBezTo>
                <a:cubicBezTo>
                  <a:pt x="22058656" y="2000474"/>
                  <a:pt x="22058656" y="1998068"/>
                  <a:pt x="22106050" y="1996349"/>
                </a:cubicBezTo>
                <a:close/>
                <a:moveTo>
                  <a:pt x="2868950" y="1983285"/>
                </a:moveTo>
                <a:cubicBezTo>
                  <a:pt x="2834783" y="1978472"/>
                  <a:pt x="2688196" y="2025227"/>
                  <a:pt x="2652927" y="2052729"/>
                </a:cubicBezTo>
                <a:cubicBezTo>
                  <a:pt x="2605534" y="2086764"/>
                  <a:pt x="2616556" y="2088139"/>
                  <a:pt x="2768654" y="2055823"/>
                </a:cubicBezTo>
                <a:cubicBezTo>
                  <a:pt x="2831477" y="2041384"/>
                  <a:pt x="2883278" y="2019726"/>
                  <a:pt x="2883278" y="2006662"/>
                </a:cubicBezTo>
                <a:cubicBezTo>
                  <a:pt x="2883278" y="1993598"/>
                  <a:pt x="2877768" y="1983285"/>
                  <a:pt x="2868950" y="1983285"/>
                </a:cubicBezTo>
                <a:close/>
                <a:moveTo>
                  <a:pt x="21732418" y="1972971"/>
                </a:moveTo>
                <a:cubicBezTo>
                  <a:pt x="21821692" y="1968846"/>
                  <a:pt x="22001344" y="1983973"/>
                  <a:pt x="22021182" y="2002537"/>
                </a:cubicBezTo>
                <a:cubicBezTo>
                  <a:pt x="22034408" y="2015257"/>
                  <a:pt x="22030000" y="2022132"/>
                  <a:pt x="22012366" y="2019038"/>
                </a:cubicBezTo>
                <a:cubicBezTo>
                  <a:pt x="21996936" y="2017319"/>
                  <a:pt x="21917580" y="2012507"/>
                  <a:pt x="21834918" y="2007693"/>
                </a:cubicBezTo>
                <a:cubicBezTo>
                  <a:pt x="21752256" y="2004599"/>
                  <a:pt x="21685024" y="1993255"/>
                  <a:pt x="21685024" y="1983973"/>
                </a:cubicBezTo>
                <a:cubicBezTo>
                  <a:pt x="21685024" y="1977784"/>
                  <a:pt x="21703760" y="1974347"/>
                  <a:pt x="21732418" y="1972971"/>
                </a:cubicBezTo>
                <a:close/>
                <a:moveTo>
                  <a:pt x="4051568" y="1959220"/>
                </a:moveTo>
                <a:cubicBezTo>
                  <a:pt x="4019605" y="1960939"/>
                  <a:pt x="3953476" y="1978472"/>
                  <a:pt x="3938045" y="1994286"/>
                </a:cubicBezTo>
                <a:cubicBezTo>
                  <a:pt x="3923717" y="2007350"/>
                  <a:pt x="3970008" y="2007006"/>
                  <a:pt x="4025116" y="1992223"/>
                </a:cubicBezTo>
                <a:cubicBezTo>
                  <a:pt x="4049364" y="1985691"/>
                  <a:pt x="4069202" y="1973315"/>
                  <a:pt x="4069202" y="1963689"/>
                </a:cubicBezTo>
                <a:cubicBezTo>
                  <a:pt x="4069202" y="1960251"/>
                  <a:pt x="4062590" y="1958876"/>
                  <a:pt x="4051568" y="1959220"/>
                </a:cubicBezTo>
                <a:close/>
                <a:moveTo>
                  <a:pt x="21506474" y="1945469"/>
                </a:moveTo>
                <a:cubicBezTo>
                  <a:pt x="21531824" y="1948219"/>
                  <a:pt x="21547254" y="1958876"/>
                  <a:pt x="21547254" y="1976065"/>
                </a:cubicBezTo>
                <a:cubicBezTo>
                  <a:pt x="21547254" y="2007350"/>
                  <a:pt x="21483328" y="2022132"/>
                  <a:pt x="21467898" y="1997380"/>
                </a:cubicBezTo>
                <a:cubicBezTo>
                  <a:pt x="21456878" y="1979159"/>
                  <a:pt x="21442548" y="1980878"/>
                  <a:pt x="21405076" y="2005975"/>
                </a:cubicBezTo>
                <a:cubicBezTo>
                  <a:pt x="21345558" y="2047229"/>
                  <a:pt x="21343354" y="2046541"/>
                  <a:pt x="21330128" y="2011819"/>
                </a:cubicBezTo>
                <a:cubicBezTo>
                  <a:pt x="21322414" y="1991879"/>
                  <a:pt x="21345558" y="1976409"/>
                  <a:pt x="21405076" y="1959908"/>
                </a:cubicBezTo>
                <a:cubicBezTo>
                  <a:pt x="21445856" y="1947531"/>
                  <a:pt x="21481124" y="1942719"/>
                  <a:pt x="21506474" y="1945469"/>
                </a:cubicBezTo>
                <a:close/>
                <a:moveTo>
                  <a:pt x="3327449" y="1926217"/>
                </a:moveTo>
                <a:cubicBezTo>
                  <a:pt x="3313121" y="1926217"/>
                  <a:pt x="3295486" y="1934124"/>
                  <a:pt x="3288873" y="1945469"/>
                </a:cubicBezTo>
                <a:cubicBezTo>
                  <a:pt x="3282260" y="1955095"/>
                  <a:pt x="3294385" y="1965064"/>
                  <a:pt x="3316427" y="1965064"/>
                </a:cubicBezTo>
                <a:cubicBezTo>
                  <a:pt x="3337368" y="1965064"/>
                  <a:pt x="3356105" y="1955095"/>
                  <a:pt x="3356105" y="1945469"/>
                </a:cubicBezTo>
                <a:cubicBezTo>
                  <a:pt x="3356105" y="1934124"/>
                  <a:pt x="3343981" y="1926217"/>
                  <a:pt x="3327449" y="1926217"/>
                </a:cubicBezTo>
                <a:close/>
                <a:moveTo>
                  <a:pt x="12801616" y="1885994"/>
                </a:moveTo>
                <a:cubicBezTo>
                  <a:pt x="12756428" y="1885994"/>
                  <a:pt x="12720056" y="1895620"/>
                  <a:pt x="12720056" y="1905246"/>
                </a:cubicBezTo>
                <a:cubicBezTo>
                  <a:pt x="12720056" y="1921748"/>
                  <a:pt x="12852316" y="1912122"/>
                  <a:pt x="12873256" y="1894245"/>
                </a:cubicBezTo>
                <a:cubicBezTo>
                  <a:pt x="12876562" y="1889432"/>
                  <a:pt x="12844600" y="1885994"/>
                  <a:pt x="12801616" y="1885994"/>
                </a:cubicBezTo>
                <a:close/>
                <a:moveTo>
                  <a:pt x="3804684" y="1885994"/>
                </a:moveTo>
                <a:cubicBezTo>
                  <a:pt x="3762802" y="1885994"/>
                  <a:pt x="3521429" y="1979159"/>
                  <a:pt x="3514816" y="1998755"/>
                </a:cubicBezTo>
                <a:cubicBezTo>
                  <a:pt x="3507101" y="2021445"/>
                  <a:pt x="3600784" y="2005631"/>
                  <a:pt x="3729737" y="1958533"/>
                </a:cubicBezTo>
                <a:cubicBezTo>
                  <a:pt x="3798072" y="1934468"/>
                  <a:pt x="3848770" y="1885994"/>
                  <a:pt x="3804684" y="1885994"/>
                </a:cubicBezTo>
                <a:close/>
                <a:moveTo>
                  <a:pt x="3077258" y="1848178"/>
                </a:moveTo>
                <a:cubicBezTo>
                  <a:pt x="3038683" y="1850585"/>
                  <a:pt x="2991290" y="1860211"/>
                  <a:pt x="2963736" y="1874993"/>
                </a:cubicBezTo>
                <a:cubicBezTo>
                  <a:pt x="2911934" y="1900777"/>
                  <a:pt x="2916343" y="1935499"/>
                  <a:pt x="2969247" y="1914528"/>
                </a:cubicBezTo>
                <a:cubicBezTo>
                  <a:pt x="2985779" y="1907996"/>
                  <a:pt x="3026559" y="1898714"/>
                  <a:pt x="3062930" y="1892182"/>
                </a:cubicBezTo>
                <a:cubicBezTo>
                  <a:pt x="3095995" y="1885994"/>
                  <a:pt x="3131264" y="1872587"/>
                  <a:pt x="3135673" y="1864680"/>
                </a:cubicBezTo>
                <a:cubicBezTo>
                  <a:pt x="3144490" y="1850928"/>
                  <a:pt x="3114732" y="1846115"/>
                  <a:pt x="3077258" y="1848178"/>
                </a:cubicBezTo>
                <a:close/>
                <a:moveTo>
                  <a:pt x="3930330" y="1834771"/>
                </a:moveTo>
                <a:cubicBezTo>
                  <a:pt x="3901674" y="1836489"/>
                  <a:pt x="3855383" y="1854023"/>
                  <a:pt x="3855383" y="1869837"/>
                </a:cubicBezTo>
                <a:cubicBezTo>
                  <a:pt x="3855383" y="1892182"/>
                  <a:pt x="3896163" y="1890463"/>
                  <a:pt x="3933637" y="1867774"/>
                </a:cubicBezTo>
                <a:cubicBezTo>
                  <a:pt x="3947966" y="1858148"/>
                  <a:pt x="3957885" y="1845772"/>
                  <a:pt x="3951271" y="1839240"/>
                </a:cubicBezTo>
                <a:cubicBezTo>
                  <a:pt x="3947966" y="1835458"/>
                  <a:pt x="3940250" y="1834083"/>
                  <a:pt x="3930330" y="1834771"/>
                </a:cubicBezTo>
                <a:close/>
                <a:moveTo>
                  <a:pt x="19067394" y="1833739"/>
                </a:moveTo>
                <a:cubicBezTo>
                  <a:pt x="19014490" y="1836489"/>
                  <a:pt x="19071804" y="1853335"/>
                  <a:pt x="19208470" y="1866399"/>
                </a:cubicBezTo>
                <a:cubicBezTo>
                  <a:pt x="19291132" y="1874649"/>
                  <a:pt x="19364978" y="1882213"/>
                  <a:pt x="19373794" y="1883932"/>
                </a:cubicBezTo>
                <a:cubicBezTo>
                  <a:pt x="19381510" y="1885651"/>
                  <a:pt x="19388122" y="1877743"/>
                  <a:pt x="19388122" y="1866399"/>
                </a:cubicBezTo>
                <a:cubicBezTo>
                  <a:pt x="19388122" y="1856773"/>
                  <a:pt x="19363876" y="1846803"/>
                  <a:pt x="19334118" y="1845084"/>
                </a:cubicBezTo>
                <a:cubicBezTo>
                  <a:pt x="19305460" y="1843365"/>
                  <a:pt x="19226106" y="1840959"/>
                  <a:pt x="19158874" y="1835802"/>
                </a:cubicBezTo>
                <a:cubicBezTo>
                  <a:pt x="19115890" y="1833052"/>
                  <a:pt x="19085028" y="1832708"/>
                  <a:pt x="19067394" y="1833739"/>
                </a:cubicBezTo>
                <a:close/>
                <a:moveTo>
                  <a:pt x="20293686" y="1826864"/>
                </a:moveTo>
                <a:cubicBezTo>
                  <a:pt x="20307050" y="1827809"/>
                  <a:pt x="20326062" y="1829614"/>
                  <a:pt x="20351410" y="1832020"/>
                </a:cubicBezTo>
                <a:cubicBezTo>
                  <a:pt x="20409826" y="1838552"/>
                  <a:pt x="20572944" y="1845772"/>
                  <a:pt x="20716226" y="1852303"/>
                </a:cubicBezTo>
                <a:cubicBezTo>
                  <a:pt x="20858404" y="1857117"/>
                  <a:pt x="21014910" y="1875681"/>
                  <a:pt x="21067814" y="1890463"/>
                </a:cubicBezTo>
                <a:cubicBezTo>
                  <a:pt x="21119616" y="1906621"/>
                  <a:pt x="21204482" y="1918997"/>
                  <a:pt x="21257386" y="1918997"/>
                </a:cubicBezTo>
                <a:cubicBezTo>
                  <a:pt x="21335640" y="1918997"/>
                  <a:pt x="21347764" y="1923810"/>
                  <a:pt x="21330128" y="1946156"/>
                </a:cubicBezTo>
                <a:cubicBezTo>
                  <a:pt x="21301472" y="1980191"/>
                  <a:pt x="21245262" y="1996349"/>
                  <a:pt x="21211096" y="1976753"/>
                </a:cubicBezTo>
                <a:cubicBezTo>
                  <a:pt x="21168112" y="1952688"/>
                  <a:pt x="20867222" y="1914528"/>
                  <a:pt x="20506816" y="1887026"/>
                </a:cubicBezTo>
                <a:cubicBezTo>
                  <a:pt x="20429664" y="1880837"/>
                  <a:pt x="20338184" y="1862961"/>
                  <a:pt x="20306222" y="1848178"/>
                </a:cubicBezTo>
                <a:cubicBezTo>
                  <a:pt x="20277566" y="1835458"/>
                  <a:pt x="20264340" y="1828926"/>
                  <a:pt x="20269850" y="1826864"/>
                </a:cubicBezTo>
                <a:cubicBezTo>
                  <a:pt x="20272606" y="1825833"/>
                  <a:pt x="20280322" y="1825918"/>
                  <a:pt x="20293686" y="1826864"/>
                </a:cubicBezTo>
                <a:close/>
                <a:moveTo>
                  <a:pt x="19792616" y="1825489"/>
                </a:moveTo>
                <a:cubicBezTo>
                  <a:pt x="19675786" y="1819300"/>
                  <a:pt x="19557856" y="1827551"/>
                  <a:pt x="19523688" y="1847147"/>
                </a:cubicBezTo>
                <a:cubicBezTo>
                  <a:pt x="19488420" y="1868118"/>
                  <a:pt x="19703340" y="1867774"/>
                  <a:pt x="19801432" y="1848178"/>
                </a:cubicBezTo>
                <a:lnTo>
                  <a:pt x="19879686" y="1832020"/>
                </a:lnTo>
                <a:close/>
                <a:moveTo>
                  <a:pt x="21098676" y="1818613"/>
                </a:moveTo>
                <a:cubicBezTo>
                  <a:pt x="21106390" y="1819300"/>
                  <a:pt x="21111900" y="1824113"/>
                  <a:pt x="21115208" y="1830645"/>
                </a:cubicBezTo>
                <a:cubicBezTo>
                  <a:pt x="21121820" y="1844397"/>
                  <a:pt x="21110798" y="1854710"/>
                  <a:pt x="21089858" y="1851272"/>
                </a:cubicBezTo>
                <a:cubicBezTo>
                  <a:pt x="21065610" y="1851272"/>
                  <a:pt x="21060100" y="1840959"/>
                  <a:pt x="21075530" y="1827551"/>
                </a:cubicBezTo>
                <a:cubicBezTo>
                  <a:pt x="21083244" y="1821019"/>
                  <a:pt x="21092062" y="1817581"/>
                  <a:pt x="21098676" y="1818613"/>
                </a:cubicBezTo>
                <a:close/>
                <a:moveTo>
                  <a:pt x="1668698" y="1784922"/>
                </a:moveTo>
                <a:cubicBezTo>
                  <a:pt x="1674209" y="1784922"/>
                  <a:pt x="1679720" y="1792485"/>
                  <a:pt x="1679720" y="1803486"/>
                </a:cubicBezTo>
                <a:cubicBezTo>
                  <a:pt x="1679720" y="1814487"/>
                  <a:pt x="1668698" y="1821707"/>
                  <a:pt x="1656574" y="1821707"/>
                </a:cubicBezTo>
                <a:cubicBezTo>
                  <a:pt x="1644452" y="1821707"/>
                  <a:pt x="1641144" y="1814487"/>
                  <a:pt x="1648859" y="1803486"/>
                </a:cubicBezTo>
                <a:cubicBezTo>
                  <a:pt x="1655472" y="1792485"/>
                  <a:pt x="1664290" y="1784922"/>
                  <a:pt x="1668698" y="1784922"/>
                </a:cubicBezTo>
                <a:close/>
                <a:moveTo>
                  <a:pt x="10824340" y="1780453"/>
                </a:moveTo>
                <a:cubicBezTo>
                  <a:pt x="10817728" y="1781828"/>
                  <a:pt x="10813320" y="1784922"/>
                  <a:pt x="10813320" y="1790079"/>
                </a:cubicBezTo>
                <a:cubicBezTo>
                  <a:pt x="10813320" y="1799705"/>
                  <a:pt x="10830952" y="1808299"/>
                  <a:pt x="10851894" y="1808299"/>
                </a:cubicBezTo>
                <a:cubicBezTo>
                  <a:pt x="10872836" y="1808299"/>
                  <a:pt x="10890470" y="1805205"/>
                  <a:pt x="10890470" y="1800392"/>
                </a:cubicBezTo>
                <a:cubicBezTo>
                  <a:pt x="10890470" y="1796955"/>
                  <a:pt x="10872836" y="1788016"/>
                  <a:pt x="10851894" y="1781484"/>
                </a:cubicBezTo>
                <a:cubicBezTo>
                  <a:pt x="10841976" y="1779078"/>
                  <a:pt x="10832056" y="1779078"/>
                  <a:pt x="10824340" y="1780453"/>
                </a:cubicBezTo>
                <a:close/>
                <a:moveTo>
                  <a:pt x="4080224" y="1776327"/>
                </a:moveTo>
                <a:cubicBezTo>
                  <a:pt x="4048261" y="1782515"/>
                  <a:pt x="3994256" y="1807612"/>
                  <a:pt x="3982132" y="1825489"/>
                </a:cubicBezTo>
                <a:cubicBezTo>
                  <a:pt x="3966702" y="1854710"/>
                  <a:pt x="3984336" y="1851960"/>
                  <a:pt x="4051568" y="1816550"/>
                </a:cubicBezTo>
                <a:cubicBezTo>
                  <a:pt x="4084632" y="1800392"/>
                  <a:pt x="4106676" y="1782515"/>
                  <a:pt x="4102267" y="1777703"/>
                </a:cubicBezTo>
                <a:cubicBezTo>
                  <a:pt x="4098962" y="1774265"/>
                  <a:pt x="4090144" y="1774265"/>
                  <a:pt x="4080224" y="1776327"/>
                </a:cubicBezTo>
                <a:close/>
                <a:moveTo>
                  <a:pt x="10562026" y="1771171"/>
                </a:moveTo>
                <a:cubicBezTo>
                  <a:pt x="10555412" y="1770827"/>
                  <a:pt x="10547698" y="1772546"/>
                  <a:pt x="10539984" y="1775640"/>
                </a:cubicBezTo>
                <a:cubicBezTo>
                  <a:pt x="10525656" y="1780453"/>
                  <a:pt x="10528962" y="1785266"/>
                  <a:pt x="10551004" y="1786641"/>
                </a:cubicBezTo>
                <a:cubicBezTo>
                  <a:pt x="10571946" y="1786641"/>
                  <a:pt x="10582968" y="1784235"/>
                  <a:pt x="10577456" y="1777703"/>
                </a:cubicBezTo>
                <a:cubicBezTo>
                  <a:pt x="10574150" y="1773577"/>
                  <a:pt x="10568640" y="1771515"/>
                  <a:pt x="10562026" y="1771171"/>
                </a:cubicBezTo>
                <a:close/>
                <a:moveTo>
                  <a:pt x="10744984" y="1769796"/>
                </a:moveTo>
                <a:cubicBezTo>
                  <a:pt x="10728452" y="1769796"/>
                  <a:pt x="10720736" y="1777703"/>
                  <a:pt x="10727350" y="1789047"/>
                </a:cubicBezTo>
                <a:cubicBezTo>
                  <a:pt x="10733964" y="1798673"/>
                  <a:pt x="10746088" y="1808299"/>
                  <a:pt x="10756008" y="1808299"/>
                </a:cubicBezTo>
                <a:cubicBezTo>
                  <a:pt x="10764824" y="1808299"/>
                  <a:pt x="10774744" y="1798673"/>
                  <a:pt x="10774744" y="1789047"/>
                </a:cubicBezTo>
                <a:cubicBezTo>
                  <a:pt x="10774744" y="1777703"/>
                  <a:pt x="10760416" y="1769796"/>
                  <a:pt x="10744984" y="1769796"/>
                </a:cubicBezTo>
                <a:close/>
                <a:moveTo>
                  <a:pt x="11271816" y="1738855"/>
                </a:moveTo>
                <a:cubicBezTo>
                  <a:pt x="11249774" y="1735417"/>
                  <a:pt x="11226628" y="1739199"/>
                  <a:pt x="11216708" y="1752950"/>
                </a:cubicBezTo>
                <a:cubicBezTo>
                  <a:pt x="11210096" y="1762576"/>
                  <a:pt x="11146172" y="1772890"/>
                  <a:pt x="11071224" y="1777703"/>
                </a:cubicBezTo>
                <a:cubicBezTo>
                  <a:pt x="10998482" y="1782515"/>
                  <a:pt x="10934556" y="1787672"/>
                  <a:pt x="10929046" y="1789047"/>
                </a:cubicBezTo>
                <a:cubicBezTo>
                  <a:pt x="10904798" y="1800392"/>
                  <a:pt x="11067918" y="1820332"/>
                  <a:pt x="11200176" y="1823769"/>
                </a:cubicBezTo>
                <a:cubicBezTo>
                  <a:pt x="11324720" y="1826864"/>
                  <a:pt x="11352276" y="1821363"/>
                  <a:pt x="11380932" y="1789047"/>
                </a:cubicBezTo>
                <a:cubicBezTo>
                  <a:pt x="11408484" y="1758451"/>
                  <a:pt x="11409588" y="1750200"/>
                  <a:pt x="11387544" y="1750200"/>
                </a:cubicBezTo>
                <a:cubicBezTo>
                  <a:pt x="11373216" y="1750200"/>
                  <a:pt x="11350072" y="1759482"/>
                  <a:pt x="11337948" y="1772546"/>
                </a:cubicBezTo>
                <a:cubicBezTo>
                  <a:pt x="11319210" y="1790079"/>
                  <a:pt x="11313700" y="1790079"/>
                  <a:pt x="11313700" y="1767389"/>
                </a:cubicBezTo>
                <a:cubicBezTo>
                  <a:pt x="11313700" y="1751919"/>
                  <a:pt x="11293860" y="1741949"/>
                  <a:pt x="11271816" y="1738855"/>
                </a:cubicBezTo>
                <a:close/>
                <a:moveTo>
                  <a:pt x="11479024" y="1728885"/>
                </a:moveTo>
                <a:cubicBezTo>
                  <a:pt x="11475716" y="1728885"/>
                  <a:pt x="11465796" y="1738855"/>
                  <a:pt x="11459184" y="1750200"/>
                </a:cubicBezTo>
                <a:cubicBezTo>
                  <a:pt x="11452572" y="1759826"/>
                  <a:pt x="11455878" y="1769796"/>
                  <a:pt x="11466900" y="1769796"/>
                </a:cubicBezTo>
                <a:cubicBezTo>
                  <a:pt x="11479024" y="1769796"/>
                  <a:pt x="11487840" y="1759826"/>
                  <a:pt x="11487840" y="1750200"/>
                </a:cubicBezTo>
                <a:cubicBezTo>
                  <a:pt x="11487840" y="1738855"/>
                  <a:pt x="11483432" y="1728885"/>
                  <a:pt x="11479024" y="1728885"/>
                </a:cubicBezTo>
                <a:close/>
                <a:moveTo>
                  <a:pt x="4662164" y="1719259"/>
                </a:moveTo>
                <a:cubicBezTo>
                  <a:pt x="4625793" y="1716853"/>
                  <a:pt x="4532110" y="1738167"/>
                  <a:pt x="4463776" y="1767389"/>
                </a:cubicBezTo>
                <a:cubicBezTo>
                  <a:pt x="4421894" y="1786641"/>
                  <a:pt x="4334823" y="1822738"/>
                  <a:pt x="4272000" y="1847147"/>
                </a:cubicBezTo>
                <a:cubicBezTo>
                  <a:pt x="4143047" y="1897339"/>
                  <a:pt x="4051568" y="1965064"/>
                  <a:pt x="4114391" y="1965064"/>
                </a:cubicBezTo>
                <a:cubicBezTo>
                  <a:pt x="4133128" y="1965064"/>
                  <a:pt x="4180520" y="1950282"/>
                  <a:pt x="4219096" y="1934124"/>
                </a:cubicBezTo>
                <a:cubicBezTo>
                  <a:pt x="4257672" y="1916247"/>
                  <a:pt x="4328210" y="1885651"/>
                  <a:pt x="4373398" y="1864680"/>
                </a:cubicBezTo>
                <a:cubicBezTo>
                  <a:pt x="4418587" y="1845084"/>
                  <a:pt x="4469286" y="1827551"/>
                  <a:pt x="4483614" y="1827551"/>
                </a:cubicBezTo>
                <a:cubicBezTo>
                  <a:pt x="4499044" y="1827551"/>
                  <a:pt x="4512270" y="1819300"/>
                  <a:pt x="4512270" y="1811393"/>
                </a:cubicBezTo>
                <a:cubicBezTo>
                  <a:pt x="4512270" y="1801767"/>
                  <a:pt x="4545336" y="1783547"/>
                  <a:pt x="4587218" y="1770483"/>
                </a:cubicBezTo>
                <a:cubicBezTo>
                  <a:pt x="4630202" y="1757419"/>
                  <a:pt x="4668778" y="1740574"/>
                  <a:pt x="4675390" y="1730948"/>
                </a:cubicBezTo>
                <a:cubicBezTo>
                  <a:pt x="4679799" y="1724416"/>
                  <a:pt x="4674288" y="1719947"/>
                  <a:pt x="4662164" y="1719259"/>
                </a:cubicBezTo>
                <a:close/>
                <a:moveTo>
                  <a:pt x="11671900" y="1716165"/>
                </a:moveTo>
                <a:cubicBezTo>
                  <a:pt x="11659778" y="1716509"/>
                  <a:pt x="11647654" y="1719947"/>
                  <a:pt x="11635530" y="1725791"/>
                </a:cubicBezTo>
                <a:cubicBezTo>
                  <a:pt x="11612384" y="1736792"/>
                  <a:pt x="11578218" y="1749856"/>
                  <a:pt x="11559480" y="1756044"/>
                </a:cubicBezTo>
                <a:cubicBezTo>
                  <a:pt x="11541848" y="1762576"/>
                  <a:pt x="11526416" y="1776327"/>
                  <a:pt x="11526416" y="1785953"/>
                </a:cubicBezTo>
                <a:cubicBezTo>
                  <a:pt x="11526416" y="1810362"/>
                  <a:pt x="11835020" y="1795579"/>
                  <a:pt x="11860372" y="1769796"/>
                </a:cubicBezTo>
                <a:cubicBezTo>
                  <a:pt x="11873596" y="1756732"/>
                  <a:pt x="11866984" y="1748825"/>
                  <a:pt x="11833920" y="1747106"/>
                </a:cubicBezTo>
                <a:cubicBezTo>
                  <a:pt x="11808568" y="1745387"/>
                  <a:pt x="11774402" y="1741949"/>
                  <a:pt x="11757870" y="1741949"/>
                </a:cubicBezTo>
                <a:cubicBezTo>
                  <a:pt x="11741336" y="1740230"/>
                  <a:pt x="11718192" y="1732323"/>
                  <a:pt x="11703864" y="1722353"/>
                </a:cubicBezTo>
                <a:cubicBezTo>
                  <a:pt x="11695048" y="1717541"/>
                  <a:pt x="11684024" y="1715478"/>
                  <a:pt x="11671900" y="1716165"/>
                </a:cubicBezTo>
                <a:close/>
                <a:moveTo>
                  <a:pt x="20330470" y="1704133"/>
                </a:moveTo>
                <a:cubicBezTo>
                  <a:pt x="20344798" y="1704133"/>
                  <a:pt x="20353614" y="1710665"/>
                  <a:pt x="20344798" y="1724416"/>
                </a:cubicBezTo>
                <a:cubicBezTo>
                  <a:pt x="20338184" y="1737480"/>
                  <a:pt x="20311732" y="1747106"/>
                  <a:pt x="20288588" y="1747106"/>
                </a:cubicBezTo>
                <a:cubicBezTo>
                  <a:pt x="20252216" y="1747106"/>
                  <a:pt x="20250012" y="1742981"/>
                  <a:pt x="20275362" y="1724416"/>
                </a:cubicBezTo>
                <a:cubicBezTo>
                  <a:pt x="20295200" y="1710665"/>
                  <a:pt x="20316142" y="1704133"/>
                  <a:pt x="20330470" y="1704133"/>
                </a:cubicBezTo>
                <a:close/>
                <a:moveTo>
                  <a:pt x="18563708" y="1690725"/>
                </a:moveTo>
                <a:cubicBezTo>
                  <a:pt x="18553788" y="1690725"/>
                  <a:pt x="18539460" y="1697257"/>
                  <a:pt x="18520724" y="1709290"/>
                </a:cubicBezTo>
                <a:cubicBezTo>
                  <a:pt x="18498680" y="1725447"/>
                  <a:pt x="18500884" y="1728885"/>
                  <a:pt x="18535052" y="1728885"/>
                </a:cubicBezTo>
                <a:cubicBezTo>
                  <a:pt x="18559298" y="1728885"/>
                  <a:pt x="18579138" y="1720635"/>
                  <a:pt x="18579138" y="1709290"/>
                </a:cubicBezTo>
                <a:cubicBezTo>
                  <a:pt x="18579138" y="1697257"/>
                  <a:pt x="18573626" y="1690725"/>
                  <a:pt x="18563708" y="1690725"/>
                </a:cubicBezTo>
                <a:close/>
                <a:moveTo>
                  <a:pt x="5640883" y="1675599"/>
                </a:moveTo>
                <a:cubicBezTo>
                  <a:pt x="5590183" y="1672505"/>
                  <a:pt x="5506419" y="1681787"/>
                  <a:pt x="5457924" y="1697945"/>
                </a:cubicBezTo>
                <a:cubicBezTo>
                  <a:pt x="5409429" y="1714103"/>
                  <a:pt x="5344402" y="1735417"/>
                  <a:pt x="5313541" y="1745043"/>
                </a:cubicBezTo>
                <a:cubicBezTo>
                  <a:pt x="5280476" y="1754669"/>
                  <a:pt x="5251820" y="1772202"/>
                  <a:pt x="5247412" y="1786641"/>
                </a:cubicBezTo>
                <a:cubicBezTo>
                  <a:pt x="5238594" y="1815863"/>
                  <a:pt x="5228674" y="1818269"/>
                  <a:pt x="5503112" y="1750200"/>
                </a:cubicBezTo>
                <a:cubicBezTo>
                  <a:pt x="5734566" y="1692101"/>
                  <a:pt x="5753302" y="1683850"/>
                  <a:pt x="5640883" y="1675599"/>
                </a:cubicBezTo>
                <a:close/>
                <a:moveTo>
                  <a:pt x="8924217" y="1670442"/>
                </a:moveTo>
                <a:cubicBezTo>
                  <a:pt x="8914297" y="1670442"/>
                  <a:pt x="8904378" y="1680068"/>
                  <a:pt x="8904378" y="1690038"/>
                </a:cubicBezTo>
                <a:cubicBezTo>
                  <a:pt x="8904378" y="1701383"/>
                  <a:pt x="8914297" y="1709290"/>
                  <a:pt x="8924217" y="1709290"/>
                </a:cubicBezTo>
                <a:cubicBezTo>
                  <a:pt x="8935238" y="1709290"/>
                  <a:pt x="8942954" y="1701383"/>
                  <a:pt x="8942954" y="1690038"/>
                </a:cubicBezTo>
                <a:cubicBezTo>
                  <a:pt x="8942954" y="1680068"/>
                  <a:pt x="8935238" y="1670442"/>
                  <a:pt x="8924217" y="1670442"/>
                </a:cubicBezTo>
                <a:close/>
                <a:moveTo>
                  <a:pt x="20361330" y="1649128"/>
                </a:moveTo>
                <a:cubicBezTo>
                  <a:pt x="20404314" y="1647409"/>
                  <a:pt x="20424154" y="1654972"/>
                  <a:pt x="20419744" y="1668379"/>
                </a:cubicBezTo>
                <a:cubicBezTo>
                  <a:pt x="20409826" y="1696570"/>
                  <a:pt x="20363534" y="1709290"/>
                  <a:pt x="20363534" y="1685569"/>
                </a:cubicBezTo>
                <a:cubicBezTo>
                  <a:pt x="20363534" y="1675255"/>
                  <a:pt x="20349206" y="1663567"/>
                  <a:pt x="20329368" y="1659097"/>
                </a:cubicBezTo>
                <a:cubicBezTo>
                  <a:pt x="20310630" y="1654628"/>
                  <a:pt x="20324958" y="1650503"/>
                  <a:pt x="20361330" y="1649128"/>
                </a:cubicBezTo>
                <a:close/>
                <a:moveTo>
                  <a:pt x="20499100" y="1616125"/>
                </a:moveTo>
                <a:cubicBezTo>
                  <a:pt x="20510122" y="1613374"/>
                  <a:pt x="20522246" y="1614406"/>
                  <a:pt x="20534370" y="1619219"/>
                </a:cubicBezTo>
                <a:cubicBezTo>
                  <a:pt x="20590580" y="1642940"/>
                  <a:pt x="20738268" y="1647753"/>
                  <a:pt x="20805500" y="1630220"/>
                </a:cubicBezTo>
                <a:cubicBezTo>
                  <a:pt x="20867222" y="1613031"/>
                  <a:pt x="21047976" y="1641565"/>
                  <a:pt x="21047976" y="1668379"/>
                </a:cubicBezTo>
                <a:cubicBezTo>
                  <a:pt x="21047976" y="1685913"/>
                  <a:pt x="20952088" y="1709633"/>
                  <a:pt x="20931146" y="1696913"/>
                </a:cubicBezTo>
                <a:cubicBezTo>
                  <a:pt x="20921228" y="1690725"/>
                  <a:pt x="20889264" y="1695882"/>
                  <a:pt x="20859506" y="1706883"/>
                </a:cubicBezTo>
                <a:cubicBezTo>
                  <a:pt x="20818726" y="1721322"/>
                  <a:pt x="20781254" y="1720978"/>
                  <a:pt x="20720634" y="1704821"/>
                </a:cubicBezTo>
                <a:cubicBezTo>
                  <a:pt x="20655606" y="1685913"/>
                  <a:pt x="20632462" y="1685913"/>
                  <a:pt x="20608214" y="1704821"/>
                </a:cubicBezTo>
                <a:cubicBezTo>
                  <a:pt x="20561924" y="1742981"/>
                  <a:pt x="20574046" y="1756044"/>
                  <a:pt x="20672140" y="1776671"/>
                </a:cubicBezTo>
                <a:cubicBezTo>
                  <a:pt x="20754802" y="1794204"/>
                  <a:pt x="20758108" y="1796611"/>
                  <a:pt x="20696386" y="1795235"/>
                </a:cubicBezTo>
                <a:cubicBezTo>
                  <a:pt x="20658914" y="1795235"/>
                  <a:pt x="20599396" y="1792829"/>
                  <a:pt x="20565230" y="1788016"/>
                </a:cubicBezTo>
                <a:cubicBezTo>
                  <a:pt x="20525552" y="1783203"/>
                  <a:pt x="20501304" y="1768764"/>
                  <a:pt x="20501304" y="1752950"/>
                </a:cubicBezTo>
                <a:cubicBezTo>
                  <a:pt x="20501304" y="1737136"/>
                  <a:pt x="20484772" y="1724416"/>
                  <a:pt x="20467138" y="1724416"/>
                </a:cubicBezTo>
                <a:cubicBezTo>
                  <a:pt x="20447298" y="1722697"/>
                  <a:pt x="20463830" y="1709977"/>
                  <a:pt x="20501304" y="1695882"/>
                </a:cubicBezTo>
                <a:lnTo>
                  <a:pt x="20570740" y="1670442"/>
                </a:lnTo>
                <a:lnTo>
                  <a:pt x="20501304" y="1668379"/>
                </a:lnTo>
                <a:cubicBezTo>
                  <a:pt x="20439584" y="1667004"/>
                  <a:pt x="20436276" y="1665629"/>
                  <a:pt x="20466036" y="1635376"/>
                </a:cubicBezTo>
                <a:cubicBezTo>
                  <a:pt x="20477056" y="1625063"/>
                  <a:pt x="20488078" y="1618531"/>
                  <a:pt x="20499100" y="1616125"/>
                </a:cubicBezTo>
                <a:close/>
                <a:moveTo>
                  <a:pt x="13195086" y="1614749"/>
                </a:moveTo>
                <a:cubicBezTo>
                  <a:pt x="13073848" y="1616812"/>
                  <a:pt x="12820352" y="1630563"/>
                  <a:pt x="12714544" y="1642596"/>
                </a:cubicBezTo>
                <a:cubicBezTo>
                  <a:pt x="12680378" y="1646034"/>
                  <a:pt x="12580080" y="1653941"/>
                  <a:pt x="12489704" y="1659097"/>
                </a:cubicBezTo>
                <a:cubicBezTo>
                  <a:pt x="12399328" y="1663910"/>
                  <a:pt x="12323278" y="1676974"/>
                  <a:pt x="12319972" y="1686600"/>
                </a:cubicBezTo>
                <a:cubicBezTo>
                  <a:pt x="12314460" y="1702758"/>
                  <a:pt x="12867744" y="1699664"/>
                  <a:pt x="12990084" y="1683506"/>
                </a:cubicBezTo>
                <a:cubicBezTo>
                  <a:pt x="13090380" y="1669067"/>
                  <a:pt x="13260114" y="1628501"/>
                  <a:pt x="13260114" y="1617156"/>
                </a:cubicBezTo>
                <a:cubicBezTo>
                  <a:pt x="13260114" y="1614749"/>
                  <a:pt x="13234764" y="1614062"/>
                  <a:pt x="13195086" y="1614749"/>
                </a:cubicBezTo>
                <a:close/>
                <a:moveTo>
                  <a:pt x="18672822" y="1594810"/>
                </a:moveTo>
                <a:cubicBezTo>
                  <a:pt x="18666208" y="1594466"/>
                  <a:pt x="18659596" y="1595497"/>
                  <a:pt x="18652982" y="1597904"/>
                </a:cubicBezTo>
                <a:cubicBezTo>
                  <a:pt x="18636450" y="1604436"/>
                  <a:pt x="18641960" y="1609249"/>
                  <a:pt x="18665106" y="1610968"/>
                </a:cubicBezTo>
                <a:cubicBezTo>
                  <a:pt x="18683842" y="1610968"/>
                  <a:pt x="18694864" y="1606155"/>
                  <a:pt x="18688252" y="1599967"/>
                </a:cubicBezTo>
                <a:cubicBezTo>
                  <a:pt x="18684944" y="1596529"/>
                  <a:pt x="18679434" y="1594810"/>
                  <a:pt x="18672822" y="1594810"/>
                </a:cubicBezTo>
                <a:close/>
                <a:moveTo>
                  <a:pt x="20330470" y="1582434"/>
                </a:moveTo>
                <a:cubicBezTo>
                  <a:pt x="20343696" y="1582434"/>
                  <a:pt x="20356922" y="1584840"/>
                  <a:pt x="20365738" y="1590685"/>
                </a:cubicBezTo>
                <a:cubicBezTo>
                  <a:pt x="20386680" y="1602717"/>
                  <a:pt x="20369046" y="1615437"/>
                  <a:pt x="20329368" y="1615437"/>
                </a:cubicBezTo>
                <a:cubicBezTo>
                  <a:pt x="20289690" y="1615437"/>
                  <a:pt x="20274260" y="1602717"/>
                  <a:pt x="20294098" y="1590685"/>
                </a:cubicBezTo>
                <a:cubicBezTo>
                  <a:pt x="20304018" y="1584840"/>
                  <a:pt x="20317244" y="1582434"/>
                  <a:pt x="20330470" y="1582434"/>
                </a:cubicBezTo>
                <a:close/>
                <a:moveTo>
                  <a:pt x="13605090" y="1575214"/>
                </a:moveTo>
                <a:cubicBezTo>
                  <a:pt x="13598476" y="1574871"/>
                  <a:pt x="13591864" y="1575902"/>
                  <a:pt x="13585252" y="1578308"/>
                </a:cubicBezTo>
                <a:cubicBezTo>
                  <a:pt x="13568720" y="1584840"/>
                  <a:pt x="13574228" y="1589997"/>
                  <a:pt x="13596272" y="1591372"/>
                </a:cubicBezTo>
                <a:cubicBezTo>
                  <a:pt x="13616112" y="1591372"/>
                  <a:pt x="13627132" y="1586903"/>
                  <a:pt x="13620520" y="1580371"/>
                </a:cubicBezTo>
                <a:cubicBezTo>
                  <a:pt x="13617214" y="1577277"/>
                  <a:pt x="13611704" y="1575558"/>
                  <a:pt x="13605090" y="1575214"/>
                </a:cubicBezTo>
                <a:close/>
                <a:moveTo>
                  <a:pt x="7131003" y="1575214"/>
                </a:moveTo>
                <a:cubicBezTo>
                  <a:pt x="7124390" y="1574871"/>
                  <a:pt x="7116674" y="1575902"/>
                  <a:pt x="7108960" y="1578308"/>
                </a:cubicBezTo>
                <a:cubicBezTo>
                  <a:pt x="7093529" y="1584840"/>
                  <a:pt x="7097938" y="1589997"/>
                  <a:pt x="7121084" y="1591372"/>
                </a:cubicBezTo>
                <a:cubicBezTo>
                  <a:pt x="7142025" y="1591372"/>
                  <a:pt x="7154148" y="1586903"/>
                  <a:pt x="7147535" y="1580371"/>
                </a:cubicBezTo>
                <a:cubicBezTo>
                  <a:pt x="7144228" y="1577277"/>
                  <a:pt x="7137616" y="1575558"/>
                  <a:pt x="7131003" y="1575214"/>
                </a:cubicBezTo>
                <a:close/>
                <a:moveTo>
                  <a:pt x="18849166" y="1572120"/>
                </a:moveTo>
                <a:cubicBezTo>
                  <a:pt x="18837042" y="1572120"/>
                  <a:pt x="18829328" y="1581402"/>
                  <a:pt x="18829328" y="1592747"/>
                </a:cubicBezTo>
                <a:cubicBezTo>
                  <a:pt x="18829328" y="1602373"/>
                  <a:pt x="18837042" y="1611999"/>
                  <a:pt x="18849166" y="1611999"/>
                </a:cubicBezTo>
                <a:cubicBezTo>
                  <a:pt x="18860188" y="1611999"/>
                  <a:pt x="18867904" y="1602373"/>
                  <a:pt x="18867904" y="1592747"/>
                </a:cubicBezTo>
                <a:cubicBezTo>
                  <a:pt x="18867904" y="1581402"/>
                  <a:pt x="18860188" y="1572120"/>
                  <a:pt x="18849166" y="1572120"/>
                </a:cubicBezTo>
                <a:close/>
                <a:moveTo>
                  <a:pt x="8175850" y="1552868"/>
                </a:moveTo>
                <a:cubicBezTo>
                  <a:pt x="8152705" y="1552868"/>
                  <a:pt x="8133968" y="1560432"/>
                  <a:pt x="8133968" y="1570058"/>
                </a:cubicBezTo>
                <a:cubicBezTo>
                  <a:pt x="8133968" y="1591028"/>
                  <a:pt x="8184668" y="1588278"/>
                  <a:pt x="8205608" y="1567307"/>
                </a:cubicBezTo>
                <a:cubicBezTo>
                  <a:pt x="8212222" y="1559057"/>
                  <a:pt x="8197894" y="1552868"/>
                  <a:pt x="8175850" y="1552868"/>
                </a:cubicBezTo>
                <a:close/>
                <a:moveTo>
                  <a:pt x="5149319" y="1552868"/>
                </a:moveTo>
                <a:cubicBezTo>
                  <a:pt x="5139400" y="1552868"/>
                  <a:pt x="5125072" y="1562494"/>
                  <a:pt x="5119561" y="1572120"/>
                </a:cubicBezTo>
                <a:cubicBezTo>
                  <a:pt x="5112948" y="1583465"/>
                  <a:pt x="5121765" y="1592747"/>
                  <a:pt x="5137196" y="1592747"/>
                </a:cubicBezTo>
                <a:cubicBezTo>
                  <a:pt x="5153728" y="1592747"/>
                  <a:pt x="5168056" y="1583465"/>
                  <a:pt x="5168056" y="1572120"/>
                </a:cubicBezTo>
                <a:cubicBezTo>
                  <a:pt x="5168056" y="1562494"/>
                  <a:pt x="5158137" y="1552868"/>
                  <a:pt x="5149319" y="1552868"/>
                </a:cubicBezTo>
                <a:close/>
                <a:moveTo>
                  <a:pt x="10692080" y="1547712"/>
                </a:moveTo>
                <a:cubicBezTo>
                  <a:pt x="10735064" y="1547712"/>
                  <a:pt x="10739474" y="1552181"/>
                  <a:pt x="10719636" y="1576246"/>
                </a:cubicBezTo>
                <a:cubicBezTo>
                  <a:pt x="10694286" y="1606842"/>
                  <a:pt x="10531166" y="1647409"/>
                  <a:pt x="10450708" y="1642596"/>
                </a:cubicBezTo>
                <a:cubicBezTo>
                  <a:pt x="10422052" y="1641221"/>
                  <a:pt x="10328368" y="1632970"/>
                  <a:pt x="10241298" y="1626438"/>
                </a:cubicBezTo>
                <a:cubicBezTo>
                  <a:pt x="10093608" y="1616812"/>
                  <a:pt x="10090302" y="1614749"/>
                  <a:pt x="10175168" y="1601686"/>
                </a:cubicBezTo>
                <a:cubicBezTo>
                  <a:pt x="10288692" y="1582434"/>
                  <a:pt x="10625952" y="1547712"/>
                  <a:pt x="10692080" y="1547712"/>
                </a:cubicBezTo>
                <a:close/>
                <a:moveTo>
                  <a:pt x="3826727" y="1547712"/>
                </a:moveTo>
                <a:cubicBezTo>
                  <a:pt x="3837749" y="1547712"/>
                  <a:pt x="3832238" y="1555275"/>
                  <a:pt x="3816808" y="1564901"/>
                </a:cubicBezTo>
                <a:cubicBezTo>
                  <a:pt x="3799173" y="1576246"/>
                  <a:pt x="3773824" y="1584497"/>
                  <a:pt x="3762802" y="1584497"/>
                </a:cubicBezTo>
                <a:cubicBezTo>
                  <a:pt x="3749576" y="1584497"/>
                  <a:pt x="3756189" y="1576246"/>
                  <a:pt x="3773824" y="1564901"/>
                </a:cubicBezTo>
                <a:cubicBezTo>
                  <a:pt x="3791458" y="1555275"/>
                  <a:pt x="3814604" y="1547712"/>
                  <a:pt x="3826727" y="1547712"/>
                </a:cubicBezTo>
                <a:close/>
                <a:moveTo>
                  <a:pt x="19053066" y="1533617"/>
                </a:moveTo>
                <a:cubicBezTo>
                  <a:pt x="19002366" y="1533617"/>
                  <a:pt x="18965996" y="1541524"/>
                  <a:pt x="18972608" y="1552868"/>
                </a:cubicBezTo>
                <a:cubicBezTo>
                  <a:pt x="18982528" y="1569026"/>
                  <a:pt x="19114788" y="1559400"/>
                  <a:pt x="19135728" y="1541524"/>
                </a:cubicBezTo>
                <a:cubicBezTo>
                  <a:pt x="19141240" y="1536711"/>
                  <a:pt x="19103766" y="1533617"/>
                  <a:pt x="19053066" y="1533617"/>
                </a:cubicBezTo>
                <a:close/>
                <a:moveTo>
                  <a:pt x="18482148" y="1533617"/>
                </a:moveTo>
                <a:cubicBezTo>
                  <a:pt x="18472228" y="1533617"/>
                  <a:pt x="18462308" y="1543243"/>
                  <a:pt x="18462308" y="1552868"/>
                </a:cubicBezTo>
                <a:cubicBezTo>
                  <a:pt x="18462308" y="1564213"/>
                  <a:pt x="18476636" y="1572120"/>
                  <a:pt x="18493170" y="1572120"/>
                </a:cubicBezTo>
                <a:cubicBezTo>
                  <a:pt x="18509702" y="1572120"/>
                  <a:pt x="18517416" y="1564213"/>
                  <a:pt x="18510804" y="1552868"/>
                </a:cubicBezTo>
                <a:cubicBezTo>
                  <a:pt x="18504190" y="1543243"/>
                  <a:pt x="18492066" y="1533617"/>
                  <a:pt x="18482148" y="1533617"/>
                </a:cubicBezTo>
                <a:close/>
                <a:moveTo>
                  <a:pt x="18860188" y="1514021"/>
                </a:moveTo>
                <a:cubicBezTo>
                  <a:pt x="18855780" y="1514021"/>
                  <a:pt x="18844758" y="1523991"/>
                  <a:pt x="18839248" y="1533617"/>
                </a:cubicBezTo>
                <a:cubicBezTo>
                  <a:pt x="18832634" y="1544961"/>
                  <a:pt x="18835940" y="1552868"/>
                  <a:pt x="18846962" y="1552868"/>
                </a:cubicBezTo>
                <a:cubicBezTo>
                  <a:pt x="18857984" y="1552868"/>
                  <a:pt x="18867904" y="1544961"/>
                  <a:pt x="18867904" y="1533617"/>
                </a:cubicBezTo>
                <a:cubicBezTo>
                  <a:pt x="18867904" y="1523991"/>
                  <a:pt x="18864596" y="1514021"/>
                  <a:pt x="18860188" y="1514021"/>
                </a:cubicBezTo>
                <a:close/>
                <a:moveTo>
                  <a:pt x="6597557" y="1514021"/>
                </a:moveTo>
                <a:cubicBezTo>
                  <a:pt x="6563391" y="1514021"/>
                  <a:pt x="6534734" y="1523991"/>
                  <a:pt x="6534734" y="1533617"/>
                </a:cubicBezTo>
                <a:cubicBezTo>
                  <a:pt x="6534734" y="1559400"/>
                  <a:pt x="6595353" y="1559400"/>
                  <a:pt x="6631724" y="1533617"/>
                </a:cubicBezTo>
                <a:cubicBezTo>
                  <a:pt x="6654870" y="1518834"/>
                  <a:pt x="6646052" y="1514021"/>
                  <a:pt x="6597557" y="1514021"/>
                </a:cubicBezTo>
                <a:close/>
                <a:moveTo>
                  <a:pt x="13415518" y="1511271"/>
                </a:moveTo>
                <a:cubicBezTo>
                  <a:pt x="13390168" y="1510583"/>
                  <a:pt x="13354900" y="1511615"/>
                  <a:pt x="13317426" y="1514021"/>
                </a:cubicBezTo>
                <a:cubicBezTo>
                  <a:pt x="13241376" y="1518834"/>
                  <a:pt x="13152102" y="1528804"/>
                  <a:pt x="13088176" y="1542555"/>
                </a:cubicBezTo>
                <a:cubicBezTo>
                  <a:pt x="12947100" y="1573495"/>
                  <a:pt x="12937180" y="1573839"/>
                  <a:pt x="13313016" y="1541524"/>
                </a:cubicBezTo>
                <a:cubicBezTo>
                  <a:pt x="13402292" y="1534992"/>
                  <a:pt x="13468422" y="1523991"/>
                  <a:pt x="13464012" y="1519178"/>
                </a:cubicBezTo>
                <a:cubicBezTo>
                  <a:pt x="13459604" y="1514709"/>
                  <a:pt x="13441970" y="1511958"/>
                  <a:pt x="13415518" y="1511271"/>
                </a:cubicBezTo>
                <a:close/>
                <a:moveTo>
                  <a:pt x="17700716" y="1485487"/>
                </a:moveTo>
                <a:cubicBezTo>
                  <a:pt x="17728270" y="1485487"/>
                  <a:pt x="17752518" y="1495113"/>
                  <a:pt x="17752518" y="1506801"/>
                </a:cubicBezTo>
                <a:cubicBezTo>
                  <a:pt x="17752518" y="1534992"/>
                  <a:pt x="17672060" y="1530523"/>
                  <a:pt x="17657732" y="1502676"/>
                </a:cubicBezTo>
                <a:cubicBezTo>
                  <a:pt x="17653324" y="1492706"/>
                  <a:pt x="17672060" y="1485487"/>
                  <a:pt x="17700716" y="1485487"/>
                </a:cubicBezTo>
                <a:close/>
                <a:moveTo>
                  <a:pt x="13788048" y="1485487"/>
                </a:moveTo>
                <a:cubicBezTo>
                  <a:pt x="13771516" y="1484456"/>
                  <a:pt x="13734044" y="1485487"/>
                  <a:pt x="13675628" y="1489612"/>
                </a:cubicBezTo>
                <a:cubicBezTo>
                  <a:pt x="13578638" y="1494425"/>
                  <a:pt x="13498180" y="1501989"/>
                  <a:pt x="13493772" y="1506801"/>
                </a:cubicBezTo>
                <a:cubicBezTo>
                  <a:pt x="13478340" y="1519865"/>
                  <a:pt x="13694364" y="1511615"/>
                  <a:pt x="13770414" y="1495457"/>
                </a:cubicBezTo>
                <a:cubicBezTo>
                  <a:pt x="13796866" y="1489612"/>
                  <a:pt x="13803480" y="1486862"/>
                  <a:pt x="13788048" y="1485487"/>
                </a:cubicBezTo>
                <a:close/>
                <a:moveTo>
                  <a:pt x="18463410" y="1477580"/>
                </a:moveTo>
                <a:cubicBezTo>
                  <a:pt x="18454594" y="1477580"/>
                  <a:pt x="18446878" y="1478611"/>
                  <a:pt x="18440266" y="1481018"/>
                </a:cubicBezTo>
                <a:cubicBezTo>
                  <a:pt x="18425938" y="1486175"/>
                  <a:pt x="18436958" y="1491331"/>
                  <a:pt x="18462308" y="1491331"/>
                </a:cubicBezTo>
                <a:cubicBezTo>
                  <a:pt x="18489862" y="1491331"/>
                  <a:pt x="18501986" y="1486175"/>
                  <a:pt x="18487658" y="1481018"/>
                </a:cubicBezTo>
                <a:cubicBezTo>
                  <a:pt x="18481046" y="1478611"/>
                  <a:pt x="18472228" y="1477580"/>
                  <a:pt x="18463410" y="1477580"/>
                </a:cubicBezTo>
                <a:close/>
                <a:moveTo>
                  <a:pt x="16940226" y="1475173"/>
                </a:moveTo>
                <a:cubicBezTo>
                  <a:pt x="16929204" y="1475173"/>
                  <a:pt x="16924796" y="1483424"/>
                  <a:pt x="16931408" y="1494769"/>
                </a:cubicBezTo>
                <a:cubicBezTo>
                  <a:pt x="16938022" y="1506114"/>
                  <a:pt x="16946838" y="1514021"/>
                  <a:pt x="16951248" y="1514021"/>
                </a:cubicBezTo>
                <a:cubicBezTo>
                  <a:pt x="16956758" y="1514021"/>
                  <a:pt x="16960064" y="1506114"/>
                  <a:pt x="16960064" y="1494769"/>
                </a:cubicBezTo>
                <a:cubicBezTo>
                  <a:pt x="16960064" y="1483424"/>
                  <a:pt x="16950146" y="1475173"/>
                  <a:pt x="16940226" y="1475173"/>
                </a:cubicBezTo>
                <a:close/>
                <a:moveTo>
                  <a:pt x="6959066" y="1475173"/>
                </a:moveTo>
                <a:cubicBezTo>
                  <a:pt x="6931512" y="1475173"/>
                  <a:pt x="6898447" y="1484799"/>
                  <a:pt x="6881914" y="1494769"/>
                </a:cubicBezTo>
                <a:cubicBezTo>
                  <a:pt x="6859872" y="1509208"/>
                  <a:pt x="6863178" y="1514021"/>
                  <a:pt x="6901754" y="1514021"/>
                </a:cubicBezTo>
                <a:cubicBezTo>
                  <a:pt x="6928206" y="1514021"/>
                  <a:pt x="6962372" y="1504395"/>
                  <a:pt x="6978904" y="1494769"/>
                </a:cubicBezTo>
                <a:cubicBezTo>
                  <a:pt x="7000948" y="1479986"/>
                  <a:pt x="6996539" y="1475173"/>
                  <a:pt x="6959066" y="1475173"/>
                </a:cubicBezTo>
                <a:close/>
                <a:moveTo>
                  <a:pt x="16697752" y="1467610"/>
                </a:moveTo>
                <a:cubicBezTo>
                  <a:pt x="16684524" y="1467610"/>
                  <a:pt x="16670196" y="1469673"/>
                  <a:pt x="16655868" y="1473111"/>
                </a:cubicBezTo>
                <a:cubicBezTo>
                  <a:pt x="16628314" y="1480330"/>
                  <a:pt x="16604068" y="1494769"/>
                  <a:pt x="16598556" y="1510927"/>
                </a:cubicBezTo>
                <a:cubicBezTo>
                  <a:pt x="16595250" y="1523991"/>
                  <a:pt x="16602964" y="1530179"/>
                  <a:pt x="16616192" y="1525366"/>
                </a:cubicBezTo>
                <a:cubicBezTo>
                  <a:pt x="16630520" y="1520209"/>
                  <a:pt x="16666890" y="1511958"/>
                  <a:pt x="16697752" y="1503707"/>
                </a:cubicBezTo>
                <a:cubicBezTo>
                  <a:pt x="16738530" y="1495800"/>
                  <a:pt x="16748450" y="1486518"/>
                  <a:pt x="16730816" y="1475173"/>
                </a:cubicBezTo>
                <a:cubicBezTo>
                  <a:pt x="16723100" y="1470361"/>
                  <a:pt x="16710976" y="1467954"/>
                  <a:pt x="16697752" y="1467610"/>
                </a:cubicBezTo>
                <a:close/>
                <a:moveTo>
                  <a:pt x="20737166" y="1462797"/>
                </a:moveTo>
                <a:cubicBezTo>
                  <a:pt x="20743780" y="1463829"/>
                  <a:pt x="20751494" y="1468641"/>
                  <a:pt x="20754802" y="1475173"/>
                </a:cubicBezTo>
                <a:cubicBezTo>
                  <a:pt x="20761414" y="1488581"/>
                  <a:pt x="20748188" y="1497863"/>
                  <a:pt x="20727248" y="1494769"/>
                </a:cubicBezTo>
                <a:cubicBezTo>
                  <a:pt x="20703000" y="1491331"/>
                  <a:pt x="20698592" y="1484112"/>
                  <a:pt x="20716226" y="1470704"/>
                </a:cubicBezTo>
                <a:cubicBezTo>
                  <a:pt x="20722838" y="1464172"/>
                  <a:pt x="20729452" y="1462110"/>
                  <a:pt x="20737166" y="1462797"/>
                </a:cubicBezTo>
                <a:close/>
                <a:moveTo>
                  <a:pt x="20410928" y="1462797"/>
                </a:moveTo>
                <a:cubicBezTo>
                  <a:pt x="20419744" y="1462797"/>
                  <a:pt x="20428562" y="1466235"/>
                  <a:pt x="20435174" y="1472079"/>
                </a:cubicBezTo>
                <a:cubicBezTo>
                  <a:pt x="20448400" y="1483768"/>
                  <a:pt x="20438482" y="1495457"/>
                  <a:pt x="20410928" y="1495457"/>
                </a:cubicBezTo>
                <a:cubicBezTo>
                  <a:pt x="20384476" y="1495457"/>
                  <a:pt x="20373454" y="1483768"/>
                  <a:pt x="20386680" y="1472079"/>
                </a:cubicBezTo>
                <a:cubicBezTo>
                  <a:pt x="20393292" y="1466235"/>
                  <a:pt x="20402110" y="1462797"/>
                  <a:pt x="20410928" y="1462797"/>
                </a:cubicBezTo>
                <a:close/>
                <a:moveTo>
                  <a:pt x="17054850" y="1459703"/>
                </a:moveTo>
                <a:cubicBezTo>
                  <a:pt x="17023990" y="1460735"/>
                  <a:pt x="16993130" y="1468298"/>
                  <a:pt x="16985414" y="1480330"/>
                </a:cubicBezTo>
                <a:cubicBezTo>
                  <a:pt x="16981006" y="1488581"/>
                  <a:pt x="17012968" y="1494769"/>
                  <a:pt x="17057054" y="1494769"/>
                </a:cubicBezTo>
                <a:cubicBezTo>
                  <a:pt x="17105550" y="1494769"/>
                  <a:pt x="17132002" y="1486518"/>
                  <a:pt x="17123184" y="1475173"/>
                </a:cubicBezTo>
                <a:cubicBezTo>
                  <a:pt x="17116572" y="1463829"/>
                  <a:pt x="17085710" y="1458672"/>
                  <a:pt x="17054850" y="1459703"/>
                </a:cubicBezTo>
                <a:close/>
                <a:moveTo>
                  <a:pt x="8505396" y="1459016"/>
                </a:moveTo>
                <a:cubicBezTo>
                  <a:pt x="8423836" y="1454203"/>
                  <a:pt x="8394078" y="1460047"/>
                  <a:pt x="8380852" y="1484456"/>
                </a:cubicBezTo>
                <a:cubicBezTo>
                  <a:pt x="8370932" y="1500613"/>
                  <a:pt x="8336766" y="1526397"/>
                  <a:pt x="8302598" y="1542555"/>
                </a:cubicBezTo>
                <a:cubicBezTo>
                  <a:pt x="8261818" y="1560432"/>
                  <a:pt x="8251899" y="1570058"/>
                  <a:pt x="8276146" y="1570058"/>
                </a:cubicBezTo>
                <a:cubicBezTo>
                  <a:pt x="8294884" y="1571777"/>
                  <a:pt x="8324642" y="1565588"/>
                  <a:pt x="8342277" y="1555619"/>
                </a:cubicBezTo>
                <a:cubicBezTo>
                  <a:pt x="8359911" y="1545993"/>
                  <a:pt x="8421632" y="1533273"/>
                  <a:pt x="8480046" y="1528460"/>
                </a:cubicBezTo>
                <a:cubicBezTo>
                  <a:pt x="8537359" y="1521928"/>
                  <a:pt x="8590262" y="1506114"/>
                  <a:pt x="8600182" y="1491331"/>
                </a:cubicBezTo>
                <a:cubicBezTo>
                  <a:pt x="8612307" y="1470361"/>
                  <a:pt x="8591364" y="1463829"/>
                  <a:pt x="8505396" y="1459016"/>
                </a:cubicBezTo>
                <a:close/>
                <a:moveTo>
                  <a:pt x="14677492" y="1456609"/>
                </a:moveTo>
                <a:cubicBezTo>
                  <a:pt x="14598136" y="1454890"/>
                  <a:pt x="14530904" y="1474486"/>
                  <a:pt x="14543028" y="1495457"/>
                </a:cubicBezTo>
                <a:cubicBezTo>
                  <a:pt x="14555152" y="1513333"/>
                  <a:pt x="14620180" y="1504051"/>
                  <a:pt x="14696228" y="1473111"/>
                </a:cubicBezTo>
                <a:cubicBezTo>
                  <a:pt x="14729292" y="1460391"/>
                  <a:pt x="14725986" y="1456609"/>
                  <a:pt x="14677492" y="1456609"/>
                </a:cubicBezTo>
                <a:close/>
                <a:moveTo>
                  <a:pt x="3127958" y="1447327"/>
                </a:moveTo>
                <a:cubicBezTo>
                  <a:pt x="3138980" y="1447327"/>
                  <a:pt x="3125754" y="1464860"/>
                  <a:pt x="3098200" y="1485487"/>
                </a:cubicBezTo>
                <a:cubicBezTo>
                  <a:pt x="3034274" y="1534648"/>
                  <a:pt x="3002312" y="1534648"/>
                  <a:pt x="3062930" y="1485487"/>
                </a:cubicBezTo>
                <a:cubicBezTo>
                  <a:pt x="3087178" y="1463141"/>
                  <a:pt x="3115834" y="1447327"/>
                  <a:pt x="3127958" y="1447327"/>
                </a:cubicBezTo>
                <a:close/>
                <a:moveTo>
                  <a:pt x="20986254" y="1445264"/>
                </a:moveTo>
                <a:cubicBezTo>
                  <a:pt x="20993970" y="1446296"/>
                  <a:pt x="21000582" y="1450765"/>
                  <a:pt x="21003890" y="1457641"/>
                </a:cubicBezTo>
                <a:cubicBezTo>
                  <a:pt x="21010502" y="1471392"/>
                  <a:pt x="20998378" y="1477924"/>
                  <a:pt x="20976336" y="1477924"/>
                </a:cubicBezTo>
                <a:cubicBezTo>
                  <a:pt x="20953190" y="1474486"/>
                  <a:pt x="20947680" y="1464860"/>
                  <a:pt x="20965314" y="1454547"/>
                </a:cubicBezTo>
                <a:cubicBezTo>
                  <a:pt x="20971926" y="1447671"/>
                  <a:pt x="20979642" y="1444577"/>
                  <a:pt x="20986254" y="1445264"/>
                </a:cubicBezTo>
                <a:close/>
                <a:moveTo>
                  <a:pt x="10813320" y="1445264"/>
                </a:moveTo>
                <a:cubicBezTo>
                  <a:pt x="10823238" y="1446296"/>
                  <a:pt x="10832056" y="1450077"/>
                  <a:pt x="10838668" y="1455922"/>
                </a:cubicBezTo>
                <a:cubicBezTo>
                  <a:pt x="10850792" y="1466923"/>
                  <a:pt x="10837566" y="1477924"/>
                  <a:pt x="10805604" y="1477924"/>
                </a:cubicBezTo>
                <a:cubicBezTo>
                  <a:pt x="10775844" y="1474142"/>
                  <a:pt x="10764824" y="1466579"/>
                  <a:pt x="10783560" y="1451796"/>
                </a:cubicBezTo>
                <a:cubicBezTo>
                  <a:pt x="10792378" y="1446296"/>
                  <a:pt x="10803400" y="1444577"/>
                  <a:pt x="10813320" y="1445264"/>
                </a:cubicBezTo>
                <a:close/>
                <a:moveTo>
                  <a:pt x="18314620" y="1442170"/>
                </a:moveTo>
                <a:cubicBezTo>
                  <a:pt x="18308006" y="1448702"/>
                  <a:pt x="18312414" y="1455922"/>
                  <a:pt x="18325640" y="1455922"/>
                </a:cubicBezTo>
                <a:cubicBezTo>
                  <a:pt x="18338866" y="1455922"/>
                  <a:pt x="18347684" y="1468298"/>
                  <a:pt x="18347684" y="1484456"/>
                </a:cubicBezTo>
                <a:cubicBezTo>
                  <a:pt x="18347684" y="1501989"/>
                  <a:pt x="18358706" y="1508520"/>
                  <a:pt x="18376340" y="1500613"/>
                </a:cubicBezTo>
                <a:cubicBezTo>
                  <a:pt x="18402792" y="1490987"/>
                  <a:pt x="18401690" y="1485143"/>
                  <a:pt x="18367522" y="1461078"/>
                </a:cubicBezTo>
                <a:cubicBezTo>
                  <a:pt x="18344378" y="1444577"/>
                  <a:pt x="18320130" y="1435638"/>
                  <a:pt x="18314620" y="1442170"/>
                </a:cubicBezTo>
                <a:close/>
                <a:moveTo>
                  <a:pt x="18024752" y="1437013"/>
                </a:moveTo>
                <a:cubicBezTo>
                  <a:pt x="17969644" y="1435638"/>
                  <a:pt x="17924454" y="1444577"/>
                  <a:pt x="17924454" y="1455922"/>
                </a:cubicBezTo>
                <a:cubicBezTo>
                  <a:pt x="17924454" y="1478267"/>
                  <a:pt x="18008218" y="1478267"/>
                  <a:pt x="18077654" y="1455922"/>
                </a:cubicBezTo>
                <a:cubicBezTo>
                  <a:pt x="18115128" y="1442858"/>
                  <a:pt x="18104106" y="1438732"/>
                  <a:pt x="18024752" y="1437013"/>
                </a:cubicBezTo>
                <a:close/>
                <a:moveTo>
                  <a:pt x="11060204" y="1434951"/>
                </a:moveTo>
                <a:cubicBezTo>
                  <a:pt x="11195768" y="1434951"/>
                  <a:pt x="11237650" y="1440107"/>
                  <a:pt x="11233242" y="1457641"/>
                </a:cubicBezTo>
                <a:cubicBezTo>
                  <a:pt x="11223322" y="1482737"/>
                  <a:pt x="11181440" y="1485487"/>
                  <a:pt x="11023832" y="1475173"/>
                </a:cubicBezTo>
                <a:cubicBezTo>
                  <a:pt x="10839772" y="1463485"/>
                  <a:pt x="10865120" y="1434951"/>
                  <a:pt x="11060204" y="1434951"/>
                </a:cubicBezTo>
                <a:close/>
                <a:moveTo>
                  <a:pt x="11456980" y="1429794"/>
                </a:moveTo>
                <a:cubicBezTo>
                  <a:pt x="11494454" y="1429794"/>
                  <a:pt x="11525314" y="1433919"/>
                  <a:pt x="11525314" y="1438389"/>
                </a:cubicBezTo>
                <a:cubicBezTo>
                  <a:pt x="11525314" y="1444577"/>
                  <a:pt x="11494454" y="1453171"/>
                  <a:pt x="11456980" y="1459703"/>
                </a:cubicBezTo>
                <a:cubicBezTo>
                  <a:pt x="11419508" y="1466235"/>
                  <a:pt x="11388646" y="1462110"/>
                  <a:pt x="11388646" y="1449390"/>
                </a:cubicBezTo>
                <a:cubicBezTo>
                  <a:pt x="11388646" y="1438732"/>
                  <a:pt x="11419508" y="1429794"/>
                  <a:pt x="11456980" y="1429794"/>
                </a:cubicBezTo>
                <a:close/>
                <a:moveTo>
                  <a:pt x="12251638" y="1426013"/>
                </a:moveTo>
                <a:cubicBezTo>
                  <a:pt x="12259352" y="1426356"/>
                  <a:pt x="12265966" y="1428763"/>
                  <a:pt x="12269272" y="1434951"/>
                </a:cubicBezTo>
                <a:cubicBezTo>
                  <a:pt x="12273680" y="1448015"/>
                  <a:pt x="12261556" y="1459016"/>
                  <a:pt x="12240616" y="1459016"/>
                </a:cubicBezTo>
                <a:cubicBezTo>
                  <a:pt x="12216368" y="1455578"/>
                  <a:pt x="12211960" y="1445264"/>
                  <a:pt x="12228492" y="1432201"/>
                </a:cubicBezTo>
                <a:cubicBezTo>
                  <a:pt x="12236208" y="1427388"/>
                  <a:pt x="12243922" y="1425669"/>
                  <a:pt x="12251638" y="1426013"/>
                </a:cubicBezTo>
                <a:close/>
                <a:moveTo>
                  <a:pt x="9215187" y="1421887"/>
                </a:moveTo>
                <a:cubicBezTo>
                  <a:pt x="9206370" y="1420856"/>
                  <a:pt x="9187633" y="1421887"/>
                  <a:pt x="9156773" y="1426013"/>
                </a:cubicBezTo>
                <a:cubicBezTo>
                  <a:pt x="9108277" y="1433919"/>
                  <a:pt x="9056476" y="1449390"/>
                  <a:pt x="9039944" y="1459016"/>
                </a:cubicBezTo>
                <a:cubicBezTo>
                  <a:pt x="9021207" y="1471736"/>
                  <a:pt x="9038842" y="1473111"/>
                  <a:pt x="9096154" y="1464860"/>
                </a:cubicBezTo>
                <a:cubicBezTo>
                  <a:pt x="9141342" y="1458328"/>
                  <a:pt x="9196450" y="1443889"/>
                  <a:pt x="9211880" y="1434263"/>
                </a:cubicBezTo>
                <a:cubicBezTo>
                  <a:pt x="9222902" y="1427044"/>
                  <a:pt x="9224004" y="1423262"/>
                  <a:pt x="9215187" y="1421887"/>
                </a:cubicBezTo>
                <a:close/>
                <a:moveTo>
                  <a:pt x="10168556" y="1410542"/>
                </a:moveTo>
                <a:cubicBezTo>
                  <a:pt x="10192804" y="1410542"/>
                  <a:pt x="10218152" y="1423606"/>
                  <a:pt x="10225868" y="1439420"/>
                </a:cubicBezTo>
                <a:cubicBezTo>
                  <a:pt x="10239094" y="1473111"/>
                  <a:pt x="10240196" y="1473111"/>
                  <a:pt x="10177372" y="1439420"/>
                </a:cubicBezTo>
                <a:cubicBezTo>
                  <a:pt x="10127776" y="1412261"/>
                  <a:pt x="10127776" y="1410542"/>
                  <a:pt x="10168556" y="1410542"/>
                </a:cubicBezTo>
                <a:close/>
                <a:moveTo>
                  <a:pt x="11961768" y="1407792"/>
                </a:moveTo>
                <a:cubicBezTo>
                  <a:pt x="11970588" y="1407792"/>
                  <a:pt x="11980506" y="1411573"/>
                  <a:pt x="11987120" y="1418793"/>
                </a:cubicBezTo>
                <a:cubicBezTo>
                  <a:pt x="11999244" y="1429794"/>
                  <a:pt x="11988220" y="1440107"/>
                  <a:pt x="11961768" y="1440107"/>
                </a:cubicBezTo>
                <a:cubicBezTo>
                  <a:pt x="11936420" y="1440107"/>
                  <a:pt x="11924296" y="1429794"/>
                  <a:pt x="11937522" y="1418793"/>
                </a:cubicBezTo>
                <a:cubicBezTo>
                  <a:pt x="11944136" y="1411573"/>
                  <a:pt x="11952952" y="1407792"/>
                  <a:pt x="11961768" y="1407792"/>
                </a:cubicBezTo>
                <a:close/>
                <a:moveTo>
                  <a:pt x="10447402" y="1407792"/>
                </a:moveTo>
                <a:cubicBezTo>
                  <a:pt x="10487080" y="1408136"/>
                  <a:pt x="10526756" y="1413980"/>
                  <a:pt x="10534472" y="1425325"/>
                </a:cubicBezTo>
                <a:cubicBezTo>
                  <a:pt x="10539984" y="1434263"/>
                  <a:pt x="10501408" y="1440107"/>
                  <a:pt x="10447402" y="1440107"/>
                </a:cubicBezTo>
                <a:cubicBezTo>
                  <a:pt x="10393396" y="1440107"/>
                  <a:pt x="10352616" y="1431857"/>
                  <a:pt x="10358128" y="1422918"/>
                </a:cubicBezTo>
                <a:cubicBezTo>
                  <a:pt x="10365842" y="1412605"/>
                  <a:pt x="10406622" y="1407448"/>
                  <a:pt x="10447402" y="1407792"/>
                </a:cubicBezTo>
                <a:close/>
                <a:moveTo>
                  <a:pt x="19082824" y="1406417"/>
                </a:moveTo>
                <a:cubicBezTo>
                  <a:pt x="19094948" y="1405042"/>
                  <a:pt x="19123604" y="1410198"/>
                  <a:pt x="19164384" y="1422918"/>
                </a:cubicBezTo>
                <a:cubicBezTo>
                  <a:pt x="19237126" y="1444577"/>
                  <a:pt x="19238230" y="1445952"/>
                  <a:pt x="19184224" y="1447327"/>
                </a:cubicBezTo>
                <a:cubicBezTo>
                  <a:pt x="19152260" y="1447327"/>
                  <a:pt x="19113686" y="1439420"/>
                  <a:pt x="19097152" y="1429794"/>
                </a:cubicBezTo>
                <a:cubicBezTo>
                  <a:pt x="19074008" y="1415011"/>
                  <a:pt x="19070700" y="1407792"/>
                  <a:pt x="19082824" y="1406417"/>
                </a:cubicBezTo>
                <a:close/>
                <a:moveTo>
                  <a:pt x="8896663" y="1406073"/>
                </a:moveTo>
                <a:cubicBezTo>
                  <a:pt x="8891152" y="1404698"/>
                  <a:pt x="8884539" y="1405385"/>
                  <a:pt x="8876824" y="1408479"/>
                </a:cubicBezTo>
                <a:cubicBezTo>
                  <a:pt x="8860291" y="1415011"/>
                  <a:pt x="8848168" y="1423262"/>
                  <a:pt x="8848168" y="1428075"/>
                </a:cubicBezTo>
                <a:cubicBezTo>
                  <a:pt x="8848168" y="1431169"/>
                  <a:pt x="8860291" y="1436326"/>
                  <a:pt x="8876824" y="1436326"/>
                </a:cubicBezTo>
                <a:cubicBezTo>
                  <a:pt x="8891152" y="1436326"/>
                  <a:pt x="8904378" y="1426700"/>
                  <a:pt x="8904378" y="1416730"/>
                </a:cubicBezTo>
                <a:cubicBezTo>
                  <a:pt x="8904378" y="1411230"/>
                  <a:pt x="8901071" y="1407448"/>
                  <a:pt x="8896663" y="1406073"/>
                </a:cubicBezTo>
                <a:close/>
                <a:moveTo>
                  <a:pt x="17316062" y="1405729"/>
                </a:moveTo>
                <a:cubicBezTo>
                  <a:pt x="17236706" y="1407448"/>
                  <a:pt x="17168372" y="1413293"/>
                  <a:pt x="17162862" y="1418105"/>
                </a:cubicBezTo>
                <a:cubicBezTo>
                  <a:pt x="17158454" y="1422918"/>
                  <a:pt x="17158454" y="1443889"/>
                  <a:pt x="17162862" y="1464860"/>
                </a:cubicBezTo>
                <a:cubicBezTo>
                  <a:pt x="17172782" y="1497175"/>
                  <a:pt x="17191518" y="1503707"/>
                  <a:pt x="17279690" y="1503707"/>
                </a:cubicBezTo>
                <a:cubicBezTo>
                  <a:pt x="17351332" y="1503707"/>
                  <a:pt x="17385498" y="1496488"/>
                  <a:pt x="17385498" y="1480330"/>
                </a:cubicBezTo>
                <a:cubicBezTo>
                  <a:pt x="17385498" y="1467266"/>
                  <a:pt x="17400928" y="1455922"/>
                  <a:pt x="17421870" y="1455922"/>
                </a:cubicBezTo>
                <a:cubicBezTo>
                  <a:pt x="17445014" y="1455922"/>
                  <a:pt x="17460446" y="1442858"/>
                  <a:pt x="17460446" y="1429794"/>
                </a:cubicBezTo>
                <a:cubicBezTo>
                  <a:pt x="17460446" y="1408823"/>
                  <a:pt x="17426278" y="1404010"/>
                  <a:pt x="17316062" y="1405729"/>
                </a:cubicBezTo>
                <a:close/>
                <a:moveTo>
                  <a:pt x="3900572" y="1397479"/>
                </a:moveTo>
                <a:cubicBezTo>
                  <a:pt x="3910491" y="1397479"/>
                  <a:pt x="3912696" y="1406761"/>
                  <a:pt x="3907185" y="1415699"/>
                </a:cubicBezTo>
                <a:cubicBezTo>
                  <a:pt x="3900572" y="1426013"/>
                  <a:pt x="3887346" y="1434951"/>
                  <a:pt x="3877426" y="1434951"/>
                </a:cubicBezTo>
                <a:cubicBezTo>
                  <a:pt x="3866405" y="1434951"/>
                  <a:pt x="3863098" y="1426013"/>
                  <a:pt x="3868609" y="1415699"/>
                </a:cubicBezTo>
                <a:cubicBezTo>
                  <a:pt x="3875222" y="1406761"/>
                  <a:pt x="3889550" y="1397479"/>
                  <a:pt x="3900572" y="1397479"/>
                </a:cubicBezTo>
                <a:close/>
                <a:moveTo>
                  <a:pt x="19956838" y="1395416"/>
                </a:moveTo>
                <a:cubicBezTo>
                  <a:pt x="19939202" y="1395416"/>
                  <a:pt x="19931488" y="1405042"/>
                  <a:pt x="19938100" y="1415011"/>
                </a:cubicBezTo>
                <a:cubicBezTo>
                  <a:pt x="19944714" y="1426356"/>
                  <a:pt x="19952428" y="1436326"/>
                  <a:pt x="19956838" y="1436326"/>
                </a:cubicBezTo>
                <a:cubicBezTo>
                  <a:pt x="19960144" y="1436326"/>
                  <a:pt x="19970064" y="1426356"/>
                  <a:pt x="19976676" y="1415011"/>
                </a:cubicBezTo>
                <a:cubicBezTo>
                  <a:pt x="19983290" y="1405042"/>
                  <a:pt x="19973370" y="1395416"/>
                  <a:pt x="19956838" y="1395416"/>
                </a:cubicBezTo>
                <a:close/>
                <a:moveTo>
                  <a:pt x="17626872" y="1375820"/>
                </a:moveTo>
                <a:cubicBezTo>
                  <a:pt x="17567354" y="1375820"/>
                  <a:pt x="17534290" y="1388196"/>
                  <a:pt x="17505634" y="1421887"/>
                </a:cubicBezTo>
                <a:cubicBezTo>
                  <a:pt x="17484692" y="1446296"/>
                  <a:pt x="17450526" y="1474486"/>
                  <a:pt x="17429584" y="1487550"/>
                </a:cubicBezTo>
                <a:cubicBezTo>
                  <a:pt x="17397622" y="1508520"/>
                  <a:pt x="17398724" y="1511615"/>
                  <a:pt x="17456036" y="1511615"/>
                </a:cubicBezTo>
                <a:cubicBezTo>
                  <a:pt x="17491306" y="1513333"/>
                  <a:pt x="17518860" y="1521584"/>
                  <a:pt x="17518860" y="1531210"/>
                </a:cubicBezTo>
                <a:cubicBezTo>
                  <a:pt x="17518860" y="1542555"/>
                  <a:pt x="17593806" y="1550462"/>
                  <a:pt x="17685286" y="1550462"/>
                </a:cubicBezTo>
                <a:cubicBezTo>
                  <a:pt x="17824158" y="1550462"/>
                  <a:pt x="17848406" y="1548055"/>
                  <a:pt x="17839588" y="1521928"/>
                </a:cubicBezTo>
                <a:cubicBezTo>
                  <a:pt x="17832976" y="1505770"/>
                  <a:pt x="17839588" y="1487550"/>
                  <a:pt x="17856120" y="1481018"/>
                </a:cubicBezTo>
                <a:cubicBezTo>
                  <a:pt x="17881470" y="1471392"/>
                  <a:pt x="17881470" y="1466923"/>
                  <a:pt x="17851712" y="1444233"/>
                </a:cubicBezTo>
                <a:cubicBezTo>
                  <a:pt x="17832976" y="1429794"/>
                  <a:pt x="17797706" y="1416730"/>
                  <a:pt x="17775662" y="1416730"/>
                </a:cubicBezTo>
                <a:cubicBezTo>
                  <a:pt x="17751416" y="1416730"/>
                  <a:pt x="17727168" y="1406761"/>
                  <a:pt x="17721658" y="1395416"/>
                </a:cubicBezTo>
                <a:cubicBezTo>
                  <a:pt x="17715044" y="1385790"/>
                  <a:pt x="17672060" y="1375820"/>
                  <a:pt x="17626872" y="1375820"/>
                </a:cubicBezTo>
                <a:close/>
                <a:moveTo>
                  <a:pt x="9336425" y="1375820"/>
                </a:moveTo>
                <a:cubicBezTo>
                  <a:pt x="9312177" y="1375820"/>
                  <a:pt x="9286827" y="1385790"/>
                  <a:pt x="9281317" y="1395416"/>
                </a:cubicBezTo>
                <a:cubicBezTo>
                  <a:pt x="9265886" y="1421199"/>
                  <a:pt x="9309973" y="1421199"/>
                  <a:pt x="9348548" y="1395416"/>
                </a:cubicBezTo>
                <a:cubicBezTo>
                  <a:pt x="9371694" y="1380977"/>
                  <a:pt x="9369489" y="1377539"/>
                  <a:pt x="9336425" y="1375820"/>
                </a:cubicBezTo>
                <a:close/>
                <a:moveTo>
                  <a:pt x="12353036" y="1372726"/>
                </a:moveTo>
                <a:cubicBezTo>
                  <a:pt x="12409246" y="1371007"/>
                  <a:pt x="12450026" y="1374445"/>
                  <a:pt x="12444516" y="1382008"/>
                </a:cubicBezTo>
                <a:cubicBezTo>
                  <a:pt x="12425780" y="1404354"/>
                  <a:pt x="12303440" y="1412949"/>
                  <a:pt x="12278088" y="1394384"/>
                </a:cubicBezTo>
                <a:cubicBezTo>
                  <a:pt x="12261556" y="1381321"/>
                  <a:pt x="12291316" y="1374789"/>
                  <a:pt x="12353036" y="1372726"/>
                </a:cubicBezTo>
                <a:close/>
                <a:moveTo>
                  <a:pt x="12174486" y="1372726"/>
                </a:moveTo>
                <a:cubicBezTo>
                  <a:pt x="12197632" y="1372726"/>
                  <a:pt x="12222980" y="1382008"/>
                  <a:pt x="12229594" y="1391290"/>
                </a:cubicBezTo>
                <a:cubicBezTo>
                  <a:pt x="12237308" y="1402291"/>
                  <a:pt x="12224084" y="1410542"/>
                  <a:pt x="12198734" y="1410542"/>
                </a:cubicBezTo>
                <a:cubicBezTo>
                  <a:pt x="12175588" y="1410542"/>
                  <a:pt x="12151340" y="1402291"/>
                  <a:pt x="12143626" y="1391290"/>
                </a:cubicBezTo>
                <a:cubicBezTo>
                  <a:pt x="12137012" y="1382008"/>
                  <a:pt x="12151340" y="1372726"/>
                  <a:pt x="12174486" y="1372726"/>
                </a:cubicBezTo>
                <a:close/>
                <a:moveTo>
                  <a:pt x="19022206" y="1372039"/>
                </a:moveTo>
                <a:cubicBezTo>
                  <a:pt x="18853576" y="1373757"/>
                  <a:pt x="18529540" y="1401948"/>
                  <a:pt x="18514110" y="1415011"/>
                </a:cubicBezTo>
                <a:cubicBezTo>
                  <a:pt x="18468922" y="1460047"/>
                  <a:pt x="18598976" y="1506801"/>
                  <a:pt x="18659596" y="1467954"/>
                </a:cubicBezTo>
                <a:cubicBezTo>
                  <a:pt x="18686048" y="1451796"/>
                  <a:pt x="18700376" y="1452140"/>
                  <a:pt x="18718010" y="1470017"/>
                </a:cubicBezTo>
                <a:cubicBezTo>
                  <a:pt x="18755484" y="1508864"/>
                  <a:pt x="18844758" y="1499238"/>
                  <a:pt x="18892150" y="1450421"/>
                </a:cubicBezTo>
                <a:cubicBezTo>
                  <a:pt x="18927420" y="1413293"/>
                  <a:pt x="18936238" y="1411230"/>
                  <a:pt x="18940646" y="1437013"/>
                </a:cubicBezTo>
                <a:cubicBezTo>
                  <a:pt x="18946156" y="1461422"/>
                  <a:pt x="18979222" y="1473455"/>
                  <a:pt x="19080620" y="1483081"/>
                </a:cubicBezTo>
                <a:cubicBezTo>
                  <a:pt x="19191938" y="1494425"/>
                  <a:pt x="19215084" y="1503020"/>
                  <a:pt x="19210676" y="1530523"/>
                </a:cubicBezTo>
                <a:cubicBezTo>
                  <a:pt x="19207368" y="1554587"/>
                  <a:pt x="19221696" y="1565932"/>
                  <a:pt x="19261374" y="1569370"/>
                </a:cubicBezTo>
                <a:cubicBezTo>
                  <a:pt x="19318686" y="1575558"/>
                  <a:pt x="19319788" y="1574871"/>
                  <a:pt x="19281214" y="1542555"/>
                </a:cubicBezTo>
                <a:cubicBezTo>
                  <a:pt x="19260272" y="1525022"/>
                  <a:pt x="19253660" y="1516771"/>
                  <a:pt x="19266886" y="1523303"/>
                </a:cubicBezTo>
                <a:cubicBezTo>
                  <a:pt x="19281214" y="1529835"/>
                  <a:pt x="19291132" y="1526053"/>
                  <a:pt x="19291132" y="1515052"/>
                </a:cubicBezTo>
                <a:cubicBezTo>
                  <a:pt x="19291132" y="1472767"/>
                  <a:pt x="19330810" y="1495800"/>
                  <a:pt x="19341832" y="1542555"/>
                </a:cubicBezTo>
                <a:cubicBezTo>
                  <a:pt x="19348446" y="1570058"/>
                  <a:pt x="19363876" y="1592747"/>
                  <a:pt x="19374896" y="1592747"/>
                </a:cubicBezTo>
                <a:cubicBezTo>
                  <a:pt x="19422290" y="1594122"/>
                  <a:pt x="19239332" y="1651190"/>
                  <a:pt x="19173202" y="1656003"/>
                </a:cubicBezTo>
                <a:cubicBezTo>
                  <a:pt x="19077314" y="1662535"/>
                  <a:pt x="19099358" y="1706196"/>
                  <a:pt x="19202960" y="1714103"/>
                </a:cubicBezTo>
                <a:cubicBezTo>
                  <a:pt x="19245944" y="1717197"/>
                  <a:pt x="19304358" y="1716853"/>
                  <a:pt x="19330810" y="1715478"/>
                </a:cubicBezTo>
                <a:cubicBezTo>
                  <a:pt x="19358364" y="1712040"/>
                  <a:pt x="19487318" y="1709290"/>
                  <a:pt x="19619576" y="1706196"/>
                </a:cubicBezTo>
                <a:cubicBezTo>
                  <a:pt x="19751836" y="1703102"/>
                  <a:pt x="19880788" y="1709290"/>
                  <a:pt x="19905036" y="1717197"/>
                </a:cubicBezTo>
                <a:cubicBezTo>
                  <a:pt x="19940306" y="1728542"/>
                  <a:pt x="19949122" y="1727510"/>
                  <a:pt x="19943612" y="1708258"/>
                </a:cubicBezTo>
                <a:cubicBezTo>
                  <a:pt x="19939202" y="1693476"/>
                  <a:pt x="19897320" y="1668723"/>
                  <a:pt x="19848826" y="1650847"/>
                </a:cubicBezTo>
                <a:cubicBezTo>
                  <a:pt x="19802536" y="1634689"/>
                  <a:pt x="19751836" y="1613374"/>
                  <a:pt x="19737508" y="1603748"/>
                </a:cubicBezTo>
                <a:cubicBezTo>
                  <a:pt x="19717668" y="1590685"/>
                  <a:pt x="19714362" y="1592747"/>
                  <a:pt x="19724282" y="1608905"/>
                </a:cubicBezTo>
                <a:cubicBezTo>
                  <a:pt x="19731996" y="1623344"/>
                  <a:pt x="19723180" y="1631595"/>
                  <a:pt x="19698932" y="1631595"/>
                </a:cubicBezTo>
                <a:cubicBezTo>
                  <a:pt x="19672480" y="1631595"/>
                  <a:pt x="19663662" y="1621625"/>
                  <a:pt x="19670276" y="1603748"/>
                </a:cubicBezTo>
                <a:cubicBezTo>
                  <a:pt x="19682400" y="1569714"/>
                  <a:pt x="19590920" y="1544618"/>
                  <a:pt x="19545732" y="1572120"/>
                </a:cubicBezTo>
                <a:cubicBezTo>
                  <a:pt x="19518178" y="1588278"/>
                  <a:pt x="19528098" y="1591028"/>
                  <a:pt x="19581000" y="1592747"/>
                </a:cubicBezTo>
                <a:cubicBezTo>
                  <a:pt x="19629496" y="1594122"/>
                  <a:pt x="19638314" y="1599279"/>
                  <a:pt x="19612964" y="1608905"/>
                </a:cubicBezTo>
                <a:cubicBezTo>
                  <a:pt x="19567774" y="1626782"/>
                  <a:pt x="19446538" y="1613718"/>
                  <a:pt x="19446538" y="1589653"/>
                </a:cubicBezTo>
                <a:cubicBezTo>
                  <a:pt x="19446538" y="1579683"/>
                  <a:pt x="19459764" y="1572120"/>
                  <a:pt x="19475194" y="1572120"/>
                </a:cubicBezTo>
                <a:cubicBezTo>
                  <a:pt x="19491726" y="1572120"/>
                  <a:pt x="19504952" y="1564213"/>
                  <a:pt x="19504952" y="1552868"/>
                </a:cubicBezTo>
                <a:cubicBezTo>
                  <a:pt x="19504952" y="1543243"/>
                  <a:pt x="19521484" y="1533617"/>
                  <a:pt x="19542426" y="1533617"/>
                </a:cubicBezTo>
                <a:cubicBezTo>
                  <a:pt x="19607452" y="1533617"/>
                  <a:pt x="19578796" y="1489956"/>
                  <a:pt x="19484010" y="1441483"/>
                </a:cubicBezTo>
                <a:cubicBezTo>
                  <a:pt x="19405758" y="1404354"/>
                  <a:pt x="19182018" y="1368945"/>
                  <a:pt x="19022206" y="1372039"/>
                </a:cubicBezTo>
                <a:close/>
                <a:moveTo>
                  <a:pt x="20274260" y="1353474"/>
                </a:moveTo>
                <a:cubicBezTo>
                  <a:pt x="20280872" y="1353474"/>
                  <a:pt x="20287486" y="1358631"/>
                  <a:pt x="20295200" y="1369632"/>
                </a:cubicBezTo>
                <a:cubicBezTo>
                  <a:pt x="20311732" y="1391634"/>
                  <a:pt x="20307324" y="1397479"/>
                  <a:pt x="20275362" y="1397479"/>
                </a:cubicBezTo>
                <a:cubicBezTo>
                  <a:pt x="20241194" y="1397479"/>
                  <a:pt x="20236786" y="1391634"/>
                  <a:pt x="20252216" y="1369632"/>
                </a:cubicBezTo>
                <a:cubicBezTo>
                  <a:pt x="20261034" y="1358631"/>
                  <a:pt x="20267646" y="1353474"/>
                  <a:pt x="20274260" y="1353474"/>
                </a:cubicBezTo>
                <a:close/>
                <a:moveTo>
                  <a:pt x="5492092" y="1350724"/>
                </a:moveTo>
                <a:cubicBezTo>
                  <a:pt x="5499806" y="1350724"/>
                  <a:pt x="5506419" y="1353818"/>
                  <a:pt x="5511930" y="1359662"/>
                </a:cubicBezTo>
                <a:cubicBezTo>
                  <a:pt x="5522952" y="1375476"/>
                  <a:pt x="5514134" y="1383039"/>
                  <a:pt x="5490988" y="1383039"/>
                </a:cubicBezTo>
                <a:cubicBezTo>
                  <a:pt x="5470048" y="1383039"/>
                  <a:pt x="5460128" y="1375476"/>
                  <a:pt x="5471150" y="1359662"/>
                </a:cubicBezTo>
                <a:cubicBezTo>
                  <a:pt x="5476660" y="1353818"/>
                  <a:pt x="5484376" y="1350724"/>
                  <a:pt x="5492092" y="1350724"/>
                </a:cubicBezTo>
                <a:close/>
                <a:moveTo>
                  <a:pt x="2780779" y="1348317"/>
                </a:moveTo>
                <a:cubicBezTo>
                  <a:pt x="2786288" y="1348317"/>
                  <a:pt x="2789595" y="1360350"/>
                  <a:pt x="2789595" y="1372726"/>
                </a:cubicBezTo>
                <a:cubicBezTo>
                  <a:pt x="2789595" y="1387509"/>
                  <a:pt x="2780779" y="1397479"/>
                  <a:pt x="2768654" y="1397479"/>
                </a:cubicBezTo>
                <a:cubicBezTo>
                  <a:pt x="2756530" y="1397479"/>
                  <a:pt x="2752121" y="1387509"/>
                  <a:pt x="2760938" y="1372726"/>
                </a:cubicBezTo>
                <a:cubicBezTo>
                  <a:pt x="2767552" y="1360350"/>
                  <a:pt x="2776369" y="1348317"/>
                  <a:pt x="2780779" y="1348317"/>
                </a:cubicBezTo>
                <a:close/>
                <a:moveTo>
                  <a:pt x="3863098" y="1335254"/>
                </a:moveTo>
                <a:lnTo>
                  <a:pt x="3798072" y="1391290"/>
                </a:lnTo>
                <a:cubicBezTo>
                  <a:pt x="3761700" y="1421887"/>
                  <a:pt x="3725328" y="1447327"/>
                  <a:pt x="3714307" y="1447327"/>
                </a:cubicBezTo>
                <a:cubicBezTo>
                  <a:pt x="3705490" y="1447327"/>
                  <a:pt x="3701082" y="1442858"/>
                  <a:pt x="3705490" y="1438389"/>
                </a:cubicBezTo>
                <a:cubicBezTo>
                  <a:pt x="3709898" y="1433576"/>
                  <a:pt x="3748474" y="1410198"/>
                  <a:pt x="3789254" y="1384415"/>
                </a:cubicBezTo>
                <a:close/>
                <a:moveTo>
                  <a:pt x="7587297" y="1318752"/>
                </a:moveTo>
                <a:cubicBezTo>
                  <a:pt x="7607136" y="1318752"/>
                  <a:pt x="7602727" y="1323565"/>
                  <a:pt x="7578480" y="1335254"/>
                </a:cubicBezTo>
                <a:cubicBezTo>
                  <a:pt x="7557538" y="1344880"/>
                  <a:pt x="7528882" y="1351411"/>
                  <a:pt x="7513452" y="1351411"/>
                </a:cubicBezTo>
                <a:cubicBezTo>
                  <a:pt x="7493613" y="1351411"/>
                  <a:pt x="7500226" y="1346599"/>
                  <a:pt x="7523372" y="1335254"/>
                </a:cubicBezTo>
                <a:cubicBezTo>
                  <a:pt x="7544312" y="1325284"/>
                  <a:pt x="7572968" y="1318752"/>
                  <a:pt x="7587297" y="1318752"/>
                </a:cubicBezTo>
                <a:close/>
                <a:moveTo>
                  <a:pt x="10976438" y="1310501"/>
                </a:moveTo>
                <a:cubicBezTo>
                  <a:pt x="10989664" y="1310501"/>
                  <a:pt x="11001788" y="1317721"/>
                  <a:pt x="11001788" y="1328722"/>
                </a:cubicBezTo>
                <a:cubicBezTo>
                  <a:pt x="11001788" y="1339723"/>
                  <a:pt x="10989664" y="1348317"/>
                  <a:pt x="10976438" y="1348317"/>
                </a:cubicBezTo>
                <a:cubicBezTo>
                  <a:pt x="10963212" y="1348317"/>
                  <a:pt x="10951088" y="1339723"/>
                  <a:pt x="10951088" y="1328722"/>
                </a:cubicBezTo>
                <a:cubicBezTo>
                  <a:pt x="10951088" y="1317721"/>
                  <a:pt x="10963212" y="1310501"/>
                  <a:pt x="10976438" y="1310501"/>
                </a:cubicBezTo>
                <a:close/>
                <a:moveTo>
                  <a:pt x="9287930" y="1306376"/>
                </a:moveTo>
                <a:cubicBezTo>
                  <a:pt x="9258171" y="1305001"/>
                  <a:pt x="9219596" y="1305688"/>
                  <a:pt x="9173305" y="1308439"/>
                </a:cubicBezTo>
                <a:cubicBezTo>
                  <a:pt x="9080723" y="1313939"/>
                  <a:pt x="8956179" y="1327347"/>
                  <a:pt x="8799673" y="1348317"/>
                </a:cubicBezTo>
                <a:cubicBezTo>
                  <a:pt x="8683946" y="1364475"/>
                  <a:pt x="8455799" y="1382696"/>
                  <a:pt x="8293782" y="1389228"/>
                </a:cubicBezTo>
                <a:cubicBezTo>
                  <a:pt x="8132866" y="1397135"/>
                  <a:pt x="7999504" y="1409855"/>
                  <a:pt x="7999504" y="1418105"/>
                </a:cubicBezTo>
                <a:cubicBezTo>
                  <a:pt x="7999504" y="1427731"/>
                  <a:pt x="8051306" y="1436326"/>
                  <a:pt x="8114129" y="1436326"/>
                </a:cubicBezTo>
                <a:cubicBezTo>
                  <a:pt x="8225448" y="1436326"/>
                  <a:pt x="8230958" y="1437357"/>
                  <a:pt x="8230958" y="1484456"/>
                </a:cubicBezTo>
                <a:cubicBezTo>
                  <a:pt x="8230958" y="1545649"/>
                  <a:pt x="8234265" y="1545649"/>
                  <a:pt x="8325744" y="1475861"/>
                </a:cubicBezTo>
                <a:cubicBezTo>
                  <a:pt x="8387465" y="1432201"/>
                  <a:pt x="8432653" y="1417762"/>
                  <a:pt x="8542869" y="1406417"/>
                </a:cubicBezTo>
                <a:cubicBezTo>
                  <a:pt x="8620021" y="1400229"/>
                  <a:pt x="8735747" y="1385790"/>
                  <a:pt x="8799673" y="1375820"/>
                </a:cubicBezTo>
                <a:cubicBezTo>
                  <a:pt x="8863598" y="1366194"/>
                  <a:pt x="9019004" y="1353130"/>
                  <a:pt x="9146854" y="1348317"/>
                </a:cubicBezTo>
                <a:cubicBezTo>
                  <a:pt x="9272499" y="1343505"/>
                  <a:pt x="9381613" y="1336973"/>
                  <a:pt x="9388226" y="1336973"/>
                </a:cubicBezTo>
                <a:cubicBezTo>
                  <a:pt x="9392635" y="1335597"/>
                  <a:pt x="9376102" y="1326659"/>
                  <a:pt x="9351855" y="1316689"/>
                </a:cubicBezTo>
                <a:cubicBezTo>
                  <a:pt x="9339732" y="1311533"/>
                  <a:pt x="9317688" y="1308095"/>
                  <a:pt x="9287930" y="1306376"/>
                </a:cubicBezTo>
                <a:close/>
                <a:moveTo>
                  <a:pt x="20687570" y="1302251"/>
                </a:moveTo>
                <a:cubicBezTo>
                  <a:pt x="20694182" y="1300875"/>
                  <a:pt x="20706306" y="1301219"/>
                  <a:pt x="20723940" y="1304657"/>
                </a:cubicBezTo>
                <a:cubicBezTo>
                  <a:pt x="20754802" y="1311189"/>
                  <a:pt x="20885958" y="1319440"/>
                  <a:pt x="21017116" y="1322877"/>
                </a:cubicBezTo>
                <a:cubicBezTo>
                  <a:pt x="21183542" y="1325971"/>
                  <a:pt x="21259590" y="1333879"/>
                  <a:pt x="21265102" y="1350724"/>
                </a:cubicBezTo>
                <a:cubicBezTo>
                  <a:pt x="21269510" y="1363788"/>
                  <a:pt x="21323516" y="1387509"/>
                  <a:pt x="21383032" y="1400573"/>
                </a:cubicBezTo>
                <a:cubicBezTo>
                  <a:pt x="21475614" y="1422231"/>
                  <a:pt x="21484432" y="1428763"/>
                  <a:pt x="21444754" y="1440107"/>
                </a:cubicBezTo>
                <a:cubicBezTo>
                  <a:pt x="21378624" y="1460047"/>
                  <a:pt x="21356580" y="1460391"/>
                  <a:pt x="21342252" y="1445264"/>
                </a:cubicBezTo>
                <a:cubicBezTo>
                  <a:pt x="21329026" y="1432201"/>
                  <a:pt x="21009400" y="1374101"/>
                  <a:pt x="20783458" y="1344192"/>
                </a:cubicBezTo>
                <a:cubicBezTo>
                  <a:pt x="20732758" y="1337660"/>
                  <a:pt x="20686468" y="1323909"/>
                  <a:pt x="20679854" y="1312564"/>
                </a:cubicBezTo>
                <a:cubicBezTo>
                  <a:pt x="20676548" y="1306720"/>
                  <a:pt x="20679854" y="1303626"/>
                  <a:pt x="20687570" y="1302251"/>
                </a:cubicBezTo>
                <a:close/>
                <a:moveTo>
                  <a:pt x="17306142" y="1300875"/>
                </a:moveTo>
                <a:cubicBezTo>
                  <a:pt x="17298428" y="1300875"/>
                  <a:pt x="17291814" y="1302251"/>
                  <a:pt x="17285202" y="1305345"/>
                </a:cubicBezTo>
                <a:cubicBezTo>
                  <a:pt x="17268670" y="1310157"/>
                  <a:pt x="17273078" y="1315314"/>
                  <a:pt x="17296224" y="1316689"/>
                </a:cubicBezTo>
                <a:cubicBezTo>
                  <a:pt x="17316062" y="1316689"/>
                  <a:pt x="17325982" y="1312908"/>
                  <a:pt x="17321574" y="1306376"/>
                </a:cubicBezTo>
                <a:cubicBezTo>
                  <a:pt x="17318266" y="1303282"/>
                  <a:pt x="17312756" y="1301219"/>
                  <a:pt x="17306142" y="1300875"/>
                </a:cubicBezTo>
                <a:close/>
                <a:moveTo>
                  <a:pt x="15052226" y="1300188"/>
                </a:moveTo>
                <a:cubicBezTo>
                  <a:pt x="15040102" y="1301907"/>
                  <a:pt x="15024672" y="1310845"/>
                  <a:pt x="15003732" y="1328722"/>
                </a:cubicBezTo>
                <a:cubicBezTo>
                  <a:pt x="14969564" y="1356225"/>
                  <a:pt x="14969564" y="1359662"/>
                  <a:pt x="15000424" y="1348317"/>
                </a:cubicBezTo>
                <a:cubicBezTo>
                  <a:pt x="15021364" y="1341786"/>
                  <a:pt x="15047816" y="1336973"/>
                  <a:pt x="15064350" y="1336973"/>
                </a:cubicBezTo>
                <a:cubicBezTo>
                  <a:pt x="15080882" y="1336973"/>
                  <a:pt x="15087496" y="1329066"/>
                  <a:pt x="15080882" y="1317721"/>
                </a:cubicBezTo>
                <a:cubicBezTo>
                  <a:pt x="15073168" y="1303969"/>
                  <a:pt x="15064350" y="1298469"/>
                  <a:pt x="15052226" y="1300188"/>
                </a:cubicBezTo>
                <a:close/>
                <a:moveTo>
                  <a:pt x="4364581" y="1298125"/>
                </a:moveTo>
                <a:cubicBezTo>
                  <a:pt x="4437324" y="1298125"/>
                  <a:pt x="4420793" y="1332847"/>
                  <a:pt x="4342538" y="1347286"/>
                </a:cubicBezTo>
                <a:cubicBezTo>
                  <a:pt x="4302860" y="1353818"/>
                  <a:pt x="4253263" y="1373757"/>
                  <a:pt x="4230118" y="1388196"/>
                </a:cubicBezTo>
                <a:cubicBezTo>
                  <a:pt x="4205870" y="1402635"/>
                  <a:pt x="4187134" y="1409855"/>
                  <a:pt x="4187134" y="1403323"/>
                </a:cubicBezTo>
                <a:cubicBezTo>
                  <a:pt x="4187134" y="1363100"/>
                  <a:pt x="4297350" y="1298125"/>
                  <a:pt x="4364581" y="1298125"/>
                </a:cubicBezTo>
                <a:close/>
                <a:moveTo>
                  <a:pt x="11950748" y="1297437"/>
                </a:moveTo>
                <a:cubicBezTo>
                  <a:pt x="12012468" y="1297437"/>
                  <a:pt x="12062066" y="1304657"/>
                  <a:pt x="12062066" y="1314627"/>
                </a:cubicBezTo>
                <a:cubicBezTo>
                  <a:pt x="12062066" y="1335597"/>
                  <a:pt x="11907764" y="1335597"/>
                  <a:pt x="11869188" y="1314627"/>
                </a:cubicBezTo>
                <a:cubicBezTo>
                  <a:pt x="11849348" y="1303282"/>
                  <a:pt x="11872496" y="1297437"/>
                  <a:pt x="11950748" y="1297437"/>
                </a:cubicBezTo>
                <a:close/>
                <a:moveTo>
                  <a:pt x="11290554" y="1279905"/>
                </a:moveTo>
                <a:cubicBezTo>
                  <a:pt x="11296064" y="1282655"/>
                  <a:pt x="11293860" y="1290906"/>
                  <a:pt x="11288350" y="1305345"/>
                </a:cubicBezTo>
                <a:cubicBezTo>
                  <a:pt x="11281736" y="1325628"/>
                  <a:pt x="11277328" y="1343161"/>
                  <a:pt x="11277328" y="1348317"/>
                </a:cubicBezTo>
                <a:cubicBezTo>
                  <a:pt x="11277328" y="1353130"/>
                  <a:pt x="11258592" y="1357600"/>
                  <a:pt x="11237650" y="1357600"/>
                </a:cubicBezTo>
                <a:cubicBezTo>
                  <a:pt x="11214504" y="1357600"/>
                  <a:pt x="11194666" y="1368601"/>
                  <a:pt x="11189156" y="1382008"/>
                </a:cubicBezTo>
                <a:cubicBezTo>
                  <a:pt x="11184748" y="1395416"/>
                  <a:pt x="11175928" y="1397135"/>
                  <a:pt x="11168214" y="1387165"/>
                </a:cubicBezTo>
                <a:cubicBezTo>
                  <a:pt x="11151682" y="1358287"/>
                  <a:pt x="11195768" y="1304313"/>
                  <a:pt x="11251978" y="1285749"/>
                </a:cubicBezTo>
                <a:cubicBezTo>
                  <a:pt x="11272920" y="1279217"/>
                  <a:pt x="11285044" y="1277154"/>
                  <a:pt x="11290554" y="1279905"/>
                </a:cubicBezTo>
                <a:close/>
                <a:moveTo>
                  <a:pt x="17707330" y="1277498"/>
                </a:moveTo>
                <a:cubicBezTo>
                  <a:pt x="17691898" y="1278529"/>
                  <a:pt x="17674264" y="1282655"/>
                  <a:pt x="17656630" y="1289187"/>
                </a:cubicBezTo>
                <a:lnTo>
                  <a:pt x="17590500" y="1311533"/>
                </a:lnTo>
                <a:lnTo>
                  <a:pt x="17678672" y="1333879"/>
                </a:lnTo>
                <a:cubicBezTo>
                  <a:pt x="17727168" y="1346942"/>
                  <a:pt x="17778970" y="1352099"/>
                  <a:pt x="17794400" y="1347286"/>
                </a:cubicBezTo>
                <a:cubicBezTo>
                  <a:pt x="17808728" y="1341098"/>
                  <a:pt x="17835180" y="1353474"/>
                  <a:pt x="17853916" y="1372726"/>
                </a:cubicBezTo>
                <a:cubicBezTo>
                  <a:pt x="17890288" y="1415011"/>
                  <a:pt x="17969644" y="1418105"/>
                  <a:pt x="18029160" y="1379258"/>
                </a:cubicBezTo>
                <a:cubicBezTo>
                  <a:pt x="18063326" y="1358287"/>
                  <a:pt x="18055612" y="1355193"/>
                  <a:pt x="17967438" y="1364819"/>
                </a:cubicBezTo>
                <a:cubicBezTo>
                  <a:pt x="17881470" y="1373070"/>
                  <a:pt x="17862734" y="1369976"/>
                  <a:pt x="17845100" y="1335941"/>
                </a:cubicBezTo>
                <a:cubicBezTo>
                  <a:pt x="17835180" y="1314971"/>
                  <a:pt x="17810932" y="1298125"/>
                  <a:pt x="17792196" y="1298125"/>
                </a:cubicBezTo>
                <a:cubicBezTo>
                  <a:pt x="17772356" y="1298125"/>
                  <a:pt x="17750314" y="1291249"/>
                  <a:pt x="17740394" y="1282999"/>
                </a:cubicBezTo>
                <a:cubicBezTo>
                  <a:pt x="17734884" y="1278186"/>
                  <a:pt x="17722760" y="1276467"/>
                  <a:pt x="17707330" y="1277498"/>
                </a:cubicBezTo>
                <a:close/>
                <a:moveTo>
                  <a:pt x="11495556" y="1266497"/>
                </a:moveTo>
                <a:cubicBezTo>
                  <a:pt x="11513190" y="1283343"/>
                  <a:pt x="11458082" y="1309126"/>
                  <a:pt x="11389748" y="1317721"/>
                </a:cubicBezTo>
                <a:cubicBezTo>
                  <a:pt x="11344560" y="1323221"/>
                  <a:pt x="11313700" y="1321159"/>
                  <a:pt x="11320312" y="1315658"/>
                </a:cubicBezTo>
                <a:cubicBezTo>
                  <a:pt x="11334640" y="1302938"/>
                  <a:pt x="11487840" y="1260653"/>
                  <a:pt x="11495556" y="1266497"/>
                </a:cubicBezTo>
                <a:close/>
                <a:moveTo>
                  <a:pt x="7733884" y="1263747"/>
                </a:moveTo>
                <a:cubicBezTo>
                  <a:pt x="7758132" y="1260997"/>
                  <a:pt x="7768051" y="1265466"/>
                  <a:pt x="7761438" y="1279905"/>
                </a:cubicBezTo>
                <a:cubicBezTo>
                  <a:pt x="7755928" y="1291593"/>
                  <a:pt x="7736088" y="1303969"/>
                  <a:pt x="7716250" y="1306376"/>
                </a:cubicBezTo>
                <a:cubicBezTo>
                  <a:pt x="7692002" y="1310501"/>
                  <a:pt x="7682082" y="1304313"/>
                  <a:pt x="7688696" y="1290906"/>
                </a:cubicBezTo>
                <a:cubicBezTo>
                  <a:pt x="7694206" y="1279217"/>
                  <a:pt x="7715148" y="1267528"/>
                  <a:pt x="7733884" y="1263747"/>
                </a:cubicBezTo>
                <a:close/>
                <a:moveTo>
                  <a:pt x="13041886" y="1258590"/>
                </a:moveTo>
                <a:cubicBezTo>
                  <a:pt x="13095892" y="1260997"/>
                  <a:pt x="13138876" y="1268903"/>
                  <a:pt x="13130060" y="1280592"/>
                </a:cubicBezTo>
                <a:cubicBezTo>
                  <a:pt x="13117936" y="1301219"/>
                  <a:pt x="13290974" y="1295719"/>
                  <a:pt x="13530144" y="1265809"/>
                </a:cubicBezTo>
                <a:cubicBezTo>
                  <a:pt x="13590762" y="1257903"/>
                  <a:pt x="13622724" y="1260653"/>
                  <a:pt x="13622724" y="1274748"/>
                </a:cubicBezTo>
                <a:cubicBezTo>
                  <a:pt x="13622724" y="1287468"/>
                  <a:pt x="13603988" y="1297437"/>
                  <a:pt x="13579740" y="1297437"/>
                </a:cubicBezTo>
                <a:cubicBezTo>
                  <a:pt x="13555492" y="1298813"/>
                  <a:pt x="13502588" y="1301907"/>
                  <a:pt x="13458504" y="1306376"/>
                </a:cubicBezTo>
                <a:cubicBezTo>
                  <a:pt x="13416620" y="1311189"/>
                  <a:pt x="13337264" y="1317033"/>
                  <a:pt x="13283260" y="1321502"/>
                </a:cubicBezTo>
                <a:cubicBezTo>
                  <a:pt x="13228152" y="1326315"/>
                  <a:pt x="13174144" y="1335941"/>
                  <a:pt x="13164226" y="1342129"/>
                </a:cubicBezTo>
                <a:cubicBezTo>
                  <a:pt x="13138876" y="1357943"/>
                  <a:pt x="12911832" y="1384759"/>
                  <a:pt x="12872154" y="1376851"/>
                </a:cubicBezTo>
                <a:cubicBezTo>
                  <a:pt x="12823660" y="1367225"/>
                  <a:pt x="12831374" y="1282311"/>
                  <a:pt x="12880972" y="1269591"/>
                </a:cubicBezTo>
                <a:cubicBezTo>
                  <a:pt x="12920648" y="1258590"/>
                  <a:pt x="12986778" y="1255840"/>
                  <a:pt x="13041886" y="1258590"/>
                </a:cubicBezTo>
                <a:close/>
                <a:moveTo>
                  <a:pt x="10618236" y="1219743"/>
                </a:moveTo>
                <a:cubicBezTo>
                  <a:pt x="10597296" y="1219743"/>
                  <a:pt x="10585172" y="1227650"/>
                  <a:pt x="10591784" y="1238994"/>
                </a:cubicBezTo>
                <a:cubicBezTo>
                  <a:pt x="10600602" y="1255152"/>
                  <a:pt x="10659016" y="1246901"/>
                  <a:pt x="10659016" y="1227650"/>
                </a:cubicBezTo>
                <a:cubicBezTo>
                  <a:pt x="10659016" y="1222837"/>
                  <a:pt x="10641382" y="1219743"/>
                  <a:pt x="10618236" y="1219743"/>
                </a:cubicBezTo>
                <a:close/>
                <a:moveTo>
                  <a:pt x="8897765" y="1219743"/>
                </a:moveTo>
                <a:cubicBezTo>
                  <a:pt x="8882335" y="1219743"/>
                  <a:pt x="8863598" y="1229369"/>
                  <a:pt x="8856985" y="1238994"/>
                </a:cubicBezTo>
                <a:cubicBezTo>
                  <a:pt x="8850372" y="1250339"/>
                  <a:pt x="8858087" y="1259278"/>
                  <a:pt x="8873517" y="1259278"/>
                </a:cubicBezTo>
                <a:cubicBezTo>
                  <a:pt x="8890051" y="1259278"/>
                  <a:pt x="8908787" y="1250339"/>
                  <a:pt x="8915399" y="1238994"/>
                </a:cubicBezTo>
                <a:cubicBezTo>
                  <a:pt x="8920910" y="1229369"/>
                  <a:pt x="8914297" y="1219743"/>
                  <a:pt x="8897765" y="1219743"/>
                </a:cubicBezTo>
                <a:close/>
                <a:moveTo>
                  <a:pt x="8342277" y="1213211"/>
                </a:moveTo>
                <a:cubicBezTo>
                  <a:pt x="8352196" y="1213211"/>
                  <a:pt x="8362115" y="1216992"/>
                  <a:pt x="8367626" y="1222837"/>
                </a:cubicBezTo>
                <a:cubicBezTo>
                  <a:pt x="8380852" y="1238651"/>
                  <a:pt x="8364320" y="1246214"/>
                  <a:pt x="8334561" y="1246214"/>
                </a:cubicBezTo>
                <a:cubicBezTo>
                  <a:pt x="8303700" y="1246214"/>
                  <a:pt x="8292679" y="1234525"/>
                  <a:pt x="8311417" y="1222837"/>
                </a:cubicBezTo>
                <a:cubicBezTo>
                  <a:pt x="8321336" y="1216992"/>
                  <a:pt x="8332358" y="1213211"/>
                  <a:pt x="8342277" y="1213211"/>
                </a:cubicBezTo>
                <a:close/>
                <a:moveTo>
                  <a:pt x="14110980" y="1212867"/>
                </a:moveTo>
                <a:cubicBezTo>
                  <a:pt x="14153966" y="1210460"/>
                  <a:pt x="14188132" y="1210460"/>
                  <a:pt x="14215686" y="1213211"/>
                </a:cubicBezTo>
                <a:cubicBezTo>
                  <a:pt x="14268590" y="1218711"/>
                  <a:pt x="14292838" y="1234181"/>
                  <a:pt x="14295042" y="1262372"/>
                </a:cubicBezTo>
                <a:cubicBezTo>
                  <a:pt x="14296144" y="1287468"/>
                  <a:pt x="14282918" y="1298125"/>
                  <a:pt x="14245444" y="1298125"/>
                </a:cubicBezTo>
                <a:cubicBezTo>
                  <a:pt x="14206868" y="1296406"/>
                  <a:pt x="14201358" y="1292968"/>
                  <a:pt x="14222300" y="1277842"/>
                </a:cubicBezTo>
                <a:cubicBezTo>
                  <a:pt x="14238832" y="1267872"/>
                  <a:pt x="14247648" y="1254809"/>
                  <a:pt x="14241036" y="1248277"/>
                </a:cubicBezTo>
                <a:cubicBezTo>
                  <a:pt x="14228912" y="1236588"/>
                  <a:pt x="13771516" y="1271310"/>
                  <a:pt x="13716408" y="1287812"/>
                </a:cubicBezTo>
                <a:cubicBezTo>
                  <a:pt x="13699876" y="1292968"/>
                  <a:pt x="13673424" y="1287812"/>
                  <a:pt x="13659096" y="1277842"/>
                </a:cubicBezTo>
                <a:cubicBezTo>
                  <a:pt x="13634848" y="1261340"/>
                  <a:pt x="13640360" y="1258246"/>
                  <a:pt x="13677832" y="1256527"/>
                </a:cubicBezTo>
                <a:cubicBezTo>
                  <a:pt x="13705386" y="1256527"/>
                  <a:pt x="13828828" y="1244151"/>
                  <a:pt x="13953372" y="1227650"/>
                </a:cubicBezTo>
                <a:cubicBezTo>
                  <a:pt x="14015092" y="1220086"/>
                  <a:pt x="14067996" y="1215273"/>
                  <a:pt x="14110980" y="1212867"/>
                </a:cubicBezTo>
                <a:close/>
                <a:moveTo>
                  <a:pt x="13249092" y="1210460"/>
                </a:moveTo>
                <a:cubicBezTo>
                  <a:pt x="13264522" y="1210460"/>
                  <a:pt x="13272238" y="1222837"/>
                  <a:pt x="13265624" y="1234525"/>
                </a:cubicBezTo>
                <a:cubicBezTo>
                  <a:pt x="13259012" y="1248620"/>
                  <a:pt x="13240276" y="1260653"/>
                  <a:pt x="13223744" y="1260653"/>
                </a:cubicBezTo>
                <a:cubicBezTo>
                  <a:pt x="13206108" y="1260653"/>
                  <a:pt x="13198392" y="1248620"/>
                  <a:pt x="13205006" y="1234525"/>
                </a:cubicBezTo>
                <a:cubicBezTo>
                  <a:pt x="13211620" y="1222837"/>
                  <a:pt x="13232560" y="1210460"/>
                  <a:pt x="13249092" y="1210460"/>
                </a:cubicBezTo>
                <a:close/>
                <a:moveTo>
                  <a:pt x="14430608" y="1205304"/>
                </a:moveTo>
                <a:cubicBezTo>
                  <a:pt x="14435016" y="1203241"/>
                  <a:pt x="14441628" y="1207366"/>
                  <a:pt x="14448242" y="1215617"/>
                </a:cubicBezTo>
                <a:cubicBezTo>
                  <a:pt x="14458162" y="1230744"/>
                  <a:pt x="14459264" y="1246558"/>
                  <a:pt x="14444936" y="1253433"/>
                </a:cubicBezTo>
                <a:cubicBezTo>
                  <a:pt x="14430608" y="1259965"/>
                  <a:pt x="14419586" y="1248620"/>
                  <a:pt x="14423996" y="1226618"/>
                </a:cubicBezTo>
                <a:cubicBezTo>
                  <a:pt x="14423996" y="1214930"/>
                  <a:pt x="14426200" y="1207366"/>
                  <a:pt x="14430608" y="1205304"/>
                </a:cubicBezTo>
                <a:close/>
                <a:moveTo>
                  <a:pt x="4579503" y="1205304"/>
                </a:moveTo>
                <a:cubicBezTo>
                  <a:pt x="4640121" y="1205991"/>
                  <a:pt x="4697434" y="1212867"/>
                  <a:pt x="4696332" y="1224899"/>
                </a:cubicBezTo>
                <a:cubicBezTo>
                  <a:pt x="4690820" y="1248620"/>
                  <a:pt x="4635712" y="1269935"/>
                  <a:pt x="4562970" y="1271654"/>
                </a:cubicBezTo>
                <a:cubicBezTo>
                  <a:pt x="4533212" y="1273029"/>
                  <a:pt x="4515578" y="1266497"/>
                  <a:pt x="4522190" y="1255496"/>
                </a:cubicBezTo>
                <a:cubicBezTo>
                  <a:pt x="4528803" y="1244151"/>
                  <a:pt x="4510066" y="1234525"/>
                  <a:pt x="4482512" y="1234525"/>
                </a:cubicBezTo>
                <a:cubicBezTo>
                  <a:pt x="4453856" y="1234525"/>
                  <a:pt x="4436222" y="1229712"/>
                  <a:pt x="4443936" y="1221461"/>
                </a:cubicBezTo>
                <a:cubicBezTo>
                  <a:pt x="4454958" y="1209773"/>
                  <a:pt x="4518884" y="1204616"/>
                  <a:pt x="4579503" y="1205304"/>
                </a:cubicBezTo>
                <a:close/>
                <a:moveTo>
                  <a:pt x="17161760" y="1202210"/>
                </a:moveTo>
                <a:cubicBezTo>
                  <a:pt x="17149636" y="1202210"/>
                  <a:pt x="17136410" y="1204960"/>
                  <a:pt x="17124286" y="1208398"/>
                </a:cubicBezTo>
                <a:cubicBezTo>
                  <a:pt x="17098936" y="1215617"/>
                  <a:pt x="17075792" y="1227650"/>
                  <a:pt x="17075792" y="1239682"/>
                </a:cubicBezTo>
                <a:cubicBezTo>
                  <a:pt x="17075792" y="1264091"/>
                  <a:pt x="17134206" y="1264091"/>
                  <a:pt x="17171680" y="1239682"/>
                </a:cubicBezTo>
                <a:cubicBezTo>
                  <a:pt x="17188212" y="1230056"/>
                  <a:pt x="17193722" y="1216649"/>
                  <a:pt x="17186008" y="1208398"/>
                </a:cubicBezTo>
                <a:cubicBezTo>
                  <a:pt x="17181598" y="1203929"/>
                  <a:pt x="17172782" y="1201866"/>
                  <a:pt x="17161760" y="1202210"/>
                </a:cubicBezTo>
                <a:close/>
                <a:moveTo>
                  <a:pt x="15122764" y="1202210"/>
                </a:moveTo>
                <a:cubicBezTo>
                  <a:pt x="15135990" y="1203241"/>
                  <a:pt x="15140400" y="1207023"/>
                  <a:pt x="15135990" y="1214586"/>
                </a:cubicBezTo>
                <a:cubicBezTo>
                  <a:pt x="15127172" y="1227306"/>
                  <a:pt x="15081984" y="1235900"/>
                  <a:pt x="15032388" y="1235900"/>
                </a:cubicBezTo>
                <a:cubicBezTo>
                  <a:pt x="14981688" y="1235900"/>
                  <a:pt x="14945316" y="1232119"/>
                  <a:pt x="14949724" y="1228681"/>
                </a:cubicBezTo>
                <a:cubicBezTo>
                  <a:pt x="14953032" y="1223868"/>
                  <a:pt x="15001526" y="1216649"/>
                  <a:pt x="15054430" y="1208398"/>
                </a:cubicBezTo>
                <a:cubicBezTo>
                  <a:pt x="15087496" y="1203585"/>
                  <a:pt x="15109538" y="1201178"/>
                  <a:pt x="15122764" y="1202210"/>
                </a:cubicBezTo>
                <a:close/>
                <a:moveTo>
                  <a:pt x="14677492" y="1200835"/>
                </a:moveTo>
                <a:cubicBezTo>
                  <a:pt x="14643324" y="1200835"/>
                  <a:pt x="14608056" y="1206335"/>
                  <a:pt x="14601442" y="1217680"/>
                </a:cubicBezTo>
                <a:cubicBezTo>
                  <a:pt x="14594828" y="1227306"/>
                  <a:pt x="14600340" y="1240026"/>
                  <a:pt x="14613566" y="1244839"/>
                </a:cubicBezTo>
                <a:cubicBezTo>
                  <a:pt x="14626792" y="1251371"/>
                  <a:pt x="14620180" y="1256871"/>
                  <a:pt x="14599238" y="1258590"/>
                </a:cubicBezTo>
                <a:cubicBezTo>
                  <a:pt x="14578296" y="1259965"/>
                  <a:pt x="14539720" y="1275779"/>
                  <a:pt x="14515474" y="1295031"/>
                </a:cubicBezTo>
                <a:lnTo>
                  <a:pt x="14470284" y="1331128"/>
                </a:lnTo>
                <a:lnTo>
                  <a:pt x="14535312" y="1322877"/>
                </a:lnTo>
                <a:cubicBezTo>
                  <a:pt x="14570582" y="1318065"/>
                  <a:pt x="14626792" y="1301563"/>
                  <a:pt x="14660960" y="1287124"/>
                </a:cubicBezTo>
                <a:cubicBezTo>
                  <a:pt x="14731496" y="1253089"/>
                  <a:pt x="14751336" y="1251371"/>
                  <a:pt x="14735906" y="1278873"/>
                </a:cubicBezTo>
                <a:cubicBezTo>
                  <a:pt x="14727088" y="1288499"/>
                  <a:pt x="14731496" y="1298125"/>
                  <a:pt x="14744724" y="1298125"/>
                </a:cubicBezTo>
                <a:cubicBezTo>
                  <a:pt x="14757948" y="1298125"/>
                  <a:pt x="14763460" y="1283686"/>
                  <a:pt x="14756848" y="1267528"/>
                </a:cubicBezTo>
                <a:cubicBezTo>
                  <a:pt x="14750234" y="1249995"/>
                  <a:pt x="14743620" y="1227306"/>
                  <a:pt x="14743620" y="1217680"/>
                </a:cubicBezTo>
                <a:cubicBezTo>
                  <a:pt x="14743620" y="1206335"/>
                  <a:pt x="14710556" y="1200835"/>
                  <a:pt x="14677492" y="1200835"/>
                </a:cubicBezTo>
                <a:close/>
                <a:moveTo>
                  <a:pt x="10786868" y="1200147"/>
                </a:moveTo>
                <a:cubicBezTo>
                  <a:pt x="10770336" y="1200147"/>
                  <a:pt x="10752700" y="1209773"/>
                  <a:pt x="10746088" y="1219743"/>
                </a:cubicBezTo>
                <a:cubicBezTo>
                  <a:pt x="10738372" y="1231087"/>
                  <a:pt x="10747188" y="1238994"/>
                  <a:pt x="10762620" y="1238994"/>
                </a:cubicBezTo>
                <a:cubicBezTo>
                  <a:pt x="10779152" y="1238994"/>
                  <a:pt x="10796786" y="1231087"/>
                  <a:pt x="10802296" y="1219743"/>
                </a:cubicBezTo>
                <a:cubicBezTo>
                  <a:pt x="10808910" y="1209773"/>
                  <a:pt x="10802296" y="1200147"/>
                  <a:pt x="10786868" y="1200147"/>
                </a:cubicBezTo>
                <a:close/>
                <a:moveTo>
                  <a:pt x="20523348" y="1189146"/>
                </a:moveTo>
                <a:cubicBezTo>
                  <a:pt x="20532164" y="1189146"/>
                  <a:pt x="20540982" y="1191209"/>
                  <a:pt x="20547596" y="1197053"/>
                </a:cubicBezTo>
                <a:cubicBezTo>
                  <a:pt x="20560822" y="1212867"/>
                  <a:pt x="20549800" y="1221461"/>
                  <a:pt x="20523348" y="1221461"/>
                </a:cubicBezTo>
                <a:cubicBezTo>
                  <a:pt x="20495794" y="1221461"/>
                  <a:pt x="20485874" y="1212867"/>
                  <a:pt x="20499100" y="1197053"/>
                </a:cubicBezTo>
                <a:cubicBezTo>
                  <a:pt x="20505714" y="1191209"/>
                  <a:pt x="20514530" y="1189146"/>
                  <a:pt x="20523348" y="1189146"/>
                </a:cubicBezTo>
                <a:close/>
                <a:moveTo>
                  <a:pt x="15239592" y="1177457"/>
                </a:moveTo>
                <a:cubicBezTo>
                  <a:pt x="15253920" y="1177457"/>
                  <a:pt x="15262738" y="1183301"/>
                  <a:pt x="15255024" y="1193959"/>
                </a:cubicBezTo>
                <a:cubicBezTo>
                  <a:pt x="15247308" y="1203585"/>
                  <a:pt x="15219754" y="1210460"/>
                  <a:pt x="15196608" y="1210460"/>
                </a:cubicBezTo>
                <a:cubicBezTo>
                  <a:pt x="15160238" y="1210460"/>
                  <a:pt x="15158032" y="1207710"/>
                  <a:pt x="15183384" y="1193959"/>
                </a:cubicBezTo>
                <a:cubicBezTo>
                  <a:pt x="15203222" y="1183301"/>
                  <a:pt x="15224164" y="1177457"/>
                  <a:pt x="15239592" y="1177457"/>
                </a:cubicBezTo>
                <a:close/>
                <a:moveTo>
                  <a:pt x="20442890" y="1170238"/>
                </a:moveTo>
                <a:cubicBezTo>
                  <a:pt x="20448400" y="1171269"/>
                  <a:pt x="20453912" y="1175051"/>
                  <a:pt x="20456116" y="1181926"/>
                </a:cubicBezTo>
                <a:cubicBezTo>
                  <a:pt x="20461626" y="1195334"/>
                  <a:pt x="20451708" y="1205647"/>
                  <a:pt x="20434072" y="1202210"/>
                </a:cubicBezTo>
                <a:cubicBezTo>
                  <a:pt x="20415336" y="1202210"/>
                  <a:pt x="20412030" y="1192240"/>
                  <a:pt x="20425256" y="1178832"/>
                </a:cubicBezTo>
                <a:cubicBezTo>
                  <a:pt x="20430766" y="1171957"/>
                  <a:pt x="20437380" y="1169550"/>
                  <a:pt x="20442890" y="1170238"/>
                </a:cubicBezTo>
                <a:close/>
                <a:moveTo>
                  <a:pt x="16192960" y="1166456"/>
                </a:moveTo>
                <a:cubicBezTo>
                  <a:pt x="16173122" y="1168175"/>
                  <a:pt x="16155488" y="1172988"/>
                  <a:pt x="16138956" y="1181926"/>
                </a:cubicBezTo>
                <a:cubicBezTo>
                  <a:pt x="16112504" y="1194990"/>
                  <a:pt x="16087154" y="1201522"/>
                  <a:pt x="16080540" y="1194990"/>
                </a:cubicBezTo>
                <a:cubicBezTo>
                  <a:pt x="16073928" y="1188458"/>
                  <a:pt x="16046374" y="1191209"/>
                  <a:pt x="16019922" y="1200835"/>
                </a:cubicBezTo>
                <a:cubicBezTo>
                  <a:pt x="15992368" y="1212179"/>
                  <a:pt x="15963712" y="1214930"/>
                  <a:pt x="15954896" y="1205304"/>
                </a:cubicBezTo>
                <a:cubicBezTo>
                  <a:pt x="15944976" y="1195678"/>
                  <a:pt x="15908604" y="1197053"/>
                  <a:pt x="15871132" y="1208398"/>
                </a:cubicBezTo>
                <a:cubicBezTo>
                  <a:pt x="15820432" y="1224555"/>
                  <a:pt x="15803900" y="1240369"/>
                  <a:pt x="15803900" y="1272685"/>
                </a:cubicBezTo>
                <a:cubicBezTo>
                  <a:pt x="15803900" y="1311533"/>
                  <a:pt x="15811614" y="1314971"/>
                  <a:pt x="15866722" y="1305345"/>
                </a:cubicBezTo>
                <a:cubicBezTo>
                  <a:pt x="15901992" y="1300532"/>
                  <a:pt x="15953792" y="1287812"/>
                  <a:pt x="15982448" y="1277842"/>
                </a:cubicBezTo>
                <a:cubicBezTo>
                  <a:pt x="16024332" y="1265122"/>
                  <a:pt x="16035352" y="1267528"/>
                  <a:pt x="16035352" y="1290218"/>
                </a:cubicBezTo>
                <a:cubicBezTo>
                  <a:pt x="16035352" y="1306376"/>
                  <a:pt x="16044170" y="1314971"/>
                  <a:pt x="16055192" y="1308439"/>
                </a:cubicBezTo>
                <a:cubicBezTo>
                  <a:pt x="16065112" y="1301907"/>
                  <a:pt x="16070622" y="1286780"/>
                  <a:pt x="16065112" y="1278873"/>
                </a:cubicBezTo>
                <a:cubicBezTo>
                  <a:pt x="16058498" y="1268903"/>
                  <a:pt x="16122424" y="1256527"/>
                  <a:pt x="16203984" y="1250339"/>
                </a:cubicBezTo>
                <a:cubicBezTo>
                  <a:pt x="16481728" y="1227650"/>
                  <a:pt x="16554470" y="1218024"/>
                  <a:pt x="16566594" y="1197053"/>
                </a:cubicBezTo>
                <a:cubicBezTo>
                  <a:pt x="16575412" y="1183989"/>
                  <a:pt x="16539040" y="1178832"/>
                  <a:pt x="16457480" y="1181926"/>
                </a:cubicBezTo>
                <a:cubicBezTo>
                  <a:pt x="16390248" y="1185021"/>
                  <a:pt x="16300972" y="1180551"/>
                  <a:pt x="16260192" y="1172301"/>
                </a:cubicBezTo>
                <a:cubicBezTo>
                  <a:pt x="16234844" y="1166800"/>
                  <a:pt x="16212800" y="1164737"/>
                  <a:pt x="16192960" y="1166456"/>
                </a:cubicBezTo>
                <a:close/>
                <a:moveTo>
                  <a:pt x="17670958" y="1152017"/>
                </a:moveTo>
                <a:cubicBezTo>
                  <a:pt x="17656630" y="1153392"/>
                  <a:pt x="17641200" y="1155799"/>
                  <a:pt x="17622462" y="1159237"/>
                </a:cubicBezTo>
                <a:cubicBezTo>
                  <a:pt x="17570662" y="1168863"/>
                  <a:pt x="17469262" y="1183301"/>
                  <a:pt x="17396520" y="1189833"/>
                </a:cubicBezTo>
                <a:cubicBezTo>
                  <a:pt x="17255444" y="1201178"/>
                  <a:pt x="17230094" y="1209773"/>
                  <a:pt x="17230094" y="1242089"/>
                </a:cubicBezTo>
                <a:cubicBezTo>
                  <a:pt x="17230094" y="1252058"/>
                  <a:pt x="17238912" y="1256527"/>
                  <a:pt x="17247728" y="1250339"/>
                </a:cubicBezTo>
                <a:cubicBezTo>
                  <a:pt x="17257648" y="1243807"/>
                  <a:pt x="17303938" y="1244839"/>
                  <a:pt x="17349128" y="1251371"/>
                </a:cubicBezTo>
                <a:cubicBezTo>
                  <a:pt x="17394316" y="1259278"/>
                  <a:pt x="17420768" y="1269935"/>
                  <a:pt x="17405338" y="1274748"/>
                </a:cubicBezTo>
                <a:cubicBezTo>
                  <a:pt x="17383294" y="1282999"/>
                  <a:pt x="17383294" y="1285749"/>
                  <a:pt x="17405338" y="1300188"/>
                </a:cubicBezTo>
                <a:cubicBezTo>
                  <a:pt x="17441708" y="1322877"/>
                  <a:pt x="17494612" y="1322534"/>
                  <a:pt x="17510042" y="1298125"/>
                </a:cubicBezTo>
                <a:cubicBezTo>
                  <a:pt x="17516656" y="1286780"/>
                  <a:pt x="17510042" y="1277842"/>
                  <a:pt x="17496816" y="1277842"/>
                </a:cubicBezTo>
                <a:cubicBezTo>
                  <a:pt x="17482488" y="1276467"/>
                  <a:pt x="17493510" y="1267872"/>
                  <a:pt x="17518860" y="1256527"/>
                </a:cubicBezTo>
                <a:cubicBezTo>
                  <a:pt x="17587194" y="1227306"/>
                  <a:pt x="17635688" y="1219743"/>
                  <a:pt x="17635688" y="1235900"/>
                </a:cubicBezTo>
                <a:cubicBezTo>
                  <a:pt x="17635688" y="1243807"/>
                  <a:pt x="17667652" y="1248620"/>
                  <a:pt x="17706226" y="1246901"/>
                </a:cubicBezTo>
                <a:cubicBezTo>
                  <a:pt x="17744802" y="1245526"/>
                  <a:pt x="17788888" y="1256184"/>
                  <a:pt x="17803216" y="1270966"/>
                </a:cubicBezTo>
                <a:cubicBezTo>
                  <a:pt x="17826362" y="1293312"/>
                  <a:pt x="17837384" y="1291937"/>
                  <a:pt x="17878164" y="1264434"/>
                </a:cubicBezTo>
                <a:cubicBezTo>
                  <a:pt x="17913432" y="1241745"/>
                  <a:pt x="17931068" y="1238994"/>
                  <a:pt x="17940986" y="1255496"/>
                </a:cubicBezTo>
                <a:cubicBezTo>
                  <a:pt x="17948702" y="1269935"/>
                  <a:pt x="17993890" y="1275779"/>
                  <a:pt x="18055612" y="1270966"/>
                </a:cubicBezTo>
                <a:cubicBezTo>
                  <a:pt x="18114026" y="1267528"/>
                  <a:pt x="18145988" y="1272685"/>
                  <a:pt x="18131660" y="1280592"/>
                </a:cubicBezTo>
                <a:cubicBezTo>
                  <a:pt x="18116230" y="1290562"/>
                  <a:pt x="18142682" y="1296406"/>
                  <a:pt x="18197790" y="1298125"/>
                </a:cubicBezTo>
                <a:cubicBezTo>
                  <a:pt x="18249592" y="1298125"/>
                  <a:pt x="18290372" y="1288499"/>
                  <a:pt x="18290372" y="1278873"/>
                </a:cubicBezTo>
                <a:cubicBezTo>
                  <a:pt x="18290372" y="1267528"/>
                  <a:pt x="18261716" y="1258590"/>
                  <a:pt x="18226446" y="1258590"/>
                </a:cubicBezTo>
                <a:cubicBezTo>
                  <a:pt x="18187870" y="1258590"/>
                  <a:pt x="18173542" y="1253433"/>
                  <a:pt x="18190076" y="1242089"/>
                </a:cubicBezTo>
                <a:cubicBezTo>
                  <a:pt x="18235264" y="1213211"/>
                  <a:pt x="18069940" y="1178832"/>
                  <a:pt x="17955316" y="1191896"/>
                </a:cubicBezTo>
                <a:cubicBezTo>
                  <a:pt x="17875960" y="1201522"/>
                  <a:pt x="17830770" y="1197397"/>
                  <a:pt x="17782276" y="1174707"/>
                </a:cubicBezTo>
                <a:cubicBezTo>
                  <a:pt x="17755824" y="1161987"/>
                  <a:pt x="17733780" y="1154424"/>
                  <a:pt x="17710636" y="1152017"/>
                </a:cubicBezTo>
                <a:cubicBezTo>
                  <a:pt x="17698512" y="1150986"/>
                  <a:pt x="17685286" y="1150986"/>
                  <a:pt x="17670958" y="1152017"/>
                </a:cubicBezTo>
                <a:close/>
                <a:moveTo>
                  <a:pt x="13055112" y="1147548"/>
                </a:moveTo>
                <a:cubicBezTo>
                  <a:pt x="13105812" y="1147204"/>
                  <a:pt x="13142184" y="1148579"/>
                  <a:pt x="13149898" y="1153049"/>
                </a:cubicBezTo>
                <a:cubicBezTo>
                  <a:pt x="13185168" y="1173332"/>
                  <a:pt x="13105812" y="1191209"/>
                  <a:pt x="13039682" y="1179520"/>
                </a:cubicBezTo>
                <a:cubicBezTo>
                  <a:pt x="13007720" y="1172301"/>
                  <a:pt x="12954816" y="1173676"/>
                  <a:pt x="12922852" y="1179520"/>
                </a:cubicBezTo>
                <a:cubicBezTo>
                  <a:pt x="12836884" y="1197053"/>
                  <a:pt x="12648416" y="1198084"/>
                  <a:pt x="12636292" y="1180551"/>
                </a:cubicBezTo>
                <a:cubicBezTo>
                  <a:pt x="12630780" y="1171269"/>
                  <a:pt x="12750916" y="1159581"/>
                  <a:pt x="12876562" y="1153049"/>
                </a:cubicBezTo>
                <a:cubicBezTo>
                  <a:pt x="12939384" y="1149611"/>
                  <a:pt x="13004412" y="1147548"/>
                  <a:pt x="13055112" y="1147548"/>
                </a:cubicBezTo>
                <a:close/>
                <a:moveTo>
                  <a:pt x="3714307" y="1130703"/>
                </a:moveTo>
                <a:cubicBezTo>
                  <a:pt x="3725328" y="1143079"/>
                  <a:pt x="3612908" y="1198084"/>
                  <a:pt x="3577639" y="1198084"/>
                </a:cubicBezTo>
                <a:cubicBezTo>
                  <a:pt x="3561107" y="1198084"/>
                  <a:pt x="3550085" y="1192240"/>
                  <a:pt x="3557800" y="1185708"/>
                </a:cubicBezTo>
                <a:cubicBezTo>
                  <a:pt x="3575435" y="1167144"/>
                  <a:pt x="3705490" y="1122796"/>
                  <a:pt x="3714307" y="1130703"/>
                </a:cubicBezTo>
                <a:close/>
                <a:moveTo>
                  <a:pt x="17459344" y="1123483"/>
                </a:moveTo>
                <a:cubicBezTo>
                  <a:pt x="17452730" y="1123483"/>
                  <a:pt x="17445014" y="1125546"/>
                  <a:pt x="17438402" y="1128640"/>
                </a:cubicBezTo>
                <a:cubicBezTo>
                  <a:pt x="17424074" y="1133453"/>
                  <a:pt x="17426278" y="1138266"/>
                  <a:pt x="17449424" y="1139985"/>
                </a:cubicBezTo>
                <a:cubicBezTo>
                  <a:pt x="17470364" y="1139985"/>
                  <a:pt x="17481386" y="1135172"/>
                  <a:pt x="17474774" y="1128640"/>
                </a:cubicBezTo>
                <a:cubicBezTo>
                  <a:pt x="17471466" y="1125546"/>
                  <a:pt x="17465956" y="1123483"/>
                  <a:pt x="17459344" y="1123483"/>
                </a:cubicBezTo>
                <a:close/>
                <a:moveTo>
                  <a:pt x="12500450" y="1115147"/>
                </a:moveTo>
                <a:cubicBezTo>
                  <a:pt x="12514226" y="1115748"/>
                  <a:pt x="12524972" y="1117124"/>
                  <a:pt x="12531586" y="1119358"/>
                </a:cubicBezTo>
                <a:cubicBezTo>
                  <a:pt x="12598818" y="1147204"/>
                  <a:pt x="12572366" y="1154080"/>
                  <a:pt x="12392714" y="1159237"/>
                </a:cubicBezTo>
                <a:cubicBezTo>
                  <a:pt x="12302336" y="1160956"/>
                  <a:pt x="12195428" y="1169894"/>
                  <a:pt x="12157954" y="1178832"/>
                </a:cubicBezTo>
                <a:cubicBezTo>
                  <a:pt x="12120480" y="1185708"/>
                  <a:pt x="12070884" y="1185364"/>
                  <a:pt x="12049942" y="1176770"/>
                </a:cubicBezTo>
                <a:cubicBezTo>
                  <a:pt x="12012468" y="1160956"/>
                  <a:pt x="12012468" y="1161299"/>
                  <a:pt x="12052148" y="1156143"/>
                </a:cubicBezTo>
                <a:cubicBezTo>
                  <a:pt x="12073088" y="1152705"/>
                  <a:pt x="12101744" y="1150298"/>
                  <a:pt x="12114970" y="1152017"/>
                </a:cubicBezTo>
                <a:cubicBezTo>
                  <a:pt x="12130400" y="1152017"/>
                  <a:pt x="12220776" y="1142735"/>
                  <a:pt x="12315564" y="1128640"/>
                </a:cubicBezTo>
                <a:cubicBezTo>
                  <a:pt x="12365160" y="1121764"/>
                  <a:pt x="12412552" y="1117295"/>
                  <a:pt x="12451128" y="1115576"/>
                </a:cubicBezTo>
                <a:cubicBezTo>
                  <a:pt x="12469864" y="1114717"/>
                  <a:pt x="12486672" y="1114545"/>
                  <a:pt x="12500450" y="1115147"/>
                </a:cubicBezTo>
                <a:close/>
                <a:moveTo>
                  <a:pt x="18423732" y="1082573"/>
                </a:moveTo>
                <a:cubicBezTo>
                  <a:pt x="18385158" y="1082229"/>
                  <a:pt x="18347684" y="1088074"/>
                  <a:pt x="18347684" y="1100794"/>
                </a:cubicBezTo>
                <a:cubicBezTo>
                  <a:pt x="18347684" y="1122108"/>
                  <a:pt x="18403894" y="1139985"/>
                  <a:pt x="18441368" y="1128640"/>
                </a:cubicBezTo>
                <a:cubicBezTo>
                  <a:pt x="18454594" y="1125546"/>
                  <a:pt x="18478840" y="1122452"/>
                  <a:pt x="18495374" y="1122452"/>
                </a:cubicBezTo>
                <a:cubicBezTo>
                  <a:pt x="18510804" y="1122452"/>
                  <a:pt x="18517416" y="1112482"/>
                  <a:pt x="18510804" y="1102856"/>
                </a:cubicBezTo>
                <a:cubicBezTo>
                  <a:pt x="18503088" y="1090136"/>
                  <a:pt x="18462308" y="1083261"/>
                  <a:pt x="18423732" y="1082573"/>
                </a:cubicBezTo>
                <a:close/>
                <a:moveTo>
                  <a:pt x="18597874" y="1081542"/>
                </a:moveTo>
                <a:cubicBezTo>
                  <a:pt x="18586852" y="1081542"/>
                  <a:pt x="18579138" y="1091511"/>
                  <a:pt x="18579138" y="1102856"/>
                </a:cubicBezTo>
                <a:cubicBezTo>
                  <a:pt x="18579138" y="1112482"/>
                  <a:pt x="18586852" y="1122452"/>
                  <a:pt x="18597874" y="1122452"/>
                </a:cubicBezTo>
                <a:cubicBezTo>
                  <a:pt x="18609998" y="1122452"/>
                  <a:pt x="18617714" y="1112482"/>
                  <a:pt x="18617714" y="1102856"/>
                </a:cubicBezTo>
                <a:cubicBezTo>
                  <a:pt x="18617714" y="1091511"/>
                  <a:pt x="18609998" y="1081542"/>
                  <a:pt x="18597874" y="1081542"/>
                </a:cubicBezTo>
                <a:close/>
                <a:moveTo>
                  <a:pt x="16385840" y="1081542"/>
                </a:moveTo>
                <a:cubicBezTo>
                  <a:pt x="16297668" y="1081542"/>
                  <a:pt x="16208392" y="1104919"/>
                  <a:pt x="16219412" y="1124515"/>
                </a:cubicBezTo>
                <a:cubicBezTo>
                  <a:pt x="16231536" y="1145485"/>
                  <a:pt x="16296564" y="1146517"/>
                  <a:pt x="16380328" y="1128640"/>
                </a:cubicBezTo>
                <a:cubicBezTo>
                  <a:pt x="16456378" y="1114201"/>
                  <a:pt x="16459684" y="1081542"/>
                  <a:pt x="16385840" y="1081542"/>
                </a:cubicBezTo>
                <a:close/>
                <a:moveTo>
                  <a:pt x="9962314" y="1075482"/>
                </a:moveTo>
                <a:cubicBezTo>
                  <a:pt x="9974024" y="1075182"/>
                  <a:pt x="9981190" y="1075354"/>
                  <a:pt x="9984496" y="1076385"/>
                </a:cubicBezTo>
                <a:cubicBezTo>
                  <a:pt x="9991108" y="1078448"/>
                  <a:pt x="9982290" y="1083261"/>
                  <a:pt x="9961348" y="1092543"/>
                </a:cubicBezTo>
                <a:cubicBezTo>
                  <a:pt x="9902935" y="1119014"/>
                  <a:pt x="9766267" y="1122796"/>
                  <a:pt x="9798230" y="1097699"/>
                </a:cubicBezTo>
                <a:cubicBezTo>
                  <a:pt x="9809251" y="1088417"/>
                  <a:pt x="9861053" y="1078791"/>
                  <a:pt x="9912854" y="1077416"/>
                </a:cubicBezTo>
                <a:cubicBezTo>
                  <a:pt x="9934346" y="1076557"/>
                  <a:pt x="9950603" y="1075783"/>
                  <a:pt x="9962314" y="1075482"/>
                </a:cubicBezTo>
                <a:close/>
                <a:moveTo>
                  <a:pt x="8759995" y="1068478"/>
                </a:moveTo>
                <a:cubicBezTo>
                  <a:pt x="8762199" y="1071916"/>
                  <a:pt x="8757791" y="1080854"/>
                  <a:pt x="8748973" y="1097699"/>
                </a:cubicBezTo>
                <a:cubicBezTo>
                  <a:pt x="8734645" y="1122796"/>
                  <a:pt x="8709296" y="1135859"/>
                  <a:pt x="8672924" y="1135859"/>
                </a:cubicBezTo>
                <a:cubicBezTo>
                  <a:pt x="8640962" y="1135859"/>
                  <a:pt x="8616714" y="1127953"/>
                  <a:pt x="8616714" y="1119358"/>
                </a:cubicBezTo>
                <a:cubicBezTo>
                  <a:pt x="8616714" y="1110419"/>
                  <a:pt x="8636553" y="1100794"/>
                  <a:pt x="8658596" y="1094949"/>
                </a:cubicBezTo>
                <a:cubicBezTo>
                  <a:pt x="8681742" y="1090480"/>
                  <a:pt x="8715909" y="1079823"/>
                  <a:pt x="8734645" y="1072260"/>
                </a:cubicBezTo>
                <a:cubicBezTo>
                  <a:pt x="8750075" y="1066415"/>
                  <a:pt x="8758893" y="1065040"/>
                  <a:pt x="8759995" y="1068478"/>
                </a:cubicBezTo>
                <a:close/>
                <a:moveTo>
                  <a:pt x="7525576" y="1065384"/>
                </a:moveTo>
                <a:cubicBezTo>
                  <a:pt x="7528882" y="1066415"/>
                  <a:pt x="7528882" y="1071916"/>
                  <a:pt x="7525576" y="1081542"/>
                </a:cubicBezTo>
                <a:cubicBezTo>
                  <a:pt x="7520065" y="1095637"/>
                  <a:pt x="7479285" y="1117983"/>
                  <a:pt x="7435198" y="1130703"/>
                </a:cubicBezTo>
                <a:cubicBezTo>
                  <a:pt x="7391112" y="1143423"/>
                  <a:pt x="7341515" y="1158549"/>
                  <a:pt x="7324982" y="1163362"/>
                </a:cubicBezTo>
                <a:cubicBezTo>
                  <a:pt x="7302940" y="1172644"/>
                  <a:pt x="7301838" y="1171957"/>
                  <a:pt x="7323881" y="1156143"/>
                </a:cubicBezTo>
                <a:cubicBezTo>
                  <a:pt x="7347026" y="1140329"/>
                  <a:pt x="7344822" y="1135172"/>
                  <a:pt x="7313962" y="1128640"/>
                </a:cubicBezTo>
                <a:cubicBezTo>
                  <a:pt x="7294122" y="1123827"/>
                  <a:pt x="7320574" y="1112826"/>
                  <a:pt x="7373478" y="1104919"/>
                </a:cubicBezTo>
                <a:cubicBezTo>
                  <a:pt x="7426382" y="1097012"/>
                  <a:pt x="7484796" y="1082917"/>
                  <a:pt x="7502430" y="1073635"/>
                </a:cubicBezTo>
                <a:cubicBezTo>
                  <a:pt x="7514554" y="1067103"/>
                  <a:pt x="7522270" y="1064009"/>
                  <a:pt x="7525576" y="1065384"/>
                </a:cubicBezTo>
                <a:close/>
                <a:moveTo>
                  <a:pt x="12990084" y="1050945"/>
                </a:moveTo>
                <a:cubicBezTo>
                  <a:pt x="13007720" y="1050945"/>
                  <a:pt x="13024252" y="1054383"/>
                  <a:pt x="13036376" y="1061259"/>
                </a:cubicBezTo>
                <a:cubicBezTo>
                  <a:pt x="13060624" y="1074666"/>
                  <a:pt x="13036376" y="1083605"/>
                  <a:pt x="12983472" y="1083605"/>
                </a:cubicBezTo>
                <a:cubicBezTo>
                  <a:pt x="12930568" y="1083605"/>
                  <a:pt x="12910728" y="1074666"/>
                  <a:pt x="12939384" y="1061259"/>
                </a:cubicBezTo>
                <a:cubicBezTo>
                  <a:pt x="12954816" y="1054383"/>
                  <a:pt x="12973552" y="1050945"/>
                  <a:pt x="12990084" y="1050945"/>
                </a:cubicBezTo>
                <a:close/>
                <a:moveTo>
                  <a:pt x="3672425" y="1046820"/>
                </a:moveTo>
                <a:cubicBezTo>
                  <a:pt x="3704388" y="1046132"/>
                  <a:pt x="3731942" y="1050257"/>
                  <a:pt x="3726431" y="1061259"/>
                </a:cubicBezTo>
                <a:cubicBezTo>
                  <a:pt x="3720920" y="1072260"/>
                  <a:pt x="3685651" y="1079479"/>
                  <a:pt x="3650382" y="1079479"/>
                </a:cubicBezTo>
                <a:cubicBezTo>
                  <a:pt x="3612908" y="1079479"/>
                  <a:pt x="3587558" y="1074322"/>
                  <a:pt x="3596376" y="1065384"/>
                </a:cubicBezTo>
                <a:cubicBezTo>
                  <a:pt x="3605194" y="1054383"/>
                  <a:pt x="3640462" y="1047851"/>
                  <a:pt x="3672425" y="1046820"/>
                </a:cubicBezTo>
                <a:close/>
                <a:moveTo>
                  <a:pt x="15156932" y="1043726"/>
                </a:moveTo>
                <a:cubicBezTo>
                  <a:pt x="15106232" y="1042351"/>
                  <a:pt x="15043408" y="1046476"/>
                  <a:pt x="14997118" y="1056102"/>
                </a:cubicBezTo>
                <a:cubicBezTo>
                  <a:pt x="14895720" y="1077073"/>
                  <a:pt x="14930988" y="1103200"/>
                  <a:pt x="15046716" y="1094949"/>
                </a:cubicBezTo>
                <a:cubicBezTo>
                  <a:pt x="15108436" y="1090136"/>
                  <a:pt x="15177872" y="1084980"/>
                  <a:pt x="15202120" y="1083605"/>
                </a:cubicBezTo>
                <a:cubicBezTo>
                  <a:pt x="15226368" y="1083605"/>
                  <a:pt x="15245104" y="1073291"/>
                  <a:pt x="15245104" y="1061946"/>
                </a:cubicBezTo>
                <a:cubicBezTo>
                  <a:pt x="15245104" y="1051633"/>
                  <a:pt x="15206528" y="1045101"/>
                  <a:pt x="15156932" y="1043726"/>
                </a:cubicBezTo>
                <a:close/>
                <a:moveTo>
                  <a:pt x="19755142" y="1042694"/>
                </a:moveTo>
                <a:cubicBezTo>
                  <a:pt x="19743018" y="1042694"/>
                  <a:pt x="19735304" y="1052320"/>
                  <a:pt x="19735304" y="1061946"/>
                </a:cubicBezTo>
                <a:cubicBezTo>
                  <a:pt x="19735304" y="1073291"/>
                  <a:pt x="19738610" y="1081542"/>
                  <a:pt x="19743018" y="1081542"/>
                </a:cubicBezTo>
                <a:cubicBezTo>
                  <a:pt x="19748530" y="1081542"/>
                  <a:pt x="19758448" y="1073291"/>
                  <a:pt x="19765062" y="1061946"/>
                </a:cubicBezTo>
                <a:cubicBezTo>
                  <a:pt x="19771674" y="1052320"/>
                  <a:pt x="19766164" y="1042694"/>
                  <a:pt x="19755142" y="1042694"/>
                </a:cubicBezTo>
                <a:close/>
                <a:moveTo>
                  <a:pt x="3868609" y="1036162"/>
                </a:moveTo>
                <a:cubicBezTo>
                  <a:pt x="3874120" y="1036162"/>
                  <a:pt x="3878529" y="1038225"/>
                  <a:pt x="3881835" y="1041663"/>
                </a:cubicBezTo>
                <a:cubicBezTo>
                  <a:pt x="3889550" y="1049226"/>
                  <a:pt x="3889550" y="1060915"/>
                  <a:pt x="3881835" y="1068478"/>
                </a:cubicBezTo>
                <a:cubicBezTo>
                  <a:pt x="3875222" y="1075697"/>
                  <a:pt x="3863098" y="1075697"/>
                  <a:pt x="3855383" y="1068478"/>
                </a:cubicBezTo>
                <a:cubicBezTo>
                  <a:pt x="3847668" y="1060915"/>
                  <a:pt x="3847668" y="1049226"/>
                  <a:pt x="3855383" y="1041663"/>
                </a:cubicBezTo>
                <a:cubicBezTo>
                  <a:pt x="3858690" y="1038225"/>
                  <a:pt x="3864201" y="1036162"/>
                  <a:pt x="3868609" y="1036162"/>
                </a:cubicBezTo>
                <a:close/>
                <a:moveTo>
                  <a:pt x="16812376" y="1035475"/>
                </a:moveTo>
                <a:cubicBezTo>
                  <a:pt x="16828908" y="1035475"/>
                  <a:pt x="16842134" y="1045445"/>
                  <a:pt x="16842134" y="1055071"/>
                </a:cubicBezTo>
                <a:cubicBezTo>
                  <a:pt x="16842134" y="1065728"/>
                  <a:pt x="16824498" y="1073635"/>
                  <a:pt x="16801354" y="1073635"/>
                </a:cubicBezTo>
                <a:cubicBezTo>
                  <a:pt x="16780412" y="1073635"/>
                  <a:pt x="16767188" y="1065728"/>
                  <a:pt x="16773800" y="1055071"/>
                </a:cubicBezTo>
                <a:cubicBezTo>
                  <a:pt x="16780412" y="1045445"/>
                  <a:pt x="16798048" y="1035475"/>
                  <a:pt x="16812376" y="1035475"/>
                </a:cubicBezTo>
                <a:close/>
                <a:moveTo>
                  <a:pt x="9023411" y="1022755"/>
                </a:moveTo>
                <a:cubicBezTo>
                  <a:pt x="9027820" y="1022755"/>
                  <a:pt x="9032228" y="1024817"/>
                  <a:pt x="9036637" y="1028255"/>
                </a:cubicBezTo>
                <a:cubicBezTo>
                  <a:pt x="9043250" y="1035475"/>
                  <a:pt x="9043250" y="1047507"/>
                  <a:pt x="9036637" y="1055071"/>
                </a:cubicBezTo>
                <a:cubicBezTo>
                  <a:pt x="9028923" y="1062290"/>
                  <a:pt x="9016798" y="1062290"/>
                  <a:pt x="9010185" y="1055071"/>
                </a:cubicBezTo>
                <a:cubicBezTo>
                  <a:pt x="9002470" y="1047507"/>
                  <a:pt x="9002470" y="1035475"/>
                  <a:pt x="9010185" y="1028255"/>
                </a:cubicBezTo>
                <a:cubicBezTo>
                  <a:pt x="9013492" y="1024817"/>
                  <a:pt x="9017901" y="1022755"/>
                  <a:pt x="9023411" y="1022755"/>
                </a:cubicBezTo>
                <a:close/>
                <a:moveTo>
                  <a:pt x="4129822" y="1017254"/>
                </a:moveTo>
                <a:cubicBezTo>
                  <a:pt x="4138638" y="1016223"/>
                  <a:pt x="4125412" y="1033412"/>
                  <a:pt x="4089041" y="1068478"/>
                </a:cubicBezTo>
                <a:cubicBezTo>
                  <a:pt x="4058181" y="1097699"/>
                  <a:pt x="4047159" y="1115920"/>
                  <a:pt x="4062590" y="1109388"/>
                </a:cubicBezTo>
                <a:cubicBezTo>
                  <a:pt x="4076918" y="1102856"/>
                  <a:pt x="4107778" y="1091168"/>
                  <a:pt x="4128719" y="1081542"/>
                </a:cubicBezTo>
                <a:cubicBezTo>
                  <a:pt x="4158477" y="1070197"/>
                  <a:pt x="4155171" y="1079479"/>
                  <a:pt x="4111084" y="1139985"/>
                </a:cubicBezTo>
                <a:cubicBezTo>
                  <a:pt x="4054875" y="1216305"/>
                  <a:pt x="4029524" y="1226275"/>
                  <a:pt x="3773824" y="1276811"/>
                </a:cubicBezTo>
                <a:cubicBezTo>
                  <a:pt x="3685651" y="1292968"/>
                  <a:pt x="3626135" y="1298469"/>
                  <a:pt x="3626135" y="1287124"/>
                </a:cubicBezTo>
                <a:cubicBezTo>
                  <a:pt x="3626135" y="1277154"/>
                  <a:pt x="3642666" y="1263747"/>
                  <a:pt x="3663608" y="1257215"/>
                </a:cubicBezTo>
                <a:cubicBezTo>
                  <a:pt x="3684548" y="1252402"/>
                  <a:pt x="3702183" y="1240369"/>
                  <a:pt x="3702183" y="1230744"/>
                </a:cubicBezTo>
                <a:cubicBezTo>
                  <a:pt x="3702183" y="1222493"/>
                  <a:pt x="3756189" y="1221805"/>
                  <a:pt x="3821216" y="1226618"/>
                </a:cubicBezTo>
                <a:cubicBezTo>
                  <a:pt x="3927025" y="1234869"/>
                  <a:pt x="3942454" y="1231087"/>
                  <a:pt x="3963395" y="1193959"/>
                </a:cubicBezTo>
                <a:cubicBezTo>
                  <a:pt x="3983234" y="1159581"/>
                  <a:pt x="3982132" y="1153049"/>
                  <a:pt x="3960088" y="1153049"/>
                </a:cubicBezTo>
                <a:cubicBezTo>
                  <a:pt x="3943556" y="1153049"/>
                  <a:pt x="3927025" y="1143767"/>
                  <a:pt x="3919308" y="1130703"/>
                </a:cubicBezTo>
                <a:cubicBezTo>
                  <a:pt x="3909389" y="1114545"/>
                  <a:pt x="3914900" y="1111107"/>
                  <a:pt x="3934739" y="1119358"/>
                </a:cubicBezTo>
                <a:cubicBezTo>
                  <a:pt x="3953476" y="1125546"/>
                  <a:pt x="3996460" y="1107669"/>
                  <a:pt x="4042750" y="1073635"/>
                </a:cubicBezTo>
                <a:cubicBezTo>
                  <a:pt x="4090144" y="1036850"/>
                  <a:pt x="4121004" y="1017942"/>
                  <a:pt x="4129822" y="1017254"/>
                </a:cubicBezTo>
                <a:close/>
                <a:moveTo>
                  <a:pt x="15832556" y="1012441"/>
                </a:moveTo>
                <a:cubicBezTo>
                  <a:pt x="15812716" y="1012441"/>
                  <a:pt x="15787366" y="1014160"/>
                  <a:pt x="15757608" y="1017254"/>
                </a:cubicBezTo>
                <a:cubicBezTo>
                  <a:pt x="15699194" y="1023099"/>
                  <a:pt x="15626452" y="1034100"/>
                  <a:pt x="15565832" y="1047851"/>
                </a:cubicBezTo>
                <a:cubicBezTo>
                  <a:pt x="15501908" y="1060571"/>
                  <a:pt x="15479864" y="1073635"/>
                  <a:pt x="15497498" y="1083605"/>
                </a:cubicBezTo>
                <a:cubicBezTo>
                  <a:pt x="15541584" y="1111107"/>
                  <a:pt x="15496396" y="1138266"/>
                  <a:pt x="15376260" y="1156143"/>
                </a:cubicBezTo>
                <a:cubicBezTo>
                  <a:pt x="15312336" y="1167487"/>
                  <a:pt x="15256124" y="1167487"/>
                  <a:pt x="15236288" y="1156143"/>
                </a:cubicBezTo>
                <a:cubicBezTo>
                  <a:pt x="15219754" y="1146517"/>
                  <a:pt x="15180076" y="1144454"/>
                  <a:pt x="15147012" y="1150986"/>
                </a:cubicBezTo>
                <a:cubicBezTo>
                  <a:pt x="15115048" y="1157518"/>
                  <a:pt x="15026876" y="1166456"/>
                  <a:pt x="14948624" y="1169550"/>
                </a:cubicBezTo>
                <a:cubicBezTo>
                  <a:pt x="14871472" y="1172988"/>
                  <a:pt x="14798728" y="1180895"/>
                  <a:pt x="14785504" y="1189146"/>
                </a:cubicBezTo>
                <a:cubicBezTo>
                  <a:pt x="14746928" y="1213211"/>
                  <a:pt x="14761256" y="1238307"/>
                  <a:pt x="14816364" y="1239682"/>
                </a:cubicBezTo>
                <a:cubicBezTo>
                  <a:pt x="14845020" y="1241401"/>
                  <a:pt x="14857144" y="1246558"/>
                  <a:pt x="14845020" y="1251371"/>
                </a:cubicBezTo>
                <a:cubicBezTo>
                  <a:pt x="14831794" y="1257903"/>
                  <a:pt x="14825180" y="1269935"/>
                  <a:pt x="14830692" y="1277842"/>
                </a:cubicBezTo>
                <a:cubicBezTo>
                  <a:pt x="14835100" y="1286093"/>
                  <a:pt x="14945316" y="1276123"/>
                  <a:pt x="15075372" y="1258590"/>
                </a:cubicBezTo>
                <a:cubicBezTo>
                  <a:pt x="15428062" y="1208398"/>
                  <a:pt x="15523950" y="1198428"/>
                  <a:pt x="15504112" y="1219743"/>
                </a:cubicBezTo>
                <a:cubicBezTo>
                  <a:pt x="15494192" y="1229369"/>
                  <a:pt x="15413734" y="1247245"/>
                  <a:pt x="15326664" y="1258590"/>
                </a:cubicBezTo>
                <a:cubicBezTo>
                  <a:pt x="15156932" y="1279561"/>
                  <a:pt x="15130480" y="1287812"/>
                  <a:pt x="15130480" y="1321502"/>
                </a:cubicBezTo>
                <a:cubicBezTo>
                  <a:pt x="15130480" y="1334566"/>
                  <a:pt x="15164646" y="1336973"/>
                  <a:pt x="15230776" y="1328722"/>
                </a:cubicBezTo>
                <a:cubicBezTo>
                  <a:pt x="15285884" y="1322190"/>
                  <a:pt x="15422552" y="1313252"/>
                  <a:pt x="15533870" y="1308439"/>
                </a:cubicBezTo>
                <a:cubicBezTo>
                  <a:pt x="15642984" y="1301907"/>
                  <a:pt x="15745484" y="1287812"/>
                  <a:pt x="15759812" y="1274748"/>
                </a:cubicBezTo>
                <a:cubicBezTo>
                  <a:pt x="15805000" y="1237619"/>
                  <a:pt x="15754302" y="1211492"/>
                  <a:pt x="15639676" y="1213211"/>
                </a:cubicBezTo>
                <a:cubicBezTo>
                  <a:pt x="15582364" y="1213211"/>
                  <a:pt x="15539380" y="1208398"/>
                  <a:pt x="15542688" y="1200147"/>
                </a:cubicBezTo>
                <a:cubicBezTo>
                  <a:pt x="15554812" y="1182270"/>
                  <a:pt x="15759812" y="1159924"/>
                  <a:pt x="15985756" y="1150298"/>
                </a:cubicBezTo>
                <a:cubicBezTo>
                  <a:pt x="16080540" y="1145142"/>
                  <a:pt x="16166508" y="1133797"/>
                  <a:pt x="16177532" y="1122452"/>
                </a:cubicBezTo>
                <a:cubicBezTo>
                  <a:pt x="16190756" y="1109388"/>
                  <a:pt x="16189656" y="1102856"/>
                  <a:pt x="16174224" y="1102856"/>
                </a:cubicBezTo>
                <a:cubicBezTo>
                  <a:pt x="16161000" y="1102856"/>
                  <a:pt x="16154386" y="1092887"/>
                  <a:pt x="16159896" y="1081542"/>
                </a:cubicBezTo>
                <a:cubicBezTo>
                  <a:pt x="16166508" y="1071916"/>
                  <a:pt x="16212800" y="1061946"/>
                  <a:pt x="16261296" y="1061946"/>
                </a:cubicBezTo>
                <a:cubicBezTo>
                  <a:pt x="16311996" y="1060571"/>
                  <a:pt x="16388044" y="1052664"/>
                  <a:pt x="16429926" y="1044413"/>
                </a:cubicBezTo>
                <a:cubicBezTo>
                  <a:pt x="16485034" y="1031693"/>
                  <a:pt x="16414496" y="1027568"/>
                  <a:pt x="16192960" y="1027568"/>
                </a:cubicBezTo>
                <a:cubicBezTo>
                  <a:pt x="16019922" y="1027568"/>
                  <a:pt x="15874436" y="1022067"/>
                  <a:pt x="15867824" y="1017254"/>
                </a:cubicBezTo>
                <a:cubicBezTo>
                  <a:pt x="15864518" y="1013817"/>
                  <a:pt x="15852394" y="1012441"/>
                  <a:pt x="15832556" y="1012441"/>
                </a:cubicBezTo>
                <a:close/>
                <a:moveTo>
                  <a:pt x="13185168" y="1006253"/>
                </a:moveTo>
                <a:cubicBezTo>
                  <a:pt x="13104708" y="1007285"/>
                  <a:pt x="12994492" y="1015879"/>
                  <a:pt x="12884276" y="1030318"/>
                </a:cubicBezTo>
                <a:cubicBezTo>
                  <a:pt x="12766346" y="1046476"/>
                  <a:pt x="12712340" y="1060571"/>
                  <a:pt x="12715648" y="1078448"/>
                </a:cubicBezTo>
                <a:cubicBezTo>
                  <a:pt x="12722260" y="1110763"/>
                  <a:pt x="12689196" y="1109388"/>
                  <a:pt x="12669356" y="1075697"/>
                </a:cubicBezTo>
                <a:cubicBezTo>
                  <a:pt x="12656130" y="1053008"/>
                  <a:pt x="12610942" y="1053008"/>
                  <a:pt x="12364058" y="1075697"/>
                </a:cubicBezTo>
                <a:cubicBezTo>
                  <a:pt x="11958464" y="1114201"/>
                  <a:pt x="11924296" y="1120733"/>
                  <a:pt x="11951850" y="1153049"/>
                </a:cubicBezTo>
                <a:cubicBezTo>
                  <a:pt x="11969484" y="1175738"/>
                  <a:pt x="11959564" y="1180551"/>
                  <a:pt x="11893436" y="1180551"/>
                </a:cubicBezTo>
                <a:cubicBezTo>
                  <a:pt x="11833920" y="1180551"/>
                  <a:pt x="11816284" y="1174019"/>
                  <a:pt x="11827306" y="1156143"/>
                </a:cubicBezTo>
                <a:cubicBezTo>
                  <a:pt x="11838328" y="1136547"/>
                  <a:pt x="11835020" y="1136547"/>
                  <a:pt x="11812978" y="1156143"/>
                </a:cubicBezTo>
                <a:cubicBezTo>
                  <a:pt x="11792036" y="1172301"/>
                  <a:pt x="11764484" y="1174363"/>
                  <a:pt x="11720396" y="1161299"/>
                </a:cubicBezTo>
                <a:cubicBezTo>
                  <a:pt x="11660880" y="1143423"/>
                  <a:pt x="11471308" y="1177457"/>
                  <a:pt x="11391952" y="1219743"/>
                </a:cubicBezTo>
                <a:cubicBezTo>
                  <a:pt x="11375420" y="1229369"/>
                  <a:pt x="11289452" y="1240369"/>
                  <a:pt x="11197972" y="1246901"/>
                </a:cubicBezTo>
                <a:cubicBezTo>
                  <a:pt x="10937864" y="1264778"/>
                  <a:pt x="10649096" y="1297094"/>
                  <a:pt x="10380170" y="1339035"/>
                </a:cubicBezTo>
                <a:cubicBezTo>
                  <a:pt x="10013152" y="1397135"/>
                  <a:pt x="9804843" y="1428419"/>
                  <a:pt x="9599841" y="1455922"/>
                </a:cubicBezTo>
                <a:cubicBezTo>
                  <a:pt x="9355161" y="1486518"/>
                  <a:pt x="8868007" y="1607530"/>
                  <a:pt x="8868007" y="1636751"/>
                </a:cubicBezTo>
                <a:cubicBezTo>
                  <a:pt x="8868007" y="1644659"/>
                  <a:pt x="8893356" y="1650847"/>
                  <a:pt x="8924217" y="1650847"/>
                </a:cubicBezTo>
                <a:cubicBezTo>
                  <a:pt x="8956179" y="1650847"/>
                  <a:pt x="8982631" y="1657379"/>
                  <a:pt x="8981529" y="1665285"/>
                </a:cubicBezTo>
                <a:cubicBezTo>
                  <a:pt x="8974917" y="1708946"/>
                  <a:pt x="8992551" y="1714447"/>
                  <a:pt x="9103869" y="1699664"/>
                </a:cubicBezTo>
                <a:cubicBezTo>
                  <a:pt x="9169998" y="1691757"/>
                  <a:pt x="9274704" y="1683162"/>
                  <a:pt x="9338629" y="1684881"/>
                </a:cubicBezTo>
                <a:cubicBezTo>
                  <a:pt x="9402554" y="1684881"/>
                  <a:pt x="9675890" y="1686944"/>
                  <a:pt x="9947021" y="1688663"/>
                </a:cubicBezTo>
                <a:cubicBezTo>
                  <a:pt x="10217050" y="1690382"/>
                  <a:pt x="10481568" y="1686256"/>
                  <a:pt x="10533370" y="1681443"/>
                </a:cubicBezTo>
                <a:cubicBezTo>
                  <a:pt x="10586274" y="1676630"/>
                  <a:pt x="10720736" y="1667692"/>
                  <a:pt x="10830952" y="1661504"/>
                </a:cubicBezTo>
                <a:cubicBezTo>
                  <a:pt x="10942272" y="1654972"/>
                  <a:pt x="11067918" y="1641221"/>
                  <a:pt x="11112004" y="1631595"/>
                </a:cubicBezTo>
                <a:cubicBezTo>
                  <a:pt x="11153886" y="1621969"/>
                  <a:pt x="11223322" y="1610624"/>
                  <a:pt x="11264102" y="1608905"/>
                </a:cubicBezTo>
                <a:cubicBezTo>
                  <a:pt x="11304882" y="1605811"/>
                  <a:pt x="11341252" y="1592747"/>
                  <a:pt x="11345662" y="1581402"/>
                </a:cubicBezTo>
                <a:cubicBezTo>
                  <a:pt x="11350072" y="1570401"/>
                  <a:pt x="11399668" y="1558713"/>
                  <a:pt x="11452572" y="1556994"/>
                </a:cubicBezTo>
                <a:cubicBezTo>
                  <a:pt x="11507680" y="1555275"/>
                  <a:pt x="11556176" y="1547368"/>
                  <a:pt x="11562788" y="1537398"/>
                </a:cubicBezTo>
                <a:cubicBezTo>
                  <a:pt x="11569400" y="1529491"/>
                  <a:pt x="11630020" y="1527085"/>
                  <a:pt x="11699456" y="1533617"/>
                </a:cubicBezTo>
                <a:cubicBezTo>
                  <a:pt x="11768892" y="1538429"/>
                  <a:pt x="11872496" y="1536367"/>
                  <a:pt x="11930908" y="1528460"/>
                </a:cubicBezTo>
                <a:cubicBezTo>
                  <a:pt x="11988220" y="1520209"/>
                  <a:pt x="12166772" y="1514021"/>
                  <a:pt x="12326584" y="1514021"/>
                </a:cubicBezTo>
                <a:cubicBezTo>
                  <a:pt x="12520564" y="1514021"/>
                  <a:pt x="12640700" y="1504051"/>
                  <a:pt x="12692500" y="1486175"/>
                </a:cubicBezTo>
                <a:cubicBezTo>
                  <a:pt x="12738792" y="1470017"/>
                  <a:pt x="12811536" y="1461422"/>
                  <a:pt x="12876562" y="1467954"/>
                </a:cubicBezTo>
                <a:cubicBezTo>
                  <a:pt x="12933874" y="1472767"/>
                  <a:pt x="13112424" y="1462110"/>
                  <a:pt x="13271136" y="1444233"/>
                </a:cubicBezTo>
                <a:cubicBezTo>
                  <a:pt x="13531244" y="1415011"/>
                  <a:pt x="13945656" y="1374445"/>
                  <a:pt x="14250956" y="1345567"/>
                </a:cubicBezTo>
                <a:cubicBezTo>
                  <a:pt x="14393134" y="1332503"/>
                  <a:pt x="14474694" y="1292281"/>
                  <a:pt x="14475796" y="1233838"/>
                </a:cubicBezTo>
                <a:cubicBezTo>
                  <a:pt x="14478000" y="1209773"/>
                  <a:pt x="14481308" y="1201866"/>
                  <a:pt x="14487920" y="1216305"/>
                </a:cubicBezTo>
                <a:cubicBezTo>
                  <a:pt x="14494532" y="1235900"/>
                  <a:pt x="14504452" y="1235557"/>
                  <a:pt x="14524292" y="1217680"/>
                </a:cubicBezTo>
                <a:cubicBezTo>
                  <a:pt x="14539720" y="1206335"/>
                  <a:pt x="14551844" y="1203241"/>
                  <a:pt x="14551844" y="1211148"/>
                </a:cubicBezTo>
                <a:cubicBezTo>
                  <a:pt x="14551844" y="1219399"/>
                  <a:pt x="14562868" y="1211492"/>
                  <a:pt x="14576092" y="1193959"/>
                </a:cubicBezTo>
                <a:cubicBezTo>
                  <a:pt x="14593728" y="1169550"/>
                  <a:pt x="14636712" y="1156143"/>
                  <a:pt x="14716068" y="1148236"/>
                </a:cubicBezTo>
                <a:cubicBezTo>
                  <a:pt x="14778890" y="1143423"/>
                  <a:pt x="14853836" y="1133453"/>
                  <a:pt x="14879188" y="1128640"/>
                </a:cubicBezTo>
                <a:cubicBezTo>
                  <a:pt x="14971768" y="1107669"/>
                  <a:pt x="14862654" y="1084980"/>
                  <a:pt x="14663164" y="1083605"/>
                </a:cubicBezTo>
                <a:cubicBezTo>
                  <a:pt x="14461468" y="1081885"/>
                  <a:pt x="14289532" y="1110763"/>
                  <a:pt x="14247648" y="1153049"/>
                </a:cubicBezTo>
                <a:cubicBezTo>
                  <a:pt x="14212380" y="1190177"/>
                  <a:pt x="14109880" y="1188115"/>
                  <a:pt x="14095552" y="1150986"/>
                </a:cubicBezTo>
                <a:cubicBezTo>
                  <a:pt x="14085632" y="1125202"/>
                  <a:pt x="14052568" y="1122452"/>
                  <a:pt x="13889448" y="1130703"/>
                </a:cubicBezTo>
                <a:cubicBezTo>
                  <a:pt x="13782538" y="1133797"/>
                  <a:pt x="13688854" y="1138266"/>
                  <a:pt x="13681140" y="1139985"/>
                </a:cubicBezTo>
                <a:cubicBezTo>
                  <a:pt x="13672322" y="1139985"/>
                  <a:pt x="13671220" y="1154080"/>
                  <a:pt x="13677832" y="1170238"/>
                </a:cubicBezTo>
                <a:cubicBezTo>
                  <a:pt x="13685548" y="1188115"/>
                  <a:pt x="13677832" y="1200147"/>
                  <a:pt x="13657994" y="1200147"/>
                </a:cubicBezTo>
                <a:cubicBezTo>
                  <a:pt x="13630440" y="1200147"/>
                  <a:pt x="13618316" y="1177113"/>
                  <a:pt x="13623828" y="1136547"/>
                </a:cubicBezTo>
                <a:cubicBezTo>
                  <a:pt x="13626032" y="1128640"/>
                  <a:pt x="13561004" y="1122452"/>
                  <a:pt x="13481648" y="1122452"/>
                </a:cubicBezTo>
                <a:cubicBezTo>
                  <a:pt x="13348288" y="1122452"/>
                  <a:pt x="13338368" y="1119358"/>
                  <a:pt x="13338368" y="1080854"/>
                </a:cubicBezTo>
                <a:cubicBezTo>
                  <a:pt x="13338368" y="1049914"/>
                  <a:pt x="13331754" y="1043382"/>
                  <a:pt x="13313016" y="1058165"/>
                </a:cubicBezTo>
                <a:cubicBezTo>
                  <a:pt x="13279952" y="1083948"/>
                  <a:pt x="13080462" y="1088074"/>
                  <a:pt x="13096994" y="1061946"/>
                </a:cubicBezTo>
                <a:cubicBezTo>
                  <a:pt x="13103608" y="1052320"/>
                  <a:pt x="13149898" y="1042694"/>
                  <a:pt x="13201700" y="1042694"/>
                </a:cubicBezTo>
                <a:cubicBezTo>
                  <a:pt x="13253500" y="1042694"/>
                  <a:pt x="13301996" y="1034443"/>
                  <a:pt x="13308608" y="1023099"/>
                </a:cubicBezTo>
                <a:cubicBezTo>
                  <a:pt x="13316324" y="1010379"/>
                  <a:pt x="13266728" y="1004878"/>
                  <a:pt x="13185168" y="1006253"/>
                </a:cubicBezTo>
                <a:close/>
                <a:moveTo>
                  <a:pt x="16712080" y="1003847"/>
                </a:moveTo>
                <a:cubicBezTo>
                  <a:pt x="16627212" y="1003847"/>
                  <a:pt x="16554470" y="1011066"/>
                  <a:pt x="16550060" y="1019317"/>
                </a:cubicBezTo>
                <a:cubicBezTo>
                  <a:pt x="16545652" y="1027224"/>
                  <a:pt x="16547856" y="1053351"/>
                  <a:pt x="16557776" y="1077416"/>
                </a:cubicBezTo>
                <a:cubicBezTo>
                  <a:pt x="16568798" y="1109732"/>
                  <a:pt x="16588636" y="1122452"/>
                  <a:pt x="16631620" y="1122452"/>
                </a:cubicBezTo>
                <a:cubicBezTo>
                  <a:pt x="16663584" y="1122452"/>
                  <a:pt x="16690036" y="1130359"/>
                  <a:pt x="16690036" y="1141704"/>
                </a:cubicBezTo>
                <a:cubicBezTo>
                  <a:pt x="16690036" y="1170925"/>
                  <a:pt x="16780412" y="1164050"/>
                  <a:pt x="16792536" y="1133453"/>
                </a:cubicBezTo>
                <a:cubicBezTo>
                  <a:pt x="16798048" y="1117295"/>
                  <a:pt x="16848746" y="1103200"/>
                  <a:pt x="16921490" y="1094949"/>
                </a:cubicBezTo>
                <a:cubicBezTo>
                  <a:pt x="16995334" y="1085323"/>
                  <a:pt x="17033910" y="1073291"/>
                  <a:pt x="17026194" y="1058852"/>
                </a:cubicBezTo>
                <a:cubicBezTo>
                  <a:pt x="17018480" y="1047507"/>
                  <a:pt x="16981006" y="1043382"/>
                  <a:pt x="16939124" y="1049914"/>
                </a:cubicBezTo>
                <a:cubicBezTo>
                  <a:pt x="16882914" y="1056102"/>
                  <a:pt x="16865278" y="1052664"/>
                  <a:pt x="16865278" y="1031349"/>
                </a:cubicBezTo>
                <a:cubicBezTo>
                  <a:pt x="16865278" y="1010379"/>
                  <a:pt x="16830010" y="1003847"/>
                  <a:pt x="16712080" y="1003847"/>
                </a:cubicBezTo>
                <a:close/>
                <a:moveTo>
                  <a:pt x="4233424" y="982188"/>
                </a:moveTo>
                <a:cubicBezTo>
                  <a:pt x="4262080" y="990783"/>
                  <a:pt x="4257672" y="997315"/>
                  <a:pt x="4213586" y="1007972"/>
                </a:cubicBezTo>
                <a:cubicBezTo>
                  <a:pt x="4175010" y="1018629"/>
                  <a:pt x="4161784" y="1014848"/>
                  <a:pt x="4175010" y="997659"/>
                </a:cubicBezTo>
                <a:cubicBezTo>
                  <a:pt x="4184929" y="984939"/>
                  <a:pt x="4212483" y="978063"/>
                  <a:pt x="4233424" y="982188"/>
                </a:cubicBezTo>
                <a:close/>
                <a:moveTo>
                  <a:pt x="11314802" y="966031"/>
                </a:moveTo>
                <a:cubicBezTo>
                  <a:pt x="11333538" y="966031"/>
                  <a:pt x="11343458" y="971531"/>
                  <a:pt x="11336844" y="982188"/>
                </a:cubicBezTo>
                <a:cubicBezTo>
                  <a:pt x="11330232" y="991471"/>
                  <a:pt x="11292758" y="998690"/>
                  <a:pt x="11254184" y="998690"/>
                </a:cubicBezTo>
                <a:cubicBezTo>
                  <a:pt x="11190258" y="996971"/>
                  <a:pt x="11189156" y="995940"/>
                  <a:pt x="11232140" y="982188"/>
                </a:cubicBezTo>
                <a:cubicBezTo>
                  <a:pt x="11266308" y="971531"/>
                  <a:pt x="11296064" y="966031"/>
                  <a:pt x="11314802" y="966031"/>
                </a:cubicBezTo>
                <a:close/>
                <a:moveTo>
                  <a:pt x="12102846" y="927871"/>
                </a:moveTo>
                <a:cubicBezTo>
                  <a:pt x="12096232" y="927527"/>
                  <a:pt x="12088518" y="928558"/>
                  <a:pt x="12080804" y="930965"/>
                </a:cubicBezTo>
                <a:cubicBezTo>
                  <a:pt x="12066476" y="937497"/>
                  <a:pt x="12070884" y="942997"/>
                  <a:pt x="12091824" y="944716"/>
                </a:cubicBezTo>
                <a:cubicBezTo>
                  <a:pt x="12112764" y="944716"/>
                  <a:pt x="12124888" y="939903"/>
                  <a:pt x="12118276" y="933371"/>
                </a:cubicBezTo>
                <a:cubicBezTo>
                  <a:pt x="12114970" y="930277"/>
                  <a:pt x="12109460" y="928214"/>
                  <a:pt x="12102846" y="927871"/>
                </a:cubicBezTo>
                <a:close/>
                <a:moveTo>
                  <a:pt x="7858428" y="912400"/>
                </a:moveTo>
                <a:cubicBezTo>
                  <a:pt x="7868348" y="910681"/>
                  <a:pt x="7873858" y="911025"/>
                  <a:pt x="7872756" y="914119"/>
                </a:cubicBezTo>
                <a:cubicBezTo>
                  <a:pt x="7872756" y="919620"/>
                  <a:pt x="7851815" y="934746"/>
                  <a:pt x="7808831" y="960874"/>
                </a:cubicBezTo>
                <a:cubicBezTo>
                  <a:pt x="7731680" y="1009347"/>
                  <a:pt x="7725067" y="1010722"/>
                  <a:pt x="7687594" y="985283"/>
                </a:cubicBezTo>
                <a:cubicBezTo>
                  <a:pt x="7668856" y="973594"/>
                  <a:pt x="7674368" y="965343"/>
                  <a:pt x="7707432" y="956748"/>
                </a:cubicBezTo>
                <a:cubicBezTo>
                  <a:pt x="7731680" y="951935"/>
                  <a:pt x="7779072" y="936809"/>
                  <a:pt x="7814342" y="925120"/>
                </a:cubicBezTo>
                <a:cubicBezTo>
                  <a:pt x="7834180" y="918589"/>
                  <a:pt x="7848509" y="914119"/>
                  <a:pt x="7858428" y="912400"/>
                </a:cubicBezTo>
                <a:close/>
                <a:moveTo>
                  <a:pt x="11344560" y="876991"/>
                </a:moveTo>
                <a:cubicBezTo>
                  <a:pt x="11354480" y="876991"/>
                  <a:pt x="11362194" y="879741"/>
                  <a:pt x="11365500" y="886273"/>
                </a:cubicBezTo>
                <a:cubicBezTo>
                  <a:pt x="11372114" y="897274"/>
                  <a:pt x="11376524" y="910338"/>
                  <a:pt x="11371012" y="912057"/>
                </a:cubicBezTo>
                <a:cubicBezTo>
                  <a:pt x="11351172" y="929590"/>
                  <a:pt x="11259694" y="935778"/>
                  <a:pt x="11210096" y="923058"/>
                </a:cubicBezTo>
                <a:cubicBezTo>
                  <a:pt x="11150580" y="908619"/>
                  <a:pt x="11151682" y="908619"/>
                  <a:pt x="11203484" y="906900"/>
                </a:cubicBezTo>
                <a:cubicBezTo>
                  <a:pt x="11233242" y="905181"/>
                  <a:pt x="11277328" y="895899"/>
                  <a:pt x="11303780" y="886273"/>
                </a:cubicBezTo>
                <a:cubicBezTo>
                  <a:pt x="11320312" y="879741"/>
                  <a:pt x="11334640" y="876991"/>
                  <a:pt x="11344560" y="876991"/>
                </a:cubicBezTo>
                <a:close/>
                <a:moveTo>
                  <a:pt x="16111400" y="873897"/>
                </a:moveTo>
                <a:cubicBezTo>
                  <a:pt x="16093768" y="872865"/>
                  <a:pt x="16060702" y="872522"/>
                  <a:pt x="16016616" y="875959"/>
                </a:cubicBezTo>
                <a:cubicBezTo>
                  <a:pt x="15935056" y="880772"/>
                  <a:pt x="15856804" y="886273"/>
                  <a:pt x="15836964" y="886273"/>
                </a:cubicBezTo>
                <a:cubicBezTo>
                  <a:pt x="15819328" y="886273"/>
                  <a:pt x="15803900" y="894524"/>
                  <a:pt x="15803900" y="905525"/>
                </a:cubicBezTo>
                <a:cubicBezTo>
                  <a:pt x="15803900" y="926839"/>
                  <a:pt x="16062906" y="908963"/>
                  <a:pt x="16121320" y="883179"/>
                </a:cubicBezTo>
                <a:cubicBezTo>
                  <a:pt x="16133444" y="878366"/>
                  <a:pt x="16130138" y="875272"/>
                  <a:pt x="16111400" y="873897"/>
                </a:cubicBezTo>
                <a:close/>
                <a:moveTo>
                  <a:pt x="16611782" y="869084"/>
                </a:moveTo>
                <a:cubicBezTo>
                  <a:pt x="16600760" y="869084"/>
                  <a:pt x="16589740" y="870803"/>
                  <a:pt x="16580922" y="873209"/>
                </a:cubicBezTo>
                <a:cubicBezTo>
                  <a:pt x="16561084" y="878022"/>
                  <a:pt x="16572104" y="883179"/>
                  <a:pt x="16602964" y="883179"/>
                </a:cubicBezTo>
                <a:cubicBezTo>
                  <a:pt x="16636030" y="883179"/>
                  <a:pt x="16651460" y="879741"/>
                  <a:pt x="16639336" y="873209"/>
                </a:cubicBezTo>
                <a:cubicBezTo>
                  <a:pt x="16632724" y="870803"/>
                  <a:pt x="16622804" y="869084"/>
                  <a:pt x="16611782" y="869084"/>
                </a:cubicBezTo>
                <a:close/>
                <a:moveTo>
                  <a:pt x="9615271" y="858770"/>
                </a:moveTo>
                <a:cubicBezTo>
                  <a:pt x="9624088" y="858770"/>
                  <a:pt x="9632906" y="860833"/>
                  <a:pt x="9640622" y="866677"/>
                </a:cubicBezTo>
                <a:cubicBezTo>
                  <a:pt x="9653847" y="882491"/>
                  <a:pt x="9641723" y="891430"/>
                  <a:pt x="9616373" y="891430"/>
                </a:cubicBezTo>
                <a:cubicBezTo>
                  <a:pt x="9588819" y="891430"/>
                  <a:pt x="9578900" y="882491"/>
                  <a:pt x="9591023" y="866677"/>
                </a:cubicBezTo>
                <a:cubicBezTo>
                  <a:pt x="9597636" y="860833"/>
                  <a:pt x="9606454" y="858770"/>
                  <a:pt x="9615271" y="858770"/>
                </a:cubicBezTo>
                <a:close/>
                <a:moveTo>
                  <a:pt x="10102426" y="848457"/>
                </a:moveTo>
                <a:lnTo>
                  <a:pt x="10047318" y="873897"/>
                </a:lnTo>
                <a:cubicBezTo>
                  <a:pt x="9977882" y="907244"/>
                  <a:pt x="9902935" y="911025"/>
                  <a:pt x="9913956" y="879053"/>
                </a:cubicBezTo>
                <a:cubicBezTo>
                  <a:pt x="9916161" y="865302"/>
                  <a:pt x="9959144" y="855332"/>
                  <a:pt x="10010946" y="853613"/>
                </a:cubicBezTo>
                <a:close/>
                <a:moveTo>
                  <a:pt x="3600784" y="848457"/>
                </a:moveTo>
                <a:cubicBezTo>
                  <a:pt x="3610704" y="848457"/>
                  <a:pt x="3612908" y="856020"/>
                  <a:pt x="3607397" y="866677"/>
                </a:cubicBezTo>
                <a:cubicBezTo>
                  <a:pt x="3600784" y="877678"/>
                  <a:pt x="3588661" y="886273"/>
                  <a:pt x="3577639" y="886273"/>
                </a:cubicBezTo>
                <a:cubicBezTo>
                  <a:pt x="3566618" y="886273"/>
                  <a:pt x="3563311" y="877678"/>
                  <a:pt x="3568822" y="866677"/>
                </a:cubicBezTo>
                <a:cubicBezTo>
                  <a:pt x="3577639" y="856020"/>
                  <a:pt x="3589763" y="848457"/>
                  <a:pt x="3600784" y="848457"/>
                </a:cubicBezTo>
                <a:close/>
                <a:moveTo>
                  <a:pt x="7237912" y="847082"/>
                </a:moveTo>
                <a:cubicBezTo>
                  <a:pt x="7258853" y="846394"/>
                  <a:pt x="7270978" y="847769"/>
                  <a:pt x="7275386" y="850519"/>
                </a:cubicBezTo>
                <a:cubicBezTo>
                  <a:pt x="7283100" y="856364"/>
                  <a:pt x="7255546" y="868396"/>
                  <a:pt x="7192724" y="884210"/>
                </a:cubicBezTo>
                <a:cubicBezTo>
                  <a:pt x="7138718" y="897618"/>
                  <a:pt x="7080303" y="926152"/>
                  <a:pt x="7062668" y="947810"/>
                </a:cubicBezTo>
                <a:cubicBezTo>
                  <a:pt x="7042830" y="967749"/>
                  <a:pt x="7017480" y="985283"/>
                  <a:pt x="7006458" y="985283"/>
                </a:cubicBezTo>
                <a:cubicBezTo>
                  <a:pt x="6994335" y="985283"/>
                  <a:pt x="6995437" y="975657"/>
                  <a:pt x="7009765" y="960874"/>
                </a:cubicBezTo>
                <a:cubicBezTo>
                  <a:pt x="7022991" y="947466"/>
                  <a:pt x="7032910" y="920651"/>
                  <a:pt x="7032910" y="902431"/>
                </a:cubicBezTo>
                <a:cubicBezTo>
                  <a:pt x="7032910" y="875959"/>
                  <a:pt x="7058260" y="865990"/>
                  <a:pt x="7150842" y="854645"/>
                </a:cubicBezTo>
                <a:cubicBezTo>
                  <a:pt x="7188315" y="849832"/>
                  <a:pt x="7216972" y="847425"/>
                  <a:pt x="7237912" y="847082"/>
                </a:cubicBezTo>
                <a:close/>
                <a:moveTo>
                  <a:pt x="2942795" y="824048"/>
                </a:moveTo>
                <a:cubicBezTo>
                  <a:pt x="2946102" y="824048"/>
                  <a:pt x="2951612" y="831268"/>
                  <a:pt x="2951612" y="842269"/>
                </a:cubicBezTo>
                <a:cubicBezTo>
                  <a:pt x="2951612" y="853270"/>
                  <a:pt x="2941693" y="860833"/>
                  <a:pt x="2929570" y="860833"/>
                </a:cubicBezTo>
                <a:cubicBezTo>
                  <a:pt x="2917445" y="860833"/>
                  <a:pt x="2914139" y="852926"/>
                  <a:pt x="2920752" y="842269"/>
                </a:cubicBezTo>
                <a:cubicBezTo>
                  <a:pt x="2928467" y="831268"/>
                  <a:pt x="2937284" y="824048"/>
                  <a:pt x="2942795" y="824048"/>
                </a:cubicBezTo>
                <a:close/>
                <a:moveTo>
                  <a:pt x="5238594" y="804796"/>
                </a:moveTo>
                <a:cubicBezTo>
                  <a:pt x="5260637" y="802390"/>
                  <a:pt x="5280476" y="802390"/>
                  <a:pt x="5291498" y="806515"/>
                </a:cubicBezTo>
                <a:cubicBezTo>
                  <a:pt x="5323460" y="817860"/>
                  <a:pt x="5314643" y="826455"/>
                  <a:pt x="5238594" y="861521"/>
                </a:cubicBezTo>
                <a:cubicBezTo>
                  <a:pt x="5141604" y="906556"/>
                  <a:pt x="5120663" y="911025"/>
                  <a:pt x="5100824" y="890055"/>
                </a:cubicBezTo>
                <a:cubicBezTo>
                  <a:pt x="5073271" y="864615"/>
                  <a:pt x="5089802" y="848113"/>
                  <a:pt x="5169158" y="820610"/>
                </a:cubicBezTo>
                <a:cubicBezTo>
                  <a:pt x="5192305" y="812703"/>
                  <a:pt x="5216551" y="807547"/>
                  <a:pt x="5238594" y="804796"/>
                </a:cubicBezTo>
                <a:close/>
                <a:moveTo>
                  <a:pt x="6319813" y="803765"/>
                </a:moveTo>
                <a:cubicBezTo>
                  <a:pt x="6333039" y="806859"/>
                  <a:pt x="6318710" y="823017"/>
                  <a:pt x="6288952" y="836081"/>
                </a:cubicBezTo>
                <a:cubicBezTo>
                  <a:pt x="6234946" y="860833"/>
                  <a:pt x="6233844" y="859114"/>
                  <a:pt x="6263602" y="827830"/>
                </a:cubicBezTo>
                <a:cubicBezTo>
                  <a:pt x="6282340" y="809953"/>
                  <a:pt x="6306588" y="798608"/>
                  <a:pt x="6319813" y="803765"/>
                </a:cubicBezTo>
                <a:close/>
                <a:moveTo>
                  <a:pt x="4856144" y="802390"/>
                </a:moveTo>
                <a:cubicBezTo>
                  <a:pt x="4898026" y="804109"/>
                  <a:pt x="4899129" y="805484"/>
                  <a:pt x="4841816" y="821985"/>
                </a:cubicBezTo>
                <a:cubicBezTo>
                  <a:pt x="4807650" y="831955"/>
                  <a:pt x="4774584" y="849832"/>
                  <a:pt x="4767972" y="859802"/>
                </a:cubicBezTo>
                <a:cubicBezTo>
                  <a:pt x="4761359" y="871146"/>
                  <a:pt x="4742622" y="879053"/>
                  <a:pt x="4723886" y="879053"/>
                </a:cubicBezTo>
                <a:cubicBezTo>
                  <a:pt x="4705148" y="879053"/>
                  <a:pt x="4665471" y="894180"/>
                  <a:pt x="4634610" y="910681"/>
                </a:cubicBezTo>
                <a:cubicBezTo>
                  <a:pt x="4531008" y="967062"/>
                  <a:pt x="4449448" y="998690"/>
                  <a:pt x="4449448" y="982188"/>
                </a:cubicBezTo>
                <a:cubicBezTo>
                  <a:pt x="4449448" y="955717"/>
                  <a:pt x="4803241" y="799296"/>
                  <a:pt x="4856144" y="802390"/>
                </a:cubicBezTo>
                <a:close/>
                <a:moveTo>
                  <a:pt x="19976676" y="788982"/>
                </a:moveTo>
                <a:cubicBezTo>
                  <a:pt x="19959042" y="788982"/>
                  <a:pt x="19951326" y="797233"/>
                  <a:pt x="19956838" y="808578"/>
                </a:cubicBezTo>
                <a:cubicBezTo>
                  <a:pt x="19963450" y="818204"/>
                  <a:pt x="19971166" y="827830"/>
                  <a:pt x="19976676" y="827830"/>
                </a:cubicBezTo>
                <a:cubicBezTo>
                  <a:pt x="19979982" y="827830"/>
                  <a:pt x="19988800" y="818204"/>
                  <a:pt x="19995414" y="808578"/>
                </a:cubicBezTo>
                <a:cubicBezTo>
                  <a:pt x="20002026" y="797233"/>
                  <a:pt x="19992106" y="788982"/>
                  <a:pt x="19976676" y="788982"/>
                </a:cubicBezTo>
                <a:close/>
                <a:moveTo>
                  <a:pt x="10902594" y="786232"/>
                </a:moveTo>
                <a:cubicBezTo>
                  <a:pt x="10927944" y="786232"/>
                  <a:pt x="10954396" y="795514"/>
                  <a:pt x="10961008" y="808578"/>
                </a:cubicBezTo>
                <a:cubicBezTo>
                  <a:pt x="10976438" y="836081"/>
                  <a:pt x="10929046" y="836081"/>
                  <a:pt x="10889368" y="808578"/>
                </a:cubicBezTo>
                <a:cubicBezTo>
                  <a:pt x="10864018" y="790014"/>
                  <a:pt x="10867324" y="786232"/>
                  <a:pt x="10902594" y="786232"/>
                </a:cubicBezTo>
                <a:close/>
                <a:moveTo>
                  <a:pt x="6189758" y="785888"/>
                </a:moveTo>
                <a:cubicBezTo>
                  <a:pt x="6195269" y="785888"/>
                  <a:pt x="6199679" y="787607"/>
                  <a:pt x="6204086" y="791389"/>
                </a:cubicBezTo>
                <a:cubicBezTo>
                  <a:pt x="6210699" y="798608"/>
                  <a:pt x="6210699" y="810641"/>
                  <a:pt x="6204086" y="817860"/>
                </a:cubicBezTo>
                <a:cubicBezTo>
                  <a:pt x="6196371" y="825423"/>
                  <a:pt x="6184247" y="825423"/>
                  <a:pt x="6177634" y="817860"/>
                </a:cubicBezTo>
                <a:cubicBezTo>
                  <a:pt x="6169919" y="810641"/>
                  <a:pt x="6169919" y="798608"/>
                  <a:pt x="6177634" y="791389"/>
                </a:cubicBezTo>
                <a:cubicBezTo>
                  <a:pt x="6180941" y="787607"/>
                  <a:pt x="6185350" y="785888"/>
                  <a:pt x="6189758" y="785888"/>
                </a:cubicBezTo>
                <a:close/>
                <a:moveTo>
                  <a:pt x="12761938" y="776950"/>
                </a:moveTo>
                <a:cubicBezTo>
                  <a:pt x="12770756" y="776950"/>
                  <a:pt x="12778470" y="781075"/>
                  <a:pt x="12785084" y="788295"/>
                </a:cubicBezTo>
                <a:cubicBezTo>
                  <a:pt x="12798308" y="798952"/>
                  <a:pt x="12787288" y="809609"/>
                  <a:pt x="12761938" y="809609"/>
                </a:cubicBezTo>
                <a:cubicBezTo>
                  <a:pt x="12735486" y="809609"/>
                  <a:pt x="12723362" y="798952"/>
                  <a:pt x="12736588" y="788295"/>
                </a:cubicBezTo>
                <a:cubicBezTo>
                  <a:pt x="12743200" y="781075"/>
                  <a:pt x="12752018" y="776950"/>
                  <a:pt x="12761938" y="776950"/>
                </a:cubicBezTo>
                <a:close/>
                <a:moveTo>
                  <a:pt x="9426803" y="767668"/>
                </a:moveTo>
                <a:cubicBezTo>
                  <a:pt x="9430108" y="766980"/>
                  <a:pt x="9434517" y="767324"/>
                  <a:pt x="9438925" y="768699"/>
                </a:cubicBezTo>
                <a:cubicBezTo>
                  <a:pt x="9448845" y="771793"/>
                  <a:pt x="9462071" y="779700"/>
                  <a:pt x="9476399" y="791389"/>
                </a:cubicBezTo>
                <a:cubicBezTo>
                  <a:pt x="9529303" y="830924"/>
                  <a:pt x="9497340" y="849144"/>
                  <a:pt x="9440028" y="812703"/>
                </a:cubicBezTo>
                <a:cubicBezTo>
                  <a:pt x="9425700" y="803077"/>
                  <a:pt x="9416882" y="785888"/>
                  <a:pt x="9420189" y="772825"/>
                </a:cubicBezTo>
                <a:cubicBezTo>
                  <a:pt x="9421291" y="769730"/>
                  <a:pt x="9423495" y="768355"/>
                  <a:pt x="9426803" y="767668"/>
                </a:cubicBezTo>
                <a:close/>
                <a:moveTo>
                  <a:pt x="17409746" y="749447"/>
                </a:moveTo>
                <a:cubicBezTo>
                  <a:pt x="17453832" y="747728"/>
                  <a:pt x="17495714" y="755979"/>
                  <a:pt x="17502328" y="765605"/>
                </a:cubicBezTo>
                <a:cubicBezTo>
                  <a:pt x="17515554" y="787951"/>
                  <a:pt x="17497918" y="787951"/>
                  <a:pt x="17395418" y="765605"/>
                </a:cubicBezTo>
                <a:lnTo>
                  <a:pt x="17328186" y="752541"/>
                </a:lnTo>
                <a:close/>
                <a:moveTo>
                  <a:pt x="10372456" y="749447"/>
                </a:moveTo>
                <a:cubicBezTo>
                  <a:pt x="10415440" y="749447"/>
                  <a:pt x="10414336" y="750479"/>
                  <a:pt x="10379068" y="774543"/>
                </a:cubicBezTo>
                <a:cubicBezTo>
                  <a:pt x="10357024" y="788982"/>
                  <a:pt x="10321756" y="798608"/>
                  <a:pt x="10299712" y="797233"/>
                </a:cubicBezTo>
                <a:cubicBezTo>
                  <a:pt x="10266648" y="795858"/>
                  <a:pt x="10264444" y="794139"/>
                  <a:pt x="10293100" y="786920"/>
                </a:cubicBezTo>
                <a:cubicBezTo>
                  <a:pt x="10312938" y="782794"/>
                  <a:pt x="10327266" y="773512"/>
                  <a:pt x="10327266" y="764917"/>
                </a:cubicBezTo>
                <a:cubicBezTo>
                  <a:pt x="10327266" y="754948"/>
                  <a:pt x="10348208" y="749447"/>
                  <a:pt x="10372456" y="749447"/>
                </a:cubicBezTo>
                <a:close/>
                <a:moveTo>
                  <a:pt x="3795867" y="746697"/>
                </a:moveTo>
                <a:cubicBezTo>
                  <a:pt x="3801378" y="745322"/>
                  <a:pt x="3805786" y="746353"/>
                  <a:pt x="3809094" y="749447"/>
                </a:cubicBezTo>
                <a:cubicBezTo>
                  <a:pt x="3813501" y="755635"/>
                  <a:pt x="3803582" y="769387"/>
                  <a:pt x="3789254" y="781763"/>
                </a:cubicBezTo>
                <a:cubicBezTo>
                  <a:pt x="3772721" y="797577"/>
                  <a:pt x="3762802" y="798608"/>
                  <a:pt x="3762802" y="786232"/>
                </a:cubicBezTo>
                <a:cubicBezTo>
                  <a:pt x="3762802" y="768699"/>
                  <a:pt x="3781539" y="749791"/>
                  <a:pt x="3795867" y="746697"/>
                </a:cubicBezTo>
                <a:close/>
                <a:moveTo>
                  <a:pt x="13421028" y="739821"/>
                </a:moveTo>
                <a:cubicBezTo>
                  <a:pt x="13443072" y="740853"/>
                  <a:pt x="13464012" y="743947"/>
                  <a:pt x="13477240" y="747385"/>
                </a:cubicBezTo>
                <a:cubicBezTo>
                  <a:pt x="13522428" y="761480"/>
                  <a:pt x="13521326" y="760792"/>
                  <a:pt x="13470626" y="762511"/>
                </a:cubicBezTo>
                <a:cubicBezTo>
                  <a:pt x="13438664" y="764230"/>
                  <a:pt x="13417724" y="777981"/>
                  <a:pt x="13412212" y="802390"/>
                </a:cubicBezTo>
                <a:cubicBezTo>
                  <a:pt x="13406700" y="835737"/>
                  <a:pt x="13404496" y="836081"/>
                  <a:pt x="13386862" y="804453"/>
                </a:cubicBezTo>
                <a:cubicBezTo>
                  <a:pt x="13376944" y="785201"/>
                  <a:pt x="13346082" y="765605"/>
                  <a:pt x="13320732" y="760448"/>
                </a:cubicBezTo>
                <a:cubicBezTo>
                  <a:pt x="13285464" y="753573"/>
                  <a:pt x="13293180" y="750479"/>
                  <a:pt x="13351592" y="743259"/>
                </a:cubicBezTo>
                <a:cubicBezTo>
                  <a:pt x="13372534" y="739821"/>
                  <a:pt x="13397884" y="738790"/>
                  <a:pt x="13421028" y="739821"/>
                </a:cubicBezTo>
                <a:close/>
                <a:moveTo>
                  <a:pt x="13603988" y="739134"/>
                </a:moveTo>
                <a:cubicBezTo>
                  <a:pt x="13617214" y="739134"/>
                  <a:pt x="13630440" y="742228"/>
                  <a:pt x="13640360" y="748072"/>
                </a:cubicBezTo>
                <a:cubicBezTo>
                  <a:pt x="13659096" y="760105"/>
                  <a:pt x="13644768" y="771793"/>
                  <a:pt x="13605090" y="771793"/>
                </a:cubicBezTo>
                <a:cubicBezTo>
                  <a:pt x="13565412" y="771793"/>
                  <a:pt x="13546676" y="760105"/>
                  <a:pt x="13567616" y="748072"/>
                </a:cubicBezTo>
                <a:cubicBezTo>
                  <a:pt x="13577536" y="742228"/>
                  <a:pt x="13590762" y="739134"/>
                  <a:pt x="13603988" y="739134"/>
                </a:cubicBezTo>
                <a:close/>
                <a:moveTo>
                  <a:pt x="13763800" y="733977"/>
                </a:moveTo>
                <a:cubicBezTo>
                  <a:pt x="13769312" y="735352"/>
                  <a:pt x="13771516" y="739821"/>
                  <a:pt x="13771516" y="746009"/>
                </a:cubicBezTo>
                <a:cubicBezTo>
                  <a:pt x="13771516" y="757010"/>
                  <a:pt x="13760494" y="766636"/>
                  <a:pt x="13747268" y="766636"/>
                </a:cubicBezTo>
                <a:cubicBezTo>
                  <a:pt x="13732940" y="766636"/>
                  <a:pt x="13721920" y="763199"/>
                  <a:pt x="13721920" y="759761"/>
                </a:cubicBezTo>
                <a:cubicBezTo>
                  <a:pt x="13721920" y="754260"/>
                  <a:pt x="13732940" y="744291"/>
                  <a:pt x="13747268" y="737071"/>
                </a:cubicBezTo>
                <a:cubicBezTo>
                  <a:pt x="13753880" y="733289"/>
                  <a:pt x="13759392" y="732258"/>
                  <a:pt x="13763800" y="733977"/>
                </a:cubicBezTo>
                <a:close/>
                <a:moveTo>
                  <a:pt x="15235184" y="724007"/>
                </a:moveTo>
                <a:cubicBezTo>
                  <a:pt x="15228572" y="721257"/>
                  <a:pt x="15218652" y="721601"/>
                  <a:pt x="15206528" y="724695"/>
                </a:cubicBezTo>
                <a:cubicBezTo>
                  <a:pt x="15185588" y="729508"/>
                  <a:pt x="15169056" y="742915"/>
                  <a:pt x="15169056" y="752541"/>
                </a:cubicBezTo>
                <a:cubicBezTo>
                  <a:pt x="15169056" y="762167"/>
                  <a:pt x="15185588" y="768699"/>
                  <a:pt x="15206528" y="768699"/>
                </a:cubicBezTo>
                <a:cubicBezTo>
                  <a:pt x="15227468" y="768699"/>
                  <a:pt x="15245104" y="757010"/>
                  <a:pt x="15245104" y="740853"/>
                </a:cubicBezTo>
                <a:cubicBezTo>
                  <a:pt x="15245104" y="731914"/>
                  <a:pt x="15241796" y="726414"/>
                  <a:pt x="15235184" y="724007"/>
                </a:cubicBezTo>
                <a:close/>
                <a:moveTo>
                  <a:pt x="4589422" y="724007"/>
                </a:moveTo>
                <a:cubicBezTo>
                  <a:pt x="4621384" y="725726"/>
                  <a:pt x="4623590" y="729164"/>
                  <a:pt x="4602649" y="745322"/>
                </a:cubicBezTo>
                <a:cubicBezTo>
                  <a:pt x="4567378" y="773856"/>
                  <a:pt x="4548643" y="773856"/>
                  <a:pt x="4548643" y="745322"/>
                </a:cubicBezTo>
                <a:cubicBezTo>
                  <a:pt x="4548643" y="734665"/>
                  <a:pt x="4567378" y="724007"/>
                  <a:pt x="4589422" y="724007"/>
                </a:cubicBezTo>
                <a:close/>
                <a:moveTo>
                  <a:pt x="13011026" y="720569"/>
                </a:moveTo>
                <a:cubicBezTo>
                  <a:pt x="13019844" y="720569"/>
                  <a:pt x="13028660" y="724007"/>
                  <a:pt x="13035272" y="729852"/>
                </a:cubicBezTo>
                <a:cubicBezTo>
                  <a:pt x="13048500" y="745666"/>
                  <a:pt x="13037478" y="753229"/>
                  <a:pt x="13011026" y="753229"/>
                </a:cubicBezTo>
                <a:cubicBezTo>
                  <a:pt x="12984574" y="753229"/>
                  <a:pt x="12973552" y="745666"/>
                  <a:pt x="12986778" y="729852"/>
                </a:cubicBezTo>
                <a:cubicBezTo>
                  <a:pt x="12993392" y="724007"/>
                  <a:pt x="13002208" y="720569"/>
                  <a:pt x="13011026" y="720569"/>
                </a:cubicBezTo>
                <a:close/>
                <a:moveTo>
                  <a:pt x="11388646" y="720569"/>
                </a:moveTo>
                <a:cubicBezTo>
                  <a:pt x="11397464" y="720569"/>
                  <a:pt x="11406280" y="724007"/>
                  <a:pt x="11412894" y="729852"/>
                </a:cubicBezTo>
                <a:cubicBezTo>
                  <a:pt x="11426120" y="745666"/>
                  <a:pt x="11415098" y="753229"/>
                  <a:pt x="11388646" y="753229"/>
                </a:cubicBezTo>
                <a:cubicBezTo>
                  <a:pt x="11362194" y="753229"/>
                  <a:pt x="11351172" y="745666"/>
                  <a:pt x="11364400" y="729852"/>
                </a:cubicBezTo>
                <a:cubicBezTo>
                  <a:pt x="11371012" y="724007"/>
                  <a:pt x="11379828" y="720569"/>
                  <a:pt x="11388646" y="720569"/>
                </a:cubicBezTo>
                <a:close/>
                <a:moveTo>
                  <a:pt x="10963212" y="720569"/>
                </a:moveTo>
                <a:cubicBezTo>
                  <a:pt x="10973132" y="720569"/>
                  <a:pt x="10983052" y="724007"/>
                  <a:pt x="10988562" y="729852"/>
                </a:cubicBezTo>
                <a:cubicBezTo>
                  <a:pt x="11001788" y="745666"/>
                  <a:pt x="10985256" y="753229"/>
                  <a:pt x="10955496" y="753229"/>
                </a:cubicBezTo>
                <a:cubicBezTo>
                  <a:pt x="10924636" y="753229"/>
                  <a:pt x="10913616" y="741884"/>
                  <a:pt x="10932352" y="729852"/>
                </a:cubicBezTo>
                <a:cubicBezTo>
                  <a:pt x="10942272" y="724007"/>
                  <a:pt x="10953292" y="720569"/>
                  <a:pt x="10963212" y="720569"/>
                </a:cubicBezTo>
                <a:close/>
                <a:moveTo>
                  <a:pt x="16049680" y="719538"/>
                </a:moveTo>
                <a:cubicBezTo>
                  <a:pt x="16055192" y="719882"/>
                  <a:pt x="16059600" y="724007"/>
                  <a:pt x="16061804" y="730883"/>
                </a:cubicBezTo>
                <a:cubicBezTo>
                  <a:pt x="16067316" y="744978"/>
                  <a:pt x="16058498" y="755979"/>
                  <a:pt x="16041964" y="752541"/>
                </a:cubicBezTo>
                <a:cubicBezTo>
                  <a:pt x="16022128" y="752541"/>
                  <a:pt x="16017718" y="741884"/>
                  <a:pt x="16030944" y="727789"/>
                </a:cubicBezTo>
                <a:cubicBezTo>
                  <a:pt x="16036456" y="722632"/>
                  <a:pt x="16043068" y="719194"/>
                  <a:pt x="16049680" y="719538"/>
                </a:cubicBezTo>
                <a:close/>
                <a:moveTo>
                  <a:pt x="15799490" y="719538"/>
                </a:moveTo>
                <a:cubicBezTo>
                  <a:pt x="15805000" y="719882"/>
                  <a:pt x="15810512" y="724007"/>
                  <a:pt x="15812716" y="730883"/>
                </a:cubicBezTo>
                <a:cubicBezTo>
                  <a:pt x="15818228" y="744978"/>
                  <a:pt x="15809410" y="755979"/>
                  <a:pt x="15792876" y="752541"/>
                </a:cubicBezTo>
                <a:cubicBezTo>
                  <a:pt x="15773038" y="752541"/>
                  <a:pt x="15768630" y="741884"/>
                  <a:pt x="15780754" y="727789"/>
                </a:cubicBezTo>
                <a:cubicBezTo>
                  <a:pt x="15787366" y="722632"/>
                  <a:pt x="15793980" y="719194"/>
                  <a:pt x="15799490" y="719538"/>
                </a:cubicBezTo>
                <a:close/>
                <a:moveTo>
                  <a:pt x="15607714" y="719538"/>
                </a:moveTo>
                <a:cubicBezTo>
                  <a:pt x="15614328" y="719882"/>
                  <a:pt x="15620940" y="724007"/>
                  <a:pt x="15625348" y="730883"/>
                </a:cubicBezTo>
                <a:cubicBezTo>
                  <a:pt x="15631962" y="744978"/>
                  <a:pt x="15619838" y="755979"/>
                  <a:pt x="15596692" y="752541"/>
                </a:cubicBezTo>
                <a:cubicBezTo>
                  <a:pt x="15572444" y="752541"/>
                  <a:pt x="15569140" y="741884"/>
                  <a:pt x="15584568" y="727789"/>
                </a:cubicBezTo>
                <a:cubicBezTo>
                  <a:pt x="15592284" y="722632"/>
                  <a:pt x="15600000" y="719194"/>
                  <a:pt x="15607714" y="719538"/>
                </a:cubicBezTo>
                <a:close/>
                <a:moveTo>
                  <a:pt x="16336242" y="711631"/>
                </a:moveTo>
                <a:cubicBezTo>
                  <a:pt x="16505976" y="711631"/>
                  <a:pt x="16654766" y="730539"/>
                  <a:pt x="16654766" y="752541"/>
                </a:cubicBezTo>
                <a:cubicBezTo>
                  <a:pt x="16654766" y="774200"/>
                  <a:pt x="16579820" y="770762"/>
                  <a:pt x="16519200" y="747385"/>
                </a:cubicBezTo>
                <a:cubicBezTo>
                  <a:pt x="16491648" y="736383"/>
                  <a:pt x="16421108" y="732602"/>
                  <a:pt x="16362694" y="739134"/>
                </a:cubicBezTo>
                <a:cubicBezTo>
                  <a:pt x="16302076" y="745322"/>
                  <a:pt x="16243660" y="742915"/>
                  <a:pt x="16227128" y="731914"/>
                </a:cubicBezTo>
                <a:cubicBezTo>
                  <a:pt x="16206188" y="717819"/>
                  <a:pt x="16235946" y="711631"/>
                  <a:pt x="16336242" y="711631"/>
                </a:cubicBezTo>
                <a:close/>
                <a:moveTo>
                  <a:pt x="12453332" y="711631"/>
                </a:moveTo>
                <a:cubicBezTo>
                  <a:pt x="12464354" y="711631"/>
                  <a:pt x="12474274" y="720569"/>
                  <a:pt x="12474274" y="729852"/>
                </a:cubicBezTo>
                <a:cubicBezTo>
                  <a:pt x="12474274" y="740853"/>
                  <a:pt x="12459946" y="749447"/>
                  <a:pt x="12439004" y="749447"/>
                </a:cubicBezTo>
                <a:cubicBezTo>
                  <a:pt x="12421370" y="749447"/>
                  <a:pt x="12411452" y="740853"/>
                  <a:pt x="12419166" y="729852"/>
                </a:cubicBezTo>
                <a:cubicBezTo>
                  <a:pt x="12425780" y="720569"/>
                  <a:pt x="12442312" y="711631"/>
                  <a:pt x="12453332" y="711631"/>
                </a:cubicBezTo>
                <a:close/>
                <a:moveTo>
                  <a:pt x="15022468" y="710256"/>
                </a:moveTo>
                <a:cubicBezTo>
                  <a:pt x="14980584" y="710256"/>
                  <a:pt x="14958542" y="718507"/>
                  <a:pt x="14966256" y="729852"/>
                </a:cubicBezTo>
                <a:cubicBezTo>
                  <a:pt x="14972870" y="741196"/>
                  <a:pt x="15003732" y="749447"/>
                  <a:pt x="15033488" y="749447"/>
                </a:cubicBezTo>
                <a:cubicBezTo>
                  <a:pt x="15064350" y="749447"/>
                  <a:pt x="15090800" y="741196"/>
                  <a:pt x="15090800" y="729852"/>
                </a:cubicBezTo>
                <a:cubicBezTo>
                  <a:pt x="15090800" y="720226"/>
                  <a:pt x="15059940" y="710256"/>
                  <a:pt x="15022468" y="710256"/>
                </a:cubicBezTo>
                <a:close/>
                <a:moveTo>
                  <a:pt x="10329472" y="701318"/>
                </a:moveTo>
                <a:cubicBezTo>
                  <a:pt x="10336084" y="702005"/>
                  <a:pt x="10342696" y="706818"/>
                  <a:pt x="10346004" y="713694"/>
                </a:cubicBezTo>
                <a:cubicBezTo>
                  <a:pt x="10352616" y="727101"/>
                  <a:pt x="10340492" y="737071"/>
                  <a:pt x="10318448" y="733977"/>
                </a:cubicBezTo>
                <a:cubicBezTo>
                  <a:pt x="10294202" y="733977"/>
                  <a:pt x="10289792" y="724007"/>
                  <a:pt x="10307428" y="710256"/>
                </a:cubicBezTo>
                <a:cubicBezTo>
                  <a:pt x="10315144" y="703724"/>
                  <a:pt x="10322858" y="700286"/>
                  <a:pt x="10329472" y="701318"/>
                </a:cubicBezTo>
                <a:close/>
                <a:moveTo>
                  <a:pt x="14210176" y="691004"/>
                </a:moveTo>
                <a:cubicBezTo>
                  <a:pt x="14187030" y="691004"/>
                  <a:pt x="14162784" y="699255"/>
                  <a:pt x="14157272" y="710256"/>
                </a:cubicBezTo>
                <a:cubicBezTo>
                  <a:pt x="14140740" y="736383"/>
                  <a:pt x="14185928" y="736383"/>
                  <a:pt x="14223402" y="710256"/>
                </a:cubicBezTo>
                <a:cubicBezTo>
                  <a:pt x="14247648" y="695817"/>
                  <a:pt x="14244344" y="691004"/>
                  <a:pt x="14210176" y="691004"/>
                </a:cubicBezTo>
                <a:close/>
                <a:moveTo>
                  <a:pt x="16691138" y="676565"/>
                </a:moveTo>
                <a:cubicBezTo>
                  <a:pt x="16701056" y="676565"/>
                  <a:pt x="16709874" y="680003"/>
                  <a:pt x="16716488" y="685847"/>
                </a:cubicBezTo>
                <a:cubicBezTo>
                  <a:pt x="16729712" y="697536"/>
                  <a:pt x="16715384" y="709568"/>
                  <a:pt x="16683422" y="709568"/>
                </a:cubicBezTo>
                <a:cubicBezTo>
                  <a:pt x="16653664" y="705787"/>
                  <a:pt x="16642644" y="697536"/>
                  <a:pt x="16661380" y="685847"/>
                </a:cubicBezTo>
                <a:cubicBezTo>
                  <a:pt x="16670196" y="680003"/>
                  <a:pt x="16681218" y="676565"/>
                  <a:pt x="16691138" y="676565"/>
                </a:cubicBezTo>
                <a:close/>
                <a:moveTo>
                  <a:pt x="9574491" y="675878"/>
                </a:moveTo>
                <a:lnTo>
                  <a:pt x="9641723" y="676565"/>
                </a:lnTo>
                <a:lnTo>
                  <a:pt x="9574491" y="690317"/>
                </a:lnTo>
                <a:cubicBezTo>
                  <a:pt x="9431210" y="717132"/>
                  <a:pt x="9366183" y="724351"/>
                  <a:pt x="9366183" y="709568"/>
                </a:cubicBezTo>
                <a:cubicBezTo>
                  <a:pt x="9366183" y="692035"/>
                  <a:pt x="9478604" y="674503"/>
                  <a:pt x="9574491" y="675878"/>
                </a:cubicBezTo>
                <a:close/>
                <a:moveTo>
                  <a:pt x="10551004" y="673471"/>
                </a:moveTo>
                <a:cubicBezTo>
                  <a:pt x="10577456" y="673471"/>
                  <a:pt x="10595092" y="681722"/>
                  <a:pt x="10588478" y="693067"/>
                </a:cubicBezTo>
                <a:cubicBezTo>
                  <a:pt x="10581864" y="704068"/>
                  <a:pt x="10584070" y="712319"/>
                  <a:pt x="10593988" y="712319"/>
                </a:cubicBezTo>
                <a:cubicBezTo>
                  <a:pt x="10606112" y="712319"/>
                  <a:pt x="10617134" y="702005"/>
                  <a:pt x="10620440" y="691004"/>
                </a:cubicBezTo>
                <a:cubicBezTo>
                  <a:pt x="10625952" y="678284"/>
                  <a:pt x="10644688" y="673815"/>
                  <a:pt x="10666732" y="678628"/>
                </a:cubicBezTo>
                <a:cubicBezTo>
                  <a:pt x="10700900" y="685160"/>
                  <a:pt x="10699796" y="690317"/>
                  <a:pt x="10652404" y="709568"/>
                </a:cubicBezTo>
                <a:cubicBezTo>
                  <a:pt x="10622644" y="720913"/>
                  <a:pt x="10597296" y="744291"/>
                  <a:pt x="10597296" y="760448"/>
                </a:cubicBezTo>
                <a:cubicBezTo>
                  <a:pt x="10597296" y="798952"/>
                  <a:pt x="10566436" y="798264"/>
                  <a:pt x="10549904" y="758386"/>
                </a:cubicBezTo>
                <a:cubicBezTo>
                  <a:pt x="10543290" y="742572"/>
                  <a:pt x="10543290" y="721945"/>
                  <a:pt x="10548800" y="712319"/>
                </a:cubicBezTo>
                <a:cubicBezTo>
                  <a:pt x="10555412" y="704412"/>
                  <a:pt x="10539984" y="700974"/>
                  <a:pt x="10516838" y="707162"/>
                </a:cubicBezTo>
                <a:cubicBezTo>
                  <a:pt x="10487080" y="715069"/>
                  <a:pt x="10477160" y="711975"/>
                  <a:pt x="10487080" y="696161"/>
                </a:cubicBezTo>
                <a:cubicBezTo>
                  <a:pt x="10494796" y="683441"/>
                  <a:pt x="10523452" y="673471"/>
                  <a:pt x="10551004" y="673471"/>
                </a:cubicBezTo>
                <a:close/>
                <a:moveTo>
                  <a:pt x="9316586" y="673471"/>
                </a:moveTo>
                <a:cubicBezTo>
                  <a:pt x="9334220" y="673471"/>
                  <a:pt x="9340833" y="682066"/>
                  <a:pt x="9334220" y="693067"/>
                </a:cubicBezTo>
                <a:cubicBezTo>
                  <a:pt x="9328710" y="703724"/>
                  <a:pt x="9319892" y="711631"/>
                  <a:pt x="9316586" y="711631"/>
                </a:cubicBezTo>
                <a:cubicBezTo>
                  <a:pt x="9312177" y="711631"/>
                  <a:pt x="9304462" y="703724"/>
                  <a:pt x="9297849" y="693067"/>
                </a:cubicBezTo>
                <a:cubicBezTo>
                  <a:pt x="9292338" y="682066"/>
                  <a:pt x="9298951" y="673471"/>
                  <a:pt x="9316586" y="673471"/>
                </a:cubicBezTo>
                <a:close/>
                <a:moveTo>
                  <a:pt x="17801012" y="652157"/>
                </a:moveTo>
                <a:cubicBezTo>
                  <a:pt x="17812034" y="648375"/>
                  <a:pt x="17847304" y="658345"/>
                  <a:pt x="17877062" y="678628"/>
                </a:cubicBezTo>
                <a:cubicBezTo>
                  <a:pt x="17925556" y="708193"/>
                  <a:pt x="17927762" y="711631"/>
                  <a:pt x="17890288" y="711631"/>
                </a:cubicBezTo>
                <a:cubicBezTo>
                  <a:pt x="17866040" y="711631"/>
                  <a:pt x="17847304" y="701661"/>
                  <a:pt x="17847304" y="688941"/>
                </a:cubicBezTo>
                <a:cubicBezTo>
                  <a:pt x="17847304" y="676221"/>
                  <a:pt x="17831874" y="665564"/>
                  <a:pt x="17814238" y="665564"/>
                </a:cubicBezTo>
                <a:cubicBezTo>
                  <a:pt x="17795502" y="663845"/>
                  <a:pt x="17789992" y="657657"/>
                  <a:pt x="17801012" y="652157"/>
                </a:cubicBezTo>
                <a:close/>
                <a:moveTo>
                  <a:pt x="5167331" y="638816"/>
                </a:moveTo>
                <a:cubicBezTo>
                  <a:pt x="5175617" y="637594"/>
                  <a:pt x="5179905" y="637803"/>
                  <a:pt x="5179078" y="639780"/>
                </a:cubicBezTo>
                <a:cubicBezTo>
                  <a:pt x="5175771" y="650781"/>
                  <a:pt x="5151524" y="666595"/>
                  <a:pt x="5125072" y="674846"/>
                </a:cubicBezTo>
                <a:cubicBezTo>
                  <a:pt x="5098620" y="681034"/>
                  <a:pt x="5025877" y="702005"/>
                  <a:pt x="4961952" y="719538"/>
                </a:cubicBezTo>
                <a:cubicBezTo>
                  <a:pt x="4828590" y="757698"/>
                  <a:pt x="4761359" y="773856"/>
                  <a:pt x="4788913" y="759761"/>
                </a:cubicBezTo>
                <a:cubicBezTo>
                  <a:pt x="4855456" y="726070"/>
                  <a:pt x="5109331" y="647370"/>
                  <a:pt x="5167331" y="638816"/>
                </a:cubicBezTo>
                <a:close/>
                <a:moveTo>
                  <a:pt x="17128696" y="630498"/>
                </a:moveTo>
                <a:cubicBezTo>
                  <a:pt x="17141922" y="629123"/>
                  <a:pt x="17154044" y="634280"/>
                  <a:pt x="17169476" y="644250"/>
                </a:cubicBezTo>
                <a:cubicBezTo>
                  <a:pt x="17190416" y="657313"/>
                  <a:pt x="17221276" y="668658"/>
                  <a:pt x="17236706" y="668658"/>
                </a:cubicBezTo>
                <a:cubicBezTo>
                  <a:pt x="17253240" y="668658"/>
                  <a:pt x="17266466" y="676221"/>
                  <a:pt x="17266466" y="687910"/>
                </a:cubicBezTo>
                <a:cubicBezTo>
                  <a:pt x="17266466" y="714038"/>
                  <a:pt x="17241116" y="713006"/>
                  <a:pt x="17182700" y="685160"/>
                </a:cubicBezTo>
                <a:cubicBezTo>
                  <a:pt x="17141922" y="666939"/>
                  <a:pt x="17118776" y="671408"/>
                  <a:pt x="17042726" y="715413"/>
                </a:cubicBezTo>
                <a:cubicBezTo>
                  <a:pt x="16929204" y="779356"/>
                  <a:pt x="16804660" y="785888"/>
                  <a:pt x="16769392" y="728820"/>
                </a:cubicBezTo>
                <a:cubicBezTo>
                  <a:pt x="16741836" y="682753"/>
                  <a:pt x="16772696" y="648031"/>
                  <a:pt x="16807966" y="685847"/>
                </a:cubicBezTo>
                <a:cubicBezTo>
                  <a:pt x="16824498" y="702349"/>
                  <a:pt x="16823396" y="707162"/>
                  <a:pt x="16805762" y="707162"/>
                </a:cubicBezTo>
                <a:cubicBezTo>
                  <a:pt x="16792536" y="707162"/>
                  <a:pt x="16788128" y="716788"/>
                  <a:pt x="16793638" y="726758"/>
                </a:cubicBezTo>
                <a:cubicBezTo>
                  <a:pt x="16812376" y="757698"/>
                  <a:pt x="16918182" y="751854"/>
                  <a:pt x="16931408" y="717475"/>
                </a:cubicBezTo>
                <a:cubicBezTo>
                  <a:pt x="16938022" y="701318"/>
                  <a:pt x="16958962" y="687910"/>
                  <a:pt x="16979904" y="687910"/>
                </a:cubicBezTo>
                <a:cubicBezTo>
                  <a:pt x="17003048" y="687910"/>
                  <a:pt x="17044930" y="672784"/>
                  <a:pt x="17075792" y="653188"/>
                </a:cubicBezTo>
                <a:cubicBezTo>
                  <a:pt x="17098936" y="639437"/>
                  <a:pt x="17115470" y="632217"/>
                  <a:pt x="17128696" y="630498"/>
                </a:cubicBezTo>
                <a:close/>
                <a:moveTo>
                  <a:pt x="4026218" y="629811"/>
                </a:moveTo>
                <a:cubicBezTo>
                  <a:pt x="4027320" y="631873"/>
                  <a:pt x="4017401" y="639780"/>
                  <a:pt x="3998664" y="654219"/>
                </a:cubicBezTo>
                <a:cubicBezTo>
                  <a:pt x="3956782" y="685847"/>
                  <a:pt x="3887346" y="698911"/>
                  <a:pt x="3920411" y="668658"/>
                </a:cubicBezTo>
                <a:cubicBezTo>
                  <a:pt x="3931432" y="659032"/>
                  <a:pt x="3963395" y="645625"/>
                  <a:pt x="3989847" y="637718"/>
                </a:cubicBezTo>
                <a:cubicBezTo>
                  <a:pt x="4014094" y="630498"/>
                  <a:pt x="4025116" y="627748"/>
                  <a:pt x="4026218" y="629811"/>
                </a:cubicBezTo>
                <a:close/>
                <a:moveTo>
                  <a:pt x="17592704" y="628779"/>
                </a:moveTo>
                <a:cubicBezTo>
                  <a:pt x="17622462" y="629811"/>
                  <a:pt x="17661038" y="637030"/>
                  <a:pt x="17691898" y="648031"/>
                </a:cubicBezTo>
                <a:cubicBezTo>
                  <a:pt x="17728270" y="660064"/>
                  <a:pt x="17715044" y="662814"/>
                  <a:pt x="17641200" y="661095"/>
                </a:cubicBezTo>
                <a:cubicBezTo>
                  <a:pt x="17584990" y="659376"/>
                  <a:pt x="17540902" y="651469"/>
                  <a:pt x="17540902" y="642874"/>
                </a:cubicBezTo>
                <a:cubicBezTo>
                  <a:pt x="17540902" y="632561"/>
                  <a:pt x="17562946" y="627748"/>
                  <a:pt x="17592704" y="628779"/>
                </a:cubicBezTo>
                <a:close/>
                <a:moveTo>
                  <a:pt x="7447322" y="627404"/>
                </a:moveTo>
                <a:cubicBezTo>
                  <a:pt x="7536598" y="623966"/>
                  <a:pt x="7588399" y="632905"/>
                  <a:pt x="7622566" y="658345"/>
                </a:cubicBezTo>
                <a:cubicBezTo>
                  <a:pt x="7653426" y="682066"/>
                  <a:pt x="7686491" y="688941"/>
                  <a:pt x="7722862" y="680003"/>
                </a:cubicBezTo>
                <a:cubicBezTo>
                  <a:pt x="7751518" y="670721"/>
                  <a:pt x="7792298" y="660751"/>
                  <a:pt x="7814342" y="655251"/>
                </a:cubicBezTo>
                <a:cubicBezTo>
                  <a:pt x="7844100" y="646312"/>
                  <a:pt x="7840794" y="651125"/>
                  <a:pt x="7805524" y="676565"/>
                </a:cubicBezTo>
                <a:cubicBezTo>
                  <a:pt x="7761438" y="705787"/>
                  <a:pt x="7507943" y="723663"/>
                  <a:pt x="7447322" y="699942"/>
                </a:cubicBezTo>
                <a:cubicBezTo>
                  <a:pt x="7436301" y="696505"/>
                  <a:pt x="7403236" y="687223"/>
                  <a:pt x="7374580" y="680003"/>
                </a:cubicBezTo>
                <a:cubicBezTo>
                  <a:pt x="7281998" y="656282"/>
                  <a:pt x="7318370" y="631186"/>
                  <a:pt x="7447322" y="627404"/>
                </a:cubicBezTo>
                <a:close/>
                <a:moveTo>
                  <a:pt x="5285987" y="621560"/>
                </a:moveTo>
                <a:cubicBezTo>
                  <a:pt x="5294804" y="621560"/>
                  <a:pt x="5303622" y="625341"/>
                  <a:pt x="5310234" y="632561"/>
                </a:cubicBezTo>
                <a:cubicBezTo>
                  <a:pt x="5323460" y="643562"/>
                  <a:pt x="5311336" y="654219"/>
                  <a:pt x="5285987" y="654219"/>
                </a:cubicBezTo>
                <a:cubicBezTo>
                  <a:pt x="5259535" y="654219"/>
                  <a:pt x="5248514" y="643562"/>
                  <a:pt x="5261740" y="632561"/>
                </a:cubicBezTo>
                <a:cubicBezTo>
                  <a:pt x="5267250" y="625341"/>
                  <a:pt x="5277170" y="621560"/>
                  <a:pt x="5285987" y="621560"/>
                </a:cubicBezTo>
                <a:close/>
                <a:moveTo>
                  <a:pt x="15172360" y="613309"/>
                </a:moveTo>
                <a:cubicBezTo>
                  <a:pt x="15153624" y="613309"/>
                  <a:pt x="15130480" y="619841"/>
                  <a:pt x="15110640" y="632561"/>
                </a:cubicBezTo>
                <a:cubicBezTo>
                  <a:pt x="15089700" y="647344"/>
                  <a:pt x="15097414" y="650438"/>
                  <a:pt x="15144808" y="652157"/>
                </a:cubicBezTo>
                <a:cubicBezTo>
                  <a:pt x="15177872" y="652157"/>
                  <a:pt x="15206528" y="642187"/>
                  <a:pt x="15206528" y="632561"/>
                </a:cubicBezTo>
                <a:cubicBezTo>
                  <a:pt x="15206528" y="619841"/>
                  <a:pt x="15192200" y="613309"/>
                  <a:pt x="15172360" y="613309"/>
                </a:cubicBezTo>
                <a:close/>
                <a:moveTo>
                  <a:pt x="18242978" y="608496"/>
                </a:moveTo>
                <a:lnTo>
                  <a:pt x="18294780" y="661095"/>
                </a:lnTo>
                <a:cubicBezTo>
                  <a:pt x="18341070" y="708193"/>
                  <a:pt x="18369728" y="718507"/>
                  <a:pt x="18506394" y="729852"/>
                </a:cubicBezTo>
                <a:cubicBezTo>
                  <a:pt x="18763198" y="752541"/>
                  <a:pt x="18751074" y="754260"/>
                  <a:pt x="18687150" y="702349"/>
                </a:cubicBezTo>
                <a:cubicBezTo>
                  <a:pt x="18630940" y="655594"/>
                  <a:pt x="18567014" y="639093"/>
                  <a:pt x="18357604" y="619497"/>
                </a:cubicBezTo>
                <a:close/>
                <a:moveTo>
                  <a:pt x="5723544" y="601964"/>
                </a:moveTo>
                <a:cubicBezTo>
                  <a:pt x="5730158" y="602308"/>
                  <a:pt x="5736770" y="606090"/>
                  <a:pt x="5740077" y="612278"/>
                </a:cubicBezTo>
                <a:cubicBezTo>
                  <a:pt x="5747792" y="625341"/>
                  <a:pt x="5735668" y="634967"/>
                  <a:pt x="5712523" y="634967"/>
                </a:cubicBezTo>
                <a:cubicBezTo>
                  <a:pt x="5690480" y="631873"/>
                  <a:pt x="5684970" y="622247"/>
                  <a:pt x="5700399" y="609184"/>
                </a:cubicBezTo>
                <a:cubicBezTo>
                  <a:pt x="5709216" y="604371"/>
                  <a:pt x="5715830" y="601621"/>
                  <a:pt x="5723544" y="601964"/>
                </a:cubicBezTo>
                <a:close/>
                <a:moveTo>
                  <a:pt x="16654766" y="564492"/>
                </a:moveTo>
                <a:cubicBezTo>
                  <a:pt x="16663584" y="564492"/>
                  <a:pt x="16673504" y="567586"/>
                  <a:pt x="16680116" y="573430"/>
                </a:cubicBezTo>
                <a:cubicBezTo>
                  <a:pt x="16693342" y="589244"/>
                  <a:pt x="16683422" y="596807"/>
                  <a:pt x="16654766" y="596807"/>
                </a:cubicBezTo>
                <a:cubicBezTo>
                  <a:pt x="16629416" y="596807"/>
                  <a:pt x="16617292" y="589244"/>
                  <a:pt x="16630520" y="573430"/>
                </a:cubicBezTo>
                <a:cubicBezTo>
                  <a:pt x="16638234" y="567586"/>
                  <a:pt x="16645948" y="564492"/>
                  <a:pt x="16654766" y="564492"/>
                </a:cubicBezTo>
                <a:close/>
                <a:moveTo>
                  <a:pt x="5274966" y="564492"/>
                </a:moveTo>
                <a:cubicBezTo>
                  <a:pt x="5282680" y="564836"/>
                  <a:pt x="5287089" y="567586"/>
                  <a:pt x="5291498" y="574805"/>
                </a:cubicBezTo>
                <a:cubicBezTo>
                  <a:pt x="5298110" y="588557"/>
                  <a:pt x="5285987" y="599558"/>
                  <a:pt x="5263944" y="596120"/>
                </a:cubicBezTo>
                <a:cubicBezTo>
                  <a:pt x="5240798" y="596120"/>
                  <a:pt x="5235289" y="585463"/>
                  <a:pt x="5251820" y="571368"/>
                </a:cubicBezTo>
                <a:cubicBezTo>
                  <a:pt x="5259535" y="566211"/>
                  <a:pt x="5268352" y="563804"/>
                  <a:pt x="5274966" y="564492"/>
                </a:cubicBezTo>
                <a:close/>
                <a:moveTo>
                  <a:pt x="16784822" y="549022"/>
                </a:moveTo>
                <a:cubicBezTo>
                  <a:pt x="16804660" y="550741"/>
                  <a:pt x="16801354" y="556929"/>
                  <a:pt x="16776004" y="570336"/>
                </a:cubicBezTo>
                <a:cubicBezTo>
                  <a:pt x="16723100" y="599214"/>
                  <a:pt x="16692240" y="599214"/>
                  <a:pt x="16727508" y="570336"/>
                </a:cubicBezTo>
                <a:cubicBezTo>
                  <a:pt x="16744040" y="558648"/>
                  <a:pt x="16769392" y="549022"/>
                  <a:pt x="16784822" y="549022"/>
                </a:cubicBezTo>
                <a:close/>
                <a:moveTo>
                  <a:pt x="17802114" y="538708"/>
                </a:moveTo>
                <a:cubicBezTo>
                  <a:pt x="17824158" y="539052"/>
                  <a:pt x="17845100" y="543521"/>
                  <a:pt x="17860530" y="550741"/>
                </a:cubicBezTo>
                <a:cubicBezTo>
                  <a:pt x="17891390" y="560710"/>
                  <a:pt x="17859428" y="575149"/>
                  <a:pt x="17794400" y="570336"/>
                </a:cubicBezTo>
                <a:cubicBezTo>
                  <a:pt x="17728270" y="570336"/>
                  <a:pt x="17702920" y="560710"/>
                  <a:pt x="17738190" y="545584"/>
                </a:cubicBezTo>
                <a:cubicBezTo>
                  <a:pt x="17756926" y="540771"/>
                  <a:pt x="17780072" y="538021"/>
                  <a:pt x="17802114" y="538708"/>
                </a:cubicBezTo>
                <a:close/>
                <a:moveTo>
                  <a:pt x="14717168" y="536645"/>
                </a:moveTo>
                <a:cubicBezTo>
                  <a:pt x="14733702" y="536645"/>
                  <a:pt x="14745824" y="544209"/>
                  <a:pt x="14745824" y="555210"/>
                </a:cubicBezTo>
                <a:cubicBezTo>
                  <a:pt x="14745824" y="566211"/>
                  <a:pt x="14727088" y="574805"/>
                  <a:pt x="14706148" y="574805"/>
                </a:cubicBezTo>
                <a:cubicBezTo>
                  <a:pt x="14681900" y="574805"/>
                  <a:pt x="14670880" y="566211"/>
                  <a:pt x="14677492" y="555210"/>
                </a:cubicBezTo>
                <a:cubicBezTo>
                  <a:pt x="14684104" y="544209"/>
                  <a:pt x="14701740" y="536645"/>
                  <a:pt x="14717168" y="536645"/>
                </a:cubicBezTo>
                <a:close/>
                <a:moveTo>
                  <a:pt x="6949147" y="534583"/>
                </a:moveTo>
                <a:cubicBezTo>
                  <a:pt x="6955759" y="531833"/>
                  <a:pt x="6968985" y="540083"/>
                  <a:pt x="6993232" y="555210"/>
                </a:cubicBezTo>
                <a:cubicBezTo>
                  <a:pt x="7018582" y="571368"/>
                  <a:pt x="7050545" y="572055"/>
                  <a:pt x="7110062" y="555897"/>
                </a:cubicBezTo>
                <a:cubicBezTo>
                  <a:pt x="7219177" y="527020"/>
                  <a:pt x="7183906" y="559335"/>
                  <a:pt x="7062668" y="598183"/>
                </a:cubicBezTo>
                <a:cubicBezTo>
                  <a:pt x="6790435" y="684816"/>
                  <a:pt x="6527019" y="785201"/>
                  <a:pt x="6520407" y="804453"/>
                </a:cubicBezTo>
                <a:cubicBezTo>
                  <a:pt x="6509385" y="836768"/>
                  <a:pt x="6421212" y="829893"/>
                  <a:pt x="6421212" y="796202"/>
                </a:cubicBezTo>
                <a:cubicBezTo>
                  <a:pt x="6421212" y="780044"/>
                  <a:pt x="6435541" y="765605"/>
                  <a:pt x="6455379" y="765605"/>
                </a:cubicBezTo>
                <a:cubicBezTo>
                  <a:pt x="6473013" y="763886"/>
                  <a:pt x="6592046" y="731227"/>
                  <a:pt x="6718795" y="691004"/>
                </a:cubicBezTo>
                <a:cubicBezTo>
                  <a:pt x="6926001" y="624998"/>
                  <a:pt x="6949147" y="613997"/>
                  <a:pt x="6943636" y="575493"/>
                </a:cubicBezTo>
                <a:cubicBezTo>
                  <a:pt x="6941431" y="550397"/>
                  <a:pt x="6942533" y="537333"/>
                  <a:pt x="6949147" y="534583"/>
                </a:cubicBezTo>
                <a:close/>
                <a:moveTo>
                  <a:pt x="9130321" y="509143"/>
                </a:moveTo>
                <a:cubicBezTo>
                  <a:pt x="9138036" y="510174"/>
                  <a:pt x="9144649" y="513612"/>
                  <a:pt x="9147955" y="520144"/>
                </a:cubicBezTo>
                <a:cubicBezTo>
                  <a:pt x="9154568" y="533895"/>
                  <a:pt x="9142444" y="544209"/>
                  <a:pt x="9121503" y="541115"/>
                </a:cubicBezTo>
                <a:cubicBezTo>
                  <a:pt x="9097256" y="537677"/>
                  <a:pt x="9091745" y="530457"/>
                  <a:pt x="9108277" y="517050"/>
                </a:cubicBezTo>
                <a:cubicBezTo>
                  <a:pt x="9115994" y="510518"/>
                  <a:pt x="9123708" y="508455"/>
                  <a:pt x="9130321" y="509143"/>
                </a:cubicBezTo>
                <a:close/>
                <a:moveTo>
                  <a:pt x="18403894" y="507080"/>
                </a:moveTo>
                <a:cubicBezTo>
                  <a:pt x="18392872" y="506393"/>
                  <a:pt x="18385158" y="507768"/>
                  <a:pt x="18381850" y="511206"/>
                </a:cubicBezTo>
                <a:cubicBezTo>
                  <a:pt x="18373034" y="518081"/>
                  <a:pt x="18378544" y="533551"/>
                  <a:pt x="18398384" y="555210"/>
                </a:cubicBezTo>
                <a:cubicBezTo>
                  <a:pt x="18436958" y="600589"/>
                  <a:pt x="18465616" y="605058"/>
                  <a:pt x="18451286" y="563117"/>
                </a:cubicBezTo>
                <a:cubicBezTo>
                  <a:pt x="18444674" y="546959"/>
                  <a:pt x="18451286" y="532520"/>
                  <a:pt x="18465616" y="532520"/>
                </a:cubicBezTo>
                <a:cubicBezTo>
                  <a:pt x="18479944" y="531145"/>
                  <a:pt x="18471126" y="524269"/>
                  <a:pt x="18444674" y="516362"/>
                </a:cubicBezTo>
                <a:cubicBezTo>
                  <a:pt x="18428142" y="511206"/>
                  <a:pt x="18414916" y="508111"/>
                  <a:pt x="18403894" y="507080"/>
                </a:cubicBezTo>
                <a:close/>
                <a:moveTo>
                  <a:pt x="8930830" y="502955"/>
                </a:moveTo>
                <a:cubicBezTo>
                  <a:pt x="8948464" y="503299"/>
                  <a:pt x="8961690" y="507424"/>
                  <a:pt x="8967201" y="514300"/>
                </a:cubicBezTo>
                <a:cubicBezTo>
                  <a:pt x="8979325" y="529770"/>
                  <a:pt x="8951771" y="537677"/>
                  <a:pt x="8883437" y="535958"/>
                </a:cubicBezTo>
                <a:lnTo>
                  <a:pt x="8779834" y="531489"/>
                </a:lnTo>
                <a:lnTo>
                  <a:pt x="8863598" y="511893"/>
                </a:lnTo>
                <a:cubicBezTo>
                  <a:pt x="8891152" y="505361"/>
                  <a:pt x="8913195" y="502267"/>
                  <a:pt x="8930830" y="502955"/>
                </a:cubicBezTo>
                <a:close/>
                <a:moveTo>
                  <a:pt x="5932955" y="496767"/>
                </a:moveTo>
                <a:cubicBezTo>
                  <a:pt x="5971530" y="495391"/>
                  <a:pt x="5996880" y="497110"/>
                  <a:pt x="6001288" y="504674"/>
                </a:cubicBezTo>
                <a:cubicBezTo>
                  <a:pt x="6009004" y="519456"/>
                  <a:pt x="5908708" y="535270"/>
                  <a:pt x="5684970" y="557960"/>
                </a:cubicBezTo>
                <a:cubicBezTo>
                  <a:pt x="5639780" y="562773"/>
                  <a:pt x="5569242" y="584088"/>
                  <a:pt x="5529564" y="605402"/>
                </a:cubicBezTo>
                <a:cubicBezTo>
                  <a:pt x="5482173" y="628092"/>
                  <a:pt x="5450208" y="636343"/>
                  <a:pt x="5442494" y="623623"/>
                </a:cubicBezTo>
                <a:cubicBezTo>
                  <a:pt x="5435880" y="613653"/>
                  <a:pt x="5451311" y="595432"/>
                  <a:pt x="5476660" y="585806"/>
                </a:cubicBezTo>
                <a:cubicBezTo>
                  <a:pt x="5589081" y="542146"/>
                  <a:pt x="5818330" y="501580"/>
                  <a:pt x="5932955" y="496767"/>
                </a:cubicBezTo>
                <a:close/>
                <a:moveTo>
                  <a:pt x="18227548" y="476140"/>
                </a:moveTo>
                <a:cubicBezTo>
                  <a:pt x="18217630" y="476140"/>
                  <a:pt x="18212118" y="482672"/>
                  <a:pt x="18212118" y="495048"/>
                </a:cubicBezTo>
                <a:cubicBezTo>
                  <a:pt x="18212118" y="504674"/>
                  <a:pt x="18233060" y="514300"/>
                  <a:pt x="18256204" y="514300"/>
                </a:cubicBezTo>
                <a:cubicBezTo>
                  <a:pt x="18291474" y="514300"/>
                  <a:pt x="18294780" y="509487"/>
                  <a:pt x="18270532" y="495048"/>
                </a:cubicBezTo>
                <a:cubicBezTo>
                  <a:pt x="18251796" y="482672"/>
                  <a:pt x="18237468" y="476140"/>
                  <a:pt x="18227548" y="476140"/>
                </a:cubicBezTo>
                <a:close/>
                <a:moveTo>
                  <a:pt x="6438846" y="474421"/>
                </a:moveTo>
                <a:cubicBezTo>
                  <a:pt x="6518202" y="474421"/>
                  <a:pt x="6521508" y="476140"/>
                  <a:pt x="6468604" y="493673"/>
                </a:cubicBezTo>
                <a:cubicBezTo>
                  <a:pt x="6435541" y="503642"/>
                  <a:pt x="6372716" y="511893"/>
                  <a:pt x="6329732" y="511893"/>
                </a:cubicBezTo>
                <a:cubicBezTo>
                  <a:pt x="6263602" y="511893"/>
                  <a:pt x="6258092" y="509487"/>
                  <a:pt x="6299974" y="493673"/>
                </a:cubicBezTo>
                <a:cubicBezTo>
                  <a:pt x="6327529" y="481984"/>
                  <a:pt x="6389249" y="474421"/>
                  <a:pt x="6438846" y="474421"/>
                </a:cubicBezTo>
                <a:close/>
                <a:moveTo>
                  <a:pt x="17018480" y="465139"/>
                </a:moveTo>
                <a:cubicBezTo>
                  <a:pt x="17025092" y="465482"/>
                  <a:pt x="17031706" y="467889"/>
                  <a:pt x="17035012" y="474421"/>
                </a:cubicBezTo>
                <a:cubicBezTo>
                  <a:pt x="17041624" y="487141"/>
                  <a:pt x="17029500" y="497798"/>
                  <a:pt x="17008560" y="497798"/>
                </a:cubicBezTo>
                <a:cubicBezTo>
                  <a:pt x="16984312" y="494360"/>
                  <a:pt x="16979904" y="484047"/>
                  <a:pt x="16996436" y="470983"/>
                </a:cubicBezTo>
                <a:cubicBezTo>
                  <a:pt x="17003048" y="466170"/>
                  <a:pt x="17010764" y="464795"/>
                  <a:pt x="17018480" y="465139"/>
                </a:cubicBezTo>
                <a:close/>
                <a:moveTo>
                  <a:pt x="17191518" y="446918"/>
                </a:moveTo>
                <a:cubicBezTo>
                  <a:pt x="17200336" y="446918"/>
                  <a:pt x="17209152" y="450700"/>
                  <a:pt x="17214664" y="457919"/>
                </a:cubicBezTo>
                <a:cubicBezTo>
                  <a:pt x="17227890" y="468920"/>
                  <a:pt x="17219072" y="479577"/>
                  <a:pt x="17191518" y="479577"/>
                </a:cubicBezTo>
                <a:cubicBezTo>
                  <a:pt x="17166168" y="479577"/>
                  <a:pt x="17154044" y="468920"/>
                  <a:pt x="17167270" y="457919"/>
                </a:cubicBezTo>
                <a:cubicBezTo>
                  <a:pt x="17174986" y="450700"/>
                  <a:pt x="17182700" y="446918"/>
                  <a:pt x="17191518" y="446918"/>
                </a:cubicBezTo>
                <a:close/>
                <a:moveTo>
                  <a:pt x="3183066" y="442449"/>
                </a:moveTo>
                <a:cubicBezTo>
                  <a:pt x="3184168" y="440042"/>
                  <a:pt x="3191883" y="441074"/>
                  <a:pt x="3205109" y="445543"/>
                </a:cubicBezTo>
                <a:cubicBezTo>
                  <a:pt x="3223846" y="453450"/>
                  <a:pt x="3239276" y="466170"/>
                  <a:pt x="3239276" y="475452"/>
                </a:cubicBezTo>
                <a:cubicBezTo>
                  <a:pt x="3239276" y="499861"/>
                  <a:pt x="3227152" y="495048"/>
                  <a:pt x="3198496" y="463076"/>
                </a:cubicBezTo>
                <a:cubicBezTo>
                  <a:pt x="3187474" y="451731"/>
                  <a:pt x="3181964" y="444855"/>
                  <a:pt x="3183066" y="442449"/>
                </a:cubicBezTo>
                <a:close/>
                <a:moveTo>
                  <a:pt x="10845280" y="436948"/>
                </a:moveTo>
                <a:cubicBezTo>
                  <a:pt x="10850792" y="436948"/>
                  <a:pt x="10855200" y="439011"/>
                  <a:pt x="10859610" y="442449"/>
                </a:cubicBezTo>
                <a:cubicBezTo>
                  <a:pt x="10866224" y="449668"/>
                  <a:pt x="10866224" y="461701"/>
                  <a:pt x="10859610" y="469264"/>
                </a:cubicBezTo>
                <a:cubicBezTo>
                  <a:pt x="10851894" y="476483"/>
                  <a:pt x="10839772" y="476483"/>
                  <a:pt x="10832056" y="469264"/>
                </a:cubicBezTo>
                <a:cubicBezTo>
                  <a:pt x="10825444" y="461701"/>
                  <a:pt x="10825444" y="449668"/>
                  <a:pt x="10832056" y="442449"/>
                </a:cubicBezTo>
                <a:cubicBezTo>
                  <a:pt x="10836464" y="439011"/>
                  <a:pt x="10840872" y="436948"/>
                  <a:pt x="10845280" y="436948"/>
                </a:cubicBezTo>
                <a:close/>
                <a:moveTo>
                  <a:pt x="18184564" y="435229"/>
                </a:moveTo>
                <a:cubicBezTo>
                  <a:pt x="18166930" y="435229"/>
                  <a:pt x="18158112" y="444855"/>
                  <a:pt x="18164726" y="455856"/>
                </a:cubicBezTo>
                <a:cubicBezTo>
                  <a:pt x="18171338" y="465826"/>
                  <a:pt x="18179054" y="475452"/>
                  <a:pt x="18184564" y="475452"/>
                </a:cubicBezTo>
                <a:cubicBezTo>
                  <a:pt x="18187870" y="475452"/>
                  <a:pt x="18196688" y="465826"/>
                  <a:pt x="18203300" y="455856"/>
                </a:cubicBezTo>
                <a:cubicBezTo>
                  <a:pt x="18211016" y="444855"/>
                  <a:pt x="18199994" y="435229"/>
                  <a:pt x="18184564" y="435229"/>
                </a:cubicBezTo>
                <a:close/>
                <a:moveTo>
                  <a:pt x="13378044" y="432479"/>
                </a:moveTo>
                <a:cubicBezTo>
                  <a:pt x="13365920" y="432479"/>
                  <a:pt x="13363716" y="442793"/>
                  <a:pt x="13370330" y="454138"/>
                </a:cubicBezTo>
                <a:cubicBezTo>
                  <a:pt x="13375840" y="463763"/>
                  <a:pt x="13384658" y="473389"/>
                  <a:pt x="13389068" y="473389"/>
                </a:cubicBezTo>
                <a:cubicBezTo>
                  <a:pt x="13394576" y="473389"/>
                  <a:pt x="13397884" y="463763"/>
                  <a:pt x="13397884" y="454138"/>
                </a:cubicBezTo>
                <a:cubicBezTo>
                  <a:pt x="13397884" y="442793"/>
                  <a:pt x="13389068" y="432479"/>
                  <a:pt x="13378044" y="432479"/>
                </a:cubicBezTo>
                <a:close/>
                <a:moveTo>
                  <a:pt x="13804580" y="423885"/>
                </a:moveTo>
                <a:cubicBezTo>
                  <a:pt x="13822216" y="424916"/>
                  <a:pt x="13839850" y="428010"/>
                  <a:pt x="13855280" y="433511"/>
                </a:cubicBezTo>
                <a:lnTo>
                  <a:pt x="13909286" y="449668"/>
                </a:lnTo>
                <a:lnTo>
                  <a:pt x="13847564" y="452762"/>
                </a:lnTo>
                <a:cubicBezTo>
                  <a:pt x="13814500" y="452762"/>
                  <a:pt x="13768210" y="459982"/>
                  <a:pt x="13742860" y="467201"/>
                </a:cubicBezTo>
                <a:cubicBezTo>
                  <a:pt x="13717510" y="474421"/>
                  <a:pt x="13696568" y="470639"/>
                  <a:pt x="13696568" y="457919"/>
                </a:cubicBezTo>
                <a:cubicBezTo>
                  <a:pt x="13696568" y="442793"/>
                  <a:pt x="13721920" y="431448"/>
                  <a:pt x="13752780" y="426291"/>
                </a:cubicBezTo>
                <a:cubicBezTo>
                  <a:pt x="13769312" y="423541"/>
                  <a:pt x="13786946" y="422853"/>
                  <a:pt x="13804580" y="423885"/>
                </a:cubicBezTo>
                <a:close/>
                <a:moveTo>
                  <a:pt x="12183304" y="411852"/>
                </a:moveTo>
                <a:cubicBezTo>
                  <a:pt x="12220776" y="413915"/>
                  <a:pt x="12225186" y="417353"/>
                  <a:pt x="12198734" y="433511"/>
                </a:cubicBezTo>
                <a:cubicBezTo>
                  <a:pt x="12160158" y="462045"/>
                  <a:pt x="12137012" y="462045"/>
                  <a:pt x="12137012" y="433511"/>
                </a:cubicBezTo>
                <a:cubicBezTo>
                  <a:pt x="12137012" y="422853"/>
                  <a:pt x="12156852" y="411852"/>
                  <a:pt x="12183304" y="411852"/>
                </a:cubicBezTo>
                <a:close/>
                <a:moveTo>
                  <a:pt x="14503350" y="410133"/>
                </a:moveTo>
                <a:cubicBezTo>
                  <a:pt x="14541926" y="410133"/>
                  <a:pt x="14570582" y="414259"/>
                  <a:pt x="14570582" y="420447"/>
                </a:cubicBezTo>
                <a:cubicBezTo>
                  <a:pt x="14570582" y="442105"/>
                  <a:pt x="14490124" y="452419"/>
                  <a:pt x="14464776" y="432479"/>
                </a:cubicBezTo>
                <a:cubicBezTo>
                  <a:pt x="14444936" y="418728"/>
                  <a:pt x="14458162" y="411852"/>
                  <a:pt x="14503350" y="410133"/>
                </a:cubicBezTo>
                <a:close/>
                <a:moveTo>
                  <a:pt x="14325902" y="408071"/>
                </a:moveTo>
                <a:cubicBezTo>
                  <a:pt x="14400848" y="406008"/>
                  <a:pt x="14421790" y="416321"/>
                  <a:pt x="14376602" y="437292"/>
                </a:cubicBezTo>
                <a:cubicBezTo>
                  <a:pt x="14363376" y="443824"/>
                  <a:pt x="14330312" y="438667"/>
                  <a:pt x="14301656" y="430073"/>
                </a:cubicBezTo>
                <a:cubicBezTo>
                  <a:pt x="14258672" y="413571"/>
                  <a:pt x="14261976" y="412196"/>
                  <a:pt x="14325902" y="408071"/>
                </a:cubicBezTo>
                <a:close/>
                <a:moveTo>
                  <a:pt x="13973212" y="408071"/>
                </a:moveTo>
                <a:cubicBezTo>
                  <a:pt x="13979824" y="408414"/>
                  <a:pt x="13985336" y="412196"/>
                  <a:pt x="13988642" y="419072"/>
                </a:cubicBezTo>
                <a:cubicBezTo>
                  <a:pt x="13996356" y="433167"/>
                  <a:pt x="13984232" y="443136"/>
                  <a:pt x="13961088" y="439699"/>
                </a:cubicBezTo>
                <a:cubicBezTo>
                  <a:pt x="13939044" y="439699"/>
                  <a:pt x="13933534" y="429041"/>
                  <a:pt x="13948964" y="415290"/>
                </a:cubicBezTo>
                <a:cubicBezTo>
                  <a:pt x="13956680" y="409789"/>
                  <a:pt x="13965496" y="407383"/>
                  <a:pt x="13973212" y="408071"/>
                </a:cubicBezTo>
                <a:close/>
                <a:moveTo>
                  <a:pt x="12898604" y="405664"/>
                </a:moveTo>
                <a:cubicBezTo>
                  <a:pt x="12907424" y="405320"/>
                  <a:pt x="12919546" y="406352"/>
                  <a:pt x="12933874" y="408758"/>
                </a:cubicBezTo>
                <a:cubicBezTo>
                  <a:pt x="12975756" y="415978"/>
                  <a:pt x="12985676" y="422509"/>
                  <a:pt x="12966940" y="437292"/>
                </a:cubicBezTo>
                <a:cubicBezTo>
                  <a:pt x="12936080" y="459294"/>
                  <a:pt x="12904116" y="462045"/>
                  <a:pt x="12886482" y="441761"/>
                </a:cubicBezTo>
                <a:cubicBezTo>
                  <a:pt x="12866644" y="418384"/>
                  <a:pt x="12871052" y="406352"/>
                  <a:pt x="12898604" y="405664"/>
                </a:cubicBezTo>
                <a:close/>
                <a:moveTo>
                  <a:pt x="11937522" y="399820"/>
                </a:moveTo>
                <a:cubicBezTo>
                  <a:pt x="11955156" y="399820"/>
                  <a:pt x="11961768" y="408414"/>
                  <a:pt x="11956260" y="418040"/>
                </a:cubicBezTo>
                <a:cubicBezTo>
                  <a:pt x="11949646" y="428698"/>
                  <a:pt x="11941932" y="436605"/>
                  <a:pt x="11937522" y="436605"/>
                </a:cubicBezTo>
                <a:cubicBezTo>
                  <a:pt x="11934216" y="436605"/>
                  <a:pt x="11925398" y="428698"/>
                  <a:pt x="11918784" y="418040"/>
                </a:cubicBezTo>
                <a:cubicBezTo>
                  <a:pt x="11913274" y="408414"/>
                  <a:pt x="11919888" y="399820"/>
                  <a:pt x="11937522" y="399820"/>
                </a:cubicBezTo>
                <a:close/>
                <a:moveTo>
                  <a:pt x="15288088" y="378161"/>
                </a:moveTo>
                <a:cubicBezTo>
                  <a:pt x="15317846" y="379537"/>
                  <a:pt x="15337684" y="382974"/>
                  <a:pt x="15343196" y="388475"/>
                </a:cubicBezTo>
                <a:cubicBezTo>
                  <a:pt x="15356422" y="401539"/>
                  <a:pt x="15334380" y="408071"/>
                  <a:pt x="15273760" y="408071"/>
                </a:cubicBezTo>
                <a:cubicBezTo>
                  <a:pt x="15225264" y="408071"/>
                  <a:pt x="15159136" y="412540"/>
                  <a:pt x="15130480" y="419072"/>
                </a:cubicBezTo>
                <a:cubicBezTo>
                  <a:pt x="15098516" y="423885"/>
                  <a:pt x="15061044" y="420447"/>
                  <a:pt x="15047816" y="410821"/>
                </a:cubicBezTo>
                <a:cubicBezTo>
                  <a:pt x="15032388" y="401195"/>
                  <a:pt x="15076472" y="390194"/>
                  <a:pt x="15172360" y="382287"/>
                </a:cubicBezTo>
                <a:cubicBezTo>
                  <a:pt x="15219754" y="378161"/>
                  <a:pt x="15258330" y="377130"/>
                  <a:pt x="15288088" y="378161"/>
                </a:cubicBezTo>
                <a:close/>
                <a:moveTo>
                  <a:pt x="12133706" y="374380"/>
                </a:moveTo>
                <a:cubicBezTo>
                  <a:pt x="12162364" y="375755"/>
                  <a:pt x="12162364" y="377474"/>
                  <a:pt x="12130400" y="402914"/>
                </a:cubicBezTo>
                <a:cubicBezTo>
                  <a:pt x="12091824" y="432479"/>
                  <a:pt x="12049942" y="437292"/>
                  <a:pt x="12049942" y="411852"/>
                </a:cubicBezTo>
                <a:cubicBezTo>
                  <a:pt x="12049942" y="401539"/>
                  <a:pt x="12060964" y="397757"/>
                  <a:pt x="12076394" y="403601"/>
                </a:cubicBezTo>
                <a:cubicBezTo>
                  <a:pt x="12089620" y="409446"/>
                  <a:pt x="12101744" y="405664"/>
                  <a:pt x="12101744" y="393632"/>
                </a:cubicBezTo>
                <a:cubicBezTo>
                  <a:pt x="12101744" y="383318"/>
                  <a:pt x="12117174" y="374380"/>
                  <a:pt x="12133706" y="374380"/>
                </a:cubicBezTo>
                <a:close/>
                <a:moveTo>
                  <a:pt x="17590500" y="365098"/>
                </a:moveTo>
                <a:cubicBezTo>
                  <a:pt x="17602624" y="365098"/>
                  <a:pt x="17614748" y="368192"/>
                  <a:pt x="17624668" y="375067"/>
                </a:cubicBezTo>
                <a:cubicBezTo>
                  <a:pt x="17641200" y="388475"/>
                  <a:pt x="17626872" y="397757"/>
                  <a:pt x="17591602" y="397757"/>
                </a:cubicBezTo>
                <a:cubicBezTo>
                  <a:pt x="17556334" y="397757"/>
                  <a:pt x="17540902" y="388475"/>
                  <a:pt x="17558538" y="375067"/>
                </a:cubicBezTo>
                <a:cubicBezTo>
                  <a:pt x="17567354" y="368192"/>
                  <a:pt x="17579478" y="365098"/>
                  <a:pt x="17590500" y="365098"/>
                </a:cubicBezTo>
                <a:close/>
                <a:moveTo>
                  <a:pt x="13326244" y="364066"/>
                </a:moveTo>
                <a:cubicBezTo>
                  <a:pt x="13336164" y="363723"/>
                  <a:pt x="13344980" y="366817"/>
                  <a:pt x="13350492" y="372317"/>
                </a:cubicBezTo>
                <a:cubicBezTo>
                  <a:pt x="13357104" y="378849"/>
                  <a:pt x="13372534" y="385037"/>
                  <a:pt x="13384658" y="386412"/>
                </a:cubicBezTo>
                <a:cubicBezTo>
                  <a:pt x="13396782" y="388131"/>
                  <a:pt x="13424336" y="390194"/>
                  <a:pt x="13445276" y="391569"/>
                </a:cubicBezTo>
                <a:cubicBezTo>
                  <a:pt x="13477240" y="395007"/>
                  <a:pt x="13479444" y="397757"/>
                  <a:pt x="13455196" y="413915"/>
                </a:cubicBezTo>
                <a:cubicBezTo>
                  <a:pt x="13439766" y="425260"/>
                  <a:pt x="13430948" y="432823"/>
                  <a:pt x="13436460" y="434542"/>
                </a:cubicBezTo>
                <a:cubicBezTo>
                  <a:pt x="13443072" y="436261"/>
                  <a:pt x="13480546" y="440730"/>
                  <a:pt x="13523530" y="445543"/>
                </a:cubicBezTo>
                <a:cubicBezTo>
                  <a:pt x="13626032" y="458607"/>
                  <a:pt x="13634848" y="473389"/>
                  <a:pt x="13537858" y="473389"/>
                </a:cubicBezTo>
                <a:cubicBezTo>
                  <a:pt x="13493772" y="473389"/>
                  <a:pt x="13454094" y="478890"/>
                  <a:pt x="13447480" y="488516"/>
                </a:cubicBezTo>
                <a:cubicBezTo>
                  <a:pt x="13434256" y="510862"/>
                  <a:pt x="13117936" y="536989"/>
                  <a:pt x="12909628" y="533895"/>
                </a:cubicBezTo>
                <a:cubicBezTo>
                  <a:pt x="12754222" y="529082"/>
                  <a:pt x="12370672" y="561398"/>
                  <a:pt x="11970588" y="611246"/>
                </a:cubicBezTo>
                <a:cubicBezTo>
                  <a:pt x="11879108" y="622591"/>
                  <a:pt x="11772198" y="632905"/>
                  <a:pt x="11730316" y="637718"/>
                </a:cubicBezTo>
                <a:cubicBezTo>
                  <a:pt x="11302678" y="674846"/>
                  <a:pt x="11026036" y="686879"/>
                  <a:pt x="10957702" y="667627"/>
                </a:cubicBezTo>
                <a:cubicBezTo>
                  <a:pt x="10901492" y="653188"/>
                  <a:pt x="10901492" y="652500"/>
                  <a:pt x="10977540" y="649406"/>
                </a:cubicBezTo>
                <a:cubicBezTo>
                  <a:pt x="11019424" y="647687"/>
                  <a:pt x="11088860" y="638405"/>
                  <a:pt x="11130740" y="628779"/>
                </a:cubicBezTo>
                <a:cubicBezTo>
                  <a:pt x="11172624" y="619153"/>
                  <a:pt x="11303780" y="606090"/>
                  <a:pt x="11420608" y="598183"/>
                </a:cubicBezTo>
                <a:cubicBezTo>
                  <a:pt x="11695048" y="580306"/>
                  <a:pt x="11751256" y="559335"/>
                  <a:pt x="11574912" y="541802"/>
                </a:cubicBezTo>
                <a:cubicBezTo>
                  <a:pt x="11427222" y="527363"/>
                  <a:pt x="11336844" y="492641"/>
                  <a:pt x="11444856" y="492641"/>
                </a:cubicBezTo>
                <a:cubicBezTo>
                  <a:pt x="11479024" y="492641"/>
                  <a:pt x="11535234" y="474765"/>
                  <a:pt x="11569400" y="454138"/>
                </a:cubicBezTo>
                <a:cubicBezTo>
                  <a:pt x="11610180" y="428354"/>
                  <a:pt x="11663084" y="415634"/>
                  <a:pt x="11719294" y="417009"/>
                </a:cubicBezTo>
                <a:lnTo>
                  <a:pt x="11806364" y="418040"/>
                </a:lnTo>
                <a:lnTo>
                  <a:pt x="11739132" y="437292"/>
                </a:lnTo>
                <a:cubicBezTo>
                  <a:pt x="11701660" y="446918"/>
                  <a:pt x="11641040" y="462388"/>
                  <a:pt x="11603568" y="470295"/>
                </a:cubicBezTo>
                <a:cubicBezTo>
                  <a:pt x="11552868" y="479921"/>
                  <a:pt x="11585932" y="485766"/>
                  <a:pt x="11739132" y="496767"/>
                </a:cubicBezTo>
                <a:cubicBezTo>
                  <a:pt x="12344220" y="541802"/>
                  <a:pt x="12433494" y="538364"/>
                  <a:pt x="12433494" y="470983"/>
                </a:cubicBezTo>
                <a:cubicBezTo>
                  <a:pt x="12433494" y="440730"/>
                  <a:pt x="12445618" y="432479"/>
                  <a:pt x="12506236" y="432479"/>
                </a:cubicBezTo>
                <a:lnTo>
                  <a:pt x="12578980" y="434542"/>
                </a:lnTo>
                <a:lnTo>
                  <a:pt x="12462150" y="514987"/>
                </a:lnTo>
                <a:lnTo>
                  <a:pt x="12625270" y="498829"/>
                </a:lnTo>
                <a:cubicBezTo>
                  <a:pt x="12715648" y="490922"/>
                  <a:pt x="12835782" y="485422"/>
                  <a:pt x="12890890" y="488516"/>
                </a:cubicBezTo>
                <a:cubicBezTo>
                  <a:pt x="12944896" y="491610"/>
                  <a:pt x="13019844" y="481296"/>
                  <a:pt x="13059520" y="465139"/>
                </a:cubicBezTo>
                <a:cubicBezTo>
                  <a:pt x="13095892" y="448981"/>
                  <a:pt x="13153204" y="439011"/>
                  <a:pt x="13184064" y="443824"/>
                </a:cubicBezTo>
                <a:cubicBezTo>
                  <a:pt x="13227048" y="448637"/>
                  <a:pt x="13244684" y="442449"/>
                  <a:pt x="13253500" y="415290"/>
                </a:cubicBezTo>
                <a:cubicBezTo>
                  <a:pt x="13261216" y="387444"/>
                  <a:pt x="13298688" y="364410"/>
                  <a:pt x="13326244" y="364066"/>
                </a:cubicBezTo>
                <a:close/>
                <a:moveTo>
                  <a:pt x="5272761" y="346533"/>
                </a:moveTo>
                <a:cubicBezTo>
                  <a:pt x="5285987" y="352721"/>
                  <a:pt x="5277170" y="361660"/>
                  <a:pt x="5254024" y="367848"/>
                </a:cubicBezTo>
                <a:cubicBezTo>
                  <a:pt x="5225368" y="375755"/>
                  <a:pt x="5214346" y="391569"/>
                  <a:pt x="5218755" y="413227"/>
                </a:cubicBezTo>
                <a:cubicBezTo>
                  <a:pt x="5225368" y="434886"/>
                  <a:pt x="5209938" y="450012"/>
                  <a:pt x="5161443" y="467201"/>
                </a:cubicBezTo>
                <a:cubicBezTo>
                  <a:pt x="5064453" y="499517"/>
                  <a:pt x="5035796" y="497454"/>
                  <a:pt x="5068862" y="458951"/>
                </a:cubicBezTo>
                <a:cubicBezTo>
                  <a:pt x="5111846" y="410821"/>
                  <a:pt x="5245208" y="337251"/>
                  <a:pt x="5272761" y="346533"/>
                </a:cubicBezTo>
                <a:close/>
                <a:moveTo>
                  <a:pt x="10672242" y="337251"/>
                </a:moveTo>
                <a:cubicBezTo>
                  <a:pt x="10683264" y="337251"/>
                  <a:pt x="10688776" y="344815"/>
                  <a:pt x="10682162" y="355472"/>
                </a:cubicBezTo>
                <a:cubicBezTo>
                  <a:pt x="10675548" y="366473"/>
                  <a:pt x="10665628" y="374380"/>
                  <a:pt x="10661220" y="374380"/>
                </a:cubicBezTo>
                <a:cubicBezTo>
                  <a:pt x="10655710" y="374380"/>
                  <a:pt x="10651300" y="366473"/>
                  <a:pt x="10651300" y="355472"/>
                </a:cubicBezTo>
                <a:cubicBezTo>
                  <a:pt x="10651300" y="344815"/>
                  <a:pt x="10661220" y="337251"/>
                  <a:pt x="10672242" y="337251"/>
                </a:cubicBezTo>
                <a:close/>
                <a:moveTo>
                  <a:pt x="16368204" y="311811"/>
                </a:moveTo>
                <a:lnTo>
                  <a:pt x="16320812" y="348596"/>
                </a:lnTo>
                <a:cubicBezTo>
                  <a:pt x="16277828" y="384006"/>
                  <a:pt x="16190756" y="402226"/>
                  <a:pt x="15955996" y="423197"/>
                </a:cubicBezTo>
                <a:cubicBezTo>
                  <a:pt x="15897582" y="429385"/>
                  <a:pt x="15813818" y="440730"/>
                  <a:pt x="15768630" y="448981"/>
                </a:cubicBezTo>
                <a:cubicBezTo>
                  <a:pt x="15703602" y="461701"/>
                  <a:pt x="15682660" y="458263"/>
                  <a:pt x="15674946" y="437292"/>
                </a:cubicBezTo>
                <a:cubicBezTo>
                  <a:pt x="15668332" y="421134"/>
                  <a:pt x="15668332" y="403945"/>
                  <a:pt x="15674946" y="397757"/>
                </a:cubicBezTo>
                <a:cubicBezTo>
                  <a:pt x="15681560" y="391225"/>
                  <a:pt x="15810512" y="373349"/>
                  <a:pt x="15961508" y="358910"/>
                </a:cubicBezTo>
                <a:cubicBezTo>
                  <a:pt x="16110300" y="345846"/>
                  <a:pt x="16264602" y="327969"/>
                  <a:pt x="16302076" y="323156"/>
                </a:cubicBezTo>
                <a:close/>
                <a:moveTo>
                  <a:pt x="12367364" y="308717"/>
                </a:moveTo>
                <a:cubicBezTo>
                  <a:pt x="12373976" y="309061"/>
                  <a:pt x="12378386" y="312499"/>
                  <a:pt x="12381692" y="319031"/>
                </a:cubicBezTo>
                <a:cubicBezTo>
                  <a:pt x="12387204" y="332095"/>
                  <a:pt x="12376182" y="341377"/>
                  <a:pt x="12358548" y="341377"/>
                </a:cubicBezTo>
                <a:cubicBezTo>
                  <a:pt x="12340912" y="337939"/>
                  <a:pt x="12336504" y="328657"/>
                  <a:pt x="12349730" y="315937"/>
                </a:cubicBezTo>
                <a:cubicBezTo>
                  <a:pt x="12355240" y="311124"/>
                  <a:pt x="12361854" y="308373"/>
                  <a:pt x="12367364" y="308717"/>
                </a:cubicBezTo>
                <a:close/>
                <a:moveTo>
                  <a:pt x="8523031" y="303561"/>
                </a:moveTo>
                <a:cubicBezTo>
                  <a:pt x="8541767" y="304936"/>
                  <a:pt x="8545074" y="309405"/>
                  <a:pt x="8534052" y="315937"/>
                </a:cubicBezTo>
                <a:cubicBezTo>
                  <a:pt x="8518622" y="326250"/>
                  <a:pt x="8464616" y="333813"/>
                  <a:pt x="8415019" y="335532"/>
                </a:cubicBezTo>
                <a:cubicBezTo>
                  <a:pt x="8364320" y="335532"/>
                  <a:pt x="8299292" y="344471"/>
                  <a:pt x="8270636" y="354784"/>
                </a:cubicBezTo>
                <a:cubicBezTo>
                  <a:pt x="8241980" y="365098"/>
                  <a:pt x="8139480" y="376443"/>
                  <a:pt x="8043591" y="379537"/>
                </a:cubicBezTo>
                <a:lnTo>
                  <a:pt x="7869450" y="386412"/>
                </a:lnTo>
                <a:lnTo>
                  <a:pt x="7978564" y="365098"/>
                </a:lnTo>
                <a:cubicBezTo>
                  <a:pt x="8038080" y="351690"/>
                  <a:pt x="8119640" y="345158"/>
                  <a:pt x="8158216" y="349627"/>
                </a:cubicBezTo>
                <a:cubicBezTo>
                  <a:pt x="8195689" y="352721"/>
                  <a:pt x="8237571" y="348940"/>
                  <a:pt x="8249695" y="338626"/>
                </a:cubicBezTo>
                <a:cubicBezTo>
                  <a:pt x="8262921" y="329688"/>
                  <a:pt x="8338970" y="316281"/>
                  <a:pt x="8418325" y="308717"/>
                </a:cubicBezTo>
                <a:cubicBezTo>
                  <a:pt x="8470127" y="304248"/>
                  <a:pt x="8504295" y="302185"/>
                  <a:pt x="8523031" y="303561"/>
                </a:cubicBezTo>
                <a:close/>
                <a:moveTo>
                  <a:pt x="14202460" y="290497"/>
                </a:moveTo>
                <a:cubicBezTo>
                  <a:pt x="14212380" y="290497"/>
                  <a:pt x="14222300" y="293247"/>
                  <a:pt x="14230016" y="300466"/>
                </a:cubicBezTo>
                <a:cubicBezTo>
                  <a:pt x="14246548" y="311468"/>
                  <a:pt x="14233320" y="323156"/>
                  <a:pt x="14203564" y="323156"/>
                </a:cubicBezTo>
                <a:cubicBezTo>
                  <a:pt x="14171600" y="323156"/>
                  <a:pt x="14158374" y="311468"/>
                  <a:pt x="14174908" y="300466"/>
                </a:cubicBezTo>
                <a:cubicBezTo>
                  <a:pt x="14182622" y="293247"/>
                  <a:pt x="14193644" y="290497"/>
                  <a:pt x="14202460" y="290497"/>
                </a:cubicBezTo>
                <a:close/>
                <a:moveTo>
                  <a:pt x="8826126" y="282934"/>
                </a:moveTo>
                <a:cubicBezTo>
                  <a:pt x="8828329" y="286715"/>
                  <a:pt x="8816205" y="295997"/>
                  <a:pt x="8788651" y="310780"/>
                </a:cubicBezTo>
                <a:cubicBezTo>
                  <a:pt x="8766608" y="322812"/>
                  <a:pt x="8743463" y="324187"/>
                  <a:pt x="8736850" y="313874"/>
                </a:cubicBezTo>
                <a:cubicBezTo>
                  <a:pt x="8730237" y="303561"/>
                  <a:pt x="8748973" y="291184"/>
                  <a:pt x="8776527" y="286028"/>
                </a:cubicBezTo>
                <a:cubicBezTo>
                  <a:pt x="8807388" y="280183"/>
                  <a:pt x="8823920" y="279152"/>
                  <a:pt x="8826126" y="282934"/>
                </a:cubicBezTo>
                <a:close/>
                <a:moveTo>
                  <a:pt x="18201096" y="267463"/>
                </a:moveTo>
                <a:cubicBezTo>
                  <a:pt x="18207710" y="269182"/>
                  <a:pt x="18212118" y="280527"/>
                  <a:pt x="18212118" y="297716"/>
                </a:cubicBezTo>
                <a:cubicBezTo>
                  <a:pt x="18212118" y="339658"/>
                  <a:pt x="18211016" y="339658"/>
                  <a:pt x="18429244" y="297716"/>
                </a:cubicBezTo>
                <a:cubicBezTo>
                  <a:pt x="18481046" y="286371"/>
                  <a:pt x="18554890" y="280183"/>
                  <a:pt x="18595670" y="280183"/>
                </a:cubicBezTo>
                <a:lnTo>
                  <a:pt x="18666208" y="280183"/>
                </a:lnTo>
                <a:lnTo>
                  <a:pt x="18587954" y="308717"/>
                </a:lnTo>
                <a:cubicBezTo>
                  <a:pt x="18546072" y="324875"/>
                  <a:pt x="18496476" y="336907"/>
                  <a:pt x="18476636" y="338626"/>
                </a:cubicBezTo>
                <a:cubicBezTo>
                  <a:pt x="18459002" y="338626"/>
                  <a:pt x="18444674" y="346877"/>
                  <a:pt x="18444674" y="354784"/>
                </a:cubicBezTo>
                <a:cubicBezTo>
                  <a:pt x="18444674" y="377474"/>
                  <a:pt x="18510804" y="396038"/>
                  <a:pt x="18587954" y="397757"/>
                </a:cubicBezTo>
                <a:cubicBezTo>
                  <a:pt x="18621020" y="397757"/>
                  <a:pt x="18672822" y="411165"/>
                  <a:pt x="18704784" y="427322"/>
                </a:cubicBezTo>
                <a:lnTo>
                  <a:pt x="18760994" y="454825"/>
                </a:lnTo>
                <a:lnTo>
                  <a:pt x="18684944" y="444512"/>
                </a:lnTo>
                <a:cubicBezTo>
                  <a:pt x="18641960" y="439699"/>
                  <a:pt x="18571422" y="430760"/>
                  <a:pt x="18526234" y="424228"/>
                </a:cubicBezTo>
                <a:cubicBezTo>
                  <a:pt x="18471126" y="416321"/>
                  <a:pt x="18444674" y="418728"/>
                  <a:pt x="18444674" y="433511"/>
                </a:cubicBezTo>
                <a:cubicBezTo>
                  <a:pt x="18444674" y="444855"/>
                  <a:pt x="18452390" y="454825"/>
                  <a:pt x="18462308" y="454825"/>
                </a:cubicBezTo>
                <a:cubicBezTo>
                  <a:pt x="18472228" y="454825"/>
                  <a:pt x="18493170" y="469264"/>
                  <a:pt x="18509702" y="485422"/>
                </a:cubicBezTo>
                <a:cubicBezTo>
                  <a:pt x="18549380" y="525644"/>
                  <a:pt x="18694864" y="548334"/>
                  <a:pt x="18867904" y="541802"/>
                </a:cubicBezTo>
                <a:cubicBezTo>
                  <a:pt x="18975916" y="536989"/>
                  <a:pt x="19003470" y="539739"/>
                  <a:pt x="18978120" y="555897"/>
                </a:cubicBezTo>
                <a:cubicBezTo>
                  <a:pt x="18958280" y="567242"/>
                  <a:pt x="18930726" y="571368"/>
                  <a:pt x="18914194" y="566211"/>
                </a:cubicBezTo>
                <a:cubicBezTo>
                  <a:pt x="18880028" y="551772"/>
                  <a:pt x="18880028" y="576181"/>
                  <a:pt x="18909786" y="608496"/>
                </a:cubicBezTo>
                <a:cubicBezTo>
                  <a:pt x="18928522" y="626373"/>
                  <a:pt x="18909786" y="630498"/>
                  <a:pt x="18830430" y="625341"/>
                </a:cubicBezTo>
                <a:cubicBezTo>
                  <a:pt x="18774220" y="623966"/>
                  <a:pt x="18724622" y="630842"/>
                  <a:pt x="18721316" y="642187"/>
                </a:cubicBezTo>
                <a:cubicBezTo>
                  <a:pt x="18714704" y="663158"/>
                  <a:pt x="18837042" y="749447"/>
                  <a:pt x="18874516" y="749447"/>
                </a:cubicBezTo>
                <a:cubicBezTo>
                  <a:pt x="18887742" y="749447"/>
                  <a:pt x="18908684" y="738790"/>
                  <a:pt x="18921910" y="725726"/>
                </a:cubicBezTo>
                <a:cubicBezTo>
                  <a:pt x="18939544" y="706474"/>
                  <a:pt x="18946156" y="709568"/>
                  <a:pt x="18946156" y="733977"/>
                </a:cubicBezTo>
                <a:cubicBezTo>
                  <a:pt x="18946156" y="756323"/>
                  <a:pt x="18954974" y="762855"/>
                  <a:pt x="18974812" y="756323"/>
                </a:cubicBezTo>
                <a:cubicBezTo>
                  <a:pt x="18993550" y="748416"/>
                  <a:pt x="19002366" y="754260"/>
                  <a:pt x="18999060" y="771793"/>
                </a:cubicBezTo>
                <a:cubicBezTo>
                  <a:pt x="18992448" y="801015"/>
                  <a:pt x="19099358" y="803765"/>
                  <a:pt x="19241536" y="777981"/>
                </a:cubicBezTo>
                <a:cubicBezTo>
                  <a:pt x="19294440" y="768011"/>
                  <a:pt x="19319788" y="772137"/>
                  <a:pt x="19334118" y="791389"/>
                </a:cubicBezTo>
                <a:cubicBezTo>
                  <a:pt x="19347342" y="812360"/>
                  <a:pt x="19353956" y="812016"/>
                  <a:pt x="19361672" y="794139"/>
                </a:cubicBezTo>
                <a:cubicBezTo>
                  <a:pt x="19368284" y="776262"/>
                  <a:pt x="19380408" y="776262"/>
                  <a:pt x="19407962" y="794139"/>
                </a:cubicBezTo>
                <a:cubicBezTo>
                  <a:pt x="19435516" y="810297"/>
                  <a:pt x="19481806" y="809953"/>
                  <a:pt x="19604146" y="792076"/>
                </a:cubicBezTo>
                <a:cubicBezTo>
                  <a:pt x="19780492" y="766293"/>
                  <a:pt x="19991004" y="762167"/>
                  <a:pt x="20011946" y="783138"/>
                </a:cubicBezTo>
                <a:cubicBezTo>
                  <a:pt x="20018558" y="789670"/>
                  <a:pt x="20078074" y="797233"/>
                  <a:pt x="20144204" y="800671"/>
                </a:cubicBezTo>
                <a:cubicBezTo>
                  <a:pt x="20632462" y="818204"/>
                  <a:pt x="20991766" y="845707"/>
                  <a:pt x="20978540" y="866677"/>
                </a:cubicBezTo>
                <a:cubicBezTo>
                  <a:pt x="20973028" y="874928"/>
                  <a:pt x="20911308" y="876647"/>
                  <a:pt x="20840770" y="871834"/>
                </a:cubicBezTo>
                <a:cubicBezTo>
                  <a:pt x="20754802" y="865646"/>
                  <a:pt x="20716226" y="868052"/>
                  <a:pt x="20725042" y="881116"/>
                </a:cubicBezTo>
                <a:cubicBezTo>
                  <a:pt x="20736064" y="898993"/>
                  <a:pt x="20889264" y="925120"/>
                  <a:pt x="20998378" y="928214"/>
                </a:cubicBezTo>
                <a:cubicBezTo>
                  <a:pt x="21034750" y="928214"/>
                  <a:pt x="21376420" y="975657"/>
                  <a:pt x="21503168" y="996627"/>
                </a:cubicBezTo>
                <a:cubicBezTo>
                  <a:pt x="21538436" y="1001440"/>
                  <a:pt x="21561582" y="1013817"/>
                  <a:pt x="21554970" y="1025161"/>
                </a:cubicBezTo>
                <a:cubicBezTo>
                  <a:pt x="21549458" y="1034787"/>
                  <a:pt x="21565990" y="1050601"/>
                  <a:pt x="21591340" y="1061946"/>
                </a:cubicBezTo>
                <a:cubicBezTo>
                  <a:pt x="21617792" y="1071916"/>
                  <a:pt x="21645346" y="1088417"/>
                  <a:pt x="21651960" y="1099762"/>
                </a:cubicBezTo>
                <a:cubicBezTo>
                  <a:pt x="21665186" y="1120733"/>
                  <a:pt x="21410586" y="1115920"/>
                  <a:pt x="21251876" y="1091855"/>
                </a:cubicBezTo>
                <a:cubicBezTo>
                  <a:pt x="21150476" y="1075697"/>
                  <a:pt x="21132842" y="1098043"/>
                  <a:pt x="21204482" y="1148236"/>
                </a:cubicBezTo>
                <a:cubicBezTo>
                  <a:pt x="21275020" y="1198428"/>
                  <a:pt x="21201176" y="1186396"/>
                  <a:pt x="21098676" y="1131390"/>
                </a:cubicBezTo>
                <a:cubicBezTo>
                  <a:pt x="21017116" y="1086355"/>
                  <a:pt x="20958700" y="1073979"/>
                  <a:pt x="20625848" y="1030318"/>
                </a:cubicBezTo>
                <a:cubicBezTo>
                  <a:pt x="20571842" y="1023786"/>
                  <a:pt x="20545390" y="1027224"/>
                  <a:pt x="20545390" y="1041663"/>
                </a:cubicBezTo>
                <a:cubicBezTo>
                  <a:pt x="20545390" y="1053008"/>
                  <a:pt x="20558616" y="1061946"/>
                  <a:pt x="20574046" y="1061946"/>
                </a:cubicBezTo>
                <a:cubicBezTo>
                  <a:pt x="20589478" y="1061946"/>
                  <a:pt x="20600498" y="1075697"/>
                  <a:pt x="20600498" y="1091855"/>
                </a:cubicBezTo>
                <a:cubicBezTo>
                  <a:pt x="20600498" y="1115920"/>
                  <a:pt x="20587272" y="1113170"/>
                  <a:pt x="20511224" y="1080854"/>
                </a:cubicBezTo>
                <a:cubicBezTo>
                  <a:pt x="20461626" y="1059540"/>
                  <a:pt x="20417540" y="1048539"/>
                  <a:pt x="20414234" y="1058165"/>
                </a:cubicBezTo>
                <a:cubicBezTo>
                  <a:pt x="20410928" y="1067790"/>
                  <a:pt x="20383374" y="1071916"/>
                  <a:pt x="20350308" y="1067103"/>
                </a:cubicBezTo>
                <a:cubicBezTo>
                  <a:pt x="20318346" y="1062290"/>
                  <a:pt x="20280872" y="1068478"/>
                  <a:pt x="20266544" y="1081542"/>
                </a:cubicBezTo>
                <a:cubicBezTo>
                  <a:pt x="20244502" y="1099419"/>
                  <a:pt x="20223560" y="1096668"/>
                  <a:pt x="20165146" y="1066071"/>
                </a:cubicBezTo>
                <a:cubicBezTo>
                  <a:pt x="20090198" y="1027224"/>
                  <a:pt x="19943612" y="1023442"/>
                  <a:pt x="19874176" y="1058852"/>
                </a:cubicBezTo>
                <a:cubicBezTo>
                  <a:pt x="19856540" y="1068478"/>
                  <a:pt x="19831192" y="1073979"/>
                  <a:pt x="19817966" y="1069165"/>
                </a:cubicBezTo>
                <a:cubicBezTo>
                  <a:pt x="19786002" y="1056102"/>
                  <a:pt x="19765062" y="1104919"/>
                  <a:pt x="19795922" y="1124515"/>
                </a:cubicBezTo>
                <a:cubicBezTo>
                  <a:pt x="19816864" y="1137235"/>
                  <a:pt x="19814658" y="1140329"/>
                  <a:pt x="19788206" y="1141704"/>
                </a:cubicBezTo>
                <a:cubicBezTo>
                  <a:pt x="19770572" y="1141704"/>
                  <a:pt x="19751836" y="1132078"/>
                  <a:pt x="19745222" y="1122452"/>
                </a:cubicBezTo>
                <a:cubicBezTo>
                  <a:pt x="19731996" y="1101481"/>
                  <a:pt x="19581000" y="1092543"/>
                  <a:pt x="19581000" y="1112139"/>
                </a:cubicBezTo>
                <a:cubicBezTo>
                  <a:pt x="19581000" y="1118670"/>
                  <a:pt x="19592022" y="1137235"/>
                  <a:pt x="19606350" y="1150298"/>
                </a:cubicBezTo>
                <a:cubicBezTo>
                  <a:pt x="19632802" y="1177801"/>
                  <a:pt x="19711056" y="1190177"/>
                  <a:pt x="19966756" y="1214586"/>
                </a:cubicBezTo>
                <a:lnTo>
                  <a:pt x="20110038" y="1227650"/>
                </a:lnTo>
                <a:lnTo>
                  <a:pt x="19985494" y="1248277"/>
                </a:lnTo>
                <a:lnTo>
                  <a:pt x="19859848" y="1270966"/>
                </a:lnTo>
                <a:lnTo>
                  <a:pt x="19973370" y="1285749"/>
                </a:lnTo>
                <a:cubicBezTo>
                  <a:pt x="20057134" y="1297094"/>
                  <a:pt x="20082484" y="1307751"/>
                  <a:pt x="20074768" y="1328722"/>
                </a:cubicBezTo>
                <a:cubicBezTo>
                  <a:pt x="20067054" y="1348317"/>
                  <a:pt x="20078074" y="1357943"/>
                  <a:pt x="20112242" y="1359662"/>
                </a:cubicBezTo>
                <a:cubicBezTo>
                  <a:pt x="20183882" y="1363100"/>
                  <a:pt x="20192700" y="1364819"/>
                  <a:pt x="20210334" y="1384415"/>
                </a:cubicBezTo>
                <a:cubicBezTo>
                  <a:pt x="20218050" y="1392322"/>
                  <a:pt x="20187188" y="1398510"/>
                  <a:pt x="20138694" y="1395416"/>
                </a:cubicBezTo>
                <a:cubicBezTo>
                  <a:pt x="20019660" y="1388884"/>
                  <a:pt x="20005332" y="1391978"/>
                  <a:pt x="20005332" y="1422918"/>
                </a:cubicBezTo>
                <a:cubicBezTo>
                  <a:pt x="20005332" y="1456609"/>
                  <a:pt x="20082484" y="1497519"/>
                  <a:pt x="20140898" y="1492706"/>
                </a:cubicBezTo>
                <a:cubicBezTo>
                  <a:pt x="20218050" y="1484456"/>
                  <a:pt x="20258830" y="1493050"/>
                  <a:pt x="20246706" y="1514021"/>
                </a:cubicBezTo>
                <a:cubicBezTo>
                  <a:pt x="20240092" y="1525366"/>
                  <a:pt x="20209232" y="1533617"/>
                  <a:pt x="20176168" y="1533617"/>
                </a:cubicBezTo>
                <a:cubicBezTo>
                  <a:pt x="20119958" y="1533617"/>
                  <a:pt x="20100118" y="1560432"/>
                  <a:pt x="20144204" y="1578308"/>
                </a:cubicBezTo>
                <a:cubicBezTo>
                  <a:pt x="20157430" y="1583121"/>
                  <a:pt x="20122162" y="1585184"/>
                  <a:pt x="20065952" y="1580371"/>
                </a:cubicBezTo>
                <a:cubicBezTo>
                  <a:pt x="20010844" y="1575558"/>
                  <a:pt x="19943612" y="1560088"/>
                  <a:pt x="19921568" y="1545305"/>
                </a:cubicBezTo>
                <a:cubicBezTo>
                  <a:pt x="19845520" y="1498551"/>
                  <a:pt x="19720976" y="1468641"/>
                  <a:pt x="19664766" y="1483081"/>
                </a:cubicBezTo>
                <a:cubicBezTo>
                  <a:pt x="19612964" y="1497519"/>
                  <a:pt x="19610760" y="1499238"/>
                  <a:pt x="19646028" y="1525366"/>
                </a:cubicBezTo>
                <a:cubicBezTo>
                  <a:pt x="19666970" y="1541524"/>
                  <a:pt x="19713260" y="1552868"/>
                  <a:pt x="19748530" y="1552868"/>
                </a:cubicBezTo>
                <a:cubicBezTo>
                  <a:pt x="19783798" y="1552868"/>
                  <a:pt x="19811352" y="1559057"/>
                  <a:pt x="19812454" y="1567307"/>
                </a:cubicBezTo>
                <a:cubicBezTo>
                  <a:pt x="19812454" y="1589997"/>
                  <a:pt x="19910546" y="1631595"/>
                  <a:pt x="19962348" y="1631595"/>
                </a:cubicBezTo>
                <a:cubicBezTo>
                  <a:pt x="19986596" y="1631595"/>
                  <a:pt x="20011946" y="1645002"/>
                  <a:pt x="20016354" y="1661504"/>
                </a:cubicBezTo>
                <a:cubicBezTo>
                  <a:pt x="20022968" y="1677662"/>
                  <a:pt x="20050522" y="1690382"/>
                  <a:pt x="20080280" y="1688663"/>
                </a:cubicBezTo>
                <a:cubicBezTo>
                  <a:pt x="20125468" y="1688663"/>
                  <a:pt x="20126570" y="1684881"/>
                  <a:pt x="20091300" y="1670442"/>
                </a:cubicBezTo>
                <a:cubicBezTo>
                  <a:pt x="20058236" y="1656003"/>
                  <a:pt x="20061542" y="1654628"/>
                  <a:pt x="20110038" y="1652909"/>
                </a:cubicBezTo>
                <a:cubicBezTo>
                  <a:pt x="20143102" y="1652909"/>
                  <a:pt x="20181678" y="1661160"/>
                  <a:pt x="20197108" y="1672505"/>
                </a:cubicBezTo>
                <a:cubicBezTo>
                  <a:pt x="20220254" y="1688663"/>
                  <a:pt x="20216948" y="1690038"/>
                  <a:pt x="20182780" y="1680412"/>
                </a:cubicBezTo>
                <a:cubicBezTo>
                  <a:pt x="20129876" y="1665973"/>
                  <a:pt x="20125468" y="1703102"/>
                  <a:pt x="20173962" y="1741949"/>
                </a:cubicBezTo>
                <a:cubicBezTo>
                  <a:pt x="20202620" y="1764639"/>
                  <a:pt x="20197108" y="1767389"/>
                  <a:pt x="20119958" y="1770483"/>
                </a:cubicBezTo>
                <a:cubicBezTo>
                  <a:pt x="20006434" y="1775296"/>
                  <a:pt x="20004230" y="1775640"/>
                  <a:pt x="19942510" y="1759482"/>
                </a:cubicBezTo>
                <a:cubicBezTo>
                  <a:pt x="19910546" y="1749512"/>
                  <a:pt x="19888504" y="1753294"/>
                  <a:pt x="19888504" y="1764639"/>
                </a:cubicBezTo>
                <a:cubicBezTo>
                  <a:pt x="19888504" y="1775984"/>
                  <a:pt x="19907240" y="1788704"/>
                  <a:pt x="19929284" y="1795235"/>
                </a:cubicBezTo>
                <a:cubicBezTo>
                  <a:pt x="19952428" y="1800049"/>
                  <a:pt x="19965654" y="1814487"/>
                  <a:pt x="19956838" y="1825489"/>
                </a:cubicBezTo>
                <a:cubicBezTo>
                  <a:pt x="19949122" y="1840271"/>
                  <a:pt x="19976676" y="1847147"/>
                  <a:pt x="20035090" y="1847147"/>
                </a:cubicBezTo>
                <a:cubicBezTo>
                  <a:pt x="20087994" y="1847147"/>
                  <a:pt x="20118854" y="1838896"/>
                  <a:pt x="20110038" y="1827551"/>
                </a:cubicBezTo>
                <a:cubicBezTo>
                  <a:pt x="20094608" y="1800049"/>
                  <a:pt x="20102322" y="1801767"/>
                  <a:pt x="20219152" y="1856429"/>
                </a:cubicBezTo>
                <a:lnTo>
                  <a:pt x="20321652" y="1903527"/>
                </a:lnTo>
                <a:lnTo>
                  <a:pt x="20168452" y="1906621"/>
                </a:lnTo>
                <a:cubicBezTo>
                  <a:pt x="20018558" y="1909715"/>
                  <a:pt x="20017456" y="1911091"/>
                  <a:pt x="20101220" y="1928967"/>
                </a:cubicBezTo>
                <a:cubicBezTo>
                  <a:pt x="20399906" y="1994973"/>
                  <a:pt x="20558616" y="2030039"/>
                  <a:pt x="20600498" y="2033133"/>
                </a:cubicBezTo>
                <a:cubicBezTo>
                  <a:pt x="20723940" y="2046197"/>
                  <a:pt x="20966416" y="2066824"/>
                  <a:pt x="21045772" y="2073356"/>
                </a:cubicBezTo>
                <a:cubicBezTo>
                  <a:pt x="21093164" y="2076450"/>
                  <a:pt x="21142762" y="2079544"/>
                  <a:pt x="21157090" y="2081263"/>
                </a:cubicBezTo>
                <a:cubicBezTo>
                  <a:pt x="21171418" y="2081263"/>
                  <a:pt x="21176928" y="2092608"/>
                  <a:pt x="21170316" y="2103953"/>
                </a:cubicBezTo>
                <a:cubicBezTo>
                  <a:pt x="21162600" y="2116673"/>
                  <a:pt x="21130638" y="2119767"/>
                  <a:pt x="21090960" y="2111860"/>
                </a:cubicBezTo>
                <a:cubicBezTo>
                  <a:pt x="21040260" y="2102234"/>
                  <a:pt x="21025932" y="2106703"/>
                  <a:pt x="21025932" y="2129393"/>
                </a:cubicBezTo>
                <a:cubicBezTo>
                  <a:pt x="21025932" y="2150363"/>
                  <a:pt x="21052384" y="2163771"/>
                  <a:pt x="21104186" y="2173397"/>
                </a:cubicBezTo>
                <a:cubicBezTo>
                  <a:pt x="21146068" y="2179929"/>
                  <a:pt x="21179132" y="2190586"/>
                  <a:pt x="21179132" y="2198837"/>
                </a:cubicBezTo>
                <a:cubicBezTo>
                  <a:pt x="21179132" y="2253842"/>
                  <a:pt x="20738268" y="2232871"/>
                  <a:pt x="20486976" y="2168240"/>
                </a:cubicBezTo>
                <a:cubicBezTo>
                  <a:pt x="20429664" y="2153457"/>
                  <a:pt x="20364636" y="2141425"/>
                  <a:pt x="20343696" y="2141425"/>
                </a:cubicBezTo>
                <a:cubicBezTo>
                  <a:pt x="20305120" y="2143144"/>
                  <a:pt x="20304018" y="2142800"/>
                  <a:pt x="20341492" y="2170303"/>
                </a:cubicBezTo>
                <a:cubicBezTo>
                  <a:pt x="20361330" y="2186461"/>
                  <a:pt x="20372352" y="2206057"/>
                  <a:pt x="20363534" y="2214307"/>
                </a:cubicBezTo>
                <a:cubicBezTo>
                  <a:pt x="20355820" y="2222214"/>
                  <a:pt x="20268748" y="2231840"/>
                  <a:pt x="20168452" y="2236653"/>
                </a:cubicBezTo>
                <a:cubicBezTo>
                  <a:pt x="20068156" y="2240091"/>
                  <a:pt x="19985494" y="2251436"/>
                  <a:pt x="19985494" y="2261062"/>
                </a:cubicBezTo>
                <a:cubicBezTo>
                  <a:pt x="19985494" y="2288564"/>
                  <a:pt x="20057134" y="2317442"/>
                  <a:pt x="20127672" y="2317442"/>
                </a:cubicBezTo>
                <a:cubicBezTo>
                  <a:pt x="20196006" y="2317442"/>
                  <a:pt x="20236786" y="2344601"/>
                  <a:pt x="20193802" y="2362134"/>
                </a:cubicBezTo>
                <a:cubicBezTo>
                  <a:pt x="20178372" y="2366947"/>
                  <a:pt x="20121060" y="2364197"/>
                  <a:pt x="20062644" y="2356289"/>
                </a:cubicBezTo>
                <a:cubicBezTo>
                  <a:pt x="19871972" y="2328787"/>
                  <a:pt x="19773878" y="2322599"/>
                  <a:pt x="19773878" y="2338757"/>
                </a:cubicBezTo>
                <a:cubicBezTo>
                  <a:pt x="19773878" y="2347007"/>
                  <a:pt x="19793718" y="2357321"/>
                  <a:pt x="19815760" y="2362134"/>
                </a:cubicBezTo>
                <a:cubicBezTo>
                  <a:pt x="19849928" y="2368666"/>
                  <a:pt x="19846622" y="2372104"/>
                  <a:pt x="19801432" y="2373823"/>
                </a:cubicBezTo>
                <a:cubicBezTo>
                  <a:pt x="19769470" y="2375198"/>
                  <a:pt x="19733098" y="2365915"/>
                  <a:pt x="19719874" y="2353195"/>
                </a:cubicBezTo>
                <a:cubicBezTo>
                  <a:pt x="19706648" y="2340132"/>
                  <a:pt x="19640518" y="2327412"/>
                  <a:pt x="19572184" y="2325693"/>
                </a:cubicBezTo>
                <a:cubicBezTo>
                  <a:pt x="19502748" y="2322599"/>
                  <a:pt x="19436618" y="2314348"/>
                  <a:pt x="19425596" y="2306097"/>
                </a:cubicBezTo>
                <a:cubicBezTo>
                  <a:pt x="19411268" y="2298190"/>
                  <a:pt x="19405758" y="2303347"/>
                  <a:pt x="19411268" y="2319505"/>
                </a:cubicBezTo>
                <a:cubicBezTo>
                  <a:pt x="19418984" y="2341851"/>
                  <a:pt x="19443230" y="2352852"/>
                  <a:pt x="19561162" y="2386886"/>
                </a:cubicBezTo>
                <a:cubicBezTo>
                  <a:pt x="19657050" y="2412670"/>
                  <a:pt x="19846622" y="2452893"/>
                  <a:pt x="20015252" y="2482114"/>
                </a:cubicBezTo>
                <a:cubicBezTo>
                  <a:pt x="20401008" y="2549839"/>
                  <a:pt x="20471546" y="2571498"/>
                  <a:pt x="20493590" y="2634410"/>
                </a:cubicBezTo>
                <a:cubicBezTo>
                  <a:pt x="20510122" y="2678071"/>
                  <a:pt x="20543186" y="2702823"/>
                  <a:pt x="20642380" y="2744765"/>
                </a:cubicBezTo>
                <a:cubicBezTo>
                  <a:pt x="20711816" y="2773986"/>
                  <a:pt x="20787866" y="2812490"/>
                  <a:pt x="20812114" y="2828648"/>
                </a:cubicBezTo>
                <a:cubicBezTo>
                  <a:pt x="20857302" y="2859244"/>
                  <a:pt x="20858404" y="2859244"/>
                  <a:pt x="20788968" y="2851337"/>
                </a:cubicBezTo>
                <a:cubicBezTo>
                  <a:pt x="20742678" y="2846181"/>
                  <a:pt x="20717328" y="2850993"/>
                  <a:pt x="20717328" y="2865433"/>
                </a:cubicBezTo>
                <a:cubicBezTo>
                  <a:pt x="20717328" y="2879871"/>
                  <a:pt x="20703000" y="2883997"/>
                  <a:pt x="20677650" y="2875746"/>
                </a:cubicBezTo>
                <a:cubicBezTo>
                  <a:pt x="20651198" y="2867839"/>
                  <a:pt x="20630258" y="2872308"/>
                  <a:pt x="20620338" y="2886747"/>
                </a:cubicBezTo>
                <a:cubicBezTo>
                  <a:pt x="20607112" y="2908061"/>
                  <a:pt x="20588376" y="2905655"/>
                  <a:pt x="20520042" y="2879871"/>
                </a:cubicBezTo>
                <a:cubicBezTo>
                  <a:pt x="20426358" y="2842399"/>
                  <a:pt x="20342594" y="2836555"/>
                  <a:pt x="20361330" y="2867495"/>
                </a:cubicBezTo>
                <a:cubicBezTo>
                  <a:pt x="20369046" y="2878840"/>
                  <a:pt x="20328266" y="2886747"/>
                  <a:pt x="20250012" y="2886747"/>
                </a:cubicBezTo>
                <a:cubicBezTo>
                  <a:pt x="20114446" y="2886747"/>
                  <a:pt x="20069258" y="2905999"/>
                  <a:pt x="20089096" y="2954472"/>
                </a:cubicBezTo>
                <a:cubicBezTo>
                  <a:pt x="20100118" y="2985069"/>
                  <a:pt x="20087994" y="2986788"/>
                  <a:pt x="19942510" y="2976818"/>
                </a:cubicBezTo>
                <a:cubicBezTo>
                  <a:pt x="19855438" y="2970630"/>
                  <a:pt x="19769470" y="2963755"/>
                  <a:pt x="19755142" y="2962379"/>
                </a:cubicBezTo>
                <a:cubicBezTo>
                  <a:pt x="19643824" y="2955847"/>
                  <a:pt x="19543528" y="2978537"/>
                  <a:pt x="19465274" y="3027011"/>
                </a:cubicBezTo>
                <a:cubicBezTo>
                  <a:pt x="19418984" y="3057607"/>
                  <a:pt x="19389226" y="3082359"/>
                  <a:pt x="19400246" y="3084079"/>
                </a:cubicBezTo>
                <a:cubicBezTo>
                  <a:pt x="19410166" y="3084079"/>
                  <a:pt x="19464172" y="3083735"/>
                  <a:pt x="19522586" y="3082016"/>
                </a:cubicBezTo>
                <a:cubicBezTo>
                  <a:pt x="19616270" y="3078922"/>
                  <a:pt x="19623986" y="3082016"/>
                  <a:pt x="19600840" y="3109519"/>
                </a:cubicBezTo>
                <a:cubicBezTo>
                  <a:pt x="19579898" y="3137021"/>
                  <a:pt x="19582104" y="3140803"/>
                  <a:pt x="19622882" y="3142522"/>
                </a:cubicBezTo>
                <a:cubicBezTo>
                  <a:pt x="19707750" y="3145616"/>
                  <a:pt x="19859848" y="3138740"/>
                  <a:pt x="19918262" y="3129114"/>
                </a:cubicBezTo>
                <a:cubicBezTo>
                  <a:pt x="20002026" y="3114331"/>
                  <a:pt x="20147512" y="3121207"/>
                  <a:pt x="20165146" y="3140459"/>
                </a:cubicBezTo>
                <a:cubicBezTo>
                  <a:pt x="20199312" y="3172775"/>
                  <a:pt x="20095710" y="3203371"/>
                  <a:pt x="19967860" y="3198558"/>
                </a:cubicBezTo>
                <a:cubicBezTo>
                  <a:pt x="19898422" y="3195121"/>
                  <a:pt x="19814658" y="3195121"/>
                  <a:pt x="19783798" y="3198558"/>
                </a:cubicBezTo>
                <a:lnTo>
                  <a:pt x="19725384" y="3203715"/>
                </a:lnTo>
                <a:lnTo>
                  <a:pt x="19783798" y="3220217"/>
                </a:lnTo>
                <a:cubicBezTo>
                  <a:pt x="19814658" y="3228467"/>
                  <a:pt x="19910546" y="3235687"/>
                  <a:pt x="19995414" y="3237406"/>
                </a:cubicBezTo>
                <a:cubicBezTo>
                  <a:pt x="20080280" y="3239125"/>
                  <a:pt x="20210334" y="3250469"/>
                  <a:pt x="20285282" y="3261815"/>
                </a:cubicBezTo>
                <a:cubicBezTo>
                  <a:pt x="20359126" y="3274878"/>
                  <a:pt x="20458320" y="3284160"/>
                  <a:pt x="20509020" y="3282441"/>
                </a:cubicBezTo>
                <a:cubicBezTo>
                  <a:pt x="20578456" y="3279347"/>
                  <a:pt x="20598294" y="3283817"/>
                  <a:pt x="20589478" y="3304787"/>
                </a:cubicBezTo>
                <a:cubicBezTo>
                  <a:pt x="20580660" y="3334009"/>
                  <a:pt x="20635768" y="3356011"/>
                  <a:pt x="20722838" y="3356011"/>
                </a:cubicBezTo>
                <a:cubicBezTo>
                  <a:pt x="20754802" y="3357730"/>
                  <a:pt x="20775742" y="3366668"/>
                  <a:pt x="20775742" y="3384545"/>
                </a:cubicBezTo>
                <a:cubicBezTo>
                  <a:pt x="20775742" y="3398984"/>
                  <a:pt x="20795582" y="3416861"/>
                  <a:pt x="20819828" y="3423393"/>
                </a:cubicBezTo>
                <a:cubicBezTo>
                  <a:pt x="20882652" y="3438175"/>
                  <a:pt x="20637972" y="3420299"/>
                  <a:pt x="20458320" y="3396233"/>
                </a:cubicBezTo>
                <a:cubicBezTo>
                  <a:pt x="20374556" y="3386264"/>
                  <a:pt x="20178372" y="3376982"/>
                  <a:pt x="20025172" y="3378701"/>
                </a:cubicBezTo>
                <a:cubicBezTo>
                  <a:pt x="19869766" y="3378701"/>
                  <a:pt x="19735304" y="3376638"/>
                  <a:pt x="19725384" y="3373544"/>
                </a:cubicBezTo>
                <a:cubicBezTo>
                  <a:pt x="19714362" y="3370106"/>
                  <a:pt x="19701136" y="3375263"/>
                  <a:pt x="19696728" y="3386608"/>
                </a:cubicBezTo>
                <a:cubicBezTo>
                  <a:pt x="19679094" y="3423736"/>
                  <a:pt x="19909444" y="3497650"/>
                  <a:pt x="20081382" y="3507275"/>
                </a:cubicBezTo>
                <a:cubicBezTo>
                  <a:pt x="20172860" y="3513807"/>
                  <a:pt x="20248910" y="3523777"/>
                  <a:pt x="20255522" y="3531684"/>
                </a:cubicBezTo>
                <a:cubicBezTo>
                  <a:pt x="20261034" y="3539935"/>
                  <a:pt x="20290792" y="3555749"/>
                  <a:pt x="20321652" y="3565719"/>
                </a:cubicBezTo>
                <a:cubicBezTo>
                  <a:pt x="20373454" y="3583252"/>
                  <a:pt x="20364636" y="3587033"/>
                  <a:pt x="20234582" y="3598378"/>
                </a:cubicBezTo>
                <a:cubicBezTo>
                  <a:pt x="20150818" y="3604910"/>
                  <a:pt x="20059338" y="3601472"/>
                  <a:pt x="20015252" y="3590127"/>
                </a:cubicBezTo>
                <a:cubicBezTo>
                  <a:pt x="19974472" y="3578783"/>
                  <a:pt x="19921568" y="3571907"/>
                  <a:pt x="19897320" y="3576720"/>
                </a:cubicBezTo>
                <a:cubicBezTo>
                  <a:pt x="19873074" y="3581533"/>
                  <a:pt x="19800330" y="3578439"/>
                  <a:pt x="19735304" y="3568813"/>
                </a:cubicBezTo>
                <a:cubicBezTo>
                  <a:pt x="19661458" y="3559187"/>
                  <a:pt x="19603044" y="3558843"/>
                  <a:pt x="19584308" y="3571907"/>
                </a:cubicBezTo>
                <a:cubicBezTo>
                  <a:pt x="19556754" y="3588065"/>
                  <a:pt x="19557856" y="3589783"/>
                  <a:pt x="19595328" y="3591503"/>
                </a:cubicBezTo>
                <a:cubicBezTo>
                  <a:pt x="19617372" y="3591503"/>
                  <a:pt x="19641620" y="3600785"/>
                  <a:pt x="19648232" y="3610411"/>
                </a:cubicBezTo>
                <a:cubicBezTo>
                  <a:pt x="19662560" y="3636194"/>
                  <a:pt x="19621780" y="3637225"/>
                  <a:pt x="19472990" y="3609723"/>
                </a:cubicBezTo>
                <a:cubicBezTo>
                  <a:pt x="19406860" y="3598378"/>
                  <a:pt x="19336322" y="3591159"/>
                  <a:pt x="19317584" y="3595971"/>
                </a:cubicBezTo>
                <a:cubicBezTo>
                  <a:pt x="19260272" y="3610754"/>
                  <a:pt x="19383714" y="3652696"/>
                  <a:pt x="19484010" y="3654415"/>
                </a:cubicBezTo>
                <a:cubicBezTo>
                  <a:pt x="19532506" y="3656134"/>
                  <a:pt x="19582104" y="3669541"/>
                  <a:pt x="19597534" y="3684324"/>
                </a:cubicBezTo>
                <a:cubicBezTo>
                  <a:pt x="19614066" y="3701857"/>
                  <a:pt x="19643824" y="3707701"/>
                  <a:pt x="19673582" y="3699794"/>
                </a:cubicBezTo>
                <a:cubicBezTo>
                  <a:pt x="19700034" y="3693262"/>
                  <a:pt x="19733098" y="3698419"/>
                  <a:pt x="19750734" y="3712858"/>
                </a:cubicBezTo>
                <a:cubicBezTo>
                  <a:pt x="19774982" y="3733829"/>
                  <a:pt x="19780492" y="3734173"/>
                  <a:pt x="19787104" y="3714921"/>
                </a:cubicBezTo>
                <a:cubicBezTo>
                  <a:pt x="19792616" y="3701857"/>
                  <a:pt x="19809148" y="3690168"/>
                  <a:pt x="19826782" y="3690168"/>
                </a:cubicBezTo>
                <a:cubicBezTo>
                  <a:pt x="19853234" y="3690168"/>
                  <a:pt x="19855438" y="3692919"/>
                  <a:pt x="19834498" y="3707701"/>
                </a:cubicBezTo>
                <a:cubicBezTo>
                  <a:pt x="19811352" y="3720421"/>
                  <a:pt x="19811352" y="3725578"/>
                  <a:pt x="19834498" y="3735547"/>
                </a:cubicBezTo>
                <a:cubicBezTo>
                  <a:pt x="19852132" y="3741736"/>
                  <a:pt x="19851030" y="3744830"/>
                  <a:pt x="19826782" y="3746549"/>
                </a:cubicBezTo>
                <a:cubicBezTo>
                  <a:pt x="19808046" y="3748267"/>
                  <a:pt x="19792616" y="3758237"/>
                  <a:pt x="19792616" y="3767863"/>
                </a:cubicBezTo>
                <a:cubicBezTo>
                  <a:pt x="19792616" y="3797085"/>
                  <a:pt x="19973370" y="3791928"/>
                  <a:pt x="20004230" y="3762707"/>
                </a:cubicBezTo>
                <a:cubicBezTo>
                  <a:pt x="20025172" y="3743455"/>
                  <a:pt x="20026274" y="3743455"/>
                  <a:pt x="20016354" y="3762707"/>
                </a:cubicBezTo>
                <a:cubicBezTo>
                  <a:pt x="19994310" y="3801554"/>
                  <a:pt x="20047214" y="3811524"/>
                  <a:pt x="20190496" y="3793647"/>
                </a:cubicBezTo>
                <a:cubicBezTo>
                  <a:pt x="20302916" y="3780927"/>
                  <a:pt x="20321652" y="3773020"/>
                  <a:pt x="20321652" y="3740704"/>
                </a:cubicBezTo>
                <a:cubicBezTo>
                  <a:pt x="20321652" y="3704951"/>
                  <a:pt x="20308426" y="3701169"/>
                  <a:pt x="20121060" y="3704607"/>
                </a:cubicBezTo>
                <a:cubicBezTo>
                  <a:pt x="20003128" y="3707701"/>
                  <a:pt x="19909444" y="3719390"/>
                  <a:pt x="19890708" y="3732110"/>
                </a:cubicBezTo>
                <a:cubicBezTo>
                  <a:pt x="19863154" y="3754799"/>
                  <a:pt x="19863154" y="3753768"/>
                  <a:pt x="19890708" y="3723171"/>
                </a:cubicBezTo>
                <a:cubicBezTo>
                  <a:pt x="19914956" y="3695669"/>
                  <a:pt x="19966756" y="3685699"/>
                  <a:pt x="20135388" y="3675729"/>
                </a:cubicBezTo>
                <a:cubicBezTo>
                  <a:pt x="20284178" y="3667822"/>
                  <a:pt x="20349206" y="3671260"/>
                  <a:pt x="20359126" y="3687418"/>
                </a:cubicBezTo>
                <a:cubicBezTo>
                  <a:pt x="20366840" y="3700482"/>
                  <a:pt x="20382272" y="3709764"/>
                  <a:pt x="20393292" y="3709764"/>
                </a:cubicBezTo>
                <a:cubicBezTo>
                  <a:pt x="20403212" y="3709764"/>
                  <a:pt x="20407620" y="3703576"/>
                  <a:pt x="20403212" y="3695325"/>
                </a:cubicBezTo>
                <a:cubicBezTo>
                  <a:pt x="20397702" y="3687418"/>
                  <a:pt x="20466036" y="3682605"/>
                  <a:pt x="20555310" y="3687418"/>
                </a:cubicBezTo>
                <a:cubicBezTo>
                  <a:pt x="20669934" y="3690512"/>
                  <a:pt x="20718430" y="3699450"/>
                  <a:pt x="20726146" y="3718702"/>
                </a:cubicBezTo>
                <a:cubicBezTo>
                  <a:pt x="20730554" y="3734860"/>
                  <a:pt x="20727248" y="3752737"/>
                  <a:pt x="20717328" y="3757550"/>
                </a:cubicBezTo>
                <a:cubicBezTo>
                  <a:pt x="20706306" y="3764081"/>
                  <a:pt x="20698592" y="3756862"/>
                  <a:pt x="20698592" y="3740704"/>
                </a:cubicBezTo>
                <a:cubicBezTo>
                  <a:pt x="20698592" y="3722827"/>
                  <a:pt x="20689774" y="3709764"/>
                  <a:pt x="20678752" y="3709764"/>
                </a:cubicBezTo>
                <a:cubicBezTo>
                  <a:pt x="20668832" y="3709764"/>
                  <a:pt x="20658914" y="3727641"/>
                  <a:pt x="20658914" y="3748611"/>
                </a:cubicBezTo>
                <a:cubicBezTo>
                  <a:pt x="20658914" y="3776114"/>
                  <a:pt x="20646790" y="3788490"/>
                  <a:pt x="20615930" y="3788490"/>
                </a:cubicBezTo>
                <a:cubicBezTo>
                  <a:pt x="20576252" y="3790209"/>
                  <a:pt x="20576252" y="3792272"/>
                  <a:pt x="20611520" y="3806711"/>
                </a:cubicBezTo>
                <a:cubicBezTo>
                  <a:pt x="20654504" y="3824587"/>
                  <a:pt x="20632462" y="3841089"/>
                  <a:pt x="20545390" y="3851059"/>
                </a:cubicBezTo>
                <a:cubicBezTo>
                  <a:pt x="20517836" y="3854153"/>
                  <a:pt x="20501304" y="3864466"/>
                  <a:pt x="20505714" y="3874436"/>
                </a:cubicBezTo>
                <a:cubicBezTo>
                  <a:pt x="20515632" y="3891969"/>
                  <a:pt x="20719532" y="3892657"/>
                  <a:pt x="20884856" y="3873061"/>
                </a:cubicBezTo>
                <a:cubicBezTo>
                  <a:pt x="20947680" y="3866529"/>
                  <a:pt x="20987356" y="3869967"/>
                  <a:pt x="20995072" y="3884749"/>
                </a:cubicBezTo>
                <a:cubicBezTo>
                  <a:pt x="21003890" y="3897469"/>
                  <a:pt x="20991766" y="3905033"/>
                  <a:pt x="20958700" y="3905033"/>
                </a:cubicBezTo>
                <a:cubicBezTo>
                  <a:pt x="20931146" y="3905033"/>
                  <a:pt x="20882652" y="3918097"/>
                  <a:pt x="20851792" y="3935973"/>
                </a:cubicBezTo>
                <a:cubicBezTo>
                  <a:pt x="20818726" y="3952131"/>
                  <a:pt x="20783458" y="3963132"/>
                  <a:pt x="20771334" y="3960038"/>
                </a:cubicBezTo>
                <a:cubicBezTo>
                  <a:pt x="20758108" y="3958319"/>
                  <a:pt x="20727248" y="3966570"/>
                  <a:pt x="20703000" y="3979633"/>
                </a:cubicBezTo>
                <a:cubicBezTo>
                  <a:pt x="20678752" y="3994073"/>
                  <a:pt x="20658914" y="3998542"/>
                  <a:pt x="20658914" y="3993729"/>
                </a:cubicBezTo>
                <a:cubicBezTo>
                  <a:pt x="20658914" y="3987197"/>
                  <a:pt x="20633564" y="3995447"/>
                  <a:pt x="20600498" y="4013324"/>
                </a:cubicBezTo>
                <a:cubicBezTo>
                  <a:pt x="20540982" y="4045640"/>
                  <a:pt x="20539880" y="4081737"/>
                  <a:pt x="20600498" y="4081737"/>
                </a:cubicBezTo>
                <a:cubicBezTo>
                  <a:pt x="20619236" y="4081737"/>
                  <a:pt x="20640176" y="4087581"/>
                  <a:pt x="20646790" y="4094113"/>
                </a:cubicBezTo>
                <a:cubicBezTo>
                  <a:pt x="20660016" y="4108896"/>
                  <a:pt x="21236446" y="4124023"/>
                  <a:pt x="21478920" y="4117491"/>
                </a:cubicBezTo>
                <a:cubicBezTo>
                  <a:pt x="21553868" y="4116115"/>
                  <a:pt x="21653062" y="4116115"/>
                  <a:pt x="21700454" y="4117491"/>
                </a:cubicBezTo>
                <a:cubicBezTo>
                  <a:pt x="21957258" y="4125741"/>
                  <a:pt x="22206346" y="4120585"/>
                  <a:pt x="22317664" y="4104427"/>
                </a:cubicBezTo>
                <a:cubicBezTo>
                  <a:pt x="22388202" y="4094801"/>
                  <a:pt x="22444412" y="4094801"/>
                  <a:pt x="22448820" y="4104427"/>
                </a:cubicBezTo>
                <a:cubicBezTo>
                  <a:pt x="22452128" y="4114053"/>
                  <a:pt x="22508338" y="4120929"/>
                  <a:pt x="22573366" y="4120929"/>
                </a:cubicBezTo>
                <a:cubicBezTo>
                  <a:pt x="22740894" y="4120929"/>
                  <a:pt x="22687990" y="4154619"/>
                  <a:pt x="22499520" y="4167683"/>
                </a:cubicBezTo>
                <a:cubicBezTo>
                  <a:pt x="22415756" y="4174215"/>
                  <a:pt x="22309948" y="4183841"/>
                  <a:pt x="22268066" y="4190373"/>
                </a:cubicBezTo>
                <a:cubicBezTo>
                  <a:pt x="22226184" y="4196561"/>
                  <a:pt x="22153442" y="4205499"/>
                  <a:pt x="22107152" y="4210656"/>
                </a:cubicBezTo>
                <a:cubicBezTo>
                  <a:pt x="22045430" y="4218563"/>
                  <a:pt x="22028898" y="4227157"/>
                  <a:pt x="22048736" y="4240221"/>
                </a:cubicBezTo>
                <a:cubicBezTo>
                  <a:pt x="22063064" y="4249847"/>
                  <a:pt x="22067474" y="4257754"/>
                  <a:pt x="22056452" y="4257754"/>
                </a:cubicBezTo>
                <a:cubicBezTo>
                  <a:pt x="22046532" y="4257754"/>
                  <a:pt x="22025592" y="4246065"/>
                  <a:pt x="22010162" y="4233002"/>
                </a:cubicBezTo>
                <a:cubicBezTo>
                  <a:pt x="21989220" y="4213750"/>
                  <a:pt x="21982608" y="4213750"/>
                  <a:pt x="21975994" y="4233002"/>
                </a:cubicBezTo>
                <a:cubicBezTo>
                  <a:pt x="21971586" y="4246065"/>
                  <a:pt x="21941828" y="4257754"/>
                  <a:pt x="21910966" y="4257754"/>
                </a:cubicBezTo>
                <a:cubicBezTo>
                  <a:pt x="21879004" y="4257754"/>
                  <a:pt x="21855858" y="4266349"/>
                  <a:pt x="21855858" y="4275975"/>
                </a:cubicBezTo>
                <a:cubicBezTo>
                  <a:pt x="21855858" y="4285601"/>
                  <a:pt x="21837122" y="4299008"/>
                  <a:pt x="21815080" y="4303821"/>
                </a:cubicBezTo>
                <a:cubicBezTo>
                  <a:pt x="21751154" y="4321698"/>
                  <a:pt x="21789730" y="4361233"/>
                  <a:pt x="21855858" y="4346450"/>
                </a:cubicBezTo>
                <a:cubicBezTo>
                  <a:pt x="21890026" y="4338543"/>
                  <a:pt x="21913172" y="4341981"/>
                  <a:pt x="21913172" y="4355045"/>
                </a:cubicBezTo>
                <a:cubicBezTo>
                  <a:pt x="21913172" y="4366389"/>
                  <a:pt x="21887822" y="4376359"/>
                  <a:pt x="21855858" y="4376359"/>
                </a:cubicBezTo>
                <a:cubicBezTo>
                  <a:pt x="21780912" y="4376359"/>
                  <a:pt x="21624406" y="4417613"/>
                  <a:pt x="21624406" y="4438584"/>
                </a:cubicBezTo>
                <a:cubicBezTo>
                  <a:pt x="21624406" y="4446835"/>
                  <a:pt x="21677310" y="4455085"/>
                  <a:pt x="21744540" y="4455085"/>
                </a:cubicBezTo>
                <a:cubicBezTo>
                  <a:pt x="21810670" y="4456461"/>
                  <a:pt x="21912070" y="4465055"/>
                  <a:pt x="21969382" y="4473306"/>
                </a:cubicBezTo>
                <a:cubicBezTo>
                  <a:pt x="22027796" y="4481213"/>
                  <a:pt x="22201938" y="4478807"/>
                  <a:pt x="22357342" y="4469181"/>
                </a:cubicBezTo>
                <a:cubicBezTo>
                  <a:pt x="22549118" y="4454742"/>
                  <a:pt x="22658232" y="4454742"/>
                  <a:pt x="22695704" y="4469181"/>
                </a:cubicBezTo>
                <a:cubicBezTo>
                  <a:pt x="22739792" y="4485339"/>
                  <a:pt x="22719952" y="4487745"/>
                  <a:pt x="22606430" y="4479495"/>
                </a:cubicBezTo>
                <a:cubicBezTo>
                  <a:pt x="22514950" y="4474681"/>
                  <a:pt x="22470864" y="4477431"/>
                  <a:pt x="22487396" y="4488777"/>
                </a:cubicBezTo>
                <a:cubicBezTo>
                  <a:pt x="22520462" y="4512841"/>
                  <a:pt x="22363954" y="4532781"/>
                  <a:pt x="22140216" y="4532781"/>
                </a:cubicBezTo>
                <a:cubicBezTo>
                  <a:pt x="22045430" y="4532781"/>
                  <a:pt x="21955054" y="4541375"/>
                  <a:pt x="21936316" y="4551001"/>
                </a:cubicBezTo>
                <a:cubicBezTo>
                  <a:pt x="21918682" y="4560627"/>
                  <a:pt x="21881208" y="4576441"/>
                  <a:pt x="21855858" y="4587786"/>
                </a:cubicBezTo>
                <a:cubicBezTo>
                  <a:pt x="21821692" y="4602569"/>
                  <a:pt x="21817284" y="4608757"/>
                  <a:pt x="21841530" y="4610475"/>
                </a:cubicBezTo>
                <a:cubicBezTo>
                  <a:pt x="21859166" y="4610475"/>
                  <a:pt x="21874596" y="4620789"/>
                  <a:pt x="21874596" y="4632134"/>
                </a:cubicBezTo>
                <a:cubicBezTo>
                  <a:pt x="21874596" y="4643135"/>
                  <a:pt x="21948440" y="4647604"/>
                  <a:pt x="22075188" y="4644167"/>
                </a:cubicBezTo>
                <a:cubicBezTo>
                  <a:pt x="22227286" y="4639353"/>
                  <a:pt x="22273578" y="4642791"/>
                  <a:pt x="22265862" y="4660668"/>
                </a:cubicBezTo>
                <a:cubicBezTo>
                  <a:pt x="22260352" y="4675107"/>
                  <a:pt x="22237206" y="4685077"/>
                  <a:pt x="22215164" y="4685077"/>
                </a:cubicBezTo>
                <a:cubicBezTo>
                  <a:pt x="22001344" y="4686795"/>
                  <a:pt x="21516394" y="4715673"/>
                  <a:pt x="21437038" y="4731831"/>
                </a:cubicBezTo>
                <a:cubicBezTo>
                  <a:pt x="21380828" y="4741801"/>
                  <a:pt x="21326822" y="4745926"/>
                  <a:pt x="21318004" y="4741113"/>
                </a:cubicBezTo>
                <a:cubicBezTo>
                  <a:pt x="21309188" y="4734581"/>
                  <a:pt x="21270612" y="4739738"/>
                  <a:pt x="21232036" y="4749364"/>
                </a:cubicBezTo>
                <a:cubicBezTo>
                  <a:pt x="21180234" y="4764147"/>
                  <a:pt x="21140558" y="4762084"/>
                  <a:pt x="21079938" y="4741113"/>
                </a:cubicBezTo>
                <a:cubicBezTo>
                  <a:pt x="21000582" y="4715329"/>
                  <a:pt x="20749290" y="4710861"/>
                  <a:pt x="20725042" y="4735269"/>
                </a:cubicBezTo>
                <a:cubicBezTo>
                  <a:pt x="20718430" y="4741801"/>
                  <a:pt x="20758108" y="4753145"/>
                  <a:pt x="20812114" y="4759677"/>
                </a:cubicBezTo>
                <a:cubicBezTo>
                  <a:pt x="20866120" y="4767929"/>
                  <a:pt x="20904694" y="4780649"/>
                  <a:pt x="20899184" y="4790274"/>
                </a:cubicBezTo>
                <a:cubicBezTo>
                  <a:pt x="20893674" y="4799900"/>
                  <a:pt x="20903592" y="4807807"/>
                  <a:pt x="20920126" y="4807807"/>
                </a:cubicBezTo>
                <a:cubicBezTo>
                  <a:pt x="20937760" y="4807807"/>
                  <a:pt x="20945474" y="4798181"/>
                  <a:pt x="20937760" y="4785117"/>
                </a:cubicBezTo>
                <a:cubicBezTo>
                  <a:pt x="20923432" y="4761053"/>
                  <a:pt x="21163702" y="4782023"/>
                  <a:pt x="21179132" y="4807807"/>
                </a:cubicBezTo>
                <a:cubicBezTo>
                  <a:pt x="21197870" y="4833591"/>
                  <a:pt x="21563786" y="4833591"/>
                  <a:pt x="21594648" y="4807807"/>
                </a:cubicBezTo>
                <a:cubicBezTo>
                  <a:pt x="21604566" y="4798181"/>
                  <a:pt x="21782014" y="4786493"/>
                  <a:pt x="21985914" y="4779961"/>
                </a:cubicBezTo>
                <a:cubicBezTo>
                  <a:pt x="22190916" y="4775148"/>
                  <a:pt x="22363954" y="4766209"/>
                  <a:pt x="22370568" y="4759677"/>
                </a:cubicBezTo>
                <a:cubicBezTo>
                  <a:pt x="22377180" y="4753145"/>
                  <a:pt x="22367262" y="4748333"/>
                  <a:pt x="22350728" y="4748333"/>
                </a:cubicBezTo>
                <a:cubicBezTo>
                  <a:pt x="22333094" y="4748333"/>
                  <a:pt x="22315460" y="4741801"/>
                  <a:pt x="22308846" y="4731831"/>
                </a:cubicBezTo>
                <a:cubicBezTo>
                  <a:pt x="22302234" y="4722205"/>
                  <a:pt x="22336400" y="4721861"/>
                  <a:pt x="22383794" y="4730112"/>
                </a:cubicBezTo>
                <a:cubicBezTo>
                  <a:pt x="22430084" y="4739738"/>
                  <a:pt x="22591000" y="4743519"/>
                  <a:pt x="22741996" y="4740425"/>
                </a:cubicBezTo>
                <a:cubicBezTo>
                  <a:pt x="22891890" y="4736988"/>
                  <a:pt x="23007616" y="4740082"/>
                  <a:pt x="22998798" y="4748333"/>
                </a:cubicBezTo>
                <a:cubicBezTo>
                  <a:pt x="22989982" y="4756239"/>
                  <a:pt x="22818044" y="4772397"/>
                  <a:pt x="22616350" y="4785117"/>
                </a:cubicBezTo>
                <a:cubicBezTo>
                  <a:pt x="22413552" y="4798181"/>
                  <a:pt x="22071882" y="4822246"/>
                  <a:pt x="21855858" y="4838404"/>
                </a:cubicBezTo>
                <a:cubicBezTo>
                  <a:pt x="21205584" y="4886877"/>
                  <a:pt x="20709612" y="4895472"/>
                  <a:pt x="20553106" y="4859719"/>
                </a:cubicBezTo>
                <a:cubicBezTo>
                  <a:pt x="20469342" y="4841841"/>
                  <a:pt x="20347002" y="4831872"/>
                  <a:pt x="20223560" y="4835310"/>
                </a:cubicBezTo>
                <a:cubicBezTo>
                  <a:pt x="20070360" y="4838404"/>
                  <a:pt x="20029580" y="4834622"/>
                  <a:pt x="20037296" y="4813651"/>
                </a:cubicBezTo>
                <a:cubicBezTo>
                  <a:pt x="20043908" y="4797493"/>
                  <a:pt x="20027376" y="4784773"/>
                  <a:pt x="19993208" y="4776867"/>
                </a:cubicBezTo>
                <a:cubicBezTo>
                  <a:pt x="19962348" y="4770335"/>
                  <a:pt x="19911648" y="4751427"/>
                  <a:pt x="19881890" y="4735269"/>
                </a:cubicBezTo>
                <a:cubicBezTo>
                  <a:pt x="19836702" y="4709141"/>
                  <a:pt x="19730894" y="4702609"/>
                  <a:pt x="19263578" y="4696421"/>
                </a:cubicBezTo>
                <a:cubicBezTo>
                  <a:pt x="18954974" y="4692983"/>
                  <a:pt x="18660698" y="4697453"/>
                  <a:pt x="18611100" y="4705360"/>
                </a:cubicBezTo>
                <a:cubicBezTo>
                  <a:pt x="18553788" y="4716705"/>
                  <a:pt x="18516314" y="4717049"/>
                  <a:pt x="18509702" y="4704329"/>
                </a:cubicBezTo>
                <a:cubicBezTo>
                  <a:pt x="18495374" y="4681639"/>
                  <a:pt x="18330050" y="4704329"/>
                  <a:pt x="18292576" y="4735269"/>
                </a:cubicBezTo>
                <a:cubicBezTo>
                  <a:pt x="18274942" y="4749708"/>
                  <a:pt x="18263920" y="4749708"/>
                  <a:pt x="18254000" y="4731831"/>
                </a:cubicBezTo>
                <a:cubicBezTo>
                  <a:pt x="18242978" y="4714298"/>
                  <a:pt x="18229752" y="4718767"/>
                  <a:pt x="18205506" y="4746270"/>
                </a:cubicBezTo>
                <a:cubicBezTo>
                  <a:pt x="18171338" y="4783399"/>
                  <a:pt x="18173542" y="4783399"/>
                  <a:pt x="18236366" y="4768959"/>
                </a:cubicBezTo>
                <a:cubicBezTo>
                  <a:pt x="18272738" y="4760709"/>
                  <a:pt x="18349888" y="4758990"/>
                  <a:pt x="18410508" y="4763803"/>
                </a:cubicBezTo>
                <a:cubicBezTo>
                  <a:pt x="18470024" y="4768616"/>
                  <a:pt x="18544970" y="4764491"/>
                  <a:pt x="18576934" y="4751427"/>
                </a:cubicBezTo>
                <a:cubicBezTo>
                  <a:pt x="18615508" y="4738363"/>
                  <a:pt x="18637552" y="4738363"/>
                  <a:pt x="18637552" y="4751427"/>
                </a:cubicBezTo>
                <a:cubicBezTo>
                  <a:pt x="18637552" y="4762771"/>
                  <a:pt x="18683842" y="4769303"/>
                  <a:pt x="18746666" y="4767585"/>
                </a:cubicBezTo>
                <a:cubicBezTo>
                  <a:pt x="18808386" y="4766209"/>
                  <a:pt x="19031024" y="4764147"/>
                  <a:pt x="19242638" y="4765865"/>
                </a:cubicBezTo>
                <a:cubicBezTo>
                  <a:pt x="19638314" y="4767241"/>
                  <a:pt x="19741916" y="4786837"/>
                  <a:pt x="19423392" y="4798181"/>
                </a:cubicBezTo>
                <a:cubicBezTo>
                  <a:pt x="19225004" y="4806432"/>
                  <a:pt x="19091642" y="4846311"/>
                  <a:pt x="19111480" y="4894785"/>
                </a:cubicBezTo>
                <a:cubicBezTo>
                  <a:pt x="19118094" y="4910942"/>
                  <a:pt x="19111480" y="4924006"/>
                  <a:pt x="19100460" y="4924006"/>
                </a:cubicBezTo>
                <a:cubicBezTo>
                  <a:pt x="19087234" y="4924006"/>
                  <a:pt x="19082824" y="4917474"/>
                  <a:pt x="19088336" y="4907848"/>
                </a:cubicBezTo>
                <a:cubicBezTo>
                  <a:pt x="19102664" y="4885159"/>
                  <a:pt x="19054168" y="4865563"/>
                  <a:pt x="18982528" y="4865563"/>
                </a:cubicBezTo>
                <a:cubicBezTo>
                  <a:pt x="18916398" y="4865907"/>
                  <a:pt x="18904274" y="4905098"/>
                  <a:pt x="18969302" y="4906473"/>
                </a:cubicBezTo>
                <a:cubicBezTo>
                  <a:pt x="19010082" y="4908192"/>
                  <a:pt x="19010082" y="4907848"/>
                  <a:pt x="18974812" y="4924006"/>
                </a:cubicBezTo>
                <a:cubicBezTo>
                  <a:pt x="18953872" y="4933632"/>
                  <a:pt x="18906480" y="4936726"/>
                  <a:pt x="18872312" y="4930537"/>
                </a:cubicBezTo>
                <a:cubicBezTo>
                  <a:pt x="18837042" y="4925725"/>
                  <a:pt x="18810592" y="4929163"/>
                  <a:pt x="18810592" y="4940507"/>
                </a:cubicBezTo>
                <a:cubicBezTo>
                  <a:pt x="18810592" y="4950133"/>
                  <a:pt x="18862392" y="4963197"/>
                  <a:pt x="18926318" y="4968010"/>
                </a:cubicBezTo>
                <a:cubicBezTo>
                  <a:pt x="19036534" y="4976261"/>
                  <a:pt x="19080620" y="4990700"/>
                  <a:pt x="19057474" y="5015109"/>
                </a:cubicBezTo>
                <a:cubicBezTo>
                  <a:pt x="19040942" y="5029547"/>
                  <a:pt x="18985834" y="5028172"/>
                  <a:pt x="18887742" y="5006857"/>
                </a:cubicBezTo>
                <a:cubicBezTo>
                  <a:pt x="18763198" y="4981074"/>
                  <a:pt x="17821954" y="5003763"/>
                  <a:pt x="17791094" y="5034360"/>
                </a:cubicBezTo>
                <a:cubicBezTo>
                  <a:pt x="17781174" y="5043986"/>
                  <a:pt x="17915638" y="5047080"/>
                  <a:pt x="18529540" y="5051893"/>
                </a:cubicBezTo>
                <a:cubicBezTo>
                  <a:pt x="19048658" y="5054987"/>
                  <a:pt x="19037636" y="5055675"/>
                  <a:pt x="19007878" y="5084897"/>
                </a:cubicBezTo>
                <a:cubicBezTo>
                  <a:pt x="18995754" y="5096241"/>
                  <a:pt x="18975916" y="5098647"/>
                  <a:pt x="18961588" y="5088678"/>
                </a:cubicBezTo>
                <a:cubicBezTo>
                  <a:pt x="18930726" y="5069426"/>
                  <a:pt x="18635348" y="5078709"/>
                  <a:pt x="18607794" y="5100023"/>
                </a:cubicBezTo>
                <a:cubicBezTo>
                  <a:pt x="18596772" y="5107930"/>
                  <a:pt x="18423732" y="5113431"/>
                  <a:pt x="18220936" y="5110337"/>
                </a:cubicBezTo>
                <a:cubicBezTo>
                  <a:pt x="18021444" y="5106899"/>
                  <a:pt x="17674264" y="5103461"/>
                  <a:pt x="17451628" y="5101741"/>
                </a:cubicBezTo>
                <a:cubicBezTo>
                  <a:pt x="17230094" y="5100367"/>
                  <a:pt x="17011866" y="5090053"/>
                  <a:pt x="16969984" y="5080427"/>
                </a:cubicBezTo>
                <a:cubicBezTo>
                  <a:pt x="16874096" y="5057737"/>
                  <a:pt x="16329628" y="5043986"/>
                  <a:pt x="16310892" y="5063238"/>
                </a:cubicBezTo>
                <a:cubicBezTo>
                  <a:pt x="16289952" y="5082833"/>
                  <a:pt x="16093768" y="5095897"/>
                  <a:pt x="16104788" y="5076645"/>
                </a:cubicBezTo>
                <a:cubicBezTo>
                  <a:pt x="16110300" y="5068395"/>
                  <a:pt x="16143364" y="5061863"/>
                  <a:pt x="16176428" y="5060144"/>
                </a:cubicBezTo>
                <a:cubicBezTo>
                  <a:pt x="16227128" y="5060144"/>
                  <a:pt x="16231536" y="5056706"/>
                  <a:pt x="16199574" y="5043986"/>
                </a:cubicBezTo>
                <a:cubicBezTo>
                  <a:pt x="16154386" y="5026109"/>
                  <a:pt x="16012208" y="5041236"/>
                  <a:pt x="15995676" y="5065301"/>
                </a:cubicBezTo>
                <a:cubicBezTo>
                  <a:pt x="15989062" y="5074927"/>
                  <a:pt x="15918524" y="5083865"/>
                  <a:pt x="15836964" y="5085584"/>
                </a:cubicBezTo>
                <a:cubicBezTo>
                  <a:pt x="15754302" y="5088678"/>
                  <a:pt x="15688172" y="5093835"/>
                  <a:pt x="15688172" y="5097273"/>
                </a:cubicBezTo>
                <a:cubicBezTo>
                  <a:pt x="15688172" y="5123057"/>
                  <a:pt x="15835862" y="5140933"/>
                  <a:pt x="16092664" y="5146090"/>
                </a:cubicBezTo>
                <a:cubicBezTo>
                  <a:pt x="16261296" y="5147465"/>
                  <a:pt x="16394656" y="5157435"/>
                  <a:pt x="16388044" y="5165341"/>
                </a:cubicBezTo>
                <a:cubicBezTo>
                  <a:pt x="16383636" y="5173593"/>
                  <a:pt x="16359388" y="5179781"/>
                  <a:pt x="16335140" y="5179781"/>
                </a:cubicBezTo>
                <a:cubicBezTo>
                  <a:pt x="16309790" y="5179781"/>
                  <a:pt x="16276724" y="5192845"/>
                  <a:pt x="16260192" y="5207283"/>
                </a:cubicBezTo>
                <a:cubicBezTo>
                  <a:pt x="16234844" y="5234786"/>
                  <a:pt x="16198472" y="5231004"/>
                  <a:pt x="16060702" y="5188719"/>
                </a:cubicBezTo>
                <a:cubicBezTo>
                  <a:pt x="16035352" y="5180812"/>
                  <a:pt x="15968120" y="5198001"/>
                  <a:pt x="15879948" y="5232035"/>
                </a:cubicBezTo>
                <a:cubicBezTo>
                  <a:pt x="15728952" y="5291854"/>
                  <a:pt x="15730054" y="5311793"/>
                  <a:pt x="15885460" y="5277759"/>
                </a:cubicBezTo>
                <a:cubicBezTo>
                  <a:pt x="15959304" y="5261601"/>
                  <a:pt x="16021024" y="5262289"/>
                  <a:pt x="16126832" y="5280165"/>
                </a:cubicBezTo>
                <a:cubicBezTo>
                  <a:pt x="16329628" y="5312481"/>
                  <a:pt x="16278930" y="5341359"/>
                  <a:pt x="16035352" y="5330013"/>
                </a:cubicBezTo>
                <a:cubicBezTo>
                  <a:pt x="15919626" y="5325201"/>
                  <a:pt x="15820432" y="5325545"/>
                  <a:pt x="15816024" y="5332077"/>
                </a:cubicBezTo>
                <a:cubicBezTo>
                  <a:pt x="15809410" y="5336889"/>
                  <a:pt x="15759812" y="5343077"/>
                  <a:pt x="15701398" y="5346515"/>
                </a:cubicBezTo>
                <a:cubicBezTo>
                  <a:pt x="15645188" y="5347891"/>
                  <a:pt x="15588978" y="5355797"/>
                  <a:pt x="15575752" y="5363705"/>
                </a:cubicBezTo>
                <a:cubicBezTo>
                  <a:pt x="15564730" y="5371955"/>
                  <a:pt x="15552606" y="5370237"/>
                  <a:pt x="15552606" y="5360611"/>
                </a:cubicBezTo>
                <a:cubicBezTo>
                  <a:pt x="15552606" y="5352703"/>
                  <a:pt x="15489784" y="5344453"/>
                  <a:pt x="15411530" y="5344453"/>
                </a:cubicBezTo>
                <a:cubicBezTo>
                  <a:pt x="15332174" y="5345828"/>
                  <a:pt x="15278168" y="5353047"/>
                  <a:pt x="15291396" y="5362673"/>
                </a:cubicBezTo>
                <a:cubicBezTo>
                  <a:pt x="15302416" y="5370580"/>
                  <a:pt x="15284782" y="5372299"/>
                  <a:pt x="15252820" y="5365767"/>
                </a:cubicBezTo>
                <a:cubicBezTo>
                  <a:pt x="15205426" y="5357860"/>
                  <a:pt x="15185588" y="5361642"/>
                  <a:pt x="15172360" y="5386051"/>
                </a:cubicBezTo>
                <a:cubicBezTo>
                  <a:pt x="15160238" y="5410459"/>
                  <a:pt x="15142604" y="5415959"/>
                  <a:pt x="15110640" y="5404615"/>
                </a:cubicBezTo>
                <a:cubicBezTo>
                  <a:pt x="15065452" y="5390176"/>
                  <a:pt x="15064350" y="5389488"/>
                  <a:pt x="15122764" y="5358547"/>
                </a:cubicBezTo>
                <a:cubicBezTo>
                  <a:pt x="15154728" y="5341015"/>
                  <a:pt x="15177872" y="5315231"/>
                  <a:pt x="15172360" y="5302167"/>
                </a:cubicBezTo>
                <a:cubicBezTo>
                  <a:pt x="15166850" y="5284635"/>
                  <a:pt x="15197712" y="5277759"/>
                  <a:pt x="15289190" y="5277759"/>
                </a:cubicBezTo>
                <a:cubicBezTo>
                  <a:pt x="15357524" y="5277759"/>
                  <a:pt x="15455616" y="5263663"/>
                  <a:pt x="15507418" y="5249225"/>
                </a:cubicBezTo>
                <a:cubicBezTo>
                  <a:pt x="15559220" y="5233067"/>
                  <a:pt x="15623144" y="5218628"/>
                  <a:pt x="15649596" y="5218628"/>
                </a:cubicBezTo>
                <a:cubicBezTo>
                  <a:pt x="15699194" y="5216909"/>
                  <a:pt x="15810512" y="5162935"/>
                  <a:pt x="15776344" y="5158122"/>
                </a:cubicBezTo>
                <a:cubicBezTo>
                  <a:pt x="15645188" y="5135433"/>
                  <a:pt x="15512928" y="5150215"/>
                  <a:pt x="15316744" y="5213471"/>
                </a:cubicBezTo>
                <a:cubicBezTo>
                  <a:pt x="15253920" y="5232723"/>
                  <a:pt x="15216448" y="5236161"/>
                  <a:pt x="15201016" y="5221722"/>
                </a:cubicBezTo>
                <a:cubicBezTo>
                  <a:pt x="15185588" y="5208659"/>
                  <a:pt x="15153624" y="5212783"/>
                  <a:pt x="15100720" y="5232035"/>
                </a:cubicBezTo>
                <a:cubicBezTo>
                  <a:pt x="15057736" y="5248193"/>
                  <a:pt x="14997118" y="5268821"/>
                  <a:pt x="14966256" y="5277071"/>
                </a:cubicBezTo>
                <a:lnTo>
                  <a:pt x="14907844" y="5293229"/>
                </a:lnTo>
                <a:lnTo>
                  <a:pt x="14959644" y="5294261"/>
                </a:lnTo>
                <a:cubicBezTo>
                  <a:pt x="14989404" y="5295979"/>
                  <a:pt x="15032388" y="5289103"/>
                  <a:pt x="15058840" y="5277759"/>
                </a:cubicBezTo>
                <a:cubicBezTo>
                  <a:pt x="15084188" y="5268133"/>
                  <a:pt x="15112844" y="5265383"/>
                  <a:pt x="15118356" y="5271571"/>
                </a:cubicBezTo>
                <a:cubicBezTo>
                  <a:pt x="15141500" y="5295979"/>
                  <a:pt x="15022468" y="5337921"/>
                  <a:pt x="14907844" y="5344453"/>
                </a:cubicBezTo>
                <a:cubicBezTo>
                  <a:pt x="14843918" y="5347547"/>
                  <a:pt x="14744724" y="5368861"/>
                  <a:pt x="14688512" y="5388457"/>
                </a:cubicBezTo>
                <a:cubicBezTo>
                  <a:pt x="14592624" y="5422491"/>
                  <a:pt x="14587114" y="5422835"/>
                  <a:pt x="14568378" y="5390519"/>
                </a:cubicBezTo>
                <a:cubicBezTo>
                  <a:pt x="14557356" y="5372643"/>
                  <a:pt x="14536416" y="5355453"/>
                  <a:pt x="14522088" y="5355453"/>
                </a:cubicBezTo>
                <a:cubicBezTo>
                  <a:pt x="14505556" y="5355453"/>
                  <a:pt x="14493432" y="5349265"/>
                  <a:pt x="14493432" y="5341359"/>
                </a:cubicBezTo>
                <a:cubicBezTo>
                  <a:pt x="14493432" y="5333108"/>
                  <a:pt x="14569480" y="5308699"/>
                  <a:pt x="14663164" y="5289103"/>
                </a:cubicBezTo>
                <a:cubicBezTo>
                  <a:pt x="14929886" y="5232723"/>
                  <a:pt x="15025774" y="5184593"/>
                  <a:pt x="14878084" y="5182875"/>
                </a:cubicBezTo>
                <a:cubicBezTo>
                  <a:pt x="14816364" y="5182875"/>
                  <a:pt x="14802036" y="5187687"/>
                  <a:pt x="14809752" y="5210377"/>
                </a:cubicBezTo>
                <a:cubicBezTo>
                  <a:pt x="14816364" y="5229629"/>
                  <a:pt x="14806444" y="5237880"/>
                  <a:pt x="14772276" y="5237880"/>
                </a:cubicBezTo>
                <a:cubicBezTo>
                  <a:pt x="14746928" y="5237880"/>
                  <a:pt x="14724884" y="5229973"/>
                  <a:pt x="14724884" y="5218628"/>
                </a:cubicBezTo>
                <a:cubicBezTo>
                  <a:pt x="14724884" y="5209002"/>
                  <a:pt x="14739212" y="5199033"/>
                  <a:pt x="14754644" y="5199033"/>
                </a:cubicBezTo>
                <a:cubicBezTo>
                  <a:pt x="14771176" y="5199033"/>
                  <a:pt x="14781094" y="5190781"/>
                  <a:pt x="14774482" y="5182875"/>
                </a:cubicBezTo>
                <a:cubicBezTo>
                  <a:pt x="14764562" y="5164998"/>
                  <a:pt x="15034592" y="5121337"/>
                  <a:pt x="15155828" y="5121337"/>
                </a:cubicBezTo>
                <a:cubicBezTo>
                  <a:pt x="15195508" y="5121337"/>
                  <a:pt x="15223060" y="5113087"/>
                  <a:pt x="15216448" y="5101741"/>
                </a:cubicBezTo>
                <a:cubicBezTo>
                  <a:pt x="15210936" y="5092116"/>
                  <a:pt x="15244002" y="5087647"/>
                  <a:pt x="15295804" y="5090741"/>
                </a:cubicBezTo>
                <a:cubicBezTo>
                  <a:pt x="15382874" y="5097273"/>
                  <a:pt x="15453412" y="5064613"/>
                  <a:pt x="15422552" y="5032297"/>
                </a:cubicBezTo>
                <a:cubicBezTo>
                  <a:pt x="15415940" y="5026109"/>
                  <a:pt x="15426960" y="5021641"/>
                  <a:pt x="15447900" y="5026453"/>
                </a:cubicBezTo>
                <a:cubicBezTo>
                  <a:pt x="15468842" y="5029547"/>
                  <a:pt x="15495294" y="5025765"/>
                  <a:pt x="15506316" y="5019234"/>
                </a:cubicBezTo>
                <a:cubicBezTo>
                  <a:pt x="15531664" y="5003076"/>
                  <a:pt x="15846884" y="4990356"/>
                  <a:pt x="15871132" y="5005139"/>
                </a:cubicBezTo>
                <a:cubicBezTo>
                  <a:pt x="15896480" y="5021297"/>
                  <a:pt x="16035352" y="5003420"/>
                  <a:pt x="16035352" y="4985543"/>
                </a:cubicBezTo>
                <a:cubicBezTo>
                  <a:pt x="16035352" y="4977636"/>
                  <a:pt x="16008900" y="4974542"/>
                  <a:pt x="15976938" y="4979355"/>
                </a:cubicBezTo>
                <a:cubicBezTo>
                  <a:pt x="15937260" y="4985543"/>
                  <a:pt x="15909706" y="4977292"/>
                  <a:pt x="15895378" y="4957697"/>
                </a:cubicBezTo>
                <a:cubicBezTo>
                  <a:pt x="15876640" y="4931913"/>
                  <a:pt x="15856804" y="4930537"/>
                  <a:pt x="15776344" y="4946695"/>
                </a:cubicBezTo>
                <a:cubicBezTo>
                  <a:pt x="15722340" y="4958041"/>
                  <a:pt x="15665028" y="4966635"/>
                  <a:pt x="15649596" y="4964916"/>
                </a:cubicBezTo>
                <a:cubicBezTo>
                  <a:pt x="15471048" y="4943945"/>
                  <a:pt x="15226368" y="4991043"/>
                  <a:pt x="15226368" y="5046049"/>
                </a:cubicBezTo>
                <a:cubicBezTo>
                  <a:pt x="15226368" y="5057393"/>
                  <a:pt x="15212040" y="5060488"/>
                  <a:pt x="15194404" y="5053956"/>
                </a:cubicBezTo>
                <a:cubicBezTo>
                  <a:pt x="15173464" y="5045705"/>
                  <a:pt x="15166850" y="5050175"/>
                  <a:pt x="15174566" y="5071489"/>
                </a:cubicBezTo>
                <a:cubicBezTo>
                  <a:pt x="15181180" y="5087647"/>
                  <a:pt x="15178974" y="5101741"/>
                  <a:pt x="15169056" y="5101741"/>
                </a:cubicBezTo>
                <a:cubicBezTo>
                  <a:pt x="15158032" y="5101741"/>
                  <a:pt x="15149216" y="5092116"/>
                  <a:pt x="15149216" y="5082490"/>
                </a:cubicBezTo>
                <a:cubicBezTo>
                  <a:pt x="15149216" y="5058081"/>
                  <a:pt x="14981688" y="5072864"/>
                  <a:pt x="14905640" y="5101741"/>
                </a:cubicBezTo>
                <a:cubicBezTo>
                  <a:pt x="14879188" y="5111711"/>
                  <a:pt x="14850532" y="5116181"/>
                  <a:pt x="14840612" y="5111367"/>
                </a:cubicBezTo>
                <a:cubicBezTo>
                  <a:pt x="14822976" y="5100023"/>
                  <a:pt x="14702840" y="5096929"/>
                  <a:pt x="14619076" y="5108273"/>
                </a:cubicBezTo>
                <a:cubicBezTo>
                  <a:pt x="14586012" y="5111367"/>
                  <a:pt x="14541926" y="5116868"/>
                  <a:pt x="14517678" y="5118587"/>
                </a:cubicBezTo>
                <a:cubicBezTo>
                  <a:pt x="14443834" y="5123400"/>
                  <a:pt x="14470284" y="5160185"/>
                  <a:pt x="14551844" y="5160185"/>
                </a:cubicBezTo>
                <a:cubicBezTo>
                  <a:pt x="14591524" y="5160185"/>
                  <a:pt x="14632304" y="5168435"/>
                  <a:pt x="14637814" y="5179781"/>
                </a:cubicBezTo>
                <a:cubicBezTo>
                  <a:pt x="14644428" y="5191125"/>
                  <a:pt x="14621280" y="5197657"/>
                  <a:pt x="14577196" y="5195939"/>
                </a:cubicBezTo>
                <a:cubicBezTo>
                  <a:pt x="14415176" y="5191125"/>
                  <a:pt x="14280714" y="5206252"/>
                  <a:pt x="14259772" y="5232035"/>
                </a:cubicBezTo>
                <a:cubicBezTo>
                  <a:pt x="14247648" y="5248193"/>
                  <a:pt x="14203564" y="5258507"/>
                  <a:pt x="14158374" y="5258507"/>
                </a:cubicBezTo>
                <a:cubicBezTo>
                  <a:pt x="14115390" y="5257131"/>
                  <a:pt x="14040444" y="5260913"/>
                  <a:pt x="13991948" y="5265727"/>
                </a:cubicBezTo>
                <a:cubicBezTo>
                  <a:pt x="13915900" y="5273977"/>
                  <a:pt x="13912592" y="5273289"/>
                  <a:pt x="13973212" y="5258507"/>
                </a:cubicBezTo>
                <a:cubicBezTo>
                  <a:pt x="14036034" y="5244068"/>
                  <a:pt x="14031626" y="5242693"/>
                  <a:pt x="13931328" y="5241317"/>
                </a:cubicBezTo>
                <a:cubicBezTo>
                  <a:pt x="13868506" y="5239599"/>
                  <a:pt x="13820012" y="5247849"/>
                  <a:pt x="13820012" y="5257475"/>
                </a:cubicBezTo>
                <a:cubicBezTo>
                  <a:pt x="13820012" y="5268821"/>
                  <a:pt x="13834340" y="5278447"/>
                  <a:pt x="13853076" y="5280165"/>
                </a:cubicBezTo>
                <a:cubicBezTo>
                  <a:pt x="13874016" y="5280165"/>
                  <a:pt x="13862996" y="5291167"/>
                  <a:pt x="13825522" y="5307324"/>
                </a:cubicBezTo>
                <a:cubicBezTo>
                  <a:pt x="13791356" y="5323482"/>
                  <a:pt x="13759392" y="5344109"/>
                  <a:pt x="13750576" y="5355453"/>
                </a:cubicBezTo>
                <a:cubicBezTo>
                  <a:pt x="13743962" y="5366799"/>
                  <a:pt x="13719716" y="5375049"/>
                  <a:pt x="13693264" y="5375049"/>
                </a:cubicBezTo>
                <a:cubicBezTo>
                  <a:pt x="13667912" y="5375049"/>
                  <a:pt x="13646972" y="5385019"/>
                  <a:pt x="13646972" y="5396364"/>
                </a:cubicBezTo>
                <a:cubicBezTo>
                  <a:pt x="13646972" y="5407709"/>
                  <a:pt x="13612804" y="5415272"/>
                  <a:pt x="13574228" y="5413897"/>
                </a:cubicBezTo>
                <a:cubicBezTo>
                  <a:pt x="13509202" y="5412178"/>
                  <a:pt x="13462912" y="5418710"/>
                  <a:pt x="13251296" y="5463745"/>
                </a:cubicBezTo>
                <a:cubicBezTo>
                  <a:pt x="13219334" y="5470277"/>
                  <a:pt x="13179656" y="5481966"/>
                  <a:pt x="13163124" y="5488498"/>
                </a:cubicBezTo>
                <a:cubicBezTo>
                  <a:pt x="13148796" y="5493311"/>
                  <a:pt x="13121242" y="5501217"/>
                  <a:pt x="13106914" y="5502593"/>
                </a:cubicBezTo>
                <a:cubicBezTo>
                  <a:pt x="13091484" y="5506031"/>
                  <a:pt x="13026456" y="5518063"/>
                  <a:pt x="12961428" y="5529408"/>
                </a:cubicBezTo>
                <a:cubicBezTo>
                  <a:pt x="12898604" y="5540753"/>
                  <a:pt x="12759732" y="5550379"/>
                  <a:pt x="12653926" y="5552097"/>
                </a:cubicBezTo>
                <a:cubicBezTo>
                  <a:pt x="12549220" y="5553473"/>
                  <a:pt x="12450026" y="5562411"/>
                  <a:pt x="12430188" y="5572037"/>
                </a:cubicBezTo>
                <a:cubicBezTo>
                  <a:pt x="12412552" y="5582007"/>
                  <a:pt x="12272580" y="5596789"/>
                  <a:pt x="12122684" y="5602977"/>
                </a:cubicBezTo>
                <a:cubicBezTo>
                  <a:pt x="11862576" y="5616041"/>
                  <a:pt x="11848248" y="5615010"/>
                  <a:pt x="11860372" y="5582351"/>
                </a:cubicBezTo>
                <a:cubicBezTo>
                  <a:pt x="11872496" y="5551754"/>
                  <a:pt x="11865882" y="5548660"/>
                  <a:pt x="11810774" y="5560005"/>
                </a:cubicBezTo>
                <a:cubicBezTo>
                  <a:pt x="11775504" y="5567911"/>
                  <a:pt x="11696148" y="5579257"/>
                  <a:pt x="11632224" y="5585789"/>
                </a:cubicBezTo>
                <a:cubicBezTo>
                  <a:pt x="11569400" y="5591977"/>
                  <a:pt x="11499964" y="5606759"/>
                  <a:pt x="11479024" y="5618104"/>
                </a:cubicBezTo>
                <a:cubicBezTo>
                  <a:pt x="11458082" y="5629449"/>
                  <a:pt x="11383136" y="5640106"/>
                  <a:pt x="11313700" y="5641481"/>
                </a:cubicBezTo>
                <a:cubicBezTo>
                  <a:pt x="11246468" y="5644919"/>
                  <a:pt x="11138456" y="5651795"/>
                  <a:pt x="11078940" y="5658327"/>
                </a:cubicBezTo>
                <a:cubicBezTo>
                  <a:pt x="10776948" y="5687548"/>
                  <a:pt x="10138796" y="5708863"/>
                  <a:pt x="9252660" y="5718489"/>
                </a:cubicBezTo>
                <a:cubicBezTo>
                  <a:pt x="8838248" y="5721927"/>
                  <a:pt x="8714806" y="5729146"/>
                  <a:pt x="8606795" y="5758367"/>
                </a:cubicBezTo>
                <a:cubicBezTo>
                  <a:pt x="8446982" y="5798590"/>
                  <a:pt x="8390771" y="5837781"/>
                  <a:pt x="8519724" y="5816811"/>
                </a:cubicBezTo>
                <a:cubicBezTo>
                  <a:pt x="8584752" y="5806841"/>
                  <a:pt x="8601284" y="5808560"/>
                  <a:pt x="8584752" y="5824717"/>
                </a:cubicBezTo>
                <a:cubicBezTo>
                  <a:pt x="8571526" y="5839157"/>
                  <a:pt x="8463514" y="5851877"/>
                  <a:pt x="8304803" y="5858409"/>
                </a:cubicBezTo>
                <a:cubicBezTo>
                  <a:pt x="8164828" y="5863221"/>
                  <a:pt x="7960929" y="5872160"/>
                  <a:pt x="7855122" y="5876973"/>
                </a:cubicBezTo>
                <a:cubicBezTo>
                  <a:pt x="7749314" y="5881785"/>
                  <a:pt x="7647916" y="5886255"/>
                  <a:pt x="7628076" y="5886255"/>
                </a:cubicBezTo>
                <a:cubicBezTo>
                  <a:pt x="7588399" y="5887630"/>
                  <a:pt x="7582888" y="5925103"/>
                  <a:pt x="7623668" y="5925103"/>
                </a:cubicBezTo>
                <a:cubicBezTo>
                  <a:pt x="7657835" y="5925103"/>
                  <a:pt x="7662244" y="5956387"/>
                  <a:pt x="7632486" y="5974263"/>
                </a:cubicBezTo>
                <a:cubicBezTo>
                  <a:pt x="7621464" y="5980795"/>
                  <a:pt x="7619260" y="5995234"/>
                  <a:pt x="7625872" y="6004860"/>
                </a:cubicBezTo>
                <a:cubicBezTo>
                  <a:pt x="7632486" y="6014486"/>
                  <a:pt x="7626974" y="6022393"/>
                  <a:pt x="7615953" y="6022393"/>
                </a:cubicBezTo>
                <a:cubicBezTo>
                  <a:pt x="7603829" y="6022393"/>
                  <a:pt x="7595012" y="6010705"/>
                  <a:pt x="7595012" y="5997641"/>
                </a:cubicBezTo>
                <a:cubicBezTo>
                  <a:pt x="7595012" y="5984577"/>
                  <a:pt x="7582888" y="5958793"/>
                  <a:pt x="7568560" y="5939197"/>
                </a:cubicBezTo>
                <a:cubicBezTo>
                  <a:pt x="7544312" y="5906882"/>
                  <a:pt x="7533291" y="5907913"/>
                  <a:pt x="7392214" y="5935416"/>
                </a:cubicBezTo>
                <a:cubicBezTo>
                  <a:pt x="7252240" y="5962919"/>
                  <a:pt x="7146433" y="5961887"/>
                  <a:pt x="6948044" y="5933009"/>
                </a:cubicBezTo>
                <a:cubicBezTo>
                  <a:pt x="6891834" y="5924759"/>
                  <a:pt x="6860974" y="5930259"/>
                  <a:pt x="6840032" y="5949511"/>
                </a:cubicBezTo>
                <a:cubicBezTo>
                  <a:pt x="6824602" y="5965669"/>
                  <a:pt x="6782720" y="5985265"/>
                  <a:pt x="6746350" y="5993171"/>
                </a:cubicBezTo>
                <a:cubicBezTo>
                  <a:pt x="6669198" y="6011048"/>
                  <a:pt x="6612988" y="6036832"/>
                  <a:pt x="6612988" y="6057803"/>
                </a:cubicBezTo>
                <a:cubicBezTo>
                  <a:pt x="6612988" y="6066053"/>
                  <a:pt x="6664789" y="6084961"/>
                  <a:pt x="6727612" y="6099744"/>
                </a:cubicBezTo>
                <a:cubicBezTo>
                  <a:pt x="6815785" y="6118996"/>
                  <a:pt x="6857667" y="6121059"/>
                  <a:pt x="6894038" y="6104901"/>
                </a:cubicBezTo>
                <a:cubicBezTo>
                  <a:pt x="6942533" y="6080493"/>
                  <a:pt x="7004254" y="6093213"/>
                  <a:pt x="6986620" y="6122090"/>
                </a:cubicBezTo>
                <a:cubicBezTo>
                  <a:pt x="6980007" y="6132060"/>
                  <a:pt x="6912775" y="6140655"/>
                  <a:pt x="6836726" y="6140655"/>
                </a:cubicBezTo>
                <a:cubicBezTo>
                  <a:pt x="6734225" y="6140655"/>
                  <a:pt x="6676912" y="6128622"/>
                  <a:pt x="6621804" y="6099744"/>
                </a:cubicBezTo>
                <a:cubicBezTo>
                  <a:pt x="6579922" y="6078773"/>
                  <a:pt x="6530326" y="6064335"/>
                  <a:pt x="6510486" y="6069147"/>
                </a:cubicBezTo>
                <a:cubicBezTo>
                  <a:pt x="6490648" y="6073961"/>
                  <a:pt x="6477422" y="6065366"/>
                  <a:pt x="6477422" y="6047489"/>
                </a:cubicBezTo>
                <a:cubicBezTo>
                  <a:pt x="6477422" y="6031331"/>
                  <a:pt x="6493954" y="6013455"/>
                  <a:pt x="6514895" y="6008641"/>
                </a:cubicBezTo>
                <a:cubicBezTo>
                  <a:pt x="6538040" y="6002110"/>
                  <a:pt x="6554573" y="5986296"/>
                  <a:pt x="6554573" y="5971857"/>
                </a:cubicBezTo>
                <a:cubicBezTo>
                  <a:pt x="6554573" y="5955699"/>
                  <a:pt x="6566696" y="5949511"/>
                  <a:pt x="6583229" y="5957418"/>
                </a:cubicBezTo>
                <a:cubicBezTo>
                  <a:pt x="6601966" y="5963950"/>
                  <a:pt x="6612988" y="5955355"/>
                  <a:pt x="6612988" y="5936103"/>
                </a:cubicBezTo>
                <a:cubicBezTo>
                  <a:pt x="6612988" y="5918227"/>
                  <a:pt x="6620702" y="5905507"/>
                  <a:pt x="6631724" y="5905507"/>
                </a:cubicBezTo>
                <a:cubicBezTo>
                  <a:pt x="6643848" y="5905507"/>
                  <a:pt x="6651563" y="5913757"/>
                  <a:pt x="6651563" y="5925103"/>
                </a:cubicBezTo>
                <a:cubicBezTo>
                  <a:pt x="6651563" y="5934729"/>
                  <a:pt x="6659278" y="5944354"/>
                  <a:pt x="6671403" y="5944354"/>
                </a:cubicBezTo>
                <a:cubicBezTo>
                  <a:pt x="6680219" y="5944354"/>
                  <a:pt x="6686832" y="5932665"/>
                  <a:pt x="6685730" y="5919945"/>
                </a:cubicBezTo>
                <a:cubicBezTo>
                  <a:pt x="6682425" y="5903788"/>
                  <a:pt x="6697854" y="5897256"/>
                  <a:pt x="6727612" y="5900350"/>
                </a:cubicBezTo>
                <a:cubicBezTo>
                  <a:pt x="6789333" y="5906882"/>
                  <a:pt x="6933716" y="5852564"/>
                  <a:pt x="6946942" y="5815435"/>
                </a:cubicBezTo>
                <a:cubicBezTo>
                  <a:pt x="6953555" y="5799277"/>
                  <a:pt x="6984416" y="5787933"/>
                  <a:pt x="7024094" y="5787933"/>
                </a:cubicBezTo>
                <a:cubicBezTo>
                  <a:pt x="7072588" y="5787933"/>
                  <a:pt x="7097938" y="5775213"/>
                  <a:pt x="7121084" y="5738085"/>
                </a:cubicBezTo>
                <a:cubicBezTo>
                  <a:pt x="7146433" y="5699237"/>
                  <a:pt x="7162965" y="5690643"/>
                  <a:pt x="7205950" y="5701987"/>
                </a:cubicBezTo>
                <a:cubicBezTo>
                  <a:pt x="7257751" y="5715051"/>
                  <a:pt x="7257751" y="5713675"/>
                  <a:pt x="7224686" y="5676547"/>
                </a:cubicBezTo>
                <a:cubicBezTo>
                  <a:pt x="7199336" y="5647325"/>
                  <a:pt x="7196031" y="5632199"/>
                  <a:pt x="7213664" y="5614323"/>
                </a:cubicBezTo>
                <a:cubicBezTo>
                  <a:pt x="7226891" y="5601259"/>
                  <a:pt x="7233504" y="5590945"/>
                  <a:pt x="7227992" y="5590945"/>
                </a:cubicBezTo>
                <a:cubicBezTo>
                  <a:pt x="7166272" y="5580975"/>
                  <a:pt x="6976700" y="5587163"/>
                  <a:pt x="6941431" y="5599883"/>
                </a:cubicBezTo>
                <a:cubicBezTo>
                  <a:pt x="6913877" y="5609509"/>
                  <a:pt x="6901754" y="5608135"/>
                  <a:pt x="6908366" y="5596789"/>
                </a:cubicBezTo>
                <a:cubicBezTo>
                  <a:pt x="6923796" y="5569287"/>
                  <a:pt x="6616294" y="5545566"/>
                  <a:pt x="6585434" y="5571349"/>
                </a:cubicBezTo>
                <a:cubicBezTo>
                  <a:pt x="6568901" y="5584413"/>
                  <a:pt x="6555675" y="5584413"/>
                  <a:pt x="6541347" y="5571349"/>
                </a:cubicBezTo>
                <a:cubicBezTo>
                  <a:pt x="6530326" y="5558285"/>
                  <a:pt x="6423416" y="5552785"/>
                  <a:pt x="6273523" y="5555879"/>
                </a:cubicBezTo>
                <a:cubicBezTo>
                  <a:pt x="6045375" y="5560692"/>
                  <a:pt x="6029945" y="5564130"/>
                  <a:pt x="6078440" y="5588539"/>
                </a:cubicBezTo>
                <a:cubicBezTo>
                  <a:pt x="6107096" y="5604697"/>
                  <a:pt x="6131344" y="5623949"/>
                  <a:pt x="6131344" y="5633575"/>
                </a:cubicBezTo>
                <a:cubicBezTo>
                  <a:pt x="6131344" y="5643544"/>
                  <a:pt x="6111504" y="5638387"/>
                  <a:pt x="6087257" y="5622229"/>
                </a:cubicBezTo>
                <a:cubicBezTo>
                  <a:pt x="6063010" y="5607791"/>
                  <a:pt x="6006801" y="5588883"/>
                  <a:pt x="5961611" y="5582351"/>
                </a:cubicBezTo>
                <a:cubicBezTo>
                  <a:pt x="5917524" y="5574443"/>
                  <a:pt x="5884460" y="5559661"/>
                  <a:pt x="5889970" y="5550035"/>
                </a:cubicBezTo>
                <a:cubicBezTo>
                  <a:pt x="5896584" y="5540409"/>
                  <a:pt x="5882256" y="5532502"/>
                  <a:pt x="5858008" y="5532502"/>
                </a:cubicBezTo>
                <a:cubicBezTo>
                  <a:pt x="5832658" y="5530783"/>
                  <a:pt x="5709216" y="5525970"/>
                  <a:pt x="5581366" y="5520813"/>
                </a:cubicBezTo>
                <a:cubicBezTo>
                  <a:pt x="5400612" y="5512907"/>
                  <a:pt x="5342197" y="5515657"/>
                  <a:pt x="5313541" y="5538347"/>
                </a:cubicBezTo>
                <a:cubicBezTo>
                  <a:pt x="5245208" y="5590257"/>
                  <a:pt x="5295906" y="5616385"/>
                  <a:pt x="5434778" y="5605041"/>
                </a:cubicBezTo>
                <a:cubicBezTo>
                  <a:pt x="5535075" y="5595415"/>
                  <a:pt x="5550506" y="5598509"/>
                  <a:pt x="5508623" y="5612947"/>
                </a:cubicBezTo>
                <a:cubicBezTo>
                  <a:pt x="5439187" y="5640450"/>
                  <a:pt x="5442494" y="5663139"/>
                  <a:pt x="5522952" y="5701987"/>
                </a:cubicBezTo>
                <a:cubicBezTo>
                  <a:pt x="5558220" y="5719864"/>
                  <a:pt x="5584672" y="5741179"/>
                  <a:pt x="5581366" y="5749085"/>
                </a:cubicBezTo>
                <a:cubicBezTo>
                  <a:pt x="5568140" y="5770056"/>
                  <a:pt x="5429268" y="5734647"/>
                  <a:pt x="5421552" y="5710238"/>
                </a:cubicBezTo>
                <a:cubicBezTo>
                  <a:pt x="5417145" y="5698893"/>
                  <a:pt x="5397305" y="5688923"/>
                  <a:pt x="5377466" y="5688923"/>
                </a:cubicBezTo>
                <a:cubicBezTo>
                  <a:pt x="5356525" y="5688923"/>
                  <a:pt x="5341095" y="5680673"/>
                  <a:pt x="5341095" y="5669327"/>
                </a:cubicBezTo>
                <a:cubicBezTo>
                  <a:pt x="5341095" y="5657983"/>
                  <a:pt x="5327869" y="5650076"/>
                  <a:pt x="5313541" y="5650076"/>
                </a:cubicBezTo>
                <a:cubicBezTo>
                  <a:pt x="5298110" y="5650076"/>
                  <a:pt x="5276068" y="5637699"/>
                  <a:pt x="5262842" y="5621542"/>
                </a:cubicBezTo>
                <a:cubicBezTo>
                  <a:pt x="5237492" y="5588883"/>
                  <a:pt x="5122867" y="5525970"/>
                  <a:pt x="5138298" y="5552097"/>
                </a:cubicBezTo>
                <a:cubicBezTo>
                  <a:pt x="5143808" y="5561723"/>
                  <a:pt x="5140502" y="5574100"/>
                  <a:pt x="5129480" y="5580631"/>
                </a:cubicBezTo>
                <a:cubicBezTo>
                  <a:pt x="5118458" y="5588539"/>
                  <a:pt x="5109642" y="5580631"/>
                  <a:pt x="5109642" y="5566193"/>
                </a:cubicBezTo>
                <a:cubicBezTo>
                  <a:pt x="5109642" y="5530783"/>
                  <a:pt x="5053431" y="5519782"/>
                  <a:pt x="4911253" y="5529408"/>
                </a:cubicBezTo>
                <a:cubicBezTo>
                  <a:pt x="4835204" y="5534221"/>
                  <a:pt x="4801036" y="5545222"/>
                  <a:pt x="4801036" y="5563099"/>
                </a:cubicBezTo>
                <a:cubicBezTo>
                  <a:pt x="4801036" y="5580975"/>
                  <a:pt x="4821978" y="5587507"/>
                  <a:pt x="4879290" y="5582351"/>
                </a:cubicBezTo>
                <a:cubicBezTo>
                  <a:pt x="4921172" y="5577537"/>
                  <a:pt x="4954237" y="5582007"/>
                  <a:pt x="4954237" y="5591633"/>
                </a:cubicBezTo>
                <a:cubicBezTo>
                  <a:pt x="4954237" y="5602977"/>
                  <a:pt x="4927785" y="5611229"/>
                  <a:pt x="4892516" y="5611229"/>
                </a:cubicBezTo>
                <a:cubicBezTo>
                  <a:pt x="4856144" y="5611229"/>
                  <a:pt x="4810956" y="5624292"/>
                  <a:pt x="4790015" y="5638731"/>
                </a:cubicBezTo>
                <a:cubicBezTo>
                  <a:pt x="4769074" y="5654889"/>
                  <a:pt x="4739316" y="5667953"/>
                  <a:pt x="4723886" y="5669327"/>
                </a:cubicBezTo>
                <a:cubicBezTo>
                  <a:pt x="4707353" y="5669327"/>
                  <a:pt x="4668778" y="5683767"/>
                  <a:pt x="4637917" y="5699925"/>
                </a:cubicBezTo>
                <a:cubicBezTo>
                  <a:pt x="4603750" y="5717801"/>
                  <a:pt x="4554152" y="5727771"/>
                  <a:pt x="4519986" y="5721239"/>
                </a:cubicBezTo>
                <a:cubicBezTo>
                  <a:pt x="4471491" y="5715051"/>
                  <a:pt x="4440631" y="5727427"/>
                  <a:pt x="4359070" y="5788964"/>
                </a:cubicBezTo>
                <a:cubicBezTo>
                  <a:pt x="4303962" y="5832625"/>
                  <a:pt x="4247753" y="5865628"/>
                  <a:pt x="4236730" y="5860815"/>
                </a:cubicBezTo>
                <a:cubicBezTo>
                  <a:pt x="4225709" y="5857377"/>
                  <a:pt x="4263182" y="5821280"/>
                  <a:pt x="4321597" y="5781057"/>
                </a:cubicBezTo>
                <a:cubicBezTo>
                  <a:pt x="4477002" y="5674141"/>
                  <a:pt x="4496840" y="5655233"/>
                  <a:pt x="4483614" y="5632543"/>
                </a:cubicBezTo>
                <a:cubicBezTo>
                  <a:pt x="4474797" y="5618104"/>
                  <a:pt x="4501249" y="5611229"/>
                  <a:pt x="4556357" y="5611229"/>
                </a:cubicBezTo>
                <a:cubicBezTo>
                  <a:pt x="4601546" y="5611229"/>
                  <a:pt x="4655552" y="5598165"/>
                  <a:pt x="4675390" y="5583725"/>
                </a:cubicBezTo>
                <a:cubicBezTo>
                  <a:pt x="4707353" y="5561036"/>
                  <a:pt x="4700740" y="5556567"/>
                  <a:pt x="4616976" y="5546941"/>
                </a:cubicBezTo>
                <a:cubicBezTo>
                  <a:pt x="4560766" y="5540409"/>
                  <a:pt x="4489126" y="5546597"/>
                  <a:pt x="4443936" y="5561036"/>
                </a:cubicBezTo>
                <a:cubicBezTo>
                  <a:pt x="4402054" y="5575475"/>
                  <a:pt x="4299554" y="5607791"/>
                  <a:pt x="4213586" y="5630480"/>
                </a:cubicBezTo>
                <a:cubicBezTo>
                  <a:pt x="4129822" y="5654889"/>
                  <a:pt x="4004175" y="5690643"/>
                  <a:pt x="3938045" y="5708175"/>
                </a:cubicBezTo>
                <a:cubicBezTo>
                  <a:pt x="3871916" y="5727771"/>
                  <a:pt x="3814604" y="5737741"/>
                  <a:pt x="3809094" y="5729833"/>
                </a:cubicBezTo>
                <a:cubicBezTo>
                  <a:pt x="3793662" y="5703706"/>
                  <a:pt x="4033933" y="5606759"/>
                  <a:pt x="4316086" y="5520813"/>
                </a:cubicBezTo>
                <a:cubicBezTo>
                  <a:pt x="4352458" y="5509813"/>
                  <a:pt x="4308371" y="5454463"/>
                  <a:pt x="4263182" y="5452745"/>
                </a:cubicBezTo>
                <a:cubicBezTo>
                  <a:pt x="4241140" y="5451025"/>
                  <a:pt x="4242242" y="5448275"/>
                  <a:pt x="4272000" y="5435211"/>
                </a:cubicBezTo>
                <a:cubicBezTo>
                  <a:pt x="4328210" y="5409427"/>
                  <a:pt x="4339232" y="5411147"/>
                  <a:pt x="4339232" y="5443462"/>
                </a:cubicBezTo>
                <a:cubicBezTo>
                  <a:pt x="4339232" y="5484029"/>
                  <a:pt x="4419689" y="5501561"/>
                  <a:pt x="4486921" y="5477153"/>
                </a:cubicBezTo>
                <a:lnTo>
                  <a:pt x="4542029" y="5459964"/>
                </a:lnTo>
                <a:lnTo>
                  <a:pt x="4486921" y="5436587"/>
                </a:lnTo>
                <a:cubicBezTo>
                  <a:pt x="4457162" y="5425241"/>
                  <a:pt x="4418587" y="5413897"/>
                  <a:pt x="4399850" y="5413897"/>
                </a:cubicBezTo>
                <a:cubicBezTo>
                  <a:pt x="4364581" y="5413897"/>
                  <a:pt x="4313882" y="5349265"/>
                  <a:pt x="4332619" y="5327951"/>
                </a:cubicBezTo>
                <a:cubicBezTo>
                  <a:pt x="4339232" y="5321763"/>
                  <a:pt x="4366787" y="5329670"/>
                  <a:pt x="4392135" y="5347547"/>
                </a:cubicBezTo>
                <a:cubicBezTo>
                  <a:pt x="4426302" y="5370237"/>
                  <a:pt x="4445039" y="5373674"/>
                  <a:pt x="4460469" y="5357517"/>
                </a:cubicBezTo>
                <a:cubicBezTo>
                  <a:pt x="4495738" y="5320388"/>
                  <a:pt x="4535416" y="5331389"/>
                  <a:pt x="4522190" y="5375049"/>
                </a:cubicBezTo>
                <a:cubicBezTo>
                  <a:pt x="4514475" y="5402552"/>
                  <a:pt x="4517782" y="5413897"/>
                  <a:pt x="4537620" y="5413897"/>
                </a:cubicBezTo>
                <a:cubicBezTo>
                  <a:pt x="4551948" y="5413897"/>
                  <a:pt x="4591626" y="5420773"/>
                  <a:pt x="4622487" y="5427305"/>
                </a:cubicBezTo>
                <a:cubicBezTo>
                  <a:pt x="4658858" y="5433837"/>
                  <a:pt x="4688616" y="5428335"/>
                  <a:pt x="4706251" y="5410803"/>
                </a:cubicBezTo>
                <a:cubicBezTo>
                  <a:pt x="4721681" y="5394645"/>
                  <a:pt x="4760256" y="5375049"/>
                  <a:pt x="4792220" y="5367143"/>
                </a:cubicBezTo>
                <a:cubicBezTo>
                  <a:pt x="4823080" y="5358891"/>
                  <a:pt x="4885903" y="5336889"/>
                  <a:pt x="4928887" y="5315919"/>
                </a:cubicBezTo>
                <a:cubicBezTo>
                  <a:pt x="4974076" y="5294604"/>
                  <a:pt x="5035796" y="5276383"/>
                  <a:pt x="5064453" y="5275009"/>
                </a:cubicBezTo>
                <a:cubicBezTo>
                  <a:pt x="5097518" y="5273289"/>
                  <a:pt x="5105232" y="5269851"/>
                  <a:pt x="5085394" y="5263320"/>
                </a:cubicBezTo>
                <a:cubicBezTo>
                  <a:pt x="5032490" y="5250600"/>
                  <a:pt x="5045716" y="5218628"/>
                  <a:pt x="5104130" y="5218628"/>
                </a:cubicBezTo>
                <a:cubicBezTo>
                  <a:pt x="5140502" y="5218628"/>
                  <a:pt x="5150421" y="5213127"/>
                  <a:pt x="5134991" y="5196969"/>
                </a:cubicBezTo>
                <a:cubicBezTo>
                  <a:pt x="5108539" y="5171186"/>
                  <a:pt x="4845123" y="5208659"/>
                  <a:pt x="4767972" y="5249225"/>
                </a:cubicBezTo>
                <a:cubicBezTo>
                  <a:pt x="4738214" y="5263663"/>
                  <a:pt x="4685310" y="5273289"/>
                  <a:pt x="4647836" y="5268477"/>
                </a:cubicBezTo>
                <a:cubicBezTo>
                  <a:pt x="4610363" y="5263663"/>
                  <a:pt x="4512270" y="5254037"/>
                  <a:pt x="4431813" y="5249225"/>
                </a:cubicBezTo>
                <a:cubicBezTo>
                  <a:pt x="4349151" y="5244411"/>
                  <a:pt x="4266489" y="5229629"/>
                  <a:pt x="4245548" y="5216565"/>
                </a:cubicBezTo>
                <a:cubicBezTo>
                  <a:pt x="4217994" y="5198689"/>
                  <a:pt x="4182725" y="5197313"/>
                  <a:pt x="4105574" y="5213471"/>
                </a:cubicBezTo>
                <a:cubicBezTo>
                  <a:pt x="3988745" y="5236161"/>
                  <a:pt x="3773824" y="5225160"/>
                  <a:pt x="3791458" y="5195939"/>
                </a:cubicBezTo>
                <a:cubicBezTo>
                  <a:pt x="3798072" y="5184593"/>
                  <a:pt x="3824523" y="5180812"/>
                  <a:pt x="3850975" y="5188719"/>
                </a:cubicBezTo>
                <a:cubicBezTo>
                  <a:pt x="3904980" y="5201783"/>
                  <a:pt x="4122106" y="5163967"/>
                  <a:pt x="4136434" y="5137839"/>
                </a:cubicBezTo>
                <a:cubicBezTo>
                  <a:pt x="4143047" y="5128213"/>
                  <a:pt x="4101165" y="5120306"/>
                  <a:pt x="4044956" y="5118587"/>
                </a:cubicBezTo>
                <a:cubicBezTo>
                  <a:pt x="3878529" y="5115149"/>
                  <a:pt x="3819013" y="5123057"/>
                  <a:pt x="3763904" y="5152278"/>
                </a:cubicBezTo>
                <a:cubicBezTo>
                  <a:pt x="3736350" y="5166717"/>
                  <a:pt x="3698877" y="5179781"/>
                  <a:pt x="3682344" y="5179781"/>
                </a:cubicBezTo>
                <a:cubicBezTo>
                  <a:pt x="3664710" y="5179781"/>
                  <a:pt x="3642666" y="5189063"/>
                  <a:pt x="3631645" y="5200407"/>
                </a:cubicBezTo>
                <a:cubicBezTo>
                  <a:pt x="3617317" y="5216565"/>
                  <a:pt x="3607397" y="5216565"/>
                  <a:pt x="3597478" y="5200407"/>
                </a:cubicBezTo>
                <a:cubicBezTo>
                  <a:pt x="3590865" y="5189063"/>
                  <a:pt x="3552291" y="5177718"/>
                  <a:pt x="3513714" y="5177718"/>
                </a:cubicBezTo>
                <a:lnTo>
                  <a:pt x="3443176" y="5174624"/>
                </a:lnTo>
                <a:lnTo>
                  <a:pt x="3514816" y="5160185"/>
                </a:lnTo>
                <a:cubicBezTo>
                  <a:pt x="3620623" y="5140933"/>
                  <a:pt x="3630543" y="5116181"/>
                  <a:pt x="3528042" y="5130963"/>
                </a:cubicBezTo>
                <a:cubicBezTo>
                  <a:pt x="3259115" y="5168092"/>
                  <a:pt x="3179759" y="5185969"/>
                  <a:pt x="3169840" y="5210377"/>
                </a:cubicBezTo>
                <a:cubicBezTo>
                  <a:pt x="3164329" y="5224816"/>
                  <a:pt x="3129060" y="5242349"/>
                  <a:pt x="3091586" y="5250256"/>
                </a:cubicBezTo>
                <a:cubicBezTo>
                  <a:pt x="3056318" y="5256788"/>
                  <a:pt x="2985779" y="5290823"/>
                  <a:pt x="2935080" y="5324857"/>
                </a:cubicBezTo>
                <a:cubicBezTo>
                  <a:pt x="2885483" y="5358891"/>
                  <a:pt x="2808332" y="5397739"/>
                  <a:pt x="2763143" y="5410803"/>
                </a:cubicBezTo>
                <a:cubicBezTo>
                  <a:pt x="2674970" y="5437961"/>
                  <a:pt x="2328892" y="5492967"/>
                  <a:pt x="2317871" y="5483341"/>
                </a:cubicBezTo>
                <a:cubicBezTo>
                  <a:pt x="2314564" y="5478528"/>
                  <a:pt x="2366365" y="5457557"/>
                  <a:pt x="2434699" y="5436587"/>
                </a:cubicBezTo>
                <a:cubicBezTo>
                  <a:pt x="2500830" y="5413897"/>
                  <a:pt x="2591206" y="5383300"/>
                  <a:pt x="2633088" y="5367143"/>
                </a:cubicBezTo>
                <a:lnTo>
                  <a:pt x="2711341" y="5336202"/>
                </a:lnTo>
                <a:lnTo>
                  <a:pt x="2594512" y="5347547"/>
                </a:lnTo>
                <a:cubicBezTo>
                  <a:pt x="2531689" y="5355797"/>
                  <a:pt x="2464458" y="5368517"/>
                  <a:pt x="2446824" y="5378143"/>
                </a:cubicBezTo>
                <a:cubicBezTo>
                  <a:pt x="2403839" y="5400833"/>
                  <a:pt x="2368570" y="5399458"/>
                  <a:pt x="2382898" y="5376769"/>
                </a:cubicBezTo>
                <a:cubicBezTo>
                  <a:pt x="2389511" y="5365423"/>
                  <a:pt x="2456743" y="5337577"/>
                  <a:pt x="2532792" y="5316606"/>
                </a:cubicBezTo>
                <a:cubicBezTo>
                  <a:pt x="2668357" y="5276040"/>
                  <a:pt x="2768654" y="5241317"/>
                  <a:pt x="2883278" y="5191125"/>
                </a:cubicBezTo>
                <a:cubicBezTo>
                  <a:pt x="2963736" y="5155715"/>
                  <a:pt x="3507101" y="5033673"/>
                  <a:pt x="3521429" y="5046737"/>
                </a:cubicBezTo>
                <a:cubicBezTo>
                  <a:pt x="3525838" y="5053269"/>
                  <a:pt x="3486160" y="5067363"/>
                  <a:pt x="3428848" y="5080427"/>
                </a:cubicBezTo>
                <a:cubicBezTo>
                  <a:pt x="3306508" y="5106211"/>
                  <a:pt x="3231561" y="5148840"/>
                  <a:pt x="3336266" y="5132682"/>
                </a:cubicBezTo>
                <a:cubicBezTo>
                  <a:pt x="3373740" y="5127869"/>
                  <a:pt x="3469628" y="5116525"/>
                  <a:pt x="3548983" y="5110337"/>
                </a:cubicBezTo>
                <a:cubicBezTo>
                  <a:pt x="3650382" y="5100367"/>
                  <a:pt x="3708796" y="5085584"/>
                  <a:pt x="3742963" y="5058081"/>
                </a:cubicBezTo>
                <a:lnTo>
                  <a:pt x="3790356" y="5019234"/>
                </a:lnTo>
                <a:lnTo>
                  <a:pt x="3663608" y="5030579"/>
                </a:lnTo>
                <a:cubicBezTo>
                  <a:pt x="3587558" y="5038485"/>
                  <a:pt x="3551188" y="5036079"/>
                  <a:pt x="3568822" y="5026453"/>
                </a:cubicBezTo>
                <a:cubicBezTo>
                  <a:pt x="3583150" y="5016827"/>
                  <a:pt x="3687855" y="5003076"/>
                  <a:pt x="3799173" y="4996544"/>
                </a:cubicBezTo>
                <a:cubicBezTo>
                  <a:pt x="3986540" y="4985543"/>
                  <a:pt x="4211381" y="4933975"/>
                  <a:pt x="4267591" y="4890315"/>
                </a:cubicBezTo>
                <a:cubicBezTo>
                  <a:pt x="4278613" y="4878971"/>
                  <a:pt x="4303962" y="4870375"/>
                  <a:pt x="4319392" y="4869001"/>
                </a:cubicBezTo>
                <a:cubicBezTo>
                  <a:pt x="4335925" y="4869001"/>
                  <a:pt x="4469286" y="4851124"/>
                  <a:pt x="4618078" y="4830153"/>
                </a:cubicBezTo>
                <a:cubicBezTo>
                  <a:pt x="4765768" y="4808839"/>
                  <a:pt x="4894720" y="4796463"/>
                  <a:pt x="4903539" y="4801275"/>
                </a:cubicBezTo>
                <a:cubicBezTo>
                  <a:pt x="4910150" y="4806432"/>
                  <a:pt x="4915661" y="4799557"/>
                  <a:pt x="4915661" y="4788211"/>
                </a:cubicBezTo>
                <a:cubicBezTo>
                  <a:pt x="4915661" y="4776867"/>
                  <a:pt x="4900231" y="4767585"/>
                  <a:pt x="4879290" y="4767585"/>
                </a:cubicBezTo>
                <a:cubicBezTo>
                  <a:pt x="4856144" y="4767585"/>
                  <a:pt x="4844021" y="4757615"/>
                  <a:pt x="4849533" y="4743176"/>
                </a:cubicBezTo>
                <a:cubicBezTo>
                  <a:pt x="4861656" y="4709141"/>
                  <a:pt x="4685310" y="4660668"/>
                  <a:pt x="4625793" y="4679920"/>
                </a:cubicBezTo>
                <a:cubicBezTo>
                  <a:pt x="4583911" y="4694703"/>
                  <a:pt x="4582809" y="4694015"/>
                  <a:pt x="4637917" y="4721517"/>
                </a:cubicBezTo>
                <a:cubicBezTo>
                  <a:pt x="4686412" y="4744207"/>
                  <a:pt x="4687515" y="4747301"/>
                  <a:pt x="4645632" y="4735957"/>
                </a:cubicBezTo>
                <a:cubicBezTo>
                  <a:pt x="4620282" y="4729425"/>
                  <a:pt x="4568481" y="4718767"/>
                  <a:pt x="4531008" y="4710517"/>
                </a:cubicBezTo>
                <a:lnTo>
                  <a:pt x="4463776" y="4697109"/>
                </a:lnTo>
                <a:lnTo>
                  <a:pt x="4527701" y="4685077"/>
                </a:lnTo>
                <a:cubicBezTo>
                  <a:pt x="4568481" y="4675451"/>
                  <a:pt x="4586116" y="4661699"/>
                  <a:pt x="4578400" y="4646917"/>
                </a:cubicBezTo>
                <a:cubicBezTo>
                  <a:pt x="4561868" y="4621133"/>
                  <a:pt x="4747030" y="4639353"/>
                  <a:pt x="4803241" y="4671669"/>
                </a:cubicBezTo>
                <a:cubicBezTo>
                  <a:pt x="4866064" y="4705703"/>
                  <a:pt x="5002732" y="4691265"/>
                  <a:pt x="5105232" y="4641073"/>
                </a:cubicBezTo>
                <a:cubicBezTo>
                  <a:pt x="5161443" y="4613569"/>
                  <a:pt x="5204427" y="4582973"/>
                  <a:pt x="5204427" y="4571628"/>
                </a:cubicBezTo>
                <a:cubicBezTo>
                  <a:pt x="5204427" y="4562002"/>
                  <a:pt x="5226470" y="4552033"/>
                  <a:pt x="5251820" y="4552033"/>
                </a:cubicBezTo>
                <a:cubicBezTo>
                  <a:pt x="5278272" y="4552033"/>
                  <a:pt x="5305826" y="4544469"/>
                  <a:pt x="5310234" y="4534843"/>
                </a:cubicBezTo>
                <a:cubicBezTo>
                  <a:pt x="5316848" y="4524873"/>
                  <a:pt x="5386284" y="4517654"/>
                  <a:pt x="5465639" y="4519373"/>
                </a:cubicBezTo>
                <a:cubicBezTo>
                  <a:pt x="5612226" y="4522467"/>
                  <a:pt x="5639780" y="4511466"/>
                  <a:pt x="5573650" y="4474337"/>
                </a:cubicBezTo>
                <a:cubicBezTo>
                  <a:pt x="5519645" y="4445459"/>
                  <a:pt x="5411633" y="4450617"/>
                  <a:pt x="5346606" y="4484651"/>
                </a:cubicBezTo>
                <a:cubicBezTo>
                  <a:pt x="5267250" y="4526937"/>
                  <a:pt x="5212143" y="4521436"/>
                  <a:pt x="5198916" y="4471243"/>
                </a:cubicBezTo>
                <a:cubicBezTo>
                  <a:pt x="5188997" y="4432396"/>
                  <a:pt x="5181283" y="4429645"/>
                  <a:pt x="5079883" y="4442709"/>
                </a:cubicBezTo>
                <a:cubicBezTo>
                  <a:pt x="5019265" y="4449241"/>
                  <a:pt x="4946522" y="4471243"/>
                  <a:pt x="4918968" y="4490839"/>
                </a:cubicBezTo>
                <a:cubicBezTo>
                  <a:pt x="4891414" y="4511810"/>
                  <a:pt x="4826387" y="4532093"/>
                  <a:pt x="4772381" y="4538625"/>
                </a:cubicBezTo>
                <a:cubicBezTo>
                  <a:pt x="4608158" y="4561315"/>
                  <a:pt x="4561868" y="4573347"/>
                  <a:pt x="4516680" y="4604287"/>
                </a:cubicBezTo>
                <a:cubicBezTo>
                  <a:pt x="4492432" y="4618727"/>
                  <a:pt x="4463776" y="4626977"/>
                  <a:pt x="4453856" y="4620445"/>
                </a:cubicBezTo>
                <a:cubicBezTo>
                  <a:pt x="4430712" y="4607381"/>
                  <a:pt x="4201462" y="4647948"/>
                  <a:pt x="4175010" y="4670637"/>
                </a:cubicBezTo>
                <a:cubicBezTo>
                  <a:pt x="4165090" y="4678545"/>
                  <a:pt x="4114391" y="4692983"/>
                  <a:pt x="4063692" y="4699515"/>
                </a:cubicBezTo>
                <a:cubicBezTo>
                  <a:pt x="4012992" y="4707423"/>
                  <a:pt x="3967804" y="4722205"/>
                  <a:pt x="3961191" y="4731831"/>
                </a:cubicBezTo>
                <a:cubicBezTo>
                  <a:pt x="3955680" y="4740082"/>
                  <a:pt x="3960088" y="4748333"/>
                  <a:pt x="3971110" y="4748333"/>
                </a:cubicBezTo>
                <a:cubicBezTo>
                  <a:pt x="4005277" y="4748333"/>
                  <a:pt x="3995358" y="4781336"/>
                  <a:pt x="3957885" y="4790962"/>
                </a:cubicBezTo>
                <a:cubicBezTo>
                  <a:pt x="3940250" y="4796119"/>
                  <a:pt x="3880733" y="4794743"/>
                  <a:pt x="3828932" y="4788211"/>
                </a:cubicBezTo>
                <a:lnTo>
                  <a:pt x="3731942" y="4774804"/>
                </a:lnTo>
                <a:lnTo>
                  <a:pt x="3865303" y="4712579"/>
                </a:lnTo>
                <a:cubicBezTo>
                  <a:pt x="3940250" y="4678545"/>
                  <a:pt x="4044956" y="4628353"/>
                  <a:pt x="4098962" y="4600849"/>
                </a:cubicBezTo>
                <a:lnTo>
                  <a:pt x="4193747" y="4552033"/>
                </a:lnTo>
                <a:lnTo>
                  <a:pt x="4060385" y="4560283"/>
                </a:lnTo>
                <a:cubicBezTo>
                  <a:pt x="3842159" y="4576441"/>
                  <a:pt x="3644871" y="4607725"/>
                  <a:pt x="3503794" y="4651386"/>
                </a:cubicBezTo>
                <a:cubicBezTo>
                  <a:pt x="3395783" y="4685421"/>
                  <a:pt x="3366024" y="4685764"/>
                  <a:pt x="3341777" y="4666513"/>
                </a:cubicBezTo>
                <a:cubicBezTo>
                  <a:pt x="3312018" y="4640729"/>
                  <a:pt x="3368229" y="4622165"/>
                  <a:pt x="3606295" y="4573691"/>
                </a:cubicBezTo>
                <a:cubicBezTo>
                  <a:pt x="3654790" y="4565440"/>
                  <a:pt x="3760598" y="4541375"/>
                  <a:pt x="3844362" y="4523499"/>
                </a:cubicBezTo>
                <a:cubicBezTo>
                  <a:pt x="3963395" y="4497715"/>
                  <a:pt x="4006379" y="4494277"/>
                  <a:pt x="4038342" y="4512153"/>
                </a:cubicBezTo>
                <a:cubicBezTo>
                  <a:pt x="4091246" y="4541375"/>
                  <a:pt x="4458265" y="4528311"/>
                  <a:pt x="4469286" y="4495996"/>
                </a:cubicBezTo>
                <a:cubicBezTo>
                  <a:pt x="4472593" y="4484651"/>
                  <a:pt x="4484716" y="4474337"/>
                  <a:pt x="4495738" y="4474337"/>
                </a:cubicBezTo>
                <a:cubicBezTo>
                  <a:pt x="4505659" y="4474337"/>
                  <a:pt x="4508964" y="4482589"/>
                  <a:pt x="4502351" y="4493933"/>
                </a:cubicBezTo>
                <a:cubicBezTo>
                  <a:pt x="4486921" y="4519717"/>
                  <a:pt x="4523292" y="4518685"/>
                  <a:pt x="4572890" y="4492558"/>
                </a:cubicBezTo>
                <a:cubicBezTo>
                  <a:pt x="4600444" y="4476400"/>
                  <a:pt x="4619180" y="4476400"/>
                  <a:pt x="4633509" y="4492558"/>
                </a:cubicBezTo>
                <a:cubicBezTo>
                  <a:pt x="4664369" y="4523499"/>
                  <a:pt x="4704046" y="4518685"/>
                  <a:pt x="4704046" y="4484651"/>
                </a:cubicBezTo>
                <a:cubicBezTo>
                  <a:pt x="4704046" y="4463680"/>
                  <a:pt x="4726090" y="4453711"/>
                  <a:pt x="4775687" y="4453711"/>
                </a:cubicBezTo>
                <a:cubicBezTo>
                  <a:pt x="4814262" y="4453711"/>
                  <a:pt x="4860553" y="4440991"/>
                  <a:pt x="4879290" y="4423114"/>
                </a:cubicBezTo>
                <a:cubicBezTo>
                  <a:pt x="4913458" y="4392517"/>
                  <a:pt x="4970769" y="4383579"/>
                  <a:pt x="5190099" y="4377047"/>
                </a:cubicBezTo>
                <a:cubicBezTo>
                  <a:pt x="5241900" y="4377047"/>
                  <a:pt x="5282680" y="4369140"/>
                  <a:pt x="5282680" y="4360889"/>
                </a:cubicBezTo>
                <a:cubicBezTo>
                  <a:pt x="5282680" y="4328573"/>
                  <a:pt x="4457162" y="4325823"/>
                  <a:pt x="4249956" y="4355045"/>
                </a:cubicBezTo>
                <a:cubicBezTo>
                  <a:pt x="4177214" y="4366389"/>
                  <a:pt x="4003073" y="4376359"/>
                  <a:pt x="3864201" y="4376359"/>
                </a:cubicBezTo>
                <a:cubicBezTo>
                  <a:pt x="3692264" y="4376359"/>
                  <a:pt x="3589763" y="4384267"/>
                  <a:pt x="3545676" y="4403862"/>
                </a:cubicBezTo>
                <a:cubicBezTo>
                  <a:pt x="3510407" y="4418301"/>
                  <a:pt x="3403498" y="4450273"/>
                  <a:pt x="3308712" y="4474337"/>
                </a:cubicBezTo>
                <a:cubicBezTo>
                  <a:pt x="3211722" y="4497027"/>
                  <a:pt x="3121345" y="4529343"/>
                  <a:pt x="3103710" y="4543781"/>
                </a:cubicBezTo>
                <a:cubicBezTo>
                  <a:pt x="3055215" y="4587442"/>
                  <a:pt x="2713546" y="4699515"/>
                  <a:pt x="2571367" y="4718767"/>
                </a:cubicBezTo>
                <a:cubicBezTo>
                  <a:pt x="2469968" y="4733550"/>
                  <a:pt x="2392818" y="4772741"/>
                  <a:pt x="2392818" y="4809870"/>
                </a:cubicBezTo>
                <a:cubicBezTo>
                  <a:pt x="2392818" y="4830841"/>
                  <a:pt x="2406043" y="4846311"/>
                  <a:pt x="2423678" y="4846311"/>
                </a:cubicBezTo>
                <a:cubicBezTo>
                  <a:pt x="2440210" y="4846311"/>
                  <a:pt x="2447925" y="4854561"/>
                  <a:pt x="2441312" y="4865563"/>
                </a:cubicBezTo>
                <a:cubicBezTo>
                  <a:pt x="2423678" y="4894785"/>
                  <a:pt x="2474377" y="4890659"/>
                  <a:pt x="2518464" y="4859719"/>
                </a:cubicBezTo>
                <a:cubicBezTo>
                  <a:pt x="2539404" y="4843561"/>
                  <a:pt x="2586797" y="4825684"/>
                  <a:pt x="2624271" y="4817777"/>
                </a:cubicBezTo>
                <a:cubicBezTo>
                  <a:pt x="2660642" y="4809526"/>
                  <a:pt x="2746611" y="4786837"/>
                  <a:pt x="2813842" y="4765865"/>
                </a:cubicBezTo>
                <a:cubicBezTo>
                  <a:pt x="2882176" y="4744551"/>
                  <a:pt x="2941693" y="4731143"/>
                  <a:pt x="2947204" y="4735957"/>
                </a:cubicBezTo>
                <a:cubicBezTo>
                  <a:pt x="2958225" y="4747301"/>
                  <a:pt x="2840294" y="4797837"/>
                  <a:pt x="2760938" y="4815714"/>
                </a:cubicBezTo>
                <a:cubicBezTo>
                  <a:pt x="2728976" y="4823965"/>
                  <a:pt x="2694809" y="4841841"/>
                  <a:pt x="2685992" y="4854561"/>
                </a:cubicBezTo>
                <a:cubicBezTo>
                  <a:pt x="2663948" y="4893409"/>
                  <a:pt x="2584593" y="4930537"/>
                  <a:pt x="2584593" y="4904754"/>
                </a:cubicBezTo>
                <a:cubicBezTo>
                  <a:pt x="2584593" y="4891690"/>
                  <a:pt x="2537200" y="4934319"/>
                  <a:pt x="2479889" y="4995857"/>
                </a:cubicBezTo>
                <a:cubicBezTo>
                  <a:pt x="2421473" y="5059113"/>
                  <a:pt x="2368570" y="5102429"/>
                  <a:pt x="2359752" y="5095897"/>
                </a:cubicBezTo>
                <a:cubicBezTo>
                  <a:pt x="2353140" y="5087991"/>
                  <a:pt x="2349833" y="5079739"/>
                  <a:pt x="2355344" y="5076645"/>
                </a:cubicBezTo>
                <a:cubicBezTo>
                  <a:pt x="2359752" y="5073207"/>
                  <a:pt x="2391715" y="5045361"/>
                  <a:pt x="2426984" y="5016139"/>
                </a:cubicBezTo>
                <a:cubicBezTo>
                  <a:pt x="2515157" y="4943257"/>
                  <a:pt x="2465560" y="4950477"/>
                  <a:pt x="2275988" y="5034360"/>
                </a:cubicBezTo>
                <a:cubicBezTo>
                  <a:pt x="2077599" y="5123400"/>
                  <a:pt x="1938727" y="5206939"/>
                  <a:pt x="1945340" y="5236161"/>
                </a:cubicBezTo>
                <a:cubicBezTo>
                  <a:pt x="1946442" y="5247506"/>
                  <a:pt x="1933216" y="5257475"/>
                  <a:pt x="1914480" y="5257475"/>
                </a:cubicBezTo>
                <a:cubicBezTo>
                  <a:pt x="1875904" y="5257475"/>
                  <a:pt x="1737032" y="5392926"/>
                  <a:pt x="1737032" y="5430055"/>
                </a:cubicBezTo>
                <a:cubicBezTo>
                  <a:pt x="1737032" y="5447931"/>
                  <a:pt x="1722704" y="5445869"/>
                  <a:pt x="1679720" y="5424898"/>
                </a:cubicBezTo>
                <a:cubicBezTo>
                  <a:pt x="1634531" y="5400833"/>
                  <a:pt x="1621306" y="5382269"/>
                  <a:pt x="1621306" y="5335171"/>
                </a:cubicBezTo>
                <a:cubicBezTo>
                  <a:pt x="1621306" y="5302855"/>
                  <a:pt x="1627918" y="5279821"/>
                  <a:pt x="1635633" y="5284978"/>
                </a:cubicBezTo>
                <a:cubicBezTo>
                  <a:pt x="1644452" y="5289791"/>
                  <a:pt x="1695150" y="5260226"/>
                  <a:pt x="1749156" y="5219659"/>
                </a:cubicBezTo>
                <a:cubicBezTo>
                  <a:pt x="1824103" y="5164654"/>
                  <a:pt x="1843942" y="5140245"/>
                  <a:pt x="1831818" y="5119275"/>
                </a:cubicBezTo>
                <a:cubicBezTo>
                  <a:pt x="1821898" y="5103117"/>
                  <a:pt x="1814184" y="5062895"/>
                  <a:pt x="1814184" y="5027141"/>
                </a:cubicBezTo>
                <a:cubicBezTo>
                  <a:pt x="1814184" y="4983481"/>
                  <a:pt x="1804265" y="4964916"/>
                  <a:pt x="1784425" y="4964916"/>
                </a:cubicBezTo>
                <a:cubicBezTo>
                  <a:pt x="1746952" y="4964916"/>
                  <a:pt x="1746952" y="4932601"/>
                  <a:pt x="1784425" y="4918161"/>
                </a:cubicBezTo>
                <a:cubicBezTo>
                  <a:pt x="1800957" y="4911629"/>
                  <a:pt x="1814184" y="4886533"/>
                  <a:pt x="1814184" y="4863844"/>
                </a:cubicBezTo>
                <a:cubicBezTo>
                  <a:pt x="1814184" y="4824997"/>
                  <a:pt x="1807570" y="4824309"/>
                  <a:pt x="1694048" y="4837029"/>
                </a:cubicBezTo>
                <a:cubicBezTo>
                  <a:pt x="1627918" y="4845279"/>
                  <a:pt x="1544154" y="4862813"/>
                  <a:pt x="1508885" y="4877251"/>
                </a:cubicBezTo>
                <a:cubicBezTo>
                  <a:pt x="1415202" y="4917818"/>
                  <a:pt x="1396465" y="4911629"/>
                  <a:pt x="1444960" y="4859719"/>
                </a:cubicBezTo>
                <a:cubicBezTo>
                  <a:pt x="1507783" y="4791993"/>
                  <a:pt x="1475820" y="4785117"/>
                  <a:pt x="1335846" y="4838404"/>
                </a:cubicBezTo>
                <a:cubicBezTo>
                  <a:pt x="1187054" y="4894785"/>
                  <a:pt x="1118720" y="4895472"/>
                  <a:pt x="1206893" y="4837029"/>
                </a:cubicBezTo>
                <a:cubicBezTo>
                  <a:pt x="1355685" y="4743519"/>
                  <a:pt x="1408589" y="4654136"/>
                  <a:pt x="1341357" y="4615289"/>
                </a:cubicBezTo>
                <a:cubicBezTo>
                  <a:pt x="1317109" y="4600849"/>
                  <a:pt x="1319314" y="4591224"/>
                  <a:pt x="1363400" y="4545845"/>
                </a:cubicBezTo>
                <a:cubicBezTo>
                  <a:pt x="1392056" y="4516623"/>
                  <a:pt x="1425121" y="4494277"/>
                  <a:pt x="1436143" y="4495996"/>
                </a:cubicBezTo>
                <a:cubicBezTo>
                  <a:pt x="1492353" y="4502184"/>
                  <a:pt x="1525417" y="4491183"/>
                  <a:pt x="1525417" y="4465399"/>
                </a:cubicBezTo>
                <a:cubicBezTo>
                  <a:pt x="1525417" y="4392517"/>
                  <a:pt x="1458186" y="4415207"/>
                  <a:pt x="1285147" y="4551001"/>
                </a:cubicBezTo>
                <a:cubicBezTo>
                  <a:pt x="1167216" y="4644854"/>
                  <a:pt x="1156194" y="4660324"/>
                  <a:pt x="1221221" y="4644167"/>
                </a:cubicBezTo>
                <a:cubicBezTo>
                  <a:pt x="1262001" y="4634541"/>
                  <a:pt x="1263103" y="4634884"/>
                  <a:pt x="1227834" y="4657230"/>
                </a:cubicBezTo>
                <a:cubicBezTo>
                  <a:pt x="1207995" y="4668575"/>
                  <a:pt x="1163909" y="4703985"/>
                  <a:pt x="1133048" y="4733206"/>
                </a:cubicBezTo>
                <a:cubicBezTo>
                  <a:pt x="1077940" y="4784773"/>
                  <a:pt x="988666" y="4802307"/>
                  <a:pt x="850896" y="4790962"/>
                </a:cubicBezTo>
                <a:cubicBezTo>
                  <a:pt x="784766" y="4784773"/>
                  <a:pt x="767132" y="4805745"/>
                  <a:pt x="802401" y="4846311"/>
                </a:cubicBezTo>
                <a:cubicBezTo>
                  <a:pt x="836568" y="4885159"/>
                  <a:pt x="835465" y="4885159"/>
                  <a:pt x="771540" y="4872095"/>
                </a:cubicBezTo>
                <a:cubicBezTo>
                  <a:pt x="599603" y="4839779"/>
                  <a:pt x="670141" y="4772397"/>
                  <a:pt x="875143" y="4771023"/>
                </a:cubicBezTo>
                <a:cubicBezTo>
                  <a:pt x="1002993" y="4769303"/>
                  <a:pt x="1086758" y="4748333"/>
                  <a:pt x="1111005" y="4709485"/>
                </a:cubicBezTo>
                <a:cubicBezTo>
                  <a:pt x="1131946" y="4673731"/>
                  <a:pt x="1112107" y="4668575"/>
                  <a:pt x="1045978" y="4694359"/>
                </a:cubicBezTo>
                <a:cubicBezTo>
                  <a:pt x="999687" y="4712235"/>
                  <a:pt x="979848" y="4712235"/>
                  <a:pt x="962214" y="4694359"/>
                </a:cubicBezTo>
                <a:cubicBezTo>
                  <a:pt x="944579" y="4674763"/>
                  <a:pt x="944579" y="4670637"/>
                  <a:pt x="962214" y="4670637"/>
                </a:cubicBezTo>
                <a:cubicBezTo>
                  <a:pt x="975440" y="4670637"/>
                  <a:pt x="985359" y="4655855"/>
                  <a:pt x="985359" y="4637979"/>
                </a:cubicBezTo>
                <a:cubicBezTo>
                  <a:pt x="985359" y="4615289"/>
                  <a:pt x="994176" y="4610475"/>
                  <a:pt x="1018424" y="4621821"/>
                </a:cubicBezTo>
                <a:cubicBezTo>
                  <a:pt x="1070225" y="4644167"/>
                  <a:pt x="1127538" y="4636259"/>
                  <a:pt x="1151785" y="4602225"/>
                </a:cubicBezTo>
                <a:cubicBezTo>
                  <a:pt x="1162807" y="4586067"/>
                  <a:pt x="1180441" y="4571628"/>
                  <a:pt x="1191463" y="4571628"/>
                </a:cubicBezTo>
                <a:cubicBezTo>
                  <a:pt x="1201382" y="4571628"/>
                  <a:pt x="1235549" y="4546188"/>
                  <a:pt x="1266410" y="4512153"/>
                </a:cubicBezTo>
                <a:cubicBezTo>
                  <a:pt x="1297270" y="4479838"/>
                  <a:pt x="1355685" y="4436177"/>
                  <a:pt x="1394260" y="4415207"/>
                </a:cubicBezTo>
                <a:cubicBezTo>
                  <a:pt x="1454879" y="4381173"/>
                  <a:pt x="1529826" y="4296601"/>
                  <a:pt x="1496761" y="4296601"/>
                </a:cubicBezTo>
                <a:cubicBezTo>
                  <a:pt x="1458186" y="4296601"/>
                  <a:pt x="1287351" y="4409707"/>
                  <a:pt x="1279636" y="4438584"/>
                </a:cubicBezTo>
                <a:cubicBezTo>
                  <a:pt x="1275227" y="4459555"/>
                  <a:pt x="1257593" y="4470899"/>
                  <a:pt x="1243265" y="4466087"/>
                </a:cubicBezTo>
                <a:cubicBezTo>
                  <a:pt x="1228936" y="4459555"/>
                  <a:pt x="1185952" y="4469525"/>
                  <a:pt x="1145172" y="4485683"/>
                </a:cubicBezTo>
                <a:cubicBezTo>
                  <a:pt x="1077940" y="4514560"/>
                  <a:pt x="1075736" y="4517998"/>
                  <a:pt x="1109903" y="4543781"/>
                </a:cubicBezTo>
                <a:cubicBezTo>
                  <a:pt x="1147377" y="4571285"/>
                  <a:pt x="1146274" y="4571628"/>
                  <a:pt x="1107699" y="4571628"/>
                </a:cubicBezTo>
                <a:cubicBezTo>
                  <a:pt x="1086758" y="4571628"/>
                  <a:pt x="1062510" y="4563721"/>
                  <a:pt x="1051489" y="4554095"/>
                </a:cubicBezTo>
                <a:cubicBezTo>
                  <a:pt x="1026139" y="4526593"/>
                  <a:pt x="777051" y="4587442"/>
                  <a:pt x="734067" y="4632821"/>
                </a:cubicBezTo>
                <a:cubicBezTo>
                  <a:pt x="714227" y="4652073"/>
                  <a:pt x="695491" y="4694703"/>
                  <a:pt x="695491" y="4723581"/>
                </a:cubicBezTo>
                <a:cubicBezTo>
                  <a:pt x="695491" y="4760709"/>
                  <a:pt x="691082" y="4770679"/>
                  <a:pt x="675652" y="4754521"/>
                </a:cubicBezTo>
                <a:cubicBezTo>
                  <a:pt x="660222" y="4740082"/>
                  <a:pt x="663528" y="4717392"/>
                  <a:pt x="684470" y="4673731"/>
                </a:cubicBezTo>
                <a:cubicBezTo>
                  <a:pt x="704308" y="4634884"/>
                  <a:pt x="708717" y="4609101"/>
                  <a:pt x="695491" y="4600849"/>
                </a:cubicBezTo>
                <a:cubicBezTo>
                  <a:pt x="666835" y="4583317"/>
                  <a:pt x="692184" y="4555127"/>
                  <a:pt x="729658" y="4563377"/>
                </a:cubicBezTo>
                <a:cubicBezTo>
                  <a:pt x="749497" y="4568191"/>
                  <a:pt x="807911" y="4560283"/>
                  <a:pt x="859713" y="4545845"/>
                </a:cubicBezTo>
                <a:cubicBezTo>
                  <a:pt x="933558" y="4526593"/>
                  <a:pt x="957805" y="4510091"/>
                  <a:pt x="965520" y="4474337"/>
                </a:cubicBezTo>
                <a:cubicBezTo>
                  <a:pt x="975440" y="4432396"/>
                  <a:pt x="978746" y="4431365"/>
                  <a:pt x="1009607" y="4461961"/>
                </a:cubicBezTo>
                <a:cubicBezTo>
                  <a:pt x="1050387" y="4504247"/>
                  <a:pt x="1086758" y="4501840"/>
                  <a:pt x="1140764" y="4458179"/>
                </a:cubicBezTo>
                <a:lnTo>
                  <a:pt x="1182646" y="4423114"/>
                </a:lnTo>
                <a:lnTo>
                  <a:pt x="1115414" y="4369140"/>
                </a:lnTo>
                <a:cubicBezTo>
                  <a:pt x="1077940" y="4340262"/>
                  <a:pt x="1037161" y="4317916"/>
                  <a:pt x="1023935" y="4317916"/>
                </a:cubicBezTo>
                <a:cubicBezTo>
                  <a:pt x="1012913" y="4317916"/>
                  <a:pt x="1026139" y="4295571"/>
                  <a:pt x="1054795" y="4268067"/>
                </a:cubicBezTo>
                <a:cubicBezTo>
                  <a:pt x="1083451" y="4242284"/>
                  <a:pt x="1118720" y="4218907"/>
                  <a:pt x="1135253" y="4218907"/>
                </a:cubicBezTo>
                <a:cubicBezTo>
                  <a:pt x="1183748" y="4218907"/>
                  <a:pt x="1286249" y="4144306"/>
                  <a:pt x="1310496" y="4091019"/>
                </a:cubicBezTo>
                <a:cubicBezTo>
                  <a:pt x="1331437" y="4042546"/>
                  <a:pt x="1330335" y="4041171"/>
                  <a:pt x="1288453" y="4054235"/>
                </a:cubicBezTo>
                <a:cubicBezTo>
                  <a:pt x="1264206" y="4060423"/>
                  <a:pt x="1230038" y="4079675"/>
                  <a:pt x="1214608" y="4094113"/>
                </a:cubicBezTo>
                <a:cubicBezTo>
                  <a:pt x="1188157" y="4116803"/>
                  <a:pt x="1180441" y="4119209"/>
                  <a:pt x="1171624" y="4098239"/>
                </a:cubicBezTo>
                <a:cubicBezTo>
                  <a:pt x="1159500" y="4061110"/>
                  <a:pt x="1002993" y="4146025"/>
                  <a:pt x="881756" y="4257754"/>
                </a:cubicBezTo>
                <a:cubicBezTo>
                  <a:pt x="826648" y="4307947"/>
                  <a:pt x="726351" y="4377391"/>
                  <a:pt x="656916" y="4412801"/>
                </a:cubicBezTo>
                <a:cubicBezTo>
                  <a:pt x="516941" y="4485683"/>
                  <a:pt x="450812" y="4542407"/>
                  <a:pt x="424359" y="4605319"/>
                </a:cubicBezTo>
                <a:cubicBezTo>
                  <a:pt x="416645" y="4631103"/>
                  <a:pt x="397908" y="4646229"/>
                  <a:pt x="383580" y="4640041"/>
                </a:cubicBezTo>
                <a:cubicBezTo>
                  <a:pt x="347209" y="4625259"/>
                  <a:pt x="307530" y="4709141"/>
                  <a:pt x="305327" y="4804713"/>
                </a:cubicBezTo>
                <a:cubicBezTo>
                  <a:pt x="302020" y="4895128"/>
                  <a:pt x="261240" y="4928819"/>
                  <a:pt x="235890" y="4861093"/>
                </a:cubicBezTo>
                <a:cubicBezTo>
                  <a:pt x="224869" y="4830153"/>
                  <a:pt x="227073" y="4807463"/>
                  <a:pt x="244708" y="4786493"/>
                </a:cubicBezTo>
                <a:cubicBezTo>
                  <a:pt x="261240" y="4768616"/>
                  <a:pt x="267853" y="4749708"/>
                  <a:pt x="261240" y="4743176"/>
                </a:cubicBezTo>
                <a:cubicBezTo>
                  <a:pt x="253525" y="4736644"/>
                  <a:pt x="254627" y="4713611"/>
                  <a:pt x="264546" y="4694359"/>
                </a:cubicBezTo>
                <a:cubicBezTo>
                  <a:pt x="282181" y="4652073"/>
                  <a:pt x="293203" y="4584348"/>
                  <a:pt x="290998" y="4493933"/>
                </a:cubicBezTo>
                <a:cubicBezTo>
                  <a:pt x="290998" y="4434115"/>
                  <a:pt x="307530" y="4406612"/>
                  <a:pt x="406725" y="4309665"/>
                </a:cubicBezTo>
                <a:cubicBezTo>
                  <a:pt x="470651" y="4245034"/>
                  <a:pt x="566538" y="4174215"/>
                  <a:pt x="620544" y="4148087"/>
                </a:cubicBezTo>
                <a:cubicBezTo>
                  <a:pt x="671243" y="4124023"/>
                  <a:pt x="715330" y="4094113"/>
                  <a:pt x="715330" y="4082769"/>
                </a:cubicBezTo>
                <a:cubicBezTo>
                  <a:pt x="715330" y="4071424"/>
                  <a:pt x="701002" y="4026732"/>
                  <a:pt x="683367" y="3981353"/>
                </a:cubicBezTo>
                <a:cubicBezTo>
                  <a:pt x="658018" y="3913627"/>
                  <a:pt x="655813" y="3897126"/>
                  <a:pt x="680061" y="3882687"/>
                </a:cubicBezTo>
                <a:cubicBezTo>
                  <a:pt x="933558" y="3719390"/>
                  <a:pt x="1088962" y="3622787"/>
                  <a:pt x="1159500" y="3583939"/>
                </a:cubicBezTo>
                <a:cubicBezTo>
                  <a:pt x="1411895" y="3449520"/>
                  <a:pt x="1505579" y="3391765"/>
                  <a:pt x="1505579" y="3375607"/>
                </a:cubicBezTo>
                <a:cubicBezTo>
                  <a:pt x="1505579" y="3357730"/>
                  <a:pt x="1446062" y="3374231"/>
                  <a:pt x="1377728" y="3413079"/>
                </a:cubicBezTo>
                <a:cubicBezTo>
                  <a:pt x="1357889" y="3422705"/>
                  <a:pt x="1299475" y="3453989"/>
                  <a:pt x="1245469" y="3479773"/>
                </a:cubicBezTo>
                <a:cubicBezTo>
                  <a:pt x="1118720" y="3543029"/>
                  <a:pt x="1010709" y="3604566"/>
                  <a:pt x="937966" y="3659571"/>
                </a:cubicBezTo>
                <a:cubicBezTo>
                  <a:pt x="906004" y="3683980"/>
                  <a:pt x="844283" y="3722140"/>
                  <a:pt x="802401" y="3746549"/>
                </a:cubicBezTo>
                <a:cubicBezTo>
                  <a:pt x="726351" y="3790209"/>
                  <a:pt x="726351" y="3790553"/>
                  <a:pt x="773744" y="3748611"/>
                </a:cubicBezTo>
                <a:cubicBezTo>
                  <a:pt x="799094" y="3725922"/>
                  <a:pt x="858611" y="3681917"/>
                  <a:pt x="903799" y="3651321"/>
                </a:cubicBezTo>
                <a:cubicBezTo>
                  <a:pt x="948987" y="3620724"/>
                  <a:pt x="980951" y="3590127"/>
                  <a:pt x="971031" y="3583939"/>
                </a:cubicBezTo>
                <a:cubicBezTo>
                  <a:pt x="936864" y="3562625"/>
                  <a:pt x="779255" y="3625537"/>
                  <a:pt x="648098" y="3712858"/>
                </a:cubicBezTo>
                <a:cubicBezTo>
                  <a:pt x="604012" y="3740361"/>
                  <a:pt x="507022" y="3795709"/>
                  <a:pt x="430973" y="3834557"/>
                </a:cubicBezTo>
                <a:cubicBezTo>
                  <a:pt x="298714" y="3902626"/>
                  <a:pt x="231481" y="3972414"/>
                  <a:pt x="190702" y="4086894"/>
                </a:cubicBezTo>
                <a:cubicBezTo>
                  <a:pt x="184089" y="4106489"/>
                  <a:pt x="162046" y="4120929"/>
                  <a:pt x="141105" y="4120929"/>
                </a:cubicBezTo>
                <a:cubicBezTo>
                  <a:pt x="121266" y="4120929"/>
                  <a:pt x="93712" y="4135023"/>
                  <a:pt x="80485" y="4151181"/>
                </a:cubicBezTo>
                <a:cubicBezTo>
                  <a:pt x="29787" y="4212031"/>
                  <a:pt x="-1074" y="4157026"/>
                  <a:pt x="28" y="4073143"/>
                </a:cubicBezTo>
                <a:cubicBezTo>
                  <a:pt x="1130" y="4022950"/>
                  <a:pt x="14356" y="3962101"/>
                  <a:pt x="41910" y="3910189"/>
                </a:cubicBezTo>
                <a:cubicBezTo>
                  <a:pt x="67260" y="3861372"/>
                  <a:pt x="80485" y="3800523"/>
                  <a:pt x="80485" y="3726265"/>
                </a:cubicBezTo>
                <a:cubicBezTo>
                  <a:pt x="80485" y="3634131"/>
                  <a:pt x="85997" y="3609379"/>
                  <a:pt x="116857" y="3593221"/>
                </a:cubicBezTo>
                <a:cubicBezTo>
                  <a:pt x="178578" y="3559531"/>
                  <a:pt x="199519" y="3568813"/>
                  <a:pt x="167556" y="3615567"/>
                </a:cubicBezTo>
                <a:cubicBezTo>
                  <a:pt x="130083" y="3668854"/>
                  <a:pt x="128981" y="3709764"/>
                  <a:pt x="163148" y="3709764"/>
                </a:cubicBezTo>
                <a:cubicBezTo>
                  <a:pt x="197315" y="3709764"/>
                  <a:pt x="253525" y="3646851"/>
                  <a:pt x="253525" y="3609723"/>
                </a:cubicBezTo>
                <a:cubicBezTo>
                  <a:pt x="253525" y="3578783"/>
                  <a:pt x="509226" y="3337791"/>
                  <a:pt x="538984" y="3337791"/>
                </a:cubicBezTo>
                <a:cubicBezTo>
                  <a:pt x="551108" y="3337791"/>
                  <a:pt x="617237" y="3292755"/>
                  <a:pt x="686674" y="3239469"/>
                </a:cubicBezTo>
                <a:cubicBezTo>
                  <a:pt x="758314" y="3185838"/>
                  <a:pt x="820035" y="3140459"/>
                  <a:pt x="826648" y="3140459"/>
                </a:cubicBezTo>
                <a:cubicBezTo>
                  <a:pt x="835465" y="3140459"/>
                  <a:pt x="866326" y="3119832"/>
                  <a:pt x="899391" y="3092329"/>
                </a:cubicBezTo>
                <a:cubicBezTo>
                  <a:pt x="973235" y="3029417"/>
                  <a:pt x="906004" y="3047981"/>
                  <a:pt x="817831" y="3116050"/>
                </a:cubicBezTo>
                <a:cubicBezTo>
                  <a:pt x="753906" y="3162805"/>
                  <a:pt x="715330" y="3161086"/>
                  <a:pt x="715330" y="3112613"/>
                </a:cubicBezTo>
                <a:cubicBezTo>
                  <a:pt x="715330" y="3098174"/>
                  <a:pt x="746190" y="3063108"/>
                  <a:pt x="783664" y="3034230"/>
                </a:cubicBezTo>
                <a:cubicBezTo>
                  <a:pt x="821137" y="3006727"/>
                  <a:pt x="850896" y="2972693"/>
                  <a:pt x="850896" y="2961348"/>
                </a:cubicBezTo>
                <a:cubicBezTo>
                  <a:pt x="850896" y="2935564"/>
                  <a:pt x="961111" y="2827960"/>
                  <a:pt x="973235" y="2841024"/>
                </a:cubicBezTo>
                <a:cubicBezTo>
                  <a:pt x="979848" y="2847212"/>
                  <a:pt x="1008505" y="2830023"/>
                  <a:pt x="1041569" y="2805958"/>
                </a:cubicBezTo>
                <a:cubicBezTo>
                  <a:pt x="1177135" y="2694229"/>
                  <a:pt x="1274125" y="2630629"/>
                  <a:pt x="1427325" y="2554653"/>
                </a:cubicBezTo>
                <a:cubicBezTo>
                  <a:pt x="1517702" y="2509273"/>
                  <a:pt x="1605875" y="2461143"/>
                  <a:pt x="1621306" y="2448423"/>
                </a:cubicBezTo>
                <a:cubicBezTo>
                  <a:pt x="1739237" y="2349758"/>
                  <a:pt x="2536098" y="2010788"/>
                  <a:pt x="2757633" y="1963689"/>
                </a:cubicBezTo>
                <a:cubicBezTo>
                  <a:pt x="2844704" y="1944437"/>
                  <a:pt x="2933978" y="1885651"/>
                  <a:pt x="2874461" y="1887026"/>
                </a:cubicBezTo>
                <a:cubicBezTo>
                  <a:pt x="2777471" y="1888745"/>
                  <a:pt x="2305746" y="2037946"/>
                  <a:pt x="2130503" y="2122173"/>
                </a:cubicBezTo>
                <a:cubicBezTo>
                  <a:pt x="2066578" y="2152770"/>
                  <a:pt x="1987222" y="2176491"/>
                  <a:pt x="1956362" y="2176491"/>
                </a:cubicBezTo>
                <a:cubicBezTo>
                  <a:pt x="1900152" y="2174772"/>
                  <a:pt x="1762382" y="2236309"/>
                  <a:pt x="1713887" y="2284783"/>
                </a:cubicBezTo>
                <a:cubicBezTo>
                  <a:pt x="1699559" y="2299221"/>
                  <a:pt x="1665393" y="2318473"/>
                  <a:pt x="1638940" y="2326381"/>
                </a:cubicBezTo>
                <a:cubicBezTo>
                  <a:pt x="1602568" y="2337725"/>
                  <a:pt x="1614692" y="2322255"/>
                  <a:pt x="1688537" y="2251092"/>
                </a:cubicBezTo>
                <a:cubicBezTo>
                  <a:pt x="1740338" y="2200900"/>
                  <a:pt x="1793243" y="2161021"/>
                  <a:pt x="1807570" y="2161021"/>
                </a:cubicBezTo>
                <a:cubicBezTo>
                  <a:pt x="1820796" y="2161021"/>
                  <a:pt x="1860474" y="2143144"/>
                  <a:pt x="1895743" y="2122173"/>
                </a:cubicBezTo>
                <a:cubicBezTo>
                  <a:pt x="1929910" y="2101203"/>
                  <a:pt x="1973996" y="2083326"/>
                  <a:pt x="1991631" y="2083326"/>
                </a:cubicBezTo>
                <a:cubicBezTo>
                  <a:pt x="2010368" y="2083326"/>
                  <a:pt x="2054454" y="2055136"/>
                  <a:pt x="2089723" y="2022820"/>
                </a:cubicBezTo>
                <a:cubicBezTo>
                  <a:pt x="2129401" y="1988785"/>
                  <a:pt x="2176794" y="1965064"/>
                  <a:pt x="2209859" y="1965064"/>
                </a:cubicBezTo>
                <a:cubicBezTo>
                  <a:pt x="2238515" y="1965064"/>
                  <a:pt x="2385102" y="1934811"/>
                  <a:pt x="2534996" y="1897339"/>
                </a:cubicBezTo>
                <a:cubicBezTo>
                  <a:pt x="2684890" y="1860211"/>
                  <a:pt x="2893198" y="1814487"/>
                  <a:pt x="3000107" y="1798330"/>
                </a:cubicBezTo>
                <a:cubicBezTo>
                  <a:pt x="3104812" y="1780453"/>
                  <a:pt x="3210620" y="1754669"/>
                  <a:pt x="3231561" y="1741949"/>
                </a:cubicBezTo>
                <a:cubicBezTo>
                  <a:pt x="3252502" y="1727510"/>
                  <a:pt x="3287771" y="1711009"/>
                  <a:pt x="3312018" y="1706196"/>
                </a:cubicBezTo>
                <a:cubicBezTo>
                  <a:pt x="3342879" y="1697945"/>
                  <a:pt x="3350594" y="1701039"/>
                  <a:pt x="3341777" y="1723729"/>
                </a:cubicBezTo>
                <a:cubicBezTo>
                  <a:pt x="3336266" y="1741262"/>
                  <a:pt x="3337368" y="1751919"/>
                  <a:pt x="3347288" y="1747106"/>
                </a:cubicBezTo>
                <a:cubicBezTo>
                  <a:pt x="3357207" y="1743668"/>
                  <a:pt x="3396885" y="1725791"/>
                  <a:pt x="3437665" y="1711353"/>
                </a:cubicBezTo>
                <a:cubicBezTo>
                  <a:pt x="3478445" y="1695195"/>
                  <a:pt x="3510407" y="1675255"/>
                  <a:pt x="3510407" y="1667348"/>
                </a:cubicBezTo>
                <a:cubicBezTo>
                  <a:pt x="3510407" y="1657722"/>
                  <a:pt x="3520327" y="1650847"/>
                  <a:pt x="3534655" y="1650847"/>
                </a:cubicBezTo>
                <a:cubicBezTo>
                  <a:pt x="3547881" y="1649471"/>
                  <a:pt x="3593069" y="1633314"/>
                  <a:pt x="3634951" y="1611999"/>
                </a:cubicBezTo>
                <a:cubicBezTo>
                  <a:pt x="3683446" y="1589653"/>
                  <a:pt x="3715409" y="1582777"/>
                  <a:pt x="3718716" y="1595841"/>
                </a:cubicBezTo>
                <a:cubicBezTo>
                  <a:pt x="3723124" y="1607186"/>
                  <a:pt x="3715409" y="1623688"/>
                  <a:pt x="3701082" y="1633657"/>
                </a:cubicBezTo>
                <a:cubicBezTo>
                  <a:pt x="3649281" y="1664254"/>
                  <a:pt x="3695570" y="1667004"/>
                  <a:pt x="3860894" y="1642596"/>
                </a:cubicBezTo>
                <a:cubicBezTo>
                  <a:pt x="3954578" y="1628157"/>
                  <a:pt x="4052670" y="1619906"/>
                  <a:pt x="4083530" y="1623344"/>
                </a:cubicBezTo>
                <a:cubicBezTo>
                  <a:pt x="4112186" y="1626438"/>
                  <a:pt x="4172806" y="1616125"/>
                  <a:pt x="4216892" y="1599967"/>
                </a:cubicBezTo>
                <a:cubicBezTo>
                  <a:pt x="4263182" y="1582090"/>
                  <a:pt x="4329312" y="1571433"/>
                  <a:pt x="4372296" y="1576246"/>
                </a:cubicBezTo>
                <a:cubicBezTo>
                  <a:pt x="4411974" y="1581402"/>
                  <a:pt x="4467082" y="1578996"/>
                  <a:pt x="4492432" y="1569370"/>
                </a:cubicBezTo>
                <a:cubicBezTo>
                  <a:pt x="4517782" y="1558025"/>
                  <a:pt x="4583911" y="1545993"/>
                  <a:pt x="4637917" y="1542555"/>
                </a:cubicBezTo>
                <a:cubicBezTo>
                  <a:pt x="4689718" y="1537742"/>
                  <a:pt x="4784504" y="1513333"/>
                  <a:pt x="4849533" y="1487550"/>
                </a:cubicBezTo>
                <a:cubicBezTo>
                  <a:pt x="4999427" y="1424293"/>
                  <a:pt x="5109642" y="1403667"/>
                  <a:pt x="5127277" y="1434263"/>
                </a:cubicBezTo>
                <a:cubicBezTo>
                  <a:pt x="5138298" y="1450421"/>
                  <a:pt x="5177975" y="1447671"/>
                  <a:pt x="5282680" y="1416730"/>
                </a:cubicBezTo>
                <a:cubicBezTo>
                  <a:pt x="5359832" y="1395759"/>
                  <a:pt x="5428167" y="1381321"/>
                  <a:pt x="5432574" y="1386134"/>
                </a:cubicBezTo>
                <a:cubicBezTo>
                  <a:pt x="5438086" y="1391290"/>
                  <a:pt x="5428167" y="1400229"/>
                  <a:pt x="5410531" y="1406417"/>
                </a:cubicBezTo>
                <a:cubicBezTo>
                  <a:pt x="5393999" y="1414668"/>
                  <a:pt x="5379670" y="1430138"/>
                  <a:pt x="5379670" y="1441483"/>
                </a:cubicBezTo>
                <a:cubicBezTo>
                  <a:pt x="5379670" y="1451109"/>
                  <a:pt x="5364240" y="1473111"/>
                  <a:pt x="5346606" y="1487550"/>
                </a:cubicBezTo>
                <a:cubicBezTo>
                  <a:pt x="5279374" y="1543930"/>
                  <a:pt x="5497602" y="1497175"/>
                  <a:pt x="5639780" y="1426013"/>
                </a:cubicBezTo>
                <a:cubicBezTo>
                  <a:pt x="5713625" y="1388884"/>
                  <a:pt x="5813923" y="1353818"/>
                  <a:pt x="5864621" y="1347286"/>
                </a:cubicBezTo>
                <a:cubicBezTo>
                  <a:pt x="5934057" y="1337660"/>
                  <a:pt x="5952795" y="1327691"/>
                  <a:pt x="5945078" y="1306376"/>
                </a:cubicBezTo>
                <a:cubicBezTo>
                  <a:pt x="5938466" y="1288843"/>
                  <a:pt x="5945078" y="1278873"/>
                  <a:pt x="5964918" y="1278873"/>
                </a:cubicBezTo>
                <a:cubicBezTo>
                  <a:pt x="5983654" y="1278873"/>
                  <a:pt x="5990267" y="1288155"/>
                  <a:pt x="5981450" y="1309470"/>
                </a:cubicBezTo>
                <a:cubicBezTo>
                  <a:pt x="5972633" y="1335254"/>
                  <a:pt x="5983654" y="1339035"/>
                  <a:pt x="6065214" y="1325971"/>
                </a:cubicBezTo>
                <a:cubicBezTo>
                  <a:pt x="6118118" y="1319440"/>
                  <a:pt x="6169919" y="1304657"/>
                  <a:pt x="6182043" y="1295031"/>
                </a:cubicBezTo>
                <a:cubicBezTo>
                  <a:pt x="6194166" y="1285405"/>
                  <a:pt x="6226130" y="1282311"/>
                  <a:pt x="6253685" y="1290218"/>
                </a:cubicBezTo>
                <a:cubicBezTo>
                  <a:pt x="6285646" y="1296750"/>
                  <a:pt x="6329732" y="1290562"/>
                  <a:pt x="6371614" y="1269591"/>
                </a:cubicBezTo>
                <a:cubicBezTo>
                  <a:pt x="6431131" y="1240369"/>
                  <a:pt x="6460890" y="1240369"/>
                  <a:pt x="6631724" y="1261340"/>
                </a:cubicBezTo>
                <a:cubicBezTo>
                  <a:pt x="6769494" y="1277498"/>
                  <a:pt x="6837828" y="1278873"/>
                  <a:pt x="6866484" y="1264434"/>
                </a:cubicBezTo>
                <a:cubicBezTo>
                  <a:pt x="6890732" y="1253089"/>
                  <a:pt x="6972292" y="1234525"/>
                  <a:pt x="7045034" y="1224899"/>
                </a:cubicBezTo>
                <a:cubicBezTo>
                  <a:pt x="7119981" y="1213555"/>
                  <a:pt x="7207053" y="1196365"/>
                  <a:pt x="7239014" y="1189833"/>
                </a:cubicBezTo>
                <a:cubicBezTo>
                  <a:pt x="7294122" y="1176770"/>
                  <a:pt x="7296326" y="1177113"/>
                  <a:pt x="7258853" y="1205991"/>
                </a:cubicBezTo>
                <a:cubicBezTo>
                  <a:pt x="7221380" y="1236932"/>
                  <a:pt x="7223584" y="1238307"/>
                  <a:pt x="7305144" y="1239682"/>
                </a:cubicBezTo>
                <a:cubicBezTo>
                  <a:pt x="7419769" y="1244839"/>
                  <a:pt x="7448424" y="1238651"/>
                  <a:pt x="6767291" y="1339035"/>
                </a:cubicBezTo>
                <a:cubicBezTo>
                  <a:pt x="6612988" y="1361725"/>
                  <a:pt x="6454276" y="1392665"/>
                  <a:pt x="6410190" y="1410542"/>
                </a:cubicBezTo>
                <a:cubicBezTo>
                  <a:pt x="6368308" y="1426700"/>
                  <a:pt x="6306588" y="1443889"/>
                  <a:pt x="6274624" y="1448702"/>
                </a:cubicBezTo>
                <a:cubicBezTo>
                  <a:pt x="6171022" y="1464860"/>
                  <a:pt x="6162204" y="1471392"/>
                  <a:pt x="6189758" y="1503707"/>
                </a:cubicBezTo>
                <a:cubicBezTo>
                  <a:pt x="6215108" y="1536023"/>
                  <a:pt x="6334141" y="1544961"/>
                  <a:pt x="6351776" y="1514021"/>
                </a:cubicBezTo>
                <a:cubicBezTo>
                  <a:pt x="6358388" y="1502676"/>
                  <a:pt x="6352878" y="1494425"/>
                  <a:pt x="6339652" y="1492706"/>
                </a:cubicBezTo>
                <a:cubicBezTo>
                  <a:pt x="6325324" y="1492706"/>
                  <a:pt x="6330834" y="1484112"/>
                  <a:pt x="6351776" y="1475861"/>
                </a:cubicBezTo>
                <a:cubicBezTo>
                  <a:pt x="6372716" y="1467954"/>
                  <a:pt x="6555675" y="1460391"/>
                  <a:pt x="6757370" y="1459016"/>
                </a:cubicBezTo>
                <a:cubicBezTo>
                  <a:pt x="7099040" y="1459016"/>
                  <a:pt x="7133207" y="1453515"/>
                  <a:pt x="7266568" y="1406417"/>
                </a:cubicBezTo>
                <a:cubicBezTo>
                  <a:pt x="7429688" y="1350036"/>
                  <a:pt x="7483694" y="1344192"/>
                  <a:pt x="7467162" y="1386134"/>
                </a:cubicBezTo>
                <a:cubicBezTo>
                  <a:pt x="7462753" y="1400916"/>
                  <a:pt x="7447322" y="1410542"/>
                  <a:pt x="7434096" y="1405729"/>
                </a:cubicBezTo>
                <a:cubicBezTo>
                  <a:pt x="7421974" y="1400916"/>
                  <a:pt x="7367968" y="1413293"/>
                  <a:pt x="7315065" y="1434263"/>
                </a:cubicBezTo>
                <a:lnTo>
                  <a:pt x="7220278" y="1473111"/>
                </a:lnTo>
                <a:lnTo>
                  <a:pt x="7290816" y="1473111"/>
                </a:lnTo>
                <a:cubicBezTo>
                  <a:pt x="7329392" y="1474830"/>
                  <a:pt x="7366865" y="1465204"/>
                  <a:pt x="7375682" y="1453859"/>
                </a:cubicBezTo>
                <a:cubicBezTo>
                  <a:pt x="7383397" y="1440795"/>
                  <a:pt x="7394419" y="1444233"/>
                  <a:pt x="7408747" y="1463829"/>
                </a:cubicBezTo>
                <a:cubicBezTo>
                  <a:pt x="7428586" y="1489612"/>
                  <a:pt x="7456140" y="1490644"/>
                  <a:pt x="7581787" y="1475861"/>
                </a:cubicBezTo>
                <a:cubicBezTo>
                  <a:pt x="7788992" y="1451796"/>
                  <a:pt x="7803320" y="1422918"/>
                  <a:pt x="7603829" y="1431169"/>
                </a:cubicBezTo>
                <a:cubicBezTo>
                  <a:pt x="7574071" y="1432888"/>
                  <a:pt x="7560846" y="1429450"/>
                  <a:pt x="7575173" y="1422918"/>
                </a:cubicBezTo>
                <a:cubicBezTo>
                  <a:pt x="7591706" y="1416387"/>
                  <a:pt x="7615953" y="1402635"/>
                  <a:pt x="7628076" y="1391290"/>
                </a:cubicBezTo>
                <a:cubicBezTo>
                  <a:pt x="7641302" y="1381664"/>
                  <a:pt x="7744906" y="1369976"/>
                  <a:pt x="7857326" y="1366882"/>
                </a:cubicBezTo>
                <a:cubicBezTo>
                  <a:pt x="8010527" y="1362069"/>
                  <a:pt x="8068940" y="1351411"/>
                  <a:pt x="8095393" y="1328722"/>
                </a:cubicBezTo>
                <a:cubicBezTo>
                  <a:pt x="8113027" y="1310845"/>
                  <a:pt x="8138377" y="1298125"/>
                  <a:pt x="8153807" y="1298125"/>
                </a:cubicBezTo>
                <a:cubicBezTo>
                  <a:pt x="8165930" y="1298125"/>
                  <a:pt x="8172545" y="1285749"/>
                  <a:pt x="8165930" y="1269591"/>
                </a:cubicBezTo>
                <a:cubicBezTo>
                  <a:pt x="8158216" y="1248620"/>
                  <a:pt x="8165930" y="1238994"/>
                  <a:pt x="8192382" y="1238994"/>
                </a:cubicBezTo>
                <a:cubicBezTo>
                  <a:pt x="8217732" y="1238994"/>
                  <a:pt x="8226550" y="1248620"/>
                  <a:pt x="8218834" y="1269591"/>
                </a:cubicBezTo>
                <a:cubicBezTo>
                  <a:pt x="8208915" y="1295375"/>
                  <a:pt x="8234265" y="1298469"/>
                  <a:pt x="8415019" y="1290218"/>
                </a:cubicBezTo>
                <a:cubicBezTo>
                  <a:pt x="8529644" y="1283686"/>
                  <a:pt x="8628838" y="1273373"/>
                  <a:pt x="8633248" y="1263747"/>
                </a:cubicBezTo>
                <a:cubicBezTo>
                  <a:pt x="8657494" y="1226618"/>
                  <a:pt x="8775425" y="1213211"/>
                  <a:pt x="9146854" y="1208398"/>
                </a:cubicBezTo>
                <a:cubicBezTo>
                  <a:pt x="9358468" y="1205304"/>
                  <a:pt x="9605352" y="1196365"/>
                  <a:pt x="9694628" y="1189833"/>
                </a:cubicBezTo>
                <a:cubicBezTo>
                  <a:pt x="9785004" y="1181926"/>
                  <a:pt x="9910650" y="1174019"/>
                  <a:pt x="9975676" y="1172301"/>
                </a:cubicBezTo>
                <a:cubicBezTo>
                  <a:pt x="10038500" y="1170925"/>
                  <a:pt x="10100220" y="1162675"/>
                  <a:pt x="10112344" y="1156143"/>
                </a:cubicBezTo>
                <a:cubicBezTo>
                  <a:pt x="10121162" y="1149611"/>
                  <a:pt x="10169656" y="1145142"/>
                  <a:pt x="10217050" y="1145142"/>
                </a:cubicBezTo>
                <a:cubicBezTo>
                  <a:pt x="10263340" y="1145142"/>
                  <a:pt x="10341594" y="1139985"/>
                  <a:pt x="10390088" y="1133453"/>
                </a:cubicBezTo>
                <a:cubicBezTo>
                  <a:pt x="10501408" y="1119014"/>
                  <a:pt x="10636972" y="1104919"/>
                  <a:pt x="10793480" y="1091855"/>
                </a:cubicBezTo>
                <a:cubicBezTo>
                  <a:pt x="10862916" y="1087042"/>
                  <a:pt x="10997380" y="1072603"/>
                  <a:pt x="11092164" y="1061259"/>
                </a:cubicBezTo>
                <a:cubicBezTo>
                  <a:pt x="11310392" y="1036850"/>
                  <a:pt x="11422812" y="1026880"/>
                  <a:pt x="11595852" y="1014160"/>
                </a:cubicBezTo>
                <a:cubicBezTo>
                  <a:pt x="11670800" y="1009003"/>
                  <a:pt x="11771096" y="996283"/>
                  <a:pt x="11818488" y="983564"/>
                </a:cubicBezTo>
                <a:cubicBezTo>
                  <a:pt x="11864780" y="972219"/>
                  <a:pt x="11926500" y="957092"/>
                  <a:pt x="11957360" y="950560"/>
                </a:cubicBezTo>
                <a:cubicBezTo>
                  <a:pt x="11995936" y="942310"/>
                  <a:pt x="12004754" y="936121"/>
                  <a:pt x="11986016" y="923058"/>
                </a:cubicBezTo>
                <a:cubicBezTo>
                  <a:pt x="11970588" y="915151"/>
                  <a:pt x="11940828" y="912744"/>
                  <a:pt x="11916580" y="919276"/>
                </a:cubicBezTo>
                <a:cubicBezTo>
                  <a:pt x="11879108" y="928902"/>
                  <a:pt x="11872496" y="922026"/>
                  <a:pt x="11872496" y="878366"/>
                </a:cubicBezTo>
                <a:cubicBezTo>
                  <a:pt x="11872496" y="829893"/>
                  <a:pt x="11878004" y="828174"/>
                  <a:pt x="11993732" y="825079"/>
                </a:cubicBezTo>
                <a:cubicBezTo>
                  <a:pt x="12221880" y="818548"/>
                  <a:pt x="12421370" y="832643"/>
                  <a:pt x="12436800" y="853613"/>
                </a:cubicBezTo>
                <a:cubicBezTo>
                  <a:pt x="12445618" y="868396"/>
                  <a:pt x="12451128" y="866677"/>
                  <a:pt x="12451128" y="847425"/>
                </a:cubicBezTo>
                <a:cubicBezTo>
                  <a:pt x="12451128" y="826455"/>
                  <a:pt x="12472068" y="814766"/>
                  <a:pt x="12513952" y="811672"/>
                </a:cubicBezTo>
                <a:cubicBezTo>
                  <a:pt x="12548120" y="809953"/>
                  <a:pt x="12599920" y="802046"/>
                  <a:pt x="12628576" y="797233"/>
                </a:cubicBezTo>
                <a:cubicBezTo>
                  <a:pt x="12660540" y="789326"/>
                  <a:pt x="12681480" y="793451"/>
                  <a:pt x="12681480" y="806515"/>
                </a:cubicBezTo>
                <a:cubicBezTo>
                  <a:pt x="12681480" y="817860"/>
                  <a:pt x="12652824" y="827830"/>
                  <a:pt x="12615350" y="827830"/>
                </a:cubicBezTo>
                <a:cubicBezTo>
                  <a:pt x="12553628" y="827830"/>
                  <a:pt x="12489704" y="868740"/>
                  <a:pt x="12489704" y="907587"/>
                </a:cubicBezTo>
                <a:cubicBezTo>
                  <a:pt x="12489704" y="917213"/>
                  <a:pt x="12502930" y="925120"/>
                  <a:pt x="12519462" y="925120"/>
                </a:cubicBezTo>
                <a:cubicBezTo>
                  <a:pt x="12535996" y="925120"/>
                  <a:pt x="12548120" y="911369"/>
                  <a:pt x="12548120" y="895211"/>
                </a:cubicBezTo>
                <a:cubicBezTo>
                  <a:pt x="12548120" y="879053"/>
                  <a:pt x="12560242" y="866677"/>
                  <a:pt x="12578980" y="866677"/>
                </a:cubicBezTo>
                <a:cubicBezTo>
                  <a:pt x="12604328" y="866677"/>
                  <a:pt x="12606532" y="871146"/>
                  <a:pt x="12586694" y="895211"/>
                </a:cubicBezTo>
                <a:cubicBezTo>
                  <a:pt x="12558038" y="929246"/>
                  <a:pt x="12556936" y="930277"/>
                  <a:pt x="12720056" y="907587"/>
                </a:cubicBezTo>
                <a:cubicBezTo>
                  <a:pt x="12789492" y="897962"/>
                  <a:pt x="12971348" y="879741"/>
                  <a:pt x="13126752" y="866677"/>
                </a:cubicBezTo>
                <a:cubicBezTo>
                  <a:pt x="13279952" y="855332"/>
                  <a:pt x="13439766" y="841581"/>
                  <a:pt x="13481648" y="838143"/>
                </a:cubicBezTo>
                <a:cubicBezTo>
                  <a:pt x="13524632" y="833330"/>
                  <a:pt x="13615008" y="825079"/>
                  <a:pt x="13683344" y="818891"/>
                </a:cubicBezTo>
                <a:cubicBezTo>
                  <a:pt x="13864096" y="802734"/>
                  <a:pt x="14056976" y="770418"/>
                  <a:pt x="14088938" y="749447"/>
                </a:cubicBezTo>
                <a:cubicBezTo>
                  <a:pt x="14113186" y="734665"/>
                  <a:pt x="14113186" y="724695"/>
                  <a:pt x="14092244" y="688941"/>
                </a:cubicBezTo>
                <a:cubicBezTo>
                  <a:pt x="14077916" y="666252"/>
                  <a:pt x="14073508" y="641843"/>
                  <a:pt x="14081224" y="633936"/>
                </a:cubicBezTo>
                <a:cubicBezTo>
                  <a:pt x="14087836" y="627404"/>
                  <a:pt x="14098858" y="632217"/>
                  <a:pt x="14103266" y="647000"/>
                </a:cubicBezTo>
                <a:cubicBezTo>
                  <a:pt x="14106572" y="659720"/>
                  <a:pt x="14127514" y="671408"/>
                  <a:pt x="14148456" y="671408"/>
                </a:cubicBezTo>
                <a:cubicBezTo>
                  <a:pt x="14169396" y="671408"/>
                  <a:pt x="14182622" y="661783"/>
                  <a:pt x="14176008" y="652157"/>
                </a:cubicBezTo>
                <a:cubicBezTo>
                  <a:pt x="14155068" y="618122"/>
                  <a:pt x="14246548" y="629467"/>
                  <a:pt x="14270794" y="663501"/>
                </a:cubicBezTo>
                <a:cubicBezTo>
                  <a:pt x="14290632" y="691004"/>
                  <a:pt x="14300552" y="690317"/>
                  <a:pt x="14369988" y="653188"/>
                </a:cubicBezTo>
                <a:cubicBezTo>
                  <a:pt x="14436118" y="617778"/>
                  <a:pt x="14457060" y="614340"/>
                  <a:pt x="14512168" y="633936"/>
                </a:cubicBezTo>
                <a:cubicBezTo>
                  <a:pt x="14562868" y="651469"/>
                  <a:pt x="14578296" y="651125"/>
                  <a:pt x="14591524" y="628779"/>
                </a:cubicBezTo>
                <a:cubicBezTo>
                  <a:pt x="14605852" y="606090"/>
                  <a:pt x="14612464" y="606090"/>
                  <a:pt x="14626792" y="628779"/>
                </a:cubicBezTo>
                <a:cubicBezTo>
                  <a:pt x="14636712" y="644937"/>
                  <a:pt x="14640018" y="669346"/>
                  <a:pt x="14633404" y="683785"/>
                </a:cubicBezTo>
                <a:cubicBezTo>
                  <a:pt x="14621280" y="714381"/>
                  <a:pt x="14651040" y="719538"/>
                  <a:pt x="14677492" y="692035"/>
                </a:cubicBezTo>
                <a:cubicBezTo>
                  <a:pt x="14688512" y="680691"/>
                  <a:pt x="14765664" y="671065"/>
                  <a:pt x="14849428" y="669690"/>
                </a:cubicBezTo>
                <a:cubicBezTo>
                  <a:pt x="14948624" y="667971"/>
                  <a:pt x="15014752" y="656626"/>
                  <a:pt x="15033488" y="639093"/>
                </a:cubicBezTo>
                <a:cubicBezTo>
                  <a:pt x="15052226" y="624310"/>
                  <a:pt x="15105130" y="606433"/>
                  <a:pt x="15155828" y="600245"/>
                </a:cubicBezTo>
                <a:cubicBezTo>
                  <a:pt x="15228572" y="590276"/>
                  <a:pt x="15246206" y="591651"/>
                  <a:pt x="15241796" y="614340"/>
                </a:cubicBezTo>
                <a:cubicBezTo>
                  <a:pt x="15238492" y="628779"/>
                  <a:pt x="15245104" y="640124"/>
                  <a:pt x="15256124" y="637030"/>
                </a:cubicBezTo>
                <a:cubicBezTo>
                  <a:pt x="15268248" y="635311"/>
                  <a:pt x="15356422" y="629467"/>
                  <a:pt x="15450106" y="624654"/>
                </a:cubicBezTo>
                <a:cubicBezTo>
                  <a:pt x="15543788" y="618122"/>
                  <a:pt x="15690376" y="608152"/>
                  <a:pt x="15776344" y="603339"/>
                </a:cubicBezTo>
                <a:cubicBezTo>
                  <a:pt x="15860108" y="596807"/>
                  <a:pt x="15978040" y="590963"/>
                  <a:pt x="16035352" y="590963"/>
                </a:cubicBezTo>
                <a:cubicBezTo>
                  <a:pt x="16093768" y="589244"/>
                  <a:pt x="16145568" y="582712"/>
                  <a:pt x="16149976" y="574805"/>
                </a:cubicBezTo>
                <a:cubicBezTo>
                  <a:pt x="16155488" y="566555"/>
                  <a:pt x="16227128" y="553491"/>
                  <a:pt x="16307586" y="546959"/>
                </a:cubicBezTo>
                <a:cubicBezTo>
                  <a:pt x="16418904" y="537333"/>
                  <a:pt x="16460786" y="540083"/>
                  <a:pt x="16477320" y="561054"/>
                </a:cubicBezTo>
                <a:cubicBezTo>
                  <a:pt x="16494952" y="582369"/>
                  <a:pt x="16461888" y="588557"/>
                  <a:pt x="16299872" y="598183"/>
                </a:cubicBezTo>
                <a:cubicBezTo>
                  <a:pt x="16091564" y="610903"/>
                  <a:pt x="15613224" y="662126"/>
                  <a:pt x="15499704" y="683097"/>
                </a:cubicBezTo>
                <a:cubicBezTo>
                  <a:pt x="15435776" y="695817"/>
                  <a:pt x="15434676" y="696505"/>
                  <a:pt x="15473252" y="717475"/>
                </a:cubicBezTo>
                <a:cubicBezTo>
                  <a:pt x="15528360" y="746697"/>
                  <a:pt x="15507418" y="768699"/>
                  <a:pt x="15424756" y="768699"/>
                </a:cubicBezTo>
                <a:cubicBezTo>
                  <a:pt x="15389488" y="768699"/>
                  <a:pt x="15360832" y="777294"/>
                  <a:pt x="15360832" y="786920"/>
                </a:cubicBezTo>
                <a:cubicBezTo>
                  <a:pt x="15360832" y="796545"/>
                  <a:pt x="15389488" y="803765"/>
                  <a:pt x="15423654" y="803765"/>
                </a:cubicBezTo>
                <a:cubicBezTo>
                  <a:pt x="15456720" y="802046"/>
                  <a:pt x="15526156" y="804109"/>
                  <a:pt x="15572444" y="805828"/>
                </a:cubicBezTo>
                <a:cubicBezTo>
                  <a:pt x="15656208" y="810641"/>
                  <a:pt x="16734122" y="815110"/>
                  <a:pt x="17115470" y="813735"/>
                </a:cubicBezTo>
                <a:cubicBezTo>
                  <a:pt x="17430686" y="812016"/>
                  <a:pt x="18099698" y="770074"/>
                  <a:pt x="18132762" y="750479"/>
                </a:cubicBezTo>
                <a:cubicBezTo>
                  <a:pt x="18159214" y="734321"/>
                  <a:pt x="18152602" y="730883"/>
                  <a:pt x="18104106" y="730883"/>
                </a:cubicBezTo>
                <a:cubicBezTo>
                  <a:pt x="18069940" y="729508"/>
                  <a:pt x="18035772" y="721257"/>
                  <a:pt x="18031364" y="711631"/>
                </a:cubicBezTo>
                <a:cubicBezTo>
                  <a:pt x="18014832" y="685847"/>
                  <a:pt x="18085370" y="666939"/>
                  <a:pt x="18144886" y="683097"/>
                </a:cubicBezTo>
                <a:cubicBezTo>
                  <a:pt x="18180156" y="692723"/>
                  <a:pt x="18194484" y="687223"/>
                  <a:pt x="18194484" y="666252"/>
                </a:cubicBezTo>
                <a:cubicBezTo>
                  <a:pt x="18194484" y="622591"/>
                  <a:pt x="18151500" y="595089"/>
                  <a:pt x="18060020" y="580650"/>
                </a:cubicBezTo>
                <a:cubicBezTo>
                  <a:pt x="18008218" y="572399"/>
                  <a:pt x="17987278" y="561742"/>
                  <a:pt x="18003810" y="552116"/>
                </a:cubicBezTo>
                <a:cubicBezTo>
                  <a:pt x="18022546" y="540771"/>
                  <a:pt x="18020342" y="525301"/>
                  <a:pt x="17990584" y="489891"/>
                </a:cubicBezTo>
                <a:cubicBezTo>
                  <a:pt x="17969644" y="465482"/>
                  <a:pt x="17942090" y="438323"/>
                  <a:pt x="17928864" y="430073"/>
                </a:cubicBezTo>
                <a:cubicBezTo>
                  <a:pt x="17890288" y="404289"/>
                  <a:pt x="17900208" y="371973"/>
                  <a:pt x="17944294" y="383318"/>
                </a:cubicBezTo>
                <a:cubicBezTo>
                  <a:pt x="17969644" y="389850"/>
                  <a:pt x="17998300" y="377130"/>
                  <a:pt x="18029160" y="346533"/>
                </a:cubicBezTo>
                <a:cubicBezTo>
                  <a:pt x="18067736" y="305967"/>
                  <a:pt x="18084268" y="302873"/>
                  <a:pt x="18126150" y="319031"/>
                </a:cubicBezTo>
                <a:cubicBezTo>
                  <a:pt x="18192280" y="344815"/>
                  <a:pt x="18198892" y="342752"/>
                  <a:pt x="18186768" y="308717"/>
                </a:cubicBezTo>
                <a:cubicBezTo>
                  <a:pt x="18181258" y="292559"/>
                  <a:pt x="18184564" y="275027"/>
                  <a:pt x="18194484" y="268838"/>
                </a:cubicBezTo>
                <a:cubicBezTo>
                  <a:pt x="18196688" y="267119"/>
                  <a:pt x="18198892" y="266776"/>
                  <a:pt x="18201096" y="267463"/>
                </a:cubicBezTo>
                <a:close/>
                <a:moveTo>
                  <a:pt x="18716908" y="261619"/>
                </a:moveTo>
                <a:cubicBezTo>
                  <a:pt x="18732338" y="261619"/>
                  <a:pt x="18749972" y="271245"/>
                  <a:pt x="18756586" y="280183"/>
                </a:cubicBezTo>
                <a:cubicBezTo>
                  <a:pt x="18763198" y="290841"/>
                  <a:pt x="18752176" y="299779"/>
                  <a:pt x="18729032" y="299779"/>
                </a:cubicBezTo>
                <a:cubicBezTo>
                  <a:pt x="18708090" y="299779"/>
                  <a:pt x="18689354" y="290841"/>
                  <a:pt x="18689354" y="280183"/>
                </a:cubicBezTo>
                <a:cubicBezTo>
                  <a:pt x="18689354" y="271245"/>
                  <a:pt x="18700376" y="261619"/>
                  <a:pt x="18716908" y="261619"/>
                </a:cubicBezTo>
                <a:close/>
                <a:moveTo>
                  <a:pt x="12497420" y="261619"/>
                </a:moveTo>
                <a:cubicBezTo>
                  <a:pt x="12550324" y="262994"/>
                  <a:pt x="12561344" y="267463"/>
                  <a:pt x="12540404" y="278121"/>
                </a:cubicBezTo>
                <a:cubicBezTo>
                  <a:pt x="12501828" y="300123"/>
                  <a:pt x="12399328" y="300123"/>
                  <a:pt x="12413656" y="278121"/>
                </a:cubicBezTo>
                <a:cubicBezTo>
                  <a:pt x="12420268" y="269870"/>
                  <a:pt x="12457740" y="261619"/>
                  <a:pt x="12497420" y="261619"/>
                </a:cubicBezTo>
                <a:close/>
                <a:moveTo>
                  <a:pt x="5815024" y="252337"/>
                </a:moveTo>
                <a:cubicBezTo>
                  <a:pt x="5820534" y="253024"/>
                  <a:pt x="5827148" y="255775"/>
                  <a:pt x="5829352" y="262650"/>
                </a:cubicBezTo>
                <a:cubicBezTo>
                  <a:pt x="5834862" y="276745"/>
                  <a:pt x="5826046" y="287747"/>
                  <a:pt x="5808410" y="284309"/>
                </a:cubicBezTo>
                <a:cubicBezTo>
                  <a:pt x="5789674" y="284309"/>
                  <a:pt x="5784163" y="273651"/>
                  <a:pt x="5797389" y="259556"/>
                </a:cubicBezTo>
                <a:cubicBezTo>
                  <a:pt x="5802901" y="254400"/>
                  <a:pt x="5809513" y="251993"/>
                  <a:pt x="5815024" y="252337"/>
                </a:cubicBezTo>
                <a:close/>
                <a:moveTo>
                  <a:pt x="11577116" y="233085"/>
                </a:moveTo>
                <a:cubicBezTo>
                  <a:pt x="11583728" y="233429"/>
                  <a:pt x="11589240" y="237554"/>
                  <a:pt x="11592546" y="244430"/>
                </a:cubicBezTo>
                <a:cubicBezTo>
                  <a:pt x="11600260" y="258525"/>
                  <a:pt x="11588136" y="269526"/>
                  <a:pt x="11564992" y="265744"/>
                </a:cubicBezTo>
                <a:cubicBezTo>
                  <a:pt x="11542948" y="265744"/>
                  <a:pt x="11537438" y="255431"/>
                  <a:pt x="11552868" y="241336"/>
                </a:cubicBezTo>
                <a:cubicBezTo>
                  <a:pt x="11560584" y="236179"/>
                  <a:pt x="11569400" y="232397"/>
                  <a:pt x="11577116" y="233085"/>
                </a:cubicBezTo>
                <a:close/>
                <a:moveTo>
                  <a:pt x="17079098" y="220709"/>
                </a:moveTo>
                <a:cubicBezTo>
                  <a:pt x="17089018" y="220365"/>
                  <a:pt x="17087916" y="229647"/>
                  <a:pt x="17072484" y="247180"/>
                </a:cubicBezTo>
                <a:cubicBezTo>
                  <a:pt x="17059260" y="262307"/>
                  <a:pt x="17032808" y="275027"/>
                  <a:pt x="17016274" y="275027"/>
                </a:cubicBezTo>
                <a:cubicBezTo>
                  <a:pt x="16990926" y="275027"/>
                  <a:pt x="16994232" y="269870"/>
                  <a:pt x="17025092" y="248555"/>
                </a:cubicBezTo>
                <a:cubicBezTo>
                  <a:pt x="17049340" y="230335"/>
                  <a:pt x="17070280" y="220709"/>
                  <a:pt x="17079098" y="220709"/>
                </a:cubicBezTo>
                <a:close/>
                <a:moveTo>
                  <a:pt x="9594330" y="207301"/>
                </a:moveTo>
                <a:cubicBezTo>
                  <a:pt x="9607556" y="208333"/>
                  <a:pt x="9616373" y="210739"/>
                  <a:pt x="9616373" y="215552"/>
                </a:cubicBezTo>
                <a:cubicBezTo>
                  <a:pt x="9616373" y="227928"/>
                  <a:pt x="9576695" y="239273"/>
                  <a:pt x="9531507" y="239273"/>
                </a:cubicBezTo>
                <a:cubicBezTo>
                  <a:pt x="9486318" y="239273"/>
                  <a:pt x="9454356" y="235835"/>
                  <a:pt x="9457663" y="232054"/>
                </a:cubicBezTo>
                <a:cubicBezTo>
                  <a:pt x="9468685" y="220709"/>
                  <a:pt x="9508362" y="211770"/>
                  <a:pt x="9545835" y="208333"/>
                </a:cubicBezTo>
                <a:cubicBezTo>
                  <a:pt x="9563470" y="206614"/>
                  <a:pt x="9581104" y="206270"/>
                  <a:pt x="9594330" y="207301"/>
                </a:cubicBezTo>
                <a:close/>
                <a:moveTo>
                  <a:pt x="9692422" y="190112"/>
                </a:moveTo>
                <a:cubicBezTo>
                  <a:pt x="9700137" y="190800"/>
                  <a:pt x="9705648" y="194581"/>
                  <a:pt x="9708955" y="201113"/>
                </a:cubicBezTo>
                <a:cubicBezTo>
                  <a:pt x="9715569" y="214521"/>
                  <a:pt x="9704547" y="225178"/>
                  <a:pt x="9683606" y="221740"/>
                </a:cubicBezTo>
                <a:cubicBezTo>
                  <a:pt x="9659357" y="218646"/>
                  <a:pt x="9653847" y="211770"/>
                  <a:pt x="9669277" y="198363"/>
                </a:cubicBezTo>
                <a:cubicBezTo>
                  <a:pt x="9676992" y="191831"/>
                  <a:pt x="9685809" y="189425"/>
                  <a:pt x="9692422" y="190112"/>
                </a:cubicBezTo>
                <a:close/>
                <a:moveTo>
                  <a:pt x="13386862" y="185987"/>
                </a:moveTo>
                <a:cubicBezTo>
                  <a:pt x="13412212" y="184612"/>
                  <a:pt x="13435356" y="188393"/>
                  <a:pt x="13435356" y="198363"/>
                </a:cubicBezTo>
                <a:cubicBezTo>
                  <a:pt x="13435356" y="209364"/>
                  <a:pt x="13408904" y="218646"/>
                  <a:pt x="13378044" y="218646"/>
                </a:cubicBezTo>
                <a:cubicBezTo>
                  <a:pt x="13344980" y="218646"/>
                  <a:pt x="13322936" y="212114"/>
                  <a:pt x="13327346" y="205582"/>
                </a:cubicBezTo>
                <a:cubicBezTo>
                  <a:pt x="13336164" y="194581"/>
                  <a:pt x="13362616" y="187362"/>
                  <a:pt x="13386862" y="185987"/>
                </a:cubicBezTo>
                <a:close/>
                <a:moveTo>
                  <a:pt x="4075816" y="174642"/>
                </a:moveTo>
                <a:cubicBezTo>
                  <a:pt x="4087939" y="174642"/>
                  <a:pt x="4100063" y="178423"/>
                  <a:pt x="4100063" y="184268"/>
                </a:cubicBezTo>
                <a:cubicBezTo>
                  <a:pt x="4100063" y="188049"/>
                  <a:pt x="4087939" y="196988"/>
                  <a:pt x="4075816" y="204551"/>
                </a:cubicBezTo>
                <a:cubicBezTo>
                  <a:pt x="4061487" y="211770"/>
                  <a:pt x="4050466" y="208333"/>
                  <a:pt x="4050466" y="197332"/>
                </a:cubicBezTo>
                <a:cubicBezTo>
                  <a:pt x="4050466" y="184268"/>
                  <a:pt x="4061487" y="174642"/>
                  <a:pt x="4075816" y="174642"/>
                </a:cubicBezTo>
                <a:close/>
                <a:moveTo>
                  <a:pt x="9920569" y="165360"/>
                </a:moveTo>
                <a:cubicBezTo>
                  <a:pt x="9934897" y="166391"/>
                  <a:pt x="9949225" y="170860"/>
                  <a:pt x="9959144" y="177048"/>
                </a:cubicBezTo>
                <a:cubicBezTo>
                  <a:pt x="9977882" y="189425"/>
                  <a:pt x="9956941" y="198363"/>
                  <a:pt x="9913956" y="198363"/>
                </a:cubicBezTo>
                <a:cubicBezTo>
                  <a:pt x="9867666" y="198363"/>
                  <a:pt x="9853338" y="185299"/>
                  <a:pt x="9878687" y="172579"/>
                </a:cubicBezTo>
                <a:cubicBezTo>
                  <a:pt x="9891913" y="166391"/>
                  <a:pt x="9906241" y="164328"/>
                  <a:pt x="9920569" y="165360"/>
                </a:cubicBezTo>
                <a:close/>
                <a:moveTo>
                  <a:pt x="10440788" y="140264"/>
                </a:moveTo>
                <a:lnTo>
                  <a:pt x="10614930" y="143358"/>
                </a:lnTo>
                <a:lnTo>
                  <a:pt x="10460628" y="158484"/>
                </a:lnTo>
                <a:cubicBezTo>
                  <a:pt x="10172964" y="185643"/>
                  <a:pt x="10129980" y="186674"/>
                  <a:pt x="10093608" y="174642"/>
                </a:cubicBezTo>
                <a:cubicBezTo>
                  <a:pt x="10039604" y="156421"/>
                  <a:pt x="10230276" y="137169"/>
                  <a:pt x="10440788" y="140264"/>
                </a:cubicBezTo>
                <a:close/>
                <a:moveTo>
                  <a:pt x="18227548" y="127887"/>
                </a:moveTo>
                <a:cubicBezTo>
                  <a:pt x="18236366" y="127887"/>
                  <a:pt x="18245184" y="131669"/>
                  <a:pt x="18251796" y="138888"/>
                </a:cubicBezTo>
                <a:cubicBezTo>
                  <a:pt x="18265022" y="149889"/>
                  <a:pt x="18255102" y="160203"/>
                  <a:pt x="18227548" y="160203"/>
                </a:cubicBezTo>
                <a:cubicBezTo>
                  <a:pt x="18201096" y="160203"/>
                  <a:pt x="18190076" y="149889"/>
                  <a:pt x="18203300" y="138888"/>
                </a:cubicBezTo>
                <a:cubicBezTo>
                  <a:pt x="18209914" y="131669"/>
                  <a:pt x="18218732" y="127887"/>
                  <a:pt x="18227548" y="127887"/>
                </a:cubicBezTo>
                <a:close/>
                <a:moveTo>
                  <a:pt x="12138116" y="127887"/>
                </a:moveTo>
                <a:cubicBezTo>
                  <a:pt x="12146932" y="127887"/>
                  <a:pt x="12154648" y="131669"/>
                  <a:pt x="12161260" y="138888"/>
                </a:cubicBezTo>
                <a:cubicBezTo>
                  <a:pt x="12174486" y="149889"/>
                  <a:pt x="12164568" y="160203"/>
                  <a:pt x="12137012" y="160203"/>
                </a:cubicBezTo>
                <a:cubicBezTo>
                  <a:pt x="12110560" y="160203"/>
                  <a:pt x="12099540" y="149889"/>
                  <a:pt x="12111664" y="138888"/>
                </a:cubicBezTo>
                <a:cubicBezTo>
                  <a:pt x="12119378" y="131669"/>
                  <a:pt x="12129298" y="127887"/>
                  <a:pt x="12138116" y="127887"/>
                </a:cubicBezTo>
                <a:close/>
                <a:moveTo>
                  <a:pt x="19014490" y="115511"/>
                </a:moveTo>
                <a:cubicBezTo>
                  <a:pt x="19022206" y="115855"/>
                  <a:pt x="19028818" y="119293"/>
                  <a:pt x="19032126" y="125825"/>
                </a:cubicBezTo>
                <a:cubicBezTo>
                  <a:pt x="19038738" y="138888"/>
                  <a:pt x="19026614" y="148171"/>
                  <a:pt x="19004572" y="148171"/>
                </a:cubicBezTo>
                <a:cubicBezTo>
                  <a:pt x="18981426" y="144733"/>
                  <a:pt x="18975916" y="134763"/>
                  <a:pt x="18992448" y="121699"/>
                </a:cubicBezTo>
                <a:cubicBezTo>
                  <a:pt x="19000162" y="116886"/>
                  <a:pt x="19007878" y="115167"/>
                  <a:pt x="19014490" y="115511"/>
                </a:cubicBezTo>
                <a:close/>
                <a:moveTo>
                  <a:pt x="12280294" y="101072"/>
                </a:moveTo>
                <a:cubicBezTo>
                  <a:pt x="12328788" y="101072"/>
                  <a:pt x="12336504" y="107604"/>
                  <a:pt x="12315564" y="121699"/>
                </a:cubicBezTo>
                <a:cubicBezTo>
                  <a:pt x="12278088" y="150233"/>
                  <a:pt x="12245024" y="150233"/>
                  <a:pt x="12230696" y="121699"/>
                </a:cubicBezTo>
                <a:cubicBezTo>
                  <a:pt x="12224084" y="109323"/>
                  <a:pt x="12243922" y="99353"/>
                  <a:pt x="12280294" y="101072"/>
                </a:cubicBezTo>
                <a:close/>
                <a:moveTo>
                  <a:pt x="14913354" y="99353"/>
                </a:moveTo>
                <a:cubicBezTo>
                  <a:pt x="14947520" y="100041"/>
                  <a:pt x="14924376" y="121012"/>
                  <a:pt x="14846122" y="152296"/>
                </a:cubicBezTo>
                <a:cubicBezTo>
                  <a:pt x="14753540" y="187362"/>
                  <a:pt x="14708352" y="187362"/>
                  <a:pt x="14719374" y="152296"/>
                </a:cubicBezTo>
                <a:cubicBezTo>
                  <a:pt x="14725986" y="136482"/>
                  <a:pt x="14740316" y="122731"/>
                  <a:pt x="14752438" y="122731"/>
                </a:cubicBezTo>
                <a:cubicBezTo>
                  <a:pt x="14765664" y="121012"/>
                  <a:pt x="14814160" y="113792"/>
                  <a:pt x="14860450" y="105198"/>
                </a:cubicBezTo>
                <a:cubicBezTo>
                  <a:pt x="14884698" y="100728"/>
                  <a:pt x="14902332" y="99010"/>
                  <a:pt x="14913354" y="99353"/>
                </a:cubicBezTo>
                <a:close/>
                <a:moveTo>
                  <a:pt x="18360910" y="93165"/>
                </a:moveTo>
                <a:cubicBezTo>
                  <a:pt x="18378544" y="95572"/>
                  <a:pt x="18399486" y="100041"/>
                  <a:pt x="18421528" y="107260"/>
                </a:cubicBezTo>
                <a:cubicBezTo>
                  <a:pt x="18475534" y="122731"/>
                  <a:pt x="18501986" y="141982"/>
                  <a:pt x="18501986" y="165360"/>
                </a:cubicBezTo>
                <a:cubicBezTo>
                  <a:pt x="18501986" y="199738"/>
                  <a:pt x="18498680" y="199738"/>
                  <a:pt x="18435856" y="184268"/>
                </a:cubicBezTo>
                <a:cubicBezTo>
                  <a:pt x="18389566" y="173267"/>
                  <a:pt x="18314620" y="107948"/>
                  <a:pt x="18330050" y="94197"/>
                </a:cubicBezTo>
                <a:cubicBezTo>
                  <a:pt x="18333356" y="91103"/>
                  <a:pt x="18344378" y="90759"/>
                  <a:pt x="18360910" y="93165"/>
                </a:cubicBezTo>
                <a:close/>
                <a:moveTo>
                  <a:pt x="11979404" y="89040"/>
                </a:moveTo>
                <a:cubicBezTo>
                  <a:pt x="11982710" y="90071"/>
                  <a:pt x="11982710" y="92821"/>
                  <a:pt x="11979404" y="97978"/>
                </a:cubicBezTo>
                <a:cubicBezTo>
                  <a:pt x="11966178" y="118949"/>
                  <a:pt x="11925398" y="128231"/>
                  <a:pt x="11925398" y="112417"/>
                </a:cubicBezTo>
                <a:cubicBezTo>
                  <a:pt x="11925398" y="106917"/>
                  <a:pt x="11939726" y="99010"/>
                  <a:pt x="11960668" y="92134"/>
                </a:cubicBezTo>
                <a:cubicBezTo>
                  <a:pt x="11969484" y="88696"/>
                  <a:pt x="11976098" y="87665"/>
                  <a:pt x="11979404" y="89040"/>
                </a:cubicBezTo>
                <a:close/>
                <a:moveTo>
                  <a:pt x="11154988" y="86977"/>
                </a:moveTo>
                <a:cubicBezTo>
                  <a:pt x="11201280" y="88352"/>
                  <a:pt x="11200176" y="89040"/>
                  <a:pt x="11143968" y="113448"/>
                </a:cubicBezTo>
                <a:cubicBezTo>
                  <a:pt x="11112004" y="127200"/>
                  <a:pt x="11043670" y="148858"/>
                  <a:pt x="10994072" y="162609"/>
                </a:cubicBezTo>
                <a:cubicBezTo>
                  <a:pt x="10942272" y="174986"/>
                  <a:pt x="10910308" y="189425"/>
                  <a:pt x="10923536" y="197332"/>
                </a:cubicBezTo>
                <a:cubicBezTo>
                  <a:pt x="10936760" y="204895"/>
                  <a:pt x="10922432" y="214177"/>
                  <a:pt x="10890470" y="221740"/>
                </a:cubicBezTo>
                <a:cubicBezTo>
                  <a:pt x="10859610" y="226553"/>
                  <a:pt x="10823238" y="237210"/>
                  <a:pt x="10806706" y="243398"/>
                </a:cubicBezTo>
                <a:cubicBezTo>
                  <a:pt x="10790172" y="249243"/>
                  <a:pt x="10759312" y="242367"/>
                  <a:pt x="10738372" y="226897"/>
                </a:cubicBezTo>
                <a:cubicBezTo>
                  <a:pt x="10717432" y="211770"/>
                  <a:pt x="10709716" y="198707"/>
                  <a:pt x="10720736" y="197332"/>
                </a:cubicBezTo>
                <a:cubicBezTo>
                  <a:pt x="10732860" y="197332"/>
                  <a:pt x="10758212" y="185643"/>
                  <a:pt x="10776948" y="171892"/>
                </a:cubicBezTo>
                <a:cubicBezTo>
                  <a:pt x="10810012" y="150577"/>
                  <a:pt x="10802296" y="147139"/>
                  <a:pt x="10709716" y="153327"/>
                </a:cubicBezTo>
                <a:cubicBezTo>
                  <a:pt x="10627054" y="159172"/>
                  <a:pt x="10614930" y="157453"/>
                  <a:pt x="10650200" y="141982"/>
                </a:cubicBezTo>
                <a:cubicBezTo>
                  <a:pt x="10674448" y="131325"/>
                  <a:pt x="10751598" y="123762"/>
                  <a:pt x="10823238" y="123762"/>
                </a:cubicBezTo>
                <a:cubicBezTo>
                  <a:pt x="10893776" y="123762"/>
                  <a:pt x="10986358" y="115855"/>
                  <a:pt x="11028240" y="105198"/>
                </a:cubicBezTo>
                <a:cubicBezTo>
                  <a:pt x="11071224" y="94540"/>
                  <a:pt x="11128536" y="86977"/>
                  <a:pt x="11154988" y="86977"/>
                </a:cubicBezTo>
                <a:close/>
                <a:moveTo>
                  <a:pt x="15205426" y="81820"/>
                </a:moveTo>
                <a:cubicBezTo>
                  <a:pt x="15239592" y="82852"/>
                  <a:pt x="15262738" y="88008"/>
                  <a:pt x="15256124" y="97978"/>
                </a:cubicBezTo>
                <a:cubicBezTo>
                  <a:pt x="15244002" y="119980"/>
                  <a:pt x="15096312" y="137169"/>
                  <a:pt x="15068758" y="118605"/>
                </a:cubicBezTo>
                <a:cubicBezTo>
                  <a:pt x="15056634" y="112073"/>
                  <a:pt x="15068758" y="99697"/>
                  <a:pt x="15093006" y="92821"/>
                </a:cubicBezTo>
                <a:cubicBezTo>
                  <a:pt x="15127172" y="83539"/>
                  <a:pt x="15172360" y="80789"/>
                  <a:pt x="15205426" y="81820"/>
                </a:cubicBezTo>
                <a:close/>
                <a:moveTo>
                  <a:pt x="15300212" y="74601"/>
                </a:moveTo>
                <a:cubicBezTo>
                  <a:pt x="15305724" y="74601"/>
                  <a:pt x="15310132" y="77007"/>
                  <a:pt x="15314540" y="81820"/>
                </a:cubicBezTo>
                <a:cubicBezTo>
                  <a:pt x="15321152" y="91446"/>
                  <a:pt x="15321152" y="107604"/>
                  <a:pt x="15314540" y="117574"/>
                </a:cubicBezTo>
                <a:cubicBezTo>
                  <a:pt x="15306824" y="127200"/>
                  <a:pt x="15294700" y="127200"/>
                  <a:pt x="15288088" y="117574"/>
                </a:cubicBezTo>
                <a:cubicBezTo>
                  <a:pt x="15280372" y="107604"/>
                  <a:pt x="15280372" y="91446"/>
                  <a:pt x="15288088" y="81820"/>
                </a:cubicBezTo>
                <a:cubicBezTo>
                  <a:pt x="15291396" y="77007"/>
                  <a:pt x="15295804" y="74601"/>
                  <a:pt x="15300212" y="74601"/>
                </a:cubicBezTo>
                <a:close/>
                <a:moveTo>
                  <a:pt x="11815182" y="0"/>
                </a:moveTo>
                <a:cubicBezTo>
                  <a:pt x="11865882" y="0"/>
                  <a:pt x="11874700" y="5844"/>
                  <a:pt x="11850452" y="22690"/>
                </a:cubicBezTo>
                <a:cubicBezTo>
                  <a:pt x="11810774" y="50192"/>
                  <a:pt x="11750156" y="50192"/>
                  <a:pt x="11750156" y="22690"/>
                </a:cubicBezTo>
                <a:cubicBezTo>
                  <a:pt x="11750156" y="9626"/>
                  <a:pt x="11778812" y="0"/>
                  <a:pt x="11815182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916930AC-4D99-4A8C-951B-2F14C22DFA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05393" y="7035461"/>
            <a:ext cx="11150783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6102572-111A-4DBB-B0EB-8B311CC99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05393" y="2322189"/>
            <a:ext cx="6890644" cy="225460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B7D55E32-E28F-4FA9-936C-97C04613AE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600926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5F8F40AC-3E68-4137-ADCB-BDF124615C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600926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BFD3AD72-D318-4E30-B39E-A4FBCE1085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7166311" y="5096360"/>
            <a:ext cx="4670414" cy="97999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B08D13B-89B2-4DD0-8DAB-E5242D9FF5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166311" y="4528232"/>
            <a:ext cx="3351875" cy="52198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8482477D-C0D9-4DB1-B9C1-1FD2DF6D14F5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F23F34E5-B7F9-4429-93CE-9049CF1B634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7" name="Line">
            <a:extLst>
              <a:ext uri="{FF2B5EF4-FFF2-40B4-BE49-F238E27FC236}">
                <a16:creationId xmlns:a16="http://schemas.microsoft.com/office/drawing/2014/main" id="{9D5DD43E-AB8A-4900-944E-BFF927C5C7E3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73BF2110-536D-4686-B058-5539D09E516B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410619777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514BA4C-9EBD-48F7-BB00-D50301796FC6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49D62A06-DF44-4CEA-9C9B-B1EA65353E2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51CE31B5-C9E2-4EF7-B224-0304B3C5C62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CCD6B097-5E99-4D99-BDB2-B44E26911B89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071100626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text">
            <a:extLst>
              <a:ext uri="{FF2B5EF4-FFF2-40B4-BE49-F238E27FC236}">
                <a16:creationId xmlns:a16="http://schemas.microsoft.com/office/drawing/2014/main" id="{F1BAD417-B55B-40C1-A081-6E1873BA592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66606"/>
            <a:ext cx="6890645" cy="33909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4DEBD669-543A-4931-B863-4BE8F75880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727032" y="6031196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80352C4-C01D-43BA-9DE2-88330E8907D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358709"/>
            <a:ext cx="6890644" cy="20256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9A9268CF-28C5-411A-9B06-8CA2B8C9569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248584" y="4796399"/>
            <a:ext cx="4834589" cy="4834227"/>
          </a:xfrm>
          <a:custGeom>
            <a:avLst/>
            <a:gdLst>
              <a:gd name="connsiteX0" fmla="*/ 4005103 w 4834589"/>
              <a:gd name="connsiteY0" fmla="*/ 0 h 4834227"/>
              <a:gd name="connsiteX1" fmla="*/ 4005103 w 4834589"/>
              <a:gd name="connsiteY1" fmla="*/ 4004799 h 4834227"/>
              <a:gd name="connsiteX2" fmla="*/ 2002552 w 4834589"/>
              <a:gd name="connsiteY2" fmla="*/ 4834227 h 4834227"/>
              <a:gd name="connsiteX3" fmla="*/ 0 w 4834589"/>
              <a:gd name="connsiteY3" fmla="*/ 4004799 h 4834227"/>
              <a:gd name="connsiteX4" fmla="*/ 2002552 w 4834589"/>
              <a:gd name="connsiteY4" fmla="*/ 2002623 h 4834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4589" h="4834227">
                <a:moveTo>
                  <a:pt x="4005103" y="0"/>
                </a:moveTo>
                <a:cubicBezTo>
                  <a:pt x="5111085" y="1105829"/>
                  <a:pt x="5111085" y="2898970"/>
                  <a:pt x="4005103" y="4004799"/>
                </a:cubicBezTo>
                <a:cubicBezTo>
                  <a:pt x="3452112" y="4557825"/>
                  <a:pt x="2727332" y="4834227"/>
                  <a:pt x="2002552" y="4834227"/>
                </a:cubicBezTo>
                <a:cubicBezTo>
                  <a:pt x="1277771" y="4834227"/>
                  <a:pt x="552991" y="4557825"/>
                  <a:pt x="0" y="4004799"/>
                </a:cubicBezTo>
                <a:lnTo>
                  <a:pt x="2002552" y="2002623"/>
                </a:lnTo>
                <a:close/>
              </a:path>
            </a:pathLst>
          </a:custGeom>
          <a:solidFill>
            <a:srgbClr val="ECF1F9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2A695EE-9931-4667-94F5-B3497B20A50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300750" y="4085374"/>
            <a:ext cx="4834588" cy="4834336"/>
          </a:xfrm>
          <a:custGeom>
            <a:avLst/>
            <a:gdLst>
              <a:gd name="connsiteX0" fmla="*/ 2832037 w 4834588"/>
              <a:gd name="connsiteY0" fmla="*/ 0 h 4834336"/>
              <a:gd name="connsiteX1" fmla="*/ 4834588 w 4834588"/>
              <a:gd name="connsiteY1" fmla="*/ 829447 h 4834336"/>
              <a:gd name="connsiteX2" fmla="*/ 2832037 w 4834588"/>
              <a:gd name="connsiteY2" fmla="*/ 2832115 h 4834336"/>
              <a:gd name="connsiteX3" fmla="*/ 829486 w 4834588"/>
              <a:gd name="connsiteY3" fmla="*/ 4834336 h 4834336"/>
              <a:gd name="connsiteX4" fmla="*/ 829486 w 4834588"/>
              <a:gd name="connsiteY4" fmla="*/ 829447 h 4834336"/>
              <a:gd name="connsiteX5" fmla="*/ 2832037 w 4834588"/>
              <a:gd name="connsiteY5" fmla="*/ 0 h 483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34588" h="4834336">
                <a:moveTo>
                  <a:pt x="2832037" y="0"/>
                </a:moveTo>
                <a:cubicBezTo>
                  <a:pt x="3556817" y="0"/>
                  <a:pt x="4281597" y="276407"/>
                  <a:pt x="4834588" y="829447"/>
                </a:cubicBezTo>
                <a:lnTo>
                  <a:pt x="2832037" y="2832115"/>
                </a:lnTo>
                <a:lnTo>
                  <a:pt x="829486" y="4834336"/>
                </a:lnTo>
                <a:cubicBezTo>
                  <a:pt x="-276496" y="3728482"/>
                  <a:pt x="-276496" y="1935301"/>
                  <a:pt x="829486" y="829447"/>
                </a:cubicBezTo>
                <a:cubicBezTo>
                  <a:pt x="1382477" y="276407"/>
                  <a:pt x="2107257" y="0"/>
                  <a:pt x="2832037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8A3A4E95-2490-43A8-AB64-2885D54357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397E8BDB-8CD6-47B0-9982-021A27A14F7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AB706254-BB21-4AA3-BB3E-ECB6131A306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CB88C557-04C0-46BB-8497-56DAFBA62AF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3124724998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3A60245-E12F-4D3A-877F-25A413A7F9AC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4FB7831D-71E8-44AD-B7AB-FE0C19B0AAF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1935D036-E867-438B-9B4C-2248A6F7345C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8" name="RUNDO">
            <a:extLst>
              <a:ext uri="{FF2B5EF4-FFF2-40B4-BE49-F238E27FC236}">
                <a16:creationId xmlns:a16="http://schemas.microsoft.com/office/drawing/2014/main" id="{6A23F2ED-2905-468D-8572-2FA35B91541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161525932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A364407-D4E7-484D-9D1A-E2416DAF99A4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066315" y="2667858"/>
            <a:ext cx="3175002" cy="3175002"/>
          </a:xfrm>
          <a:custGeom>
            <a:avLst/>
            <a:gdLst>
              <a:gd name="connsiteX0" fmla="*/ 1587501 w 3175002"/>
              <a:gd name="connsiteY0" fmla="*/ 0 h 3175002"/>
              <a:gd name="connsiteX1" fmla="*/ 3175002 w 3175002"/>
              <a:gd name="connsiteY1" fmla="*/ 1587501 h 3175002"/>
              <a:gd name="connsiteX2" fmla="*/ 1587501 w 3175002"/>
              <a:gd name="connsiteY2" fmla="*/ 3175002 h 3175002"/>
              <a:gd name="connsiteX3" fmla="*/ 0 w 3175002"/>
              <a:gd name="connsiteY3" fmla="*/ 1587501 h 3175002"/>
              <a:gd name="connsiteX4" fmla="*/ 1587501 w 3175002"/>
              <a:gd name="connsiteY4" fmla="*/ 0 h 3175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5002" h="3175002">
                <a:moveTo>
                  <a:pt x="1587501" y="0"/>
                </a:moveTo>
                <a:cubicBezTo>
                  <a:pt x="2464254" y="0"/>
                  <a:pt x="3175002" y="710748"/>
                  <a:pt x="3175002" y="1587501"/>
                </a:cubicBezTo>
                <a:cubicBezTo>
                  <a:pt x="3175002" y="2464254"/>
                  <a:pt x="2464254" y="3175002"/>
                  <a:pt x="1587501" y="3175002"/>
                </a:cubicBezTo>
                <a:cubicBezTo>
                  <a:pt x="710748" y="3175002"/>
                  <a:pt x="0" y="2464254"/>
                  <a:pt x="0" y="1587501"/>
                </a:cubicBezTo>
                <a:cubicBezTo>
                  <a:pt x="0" y="710748"/>
                  <a:pt x="710748" y="0"/>
                  <a:pt x="158750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CF2B26F-7F70-4C8F-8439-1B414F23F61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6704" y="2288248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0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0" y="5080001"/>
                  <a:pt x="0" y="3942881"/>
                  <a:pt x="0" y="2540001"/>
                </a:cubicBezTo>
                <a:cubicBezTo>
                  <a:pt x="0" y="1137120"/>
                  <a:pt x="1137120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4A6E4D32-C02A-45D4-819D-2CF387E559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2540926" y="4255359"/>
            <a:ext cx="6225779" cy="6225713"/>
          </a:xfrm>
          <a:custGeom>
            <a:avLst/>
            <a:gdLst>
              <a:gd name="connsiteX0" fmla="*/ 3112601 w 6225779"/>
              <a:gd name="connsiteY0" fmla="*/ 0 h 6225713"/>
              <a:gd name="connsiteX1" fmla="*/ 6225779 w 6225779"/>
              <a:gd name="connsiteY1" fmla="*/ 3112568 h 6225713"/>
              <a:gd name="connsiteX2" fmla="*/ 3112601 w 6225779"/>
              <a:gd name="connsiteY2" fmla="*/ 6225713 h 6225713"/>
              <a:gd name="connsiteX3" fmla="*/ 0 w 6225779"/>
              <a:gd name="connsiteY3" fmla="*/ 3112568 h 6225713"/>
              <a:gd name="connsiteX4" fmla="*/ 3112601 w 6225779"/>
              <a:gd name="connsiteY4" fmla="*/ 0 h 6225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25779" h="6225713">
                <a:moveTo>
                  <a:pt x="3112601" y="0"/>
                </a:moveTo>
                <a:cubicBezTo>
                  <a:pt x="4831897" y="0"/>
                  <a:pt x="6225779" y="1393580"/>
                  <a:pt x="6225779" y="3112568"/>
                </a:cubicBezTo>
                <a:cubicBezTo>
                  <a:pt x="6225779" y="4831845"/>
                  <a:pt x="4831897" y="6225713"/>
                  <a:pt x="3112601" y="6225713"/>
                </a:cubicBezTo>
                <a:cubicBezTo>
                  <a:pt x="1393594" y="6225713"/>
                  <a:pt x="0" y="4831845"/>
                  <a:pt x="0" y="3112568"/>
                </a:cubicBezTo>
                <a:cubicBezTo>
                  <a:pt x="0" y="1393580"/>
                  <a:pt x="1393594" y="0"/>
                  <a:pt x="3112601" y="0"/>
                </a:cubicBezTo>
                <a:close/>
              </a:path>
            </a:pathLst>
          </a:custGeom>
          <a:solidFill>
            <a:srgbClr val="DDE5F0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EEA50C64-521E-4C78-9E7F-219B9CABB1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41314" y="6858000"/>
            <a:ext cx="4577160" cy="4577160"/>
          </a:xfrm>
          <a:custGeom>
            <a:avLst/>
            <a:gdLst>
              <a:gd name="connsiteX0" fmla="*/ 2288580 w 4577160"/>
              <a:gd name="connsiteY0" fmla="*/ 0 h 4577160"/>
              <a:gd name="connsiteX1" fmla="*/ 4577160 w 4577160"/>
              <a:gd name="connsiteY1" fmla="*/ 2288580 h 4577160"/>
              <a:gd name="connsiteX2" fmla="*/ 2288580 w 4577160"/>
              <a:gd name="connsiteY2" fmla="*/ 4577160 h 4577160"/>
              <a:gd name="connsiteX3" fmla="*/ 0 w 4577160"/>
              <a:gd name="connsiteY3" fmla="*/ 2288580 h 4577160"/>
              <a:gd name="connsiteX4" fmla="*/ 2288580 w 4577160"/>
              <a:gd name="connsiteY4" fmla="*/ 0 h 457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7160" h="4577160">
                <a:moveTo>
                  <a:pt x="2288580" y="0"/>
                </a:moveTo>
                <a:cubicBezTo>
                  <a:pt x="3552528" y="0"/>
                  <a:pt x="4577160" y="1024632"/>
                  <a:pt x="4577160" y="2288580"/>
                </a:cubicBezTo>
                <a:cubicBezTo>
                  <a:pt x="4577160" y="3552528"/>
                  <a:pt x="3552528" y="4577160"/>
                  <a:pt x="2288580" y="4577160"/>
                </a:cubicBezTo>
                <a:cubicBezTo>
                  <a:pt x="1024632" y="4577160"/>
                  <a:pt x="0" y="3552528"/>
                  <a:pt x="0" y="2288580"/>
                </a:cubicBezTo>
                <a:cubicBezTo>
                  <a:pt x="0" y="1024632"/>
                  <a:pt x="1024632" y="0"/>
                  <a:pt x="2288580" y="0"/>
                </a:cubicBezTo>
                <a:close/>
              </a:path>
            </a:pathLst>
          </a:custGeom>
          <a:solidFill>
            <a:srgbClr val="2C2E3C"/>
          </a:solidFill>
          <a:ln w="12700">
            <a:noFill/>
            <a:miter lim="400000"/>
          </a:ln>
        </p:spPr>
        <p:txBody>
          <a:bodyPr wrap="square" lIns="0" tIns="0" rIns="0" bIns="0" anchor="b">
            <a:noAutofit/>
          </a:bodyPr>
          <a:lstStyle>
            <a:lvl1pPr>
              <a:defRPr kumimoji="0" lang="en-US" sz="100" normalizeH="0" dirty="0">
                <a:solidFill>
                  <a:schemeClr val="bg1">
                    <a:alpha val="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 algn="l" fontAlgn="auto" hangingPunct="0"/>
            <a:endParaRPr lang="en-US" dirty="0"/>
          </a:p>
        </p:txBody>
      </p:sp>
      <p:sp>
        <p:nvSpPr>
          <p:cNvPr id="24" name="Body text">
            <a:extLst>
              <a:ext uri="{FF2B5EF4-FFF2-40B4-BE49-F238E27FC236}">
                <a16:creationId xmlns:a16="http://schemas.microsoft.com/office/drawing/2014/main" id="{57BF232D-C4AF-491E-9E68-70EAEE685D3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131471" y="2241429"/>
            <a:ext cx="6890644" cy="229181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25" name="Title text">
            <a:extLst>
              <a:ext uri="{FF2B5EF4-FFF2-40B4-BE49-F238E27FC236}">
                <a16:creationId xmlns:a16="http://schemas.microsoft.com/office/drawing/2014/main" id="{9A163E79-9521-4E99-8DD9-F5EC4AF3459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08562" y="8486179"/>
            <a:ext cx="4242664" cy="13344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Body text">
            <a:extLst>
              <a:ext uri="{FF2B5EF4-FFF2-40B4-BE49-F238E27FC236}">
                <a16:creationId xmlns:a16="http://schemas.microsoft.com/office/drawing/2014/main" id="{64E22FAC-A822-43DC-9718-D077B78768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1355307" y="7246995"/>
            <a:ext cx="666808" cy="71590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%</a:t>
            </a:r>
          </a:p>
        </p:txBody>
      </p:sp>
      <p:sp>
        <p:nvSpPr>
          <p:cNvPr id="27" name="Body text">
            <a:extLst>
              <a:ext uri="{FF2B5EF4-FFF2-40B4-BE49-F238E27FC236}">
                <a16:creationId xmlns:a16="http://schemas.microsoft.com/office/drawing/2014/main" id="{2D2D6752-8DA9-4665-BA16-8794BC995AF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432780" y="6913836"/>
            <a:ext cx="3106727" cy="2641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CF1E75FB-969D-46EC-8B4E-17C97ACE609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0478350-EB9F-4FD5-93E1-E34E356400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F5423F09-1A7F-48AB-B707-E993B127814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" name="RUNDO">
            <a:extLst>
              <a:ext uri="{FF2B5EF4-FFF2-40B4-BE49-F238E27FC236}">
                <a16:creationId xmlns:a16="http://schemas.microsoft.com/office/drawing/2014/main" id="{A0203E0C-59A5-4714-B507-2CB8A3F181C6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089685386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F8EE0E76-AC37-45DB-AA21-F9629C40A572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4457F47-281B-4E1A-9542-CB5235FD61F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32CDFE1-7195-4DDB-84C1-8C07CC1E46D1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57500B4-3BD8-4A09-AA05-2D3D5986D0E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663404105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AFBB064-874E-44C4-878C-8F8F5942041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0685054" y="5587999"/>
            <a:ext cx="5080001" cy="5080000"/>
          </a:xfrm>
          <a:custGeom>
            <a:avLst/>
            <a:gdLst>
              <a:gd name="connsiteX0" fmla="*/ 2540000 w 5080001"/>
              <a:gd name="connsiteY0" fmla="*/ 0 h 5080000"/>
              <a:gd name="connsiteX1" fmla="*/ 5080001 w 5080001"/>
              <a:gd name="connsiteY1" fmla="*/ 2540000 h 5080000"/>
              <a:gd name="connsiteX2" fmla="*/ 2540000 w 5080001"/>
              <a:gd name="connsiteY2" fmla="*/ 5080000 h 5080000"/>
              <a:gd name="connsiteX3" fmla="*/ 0 w 5080001"/>
              <a:gd name="connsiteY3" fmla="*/ 2540000 h 5080000"/>
              <a:gd name="connsiteX4" fmla="*/ 2540000 w 5080001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0">
                <a:moveTo>
                  <a:pt x="2540000" y="0"/>
                </a:moveTo>
                <a:cubicBezTo>
                  <a:pt x="3942880" y="0"/>
                  <a:pt x="5080001" y="1137121"/>
                  <a:pt x="5080001" y="2540000"/>
                </a:cubicBezTo>
                <a:cubicBezTo>
                  <a:pt x="5080001" y="3942880"/>
                  <a:pt x="3942880" y="5080000"/>
                  <a:pt x="2540000" y="5080000"/>
                </a:cubicBezTo>
                <a:cubicBezTo>
                  <a:pt x="1137121" y="5080000"/>
                  <a:pt x="0" y="3942880"/>
                  <a:pt x="0" y="2540000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EDF2FA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3848F1F-6F57-4EB8-85F1-758AFE7B9BC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618946" y="3048000"/>
            <a:ext cx="5080001" cy="5080001"/>
          </a:xfrm>
          <a:custGeom>
            <a:avLst/>
            <a:gdLst>
              <a:gd name="connsiteX0" fmla="*/ 2540000 w 5080001"/>
              <a:gd name="connsiteY0" fmla="*/ 0 h 5080001"/>
              <a:gd name="connsiteX1" fmla="*/ 5080001 w 5080001"/>
              <a:gd name="connsiteY1" fmla="*/ 2540001 h 5080001"/>
              <a:gd name="connsiteX2" fmla="*/ 2540000 w 5080001"/>
              <a:gd name="connsiteY2" fmla="*/ 5080001 h 5080001"/>
              <a:gd name="connsiteX3" fmla="*/ 0 w 5080001"/>
              <a:gd name="connsiteY3" fmla="*/ 2540001 h 5080001"/>
              <a:gd name="connsiteX4" fmla="*/ 2540000 w 5080001"/>
              <a:gd name="connsiteY4" fmla="*/ 0 h 508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1" h="5080001">
                <a:moveTo>
                  <a:pt x="2540000" y="0"/>
                </a:moveTo>
                <a:cubicBezTo>
                  <a:pt x="3942880" y="0"/>
                  <a:pt x="5080001" y="1137121"/>
                  <a:pt x="5080001" y="2540001"/>
                </a:cubicBezTo>
                <a:cubicBezTo>
                  <a:pt x="5080001" y="3942881"/>
                  <a:pt x="3942880" y="5080001"/>
                  <a:pt x="2540000" y="5080001"/>
                </a:cubicBezTo>
                <a:cubicBezTo>
                  <a:pt x="1137121" y="5080001"/>
                  <a:pt x="0" y="3942881"/>
                  <a:pt x="0" y="2540001"/>
                </a:cubicBezTo>
                <a:cubicBezTo>
                  <a:pt x="0" y="1137121"/>
                  <a:pt x="1137121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8" name="Title text">
            <a:extLst>
              <a:ext uri="{FF2B5EF4-FFF2-40B4-BE49-F238E27FC236}">
                <a16:creationId xmlns:a16="http://schemas.microsoft.com/office/drawing/2014/main" id="{33B1F269-AAD2-4CA3-86DE-CA00E3ECFDF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77450" y="1528507"/>
            <a:ext cx="5923600" cy="29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0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8C95429F-BDE2-4155-B014-062CE2A1BE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77450" y="9103633"/>
            <a:ext cx="6954120" cy="22885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ACD789F8-E10D-42CB-B81A-666491C9DFF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40033" y="4861691"/>
            <a:ext cx="2507792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383A47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3EF0DE14-7C91-409C-A455-418CC35F80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40033" y="4472750"/>
            <a:ext cx="250779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63A85AB9-3CE5-4C32-AD7C-097409030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9240033" y="6074220"/>
            <a:ext cx="2507792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024DBA28-CA36-442D-A640-811934C9811F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D99919F-12ED-4F9B-8CCA-602544FE605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11AF51AA-1BD7-4E4F-8279-813488C979CB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" name="RUNDO">
            <a:extLst>
              <a:ext uri="{FF2B5EF4-FFF2-40B4-BE49-F238E27FC236}">
                <a16:creationId xmlns:a16="http://schemas.microsoft.com/office/drawing/2014/main" id="{3E6934F9-3207-46D0-AF92-6DA3A9D7E5CD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821423785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48107-5EC1-432D-83DD-F0E815DCB039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1C1A84DD-1CB1-4E68-9A04-372EE49F81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0C0CCCF-6FA7-41C9-BB44-BED08B6A478A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RUNDO">
            <a:extLst>
              <a:ext uri="{FF2B5EF4-FFF2-40B4-BE49-F238E27FC236}">
                <a16:creationId xmlns:a16="http://schemas.microsoft.com/office/drawing/2014/main" id="{6AFFCC32-4025-4F2E-AA1D-C470D31431B5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1885492127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7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B3BCEEA-610C-40BB-91BA-52C5E3B5048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652000" y="304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E8EDF6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9DAAEC7-4EDD-4495-A44E-53F81B240B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652000" y="5587999"/>
            <a:ext cx="5080000" cy="5080000"/>
          </a:xfrm>
          <a:custGeom>
            <a:avLst/>
            <a:gdLst>
              <a:gd name="connsiteX0" fmla="*/ 2540000 w 5080000"/>
              <a:gd name="connsiteY0" fmla="*/ 0 h 5080000"/>
              <a:gd name="connsiteX1" fmla="*/ 5080000 w 5080000"/>
              <a:gd name="connsiteY1" fmla="*/ 2540000 h 5080000"/>
              <a:gd name="connsiteX2" fmla="*/ 2540000 w 5080000"/>
              <a:gd name="connsiteY2" fmla="*/ 5080000 h 5080000"/>
              <a:gd name="connsiteX3" fmla="*/ 0 w 5080000"/>
              <a:gd name="connsiteY3" fmla="*/ 2540000 h 5080000"/>
              <a:gd name="connsiteX4" fmla="*/ 2540000 w 5080000"/>
              <a:gd name="connsiteY4" fmla="*/ 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2540000" y="0"/>
                </a:moveTo>
                <a:cubicBezTo>
                  <a:pt x="3942880" y="0"/>
                  <a:pt x="5080000" y="1137121"/>
                  <a:pt x="5080000" y="2540000"/>
                </a:cubicBezTo>
                <a:cubicBezTo>
                  <a:pt x="5080000" y="3942880"/>
                  <a:pt x="3942880" y="5080000"/>
                  <a:pt x="2540000" y="5080000"/>
                </a:cubicBezTo>
                <a:cubicBezTo>
                  <a:pt x="1137120" y="5080000"/>
                  <a:pt x="0" y="3942880"/>
                  <a:pt x="0" y="2540000"/>
                </a:cubicBezTo>
                <a:cubicBezTo>
                  <a:pt x="0" y="1137121"/>
                  <a:pt x="1137120" y="0"/>
                  <a:pt x="254000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9" name="Body text">
            <a:extLst>
              <a:ext uri="{FF2B5EF4-FFF2-40B4-BE49-F238E27FC236}">
                <a16:creationId xmlns:a16="http://schemas.microsoft.com/office/drawing/2014/main" id="{0F735929-F6EF-44BC-9910-871FBE77D9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37389" y="3548492"/>
            <a:ext cx="3951981" cy="121253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00,000</a:t>
            </a:r>
          </a:p>
        </p:txBody>
      </p:sp>
      <p:sp>
        <p:nvSpPr>
          <p:cNvPr id="10" name="Body text">
            <a:extLst>
              <a:ext uri="{FF2B5EF4-FFF2-40B4-BE49-F238E27FC236}">
                <a16:creationId xmlns:a16="http://schemas.microsoft.com/office/drawing/2014/main" id="{F9B86E35-4DC6-4BAE-8DEF-2025EB86D3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6237389" y="3167268"/>
            <a:ext cx="2187772" cy="4135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1" name="Body text">
            <a:extLst>
              <a:ext uri="{FF2B5EF4-FFF2-40B4-BE49-F238E27FC236}">
                <a16:creationId xmlns:a16="http://schemas.microsoft.com/office/drawing/2014/main" id="{1986DDC7-9728-42F1-88E2-02D0304572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6237388" y="4775703"/>
            <a:ext cx="3951981" cy="41357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8182D691-363C-4E75-B71C-025187A5BE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40926" y="2231098"/>
            <a:ext cx="6506082" cy="225460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Black"/>
                <a:ea typeface="Roboto Black"/>
                <a:cs typeface="Roboto Black"/>
                <a:sym typeface="Helvetica Neue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C7B5A333-1C32-48AE-BF21-F1C123B53B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540926" y="6287810"/>
            <a:ext cx="6506082" cy="200337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2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4" name="Body text">
            <a:extLst>
              <a:ext uri="{FF2B5EF4-FFF2-40B4-BE49-F238E27FC236}">
                <a16:creationId xmlns:a16="http://schemas.microsoft.com/office/drawing/2014/main" id="{3FC3828B-5FA2-4F22-BC94-ED2DE3267F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327990" y="8303882"/>
            <a:ext cx="6219934" cy="3143978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2C2E3C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 dirty="0"/>
              <a:t>Body text</a:t>
            </a:r>
          </a:p>
        </p:txBody>
      </p:sp>
      <p:sp>
        <p:nvSpPr>
          <p:cNvPr id="15" name="Line">
            <a:extLst>
              <a:ext uri="{FF2B5EF4-FFF2-40B4-BE49-F238E27FC236}">
                <a16:creationId xmlns:a16="http://schemas.microsoft.com/office/drawing/2014/main" id="{6786B90E-F608-47C4-AF75-F887D8E3032A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8AF7043-17F4-4BC8-947F-8217C5AE897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8" name="Line">
            <a:extLst>
              <a:ext uri="{FF2B5EF4-FFF2-40B4-BE49-F238E27FC236}">
                <a16:creationId xmlns:a16="http://schemas.microsoft.com/office/drawing/2014/main" id="{6F32FABC-1F95-44F2-939D-9D6AEFFF5249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" name="RUNDO">
            <a:extLst>
              <a:ext uri="{FF2B5EF4-FFF2-40B4-BE49-F238E27FC236}">
                <a16:creationId xmlns:a16="http://schemas.microsoft.com/office/drawing/2014/main" id="{8CA975AD-5283-416F-834E-2AA91D50F1B1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166517920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BF694FC-981F-42BD-B8E5-0E0E71ACDE9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163212" y="304429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44D6FA0-AC8D-4686-81A9-D63513E00322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102629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67B8C43-4BEF-41AF-ABFF-823C0F4A020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2360020" y="3811455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1 w 1651001"/>
              <a:gd name="connsiteY1" fmla="*/ 0 h 7620001"/>
              <a:gd name="connsiteX2" fmla="*/ 1651001 w 1651001"/>
              <a:gd name="connsiteY2" fmla="*/ 3006110 h 7620001"/>
              <a:gd name="connsiteX3" fmla="*/ 1651001 w 1651001"/>
              <a:gd name="connsiteY3" fmla="*/ 4613891 h 7620001"/>
              <a:gd name="connsiteX4" fmla="*/ 1651001 w 1651001"/>
              <a:gd name="connsiteY4" fmla="*/ 7620001 h 7620001"/>
              <a:gd name="connsiteX5" fmla="*/ 0 w 1651001"/>
              <a:gd name="connsiteY5" fmla="*/ 7620001 h 7620001"/>
              <a:gd name="connsiteX6" fmla="*/ 0 w 1651001"/>
              <a:gd name="connsiteY6" fmla="*/ 4613891 h 7620001"/>
              <a:gd name="connsiteX7" fmla="*/ 0 w 1651001"/>
              <a:gd name="connsiteY7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1" y="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1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D338217-87FB-4BE4-AAAB-E6D8E8D618A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4572446" y="2284544"/>
            <a:ext cx="1651001" cy="7620001"/>
          </a:xfrm>
          <a:custGeom>
            <a:avLst/>
            <a:gdLst>
              <a:gd name="connsiteX0" fmla="*/ 0 w 1651001"/>
              <a:gd name="connsiteY0" fmla="*/ 0 h 7620001"/>
              <a:gd name="connsiteX1" fmla="*/ 1651000 w 1651001"/>
              <a:gd name="connsiteY1" fmla="*/ 0 h 7620001"/>
              <a:gd name="connsiteX2" fmla="*/ 1651000 w 1651001"/>
              <a:gd name="connsiteY2" fmla="*/ 3006110 h 7620001"/>
              <a:gd name="connsiteX3" fmla="*/ 1651001 w 1651001"/>
              <a:gd name="connsiteY3" fmla="*/ 3006110 h 7620001"/>
              <a:gd name="connsiteX4" fmla="*/ 1651001 w 1651001"/>
              <a:gd name="connsiteY4" fmla="*/ 4613891 h 7620001"/>
              <a:gd name="connsiteX5" fmla="*/ 1651000 w 1651001"/>
              <a:gd name="connsiteY5" fmla="*/ 4613891 h 7620001"/>
              <a:gd name="connsiteX6" fmla="*/ 1651000 w 1651001"/>
              <a:gd name="connsiteY6" fmla="*/ 7620001 h 7620001"/>
              <a:gd name="connsiteX7" fmla="*/ 0 w 1651001"/>
              <a:gd name="connsiteY7" fmla="*/ 7620001 h 7620001"/>
              <a:gd name="connsiteX8" fmla="*/ 0 w 1651001"/>
              <a:gd name="connsiteY8" fmla="*/ 4613891 h 7620001"/>
              <a:gd name="connsiteX9" fmla="*/ 0 w 1651001"/>
              <a:gd name="connsiteY9" fmla="*/ 3006110 h 7620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51001" h="7620001">
                <a:moveTo>
                  <a:pt x="0" y="0"/>
                </a:moveTo>
                <a:lnTo>
                  <a:pt x="1651000" y="0"/>
                </a:lnTo>
                <a:lnTo>
                  <a:pt x="1651000" y="3006110"/>
                </a:lnTo>
                <a:lnTo>
                  <a:pt x="1651001" y="3006110"/>
                </a:lnTo>
                <a:lnTo>
                  <a:pt x="1651001" y="4613891"/>
                </a:lnTo>
                <a:lnTo>
                  <a:pt x="1651000" y="4613891"/>
                </a:lnTo>
                <a:lnTo>
                  <a:pt x="1651000" y="7620001"/>
                </a:lnTo>
                <a:lnTo>
                  <a:pt x="0" y="7620001"/>
                </a:lnTo>
                <a:lnTo>
                  <a:pt x="0" y="4613891"/>
                </a:lnTo>
                <a:lnTo>
                  <a:pt x="0" y="300611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IMAGE REPLACE</a:t>
            </a:r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91E87D3-987F-4BDC-9AC1-A527547C3CCB}"/>
              </a:ext>
            </a:extLst>
          </p:cNvPr>
          <p:cNvSpPr/>
          <p:nvPr userDrawn="1"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66358589-126B-44FE-870A-2D0A3323267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0E183AD8-2C65-45D7-8F06-2CED4483B4AF}"/>
              </a:ext>
            </a:extLst>
          </p:cNvPr>
          <p:cNvSpPr/>
          <p:nvPr userDrawn="1"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9" name="RUNDO">
            <a:extLst>
              <a:ext uri="{FF2B5EF4-FFF2-40B4-BE49-F238E27FC236}">
                <a16:creationId xmlns:a16="http://schemas.microsoft.com/office/drawing/2014/main" id="{54FD1E39-90BD-403D-A97A-DF1C9747FF10}"/>
              </a:ext>
            </a:extLst>
          </p:cNvPr>
          <p:cNvSpPr txBox="1"/>
          <p:nvPr userDrawn="1"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</p:spTree>
    <p:extLst>
      <p:ext uri="{BB962C8B-B14F-4D97-AF65-F5344CB8AC3E}">
        <p14:creationId xmlns:p14="http://schemas.microsoft.com/office/powerpoint/2010/main" val="2917461032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134" Type="http://schemas.openxmlformats.org/officeDocument/2006/relationships/slideLayout" Target="../slideLayouts/slideLayout134.xml"/><Relationship Id="rId139" Type="http://schemas.openxmlformats.org/officeDocument/2006/relationships/slideLayout" Target="../slideLayouts/slideLayout13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6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3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4" name="Line"/>
          <p:cNvSpPr/>
          <p:nvPr/>
        </p:nvSpPr>
        <p:spPr>
          <a:xfrm>
            <a:off x="23574184" y="1460500"/>
            <a:ext cx="80981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99" r:id="rId6"/>
    <p:sldLayoutId id="2147483654" r:id="rId7"/>
    <p:sldLayoutId id="2147483655" r:id="rId8"/>
    <p:sldLayoutId id="2147483700" r:id="rId9"/>
    <p:sldLayoutId id="2147483656" r:id="rId10"/>
    <p:sldLayoutId id="2147483701" r:id="rId11"/>
    <p:sldLayoutId id="2147483658" r:id="rId12"/>
    <p:sldLayoutId id="2147483702" r:id="rId13"/>
    <p:sldLayoutId id="2147483659" r:id="rId14"/>
    <p:sldLayoutId id="2147483703" r:id="rId15"/>
    <p:sldLayoutId id="2147483660" r:id="rId16"/>
    <p:sldLayoutId id="2147483704" r:id="rId17"/>
    <p:sldLayoutId id="2147483661" r:id="rId18"/>
    <p:sldLayoutId id="2147483705" r:id="rId19"/>
    <p:sldLayoutId id="2147483662" r:id="rId20"/>
    <p:sldLayoutId id="2147483706" r:id="rId21"/>
    <p:sldLayoutId id="2147483663" r:id="rId22"/>
    <p:sldLayoutId id="2147483707" r:id="rId23"/>
    <p:sldLayoutId id="2147483664" r:id="rId24"/>
    <p:sldLayoutId id="2147483708" r:id="rId25"/>
    <p:sldLayoutId id="2147483709" r:id="rId26"/>
    <p:sldLayoutId id="2147483710" r:id="rId27"/>
    <p:sldLayoutId id="2147483667" r:id="rId28"/>
    <p:sldLayoutId id="2147483711" r:id="rId29"/>
    <p:sldLayoutId id="2147483668" r:id="rId30"/>
    <p:sldLayoutId id="2147483712" r:id="rId31"/>
    <p:sldLayoutId id="2147483669" r:id="rId32"/>
    <p:sldLayoutId id="2147483713" r:id="rId33"/>
    <p:sldLayoutId id="2147483670" r:id="rId34"/>
    <p:sldLayoutId id="2147483714" r:id="rId35"/>
    <p:sldLayoutId id="2147483671" r:id="rId36"/>
    <p:sldLayoutId id="2147483715" r:id="rId37"/>
    <p:sldLayoutId id="2147483673" r:id="rId38"/>
    <p:sldLayoutId id="2147483672" r:id="rId39"/>
    <p:sldLayoutId id="2147483716" r:id="rId40"/>
    <p:sldLayoutId id="2147483674" r:id="rId41"/>
    <p:sldLayoutId id="2147483717" r:id="rId42"/>
    <p:sldLayoutId id="2147483675" r:id="rId43"/>
    <p:sldLayoutId id="2147483718" r:id="rId44"/>
    <p:sldLayoutId id="2147483676" r:id="rId45"/>
    <p:sldLayoutId id="2147483719" r:id="rId46"/>
    <p:sldLayoutId id="2147483677" r:id="rId47"/>
    <p:sldLayoutId id="2147483720" r:id="rId48"/>
    <p:sldLayoutId id="2147483678" r:id="rId49"/>
    <p:sldLayoutId id="2147483721" r:id="rId50"/>
    <p:sldLayoutId id="2147483679" r:id="rId51"/>
    <p:sldLayoutId id="2147483722" r:id="rId52"/>
    <p:sldLayoutId id="2147483680" r:id="rId53"/>
    <p:sldLayoutId id="2147483723" r:id="rId54"/>
    <p:sldLayoutId id="2147483681" r:id="rId55"/>
    <p:sldLayoutId id="2147483724" r:id="rId56"/>
    <p:sldLayoutId id="2147483682" r:id="rId57"/>
    <p:sldLayoutId id="2147483725" r:id="rId58"/>
    <p:sldLayoutId id="2147483683" r:id="rId59"/>
    <p:sldLayoutId id="2147483727" r:id="rId60"/>
    <p:sldLayoutId id="2147483685" r:id="rId61"/>
    <p:sldLayoutId id="2147483728" r:id="rId62"/>
    <p:sldLayoutId id="2147483686" r:id="rId63"/>
    <p:sldLayoutId id="2147483729" r:id="rId64"/>
    <p:sldLayoutId id="2147483687" r:id="rId65"/>
    <p:sldLayoutId id="2147483730" r:id="rId66"/>
    <p:sldLayoutId id="2147483688" r:id="rId67"/>
    <p:sldLayoutId id="2147483731" r:id="rId68"/>
    <p:sldLayoutId id="2147483689" r:id="rId69"/>
    <p:sldLayoutId id="2147483732" r:id="rId70"/>
    <p:sldLayoutId id="2147483690" r:id="rId71"/>
    <p:sldLayoutId id="2147483733" r:id="rId72"/>
    <p:sldLayoutId id="2147483691" r:id="rId73"/>
    <p:sldLayoutId id="2147483734" r:id="rId74"/>
    <p:sldLayoutId id="2147483692" r:id="rId75"/>
    <p:sldLayoutId id="2147483735" r:id="rId76"/>
    <p:sldLayoutId id="2147483693" r:id="rId77"/>
    <p:sldLayoutId id="2147483736" r:id="rId78"/>
    <p:sldLayoutId id="2147483694" r:id="rId79"/>
    <p:sldLayoutId id="2147483737" r:id="rId80"/>
    <p:sldLayoutId id="2147483738" r:id="rId81"/>
    <p:sldLayoutId id="2147483739" r:id="rId82"/>
    <p:sldLayoutId id="2147483741" r:id="rId83"/>
    <p:sldLayoutId id="2147483742" r:id="rId84"/>
    <p:sldLayoutId id="2147483743" r:id="rId85"/>
    <p:sldLayoutId id="2147483744" r:id="rId86"/>
    <p:sldLayoutId id="2147483745" r:id="rId87"/>
    <p:sldLayoutId id="2147483746" r:id="rId88"/>
    <p:sldLayoutId id="2147483747" r:id="rId89"/>
    <p:sldLayoutId id="2147483748" r:id="rId90"/>
    <p:sldLayoutId id="2147483749" r:id="rId91"/>
    <p:sldLayoutId id="2147483750" r:id="rId92"/>
    <p:sldLayoutId id="2147483751" r:id="rId93"/>
    <p:sldLayoutId id="2147483752" r:id="rId94"/>
    <p:sldLayoutId id="2147483753" r:id="rId95"/>
    <p:sldLayoutId id="2147483754" r:id="rId96"/>
    <p:sldLayoutId id="2147483755" r:id="rId97"/>
    <p:sldLayoutId id="2147483756" r:id="rId98"/>
    <p:sldLayoutId id="2147483757" r:id="rId99"/>
    <p:sldLayoutId id="2147483758" r:id="rId100"/>
    <p:sldLayoutId id="2147483759" r:id="rId101"/>
    <p:sldLayoutId id="2147483760" r:id="rId102"/>
    <p:sldLayoutId id="2147483761" r:id="rId103"/>
    <p:sldLayoutId id="2147483762" r:id="rId104"/>
    <p:sldLayoutId id="2147483763" r:id="rId105"/>
    <p:sldLayoutId id="2147483764" r:id="rId106"/>
    <p:sldLayoutId id="2147483765" r:id="rId107"/>
    <p:sldLayoutId id="2147483766" r:id="rId108"/>
    <p:sldLayoutId id="2147483767" r:id="rId109"/>
    <p:sldLayoutId id="2147483768" r:id="rId110"/>
    <p:sldLayoutId id="2147483769" r:id="rId111"/>
    <p:sldLayoutId id="2147483770" r:id="rId112"/>
    <p:sldLayoutId id="2147483771" r:id="rId113"/>
    <p:sldLayoutId id="2147483772" r:id="rId114"/>
    <p:sldLayoutId id="2147483773" r:id="rId115"/>
    <p:sldLayoutId id="2147483774" r:id="rId116"/>
    <p:sldLayoutId id="2147483775" r:id="rId117"/>
    <p:sldLayoutId id="2147483776" r:id="rId118"/>
    <p:sldLayoutId id="2147483777" r:id="rId119"/>
    <p:sldLayoutId id="2147483778" r:id="rId120"/>
    <p:sldLayoutId id="2147483779" r:id="rId121"/>
    <p:sldLayoutId id="2147483780" r:id="rId122"/>
    <p:sldLayoutId id="2147483781" r:id="rId123"/>
    <p:sldLayoutId id="2147483782" r:id="rId124"/>
    <p:sldLayoutId id="2147483783" r:id="rId125"/>
    <p:sldLayoutId id="2147483784" r:id="rId126"/>
    <p:sldLayoutId id="2147483785" r:id="rId127"/>
    <p:sldLayoutId id="2147483786" r:id="rId128"/>
    <p:sldLayoutId id="2147483787" r:id="rId129"/>
    <p:sldLayoutId id="2147483788" r:id="rId130"/>
    <p:sldLayoutId id="2147483789" r:id="rId131"/>
    <p:sldLayoutId id="2147483790" r:id="rId132"/>
    <p:sldLayoutId id="2147483791" r:id="rId133"/>
    <p:sldLayoutId id="2147483792" r:id="rId134"/>
    <p:sldLayoutId id="2147483793" r:id="rId135"/>
    <p:sldLayoutId id="2147483794" r:id="rId136"/>
    <p:sldLayoutId id="2147483795" r:id="rId137"/>
    <p:sldLayoutId id="2147483796" r:id="rId138"/>
    <p:sldLayoutId id="2147483798" r:id="rId139"/>
    <p:sldLayoutId id="2147483799" r:id="rId140"/>
    <p:sldLayoutId id="2147483800" r:id="rId14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9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9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2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8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Rundo."/>
          <p:cNvSpPr txBox="1"/>
          <p:nvPr/>
        </p:nvSpPr>
        <p:spPr>
          <a:xfrm>
            <a:off x="8108379" y="5181599"/>
            <a:ext cx="816724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Rundo.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3C33D66-665B-4066-9695-FB96948980A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8B7FA6-3AF2-49E5-9F17-0286872410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Circle"/>
          <p:cNvSpPr/>
          <p:nvPr/>
        </p:nvSpPr>
        <p:spPr>
          <a:xfrm>
            <a:off x="15207608" y="6223000"/>
            <a:ext cx="1270001" cy="1270000"/>
          </a:xfrm>
          <a:prstGeom prst="ellipse">
            <a:avLst/>
          </a:prstGeom>
          <a:solidFill>
            <a:srgbClr val="2C2E3C"/>
          </a:solidFill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AB97E14-8EEC-4A7A-BE43-F63E731DBAF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B7F4C-FEED-4F9A-98DA-92E38773B60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6F52AF3-F0E2-4F5B-B0D2-CFECD191811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257" name="Our Service…"/>
          <p:cNvSpPr txBox="1"/>
          <p:nvPr/>
        </p:nvSpPr>
        <p:spPr>
          <a:xfrm>
            <a:off x="6993707" y="2288248"/>
            <a:ext cx="5579866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Our Service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258" name="Tittle Function 02…"/>
          <p:cNvSpPr txBox="1"/>
          <p:nvPr/>
        </p:nvSpPr>
        <p:spPr>
          <a:xfrm>
            <a:off x="17166311" y="608700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59" name="Tittle Function 03…"/>
          <p:cNvSpPr txBox="1"/>
          <p:nvPr/>
        </p:nvSpPr>
        <p:spPr>
          <a:xfrm>
            <a:off x="17166311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60" name="Tittle Function 01…"/>
          <p:cNvSpPr txBox="1"/>
          <p:nvPr/>
        </p:nvSpPr>
        <p:spPr>
          <a:xfrm>
            <a:off x="17166311" y="228824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61" name="Shape"/>
          <p:cNvSpPr/>
          <p:nvPr/>
        </p:nvSpPr>
        <p:spPr>
          <a:xfrm>
            <a:off x="15525108" y="10342984"/>
            <a:ext cx="635001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2" name="Shape"/>
          <p:cNvSpPr/>
          <p:nvPr/>
        </p:nvSpPr>
        <p:spPr>
          <a:xfrm>
            <a:off x="15525108" y="2774322"/>
            <a:ext cx="635001" cy="5772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3" name="Shape"/>
          <p:cNvSpPr/>
          <p:nvPr/>
        </p:nvSpPr>
        <p:spPr>
          <a:xfrm>
            <a:off x="15525108" y="6540524"/>
            <a:ext cx="635001" cy="634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64" name="Styles come and go.…"/>
          <p:cNvSpPr txBox="1"/>
          <p:nvPr/>
        </p:nvSpPr>
        <p:spPr>
          <a:xfrm>
            <a:off x="6993707" y="6087004"/>
            <a:ext cx="610969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68" name="Circle"/>
          <p:cNvSpPr/>
          <p:nvPr/>
        </p:nvSpPr>
        <p:spPr>
          <a:xfrm>
            <a:off x="15207608" y="2427948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69" name="Circle"/>
          <p:cNvSpPr/>
          <p:nvPr/>
        </p:nvSpPr>
        <p:spPr>
          <a:xfrm>
            <a:off x="15207608" y="10025459"/>
            <a:ext cx="1270001" cy="1270001"/>
          </a:xfrm>
          <a:prstGeom prst="ellips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0" name="Line"/>
          <p:cNvSpPr/>
          <p:nvPr/>
        </p:nvSpPr>
        <p:spPr>
          <a:xfrm>
            <a:off x="15855308" y="3710648"/>
            <a:ext cx="0" cy="2512352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71" name="Line"/>
          <p:cNvSpPr/>
          <p:nvPr/>
        </p:nvSpPr>
        <p:spPr>
          <a:xfrm>
            <a:off x="15855308" y="7493001"/>
            <a:ext cx="12700" cy="253245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40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8" grpId="2" animBg="1" advAuto="0"/>
      <p:bldP spid="1259" grpId="3" animBg="1" advAuto="0"/>
      <p:bldP spid="1260" grpId="1" animBg="1" advAuto="0"/>
      <p:bldP spid="1264" grpId="4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274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275" name="With…"/>
          <p:cNvSpPr txBox="1"/>
          <p:nvPr/>
        </p:nvSpPr>
        <p:spPr>
          <a:xfrm>
            <a:off x="2540926" y="8742759"/>
            <a:ext cx="395267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With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Services</a:t>
            </a:r>
          </a:p>
        </p:txBody>
      </p:sp>
      <p:sp>
        <p:nvSpPr>
          <p:cNvPr id="1276" name="Tittle Function 01…"/>
          <p:cNvSpPr txBox="1"/>
          <p:nvPr/>
        </p:nvSpPr>
        <p:spPr>
          <a:xfrm>
            <a:off x="2540926" y="5885074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7" name="Tittle Function 02…"/>
          <p:cNvSpPr txBox="1"/>
          <p:nvPr/>
        </p:nvSpPr>
        <p:spPr>
          <a:xfrm>
            <a:off x="9856793" y="588507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8" name="Tittle Function 03…"/>
          <p:cNvSpPr txBox="1"/>
          <p:nvPr/>
        </p:nvSpPr>
        <p:spPr>
          <a:xfrm>
            <a:off x="17172661" y="588507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79" name="Line"/>
          <p:cNvSpPr/>
          <p:nvPr/>
        </p:nvSpPr>
        <p:spPr>
          <a:xfrm>
            <a:off x="2540926" y="8088618"/>
            <a:ext cx="2185526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6" grpId="1" animBg="1" advAuto="0"/>
      <p:bldP spid="1277" grpId="2" animBg="1" advAuto="0"/>
      <p:bldP spid="1278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282" name="Tittle Function 01…"/>
          <p:cNvSpPr txBox="1"/>
          <p:nvPr/>
        </p:nvSpPr>
        <p:spPr>
          <a:xfrm>
            <a:off x="2540926" y="8742825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83" name="Tittle Function 02…"/>
          <p:cNvSpPr txBox="1"/>
          <p:nvPr/>
        </p:nvSpPr>
        <p:spPr>
          <a:xfrm>
            <a:off x="9856794" y="874282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84" name="Tittle Function 03…"/>
          <p:cNvSpPr txBox="1"/>
          <p:nvPr/>
        </p:nvSpPr>
        <p:spPr>
          <a:xfrm>
            <a:off x="17172663" y="874282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grpSp>
        <p:nvGrpSpPr>
          <p:cNvPr id="1287" name="Group"/>
          <p:cNvGrpSpPr/>
          <p:nvPr/>
        </p:nvGrpSpPr>
        <p:grpSpPr>
          <a:xfrm>
            <a:off x="11747500" y="7244225"/>
            <a:ext cx="889001" cy="889001"/>
            <a:chOff x="0" y="0"/>
            <a:chExt cx="889000" cy="889000"/>
          </a:xfrm>
        </p:grpSpPr>
        <p:sp>
          <p:nvSpPr>
            <p:cNvPr id="1285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86" name="Shape"/>
            <p:cNvSpPr/>
            <p:nvPr/>
          </p:nvSpPr>
          <p:spPr>
            <a:xfrm>
              <a:off x="190500" y="213609"/>
              <a:ext cx="508000" cy="461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8360"/>
                  </a:moveTo>
                  <a:cubicBezTo>
                    <a:pt x="9864" y="18360"/>
                    <a:pt x="8922" y="18237"/>
                    <a:pt x="7998" y="17995"/>
                  </a:cubicBezTo>
                  <a:cubicBezTo>
                    <a:pt x="7923" y="17975"/>
                    <a:pt x="7846" y="17965"/>
                    <a:pt x="7770" y="17965"/>
                  </a:cubicBezTo>
                  <a:cubicBezTo>
                    <a:pt x="7646" y="17965"/>
                    <a:pt x="7522" y="17991"/>
                    <a:pt x="7406" y="18043"/>
                  </a:cubicBezTo>
                  <a:lnTo>
                    <a:pt x="3352" y="19826"/>
                  </a:lnTo>
                  <a:lnTo>
                    <a:pt x="4013" y="16735"/>
                  </a:lnTo>
                  <a:cubicBezTo>
                    <a:pt x="4098" y="16339"/>
                    <a:pt x="3972" y="15924"/>
                    <a:pt x="3689" y="15662"/>
                  </a:cubicBezTo>
                  <a:cubicBezTo>
                    <a:pt x="1944" y="14045"/>
                    <a:pt x="982" y="11934"/>
                    <a:pt x="982" y="9720"/>
                  </a:cubicBezTo>
                  <a:cubicBezTo>
                    <a:pt x="982" y="4956"/>
                    <a:pt x="5387" y="1080"/>
                    <a:pt x="10800" y="1080"/>
                  </a:cubicBezTo>
                  <a:cubicBezTo>
                    <a:pt x="16214" y="1080"/>
                    <a:pt x="20618" y="4956"/>
                    <a:pt x="20618" y="9720"/>
                  </a:cubicBezTo>
                  <a:cubicBezTo>
                    <a:pt x="20618" y="14484"/>
                    <a:pt x="16214" y="18360"/>
                    <a:pt x="10800" y="18360"/>
                  </a:cubicBezTo>
                  <a:moveTo>
                    <a:pt x="10800" y="0"/>
                  </a:moveTo>
                  <a:cubicBezTo>
                    <a:pt x="4835" y="0"/>
                    <a:pt x="0" y="4352"/>
                    <a:pt x="0" y="9720"/>
                  </a:cubicBezTo>
                  <a:cubicBezTo>
                    <a:pt x="0" y="12353"/>
                    <a:pt x="1168" y="14738"/>
                    <a:pt x="3057" y="16488"/>
                  </a:cubicBezTo>
                  <a:lnTo>
                    <a:pt x="1964" y="21600"/>
                  </a:lnTo>
                  <a:lnTo>
                    <a:pt x="7770" y="19046"/>
                  </a:lnTo>
                  <a:cubicBezTo>
                    <a:pt x="8732" y="19298"/>
                    <a:pt x="9747" y="19440"/>
                    <a:pt x="10800" y="19440"/>
                  </a:cubicBezTo>
                  <a:cubicBezTo>
                    <a:pt x="16765" y="19440"/>
                    <a:pt x="21600" y="15089"/>
                    <a:pt x="21600" y="9720"/>
                  </a:cubicBezTo>
                  <a:cubicBezTo>
                    <a:pt x="21600" y="4352"/>
                    <a:pt x="16765" y="0"/>
                    <a:pt x="10800" y="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290" name="Group"/>
          <p:cNvGrpSpPr/>
          <p:nvPr/>
        </p:nvGrpSpPr>
        <p:grpSpPr>
          <a:xfrm>
            <a:off x="19063369" y="7244226"/>
            <a:ext cx="889001" cy="889001"/>
            <a:chOff x="0" y="0"/>
            <a:chExt cx="889000" cy="889000"/>
          </a:xfrm>
        </p:grpSpPr>
        <p:sp>
          <p:nvSpPr>
            <p:cNvPr id="1288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89" name="Shape"/>
            <p:cNvSpPr/>
            <p:nvPr/>
          </p:nvSpPr>
          <p:spPr>
            <a:xfrm>
              <a:off x="190500" y="236697"/>
              <a:ext cx="508000" cy="4156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15600"/>
                  </a:moveTo>
                  <a:lnTo>
                    <a:pt x="982" y="15600"/>
                  </a:lnTo>
                  <a:lnTo>
                    <a:pt x="982" y="1200"/>
                  </a:lnTo>
                  <a:lnTo>
                    <a:pt x="16691" y="1200"/>
                  </a:lnTo>
                  <a:lnTo>
                    <a:pt x="16691" y="3000"/>
                  </a:lnTo>
                  <a:cubicBezTo>
                    <a:pt x="16691" y="3332"/>
                    <a:pt x="16911" y="3600"/>
                    <a:pt x="17182" y="3600"/>
                  </a:cubicBezTo>
                  <a:cubicBezTo>
                    <a:pt x="17453" y="3600"/>
                    <a:pt x="17673" y="3332"/>
                    <a:pt x="17673" y="3000"/>
                  </a:cubicBezTo>
                  <a:lnTo>
                    <a:pt x="17673" y="1200"/>
                  </a:lnTo>
                  <a:cubicBezTo>
                    <a:pt x="17673" y="538"/>
                    <a:pt x="17233" y="0"/>
                    <a:pt x="16691" y="0"/>
                  </a:cubicBezTo>
                  <a:lnTo>
                    <a:pt x="982" y="0"/>
                  </a:lnTo>
                  <a:cubicBezTo>
                    <a:pt x="440" y="0"/>
                    <a:pt x="0" y="538"/>
                    <a:pt x="0" y="1200"/>
                  </a:cubicBezTo>
                  <a:lnTo>
                    <a:pt x="0" y="15600"/>
                  </a:lnTo>
                  <a:cubicBezTo>
                    <a:pt x="0" y="16262"/>
                    <a:pt x="440" y="16800"/>
                    <a:pt x="982" y="16800"/>
                  </a:cubicBezTo>
                  <a:lnTo>
                    <a:pt x="2455" y="16800"/>
                  </a:lnTo>
                  <a:cubicBezTo>
                    <a:pt x="2725" y="16800"/>
                    <a:pt x="2945" y="16532"/>
                    <a:pt x="2945" y="16200"/>
                  </a:cubicBezTo>
                  <a:cubicBezTo>
                    <a:pt x="2945" y="15869"/>
                    <a:pt x="2725" y="15600"/>
                    <a:pt x="2455" y="15600"/>
                  </a:cubicBezTo>
                  <a:moveTo>
                    <a:pt x="20618" y="20400"/>
                  </a:moveTo>
                  <a:lnTo>
                    <a:pt x="4909" y="20400"/>
                  </a:lnTo>
                  <a:lnTo>
                    <a:pt x="4909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4909" y="4800"/>
                  </a:lnTo>
                  <a:cubicBezTo>
                    <a:pt x="4367" y="4800"/>
                    <a:pt x="3927" y="5338"/>
                    <a:pt x="3927" y="6000"/>
                  </a:cubicBezTo>
                  <a:lnTo>
                    <a:pt x="3927" y="20400"/>
                  </a:lnTo>
                  <a:cubicBezTo>
                    <a:pt x="3927" y="21062"/>
                    <a:pt x="4367" y="21600"/>
                    <a:pt x="4909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293" name="Group"/>
          <p:cNvGrpSpPr/>
          <p:nvPr/>
        </p:nvGrpSpPr>
        <p:grpSpPr>
          <a:xfrm>
            <a:off x="4431632" y="7244225"/>
            <a:ext cx="889001" cy="889001"/>
            <a:chOff x="0" y="0"/>
            <a:chExt cx="889000" cy="889000"/>
          </a:xfrm>
        </p:grpSpPr>
        <p:sp>
          <p:nvSpPr>
            <p:cNvPr id="1291" name="Circle"/>
            <p:cNvSpPr/>
            <p:nvPr/>
          </p:nvSpPr>
          <p:spPr>
            <a:xfrm>
              <a:off x="0" y="0"/>
              <a:ext cx="889000" cy="889000"/>
            </a:xfrm>
            <a:prstGeom prst="ellipse">
              <a:avLst/>
            </a:prstGeom>
            <a:solidFill>
              <a:srgbClr val="2C2E3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292" name="Shape"/>
            <p:cNvSpPr/>
            <p:nvPr/>
          </p:nvSpPr>
          <p:spPr>
            <a:xfrm>
              <a:off x="190500" y="236698"/>
              <a:ext cx="508000" cy="4156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3600"/>
                  </a:moveTo>
                  <a:lnTo>
                    <a:pt x="19145" y="3600"/>
                  </a:lnTo>
                  <a:cubicBezTo>
                    <a:pt x="19417" y="3600"/>
                    <a:pt x="19636" y="3332"/>
                    <a:pt x="19636" y="3000"/>
                  </a:cubicBezTo>
                  <a:cubicBezTo>
                    <a:pt x="19636" y="2669"/>
                    <a:pt x="19417" y="2400"/>
                    <a:pt x="19145" y="2400"/>
                  </a:cubicBezTo>
                  <a:lnTo>
                    <a:pt x="2455" y="2400"/>
                  </a:lnTo>
                  <a:cubicBezTo>
                    <a:pt x="2183" y="2400"/>
                    <a:pt x="1964" y="2669"/>
                    <a:pt x="1964" y="3000"/>
                  </a:cubicBezTo>
                  <a:cubicBezTo>
                    <a:pt x="1964" y="3332"/>
                    <a:pt x="2183" y="3600"/>
                    <a:pt x="2455" y="3600"/>
                  </a:cubicBezTo>
                  <a:moveTo>
                    <a:pt x="20618" y="20400"/>
                  </a:moveTo>
                  <a:lnTo>
                    <a:pt x="982" y="20400"/>
                  </a:lnTo>
                  <a:lnTo>
                    <a:pt x="982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982" y="4800"/>
                  </a:lnTo>
                  <a:cubicBezTo>
                    <a:pt x="439" y="4800"/>
                    <a:pt x="0" y="5338"/>
                    <a:pt x="0" y="6000"/>
                  </a:cubicBezTo>
                  <a:lnTo>
                    <a:pt x="0" y="20400"/>
                  </a:lnTo>
                  <a:cubicBezTo>
                    <a:pt x="0" y="21062"/>
                    <a:pt x="439" y="21600"/>
                    <a:pt x="982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  <a:moveTo>
                    <a:pt x="4418" y="1200"/>
                  </a:moveTo>
                  <a:lnTo>
                    <a:pt x="17182" y="1200"/>
                  </a:lnTo>
                  <a:cubicBezTo>
                    <a:pt x="17453" y="1200"/>
                    <a:pt x="17673" y="932"/>
                    <a:pt x="17673" y="600"/>
                  </a:cubicBezTo>
                  <a:cubicBezTo>
                    <a:pt x="17673" y="269"/>
                    <a:pt x="17453" y="0"/>
                    <a:pt x="17182" y="0"/>
                  </a:cubicBezTo>
                  <a:lnTo>
                    <a:pt x="4418" y="0"/>
                  </a:lnTo>
                  <a:cubicBezTo>
                    <a:pt x="4147" y="0"/>
                    <a:pt x="3927" y="269"/>
                    <a:pt x="3927" y="600"/>
                  </a:cubicBezTo>
                  <a:cubicBezTo>
                    <a:pt x="3927" y="932"/>
                    <a:pt x="4147" y="1200"/>
                    <a:pt x="4418" y="1200"/>
                  </a:cubicBezTo>
                </a:path>
              </a:pathLst>
            </a:cu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294" name="If I had asked people what they wanted, they…"/>
          <p:cNvSpPr txBox="1"/>
          <p:nvPr/>
        </p:nvSpPr>
        <p:spPr>
          <a:xfrm>
            <a:off x="7197303" y="3423774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3" presetClass="entr" presetSubtype="32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600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00" fill="hold"/>
                                        <p:tgtEl>
                                          <p:spTgt spid="1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250"/>
                            </p:stCondLst>
                            <p:childTnLst>
                              <p:par>
                                <p:cTn id="30" presetID="23" presetClass="entr" presetSubtype="32" fill="hold" grpId="6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1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2" grpId="2" animBg="1" advAuto="0"/>
      <p:bldP spid="1283" grpId="4" animBg="1" advAuto="0"/>
      <p:bldP spid="1284" grpId="6" animBg="1" advAuto="0"/>
      <p:bldP spid="1287" grpId="3" animBg="1" advAuto="0"/>
      <p:bldP spid="1290" grpId="5" animBg="1" advAuto="0"/>
      <p:bldP spid="1293" grpId="1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BD85B09-AFD6-4190-9D36-38F0387074C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97" name="Social…"/>
          <p:cNvSpPr txBox="1"/>
          <p:nvPr/>
        </p:nvSpPr>
        <p:spPr>
          <a:xfrm>
            <a:off x="2540926" y="9301559"/>
            <a:ext cx="4124710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Social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  <p:sp>
        <p:nvSpPr>
          <p:cNvPr id="1298" name="Marketing…"/>
          <p:cNvSpPr txBox="1"/>
          <p:nvPr/>
        </p:nvSpPr>
        <p:spPr>
          <a:xfrm>
            <a:off x="8619992" y="9301559"/>
            <a:ext cx="4124710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19,200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  <p:sp>
        <p:nvSpPr>
          <p:cNvPr id="1299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00" name="Compellingly impact backend models and ethical. Energistically ancentivize…"/>
          <p:cNvSpPr txBox="1"/>
          <p:nvPr/>
        </p:nvSpPr>
        <p:spPr>
          <a:xfrm>
            <a:off x="2540926" y="6478799"/>
            <a:ext cx="9297976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ancentivize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50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50" fill="hold"/>
                                        <p:tgtEl>
                                          <p:spTgt spid="1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7" grpId="1" animBg="1" advAuto="0"/>
      <p:bldP spid="1298" grpId="2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7B8F7BB-94F5-4556-A8E1-D090F5924C4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304" name="Multipurpose Plan…"/>
          <p:cNvSpPr txBox="1"/>
          <p:nvPr/>
        </p:nvSpPr>
        <p:spPr>
          <a:xfrm>
            <a:off x="8660949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Multipurpose Plan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05" name="Shape"/>
          <p:cNvSpPr/>
          <p:nvPr/>
        </p:nvSpPr>
        <p:spPr>
          <a:xfrm>
            <a:off x="7314062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15819425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7" name="Business Project…"/>
          <p:cNvSpPr txBox="1"/>
          <p:nvPr/>
        </p:nvSpPr>
        <p:spPr>
          <a:xfrm>
            <a:off x="17166311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08" name="Shape"/>
          <p:cNvSpPr/>
          <p:nvPr/>
        </p:nvSpPr>
        <p:spPr>
          <a:xfrm>
            <a:off x="15819425" y="4506912"/>
            <a:ext cx="635001" cy="634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09" name="Marketing Key…"/>
          <p:cNvSpPr txBox="1"/>
          <p:nvPr/>
        </p:nvSpPr>
        <p:spPr>
          <a:xfrm>
            <a:off x="17166311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10" name="Shape"/>
          <p:cNvSpPr/>
          <p:nvPr/>
        </p:nvSpPr>
        <p:spPr>
          <a:xfrm>
            <a:off x="7314062" y="4535765"/>
            <a:ext cx="635001" cy="577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11" name="Business Support…"/>
          <p:cNvSpPr txBox="1"/>
          <p:nvPr/>
        </p:nvSpPr>
        <p:spPr>
          <a:xfrm>
            <a:off x="8660949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7909197-F73B-45DD-A6C1-5903AC9E557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315" name="Graphic"/>
          <p:cNvSpPr txBox="1"/>
          <p:nvPr/>
        </p:nvSpPr>
        <p:spPr>
          <a:xfrm>
            <a:off x="2464726" y="5181600"/>
            <a:ext cx="880348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Graphic</a:t>
            </a:r>
          </a:p>
        </p:txBody>
      </p:sp>
      <p:sp>
        <p:nvSpPr>
          <p:cNvPr id="1316" name="If I had asked people…"/>
          <p:cNvSpPr txBox="1"/>
          <p:nvPr/>
        </p:nvSpPr>
        <p:spPr>
          <a:xfrm>
            <a:off x="25536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17" name="01.…"/>
          <p:cNvSpPr txBox="1"/>
          <p:nvPr/>
        </p:nvSpPr>
        <p:spPr>
          <a:xfrm>
            <a:off x="2553626" y="9885759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01.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318" name="02.…"/>
          <p:cNvSpPr txBox="1"/>
          <p:nvPr/>
        </p:nvSpPr>
        <p:spPr>
          <a:xfrm>
            <a:off x="7236045" y="9885759"/>
            <a:ext cx="3748176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02.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p:transition spd="med">
    <p:checker dir="vert"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6" grpId="1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0346822-6C75-4A9C-BF82-D43CC6BAA10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AE675-3D77-4703-8230-27195657B12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1322" name="Design"/>
          <p:cNvSpPr txBox="1"/>
          <p:nvPr/>
        </p:nvSpPr>
        <p:spPr>
          <a:xfrm>
            <a:off x="13970860" y="8082359"/>
            <a:ext cx="7865865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Design</a:t>
            </a:r>
          </a:p>
        </p:txBody>
      </p:sp>
      <p:sp>
        <p:nvSpPr>
          <p:cNvPr id="1323" name="Styles come and go.…"/>
          <p:cNvSpPr txBox="1"/>
          <p:nvPr/>
        </p:nvSpPr>
        <p:spPr>
          <a:xfrm>
            <a:off x="13970860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326" name="Illustration 01…"/>
          <p:cNvSpPr txBox="1"/>
          <p:nvPr/>
        </p:nvSpPr>
        <p:spPr>
          <a:xfrm>
            <a:off x="2540926" y="4598484"/>
            <a:ext cx="3692922" cy="996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Illustration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backend.</a:t>
            </a:r>
          </a:p>
        </p:txBody>
      </p:sp>
      <p:sp>
        <p:nvSpPr>
          <p:cNvPr id="1327" name="Illustration 02…"/>
          <p:cNvSpPr txBox="1"/>
          <p:nvPr/>
        </p:nvSpPr>
        <p:spPr>
          <a:xfrm>
            <a:off x="8499078" y="8153400"/>
            <a:ext cx="3692922" cy="9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Illustration 02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550">
        <p:push dir="u"/>
      </p:transition>
    </mc:Choice>
    <mc:Fallback>
      <p:transition spd="med">
        <p:push dir="u"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9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3" grpId="1" animBg="1" advAuto="0"/>
      <p:bldP spid="1326" grpId="2" animBg="1" advAuto="0"/>
      <p:bldP spid="1327" grpId="3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E596AEE-38E7-47B7-BE7F-1ECE51C51F3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4CEE0-7C5F-40E1-9C55-60754816A76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40E0EB-AE7D-4055-99E3-6CDD50169AC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95DDE95-68E6-4784-B6C2-3C46E32207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1334" name="If I had asked people what they wanted,…"/>
          <p:cNvSpPr txBox="1"/>
          <p:nvPr/>
        </p:nvSpPr>
        <p:spPr>
          <a:xfrm>
            <a:off x="2540926" y="2288248"/>
            <a:ext cx="8907413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would have said faster horses.</a:t>
            </a:r>
          </a:p>
        </p:txBody>
      </p:sp>
      <p:sp>
        <p:nvSpPr>
          <p:cNvPr id="1335" name="Portfolio"/>
          <p:cNvSpPr txBox="1"/>
          <p:nvPr/>
        </p:nvSpPr>
        <p:spPr>
          <a:xfrm>
            <a:off x="17769946" y="2288248"/>
            <a:ext cx="406677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Portfolio</a:t>
            </a:r>
          </a:p>
        </p:txBody>
      </p:sp>
      <p:sp>
        <p:nvSpPr>
          <p:cNvPr id="1336" name="Year Featured Concepts"/>
          <p:cNvSpPr txBox="1"/>
          <p:nvPr/>
        </p:nvSpPr>
        <p:spPr>
          <a:xfrm>
            <a:off x="2540926" y="4748384"/>
            <a:ext cx="2960725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Year Featured Concepts</a:t>
            </a:r>
          </a:p>
        </p:txBody>
      </p:sp>
      <p:sp>
        <p:nvSpPr>
          <p:cNvPr id="1337" name="Shape"/>
          <p:cNvSpPr/>
          <p:nvPr/>
        </p:nvSpPr>
        <p:spPr>
          <a:xfrm>
            <a:off x="5638800" y="4869034"/>
            <a:ext cx="254001" cy="12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56" y="10106"/>
                </a:moveTo>
                <a:lnTo>
                  <a:pt x="16547" y="288"/>
                </a:lnTo>
                <a:cubicBezTo>
                  <a:pt x="16458" y="110"/>
                  <a:pt x="16336" y="0"/>
                  <a:pt x="16200" y="0"/>
                </a:cubicBezTo>
                <a:cubicBezTo>
                  <a:pt x="15929" y="0"/>
                  <a:pt x="15709" y="439"/>
                  <a:pt x="15709" y="982"/>
                </a:cubicBezTo>
                <a:cubicBezTo>
                  <a:pt x="15709" y="1253"/>
                  <a:pt x="15764" y="1499"/>
                  <a:pt x="15853" y="1676"/>
                </a:cubicBezTo>
                <a:lnTo>
                  <a:pt x="19924" y="9818"/>
                </a:lnTo>
                <a:lnTo>
                  <a:pt x="491" y="9818"/>
                </a:lnTo>
                <a:cubicBezTo>
                  <a:pt x="220" y="9818"/>
                  <a:pt x="0" y="10257"/>
                  <a:pt x="0" y="10800"/>
                </a:cubicBezTo>
                <a:cubicBezTo>
                  <a:pt x="0" y="11343"/>
                  <a:pt x="220" y="11782"/>
                  <a:pt x="491" y="11782"/>
                </a:cubicBezTo>
                <a:lnTo>
                  <a:pt x="19924" y="11782"/>
                </a:lnTo>
                <a:lnTo>
                  <a:pt x="15853" y="19924"/>
                </a:lnTo>
                <a:cubicBezTo>
                  <a:pt x="15764" y="20102"/>
                  <a:pt x="15709" y="20347"/>
                  <a:pt x="15709" y="20618"/>
                </a:cubicBezTo>
                <a:cubicBezTo>
                  <a:pt x="15709" y="21161"/>
                  <a:pt x="15929" y="21600"/>
                  <a:pt x="16200" y="21600"/>
                </a:cubicBezTo>
                <a:cubicBezTo>
                  <a:pt x="16336" y="21600"/>
                  <a:pt x="16458" y="21491"/>
                  <a:pt x="16547" y="21312"/>
                </a:cubicBezTo>
                <a:lnTo>
                  <a:pt x="21456" y="11494"/>
                </a:lnTo>
                <a:cubicBezTo>
                  <a:pt x="21545" y="11317"/>
                  <a:pt x="21600" y="11071"/>
                  <a:pt x="21600" y="10800"/>
                </a:cubicBezTo>
                <a:cubicBezTo>
                  <a:pt x="21600" y="10529"/>
                  <a:pt x="21545" y="10284"/>
                  <a:pt x="21456" y="10106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4" grpId="1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Special Image…"/>
          <p:cNvSpPr txBox="1"/>
          <p:nvPr/>
        </p:nvSpPr>
        <p:spPr>
          <a:xfrm>
            <a:off x="2540926" y="2288248"/>
            <a:ext cx="6707982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Image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343" name="Styles come and go.…"/>
          <p:cNvSpPr txBox="1"/>
          <p:nvPr/>
        </p:nvSpPr>
        <p:spPr>
          <a:xfrm>
            <a:off x="2540926" y="5753053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344" name="Rectangle"/>
          <p:cNvSpPr/>
          <p:nvPr/>
        </p:nvSpPr>
        <p:spPr>
          <a:xfrm>
            <a:off x="2540926" y="9906926"/>
            <a:ext cx="7111074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45" name="Rectangle"/>
          <p:cNvSpPr/>
          <p:nvPr/>
        </p:nvSpPr>
        <p:spPr>
          <a:xfrm>
            <a:off x="2540926" y="9906926"/>
            <a:ext cx="635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46" name="Chart Tittle"/>
          <p:cNvSpPr txBox="1"/>
          <p:nvPr/>
        </p:nvSpPr>
        <p:spPr>
          <a:xfrm>
            <a:off x="2540926" y="9269809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347" name="90%"/>
          <p:cNvSpPr txBox="1"/>
          <p:nvPr/>
        </p:nvSpPr>
        <p:spPr>
          <a:xfrm>
            <a:off x="8203600" y="10088959"/>
            <a:ext cx="137465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90</a:t>
            </a:r>
            <a:r>
              <a:rPr sz="2200"/>
              <a:t>%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CBBED04-0BA8-4DF8-9AAA-7024D8D2458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9530F5-A633-4F70-B60A-C0DCEED7A2B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B5E9014-7909-4D66-96F5-D29635D745D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600"/>
                                        <p:tgtEl>
                                          <p:spTgt spid="1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3" grpId="1" animBg="1" advAuto="0"/>
      <p:bldP spid="1345" grpId="2" animBg="1" advAuto="0"/>
      <p:bldP spid="134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F7430D0-72B7-402A-9E4F-65ACBEE9CD5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6FCC44-D3E7-4F6C-B75C-C676D2CF626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3E249CF-90B0-4375-A76F-2500B79DADD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5F8E6BA-28E8-4B87-9461-E80C3442F62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A2BBFE3-E7E2-4307-B450-9BA9816B3A3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9D025BE-0623-4586-AB29-3227A993C19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22F6E5E-3D31-40EB-AB3F-8BD849E6CEF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152A253-2A9A-47B8-9824-3A626549301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blinds dir="vert"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1CA658C-B0A9-4328-8EFA-47253AF03DF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197" name="Rectangle"/>
          <p:cNvSpPr/>
          <p:nvPr/>
        </p:nvSpPr>
        <p:spPr>
          <a:xfrm>
            <a:off x="508000" y="508000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199" name="Agenda"/>
          <p:cNvSpPr txBox="1"/>
          <p:nvPr/>
        </p:nvSpPr>
        <p:spPr>
          <a:xfrm>
            <a:off x="2540926" y="8082359"/>
            <a:ext cx="8597603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Agenda</a:t>
            </a:r>
          </a:p>
        </p:txBody>
      </p:sp>
      <p:sp>
        <p:nvSpPr>
          <p:cNvPr id="1200" name="About"/>
          <p:cNvSpPr txBox="1"/>
          <p:nvPr/>
        </p:nvSpPr>
        <p:spPr>
          <a:xfrm>
            <a:off x="16841241" y="3600450"/>
            <a:ext cx="1375471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About</a:t>
            </a:r>
          </a:p>
        </p:txBody>
      </p:sp>
      <p:sp>
        <p:nvSpPr>
          <p:cNvPr id="1201" name="Special Services"/>
          <p:cNvSpPr txBox="1"/>
          <p:nvPr/>
        </p:nvSpPr>
        <p:spPr>
          <a:xfrm>
            <a:off x="15634493" y="5060950"/>
            <a:ext cx="3788967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Special Services</a:t>
            </a:r>
          </a:p>
        </p:txBody>
      </p:sp>
      <p:sp>
        <p:nvSpPr>
          <p:cNvPr id="1202" name="Featured Portfolios"/>
          <p:cNvSpPr txBox="1"/>
          <p:nvPr/>
        </p:nvSpPr>
        <p:spPr>
          <a:xfrm>
            <a:off x="15317489" y="6521450"/>
            <a:ext cx="4422975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Featured Portfolios</a:t>
            </a:r>
          </a:p>
        </p:txBody>
      </p:sp>
      <p:sp>
        <p:nvSpPr>
          <p:cNvPr id="1203" name="MockUp Analysis"/>
          <p:cNvSpPr txBox="1"/>
          <p:nvPr/>
        </p:nvSpPr>
        <p:spPr>
          <a:xfrm>
            <a:off x="15539243" y="7981950"/>
            <a:ext cx="3979467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MockUp Analysis</a:t>
            </a:r>
          </a:p>
        </p:txBody>
      </p:sp>
      <p:sp>
        <p:nvSpPr>
          <p:cNvPr id="1204" name="Data Chart"/>
          <p:cNvSpPr txBox="1"/>
          <p:nvPr/>
        </p:nvSpPr>
        <p:spPr>
          <a:xfrm>
            <a:off x="16308313" y="9442450"/>
            <a:ext cx="2441328" cy="673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Data Chart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50" fill="hold"/>
                                        <p:tgtEl>
                                          <p:spTgt spid="1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50" fill="hold"/>
                                        <p:tgtEl>
                                          <p:spTgt spid="1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"/>
                            </p:stCondLst>
                            <p:childTnLst>
                              <p:par>
                                <p:cTn id="25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5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0" grpId="1" animBg="1" advAuto="0"/>
      <p:bldP spid="1201" grpId="2" animBg="1" advAuto="0"/>
      <p:bldP spid="1202" grpId="3" animBg="1" advAuto="0"/>
      <p:bldP spid="1203" grpId="4" animBg="1" advAuto="0"/>
      <p:bldP spid="1204" grpId="5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15BBD50-AEBE-461A-9095-A13B80E745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555532-7081-413C-BFEF-6812F5D0548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D5B14AC-A127-4B57-B79A-6E6D573480F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0B9036A-AB5A-473D-9174-5AC844BA0E1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5B992FA-B533-4C20-8B53-6573342DE5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1364" name="Study"/>
          <p:cNvSpPr txBox="1"/>
          <p:nvPr/>
        </p:nvSpPr>
        <p:spPr>
          <a:xfrm>
            <a:off x="2443493" y="1609592"/>
            <a:ext cx="6697564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Study</a:t>
            </a:r>
          </a:p>
        </p:txBody>
      </p:sp>
      <p:sp>
        <p:nvSpPr>
          <p:cNvPr id="1365" name="Rectangle"/>
          <p:cNvSpPr/>
          <p:nvPr/>
        </p:nvSpPr>
        <p:spPr>
          <a:xfrm>
            <a:off x="10406724" y="6318250"/>
            <a:ext cx="11430001" cy="101600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66" name="Rectangle"/>
          <p:cNvSpPr/>
          <p:nvPr/>
        </p:nvSpPr>
        <p:spPr>
          <a:xfrm>
            <a:off x="10406724" y="6318250"/>
            <a:ext cx="8890001" cy="101600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67" name="Chart Tittle"/>
          <p:cNvSpPr txBox="1"/>
          <p:nvPr/>
        </p:nvSpPr>
        <p:spPr>
          <a:xfrm>
            <a:off x="10424172" y="5584692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368" name="75%"/>
          <p:cNvSpPr txBox="1"/>
          <p:nvPr/>
        </p:nvSpPr>
        <p:spPr>
          <a:xfrm>
            <a:off x="18609398" y="6785107"/>
            <a:ext cx="134538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  <p:sp>
        <p:nvSpPr>
          <p:cNvPr id="1369" name="Do not seek praise.…"/>
          <p:cNvSpPr txBox="1"/>
          <p:nvPr/>
        </p:nvSpPr>
        <p:spPr>
          <a:xfrm>
            <a:off x="2540926" y="567944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00"/>
                                        <p:tgtEl>
                                          <p:spTgt spid="1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6" grpId="2" animBg="1" advAuto="0"/>
      <p:bldP spid="1368" grpId="3" animBg="1" advAuto="0"/>
      <p:bldP spid="1369" grpId="1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5A8B046-17B9-444F-86AE-5C55DEA1711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760B0A-8E32-487B-8B67-192B630DC13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FBCEAA9-C46C-4DC6-BAC6-B8815CAAD6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9AB8077-C281-4DBD-B938-E36EFC6FA63A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B6E6D19-4B37-44CA-9989-865E6EDB5B0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15FAB93-B066-4F65-A887-12E32022B50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378" name="So Art"/>
          <p:cNvSpPr txBox="1"/>
          <p:nvPr/>
        </p:nvSpPr>
        <p:spPr>
          <a:xfrm>
            <a:off x="2452026" y="1587500"/>
            <a:ext cx="7177535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So Art</a:t>
            </a:r>
          </a:p>
        </p:txBody>
      </p:sp>
      <p:sp>
        <p:nvSpPr>
          <p:cNvPr id="1379" name="If I had asked people…"/>
          <p:cNvSpPr txBox="1"/>
          <p:nvPr/>
        </p:nvSpPr>
        <p:spPr>
          <a:xfrm>
            <a:off x="15081614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380" name="Line"/>
          <p:cNvSpPr/>
          <p:nvPr/>
        </p:nvSpPr>
        <p:spPr>
          <a:xfrm>
            <a:off x="15081614" y="5960560"/>
            <a:ext cx="9302386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9" grpId="1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B818B19-F8FE-4935-A8FC-F035C397F12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BAFD1-F911-4EE8-B545-CD42FDF031C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787F2FA-74AB-4B4C-80FD-6CF4E13347D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386" name="Project 01…"/>
          <p:cNvSpPr txBox="1"/>
          <p:nvPr/>
        </p:nvSpPr>
        <p:spPr>
          <a:xfrm>
            <a:off x="97702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7" name="Project 02…"/>
          <p:cNvSpPr txBox="1"/>
          <p:nvPr/>
        </p:nvSpPr>
        <p:spPr>
          <a:xfrm>
            <a:off x="150788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8" name="Project 03…"/>
          <p:cNvSpPr txBox="1"/>
          <p:nvPr/>
        </p:nvSpPr>
        <p:spPr>
          <a:xfrm>
            <a:off x="20387488" y="10514409"/>
            <a:ext cx="345649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Project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Backend models andethical.</a:t>
            </a:r>
          </a:p>
        </p:txBody>
      </p:sp>
      <p:sp>
        <p:nvSpPr>
          <p:cNvPr id="1389" name="Line"/>
          <p:cNvSpPr/>
          <p:nvPr/>
        </p:nvSpPr>
        <p:spPr>
          <a:xfrm>
            <a:off x="93345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0" name="Line"/>
          <p:cNvSpPr/>
          <p:nvPr/>
        </p:nvSpPr>
        <p:spPr>
          <a:xfrm>
            <a:off x="146431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1" name="Line"/>
          <p:cNvSpPr/>
          <p:nvPr/>
        </p:nvSpPr>
        <p:spPr>
          <a:xfrm>
            <a:off x="19951700" y="9080500"/>
            <a:ext cx="0" cy="2352088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2" name="Portraits"/>
          <p:cNvSpPr txBox="1"/>
          <p:nvPr/>
        </p:nvSpPr>
        <p:spPr>
          <a:xfrm>
            <a:off x="2540926" y="7734300"/>
            <a:ext cx="4070251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Portraits</a:t>
            </a:r>
          </a:p>
        </p:txBody>
      </p:sp>
      <p:sp>
        <p:nvSpPr>
          <p:cNvPr id="1393" name="Styles come and go.…"/>
          <p:cNvSpPr txBox="1"/>
          <p:nvPr/>
        </p:nvSpPr>
        <p:spPr>
          <a:xfrm>
            <a:off x="2540926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3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Line"/>
          <p:cNvSpPr/>
          <p:nvPr/>
        </p:nvSpPr>
        <p:spPr>
          <a:xfrm flipV="1">
            <a:off x="13394497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6" name="Line"/>
          <p:cNvSpPr/>
          <p:nvPr/>
        </p:nvSpPr>
        <p:spPr>
          <a:xfrm flipV="1">
            <a:off x="13394497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7" name="Line"/>
          <p:cNvSpPr/>
          <p:nvPr/>
        </p:nvSpPr>
        <p:spPr>
          <a:xfrm flipV="1">
            <a:off x="3749773" y="775644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8" name="Line"/>
          <p:cNvSpPr/>
          <p:nvPr/>
        </p:nvSpPr>
        <p:spPr>
          <a:xfrm flipV="1">
            <a:off x="3749773" y="3248098"/>
            <a:ext cx="2711454" cy="2711454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3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4C4B22C-A7AA-4F50-B31C-C024DEE0450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F4FB8A-F985-48A0-BB0A-9186A88FBEC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96E3BE1-E71A-4822-8D3B-9062425C07F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24C97D6-F650-45B3-BF35-2F82765AFC3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1401" name="James Anderson…"/>
          <p:cNvSpPr txBox="1"/>
          <p:nvPr/>
        </p:nvSpPr>
        <p:spPr>
          <a:xfrm>
            <a:off x="7155601" y="3829125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James Anderson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4" name="Tomas Edison…"/>
          <p:cNvSpPr txBox="1"/>
          <p:nvPr/>
        </p:nvSpPr>
        <p:spPr>
          <a:xfrm>
            <a:off x="7155601" y="833747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Tomas Edison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6" name="Mike Marcula…"/>
          <p:cNvSpPr txBox="1"/>
          <p:nvPr/>
        </p:nvSpPr>
        <p:spPr>
          <a:xfrm>
            <a:off x="16800326" y="833747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Mike Marcula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07" name="David Archer…"/>
          <p:cNvSpPr txBox="1"/>
          <p:nvPr/>
        </p:nvSpPr>
        <p:spPr>
          <a:xfrm>
            <a:off x="16800326" y="3829125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David Archer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B7F6C27-9C6B-4B62-BE92-3472860518F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DF0FC6-96EC-432F-9F64-5F3FA0BA964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DA9DE9-E4F5-4D30-947C-332ABA09021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0CEAE12-98A0-4DD7-9368-E9C6FC1B5F1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1414" name="Special Design…"/>
          <p:cNvSpPr txBox="1"/>
          <p:nvPr/>
        </p:nvSpPr>
        <p:spPr>
          <a:xfrm>
            <a:off x="14812731" y="2288248"/>
            <a:ext cx="702399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Team Work</a:t>
            </a:r>
          </a:p>
        </p:txBody>
      </p:sp>
      <p:sp>
        <p:nvSpPr>
          <p:cNvPr id="1415" name="Compellingly impact backend…"/>
          <p:cNvSpPr txBox="1"/>
          <p:nvPr/>
        </p:nvSpPr>
        <p:spPr>
          <a:xfrm>
            <a:off x="2540926" y="8851900"/>
            <a:ext cx="4172323" cy="2578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models andethical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  <p:sp>
        <p:nvSpPr>
          <p:cNvPr id="1416" name="Complete Design…"/>
          <p:cNvSpPr txBox="1"/>
          <p:nvPr/>
        </p:nvSpPr>
        <p:spPr>
          <a:xfrm>
            <a:off x="17712015" y="9296400"/>
            <a:ext cx="4124710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Complete 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30,800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6" grpId="1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D1E64B3-0B30-4A4A-B0C8-005FD81CF9B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3FCEA4-D0C9-46EA-8C02-93D3F488159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98AA61-5F4A-4B94-9CEE-5D5E929CD71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AB8CDE-1963-4430-8B5C-9B0CA9A6E02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423" name="Team"/>
          <p:cNvSpPr txBox="1"/>
          <p:nvPr/>
        </p:nvSpPr>
        <p:spPr>
          <a:xfrm>
            <a:off x="2540926" y="1447800"/>
            <a:ext cx="621015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Team</a:t>
            </a:r>
          </a:p>
        </p:txBody>
      </p:sp>
      <p:sp>
        <p:nvSpPr>
          <p:cNvPr id="1424" name="If I had asked people…"/>
          <p:cNvSpPr txBox="1"/>
          <p:nvPr/>
        </p:nvSpPr>
        <p:spPr>
          <a:xfrm>
            <a:off x="15081614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425" name="+"/>
          <p:cNvSpPr txBox="1"/>
          <p:nvPr/>
        </p:nvSpPr>
        <p:spPr>
          <a:xfrm>
            <a:off x="20467208" y="7469848"/>
            <a:ext cx="136951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+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4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4" grpId="1" animBg="1" advAuto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DC8C527-5A5D-445D-8B4E-F05DEEE9317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29" name="Hello, I’m Sarah"/>
          <p:cNvSpPr txBox="1"/>
          <p:nvPr/>
        </p:nvSpPr>
        <p:spPr>
          <a:xfrm>
            <a:off x="2540926" y="6655924"/>
            <a:ext cx="718968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I’m Sarah</a:t>
            </a:r>
          </a:p>
        </p:txBody>
      </p:sp>
      <p:sp>
        <p:nvSpPr>
          <p:cNvPr id="1430" name="If I had asked people…"/>
          <p:cNvSpPr txBox="1"/>
          <p:nvPr/>
        </p:nvSpPr>
        <p:spPr>
          <a:xfrm>
            <a:off x="2540926" y="9146619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431" name="80m"/>
          <p:cNvSpPr txBox="1"/>
          <p:nvPr/>
        </p:nvSpPr>
        <p:spPr>
          <a:xfrm>
            <a:off x="2540926" y="4245662"/>
            <a:ext cx="10351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80m</a:t>
            </a:r>
          </a:p>
        </p:txBody>
      </p:sp>
      <p:sp>
        <p:nvSpPr>
          <p:cNvPr id="1432" name="75k"/>
          <p:cNvSpPr txBox="1"/>
          <p:nvPr/>
        </p:nvSpPr>
        <p:spPr>
          <a:xfrm>
            <a:off x="5229266" y="4245662"/>
            <a:ext cx="867719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75k</a:t>
            </a:r>
          </a:p>
        </p:txBody>
      </p:sp>
      <p:sp>
        <p:nvSpPr>
          <p:cNvPr id="1433" name="95%"/>
          <p:cNvSpPr txBox="1"/>
          <p:nvPr/>
        </p:nvSpPr>
        <p:spPr>
          <a:xfrm>
            <a:off x="7750175" y="4245662"/>
            <a:ext cx="970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95%</a:t>
            </a:r>
          </a:p>
        </p:txBody>
      </p:sp>
      <p:sp>
        <p:nvSpPr>
          <p:cNvPr id="1434" name="Line"/>
          <p:cNvSpPr/>
          <p:nvPr/>
        </p:nvSpPr>
        <p:spPr>
          <a:xfrm>
            <a:off x="2540925" y="5495243"/>
            <a:ext cx="10418501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 invX="1"/>
      </p:transition>
    </mc:Choice>
    <mc:Choice xmlns:p14="http://schemas.microsoft.com/office/powerpoint/2010/main" xmlns="" Requires="p14">
      <p:transition spd="med" advClick="1" p14:dur="1000">
        <p:wipe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0" grpId="1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FC1DF5A-5C13-4F79-834D-F7997A060BA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D10959-FDA1-4BDC-A7CC-59568277A70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439" name="Team"/>
          <p:cNvSpPr txBox="1"/>
          <p:nvPr/>
        </p:nvSpPr>
        <p:spPr>
          <a:xfrm>
            <a:off x="15626573" y="8082359"/>
            <a:ext cx="621015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Team</a:t>
            </a:r>
          </a:p>
        </p:txBody>
      </p:sp>
      <p:sp>
        <p:nvSpPr>
          <p:cNvPr id="1440" name="If I had asked people what they…"/>
          <p:cNvSpPr txBox="1"/>
          <p:nvPr/>
        </p:nvSpPr>
        <p:spPr>
          <a:xfrm>
            <a:off x="14427427" y="2288248"/>
            <a:ext cx="7033172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wanted, they would have said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faster horses.</a:t>
            </a:r>
          </a:p>
        </p:txBody>
      </p:sp>
      <p:sp>
        <p:nvSpPr>
          <p:cNvPr id="1441" name="Compellingly impact backend models and ethical scenarios.…"/>
          <p:cNvSpPr txBox="1"/>
          <p:nvPr/>
        </p:nvSpPr>
        <p:spPr>
          <a:xfrm>
            <a:off x="14427427" y="5592974"/>
            <a:ext cx="740929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ncentivize premier synergy than customized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0" grpId="1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E907E0A-023B-4E53-8F7D-D5E15333C9C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44" name="Rectangle"/>
          <p:cNvSpPr/>
          <p:nvPr/>
        </p:nvSpPr>
        <p:spPr>
          <a:xfrm>
            <a:off x="9973398" y="9622101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5" name="Rectangle"/>
          <p:cNvSpPr/>
          <p:nvPr/>
        </p:nvSpPr>
        <p:spPr>
          <a:xfrm>
            <a:off x="9973398" y="9622101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6" name="Chart Tittle"/>
          <p:cNvSpPr txBox="1"/>
          <p:nvPr/>
        </p:nvSpPr>
        <p:spPr>
          <a:xfrm>
            <a:off x="9990846" y="8888544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447" name="75%"/>
          <p:cNvSpPr txBox="1"/>
          <p:nvPr/>
        </p:nvSpPr>
        <p:spPr>
          <a:xfrm>
            <a:off x="18176073" y="10088959"/>
            <a:ext cx="134538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  <p:sp>
        <p:nvSpPr>
          <p:cNvPr id="1448" name="Rectangle"/>
          <p:cNvSpPr/>
          <p:nvPr/>
        </p:nvSpPr>
        <p:spPr>
          <a:xfrm>
            <a:off x="9973398" y="6321953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49" name="Rectangle"/>
          <p:cNvSpPr/>
          <p:nvPr/>
        </p:nvSpPr>
        <p:spPr>
          <a:xfrm>
            <a:off x="9973398" y="6321953"/>
            <a:ext cx="11176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50" name="Chart Tittle"/>
          <p:cNvSpPr txBox="1"/>
          <p:nvPr/>
        </p:nvSpPr>
        <p:spPr>
          <a:xfrm>
            <a:off x="9990846" y="5588396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451" name="95%"/>
          <p:cNvSpPr txBox="1"/>
          <p:nvPr/>
        </p:nvSpPr>
        <p:spPr>
          <a:xfrm>
            <a:off x="20476708" y="6788811"/>
            <a:ext cx="134538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95</a:t>
            </a:r>
            <a:r>
              <a:rPr sz="2200"/>
              <a:t>%</a:t>
            </a:r>
          </a:p>
        </p:txBody>
      </p:sp>
      <p:sp>
        <p:nvSpPr>
          <p:cNvPr id="1453" name="Styles come and go.…"/>
          <p:cNvSpPr txBox="1"/>
          <p:nvPr/>
        </p:nvSpPr>
        <p:spPr>
          <a:xfrm>
            <a:off x="9973398" y="2288248"/>
            <a:ext cx="610969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50"/>
                            </p:stCondLst>
                            <p:childTnLst>
                              <p:par>
                                <p:cTn id="18" presetID="23" presetClass="entr" presetSubtype="16" fill="hold" grpId="4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5" grpId="3" animBg="1" advAuto="0"/>
      <p:bldP spid="1447" grpId="4" animBg="1" advAuto="0"/>
      <p:bldP spid="1449" grpId="1" animBg="1" advAuto="0"/>
      <p:bldP spid="1451" grpId="2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456" name="95"/>
          <p:cNvSpPr txBox="1"/>
          <p:nvPr/>
        </p:nvSpPr>
        <p:spPr>
          <a:xfrm>
            <a:off x="3398864" y="4283762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95</a:t>
            </a:r>
          </a:p>
        </p:txBody>
      </p:sp>
      <p:sp>
        <p:nvSpPr>
          <p:cNvPr id="1457" name="%"/>
          <p:cNvSpPr txBox="1"/>
          <p:nvPr/>
        </p:nvSpPr>
        <p:spPr>
          <a:xfrm>
            <a:off x="6353400" y="4283762"/>
            <a:ext cx="76726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%</a:t>
            </a:r>
          </a:p>
        </p:txBody>
      </p:sp>
      <p:sp>
        <p:nvSpPr>
          <p:cNvPr id="1458" name="Tittle Function 01…"/>
          <p:cNvSpPr txBox="1"/>
          <p:nvPr/>
        </p:nvSpPr>
        <p:spPr>
          <a:xfrm>
            <a:off x="2540926" y="7882836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59" name="80"/>
          <p:cNvSpPr txBox="1"/>
          <p:nvPr/>
        </p:nvSpPr>
        <p:spPr>
          <a:xfrm>
            <a:off x="10714732" y="4283762"/>
            <a:ext cx="2954536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</a:t>
            </a:r>
          </a:p>
        </p:txBody>
      </p:sp>
      <p:sp>
        <p:nvSpPr>
          <p:cNvPr id="1460" name="$"/>
          <p:cNvSpPr txBox="1"/>
          <p:nvPr/>
        </p:nvSpPr>
        <p:spPr>
          <a:xfrm>
            <a:off x="13669267" y="4283762"/>
            <a:ext cx="601069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$</a:t>
            </a:r>
          </a:p>
        </p:txBody>
      </p:sp>
      <p:sp>
        <p:nvSpPr>
          <p:cNvPr id="1461" name="Tittle Function 02…"/>
          <p:cNvSpPr txBox="1"/>
          <p:nvPr/>
        </p:nvSpPr>
        <p:spPr>
          <a:xfrm>
            <a:off x="9856793" y="788283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62" name="15"/>
          <p:cNvSpPr txBox="1"/>
          <p:nvPr/>
        </p:nvSpPr>
        <p:spPr>
          <a:xfrm>
            <a:off x="18030600" y="4283762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15</a:t>
            </a:r>
          </a:p>
        </p:txBody>
      </p:sp>
      <p:sp>
        <p:nvSpPr>
          <p:cNvPr id="1463" name="M"/>
          <p:cNvSpPr txBox="1"/>
          <p:nvPr/>
        </p:nvSpPr>
        <p:spPr>
          <a:xfrm>
            <a:off x="20985136" y="4283762"/>
            <a:ext cx="89574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M</a:t>
            </a:r>
          </a:p>
        </p:txBody>
      </p:sp>
      <p:sp>
        <p:nvSpPr>
          <p:cNvPr id="1464" name="Tittle Function 03…"/>
          <p:cNvSpPr txBox="1"/>
          <p:nvPr/>
        </p:nvSpPr>
        <p:spPr>
          <a:xfrm>
            <a:off x="17172661" y="788283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3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" grpId="1" animBg="1" advAuto="0"/>
      <p:bldP spid="1461" grpId="2" animBg="1" advAuto="0"/>
      <p:bldP spid="1464" grpId="3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15CEF9D-0388-42B9-9C39-9DBDEAF724E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08" name="Compellingly impact backend models and scenarios. Energistically…"/>
          <p:cNvSpPr txBox="1"/>
          <p:nvPr/>
        </p:nvSpPr>
        <p:spPr>
          <a:xfrm>
            <a:off x="2540926" y="9961959"/>
            <a:ext cx="8540540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customized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catalysts for change. </a:t>
            </a:r>
          </a:p>
        </p:txBody>
      </p:sp>
      <p:sp>
        <p:nvSpPr>
          <p:cNvPr id="1209" name="The About…"/>
          <p:cNvSpPr txBox="1"/>
          <p:nvPr/>
        </p:nvSpPr>
        <p:spPr>
          <a:xfrm>
            <a:off x="2540926" y="2288248"/>
            <a:ext cx="492502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The About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210" name="Styles come and go.…"/>
          <p:cNvSpPr txBox="1"/>
          <p:nvPr/>
        </p:nvSpPr>
        <p:spPr>
          <a:xfrm>
            <a:off x="2540926" y="5753053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0" grpId="1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467" name="01"/>
          <p:cNvSpPr txBox="1"/>
          <p:nvPr/>
        </p:nvSpPr>
        <p:spPr>
          <a:xfrm>
            <a:off x="2540926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01</a:t>
            </a:r>
          </a:p>
        </p:txBody>
      </p:sp>
      <p:sp>
        <p:nvSpPr>
          <p:cNvPr id="1468" name="Tittle Function 01…"/>
          <p:cNvSpPr txBox="1"/>
          <p:nvPr/>
        </p:nvSpPr>
        <p:spPr>
          <a:xfrm>
            <a:off x="5979126" y="34468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69" name="03"/>
          <p:cNvSpPr txBox="1"/>
          <p:nvPr/>
        </p:nvSpPr>
        <p:spPr>
          <a:xfrm>
            <a:off x="2540926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03</a:t>
            </a:r>
          </a:p>
        </p:txBody>
      </p:sp>
      <p:sp>
        <p:nvSpPr>
          <p:cNvPr id="1470" name="Tittle Function 03…"/>
          <p:cNvSpPr txBox="1"/>
          <p:nvPr/>
        </p:nvSpPr>
        <p:spPr>
          <a:xfrm>
            <a:off x="5979126" y="8442193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71" name="02"/>
          <p:cNvSpPr txBox="1"/>
          <p:nvPr/>
        </p:nvSpPr>
        <p:spPr>
          <a:xfrm>
            <a:off x="13728112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02</a:t>
            </a:r>
          </a:p>
        </p:txBody>
      </p:sp>
      <p:sp>
        <p:nvSpPr>
          <p:cNvPr id="1472" name="Tittle Function 02…"/>
          <p:cNvSpPr txBox="1"/>
          <p:nvPr/>
        </p:nvSpPr>
        <p:spPr>
          <a:xfrm>
            <a:off x="17166311" y="34468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73" name="04"/>
          <p:cNvSpPr txBox="1"/>
          <p:nvPr/>
        </p:nvSpPr>
        <p:spPr>
          <a:xfrm>
            <a:off x="13728112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04</a:t>
            </a:r>
          </a:p>
        </p:txBody>
      </p:sp>
      <p:sp>
        <p:nvSpPr>
          <p:cNvPr id="1474" name="Tittle Function 04…"/>
          <p:cNvSpPr txBox="1"/>
          <p:nvPr/>
        </p:nvSpPr>
        <p:spPr>
          <a:xfrm>
            <a:off x="17166311" y="844219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04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4693EA0-18F8-4394-8BA8-9268E65908F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78" name="Circle"/>
          <p:cNvSpPr/>
          <p:nvPr/>
        </p:nvSpPr>
        <p:spPr>
          <a:xfrm>
            <a:off x="17272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79" name="Circle"/>
          <p:cNvSpPr/>
          <p:nvPr/>
        </p:nvSpPr>
        <p:spPr>
          <a:xfrm>
            <a:off x="3937000" y="4251920"/>
            <a:ext cx="3175000" cy="3175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80" name="A"/>
          <p:cNvSpPr txBox="1"/>
          <p:nvPr/>
        </p:nvSpPr>
        <p:spPr>
          <a:xfrm>
            <a:off x="5195689" y="5166320"/>
            <a:ext cx="65762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</a:t>
            </a:r>
          </a:p>
        </p:txBody>
      </p:sp>
      <p:sp>
        <p:nvSpPr>
          <p:cNvPr id="1481" name="B"/>
          <p:cNvSpPr txBox="1"/>
          <p:nvPr/>
        </p:nvSpPr>
        <p:spPr>
          <a:xfrm>
            <a:off x="18526968" y="5166320"/>
            <a:ext cx="66506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</a:t>
            </a:r>
          </a:p>
        </p:txBody>
      </p:sp>
      <p:sp>
        <p:nvSpPr>
          <p:cNvPr id="1482" name="Shape"/>
          <p:cNvSpPr/>
          <p:nvPr/>
        </p:nvSpPr>
        <p:spPr>
          <a:xfrm>
            <a:off x="8064500" y="5521945"/>
            <a:ext cx="635000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3" name="Shape"/>
          <p:cNvSpPr/>
          <p:nvPr/>
        </p:nvSpPr>
        <p:spPr>
          <a:xfrm>
            <a:off x="15684500" y="5521945"/>
            <a:ext cx="635000" cy="6349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4" name="Tittle Function 01…"/>
          <p:cNvSpPr txBox="1"/>
          <p:nvPr/>
        </p:nvSpPr>
        <p:spPr>
          <a:xfrm>
            <a:off x="3189293" y="88671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85" name="Tittle Function 02…"/>
          <p:cNvSpPr txBox="1"/>
          <p:nvPr/>
        </p:nvSpPr>
        <p:spPr>
          <a:xfrm>
            <a:off x="16524293" y="88671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486" name="Process"/>
          <p:cNvSpPr txBox="1"/>
          <p:nvPr/>
        </p:nvSpPr>
        <p:spPr>
          <a:xfrm>
            <a:off x="10335964" y="10088959"/>
            <a:ext cx="371207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Process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arp dir="in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Freeform 50271"/>
          <p:cNvSpPr/>
          <p:nvPr/>
        </p:nvSpPr>
        <p:spPr>
          <a:xfrm>
            <a:off x="2768996" y="2633670"/>
            <a:ext cx="17576802" cy="40195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6" h="21463" extrusionOk="0">
                <a:moveTo>
                  <a:pt x="17842" y="1"/>
                </a:moveTo>
                <a:cubicBezTo>
                  <a:pt x="17801" y="-12"/>
                  <a:pt x="17759" y="78"/>
                  <a:pt x="17714" y="182"/>
                </a:cubicBezTo>
                <a:cubicBezTo>
                  <a:pt x="17755" y="221"/>
                  <a:pt x="17797" y="197"/>
                  <a:pt x="17842" y="1"/>
                </a:cubicBezTo>
                <a:close/>
                <a:moveTo>
                  <a:pt x="17616" y="106"/>
                </a:moveTo>
                <a:cubicBezTo>
                  <a:pt x="17604" y="166"/>
                  <a:pt x="17607" y="287"/>
                  <a:pt x="17592" y="227"/>
                </a:cubicBezTo>
                <a:cubicBezTo>
                  <a:pt x="17585" y="419"/>
                  <a:pt x="17635" y="335"/>
                  <a:pt x="17650" y="239"/>
                </a:cubicBezTo>
                <a:cubicBezTo>
                  <a:pt x="17642" y="130"/>
                  <a:pt x="17627" y="154"/>
                  <a:pt x="17616" y="106"/>
                </a:cubicBezTo>
                <a:close/>
                <a:moveTo>
                  <a:pt x="2359" y="182"/>
                </a:moveTo>
                <a:cubicBezTo>
                  <a:pt x="2351" y="234"/>
                  <a:pt x="2362" y="249"/>
                  <a:pt x="2366" y="223"/>
                </a:cubicBezTo>
                <a:cubicBezTo>
                  <a:pt x="2378" y="288"/>
                  <a:pt x="2389" y="355"/>
                  <a:pt x="2381" y="420"/>
                </a:cubicBezTo>
                <a:cubicBezTo>
                  <a:pt x="2392" y="459"/>
                  <a:pt x="2404" y="339"/>
                  <a:pt x="2415" y="287"/>
                </a:cubicBezTo>
                <a:cubicBezTo>
                  <a:pt x="2396" y="209"/>
                  <a:pt x="2378" y="221"/>
                  <a:pt x="2359" y="182"/>
                </a:cubicBezTo>
                <a:close/>
                <a:moveTo>
                  <a:pt x="2794" y="231"/>
                </a:moveTo>
                <a:cubicBezTo>
                  <a:pt x="2759" y="344"/>
                  <a:pt x="2725" y="216"/>
                  <a:pt x="2690" y="368"/>
                </a:cubicBezTo>
                <a:cubicBezTo>
                  <a:pt x="2642" y="77"/>
                  <a:pt x="2642" y="420"/>
                  <a:pt x="2570" y="698"/>
                </a:cubicBezTo>
                <a:cubicBezTo>
                  <a:pt x="2601" y="673"/>
                  <a:pt x="2628" y="573"/>
                  <a:pt x="2656" y="674"/>
                </a:cubicBezTo>
                <a:cubicBezTo>
                  <a:pt x="2670" y="623"/>
                  <a:pt x="2663" y="560"/>
                  <a:pt x="2656" y="496"/>
                </a:cubicBezTo>
                <a:cubicBezTo>
                  <a:pt x="2673" y="433"/>
                  <a:pt x="2691" y="445"/>
                  <a:pt x="2708" y="509"/>
                </a:cubicBezTo>
                <a:cubicBezTo>
                  <a:pt x="2725" y="597"/>
                  <a:pt x="2687" y="622"/>
                  <a:pt x="2684" y="597"/>
                </a:cubicBezTo>
                <a:cubicBezTo>
                  <a:pt x="2691" y="736"/>
                  <a:pt x="2753" y="1165"/>
                  <a:pt x="2788" y="887"/>
                </a:cubicBezTo>
                <a:cubicBezTo>
                  <a:pt x="2805" y="1165"/>
                  <a:pt x="2880" y="1166"/>
                  <a:pt x="2922" y="1064"/>
                </a:cubicBezTo>
                <a:cubicBezTo>
                  <a:pt x="2936" y="1203"/>
                  <a:pt x="2929" y="1302"/>
                  <a:pt x="2957" y="1113"/>
                </a:cubicBezTo>
                <a:cubicBezTo>
                  <a:pt x="3023" y="1429"/>
                  <a:pt x="3088" y="1521"/>
                  <a:pt x="3157" y="1407"/>
                </a:cubicBezTo>
                <a:cubicBezTo>
                  <a:pt x="3157" y="1710"/>
                  <a:pt x="3229" y="1495"/>
                  <a:pt x="3205" y="1773"/>
                </a:cubicBezTo>
                <a:cubicBezTo>
                  <a:pt x="3219" y="1685"/>
                  <a:pt x="3240" y="1694"/>
                  <a:pt x="3267" y="1657"/>
                </a:cubicBezTo>
                <a:cubicBezTo>
                  <a:pt x="3257" y="1568"/>
                  <a:pt x="3244" y="1609"/>
                  <a:pt x="3237" y="1508"/>
                </a:cubicBezTo>
                <a:cubicBezTo>
                  <a:pt x="3247" y="1470"/>
                  <a:pt x="3261" y="1482"/>
                  <a:pt x="3275" y="1431"/>
                </a:cubicBezTo>
                <a:cubicBezTo>
                  <a:pt x="3278" y="1507"/>
                  <a:pt x="3278" y="1581"/>
                  <a:pt x="3267" y="1657"/>
                </a:cubicBezTo>
                <a:cubicBezTo>
                  <a:pt x="3284" y="1796"/>
                  <a:pt x="3302" y="1707"/>
                  <a:pt x="3319" y="1846"/>
                </a:cubicBezTo>
                <a:cubicBezTo>
                  <a:pt x="3329" y="1795"/>
                  <a:pt x="3323" y="1732"/>
                  <a:pt x="3333" y="1669"/>
                </a:cubicBezTo>
                <a:cubicBezTo>
                  <a:pt x="3347" y="1808"/>
                  <a:pt x="3361" y="1923"/>
                  <a:pt x="3378" y="1733"/>
                </a:cubicBezTo>
                <a:cubicBezTo>
                  <a:pt x="3389" y="1796"/>
                  <a:pt x="3399" y="1937"/>
                  <a:pt x="3409" y="1874"/>
                </a:cubicBezTo>
                <a:cubicBezTo>
                  <a:pt x="3426" y="1975"/>
                  <a:pt x="3374" y="2039"/>
                  <a:pt x="3409" y="2140"/>
                </a:cubicBezTo>
                <a:cubicBezTo>
                  <a:pt x="3437" y="1811"/>
                  <a:pt x="3548" y="1988"/>
                  <a:pt x="3572" y="2241"/>
                </a:cubicBezTo>
                <a:cubicBezTo>
                  <a:pt x="3596" y="2342"/>
                  <a:pt x="3579" y="2101"/>
                  <a:pt x="3600" y="2063"/>
                </a:cubicBezTo>
                <a:cubicBezTo>
                  <a:pt x="3607" y="2038"/>
                  <a:pt x="3613" y="2074"/>
                  <a:pt x="3616" y="2023"/>
                </a:cubicBezTo>
                <a:cubicBezTo>
                  <a:pt x="3640" y="2137"/>
                  <a:pt x="3624" y="2240"/>
                  <a:pt x="3648" y="2353"/>
                </a:cubicBezTo>
                <a:cubicBezTo>
                  <a:pt x="3693" y="2075"/>
                  <a:pt x="3775" y="2353"/>
                  <a:pt x="3838" y="2454"/>
                </a:cubicBezTo>
                <a:cubicBezTo>
                  <a:pt x="3855" y="2290"/>
                  <a:pt x="3868" y="2342"/>
                  <a:pt x="3886" y="2241"/>
                </a:cubicBezTo>
                <a:cubicBezTo>
                  <a:pt x="3855" y="2038"/>
                  <a:pt x="3859" y="2391"/>
                  <a:pt x="3827" y="2265"/>
                </a:cubicBezTo>
                <a:cubicBezTo>
                  <a:pt x="3845" y="2138"/>
                  <a:pt x="3837" y="2178"/>
                  <a:pt x="3820" y="1963"/>
                </a:cubicBezTo>
                <a:cubicBezTo>
                  <a:pt x="3865" y="1685"/>
                  <a:pt x="3903" y="1848"/>
                  <a:pt x="3914" y="2075"/>
                </a:cubicBezTo>
                <a:cubicBezTo>
                  <a:pt x="3893" y="2227"/>
                  <a:pt x="3879" y="1861"/>
                  <a:pt x="3862" y="2063"/>
                </a:cubicBezTo>
                <a:cubicBezTo>
                  <a:pt x="3889" y="2076"/>
                  <a:pt x="3903" y="2327"/>
                  <a:pt x="3879" y="2466"/>
                </a:cubicBezTo>
                <a:cubicBezTo>
                  <a:pt x="3921" y="2479"/>
                  <a:pt x="3958" y="2619"/>
                  <a:pt x="4000" y="2631"/>
                </a:cubicBezTo>
                <a:cubicBezTo>
                  <a:pt x="3986" y="2871"/>
                  <a:pt x="3994" y="2783"/>
                  <a:pt x="4025" y="2909"/>
                </a:cubicBezTo>
                <a:cubicBezTo>
                  <a:pt x="4004" y="2960"/>
                  <a:pt x="3982" y="2885"/>
                  <a:pt x="3962" y="2708"/>
                </a:cubicBezTo>
                <a:cubicBezTo>
                  <a:pt x="3948" y="2796"/>
                  <a:pt x="3976" y="2898"/>
                  <a:pt x="3959" y="2974"/>
                </a:cubicBezTo>
                <a:cubicBezTo>
                  <a:pt x="3983" y="2923"/>
                  <a:pt x="4007" y="3059"/>
                  <a:pt x="4031" y="3046"/>
                </a:cubicBezTo>
                <a:cubicBezTo>
                  <a:pt x="4048" y="2933"/>
                  <a:pt x="4024" y="2806"/>
                  <a:pt x="4007" y="2680"/>
                </a:cubicBezTo>
                <a:cubicBezTo>
                  <a:pt x="4045" y="2629"/>
                  <a:pt x="4079" y="2781"/>
                  <a:pt x="4117" y="2579"/>
                </a:cubicBezTo>
                <a:cubicBezTo>
                  <a:pt x="4124" y="2465"/>
                  <a:pt x="4111" y="2338"/>
                  <a:pt x="4121" y="2225"/>
                </a:cubicBezTo>
                <a:cubicBezTo>
                  <a:pt x="4159" y="2174"/>
                  <a:pt x="4121" y="2454"/>
                  <a:pt x="4152" y="2543"/>
                </a:cubicBezTo>
                <a:cubicBezTo>
                  <a:pt x="4159" y="2631"/>
                  <a:pt x="4142" y="2579"/>
                  <a:pt x="4131" y="2668"/>
                </a:cubicBezTo>
                <a:cubicBezTo>
                  <a:pt x="4169" y="2984"/>
                  <a:pt x="4255" y="2821"/>
                  <a:pt x="4297" y="3175"/>
                </a:cubicBezTo>
                <a:cubicBezTo>
                  <a:pt x="4352" y="2897"/>
                  <a:pt x="4404" y="3110"/>
                  <a:pt x="4456" y="3135"/>
                </a:cubicBezTo>
                <a:cubicBezTo>
                  <a:pt x="4473" y="3362"/>
                  <a:pt x="4418" y="3313"/>
                  <a:pt x="4415" y="3566"/>
                </a:cubicBezTo>
                <a:cubicBezTo>
                  <a:pt x="4453" y="3755"/>
                  <a:pt x="4463" y="3277"/>
                  <a:pt x="4470" y="3719"/>
                </a:cubicBezTo>
                <a:cubicBezTo>
                  <a:pt x="4484" y="3567"/>
                  <a:pt x="4484" y="3427"/>
                  <a:pt x="4474" y="3276"/>
                </a:cubicBezTo>
                <a:cubicBezTo>
                  <a:pt x="4522" y="3175"/>
                  <a:pt x="4567" y="3238"/>
                  <a:pt x="4612" y="3364"/>
                </a:cubicBezTo>
                <a:cubicBezTo>
                  <a:pt x="4626" y="3023"/>
                  <a:pt x="4670" y="3161"/>
                  <a:pt x="4702" y="3211"/>
                </a:cubicBezTo>
                <a:cubicBezTo>
                  <a:pt x="4708" y="3275"/>
                  <a:pt x="4695" y="3326"/>
                  <a:pt x="4688" y="3377"/>
                </a:cubicBezTo>
                <a:cubicBezTo>
                  <a:pt x="4677" y="3427"/>
                  <a:pt x="4667" y="3299"/>
                  <a:pt x="4656" y="3236"/>
                </a:cubicBezTo>
                <a:cubicBezTo>
                  <a:pt x="4649" y="3273"/>
                  <a:pt x="4646" y="3327"/>
                  <a:pt x="4650" y="3364"/>
                </a:cubicBezTo>
                <a:lnTo>
                  <a:pt x="4636" y="3453"/>
                </a:lnTo>
                <a:cubicBezTo>
                  <a:pt x="4660" y="3579"/>
                  <a:pt x="4684" y="3324"/>
                  <a:pt x="4708" y="3602"/>
                </a:cubicBezTo>
                <a:cubicBezTo>
                  <a:pt x="4691" y="3728"/>
                  <a:pt x="4677" y="3604"/>
                  <a:pt x="4660" y="3642"/>
                </a:cubicBezTo>
                <a:cubicBezTo>
                  <a:pt x="4653" y="3883"/>
                  <a:pt x="4698" y="3769"/>
                  <a:pt x="4712" y="3832"/>
                </a:cubicBezTo>
                <a:cubicBezTo>
                  <a:pt x="4667" y="4198"/>
                  <a:pt x="4764" y="3921"/>
                  <a:pt x="4795" y="4085"/>
                </a:cubicBezTo>
                <a:cubicBezTo>
                  <a:pt x="4795" y="3946"/>
                  <a:pt x="4802" y="3691"/>
                  <a:pt x="4829" y="3691"/>
                </a:cubicBezTo>
                <a:cubicBezTo>
                  <a:pt x="4812" y="3918"/>
                  <a:pt x="4847" y="3921"/>
                  <a:pt x="4847" y="4186"/>
                </a:cubicBezTo>
                <a:cubicBezTo>
                  <a:pt x="4854" y="4136"/>
                  <a:pt x="4860" y="4121"/>
                  <a:pt x="4867" y="4146"/>
                </a:cubicBezTo>
                <a:cubicBezTo>
                  <a:pt x="4857" y="3893"/>
                  <a:pt x="4899" y="3946"/>
                  <a:pt x="4909" y="3719"/>
                </a:cubicBezTo>
                <a:cubicBezTo>
                  <a:pt x="4926" y="3757"/>
                  <a:pt x="4981" y="4032"/>
                  <a:pt x="5019" y="3791"/>
                </a:cubicBezTo>
                <a:cubicBezTo>
                  <a:pt x="5043" y="3918"/>
                  <a:pt x="5019" y="4032"/>
                  <a:pt x="5015" y="4146"/>
                </a:cubicBezTo>
                <a:cubicBezTo>
                  <a:pt x="5053" y="4272"/>
                  <a:pt x="5088" y="4300"/>
                  <a:pt x="5105" y="4452"/>
                </a:cubicBezTo>
                <a:cubicBezTo>
                  <a:pt x="5116" y="4389"/>
                  <a:pt x="5123" y="4338"/>
                  <a:pt x="5133" y="4275"/>
                </a:cubicBezTo>
                <a:lnTo>
                  <a:pt x="5109" y="4098"/>
                </a:lnTo>
                <a:cubicBezTo>
                  <a:pt x="5081" y="4338"/>
                  <a:pt x="5061" y="4034"/>
                  <a:pt x="5037" y="4021"/>
                </a:cubicBezTo>
                <a:cubicBezTo>
                  <a:pt x="5068" y="3844"/>
                  <a:pt x="5099" y="4133"/>
                  <a:pt x="5130" y="3969"/>
                </a:cubicBezTo>
                <a:cubicBezTo>
                  <a:pt x="5127" y="4499"/>
                  <a:pt x="5199" y="4223"/>
                  <a:pt x="5251" y="4488"/>
                </a:cubicBezTo>
                <a:cubicBezTo>
                  <a:pt x="5230" y="4425"/>
                  <a:pt x="5210" y="4550"/>
                  <a:pt x="5192" y="4424"/>
                </a:cubicBezTo>
                <a:cubicBezTo>
                  <a:pt x="5189" y="4651"/>
                  <a:pt x="5244" y="4589"/>
                  <a:pt x="5261" y="4589"/>
                </a:cubicBezTo>
                <a:cubicBezTo>
                  <a:pt x="5268" y="4463"/>
                  <a:pt x="5268" y="4348"/>
                  <a:pt x="5278" y="4235"/>
                </a:cubicBezTo>
                <a:cubicBezTo>
                  <a:pt x="5313" y="4171"/>
                  <a:pt x="5296" y="4477"/>
                  <a:pt x="5310" y="4553"/>
                </a:cubicBezTo>
                <a:cubicBezTo>
                  <a:pt x="5317" y="4464"/>
                  <a:pt x="5327" y="4514"/>
                  <a:pt x="5334" y="4565"/>
                </a:cubicBezTo>
                <a:cubicBezTo>
                  <a:pt x="5337" y="4287"/>
                  <a:pt x="5369" y="4299"/>
                  <a:pt x="5400" y="4577"/>
                </a:cubicBezTo>
                <a:cubicBezTo>
                  <a:pt x="5382" y="4286"/>
                  <a:pt x="5409" y="4487"/>
                  <a:pt x="5441" y="4235"/>
                </a:cubicBezTo>
                <a:cubicBezTo>
                  <a:pt x="5475" y="4500"/>
                  <a:pt x="5393" y="4437"/>
                  <a:pt x="5438" y="4678"/>
                </a:cubicBezTo>
                <a:cubicBezTo>
                  <a:pt x="5452" y="4362"/>
                  <a:pt x="5475" y="4452"/>
                  <a:pt x="5492" y="4263"/>
                </a:cubicBezTo>
                <a:cubicBezTo>
                  <a:pt x="5523" y="4478"/>
                  <a:pt x="5454" y="4449"/>
                  <a:pt x="5465" y="4601"/>
                </a:cubicBezTo>
                <a:cubicBezTo>
                  <a:pt x="5496" y="4614"/>
                  <a:pt x="5503" y="4615"/>
                  <a:pt x="5524" y="4400"/>
                </a:cubicBezTo>
                <a:cubicBezTo>
                  <a:pt x="5551" y="4602"/>
                  <a:pt x="5503" y="4501"/>
                  <a:pt x="5510" y="4666"/>
                </a:cubicBezTo>
                <a:cubicBezTo>
                  <a:pt x="5565" y="4994"/>
                  <a:pt x="5586" y="4626"/>
                  <a:pt x="5641" y="4525"/>
                </a:cubicBezTo>
                <a:cubicBezTo>
                  <a:pt x="5655" y="4638"/>
                  <a:pt x="5648" y="4742"/>
                  <a:pt x="5672" y="4843"/>
                </a:cubicBezTo>
                <a:cubicBezTo>
                  <a:pt x="5700" y="4653"/>
                  <a:pt x="5728" y="4856"/>
                  <a:pt x="5759" y="4742"/>
                </a:cubicBezTo>
                <a:cubicBezTo>
                  <a:pt x="5766" y="4868"/>
                  <a:pt x="5752" y="4983"/>
                  <a:pt x="5755" y="5097"/>
                </a:cubicBezTo>
                <a:cubicBezTo>
                  <a:pt x="5745" y="5185"/>
                  <a:pt x="5738" y="5122"/>
                  <a:pt x="5728" y="5185"/>
                </a:cubicBezTo>
                <a:cubicBezTo>
                  <a:pt x="5707" y="5084"/>
                  <a:pt x="5731" y="5008"/>
                  <a:pt x="5731" y="4907"/>
                </a:cubicBezTo>
                <a:cubicBezTo>
                  <a:pt x="5690" y="4945"/>
                  <a:pt x="5680" y="5096"/>
                  <a:pt x="5631" y="5020"/>
                </a:cubicBezTo>
                <a:cubicBezTo>
                  <a:pt x="5659" y="5096"/>
                  <a:pt x="5686" y="5257"/>
                  <a:pt x="5714" y="5169"/>
                </a:cubicBezTo>
                <a:cubicBezTo>
                  <a:pt x="5738" y="5308"/>
                  <a:pt x="5679" y="5182"/>
                  <a:pt x="5700" y="5346"/>
                </a:cubicBezTo>
                <a:cubicBezTo>
                  <a:pt x="5672" y="5245"/>
                  <a:pt x="5641" y="5284"/>
                  <a:pt x="5610" y="5233"/>
                </a:cubicBezTo>
                <a:cubicBezTo>
                  <a:pt x="5603" y="5284"/>
                  <a:pt x="5617" y="5348"/>
                  <a:pt x="5610" y="5411"/>
                </a:cubicBezTo>
                <a:cubicBezTo>
                  <a:pt x="5582" y="5487"/>
                  <a:pt x="5604" y="5232"/>
                  <a:pt x="5579" y="5169"/>
                </a:cubicBezTo>
                <a:cubicBezTo>
                  <a:pt x="5566" y="5245"/>
                  <a:pt x="5555" y="5247"/>
                  <a:pt x="5544" y="5209"/>
                </a:cubicBezTo>
                <a:cubicBezTo>
                  <a:pt x="5541" y="5765"/>
                  <a:pt x="5482" y="5057"/>
                  <a:pt x="5448" y="5399"/>
                </a:cubicBezTo>
                <a:cubicBezTo>
                  <a:pt x="5424" y="5272"/>
                  <a:pt x="5455" y="5133"/>
                  <a:pt x="5424" y="5121"/>
                </a:cubicBezTo>
                <a:cubicBezTo>
                  <a:pt x="5403" y="5298"/>
                  <a:pt x="5427" y="5475"/>
                  <a:pt x="5406" y="5652"/>
                </a:cubicBezTo>
                <a:cubicBezTo>
                  <a:pt x="5424" y="5791"/>
                  <a:pt x="5441" y="5639"/>
                  <a:pt x="5458" y="5753"/>
                </a:cubicBezTo>
                <a:cubicBezTo>
                  <a:pt x="5465" y="5703"/>
                  <a:pt x="5451" y="5639"/>
                  <a:pt x="5444" y="5576"/>
                </a:cubicBezTo>
                <a:cubicBezTo>
                  <a:pt x="5468" y="5424"/>
                  <a:pt x="5489" y="5549"/>
                  <a:pt x="5510" y="5600"/>
                </a:cubicBezTo>
                <a:cubicBezTo>
                  <a:pt x="5513" y="5764"/>
                  <a:pt x="5489" y="5664"/>
                  <a:pt x="5482" y="5854"/>
                </a:cubicBezTo>
                <a:cubicBezTo>
                  <a:pt x="5455" y="5879"/>
                  <a:pt x="5430" y="5792"/>
                  <a:pt x="5403" y="5918"/>
                </a:cubicBezTo>
                <a:cubicBezTo>
                  <a:pt x="5382" y="5792"/>
                  <a:pt x="5410" y="5653"/>
                  <a:pt x="5378" y="5640"/>
                </a:cubicBezTo>
                <a:cubicBezTo>
                  <a:pt x="5334" y="6285"/>
                  <a:pt x="5196" y="5777"/>
                  <a:pt x="5113" y="5777"/>
                </a:cubicBezTo>
                <a:cubicBezTo>
                  <a:pt x="5109" y="5664"/>
                  <a:pt x="5137" y="5549"/>
                  <a:pt x="5127" y="5435"/>
                </a:cubicBezTo>
                <a:cubicBezTo>
                  <a:pt x="5188" y="5507"/>
                  <a:pt x="5253" y="5616"/>
                  <a:pt x="5317" y="5648"/>
                </a:cubicBezTo>
                <a:cubicBezTo>
                  <a:pt x="5300" y="5524"/>
                  <a:pt x="5276" y="5537"/>
                  <a:pt x="5303" y="5346"/>
                </a:cubicBezTo>
                <a:cubicBezTo>
                  <a:pt x="5282" y="5384"/>
                  <a:pt x="5258" y="5423"/>
                  <a:pt x="5237" y="5423"/>
                </a:cubicBezTo>
                <a:cubicBezTo>
                  <a:pt x="5233" y="5296"/>
                  <a:pt x="5258" y="5195"/>
                  <a:pt x="5227" y="5056"/>
                </a:cubicBezTo>
                <a:cubicBezTo>
                  <a:pt x="5206" y="5309"/>
                  <a:pt x="5199" y="5220"/>
                  <a:pt x="5168" y="5169"/>
                </a:cubicBezTo>
                <a:cubicBezTo>
                  <a:pt x="5144" y="5068"/>
                  <a:pt x="5175" y="4969"/>
                  <a:pt x="5151" y="4855"/>
                </a:cubicBezTo>
                <a:cubicBezTo>
                  <a:pt x="5106" y="4766"/>
                  <a:pt x="5047" y="4920"/>
                  <a:pt x="5019" y="5084"/>
                </a:cubicBezTo>
                <a:cubicBezTo>
                  <a:pt x="5019" y="5009"/>
                  <a:pt x="5006" y="4930"/>
                  <a:pt x="5013" y="4867"/>
                </a:cubicBezTo>
                <a:cubicBezTo>
                  <a:pt x="5033" y="4741"/>
                  <a:pt x="5013" y="5082"/>
                  <a:pt x="5040" y="4867"/>
                </a:cubicBezTo>
                <a:cubicBezTo>
                  <a:pt x="5002" y="4690"/>
                  <a:pt x="4961" y="4830"/>
                  <a:pt x="4923" y="4653"/>
                </a:cubicBezTo>
                <a:lnTo>
                  <a:pt x="4874" y="4956"/>
                </a:lnTo>
                <a:cubicBezTo>
                  <a:pt x="4863" y="4829"/>
                  <a:pt x="4863" y="4715"/>
                  <a:pt x="4836" y="4589"/>
                </a:cubicBezTo>
                <a:cubicBezTo>
                  <a:pt x="4808" y="4880"/>
                  <a:pt x="4854" y="4880"/>
                  <a:pt x="4861" y="5032"/>
                </a:cubicBezTo>
                <a:cubicBezTo>
                  <a:pt x="4837" y="5184"/>
                  <a:pt x="4816" y="4715"/>
                  <a:pt x="4791" y="4968"/>
                </a:cubicBezTo>
                <a:cubicBezTo>
                  <a:pt x="4760" y="4778"/>
                  <a:pt x="4819" y="4630"/>
                  <a:pt x="4781" y="4440"/>
                </a:cubicBezTo>
                <a:cubicBezTo>
                  <a:pt x="4774" y="4478"/>
                  <a:pt x="4781" y="4527"/>
                  <a:pt x="4784" y="4565"/>
                </a:cubicBezTo>
                <a:cubicBezTo>
                  <a:pt x="4736" y="4704"/>
                  <a:pt x="4684" y="4552"/>
                  <a:pt x="4636" y="4476"/>
                </a:cubicBezTo>
                <a:cubicBezTo>
                  <a:pt x="4608" y="4666"/>
                  <a:pt x="4650" y="4868"/>
                  <a:pt x="4674" y="4843"/>
                </a:cubicBezTo>
                <a:cubicBezTo>
                  <a:pt x="4650" y="4919"/>
                  <a:pt x="4622" y="5335"/>
                  <a:pt x="4602" y="5133"/>
                </a:cubicBezTo>
                <a:cubicBezTo>
                  <a:pt x="4588" y="4956"/>
                  <a:pt x="4625" y="5084"/>
                  <a:pt x="4622" y="4919"/>
                </a:cubicBezTo>
                <a:cubicBezTo>
                  <a:pt x="4608" y="4717"/>
                  <a:pt x="4594" y="5021"/>
                  <a:pt x="4580" y="4819"/>
                </a:cubicBezTo>
                <a:cubicBezTo>
                  <a:pt x="4566" y="4983"/>
                  <a:pt x="4584" y="5045"/>
                  <a:pt x="4546" y="5121"/>
                </a:cubicBezTo>
                <a:cubicBezTo>
                  <a:pt x="4532" y="5020"/>
                  <a:pt x="4532" y="4931"/>
                  <a:pt x="4550" y="4855"/>
                </a:cubicBezTo>
                <a:cubicBezTo>
                  <a:pt x="4515" y="4653"/>
                  <a:pt x="4515" y="5197"/>
                  <a:pt x="4484" y="5008"/>
                </a:cubicBezTo>
                <a:cubicBezTo>
                  <a:pt x="4474" y="4869"/>
                  <a:pt x="4518" y="4752"/>
                  <a:pt x="4490" y="4613"/>
                </a:cubicBezTo>
                <a:cubicBezTo>
                  <a:pt x="4466" y="4702"/>
                  <a:pt x="4473" y="4819"/>
                  <a:pt x="4456" y="4907"/>
                </a:cubicBezTo>
                <a:cubicBezTo>
                  <a:pt x="4449" y="4932"/>
                  <a:pt x="4439" y="4945"/>
                  <a:pt x="4432" y="4907"/>
                </a:cubicBezTo>
                <a:cubicBezTo>
                  <a:pt x="4432" y="4756"/>
                  <a:pt x="4467" y="4768"/>
                  <a:pt x="4460" y="4553"/>
                </a:cubicBezTo>
                <a:cubicBezTo>
                  <a:pt x="4425" y="4565"/>
                  <a:pt x="4435" y="4425"/>
                  <a:pt x="4404" y="4222"/>
                </a:cubicBezTo>
                <a:cubicBezTo>
                  <a:pt x="4342" y="4046"/>
                  <a:pt x="4276" y="4250"/>
                  <a:pt x="4231" y="4263"/>
                </a:cubicBezTo>
                <a:cubicBezTo>
                  <a:pt x="4273" y="3947"/>
                  <a:pt x="4128" y="4047"/>
                  <a:pt x="4083" y="3908"/>
                </a:cubicBezTo>
                <a:cubicBezTo>
                  <a:pt x="4090" y="3668"/>
                  <a:pt x="4145" y="3960"/>
                  <a:pt x="4169" y="3707"/>
                </a:cubicBezTo>
                <a:cubicBezTo>
                  <a:pt x="4117" y="3479"/>
                  <a:pt x="4069" y="3922"/>
                  <a:pt x="4035" y="3618"/>
                </a:cubicBezTo>
                <a:cubicBezTo>
                  <a:pt x="4028" y="3681"/>
                  <a:pt x="4042" y="3744"/>
                  <a:pt x="4045" y="3808"/>
                </a:cubicBezTo>
                <a:cubicBezTo>
                  <a:pt x="4028" y="4010"/>
                  <a:pt x="4010" y="3805"/>
                  <a:pt x="3993" y="3957"/>
                </a:cubicBezTo>
                <a:cubicBezTo>
                  <a:pt x="3945" y="3514"/>
                  <a:pt x="3879" y="3907"/>
                  <a:pt x="3852" y="3566"/>
                </a:cubicBezTo>
                <a:cubicBezTo>
                  <a:pt x="3789" y="3755"/>
                  <a:pt x="3754" y="3501"/>
                  <a:pt x="3706" y="3779"/>
                </a:cubicBezTo>
                <a:cubicBezTo>
                  <a:pt x="3730" y="3805"/>
                  <a:pt x="3713" y="3842"/>
                  <a:pt x="3730" y="3969"/>
                </a:cubicBezTo>
                <a:cubicBezTo>
                  <a:pt x="3658" y="4234"/>
                  <a:pt x="3641" y="3731"/>
                  <a:pt x="3638" y="3364"/>
                </a:cubicBezTo>
                <a:cubicBezTo>
                  <a:pt x="3620" y="3541"/>
                  <a:pt x="3634" y="3719"/>
                  <a:pt x="3620" y="3896"/>
                </a:cubicBezTo>
                <a:cubicBezTo>
                  <a:pt x="3592" y="3833"/>
                  <a:pt x="3565" y="3857"/>
                  <a:pt x="3538" y="3731"/>
                </a:cubicBezTo>
                <a:cubicBezTo>
                  <a:pt x="3527" y="3630"/>
                  <a:pt x="3565" y="3642"/>
                  <a:pt x="3578" y="3554"/>
                </a:cubicBezTo>
                <a:cubicBezTo>
                  <a:pt x="3561" y="3554"/>
                  <a:pt x="3482" y="3350"/>
                  <a:pt x="3468" y="3401"/>
                </a:cubicBezTo>
                <a:cubicBezTo>
                  <a:pt x="3451" y="3363"/>
                  <a:pt x="3454" y="3122"/>
                  <a:pt x="3468" y="3223"/>
                </a:cubicBezTo>
                <a:cubicBezTo>
                  <a:pt x="3468" y="3009"/>
                  <a:pt x="3441" y="3211"/>
                  <a:pt x="3430" y="3211"/>
                </a:cubicBezTo>
                <a:cubicBezTo>
                  <a:pt x="3423" y="3275"/>
                  <a:pt x="3433" y="3338"/>
                  <a:pt x="3440" y="3401"/>
                </a:cubicBezTo>
                <a:cubicBezTo>
                  <a:pt x="3389" y="3401"/>
                  <a:pt x="3305" y="2834"/>
                  <a:pt x="3233" y="3074"/>
                </a:cubicBezTo>
                <a:lnTo>
                  <a:pt x="3202" y="2833"/>
                </a:lnTo>
                <a:cubicBezTo>
                  <a:pt x="3189" y="2921"/>
                  <a:pt x="3175" y="2758"/>
                  <a:pt x="3161" y="2909"/>
                </a:cubicBezTo>
                <a:cubicBezTo>
                  <a:pt x="3109" y="2429"/>
                  <a:pt x="3050" y="2885"/>
                  <a:pt x="2995" y="2418"/>
                </a:cubicBezTo>
                <a:cubicBezTo>
                  <a:pt x="2936" y="2633"/>
                  <a:pt x="2877" y="2443"/>
                  <a:pt x="2818" y="2140"/>
                </a:cubicBezTo>
                <a:cubicBezTo>
                  <a:pt x="2856" y="2014"/>
                  <a:pt x="2856" y="1911"/>
                  <a:pt x="2888" y="1810"/>
                </a:cubicBezTo>
                <a:cubicBezTo>
                  <a:pt x="2822" y="1797"/>
                  <a:pt x="2753" y="2088"/>
                  <a:pt x="2722" y="1810"/>
                </a:cubicBezTo>
                <a:cubicBezTo>
                  <a:pt x="2722" y="2176"/>
                  <a:pt x="2676" y="2339"/>
                  <a:pt x="2690" y="2768"/>
                </a:cubicBezTo>
                <a:cubicBezTo>
                  <a:pt x="2659" y="2705"/>
                  <a:pt x="2629" y="2582"/>
                  <a:pt x="2594" y="2519"/>
                </a:cubicBezTo>
                <a:cubicBezTo>
                  <a:pt x="2597" y="2923"/>
                  <a:pt x="2715" y="2695"/>
                  <a:pt x="2708" y="3175"/>
                </a:cubicBezTo>
                <a:cubicBezTo>
                  <a:pt x="2694" y="3276"/>
                  <a:pt x="2684" y="3036"/>
                  <a:pt x="2670" y="2986"/>
                </a:cubicBezTo>
                <a:cubicBezTo>
                  <a:pt x="2663" y="3264"/>
                  <a:pt x="2618" y="2983"/>
                  <a:pt x="2590" y="3223"/>
                </a:cubicBezTo>
                <a:cubicBezTo>
                  <a:pt x="2594" y="3084"/>
                  <a:pt x="2601" y="2936"/>
                  <a:pt x="2566" y="2784"/>
                </a:cubicBezTo>
                <a:cubicBezTo>
                  <a:pt x="2570" y="2999"/>
                  <a:pt x="2549" y="3037"/>
                  <a:pt x="2518" y="3163"/>
                </a:cubicBezTo>
                <a:cubicBezTo>
                  <a:pt x="2501" y="2986"/>
                  <a:pt x="2463" y="2757"/>
                  <a:pt x="2463" y="3010"/>
                </a:cubicBezTo>
                <a:cubicBezTo>
                  <a:pt x="2438" y="2884"/>
                  <a:pt x="2452" y="2745"/>
                  <a:pt x="2425" y="2732"/>
                </a:cubicBezTo>
                <a:cubicBezTo>
                  <a:pt x="2411" y="2568"/>
                  <a:pt x="2424" y="2620"/>
                  <a:pt x="2445" y="2519"/>
                </a:cubicBezTo>
                <a:cubicBezTo>
                  <a:pt x="2414" y="2481"/>
                  <a:pt x="2386" y="2416"/>
                  <a:pt x="2359" y="2543"/>
                </a:cubicBezTo>
                <a:cubicBezTo>
                  <a:pt x="2338" y="2378"/>
                  <a:pt x="2383" y="2251"/>
                  <a:pt x="2363" y="2100"/>
                </a:cubicBezTo>
                <a:cubicBezTo>
                  <a:pt x="2349" y="2163"/>
                  <a:pt x="2339" y="2516"/>
                  <a:pt x="2314" y="2301"/>
                </a:cubicBezTo>
                <a:cubicBezTo>
                  <a:pt x="2311" y="2402"/>
                  <a:pt x="2293" y="2506"/>
                  <a:pt x="2317" y="2619"/>
                </a:cubicBezTo>
                <a:cubicBezTo>
                  <a:pt x="2283" y="2708"/>
                  <a:pt x="2286" y="2669"/>
                  <a:pt x="2273" y="2909"/>
                </a:cubicBezTo>
                <a:cubicBezTo>
                  <a:pt x="2259" y="3061"/>
                  <a:pt x="2245" y="2670"/>
                  <a:pt x="2231" y="2809"/>
                </a:cubicBezTo>
                <a:cubicBezTo>
                  <a:pt x="2203" y="2973"/>
                  <a:pt x="2248" y="2998"/>
                  <a:pt x="2259" y="3087"/>
                </a:cubicBezTo>
                <a:cubicBezTo>
                  <a:pt x="2242" y="3124"/>
                  <a:pt x="2224" y="2986"/>
                  <a:pt x="2203" y="3074"/>
                </a:cubicBezTo>
                <a:cubicBezTo>
                  <a:pt x="2193" y="2948"/>
                  <a:pt x="2235" y="2846"/>
                  <a:pt x="2207" y="2720"/>
                </a:cubicBezTo>
                <a:cubicBezTo>
                  <a:pt x="2197" y="2910"/>
                  <a:pt x="2158" y="2781"/>
                  <a:pt x="2175" y="2668"/>
                </a:cubicBezTo>
                <a:cubicBezTo>
                  <a:pt x="2134" y="2996"/>
                  <a:pt x="2065" y="2819"/>
                  <a:pt x="2010" y="2478"/>
                </a:cubicBezTo>
                <a:cubicBezTo>
                  <a:pt x="2010" y="2592"/>
                  <a:pt x="1993" y="2683"/>
                  <a:pt x="1989" y="2797"/>
                </a:cubicBezTo>
                <a:cubicBezTo>
                  <a:pt x="2017" y="2885"/>
                  <a:pt x="2003" y="2898"/>
                  <a:pt x="2027" y="3074"/>
                </a:cubicBezTo>
                <a:cubicBezTo>
                  <a:pt x="2045" y="2999"/>
                  <a:pt x="2030" y="2921"/>
                  <a:pt x="2024" y="2845"/>
                </a:cubicBezTo>
                <a:cubicBezTo>
                  <a:pt x="2075" y="2794"/>
                  <a:pt x="2131" y="3073"/>
                  <a:pt x="2187" y="3199"/>
                </a:cubicBezTo>
                <a:cubicBezTo>
                  <a:pt x="2138" y="3351"/>
                  <a:pt x="2093" y="2972"/>
                  <a:pt x="2048" y="3111"/>
                </a:cubicBezTo>
                <a:cubicBezTo>
                  <a:pt x="2072" y="3174"/>
                  <a:pt x="2096" y="3238"/>
                  <a:pt x="2117" y="3364"/>
                </a:cubicBezTo>
                <a:cubicBezTo>
                  <a:pt x="2093" y="3453"/>
                  <a:pt x="2065" y="3210"/>
                  <a:pt x="2037" y="3514"/>
                </a:cubicBezTo>
                <a:cubicBezTo>
                  <a:pt x="2027" y="3387"/>
                  <a:pt x="2051" y="3289"/>
                  <a:pt x="2027" y="3163"/>
                </a:cubicBezTo>
                <a:cubicBezTo>
                  <a:pt x="2017" y="3239"/>
                  <a:pt x="2007" y="3187"/>
                  <a:pt x="1993" y="3276"/>
                </a:cubicBezTo>
                <a:cubicBezTo>
                  <a:pt x="1979" y="3200"/>
                  <a:pt x="1993" y="3138"/>
                  <a:pt x="2003" y="3062"/>
                </a:cubicBezTo>
                <a:cubicBezTo>
                  <a:pt x="1989" y="2974"/>
                  <a:pt x="1975" y="3122"/>
                  <a:pt x="1962" y="2958"/>
                </a:cubicBezTo>
                <a:cubicBezTo>
                  <a:pt x="1955" y="3210"/>
                  <a:pt x="1913" y="3047"/>
                  <a:pt x="1910" y="3300"/>
                </a:cubicBezTo>
                <a:cubicBezTo>
                  <a:pt x="1872" y="3148"/>
                  <a:pt x="1910" y="3009"/>
                  <a:pt x="1886" y="2845"/>
                </a:cubicBezTo>
                <a:cubicBezTo>
                  <a:pt x="1858" y="2984"/>
                  <a:pt x="1796" y="2795"/>
                  <a:pt x="1792" y="2643"/>
                </a:cubicBezTo>
                <a:cubicBezTo>
                  <a:pt x="1751" y="2795"/>
                  <a:pt x="1754" y="2518"/>
                  <a:pt x="1712" y="2631"/>
                </a:cubicBezTo>
                <a:cubicBezTo>
                  <a:pt x="1699" y="2454"/>
                  <a:pt x="1733" y="2580"/>
                  <a:pt x="1740" y="2454"/>
                </a:cubicBezTo>
                <a:cubicBezTo>
                  <a:pt x="1706" y="2252"/>
                  <a:pt x="1668" y="2441"/>
                  <a:pt x="1630" y="2289"/>
                </a:cubicBezTo>
                <a:cubicBezTo>
                  <a:pt x="1616" y="2428"/>
                  <a:pt x="1613" y="2465"/>
                  <a:pt x="1610" y="2680"/>
                </a:cubicBezTo>
                <a:cubicBezTo>
                  <a:pt x="1589" y="2629"/>
                  <a:pt x="1544" y="2706"/>
                  <a:pt x="1544" y="2933"/>
                </a:cubicBezTo>
                <a:cubicBezTo>
                  <a:pt x="1513" y="2832"/>
                  <a:pt x="1561" y="2756"/>
                  <a:pt x="1530" y="2668"/>
                </a:cubicBezTo>
                <a:cubicBezTo>
                  <a:pt x="1509" y="2604"/>
                  <a:pt x="1491" y="2759"/>
                  <a:pt x="1471" y="2607"/>
                </a:cubicBezTo>
                <a:cubicBezTo>
                  <a:pt x="1447" y="2708"/>
                  <a:pt x="1464" y="2821"/>
                  <a:pt x="1437" y="2821"/>
                </a:cubicBezTo>
                <a:cubicBezTo>
                  <a:pt x="1416" y="2656"/>
                  <a:pt x="1468" y="2529"/>
                  <a:pt x="1464" y="2378"/>
                </a:cubicBezTo>
                <a:cubicBezTo>
                  <a:pt x="1482" y="2251"/>
                  <a:pt x="1495" y="2683"/>
                  <a:pt x="1512" y="2430"/>
                </a:cubicBezTo>
                <a:cubicBezTo>
                  <a:pt x="1506" y="2228"/>
                  <a:pt x="1454" y="2239"/>
                  <a:pt x="1426" y="2366"/>
                </a:cubicBezTo>
                <a:cubicBezTo>
                  <a:pt x="1402" y="2277"/>
                  <a:pt x="1420" y="2188"/>
                  <a:pt x="1402" y="2100"/>
                </a:cubicBezTo>
                <a:cubicBezTo>
                  <a:pt x="1368" y="2239"/>
                  <a:pt x="1299" y="2403"/>
                  <a:pt x="1288" y="2200"/>
                </a:cubicBezTo>
                <a:cubicBezTo>
                  <a:pt x="1278" y="2150"/>
                  <a:pt x="1277" y="2266"/>
                  <a:pt x="1281" y="2329"/>
                </a:cubicBezTo>
                <a:cubicBezTo>
                  <a:pt x="1257" y="2355"/>
                  <a:pt x="1233" y="2404"/>
                  <a:pt x="1209" y="2176"/>
                </a:cubicBezTo>
                <a:cubicBezTo>
                  <a:pt x="1195" y="2340"/>
                  <a:pt x="1177" y="2213"/>
                  <a:pt x="1163" y="2378"/>
                </a:cubicBezTo>
                <a:cubicBezTo>
                  <a:pt x="1191" y="2239"/>
                  <a:pt x="1219" y="2707"/>
                  <a:pt x="1250" y="2454"/>
                </a:cubicBezTo>
                <a:cubicBezTo>
                  <a:pt x="1268" y="2682"/>
                  <a:pt x="1240" y="2758"/>
                  <a:pt x="1285" y="2909"/>
                </a:cubicBezTo>
                <a:cubicBezTo>
                  <a:pt x="1247" y="3200"/>
                  <a:pt x="1236" y="2870"/>
                  <a:pt x="1225" y="2845"/>
                </a:cubicBezTo>
                <a:cubicBezTo>
                  <a:pt x="1201" y="3060"/>
                  <a:pt x="1253" y="3009"/>
                  <a:pt x="1253" y="3211"/>
                </a:cubicBezTo>
                <a:cubicBezTo>
                  <a:pt x="1267" y="3072"/>
                  <a:pt x="1277" y="3072"/>
                  <a:pt x="1291" y="3211"/>
                </a:cubicBezTo>
                <a:cubicBezTo>
                  <a:pt x="1308" y="3060"/>
                  <a:pt x="1326" y="3174"/>
                  <a:pt x="1326" y="3010"/>
                </a:cubicBezTo>
                <a:cubicBezTo>
                  <a:pt x="1306" y="2896"/>
                  <a:pt x="1284" y="3008"/>
                  <a:pt x="1295" y="2768"/>
                </a:cubicBezTo>
                <a:cubicBezTo>
                  <a:pt x="1309" y="2692"/>
                  <a:pt x="1323" y="2972"/>
                  <a:pt x="1340" y="2833"/>
                </a:cubicBezTo>
                <a:cubicBezTo>
                  <a:pt x="1351" y="3010"/>
                  <a:pt x="1319" y="3058"/>
                  <a:pt x="1357" y="3147"/>
                </a:cubicBezTo>
                <a:cubicBezTo>
                  <a:pt x="1343" y="2844"/>
                  <a:pt x="1388" y="3163"/>
                  <a:pt x="1409" y="3163"/>
                </a:cubicBezTo>
                <a:cubicBezTo>
                  <a:pt x="1412" y="3201"/>
                  <a:pt x="1409" y="3376"/>
                  <a:pt x="1399" y="3389"/>
                </a:cubicBezTo>
                <a:cubicBezTo>
                  <a:pt x="1419" y="3452"/>
                  <a:pt x="1454" y="3666"/>
                  <a:pt x="1482" y="3578"/>
                </a:cubicBezTo>
                <a:cubicBezTo>
                  <a:pt x="1506" y="3970"/>
                  <a:pt x="1547" y="3731"/>
                  <a:pt x="1564" y="4098"/>
                </a:cubicBezTo>
                <a:cubicBezTo>
                  <a:pt x="1599" y="4022"/>
                  <a:pt x="1595" y="3831"/>
                  <a:pt x="1630" y="3844"/>
                </a:cubicBezTo>
                <a:cubicBezTo>
                  <a:pt x="1637" y="3920"/>
                  <a:pt x="1620" y="3994"/>
                  <a:pt x="1610" y="4057"/>
                </a:cubicBezTo>
                <a:cubicBezTo>
                  <a:pt x="1637" y="4348"/>
                  <a:pt x="1668" y="4185"/>
                  <a:pt x="1696" y="4311"/>
                </a:cubicBezTo>
                <a:cubicBezTo>
                  <a:pt x="1706" y="4197"/>
                  <a:pt x="1699" y="4147"/>
                  <a:pt x="1682" y="4122"/>
                </a:cubicBezTo>
                <a:cubicBezTo>
                  <a:pt x="1703" y="3907"/>
                  <a:pt x="1730" y="4135"/>
                  <a:pt x="1730" y="3920"/>
                </a:cubicBezTo>
                <a:cubicBezTo>
                  <a:pt x="1730" y="3958"/>
                  <a:pt x="1737" y="4199"/>
                  <a:pt x="1754" y="4098"/>
                </a:cubicBezTo>
                <a:cubicBezTo>
                  <a:pt x="1768" y="4274"/>
                  <a:pt x="1751" y="4223"/>
                  <a:pt x="1734" y="4311"/>
                </a:cubicBezTo>
                <a:cubicBezTo>
                  <a:pt x="1768" y="4488"/>
                  <a:pt x="1803" y="4285"/>
                  <a:pt x="1837" y="4613"/>
                </a:cubicBezTo>
                <a:cubicBezTo>
                  <a:pt x="1851" y="4146"/>
                  <a:pt x="1886" y="4843"/>
                  <a:pt x="1917" y="4464"/>
                </a:cubicBezTo>
                <a:cubicBezTo>
                  <a:pt x="1910" y="4730"/>
                  <a:pt x="1944" y="4576"/>
                  <a:pt x="1948" y="4778"/>
                </a:cubicBezTo>
                <a:cubicBezTo>
                  <a:pt x="1923" y="4804"/>
                  <a:pt x="1900" y="4857"/>
                  <a:pt x="1875" y="4629"/>
                </a:cubicBezTo>
                <a:cubicBezTo>
                  <a:pt x="1855" y="4996"/>
                  <a:pt x="1792" y="4680"/>
                  <a:pt x="1754" y="4452"/>
                </a:cubicBezTo>
                <a:cubicBezTo>
                  <a:pt x="1751" y="4591"/>
                  <a:pt x="1747" y="4716"/>
                  <a:pt x="1720" y="4843"/>
                </a:cubicBezTo>
                <a:cubicBezTo>
                  <a:pt x="1782" y="4438"/>
                  <a:pt x="1903" y="5526"/>
                  <a:pt x="1969" y="4742"/>
                </a:cubicBezTo>
                <a:cubicBezTo>
                  <a:pt x="2010" y="4793"/>
                  <a:pt x="2052" y="4743"/>
                  <a:pt x="2093" y="4907"/>
                </a:cubicBezTo>
                <a:cubicBezTo>
                  <a:pt x="2103" y="4793"/>
                  <a:pt x="2096" y="4743"/>
                  <a:pt x="2079" y="4730"/>
                </a:cubicBezTo>
                <a:cubicBezTo>
                  <a:pt x="2093" y="4642"/>
                  <a:pt x="2107" y="4553"/>
                  <a:pt x="2121" y="4464"/>
                </a:cubicBezTo>
                <a:cubicBezTo>
                  <a:pt x="2135" y="4439"/>
                  <a:pt x="2145" y="4489"/>
                  <a:pt x="2159" y="4565"/>
                </a:cubicBezTo>
                <a:cubicBezTo>
                  <a:pt x="2138" y="4704"/>
                  <a:pt x="2120" y="4538"/>
                  <a:pt x="2100" y="4778"/>
                </a:cubicBezTo>
                <a:cubicBezTo>
                  <a:pt x="2117" y="4892"/>
                  <a:pt x="2138" y="4894"/>
                  <a:pt x="2155" y="5020"/>
                </a:cubicBezTo>
                <a:lnTo>
                  <a:pt x="2183" y="4843"/>
                </a:lnTo>
                <a:cubicBezTo>
                  <a:pt x="2193" y="4843"/>
                  <a:pt x="2207" y="4866"/>
                  <a:pt x="2217" y="4891"/>
                </a:cubicBezTo>
                <a:cubicBezTo>
                  <a:pt x="2227" y="5005"/>
                  <a:pt x="2214" y="5109"/>
                  <a:pt x="2197" y="5197"/>
                </a:cubicBezTo>
                <a:cubicBezTo>
                  <a:pt x="2245" y="5298"/>
                  <a:pt x="2225" y="4779"/>
                  <a:pt x="2276" y="4956"/>
                </a:cubicBezTo>
                <a:cubicBezTo>
                  <a:pt x="2280" y="4880"/>
                  <a:pt x="2279" y="4818"/>
                  <a:pt x="2269" y="4730"/>
                </a:cubicBezTo>
                <a:cubicBezTo>
                  <a:pt x="2283" y="4667"/>
                  <a:pt x="2297" y="4628"/>
                  <a:pt x="2311" y="4653"/>
                </a:cubicBezTo>
                <a:cubicBezTo>
                  <a:pt x="2283" y="5033"/>
                  <a:pt x="2384" y="5169"/>
                  <a:pt x="2418" y="5346"/>
                </a:cubicBezTo>
                <a:cubicBezTo>
                  <a:pt x="2380" y="5447"/>
                  <a:pt x="2283" y="5158"/>
                  <a:pt x="2287" y="5499"/>
                </a:cubicBezTo>
                <a:cubicBezTo>
                  <a:pt x="2245" y="5487"/>
                  <a:pt x="2207" y="5324"/>
                  <a:pt x="2169" y="5374"/>
                </a:cubicBezTo>
                <a:cubicBezTo>
                  <a:pt x="2162" y="5627"/>
                  <a:pt x="2214" y="5463"/>
                  <a:pt x="2235" y="5564"/>
                </a:cubicBezTo>
                <a:cubicBezTo>
                  <a:pt x="2200" y="5678"/>
                  <a:pt x="2200" y="5573"/>
                  <a:pt x="2179" y="5814"/>
                </a:cubicBezTo>
                <a:cubicBezTo>
                  <a:pt x="2165" y="5422"/>
                  <a:pt x="2141" y="5767"/>
                  <a:pt x="2127" y="5362"/>
                </a:cubicBezTo>
                <a:cubicBezTo>
                  <a:pt x="2096" y="5514"/>
                  <a:pt x="2110" y="5677"/>
                  <a:pt x="2121" y="5842"/>
                </a:cubicBezTo>
                <a:cubicBezTo>
                  <a:pt x="2097" y="5918"/>
                  <a:pt x="2097" y="5639"/>
                  <a:pt x="2083" y="5576"/>
                </a:cubicBezTo>
                <a:cubicBezTo>
                  <a:pt x="2066" y="5677"/>
                  <a:pt x="2051" y="5613"/>
                  <a:pt x="2034" y="5777"/>
                </a:cubicBezTo>
                <a:cubicBezTo>
                  <a:pt x="2013" y="5689"/>
                  <a:pt x="2027" y="5600"/>
                  <a:pt x="2010" y="5499"/>
                </a:cubicBezTo>
                <a:cubicBezTo>
                  <a:pt x="1979" y="5714"/>
                  <a:pt x="1993" y="5510"/>
                  <a:pt x="1965" y="5447"/>
                </a:cubicBezTo>
                <a:cubicBezTo>
                  <a:pt x="1934" y="5573"/>
                  <a:pt x="1903" y="5461"/>
                  <a:pt x="1872" y="5600"/>
                </a:cubicBezTo>
                <a:cubicBezTo>
                  <a:pt x="1848" y="5486"/>
                  <a:pt x="1875" y="5400"/>
                  <a:pt x="1868" y="5286"/>
                </a:cubicBezTo>
                <a:cubicBezTo>
                  <a:pt x="1899" y="5223"/>
                  <a:pt x="1959" y="5450"/>
                  <a:pt x="1955" y="5097"/>
                </a:cubicBezTo>
                <a:cubicBezTo>
                  <a:pt x="1938" y="5059"/>
                  <a:pt x="1917" y="5220"/>
                  <a:pt x="1900" y="5246"/>
                </a:cubicBezTo>
                <a:cubicBezTo>
                  <a:pt x="1900" y="5195"/>
                  <a:pt x="1896" y="5132"/>
                  <a:pt x="1889" y="5068"/>
                </a:cubicBezTo>
                <a:cubicBezTo>
                  <a:pt x="1858" y="5258"/>
                  <a:pt x="1851" y="5273"/>
                  <a:pt x="1830" y="5097"/>
                </a:cubicBezTo>
                <a:cubicBezTo>
                  <a:pt x="1792" y="5248"/>
                  <a:pt x="1830" y="5424"/>
                  <a:pt x="1792" y="5576"/>
                </a:cubicBezTo>
                <a:cubicBezTo>
                  <a:pt x="1789" y="5601"/>
                  <a:pt x="1782" y="5574"/>
                  <a:pt x="1775" y="5612"/>
                </a:cubicBezTo>
                <a:cubicBezTo>
                  <a:pt x="1751" y="5486"/>
                  <a:pt x="1772" y="5384"/>
                  <a:pt x="1775" y="5258"/>
                </a:cubicBezTo>
                <a:cubicBezTo>
                  <a:pt x="1758" y="5043"/>
                  <a:pt x="1741" y="5233"/>
                  <a:pt x="1724" y="5068"/>
                </a:cubicBezTo>
                <a:cubicBezTo>
                  <a:pt x="1710" y="5119"/>
                  <a:pt x="1717" y="5182"/>
                  <a:pt x="1724" y="5246"/>
                </a:cubicBezTo>
                <a:cubicBezTo>
                  <a:pt x="1686" y="5347"/>
                  <a:pt x="1647" y="4919"/>
                  <a:pt x="1606" y="5298"/>
                </a:cubicBezTo>
                <a:cubicBezTo>
                  <a:pt x="1533" y="5134"/>
                  <a:pt x="1481" y="5308"/>
                  <a:pt x="1423" y="4980"/>
                </a:cubicBezTo>
                <a:cubicBezTo>
                  <a:pt x="1402" y="5207"/>
                  <a:pt x="1378" y="5031"/>
                  <a:pt x="1357" y="5056"/>
                </a:cubicBezTo>
                <a:cubicBezTo>
                  <a:pt x="1350" y="5271"/>
                  <a:pt x="1357" y="5321"/>
                  <a:pt x="1336" y="5447"/>
                </a:cubicBezTo>
                <a:cubicBezTo>
                  <a:pt x="1368" y="5649"/>
                  <a:pt x="1368" y="5599"/>
                  <a:pt x="1388" y="5814"/>
                </a:cubicBezTo>
                <a:cubicBezTo>
                  <a:pt x="1402" y="5599"/>
                  <a:pt x="1392" y="5665"/>
                  <a:pt x="1416" y="5475"/>
                </a:cubicBezTo>
                <a:cubicBezTo>
                  <a:pt x="1444" y="5425"/>
                  <a:pt x="1471" y="5590"/>
                  <a:pt x="1499" y="5362"/>
                </a:cubicBezTo>
                <a:cubicBezTo>
                  <a:pt x="1516" y="5527"/>
                  <a:pt x="1471" y="5677"/>
                  <a:pt x="1464" y="5842"/>
                </a:cubicBezTo>
                <a:cubicBezTo>
                  <a:pt x="1482" y="5955"/>
                  <a:pt x="1530" y="5814"/>
                  <a:pt x="1523" y="6079"/>
                </a:cubicBezTo>
                <a:cubicBezTo>
                  <a:pt x="1568" y="6155"/>
                  <a:pt x="1613" y="5854"/>
                  <a:pt x="1654" y="6208"/>
                </a:cubicBezTo>
                <a:cubicBezTo>
                  <a:pt x="1626" y="6335"/>
                  <a:pt x="1602" y="6244"/>
                  <a:pt x="1574" y="6357"/>
                </a:cubicBezTo>
                <a:cubicBezTo>
                  <a:pt x="1592" y="6408"/>
                  <a:pt x="1609" y="6357"/>
                  <a:pt x="1626" y="6547"/>
                </a:cubicBezTo>
                <a:cubicBezTo>
                  <a:pt x="1633" y="6370"/>
                  <a:pt x="1640" y="6373"/>
                  <a:pt x="1654" y="6563"/>
                </a:cubicBezTo>
                <a:cubicBezTo>
                  <a:pt x="1702" y="6259"/>
                  <a:pt x="1750" y="6752"/>
                  <a:pt x="1802" y="6651"/>
                </a:cubicBezTo>
                <a:cubicBezTo>
                  <a:pt x="1826" y="6740"/>
                  <a:pt x="1800" y="6825"/>
                  <a:pt x="1789" y="6913"/>
                </a:cubicBezTo>
                <a:cubicBezTo>
                  <a:pt x="1807" y="7077"/>
                  <a:pt x="1824" y="6917"/>
                  <a:pt x="1841" y="7018"/>
                </a:cubicBezTo>
                <a:cubicBezTo>
                  <a:pt x="1831" y="6854"/>
                  <a:pt x="1830" y="6687"/>
                  <a:pt x="1796" y="6510"/>
                </a:cubicBezTo>
                <a:cubicBezTo>
                  <a:pt x="1796" y="6435"/>
                  <a:pt x="1799" y="6360"/>
                  <a:pt x="1802" y="6297"/>
                </a:cubicBezTo>
                <a:cubicBezTo>
                  <a:pt x="1820" y="6284"/>
                  <a:pt x="1834" y="6333"/>
                  <a:pt x="1851" y="6345"/>
                </a:cubicBezTo>
                <a:cubicBezTo>
                  <a:pt x="1858" y="6434"/>
                  <a:pt x="1834" y="6523"/>
                  <a:pt x="1862" y="6611"/>
                </a:cubicBezTo>
                <a:cubicBezTo>
                  <a:pt x="1879" y="6548"/>
                  <a:pt x="1875" y="6473"/>
                  <a:pt x="1882" y="6398"/>
                </a:cubicBezTo>
                <a:cubicBezTo>
                  <a:pt x="1892" y="6372"/>
                  <a:pt x="1899" y="6460"/>
                  <a:pt x="1910" y="6410"/>
                </a:cubicBezTo>
                <a:cubicBezTo>
                  <a:pt x="1924" y="6599"/>
                  <a:pt x="1893" y="6511"/>
                  <a:pt x="1893" y="6676"/>
                </a:cubicBezTo>
                <a:cubicBezTo>
                  <a:pt x="1876" y="6789"/>
                  <a:pt x="1854" y="6510"/>
                  <a:pt x="1834" y="6700"/>
                </a:cubicBezTo>
                <a:cubicBezTo>
                  <a:pt x="2038" y="6952"/>
                  <a:pt x="2238" y="6990"/>
                  <a:pt x="2438" y="7356"/>
                </a:cubicBezTo>
                <a:cubicBezTo>
                  <a:pt x="2456" y="6990"/>
                  <a:pt x="2518" y="7204"/>
                  <a:pt x="2532" y="7469"/>
                </a:cubicBezTo>
                <a:cubicBezTo>
                  <a:pt x="2546" y="7279"/>
                  <a:pt x="2525" y="7091"/>
                  <a:pt x="2538" y="6901"/>
                </a:cubicBezTo>
                <a:cubicBezTo>
                  <a:pt x="2576" y="6825"/>
                  <a:pt x="2574" y="7181"/>
                  <a:pt x="2612" y="7054"/>
                </a:cubicBezTo>
                <a:cubicBezTo>
                  <a:pt x="2619" y="7117"/>
                  <a:pt x="2605" y="7168"/>
                  <a:pt x="2598" y="7231"/>
                </a:cubicBezTo>
                <a:cubicBezTo>
                  <a:pt x="2629" y="7295"/>
                  <a:pt x="2663" y="7093"/>
                  <a:pt x="2694" y="7219"/>
                </a:cubicBezTo>
                <a:cubicBezTo>
                  <a:pt x="2653" y="7687"/>
                  <a:pt x="2770" y="7509"/>
                  <a:pt x="2822" y="7876"/>
                </a:cubicBezTo>
                <a:cubicBezTo>
                  <a:pt x="2849" y="7800"/>
                  <a:pt x="2822" y="7698"/>
                  <a:pt x="2812" y="7610"/>
                </a:cubicBezTo>
                <a:cubicBezTo>
                  <a:pt x="2863" y="7635"/>
                  <a:pt x="2839" y="7686"/>
                  <a:pt x="2888" y="7799"/>
                </a:cubicBezTo>
                <a:cubicBezTo>
                  <a:pt x="2898" y="7736"/>
                  <a:pt x="2870" y="7649"/>
                  <a:pt x="2884" y="7586"/>
                </a:cubicBezTo>
                <a:cubicBezTo>
                  <a:pt x="2894" y="7561"/>
                  <a:pt x="2908" y="7598"/>
                  <a:pt x="2922" y="7687"/>
                </a:cubicBezTo>
                <a:cubicBezTo>
                  <a:pt x="2922" y="7598"/>
                  <a:pt x="2932" y="7509"/>
                  <a:pt x="2950" y="7421"/>
                </a:cubicBezTo>
                <a:cubicBezTo>
                  <a:pt x="2977" y="7294"/>
                  <a:pt x="2967" y="7660"/>
                  <a:pt x="3001" y="7433"/>
                </a:cubicBezTo>
                <a:cubicBezTo>
                  <a:pt x="3008" y="7534"/>
                  <a:pt x="3005" y="7623"/>
                  <a:pt x="2988" y="7699"/>
                </a:cubicBezTo>
                <a:cubicBezTo>
                  <a:pt x="3064" y="7863"/>
                  <a:pt x="3050" y="7989"/>
                  <a:pt x="3151" y="7888"/>
                </a:cubicBezTo>
                <a:cubicBezTo>
                  <a:pt x="3154" y="7964"/>
                  <a:pt x="3153" y="8026"/>
                  <a:pt x="3139" y="8101"/>
                </a:cubicBezTo>
                <a:cubicBezTo>
                  <a:pt x="3202" y="7861"/>
                  <a:pt x="3261" y="8128"/>
                  <a:pt x="3323" y="7977"/>
                </a:cubicBezTo>
                <a:cubicBezTo>
                  <a:pt x="3326" y="8040"/>
                  <a:pt x="3330" y="8103"/>
                  <a:pt x="3323" y="8154"/>
                </a:cubicBezTo>
                <a:cubicBezTo>
                  <a:pt x="3347" y="8179"/>
                  <a:pt x="3372" y="8040"/>
                  <a:pt x="3396" y="7876"/>
                </a:cubicBezTo>
                <a:cubicBezTo>
                  <a:pt x="3417" y="7964"/>
                  <a:pt x="3417" y="8053"/>
                  <a:pt x="3396" y="8142"/>
                </a:cubicBezTo>
                <a:cubicBezTo>
                  <a:pt x="3475" y="8053"/>
                  <a:pt x="3547" y="8568"/>
                  <a:pt x="3630" y="8114"/>
                </a:cubicBezTo>
                <a:cubicBezTo>
                  <a:pt x="3654" y="8227"/>
                  <a:pt x="3624" y="8318"/>
                  <a:pt x="3648" y="8432"/>
                </a:cubicBezTo>
                <a:cubicBezTo>
                  <a:pt x="3634" y="8520"/>
                  <a:pt x="3624" y="8357"/>
                  <a:pt x="3610" y="8508"/>
                </a:cubicBezTo>
                <a:cubicBezTo>
                  <a:pt x="3669" y="8458"/>
                  <a:pt x="3748" y="8216"/>
                  <a:pt x="3824" y="8444"/>
                </a:cubicBezTo>
                <a:cubicBezTo>
                  <a:pt x="3834" y="8254"/>
                  <a:pt x="3772" y="8292"/>
                  <a:pt x="3814" y="8077"/>
                </a:cubicBezTo>
                <a:cubicBezTo>
                  <a:pt x="3845" y="8279"/>
                  <a:pt x="3872" y="8443"/>
                  <a:pt x="3903" y="8379"/>
                </a:cubicBezTo>
                <a:cubicBezTo>
                  <a:pt x="3924" y="8101"/>
                  <a:pt x="3876" y="8344"/>
                  <a:pt x="3859" y="8230"/>
                </a:cubicBezTo>
                <a:cubicBezTo>
                  <a:pt x="3883" y="8041"/>
                  <a:pt x="3907" y="8164"/>
                  <a:pt x="3931" y="8114"/>
                </a:cubicBezTo>
                <a:cubicBezTo>
                  <a:pt x="3931" y="8265"/>
                  <a:pt x="3924" y="8418"/>
                  <a:pt x="3914" y="8557"/>
                </a:cubicBezTo>
                <a:cubicBezTo>
                  <a:pt x="3979" y="8519"/>
                  <a:pt x="4027" y="8202"/>
                  <a:pt x="4103" y="8391"/>
                </a:cubicBezTo>
                <a:cubicBezTo>
                  <a:pt x="4110" y="8455"/>
                  <a:pt x="4093" y="8506"/>
                  <a:pt x="4103" y="8569"/>
                </a:cubicBezTo>
                <a:cubicBezTo>
                  <a:pt x="4114" y="8657"/>
                  <a:pt x="4124" y="8621"/>
                  <a:pt x="4135" y="8722"/>
                </a:cubicBezTo>
                <a:cubicBezTo>
                  <a:pt x="4159" y="8557"/>
                  <a:pt x="4149" y="8544"/>
                  <a:pt x="4177" y="8468"/>
                </a:cubicBezTo>
                <a:cubicBezTo>
                  <a:pt x="4177" y="8556"/>
                  <a:pt x="4183" y="8645"/>
                  <a:pt x="4201" y="8734"/>
                </a:cubicBezTo>
                <a:cubicBezTo>
                  <a:pt x="4232" y="8658"/>
                  <a:pt x="4266" y="8722"/>
                  <a:pt x="4297" y="8722"/>
                </a:cubicBezTo>
                <a:cubicBezTo>
                  <a:pt x="4311" y="8848"/>
                  <a:pt x="4277" y="8874"/>
                  <a:pt x="4270" y="8810"/>
                </a:cubicBezTo>
                <a:cubicBezTo>
                  <a:pt x="4294" y="9088"/>
                  <a:pt x="4353" y="8786"/>
                  <a:pt x="4370" y="8520"/>
                </a:cubicBezTo>
                <a:cubicBezTo>
                  <a:pt x="4405" y="8659"/>
                  <a:pt x="4373" y="8761"/>
                  <a:pt x="4356" y="8875"/>
                </a:cubicBezTo>
                <a:cubicBezTo>
                  <a:pt x="4401" y="8887"/>
                  <a:pt x="4449" y="8533"/>
                  <a:pt x="4494" y="8698"/>
                </a:cubicBezTo>
                <a:cubicBezTo>
                  <a:pt x="4505" y="8761"/>
                  <a:pt x="4480" y="8910"/>
                  <a:pt x="4470" y="8835"/>
                </a:cubicBezTo>
                <a:cubicBezTo>
                  <a:pt x="4480" y="8986"/>
                  <a:pt x="4501" y="9052"/>
                  <a:pt x="4528" y="9064"/>
                </a:cubicBezTo>
                <a:cubicBezTo>
                  <a:pt x="4518" y="9077"/>
                  <a:pt x="4490" y="9115"/>
                  <a:pt x="4515" y="9241"/>
                </a:cubicBezTo>
                <a:cubicBezTo>
                  <a:pt x="4501" y="9279"/>
                  <a:pt x="4490" y="9128"/>
                  <a:pt x="4477" y="9318"/>
                </a:cubicBezTo>
                <a:cubicBezTo>
                  <a:pt x="4497" y="9482"/>
                  <a:pt x="4518" y="9330"/>
                  <a:pt x="4542" y="9431"/>
                </a:cubicBezTo>
                <a:cubicBezTo>
                  <a:pt x="4532" y="9304"/>
                  <a:pt x="4553" y="9087"/>
                  <a:pt x="4574" y="9213"/>
                </a:cubicBezTo>
                <a:cubicBezTo>
                  <a:pt x="4581" y="9125"/>
                  <a:pt x="4563" y="9165"/>
                  <a:pt x="4556" y="9076"/>
                </a:cubicBezTo>
                <a:cubicBezTo>
                  <a:pt x="4584" y="9000"/>
                  <a:pt x="4608" y="8986"/>
                  <a:pt x="4636" y="8746"/>
                </a:cubicBezTo>
                <a:cubicBezTo>
                  <a:pt x="4667" y="8872"/>
                  <a:pt x="4622" y="8974"/>
                  <a:pt x="4646" y="9100"/>
                </a:cubicBezTo>
                <a:cubicBezTo>
                  <a:pt x="4667" y="8961"/>
                  <a:pt x="4702" y="8973"/>
                  <a:pt x="4702" y="8758"/>
                </a:cubicBezTo>
                <a:cubicBezTo>
                  <a:pt x="4757" y="8834"/>
                  <a:pt x="4819" y="8975"/>
                  <a:pt x="4857" y="8899"/>
                </a:cubicBezTo>
                <a:cubicBezTo>
                  <a:pt x="4857" y="8798"/>
                  <a:pt x="4850" y="8698"/>
                  <a:pt x="4878" y="8597"/>
                </a:cubicBezTo>
                <a:cubicBezTo>
                  <a:pt x="4898" y="8862"/>
                  <a:pt x="4860" y="8976"/>
                  <a:pt x="4915" y="9052"/>
                </a:cubicBezTo>
                <a:cubicBezTo>
                  <a:pt x="4895" y="9229"/>
                  <a:pt x="4882" y="9099"/>
                  <a:pt x="4861" y="9125"/>
                </a:cubicBezTo>
                <a:cubicBezTo>
                  <a:pt x="4864" y="9352"/>
                  <a:pt x="4923" y="9101"/>
                  <a:pt x="4947" y="9189"/>
                </a:cubicBezTo>
                <a:cubicBezTo>
                  <a:pt x="4950" y="9126"/>
                  <a:pt x="4940" y="9051"/>
                  <a:pt x="4953" y="8976"/>
                </a:cubicBezTo>
                <a:cubicBezTo>
                  <a:pt x="4974" y="9077"/>
                  <a:pt x="4988" y="9013"/>
                  <a:pt x="5005" y="9253"/>
                </a:cubicBezTo>
                <a:cubicBezTo>
                  <a:pt x="5029" y="9165"/>
                  <a:pt x="5013" y="9052"/>
                  <a:pt x="5040" y="8963"/>
                </a:cubicBezTo>
                <a:cubicBezTo>
                  <a:pt x="5058" y="8938"/>
                  <a:pt x="5074" y="9365"/>
                  <a:pt x="5109" y="9024"/>
                </a:cubicBezTo>
                <a:cubicBezTo>
                  <a:pt x="5126" y="9112"/>
                  <a:pt x="5112" y="9201"/>
                  <a:pt x="5133" y="9302"/>
                </a:cubicBezTo>
                <a:cubicBezTo>
                  <a:pt x="5119" y="9416"/>
                  <a:pt x="5102" y="9368"/>
                  <a:pt x="5089" y="9330"/>
                </a:cubicBezTo>
                <a:cubicBezTo>
                  <a:pt x="5185" y="9798"/>
                  <a:pt x="5341" y="9415"/>
                  <a:pt x="5458" y="9580"/>
                </a:cubicBezTo>
                <a:cubicBezTo>
                  <a:pt x="5458" y="9693"/>
                  <a:pt x="5448" y="9808"/>
                  <a:pt x="5430" y="9922"/>
                </a:cubicBezTo>
                <a:cubicBezTo>
                  <a:pt x="5455" y="9985"/>
                  <a:pt x="5479" y="9847"/>
                  <a:pt x="5503" y="9999"/>
                </a:cubicBezTo>
                <a:cubicBezTo>
                  <a:pt x="5521" y="9898"/>
                  <a:pt x="5513" y="9786"/>
                  <a:pt x="5510" y="9684"/>
                </a:cubicBezTo>
                <a:cubicBezTo>
                  <a:pt x="5569" y="9697"/>
                  <a:pt x="5673" y="10148"/>
                  <a:pt x="5731" y="9580"/>
                </a:cubicBezTo>
                <a:cubicBezTo>
                  <a:pt x="5749" y="9782"/>
                  <a:pt x="5710" y="9734"/>
                  <a:pt x="5710" y="9886"/>
                </a:cubicBezTo>
                <a:cubicBezTo>
                  <a:pt x="5751" y="9911"/>
                  <a:pt x="5762" y="9899"/>
                  <a:pt x="5793" y="9962"/>
                </a:cubicBezTo>
                <a:cubicBezTo>
                  <a:pt x="5800" y="9887"/>
                  <a:pt x="5793" y="9809"/>
                  <a:pt x="5804" y="9733"/>
                </a:cubicBezTo>
                <a:cubicBezTo>
                  <a:pt x="5845" y="9657"/>
                  <a:pt x="5915" y="10201"/>
                  <a:pt x="5939" y="9821"/>
                </a:cubicBezTo>
                <a:cubicBezTo>
                  <a:pt x="5953" y="9935"/>
                  <a:pt x="5945" y="10038"/>
                  <a:pt x="5969" y="10152"/>
                </a:cubicBezTo>
                <a:cubicBezTo>
                  <a:pt x="5990" y="10101"/>
                  <a:pt x="6011" y="9896"/>
                  <a:pt x="6029" y="10124"/>
                </a:cubicBezTo>
                <a:cubicBezTo>
                  <a:pt x="6060" y="9669"/>
                  <a:pt x="6139" y="10262"/>
                  <a:pt x="6191" y="9946"/>
                </a:cubicBezTo>
                <a:cubicBezTo>
                  <a:pt x="6187" y="10035"/>
                  <a:pt x="6215" y="10136"/>
                  <a:pt x="6204" y="10224"/>
                </a:cubicBezTo>
                <a:cubicBezTo>
                  <a:pt x="6236" y="10136"/>
                  <a:pt x="6270" y="9985"/>
                  <a:pt x="6301" y="10301"/>
                </a:cubicBezTo>
                <a:cubicBezTo>
                  <a:pt x="6315" y="10187"/>
                  <a:pt x="6328" y="10136"/>
                  <a:pt x="6339" y="10136"/>
                </a:cubicBezTo>
                <a:cubicBezTo>
                  <a:pt x="6342" y="10186"/>
                  <a:pt x="6342" y="10250"/>
                  <a:pt x="6353" y="10313"/>
                </a:cubicBezTo>
                <a:cubicBezTo>
                  <a:pt x="6360" y="10174"/>
                  <a:pt x="6394" y="10190"/>
                  <a:pt x="6377" y="10329"/>
                </a:cubicBezTo>
                <a:cubicBezTo>
                  <a:pt x="6397" y="10203"/>
                  <a:pt x="6432" y="10239"/>
                  <a:pt x="6470" y="10353"/>
                </a:cubicBezTo>
                <a:cubicBezTo>
                  <a:pt x="6463" y="10164"/>
                  <a:pt x="6481" y="10148"/>
                  <a:pt x="6505" y="10136"/>
                </a:cubicBezTo>
                <a:cubicBezTo>
                  <a:pt x="6509" y="10199"/>
                  <a:pt x="6495" y="10250"/>
                  <a:pt x="6488" y="10313"/>
                </a:cubicBezTo>
                <a:cubicBezTo>
                  <a:pt x="6522" y="10389"/>
                  <a:pt x="6553" y="10314"/>
                  <a:pt x="6588" y="10389"/>
                </a:cubicBezTo>
                <a:cubicBezTo>
                  <a:pt x="6560" y="10592"/>
                  <a:pt x="6553" y="10338"/>
                  <a:pt x="6540" y="10591"/>
                </a:cubicBezTo>
                <a:cubicBezTo>
                  <a:pt x="6557" y="10641"/>
                  <a:pt x="6577" y="10718"/>
                  <a:pt x="6598" y="10655"/>
                </a:cubicBezTo>
                <a:cubicBezTo>
                  <a:pt x="6605" y="10731"/>
                  <a:pt x="6585" y="10806"/>
                  <a:pt x="6578" y="10869"/>
                </a:cubicBezTo>
                <a:cubicBezTo>
                  <a:pt x="6553" y="10869"/>
                  <a:pt x="6530" y="10568"/>
                  <a:pt x="6505" y="10808"/>
                </a:cubicBezTo>
                <a:cubicBezTo>
                  <a:pt x="6533" y="10758"/>
                  <a:pt x="6519" y="11109"/>
                  <a:pt x="6550" y="11046"/>
                </a:cubicBezTo>
                <a:cubicBezTo>
                  <a:pt x="6557" y="11248"/>
                  <a:pt x="6532" y="11262"/>
                  <a:pt x="6508" y="11300"/>
                </a:cubicBezTo>
                <a:cubicBezTo>
                  <a:pt x="6498" y="11186"/>
                  <a:pt x="6515" y="11099"/>
                  <a:pt x="6518" y="10986"/>
                </a:cubicBezTo>
                <a:cubicBezTo>
                  <a:pt x="6491" y="10859"/>
                  <a:pt x="6484" y="11085"/>
                  <a:pt x="6470" y="11199"/>
                </a:cubicBezTo>
                <a:cubicBezTo>
                  <a:pt x="6449" y="11186"/>
                  <a:pt x="6425" y="11263"/>
                  <a:pt x="6404" y="11086"/>
                </a:cubicBezTo>
                <a:cubicBezTo>
                  <a:pt x="6453" y="11149"/>
                  <a:pt x="6443" y="10822"/>
                  <a:pt x="6478" y="10885"/>
                </a:cubicBezTo>
                <a:cubicBezTo>
                  <a:pt x="6491" y="10733"/>
                  <a:pt x="6439" y="10796"/>
                  <a:pt x="6480" y="10619"/>
                </a:cubicBezTo>
                <a:cubicBezTo>
                  <a:pt x="6505" y="10493"/>
                  <a:pt x="6474" y="10895"/>
                  <a:pt x="6498" y="10756"/>
                </a:cubicBezTo>
                <a:cubicBezTo>
                  <a:pt x="6533" y="10579"/>
                  <a:pt x="6505" y="10654"/>
                  <a:pt x="6488" y="10490"/>
                </a:cubicBezTo>
                <a:cubicBezTo>
                  <a:pt x="6493" y="10484"/>
                  <a:pt x="6497" y="10476"/>
                  <a:pt x="6502" y="10474"/>
                </a:cubicBezTo>
                <a:cubicBezTo>
                  <a:pt x="6467" y="10388"/>
                  <a:pt x="6396" y="10536"/>
                  <a:pt x="6353" y="10401"/>
                </a:cubicBezTo>
                <a:cubicBezTo>
                  <a:pt x="6363" y="10667"/>
                  <a:pt x="6326" y="10440"/>
                  <a:pt x="6326" y="10655"/>
                </a:cubicBezTo>
                <a:cubicBezTo>
                  <a:pt x="6353" y="10655"/>
                  <a:pt x="6384" y="10645"/>
                  <a:pt x="6416" y="10518"/>
                </a:cubicBezTo>
                <a:cubicBezTo>
                  <a:pt x="6429" y="11112"/>
                  <a:pt x="6321" y="10894"/>
                  <a:pt x="6287" y="11046"/>
                </a:cubicBezTo>
                <a:cubicBezTo>
                  <a:pt x="6242" y="10806"/>
                  <a:pt x="6291" y="10605"/>
                  <a:pt x="6260" y="10377"/>
                </a:cubicBezTo>
                <a:cubicBezTo>
                  <a:pt x="6257" y="10668"/>
                  <a:pt x="6218" y="10278"/>
                  <a:pt x="6194" y="10530"/>
                </a:cubicBezTo>
                <a:cubicBezTo>
                  <a:pt x="6215" y="10492"/>
                  <a:pt x="6270" y="10604"/>
                  <a:pt x="6249" y="10857"/>
                </a:cubicBezTo>
                <a:cubicBezTo>
                  <a:pt x="6214" y="10553"/>
                  <a:pt x="6215" y="11008"/>
                  <a:pt x="6166" y="10780"/>
                </a:cubicBezTo>
                <a:cubicBezTo>
                  <a:pt x="6142" y="10641"/>
                  <a:pt x="6177" y="10516"/>
                  <a:pt x="6149" y="10377"/>
                </a:cubicBezTo>
                <a:lnTo>
                  <a:pt x="6115" y="10591"/>
                </a:lnTo>
                <a:cubicBezTo>
                  <a:pt x="6125" y="10654"/>
                  <a:pt x="6135" y="10717"/>
                  <a:pt x="6129" y="10768"/>
                </a:cubicBezTo>
                <a:cubicBezTo>
                  <a:pt x="6066" y="10970"/>
                  <a:pt x="6004" y="10872"/>
                  <a:pt x="5945" y="10986"/>
                </a:cubicBezTo>
                <a:cubicBezTo>
                  <a:pt x="5962" y="11200"/>
                  <a:pt x="5983" y="11046"/>
                  <a:pt x="6001" y="11135"/>
                </a:cubicBezTo>
                <a:cubicBezTo>
                  <a:pt x="5966" y="11274"/>
                  <a:pt x="5901" y="11376"/>
                  <a:pt x="5887" y="11010"/>
                </a:cubicBezTo>
                <a:cubicBezTo>
                  <a:pt x="5904" y="11048"/>
                  <a:pt x="5921" y="11009"/>
                  <a:pt x="5939" y="10845"/>
                </a:cubicBezTo>
                <a:cubicBezTo>
                  <a:pt x="5946" y="10680"/>
                  <a:pt x="5907" y="10783"/>
                  <a:pt x="5921" y="10619"/>
                </a:cubicBezTo>
                <a:cubicBezTo>
                  <a:pt x="5880" y="10657"/>
                  <a:pt x="5842" y="10996"/>
                  <a:pt x="5817" y="10579"/>
                </a:cubicBezTo>
                <a:cubicBezTo>
                  <a:pt x="5800" y="10756"/>
                  <a:pt x="5787" y="10644"/>
                  <a:pt x="5773" y="10619"/>
                </a:cubicBezTo>
                <a:cubicBezTo>
                  <a:pt x="5769" y="10695"/>
                  <a:pt x="5755" y="10757"/>
                  <a:pt x="5762" y="10832"/>
                </a:cubicBezTo>
                <a:cubicBezTo>
                  <a:pt x="5717" y="10668"/>
                  <a:pt x="5630" y="10961"/>
                  <a:pt x="5606" y="10607"/>
                </a:cubicBezTo>
                <a:cubicBezTo>
                  <a:pt x="5579" y="10620"/>
                  <a:pt x="5551" y="10682"/>
                  <a:pt x="5524" y="10708"/>
                </a:cubicBezTo>
                <a:cubicBezTo>
                  <a:pt x="5520" y="10632"/>
                  <a:pt x="5527" y="10566"/>
                  <a:pt x="5530" y="10490"/>
                </a:cubicBezTo>
                <a:cubicBezTo>
                  <a:pt x="5506" y="10389"/>
                  <a:pt x="5513" y="10657"/>
                  <a:pt x="5496" y="10708"/>
                </a:cubicBezTo>
                <a:cubicBezTo>
                  <a:pt x="5472" y="10543"/>
                  <a:pt x="5489" y="10404"/>
                  <a:pt x="5500" y="10265"/>
                </a:cubicBezTo>
                <a:cubicBezTo>
                  <a:pt x="5472" y="10176"/>
                  <a:pt x="5434" y="10265"/>
                  <a:pt x="5424" y="9974"/>
                </a:cubicBezTo>
                <a:cubicBezTo>
                  <a:pt x="5413" y="10139"/>
                  <a:pt x="5437" y="10326"/>
                  <a:pt x="5406" y="10490"/>
                </a:cubicBezTo>
                <a:cubicBezTo>
                  <a:pt x="5448" y="10642"/>
                  <a:pt x="5424" y="10114"/>
                  <a:pt x="5472" y="10341"/>
                </a:cubicBezTo>
                <a:cubicBezTo>
                  <a:pt x="5479" y="10518"/>
                  <a:pt x="5468" y="10616"/>
                  <a:pt x="5444" y="10679"/>
                </a:cubicBezTo>
                <a:cubicBezTo>
                  <a:pt x="5396" y="10755"/>
                  <a:pt x="5348" y="10300"/>
                  <a:pt x="5296" y="10414"/>
                </a:cubicBezTo>
                <a:cubicBezTo>
                  <a:pt x="5279" y="10161"/>
                  <a:pt x="5320" y="10278"/>
                  <a:pt x="5337" y="10164"/>
                </a:cubicBezTo>
                <a:cubicBezTo>
                  <a:pt x="5316" y="10025"/>
                  <a:pt x="5296" y="10161"/>
                  <a:pt x="5272" y="10224"/>
                </a:cubicBezTo>
                <a:cubicBezTo>
                  <a:pt x="5275" y="10287"/>
                  <a:pt x="5275" y="10350"/>
                  <a:pt x="5285" y="10414"/>
                </a:cubicBezTo>
                <a:cubicBezTo>
                  <a:pt x="5268" y="10451"/>
                  <a:pt x="5262" y="10301"/>
                  <a:pt x="5258" y="10490"/>
                </a:cubicBezTo>
                <a:cubicBezTo>
                  <a:pt x="5224" y="10301"/>
                  <a:pt x="5182" y="10759"/>
                  <a:pt x="5147" y="10329"/>
                </a:cubicBezTo>
                <a:cubicBezTo>
                  <a:pt x="5144" y="10531"/>
                  <a:pt x="5088" y="10541"/>
                  <a:pt x="5081" y="10301"/>
                </a:cubicBezTo>
                <a:cubicBezTo>
                  <a:pt x="5060" y="10680"/>
                  <a:pt x="4999" y="10642"/>
                  <a:pt x="4957" y="10490"/>
                </a:cubicBezTo>
                <a:cubicBezTo>
                  <a:pt x="4947" y="10541"/>
                  <a:pt x="4954" y="10605"/>
                  <a:pt x="4943" y="10655"/>
                </a:cubicBezTo>
                <a:cubicBezTo>
                  <a:pt x="4912" y="10504"/>
                  <a:pt x="4870" y="10632"/>
                  <a:pt x="4874" y="10329"/>
                </a:cubicBezTo>
                <a:cubicBezTo>
                  <a:pt x="4857" y="10430"/>
                  <a:pt x="4843" y="10530"/>
                  <a:pt x="4826" y="10631"/>
                </a:cubicBezTo>
                <a:cubicBezTo>
                  <a:pt x="4784" y="10467"/>
                  <a:pt x="4843" y="10328"/>
                  <a:pt x="4815" y="10176"/>
                </a:cubicBezTo>
                <a:cubicBezTo>
                  <a:pt x="4788" y="10353"/>
                  <a:pt x="4760" y="10302"/>
                  <a:pt x="4732" y="10188"/>
                </a:cubicBezTo>
                <a:cubicBezTo>
                  <a:pt x="4725" y="10340"/>
                  <a:pt x="4698" y="10479"/>
                  <a:pt x="4691" y="10631"/>
                </a:cubicBezTo>
                <a:cubicBezTo>
                  <a:pt x="4674" y="10441"/>
                  <a:pt x="4722" y="10277"/>
                  <a:pt x="4694" y="10087"/>
                </a:cubicBezTo>
                <a:cubicBezTo>
                  <a:pt x="4691" y="10530"/>
                  <a:pt x="4608" y="10479"/>
                  <a:pt x="4566" y="10277"/>
                </a:cubicBezTo>
                <a:cubicBezTo>
                  <a:pt x="4535" y="10352"/>
                  <a:pt x="4535" y="10619"/>
                  <a:pt x="4501" y="10518"/>
                </a:cubicBezTo>
                <a:cubicBezTo>
                  <a:pt x="4504" y="10367"/>
                  <a:pt x="4528" y="10189"/>
                  <a:pt x="4490" y="10252"/>
                </a:cubicBezTo>
                <a:cubicBezTo>
                  <a:pt x="4484" y="10113"/>
                  <a:pt x="4505" y="9984"/>
                  <a:pt x="4526" y="9858"/>
                </a:cubicBezTo>
                <a:cubicBezTo>
                  <a:pt x="4522" y="9820"/>
                  <a:pt x="4519" y="9832"/>
                  <a:pt x="4512" y="9858"/>
                </a:cubicBezTo>
                <a:lnTo>
                  <a:pt x="4501" y="9769"/>
                </a:lnTo>
                <a:cubicBezTo>
                  <a:pt x="4476" y="9870"/>
                  <a:pt x="4494" y="9998"/>
                  <a:pt x="4470" y="10111"/>
                </a:cubicBezTo>
                <a:cubicBezTo>
                  <a:pt x="4439" y="10238"/>
                  <a:pt x="4446" y="9872"/>
                  <a:pt x="4408" y="9733"/>
                </a:cubicBezTo>
                <a:cubicBezTo>
                  <a:pt x="4384" y="9910"/>
                  <a:pt x="4363" y="9643"/>
                  <a:pt x="4339" y="9757"/>
                </a:cubicBezTo>
                <a:cubicBezTo>
                  <a:pt x="4363" y="10022"/>
                  <a:pt x="4387" y="9962"/>
                  <a:pt x="4415" y="9874"/>
                </a:cubicBezTo>
                <a:cubicBezTo>
                  <a:pt x="4415" y="9975"/>
                  <a:pt x="4429" y="10087"/>
                  <a:pt x="4446" y="10188"/>
                </a:cubicBezTo>
                <a:cubicBezTo>
                  <a:pt x="4418" y="10137"/>
                  <a:pt x="4418" y="10338"/>
                  <a:pt x="4387" y="10124"/>
                </a:cubicBezTo>
                <a:cubicBezTo>
                  <a:pt x="4356" y="10212"/>
                  <a:pt x="4400" y="10314"/>
                  <a:pt x="4373" y="10389"/>
                </a:cubicBezTo>
                <a:cubicBezTo>
                  <a:pt x="4345" y="10162"/>
                  <a:pt x="4283" y="10199"/>
                  <a:pt x="4239" y="10124"/>
                </a:cubicBezTo>
                <a:cubicBezTo>
                  <a:pt x="4228" y="10237"/>
                  <a:pt x="4273" y="10275"/>
                  <a:pt x="4290" y="10224"/>
                </a:cubicBezTo>
                <a:cubicBezTo>
                  <a:pt x="4297" y="10578"/>
                  <a:pt x="4232" y="10518"/>
                  <a:pt x="4204" y="10430"/>
                </a:cubicBezTo>
                <a:cubicBezTo>
                  <a:pt x="4184" y="10215"/>
                  <a:pt x="4248" y="10429"/>
                  <a:pt x="4231" y="10265"/>
                </a:cubicBezTo>
                <a:cubicBezTo>
                  <a:pt x="4197" y="10024"/>
                  <a:pt x="4204" y="10402"/>
                  <a:pt x="4173" y="10289"/>
                </a:cubicBezTo>
                <a:cubicBezTo>
                  <a:pt x="4211" y="9872"/>
                  <a:pt x="4073" y="10316"/>
                  <a:pt x="4031" y="9886"/>
                </a:cubicBezTo>
                <a:cubicBezTo>
                  <a:pt x="4014" y="10063"/>
                  <a:pt x="3966" y="10151"/>
                  <a:pt x="3931" y="10341"/>
                </a:cubicBezTo>
                <a:cubicBezTo>
                  <a:pt x="3935" y="9949"/>
                  <a:pt x="3827" y="10263"/>
                  <a:pt x="3814" y="10389"/>
                </a:cubicBezTo>
                <a:cubicBezTo>
                  <a:pt x="3803" y="10326"/>
                  <a:pt x="3793" y="10263"/>
                  <a:pt x="3800" y="10212"/>
                </a:cubicBezTo>
                <a:cubicBezTo>
                  <a:pt x="3789" y="10351"/>
                  <a:pt x="3762" y="10188"/>
                  <a:pt x="3734" y="10365"/>
                </a:cubicBezTo>
                <a:cubicBezTo>
                  <a:pt x="3717" y="10037"/>
                  <a:pt x="3689" y="10354"/>
                  <a:pt x="3644" y="10430"/>
                </a:cubicBezTo>
                <a:cubicBezTo>
                  <a:pt x="3634" y="10329"/>
                  <a:pt x="3651" y="10225"/>
                  <a:pt x="3624" y="10111"/>
                </a:cubicBezTo>
                <a:cubicBezTo>
                  <a:pt x="3544" y="10326"/>
                  <a:pt x="3499" y="10110"/>
                  <a:pt x="3416" y="10224"/>
                </a:cubicBezTo>
                <a:cubicBezTo>
                  <a:pt x="3406" y="10110"/>
                  <a:pt x="3423" y="10011"/>
                  <a:pt x="3399" y="9999"/>
                </a:cubicBezTo>
                <a:cubicBezTo>
                  <a:pt x="3395" y="10353"/>
                  <a:pt x="3350" y="10138"/>
                  <a:pt x="3333" y="9898"/>
                </a:cubicBezTo>
                <a:cubicBezTo>
                  <a:pt x="3347" y="10163"/>
                  <a:pt x="3302" y="10351"/>
                  <a:pt x="3267" y="10224"/>
                </a:cubicBezTo>
                <a:cubicBezTo>
                  <a:pt x="3257" y="9997"/>
                  <a:pt x="3306" y="10238"/>
                  <a:pt x="3299" y="10011"/>
                </a:cubicBezTo>
                <a:cubicBezTo>
                  <a:pt x="3288" y="9922"/>
                  <a:pt x="3278" y="9975"/>
                  <a:pt x="3267" y="9874"/>
                </a:cubicBezTo>
                <a:cubicBezTo>
                  <a:pt x="3257" y="9988"/>
                  <a:pt x="3274" y="10100"/>
                  <a:pt x="3247" y="10087"/>
                </a:cubicBezTo>
                <a:cubicBezTo>
                  <a:pt x="3240" y="10011"/>
                  <a:pt x="3265" y="9950"/>
                  <a:pt x="3254" y="9874"/>
                </a:cubicBezTo>
                <a:cubicBezTo>
                  <a:pt x="3216" y="9747"/>
                  <a:pt x="3202" y="9871"/>
                  <a:pt x="3202" y="10035"/>
                </a:cubicBezTo>
                <a:cubicBezTo>
                  <a:pt x="3171" y="10098"/>
                  <a:pt x="3202" y="9759"/>
                  <a:pt x="3171" y="9797"/>
                </a:cubicBezTo>
                <a:cubicBezTo>
                  <a:pt x="3174" y="10025"/>
                  <a:pt x="3146" y="10085"/>
                  <a:pt x="3115" y="10136"/>
                </a:cubicBezTo>
                <a:cubicBezTo>
                  <a:pt x="3105" y="9870"/>
                  <a:pt x="3099" y="10125"/>
                  <a:pt x="3075" y="9910"/>
                </a:cubicBezTo>
                <a:cubicBezTo>
                  <a:pt x="3071" y="10100"/>
                  <a:pt x="3040" y="10076"/>
                  <a:pt x="3019" y="9974"/>
                </a:cubicBezTo>
                <a:cubicBezTo>
                  <a:pt x="3019" y="9873"/>
                  <a:pt x="3033" y="9921"/>
                  <a:pt x="3029" y="9757"/>
                </a:cubicBezTo>
                <a:cubicBezTo>
                  <a:pt x="3015" y="10035"/>
                  <a:pt x="2915" y="9694"/>
                  <a:pt x="2929" y="10124"/>
                </a:cubicBezTo>
                <a:cubicBezTo>
                  <a:pt x="2905" y="9997"/>
                  <a:pt x="2880" y="10379"/>
                  <a:pt x="2856" y="10240"/>
                </a:cubicBezTo>
                <a:cubicBezTo>
                  <a:pt x="2839" y="10038"/>
                  <a:pt x="2877" y="10113"/>
                  <a:pt x="2898" y="9898"/>
                </a:cubicBezTo>
                <a:cubicBezTo>
                  <a:pt x="2874" y="9822"/>
                  <a:pt x="2850" y="9909"/>
                  <a:pt x="2825" y="9834"/>
                </a:cubicBezTo>
                <a:cubicBezTo>
                  <a:pt x="2812" y="10390"/>
                  <a:pt x="2726" y="10100"/>
                  <a:pt x="2701" y="10188"/>
                </a:cubicBezTo>
                <a:cubicBezTo>
                  <a:pt x="2701" y="10024"/>
                  <a:pt x="2735" y="9961"/>
                  <a:pt x="2746" y="9898"/>
                </a:cubicBezTo>
                <a:cubicBezTo>
                  <a:pt x="2760" y="9961"/>
                  <a:pt x="2753" y="10012"/>
                  <a:pt x="2746" y="10075"/>
                </a:cubicBezTo>
                <a:cubicBezTo>
                  <a:pt x="2774" y="10189"/>
                  <a:pt x="2767" y="9948"/>
                  <a:pt x="2798" y="9910"/>
                </a:cubicBezTo>
                <a:cubicBezTo>
                  <a:pt x="2756" y="9847"/>
                  <a:pt x="2746" y="9898"/>
                  <a:pt x="2712" y="9531"/>
                </a:cubicBezTo>
                <a:cubicBezTo>
                  <a:pt x="2684" y="9620"/>
                  <a:pt x="2712" y="9732"/>
                  <a:pt x="2701" y="9834"/>
                </a:cubicBezTo>
                <a:cubicBezTo>
                  <a:pt x="2663" y="9505"/>
                  <a:pt x="2511" y="9795"/>
                  <a:pt x="2456" y="9668"/>
                </a:cubicBezTo>
                <a:cubicBezTo>
                  <a:pt x="2446" y="9694"/>
                  <a:pt x="2400" y="9835"/>
                  <a:pt x="2421" y="9974"/>
                </a:cubicBezTo>
                <a:cubicBezTo>
                  <a:pt x="2386" y="10164"/>
                  <a:pt x="2359" y="9769"/>
                  <a:pt x="2355" y="10136"/>
                </a:cubicBezTo>
                <a:cubicBezTo>
                  <a:pt x="2334" y="10009"/>
                  <a:pt x="2359" y="9895"/>
                  <a:pt x="2355" y="9769"/>
                </a:cubicBezTo>
                <a:cubicBezTo>
                  <a:pt x="2369" y="9731"/>
                  <a:pt x="2380" y="9859"/>
                  <a:pt x="2390" y="9922"/>
                </a:cubicBezTo>
                <a:cubicBezTo>
                  <a:pt x="2411" y="9745"/>
                  <a:pt x="2373" y="9631"/>
                  <a:pt x="2418" y="9568"/>
                </a:cubicBezTo>
                <a:cubicBezTo>
                  <a:pt x="2384" y="9555"/>
                  <a:pt x="2380" y="9682"/>
                  <a:pt x="2338" y="9821"/>
                </a:cubicBezTo>
                <a:cubicBezTo>
                  <a:pt x="2335" y="9758"/>
                  <a:pt x="2335" y="9695"/>
                  <a:pt x="2325" y="9632"/>
                </a:cubicBezTo>
                <a:cubicBezTo>
                  <a:pt x="2304" y="9784"/>
                  <a:pt x="2338" y="9744"/>
                  <a:pt x="2331" y="9946"/>
                </a:cubicBezTo>
                <a:cubicBezTo>
                  <a:pt x="2310" y="10022"/>
                  <a:pt x="2290" y="9861"/>
                  <a:pt x="2269" y="10063"/>
                </a:cubicBezTo>
                <a:cubicBezTo>
                  <a:pt x="2369" y="10303"/>
                  <a:pt x="2470" y="10350"/>
                  <a:pt x="2570" y="10414"/>
                </a:cubicBezTo>
                <a:cubicBezTo>
                  <a:pt x="2598" y="10515"/>
                  <a:pt x="2552" y="10590"/>
                  <a:pt x="2580" y="10691"/>
                </a:cubicBezTo>
                <a:cubicBezTo>
                  <a:pt x="2604" y="10691"/>
                  <a:pt x="2597" y="10592"/>
                  <a:pt x="2614" y="10478"/>
                </a:cubicBezTo>
                <a:cubicBezTo>
                  <a:pt x="2639" y="10668"/>
                  <a:pt x="2598" y="10833"/>
                  <a:pt x="2574" y="10998"/>
                </a:cubicBezTo>
                <a:cubicBezTo>
                  <a:pt x="2518" y="10972"/>
                  <a:pt x="2455" y="10556"/>
                  <a:pt x="2383" y="10808"/>
                </a:cubicBezTo>
                <a:cubicBezTo>
                  <a:pt x="2366" y="10808"/>
                  <a:pt x="2346" y="10617"/>
                  <a:pt x="2328" y="10655"/>
                </a:cubicBezTo>
                <a:cubicBezTo>
                  <a:pt x="2346" y="10857"/>
                  <a:pt x="2338" y="10832"/>
                  <a:pt x="2300" y="10744"/>
                </a:cubicBezTo>
                <a:cubicBezTo>
                  <a:pt x="2276" y="10820"/>
                  <a:pt x="2300" y="10922"/>
                  <a:pt x="2287" y="10998"/>
                </a:cubicBezTo>
                <a:cubicBezTo>
                  <a:pt x="2238" y="10644"/>
                  <a:pt x="2224" y="10910"/>
                  <a:pt x="2183" y="10885"/>
                </a:cubicBezTo>
                <a:cubicBezTo>
                  <a:pt x="2166" y="10796"/>
                  <a:pt x="2180" y="10708"/>
                  <a:pt x="2159" y="10607"/>
                </a:cubicBezTo>
                <a:cubicBezTo>
                  <a:pt x="2159" y="10809"/>
                  <a:pt x="2138" y="10934"/>
                  <a:pt x="2111" y="10820"/>
                </a:cubicBezTo>
                <a:cubicBezTo>
                  <a:pt x="2093" y="10719"/>
                  <a:pt x="2145" y="10656"/>
                  <a:pt x="2113" y="10555"/>
                </a:cubicBezTo>
                <a:cubicBezTo>
                  <a:pt x="2103" y="10643"/>
                  <a:pt x="2093" y="10593"/>
                  <a:pt x="2086" y="10542"/>
                </a:cubicBezTo>
                <a:cubicBezTo>
                  <a:pt x="2086" y="10618"/>
                  <a:pt x="2079" y="10693"/>
                  <a:pt x="2065" y="10756"/>
                </a:cubicBezTo>
                <a:cubicBezTo>
                  <a:pt x="2010" y="10642"/>
                  <a:pt x="1982" y="10605"/>
                  <a:pt x="1937" y="10365"/>
                </a:cubicBezTo>
                <a:cubicBezTo>
                  <a:pt x="1924" y="10744"/>
                  <a:pt x="1896" y="10263"/>
                  <a:pt x="1865" y="10478"/>
                </a:cubicBezTo>
                <a:cubicBezTo>
                  <a:pt x="1851" y="10314"/>
                  <a:pt x="1889" y="10441"/>
                  <a:pt x="1900" y="10277"/>
                </a:cubicBezTo>
                <a:cubicBezTo>
                  <a:pt x="1875" y="10277"/>
                  <a:pt x="1851" y="10314"/>
                  <a:pt x="1827" y="10200"/>
                </a:cubicBezTo>
                <a:cubicBezTo>
                  <a:pt x="1813" y="10238"/>
                  <a:pt x="1800" y="10478"/>
                  <a:pt x="1789" y="10377"/>
                </a:cubicBezTo>
                <a:cubicBezTo>
                  <a:pt x="1796" y="10605"/>
                  <a:pt x="1785" y="10579"/>
                  <a:pt x="1754" y="10756"/>
                </a:cubicBezTo>
                <a:cubicBezTo>
                  <a:pt x="1802" y="10718"/>
                  <a:pt x="1824" y="11009"/>
                  <a:pt x="1865" y="10832"/>
                </a:cubicBezTo>
                <a:cubicBezTo>
                  <a:pt x="1886" y="11047"/>
                  <a:pt x="1847" y="10995"/>
                  <a:pt x="1868" y="11147"/>
                </a:cubicBezTo>
                <a:cubicBezTo>
                  <a:pt x="1896" y="11020"/>
                  <a:pt x="1900" y="10895"/>
                  <a:pt x="1889" y="10756"/>
                </a:cubicBezTo>
                <a:cubicBezTo>
                  <a:pt x="1907" y="10693"/>
                  <a:pt x="1920" y="10745"/>
                  <a:pt x="1937" y="10631"/>
                </a:cubicBezTo>
                <a:cubicBezTo>
                  <a:pt x="1937" y="10934"/>
                  <a:pt x="1979" y="10794"/>
                  <a:pt x="2000" y="10744"/>
                </a:cubicBezTo>
                <a:cubicBezTo>
                  <a:pt x="2017" y="10933"/>
                  <a:pt x="1972" y="10907"/>
                  <a:pt x="1965" y="11135"/>
                </a:cubicBezTo>
                <a:cubicBezTo>
                  <a:pt x="1993" y="11172"/>
                  <a:pt x="1993" y="11100"/>
                  <a:pt x="2007" y="10973"/>
                </a:cubicBezTo>
                <a:cubicBezTo>
                  <a:pt x="2014" y="11037"/>
                  <a:pt x="2034" y="11226"/>
                  <a:pt x="2069" y="11251"/>
                </a:cubicBezTo>
                <a:cubicBezTo>
                  <a:pt x="2069" y="11138"/>
                  <a:pt x="2093" y="11023"/>
                  <a:pt x="2111" y="10909"/>
                </a:cubicBezTo>
                <a:cubicBezTo>
                  <a:pt x="2118" y="11061"/>
                  <a:pt x="2107" y="11200"/>
                  <a:pt x="2135" y="11364"/>
                </a:cubicBezTo>
                <a:cubicBezTo>
                  <a:pt x="2152" y="11238"/>
                  <a:pt x="2169" y="11376"/>
                  <a:pt x="2187" y="11376"/>
                </a:cubicBezTo>
                <a:cubicBezTo>
                  <a:pt x="2180" y="11477"/>
                  <a:pt x="2193" y="11577"/>
                  <a:pt x="2193" y="11678"/>
                </a:cubicBezTo>
                <a:cubicBezTo>
                  <a:pt x="2262" y="11615"/>
                  <a:pt x="2331" y="11718"/>
                  <a:pt x="2400" y="11831"/>
                </a:cubicBezTo>
                <a:cubicBezTo>
                  <a:pt x="2438" y="11566"/>
                  <a:pt x="2477" y="11969"/>
                  <a:pt x="2518" y="11779"/>
                </a:cubicBezTo>
                <a:cubicBezTo>
                  <a:pt x="2584" y="12259"/>
                  <a:pt x="2683" y="11551"/>
                  <a:pt x="2728" y="12158"/>
                </a:cubicBezTo>
                <a:cubicBezTo>
                  <a:pt x="2742" y="11993"/>
                  <a:pt x="2756" y="12110"/>
                  <a:pt x="2770" y="11997"/>
                </a:cubicBezTo>
                <a:cubicBezTo>
                  <a:pt x="2784" y="12161"/>
                  <a:pt x="2801" y="12173"/>
                  <a:pt x="2818" y="12275"/>
                </a:cubicBezTo>
                <a:cubicBezTo>
                  <a:pt x="2794" y="12376"/>
                  <a:pt x="2774" y="12185"/>
                  <a:pt x="2760" y="12476"/>
                </a:cubicBezTo>
                <a:cubicBezTo>
                  <a:pt x="2774" y="12236"/>
                  <a:pt x="2746" y="12362"/>
                  <a:pt x="2722" y="12287"/>
                </a:cubicBezTo>
                <a:cubicBezTo>
                  <a:pt x="2705" y="12476"/>
                  <a:pt x="2729" y="12425"/>
                  <a:pt x="2746" y="12476"/>
                </a:cubicBezTo>
                <a:cubicBezTo>
                  <a:pt x="2715" y="12678"/>
                  <a:pt x="2687" y="12540"/>
                  <a:pt x="2656" y="12540"/>
                </a:cubicBezTo>
                <a:cubicBezTo>
                  <a:pt x="2646" y="12439"/>
                  <a:pt x="2687" y="12401"/>
                  <a:pt x="2694" y="12452"/>
                </a:cubicBezTo>
                <a:cubicBezTo>
                  <a:pt x="2684" y="12224"/>
                  <a:pt x="2618" y="12451"/>
                  <a:pt x="2584" y="12375"/>
                </a:cubicBezTo>
                <a:cubicBezTo>
                  <a:pt x="2601" y="12552"/>
                  <a:pt x="2614" y="12347"/>
                  <a:pt x="2628" y="12524"/>
                </a:cubicBezTo>
                <a:cubicBezTo>
                  <a:pt x="2570" y="12448"/>
                  <a:pt x="2546" y="12664"/>
                  <a:pt x="2494" y="12701"/>
                </a:cubicBezTo>
                <a:cubicBezTo>
                  <a:pt x="2473" y="12600"/>
                  <a:pt x="2535" y="12513"/>
                  <a:pt x="2500" y="12399"/>
                </a:cubicBezTo>
                <a:lnTo>
                  <a:pt x="2473" y="12565"/>
                </a:lnTo>
                <a:cubicBezTo>
                  <a:pt x="2417" y="12375"/>
                  <a:pt x="2349" y="12501"/>
                  <a:pt x="2311" y="12653"/>
                </a:cubicBezTo>
                <a:cubicBezTo>
                  <a:pt x="2349" y="12413"/>
                  <a:pt x="2287" y="12475"/>
                  <a:pt x="2252" y="12411"/>
                </a:cubicBezTo>
                <a:cubicBezTo>
                  <a:pt x="2249" y="12525"/>
                  <a:pt x="2231" y="12628"/>
                  <a:pt x="2259" y="12641"/>
                </a:cubicBezTo>
                <a:cubicBezTo>
                  <a:pt x="2214" y="12957"/>
                  <a:pt x="2207" y="12449"/>
                  <a:pt x="2169" y="12701"/>
                </a:cubicBezTo>
                <a:cubicBezTo>
                  <a:pt x="2148" y="12562"/>
                  <a:pt x="2159" y="12438"/>
                  <a:pt x="2162" y="12299"/>
                </a:cubicBezTo>
                <a:cubicBezTo>
                  <a:pt x="2145" y="12223"/>
                  <a:pt x="2117" y="12512"/>
                  <a:pt x="2117" y="12601"/>
                </a:cubicBezTo>
                <a:cubicBezTo>
                  <a:pt x="2089" y="12702"/>
                  <a:pt x="2038" y="12284"/>
                  <a:pt x="2031" y="12613"/>
                </a:cubicBezTo>
                <a:cubicBezTo>
                  <a:pt x="2021" y="12613"/>
                  <a:pt x="1975" y="12476"/>
                  <a:pt x="1986" y="12387"/>
                </a:cubicBezTo>
                <a:cubicBezTo>
                  <a:pt x="1961" y="12589"/>
                  <a:pt x="1889" y="12626"/>
                  <a:pt x="1830" y="12424"/>
                </a:cubicBezTo>
                <a:cubicBezTo>
                  <a:pt x="1865" y="12335"/>
                  <a:pt x="1862" y="12374"/>
                  <a:pt x="1889" y="12134"/>
                </a:cubicBezTo>
                <a:cubicBezTo>
                  <a:pt x="1869" y="12020"/>
                  <a:pt x="1848" y="11957"/>
                  <a:pt x="1827" y="11844"/>
                </a:cubicBezTo>
                <a:cubicBezTo>
                  <a:pt x="1807" y="11894"/>
                  <a:pt x="1844" y="12170"/>
                  <a:pt x="1820" y="12069"/>
                </a:cubicBezTo>
                <a:cubicBezTo>
                  <a:pt x="1806" y="12297"/>
                  <a:pt x="1847" y="12073"/>
                  <a:pt x="1858" y="12085"/>
                </a:cubicBezTo>
                <a:cubicBezTo>
                  <a:pt x="1861" y="12376"/>
                  <a:pt x="1785" y="12551"/>
                  <a:pt x="1754" y="12222"/>
                </a:cubicBezTo>
                <a:cubicBezTo>
                  <a:pt x="1709" y="12197"/>
                  <a:pt x="1664" y="12767"/>
                  <a:pt x="1623" y="12464"/>
                </a:cubicBezTo>
                <a:lnTo>
                  <a:pt x="1596" y="12629"/>
                </a:lnTo>
                <a:cubicBezTo>
                  <a:pt x="1575" y="12541"/>
                  <a:pt x="1599" y="12452"/>
                  <a:pt x="1599" y="12363"/>
                </a:cubicBezTo>
                <a:cubicBezTo>
                  <a:pt x="1571" y="12287"/>
                  <a:pt x="1544" y="12626"/>
                  <a:pt x="1520" y="12424"/>
                </a:cubicBezTo>
                <a:cubicBezTo>
                  <a:pt x="1506" y="12259"/>
                  <a:pt x="1544" y="12324"/>
                  <a:pt x="1554" y="12210"/>
                </a:cubicBezTo>
                <a:cubicBezTo>
                  <a:pt x="1478" y="12311"/>
                  <a:pt x="1409" y="12475"/>
                  <a:pt x="1364" y="12121"/>
                </a:cubicBezTo>
                <a:cubicBezTo>
                  <a:pt x="1344" y="12121"/>
                  <a:pt x="1323" y="12085"/>
                  <a:pt x="1299" y="12275"/>
                </a:cubicBezTo>
                <a:cubicBezTo>
                  <a:pt x="1312" y="12363"/>
                  <a:pt x="1315" y="12424"/>
                  <a:pt x="1305" y="12500"/>
                </a:cubicBezTo>
                <a:cubicBezTo>
                  <a:pt x="1277" y="12273"/>
                  <a:pt x="1208" y="12552"/>
                  <a:pt x="1163" y="12287"/>
                </a:cubicBezTo>
                <a:cubicBezTo>
                  <a:pt x="1177" y="12173"/>
                  <a:pt x="1195" y="12069"/>
                  <a:pt x="1209" y="12158"/>
                </a:cubicBezTo>
                <a:cubicBezTo>
                  <a:pt x="1195" y="12006"/>
                  <a:pt x="1126" y="11982"/>
                  <a:pt x="1091" y="11956"/>
                </a:cubicBezTo>
                <a:cubicBezTo>
                  <a:pt x="1060" y="12158"/>
                  <a:pt x="1115" y="11958"/>
                  <a:pt x="1122" y="12186"/>
                </a:cubicBezTo>
                <a:cubicBezTo>
                  <a:pt x="1101" y="12325"/>
                  <a:pt x="1081" y="12183"/>
                  <a:pt x="1057" y="12347"/>
                </a:cubicBezTo>
                <a:cubicBezTo>
                  <a:pt x="1064" y="12410"/>
                  <a:pt x="1063" y="12489"/>
                  <a:pt x="1049" y="12565"/>
                </a:cubicBezTo>
                <a:cubicBezTo>
                  <a:pt x="1067" y="12691"/>
                  <a:pt x="1074" y="12590"/>
                  <a:pt x="1077" y="12742"/>
                </a:cubicBezTo>
                <a:cubicBezTo>
                  <a:pt x="1067" y="12754"/>
                  <a:pt x="1060" y="12767"/>
                  <a:pt x="1049" y="12830"/>
                </a:cubicBezTo>
                <a:cubicBezTo>
                  <a:pt x="1018" y="12489"/>
                  <a:pt x="1008" y="12576"/>
                  <a:pt x="967" y="12411"/>
                </a:cubicBezTo>
                <a:cubicBezTo>
                  <a:pt x="991" y="12197"/>
                  <a:pt x="1011" y="12550"/>
                  <a:pt x="1032" y="12335"/>
                </a:cubicBezTo>
                <a:cubicBezTo>
                  <a:pt x="1018" y="12158"/>
                  <a:pt x="1001" y="12274"/>
                  <a:pt x="987" y="12109"/>
                </a:cubicBezTo>
                <a:cubicBezTo>
                  <a:pt x="1001" y="12286"/>
                  <a:pt x="939" y="12412"/>
                  <a:pt x="915" y="12399"/>
                </a:cubicBezTo>
                <a:cubicBezTo>
                  <a:pt x="908" y="12336"/>
                  <a:pt x="922" y="12273"/>
                  <a:pt x="929" y="12222"/>
                </a:cubicBezTo>
                <a:cubicBezTo>
                  <a:pt x="912" y="12007"/>
                  <a:pt x="894" y="12197"/>
                  <a:pt x="877" y="12033"/>
                </a:cubicBezTo>
                <a:cubicBezTo>
                  <a:pt x="867" y="12121"/>
                  <a:pt x="894" y="12210"/>
                  <a:pt x="890" y="12299"/>
                </a:cubicBezTo>
                <a:cubicBezTo>
                  <a:pt x="842" y="12450"/>
                  <a:pt x="801" y="12210"/>
                  <a:pt x="752" y="12311"/>
                </a:cubicBezTo>
                <a:cubicBezTo>
                  <a:pt x="752" y="12538"/>
                  <a:pt x="787" y="12285"/>
                  <a:pt x="804" y="12411"/>
                </a:cubicBezTo>
                <a:cubicBezTo>
                  <a:pt x="808" y="12462"/>
                  <a:pt x="805" y="12502"/>
                  <a:pt x="811" y="12552"/>
                </a:cubicBezTo>
                <a:cubicBezTo>
                  <a:pt x="777" y="12451"/>
                  <a:pt x="770" y="12626"/>
                  <a:pt x="732" y="12701"/>
                </a:cubicBezTo>
                <a:cubicBezTo>
                  <a:pt x="735" y="12954"/>
                  <a:pt x="766" y="12880"/>
                  <a:pt x="780" y="12677"/>
                </a:cubicBezTo>
                <a:cubicBezTo>
                  <a:pt x="808" y="12791"/>
                  <a:pt x="749" y="12931"/>
                  <a:pt x="790" y="12943"/>
                </a:cubicBezTo>
                <a:cubicBezTo>
                  <a:pt x="769" y="13070"/>
                  <a:pt x="725" y="13106"/>
                  <a:pt x="756" y="13334"/>
                </a:cubicBezTo>
                <a:cubicBezTo>
                  <a:pt x="777" y="13334"/>
                  <a:pt x="783" y="13235"/>
                  <a:pt x="762" y="13108"/>
                </a:cubicBezTo>
                <a:cubicBezTo>
                  <a:pt x="773" y="13070"/>
                  <a:pt x="780" y="13158"/>
                  <a:pt x="790" y="13209"/>
                </a:cubicBezTo>
                <a:cubicBezTo>
                  <a:pt x="814" y="13108"/>
                  <a:pt x="808" y="13008"/>
                  <a:pt x="822" y="12907"/>
                </a:cubicBezTo>
                <a:cubicBezTo>
                  <a:pt x="863" y="12920"/>
                  <a:pt x="901" y="13007"/>
                  <a:pt x="939" y="12842"/>
                </a:cubicBezTo>
                <a:cubicBezTo>
                  <a:pt x="988" y="13310"/>
                  <a:pt x="1036" y="12917"/>
                  <a:pt x="1081" y="13056"/>
                </a:cubicBezTo>
                <a:cubicBezTo>
                  <a:pt x="1077" y="13410"/>
                  <a:pt x="1008" y="13171"/>
                  <a:pt x="1001" y="13487"/>
                </a:cubicBezTo>
                <a:cubicBezTo>
                  <a:pt x="1074" y="13361"/>
                  <a:pt x="1119" y="13687"/>
                  <a:pt x="1199" y="13358"/>
                </a:cubicBezTo>
                <a:cubicBezTo>
                  <a:pt x="1216" y="13560"/>
                  <a:pt x="1229" y="13728"/>
                  <a:pt x="1263" y="13463"/>
                </a:cubicBezTo>
                <a:cubicBezTo>
                  <a:pt x="1277" y="13665"/>
                  <a:pt x="1270" y="13878"/>
                  <a:pt x="1239" y="13954"/>
                </a:cubicBezTo>
                <a:cubicBezTo>
                  <a:pt x="1250" y="14081"/>
                  <a:pt x="1264" y="13927"/>
                  <a:pt x="1274" y="14003"/>
                </a:cubicBezTo>
                <a:cubicBezTo>
                  <a:pt x="1261" y="13851"/>
                  <a:pt x="1302" y="13715"/>
                  <a:pt x="1274" y="13563"/>
                </a:cubicBezTo>
                <a:cubicBezTo>
                  <a:pt x="1319" y="13804"/>
                  <a:pt x="1368" y="13488"/>
                  <a:pt x="1412" y="13551"/>
                </a:cubicBezTo>
                <a:cubicBezTo>
                  <a:pt x="1350" y="13728"/>
                  <a:pt x="1312" y="13905"/>
                  <a:pt x="1299" y="13918"/>
                </a:cubicBezTo>
                <a:cubicBezTo>
                  <a:pt x="1319" y="14247"/>
                  <a:pt x="1395" y="13817"/>
                  <a:pt x="1437" y="13741"/>
                </a:cubicBezTo>
                <a:cubicBezTo>
                  <a:pt x="1440" y="13968"/>
                  <a:pt x="1485" y="13915"/>
                  <a:pt x="1506" y="13890"/>
                </a:cubicBezTo>
                <a:cubicBezTo>
                  <a:pt x="1513" y="13827"/>
                  <a:pt x="1498" y="13763"/>
                  <a:pt x="1509" y="13713"/>
                </a:cubicBezTo>
                <a:cubicBezTo>
                  <a:pt x="1516" y="13687"/>
                  <a:pt x="1519" y="13714"/>
                  <a:pt x="1526" y="13676"/>
                </a:cubicBezTo>
                <a:cubicBezTo>
                  <a:pt x="1530" y="13752"/>
                  <a:pt x="1519" y="13814"/>
                  <a:pt x="1533" y="13890"/>
                </a:cubicBezTo>
                <a:cubicBezTo>
                  <a:pt x="1588" y="13915"/>
                  <a:pt x="1641" y="13750"/>
                  <a:pt x="1696" y="13725"/>
                </a:cubicBezTo>
                <a:cubicBezTo>
                  <a:pt x="1699" y="13763"/>
                  <a:pt x="1695" y="13816"/>
                  <a:pt x="1702" y="13854"/>
                </a:cubicBezTo>
                <a:cubicBezTo>
                  <a:pt x="1644" y="13929"/>
                  <a:pt x="1624" y="14079"/>
                  <a:pt x="1572" y="14168"/>
                </a:cubicBezTo>
                <a:cubicBezTo>
                  <a:pt x="1617" y="14383"/>
                  <a:pt x="1661" y="14219"/>
                  <a:pt x="1706" y="14345"/>
                </a:cubicBezTo>
                <a:cubicBezTo>
                  <a:pt x="1723" y="14193"/>
                  <a:pt x="1685" y="14282"/>
                  <a:pt x="1682" y="14156"/>
                </a:cubicBezTo>
                <a:cubicBezTo>
                  <a:pt x="1692" y="14055"/>
                  <a:pt x="1702" y="14081"/>
                  <a:pt x="1712" y="14043"/>
                </a:cubicBezTo>
                <a:cubicBezTo>
                  <a:pt x="1744" y="14182"/>
                  <a:pt x="1724" y="14397"/>
                  <a:pt x="1751" y="14409"/>
                </a:cubicBezTo>
                <a:cubicBezTo>
                  <a:pt x="1765" y="14334"/>
                  <a:pt x="1758" y="14256"/>
                  <a:pt x="1772" y="14180"/>
                </a:cubicBezTo>
                <a:cubicBezTo>
                  <a:pt x="1765" y="14142"/>
                  <a:pt x="1758" y="14207"/>
                  <a:pt x="1751" y="14220"/>
                </a:cubicBezTo>
                <a:cubicBezTo>
                  <a:pt x="1738" y="14119"/>
                  <a:pt x="1744" y="13765"/>
                  <a:pt x="1726" y="14043"/>
                </a:cubicBezTo>
                <a:cubicBezTo>
                  <a:pt x="1688" y="13790"/>
                  <a:pt x="1737" y="13703"/>
                  <a:pt x="1762" y="13741"/>
                </a:cubicBezTo>
                <a:cubicBezTo>
                  <a:pt x="1727" y="13867"/>
                  <a:pt x="1796" y="13902"/>
                  <a:pt x="1772" y="14091"/>
                </a:cubicBezTo>
                <a:cubicBezTo>
                  <a:pt x="1789" y="14180"/>
                  <a:pt x="1806" y="13879"/>
                  <a:pt x="1824" y="13942"/>
                </a:cubicBezTo>
                <a:cubicBezTo>
                  <a:pt x="1844" y="14106"/>
                  <a:pt x="1795" y="14219"/>
                  <a:pt x="1778" y="14232"/>
                </a:cubicBezTo>
                <a:cubicBezTo>
                  <a:pt x="1761" y="14346"/>
                  <a:pt x="1793" y="14473"/>
                  <a:pt x="1775" y="14587"/>
                </a:cubicBezTo>
                <a:cubicBezTo>
                  <a:pt x="1800" y="14713"/>
                  <a:pt x="1823" y="14508"/>
                  <a:pt x="1848" y="14647"/>
                </a:cubicBezTo>
                <a:cubicBezTo>
                  <a:pt x="1844" y="14849"/>
                  <a:pt x="1820" y="14787"/>
                  <a:pt x="1806" y="14989"/>
                </a:cubicBezTo>
                <a:cubicBezTo>
                  <a:pt x="1830" y="15255"/>
                  <a:pt x="1855" y="14927"/>
                  <a:pt x="1879" y="15155"/>
                </a:cubicBezTo>
                <a:cubicBezTo>
                  <a:pt x="1889" y="14990"/>
                  <a:pt x="1848" y="15066"/>
                  <a:pt x="1841" y="14877"/>
                </a:cubicBezTo>
                <a:cubicBezTo>
                  <a:pt x="1862" y="14877"/>
                  <a:pt x="1879" y="14853"/>
                  <a:pt x="1900" y="14941"/>
                </a:cubicBezTo>
                <a:cubicBezTo>
                  <a:pt x="1872" y="14752"/>
                  <a:pt x="1886" y="14648"/>
                  <a:pt x="1893" y="14446"/>
                </a:cubicBezTo>
                <a:cubicBezTo>
                  <a:pt x="1900" y="14420"/>
                  <a:pt x="1906" y="14447"/>
                  <a:pt x="1913" y="14409"/>
                </a:cubicBezTo>
                <a:cubicBezTo>
                  <a:pt x="1941" y="14498"/>
                  <a:pt x="1896" y="14574"/>
                  <a:pt x="1927" y="14675"/>
                </a:cubicBezTo>
                <a:cubicBezTo>
                  <a:pt x="1955" y="14397"/>
                  <a:pt x="2107" y="14648"/>
                  <a:pt x="2093" y="14989"/>
                </a:cubicBezTo>
                <a:cubicBezTo>
                  <a:pt x="2110" y="14825"/>
                  <a:pt x="2131" y="14925"/>
                  <a:pt x="2131" y="14736"/>
                </a:cubicBezTo>
                <a:cubicBezTo>
                  <a:pt x="2166" y="14875"/>
                  <a:pt x="2142" y="15003"/>
                  <a:pt x="2162" y="15142"/>
                </a:cubicBezTo>
                <a:cubicBezTo>
                  <a:pt x="2131" y="15092"/>
                  <a:pt x="2096" y="15256"/>
                  <a:pt x="2065" y="15155"/>
                </a:cubicBezTo>
                <a:cubicBezTo>
                  <a:pt x="2086" y="15357"/>
                  <a:pt x="2159" y="15408"/>
                  <a:pt x="2200" y="15332"/>
                </a:cubicBezTo>
                <a:cubicBezTo>
                  <a:pt x="2214" y="15420"/>
                  <a:pt x="2189" y="15509"/>
                  <a:pt x="2213" y="15598"/>
                </a:cubicBezTo>
                <a:cubicBezTo>
                  <a:pt x="2241" y="15471"/>
                  <a:pt x="2269" y="15333"/>
                  <a:pt x="2311" y="15586"/>
                </a:cubicBezTo>
                <a:cubicBezTo>
                  <a:pt x="2314" y="15358"/>
                  <a:pt x="2342" y="15395"/>
                  <a:pt x="2325" y="15142"/>
                </a:cubicBezTo>
                <a:cubicBezTo>
                  <a:pt x="2342" y="15345"/>
                  <a:pt x="2370" y="15053"/>
                  <a:pt x="2404" y="15255"/>
                </a:cubicBezTo>
                <a:cubicBezTo>
                  <a:pt x="2383" y="14927"/>
                  <a:pt x="2456" y="15140"/>
                  <a:pt x="2456" y="14913"/>
                </a:cubicBezTo>
                <a:cubicBezTo>
                  <a:pt x="2501" y="15065"/>
                  <a:pt x="2428" y="15168"/>
                  <a:pt x="2459" y="15320"/>
                </a:cubicBezTo>
                <a:cubicBezTo>
                  <a:pt x="2480" y="15143"/>
                  <a:pt x="2501" y="15144"/>
                  <a:pt x="2518" y="15207"/>
                </a:cubicBezTo>
                <a:cubicBezTo>
                  <a:pt x="2522" y="15308"/>
                  <a:pt x="2514" y="15408"/>
                  <a:pt x="2511" y="15509"/>
                </a:cubicBezTo>
                <a:cubicBezTo>
                  <a:pt x="2445" y="15610"/>
                  <a:pt x="2380" y="15419"/>
                  <a:pt x="2328" y="15634"/>
                </a:cubicBezTo>
                <a:cubicBezTo>
                  <a:pt x="2346" y="15811"/>
                  <a:pt x="2359" y="15547"/>
                  <a:pt x="2373" y="15775"/>
                </a:cubicBezTo>
                <a:cubicBezTo>
                  <a:pt x="2459" y="15295"/>
                  <a:pt x="2542" y="16114"/>
                  <a:pt x="2628" y="15723"/>
                </a:cubicBezTo>
                <a:cubicBezTo>
                  <a:pt x="2708" y="16190"/>
                  <a:pt x="2860" y="15761"/>
                  <a:pt x="2898" y="16254"/>
                </a:cubicBezTo>
                <a:cubicBezTo>
                  <a:pt x="2922" y="16292"/>
                  <a:pt x="2949" y="16304"/>
                  <a:pt x="2974" y="16355"/>
                </a:cubicBezTo>
                <a:cubicBezTo>
                  <a:pt x="2991" y="16026"/>
                  <a:pt x="3033" y="16281"/>
                  <a:pt x="3067" y="16218"/>
                </a:cubicBezTo>
                <a:cubicBezTo>
                  <a:pt x="3067" y="16281"/>
                  <a:pt x="3057" y="16356"/>
                  <a:pt x="3071" y="16431"/>
                </a:cubicBezTo>
                <a:cubicBezTo>
                  <a:pt x="3074" y="16204"/>
                  <a:pt x="3122" y="16205"/>
                  <a:pt x="3115" y="16407"/>
                </a:cubicBezTo>
                <a:cubicBezTo>
                  <a:pt x="3188" y="16155"/>
                  <a:pt x="3258" y="16571"/>
                  <a:pt x="3330" y="16419"/>
                </a:cubicBezTo>
                <a:cubicBezTo>
                  <a:pt x="3309" y="16293"/>
                  <a:pt x="3347" y="16229"/>
                  <a:pt x="3357" y="16166"/>
                </a:cubicBezTo>
                <a:cubicBezTo>
                  <a:pt x="3367" y="16267"/>
                  <a:pt x="3330" y="16367"/>
                  <a:pt x="3337" y="16468"/>
                </a:cubicBezTo>
                <a:cubicBezTo>
                  <a:pt x="3395" y="16708"/>
                  <a:pt x="3458" y="16444"/>
                  <a:pt x="3520" y="16431"/>
                </a:cubicBezTo>
                <a:cubicBezTo>
                  <a:pt x="3517" y="16773"/>
                  <a:pt x="3589" y="16811"/>
                  <a:pt x="3602" y="16597"/>
                </a:cubicBezTo>
                <a:cubicBezTo>
                  <a:pt x="3613" y="16761"/>
                  <a:pt x="3627" y="16660"/>
                  <a:pt x="3640" y="16786"/>
                </a:cubicBezTo>
                <a:cubicBezTo>
                  <a:pt x="3675" y="16306"/>
                  <a:pt x="3803" y="17037"/>
                  <a:pt x="3879" y="16633"/>
                </a:cubicBezTo>
                <a:cubicBezTo>
                  <a:pt x="3935" y="17151"/>
                  <a:pt x="4045" y="16369"/>
                  <a:pt x="4087" y="16875"/>
                </a:cubicBezTo>
                <a:cubicBezTo>
                  <a:pt x="4069" y="16824"/>
                  <a:pt x="4048" y="16886"/>
                  <a:pt x="4027" y="16899"/>
                </a:cubicBezTo>
                <a:cubicBezTo>
                  <a:pt x="4041" y="17151"/>
                  <a:pt x="4107" y="16821"/>
                  <a:pt x="4159" y="16947"/>
                </a:cubicBezTo>
                <a:cubicBezTo>
                  <a:pt x="4180" y="16998"/>
                  <a:pt x="4253" y="17289"/>
                  <a:pt x="4256" y="17024"/>
                </a:cubicBezTo>
                <a:cubicBezTo>
                  <a:pt x="4270" y="16922"/>
                  <a:pt x="4280" y="17162"/>
                  <a:pt x="4294" y="17213"/>
                </a:cubicBezTo>
                <a:cubicBezTo>
                  <a:pt x="4339" y="17049"/>
                  <a:pt x="4383" y="17213"/>
                  <a:pt x="4428" y="17024"/>
                </a:cubicBezTo>
                <a:cubicBezTo>
                  <a:pt x="4484" y="17213"/>
                  <a:pt x="4598" y="17203"/>
                  <a:pt x="4681" y="17241"/>
                </a:cubicBezTo>
                <a:cubicBezTo>
                  <a:pt x="6861" y="18935"/>
                  <a:pt x="9055" y="18694"/>
                  <a:pt x="11252" y="18441"/>
                </a:cubicBezTo>
                <a:cubicBezTo>
                  <a:pt x="11269" y="18555"/>
                  <a:pt x="11252" y="18655"/>
                  <a:pt x="11242" y="18756"/>
                </a:cubicBezTo>
                <a:cubicBezTo>
                  <a:pt x="11079" y="18427"/>
                  <a:pt x="10910" y="18945"/>
                  <a:pt x="10747" y="18667"/>
                </a:cubicBezTo>
                <a:cubicBezTo>
                  <a:pt x="10737" y="18857"/>
                  <a:pt x="10727" y="18834"/>
                  <a:pt x="10703" y="18885"/>
                </a:cubicBezTo>
                <a:cubicBezTo>
                  <a:pt x="10696" y="18796"/>
                  <a:pt x="10713" y="18845"/>
                  <a:pt x="10723" y="18744"/>
                </a:cubicBezTo>
                <a:cubicBezTo>
                  <a:pt x="10696" y="18642"/>
                  <a:pt x="10668" y="18959"/>
                  <a:pt x="10644" y="18719"/>
                </a:cubicBezTo>
                <a:cubicBezTo>
                  <a:pt x="10623" y="18833"/>
                  <a:pt x="10647" y="18960"/>
                  <a:pt x="10630" y="19074"/>
                </a:cubicBezTo>
                <a:cubicBezTo>
                  <a:pt x="10561" y="18632"/>
                  <a:pt x="10451" y="18758"/>
                  <a:pt x="10358" y="18985"/>
                </a:cubicBezTo>
                <a:cubicBezTo>
                  <a:pt x="10285" y="18909"/>
                  <a:pt x="10212" y="18757"/>
                  <a:pt x="10136" y="18997"/>
                </a:cubicBezTo>
                <a:cubicBezTo>
                  <a:pt x="10126" y="18947"/>
                  <a:pt x="10125" y="18907"/>
                  <a:pt x="10129" y="18856"/>
                </a:cubicBezTo>
                <a:cubicBezTo>
                  <a:pt x="10011" y="19109"/>
                  <a:pt x="9853" y="18757"/>
                  <a:pt x="9777" y="19098"/>
                </a:cubicBezTo>
                <a:cubicBezTo>
                  <a:pt x="9760" y="18972"/>
                  <a:pt x="9777" y="18934"/>
                  <a:pt x="9753" y="18909"/>
                </a:cubicBezTo>
                <a:cubicBezTo>
                  <a:pt x="9746" y="18972"/>
                  <a:pt x="9756" y="19035"/>
                  <a:pt x="9763" y="19098"/>
                </a:cubicBezTo>
                <a:cubicBezTo>
                  <a:pt x="9618" y="18782"/>
                  <a:pt x="9500" y="19324"/>
                  <a:pt x="9348" y="18945"/>
                </a:cubicBezTo>
                <a:cubicBezTo>
                  <a:pt x="9334" y="19236"/>
                  <a:pt x="9262" y="18957"/>
                  <a:pt x="9224" y="18957"/>
                </a:cubicBezTo>
                <a:cubicBezTo>
                  <a:pt x="9165" y="18944"/>
                  <a:pt x="9121" y="19237"/>
                  <a:pt x="9096" y="18997"/>
                </a:cubicBezTo>
                <a:cubicBezTo>
                  <a:pt x="9041" y="19187"/>
                  <a:pt x="8989" y="19185"/>
                  <a:pt x="8941" y="18945"/>
                </a:cubicBezTo>
                <a:cubicBezTo>
                  <a:pt x="8910" y="19021"/>
                  <a:pt x="8954" y="19122"/>
                  <a:pt x="8923" y="19211"/>
                </a:cubicBezTo>
                <a:cubicBezTo>
                  <a:pt x="8916" y="19312"/>
                  <a:pt x="8885" y="19059"/>
                  <a:pt x="8899" y="19021"/>
                </a:cubicBezTo>
                <a:cubicBezTo>
                  <a:pt x="8865" y="19249"/>
                  <a:pt x="8830" y="19036"/>
                  <a:pt x="8795" y="19162"/>
                </a:cubicBezTo>
                <a:cubicBezTo>
                  <a:pt x="8782" y="19099"/>
                  <a:pt x="8788" y="19048"/>
                  <a:pt x="8795" y="18985"/>
                </a:cubicBezTo>
                <a:cubicBezTo>
                  <a:pt x="8747" y="19213"/>
                  <a:pt x="8706" y="19049"/>
                  <a:pt x="8657" y="19162"/>
                </a:cubicBezTo>
                <a:cubicBezTo>
                  <a:pt x="8654" y="18834"/>
                  <a:pt x="8654" y="19121"/>
                  <a:pt x="8619" y="18969"/>
                </a:cubicBezTo>
                <a:cubicBezTo>
                  <a:pt x="8619" y="19083"/>
                  <a:pt x="8602" y="19187"/>
                  <a:pt x="8585" y="19187"/>
                </a:cubicBezTo>
                <a:cubicBezTo>
                  <a:pt x="8585" y="19111"/>
                  <a:pt x="8581" y="19033"/>
                  <a:pt x="8568" y="18957"/>
                </a:cubicBezTo>
                <a:cubicBezTo>
                  <a:pt x="8537" y="19286"/>
                  <a:pt x="8474" y="18821"/>
                  <a:pt x="8412" y="19175"/>
                </a:cubicBezTo>
                <a:cubicBezTo>
                  <a:pt x="8402" y="19099"/>
                  <a:pt x="8402" y="19021"/>
                  <a:pt x="8406" y="18945"/>
                </a:cubicBezTo>
                <a:cubicBezTo>
                  <a:pt x="8330" y="19033"/>
                  <a:pt x="8153" y="18920"/>
                  <a:pt x="8132" y="19122"/>
                </a:cubicBezTo>
                <a:cubicBezTo>
                  <a:pt x="8094" y="19160"/>
                  <a:pt x="8056" y="18859"/>
                  <a:pt x="8015" y="19175"/>
                </a:cubicBezTo>
                <a:cubicBezTo>
                  <a:pt x="7980" y="18960"/>
                  <a:pt x="7914" y="18818"/>
                  <a:pt x="7897" y="19046"/>
                </a:cubicBezTo>
                <a:cubicBezTo>
                  <a:pt x="7655" y="18843"/>
                  <a:pt x="7431" y="19046"/>
                  <a:pt x="7179" y="18844"/>
                </a:cubicBezTo>
                <a:cubicBezTo>
                  <a:pt x="7165" y="18907"/>
                  <a:pt x="7172" y="18971"/>
                  <a:pt x="7165" y="19021"/>
                </a:cubicBezTo>
                <a:cubicBezTo>
                  <a:pt x="7144" y="18882"/>
                  <a:pt x="7137" y="18931"/>
                  <a:pt x="7106" y="18780"/>
                </a:cubicBezTo>
                <a:cubicBezTo>
                  <a:pt x="6972" y="19045"/>
                  <a:pt x="6785" y="18492"/>
                  <a:pt x="6626" y="18897"/>
                </a:cubicBezTo>
                <a:cubicBezTo>
                  <a:pt x="6615" y="18821"/>
                  <a:pt x="6622" y="18743"/>
                  <a:pt x="6608" y="18667"/>
                </a:cubicBezTo>
                <a:cubicBezTo>
                  <a:pt x="6546" y="18692"/>
                  <a:pt x="6488" y="18805"/>
                  <a:pt x="6426" y="18691"/>
                </a:cubicBezTo>
                <a:cubicBezTo>
                  <a:pt x="6429" y="18818"/>
                  <a:pt x="6443" y="19211"/>
                  <a:pt x="6384" y="19299"/>
                </a:cubicBezTo>
                <a:cubicBezTo>
                  <a:pt x="6367" y="19123"/>
                  <a:pt x="6381" y="19021"/>
                  <a:pt x="6346" y="18933"/>
                </a:cubicBezTo>
                <a:cubicBezTo>
                  <a:pt x="6339" y="18794"/>
                  <a:pt x="6384" y="18631"/>
                  <a:pt x="6394" y="18820"/>
                </a:cubicBezTo>
                <a:cubicBezTo>
                  <a:pt x="6418" y="18605"/>
                  <a:pt x="6349" y="18492"/>
                  <a:pt x="6353" y="18719"/>
                </a:cubicBezTo>
                <a:cubicBezTo>
                  <a:pt x="6273" y="18366"/>
                  <a:pt x="6190" y="18833"/>
                  <a:pt x="6111" y="18454"/>
                </a:cubicBezTo>
                <a:cubicBezTo>
                  <a:pt x="6090" y="18757"/>
                  <a:pt x="6035" y="18642"/>
                  <a:pt x="6001" y="18377"/>
                </a:cubicBezTo>
                <a:cubicBezTo>
                  <a:pt x="5987" y="18428"/>
                  <a:pt x="5990" y="18491"/>
                  <a:pt x="5997" y="18554"/>
                </a:cubicBezTo>
                <a:cubicBezTo>
                  <a:pt x="5924" y="18390"/>
                  <a:pt x="5852" y="18477"/>
                  <a:pt x="5779" y="18300"/>
                </a:cubicBezTo>
                <a:cubicBezTo>
                  <a:pt x="5773" y="18376"/>
                  <a:pt x="5780" y="18454"/>
                  <a:pt x="5773" y="18530"/>
                </a:cubicBezTo>
                <a:cubicBezTo>
                  <a:pt x="5666" y="18353"/>
                  <a:pt x="5520" y="18629"/>
                  <a:pt x="5441" y="18200"/>
                </a:cubicBezTo>
                <a:cubicBezTo>
                  <a:pt x="5437" y="18238"/>
                  <a:pt x="5444" y="18287"/>
                  <a:pt x="5448" y="18325"/>
                </a:cubicBezTo>
                <a:cubicBezTo>
                  <a:pt x="5330" y="18224"/>
                  <a:pt x="5213" y="18337"/>
                  <a:pt x="5099" y="18047"/>
                </a:cubicBezTo>
                <a:cubicBezTo>
                  <a:pt x="5016" y="18224"/>
                  <a:pt x="4877" y="17997"/>
                  <a:pt x="4774" y="17934"/>
                </a:cubicBezTo>
                <a:cubicBezTo>
                  <a:pt x="4750" y="18035"/>
                  <a:pt x="4781" y="18148"/>
                  <a:pt x="4753" y="18236"/>
                </a:cubicBezTo>
                <a:cubicBezTo>
                  <a:pt x="4747" y="18261"/>
                  <a:pt x="4736" y="18274"/>
                  <a:pt x="4729" y="18236"/>
                </a:cubicBezTo>
                <a:cubicBezTo>
                  <a:pt x="4757" y="17756"/>
                  <a:pt x="4650" y="17984"/>
                  <a:pt x="4615" y="17845"/>
                </a:cubicBezTo>
                <a:cubicBezTo>
                  <a:pt x="4602" y="18085"/>
                  <a:pt x="4643" y="17896"/>
                  <a:pt x="4653" y="18035"/>
                </a:cubicBezTo>
                <a:cubicBezTo>
                  <a:pt x="4664" y="18224"/>
                  <a:pt x="4622" y="18162"/>
                  <a:pt x="4612" y="18200"/>
                </a:cubicBezTo>
                <a:cubicBezTo>
                  <a:pt x="4570" y="17618"/>
                  <a:pt x="4484" y="17949"/>
                  <a:pt x="4418" y="17696"/>
                </a:cubicBezTo>
                <a:cubicBezTo>
                  <a:pt x="4394" y="17797"/>
                  <a:pt x="4425" y="17897"/>
                  <a:pt x="4398" y="17998"/>
                </a:cubicBezTo>
                <a:cubicBezTo>
                  <a:pt x="4391" y="18036"/>
                  <a:pt x="4380" y="17936"/>
                  <a:pt x="4373" y="17986"/>
                </a:cubicBezTo>
                <a:cubicBezTo>
                  <a:pt x="4366" y="17910"/>
                  <a:pt x="4384" y="17845"/>
                  <a:pt x="4394" y="17769"/>
                </a:cubicBezTo>
                <a:cubicBezTo>
                  <a:pt x="4373" y="17655"/>
                  <a:pt x="4356" y="17658"/>
                  <a:pt x="4335" y="17797"/>
                </a:cubicBezTo>
                <a:cubicBezTo>
                  <a:pt x="4331" y="17885"/>
                  <a:pt x="4356" y="17987"/>
                  <a:pt x="4332" y="18063"/>
                </a:cubicBezTo>
                <a:cubicBezTo>
                  <a:pt x="4346" y="18164"/>
                  <a:pt x="4359" y="18012"/>
                  <a:pt x="4373" y="18164"/>
                </a:cubicBezTo>
                <a:cubicBezTo>
                  <a:pt x="4349" y="18340"/>
                  <a:pt x="4329" y="18085"/>
                  <a:pt x="4304" y="18325"/>
                </a:cubicBezTo>
                <a:cubicBezTo>
                  <a:pt x="4287" y="18059"/>
                  <a:pt x="4263" y="18174"/>
                  <a:pt x="4242" y="18123"/>
                </a:cubicBezTo>
                <a:cubicBezTo>
                  <a:pt x="4239" y="17908"/>
                  <a:pt x="4283" y="18187"/>
                  <a:pt x="4301" y="18010"/>
                </a:cubicBezTo>
                <a:cubicBezTo>
                  <a:pt x="4259" y="17707"/>
                  <a:pt x="4318" y="17911"/>
                  <a:pt x="4335" y="17797"/>
                </a:cubicBezTo>
                <a:cubicBezTo>
                  <a:pt x="4273" y="17468"/>
                  <a:pt x="4277" y="17832"/>
                  <a:pt x="4218" y="17579"/>
                </a:cubicBezTo>
                <a:cubicBezTo>
                  <a:pt x="4208" y="17668"/>
                  <a:pt x="4235" y="17769"/>
                  <a:pt x="4231" y="17857"/>
                </a:cubicBezTo>
                <a:cubicBezTo>
                  <a:pt x="4224" y="17895"/>
                  <a:pt x="4218" y="17834"/>
                  <a:pt x="4211" y="17809"/>
                </a:cubicBezTo>
                <a:cubicBezTo>
                  <a:pt x="4200" y="17923"/>
                  <a:pt x="4207" y="17974"/>
                  <a:pt x="4225" y="17986"/>
                </a:cubicBezTo>
                <a:cubicBezTo>
                  <a:pt x="4190" y="18226"/>
                  <a:pt x="4159" y="18125"/>
                  <a:pt x="4125" y="18353"/>
                </a:cubicBezTo>
                <a:cubicBezTo>
                  <a:pt x="4104" y="18264"/>
                  <a:pt x="4094" y="18251"/>
                  <a:pt x="4101" y="18087"/>
                </a:cubicBezTo>
                <a:cubicBezTo>
                  <a:pt x="4073" y="18074"/>
                  <a:pt x="4041" y="18441"/>
                  <a:pt x="4014" y="18276"/>
                </a:cubicBezTo>
                <a:cubicBezTo>
                  <a:pt x="4000" y="18188"/>
                  <a:pt x="4034" y="18111"/>
                  <a:pt x="4041" y="18023"/>
                </a:cubicBezTo>
                <a:cubicBezTo>
                  <a:pt x="4021" y="17896"/>
                  <a:pt x="4000" y="18110"/>
                  <a:pt x="4007" y="18224"/>
                </a:cubicBezTo>
                <a:cubicBezTo>
                  <a:pt x="3986" y="18363"/>
                  <a:pt x="3969" y="18037"/>
                  <a:pt x="3949" y="18164"/>
                </a:cubicBezTo>
                <a:cubicBezTo>
                  <a:pt x="3942" y="18075"/>
                  <a:pt x="3965" y="17999"/>
                  <a:pt x="3938" y="17898"/>
                </a:cubicBezTo>
                <a:cubicBezTo>
                  <a:pt x="3907" y="18226"/>
                  <a:pt x="3807" y="18275"/>
                  <a:pt x="3807" y="17946"/>
                </a:cubicBezTo>
                <a:cubicBezTo>
                  <a:pt x="3779" y="17959"/>
                  <a:pt x="3751" y="17794"/>
                  <a:pt x="3724" y="18047"/>
                </a:cubicBezTo>
                <a:cubicBezTo>
                  <a:pt x="3689" y="17680"/>
                  <a:pt x="3637" y="18085"/>
                  <a:pt x="3620" y="17757"/>
                </a:cubicBezTo>
                <a:cubicBezTo>
                  <a:pt x="3585" y="18275"/>
                  <a:pt x="3503" y="17441"/>
                  <a:pt x="3448" y="17833"/>
                </a:cubicBezTo>
                <a:cubicBezTo>
                  <a:pt x="3392" y="17707"/>
                  <a:pt x="3337" y="17820"/>
                  <a:pt x="3285" y="17656"/>
                </a:cubicBezTo>
                <a:cubicBezTo>
                  <a:pt x="3268" y="17517"/>
                  <a:pt x="3319" y="17643"/>
                  <a:pt x="3285" y="17479"/>
                </a:cubicBezTo>
                <a:cubicBezTo>
                  <a:pt x="3198" y="17871"/>
                  <a:pt x="3115" y="17263"/>
                  <a:pt x="3026" y="17491"/>
                </a:cubicBezTo>
                <a:cubicBezTo>
                  <a:pt x="3036" y="17579"/>
                  <a:pt x="3047" y="17531"/>
                  <a:pt x="3057" y="17632"/>
                </a:cubicBezTo>
                <a:cubicBezTo>
                  <a:pt x="3064" y="17695"/>
                  <a:pt x="3050" y="17746"/>
                  <a:pt x="3057" y="17809"/>
                </a:cubicBezTo>
                <a:cubicBezTo>
                  <a:pt x="3019" y="17758"/>
                  <a:pt x="2981" y="17532"/>
                  <a:pt x="2943" y="17507"/>
                </a:cubicBezTo>
                <a:cubicBezTo>
                  <a:pt x="2936" y="17621"/>
                  <a:pt x="2953" y="17593"/>
                  <a:pt x="2960" y="17644"/>
                </a:cubicBezTo>
                <a:cubicBezTo>
                  <a:pt x="2970" y="17808"/>
                  <a:pt x="2932" y="17607"/>
                  <a:pt x="2922" y="17809"/>
                </a:cubicBezTo>
                <a:cubicBezTo>
                  <a:pt x="2918" y="17695"/>
                  <a:pt x="2915" y="17645"/>
                  <a:pt x="2898" y="17620"/>
                </a:cubicBezTo>
                <a:cubicBezTo>
                  <a:pt x="2860" y="18125"/>
                  <a:pt x="2795" y="17415"/>
                  <a:pt x="2739" y="17757"/>
                </a:cubicBezTo>
                <a:cubicBezTo>
                  <a:pt x="2719" y="17630"/>
                  <a:pt x="2718" y="17516"/>
                  <a:pt x="2742" y="17402"/>
                </a:cubicBezTo>
                <a:cubicBezTo>
                  <a:pt x="2725" y="17238"/>
                  <a:pt x="2708" y="17390"/>
                  <a:pt x="2690" y="17302"/>
                </a:cubicBezTo>
                <a:cubicBezTo>
                  <a:pt x="2683" y="17365"/>
                  <a:pt x="2701" y="17443"/>
                  <a:pt x="2708" y="17519"/>
                </a:cubicBezTo>
                <a:cubicBezTo>
                  <a:pt x="2691" y="17709"/>
                  <a:pt x="2673" y="17655"/>
                  <a:pt x="2656" y="17680"/>
                </a:cubicBezTo>
                <a:cubicBezTo>
                  <a:pt x="2646" y="17592"/>
                  <a:pt x="2653" y="17506"/>
                  <a:pt x="2670" y="17430"/>
                </a:cubicBezTo>
                <a:cubicBezTo>
                  <a:pt x="2625" y="17582"/>
                  <a:pt x="2580" y="17418"/>
                  <a:pt x="2535" y="17430"/>
                </a:cubicBezTo>
                <a:cubicBezTo>
                  <a:pt x="2528" y="17342"/>
                  <a:pt x="2549" y="17254"/>
                  <a:pt x="2522" y="17152"/>
                </a:cubicBezTo>
                <a:cubicBezTo>
                  <a:pt x="2494" y="17607"/>
                  <a:pt x="2359" y="17252"/>
                  <a:pt x="2314" y="17455"/>
                </a:cubicBezTo>
                <a:cubicBezTo>
                  <a:pt x="2301" y="17227"/>
                  <a:pt x="2249" y="17278"/>
                  <a:pt x="2290" y="17088"/>
                </a:cubicBezTo>
                <a:cubicBezTo>
                  <a:pt x="2263" y="17037"/>
                  <a:pt x="2259" y="17150"/>
                  <a:pt x="2255" y="17302"/>
                </a:cubicBezTo>
                <a:cubicBezTo>
                  <a:pt x="2231" y="17327"/>
                  <a:pt x="2225" y="16862"/>
                  <a:pt x="2187" y="17064"/>
                </a:cubicBezTo>
                <a:cubicBezTo>
                  <a:pt x="2200" y="17216"/>
                  <a:pt x="2214" y="17064"/>
                  <a:pt x="2225" y="17152"/>
                </a:cubicBezTo>
                <a:cubicBezTo>
                  <a:pt x="2218" y="17203"/>
                  <a:pt x="2214" y="17239"/>
                  <a:pt x="2217" y="17289"/>
                </a:cubicBezTo>
                <a:cubicBezTo>
                  <a:pt x="2155" y="17252"/>
                  <a:pt x="2089" y="16988"/>
                  <a:pt x="2024" y="17330"/>
                </a:cubicBezTo>
                <a:cubicBezTo>
                  <a:pt x="2027" y="17077"/>
                  <a:pt x="2020" y="17102"/>
                  <a:pt x="2000" y="16875"/>
                </a:cubicBezTo>
                <a:cubicBezTo>
                  <a:pt x="1979" y="17001"/>
                  <a:pt x="2007" y="17138"/>
                  <a:pt x="2017" y="17277"/>
                </a:cubicBezTo>
                <a:cubicBezTo>
                  <a:pt x="1983" y="17631"/>
                  <a:pt x="1951" y="17038"/>
                  <a:pt x="1913" y="17342"/>
                </a:cubicBezTo>
                <a:cubicBezTo>
                  <a:pt x="1875" y="17165"/>
                  <a:pt x="1930" y="17011"/>
                  <a:pt x="1910" y="16846"/>
                </a:cubicBezTo>
                <a:cubicBezTo>
                  <a:pt x="1886" y="16998"/>
                  <a:pt x="1900" y="17165"/>
                  <a:pt x="1889" y="17330"/>
                </a:cubicBezTo>
                <a:cubicBezTo>
                  <a:pt x="1865" y="17481"/>
                  <a:pt x="1865" y="17153"/>
                  <a:pt x="1851" y="17229"/>
                </a:cubicBezTo>
                <a:cubicBezTo>
                  <a:pt x="1844" y="17153"/>
                  <a:pt x="1861" y="17087"/>
                  <a:pt x="1872" y="17011"/>
                </a:cubicBezTo>
                <a:cubicBezTo>
                  <a:pt x="1848" y="16948"/>
                  <a:pt x="1813" y="17065"/>
                  <a:pt x="1824" y="17229"/>
                </a:cubicBezTo>
                <a:cubicBezTo>
                  <a:pt x="1779" y="16913"/>
                  <a:pt x="1779" y="17175"/>
                  <a:pt x="1748" y="16846"/>
                </a:cubicBezTo>
                <a:cubicBezTo>
                  <a:pt x="1706" y="17011"/>
                  <a:pt x="1703" y="16936"/>
                  <a:pt x="1658" y="16822"/>
                </a:cubicBezTo>
                <a:cubicBezTo>
                  <a:pt x="1651" y="16936"/>
                  <a:pt x="1675" y="17063"/>
                  <a:pt x="1644" y="17165"/>
                </a:cubicBezTo>
                <a:lnTo>
                  <a:pt x="1674" y="17402"/>
                </a:lnTo>
                <a:cubicBezTo>
                  <a:pt x="1699" y="17415"/>
                  <a:pt x="1688" y="17178"/>
                  <a:pt x="1712" y="17418"/>
                </a:cubicBezTo>
                <a:cubicBezTo>
                  <a:pt x="1726" y="17355"/>
                  <a:pt x="1719" y="17292"/>
                  <a:pt x="1712" y="17241"/>
                </a:cubicBezTo>
                <a:cubicBezTo>
                  <a:pt x="1754" y="17266"/>
                  <a:pt x="1878" y="17189"/>
                  <a:pt x="1854" y="17632"/>
                </a:cubicBezTo>
                <a:cubicBezTo>
                  <a:pt x="1868" y="17733"/>
                  <a:pt x="1882" y="17505"/>
                  <a:pt x="1896" y="17467"/>
                </a:cubicBezTo>
                <a:cubicBezTo>
                  <a:pt x="1917" y="17644"/>
                  <a:pt x="1896" y="17794"/>
                  <a:pt x="1872" y="17857"/>
                </a:cubicBezTo>
                <a:cubicBezTo>
                  <a:pt x="1886" y="17921"/>
                  <a:pt x="1951" y="17911"/>
                  <a:pt x="1927" y="17696"/>
                </a:cubicBezTo>
                <a:cubicBezTo>
                  <a:pt x="1955" y="17633"/>
                  <a:pt x="1982" y="17832"/>
                  <a:pt x="2010" y="17579"/>
                </a:cubicBezTo>
                <a:cubicBezTo>
                  <a:pt x="2020" y="17693"/>
                  <a:pt x="1982" y="17784"/>
                  <a:pt x="1989" y="17886"/>
                </a:cubicBezTo>
                <a:cubicBezTo>
                  <a:pt x="2010" y="18075"/>
                  <a:pt x="2080" y="17744"/>
                  <a:pt x="2059" y="18135"/>
                </a:cubicBezTo>
                <a:cubicBezTo>
                  <a:pt x="2076" y="18236"/>
                  <a:pt x="2083" y="17996"/>
                  <a:pt x="2073" y="17958"/>
                </a:cubicBezTo>
                <a:cubicBezTo>
                  <a:pt x="2097" y="17958"/>
                  <a:pt x="2121" y="17972"/>
                  <a:pt x="2145" y="18111"/>
                </a:cubicBezTo>
                <a:cubicBezTo>
                  <a:pt x="2148" y="18035"/>
                  <a:pt x="2141" y="17961"/>
                  <a:pt x="2151" y="17898"/>
                </a:cubicBezTo>
                <a:cubicBezTo>
                  <a:pt x="2165" y="17822"/>
                  <a:pt x="2179" y="17933"/>
                  <a:pt x="2197" y="17857"/>
                </a:cubicBezTo>
                <a:cubicBezTo>
                  <a:pt x="2197" y="17933"/>
                  <a:pt x="2193" y="18011"/>
                  <a:pt x="2189" y="18087"/>
                </a:cubicBezTo>
                <a:cubicBezTo>
                  <a:pt x="2245" y="17910"/>
                  <a:pt x="2300" y="17946"/>
                  <a:pt x="2355" y="18035"/>
                </a:cubicBezTo>
                <a:cubicBezTo>
                  <a:pt x="2372" y="18161"/>
                  <a:pt x="2338" y="18048"/>
                  <a:pt x="2331" y="18212"/>
                </a:cubicBezTo>
                <a:cubicBezTo>
                  <a:pt x="2348" y="18338"/>
                  <a:pt x="2369" y="18150"/>
                  <a:pt x="2387" y="18365"/>
                </a:cubicBezTo>
                <a:cubicBezTo>
                  <a:pt x="2431" y="18125"/>
                  <a:pt x="2428" y="18758"/>
                  <a:pt x="2470" y="18518"/>
                </a:cubicBezTo>
                <a:cubicBezTo>
                  <a:pt x="2460" y="18467"/>
                  <a:pt x="2446" y="18464"/>
                  <a:pt x="2432" y="18413"/>
                </a:cubicBezTo>
                <a:cubicBezTo>
                  <a:pt x="2453" y="18186"/>
                  <a:pt x="2466" y="18480"/>
                  <a:pt x="2487" y="18252"/>
                </a:cubicBezTo>
                <a:cubicBezTo>
                  <a:pt x="2500" y="18341"/>
                  <a:pt x="2487" y="18402"/>
                  <a:pt x="2476" y="18478"/>
                </a:cubicBezTo>
                <a:cubicBezTo>
                  <a:pt x="2487" y="18490"/>
                  <a:pt x="2500" y="18429"/>
                  <a:pt x="2511" y="18530"/>
                </a:cubicBezTo>
                <a:cubicBezTo>
                  <a:pt x="2521" y="18227"/>
                  <a:pt x="2632" y="18441"/>
                  <a:pt x="2684" y="18542"/>
                </a:cubicBezTo>
                <a:cubicBezTo>
                  <a:pt x="2687" y="18567"/>
                  <a:pt x="2688" y="18590"/>
                  <a:pt x="2688" y="18603"/>
                </a:cubicBezTo>
                <a:cubicBezTo>
                  <a:pt x="2760" y="18577"/>
                  <a:pt x="2836" y="18605"/>
                  <a:pt x="2912" y="18744"/>
                </a:cubicBezTo>
                <a:cubicBezTo>
                  <a:pt x="2915" y="18819"/>
                  <a:pt x="2898" y="18881"/>
                  <a:pt x="2891" y="18957"/>
                </a:cubicBezTo>
                <a:cubicBezTo>
                  <a:pt x="2915" y="19185"/>
                  <a:pt x="2939" y="18883"/>
                  <a:pt x="2936" y="18744"/>
                </a:cubicBezTo>
                <a:cubicBezTo>
                  <a:pt x="2974" y="18706"/>
                  <a:pt x="2936" y="19009"/>
                  <a:pt x="2974" y="19110"/>
                </a:cubicBezTo>
                <a:cubicBezTo>
                  <a:pt x="3008" y="19022"/>
                  <a:pt x="2950" y="18896"/>
                  <a:pt x="2967" y="18808"/>
                </a:cubicBezTo>
                <a:cubicBezTo>
                  <a:pt x="3022" y="18833"/>
                  <a:pt x="3077" y="18581"/>
                  <a:pt x="3129" y="18897"/>
                </a:cubicBezTo>
                <a:cubicBezTo>
                  <a:pt x="3150" y="18593"/>
                  <a:pt x="3174" y="18743"/>
                  <a:pt x="3209" y="18655"/>
                </a:cubicBezTo>
                <a:cubicBezTo>
                  <a:pt x="3233" y="18743"/>
                  <a:pt x="3216" y="18832"/>
                  <a:pt x="3233" y="18933"/>
                </a:cubicBezTo>
                <a:cubicBezTo>
                  <a:pt x="3274" y="18743"/>
                  <a:pt x="3316" y="18807"/>
                  <a:pt x="3357" y="18832"/>
                </a:cubicBezTo>
                <a:cubicBezTo>
                  <a:pt x="3364" y="18996"/>
                  <a:pt x="3323" y="18932"/>
                  <a:pt x="3309" y="18945"/>
                </a:cubicBezTo>
                <a:cubicBezTo>
                  <a:pt x="3337" y="19135"/>
                  <a:pt x="3385" y="19021"/>
                  <a:pt x="3420" y="18844"/>
                </a:cubicBezTo>
                <a:cubicBezTo>
                  <a:pt x="3444" y="18958"/>
                  <a:pt x="3416" y="19061"/>
                  <a:pt x="3440" y="19162"/>
                </a:cubicBezTo>
                <a:cubicBezTo>
                  <a:pt x="3420" y="19314"/>
                  <a:pt x="3392" y="19186"/>
                  <a:pt x="3392" y="19376"/>
                </a:cubicBezTo>
                <a:cubicBezTo>
                  <a:pt x="3475" y="19414"/>
                  <a:pt x="3526" y="19313"/>
                  <a:pt x="3602" y="19086"/>
                </a:cubicBezTo>
                <a:cubicBezTo>
                  <a:pt x="3637" y="19225"/>
                  <a:pt x="3578" y="19337"/>
                  <a:pt x="3606" y="19489"/>
                </a:cubicBezTo>
                <a:cubicBezTo>
                  <a:pt x="3675" y="19476"/>
                  <a:pt x="3744" y="19440"/>
                  <a:pt x="3810" y="19730"/>
                </a:cubicBezTo>
                <a:cubicBezTo>
                  <a:pt x="3848" y="19440"/>
                  <a:pt x="3869" y="19691"/>
                  <a:pt x="3889" y="19755"/>
                </a:cubicBezTo>
                <a:cubicBezTo>
                  <a:pt x="3903" y="19666"/>
                  <a:pt x="3879" y="19565"/>
                  <a:pt x="3903" y="19489"/>
                </a:cubicBezTo>
                <a:cubicBezTo>
                  <a:pt x="3952" y="19792"/>
                  <a:pt x="4073" y="19350"/>
                  <a:pt x="4077" y="19767"/>
                </a:cubicBezTo>
                <a:cubicBezTo>
                  <a:pt x="4159" y="19741"/>
                  <a:pt x="4270" y="20031"/>
                  <a:pt x="4328" y="19791"/>
                </a:cubicBezTo>
                <a:cubicBezTo>
                  <a:pt x="4370" y="20056"/>
                  <a:pt x="4412" y="19804"/>
                  <a:pt x="4450" y="20145"/>
                </a:cubicBezTo>
                <a:cubicBezTo>
                  <a:pt x="4481" y="19905"/>
                  <a:pt x="4508" y="20133"/>
                  <a:pt x="4536" y="19867"/>
                </a:cubicBezTo>
                <a:cubicBezTo>
                  <a:pt x="4560" y="19956"/>
                  <a:pt x="4543" y="20045"/>
                  <a:pt x="4560" y="20133"/>
                </a:cubicBezTo>
                <a:cubicBezTo>
                  <a:pt x="4712" y="20196"/>
                  <a:pt x="4864" y="20135"/>
                  <a:pt x="5013" y="20464"/>
                </a:cubicBezTo>
                <a:cubicBezTo>
                  <a:pt x="5016" y="20362"/>
                  <a:pt x="5026" y="20284"/>
                  <a:pt x="5019" y="20246"/>
                </a:cubicBezTo>
                <a:cubicBezTo>
                  <a:pt x="5140" y="20436"/>
                  <a:pt x="5261" y="20587"/>
                  <a:pt x="5382" y="20435"/>
                </a:cubicBezTo>
                <a:cubicBezTo>
                  <a:pt x="5413" y="20334"/>
                  <a:pt x="5441" y="20678"/>
                  <a:pt x="5472" y="20653"/>
                </a:cubicBezTo>
                <a:cubicBezTo>
                  <a:pt x="5479" y="20590"/>
                  <a:pt x="5465" y="20526"/>
                  <a:pt x="5472" y="20476"/>
                </a:cubicBezTo>
                <a:cubicBezTo>
                  <a:pt x="5510" y="20577"/>
                  <a:pt x="5559" y="20701"/>
                  <a:pt x="5617" y="20512"/>
                </a:cubicBezTo>
                <a:lnTo>
                  <a:pt x="5652" y="20790"/>
                </a:lnTo>
                <a:cubicBezTo>
                  <a:pt x="5786" y="20600"/>
                  <a:pt x="5918" y="20803"/>
                  <a:pt x="6049" y="20967"/>
                </a:cubicBezTo>
                <a:cubicBezTo>
                  <a:pt x="6052" y="20929"/>
                  <a:pt x="6049" y="20880"/>
                  <a:pt x="6056" y="20842"/>
                </a:cubicBezTo>
                <a:cubicBezTo>
                  <a:pt x="6284" y="21108"/>
                  <a:pt x="6512" y="20967"/>
                  <a:pt x="6740" y="21144"/>
                </a:cubicBezTo>
                <a:cubicBezTo>
                  <a:pt x="6778" y="20879"/>
                  <a:pt x="6933" y="21183"/>
                  <a:pt x="7033" y="21209"/>
                </a:cubicBezTo>
                <a:cubicBezTo>
                  <a:pt x="7085" y="21209"/>
                  <a:pt x="7130" y="21057"/>
                  <a:pt x="7168" y="21297"/>
                </a:cubicBezTo>
                <a:lnTo>
                  <a:pt x="7196" y="21120"/>
                </a:lnTo>
                <a:cubicBezTo>
                  <a:pt x="7220" y="21461"/>
                  <a:pt x="7279" y="21030"/>
                  <a:pt x="7324" y="21346"/>
                </a:cubicBezTo>
                <a:cubicBezTo>
                  <a:pt x="7435" y="21055"/>
                  <a:pt x="7590" y="21472"/>
                  <a:pt x="7721" y="21257"/>
                </a:cubicBezTo>
                <a:lnTo>
                  <a:pt x="7745" y="21434"/>
                </a:lnTo>
                <a:cubicBezTo>
                  <a:pt x="7915" y="21169"/>
                  <a:pt x="8077" y="21588"/>
                  <a:pt x="8246" y="21297"/>
                </a:cubicBezTo>
                <a:cubicBezTo>
                  <a:pt x="8319" y="21588"/>
                  <a:pt x="8395" y="21172"/>
                  <a:pt x="8468" y="21462"/>
                </a:cubicBezTo>
                <a:cubicBezTo>
                  <a:pt x="8513" y="21210"/>
                  <a:pt x="8550" y="21536"/>
                  <a:pt x="8595" y="21322"/>
                </a:cubicBezTo>
                <a:cubicBezTo>
                  <a:pt x="8716" y="21536"/>
                  <a:pt x="8837" y="21459"/>
                  <a:pt x="8961" y="21358"/>
                </a:cubicBezTo>
                <a:cubicBezTo>
                  <a:pt x="9227" y="21497"/>
                  <a:pt x="9497" y="21219"/>
                  <a:pt x="9767" y="21358"/>
                </a:cubicBezTo>
                <a:lnTo>
                  <a:pt x="9795" y="21197"/>
                </a:lnTo>
                <a:cubicBezTo>
                  <a:pt x="9805" y="21146"/>
                  <a:pt x="9804" y="21271"/>
                  <a:pt x="9797" y="21322"/>
                </a:cubicBezTo>
                <a:cubicBezTo>
                  <a:pt x="9942" y="21208"/>
                  <a:pt x="10047" y="21247"/>
                  <a:pt x="10192" y="21108"/>
                </a:cubicBezTo>
                <a:lnTo>
                  <a:pt x="10216" y="21285"/>
                </a:lnTo>
                <a:cubicBezTo>
                  <a:pt x="10244" y="21273"/>
                  <a:pt x="10226" y="20968"/>
                  <a:pt x="10268" y="21132"/>
                </a:cubicBezTo>
                <a:cubicBezTo>
                  <a:pt x="10275" y="21221"/>
                  <a:pt x="10257" y="21169"/>
                  <a:pt x="10246" y="21257"/>
                </a:cubicBezTo>
                <a:cubicBezTo>
                  <a:pt x="10264" y="21308"/>
                  <a:pt x="10296" y="21271"/>
                  <a:pt x="10296" y="21144"/>
                </a:cubicBezTo>
                <a:cubicBezTo>
                  <a:pt x="11349" y="21245"/>
                  <a:pt x="12375" y="20449"/>
                  <a:pt x="13429" y="20222"/>
                </a:cubicBezTo>
                <a:cubicBezTo>
                  <a:pt x="13436" y="20171"/>
                  <a:pt x="13443" y="20135"/>
                  <a:pt x="13449" y="20097"/>
                </a:cubicBezTo>
                <a:cubicBezTo>
                  <a:pt x="13591" y="20236"/>
                  <a:pt x="13740" y="19791"/>
                  <a:pt x="13878" y="20057"/>
                </a:cubicBezTo>
                <a:cubicBezTo>
                  <a:pt x="13906" y="20006"/>
                  <a:pt x="13926" y="19718"/>
                  <a:pt x="13933" y="19996"/>
                </a:cubicBezTo>
                <a:cubicBezTo>
                  <a:pt x="13954" y="19870"/>
                  <a:pt x="14012" y="19780"/>
                  <a:pt x="14050" y="19944"/>
                </a:cubicBezTo>
                <a:lnTo>
                  <a:pt x="14078" y="19779"/>
                </a:lnTo>
                <a:cubicBezTo>
                  <a:pt x="14127" y="19791"/>
                  <a:pt x="14175" y="19867"/>
                  <a:pt x="14227" y="19690"/>
                </a:cubicBezTo>
                <a:cubicBezTo>
                  <a:pt x="14466" y="19918"/>
                  <a:pt x="14710" y="19351"/>
                  <a:pt x="14949" y="19819"/>
                </a:cubicBezTo>
                <a:lnTo>
                  <a:pt x="14976" y="19642"/>
                </a:lnTo>
                <a:cubicBezTo>
                  <a:pt x="15014" y="19857"/>
                  <a:pt x="15083" y="19804"/>
                  <a:pt x="15104" y="19602"/>
                </a:cubicBezTo>
                <a:cubicBezTo>
                  <a:pt x="15118" y="19677"/>
                  <a:pt x="15112" y="19755"/>
                  <a:pt x="15126" y="19831"/>
                </a:cubicBezTo>
                <a:cubicBezTo>
                  <a:pt x="15143" y="19503"/>
                  <a:pt x="15163" y="19706"/>
                  <a:pt x="15184" y="19807"/>
                </a:cubicBezTo>
                <a:cubicBezTo>
                  <a:pt x="15246" y="19529"/>
                  <a:pt x="15322" y="19614"/>
                  <a:pt x="15405" y="19614"/>
                </a:cubicBezTo>
                <a:cubicBezTo>
                  <a:pt x="15416" y="19689"/>
                  <a:pt x="15416" y="19767"/>
                  <a:pt x="15409" y="19843"/>
                </a:cubicBezTo>
                <a:cubicBezTo>
                  <a:pt x="15430" y="19881"/>
                  <a:pt x="15433" y="19528"/>
                  <a:pt x="15471" y="19730"/>
                </a:cubicBezTo>
                <a:cubicBezTo>
                  <a:pt x="15474" y="19693"/>
                  <a:pt x="15467" y="19640"/>
                  <a:pt x="15463" y="19589"/>
                </a:cubicBezTo>
                <a:cubicBezTo>
                  <a:pt x="15484" y="19514"/>
                  <a:pt x="15502" y="19679"/>
                  <a:pt x="15523" y="19477"/>
                </a:cubicBezTo>
                <a:cubicBezTo>
                  <a:pt x="15537" y="19540"/>
                  <a:pt x="15530" y="19603"/>
                  <a:pt x="15523" y="19654"/>
                </a:cubicBezTo>
                <a:cubicBezTo>
                  <a:pt x="15543" y="19540"/>
                  <a:pt x="15588" y="19412"/>
                  <a:pt x="15626" y="19424"/>
                </a:cubicBezTo>
                <a:cubicBezTo>
                  <a:pt x="15644" y="19652"/>
                  <a:pt x="15606" y="19539"/>
                  <a:pt x="15589" y="19678"/>
                </a:cubicBezTo>
                <a:cubicBezTo>
                  <a:pt x="15668" y="19476"/>
                  <a:pt x="15747" y="19387"/>
                  <a:pt x="15823" y="19223"/>
                </a:cubicBezTo>
                <a:lnTo>
                  <a:pt x="15854" y="19465"/>
                </a:lnTo>
                <a:cubicBezTo>
                  <a:pt x="15847" y="19667"/>
                  <a:pt x="15875" y="19363"/>
                  <a:pt x="15844" y="19287"/>
                </a:cubicBezTo>
                <a:cubicBezTo>
                  <a:pt x="15882" y="19060"/>
                  <a:pt x="15913" y="19121"/>
                  <a:pt x="15964" y="18969"/>
                </a:cubicBezTo>
                <a:cubicBezTo>
                  <a:pt x="15971" y="19159"/>
                  <a:pt x="16016" y="19083"/>
                  <a:pt x="15989" y="19235"/>
                </a:cubicBezTo>
                <a:cubicBezTo>
                  <a:pt x="16009" y="19311"/>
                  <a:pt x="16010" y="18985"/>
                  <a:pt x="16052" y="19263"/>
                </a:cubicBezTo>
                <a:cubicBezTo>
                  <a:pt x="16083" y="19086"/>
                  <a:pt x="16037" y="19124"/>
                  <a:pt x="16027" y="19086"/>
                </a:cubicBezTo>
                <a:cubicBezTo>
                  <a:pt x="16075" y="18858"/>
                  <a:pt x="16120" y="19073"/>
                  <a:pt x="16165" y="18820"/>
                </a:cubicBezTo>
                <a:cubicBezTo>
                  <a:pt x="16172" y="18883"/>
                  <a:pt x="16158" y="18935"/>
                  <a:pt x="16152" y="18985"/>
                </a:cubicBezTo>
                <a:cubicBezTo>
                  <a:pt x="16165" y="19048"/>
                  <a:pt x="16179" y="18896"/>
                  <a:pt x="16189" y="19098"/>
                </a:cubicBezTo>
                <a:cubicBezTo>
                  <a:pt x="16179" y="18845"/>
                  <a:pt x="16213" y="18998"/>
                  <a:pt x="16238" y="18796"/>
                </a:cubicBezTo>
                <a:cubicBezTo>
                  <a:pt x="16348" y="19150"/>
                  <a:pt x="16480" y="18225"/>
                  <a:pt x="16577" y="18744"/>
                </a:cubicBezTo>
                <a:cubicBezTo>
                  <a:pt x="16601" y="18339"/>
                  <a:pt x="16669" y="18417"/>
                  <a:pt x="16711" y="18341"/>
                </a:cubicBezTo>
                <a:cubicBezTo>
                  <a:pt x="16707" y="18631"/>
                  <a:pt x="16652" y="18414"/>
                  <a:pt x="16631" y="18578"/>
                </a:cubicBezTo>
                <a:cubicBezTo>
                  <a:pt x="16642" y="18667"/>
                  <a:pt x="16652" y="18630"/>
                  <a:pt x="16663" y="18731"/>
                </a:cubicBezTo>
                <a:cubicBezTo>
                  <a:pt x="16625" y="18845"/>
                  <a:pt x="16583" y="19099"/>
                  <a:pt x="16549" y="19175"/>
                </a:cubicBezTo>
                <a:cubicBezTo>
                  <a:pt x="16552" y="18707"/>
                  <a:pt x="16448" y="19160"/>
                  <a:pt x="16431" y="19223"/>
                </a:cubicBezTo>
                <a:cubicBezTo>
                  <a:pt x="16504" y="19450"/>
                  <a:pt x="16628" y="19300"/>
                  <a:pt x="16701" y="18921"/>
                </a:cubicBezTo>
                <a:cubicBezTo>
                  <a:pt x="16704" y="18997"/>
                  <a:pt x="16687" y="19058"/>
                  <a:pt x="16677" y="19134"/>
                </a:cubicBezTo>
                <a:cubicBezTo>
                  <a:pt x="16718" y="19071"/>
                  <a:pt x="16801" y="19083"/>
                  <a:pt x="16804" y="18679"/>
                </a:cubicBezTo>
                <a:cubicBezTo>
                  <a:pt x="16832" y="18603"/>
                  <a:pt x="16822" y="18858"/>
                  <a:pt x="16836" y="18921"/>
                </a:cubicBezTo>
                <a:cubicBezTo>
                  <a:pt x="16912" y="18643"/>
                  <a:pt x="16959" y="18641"/>
                  <a:pt x="17042" y="18325"/>
                </a:cubicBezTo>
                <a:cubicBezTo>
                  <a:pt x="17143" y="18337"/>
                  <a:pt x="17243" y="18340"/>
                  <a:pt x="17347" y="17898"/>
                </a:cubicBezTo>
                <a:cubicBezTo>
                  <a:pt x="17402" y="17973"/>
                  <a:pt x="17499" y="17769"/>
                  <a:pt x="17537" y="17479"/>
                </a:cubicBezTo>
                <a:cubicBezTo>
                  <a:pt x="17665" y="17668"/>
                  <a:pt x="17886" y="16556"/>
                  <a:pt x="18048" y="17213"/>
                </a:cubicBezTo>
                <a:cubicBezTo>
                  <a:pt x="18010" y="16644"/>
                  <a:pt x="18145" y="16913"/>
                  <a:pt x="18138" y="16407"/>
                </a:cubicBezTo>
                <a:cubicBezTo>
                  <a:pt x="18172" y="16445"/>
                  <a:pt x="18214" y="15925"/>
                  <a:pt x="18245" y="16266"/>
                </a:cubicBezTo>
                <a:cubicBezTo>
                  <a:pt x="18387" y="15773"/>
                  <a:pt x="18522" y="15748"/>
                  <a:pt x="18656" y="16178"/>
                </a:cubicBezTo>
                <a:cubicBezTo>
                  <a:pt x="18674" y="16039"/>
                  <a:pt x="18694" y="15898"/>
                  <a:pt x="18684" y="15747"/>
                </a:cubicBezTo>
                <a:cubicBezTo>
                  <a:pt x="18708" y="15696"/>
                  <a:pt x="18729" y="15775"/>
                  <a:pt x="18750" y="15952"/>
                </a:cubicBezTo>
                <a:cubicBezTo>
                  <a:pt x="18771" y="15750"/>
                  <a:pt x="18787" y="15848"/>
                  <a:pt x="18808" y="15835"/>
                </a:cubicBezTo>
                <a:cubicBezTo>
                  <a:pt x="18819" y="15595"/>
                  <a:pt x="18836" y="15636"/>
                  <a:pt x="18850" y="15408"/>
                </a:cubicBezTo>
                <a:cubicBezTo>
                  <a:pt x="18840" y="15295"/>
                  <a:pt x="18826" y="15485"/>
                  <a:pt x="18812" y="15396"/>
                </a:cubicBezTo>
                <a:cubicBezTo>
                  <a:pt x="18898" y="15093"/>
                  <a:pt x="19040" y="15102"/>
                  <a:pt x="19143" y="15557"/>
                </a:cubicBezTo>
                <a:cubicBezTo>
                  <a:pt x="19157" y="15229"/>
                  <a:pt x="19195" y="15168"/>
                  <a:pt x="19237" y="15231"/>
                </a:cubicBezTo>
                <a:cubicBezTo>
                  <a:pt x="19320" y="14587"/>
                  <a:pt x="19427" y="14230"/>
                  <a:pt x="19534" y="14003"/>
                </a:cubicBezTo>
                <a:lnTo>
                  <a:pt x="19572" y="14285"/>
                </a:lnTo>
                <a:cubicBezTo>
                  <a:pt x="19562" y="14006"/>
                  <a:pt x="19631" y="14082"/>
                  <a:pt x="19658" y="13918"/>
                </a:cubicBezTo>
                <a:cubicBezTo>
                  <a:pt x="19662" y="13981"/>
                  <a:pt x="19661" y="14041"/>
                  <a:pt x="19655" y="14091"/>
                </a:cubicBezTo>
                <a:cubicBezTo>
                  <a:pt x="19751" y="13977"/>
                  <a:pt x="19838" y="13915"/>
                  <a:pt x="19914" y="13523"/>
                </a:cubicBezTo>
                <a:cubicBezTo>
                  <a:pt x="20014" y="13435"/>
                  <a:pt x="20146" y="13296"/>
                  <a:pt x="20229" y="12790"/>
                </a:cubicBezTo>
                <a:cubicBezTo>
                  <a:pt x="20294" y="12841"/>
                  <a:pt x="20421" y="12324"/>
                  <a:pt x="20473" y="12121"/>
                </a:cubicBezTo>
                <a:cubicBezTo>
                  <a:pt x="20566" y="11780"/>
                  <a:pt x="20649" y="11514"/>
                  <a:pt x="20719" y="11046"/>
                </a:cubicBezTo>
                <a:cubicBezTo>
                  <a:pt x="20694" y="11046"/>
                  <a:pt x="20694" y="10894"/>
                  <a:pt x="20681" y="10768"/>
                </a:cubicBezTo>
                <a:cubicBezTo>
                  <a:pt x="20701" y="10642"/>
                  <a:pt x="20715" y="10745"/>
                  <a:pt x="20736" y="10619"/>
                </a:cubicBezTo>
                <a:cubicBezTo>
                  <a:pt x="20705" y="10531"/>
                  <a:pt x="20688" y="10692"/>
                  <a:pt x="20670" y="10502"/>
                </a:cubicBezTo>
                <a:cubicBezTo>
                  <a:pt x="20639" y="10805"/>
                  <a:pt x="20584" y="10363"/>
                  <a:pt x="20570" y="10691"/>
                </a:cubicBezTo>
                <a:cubicBezTo>
                  <a:pt x="20557" y="10780"/>
                  <a:pt x="20543" y="10504"/>
                  <a:pt x="20529" y="10454"/>
                </a:cubicBezTo>
                <a:cubicBezTo>
                  <a:pt x="20487" y="10517"/>
                  <a:pt x="20446" y="10542"/>
                  <a:pt x="20405" y="10542"/>
                </a:cubicBezTo>
                <a:cubicBezTo>
                  <a:pt x="20443" y="10328"/>
                  <a:pt x="20460" y="10316"/>
                  <a:pt x="20515" y="9962"/>
                </a:cubicBezTo>
                <a:cubicBezTo>
                  <a:pt x="20359" y="10064"/>
                  <a:pt x="20149" y="10123"/>
                  <a:pt x="19966" y="10691"/>
                </a:cubicBezTo>
                <a:cubicBezTo>
                  <a:pt x="19948" y="10742"/>
                  <a:pt x="19931" y="10679"/>
                  <a:pt x="19914" y="10591"/>
                </a:cubicBezTo>
                <a:cubicBezTo>
                  <a:pt x="19914" y="10654"/>
                  <a:pt x="19917" y="10732"/>
                  <a:pt x="19920" y="10808"/>
                </a:cubicBezTo>
                <a:cubicBezTo>
                  <a:pt x="19900" y="10808"/>
                  <a:pt x="19879" y="10871"/>
                  <a:pt x="19858" y="10921"/>
                </a:cubicBezTo>
                <a:cubicBezTo>
                  <a:pt x="19834" y="10517"/>
                  <a:pt x="19755" y="11162"/>
                  <a:pt x="19720" y="11453"/>
                </a:cubicBezTo>
                <a:cubicBezTo>
                  <a:pt x="19700" y="11301"/>
                  <a:pt x="19731" y="11161"/>
                  <a:pt x="19748" y="11022"/>
                </a:cubicBezTo>
                <a:cubicBezTo>
                  <a:pt x="19731" y="11072"/>
                  <a:pt x="19703" y="10932"/>
                  <a:pt x="19706" y="10780"/>
                </a:cubicBezTo>
                <a:cubicBezTo>
                  <a:pt x="19738" y="10591"/>
                  <a:pt x="19745" y="10755"/>
                  <a:pt x="19766" y="10490"/>
                </a:cubicBezTo>
                <a:cubicBezTo>
                  <a:pt x="19752" y="10351"/>
                  <a:pt x="19734" y="10771"/>
                  <a:pt x="19720" y="10518"/>
                </a:cubicBezTo>
                <a:cubicBezTo>
                  <a:pt x="19696" y="10594"/>
                  <a:pt x="19710" y="10692"/>
                  <a:pt x="19693" y="10768"/>
                </a:cubicBezTo>
                <a:cubicBezTo>
                  <a:pt x="19682" y="10793"/>
                  <a:pt x="19675" y="10806"/>
                  <a:pt x="19665" y="10768"/>
                </a:cubicBezTo>
                <a:cubicBezTo>
                  <a:pt x="19668" y="10616"/>
                  <a:pt x="19696" y="10481"/>
                  <a:pt x="19696" y="10329"/>
                </a:cubicBezTo>
                <a:cubicBezTo>
                  <a:pt x="19703" y="10304"/>
                  <a:pt x="19710" y="10339"/>
                  <a:pt x="19717" y="10289"/>
                </a:cubicBezTo>
                <a:cubicBezTo>
                  <a:pt x="19699" y="10567"/>
                  <a:pt x="19754" y="10363"/>
                  <a:pt x="19779" y="10313"/>
                </a:cubicBezTo>
                <a:cubicBezTo>
                  <a:pt x="19792" y="10389"/>
                  <a:pt x="19786" y="10467"/>
                  <a:pt x="19800" y="10542"/>
                </a:cubicBezTo>
                <a:cubicBezTo>
                  <a:pt x="19855" y="10416"/>
                  <a:pt x="19868" y="9962"/>
                  <a:pt x="19920" y="9874"/>
                </a:cubicBezTo>
                <a:cubicBezTo>
                  <a:pt x="19924" y="10038"/>
                  <a:pt x="19876" y="10189"/>
                  <a:pt x="19858" y="10341"/>
                </a:cubicBezTo>
                <a:cubicBezTo>
                  <a:pt x="19882" y="10354"/>
                  <a:pt x="19931" y="10262"/>
                  <a:pt x="19920" y="10047"/>
                </a:cubicBezTo>
                <a:cubicBezTo>
                  <a:pt x="19983" y="10211"/>
                  <a:pt x="20049" y="9847"/>
                  <a:pt x="20111" y="9632"/>
                </a:cubicBezTo>
                <a:cubicBezTo>
                  <a:pt x="20077" y="9493"/>
                  <a:pt x="20031" y="9833"/>
                  <a:pt x="19993" y="9946"/>
                </a:cubicBezTo>
                <a:cubicBezTo>
                  <a:pt x="20018" y="9517"/>
                  <a:pt x="20097" y="9404"/>
                  <a:pt x="20139" y="9644"/>
                </a:cubicBezTo>
                <a:cubicBezTo>
                  <a:pt x="20191" y="9417"/>
                  <a:pt x="20242" y="9214"/>
                  <a:pt x="20291" y="9390"/>
                </a:cubicBezTo>
                <a:cubicBezTo>
                  <a:pt x="20450" y="8809"/>
                  <a:pt x="20601" y="9000"/>
                  <a:pt x="20760" y="8532"/>
                </a:cubicBezTo>
                <a:cubicBezTo>
                  <a:pt x="20729" y="8318"/>
                  <a:pt x="20691" y="8458"/>
                  <a:pt x="20660" y="8142"/>
                </a:cubicBezTo>
                <a:cubicBezTo>
                  <a:pt x="20622" y="8218"/>
                  <a:pt x="20585" y="8205"/>
                  <a:pt x="20550" y="7964"/>
                </a:cubicBezTo>
                <a:cubicBezTo>
                  <a:pt x="20540" y="8028"/>
                  <a:pt x="20543" y="8091"/>
                  <a:pt x="20536" y="8142"/>
                </a:cubicBezTo>
                <a:cubicBezTo>
                  <a:pt x="20512" y="7838"/>
                  <a:pt x="20480" y="8116"/>
                  <a:pt x="20453" y="7977"/>
                </a:cubicBezTo>
                <a:cubicBezTo>
                  <a:pt x="20439" y="7863"/>
                  <a:pt x="20456" y="7776"/>
                  <a:pt x="20473" y="7674"/>
                </a:cubicBezTo>
                <a:cubicBezTo>
                  <a:pt x="20442" y="7485"/>
                  <a:pt x="20405" y="7697"/>
                  <a:pt x="20370" y="7634"/>
                </a:cubicBezTo>
                <a:cubicBezTo>
                  <a:pt x="20346" y="7520"/>
                  <a:pt x="20384" y="7434"/>
                  <a:pt x="20367" y="7320"/>
                </a:cubicBezTo>
                <a:cubicBezTo>
                  <a:pt x="20318" y="7181"/>
                  <a:pt x="20287" y="7523"/>
                  <a:pt x="20229" y="7586"/>
                </a:cubicBezTo>
                <a:cubicBezTo>
                  <a:pt x="20211" y="7333"/>
                  <a:pt x="20280" y="7156"/>
                  <a:pt x="20305" y="7042"/>
                </a:cubicBezTo>
                <a:cubicBezTo>
                  <a:pt x="20294" y="7029"/>
                  <a:pt x="20283" y="6977"/>
                  <a:pt x="20273" y="6889"/>
                </a:cubicBezTo>
                <a:cubicBezTo>
                  <a:pt x="20266" y="6927"/>
                  <a:pt x="20277" y="6979"/>
                  <a:pt x="20281" y="7030"/>
                </a:cubicBezTo>
                <a:cubicBezTo>
                  <a:pt x="20253" y="7131"/>
                  <a:pt x="20239" y="6939"/>
                  <a:pt x="20225" y="7179"/>
                </a:cubicBezTo>
                <a:cubicBezTo>
                  <a:pt x="20215" y="7103"/>
                  <a:pt x="20221" y="7029"/>
                  <a:pt x="20207" y="6953"/>
                </a:cubicBezTo>
                <a:cubicBezTo>
                  <a:pt x="20162" y="7105"/>
                  <a:pt x="20121" y="7052"/>
                  <a:pt x="20076" y="7002"/>
                </a:cubicBezTo>
                <a:cubicBezTo>
                  <a:pt x="20059" y="7103"/>
                  <a:pt x="20059" y="7230"/>
                  <a:pt x="20073" y="7356"/>
                </a:cubicBezTo>
                <a:cubicBezTo>
                  <a:pt x="20059" y="7457"/>
                  <a:pt x="20046" y="7509"/>
                  <a:pt x="20035" y="7521"/>
                </a:cubicBezTo>
                <a:cubicBezTo>
                  <a:pt x="20021" y="7332"/>
                  <a:pt x="20017" y="7155"/>
                  <a:pt x="20010" y="6978"/>
                </a:cubicBezTo>
                <a:cubicBezTo>
                  <a:pt x="20065" y="6927"/>
                  <a:pt x="20146" y="6599"/>
                  <a:pt x="20163" y="6232"/>
                </a:cubicBezTo>
                <a:cubicBezTo>
                  <a:pt x="20242" y="6144"/>
                  <a:pt x="20325" y="6016"/>
                  <a:pt x="20405" y="6180"/>
                </a:cubicBezTo>
                <a:cubicBezTo>
                  <a:pt x="20384" y="5826"/>
                  <a:pt x="20446" y="5953"/>
                  <a:pt x="20477" y="5979"/>
                </a:cubicBezTo>
                <a:cubicBezTo>
                  <a:pt x="20484" y="6168"/>
                  <a:pt x="20443" y="5969"/>
                  <a:pt x="20429" y="6108"/>
                </a:cubicBezTo>
                <a:cubicBezTo>
                  <a:pt x="20463" y="6310"/>
                  <a:pt x="20502" y="5929"/>
                  <a:pt x="20536" y="5878"/>
                </a:cubicBezTo>
                <a:cubicBezTo>
                  <a:pt x="20560" y="5992"/>
                  <a:pt x="20518" y="6095"/>
                  <a:pt x="20553" y="6108"/>
                </a:cubicBezTo>
                <a:cubicBezTo>
                  <a:pt x="20563" y="5804"/>
                  <a:pt x="20653" y="5802"/>
                  <a:pt x="20698" y="5890"/>
                </a:cubicBezTo>
                <a:cubicBezTo>
                  <a:pt x="20740" y="5612"/>
                  <a:pt x="20785" y="5751"/>
                  <a:pt x="20840" y="5624"/>
                </a:cubicBezTo>
                <a:cubicBezTo>
                  <a:pt x="20843" y="5321"/>
                  <a:pt x="20791" y="5549"/>
                  <a:pt x="20774" y="5511"/>
                </a:cubicBezTo>
                <a:cubicBezTo>
                  <a:pt x="20819" y="5334"/>
                  <a:pt x="20933" y="5018"/>
                  <a:pt x="21009" y="5334"/>
                </a:cubicBezTo>
                <a:cubicBezTo>
                  <a:pt x="21068" y="4968"/>
                  <a:pt x="21254" y="5360"/>
                  <a:pt x="21271" y="4577"/>
                </a:cubicBezTo>
                <a:cubicBezTo>
                  <a:pt x="21320" y="4691"/>
                  <a:pt x="21337" y="4301"/>
                  <a:pt x="21375" y="4440"/>
                </a:cubicBezTo>
                <a:cubicBezTo>
                  <a:pt x="21375" y="4592"/>
                  <a:pt x="21351" y="4540"/>
                  <a:pt x="21355" y="4742"/>
                </a:cubicBezTo>
                <a:cubicBezTo>
                  <a:pt x="21462" y="4451"/>
                  <a:pt x="21566" y="4007"/>
                  <a:pt x="21576" y="3401"/>
                </a:cubicBezTo>
                <a:cubicBezTo>
                  <a:pt x="21552" y="3262"/>
                  <a:pt x="21510" y="3112"/>
                  <a:pt x="21520" y="2897"/>
                </a:cubicBezTo>
                <a:cubicBezTo>
                  <a:pt x="21465" y="2682"/>
                  <a:pt x="21379" y="2733"/>
                  <a:pt x="21365" y="2164"/>
                </a:cubicBezTo>
                <a:cubicBezTo>
                  <a:pt x="21337" y="2417"/>
                  <a:pt x="21289" y="2301"/>
                  <a:pt x="21282" y="2579"/>
                </a:cubicBezTo>
                <a:cubicBezTo>
                  <a:pt x="21293" y="2630"/>
                  <a:pt x="21299" y="2540"/>
                  <a:pt x="21309" y="2502"/>
                </a:cubicBezTo>
                <a:cubicBezTo>
                  <a:pt x="21320" y="2679"/>
                  <a:pt x="21306" y="2619"/>
                  <a:pt x="21289" y="2720"/>
                </a:cubicBezTo>
                <a:cubicBezTo>
                  <a:pt x="21272" y="2543"/>
                  <a:pt x="21254" y="2493"/>
                  <a:pt x="21237" y="2519"/>
                </a:cubicBezTo>
                <a:cubicBezTo>
                  <a:pt x="21220" y="2417"/>
                  <a:pt x="21227" y="2314"/>
                  <a:pt x="21247" y="2212"/>
                </a:cubicBezTo>
                <a:cubicBezTo>
                  <a:pt x="21230" y="2175"/>
                  <a:pt x="21213" y="2215"/>
                  <a:pt x="21213" y="2341"/>
                </a:cubicBezTo>
                <a:cubicBezTo>
                  <a:pt x="21175" y="2013"/>
                  <a:pt x="21081" y="2278"/>
                  <a:pt x="21016" y="2442"/>
                </a:cubicBezTo>
                <a:cubicBezTo>
                  <a:pt x="20947" y="2025"/>
                  <a:pt x="20868" y="2594"/>
                  <a:pt x="20792" y="2897"/>
                </a:cubicBezTo>
                <a:lnTo>
                  <a:pt x="20778" y="2797"/>
                </a:lnTo>
                <a:cubicBezTo>
                  <a:pt x="20812" y="2329"/>
                  <a:pt x="20884" y="2314"/>
                  <a:pt x="20922" y="2011"/>
                </a:cubicBezTo>
                <a:cubicBezTo>
                  <a:pt x="20912" y="1872"/>
                  <a:pt x="20895" y="1986"/>
                  <a:pt x="20884" y="1822"/>
                </a:cubicBezTo>
                <a:cubicBezTo>
                  <a:pt x="20770" y="2289"/>
                  <a:pt x="20705" y="2114"/>
                  <a:pt x="20594" y="2430"/>
                </a:cubicBezTo>
                <a:cubicBezTo>
                  <a:pt x="20591" y="2379"/>
                  <a:pt x="20595" y="2340"/>
                  <a:pt x="20588" y="2289"/>
                </a:cubicBezTo>
                <a:cubicBezTo>
                  <a:pt x="20629" y="2238"/>
                  <a:pt x="20688" y="2025"/>
                  <a:pt x="20708" y="1798"/>
                </a:cubicBezTo>
                <a:cubicBezTo>
                  <a:pt x="20695" y="1659"/>
                  <a:pt x="20674" y="1811"/>
                  <a:pt x="20656" y="1697"/>
                </a:cubicBezTo>
                <a:cubicBezTo>
                  <a:pt x="20663" y="1886"/>
                  <a:pt x="20647" y="1923"/>
                  <a:pt x="20626" y="1810"/>
                </a:cubicBezTo>
                <a:cubicBezTo>
                  <a:pt x="20629" y="1936"/>
                  <a:pt x="20629" y="2050"/>
                  <a:pt x="20622" y="2164"/>
                </a:cubicBezTo>
                <a:cubicBezTo>
                  <a:pt x="20584" y="2063"/>
                  <a:pt x="20498" y="2213"/>
                  <a:pt x="20515" y="2567"/>
                </a:cubicBezTo>
                <a:cubicBezTo>
                  <a:pt x="20498" y="2706"/>
                  <a:pt x="20508" y="2291"/>
                  <a:pt x="20481" y="2430"/>
                </a:cubicBezTo>
                <a:cubicBezTo>
                  <a:pt x="20477" y="2341"/>
                  <a:pt x="20509" y="2341"/>
                  <a:pt x="20498" y="2164"/>
                </a:cubicBezTo>
                <a:cubicBezTo>
                  <a:pt x="20470" y="2139"/>
                  <a:pt x="20446" y="2465"/>
                  <a:pt x="20453" y="2591"/>
                </a:cubicBezTo>
                <a:cubicBezTo>
                  <a:pt x="20435" y="2654"/>
                  <a:pt x="20442" y="2365"/>
                  <a:pt x="20425" y="2277"/>
                </a:cubicBezTo>
                <a:cubicBezTo>
                  <a:pt x="20390" y="2391"/>
                  <a:pt x="20411" y="2542"/>
                  <a:pt x="20387" y="2656"/>
                </a:cubicBezTo>
                <a:cubicBezTo>
                  <a:pt x="20370" y="2757"/>
                  <a:pt x="20366" y="2516"/>
                  <a:pt x="20377" y="2478"/>
                </a:cubicBezTo>
                <a:cubicBezTo>
                  <a:pt x="20349" y="2390"/>
                  <a:pt x="20356" y="2669"/>
                  <a:pt x="20349" y="2732"/>
                </a:cubicBezTo>
                <a:cubicBezTo>
                  <a:pt x="20342" y="2719"/>
                  <a:pt x="20315" y="2593"/>
                  <a:pt x="20311" y="2454"/>
                </a:cubicBezTo>
                <a:cubicBezTo>
                  <a:pt x="20328" y="2290"/>
                  <a:pt x="20342" y="2354"/>
                  <a:pt x="20359" y="2253"/>
                </a:cubicBezTo>
                <a:cubicBezTo>
                  <a:pt x="20321" y="2088"/>
                  <a:pt x="20305" y="2402"/>
                  <a:pt x="20305" y="2591"/>
                </a:cubicBezTo>
                <a:cubicBezTo>
                  <a:pt x="20260" y="2616"/>
                  <a:pt x="20218" y="2632"/>
                  <a:pt x="20183" y="2986"/>
                </a:cubicBezTo>
                <a:cubicBezTo>
                  <a:pt x="20152" y="2859"/>
                  <a:pt x="20190" y="2758"/>
                  <a:pt x="20173" y="2631"/>
                </a:cubicBezTo>
                <a:cubicBezTo>
                  <a:pt x="20201" y="2568"/>
                  <a:pt x="20229" y="2529"/>
                  <a:pt x="20253" y="2478"/>
                </a:cubicBezTo>
                <a:cubicBezTo>
                  <a:pt x="20229" y="2289"/>
                  <a:pt x="20232" y="2111"/>
                  <a:pt x="20259" y="1947"/>
                </a:cubicBezTo>
                <a:cubicBezTo>
                  <a:pt x="20242" y="1845"/>
                  <a:pt x="20225" y="1949"/>
                  <a:pt x="20225" y="2075"/>
                </a:cubicBezTo>
                <a:cubicBezTo>
                  <a:pt x="20222" y="1861"/>
                  <a:pt x="20194" y="2051"/>
                  <a:pt x="20187" y="1785"/>
                </a:cubicBezTo>
                <a:cubicBezTo>
                  <a:pt x="20152" y="2026"/>
                  <a:pt x="20118" y="2011"/>
                  <a:pt x="20069" y="2011"/>
                </a:cubicBezTo>
                <a:cubicBezTo>
                  <a:pt x="20059" y="1885"/>
                  <a:pt x="20103" y="1797"/>
                  <a:pt x="20114" y="1987"/>
                </a:cubicBezTo>
                <a:cubicBezTo>
                  <a:pt x="20121" y="1962"/>
                  <a:pt x="20117" y="1924"/>
                  <a:pt x="20114" y="1898"/>
                </a:cubicBezTo>
                <a:lnTo>
                  <a:pt x="20128" y="1810"/>
                </a:lnTo>
                <a:cubicBezTo>
                  <a:pt x="20104" y="1645"/>
                  <a:pt x="20077" y="1811"/>
                  <a:pt x="20049" y="1874"/>
                </a:cubicBezTo>
                <a:cubicBezTo>
                  <a:pt x="20039" y="1697"/>
                  <a:pt x="20055" y="1519"/>
                  <a:pt x="20042" y="1342"/>
                </a:cubicBezTo>
                <a:cubicBezTo>
                  <a:pt x="20028" y="1519"/>
                  <a:pt x="20028" y="1432"/>
                  <a:pt x="20000" y="1596"/>
                </a:cubicBezTo>
                <a:cubicBezTo>
                  <a:pt x="19976" y="1482"/>
                  <a:pt x="19987" y="1380"/>
                  <a:pt x="19969" y="1266"/>
                </a:cubicBezTo>
                <a:cubicBezTo>
                  <a:pt x="19956" y="1329"/>
                  <a:pt x="19955" y="1404"/>
                  <a:pt x="19948" y="1479"/>
                </a:cubicBezTo>
                <a:cubicBezTo>
                  <a:pt x="19931" y="1391"/>
                  <a:pt x="19948" y="1303"/>
                  <a:pt x="19924" y="1201"/>
                </a:cubicBezTo>
                <a:cubicBezTo>
                  <a:pt x="19886" y="1302"/>
                  <a:pt x="19848" y="1266"/>
                  <a:pt x="19806" y="1254"/>
                </a:cubicBezTo>
                <a:cubicBezTo>
                  <a:pt x="19793" y="1052"/>
                  <a:pt x="19824" y="1141"/>
                  <a:pt x="19844" y="952"/>
                </a:cubicBezTo>
                <a:cubicBezTo>
                  <a:pt x="19824" y="838"/>
                  <a:pt x="19803" y="1102"/>
                  <a:pt x="19786" y="887"/>
                </a:cubicBezTo>
                <a:cubicBezTo>
                  <a:pt x="19786" y="963"/>
                  <a:pt x="19769" y="1024"/>
                  <a:pt x="19776" y="1113"/>
                </a:cubicBezTo>
                <a:cubicBezTo>
                  <a:pt x="19683" y="923"/>
                  <a:pt x="19582" y="1329"/>
                  <a:pt x="19489" y="1177"/>
                </a:cubicBezTo>
                <a:cubicBezTo>
                  <a:pt x="19482" y="1240"/>
                  <a:pt x="19496" y="1303"/>
                  <a:pt x="19499" y="1367"/>
                </a:cubicBezTo>
                <a:cubicBezTo>
                  <a:pt x="19485" y="1480"/>
                  <a:pt x="19468" y="1568"/>
                  <a:pt x="19455" y="1568"/>
                </a:cubicBezTo>
                <a:cubicBezTo>
                  <a:pt x="19434" y="860"/>
                  <a:pt x="19323" y="1735"/>
                  <a:pt x="19271" y="1596"/>
                </a:cubicBezTo>
                <a:cubicBezTo>
                  <a:pt x="19292" y="964"/>
                  <a:pt x="19361" y="1153"/>
                  <a:pt x="19413" y="887"/>
                </a:cubicBezTo>
                <a:cubicBezTo>
                  <a:pt x="19385" y="748"/>
                  <a:pt x="19350" y="1050"/>
                  <a:pt x="19343" y="734"/>
                </a:cubicBezTo>
                <a:lnTo>
                  <a:pt x="19303" y="988"/>
                </a:lnTo>
                <a:cubicBezTo>
                  <a:pt x="19285" y="899"/>
                  <a:pt x="19292" y="826"/>
                  <a:pt x="19285" y="762"/>
                </a:cubicBezTo>
                <a:cubicBezTo>
                  <a:pt x="19302" y="762"/>
                  <a:pt x="19320" y="572"/>
                  <a:pt x="19337" y="686"/>
                </a:cubicBezTo>
                <a:cubicBezTo>
                  <a:pt x="19330" y="484"/>
                  <a:pt x="19354" y="569"/>
                  <a:pt x="19357" y="380"/>
                </a:cubicBezTo>
                <a:cubicBezTo>
                  <a:pt x="19333" y="26"/>
                  <a:pt x="19295" y="811"/>
                  <a:pt x="19267" y="432"/>
                </a:cubicBezTo>
                <a:cubicBezTo>
                  <a:pt x="19236" y="672"/>
                  <a:pt x="19205" y="925"/>
                  <a:pt x="19178" y="1165"/>
                </a:cubicBezTo>
                <a:cubicBezTo>
                  <a:pt x="19150" y="1039"/>
                  <a:pt x="19164" y="924"/>
                  <a:pt x="19178" y="811"/>
                </a:cubicBezTo>
                <a:cubicBezTo>
                  <a:pt x="19160" y="571"/>
                  <a:pt x="19136" y="736"/>
                  <a:pt x="19116" y="698"/>
                </a:cubicBezTo>
                <a:cubicBezTo>
                  <a:pt x="19119" y="812"/>
                  <a:pt x="19113" y="927"/>
                  <a:pt x="19085" y="1040"/>
                </a:cubicBezTo>
                <a:cubicBezTo>
                  <a:pt x="19099" y="1091"/>
                  <a:pt x="19113" y="951"/>
                  <a:pt x="19123" y="1141"/>
                </a:cubicBezTo>
                <a:cubicBezTo>
                  <a:pt x="19102" y="1242"/>
                  <a:pt x="19081" y="1239"/>
                  <a:pt x="19060" y="1113"/>
                </a:cubicBezTo>
                <a:lnTo>
                  <a:pt x="18998" y="1491"/>
                </a:lnTo>
                <a:cubicBezTo>
                  <a:pt x="18988" y="1226"/>
                  <a:pt x="19012" y="1291"/>
                  <a:pt x="18967" y="1266"/>
                </a:cubicBezTo>
                <a:cubicBezTo>
                  <a:pt x="18936" y="1139"/>
                  <a:pt x="18984" y="1026"/>
                  <a:pt x="18956" y="899"/>
                </a:cubicBezTo>
                <a:cubicBezTo>
                  <a:pt x="18946" y="1329"/>
                  <a:pt x="18908" y="1190"/>
                  <a:pt x="18867" y="1544"/>
                </a:cubicBezTo>
                <a:cubicBezTo>
                  <a:pt x="18829" y="1455"/>
                  <a:pt x="18788" y="1445"/>
                  <a:pt x="18750" y="1318"/>
                </a:cubicBezTo>
                <a:cubicBezTo>
                  <a:pt x="18719" y="1735"/>
                  <a:pt x="18680" y="1808"/>
                  <a:pt x="18635" y="2035"/>
                </a:cubicBezTo>
                <a:cubicBezTo>
                  <a:pt x="18604" y="1909"/>
                  <a:pt x="18656" y="1811"/>
                  <a:pt x="18649" y="1685"/>
                </a:cubicBezTo>
                <a:cubicBezTo>
                  <a:pt x="18590" y="1710"/>
                  <a:pt x="18528" y="2304"/>
                  <a:pt x="18497" y="2607"/>
                </a:cubicBezTo>
                <a:cubicBezTo>
                  <a:pt x="18559" y="2734"/>
                  <a:pt x="18581" y="2136"/>
                  <a:pt x="18622" y="2035"/>
                </a:cubicBezTo>
                <a:cubicBezTo>
                  <a:pt x="18632" y="2111"/>
                  <a:pt x="18632" y="2190"/>
                  <a:pt x="18625" y="2253"/>
                </a:cubicBezTo>
                <a:cubicBezTo>
                  <a:pt x="18642" y="2341"/>
                  <a:pt x="18670" y="2062"/>
                  <a:pt x="18653" y="1999"/>
                </a:cubicBezTo>
                <a:cubicBezTo>
                  <a:pt x="18708" y="2353"/>
                  <a:pt x="18819" y="1317"/>
                  <a:pt x="18892" y="1810"/>
                </a:cubicBezTo>
                <a:cubicBezTo>
                  <a:pt x="18843" y="2328"/>
                  <a:pt x="18742" y="2340"/>
                  <a:pt x="18677" y="2277"/>
                </a:cubicBezTo>
                <a:cubicBezTo>
                  <a:pt x="18632" y="2883"/>
                  <a:pt x="18542" y="2819"/>
                  <a:pt x="18459" y="2857"/>
                </a:cubicBezTo>
                <a:cubicBezTo>
                  <a:pt x="18483" y="2592"/>
                  <a:pt x="18498" y="2404"/>
                  <a:pt x="18504" y="2075"/>
                </a:cubicBezTo>
                <a:cubicBezTo>
                  <a:pt x="18484" y="2265"/>
                  <a:pt x="18470" y="2178"/>
                  <a:pt x="18449" y="2329"/>
                </a:cubicBezTo>
                <a:cubicBezTo>
                  <a:pt x="18394" y="1836"/>
                  <a:pt x="18366" y="2570"/>
                  <a:pt x="18314" y="2140"/>
                </a:cubicBezTo>
                <a:cubicBezTo>
                  <a:pt x="18252" y="2342"/>
                  <a:pt x="18272" y="2291"/>
                  <a:pt x="18214" y="2418"/>
                </a:cubicBezTo>
                <a:cubicBezTo>
                  <a:pt x="18231" y="2506"/>
                  <a:pt x="18211" y="2568"/>
                  <a:pt x="18217" y="2643"/>
                </a:cubicBezTo>
                <a:cubicBezTo>
                  <a:pt x="18200" y="2707"/>
                  <a:pt x="18183" y="2644"/>
                  <a:pt x="18166" y="2809"/>
                </a:cubicBezTo>
                <a:cubicBezTo>
                  <a:pt x="18134" y="2632"/>
                  <a:pt x="18173" y="2530"/>
                  <a:pt x="18193" y="2543"/>
                </a:cubicBezTo>
                <a:cubicBezTo>
                  <a:pt x="18186" y="2341"/>
                  <a:pt x="18110" y="2582"/>
                  <a:pt x="18114" y="2784"/>
                </a:cubicBezTo>
                <a:cubicBezTo>
                  <a:pt x="18086" y="2759"/>
                  <a:pt x="18058" y="2933"/>
                  <a:pt x="18034" y="2668"/>
                </a:cubicBezTo>
                <a:cubicBezTo>
                  <a:pt x="18000" y="2630"/>
                  <a:pt x="17958" y="3085"/>
                  <a:pt x="17924" y="2933"/>
                </a:cubicBezTo>
                <a:cubicBezTo>
                  <a:pt x="17900" y="2681"/>
                  <a:pt x="17941" y="2440"/>
                  <a:pt x="17962" y="2200"/>
                </a:cubicBezTo>
                <a:cubicBezTo>
                  <a:pt x="17913" y="2213"/>
                  <a:pt x="17892" y="2578"/>
                  <a:pt x="17827" y="2502"/>
                </a:cubicBezTo>
                <a:cubicBezTo>
                  <a:pt x="17806" y="2326"/>
                  <a:pt x="17820" y="2288"/>
                  <a:pt x="17792" y="2313"/>
                </a:cubicBezTo>
                <a:cubicBezTo>
                  <a:pt x="17768" y="2477"/>
                  <a:pt x="17831" y="2378"/>
                  <a:pt x="17810" y="2543"/>
                </a:cubicBezTo>
                <a:cubicBezTo>
                  <a:pt x="17827" y="2568"/>
                  <a:pt x="17848" y="2594"/>
                  <a:pt x="17868" y="2519"/>
                </a:cubicBezTo>
                <a:cubicBezTo>
                  <a:pt x="17875" y="2746"/>
                  <a:pt x="17868" y="2721"/>
                  <a:pt x="17906" y="2708"/>
                </a:cubicBezTo>
                <a:cubicBezTo>
                  <a:pt x="17910" y="2771"/>
                  <a:pt x="17897" y="2822"/>
                  <a:pt x="17890" y="2885"/>
                </a:cubicBezTo>
                <a:cubicBezTo>
                  <a:pt x="17872" y="2961"/>
                  <a:pt x="17858" y="2629"/>
                  <a:pt x="17841" y="2680"/>
                </a:cubicBezTo>
                <a:cubicBezTo>
                  <a:pt x="17841" y="2756"/>
                  <a:pt x="17823" y="2833"/>
                  <a:pt x="17830" y="2909"/>
                </a:cubicBezTo>
                <a:cubicBezTo>
                  <a:pt x="17810" y="2972"/>
                  <a:pt x="17789" y="2872"/>
                  <a:pt x="17768" y="2885"/>
                </a:cubicBezTo>
                <a:cubicBezTo>
                  <a:pt x="17758" y="2759"/>
                  <a:pt x="17765" y="2721"/>
                  <a:pt x="17782" y="2708"/>
                </a:cubicBezTo>
                <a:cubicBezTo>
                  <a:pt x="17793" y="2670"/>
                  <a:pt x="17786" y="2782"/>
                  <a:pt x="17800" y="2845"/>
                </a:cubicBezTo>
                <a:cubicBezTo>
                  <a:pt x="17803" y="2718"/>
                  <a:pt x="17813" y="2593"/>
                  <a:pt x="17796" y="2454"/>
                </a:cubicBezTo>
                <a:cubicBezTo>
                  <a:pt x="17703" y="3137"/>
                  <a:pt x="17616" y="3100"/>
                  <a:pt x="17527" y="3429"/>
                </a:cubicBezTo>
                <a:cubicBezTo>
                  <a:pt x="17520" y="3366"/>
                  <a:pt x="17510" y="3299"/>
                  <a:pt x="17516" y="3236"/>
                </a:cubicBezTo>
                <a:cubicBezTo>
                  <a:pt x="17510" y="3375"/>
                  <a:pt x="17440" y="3617"/>
                  <a:pt x="17395" y="3642"/>
                </a:cubicBezTo>
                <a:cubicBezTo>
                  <a:pt x="17392" y="3415"/>
                  <a:pt x="17461" y="3314"/>
                  <a:pt x="17457" y="3175"/>
                </a:cubicBezTo>
                <a:cubicBezTo>
                  <a:pt x="17474" y="3377"/>
                  <a:pt x="17492" y="3274"/>
                  <a:pt x="17465" y="3135"/>
                </a:cubicBezTo>
                <a:cubicBezTo>
                  <a:pt x="17392" y="3337"/>
                  <a:pt x="17323" y="3425"/>
                  <a:pt x="17267" y="3413"/>
                </a:cubicBezTo>
                <a:cubicBezTo>
                  <a:pt x="17247" y="3110"/>
                  <a:pt x="17337" y="3238"/>
                  <a:pt x="17337" y="2909"/>
                </a:cubicBezTo>
                <a:cubicBezTo>
                  <a:pt x="17313" y="2909"/>
                  <a:pt x="17302" y="2820"/>
                  <a:pt x="17288" y="3022"/>
                </a:cubicBezTo>
                <a:cubicBezTo>
                  <a:pt x="17205" y="2782"/>
                  <a:pt x="17050" y="3441"/>
                  <a:pt x="16960" y="3530"/>
                </a:cubicBezTo>
                <a:cubicBezTo>
                  <a:pt x="16943" y="3403"/>
                  <a:pt x="17012" y="3314"/>
                  <a:pt x="16978" y="3187"/>
                </a:cubicBezTo>
                <a:cubicBezTo>
                  <a:pt x="16964" y="3427"/>
                  <a:pt x="16928" y="3503"/>
                  <a:pt x="16901" y="3554"/>
                </a:cubicBezTo>
                <a:cubicBezTo>
                  <a:pt x="16918" y="3604"/>
                  <a:pt x="16939" y="3681"/>
                  <a:pt x="16960" y="3618"/>
                </a:cubicBezTo>
                <a:cubicBezTo>
                  <a:pt x="16963" y="3669"/>
                  <a:pt x="16957" y="3705"/>
                  <a:pt x="16964" y="3755"/>
                </a:cubicBezTo>
                <a:cubicBezTo>
                  <a:pt x="16926" y="3907"/>
                  <a:pt x="16887" y="3580"/>
                  <a:pt x="16846" y="3896"/>
                </a:cubicBezTo>
                <a:cubicBezTo>
                  <a:pt x="16836" y="3820"/>
                  <a:pt x="16842" y="3742"/>
                  <a:pt x="16828" y="3667"/>
                </a:cubicBezTo>
                <a:cubicBezTo>
                  <a:pt x="16797" y="3869"/>
                  <a:pt x="16766" y="3719"/>
                  <a:pt x="16735" y="3808"/>
                </a:cubicBezTo>
                <a:cubicBezTo>
                  <a:pt x="16725" y="3732"/>
                  <a:pt x="16725" y="3654"/>
                  <a:pt x="16732" y="3578"/>
                </a:cubicBezTo>
                <a:cubicBezTo>
                  <a:pt x="16715" y="3515"/>
                  <a:pt x="16701" y="3707"/>
                  <a:pt x="16687" y="3530"/>
                </a:cubicBezTo>
                <a:cubicBezTo>
                  <a:pt x="16673" y="3580"/>
                  <a:pt x="16676" y="3644"/>
                  <a:pt x="16683" y="3707"/>
                </a:cubicBezTo>
                <a:cubicBezTo>
                  <a:pt x="16562" y="3644"/>
                  <a:pt x="16483" y="3719"/>
                  <a:pt x="16365" y="3808"/>
                </a:cubicBezTo>
                <a:cubicBezTo>
                  <a:pt x="16355" y="3719"/>
                  <a:pt x="16362" y="3630"/>
                  <a:pt x="16379" y="3554"/>
                </a:cubicBezTo>
                <a:cubicBezTo>
                  <a:pt x="16359" y="3529"/>
                  <a:pt x="16338" y="3628"/>
                  <a:pt x="16321" y="3578"/>
                </a:cubicBezTo>
                <a:cubicBezTo>
                  <a:pt x="16290" y="3679"/>
                  <a:pt x="16331" y="3819"/>
                  <a:pt x="16303" y="3920"/>
                </a:cubicBezTo>
                <a:cubicBezTo>
                  <a:pt x="16276" y="3731"/>
                  <a:pt x="16245" y="3808"/>
                  <a:pt x="16214" y="3985"/>
                </a:cubicBezTo>
                <a:cubicBezTo>
                  <a:pt x="16196" y="3884"/>
                  <a:pt x="16210" y="3808"/>
                  <a:pt x="16189" y="3707"/>
                </a:cubicBezTo>
                <a:cubicBezTo>
                  <a:pt x="16176" y="3808"/>
                  <a:pt x="16193" y="3908"/>
                  <a:pt x="16179" y="4009"/>
                </a:cubicBezTo>
                <a:cubicBezTo>
                  <a:pt x="16145" y="3756"/>
                  <a:pt x="16151" y="4035"/>
                  <a:pt x="16100" y="4073"/>
                </a:cubicBezTo>
                <a:cubicBezTo>
                  <a:pt x="16082" y="3985"/>
                  <a:pt x="16099" y="3893"/>
                  <a:pt x="16078" y="3791"/>
                </a:cubicBezTo>
                <a:cubicBezTo>
                  <a:pt x="16071" y="3867"/>
                  <a:pt x="16072" y="3945"/>
                  <a:pt x="16082" y="4021"/>
                </a:cubicBezTo>
                <a:cubicBezTo>
                  <a:pt x="16041" y="4147"/>
                  <a:pt x="15954" y="3833"/>
                  <a:pt x="15954" y="3530"/>
                </a:cubicBezTo>
                <a:cubicBezTo>
                  <a:pt x="15892" y="3694"/>
                  <a:pt x="16002" y="3808"/>
                  <a:pt x="15964" y="4073"/>
                </a:cubicBezTo>
                <a:cubicBezTo>
                  <a:pt x="15940" y="4061"/>
                  <a:pt x="15951" y="3945"/>
                  <a:pt x="15920" y="3832"/>
                </a:cubicBezTo>
                <a:cubicBezTo>
                  <a:pt x="15889" y="3996"/>
                  <a:pt x="15854" y="3817"/>
                  <a:pt x="15840" y="4158"/>
                </a:cubicBezTo>
                <a:cubicBezTo>
                  <a:pt x="15813" y="4158"/>
                  <a:pt x="15778" y="4186"/>
                  <a:pt x="15771" y="3908"/>
                </a:cubicBezTo>
                <a:lnTo>
                  <a:pt x="15737" y="4122"/>
                </a:lnTo>
                <a:cubicBezTo>
                  <a:pt x="15757" y="4362"/>
                  <a:pt x="15744" y="3933"/>
                  <a:pt x="15768" y="4186"/>
                </a:cubicBezTo>
                <a:cubicBezTo>
                  <a:pt x="15747" y="4502"/>
                  <a:pt x="15654" y="4261"/>
                  <a:pt x="15595" y="4476"/>
                </a:cubicBezTo>
                <a:cubicBezTo>
                  <a:pt x="15605" y="4299"/>
                  <a:pt x="15602" y="4149"/>
                  <a:pt x="15633" y="4085"/>
                </a:cubicBezTo>
                <a:cubicBezTo>
                  <a:pt x="15588" y="3833"/>
                  <a:pt x="15578" y="4414"/>
                  <a:pt x="15529" y="4452"/>
                </a:cubicBezTo>
                <a:cubicBezTo>
                  <a:pt x="15502" y="4161"/>
                  <a:pt x="15471" y="4411"/>
                  <a:pt x="15439" y="4512"/>
                </a:cubicBezTo>
                <a:cubicBezTo>
                  <a:pt x="15405" y="4247"/>
                  <a:pt x="15367" y="4361"/>
                  <a:pt x="15329" y="4424"/>
                </a:cubicBezTo>
                <a:cubicBezTo>
                  <a:pt x="15322" y="4234"/>
                  <a:pt x="15364" y="4361"/>
                  <a:pt x="15377" y="4222"/>
                </a:cubicBezTo>
                <a:cubicBezTo>
                  <a:pt x="15364" y="4083"/>
                  <a:pt x="15394" y="3959"/>
                  <a:pt x="15388" y="3820"/>
                </a:cubicBezTo>
                <a:cubicBezTo>
                  <a:pt x="15350" y="4085"/>
                  <a:pt x="15298" y="4122"/>
                  <a:pt x="15263" y="4400"/>
                </a:cubicBezTo>
                <a:cubicBezTo>
                  <a:pt x="15253" y="4311"/>
                  <a:pt x="15239" y="4387"/>
                  <a:pt x="15212" y="4299"/>
                </a:cubicBezTo>
                <a:cubicBezTo>
                  <a:pt x="15201" y="4034"/>
                  <a:pt x="15291" y="4260"/>
                  <a:pt x="15243" y="3945"/>
                </a:cubicBezTo>
                <a:cubicBezTo>
                  <a:pt x="15264" y="3780"/>
                  <a:pt x="15281" y="4008"/>
                  <a:pt x="15301" y="3844"/>
                </a:cubicBezTo>
                <a:cubicBezTo>
                  <a:pt x="15284" y="3629"/>
                  <a:pt x="15225" y="3982"/>
                  <a:pt x="15232" y="3679"/>
                </a:cubicBezTo>
                <a:cubicBezTo>
                  <a:pt x="15208" y="3830"/>
                  <a:pt x="15188" y="3769"/>
                  <a:pt x="15150" y="3920"/>
                </a:cubicBezTo>
                <a:cubicBezTo>
                  <a:pt x="15153" y="3554"/>
                  <a:pt x="15115" y="3907"/>
                  <a:pt x="15080" y="3667"/>
                </a:cubicBezTo>
                <a:cubicBezTo>
                  <a:pt x="15039" y="3932"/>
                  <a:pt x="15001" y="3846"/>
                  <a:pt x="14963" y="3985"/>
                </a:cubicBezTo>
                <a:cubicBezTo>
                  <a:pt x="14959" y="4174"/>
                  <a:pt x="14991" y="4313"/>
                  <a:pt x="15012" y="4186"/>
                </a:cubicBezTo>
                <a:cubicBezTo>
                  <a:pt x="15008" y="4489"/>
                  <a:pt x="14949" y="4300"/>
                  <a:pt x="14925" y="4287"/>
                </a:cubicBezTo>
                <a:cubicBezTo>
                  <a:pt x="14921" y="4148"/>
                  <a:pt x="14938" y="4010"/>
                  <a:pt x="14949" y="3985"/>
                </a:cubicBezTo>
                <a:cubicBezTo>
                  <a:pt x="14945" y="3833"/>
                  <a:pt x="14925" y="3833"/>
                  <a:pt x="14925" y="3618"/>
                </a:cubicBezTo>
                <a:cubicBezTo>
                  <a:pt x="14921" y="4023"/>
                  <a:pt x="14887" y="3719"/>
                  <a:pt x="14849" y="3997"/>
                </a:cubicBezTo>
                <a:cubicBezTo>
                  <a:pt x="14862" y="4224"/>
                  <a:pt x="14880" y="3970"/>
                  <a:pt x="14894" y="4134"/>
                </a:cubicBezTo>
                <a:cubicBezTo>
                  <a:pt x="14873" y="4159"/>
                  <a:pt x="14849" y="4311"/>
                  <a:pt x="14832" y="4122"/>
                </a:cubicBezTo>
                <a:cubicBezTo>
                  <a:pt x="14825" y="4033"/>
                  <a:pt x="14842" y="4085"/>
                  <a:pt x="14849" y="3997"/>
                </a:cubicBezTo>
                <a:cubicBezTo>
                  <a:pt x="14842" y="3908"/>
                  <a:pt x="14825" y="3944"/>
                  <a:pt x="14832" y="3856"/>
                </a:cubicBezTo>
                <a:cubicBezTo>
                  <a:pt x="14808" y="3717"/>
                  <a:pt x="14821" y="4133"/>
                  <a:pt x="14800" y="3880"/>
                </a:cubicBezTo>
                <a:cubicBezTo>
                  <a:pt x="14804" y="4032"/>
                  <a:pt x="14818" y="4184"/>
                  <a:pt x="14797" y="4323"/>
                </a:cubicBezTo>
                <a:cubicBezTo>
                  <a:pt x="14766" y="4323"/>
                  <a:pt x="14793" y="4171"/>
                  <a:pt x="14773" y="4057"/>
                </a:cubicBezTo>
                <a:cubicBezTo>
                  <a:pt x="14752" y="4146"/>
                  <a:pt x="14759" y="4262"/>
                  <a:pt x="14763" y="4363"/>
                </a:cubicBezTo>
                <a:cubicBezTo>
                  <a:pt x="14752" y="4376"/>
                  <a:pt x="14741" y="4299"/>
                  <a:pt x="14731" y="4400"/>
                </a:cubicBezTo>
                <a:cubicBezTo>
                  <a:pt x="14696" y="4185"/>
                  <a:pt x="14752" y="4022"/>
                  <a:pt x="14728" y="3820"/>
                </a:cubicBezTo>
                <a:cubicBezTo>
                  <a:pt x="14721" y="3933"/>
                  <a:pt x="14707" y="4044"/>
                  <a:pt x="14711" y="4158"/>
                </a:cubicBezTo>
                <a:cubicBezTo>
                  <a:pt x="14690" y="4360"/>
                  <a:pt x="14669" y="3957"/>
                  <a:pt x="14645" y="4235"/>
                </a:cubicBezTo>
                <a:cubicBezTo>
                  <a:pt x="14624" y="4121"/>
                  <a:pt x="14631" y="4022"/>
                  <a:pt x="14617" y="3908"/>
                </a:cubicBezTo>
                <a:cubicBezTo>
                  <a:pt x="14586" y="4085"/>
                  <a:pt x="14559" y="3958"/>
                  <a:pt x="14531" y="3920"/>
                </a:cubicBezTo>
                <a:cubicBezTo>
                  <a:pt x="14514" y="4224"/>
                  <a:pt x="14466" y="4135"/>
                  <a:pt x="14431" y="4110"/>
                </a:cubicBezTo>
                <a:cubicBezTo>
                  <a:pt x="14414" y="4021"/>
                  <a:pt x="14468" y="3945"/>
                  <a:pt x="14434" y="3844"/>
                </a:cubicBezTo>
                <a:cubicBezTo>
                  <a:pt x="14403" y="4109"/>
                  <a:pt x="14372" y="3972"/>
                  <a:pt x="14331" y="3985"/>
                </a:cubicBezTo>
                <a:cubicBezTo>
                  <a:pt x="14303" y="4086"/>
                  <a:pt x="14341" y="4198"/>
                  <a:pt x="14320" y="4299"/>
                </a:cubicBezTo>
                <a:cubicBezTo>
                  <a:pt x="14282" y="4337"/>
                  <a:pt x="14313" y="4034"/>
                  <a:pt x="14286" y="3932"/>
                </a:cubicBezTo>
                <a:cubicBezTo>
                  <a:pt x="14268" y="3932"/>
                  <a:pt x="14258" y="3984"/>
                  <a:pt x="14258" y="4098"/>
                </a:cubicBezTo>
                <a:cubicBezTo>
                  <a:pt x="14196" y="3592"/>
                  <a:pt x="14123" y="4324"/>
                  <a:pt x="14061" y="4033"/>
                </a:cubicBezTo>
                <a:cubicBezTo>
                  <a:pt x="14036" y="4324"/>
                  <a:pt x="14023" y="4275"/>
                  <a:pt x="13982" y="4452"/>
                </a:cubicBezTo>
                <a:cubicBezTo>
                  <a:pt x="13968" y="4452"/>
                  <a:pt x="13961" y="4261"/>
                  <a:pt x="13937" y="4299"/>
                </a:cubicBezTo>
                <a:cubicBezTo>
                  <a:pt x="13930" y="4071"/>
                  <a:pt x="13975" y="4184"/>
                  <a:pt x="13988" y="4045"/>
                </a:cubicBezTo>
                <a:cubicBezTo>
                  <a:pt x="13950" y="3894"/>
                  <a:pt x="13920" y="4070"/>
                  <a:pt x="13892" y="4235"/>
                </a:cubicBezTo>
                <a:cubicBezTo>
                  <a:pt x="13858" y="4146"/>
                  <a:pt x="13875" y="4045"/>
                  <a:pt x="13854" y="3868"/>
                </a:cubicBezTo>
                <a:cubicBezTo>
                  <a:pt x="13830" y="3919"/>
                  <a:pt x="13813" y="3794"/>
                  <a:pt x="13802" y="4021"/>
                </a:cubicBezTo>
                <a:cubicBezTo>
                  <a:pt x="13792" y="3970"/>
                  <a:pt x="13785" y="3907"/>
                  <a:pt x="13778" y="3844"/>
                </a:cubicBezTo>
                <a:cubicBezTo>
                  <a:pt x="13789" y="4084"/>
                  <a:pt x="13715" y="4159"/>
                  <a:pt x="13691" y="3856"/>
                </a:cubicBezTo>
                <a:cubicBezTo>
                  <a:pt x="13670" y="4172"/>
                  <a:pt x="13653" y="4032"/>
                  <a:pt x="13619" y="3957"/>
                </a:cubicBezTo>
                <a:cubicBezTo>
                  <a:pt x="13591" y="4121"/>
                  <a:pt x="13622" y="4020"/>
                  <a:pt x="13629" y="4146"/>
                </a:cubicBezTo>
                <a:cubicBezTo>
                  <a:pt x="13615" y="4260"/>
                  <a:pt x="13602" y="4149"/>
                  <a:pt x="13585" y="4174"/>
                </a:cubicBezTo>
                <a:cubicBezTo>
                  <a:pt x="13560" y="3959"/>
                  <a:pt x="13577" y="3959"/>
                  <a:pt x="13587" y="3820"/>
                </a:cubicBezTo>
                <a:cubicBezTo>
                  <a:pt x="13560" y="3807"/>
                  <a:pt x="13533" y="3755"/>
                  <a:pt x="13505" y="3477"/>
                </a:cubicBezTo>
                <a:cubicBezTo>
                  <a:pt x="13512" y="3427"/>
                  <a:pt x="13518" y="3416"/>
                  <a:pt x="13525" y="3441"/>
                </a:cubicBezTo>
                <a:cubicBezTo>
                  <a:pt x="13522" y="3277"/>
                  <a:pt x="13460" y="3349"/>
                  <a:pt x="13436" y="3324"/>
                </a:cubicBezTo>
                <a:cubicBezTo>
                  <a:pt x="13501" y="3463"/>
                  <a:pt x="13491" y="3755"/>
                  <a:pt x="13553" y="3856"/>
                </a:cubicBezTo>
                <a:cubicBezTo>
                  <a:pt x="13491" y="4222"/>
                  <a:pt x="13488" y="3567"/>
                  <a:pt x="13439" y="3630"/>
                </a:cubicBezTo>
                <a:cubicBezTo>
                  <a:pt x="13439" y="3833"/>
                  <a:pt x="13488" y="4033"/>
                  <a:pt x="13481" y="4222"/>
                </a:cubicBezTo>
                <a:cubicBezTo>
                  <a:pt x="13464" y="4058"/>
                  <a:pt x="13419" y="4071"/>
                  <a:pt x="13405" y="3844"/>
                </a:cubicBezTo>
                <a:cubicBezTo>
                  <a:pt x="13388" y="4033"/>
                  <a:pt x="13384" y="4222"/>
                  <a:pt x="13367" y="4412"/>
                </a:cubicBezTo>
                <a:cubicBezTo>
                  <a:pt x="13377" y="4096"/>
                  <a:pt x="13342" y="4109"/>
                  <a:pt x="13318" y="3945"/>
                </a:cubicBezTo>
                <a:cubicBezTo>
                  <a:pt x="13308" y="3831"/>
                  <a:pt x="13349" y="3716"/>
                  <a:pt x="13322" y="3590"/>
                </a:cubicBezTo>
                <a:cubicBezTo>
                  <a:pt x="13311" y="3729"/>
                  <a:pt x="13304" y="3730"/>
                  <a:pt x="13308" y="3945"/>
                </a:cubicBezTo>
                <a:cubicBezTo>
                  <a:pt x="13291" y="3945"/>
                  <a:pt x="13266" y="3781"/>
                  <a:pt x="13280" y="4021"/>
                </a:cubicBezTo>
                <a:cubicBezTo>
                  <a:pt x="13259" y="4021"/>
                  <a:pt x="13242" y="3880"/>
                  <a:pt x="13222" y="3779"/>
                </a:cubicBezTo>
                <a:cubicBezTo>
                  <a:pt x="13222" y="3640"/>
                  <a:pt x="13284" y="3780"/>
                  <a:pt x="13270" y="3489"/>
                </a:cubicBezTo>
                <a:cubicBezTo>
                  <a:pt x="13235" y="3641"/>
                  <a:pt x="13077" y="3983"/>
                  <a:pt x="13108" y="3477"/>
                </a:cubicBezTo>
                <a:cubicBezTo>
                  <a:pt x="13090" y="3452"/>
                  <a:pt x="13066" y="3666"/>
                  <a:pt x="13048" y="3501"/>
                </a:cubicBezTo>
                <a:cubicBezTo>
                  <a:pt x="13021" y="3918"/>
                  <a:pt x="12952" y="3568"/>
                  <a:pt x="12900" y="3985"/>
                </a:cubicBezTo>
                <a:cubicBezTo>
                  <a:pt x="12893" y="3681"/>
                  <a:pt x="12852" y="3871"/>
                  <a:pt x="12866" y="3618"/>
                </a:cubicBezTo>
                <a:cubicBezTo>
                  <a:pt x="12845" y="3542"/>
                  <a:pt x="12848" y="3845"/>
                  <a:pt x="12817" y="3908"/>
                </a:cubicBezTo>
                <a:cubicBezTo>
                  <a:pt x="12769" y="3870"/>
                  <a:pt x="12721" y="3732"/>
                  <a:pt x="12669" y="3985"/>
                </a:cubicBezTo>
                <a:cubicBezTo>
                  <a:pt x="12662" y="3745"/>
                  <a:pt x="12620" y="3804"/>
                  <a:pt x="12617" y="3969"/>
                </a:cubicBezTo>
                <a:cubicBezTo>
                  <a:pt x="12596" y="3729"/>
                  <a:pt x="12575" y="3883"/>
                  <a:pt x="12558" y="3731"/>
                </a:cubicBezTo>
                <a:cubicBezTo>
                  <a:pt x="12565" y="3883"/>
                  <a:pt x="12572" y="3883"/>
                  <a:pt x="12583" y="4098"/>
                </a:cubicBezTo>
                <a:cubicBezTo>
                  <a:pt x="12555" y="4110"/>
                  <a:pt x="12527" y="3934"/>
                  <a:pt x="12520" y="3808"/>
                </a:cubicBezTo>
                <a:cubicBezTo>
                  <a:pt x="12485" y="3757"/>
                  <a:pt x="12500" y="4057"/>
                  <a:pt x="12455" y="3779"/>
                </a:cubicBezTo>
                <a:cubicBezTo>
                  <a:pt x="12451" y="3855"/>
                  <a:pt x="12461" y="3934"/>
                  <a:pt x="12444" y="3997"/>
                </a:cubicBezTo>
                <a:cubicBezTo>
                  <a:pt x="12475" y="3946"/>
                  <a:pt x="12503" y="4019"/>
                  <a:pt x="12531" y="4158"/>
                </a:cubicBezTo>
                <a:cubicBezTo>
                  <a:pt x="12482" y="4145"/>
                  <a:pt x="12434" y="4110"/>
                  <a:pt x="12385" y="4110"/>
                </a:cubicBezTo>
                <a:cubicBezTo>
                  <a:pt x="12382" y="4072"/>
                  <a:pt x="12385" y="4023"/>
                  <a:pt x="12382" y="3985"/>
                </a:cubicBezTo>
                <a:cubicBezTo>
                  <a:pt x="12403" y="3909"/>
                  <a:pt x="12444" y="4098"/>
                  <a:pt x="12448" y="3820"/>
                </a:cubicBezTo>
                <a:cubicBezTo>
                  <a:pt x="12413" y="3681"/>
                  <a:pt x="12382" y="4021"/>
                  <a:pt x="12337" y="3743"/>
                </a:cubicBezTo>
                <a:cubicBezTo>
                  <a:pt x="12327" y="3806"/>
                  <a:pt x="12320" y="3870"/>
                  <a:pt x="12310" y="3820"/>
                </a:cubicBezTo>
                <a:cubicBezTo>
                  <a:pt x="12306" y="3895"/>
                  <a:pt x="12302" y="3969"/>
                  <a:pt x="12316" y="4045"/>
                </a:cubicBezTo>
                <a:cubicBezTo>
                  <a:pt x="12285" y="4197"/>
                  <a:pt x="12258" y="4020"/>
                  <a:pt x="12230" y="4146"/>
                </a:cubicBezTo>
                <a:cubicBezTo>
                  <a:pt x="12206" y="4057"/>
                  <a:pt x="12223" y="3969"/>
                  <a:pt x="12206" y="3880"/>
                </a:cubicBezTo>
                <a:cubicBezTo>
                  <a:pt x="12178" y="3981"/>
                  <a:pt x="12219" y="4098"/>
                  <a:pt x="12185" y="4085"/>
                </a:cubicBezTo>
                <a:cubicBezTo>
                  <a:pt x="12160" y="3972"/>
                  <a:pt x="12199" y="3869"/>
                  <a:pt x="12168" y="3856"/>
                </a:cubicBezTo>
                <a:cubicBezTo>
                  <a:pt x="12147" y="3932"/>
                  <a:pt x="12168" y="4010"/>
                  <a:pt x="12158" y="4085"/>
                </a:cubicBezTo>
                <a:cubicBezTo>
                  <a:pt x="12061" y="3529"/>
                  <a:pt x="11936" y="4033"/>
                  <a:pt x="11853" y="3755"/>
                </a:cubicBezTo>
                <a:cubicBezTo>
                  <a:pt x="11843" y="3667"/>
                  <a:pt x="11874" y="3578"/>
                  <a:pt x="11871" y="3489"/>
                </a:cubicBezTo>
                <a:cubicBezTo>
                  <a:pt x="11833" y="3401"/>
                  <a:pt x="11795" y="3792"/>
                  <a:pt x="11760" y="3413"/>
                </a:cubicBezTo>
                <a:cubicBezTo>
                  <a:pt x="11754" y="3476"/>
                  <a:pt x="11753" y="3554"/>
                  <a:pt x="11763" y="3642"/>
                </a:cubicBezTo>
                <a:cubicBezTo>
                  <a:pt x="11749" y="3794"/>
                  <a:pt x="11736" y="3678"/>
                  <a:pt x="11722" y="3791"/>
                </a:cubicBezTo>
                <a:cubicBezTo>
                  <a:pt x="11709" y="3716"/>
                  <a:pt x="11722" y="3654"/>
                  <a:pt x="11733" y="3578"/>
                </a:cubicBezTo>
                <a:cubicBezTo>
                  <a:pt x="11712" y="3452"/>
                  <a:pt x="11691" y="3589"/>
                  <a:pt x="11673" y="3514"/>
                </a:cubicBezTo>
                <a:cubicBezTo>
                  <a:pt x="11666" y="3577"/>
                  <a:pt x="11680" y="3640"/>
                  <a:pt x="11684" y="3691"/>
                </a:cubicBezTo>
                <a:cubicBezTo>
                  <a:pt x="11670" y="3842"/>
                  <a:pt x="11659" y="3691"/>
                  <a:pt x="11646" y="3767"/>
                </a:cubicBezTo>
                <a:cubicBezTo>
                  <a:pt x="11642" y="3691"/>
                  <a:pt x="11656" y="3630"/>
                  <a:pt x="11639" y="3554"/>
                </a:cubicBezTo>
                <a:cubicBezTo>
                  <a:pt x="11632" y="3604"/>
                  <a:pt x="11622" y="3656"/>
                  <a:pt x="11615" y="3719"/>
                </a:cubicBezTo>
                <a:cubicBezTo>
                  <a:pt x="11594" y="3618"/>
                  <a:pt x="11612" y="3542"/>
                  <a:pt x="11591" y="3441"/>
                </a:cubicBezTo>
                <a:cubicBezTo>
                  <a:pt x="11525" y="3504"/>
                  <a:pt x="11463" y="3551"/>
                  <a:pt x="11401" y="3514"/>
                </a:cubicBezTo>
                <a:lnTo>
                  <a:pt x="11418" y="3654"/>
                </a:lnTo>
                <a:cubicBezTo>
                  <a:pt x="11401" y="3642"/>
                  <a:pt x="11383" y="3833"/>
                  <a:pt x="11366" y="3719"/>
                </a:cubicBezTo>
                <a:cubicBezTo>
                  <a:pt x="11349" y="3643"/>
                  <a:pt x="11363" y="3565"/>
                  <a:pt x="11373" y="3501"/>
                </a:cubicBezTo>
                <a:cubicBezTo>
                  <a:pt x="11335" y="3388"/>
                  <a:pt x="11266" y="3603"/>
                  <a:pt x="11248" y="3679"/>
                </a:cubicBezTo>
                <a:cubicBezTo>
                  <a:pt x="11238" y="3489"/>
                  <a:pt x="11224" y="3452"/>
                  <a:pt x="11197" y="3578"/>
                </a:cubicBezTo>
                <a:cubicBezTo>
                  <a:pt x="11231" y="3755"/>
                  <a:pt x="11200" y="3756"/>
                  <a:pt x="11183" y="3832"/>
                </a:cubicBezTo>
                <a:cubicBezTo>
                  <a:pt x="11241" y="3769"/>
                  <a:pt x="11266" y="4021"/>
                  <a:pt x="11332" y="3932"/>
                </a:cubicBezTo>
                <a:cubicBezTo>
                  <a:pt x="11339" y="3844"/>
                  <a:pt x="11325" y="3894"/>
                  <a:pt x="11318" y="3844"/>
                </a:cubicBezTo>
                <a:cubicBezTo>
                  <a:pt x="11335" y="3642"/>
                  <a:pt x="11346" y="3957"/>
                  <a:pt x="11359" y="3767"/>
                </a:cubicBezTo>
                <a:cubicBezTo>
                  <a:pt x="11377" y="3982"/>
                  <a:pt x="11380" y="3932"/>
                  <a:pt x="11408" y="4134"/>
                </a:cubicBezTo>
                <a:cubicBezTo>
                  <a:pt x="11332" y="3932"/>
                  <a:pt x="11228" y="4272"/>
                  <a:pt x="11176" y="3969"/>
                </a:cubicBezTo>
                <a:cubicBezTo>
                  <a:pt x="11169" y="4007"/>
                  <a:pt x="11173" y="4060"/>
                  <a:pt x="11166" y="4098"/>
                </a:cubicBezTo>
                <a:cubicBezTo>
                  <a:pt x="11142" y="4186"/>
                  <a:pt x="11173" y="3931"/>
                  <a:pt x="11148" y="3868"/>
                </a:cubicBezTo>
                <a:cubicBezTo>
                  <a:pt x="11107" y="4222"/>
                  <a:pt x="11069" y="3996"/>
                  <a:pt x="11031" y="3920"/>
                </a:cubicBezTo>
                <a:cubicBezTo>
                  <a:pt x="11020" y="4160"/>
                  <a:pt x="10993" y="4137"/>
                  <a:pt x="10965" y="4073"/>
                </a:cubicBezTo>
                <a:cubicBezTo>
                  <a:pt x="10975" y="3896"/>
                  <a:pt x="11000" y="3731"/>
                  <a:pt x="10983" y="3542"/>
                </a:cubicBezTo>
                <a:cubicBezTo>
                  <a:pt x="11003" y="3491"/>
                  <a:pt x="11034" y="3578"/>
                  <a:pt x="11034" y="3389"/>
                </a:cubicBezTo>
                <a:cubicBezTo>
                  <a:pt x="11010" y="3414"/>
                  <a:pt x="11011" y="3364"/>
                  <a:pt x="11000" y="3199"/>
                </a:cubicBezTo>
                <a:cubicBezTo>
                  <a:pt x="10986" y="3389"/>
                  <a:pt x="10969" y="3338"/>
                  <a:pt x="10962" y="3489"/>
                </a:cubicBezTo>
                <a:cubicBezTo>
                  <a:pt x="10941" y="3553"/>
                  <a:pt x="10921" y="3376"/>
                  <a:pt x="10896" y="3566"/>
                </a:cubicBezTo>
                <a:cubicBezTo>
                  <a:pt x="10872" y="3225"/>
                  <a:pt x="10814" y="3387"/>
                  <a:pt x="10769" y="3514"/>
                </a:cubicBezTo>
                <a:cubicBezTo>
                  <a:pt x="10769" y="3248"/>
                  <a:pt x="10744" y="3264"/>
                  <a:pt x="10709" y="3453"/>
                </a:cubicBezTo>
                <a:cubicBezTo>
                  <a:pt x="10706" y="3377"/>
                  <a:pt x="10706" y="3299"/>
                  <a:pt x="10717" y="3236"/>
                </a:cubicBezTo>
                <a:cubicBezTo>
                  <a:pt x="10675" y="3097"/>
                  <a:pt x="10630" y="3390"/>
                  <a:pt x="10585" y="3276"/>
                </a:cubicBezTo>
                <a:cubicBezTo>
                  <a:pt x="10575" y="3364"/>
                  <a:pt x="10603" y="3466"/>
                  <a:pt x="10585" y="3542"/>
                </a:cubicBezTo>
                <a:cubicBezTo>
                  <a:pt x="10572" y="3668"/>
                  <a:pt x="10561" y="3315"/>
                  <a:pt x="10547" y="3530"/>
                </a:cubicBezTo>
                <a:cubicBezTo>
                  <a:pt x="10534" y="3454"/>
                  <a:pt x="10533" y="3376"/>
                  <a:pt x="10540" y="3300"/>
                </a:cubicBezTo>
                <a:cubicBezTo>
                  <a:pt x="10519" y="3262"/>
                  <a:pt x="10540" y="3555"/>
                  <a:pt x="10506" y="3429"/>
                </a:cubicBezTo>
                <a:cubicBezTo>
                  <a:pt x="10492" y="3340"/>
                  <a:pt x="10485" y="3239"/>
                  <a:pt x="10496" y="3163"/>
                </a:cubicBezTo>
                <a:cubicBezTo>
                  <a:pt x="10464" y="3277"/>
                  <a:pt x="10406" y="3022"/>
                  <a:pt x="10392" y="3300"/>
                </a:cubicBezTo>
                <a:cubicBezTo>
                  <a:pt x="10375" y="3199"/>
                  <a:pt x="10392" y="3123"/>
                  <a:pt x="10368" y="3022"/>
                </a:cubicBezTo>
                <a:cubicBezTo>
                  <a:pt x="10364" y="3300"/>
                  <a:pt x="10333" y="3062"/>
                  <a:pt x="10333" y="3062"/>
                </a:cubicBezTo>
                <a:cubicBezTo>
                  <a:pt x="10289" y="3088"/>
                  <a:pt x="10271" y="3438"/>
                  <a:pt x="10222" y="3147"/>
                </a:cubicBezTo>
                <a:cubicBezTo>
                  <a:pt x="10212" y="3412"/>
                  <a:pt x="10160" y="3275"/>
                  <a:pt x="10129" y="3300"/>
                </a:cubicBezTo>
                <a:cubicBezTo>
                  <a:pt x="10129" y="3224"/>
                  <a:pt x="10140" y="3163"/>
                  <a:pt x="10126" y="3074"/>
                </a:cubicBezTo>
                <a:cubicBezTo>
                  <a:pt x="10105" y="3365"/>
                  <a:pt x="10074" y="3074"/>
                  <a:pt x="10039" y="3364"/>
                </a:cubicBezTo>
                <a:cubicBezTo>
                  <a:pt x="10025" y="3541"/>
                  <a:pt x="10071" y="3603"/>
                  <a:pt x="10084" y="3501"/>
                </a:cubicBezTo>
                <a:cubicBezTo>
                  <a:pt x="10095" y="3552"/>
                  <a:pt x="10053" y="3704"/>
                  <a:pt x="10043" y="3667"/>
                </a:cubicBezTo>
                <a:cubicBezTo>
                  <a:pt x="10029" y="3881"/>
                  <a:pt x="10070" y="3729"/>
                  <a:pt x="10081" y="3767"/>
                </a:cubicBezTo>
                <a:cubicBezTo>
                  <a:pt x="10088" y="3843"/>
                  <a:pt x="10071" y="3922"/>
                  <a:pt x="10060" y="3985"/>
                </a:cubicBezTo>
                <a:cubicBezTo>
                  <a:pt x="10050" y="4010"/>
                  <a:pt x="10026" y="3703"/>
                  <a:pt x="9995" y="3969"/>
                </a:cubicBezTo>
                <a:cubicBezTo>
                  <a:pt x="9977" y="3855"/>
                  <a:pt x="9963" y="3743"/>
                  <a:pt x="9977" y="3654"/>
                </a:cubicBezTo>
                <a:cubicBezTo>
                  <a:pt x="9956" y="3490"/>
                  <a:pt x="9929" y="3717"/>
                  <a:pt x="9908" y="3489"/>
                </a:cubicBezTo>
                <a:cubicBezTo>
                  <a:pt x="9902" y="3603"/>
                  <a:pt x="9908" y="3768"/>
                  <a:pt x="9881" y="3755"/>
                </a:cubicBezTo>
                <a:cubicBezTo>
                  <a:pt x="9885" y="3652"/>
                  <a:pt x="9898" y="3574"/>
                  <a:pt x="9908" y="3489"/>
                </a:cubicBezTo>
                <a:cubicBezTo>
                  <a:pt x="9931" y="3305"/>
                  <a:pt x="9961" y="3147"/>
                  <a:pt x="9995" y="3034"/>
                </a:cubicBezTo>
                <a:cubicBezTo>
                  <a:pt x="9974" y="2996"/>
                  <a:pt x="9953" y="2896"/>
                  <a:pt x="9933" y="2833"/>
                </a:cubicBezTo>
                <a:cubicBezTo>
                  <a:pt x="9922" y="2921"/>
                  <a:pt x="9919" y="3097"/>
                  <a:pt x="9898" y="2958"/>
                </a:cubicBezTo>
                <a:cubicBezTo>
                  <a:pt x="9891" y="3021"/>
                  <a:pt x="9898" y="3099"/>
                  <a:pt x="9891" y="3175"/>
                </a:cubicBezTo>
                <a:cubicBezTo>
                  <a:pt x="9860" y="3289"/>
                  <a:pt x="9874" y="3060"/>
                  <a:pt x="9846" y="2933"/>
                </a:cubicBezTo>
                <a:cubicBezTo>
                  <a:pt x="9850" y="3313"/>
                  <a:pt x="9735" y="3325"/>
                  <a:pt x="9721" y="2946"/>
                </a:cubicBezTo>
                <a:cubicBezTo>
                  <a:pt x="9721" y="3160"/>
                  <a:pt x="9694" y="2932"/>
                  <a:pt x="9677" y="3147"/>
                </a:cubicBezTo>
                <a:cubicBezTo>
                  <a:pt x="9694" y="3311"/>
                  <a:pt x="9718" y="3087"/>
                  <a:pt x="9739" y="3264"/>
                </a:cubicBezTo>
                <a:cubicBezTo>
                  <a:pt x="9739" y="3428"/>
                  <a:pt x="9684" y="3248"/>
                  <a:pt x="9663" y="3236"/>
                </a:cubicBezTo>
                <a:cubicBezTo>
                  <a:pt x="9660" y="3311"/>
                  <a:pt x="9652" y="3401"/>
                  <a:pt x="9632" y="3489"/>
                </a:cubicBezTo>
                <a:cubicBezTo>
                  <a:pt x="9618" y="3590"/>
                  <a:pt x="9618" y="3350"/>
                  <a:pt x="9635" y="3312"/>
                </a:cubicBezTo>
                <a:cubicBezTo>
                  <a:pt x="9611" y="3236"/>
                  <a:pt x="9608" y="3542"/>
                  <a:pt x="9625" y="3618"/>
                </a:cubicBezTo>
                <a:cubicBezTo>
                  <a:pt x="9642" y="3555"/>
                  <a:pt x="9656" y="3678"/>
                  <a:pt x="9673" y="3501"/>
                </a:cubicBezTo>
                <a:cubicBezTo>
                  <a:pt x="9677" y="3590"/>
                  <a:pt x="9677" y="3679"/>
                  <a:pt x="9683" y="3767"/>
                </a:cubicBezTo>
                <a:cubicBezTo>
                  <a:pt x="9652" y="3894"/>
                  <a:pt x="9625" y="3617"/>
                  <a:pt x="9594" y="3743"/>
                </a:cubicBezTo>
                <a:cubicBezTo>
                  <a:pt x="9587" y="3566"/>
                  <a:pt x="9639" y="3262"/>
                  <a:pt x="9597" y="3211"/>
                </a:cubicBezTo>
                <a:cubicBezTo>
                  <a:pt x="9604" y="3452"/>
                  <a:pt x="9587" y="3324"/>
                  <a:pt x="9563" y="3413"/>
                </a:cubicBezTo>
                <a:cubicBezTo>
                  <a:pt x="9560" y="3160"/>
                  <a:pt x="9583" y="3311"/>
                  <a:pt x="9538" y="3147"/>
                </a:cubicBezTo>
                <a:cubicBezTo>
                  <a:pt x="9535" y="3311"/>
                  <a:pt x="9531" y="3378"/>
                  <a:pt x="9504" y="3441"/>
                </a:cubicBezTo>
                <a:cubicBezTo>
                  <a:pt x="9493" y="3100"/>
                  <a:pt x="9455" y="3551"/>
                  <a:pt x="9428" y="3236"/>
                </a:cubicBezTo>
                <a:cubicBezTo>
                  <a:pt x="9504" y="3210"/>
                  <a:pt x="9569" y="2960"/>
                  <a:pt x="9656" y="3187"/>
                </a:cubicBezTo>
                <a:cubicBezTo>
                  <a:pt x="9625" y="2871"/>
                  <a:pt x="9715" y="3061"/>
                  <a:pt x="9705" y="2720"/>
                </a:cubicBezTo>
                <a:cubicBezTo>
                  <a:pt x="9694" y="2619"/>
                  <a:pt x="9684" y="2668"/>
                  <a:pt x="9673" y="2567"/>
                </a:cubicBezTo>
                <a:cubicBezTo>
                  <a:pt x="9659" y="2858"/>
                  <a:pt x="9604" y="2631"/>
                  <a:pt x="9594" y="2454"/>
                </a:cubicBezTo>
                <a:cubicBezTo>
                  <a:pt x="9614" y="2720"/>
                  <a:pt x="9563" y="2681"/>
                  <a:pt x="9587" y="2933"/>
                </a:cubicBezTo>
                <a:cubicBezTo>
                  <a:pt x="9570" y="2921"/>
                  <a:pt x="9549" y="3060"/>
                  <a:pt x="9532" y="2921"/>
                </a:cubicBezTo>
                <a:cubicBezTo>
                  <a:pt x="9521" y="2770"/>
                  <a:pt x="9587" y="2948"/>
                  <a:pt x="9542" y="2708"/>
                </a:cubicBezTo>
                <a:cubicBezTo>
                  <a:pt x="9556" y="2506"/>
                  <a:pt x="9566" y="2821"/>
                  <a:pt x="9580" y="2631"/>
                </a:cubicBezTo>
                <a:cubicBezTo>
                  <a:pt x="9569" y="2543"/>
                  <a:pt x="9577" y="2478"/>
                  <a:pt x="9563" y="2402"/>
                </a:cubicBezTo>
                <a:cubicBezTo>
                  <a:pt x="9525" y="2680"/>
                  <a:pt x="9514" y="2455"/>
                  <a:pt x="9504" y="2253"/>
                </a:cubicBezTo>
                <a:cubicBezTo>
                  <a:pt x="9504" y="2619"/>
                  <a:pt x="9421" y="2354"/>
                  <a:pt x="9380" y="2430"/>
                </a:cubicBezTo>
                <a:cubicBezTo>
                  <a:pt x="9366" y="2594"/>
                  <a:pt x="9383" y="2542"/>
                  <a:pt x="9396" y="2656"/>
                </a:cubicBezTo>
                <a:cubicBezTo>
                  <a:pt x="9351" y="2934"/>
                  <a:pt x="9283" y="2643"/>
                  <a:pt x="9258" y="2921"/>
                </a:cubicBezTo>
                <a:cubicBezTo>
                  <a:pt x="9234" y="2808"/>
                  <a:pt x="9266" y="2708"/>
                  <a:pt x="9256" y="2607"/>
                </a:cubicBezTo>
                <a:cubicBezTo>
                  <a:pt x="9290" y="2607"/>
                  <a:pt x="9324" y="2555"/>
                  <a:pt x="9358" y="2643"/>
                </a:cubicBezTo>
                <a:cubicBezTo>
                  <a:pt x="9372" y="2530"/>
                  <a:pt x="9372" y="2403"/>
                  <a:pt x="9362" y="2289"/>
                </a:cubicBezTo>
                <a:cubicBezTo>
                  <a:pt x="9352" y="2377"/>
                  <a:pt x="9345" y="2327"/>
                  <a:pt x="9334" y="2277"/>
                </a:cubicBezTo>
                <a:cubicBezTo>
                  <a:pt x="9331" y="2340"/>
                  <a:pt x="9327" y="2391"/>
                  <a:pt x="9334" y="2454"/>
                </a:cubicBezTo>
                <a:cubicBezTo>
                  <a:pt x="9300" y="2176"/>
                  <a:pt x="9200" y="2415"/>
                  <a:pt x="9176" y="2668"/>
                </a:cubicBezTo>
                <a:cubicBezTo>
                  <a:pt x="9197" y="2225"/>
                  <a:pt x="9131" y="2440"/>
                  <a:pt x="9117" y="2112"/>
                </a:cubicBezTo>
                <a:cubicBezTo>
                  <a:pt x="9103" y="2188"/>
                  <a:pt x="9093" y="2190"/>
                  <a:pt x="9082" y="2152"/>
                </a:cubicBezTo>
                <a:cubicBezTo>
                  <a:pt x="9069" y="2379"/>
                  <a:pt x="9110" y="2202"/>
                  <a:pt x="9120" y="2341"/>
                </a:cubicBezTo>
                <a:cubicBezTo>
                  <a:pt x="9131" y="2531"/>
                  <a:pt x="9093" y="2632"/>
                  <a:pt x="9058" y="2897"/>
                </a:cubicBezTo>
                <a:cubicBezTo>
                  <a:pt x="9027" y="2644"/>
                  <a:pt x="9086" y="2644"/>
                  <a:pt x="9086" y="2454"/>
                </a:cubicBezTo>
                <a:cubicBezTo>
                  <a:pt x="9055" y="2277"/>
                  <a:pt x="9061" y="2478"/>
                  <a:pt x="9027" y="2567"/>
                </a:cubicBezTo>
                <a:cubicBezTo>
                  <a:pt x="9037" y="2681"/>
                  <a:pt x="9031" y="2784"/>
                  <a:pt x="9031" y="2885"/>
                </a:cubicBezTo>
                <a:cubicBezTo>
                  <a:pt x="9017" y="2948"/>
                  <a:pt x="9003" y="2732"/>
                  <a:pt x="8985" y="2909"/>
                </a:cubicBezTo>
                <a:cubicBezTo>
                  <a:pt x="9013" y="3099"/>
                  <a:pt x="9044" y="2746"/>
                  <a:pt x="9069" y="3074"/>
                </a:cubicBezTo>
                <a:cubicBezTo>
                  <a:pt x="9103" y="2898"/>
                  <a:pt x="9137" y="2759"/>
                  <a:pt x="9169" y="2797"/>
                </a:cubicBezTo>
                <a:cubicBezTo>
                  <a:pt x="9179" y="2910"/>
                  <a:pt x="9138" y="2856"/>
                  <a:pt x="9131" y="2869"/>
                </a:cubicBezTo>
                <a:cubicBezTo>
                  <a:pt x="9117" y="3008"/>
                  <a:pt x="9148" y="3034"/>
                  <a:pt x="9155" y="2946"/>
                </a:cubicBezTo>
                <a:cubicBezTo>
                  <a:pt x="9148" y="3704"/>
                  <a:pt x="8965" y="2983"/>
                  <a:pt x="8865" y="3223"/>
                </a:cubicBezTo>
                <a:cubicBezTo>
                  <a:pt x="8875" y="3287"/>
                  <a:pt x="8886" y="3350"/>
                  <a:pt x="8879" y="3413"/>
                </a:cubicBezTo>
                <a:cubicBezTo>
                  <a:pt x="8893" y="3539"/>
                  <a:pt x="8909" y="3288"/>
                  <a:pt x="8923" y="3477"/>
                </a:cubicBezTo>
                <a:cubicBezTo>
                  <a:pt x="8927" y="3604"/>
                  <a:pt x="8871" y="3744"/>
                  <a:pt x="8857" y="3542"/>
                </a:cubicBezTo>
                <a:cubicBezTo>
                  <a:pt x="8868" y="3757"/>
                  <a:pt x="8813" y="4019"/>
                  <a:pt x="8789" y="3779"/>
                </a:cubicBezTo>
                <a:cubicBezTo>
                  <a:pt x="8782" y="3729"/>
                  <a:pt x="8831" y="3605"/>
                  <a:pt x="8844" y="3719"/>
                </a:cubicBezTo>
                <a:cubicBezTo>
                  <a:pt x="8834" y="3454"/>
                  <a:pt x="8858" y="3451"/>
                  <a:pt x="8865" y="3223"/>
                </a:cubicBezTo>
                <a:cubicBezTo>
                  <a:pt x="8837" y="3122"/>
                  <a:pt x="8848" y="3059"/>
                  <a:pt x="8817" y="2946"/>
                </a:cubicBezTo>
                <a:cubicBezTo>
                  <a:pt x="8862" y="2857"/>
                  <a:pt x="8889" y="3049"/>
                  <a:pt x="8947" y="2720"/>
                </a:cubicBezTo>
                <a:cubicBezTo>
                  <a:pt x="8920" y="2505"/>
                  <a:pt x="8951" y="2518"/>
                  <a:pt x="8909" y="2353"/>
                </a:cubicBezTo>
                <a:cubicBezTo>
                  <a:pt x="8913" y="2505"/>
                  <a:pt x="8933" y="2657"/>
                  <a:pt x="8895" y="2797"/>
                </a:cubicBezTo>
                <a:cubicBezTo>
                  <a:pt x="8850" y="2784"/>
                  <a:pt x="8810" y="2680"/>
                  <a:pt x="8765" y="2756"/>
                </a:cubicBezTo>
                <a:cubicBezTo>
                  <a:pt x="8782" y="2845"/>
                  <a:pt x="8785" y="2934"/>
                  <a:pt x="8775" y="3022"/>
                </a:cubicBezTo>
                <a:cubicBezTo>
                  <a:pt x="8796" y="3073"/>
                  <a:pt x="8816" y="3087"/>
                  <a:pt x="8833" y="3087"/>
                </a:cubicBezTo>
                <a:cubicBezTo>
                  <a:pt x="8833" y="3213"/>
                  <a:pt x="8806" y="3290"/>
                  <a:pt x="8793" y="3340"/>
                </a:cubicBezTo>
                <a:cubicBezTo>
                  <a:pt x="8782" y="3277"/>
                  <a:pt x="8785" y="3226"/>
                  <a:pt x="8795" y="3163"/>
                </a:cubicBezTo>
                <a:cubicBezTo>
                  <a:pt x="8757" y="3037"/>
                  <a:pt x="8786" y="3413"/>
                  <a:pt x="8741" y="3324"/>
                </a:cubicBezTo>
                <a:cubicBezTo>
                  <a:pt x="8741" y="3185"/>
                  <a:pt x="8758" y="3060"/>
                  <a:pt x="8751" y="2921"/>
                </a:cubicBezTo>
                <a:cubicBezTo>
                  <a:pt x="8703" y="3250"/>
                  <a:pt x="8616" y="2895"/>
                  <a:pt x="8564" y="3223"/>
                </a:cubicBezTo>
                <a:cubicBezTo>
                  <a:pt x="8557" y="3110"/>
                  <a:pt x="8574" y="3010"/>
                  <a:pt x="8550" y="2909"/>
                </a:cubicBezTo>
                <a:cubicBezTo>
                  <a:pt x="8522" y="2998"/>
                  <a:pt x="8502" y="2871"/>
                  <a:pt x="8474" y="3099"/>
                </a:cubicBezTo>
                <a:cubicBezTo>
                  <a:pt x="8491" y="3200"/>
                  <a:pt x="8498" y="3288"/>
                  <a:pt x="8498" y="3377"/>
                </a:cubicBezTo>
                <a:cubicBezTo>
                  <a:pt x="8467" y="3465"/>
                  <a:pt x="8439" y="3378"/>
                  <a:pt x="8408" y="3530"/>
                </a:cubicBezTo>
                <a:cubicBezTo>
                  <a:pt x="8391" y="3340"/>
                  <a:pt x="8433" y="3010"/>
                  <a:pt x="8460" y="3276"/>
                </a:cubicBezTo>
                <a:cubicBezTo>
                  <a:pt x="8446" y="3137"/>
                  <a:pt x="8471" y="3008"/>
                  <a:pt x="8457" y="2869"/>
                </a:cubicBezTo>
                <a:cubicBezTo>
                  <a:pt x="8430" y="3172"/>
                  <a:pt x="8398" y="3046"/>
                  <a:pt x="8343" y="3236"/>
                </a:cubicBezTo>
                <a:cubicBezTo>
                  <a:pt x="8356" y="3425"/>
                  <a:pt x="8374" y="3161"/>
                  <a:pt x="8388" y="3300"/>
                </a:cubicBezTo>
                <a:cubicBezTo>
                  <a:pt x="8388" y="3515"/>
                  <a:pt x="8350" y="3312"/>
                  <a:pt x="8330" y="3489"/>
                </a:cubicBezTo>
                <a:cubicBezTo>
                  <a:pt x="8316" y="3414"/>
                  <a:pt x="8326" y="3352"/>
                  <a:pt x="8312" y="3264"/>
                </a:cubicBezTo>
                <a:cubicBezTo>
                  <a:pt x="8295" y="3744"/>
                  <a:pt x="8236" y="3238"/>
                  <a:pt x="8198" y="3453"/>
                </a:cubicBezTo>
                <a:cubicBezTo>
                  <a:pt x="8181" y="3125"/>
                  <a:pt x="8249" y="3237"/>
                  <a:pt x="8253" y="3022"/>
                </a:cubicBezTo>
                <a:cubicBezTo>
                  <a:pt x="8246" y="2984"/>
                  <a:pt x="8240" y="3050"/>
                  <a:pt x="8236" y="3062"/>
                </a:cubicBezTo>
                <a:cubicBezTo>
                  <a:pt x="8205" y="2974"/>
                  <a:pt x="8253" y="2898"/>
                  <a:pt x="8222" y="2797"/>
                </a:cubicBezTo>
                <a:cubicBezTo>
                  <a:pt x="8198" y="2923"/>
                  <a:pt x="8163" y="2770"/>
                  <a:pt x="8177" y="2998"/>
                </a:cubicBezTo>
                <a:cubicBezTo>
                  <a:pt x="8153" y="3187"/>
                  <a:pt x="8133" y="2897"/>
                  <a:pt x="8112" y="2986"/>
                </a:cubicBezTo>
                <a:cubicBezTo>
                  <a:pt x="8109" y="2859"/>
                  <a:pt x="8118" y="2695"/>
                  <a:pt x="8139" y="2809"/>
                </a:cubicBezTo>
                <a:cubicBezTo>
                  <a:pt x="8135" y="2505"/>
                  <a:pt x="8052" y="3037"/>
                  <a:pt x="8049" y="2607"/>
                </a:cubicBezTo>
                <a:lnTo>
                  <a:pt x="8008" y="2857"/>
                </a:lnTo>
                <a:cubicBezTo>
                  <a:pt x="8022" y="2933"/>
                  <a:pt x="8018" y="3011"/>
                  <a:pt x="8025" y="3087"/>
                </a:cubicBezTo>
                <a:cubicBezTo>
                  <a:pt x="8001" y="3188"/>
                  <a:pt x="8001" y="3011"/>
                  <a:pt x="7987" y="2897"/>
                </a:cubicBezTo>
                <a:cubicBezTo>
                  <a:pt x="7946" y="3238"/>
                  <a:pt x="7908" y="2885"/>
                  <a:pt x="7839" y="2708"/>
                </a:cubicBezTo>
                <a:cubicBezTo>
                  <a:pt x="7801" y="2948"/>
                  <a:pt x="7718" y="2567"/>
                  <a:pt x="7655" y="2744"/>
                </a:cubicBezTo>
                <a:cubicBezTo>
                  <a:pt x="7655" y="2946"/>
                  <a:pt x="7684" y="2797"/>
                  <a:pt x="7701" y="2885"/>
                </a:cubicBezTo>
                <a:cubicBezTo>
                  <a:pt x="7691" y="3125"/>
                  <a:pt x="7625" y="3047"/>
                  <a:pt x="7597" y="3034"/>
                </a:cubicBezTo>
                <a:cubicBezTo>
                  <a:pt x="7587" y="2807"/>
                  <a:pt x="7635" y="3048"/>
                  <a:pt x="7628" y="2821"/>
                </a:cubicBezTo>
                <a:cubicBezTo>
                  <a:pt x="7610" y="2707"/>
                  <a:pt x="7593" y="2644"/>
                  <a:pt x="7593" y="2543"/>
                </a:cubicBezTo>
                <a:cubicBezTo>
                  <a:pt x="7576" y="2631"/>
                  <a:pt x="7545" y="2882"/>
                  <a:pt x="7524" y="3046"/>
                </a:cubicBezTo>
                <a:cubicBezTo>
                  <a:pt x="7493" y="3109"/>
                  <a:pt x="7504" y="2808"/>
                  <a:pt x="7480" y="2732"/>
                </a:cubicBezTo>
                <a:cubicBezTo>
                  <a:pt x="7466" y="2694"/>
                  <a:pt x="7413" y="2946"/>
                  <a:pt x="7420" y="2656"/>
                </a:cubicBezTo>
                <a:cubicBezTo>
                  <a:pt x="7368" y="2883"/>
                  <a:pt x="7321" y="2807"/>
                  <a:pt x="7272" y="2744"/>
                </a:cubicBezTo>
                <a:cubicBezTo>
                  <a:pt x="7241" y="2605"/>
                  <a:pt x="7296" y="2493"/>
                  <a:pt x="7268" y="2341"/>
                </a:cubicBezTo>
                <a:cubicBezTo>
                  <a:pt x="7230" y="2468"/>
                  <a:pt x="7275" y="2618"/>
                  <a:pt x="7244" y="2732"/>
                </a:cubicBezTo>
                <a:cubicBezTo>
                  <a:pt x="7217" y="2858"/>
                  <a:pt x="7213" y="2505"/>
                  <a:pt x="7196" y="2366"/>
                </a:cubicBezTo>
                <a:cubicBezTo>
                  <a:pt x="7179" y="2454"/>
                  <a:pt x="7162" y="2316"/>
                  <a:pt x="7144" y="2353"/>
                </a:cubicBezTo>
                <a:cubicBezTo>
                  <a:pt x="7148" y="2227"/>
                  <a:pt x="7144" y="2113"/>
                  <a:pt x="7120" y="1987"/>
                </a:cubicBezTo>
                <a:cubicBezTo>
                  <a:pt x="7120" y="2050"/>
                  <a:pt x="7109" y="2175"/>
                  <a:pt x="7099" y="2112"/>
                </a:cubicBezTo>
                <a:cubicBezTo>
                  <a:pt x="7082" y="2225"/>
                  <a:pt x="7120" y="2137"/>
                  <a:pt x="7123" y="2301"/>
                </a:cubicBezTo>
                <a:cubicBezTo>
                  <a:pt x="7106" y="2453"/>
                  <a:pt x="7088" y="2302"/>
                  <a:pt x="7071" y="2277"/>
                </a:cubicBezTo>
                <a:cubicBezTo>
                  <a:pt x="7057" y="2391"/>
                  <a:pt x="7096" y="2455"/>
                  <a:pt x="7103" y="2430"/>
                </a:cubicBezTo>
                <a:cubicBezTo>
                  <a:pt x="7106" y="2531"/>
                  <a:pt x="7100" y="2631"/>
                  <a:pt x="7096" y="2732"/>
                </a:cubicBezTo>
                <a:cubicBezTo>
                  <a:pt x="7072" y="2732"/>
                  <a:pt x="7072" y="2568"/>
                  <a:pt x="7055" y="2809"/>
                </a:cubicBezTo>
                <a:cubicBezTo>
                  <a:pt x="7027" y="2594"/>
                  <a:pt x="7065" y="2654"/>
                  <a:pt x="7065" y="2502"/>
                </a:cubicBezTo>
                <a:cubicBezTo>
                  <a:pt x="7037" y="2363"/>
                  <a:pt x="7041" y="2594"/>
                  <a:pt x="7030" y="2708"/>
                </a:cubicBezTo>
                <a:cubicBezTo>
                  <a:pt x="6999" y="2771"/>
                  <a:pt x="6968" y="2654"/>
                  <a:pt x="6941" y="2680"/>
                </a:cubicBezTo>
                <a:cubicBezTo>
                  <a:pt x="6937" y="2541"/>
                  <a:pt x="6961" y="2415"/>
                  <a:pt x="6961" y="2289"/>
                </a:cubicBezTo>
                <a:cubicBezTo>
                  <a:pt x="6933" y="2213"/>
                  <a:pt x="6906" y="1860"/>
                  <a:pt x="6871" y="1999"/>
                </a:cubicBezTo>
                <a:cubicBezTo>
                  <a:pt x="6847" y="1721"/>
                  <a:pt x="6844" y="1570"/>
                  <a:pt x="6785" y="1520"/>
                </a:cubicBezTo>
                <a:cubicBezTo>
                  <a:pt x="6799" y="1621"/>
                  <a:pt x="6823" y="1633"/>
                  <a:pt x="6819" y="1798"/>
                </a:cubicBezTo>
                <a:cubicBezTo>
                  <a:pt x="6802" y="1924"/>
                  <a:pt x="6782" y="1847"/>
                  <a:pt x="6761" y="1822"/>
                </a:cubicBezTo>
                <a:cubicBezTo>
                  <a:pt x="6747" y="1910"/>
                  <a:pt x="6771" y="1999"/>
                  <a:pt x="6747" y="2088"/>
                </a:cubicBezTo>
                <a:cubicBezTo>
                  <a:pt x="6771" y="2075"/>
                  <a:pt x="6820" y="2327"/>
                  <a:pt x="6827" y="2112"/>
                </a:cubicBezTo>
                <a:cubicBezTo>
                  <a:pt x="6830" y="2213"/>
                  <a:pt x="6833" y="2329"/>
                  <a:pt x="6816" y="2418"/>
                </a:cubicBezTo>
                <a:cubicBezTo>
                  <a:pt x="6795" y="2443"/>
                  <a:pt x="6802" y="2163"/>
                  <a:pt x="6771" y="2454"/>
                </a:cubicBezTo>
                <a:cubicBezTo>
                  <a:pt x="6744" y="2353"/>
                  <a:pt x="6789" y="2277"/>
                  <a:pt x="6761" y="2176"/>
                </a:cubicBezTo>
                <a:cubicBezTo>
                  <a:pt x="6764" y="2454"/>
                  <a:pt x="6726" y="2428"/>
                  <a:pt x="6698" y="2289"/>
                </a:cubicBezTo>
                <a:cubicBezTo>
                  <a:pt x="6684" y="2453"/>
                  <a:pt x="6709" y="2504"/>
                  <a:pt x="6726" y="2478"/>
                </a:cubicBezTo>
                <a:cubicBezTo>
                  <a:pt x="6712" y="2554"/>
                  <a:pt x="6702" y="2519"/>
                  <a:pt x="6692" y="2607"/>
                </a:cubicBezTo>
                <a:cubicBezTo>
                  <a:pt x="6685" y="2493"/>
                  <a:pt x="6646" y="2378"/>
                  <a:pt x="6660" y="2277"/>
                </a:cubicBezTo>
                <a:cubicBezTo>
                  <a:pt x="6650" y="2252"/>
                  <a:pt x="6605" y="2503"/>
                  <a:pt x="6616" y="2225"/>
                </a:cubicBezTo>
                <a:cubicBezTo>
                  <a:pt x="6595" y="2136"/>
                  <a:pt x="6581" y="2605"/>
                  <a:pt x="6550" y="2466"/>
                </a:cubicBezTo>
                <a:cubicBezTo>
                  <a:pt x="6543" y="2390"/>
                  <a:pt x="6560" y="2329"/>
                  <a:pt x="6570" y="2253"/>
                </a:cubicBezTo>
                <a:cubicBezTo>
                  <a:pt x="6536" y="2215"/>
                  <a:pt x="6481" y="1947"/>
                  <a:pt x="6467" y="2212"/>
                </a:cubicBezTo>
                <a:cubicBezTo>
                  <a:pt x="6457" y="2250"/>
                  <a:pt x="6412" y="2162"/>
                  <a:pt x="6440" y="2035"/>
                </a:cubicBezTo>
                <a:cubicBezTo>
                  <a:pt x="6384" y="2048"/>
                  <a:pt x="6308" y="2315"/>
                  <a:pt x="6284" y="2821"/>
                </a:cubicBezTo>
                <a:cubicBezTo>
                  <a:pt x="6270" y="2833"/>
                  <a:pt x="6256" y="2781"/>
                  <a:pt x="6239" y="2857"/>
                </a:cubicBezTo>
                <a:cubicBezTo>
                  <a:pt x="6215" y="2693"/>
                  <a:pt x="6263" y="2566"/>
                  <a:pt x="6229" y="2402"/>
                </a:cubicBezTo>
                <a:cubicBezTo>
                  <a:pt x="6260" y="2237"/>
                  <a:pt x="6260" y="2367"/>
                  <a:pt x="6280" y="2430"/>
                </a:cubicBezTo>
                <a:cubicBezTo>
                  <a:pt x="6302" y="2333"/>
                  <a:pt x="6307" y="2229"/>
                  <a:pt x="6304" y="2124"/>
                </a:cubicBezTo>
                <a:cubicBezTo>
                  <a:pt x="6284" y="2200"/>
                  <a:pt x="6263" y="2304"/>
                  <a:pt x="6242" y="2152"/>
                </a:cubicBezTo>
                <a:cubicBezTo>
                  <a:pt x="6229" y="2013"/>
                  <a:pt x="6263" y="2139"/>
                  <a:pt x="6270" y="1975"/>
                </a:cubicBezTo>
                <a:cubicBezTo>
                  <a:pt x="6256" y="1785"/>
                  <a:pt x="6236" y="2089"/>
                  <a:pt x="6218" y="1874"/>
                </a:cubicBezTo>
                <a:cubicBezTo>
                  <a:pt x="6205" y="2304"/>
                  <a:pt x="6135" y="1973"/>
                  <a:pt x="6091" y="1733"/>
                </a:cubicBezTo>
                <a:cubicBezTo>
                  <a:pt x="6070" y="1897"/>
                  <a:pt x="6049" y="2187"/>
                  <a:pt x="6094" y="2225"/>
                </a:cubicBezTo>
                <a:cubicBezTo>
                  <a:pt x="6084" y="1997"/>
                  <a:pt x="6112" y="2089"/>
                  <a:pt x="6132" y="2152"/>
                </a:cubicBezTo>
                <a:cubicBezTo>
                  <a:pt x="6139" y="2240"/>
                  <a:pt x="6122" y="2226"/>
                  <a:pt x="6115" y="2188"/>
                </a:cubicBezTo>
                <a:cubicBezTo>
                  <a:pt x="6122" y="2390"/>
                  <a:pt x="6191" y="2264"/>
                  <a:pt x="6222" y="2366"/>
                </a:cubicBezTo>
                <a:cubicBezTo>
                  <a:pt x="6118" y="2644"/>
                  <a:pt x="5959" y="2351"/>
                  <a:pt x="5831" y="2502"/>
                </a:cubicBezTo>
                <a:cubicBezTo>
                  <a:pt x="5824" y="2439"/>
                  <a:pt x="5838" y="2380"/>
                  <a:pt x="5845" y="2329"/>
                </a:cubicBezTo>
                <a:cubicBezTo>
                  <a:pt x="5828" y="2253"/>
                  <a:pt x="5811" y="2212"/>
                  <a:pt x="5793" y="2402"/>
                </a:cubicBezTo>
                <a:cubicBezTo>
                  <a:pt x="5783" y="2111"/>
                  <a:pt x="5766" y="2352"/>
                  <a:pt x="5741" y="2200"/>
                </a:cubicBezTo>
                <a:cubicBezTo>
                  <a:pt x="5721" y="2099"/>
                  <a:pt x="5786" y="2012"/>
                  <a:pt x="5748" y="1898"/>
                </a:cubicBezTo>
                <a:cubicBezTo>
                  <a:pt x="5724" y="2176"/>
                  <a:pt x="5710" y="2011"/>
                  <a:pt x="5666" y="1910"/>
                </a:cubicBezTo>
                <a:cubicBezTo>
                  <a:pt x="5645" y="2138"/>
                  <a:pt x="5617" y="2278"/>
                  <a:pt x="5586" y="1975"/>
                </a:cubicBezTo>
                <a:cubicBezTo>
                  <a:pt x="5562" y="2177"/>
                  <a:pt x="5541" y="2022"/>
                  <a:pt x="5520" y="2225"/>
                </a:cubicBezTo>
                <a:cubicBezTo>
                  <a:pt x="5455" y="1580"/>
                  <a:pt x="5326" y="2013"/>
                  <a:pt x="5209" y="1685"/>
                </a:cubicBezTo>
                <a:cubicBezTo>
                  <a:pt x="5209" y="1874"/>
                  <a:pt x="5182" y="2035"/>
                  <a:pt x="5168" y="1757"/>
                </a:cubicBezTo>
                <a:cubicBezTo>
                  <a:pt x="5144" y="1846"/>
                  <a:pt x="5147" y="1962"/>
                  <a:pt x="5147" y="2063"/>
                </a:cubicBezTo>
                <a:cubicBezTo>
                  <a:pt x="5140" y="2076"/>
                  <a:pt x="5130" y="2102"/>
                  <a:pt x="5123" y="2051"/>
                </a:cubicBezTo>
                <a:cubicBezTo>
                  <a:pt x="5126" y="1925"/>
                  <a:pt x="5119" y="1783"/>
                  <a:pt x="5143" y="1657"/>
                </a:cubicBezTo>
                <a:cubicBezTo>
                  <a:pt x="5105" y="1467"/>
                  <a:pt x="5134" y="2024"/>
                  <a:pt x="5092" y="1733"/>
                </a:cubicBezTo>
                <a:cubicBezTo>
                  <a:pt x="5079" y="2049"/>
                  <a:pt x="5067" y="1922"/>
                  <a:pt x="5029" y="1935"/>
                </a:cubicBezTo>
                <a:cubicBezTo>
                  <a:pt x="5019" y="1821"/>
                  <a:pt x="5033" y="1733"/>
                  <a:pt x="5053" y="1632"/>
                </a:cubicBezTo>
                <a:cubicBezTo>
                  <a:pt x="4988" y="1847"/>
                  <a:pt x="4895" y="1622"/>
                  <a:pt x="4847" y="2140"/>
                </a:cubicBezTo>
                <a:cubicBezTo>
                  <a:pt x="4816" y="2228"/>
                  <a:pt x="4816" y="2086"/>
                  <a:pt x="4795" y="2035"/>
                </a:cubicBezTo>
                <a:cubicBezTo>
                  <a:pt x="4778" y="1896"/>
                  <a:pt x="4812" y="1771"/>
                  <a:pt x="4791" y="1632"/>
                </a:cubicBezTo>
                <a:cubicBezTo>
                  <a:pt x="4767" y="1746"/>
                  <a:pt x="4770" y="1873"/>
                  <a:pt x="4774" y="1987"/>
                </a:cubicBezTo>
                <a:cubicBezTo>
                  <a:pt x="4743" y="1936"/>
                  <a:pt x="4753" y="2076"/>
                  <a:pt x="4722" y="2152"/>
                </a:cubicBezTo>
                <a:cubicBezTo>
                  <a:pt x="4705" y="1912"/>
                  <a:pt x="4746" y="1620"/>
                  <a:pt x="4777" y="1632"/>
                </a:cubicBezTo>
                <a:cubicBezTo>
                  <a:pt x="4764" y="1557"/>
                  <a:pt x="4771" y="1493"/>
                  <a:pt x="4777" y="1544"/>
                </a:cubicBezTo>
                <a:cubicBezTo>
                  <a:pt x="4736" y="1278"/>
                  <a:pt x="4674" y="975"/>
                  <a:pt x="4602" y="1443"/>
                </a:cubicBezTo>
                <a:cubicBezTo>
                  <a:pt x="4581" y="1317"/>
                  <a:pt x="4632" y="1215"/>
                  <a:pt x="4604" y="1089"/>
                </a:cubicBezTo>
                <a:cubicBezTo>
                  <a:pt x="4580" y="1329"/>
                  <a:pt x="4519" y="1027"/>
                  <a:pt x="4474" y="1052"/>
                </a:cubicBezTo>
                <a:cubicBezTo>
                  <a:pt x="4460" y="1116"/>
                  <a:pt x="4466" y="1190"/>
                  <a:pt x="4452" y="1266"/>
                </a:cubicBezTo>
                <a:cubicBezTo>
                  <a:pt x="4452" y="1190"/>
                  <a:pt x="4464" y="1116"/>
                  <a:pt x="4450" y="1040"/>
                </a:cubicBezTo>
                <a:cubicBezTo>
                  <a:pt x="4426" y="1053"/>
                  <a:pt x="4439" y="1100"/>
                  <a:pt x="4422" y="1213"/>
                </a:cubicBezTo>
                <a:cubicBezTo>
                  <a:pt x="4415" y="1150"/>
                  <a:pt x="4429" y="1087"/>
                  <a:pt x="4422" y="1024"/>
                </a:cubicBezTo>
                <a:cubicBezTo>
                  <a:pt x="4394" y="835"/>
                  <a:pt x="4367" y="987"/>
                  <a:pt x="4370" y="1189"/>
                </a:cubicBezTo>
                <a:cubicBezTo>
                  <a:pt x="4363" y="1126"/>
                  <a:pt x="4356" y="1116"/>
                  <a:pt x="4349" y="1141"/>
                </a:cubicBezTo>
                <a:cubicBezTo>
                  <a:pt x="4342" y="1078"/>
                  <a:pt x="4356" y="1026"/>
                  <a:pt x="4363" y="976"/>
                </a:cubicBezTo>
                <a:cubicBezTo>
                  <a:pt x="4304" y="938"/>
                  <a:pt x="4207" y="583"/>
                  <a:pt x="4169" y="911"/>
                </a:cubicBezTo>
                <a:cubicBezTo>
                  <a:pt x="4110" y="646"/>
                  <a:pt x="4124" y="976"/>
                  <a:pt x="4089" y="799"/>
                </a:cubicBezTo>
                <a:cubicBezTo>
                  <a:pt x="4055" y="1140"/>
                  <a:pt x="4034" y="1077"/>
                  <a:pt x="3989" y="1254"/>
                </a:cubicBezTo>
                <a:cubicBezTo>
                  <a:pt x="4003" y="1380"/>
                  <a:pt x="4021" y="1331"/>
                  <a:pt x="4035" y="1407"/>
                </a:cubicBezTo>
                <a:cubicBezTo>
                  <a:pt x="4014" y="1546"/>
                  <a:pt x="3996" y="1305"/>
                  <a:pt x="3976" y="1431"/>
                </a:cubicBezTo>
                <a:cubicBezTo>
                  <a:pt x="3969" y="1368"/>
                  <a:pt x="3983" y="1304"/>
                  <a:pt x="3989" y="1254"/>
                </a:cubicBezTo>
                <a:cubicBezTo>
                  <a:pt x="3948" y="1216"/>
                  <a:pt x="3907" y="1026"/>
                  <a:pt x="3865" y="988"/>
                </a:cubicBezTo>
                <a:cubicBezTo>
                  <a:pt x="3862" y="925"/>
                  <a:pt x="3872" y="873"/>
                  <a:pt x="3879" y="823"/>
                </a:cubicBezTo>
                <a:cubicBezTo>
                  <a:pt x="3862" y="797"/>
                  <a:pt x="3841" y="721"/>
                  <a:pt x="3820" y="847"/>
                </a:cubicBezTo>
                <a:cubicBezTo>
                  <a:pt x="3799" y="1327"/>
                  <a:pt x="3672" y="608"/>
                  <a:pt x="3606" y="911"/>
                </a:cubicBezTo>
                <a:cubicBezTo>
                  <a:pt x="3682" y="1012"/>
                  <a:pt x="3758" y="1062"/>
                  <a:pt x="3834" y="1201"/>
                </a:cubicBezTo>
                <a:cubicBezTo>
                  <a:pt x="3806" y="1302"/>
                  <a:pt x="3779" y="1203"/>
                  <a:pt x="3755" y="1177"/>
                </a:cubicBezTo>
                <a:cubicBezTo>
                  <a:pt x="3745" y="1392"/>
                  <a:pt x="3789" y="1242"/>
                  <a:pt x="3800" y="1330"/>
                </a:cubicBezTo>
                <a:cubicBezTo>
                  <a:pt x="3786" y="1406"/>
                  <a:pt x="3772" y="1492"/>
                  <a:pt x="3758" y="1580"/>
                </a:cubicBezTo>
                <a:cubicBezTo>
                  <a:pt x="3748" y="1504"/>
                  <a:pt x="3755" y="1430"/>
                  <a:pt x="3741" y="1354"/>
                </a:cubicBezTo>
                <a:cubicBezTo>
                  <a:pt x="3686" y="1456"/>
                  <a:pt x="3686" y="1858"/>
                  <a:pt x="3620" y="1669"/>
                </a:cubicBezTo>
                <a:cubicBezTo>
                  <a:pt x="3617" y="1517"/>
                  <a:pt x="3665" y="1492"/>
                  <a:pt x="3682" y="1379"/>
                </a:cubicBezTo>
                <a:cubicBezTo>
                  <a:pt x="3679" y="1278"/>
                  <a:pt x="3665" y="1166"/>
                  <a:pt x="3676" y="1064"/>
                </a:cubicBezTo>
                <a:cubicBezTo>
                  <a:pt x="3662" y="1128"/>
                  <a:pt x="3627" y="1671"/>
                  <a:pt x="3576" y="1443"/>
                </a:cubicBezTo>
                <a:cubicBezTo>
                  <a:pt x="3565" y="1342"/>
                  <a:pt x="3571" y="1253"/>
                  <a:pt x="3589" y="1177"/>
                </a:cubicBezTo>
                <a:cubicBezTo>
                  <a:pt x="3564" y="1013"/>
                  <a:pt x="3537" y="1545"/>
                  <a:pt x="3496" y="1419"/>
                </a:cubicBezTo>
                <a:cubicBezTo>
                  <a:pt x="3472" y="1293"/>
                  <a:pt x="3517" y="1179"/>
                  <a:pt x="3486" y="1052"/>
                </a:cubicBezTo>
                <a:cubicBezTo>
                  <a:pt x="3479" y="1078"/>
                  <a:pt x="3482" y="1116"/>
                  <a:pt x="3486" y="1141"/>
                </a:cubicBezTo>
                <a:cubicBezTo>
                  <a:pt x="3486" y="1267"/>
                  <a:pt x="3451" y="1154"/>
                  <a:pt x="3458" y="1407"/>
                </a:cubicBezTo>
                <a:cubicBezTo>
                  <a:pt x="3448" y="1356"/>
                  <a:pt x="3402" y="1292"/>
                  <a:pt x="3413" y="1520"/>
                </a:cubicBezTo>
                <a:cubicBezTo>
                  <a:pt x="3395" y="1482"/>
                  <a:pt x="3382" y="1581"/>
                  <a:pt x="3364" y="1467"/>
                </a:cubicBezTo>
                <a:cubicBezTo>
                  <a:pt x="3364" y="1303"/>
                  <a:pt x="3413" y="1152"/>
                  <a:pt x="3402" y="988"/>
                </a:cubicBezTo>
                <a:cubicBezTo>
                  <a:pt x="3385" y="1038"/>
                  <a:pt x="3361" y="1101"/>
                  <a:pt x="3340" y="1189"/>
                </a:cubicBezTo>
                <a:cubicBezTo>
                  <a:pt x="3323" y="1088"/>
                  <a:pt x="3340" y="1012"/>
                  <a:pt x="3316" y="911"/>
                </a:cubicBezTo>
                <a:cubicBezTo>
                  <a:pt x="3278" y="962"/>
                  <a:pt x="3237" y="888"/>
                  <a:pt x="3199" y="875"/>
                </a:cubicBezTo>
                <a:cubicBezTo>
                  <a:pt x="3185" y="774"/>
                  <a:pt x="3223" y="838"/>
                  <a:pt x="3233" y="674"/>
                </a:cubicBezTo>
                <a:cubicBezTo>
                  <a:pt x="3185" y="522"/>
                  <a:pt x="3171" y="1128"/>
                  <a:pt x="3123" y="774"/>
                </a:cubicBezTo>
                <a:cubicBezTo>
                  <a:pt x="3109" y="800"/>
                  <a:pt x="3095" y="1037"/>
                  <a:pt x="3081" y="936"/>
                </a:cubicBezTo>
                <a:cubicBezTo>
                  <a:pt x="3064" y="1049"/>
                  <a:pt x="3102" y="949"/>
                  <a:pt x="3105" y="1113"/>
                </a:cubicBezTo>
                <a:cubicBezTo>
                  <a:pt x="3098" y="1163"/>
                  <a:pt x="3092" y="1204"/>
                  <a:pt x="3085" y="1242"/>
                </a:cubicBezTo>
                <a:cubicBezTo>
                  <a:pt x="3047" y="1065"/>
                  <a:pt x="3009" y="1230"/>
                  <a:pt x="2967" y="1040"/>
                </a:cubicBezTo>
                <a:cubicBezTo>
                  <a:pt x="2967" y="813"/>
                  <a:pt x="3022" y="797"/>
                  <a:pt x="3039" y="1012"/>
                </a:cubicBezTo>
                <a:cubicBezTo>
                  <a:pt x="3060" y="911"/>
                  <a:pt x="3078" y="834"/>
                  <a:pt x="3095" y="847"/>
                </a:cubicBezTo>
                <a:cubicBezTo>
                  <a:pt x="3074" y="860"/>
                  <a:pt x="3022" y="520"/>
                  <a:pt x="2988" y="811"/>
                </a:cubicBezTo>
                <a:cubicBezTo>
                  <a:pt x="2963" y="672"/>
                  <a:pt x="2999" y="560"/>
                  <a:pt x="2971" y="408"/>
                </a:cubicBezTo>
                <a:cubicBezTo>
                  <a:pt x="2947" y="724"/>
                  <a:pt x="2867" y="674"/>
                  <a:pt x="2808" y="674"/>
                </a:cubicBezTo>
                <a:cubicBezTo>
                  <a:pt x="2791" y="509"/>
                  <a:pt x="2829" y="622"/>
                  <a:pt x="2832" y="509"/>
                </a:cubicBezTo>
                <a:cubicBezTo>
                  <a:pt x="2804" y="496"/>
                  <a:pt x="2818" y="357"/>
                  <a:pt x="2794" y="231"/>
                </a:cubicBezTo>
                <a:close/>
                <a:moveTo>
                  <a:pt x="5317" y="5648"/>
                </a:moveTo>
                <a:cubicBezTo>
                  <a:pt x="5318" y="5656"/>
                  <a:pt x="5319" y="5656"/>
                  <a:pt x="5320" y="5664"/>
                </a:cubicBezTo>
                <a:cubicBezTo>
                  <a:pt x="5321" y="5655"/>
                  <a:pt x="5323" y="5660"/>
                  <a:pt x="5324" y="5652"/>
                </a:cubicBezTo>
                <a:cubicBezTo>
                  <a:pt x="5322" y="5652"/>
                  <a:pt x="5320" y="5649"/>
                  <a:pt x="5317" y="5648"/>
                </a:cubicBezTo>
                <a:close/>
                <a:moveTo>
                  <a:pt x="5324" y="5652"/>
                </a:moveTo>
                <a:cubicBezTo>
                  <a:pt x="5336" y="5657"/>
                  <a:pt x="5349" y="5681"/>
                  <a:pt x="5362" y="5677"/>
                </a:cubicBezTo>
                <a:cubicBezTo>
                  <a:pt x="5372" y="5534"/>
                  <a:pt x="5337" y="5529"/>
                  <a:pt x="5324" y="5652"/>
                </a:cubicBezTo>
                <a:close/>
                <a:moveTo>
                  <a:pt x="3409" y="2140"/>
                </a:moveTo>
                <a:cubicBezTo>
                  <a:pt x="3391" y="2157"/>
                  <a:pt x="3374" y="2157"/>
                  <a:pt x="3356" y="2063"/>
                </a:cubicBezTo>
                <a:cubicBezTo>
                  <a:pt x="3360" y="2285"/>
                  <a:pt x="3449" y="2375"/>
                  <a:pt x="3452" y="2088"/>
                </a:cubicBezTo>
                <a:cubicBezTo>
                  <a:pt x="3438" y="2099"/>
                  <a:pt x="3423" y="2126"/>
                  <a:pt x="3409" y="2140"/>
                </a:cubicBezTo>
                <a:close/>
                <a:moveTo>
                  <a:pt x="18756" y="364"/>
                </a:moveTo>
                <a:cubicBezTo>
                  <a:pt x="18731" y="389"/>
                  <a:pt x="18676" y="728"/>
                  <a:pt x="18673" y="871"/>
                </a:cubicBezTo>
                <a:cubicBezTo>
                  <a:pt x="18669" y="617"/>
                  <a:pt x="18623" y="807"/>
                  <a:pt x="18641" y="553"/>
                </a:cubicBezTo>
                <a:cubicBezTo>
                  <a:pt x="18591" y="820"/>
                  <a:pt x="18544" y="1152"/>
                  <a:pt x="18473" y="1572"/>
                </a:cubicBezTo>
                <a:cubicBezTo>
                  <a:pt x="18502" y="1712"/>
                  <a:pt x="18534" y="1543"/>
                  <a:pt x="18569" y="1326"/>
                </a:cubicBezTo>
                <a:cubicBezTo>
                  <a:pt x="18530" y="1110"/>
                  <a:pt x="18580" y="922"/>
                  <a:pt x="18605" y="1036"/>
                </a:cubicBezTo>
                <a:cubicBezTo>
                  <a:pt x="18620" y="1214"/>
                  <a:pt x="18587" y="1250"/>
                  <a:pt x="18569" y="1326"/>
                </a:cubicBezTo>
                <a:cubicBezTo>
                  <a:pt x="18584" y="1555"/>
                  <a:pt x="18605" y="1252"/>
                  <a:pt x="18619" y="1443"/>
                </a:cubicBezTo>
                <a:cubicBezTo>
                  <a:pt x="18637" y="1049"/>
                  <a:pt x="18730" y="630"/>
                  <a:pt x="18769" y="464"/>
                </a:cubicBezTo>
                <a:cubicBezTo>
                  <a:pt x="18770" y="385"/>
                  <a:pt x="18765" y="355"/>
                  <a:pt x="18756" y="364"/>
                </a:cubicBezTo>
                <a:close/>
                <a:moveTo>
                  <a:pt x="2575" y="404"/>
                </a:moveTo>
                <a:cubicBezTo>
                  <a:pt x="2546" y="443"/>
                  <a:pt x="2494" y="381"/>
                  <a:pt x="2490" y="577"/>
                </a:cubicBezTo>
                <a:cubicBezTo>
                  <a:pt x="2516" y="694"/>
                  <a:pt x="2546" y="599"/>
                  <a:pt x="2575" y="404"/>
                </a:cubicBezTo>
                <a:close/>
                <a:moveTo>
                  <a:pt x="3378" y="432"/>
                </a:moveTo>
                <a:cubicBezTo>
                  <a:pt x="3358" y="471"/>
                  <a:pt x="3334" y="378"/>
                  <a:pt x="3313" y="509"/>
                </a:cubicBezTo>
                <a:cubicBezTo>
                  <a:pt x="3334" y="652"/>
                  <a:pt x="3355" y="615"/>
                  <a:pt x="3378" y="432"/>
                </a:cubicBezTo>
                <a:close/>
                <a:moveTo>
                  <a:pt x="2774" y="444"/>
                </a:moveTo>
                <a:cubicBezTo>
                  <a:pt x="2791" y="545"/>
                  <a:pt x="2784" y="649"/>
                  <a:pt x="2780" y="762"/>
                </a:cubicBezTo>
                <a:cubicBezTo>
                  <a:pt x="2749" y="699"/>
                  <a:pt x="2757" y="823"/>
                  <a:pt x="2715" y="734"/>
                </a:cubicBezTo>
                <a:cubicBezTo>
                  <a:pt x="2726" y="595"/>
                  <a:pt x="2735" y="497"/>
                  <a:pt x="2756" y="484"/>
                </a:cubicBezTo>
                <a:cubicBezTo>
                  <a:pt x="2742" y="674"/>
                  <a:pt x="2781" y="570"/>
                  <a:pt x="2774" y="444"/>
                </a:cubicBezTo>
                <a:close/>
                <a:moveTo>
                  <a:pt x="18414" y="593"/>
                </a:moveTo>
                <a:cubicBezTo>
                  <a:pt x="18397" y="617"/>
                  <a:pt x="18379" y="764"/>
                  <a:pt x="18363" y="698"/>
                </a:cubicBezTo>
                <a:cubicBezTo>
                  <a:pt x="18356" y="926"/>
                  <a:pt x="18413" y="689"/>
                  <a:pt x="18430" y="625"/>
                </a:cubicBezTo>
                <a:cubicBezTo>
                  <a:pt x="18425" y="594"/>
                  <a:pt x="18419" y="585"/>
                  <a:pt x="18414" y="593"/>
                </a:cubicBezTo>
                <a:close/>
                <a:moveTo>
                  <a:pt x="18790" y="654"/>
                </a:moveTo>
                <a:cubicBezTo>
                  <a:pt x="18770" y="765"/>
                  <a:pt x="18784" y="1035"/>
                  <a:pt x="18751" y="899"/>
                </a:cubicBezTo>
                <a:cubicBezTo>
                  <a:pt x="18741" y="961"/>
                  <a:pt x="18758" y="1051"/>
                  <a:pt x="18767" y="1125"/>
                </a:cubicBezTo>
                <a:cubicBezTo>
                  <a:pt x="18784" y="1088"/>
                  <a:pt x="18800" y="927"/>
                  <a:pt x="18817" y="964"/>
                </a:cubicBezTo>
                <a:cubicBezTo>
                  <a:pt x="18820" y="890"/>
                  <a:pt x="18809" y="816"/>
                  <a:pt x="18826" y="754"/>
                </a:cubicBezTo>
                <a:cubicBezTo>
                  <a:pt x="18813" y="705"/>
                  <a:pt x="18800" y="691"/>
                  <a:pt x="18790" y="654"/>
                </a:cubicBezTo>
                <a:close/>
                <a:moveTo>
                  <a:pt x="18918" y="670"/>
                </a:moveTo>
                <a:cubicBezTo>
                  <a:pt x="18903" y="669"/>
                  <a:pt x="18886" y="787"/>
                  <a:pt x="18871" y="778"/>
                </a:cubicBezTo>
                <a:cubicBezTo>
                  <a:pt x="18858" y="968"/>
                  <a:pt x="18898" y="802"/>
                  <a:pt x="18907" y="956"/>
                </a:cubicBezTo>
                <a:cubicBezTo>
                  <a:pt x="18914" y="802"/>
                  <a:pt x="18907" y="789"/>
                  <a:pt x="18933" y="718"/>
                </a:cubicBezTo>
                <a:cubicBezTo>
                  <a:pt x="18928" y="682"/>
                  <a:pt x="18924" y="670"/>
                  <a:pt x="18918" y="670"/>
                </a:cubicBezTo>
                <a:close/>
                <a:moveTo>
                  <a:pt x="5560" y="811"/>
                </a:moveTo>
                <a:cubicBezTo>
                  <a:pt x="5567" y="1268"/>
                  <a:pt x="5712" y="1278"/>
                  <a:pt x="5742" y="1081"/>
                </a:cubicBezTo>
                <a:cubicBezTo>
                  <a:pt x="5685" y="1031"/>
                  <a:pt x="5597" y="1218"/>
                  <a:pt x="5560" y="811"/>
                </a:cubicBezTo>
                <a:close/>
                <a:moveTo>
                  <a:pt x="18494" y="847"/>
                </a:moveTo>
                <a:cubicBezTo>
                  <a:pt x="18458" y="1037"/>
                  <a:pt x="18425" y="733"/>
                  <a:pt x="18388" y="936"/>
                </a:cubicBezTo>
                <a:cubicBezTo>
                  <a:pt x="18421" y="1012"/>
                  <a:pt x="18458" y="1163"/>
                  <a:pt x="18494" y="847"/>
                </a:cubicBezTo>
                <a:close/>
                <a:moveTo>
                  <a:pt x="3153" y="1000"/>
                </a:moveTo>
                <a:cubicBezTo>
                  <a:pt x="3177" y="1025"/>
                  <a:pt x="3237" y="938"/>
                  <a:pt x="3237" y="1153"/>
                </a:cubicBezTo>
                <a:cubicBezTo>
                  <a:pt x="3209" y="1153"/>
                  <a:pt x="3181" y="1164"/>
                  <a:pt x="3153" y="1000"/>
                </a:cubicBezTo>
                <a:close/>
                <a:moveTo>
                  <a:pt x="18860" y="1004"/>
                </a:moveTo>
                <a:cubicBezTo>
                  <a:pt x="18836" y="1095"/>
                  <a:pt x="18843" y="1187"/>
                  <a:pt x="18826" y="1278"/>
                </a:cubicBezTo>
                <a:cubicBezTo>
                  <a:pt x="18846" y="1267"/>
                  <a:pt x="18890" y="1164"/>
                  <a:pt x="18860" y="1004"/>
                </a:cubicBezTo>
                <a:close/>
                <a:moveTo>
                  <a:pt x="18355" y="1052"/>
                </a:moveTo>
                <a:cubicBezTo>
                  <a:pt x="18322" y="1078"/>
                  <a:pt x="18285" y="1283"/>
                  <a:pt x="18249" y="1371"/>
                </a:cubicBezTo>
                <a:cubicBezTo>
                  <a:pt x="18294" y="1514"/>
                  <a:pt x="18343" y="1240"/>
                  <a:pt x="18388" y="1097"/>
                </a:cubicBezTo>
                <a:cubicBezTo>
                  <a:pt x="18377" y="1054"/>
                  <a:pt x="18367" y="1044"/>
                  <a:pt x="18355" y="1052"/>
                </a:cubicBezTo>
                <a:close/>
                <a:moveTo>
                  <a:pt x="3297" y="1117"/>
                </a:moveTo>
                <a:cubicBezTo>
                  <a:pt x="3316" y="1149"/>
                  <a:pt x="3341" y="1293"/>
                  <a:pt x="3333" y="1407"/>
                </a:cubicBezTo>
                <a:cubicBezTo>
                  <a:pt x="3319" y="1344"/>
                  <a:pt x="3274" y="1306"/>
                  <a:pt x="3281" y="1129"/>
                </a:cubicBezTo>
                <a:cubicBezTo>
                  <a:pt x="3285" y="1110"/>
                  <a:pt x="3291" y="1106"/>
                  <a:pt x="3297" y="1117"/>
                </a:cubicBezTo>
                <a:close/>
                <a:moveTo>
                  <a:pt x="3885" y="1137"/>
                </a:moveTo>
                <a:cubicBezTo>
                  <a:pt x="3892" y="1142"/>
                  <a:pt x="3898" y="1177"/>
                  <a:pt x="3903" y="1266"/>
                </a:cubicBezTo>
                <a:cubicBezTo>
                  <a:pt x="3865" y="1329"/>
                  <a:pt x="3869" y="1520"/>
                  <a:pt x="3848" y="1697"/>
                </a:cubicBezTo>
                <a:cubicBezTo>
                  <a:pt x="3841" y="1469"/>
                  <a:pt x="3824" y="1571"/>
                  <a:pt x="3800" y="1419"/>
                </a:cubicBezTo>
                <a:cubicBezTo>
                  <a:pt x="3833" y="1390"/>
                  <a:pt x="3863" y="1121"/>
                  <a:pt x="3885" y="1137"/>
                </a:cubicBezTo>
                <a:close/>
                <a:moveTo>
                  <a:pt x="6426" y="1161"/>
                </a:moveTo>
                <a:cubicBezTo>
                  <a:pt x="6407" y="1364"/>
                  <a:pt x="6409" y="1406"/>
                  <a:pt x="6384" y="1298"/>
                </a:cubicBezTo>
                <a:cubicBezTo>
                  <a:pt x="6384" y="1554"/>
                  <a:pt x="6435" y="1351"/>
                  <a:pt x="6454" y="1419"/>
                </a:cubicBezTo>
                <a:cubicBezTo>
                  <a:pt x="6469" y="1244"/>
                  <a:pt x="6432" y="1350"/>
                  <a:pt x="6426" y="1161"/>
                </a:cubicBezTo>
                <a:close/>
                <a:moveTo>
                  <a:pt x="3917" y="1189"/>
                </a:moveTo>
                <a:cubicBezTo>
                  <a:pt x="3945" y="1316"/>
                  <a:pt x="3931" y="1429"/>
                  <a:pt x="3955" y="1556"/>
                </a:cubicBezTo>
                <a:cubicBezTo>
                  <a:pt x="3938" y="1657"/>
                  <a:pt x="3921" y="1620"/>
                  <a:pt x="3903" y="1620"/>
                </a:cubicBezTo>
                <a:cubicBezTo>
                  <a:pt x="3914" y="1481"/>
                  <a:pt x="3900" y="1328"/>
                  <a:pt x="3917" y="1189"/>
                </a:cubicBezTo>
                <a:close/>
                <a:moveTo>
                  <a:pt x="4398" y="1246"/>
                </a:moveTo>
                <a:cubicBezTo>
                  <a:pt x="4414" y="1250"/>
                  <a:pt x="4430" y="1290"/>
                  <a:pt x="4446" y="1391"/>
                </a:cubicBezTo>
                <a:cubicBezTo>
                  <a:pt x="4411" y="1467"/>
                  <a:pt x="4380" y="1343"/>
                  <a:pt x="4349" y="1318"/>
                </a:cubicBezTo>
                <a:cubicBezTo>
                  <a:pt x="4364" y="1274"/>
                  <a:pt x="4381" y="1241"/>
                  <a:pt x="4398" y="1246"/>
                </a:cubicBezTo>
                <a:close/>
                <a:moveTo>
                  <a:pt x="5497" y="1342"/>
                </a:moveTo>
                <a:cubicBezTo>
                  <a:pt x="5483" y="1327"/>
                  <a:pt x="5468" y="1347"/>
                  <a:pt x="5453" y="1387"/>
                </a:cubicBezTo>
                <a:cubicBezTo>
                  <a:pt x="5486" y="1654"/>
                  <a:pt x="5519" y="1589"/>
                  <a:pt x="5548" y="1789"/>
                </a:cubicBezTo>
                <a:cubicBezTo>
                  <a:pt x="5566" y="1469"/>
                  <a:pt x="5610" y="1656"/>
                  <a:pt x="5646" y="1536"/>
                </a:cubicBezTo>
                <a:cubicBezTo>
                  <a:pt x="5639" y="1562"/>
                  <a:pt x="5544" y="1240"/>
                  <a:pt x="5537" y="1508"/>
                </a:cubicBezTo>
                <a:cubicBezTo>
                  <a:pt x="5524" y="1407"/>
                  <a:pt x="5511" y="1357"/>
                  <a:pt x="5497" y="1342"/>
                </a:cubicBezTo>
                <a:close/>
                <a:moveTo>
                  <a:pt x="18398" y="1423"/>
                </a:moveTo>
                <a:cubicBezTo>
                  <a:pt x="18352" y="1398"/>
                  <a:pt x="18302" y="1814"/>
                  <a:pt x="18259" y="1544"/>
                </a:cubicBezTo>
                <a:cubicBezTo>
                  <a:pt x="18259" y="2023"/>
                  <a:pt x="18359" y="1469"/>
                  <a:pt x="18402" y="1640"/>
                </a:cubicBezTo>
                <a:cubicBezTo>
                  <a:pt x="18409" y="1567"/>
                  <a:pt x="18384" y="1484"/>
                  <a:pt x="18398" y="1423"/>
                </a:cubicBezTo>
                <a:close/>
                <a:moveTo>
                  <a:pt x="18195" y="1427"/>
                </a:moveTo>
                <a:cubicBezTo>
                  <a:pt x="18154" y="1357"/>
                  <a:pt x="18147" y="1487"/>
                  <a:pt x="18109" y="1568"/>
                </a:cubicBezTo>
                <a:cubicBezTo>
                  <a:pt x="18138" y="1672"/>
                  <a:pt x="18167" y="1520"/>
                  <a:pt x="18195" y="1427"/>
                </a:cubicBezTo>
                <a:close/>
                <a:moveTo>
                  <a:pt x="6088" y="1431"/>
                </a:moveTo>
                <a:cubicBezTo>
                  <a:pt x="6072" y="1421"/>
                  <a:pt x="6053" y="1434"/>
                  <a:pt x="6041" y="1451"/>
                </a:cubicBezTo>
                <a:cubicBezTo>
                  <a:pt x="6068" y="1509"/>
                  <a:pt x="6090" y="1544"/>
                  <a:pt x="6116" y="1556"/>
                </a:cubicBezTo>
                <a:cubicBezTo>
                  <a:pt x="6116" y="1475"/>
                  <a:pt x="6104" y="1441"/>
                  <a:pt x="6088" y="1431"/>
                </a:cubicBezTo>
                <a:close/>
                <a:moveTo>
                  <a:pt x="18940" y="1431"/>
                </a:moveTo>
                <a:cubicBezTo>
                  <a:pt x="18971" y="1646"/>
                  <a:pt x="18915" y="1836"/>
                  <a:pt x="18960" y="2063"/>
                </a:cubicBezTo>
                <a:cubicBezTo>
                  <a:pt x="18936" y="2089"/>
                  <a:pt x="18909" y="2290"/>
                  <a:pt x="18888" y="2075"/>
                </a:cubicBezTo>
                <a:cubicBezTo>
                  <a:pt x="18929" y="2101"/>
                  <a:pt x="18943" y="1796"/>
                  <a:pt x="18905" y="1556"/>
                </a:cubicBezTo>
                <a:cubicBezTo>
                  <a:pt x="18919" y="1480"/>
                  <a:pt x="18929" y="1431"/>
                  <a:pt x="18940" y="1431"/>
                </a:cubicBezTo>
                <a:close/>
                <a:moveTo>
                  <a:pt x="6435" y="1475"/>
                </a:moveTo>
                <a:cubicBezTo>
                  <a:pt x="6445" y="1710"/>
                  <a:pt x="6425" y="1758"/>
                  <a:pt x="6395" y="1721"/>
                </a:cubicBezTo>
                <a:cubicBezTo>
                  <a:pt x="6432" y="1906"/>
                  <a:pt x="6528" y="1943"/>
                  <a:pt x="6588" y="1918"/>
                </a:cubicBezTo>
                <a:cubicBezTo>
                  <a:pt x="6565" y="1659"/>
                  <a:pt x="6534" y="1933"/>
                  <a:pt x="6528" y="1636"/>
                </a:cubicBezTo>
                <a:cubicBezTo>
                  <a:pt x="6521" y="1945"/>
                  <a:pt x="6475" y="1575"/>
                  <a:pt x="6452" y="1785"/>
                </a:cubicBezTo>
                <a:cubicBezTo>
                  <a:pt x="6428" y="1662"/>
                  <a:pt x="6472" y="1488"/>
                  <a:pt x="6435" y="1475"/>
                </a:cubicBezTo>
                <a:close/>
                <a:moveTo>
                  <a:pt x="5666" y="1508"/>
                </a:moveTo>
                <a:cubicBezTo>
                  <a:pt x="5660" y="1581"/>
                  <a:pt x="5676" y="1655"/>
                  <a:pt x="5683" y="1729"/>
                </a:cubicBezTo>
                <a:cubicBezTo>
                  <a:pt x="5662" y="1815"/>
                  <a:pt x="5646" y="1641"/>
                  <a:pt x="5625" y="1850"/>
                </a:cubicBezTo>
                <a:cubicBezTo>
                  <a:pt x="5659" y="1887"/>
                  <a:pt x="5694" y="1678"/>
                  <a:pt x="5728" y="1874"/>
                </a:cubicBezTo>
                <a:cubicBezTo>
                  <a:pt x="5739" y="1395"/>
                  <a:pt x="5829" y="2023"/>
                  <a:pt x="5878" y="1802"/>
                </a:cubicBezTo>
                <a:cubicBezTo>
                  <a:pt x="5881" y="1728"/>
                  <a:pt x="5868" y="1641"/>
                  <a:pt x="5875" y="1580"/>
                </a:cubicBezTo>
                <a:cubicBezTo>
                  <a:pt x="5847" y="1605"/>
                  <a:pt x="5816" y="1814"/>
                  <a:pt x="5791" y="1508"/>
                </a:cubicBezTo>
                <a:cubicBezTo>
                  <a:pt x="5746" y="1667"/>
                  <a:pt x="5708" y="1532"/>
                  <a:pt x="5666" y="1508"/>
                </a:cubicBezTo>
                <a:close/>
                <a:moveTo>
                  <a:pt x="3979" y="1512"/>
                </a:moveTo>
                <a:cubicBezTo>
                  <a:pt x="3999" y="1504"/>
                  <a:pt x="4022" y="1688"/>
                  <a:pt x="4017" y="1745"/>
                </a:cubicBezTo>
                <a:cubicBezTo>
                  <a:pt x="4000" y="1758"/>
                  <a:pt x="3979" y="1710"/>
                  <a:pt x="3962" y="1596"/>
                </a:cubicBezTo>
                <a:cubicBezTo>
                  <a:pt x="3966" y="1539"/>
                  <a:pt x="3973" y="1514"/>
                  <a:pt x="3979" y="1512"/>
                </a:cubicBezTo>
                <a:close/>
                <a:moveTo>
                  <a:pt x="6363" y="1552"/>
                </a:moveTo>
                <a:cubicBezTo>
                  <a:pt x="6345" y="1552"/>
                  <a:pt x="6327" y="1663"/>
                  <a:pt x="6309" y="1749"/>
                </a:cubicBezTo>
                <a:cubicBezTo>
                  <a:pt x="6336" y="2021"/>
                  <a:pt x="6360" y="1725"/>
                  <a:pt x="6363" y="1552"/>
                </a:cubicBezTo>
                <a:close/>
                <a:moveTo>
                  <a:pt x="2992" y="1568"/>
                </a:moveTo>
                <a:cubicBezTo>
                  <a:pt x="2982" y="1685"/>
                  <a:pt x="3079" y="1945"/>
                  <a:pt x="3111" y="1697"/>
                </a:cubicBezTo>
                <a:cubicBezTo>
                  <a:pt x="3100" y="1658"/>
                  <a:pt x="3059" y="1814"/>
                  <a:pt x="3073" y="1592"/>
                </a:cubicBezTo>
                <a:cubicBezTo>
                  <a:pt x="3048" y="1475"/>
                  <a:pt x="3016" y="1816"/>
                  <a:pt x="2992" y="1568"/>
                </a:cubicBezTo>
                <a:close/>
                <a:moveTo>
                  <a:pt x="4833" y="1592"/>
                </a:moveTo>
                <a:cubicBezTo>
                  <a:pt x="4829" y="1753"/>
                  <a:pt x="4822" y="1642"/>
                  <a:pt x="4804" y="1753"/>
                </a:cubicBezTo>
                <a:cubicBezTo>
                  <a:pt x="4829" y="1864"/>
                  <a:pt x="4790" y="1952"/>
                  <a:pt x="4822" y="2063"/>
                </a:cubicBezTo>
                <a:lnTo>
                  <a:pt x="4843" y="1939"/>
                </a:lnTo>
                <a:cubicBezTo>
                  <a:pt x="4833" y="1827"/>
                  <a:pt x="4822" y="1691"/>
                  <a:pt x="4858" y="1777"/>
                </a:cubicBezTo>
                <a:cubicBezTo>
                  <a:pt x="4876" y="1654"/>
                  <a:pt x="4840" y="1753"/>
                  <a:pt x="4833" y="1592"/>
                </a:cubicBezTo>
                <a:close/>
                <a:moveTo>
                  <a:pt x="6972" y="1592"/>
                </a:moveTo>
                <a:cubicBezTo>
                  <a:pt x="6972" y="1756"/>
                  <a:pt x="7000" y="1932"/>
                  <a:pt x="6962" y="2084"/>
                </a:cubicBezTo>
                <a:cubicBezTo>
                  <a:pt x="6990" y="2260"/>
                  <a:pt x="6990" y="1870"/>
                  <a:pt x="7021" y="2059"/>
                </a:cubicBezTo>
                <a:cubicBezTo>
                  <a:pt x="7035" y="2236"/>
                  <a:pt x="6997" y="2159"/>
                  <a:pt x="6990" y="2273"/>
                </a:cubicBezTo>
                <a:cubicBezTo>
                  <a:pt x="7014" y="2374"/>
                  <a:pt x="7039" y="2261"/>
                  <a:pt x="7049" y="2071"/>
                </a:cubicBezTo>
                <a:cubicBezTo>
                  <a:pt x="7032" y="2046"/>
                  <a:pt x="7025" y="1996"/>
                  <a:pt x="7025" y="1882"/>
                </a:cubicBezTo>
                <a:cubicBezTo>
                  <a:pt x="7053" y="1668"/>
                  <a:pt x="7081" y="2009"/>
                  <a:pt x="7112" y="1781"/>
                </a:cubicBezTo>
                <a:cubicBezTo>
                  <a:pt x="7095" y="1769"/>
                  <a:pt x="7080" y="1809"/>
                  <a:pt x="7067" y="1632"/>
                </a:cubicBezTo>
                <a:cubicBezTo>
                  <a:pt x="7028" y="1847"/>
                  <a:pt x="6993" y="1731"/>
                  <a:pt x="6972" y="1592"/>
                </a:cubicBezTo>
                <a:close/>
                <a:moveTo>
                  <a:pt x="17933" y="1640"/>
                </a:moveTo>
                <a:cubicBezTo>
                  <a:pt x="17921" y="1686"/>
                  <a:pt x="17908" y="1890"/>
                  <a:pt x="17898" y="1777"/>
                </a:cubicBezTo>
                <a:cubicBezTo>
                  <a:pt x="17888" y="1828"/>
                  <a:pt x="17925" y="2104"/>
                  <a:pt x="17891" y="1991"/>
                </a:cubicBezTo>
                <a:cubicBezTo>
                  <a:pt x="17885" y="2029"/>
                  <a:pt x="17888" y="2054"/>
                  <a:pt x="17891" y="2080"/>
                </a:cubicBezTo>
                <a:cubicBezTo>
                  <a:pt x="17895" y="2117"/>
                  <a:pt x="17898" y="2143"/>
                  <a:pt x="17902" y="2180"/>
                </a:cubicBezTo>
                <a:cubicBezTo>
                  <a:pt x="17922" y="1979"/>
                  <a:pt x="17984" y="2178"/>
                  <a:pt x="18024" y="1914"/>
                </a:cubicBezTo>
                <a:cubicBezTo>
                  <a:pt x="18014" y="1864"/>
                  <a:pt x="18014" y="1815"/>
                  <a:pt x="18017" y="1777"/>
                </a:cubicBezTo>
                <a:cubicBezTo>
                  <a:pt x="17988" y="1878"/>
                  <a:pt x="17957" y="1852"/>
                  <a:pt x="17928" y="2003"/>
                </a:cubicBezTo>
                <a:cubicBezTo>
                  <a:pt x="17898" y="1777"/>
                  <a:pt x="17944" y="1853"/>
                  <a:pt x="17944" y="1665"/>
                </a:cubicBezTo>
                <a:cubicBezTo>
                  <a:pt x="17941" y="1627"/>
                  <a:pt x="17937" y="1625"/>
                  <a:pt x="17933" y="1640"/>
                </a:cubicBezTo>
                <a:close/>
                <a:moveTo>
                  <a:pt x="17390" y="1709"/>
                </a:moveTo>
                <a:lnTo>
                  <a:pt x="17377" y="1798"/>
                </a:lnTo>
                <a:cubicBezTo>
                  <a:pt x="17410" y="1908"/>
                  <a:pt x="17350" y="1990"/>
                  <a:pt x="17380" y="2100"/>
                </a:cubicBezTo>
                <a:cubicBezTo>
                  <a:pt x="17414" y="2002"/>
                  <a:pt x="17374" y="1867"/>
                  <a:pt x="17411" y="1769"/>
                </a:cubicBezTo>
                <a:cubicBezTo>
                  <a:pt x="17404" y="1733"/>
                  <a:pt x="17397" y="1758"/>
                  <a:pt x="17390" y="1709"/>
                </a:cubicBezTo>
                <a:close/>
                <a:moveTo>
                  <a:pt x="3907" y="1757"/>
                </a:moveTo>
                <a:cubicBezTo>
                  <a:pt x="3931" y="1757"/>
                  <a:pt x="3955" y="1708"/>
                  <a:pt x="3979" y="1910"/>
                </a:cubicBezTo>
                <a:cubicBezTo>
                  <a:pt x="3965" y="1986"/>
                  <a:pt x="3969" y="2064"/>
                  <a:pt x="3983" y="2140"/>
                </a:cubicBezTo>
                <a:cubicBezTo>
                  <a:pt x="3962" y="2254"/>
                  <a:pt x="3941" y="2263"/>
                  <a:pt x="3917" y="2212"/>
                </a:cubicBezTo>
                <a:cubicBezTo>
                  <a:pt x="3928" y="2124"/>
                  <a:pt x="3969" y="2124"/>
                  <a:pt x="3959" y="1947"/>
                </a:cubicBezTo>
                <a:cubicBezTo>
                  <a:pt x="3945" y="1770"/>
                  <a:pt x="3900" y="1997"/>
                  <a:pt x="3907" y="1757"/>
                </a:cubicBezTo>
                <a:close/>
                <a:moveTo>
                  <a:pt x="4594" y="1757"/>
                </a:moveTo>
                <a:cubicBezTo>
                  <a:pt x="4629" y="1871"/>
                  <a:pt x="4567" y="1950"/>
                  <a:pt x="4584" y="2063"/>
                </a:cubicBezTo>
                <a:cubicBezTo>
                  <a:pt x="4601" y="2165"/>
                  <a:pt x="4622" y="1886"/>
                  <a:pt x="4640" y="2075"/>
                </a:cubicBezTo>
                <a:cubicBezTo>
                  <a:pt x="4602" y="2278"/>
                  <a:pt x="4567" y="2178"/>
                  <a:pt x="4532" y="2140"/>
                </a:cubicBezTo>
                <a:cubicBezTo>
                  <a:pt x="4542" y="1950"/>
                  <a:pt x="4577" y="2035"/>
                  <a:pt x="4594" y="1757"/>
                </a:cubicBezTo>
                <a:close/>
                <a:moveTo>
                  <a:pt x="18094" y="1777"/>
                </a:moveTo>
                <a:cubicBezTo>
                  <a:pt x="18082" y="1797"/>
                  <a:pt x="18069" y="1836"/>
                  <a:pt x="18056" y="1866"/>
                </a:cubicBezTo>
                <a:cubicBezTo>
                  <a:pt x="18076" y="1854"/>
                  <a:pt x="18075" y="2140"/>
                  <a:pt x="18104" y="2140"/>
                </a:cubicBezTo>
                <a:cubicBezTo>
                  <a:pt x="18095" y="1961"/>
                  <a:pt x="18099" y="1865"/>
                  <a:pt x="18131" y="1806"/>
                </a:cubicBezTo>
                <a:cubicBezTo>
                  <a:pt x="18120" y="1758"/>
                  <a:pt x="18107" y="1758"/>
                  <a:pt x="18094" y="1777"/>
                </a:cubicBezTo>
                <a:close/>
                <a:moveTo>
                  <a:pt x="8681" y="1781"/>
                </a:moveTo>
                <a:cubicBezTo>
                  <a:pt x="8675" y="1796"/>
                  <a:pt x="8669" y="1824"/>
                  <a:pt x="8663" y="1862"/>
                </a:cubicBezTo>
                <a:cubicBezTo>
                  <a:pt x="8687" y="2014"/>
                  <a:pt x="8687" y="1913"/>
                  <a:pt x="8663" y="2039"/>
                </a:cubicBezTo>
                <a:cubicBezTo>
                  <a:pt x="8669" y="2128"/>
                  <a:pt x="8682" y="2092"/>
                  <a:pt x="8691" y="2180"/>
                </a:cubicBezTo>
                <a:cubicBezTo>
                  <a:pt x="8706" y="2054"/>
                  <a:pt x="8675" y="1912"/>
                  <a:pt x="8696" y="1785"/>
                </a:cubicBezTo>
                <a:cubicBezTo>
                  <a:pt x="8692" y="1766"/>
                  <a:pt x="8686" y="1767"/>
                  <a:pt x="8681" y="1781"/>
                </a:cubicBezTo>
                <a:close/>
                <a:moveTo>
                  <a:pt x="6681" y="1785"/>
                </a:moveTo>
                <a:cubicBezTo>
                  <a:pt x="6656" y="1801"/>
                  <a:pt x="6629" y="1896"/>
                  <a:pt x="6609" y="1935"/>
                </a:cubicBezTo>
                <a:cubicBezTo>
                  <a:pt x="6652" y="2088"/>
                  <a:pt x="6694" y="2141"/>
                  <a:pt x="6737" y="2116"/>
                </a:cubicBezTo>
                <a:cubicBezTo>
                  <a:pt x="6729" y="1835"/>
                  <a:pt x="6706" y="1770"/>
                  <a:pt x="6681" y="1785"/>
                </a:cubicBezTo>
                <a:close/>
                <a:moveTo>
                  <a:pt x="5877" y="1826"/>
                </a:moveTo>
                <a:cubicBezTo>
                  <a:pt x="5870" y="1889"/>
                  <a:pt x="5884" y="1952"/>
                  <a:pt x="5891" y="2015"/>
                </a:cubicBezTo>
                <a:cubicBezTo>
                  <a:pt x="5874" y="2015"/>
                  <a:pt x="5853" y="2130"/>
                  <a:pt x="5835" y="2080"/>
                </a:cubicBezTo>
                <a:cubicBezTo>
                  <a:pt x="5828" y="2168"/>
                  <a:pt x="5852" y="2132"/>
                  <a:pt x="5841" y="2220"/>
                </a:cubicBezTo>
                <a:cubicBezTo>
                  <a:pt x="5919" y="1815"/>
                  <a:pt x="5989" y="2169"/>
                  <a:pt x="6063" y="1979"/>
                </a:cubicBezTo>
                <a:cubicBezTo>
                  <a:pt x="6003" y="1789"/>
                  <a:pt x="5940" y="1813"/>
                  <a:pt x="5877" y="1826"/>
                </a:cubicBezTo>
                <a:close/>
                <a:moveTo>
                  <a:pt x="8368" y="1826"/>
                </a:moveTo>
                <a:cubicBezTo>
                  <a:pt x="8352" y="1914"/>
                  <a:pt x="8387" y="2004"/>
                  <a:pt x="8364" y="2092"/>
                </a:cubicBezTo>
                <a:cubicBezTo>
                  <a:pt x="8383" y="2180"/>
                  <a:pt x="8402" y="1979"/>
                  <a:pt x="8417" y="2067"/>
                </a:cubicBezTo>
                <a:cubicBezTo>
                  <a:pt x="8413" y="1891"/>
                  <a:pt x="8394" y="1863"/>
                  <a:pt x="8368" y="1826"/>
                </a:cubicBezTo>
                <a:close/>
                <a:moveTo>
                  <a:pt x="3785" y="1846"/>
                </a:moveTo>
                <a:cubicBezTo>
                  <a:pt x="3791" y="1847"/>
                  <a:pt x="3797" y="1866"/>
                  <a:pt x="3803" y="1910"/>
                </a:cubicBezTo>
                <a:cubicBezTo>
                  <a:pt x="3779" y="2049"/>
                  <a:pt x="3751" y="2175"/>
                  <a:pt x="3730" y="2100"/>
                </a:cubicBezTo>
                <a:cubicBezTo>
                  <a:pt x="3748" y="1995"/>
                  <a:pt x="3767" y="1842"/>
                  <a:pt x="3785" y="1846"/>
                </a:cubicBezTo>
                <a:close/>
                <a:moveTo>
                  <a:pt x="7331" y="1866"/>
                </a:moveTo>
                <a:cubicBezTo>
                  <a:pt x="7325" y="1928"/>
                  <a:pt x="7318" y="1927"/>
                  <a:pt x="7312" y="1902"/>
                </a:cubicBezTo>
                <a:cubicBezTo>
                  <a:pt x="7309" y="2075"/>
                  <a:pt x="7319" y="2025"/>
                  <a:pt x="7293" y="2112"/>
                </a:cubicBezTo>
                <a:cubicBezTo>
                  <a:pt x="7303" y="2186"/>
                  <a:pt x="7297" y="2263"/>
                  <a:pt x="7309" y="2337"/>
                </a:cubicBezTo>
                <a:cubicBezTo>
                  <a:pt x="7309" y="2226"/>
                  <a:pt x="7331" y="2114"/>
                  <a:pt x="7347" y="2003"/>
                </a:cubicBezTo>
                <a:lnTo>
                  <a:pt x="7331" y="1866"/>
                </a:lnTo>
                <a:close/>
                <a:moveTo>
                  <a:pt x="3065" y="1890"/>
                </a:moveTo>
                <a:cubicBezTo>
                  <a:pt x="3051" y="2195"/>
                  <a:pt x="3013" y="1928"/>
                  <a:pt x="2982" y="2132"/>
                </a:cubicBezTo>
                <a:cubicBezTo>
                  <a:pt x="3010" y="2284"/>
                  <a:pt x="3041" y="2119"/>
                  <a:pt x="3069" y="2374"/>
                </a:cubicBezTo>
                <a:cubicBezTo>
                  <a:pt x="3079" y="2272"/>
                  <a:pt x="3065" y="2173"/>
                  <a:pt x="3062" y="2071"/>
                </a:cubicBezTo>
                <a:cubicBezTo>
                  <a:pt x="3082" y="1982"/>
                  <a:pt x="3111" y="2159"/>
                  <a:pt x="3111" y="1943"/>
                </a:cubicBezTo>
                <a:cubicBezTo>
                  <a:pt x="3093" y="1866"/>
                  <a:pt x="3079" y="2068"/>
                  <a:pt x="3065" y="1890"/>
                </a:cubicBezTo>
                <a:close/>
                <a:moveTo>
                  <a:pt x="8878" y="1906"/>
                </a:moveTo>
                <a:cubicBezTo>
                  <a:pt x="8874" y="2069"/>
                  <a:pt x="8865" y="1955"/>
                  <a:pt x="8844" y="2067"/>
                </a:cubicBezTo>
                <a:cubicBezTo>
                  <a:pt x="8857" y="2193"/>
                  <a:pt x="8869" y="2170"/>
                  <a:pt x="8882" y="2220"/>
                </a:cubicBezTo>
                <a:cubicBezTo>
                  <a:pt x="8877" y="2120"/>
                  <a:pt x="8898" y="2019"/>
                  <a:pt x="8878" y="1906"/>
                </a:cubicBezTo>
                <a:close/>
                <a:moveTo>
                  <a:pt x="7224" y="1914"/>
                </a:moveTo>
                <a:cubicBezTo>
                  <a:pt x="7215" y="1936"/>
                  <a:pt x="7211" y="2079"/>
                  <a:pt x="7208" y="2108"/>
                </a:cubicBezTo>
                <a:lnTo>
                  <a:pt x="7231" y="2297"/>
                </a:lnTo>
                <a:cubicBezTo>
                  <a:pt x="7258" y="2145"/>
                  <a:pt x="7259" y="2234"/>
                  <a:pt x="7272" y="2043"/>
                </a:cubicBezTo>
                <a:cubicBezTo>
                  <a:pt x="7252" y="1878"/>
                  <a:pt x="7211" y="2260"/>
                  <a:pt x="7235" y="1943"/>
                </a:cubicBezTo>
                <a:cubicBezTo>
                  <a:pt x="7231" y="1914"/>
                  <a:pt x="7227" y="1907"/>
                  <a:pt x="7224" y="1914"/>
                </a:cubicBezTo>
                <a:close/>
                <a:moveTo>
                  <a:pt x="7576" y="1955"/>
                </a:moveTo>
                <a:cubicBezTo>
                  <a:pt x="7572" y="2043"/>
                  <a:pt x="7624" y="2337"/>
                  <a:pt x="7646" y="2160"/>
                </a:cubicBezTo>
                <a:cubicBezTo>
                  <a:pt x="7624" y="2059"/>
                  <a:pt x="7602" y="1904"/>
                  <a:pt x="7576" y="1955"/>
                </a:cubicBezTo>
                <a:close/>
                <a:moveTo>
                  <a:pt x="4222" y="1971"/>
                </a:moveTo>
                <a:cubicBezTo>
                  <a:pt x="4246" y="1953"/>
                  <a:pt x="4266" y="2001"/>
                  <a:pt x="4273" y="2140"/>
                </a:cubicBezTo>
                <a:cubicBezTo>
                  <a:pt x="4259" y="2077"/>
                  <a:pt x="4263" y="2202"/>
                  <a:pt x="4252" y="2265"/>
                </a:cubicBezTo>
                <a:cubicBezTo>
                  <a:pt x="4225" y="2214"/>
                  <a:pt x="4225" y="1962"/>
                  <a:pt x="4187" y="2164"/>
                </a:cubicBezTo>
                <a:cubicBezTo>
                  <a:pt x="4183" y="2316"/>
                  <a:pt x="4225" y="2276"/>
                  <a:pt x="4204" y="2478"/>
                </a:cubicBezTo>
                <a:cubicBezTo>
                  <a:pt x="4180" y="2466"/>
                  <a:pt x="4163" y="2390"/>
                  <a:pt x="4152" y="2188"/>
                </a:cubicBezTo>
                <a:cubicBezTo>
                  <a:pt x="4171" y="2068"/>
                  <a:pt x="4198" y="1988"/>
                  <a:pt x="4222" y="1971"/>
                </a:cubicBezTo>
                <a:close/>
                <a:moveTo>
                  <a:pt x="7684" y="1971"/>
                </a:moveTo>
                <a:lnTo>
                  <a:pt x="7646" y="2257"/>
                </a:lnTo>
                <a:cubicBezTo>
                  <a:pt x="7677" y="2338"/>
                  <a:pt x="7681" y="1943"/>
                  <a:pt x="7718" y="2132"/>
                </a:cubicBezTo>
                <a:cubicBezTo>
                  <a:pt x="7732" y="2010"/>
                  <a:pt x="7691" y="2052"/>
                  <a:pt x="7684" y="1971"/>
                </a:cubicBezTo>
                <a:close/>
                <a:moveTo>
                  <a:pt x="17093" y="1999"/>
                </a:moveTo>
                <a:cubicBezTo>
                  <a:pt x="17065" y="1985"/>
                  <a:pt x="17054" y="2095"/>
                  <a:pt x="17051" y="2277"/>
                </a:cubicBezTo>
                <a:cubicBezTo>
                  <a:pt x="17068" y="2375"/>
                  <a:pt x="17093" y="2069"/>
                  <a:pt x="17093" y="1999"/>
                </a:cubicBezTo>
                <a:close/>
                <a:moveTo>
                  <a:pt x="3335" y="2063"/>
                </a:moveTo>
                <a:cubicBezTo>
                  <a:pt x="3303" y="2142"/>
                  <a:pt x="3349" y="2259"/>
                  <a:pt x="3321" y="2337"/>
                </a:cubicBezTo>
                <a:cubicBezTo>
                  <a:pt x="3346" y="2429"/>
                  <a:pt x="3360" y="2764"/>
                  <a:pt x="3400" y="2543"/>
                </a:cubicBezTo>
                <a:cubicBezTo>
                  <a:pt x="3392" y="2178"/>
                  <a:pt x="3324" y="2468"/>
                  <a:pt x="3335" y="2063"/>
                </a:cubicBezTo>
                <a:close/>
                <a:moveTo>
                  <a:pt x="8548" y="2096"/>
                </a:moveTo>
                <a:cubicBezTo>
                  <a:pt x="8539" y="2111"/>
                  <a:pt x="8531" y="2149"/>
                  <a:pt x="8524" y="2216"/>
                </a:cubicBezTo>
                <a:cubicBezTo>
                  <a:pt x="8555" y="2298"/>
                  <a:pt x="8582" y="2175"/>
                  <a:pt x="8609" y="2297"/>
                </a:cubicBezTo>
                <a:cubicBezTo>
                  <a:pt x="8607" y="2195"/>
                  <a:pt x="8575" y="2049"/>
                  <a:pt x="8548" y="2096"/>
                </a:cubicBezTo>
                <a:close/>
                <a:moveTo>
                  <a:pt x="17700" y="2108"/>
                </a:moveTo>
                <a:cubicBezTo>
                  <a:pt x="17690" y="2104"/>
                  <a:pt x="17676" y="2142"/>
                  <a:pt x="17671" y="2220"/>
                </a:cubicBezTo>
                <a:cubicBezTo>
                  <a:pt x="17685" y="2299"/>
                  <a:pt x="17689" y="2376"/>
                  <a:pt x="17675" y="2454"/>
                </a:cubicBezTo>
                <a:cubicBezTo>
                  <a:pt x="17710" y="2728"/>
                  <a:pt x="17674" y="2102"/>
                  <a:pt x="17710" y="2233"/>
                </a:cubicBezTo>
                <a:cubicBezTo>
                  <a:pt x="17717" y="2154"/>
                  <a:pt x="17710" y="2111"/>
                  <a:pt x="17700" y="2108"/>
                </a:cubicBezTo>
                <a:close/>
                <a:moveTo>
                  <a:pt x="4344" y="2128"/>
                </a:moveTo>
                <a:cubicBezTo>
                  <a:pt x="4353" y="2129"/>
                  <a:pt x="4361" y="2156"/>
                  <a:pt x="4370" y="2212"/>
                </a:cubicBezTo>
                <a:cubicBezTo>
                  <a:pt x="4360" y="2276"/>
                  <a:pt x="4356" y="2326"/>
                  <a:pt x="4356" y="2390"/>
                </a:cubicBezTo>
                <a:cubicBezTo>
                  <a:pt x="4342" y="2364"/>
                  <a:pt x="4329" y="2314"/>
                  <a:pt x="4318" y="2200"/>
                </a:cubicBezTo>
                <a:cubicBezTo>
                  <a:pt x="4327" y="2150"/>
                  <a:pt x="4335" y="2126"/>
                  <a:pt x="4344" y="2128"/>
                </a:cubicBezTo>
                <a:close/>
                <a:moveTo>
                  <a:pt x="7519" y="2140"/>
                </a:moveTo>
                <a:cubicBezTo>
                  <a:pt x="7495" y="2231"/>
                  <a:pt x="7486" y="2350"/>
                  <a:pt x="7506" y="2454"/>
                </a:cubicBezTo>
                <a:cubicBezTo>
                  <a:pt x="7519" y="2441"/>
                  <a:pt x="7527" y="2439"/>
                  <a:pt x="7540" y="2374"/>
                </a:cubicBezTo>
                <a:cubicBezTo>
                  <a:pt x="7540" y="2295"/>
                  <a:pt x="7532" y="2218"/>
                  <a:pt x="7519" y="2140"/>
                </a:cubicBezTo>
                <a:close/>
                <a:moveTo>
                  <a:pt x="8724" y="2140"/>
                </a:moveTo>
                <a:cubicBezTo>
                  <a:pt x="8724" y="2280"/>
                  <a:pt x="8697" y="2358"/>
                  <a:pt x="8680" y="2345"/>
                </a:cubicBezTo>
                <a:cubicBezTo>
                  <a:pt x="8663" y="2282"/>
                  <a:pt x="8673" y="2458"/>
                  <a:pt x="8683" y="2394"/>
                </a:cubicBezTo>
                <a:cubicBezTo>
                  <a:pt x="8694" y="2496"/>
                  <a:pt x="8680" y="2598"/>
                  <a:pt x="8677" y="2700"/>
                </a:cubicBezTo>
                <a:cubicBezTo>
                  <a:pt x="8697" y="2725"/>
                  <a:pt x="8720" y="2524"/>
                  <a:pt x="8741" y="2728"/>
                </a:cubicBezTo>
                <a:cubicBezTo>
                  <a:pt x="8768" y="2294"/>
                  <a:pt x="8801" y="2586"/>
                  <a:pt x="8835" y="2535"/>
                </a:cubicBezTo>
                <a:cubicBezTo>
                  <a:pt x="8866" y="2458"/>
                  <a:pt x="8822" y="2345"/>
                  <a:pt x="8853" y="2269"/>
                </a:cubicBezTo>
                <a:cubicBezTo>
                  <a:pt x="8816" y="2384"/>
                  <a:pt x="8778" y="2178"/>
                  <a:pt x="8741" y="2370"/>
                </a:cubicBezTo>
                <a:cubicBezTo>
                  <a:pt x="8731" y="2293"/>
                  <a:pt x="8738" y="2216"/>
                  <a:pt x="8724" y="2140"/>
                </a:cubicBezTo>
                <a:close/>
                <a:moveTo>
                  <a:pt x="6418" y="2164"/>
                </a:moveTo>
                <a:cubicBezTo>
                  <a:pt x="6446" y="2392"/>
                  <a:pt x="6404" y="2351"/>
                  <a:pt x="6391" y="2591"/>
                </a:cubicBezTo>
                <a:cubicBezTo>
                  <a:pt x="6380" y="2414"/>
                  <a:pt x="6363" y="2604"/>
                  <a:pt x="6353" y="2668"/>
                </a:cubicBezTo>
                <a:cubicBezTo>
                  <a:pt x="6335" y="2579"/>
                  <a:pt x="6328" y="2478"/>
                  <a:pt x="6339" y="2402"/>
                </a:cubicBezTo>
                <a:cubicBezTo>
                  <a:pt x="6373" y="2591"/>
                  <a:pt x="6401" y="2177"/>
                  <a:pt x="6418" y="2164"/>
                </a:cubicBezTo>
                <a:close/>
                <a:moveTo>
                  <a:pt x="19990" y="2164"/>
                </a:moveTo>
                <a:cubicBezTo>
                  <a:pt x="20004" y="2316"/>
                  <a:pt x="20010" y="2315"/>
                  <a:pt x="20014" y="2176"/>
                </a:cubicBezTo>
                <a:cubicBezTo>
                  <a:pt x="20041" y="2328"/>
                  <a:pt x="19983" y="2493"/>
                  <a:pt x="19976" y="2341"/>
                </a:cubicBezTo>
                <a:cubicBezTo>
                  <a:pt x="19983" y="2278"/>
                  <a:pt x="19986" y="2227"/>
                  <a:pt x="19990" y="2164"/>
                </a:cubicBezTo>
                <a:close/>
                <a:moveTo>
                  <a:pt x="7954" y="2168"/>
                </a:moveTo>
                <a:cubicBezTo>
                  <a:pt x="7939" y="2286"/>
                  <a:pt x="7925" y="2400"/>
                  <a:pt x="7954" y="2531"/>
                </a:cubicBezTo>
                <a:cubicBezTo>
                  <a:pt x="7968" y="2361"/>
                  <a:pt x="7986" y="2413"/>
                  <a:pt x="8000" y="2309"/>
                </a:cubicBezTo>
                <a:cubicBezTo>
                  <a:pt x="7986" y="2140"/>
                  <a:pt x="7968" y="2351"/>
                  <a:pt x="7954" y="2168"/>
                </a:cubicBezTo>
                <a:close/>
                <a:moveTo>
                  <a:pt x="7559" y="2180"/>
                </a:moveTo>
                <a:lnTo>
                  <a:pt x="7540" y="2305"/>
                </a:lnTo>
                <a:cubicBezTo>
                  <a:pt x="7553" y="2381"/>
                  <a:pt x="7547" y="2455"/>
                  <a:pt x="7556" y="2531"/>
                </a:cubicBezTo>
                <a:cubicBezTo>
                  <a:pt x="7570" y="2468"/>
                  <a:pt x="7563" y="2343"/>
                  <a:pt x="7576" y="2406"/>
                </a:cubicBezTo>
                <a:cubicBezTo>
                  <a:pt x="7582" y="2330"/>
                  <a:pt x="7566" y="2256"/>
                  <a:pt x="7559" y="2180"/>
                </a:cubicBezTo>
                <a:close/>
                <a:moveTo>
                  <a:pt x="20131" y="2212"/>
                </a:moveTo>
                <a:cubicBezTo>
                  <a:pt x="20183" y="2326"/>
                  <a:pt x="20176" y="2746"/>
                  <a:pt x="20145" y="2974"/>
                </a:cubicBezTo>
                <a:cubicBezTo>
                  <a:pt x="20104" y="2633"/>
                  <a:pt x="20052" y="3227"/>
                  <a:pt x="20007" y="3062"/>
                </a:cubicBezTo>
                <a:cubicBezTo>
                  <a:pt x="19987" y="2860"/>
                  <a:pt x="20032" y="2961"/>
                  <a:pt x="20021" y="2797"/>
                </a:cubicBezTo>
                <a:cubicBezTo>
                  <a:pt x="20001" y="2898"/>
                  <a:pt x="19962" y="2909"/>
                  <a:pt x="19966" y="2732"/>
                </a:cubicBezTo>
                <a:cubicBezTo>
                  <a:pt x="20007" y="2631"/>
                  <a:pt x="20011" y="2591"/>
                  <a:pt x="20045" y="2313"/>
                </a:cubicBezTo>
                <a:cubicBezTo>
                  <a:pt x="20059" y="2515"/>
                  <a:pt x="20076" y="2415"/>
                  <a:pt x="20093" y="2289"/>
                </a:cubicBezTo>
                <a:cubicBezTo>
                  <a:pt x="20111" y="2479"/>
                  <a:pt x="20117" y="2491"/>
                  <a:pt x="20128" y="2744"/>
                </a:cubicBezTo>
                <a:cubicBezTo>
                  <a:pt x="20162" y="2580"/>
                  <a:pt x="20142" y="2389"/>
                  <a:pt x="20131" y="2212"/>
                </a:cubicBezTo>
                <a:close/>
                <a:moveTo>
                  <a:pt x="6507" y="2233"/>
                </a:moveTo>
                <a:cubicBezTo>
                  <a:pt x="6516" y="2232"/>
                  <a:pt x="6526" y="2248"/>
                  <a:pt x="6536" y="2289"/>
                </a:cubicBezTo>
                <a:cubicBezTo>
                  <a:pt x="6522" y="2453"/>
                  <a:pt x="6505" y="2326"/>
                  <a:pt x="6492" y="2490"/>
                </a:cubicBezTo>
                <a:cubicBezTo>
                  <a:pt x="6505" y="2604"/>
                  <a:pt x="6522" y="2556"/>
                  <a:pt x="6508" y="2720"/>
                </a:cubicBezTo>
                <a:cubicBezTo>
                  <a:pt x="6487" y="2657"/>
                  <a:pt x="6436" y="2731"/>
                  <a:pt x="6440" y="2478"/>
                </a:cubicBezTo>
                <a:cubicBezTo>
                  <a:pt x="6460" y="2384"/>
                  <a:pt x="6481" y="2233"/>
                  <a:pt x="6507" y="2233"/>
                </a:cubicBezTo>
                <a:close/>
                <a:moveTo>
                  <a:pt x="17514" y="2237"/>
                </a:moveTo>
                <a:cubicBezTo>
                  <a:pt x="17499" y="2221"/>
                  <a:pt x="17480" y="2254"/>
                  <a:pt x="17467" y="2370"/>
                </a:cubicBezTo>
                <a:cubicBezTo>
                  <a:pt x="17493" y="2383"/>
                  <a:pt x="17516" y="2493"/>
                  <a:pt x="17542" y="2398"/>
                </a:cubicBezTo>
                <a:cubicBezTo>
                  <a:pt x="17541" y="2316"/>
                  <a:pt x="17529" y="2252"/>
                  <a:pt x="17514" y="2237"/>
                </a:cubicBezTo>
                <a:close/>
                <a:moveTo>
                  <a:pt x="4871" y="2241"/>
                </a:moveTo>
                <a:cubicBezTo>
                  <a:pt x="4881" y="2329"/>
                  <a:pt x="4891" y="2378"/>
                  <a:pt x="4905" y="2378"/>
                </a:cubicBezTo>
                <a:cubicBezTo>
                  <a:pt x="4871" y="2479"/>
                  <a:pt x="4867" y="2301"/>
                  <a:pt x="4843" y="2579"/>
                </a:cubicBezTo>
                <a:cubicBezTo>
                  <a:pt x="4836" y="2301"/>
                  <a:pt x="4812" y="2530"/>
                  <a:pt x="4788" y="2353"/>
                </a:cubicBezTo>
                <a:cubicBezTo>
                  <a:pt x="4815" y="2189"/>
                  <a:pt x="4843" y="2418"/>
                  <a:pt x="4871" y="2241"/>
                </a:cubicBezTo>
                <a:close/>
                <a:moveTo>
                  <a:pt x="6895" y="2245"/>
                </a:moveTo>
                <a:cubicBezTo>
                  <a:pt x="6913" y="2237"/>
                  <a:pt x="6930" y="2251"/>
                  <a:pt x="6947" y="2378"/>
                </a:cubicBezTo>
                <a:cubicBezTo>
                  <a:pt x="6913" y="2403"/>
                  <a:pt x="6923" y="2695"/>
                  <a:pt x="6892" y="2708"/>
                </a:cubicBezTo>
                <a:cubicBezTo>
                  <a:pt x="6857" y="2607"/>
                  <a:pt x="6895" y="2303"/>
                  <a:pt x="6867" y="2353"/>
                </a:cubicBezTo>
                <a:cubicBezTo>
                  <a:pt x="6857" y="2455"/>
                  <a:pt x="6875" y="2554"/>
                  <a:pt x="6847" y="2656"/>
                </a:cubicBezTo>
                <a:cubicBezTo>
                  <a:pt x="6830" y="2517"/>
                  <a:pt x="6840" y="2379"/>
                  <a:pt x="6843" y="2253"/>
                </a:cubicBezTo>
                <a:cubicBezTo>
                  <a:pt x="6861" y="2284"/>
                  <a:pt x="6878" y="2253"/>
                  <a:pt x="6895" y="2245"/>
                </a:cubicBezTo>
                <a:close/>
                <a:moveTo>
                  <a:pt x="4760" y="2253"/>
                </a:moveTo>
                <a:cubicBezTo>
                  <a:pt x="4774" y="2417"/>
                  <a:pt x="4774" y="2580"/>
                  <a:pt x="4750" y="2732"/>
                </a:cubicBezTo>
                <a:cubicBezTo>
                  <a:pt x="4722" y="2568"/>
                  <a:pt x="4736" y="2265"/>
                  <a:pt x="4760" y="2253"/>
                </a:cubicBezTo>
                <a:close/>
                <a:moveTo>
                  <a:pt x="1153" y="2257"/>
                </a:moveTo>
                <a:cubicBezTo>
                  <a:pt x="1126" y="2326"/>
                  <a:pt x="1098" y="2306"/>
                  <a:pt x="1067" y="2515"/>
                </a:cubicBezTo>
                <a:cubicBezTo>
                  <a:pt x="1088" y="2573"/>
                  <a:pt x="1115" y="2465"/>
                  <a:pt x="1153" y="2257"/>
                </a:cubicBezTo>
                <a:close/>
                <a:moveTo>
                  <a:pt x="7393" y="2257"/>
                </a:moveTo>
                <a:cubicBezTo>
                  <a:pt x="7379" y="2445"/>
                  <a:pt x="7400" y="2371"/>
                  <a:pt x="7410" y="2571"/>
                </a:cubicBezTo>
                <a:cubicBezTo>
                  <a:pt x="7431" y="2408"/>
                  <a:pt x="7451" y="2560"/>
                  <a:pt x="7475" y="2422"/>
                </a:cubicBezTo>
                <a:cubicBezTo>
                  <a:pt x="7447" y="2309"/>
                  <a:pt x="7417" y="2507"/>
                  <a:pt x="7393" y="2257"/>
                </a:cubicBezTo>
                <a:close/>
                <a:moveTo>
                  <a:pt x="8096" y="2257"/>
                </a:moveTo>
                <a:cubicBezTo>
                  <a:pt x="8082" y="2270"/>
                  <a:pt x="8066" y="2303"/>
                  <a:pt x="8053" y="2277"/>
                </a:cubicBezTo>
                <a:cubicBezTo>
                  <a:pt x="8063" y="2729"/>
                  <a:pt x="8094" y="2064"/>
                  <a:pt x="8125" y="2543"/>
                </a:cubicBezTo>
                <a:cubicBezTo>
                  <a:pt x="8125" y="2476"/>
                  <a:pt x="8129" y="2420"/>
                  <a:pt x="8139" y="2353"/>
                </a:cubicBezTo>
                <a:cubicBezTo>
                  <a:pt x="8125" y="2247"/>
                  <a:pt x="8111" y="2243"/>
                  <a:pt x="8096" y="2257"/>
                </a:cubicBezTo>
                <a:close/>
                <a:moveTo>
                  <a:pt x="17392" y="2269"/>
                </a:moveTo>
                <a:cubicBezTo>
                  <a:pt x="17310" y="2257"/>
                  <a:pt x="17257" y="2495"/>
                  <a:pt x="17168" y="2567"/>
                </a:cubicBezTo>
                <a:cubicBezTo>
                  <a:pt x="17225" y="2686"/>
                  <a:pt x="17282" y="2579"/>
                  <a:pt x="17342" y="2543"/>
                </a:cubicBezTo>
                <a:cubicBezTo>
                  <a:pt x="17332" y="2339"/>
                  <a:pt x="17367" y="2388"/>
                  <a:pt x="17392" y="2269"/>
                </a:cubicBezTo>
                <a:close/>
                <a:moveTo>
                  <a:pt x="1026" y="2297"/>
                </a:moveTo>
                <a:cubicBezTo>
                  <a:pt x="1026" y="2461"/>
                  <a:pt x="1001" y="2358"/>
                  <a:pt x="982" y="2547"/>
                </a:cubicBezTo>
                <a:cubicBezTo>
                  <a:pt x="1031" y="2647"/>
                  <a:pt x="1026" y="2484"/>
                  <a:pt x="1049" y="2434"/>
                </a:cubicBezTo>
                <a:cubicBezTo>
                  <a:pt x="1056" y="2346"/>
                  <a:pt x="1034" y="2385"/>
                  <a:pt x="1026" y="2297"/>
                </a:cubicBezTo>
                <a:close/>
                <a:moveTo>
                  <a:pt x="8178" y="2297"/>
                </a:moveTo>
                <a:lnTo>
                  <a:pt x="8149" y="2462"/>
                </a:lnTo>
                <a:cubicBezTo>
                  <a:pt x="8167" y="2557"/>
                  <a:pt x="8185" y="2570"/>
                  <a:pt x="8203" y="2474"/>
                </a:cubicBezTo>
                <a:lnTo>
                  <a:pt x="8178" y="2297"/>
                </a:lnTo>
                <a:close/>
                <a:moveTo>
                  <a:pt x="8567" y="2297"/>
                </a:moveTo>
                <a:cubicBezTo>
                  <a:pt x="8556" y="2534"/>
                  <a:pt x="8566" y="2557"/>
                  <a:pt x="8525" y="2631"/>
                </a:cubicBezTo>
                <a:cubicBezTo>
                  <a:pt x="8497" y="2432"/>
                  <a:pt x="8501" y="2297"/>
                  <a:pt x="8467" y="2309"/>
                </a:cubicBezTo>
                <a:cubicBezTo>
                  <a:pt x="8460" y="2546"/>
                  <a:pt x="8476" y="2610"/>
                  <a:pt x="8507" y="2797"/>
                </a:cubicBezTo>
                <a:cubicBezTo>
                  <a:pt x="8549" y="2560"/>
                  <a:pt x="8587" y="2820"/>
                  <a:pt x="8625" y="2845"/>
                </a:cubicBezTo>
                <a:cubicBezTo>
                  <a:pt x="8653" y="2571"/>
                  <a:pt x="8580" y="2521"/>
                  <a:pt x="8567" y="2297"/>
                </a:cubicBezTo>
                <a:close/>
                <a:moveTo>
                  <a:pt x="17409" y="2297"/>
                </a:moveTo>
                <a:cubicBezTo>
                  <a:pt x="17397" y="2312"/>
                  <a:pt x="17384" y="2366"/>
                  <a:pt x="17371" y="2474"/>
                </a:cubicBezTo>
                <a:cubicBezTo>
                  <a:pt x="17392" y="2610"/>
                  <a:pt x="17421" y="2408"/>
                  <a:pt x="17446" y="2353"/>
                </a:cubicBezTo>
                <a:cubicBezTo>
                  <a:pt x="17434" y="2306"/>
                  <a:pt x="17421" y="2282"/>
                  <a:pt x="17409" y="2297"/>
                </a:cubicBezTo>
                <a:close/>
                <a:moveTo>
                  <a:pt x="8334" y="2345"/>
                </a:moveTo>
                <a:cubicBezTo>
                  <a:pt x="8321" y="2297"/>
                  <a:pt x="8321" y="2418"/>
                  <a:pt x="8314" y="2466"/>
                </a:cubicBezTo>
                <a:cubicBezTo>
                  <a:pt x="8304" y="2515"/>
                  <a:pt x="8291" y="2369"/>
                  <a:pt x="8278" y="2539"/>
                </a:cubicBezTo>
                <a:cubicBezTo>
                  <a:pt x="8301" y="2599"/>
                  <a:pt x="8328" y="2611"/>
                  <a:pt x="8351" y="2647"/>
                </a:cubicBezTo>
                <a:cubicBezTo>
                  <a:pt x="8374" y="2562"/>
                  <a:pt x="8314" y="2443"/>
                  <a:pt x="8334" y="2345"/>
                </a:cubicBezTo>
                <a:close/>
                <a:moveTo>
                  <a:pt x="2760" y="2353"/>
                </a:moveTo>
                <a:cubicBezTo>
                  <a:pt x="2746" y="2429"/>
                  <a:pt x="2773" y="2531"/>
                  <a:pt x="2756" y="2619"/>
                </a:cubicBezTo>
                <a:cubicBezTo>
                  <a:pt x="2725" y="2657"/>
                  <a:pt x="2729" y="2265"/>
                  <a:pt x="2760" y="2353"/>
                </a:cubicBezTo>
                <a:close/>
                <a:moveTo>
                  <a:pt x="7360" y="2374"/>
                </a:moveTo>
                <a:cubicBezTo>
                  <a:pt x="7341" y="2569"/>
                  <a:pt x="7323" y="2376"/>
                  <a:pt x="7305" y="2523"/>
                </a:cubicBezTo>
                <a:cubicBezTo>
                  <a:pt x="7323" y="2572"/>
                  <a:pt x="7346" y="2523"/>
                  <a:pt x="7380" y="2511"/>
                </a:cubicBezTo>
                <a:lnTo>
                  <a:pt x="7360" y="2374"/>
                </a:lnTo>
                <a:close/>
                <a:moveTo>
                  <a:pt x="5002" y="2442"/>
                </a:moveTo>
                <a:cubicBezTo>
                  <a:pt x="5032" y="2445"/>
                  <a:pt x="5056" y="2504"/>
                  <a:pt x="5051" y="2744"/>
                </a:cubicBezTo>
                <a:cubicBezTo>
                  <a:pt x="5013" y="2416"/>
                  <a:pt x="4933" y="2807"/>
                  <a:pt x="4915" y="2478"/>
                </a:cubicBezTo>
                <a:cubicBezTo>
                  <a:pt x="4934" y="2491"/>
                  <a:pt x="4971" y="2439"/>
                  <a:pt x="5002" y="2442"/>
                </a:cubicBezTo>
                <a:close/>
                <a:moveTo>
                  <a:pt x="17611" y="2454"/>
                </a:moveTo>
                <a:cubicBezTo>
                  <a:pt x="17604" y="2749"/>
                  <a:pt x="17560" y="2540"/>
                  <a:pt x="17532" y="2688"/>
                </a:cubicBezTo>
                <a:cubicBezTo>
                  <a:pt x="17563" y="2712"/>
                  <a:pt x="17576" y="2811"/>
                  <a:pt x="17593" y="2885"/>
                </a:cubicBezTo>
                <a:cubicBezTo>
                  <a:pt x="17614" y="2713"/>
                  <a:pt x="17628" y="2700"/>
                  <a:pt x="17611" y="2454"/>
                </a:cubicBezTo>
                <a:close/>
                <a:moveTo>
                  <a:pt x="2818" y="2502"/>
                </a:moveTo>
                <a:cubicBezTo>
                  <a:pt x="2832" y="2502"/>
                  <a:pt x="2846" y="2467"/>
                  <a:pt x="2863" y="2643"/>
                </a:cubicBezTo>
                <a:cubicBezTo>
                  <a:pt x="2853" y="2732"/>
                  <a:pt x="2836" y="2680"/>
                  <a:pt x="2843" y="2768"/>
                </a:cubicBezTo>
                <a:cubicBezTo>
                  <a:pt x="2864" y="2768"/>
                  <a:pt x="2884" y="2822"/>
                  <a:pt x="2908" y="2885"/>
                </a:cubicBezTo>
                <a:cubicBezTo>
                  <a:pt x="2880" y="3037"/>
                  <a:pt x="2909" y="2936"/>
                  <a:pt x="2919" y="3062"/>
                </a:cubicBezTo>
                <a:cubicBezTo>
                  <a:pt x="2902" y="3239"/>
                  <a:pt x="2887" y="2972"/>
                  <a:pt x="2874" y="3099"/>
                </a:cubicBezTo>
                <a:cubicBezTo>
                  <a:pt x="2894" y="3339"/>
                  <a:pt x="2915" y="3250"/>
                  <a:pt x="2936" y="3377"/>
                </a:cubicBezTo>
                <a:cubicBezTo>
                  <a:pt x="2943" y="3465"/>
                  <a:pt x="2964" y="3767"/>
                  <a:pt x="2929" y="3691"/>
                </a:cubicBezTo>
                <a:cubicBezTo>
                  <a:pt x="2943" y="3526"/>
                  <a:pt x="2905" y="3630"/>
                  <a:pt x="2898" y="3453"/>
                </a:cubicBezTo>
                <a:cubicBezTo>
                  <a:pt x="2870" y="3718"/>
                  <a:pt x="2846" y="3400"/>
                  <a:pt x="2818" y="3514"/>
                </a:cubicBezTo>
                <a:cubicBezTo>
                  <a:pt x="2801" y="3299"/>
                  <a:pt x="2788" y="3236"/>
                  <a:pt x="2753" y="3236"/>
                </a:cubicBezTo>
                <a:cubicBezTo>
                  <a:pt x="2743" y="3299"/>
                  <a:pt x="2767" y="3390"/>
                  <a:pt x="2760" y="3453"/>
                </a:cubicBezTo>
                <a:cubicBezTo>
                  <a:pt x="2704" y="3200"/>
                  <a:pt x="2736" y="3022"/>
                  <a:pt x="2763" y="2656"/>
                </a:cubicBezTo>
                <a:cubicBezTo>
                  <a:pt x="2777" y="2744"/>
                  <a:pt x="2766" y="2809"/>
                  <a:pt x="2770" y="2885"/>
                </a:cubicBezTo>
                <a:cubicBezTo>
                  <a:pt x="2780" y="2822"/>
                  <a:pt x="2791" y="2984"/>
                  <a:pt x="2801" y="2933"/>
                </a:cubicBezTo>
                <a:cubicBezTo>
                  <a:pt x="2791" y="2858"/>
                  <a:pt x="2784" y="2784"/>
                  <a:pt x="2784" y="2708"/>
                </a:cubicBezTo>
                <a:cubicBezTo>
                  <a:pt x="2808" y="2582"/>
                  <a:pt x="2825" y="2730"/>
                  <a:pt x="2818" y="2502"/>
                </a:cubicBezTo>
                <a:close/>
                <a:moveTo>
                  <a:pt x="9459" y="2543"/>
                </a:moveTo>
                <a:cubicBezTo>
                  <a:pt x="9473" y="2631"/>
                  <a:pt x="9480" y="2720"/>
                  <a:pt x="9470" y="2809"/>
                </a:cubicBezTo>
                <a:cubicBezTo>
                  <a:pt x="9459" y="2758"/>
                  <a:pt x="9452" y="2669"/>
                  <a:pt x="9445" y="2720"/>
                </a:cubicBezTo>
                <a:cubicBezTo>
                  <a:pt x="9439" y="2733"/>
                  <a:pt x="9431" y="2795"/>
                  <a:pt x="9424" y="2744"/>
                </a:cubicBezTo>
                <a:lnTo>
                  <a:pt x="9459" y="2543"/>
                </a:lnTo>
                <a:close/>
                <a:moveTo>
                  <a:pt x="6581" y="2587"/>
                </a:moveTo>
                <a:cubicBezTo>
                  <a:pt x="6587" y="2591"/>
                  <a:pt x="6593" y="2608"/>
                  <a:pt x="6598" y="2656"/>
                </a:cubicBezTo>
                <a:cubicBezTo>
                  <a:pt x="6591" y="2719"/>
                  <a:pt x="6588" y="2770"/>
                  <a:pt x="6584" y="2833"/>
                </a:cubicBezTo>
                <a:cubicBezTo>
                  <a:pt x="6570" y="2744"/>
                  <a:pt x="6523" y="2768"/>
                  <a:pt x="6529" y="2591"/>
                </a:cubicBezTo>
                <a:cubicBezTo>
                  <a:pt x="6545" y="2695"/>
                  <a:pt x="6564" y="2575"/>
                  <a:pt x="6581" y="2587"/>
                </a:cubicBezTo>
                <a:close/>
                <a:moveTo>
                  <a:pt x="16985" y="2599"/>
                </a:moveTo>
                <a:cubicBezTo>
                  <a:pt x="16977" y="2611"/>
                  <a:pt x="16969" y="2638"/>
                  <a:pt x="16962" y="2668"/>
                </a:cubicBezTo>
                <a:cubicBezTo>
                  <a:pt x="16969" y="2716"/>
                  <a:pt x="16958" y="2752"/>
                  <a:pt x="16954" y="2801"/>
                </a:cubicBezTo>
                <a:cubicBezTo>
                  <a:pt x="16981" y="2885"/>
                  <a:pt x="16992" y="2691"/>
                  <a:pt x="17007" y="2607"/>
                </a:cubicBezTo>
                <a:cubicBezTo>
                  <a:pt x="16999" y="2589"/>
                  <a:pt x="16993" y="2587"/>
                  <a:pt x="16985" y="2599"/>
                </a:cubicBezTo>
                <a:close/>
                <a:moveTo>
                  <a:pt x="4419" y="2619"/>
                </a:moveTo>
                <a:cubicBezTo>
                  <a:pt x="4433" y="2620"/>
                  <a:pt x="4443" y="2747"/>
                  <a:pt x="4456" y="2784"/>
                </a:cubicBezTo>
                <a:cubicBezTo>
                  <a:pt x="4439" y="2999"/>
                  <a:pt x="4422" y="2794"/>
                  <a:pt x="4404" y="2668"/>
                </a:cubicBezTo>
                <a:cubicBezTo>
                  <a:pt x="4410" y="2633"/>
                  <a:pt x="4415" y="2619"/>
                  <a:pt x="4419" y="2619"/>
                </a:cubicBezTo>
                <a:close/>
                <a:moveTo>
                  <a:pt x="6633" y="2631"/>
                </a:moveTo>
                <a:cubicBezTo>
                  <a:pt x="6664" y="2758"/>
                  <a:pt x="6698" y="2670"/>
                  <a:pt x="6730" y="2797"/>
                </a:cubicBezTo>
                <a:cubicBezTo>
                  <a:pt x="6688" y="2885"/>
                  <a:pt x="6650" y="2756"/>
                  <a:pt x="6612" y="2756"/>
                </a:cubicBezTo>
                <a:lnTo>
                  <a:pt x="6633" y="2631"/>
                </a:lnTo>
                <a:close/>
                <a:moveTo>
                  <a:pt x="9825" y="2651"/>
                </a:moveTo>
                <a:cubicBezTo>
                  <a:pt x="9792" y="2919"/>
                  <a:pt x="9766" y="2572"/>
                  <a:pt x="9733" y="2853"/>
                </a:cubicBezTo>
                <a:cubicBezTo>
                  <a:pt x="9769" y="3080"/>
                  <a:pt x="9810" y="2612"/>
                  <a:pt x="9843" y="2893"/>
                </a:cubicBezTo>
                <a:cubicBezTo>
                  <a:pt x="9850" y="2813"/>
                  <a:pt x="9832" y="2732"/>
                  <a:pt x="9825" y="2651"/>
                </a:cubicBezTo>
                <a:close/>
                <a:moveTo>
                  <a:pt x="5240" y="2668"/>
                </a:moveTo>
                <a:cubicBezTo>
                  <a:pt x="5254" y="2845"/>
                  <a:pt x="5271" y="2644"/>
                  <a:pt x="5285" y="2821"/>
                </a:cubicBezTo>
                <a:cubicBezTo>
                  <a:pt x="5268" y="2897"/>
                  <a:pt x="5250" y="2948"/>
                  <a:pt x="5233" y="2885"/>
                </a:cubicBezTo>
                <a:cubicBezTo>
                  <a:pt x="5240" y="2822"/>
                  <a:pt x="5234" y="2743"/>
                  <a:pt x="5240" y="2668"/>
                </a:cubicBezTo>
                <a:close/>
                <a:moveTo>
                  <a:pt x="6770" y="2680"/>
                </a:moveTo>
                <a:cubicBezTo>
                  <a:pt x="6774" y="2682"/>
                  <a:pt x="6778" y="2695"/>
                  <a:pt x="6781" y="2720"/>
                </a:cubicBezTo>
                <a:cubicBezTo>
                  <a:pt x="6771" y="2796"/>
                  <a:pt x="6795" y="2870"/>
                  <a:pt x="6788" y="2946"/>
                </a:cubicBezTo>
                <a:cubicBezTo>
                  <a:pt x="6771" y="2844"/>
                  <a:pt x="6751" y="3010"/>
                  <a:pt x="6737" y="2833"/>
                </a:cubicBezTo>
                <a:cubicBezTo>
                  <a:pt x="6747" y="2757"/>
                  <a:pt x="6759" y="2674"/>
                  <a:pt x="6770" y="2680"/>
                </a:cubicBezTo>
                <a:close/>
                <a:moveTo>
                  <a:pt x="19669" y="2688"/>
                </a:moveTo>
                <a:cubicBezTo>
                  <a:pt x="19680" y="2705"/>
                  <a:pt x="19688" y="2768"/>
                  <a:pt x="19682" y="2857"/>
                </a:cubicBezTo>
                <a:cubicBezTo>
                  <a:pt x="19669" y="2718"/>
                  <a:pt x="19652" y="2986"/>
                  <a:pt x="19638" y="2797"/>
                </a:cubicBezTo>
                <a:cubicBezTo>
                  <a:pt x="19645" y="2702"/>
                  <a:pt x="19659" y="2670"/>
                  <a:pt x="19669" y="2688"/>
                </a:cubicBezTo>
                <a:close/>
                <a:moveTo>
                  <a:pt x="1499" y="2696"/>
                </a:moveTo>
                <a:cubicBezTo>
                  <a:pt x="1509" y="2797"/>
                  <a:pt x="1520" y="2756"/>
                  <a:pt x="1530" y="2845"/>
                </a:cubicBezTo>
                <a:cubicBezTo>
                  <a:pt x="1513" y="2971"/>
                  <a:pt x="1492" y="3074"/>
                  <a:pt x="1478" y="2909"/>
                </a:cubicBezTo>
                <a:cubicBezTo>
                  <a:pt x="1485" y="2846"/>
                  <a:pt x="1481" y="2772"/>
                  <a:pt x="1499" y="2696"/>
                </a:cubicBezTo>
                <a:close/>
                <a:moveTo>
                  <a:pt x="4998" y="2704"/>
                </a:moveTo>
                <a:cubicBezTo>
                  <a:pt x="5001" y="2701"/>
                  <a:pt x="5006" y="2710"/>
                  <a:pt x="5013" y="2732"/>
                </a:cubicBezTo>
                <a:cubicBezTo>
                  <a:pt x="4999" y="2808"/>
                  <a:pt x="5023" y="2910"/>
                  <a:pt x="4999" y="2986"/>
                </a:cubicBezTo>
                <a:cubicBezTo>
                  <a:pt x="4988" y="2948"/>
                  <a:pt x="4978" y="2959"/>
                  <a:pt x="4967" y="2845"/>
                </a:cubicBezTo>
                <a:cubicBezTo>
                  <a:pt x="4988" y="2807"/>
                  <a:pt x="4988" y="2712"/>
                  <a:pt x="4998" y="2704"/>
                </a:cubicBezTo>
                <a:close/>
                <a:moveTo>
                  <a:pt x="10418" y="2768"/>
                </a:moveTo>
                <a:cubicBezTo>
                  <a:pt x="10418" y="2927"/>
                  <a:pt x="10500" y="2963"/>
                  <a:pt x="10503" y="2829"/>
                </a:cubicBezTo>
                <a:cubicBezTo>
                  <a:pt x="10476" y="2792"/>
                  <a:pt x="10445" y="2878"/>
                  <a:pt x="10418" y="2768"/>
                </a:cubicBezTo>
                <a:close/>
                <a:moveTo>
                  <a:pt x="4622" y="2772"/>
                </a:moveTo>
                <a:cubicBezTo>
                  <a:pt x="4625" y="2760"/>
                  <a:pt x="4629" y="2762"/>
                  <a:pt x="4632" y="2784"/>
                </a:cubicBezTo>
                <a:cubicBezTo>
                  <a:pt x="4629" y="2911"/>
                  <a:pt x="4626" y="3124"/>
                  <a:pt x="4602" y="2998"/>
                </a:cubicBezTo>
                <a:cubicBezTo>
                  <a:pt x="4602" y="2960"/>
                  <a:pt x="4611" y="2808"/>
                  <a:pt x="4622" y="2772"/>
                </a:cubicBezTo>
                <a:close/>
                <a:moveTo>
                  <a:pt x="1637" y="2797"/>
                </a:moveTo>
                <a:cubicBezTo>
                  <a:pt x="1656" y="2828"/>
                  <a:pt x="1670" y="2926"/>
                  <a:pt x="1648" y="3046"/>
                </a:cubicBezTo>
                <a:cubicBezTo>
                  <a:pt x="1637" y="2743"/>
                  <a:pt x="1620" y="3059"/>
                  <a:pt x="1596" y="2946"/>
                </a:cubicBezTo>
                <a:cubicBezTo>
                  <a:pt x="1594" y="2800"/>
                  <a:pt x="1618" y="2765"/>
                  <a:pt x="1637" y="2797"/>
                </a:cubicBezTo>
                <a:close/>
                <a:moveTo>
                  <a:pt x="18439" y="2809"/>
                </a:moveTo>
                <a:cubicBezTo>
                  <a:pt x="18432" y="2986"/>
                  <a:pt x="18383" y="3147"/>
                  <a:pt x="18359" y="3046"/>
                </a:cubicBezTo>
                <a:cubicBezTo>
                  <a:pt x="18387" y="2819"/>
                  <a:pt x="18411" y="2859"/>
                  <a:pt x="18439" y="2809"/>
                </a:cubicBezTo>
                <a:close/>
                <a:moveTo>
                  <a:pt x="3720" y="2821"/>
                </a:moveTo>
                <a:cubicBezTo>
                  <a:pt x="3709" y="2811"/>
                  <a:pt x="3699" y="2821"/>
                  <a:pt x="3689" y="2877"/>
                </a:cubicBezTo>
                <a:cubicBezTo>
                  <a:pt x="3709" y="2914"/>
                  <a:pt x="3729" y="3039"/>
                  <a:pt x="3752" y="2889"/>
                </a:cubicBezTo>
                <a:cubicBezTo>
                  <a:pt x="3742" y="2858"/>
                  <a:pt x="3731" y="2830"/>
                  <a:pt x="3720" y="2821"/>
                </a:cubicBezTo>
                <a:close/>
                <a:moveTo>
                  <a:pt x="6890" y="2853"/>
                </a:moveTo>
                <a:cubicBezTo>
                  <a:pt x="6895" y="2855"/>
                  <a:pt x="6900" y="2869"/>
                  <a:pt x="6905" y="2897"/>
                </a:cubicBezTo>
                <a:cubicBezTo>
                  <a:pt x="6881" y="3061"/>
                  <a:pt x="6860" y="3033"/>
                  <a:pt x="6840" y="2958"/>
                </a:cubicBezTo>
                <a:cubicBezTo>
                  <a:pt x="6855" y="2929"/>
                  <a:pt x="6873" y="2846"/>
                  <a:pt x="6890" y="2853"/>
                </a:cubicBezTo>
                <a:close/>
                <a:moveTo>
                  <a:pt x="4081" y="2857"/>
                </a:moveTo>
                <a:cubicBezTo>
                  <a:pt x="4081" y="2973"/>
                  <a:pt x="4070" y="3011"/>
                  <a:pt x="4055" y="2933"/>
                </a:cubicBezTo>
                <a:cubicBezTo>
                  <a:pt x="4052" y="3100"/>
                  <a:pt x="4114" y="3075"/>
                  <a:pt x="4136" y="3139"/>
                </a:cubicBezTo>
                <a:cubicBezTo>
                  <a:pt x="4125" y="3409"/>
                  <a:pt x="4183" y="3617"/>
                  <a:pt x="4202" y="3707"/>
                </a:cubicBezTo>
                <a:cubicBezTo>
                  <a:pt x="4202" y="3450"/>
                  <a:pt x="4184" y="3191"/>
                  <a:pt x="4173" y="2921"/>
                </a:cubicBezTo>
                <a:cubicBezTo>
                  <a:pt x="4166" y="3384"/>
                  <a:pt x="4129" y="2844"/>
                  <a:pt x="4081" y="2857"/>
                </a:cubicBezTo>
                <a:close/>
                <a:moveTo>
                  <a:pt x="19842" y="2865"/>
                </a:moveTo>
                <a:cubicBezTo>
                  <a:pt x="19850" y="2864"/>
                  <a:pt x="19858" y="2880"/>
                  <a:pt x="19866" y="2921"/>
                </a:cubicBezTo>
                <a:cubicBezTo>
                  <a:pt x="19831" y="3048"/>
                  <a:pt x="19797" y="3174"/>
                  <a:pt x="19766" y="3022"/>
                </a:cubicBezTo>
                <a:cubicBezTo>
                  <a:pt x="19792" y="3013"/>
                  <a:pt x="19817" y="2867"/>
                  <a:pt x="19842" y="2865"/>
                </a:cubicBezTo>
                <a:close/>
                <a:moveTo>
                  <a:pt x="6930" y="2897"/>
                </a:moveTo>
                <a:cubicBezTo>
                  <a:pt x="6950" y="3087"/>
                  <a:pt x="6964" y="2871"/>
                  <a:pt x="6995" y="2921"/>
                </a:cubicBezTo>
                <a:cubicBezTo>
                  <a:pt x="6992" y="3010"/>
                  <a:pt x="6986" y="3099"/>
                  <a:pt x="6968" y="3175"/>
                </a:cubicBezTo>
                <a:cubicBezTo>
                  <a:pt x="6951" y="2960"/>
                  <a:pt x="6934" y="3150"/>
                  <a:pt x="6917" y="2986"/>
                </a:cubicBezTo>
                <a:cubicBezTo>
                  <a:pt x="6923" y="2961"/>
                  <a:pt x="6926" y="2935"/>
                  <a:pt x="6930" y="2897"/>
                </a:cubicBezTo>
                <a:close/>
                <a:moveTo>
                  <a:pt x="7766" y="2917"/>
                </a:moveTo>
                <a:cubicBezTo>
                  <a:pt x="7770" y="2918"/>
                  <a:pt x="7776" y="2929"/>
                  <a:pt x="7783" y="2958"/>
                </a:cubicBezTo>
                <a:cubicBezTo>
                  <a:pt x="7783" y="3033"/>
                  <a:pt x="7756" y="3175"/>
                  <a:pt x="7763" y="3352"/>
                </a:cubicBezTo>
                <a:cubicBezTo>
                  <a:pt x="7780" y="3264"/>
                  <a:pt x="7794" y="3375"/>
                  <a:pt x="7807" y="3501"/>
                </a:cubicBezTo>
                <a:cubicBezTo>
                  <a:pt x="7773" y="3615"/>
                  <a:pt x="7738" y="3868"/>
                  <a:pt x="7707" y="3691"/>
                </a:cubicBezTo>
                <a:cubicBezTo>
                  <a:pt x="7753" y="3514"/>
                  <a:pt x="7732" y="2913"/>
                  <a:pt x="7766" y="2917"/>
                </a:cubicBezTo>
                <a:close/>
                <a:moveTo>
                  <a:pt x="2852" y="2933"/>
                </a:moveTo>
                <a:cubicBezTo>
                  <a:pt x="2842" y="2883"/>
                  <a:pt x="2832" y="2996"/>
                  <a:pt x="2822" y="3046"/>
                </a:cubicBezTo>
                <a:cubicBezTo>
                  <a:pt x="2835" y="3171"/>
                  <a:pt x="2848" y="3120"/>
                  <a:pt x="2865" y="3195"/>
                </a:cubicBezTo>
                <a:cubicBezTo>
                  <a:pt x="2886" y="3108"/>
                  <a:pt x="2832" y="3009"/>
                  <a:pt x="2852" y="2933"/>
                </a:cubicBezTo>
                <a:close/>
                <a:moveTo>
                  <a:pt x="19968" y="2962"/>
                </a:moveTo>
                <a:cubicBezTo>
                  <a:pt x="19978" y="2965"/>
                  <a:pt x="19987" y="2999"/>
                  <a:pt x="19993" y="3062"/>
                </a:cubicBezTo>
                <a:cubicBezTo>
                  <a:pt x="19976" y="3138"/>
                  <a:pt x="19959" y="3224"/>
                  <a:pt x="19942" y="3034"/>
                </a:cubicBezTo>
                <a:cubicBezTo>
                  <a:pt x="19950" y="2984"/>
                  <a:pt x="19959" y="2958"/>
                  <a:pt x="19968" y="2962"/>
                </a:cubicBezTo>
                <a:close/>
                <a:moveTo>
                  <a:pt x="5558" y="2986"/>
                </a:moveTo>
                <a:cubicBezTo>
                  <a:pt x="5579" y="3251"/>
                  <a:pt x="5600" y="2920"/>
                  <a:pt x="5617" y="3135"/>
                </a:cubicBezTo>
                <a:cubicBezTo>
                  <a:pt x="5583" y="3274"/>
                  <a:pt x="5551" y="3248"/>
                  <a:pt x="5520" y="3236"/>
                </a:cubicBezTo>
                <a:lnTo>
                  <a:pt x="5558" y="2986"/>
                </a:lnTo>
                <a:close/>
                <a:moveTo>
                  <a:pt x="11747" y="2986"/>
                </a:moveTo>
                <a:cubicBezTo>
                  <a:pt x="11742" y="2999"/>
                  <a:pt x="11737" y="3027"/>
                  <a:pt x="11734" y="3074"/>
                </a:cubicBezTo>
                <a:cubicBezTo>
                  <a:pt x="11747" y="3277"/>
                  <a:pt x="11764" y="3058"/>
                  <a:pt x="11777" y="3139"/>
                </a:cubicBezTo>
                <a:cubicBezTo>
                  <a:pt x="11785" y="3038"/>
                  <a:pt x="11764" y="2947"/>
                  <a:pt x="11747" y="2986"/>
                </a:cubicBezTo>
                <a:close/>
                <a:moveTo>
                  <a:pt x="9383" y="3010"/>
                </a:moveTo>
                <a:cubicBezTo>
                  <a:pt x="9390" y="3086"/>
                  <a:pt x="9407" y="3160"/>
                  <a:pt x="9400" y="3236"/>
                </a:cubicBezTo>
                <a:cubicBezTo>
                  <a:pt x="9369" y="3084"/>
                  <a:pt x="9356" y="3125"/>
                  <a:pt x="9342" y="3352"/>
                </a:cubicBezTo>
                <a:cubicBezTo>
                  <a:pt x="9321" y="3087"/>
                  <a:pt x="9359" y="3073"/>
                  <a:pt x="9383" y="3010"/>
                </a:cubicBezTo>
                <a:close/>
                <a:moveTo>
                  <a:pt x="9304" y="3062"/>
                </a:moveTo>
                <a:cubicBezTo>
                  <a:pt x="9335" y="3277"/>
                  <a:pt x="9262" y="3440"/>
                  <a:pt x="9294" y="3642"/>
                </a:cubicBezTo>
                <a:cubicBezTo>
                  <a:pt x="9300" y="3567"/>
                  <a:pt x="9297" y="3492"/>
                  <a:pt x="9314" y="3429"/>
                </a:cubicBezTo>
                <a:cubicBezTo>
                  <a:pt x="9324" y="3429"/>
                  <a:pt x="9362" y="3593"/>
                  <a:pt x="9352" y="3707"/>
                </a:cubicBezTo>
                <a:cubicBezTo>
                  <a:pt x="9314" y="3543"/>
                  <a:pt x="9172" y="4324"/>
                  <a:pt x="9207" y="3654"/>
                </a:cubicBezTo>
                <a:cubicBezTo>
                  <a:pt x="9182" y="3642"/>
                  <a:pt x="9120" y="3832"/>
                  <a:pt x="9117" y="3542"/>
                </a:cubicBezTo>
                <a:cubicBezTo>
                  <a:pt x="9134" y="3365"/>
                  <a:pt x="9207" y="3338"/>
                  <a:pt x="9220" y="3566"/>
                </a:cubicBezTo>
                <a:cubicBezTo>
                  <a:pt x="9241" y="3237"/>
                  <a:pt x="9252" y="3577"/>
                  <a:pt x="9272" y="3590"/>
                </a:cubicBezTo>
                <a:cubicBezTo>
                  <a:pt x="9258" y="3350"/>
                  <a:pt x="9293" y="3201"/>
                  <a:pt x="9304" y="3062"/>
                </a:cubicBezTo>
                <a:close/>
                <a:moveTo>
                  <a:pt x="9242" y="3070"/>
                </a:moveTo>
                <a:cubicBezTo>
                  <a:pt x="9250" y="3077"/>
                  <a:pt x="9258" y="3097"/>
                  <a:pt x="9266" y="3135"/>
                </a:cubicBezTo>
                <a:cubicBezTo>
                  <a:pt x="9231" y="3287"/>
                  <a:pt x="9197" y="3261"/>
                  <a:pt x="9166" y="3236"/>
                </a:cubicBezTo>
                <a:cubicBezTo>
                  <a:pt x="9192" y="3150"/>
                  <a:pt x="9217" y="3051"/>
                  <a:pt x="9242" y="3070"/>
                </a:cubicBezTo>
                <a:close/>
                <a:moveTo>
                  <a:pt x="2369" y="3074"/>
                </a:moveTo>
                <a:cubicBezTo>
                  <a:pt x="2386" y="3037"/>
                  <a:pt x="2404" y="3049"/>
                  <a:pt x="2421" y="3087"/>
                </a:cubicBezTo>
                <a:cubicBezTo>
                  <a:pt x="2428" y="3226"/>
                  <a:pt x="2418" y="3350"/>
                  <a:pt x="2414" y="3489"/>
                </a:cubicBezTo>
                <a:cubicBezTo>
                  <a:pt x="2445" y="3173"/>
                  <a:pt x="2477" y="3290"/>
                  <a:pt x="2504" y="3252"/>
                </a:cubicBezTo>
                <a:cubicBezTo>
                  <a:pt x="2532" y="3568"/>
                  <a:pt x="2559" y="3527"/>
                  <a:pt x="2600" y="3679"/>
                </a:cubicBezTo>
                <a:cubicBezTo>
                  <a:pt x="2580" y="3906"/>
                  <a:pt x="2511" y="3706"/>
                  <a:pt x="2470" y="3642"/>
                </a:cubicBezTo>
                <a:cubicBezTo>
                  <a:pt x="2484" y="3718"/>
                  <a:pt x="2483" y="3793"/>
                  <a:pt x="2476" y="3856"/>
                </a:cubicBezTo>
                <a:cubicBezTo>
                  <a:pt x="2438" y="3856"/>
                  <a:pt x="2428" y="3769"/>
                  <a:pt x="2445" y="3630"/>
                </a:cubicBezTo>
                <a:cubicBezTo>
                  <a:pt x="2414" y="3681"/>
                  <a:pt x="2321" y="3807"/>
                  <a:pt x="2297" y="3364"/>
                </a:cubicBezTo>
                <a:cubicBezTo>
                  <a:pt x="2328" y="3491"/>
                  <a:pt x="2321" y="3326"/>
                  <a:pt x="2349" y="3377"/>
                </a:cubicBezTo>
                <a:cubicBezTo>
                  <a:pt x="2345" y="3275"/>
                  <a:pt x="2359" y="3176"/>
                  <a:pt x="2369" y="3074"/>
                </a:cubicBezTo>
                <a:close/>
                <a:moveTo>
                  <a:pt x="4033" y="3119"/>
                </a:moveTo>
                <a:cubicBezTo>
                  <a:pt x="4027" y="3125"/>
                  <a:pt x="4023" y="3147"/>
                  <a:pt x="4020" y="3195"/>
                </a:cubicBezTo>
                <a:cubicBezTo>
                  <a:pt x="4036" y="3353"/>
                  <a:pt x="4052" y="3207"/>
                  <a:pt x="4067" y="3304"/>
                </a:cubicBezTo>
                <a:cubicBezTo>
                  <a:pt x="4072" y="3231"/>
                  <a:pt x="4050" y="3099"/>
                  <a:pt x="4033" y="3119"/>
                </a:cubicBezTo>
                <a:close/>
                <a:moveTo>
                  <a:pt x="4209" y="3119"/>
                </a:moveTo>
                <a:cubicBezTo>
                  <a:pt x="4180" y="3236"/>
                  <a:pt x="4208" y="3289"/>
                  <a:pt x="4219" y="3223"/>
                </a:cubicBezTo>
                <a:cubicBezTo>
                  <a:pt x="4233" y="3302"/>
                  <a:pt x="4234" y="3380"/>
                  <a:pt x="4227" y="3445"/>
                </a:cubicBezTo>
                <a:cubicBezTo>
                  <a:pt x="4237" y="3497"/>
                  <a:pt x="4248" y="3444"/>
                  <a:pt x="4259" y="3509"/>
                </a:cubicBezTo>
                <a:cubicBezTo>
                  <a:pt x="4248" y="3431"/>
                  <a:pt x="4241" y="3120"/>
                  <a:pt x="4280" y="3381"/>
                </a:cubicBezTo>
                <a:cubicBezTo>
                  <a:pt x="4287" y="3302"/>
                  <a:pt x="4270" y="3221"/>
                  <a:pt x="4263" y="3143"/>
                </a:cubicBezTo>
                <a:cubicBezTo>
                  <a:pt x="4245" y="3247"/>
                  <a:pt x="4227" y="3236"/>
                  <a:pt x="4209" y="3119"/>
                </a:cubicBezTo>
                <a:close/>
                <a:moveTo>
                  <a:pt x="5692" y="3127"/>
                </a:moveTo>
                <a:cubicBezTo>
                  <a:pt x="5698" y="3125"/>
                  <a:pt x="5704" y="3137"/>
                  <a:pt x="5710" y="3175"/>
                </a:cubicBezTo>
                <a:cubicBezTo>
                  <a:pt x="5686" y="3314"/>
                  <a:pt x="5662" y="3488"/>
                  <a:pt x="5641" y="3324"/>
                </a:cubicBezTo>
                <a:cubicBezTo>
                  <a:pt x="5660" y="3277"/>
                  <a:pt x="5675" y="3133"/>
                  <a:pt x="5692" y="3127"/>
                </a:cubicBezTo>
                <a:close/>
                <a:moveTo>
                  <a:pt x="1813" y="3135"/>
                </a:moveTo>
                <a:cubicBezTo>
                  <a:pt x="1836" y="3162"/>
                  <a:pt x="1847" y="3476"/>
                  <a:pt x="1875" y="3514"/>
                </a:cubicBezTo>
                <a:cubicBezTo>
                  <a:pt x="1855" y="3703"/>
                  <a:pt x="1837" y="3302"/>
                  <a:pt x="1816" y="3542"/>
                </a:cubicBezTo>
                <a:cubicBezTo>
                  <a:pt x="1795" y="3415"/>
                  <a:pt x="1820" y="3223"/>
                  <a:pt x="1786" y="3223"/>
                </a:cubicBezTo>
                <a:cubicBezTo>
                  <a:pt x="1797" y="3148"/>
                  <a:pt x="1806" y="3126"/>
                  <a:pt x="1813" y="3135"/>
                </a:cubicBezTo>
                <a:close/>
                <a:moveTo>
                  <a:pt x="3945" y="3159"/>
                </a:moveTo>
                <a:lnTo>
                  <a:pt x="3913" y="3312"/>
                </a:lnTo>
                <a:cubicBezTo>
                  <a:pt x="3933" y="3394"/>
                  <a:pt x="3949" y="3286"/>
                  <a:pt x="3965" y="3368"/>
                </a:cubicBezTo>
                <a:cubicBezTo>
                  <a:pt x="3977" y="3298"/>
                  <a:pt x="3957" y="3229"/>
                  <a:pt x="3945" y="3159"/>
                </a:cubicBezTo>
                <a:close/>
                <a:moveTo>
                  <a:pt x="6560" y="3167"/>
                </a:moveTo>
                <a:cubicBezTo>
                  <a:pt x="6564" y="3157"/>
                  <a:pt x="6567" y="3162"/>
                  <a:pt x="6570" y="3187"/>
                </a:cubicBezTo>
                <a:cubicBezTo>
                  <a:pt x="6570" y="3301"/>
                  <a:pt x="6539" y="3515"/>
                  <a:pt x="6522" y="3389"/>
                </a:cubicBezTo>
                <a:cubicBezTo>
                  <a:pt x="6535" y="3351"/>
                  <a:pt x="6549" y="3198"/>
                  <a:pt x="6560" y="3167"/>
                </a:cubicBezTo>
                <a:close/>
                <a:moveTo>
                  <a:pt x="15285" y="3199"/>
                </a:moveTo>
                <a:cubicBezTo>
                  <a:pt x="15264" y="3190"/>
                  <a:pt x="15243" y="3212"/>
                  <a:pt x="15221" y="3264"/>
                </a:cubicBezTo>
                <a:cubicBezTo>
                  <a:pt x="15245" y="3381"/>
                  <a:pt x="15235" y="3486"/>
                  <a:pt x="15251" y="3590"/>
                </a:cubicBezTo>
                <a:cubicBezTo>
                  <a:pt x="15255" y="3525"/>
                  <a:pt x="15255" y="3443"/>
                  <a:pt x="15245" y="3364"/>
                </a:cubicBezTo>
                <a:cubicBezTo>
                  <a:pt x="15289" y="3378"/>
                  <a:pt x="15299" y="3407"/>
                  <a:pt x="15350" y="3316"/>
                </a:cubicBezTo>
                <a:cubicBezTo>
                  <a:pt x="15328" y="3251"/>
                  <a:pt x="15306" y="3209"/>
                  <a:pt x="15285" y="3199"/>
                </a:cubicBezTo>
                <a:close/>
                <a:moveTo>
                  <a:pt x="4347" y="3219"/>
                </a:moveTo>
                <a:cubicBezTo>
                  <a:pt x="4338" y="3237"/>
                  <a:pt x="4328" y="3274"/>
                  <a:pt x="4319" y="3352"/>
                </a:cubicBezTo>
                <a:cubicBezTo>
                  <a:pt x="4356" y="3444"/>
                  <a:pt x="4408" y="3587"/>
                  <a:pt x="4427" y="3248"/>
                </a:cubicBezTo>
                <a:cubicBezTo>
                  <a:pt x="4399" y="3316"/>
                  <a:pt x="4374" y="3167"/>
                  <a:pt x="4347" y="3219"/>
                </a:cubicBezTo>
                <a:close/>
                <a:moveTo>
                  <a:pt x="5757" y="3248"/>
                </a:moveTo>
                <a:cubicBezTo>
                  <a:pt x="5774" y="3262"/>
                  <a:pt x="5790" y="3296"/>
                  <a:pt x="5807" y="3340"/>
                </a:cubicBezTo>
                <a:cubicBezTo>
                  <a:pt x="5773" y="3416"/>
                  <a:pt x="5718" y="3517"/>
                  <a:pt x="5707" y="3264"/>
                </a:cubicBezTo>
                <a:cubicBezTo>
                  <a:pt x="5724" y="3238"/>
                  <a:pt x="5741" y="3233"/>
                  <a:pt x="5757" y="3248"/>
                </a:cubicBezTo>
                <a:close/>
                <a:moveTo>
                  <a:pt x="2957" y="3252"/>
                </a:moveTo>
                <a:cubicBezTo>
                  <a:pt x="2971" y="3252"/>
                  <a:pt x="2994" y="3452"/>
                  <a:pt x="2974" y="3566"/>
                </a:cubicBezTo>
                <a:cubicBezTo>
                  <a:pt x="2960" y="3452"/>
                  <a:pt x="2943" y="3353"/>
                  <a:pt x="2957" y="3252"/>
                </a:cubicBezTo>
                <a:close/>
                <a:moveTo>
                  <a:pt x="7638" y="3264"/>
                </a:moveTo>
                <a:cubicBezTo>
                  <a:pt x="7655" y="3390"/>
                  <a:pt x="7676" y="3136"/>
                  <a:pt x="7690" y="3377"/>
                </a:cubicBezTo>
                <a:cubicBezTo>
                  <a:pt x="7676" y="3503"/>
                  <a:pt x="7631" y="3453"/>
                  <a:pt x="7638" y="3264"/>
                </a:cubicBezTo>
                <a:close/>
                <a:moveTo>
                  <a:pt x="10423" y="3264"/>
                </a:moveTo>
                <a:cubicBezTo>
                  <a:pt x="10437" y="3352"/>
                  <a:pt x="10430" y="3414"/>
                  <a:pt x="10440" y="3489"/>
                </a:cubicBezTo>
                <a:cubicBezTo>
                  <a:pt x="10447" y="3451"/>
                  <a:pt x="10443" y="3402"/>
                  <a:pt x="10450" y="3364"/>
                </a:cubicBezTo>
                <a:cubicBezTo>
                  <a:pt x="10478" y="3478"/>
                  <a:pt x="10461" y="3578"/>
                  <a:pt x="10440" y="3667"/>
                </a:cubicBezTo>
                <a:cubicBezTo>
                  <a:pt x="10433" y="3629"/>
                  <a:pt x="10423" y="3527"/>
                  <a:pt x="10416" y="3578"/>
                </a:cubicBezTo>
                <a:cubicBezTo>
                  <a:pt x="10419" y="3641"/>
                  <a:pt x="10412" y="3693"/>
                  <a:pt x="10402" y="3743"/>
                </a:cubicBezTo>
                <a:cubicBezTo>
                  <a:pt x="10395" y="3705"/>
                  <a:pt x="10389" y="3653"/>
                  <a:pt x="10382" y="3602"/>
                </a:cubicBezTo>
                <a:cubicBezTo>
                  <a:pt x="10420" y="3425"/>
                  <a:pt x="10413" y="3479"/>
                  <a:pt x="10423" y="3264"/>
                </a:cubicBezTo>
                <a:close/>
                <a:moveTo>
                  <a:pt x="5840" y="3272"/>
                </a:moveTo>
                <a:cubicBezTo>
                  <a:pt x="5849" y="3267"/>
                  <a:pt x="5857" y="3287"/>
                  <a:pt x="5866" y="3312"/>
                </a:cubicBezTo>
                <a:cubicBezTo>
                  <a:pt x="5862" y="3438"/>
                  <a:pt x="5832" y="3528"/>
                  <a:pt x="5811" y="3389"/>
                </a:cubicBezTo>
                <a:cubicBezTo>
                  <a:pt x="5821" y="3306"/>
                  <a:pt x="5831" y="3277"/>
                  <a:pt x="5840" y="3272"/>
                </a:cubicBezTo>
                <a:close/>
                <a:moveTo>
                  <a:pt x="4864" y="3300"/>
                </a:moveTo>
                <a:cubicBezTo>
                  <a:pt x="4884" y="3414"/>
                  <a:pt x="4867" y="3517"/>
                  <a:pt x="4857" y="3618"/>
                </a:cubicBezTo>
                <a:cubicBezTo>
                  <a:pt x="4850" y="3555"/>
                  <a:pt x="4840" y="3602"/>
                  <a:pt x="4833" y="3514"/>
                </a:cubicBezTo>
                <a:cubicBezTo>
                  <a:pt x="4843" y="3438"/>
                  <a:pt x="4853" y="3376"/>
                  <a:pt x="4864" y="3300"/>
                </a:cubicBezTo>
                <a:close/>
                <a:moveTo>
                  <a:pt x="17226" y="3308"/>
                </a:moveTo>
                <a:cubicBezTo>
                  <a:pt x="17233" y="3318"/>
                  <a:pt x="17240" y="3352"/>
                  <a:pt x="17247" y="3364"/>
                </a:cubicBezTo>
                <a:lnTo>
                  <a:pt x="17219" y="3542"/>
                </a:lnTo>
                <a:cubicBezTo>
                  <a:pt x="17216" y="3491"/>
                  <a:pt x="17209" y="3439"/>
                  <a:pt x="17202" y="3401"/>
                </a:cubicBezTo>
                <a:cubicBezTo>
                  <a:pt x="17210" y="3312"/>
                  <a:pt x="17218" y="3299"/>
                  <a:pt x="17226" y="3308"/>
                </a:cubicBezTo>
                <a:close/>
                <a:moveTo>
                  <a:pt x="13394" y="3336"/>
                </a:moveTo>
                <a:cubicBezTo>
                  <a:pt x="13378" y="3313"/>
                  <a:pt x="13359" y="3335"/>
                  <a:pt x="13349" y="3433"/>
                </a:cubicBezTo>
                <a:cubicBezTo>
                  <a:pt x="13373" y="3550"/>
                  <a:pt x="13399" y="3445"/>
                  <a:pt x="13424" y="3497"/>
                </a:cubicBezTo>
                <a:cubicBezTo>
                  <a:pt x="13424" y="3426"/>
                  <a:pt x="13410" y="3359"/>
                  <a:pt x="13394" y="3336"/>
                </a:cubicBezTo>
                <a:close/>
                <a:moveTo>
                  <a:pt x="11105" y="3352"/>
                </a:moveTo>
                <a:cubicBezTo>
                  <a:pt x="11095" y="3467"/>
                  <a:pt x="11094" y="3596"/>
                  <a:pt x="11091" y="3711"/>
                </a:cubicBezTo>
                <a:cubicBezTo>
                  <a:pt x="11122" y="3863"/>
                  <a:pt x="11153" y="3759"/>
                  <a:pt x="11187" y="3606"/>
                </a:cubicBezTo>
                <a:cubicBezTo>
                  <a:pt x="11160" y="3530"/>
                  <a:pt x="11132" y="3391"/>
                  <a:pt x="11105" y="3352"/>
                </a:cubicBezTo>
                <a:close/>
                <a:moveTo>
                  <a:pt x="10105" y="3377"/>
                </a:moveTo>
                <a:cubicBezTo>
                  <a:pt x="10132" y="3478"/>
                  <a:pt x="10195" y="3326"/>
                  <a:pt x="10198" y="3554"/>
                </a:cubicBezTo>
                <a:cubicBezTo>
                  <a:pt x="10181" y="3478"/>
                  <a:pt x="10161" y="3579"/>
                  <a:pt x="10140" y="3566"/>
                </a:cubicBezTo>
                <a:cubicBezTo>
                  <a:pt x="10150" y="3667"/>
                  <a:pt x="10164" y="3630"/>
                  <a:pt x="10174" y="3719"/>
                </a:cubicBezTo>
                <a:cubicBezTo>
                  <a:pt x="10153" y="3795"/>
                  <a:pt x="10126" y="3845"/>
                  <a:pt x="10126" y="4009"/>
                </a:cubicBezTo>
                <a:cubicBezTo>
                  <a:pt x="10112" y="3794"/>
                  <a:pt x="10105" y="3591"/>
                  <a:pt x="10105" y="3377"/>
                </a:cubicBezTo>
                <a:close/>
                <a:moveTo>
                  <a:pt x="12814" y="3377"/>
                </a:moveTo>
                <a:cubicBezTo>
                  <a:pt x="12781" y="3354"/>
                  <a:pt x="12718" y="3387"/>
                  <a:pt x="12707" y="3626"/>
                </a:cubicBezTo>
                <a:cubicBezTo>
                  <a:pt x="12740" y="3512"/>
                  <a:pt x="12799" y="3525"/>
                  <a:pt x="12814" y="3377"/>
                </a:cubicBezTo>
                <a:close/>
                <a:moveTo>
                  <a:pt x="17153" y="3377"/>
                </a:moveTo>
                <a:cubicBezTo>
                  <a:pt x="17169" y="3386"/>
                  <a:pt x="17186" y="3446"/>
                  <a:pt x="17202" y="3566"/>
                </a:cubicBezTo>
                <a:cubicBezTo>
                  <a:pt x="17167" y="3541"/>
                  <a:pt x="17136" y="3641"/>
                  <a:pt x="17102" y="3489"/>
                </a:cubicBezTo>
                <a:cubicBezTo>
                  <a:pt x="17119" y="3407"/>
                  <a:pt x="17136" y="3367"/>
                  <a:pt x="17153" y="3377"/>
                </a:cubicBezTo>
                <a:close/>
                <a:moveTo>
                  <a:pt x="15433" y="3385"/>
                </a:moveTo>
                <a:cubicBezTo>
                  <a:pt x="15421" y="3412"/>
                  <a:pt x="15409" y="3521"/>
                  <a:pt x="15399" y="3417"/>
                </a:cubicBezTo>
                <a:cubicBezTo>
                  <a:pt x="15392" y="3486"/>
                  <a:pt x="15409" y="3557"/>
                  <a:pt x="15415" y="3626"/>
                </a:cubicBezTo>
                <a:cubicBezTo>
                  <a:pt x="15435" y="3557"/>
                  <a:pt x="15443" y="3478"/>
                  <a:pt x="15446" y="3397"/>
                </a:cubicBezTo>
                <a:cubicBezTo>
                  <a:pt x="15442" y="3376"/>
                  <a:pt x="15437" y="3375"/>
                  <a:pt x="15433" y="3385"/>
                </a:cubicBezTo>
                <a:close/>
                <a:moveTo>
                  <a:pt x="4506" y="3393"/>
                </a:moveTo>
                <a:cubicBezTo>
                  <a:pt x="4480" y="3497"/>
                  <a:pt x="4510" y="3603"/>
                  <a:pt x="4484" y="3707"/>
                </a:cubicBezTo>
                <a:cubicBezTo>
                  <a:pt x="4507" y="3694"/>
                  <a:pt x="4510" y="3588"/>
                  <a:pt x="4544" y="3445"/>
                </a:cubicBezTo>
                <a:cubicBezTo>
                  <a:pt x="4533" y="3406"/>
                  <a:pt x="4518" y="3445"/>
                  <a:pt x="4506" y="3393"/>
                </a:cubicBezTo>
                <a:close/>
                <a:moveTo>
                  <a:pt x="10292" y="3401"/>
                </a:moveTo>
                <a:cubicBezTo>
                  <a:pt x="10288" y="3439"/>
                  <a:pt x="10288" y="3491"/>
                  <a:pt x="10298" y="3542"/>
                </a:cubicBezTo>
                <a:cubicBezTo>
                  <a:pt x="10305" y="3491"/>
                  <a:pt x="10315" y="3453"/>
                  <a:pt x="10322" y="3542"/>
                </a:cubicBezTo>
                <a:cubicBezTo>
                  <a:pt x="10288" y="3580"/>
                  <a:pt x="10253" y="3640"/>
                  <a:pt x="10219" y="3501"/>
                </a:cubicBezTo>
                <a:cubicBezTo>
                  <a:pt x="10257" y="3476"/>
                  <a:pt x="10264" y="3388"/>
                  <a:pt x="10292" y="3401"/>
                </a:cubicBezTo>
                <a:close/>
                <a:moveTo>
                  <a:pt x="13580" y="3445"/>
                </a:moveTo>
                <a:cubicBezTo>
                  <a:pt x="13573" y="3667"/>
                  <a:pt x="13628" y="3519"/>
                  <a:pt x="13641" y="3630"/>
                </a:cubicBezTo>
                <a:cubicBezTo>
                  <a:pt x="13648" y="3606"/>
                  <a:pt x="13648" y="3579"/>
                  <a:pt x="13645" y="3542"/>
                </a:cubicBezTo>
                <a:cubicBezTo>
                  <a:pt x="13638" y="3517"/>
                  <a:pt x="13634" y="3494"/>
                  <a:pt x="13631" y="3457"/>
                </a:cubicBezTo>
                <a:cubicBezTo>
                  <a:pt x="13614" y="3581"/>
                  <a:pt x="13597" y="3433"/>
                  <a:pt x="13580" y="3445"/>
                </a:cubicBezTo>
                <a:close/>
                <a:moveTo>
                  <a:pt x="9777" y="3453"/>
                </a:moveTo>
                <a:cubicBezTo>
                  <a:pt x="9812" y="3428"/>
                  <a:pt x="9822" y="3666"/>
                  <a:pt x="9795" y="3856"/>
                </a:cubicBezTo>
                <a:cubicBezTo>
                  <a:pt x="9760" y="3805"/>
                  <a:pt x="9725" y="3845"/>
                  <a:pt x="9691" y="3731"/>
                </a:cubicBezTo>
                <a:cubicBezTo>
                  <a:pt x="9715" y="3643"/>
                  <a:pt x="9725" y="3517"/>
                  <a:pt x="9739" y="3530"/>
                </a:cubicBezTo>
                <a:cubicBezTo>
                  <a:pt x="9732" y="3618"/>
                  <a:pt x="9766" y="3629"/>
                  <a:pt x="9770" y="3667"/>
                </a:cubicBezTo>
                <a:cubicBezTo>
                  <a:pt x="9776" y="3591"/>
                  <a:pt x="9770" y="3516"/>
                  <a:pt x="9777" y="3453"/>
                </a:cubicBezTo>
                <a:close/>
                <a:moveTo>
                  <a:pt x="12431" y="3461"/>
                </a:moveTo>
                <a:cubicBezTo>
                  <a:pt x="12417" y="3464"/>
                  <a:pt x="12402" y="3475"/>
                  <a:pt x="12389" y="3469"/>
                </a:cubicBezTo>
                <a:cubicBezTo>
                  <a:pt x="12385" y="3642"/>
                  <a:pt x="12446" y="3666"/>
                  <a:pt x="12472" y="3493"/>
                </a:cubicBezTo>
                <a:cubicBezTo>
                  <a:pt x="12459" y="3462"/>
                  <a:pt x="12445" y="3458"/>
                  <a:pt x="12431" y="3461"/>
                </a:cubicBezTo>
                <a:close/>
                <a:moveTo>
                  <a:pt x="17068" y="3465"/>
                </a:moveTo>
                <a:cubicBezTo>
                  <a:pt x="17084" y="3462"/>
                  <a:pt x="17096" y="3517"/>
                  <a:pt x="17094" y="3630"/>
                </a:cubicBezTo>
                <a:cubicBezTo>
                  <a:pt x="17073" y="3479"/>
                  <a:pt x="17046" y="3756"/>
                  <a:pt x="17022" y="3642"/>
                </a:cubicBezTo>
                <a:cubicBezTo>
                  <a:pt x="17034" y="3529"/>
                  <a:pt x="17053" y="3468"/>
                  <a:pt x="17068" y="3465"/>
                </a:cubicBezTo>
                <a:close/>
                <a:moveTo>
                  <a:pt x="7688" y="3509"/>
                </a:moveTo>
                <a:cubicBezTo>
                  <a:pt x="7693" y="3512"/>
                  <a:pt x="7698" y="3525"/>
                  <a:pt x="7704" y="3554"/>
                </a:cubicBezTo>
                <a:cubicBezTo>
                  <a:pt x="7679" y="3781"/>
                  <a:pt x="7659" y="3643"/>
                  <a:pt x="7638" y="3630"/>
                </a:cubicBezTo>
                <a:cubicBezTo>
                  <a:pt x="7653" y="3592"/>
                  <a:pt x="7671" y="3503"/>
                  <a:pt x="7688" y="3509"/>
                </a:cubicBezTo>
                <a:close/>
                <a:moveTo>
                  <a:pt x="11056" y="3518"/>
                </a:moveTo>
                <a:cubicBezTo>
                  <a:pt x="11047" y="3534"/>
                  <a:pt x="11039" y="3567"/>
                  <a:pt x="11031" y="3602"/>
                </a:cubicBezTo>
                <a:cubicBezTo>
                  <a:pt x="11041" y="3744"/>
                  <a:pt x="11057" y="3602"/>
                  <a:pt x="11067" y="3614"/>
                </a:cubicBezTo>
                <a:cubicBezTo>
                  <a:pt x="11080" y="3709"/>
                  <a:pt x="11027" y="3698"/>
                  <a:pt x="11067" y="3864"/>
                </a:cubicBezTo>
                <a:cubicBezTo>
                  <a:pt x="11077" y="3757"/>
                  <a:pt x="11074" y="3648"/>
                  <a:pt x="11081" y="3530"/>
                </a:cubicBezTo>
                <a:cubicBezTo>
                  <a:pt x="11072" y="3500"/>
                  <a:pt x="11064" y="3501"/>
                  <a:pt x="11056" y="3518"/>
                </a:cubicBezTo>
                <a:close/>
                <a:moveTo>
                  <a:pt x="9504" y="3530"/>
                </a:moveTo>
                <a:cubicBezTo>
                  <a:pt x="9518" y="3707"/>
                  <a:pt x="9535" y="3439"/>
                  <a:pt x="9545" y="3679"/>
                </a:cubicBezTo>
                <a:cubicBezTo>
                  <a:pt x="9528" y="3767"/>
                  <a:pt x="9483" y="3707"/>
                  <a:pt x="9504" y="3530"/>
                </a:cubicBezTo>
                <a:close/>
                <a:moveTo>
                  <a:pt x="10685" y="3546"/>
                </a:moveTo>
                <a:cubicBezTo>
                  <a:pt x="10695" y="3530"/>
                  <a:pt x="10704" y="3533"/>
                  <a:pt x="10713" y="3590"/>
                </a:cubicBezTo>
                <a:cubicBezTo>
                  <a:pt x="10696" y="3792"/>
                  <a:pt x="10679" y="3629"/>
                  <a:pt x="10661" y="3654"/>
                </a:cubicBezTo>
                <a:cubicBezTo>
                  <a:pt x="10665" y="3705"/>
                  <a:pt x="10676" y="3754"/>
                  <a:pt x="10669" y="3791"/>
                </a:cubicBezTo>
                <a:cubicBezTo>
                  <a:pt x="10658" y="3728"/>
                  <a:pt x="10658" y="3669"/>
                  <a:pt x="10655" y="3618"/>
                </a:cubicBezTo>
                <a:cubicBezTo>
                  <a:pt x="10665" y="3599"/>
                  <a:pt x="10675" y="3562"/>
                  <a:pt x="10685" y="3546"/>
                </a:cubicBezTo>
                <a:close/>
                <a:moveTo>
                  <a:pt x="2636" y="3554"/>
                </a:moveTo>
                <a:cubicBezTo>
                  <a:pt x="2667" y="3566"/>
                  <a:pt x="2635" y="3742"/>
                  <a:pt x="2666" y="3868"/>
                </a:cubicBezTo>
                <a:lnTo>
                  <a:pt x="2632" y="4085"/>
                </a:lnTo>
                <a:cubicBezTo>
                  <a:pt x="2625" y="3984"/>
                  <a:pt x="2587" y="4020"/>
                  <a:pt x="2600" y="3856"/>
                </a:cubicBezTo>
                <a:cubicBezTo>
                  <a:pt x="2614" y="3805"/>
                  <a:pt x="2632" y="3921"/>
                  <a:pt x="2646" y="3908"/>
                </a:cubicBezTo>
                <a:cubicBezTo>
                  <a:pt x="2656" y="3795"/>
                  <a:pt x="2605" y="3668"/>
                  <a:pt x="2636" y="3554"/>
                </a:cubicBezTo>
                <a:close/>
                <a:moveTo>
                  <a:pt x="4389" y="3562"/>
                </a:moveTo>
                <a:cubicBezTo>
                  <a:pt x="4352" y="3549"/>
                  <a:pt x="4376" y="3790"/>
                  <a:pt x="4372" y="3916"/>
                </a:cubicBezTo>
                <a:cubicBezTo>
                  <a:pt x="4405" y="3980"/>
                  <a:pt x="4401" y="3663"/>
                  <a:pt x="4389" y="3562"/>
                </a:cubicBezTo>
                <a:close/>
                <a:moveTo>
                  <a:pt x="7856" y="3578"/>
                </a:moveTo>
                <a:cubicBezTo>
                  <a:pt x="7863" y="3568"/>
                  <a:pt x="7870" y="3591"/>
                  <a:pt x="7877" y="3654"/>
                </a:cubicBezTo>
                <a:cubicBezTo>
                  <a:pt x="7863" y="3781"/>
                  <a:pt x="7845" y="3817"/>
                  <a:pt x="7831" y="3691"/>
                </a:cubicBezTo>
                <a:cubicBezTo>
                  <a:pt x="7840" y="3628"/>
                  <a:pt x="7848" y="3587"/>
                  <a:pt x="7856" y="3578"/>
                </a:cubicBezTo>
                <a:close/>
                <a:moveTo>
                  <a:pt x="10941" y="3618"/>
                </a:moveTo>
                <a:cubicBezTo>
                  <a:pt x="10948" y="3620"/>
                  <a:pt x="10955" y="3635"/>
                  <a:pt x="10962" y="3667"/>
                </a:cubicBezTo>
                <a:cubicBezTo>
                  <a:pt x="10948" y="3983"/>
                  <a:pt x="10906" y="3919"/>
                  <a:pt x="10875" y="3868"/>
                </a:cubicBezTo>
                <a:cubicBezTo>
                  <a:pt x="10899" y="3726"/>
                  <a:pt x="10920" y="3613"/>
                  <a:pt x="10941" y="3618"/>
                </a:cubicBezTo>
                <a:close/>
                <a:moveTo>
                  <a:pt x="10298" y="3630"/>
                </a:moveTo>
                <a:cubicBezTo>
                  <a:pt x="10322" y="3706"/>
                  <a:pt x="10350" y="3642"/>
                  <a:pt x="10374" y="3743"/>
                </a:cubicBezTo>
                <a:cubicBezTo>
                  <a:pt x="10367" y="3806"/>
                  <a:pt x="10381" y="3893"/>
                  <a:pt x="10378" y="3957"/>
                </a:cubicBezTo>
                <a:cubicBezTo>
                  <a:pt x="10340" y="4134"/>
                  <a:pt x="10306" y="4082"/>
                  <a:pt x="10268" y="3969"/>
                </a:cubicBezTo>
                <a:cubicBezTo>
                  <a:pt x="10292" y="3855"/>
                  <a:pt x="10274" y="3731"/>
                  <a:pt x="10298" y="3630"/>
                </a:cubicBezTo>
                <a:close/>
                <a:moveTo>
                  <a:pt x="10240" y="3654"/>
                </a:moveTo>
                <a:cubicBezTo>
                  <a:pt x="10268" y="3857"/>
                  <a:pt x="10264" y="4045"/>
                  <a:pt x="10254" y="4235"/>
                </a:cubicBezTo>
                <a:cubicBezTo>
                  <a:pt x="10247" y="4159"/>
                  <a:pt x="10237" y="4146"/>
                  <a:pt x="10230" y="4134"/>
                </a:cubicBezTo>
                <a:cubicBezTo>
                  <a:pt x="10244" y="3970"/>
                  <a:pt x="10205" y="3806"/>
                  <a:pt x="10240" y="3654"/>
                </a:cubicBezTo>
                <a:close/>
                <a:moveTo>
                  <a:pt x="4419" y="3667"/>
                </a:moveTo>
                <a:cubicBezTo>
                  <a:pt x="4416" y="3739"/>
                  <a:pt x="4429" y="3810"/>
                  <a:pt x="4419" y="3868"/>
                </a:cubicBezTo>
                <a:cubicBezTo>
                  <a:pt x="4438" y="3839"/>
                  <a:pt x="4458" y="3940"/>
                  <a:pt x="4480" y="3795"/>
                </a:cubicBezTo>
                <a:cubicBezTo>
                  <a:pt x="4461" y="3738"/>
                  <a:pt x="4438" y="3782"/>
                  <a:pt x="4419" y="3667"/>
                </a:cubicBezTo>
                <a:close/>
                <a:moveTo>
                  <a:pt x="9071" y="3675"/>
                </a:moveTo>
                <a:cubicBezTo>
                  <a:pt x="9082" y="3690"/>
                  <a:pt x="9092" y="3741"/>
                  <a:pt x="9103" y="3791"/>
                </a:cubicBezTo>
                <a:cubicBezTo>
                  <a:pt x="9079" y="3893"/>
                  <a:pt x="9058" y="3893"/>
                  <a:pt x="9037" y="3779"/>
                </a:cubicBezTo>
                <a:cubicBezTo>
                  <a:pt x="9049" y="3678"/>
                  <a:pt x="9061" y="3659"/>
                  <a:pt x="9071" y="3675"/>
                </a:cubicBezTo>
                <a:close/>
                <a:moveTo>
                  <a:pt x="6127" y="3679"/>
                </a:moveTo>
                <a:cubicBezTo>
                  <a:pt x="6134" y="3669"/>
                  <a:pt x="6142" y="3692"/>
                  <a:pt x="6149" y="3755"/>
                </a:cubicBezTo>
                <a:cubicBezTo>
                  <a:pt x="6132" y="3882"/>
                  <a:pt x="6118" y="3918"/>
                  <a:pt x="6104" y="3791"/>
                </a:cubicBezTo>
                <a:cubicBezTo>
                  <a:pt x="6111" y="3728"/>
                  <a:pt x="6119" y="3688"/>
                  <a:pt x="6127" y="3679"/>
                </a:cubicBezTo>
                <a:close/>
                <a:moveTo>
                  <a:pt x="9935" y="3707"/>
                </a:moveTo>
                <a:cubicBezTo>
                  <a:pt x="9945" y="3712"/>
                  <a:pt x="9954" y="3744"/>
                  <a:pt x="9963" y="3820"/>
                </a:cubicBezTo>
                <a:cubicBezTo>
                  <a:pt x="9942" y="3971"/>
                  <a:pt x="9922" y="3932"/>
                  <a:pt x="9905" y="3844"/>
                </a:cubicBezTo>
                <a:cubicBezTo>
                  <a:pt x="9908" y="3819"/>
                  <a:pt x="9912" y="3793"/>
                  <a:pt x="9905" y="3755"/>
                </a:cubicBezTo>
                <a:cubicBezTo>
                  <a:pt x="9915" y="3724"/>
                  <a:pt x="9925" y="3702"/>
                  <a:pt x="9935" y="3707"/>
                </a:cubicBezTo>
                <a:close/>
                <a:moveTo>
                  <a:pt x="11508" y="3767"/>
                </a:moveTo>
                <a:cubicBezTo>
                  <a:pt x="11494" y="3894"/>
                  <a:pt x="11528" y="3792"/>
                  <a:pt x="11532" y="3957"/>
                </a:cubicBezTo>
                <a:cubicBezTo>
                  <a:pt x="11521" y="4096"/>
                  <a:pt x="11477" y="3934"/>
                  <a:pt x="11487" y="3808"/>
                </a:cubicBezTo>
                <a:cubicBezTo>
                  <a:pt x="11501" y="3883"/>
                  <a:pt x="11497" y="3717"/>
                  <a:pt x="11508" y="3767"/>
                </a:cubicBezTo>
                <a:close/>
                <a:moveTo>
                  <a:pt x="4348" y="3783"/>
                </a:moveTo>
                <a:cubicBezTo>
                  <a:pt x="4337" y="3833"/>
                  <a:pt x="4298" y="3997"/>
                  <a:pt x="4266" y="3848"/>
                </a:cubicBezTo>
                <a:cubicBezTo>
                  <a:pt x="4277" y="4035"/>
                  <a:pt x="4344" y="3970"/>
                  <a:pt x="4373" y="4057"/>
                </a:cubicBezTo>
                <a:cubicBezTo>
                  <a:pt x="4394" y="3908"/>
                  <a:pt x="4326" y="3970"/>
                  <a:pt x="4348" y="3783"/>
                </a:cubicBezTo>
                <a:close/>
                <a:moveTo>
                  <a:pt x="10781" y="3795"/>
                </a:moveTo>
                <a:cubicBezTo>
                  <a:pt x="10795" y="3810"/>
                  <a:pt x="10806" y="3861"/>
                  <a:pt x="10803" y="3969"/>
                </a:cubicBezTo>
                <a:cubicBezTo>
                  <a:pt x="10782" y="3868"/>
                  <a:pt x="10758" y="4033"/>
                  <a:pt x="10737" y="3856"/>
                </a:cubicBezTo>
                <a:cubicBezTo>
                  <a:pt x="10748" y="3805"/>
                  <a:pt x="10766" y="3781"/>
                  <a:pt x="10781" y="3795"/>
                </a:cubicBezTo>
                <a:close/>
                <a:moveTo>
                  <a:pt x="2255" y="3880"/>
                </a:moveTo>
                <a:cubicBezTo>
                  <a:pt x="2265" y="3969"/>
                  <a:pt x="2279" y="3833"/>
                  <a:pt x="2293" y="3985"/>
                </a:cubicBezTo>
                <a:cubicBezTo>
                  <a:pt x="2238" y="4288"/>
                  <a:pt x="2338" y="4147"/>
                  <a:pt x="2325" y="4388"/>
                </a:cubicBezTo>
                <a:cubicBezTo>
                  <a:pt x="2297" y="4261"/>
                  <a:pt x="2234" y="4527"/>
                  <a:pt x="2231" y="4186"/>
                </a:cubicBezTo>
                <a:lnTo>
                  <a:pt x="2245" y="4287"/>
                </a:lnTo>
                <a:cubicBezTo>
                  <a:pt x="2259" y="4148"/>
                  <a:pt x="2255" y="4019"/>
                  <a:pt x="2255" y="3880"/>
                </a:cubicBezTo>
                <a:close/>
                <a:moveTo>
                  <a:pt x="14044" y="3884"/>
                </a:moveTo>
                <a:cubicBezTo>
                  <a:pt x="14030" y="3861"/>
                  <a:pt x="14016" y="3899"/>
                  <a:pt x="14001" y="3957"/>
                </a:cubicBezTo>
                <a:cubicBezTo>
                  <a:pt x="14016" y="4038"/>
                  <a:pt x="14008" y="4093"/>
                  <a:pt x="14019" y="4174"/>
                </a:cubicBezTo>
                <a:cubicBezTo>
                  <a:pt x="14023" y="4070"/>
                  <a:pt x="14040" y="3988"/>
                  <a:pt x="14044" y="3884"/>
                </a:cubicBezTo>
                <a:close/>
                <a:moveTo>
                  <a:pt x="7783" y="3896"/>
                </a:moveTo>
                <a:cubicBezTo>
                  <a:pt x="7773" y="3985"/>
                  <a:pt x="7801" y="4070"/>
                  <a:pt x="7797" y="4158"/>
                </a:cubicBezTo>
                <a:cubicBezTo>
                  <a:pt x="7780" y="4284"/>
                  <a:pt x="7766" y="4325"/>
                  <a:pt x="7749" y="4198"/>
                </a:cubicBezTo>
                <a:cubicBezTo>
                  <a:pt x="7773" y="4122"/>
                  <a:pt x="7752" y="3820"/>
                  <a:pt x="7783" y="3896"/>
                </a:cubicBezTo>
                <a:close/>
                <a:moveTo>
                  <a:pt x="10544" y="3896"/>
                </a:moveTo>
                <a:cubicBezTo>
                  <a:pt x="10554" y="3915"/>
                  <a:pt x="10565" y="3944"/>
                  <a:pt x="10575" y="3945"/>
                </a:cubicBezTo>
                <a:cubicBezTo>
                  <a:pt x="10551" y="4159"/>
                  <a:pt x="10509" y="4186"/>
                  <a:pt x="10509" y="3920"/>
                </a:cubicBezTo>
                <a:cubicBezTo>
                  <a:pt x="10522" y="3870"/>
                  <a:pt x="10533" y="3877"/>
                  <a:pt x="10544" y="3896"/>
                </a:cubicBezTo>
                <a:close/>
                <a:moveTo>
                  <a:pt x="15461" y="3900"/>
                </a:moveTo>
                <a:cubicBezTo>
                  <a:pt x="15435" y="3900"/>
                  <a:pt x="15432" y="4152"/>
                  <a:pt x="15450" y="4291"/>
                </a:cubicBezTo>
                <a:cubicBezTo>
                  <a:pt x="15450" y="4165"/>
                  <a:pt x="15482" y="4039"/>
                  <a:pt x="15461" y="3900"/>
                </a:cubicBezTo>
                <a:close/>
                <a:moveTo>
                  <a:pt x="2438" y="3945"/>
                </a:moveTo>
                <a:cubicBezTo>
                  <a:pt x="2452" y="4008"/>
                  <a:pt x="2467" y="3959"/>
                  <a:pt x="2484" y="4085"/>
                </a:cubicBezTo>
                <a:cubicBezTo>
                  <a:pt x="2463" y="4237"/>
                  <a:pt x="2418" y="4134"/>
                  <a:pt x="2438" y="3945"/>
                </a:cubicBezTo>
                <a:close/>
                <a:moveTo>
                  <a:pt x="12354" y="3953"/>
                </a:moveTo>
                <a:cubicBezTo>
                  <a:pt x="12363" y="3948"/>
                  <a:pt x="12371" y="3966"/>
                  <a:pt x="12378" y="4073"/>
                </a:cubicBezTo>
                <a:cubicBezTo>
                  <a:pt x="12364" y="4200"/>
                  <a:pt x="12319" y="4146"/>
                  <a:pt x="12326" y="3957"/>
                </a:cubicBezTo>
                <a:cubicBezTo>
                  <a:pt x="12335" y="3982"/>
                  <a:pt x="12345" y="3957"/>
                  <a:pt x="12354" y="3953"/>
                </a:cubicBezTo>
                <a:close/>
                <a:moveTo>
                  <a:pt x="2042" y="3957"/>
                </a:moveTo>
                <a:cubicBezTo>
                  <a:pt x="2052" y="3949"/>
                  <a:pt x="2062" y="3965"/>
                  <a:pt x="2069" y="4009"/>
                </a:cubicBezTo>
                <a:cubicBezTo>
                  <a:pt x="2069" y="4186"/>
                  <a:pt x="2051" y="4298"/>
                  <a:pt x="2034" y="4311"/>
                </a:cubicBezTo>
                <a:cubicBezTo>
                  <a:pt x="2034" y="4084"/>
                  <a:pt x="2010" y="4223"/>
                  <a:pt x="1996" y="4388"/>
                </a:cubicBezTo>
                <a:cubicBezTo>
                  <a:pt x="1978" y="4198"/>
                  <a:pt x="2012" y="3979"/>
                  <a:pt x="2042" y="3957"/>
                </a:cubicBezTo>
                <a:close/>
                <a:moveTo>
                  <a:pt x="15890" y="3961"/>
                </a:moveTo>
                <a:cubicBezTo>
                  <a:pt x="15902" y="3964"/>
                  <a:pt x="15914" y="4000"/>
                  <a:pt x="15926" y="4057"/>
                </a:cubicBezTo>
                <a:cubicBezTo>
                  <a:pt x="15899" y="4209"/>
                  <a:pt x="15878" y="3998"/>
                  <a:pt x="15854" y="4073"/>
                </a:cubicBezTo>
                <a:cubicBezTo>
                  <a:pt x="15866" y="3991"/>
                  <a:pt x="15878" y="3957"/>
                  <a:pt x="15890" y="3961"/>
                </a:cubicBezTo>
                <a:close/>
                <a:moveTo>
                  <a:pt x="2566" y="3985"/>
                </a:moveTo>
                <a:cubicBezTo>
                  <a:pt x="2580" y="4061"/>
                  <a:pt x="2573" y="4122"/>
                  <a:pt x="2587" y="4210"/>
                </a:cubicBezTo>
                <a:cubicBezTo>
                  <a:pt x="2569" y="4337"/>
                  <a:pt x="2556" y="4285"/>
                  <a:pt x="2542" y="4146"/>
                </a:cubicBezTo>
                <a:lnTo>
                  <a:pt x="2566" y="3985"/>
                </a:lnTo>
                <a:close/>
                <a:moveTo>
                  <a:pt x="1439" y="4005"/>
                </a:moveTo>
                <a:cubicBezTo>
                  <a:pt x="1433" y="3998"/>
                  <a:pt x="1426" y="4006"/>
                  <a:pt x="1420" y="4041"/>
                </a:cubicBezTo>
                <a:cubicBezTo>
                  <a:pt x="1446" y="4252"/>
                  <a:pt x="1469" y="4252"/>
                  <a:pt x="1495" y="4146"/>
                </a:cubicBezTo>
                <a:cubicBezTo>
                  <a:pt x="1475" y="4181"/>
                  <a:pt x="1458" y="4026"/>
                  <a:pt x="1439" y="4005"/>
                </a:cubicBezTo>
                <a:close/>
                <a:moveTo>
                  <a:pt x="4942" y="4005"/>
                </a:moveTo>
                <a:cubicBezTo>
                  <a:pt x="4932" y="3997"/>
                  <a:pt x="4910" y="4236"/>
                  <a:pt x="4917" y="4311"/>
                </a:cubicBezTo>
                <a:cubicBezTo>
                  <a:pt x="4947" y="4449"/>
                  <a:pt x="4930" y="3984"/>
                  <a:pt x="4947" y="4110"/>
                </a:cubicBezTo>
                <a:cubicBezTo>
                  <a:pt x="4948" y="4038"/>
                  <a:pt x="4946" y="4007"/>
                  <a:pt x="4942" y="4005"/>
                </a:cubicBezTo>
                <a:close/>
                <a:moveTo>
                  <a:pt x="10810" y="4021"/>
                </a:moveTo>
                <a:cubicBezTo>
                  <a:pt x="10824" y="4109"/>
                  <a:pt x="10831" y="4211"/>
                  <a:pt x="10821" y="4287"/>
                </a:cubicBezTo>
                <a:cubicBezTo>
                  <a:pt x="10810" y="4236"/>
                  <a:pt x="10799" y="4285"/>
                  <a:pt x="10789" y="4235"/>
                </a:cubicBezTo>
                <a:cubicBezTo>
                  <a:pt x="10796" y="4171"/>
                  <a:pt x="10782" y="4108"/>
                  <a:pt x="10789" y="4057"/>
                </a:cubicBezTo>
                <a:cubicBezTo>
                  <a:pt x="10796" y="4083"/>
                  <a:pt x="10803" y="4072"/>
                  <a:pt x="10810" y="4021"/>
                </a:cubicBezTo>
                <a:close/>
                <a:moveTo>
                  <a:pt x="3678" y="4045"/>
                </a:moveTo>
                <a:cubicBezTo>
                  <a:pt x="3709" y="4273"/>
                  <a:pt x="3744" y="3958"/>
                  <a:pt x="3776" y="4210"/>
                </a:cubicBezTo>
                <a:cubicBezTo>
                  <a:pt x="3772" y="4400"/>
                  <a:pt x="3658" y="4323"/>
                  <a:pt x="3678" y="4045"/>
                </a:cubicBezTo>
                <a:close/>
                <a:moveTo>
                  <a:pt x="3869" y="4057"/>
                </a:moveTo>
                <a:cubicBezTo>
                  <a:pt x="3890" y="4285"/>
                  <a:pt x="3910" y="4200"/>
                  <a:pt x="3931" y="4351"/>
                </a:cubicBezTo>
                <a:cubicBezTo>
                  <a:pt x="3907" y="4503"/>
                  <a:pt x="3887" y="4237"/>
                  <a:pt x="3859" y="4541"/>
                </a:cubicBezTo>
                <a:cubicBezTo>
                  <a:pt x="3849" y="4414"/>
                  <a:pt x="3834" y="4516"/>
                  <a:pt x="3820" y="4351"/>
                </a:cubicBezTo>
                <a:cubicBezTo>
                  <a:pt x="3851" y="4212"/>
                  <a:pt x="3845" y="4247"/>
                  <a:pt x="3869" y="4057"/>
                </a:cubicBezTo>
                <a:close/>
                <a:moveTo>
                  <a:pt x="4984" y="4069"/>
                </a:moveTo>
                <a:cubicBezTo>
                  <a:pt x="4973" y="4091"/>
                  <a:pt x="4962" y="4139"/>
                  <a:pt x="4951" y="4218"/>
                </a:cubicBezTo>
                <a:cubicBezTo>
                  <a:pt x="4973" y="4290"/>
                  <a:pt x="4992" y="4277"/>
                  <a:pt x="5015" y="4090"/>
                </a:cubicBezTo>
                <a:cubicBezTo>
                  <a:pt x="5005" y="4053"/>
                  <a:pt x="4995" y="4048"/>
                  <a:pt x="4984" y="4069"/>
                </a:cubicBezTo>
                <a:close/>
                <a:moveTo>
                  <a:pt x="14192" y="4073"/>
                </a:moveTo>
                <a:cubicBezTo>
                  <a:pt x="14209" y="4149"/>
                  <a:pt x="14227" y="4098"/>
                  <a:pt x="14241" y="4275"/>
                </a:cubicBezTo>
                <a:cubicBezTo>
                  <a:pt x="14214" y="4464"/>
                  <a:pt x="14189" y="4475"/>
                  <a:pt x="14162" y="4512"/>
                </a:cubicBezTo>
                <a:lnTo>
                  <a:pt x="14144" y="4363"/>
                </a:lnTo>
                <a:cubicBezTo>
                  <a:pt x="14182" y="4288"/>
                  <a:pt x="14175" y="4314"/>
                  <a:pt x="14192" y="4073"/>
                </a:cubicBezTo>
                <a:close/>
                <a:moveTo>
                  <a:pt x="15076" y="4081"/>
                </a:moveTo>
                <a:cubicBezTo>
                  <a:pt x="15085" y="4086"/>
                  <a:pt x="15094" y="4109"/>
                  <a:pt x="15104" y="4122"/>
                </a:cubicBezTo>
                <a:cubicBezTo>
                  <a:pt x="15104" y="4273"/>
                  <a:pt x="15077" y="4222"/>
                  <a:pt x="15056" y="4424"/>
                </a:cubicBezTo>
                <a:cubicBezTo>
                  <a:pt x="15035" y="4323"/>
                  <a:pt x="15056" y="4247"/>
                  <a:pt x="15046" y="4146"/>
                </a:cubicBezTo>
                <a:cubicBezTo>
                  <a:pt x="15056" y="4089"/>
                  <a:pt x="15066" y="4077"/>
                  <a:pt x="15076" y="4081"/>
                </a:cubicBezTo>
                <a:close/>
                <a:moveTo>
                  <a:pt x="13833" y="4085"/>
                </a:moveTo>
                <a:cubicBezTo>
                  <a:pt x="13850" y="4288"/>
                  <a:pt x="13899" y="4134"/>
                  <a:pt x="13874" y="4412"/>
                </a:cubicBezTo>
                <a:cubicBezTo>
                  <a:pt x="13864" y="4247"/>
                  <a:pt x="13822" y="4288"/>
                  <a:pt x="13833" y="4085"/>
                </a:cubicBezTo>
                <a:close/>
                <a:moveTo>
                  <a:pt x="21121" y="4098"/>
                </a:moveTo>
                <a:cubicBezTo>
                  <a:pt x="21127" y="4090"/>
                  <a:pt x="21133" y="4099"/>
                  <a:pt x="21137" y="4134"/>
                </a:cubicBezTo>
                <a:cubicBezTo>
                  <a:pt x="21137" y="4298"/>
                  <a:pt x="21103" y="4388"/>
                  <a:pt x="21085" y="4376"/>
                </a:cubicBezTo>
                <a:cubicBezTo>
                  <a:pt x="21085" y="4290"/>
                  <a:pt x="21104" y="4119"/>
                  <a:pt x="21121" y="4098"/>
                </a:cubicBezTo>
                <a:close/>
                <a:moveTo>
                  <a:pt x="14348" y="4122"/>
                </a:moveTo>
                <a:cubicBezTo>
                  <a:pt x="14361" y="4235"/>
                  <a:pt x="14414" y="4135"/>
                  <a:pt x="14403" y="4376"/>
                </a:cubicBezTo>
                <a:cubicBezTo>
                  <a:pt x="14379" y="4148"/>
                  <a:pt x="14337" y="4513"/>
                  <a:pt x="14348" y="4122"/>
                </a:cubicBezTo>
                <a:close/>
                <a:moveTo>
                  <a:pt x="10860" y="4130"/>
                </a:moveTo>
                <a:cubicBezTo>
                  <a:pt x="10886" y="4103"/>
                  <a:pt x="10912" y="4203"/>
                  <a:pt x="10938" y="4146"/>
                </a:cubicBezTo>
                <a:cubicBezTo>
                  <a:pt x="10904" y="4361"/>
                  <a:pt x="10869" y="4324"/>
                  <a:pt x="10834" y="4210"/>
                </a:cubicBezTo>
                <a:cubicBezTo>
                  <a:pt x="10843" y="4163"/>
                  <a:pt x="10852" y="4139"/>
                  <a:pt x="10860" y="4130"/>
                </a:cubicBezTo>
                <a:close/>
                <a:moveTo>
                  <a:pt x="15176" y="4198"/>
                </a:moveTo>
                <a:cubicBezTo>
                  <a:pt x="15180" y="4213"/>
                  <a:pt x="15183" y="4250"/>
                  <a:pt x="15180" y="4323"/>
                </a:cubicBezTo>
                <a:cubicBezTo>
                  <a:pt x="15149" y="4235"/>
                  <a:pt x="15156" y="4526"/>
                  <a:pt x="15128" y="4400"/>
                </a:cubicBezTo>
                <a:cubicBezTo>
                  <a:pt x="15123" y="4324"/>
                  <a:pt x="15161" y="4155"/>
                  <a:pt x="15176" y="4198"/>
                </a:cubicBezTo>
                <a:close/>
                <a:moveTo>
                  <a:pt x="2369" y="4251"/>
                </a:moveTo>
                <a:cubicBezTo>
                  <a:pt x="2392" y="4286"/>
                  <a:pt x="2416" y="4421"/>
                  <a:pt x="2442" y="4335"/>
                </a:cubicBezTo>
                <a:cubicBezTo>
                  <a:pt x="2414" y="4525"/>
                  <a:pt x="2397" y="4477"/>
                  <a:pt x="2355" y="4452"/>
                </a:cubicBezTo>
                <a:cubicBezTo>
                  <a:pt x="2362" y="4389"/>
                  <a:pt x="2352" y="4326"/>
                  <a:pt x="2345" y="4263"/>
                </a:cubicBezTo>
                <a:cubicBezTo>
                  <a:pt x="2353" y="4241"/>
                  <a:pt x="2361" y="4239"/>
                  <a:pt x="2369" y="4251"/>
                </a:cubicBezTo>
                <a:close/>
                <a:moveTo>
                  <a:pt x="4560" y="4255"/>
                </a:moveTo>
                <a:cubicBezTo>
                  <a:pt x="4530" y="4382"/>
                  <a:pt x="4530" y="4518"/>
                  <a:pt x="4523" y="4645"/>
                </a:cubicBezTo>
                <a:cubicBezTo>
                  <a:pt x="4583" y="4569"/>
                  <a:pt x="4597" y="4724"/>
                  <a:pt x="4560" y="4255"/>
                </a:cubicBezTo>
                <a:close/>
                <a:moveTo>
                  <a:pt x="2217" y="4279"/>
                </a:moveTo>
                <a:cubicBezTo>
                  <a:pt x="2221" y="4284"/>
                  <a:pt x="2225" y="4310"/>
                  <a:pt x="2231" y="4363"/>
                </a:cubicBezTo>
                <a:lnTo>
                  <a:pt x="2203" y="4541"/>
                </a:lnTo>
                <a:cubicBezTo>
                  <a:pt x="2200" y="4477"/>
                  <a:pt x="2186" y="4414"/>
                  <a:pt x="2193" y="4363"/>
                </a:cubicBezTo>
                <a:cubicBezTo>
                  <a:pt x="2203" y="4411"/>
                  <a:pt x="2206" y="4263"/>
                  <a:pt x="2217" y="4279"/>
                </a:cubicBezTo>
                <a:close/>
                <a:moveTo>
                  <a:pt x="6817" y="4279"/>
                </a:moveTo>
                <a:cubicBezTo>
                  <a:pt x="6825" y="4292"/>
                  <a:pt x="6830" y="4322"/>
                  <a:pt x="6830" y="4376"/>
                </a:cubicBezTo>
                <a:cubicBezTo>
                  <a:pt x="6802" y="4439"/>
                  <a:pt x="6778" y="4402"/>
                  <a:pt x="6750" y="4440"/>
                </a:cubicBezTo>
                <a:cubicBezTo>
                  <a:pt x="6752" y="4355"/>
                  <a:pt x="6796" y="4240"/>
                  <a:pt x="6817" y="4279"/>
                </a:cubicBezTo>
                <a:close/>
                <a:moveTo>
                  <a:pt x="3137" y="4287"/>
                </a:moveTo>
                <a:cubicBezTo>
                  <a:pt x="3147" y="4552"/>
                  <a:pt x="3185" y="4375"/>
                  <a:pt x="3213" y="4488"/>
                </a:cubicBezTo>
                <a:cubicBezTo>
                  <a:pt x="3181" y="4741"/>
                  <a:pt x="3240" y="4489"/>
                  <a:pt x="3251" y="4754"/>
                </a:cubicBezTo>
                <a:cubicBezTo>
                  <a:pt x="3223" y="4855"/>
                  <a:pt x="3196" y="4639"/>
                  <a:pt x="3164" y="4690"/>
                </a:cubicBezTo>
                <a:cubicBezTo>
                  <a:pt x="3113" y="4930"/>
                  <a:pt x="3126" y="5450"/>
                  <a:pt x="3071" y="5286"/>
                </a:cubicBezTo>
                <a:cubicBezTo>
                  <a:pt x="3109" y="5134"/>
                  <a:pt x="3157" y="4616"/>
                  <a:pt x="3095" y="4452"/>
                </a:cubicBezTo>
                <a:cubicBezTo>
                  <a:pt x="3095" y="4288"/>
                  <a:pt x="3116" y="4337"/>
                  <a:pt x="3137" y="4287"/>
                </a:cubicBezTo>
                <a:close/>
                <a:moveTo>
                  <a:pt x="11121" y="4299"/>
                </a:moveTo>
                <a:cubicBezTo>
                  <a:pt x="11127" y="4375"/>
                  <a:pt x="11121" y="4449"/>
                  <a:pt x="11138" y="4525"/>
                </a:cubicBezTo>
                <a:cubicBezTo>
                  <a:pt x="11107" y="4689"/>
                  <a:pt x="11080" y="4768"/>
                  <a:pt x="11052" y="4553"/>
                </a:cubicBezTo>
                <a:cubicBezTo>
                  <a:pt x="11087" y="4540"/>
                  <a:pt x="11117" y="4425"/>
                  <a:pt x="11121" y="4299"/>
                </a:cubicBezTo>
                <a:close/>
                <a:moveTo>
                  <a:pt x="4332" y="4335"/>
                </a:moveTo>
                <a:cubicBezTo>
                  <a:pt x="4360" y="4424"/>
                  <a:pt x="4345" y="4717"/>
                  <a:pt x="4321" y="4641"/>
                </a:cubicBezTo>
                <a:cubicBezTo>
                  <a:pt x="4342" y="4553"/>
                  <a:pt x="4304" y="4436"/>
                  <a:pt x="4332" y="4335"/>
                </a:cubicBezTo>
                <a:close/>
                <a:moveTo>
                  <a:pt x="2604" y="4351"/>
                </a:moveTo>
                <a:cubicBezTo>
                  <a:pt x="2635" y="4440"/>
                  <a:pt x="2587" y="4512"/>
                  <a:pt x="2618" y="4613"/>
                </a:cubicBezTo>
                <a:cubicBezTo>
                  <a:pt x="2597" y="4714"/>
                  <a:pt x="2580" y="4715"/>
                  <a:pt x="2563" y="4601"/>
                </a:cubicBezTo>
                <a:cubicBezTo>
                  <a:pt x="2563" y="4475"/>
                  <a:pt x="2587" y="4339"/>
                  <a:pt x="2604" y="4351"/>
                </a:cubicBezTo>
                <a:close/>
                <a:moveTo>
                  <a:pt x="4119" y="4367"/>
                </a:moveTo>
                <a:cubicBezTo>
                  <a:pt x="4131" y="4374"/>
                  <a:pt x="4142" y="4399"/>
                  <a:pt x="4152" y="4412"/>
                </a:cubicBezTo>
                <a:cubicBezTo>
                  <a:pt x="4128" y="4538"/>
                  <a:pt x="4104" y="4617"/>
                  <a:pt x="4083" y="4440"/>
                </a:cubicBezTo>
                <a:cubicBezTo>
                  <a:pt x="4095" y="4377"/>
                  <a:pt x="4107" y="4361"/>
                  <a:pt x="4119" y="4367"/>
                </a:cubicBezTo>
                <a:close/>
                <a:moveTo>
                  <a:pt x="2676" y="4412"/>
                </a:moveTo>
                <a:cubicBezTo>
                  <a:pt x="2711" y="4589"/>
                  <a:pt x="2746" y="4360"/>
                  <a:pt x="2780" y="4525"/>
                </a:cubicBezTo>
                <a:cubicBezTo>
                  <a:pt x="2746" y="4474"/>
                  <a:pt x="2708" y="4791"/>
                  <a:pt x="2676" y="4589"/>
                </a:cubicBezTo>
                <a:cubicBezTo>
                  <a:pt x="2683" y="4526"/>
                  <a:pt x="2670" y="4462"/>
                  <a:pt x="2676" y="4412"/>
                </a:cubicBezTo>
                <a:close/>
                <a:moveTo>
                  <a:pt x="2446" y="4444"/>
                </a:moveTo>
                <a:cubicBezTo>
                  <a:pt x="2466" y="4418"/>
                  <a:pt x="2492" y="4514"/>
                  <a:pt x="2487" y="4666"/>
                </a:cubicBezTo>
                <a:cubicBezTo>
                  <a:pt x="2466" y="4564"/>
                  <a:pt x="2446" y="4651"/>
                  <a:pt x="2428" y="4512"/>
                </a:cubicBezTo>
                <a:cubicBezTo>
                  <a:pt x="2433" y="4475"/>
                  <a:pt x="2439" y="4453"/>
                  <a:pt x="2446" y="4444"/>
                </a:cubicBezTo>
                <a:close/>
                <a:moveTo>
                  <a:pt x="1687" y="4452"/>
                </a:moveTo>
                <a:cubicBezTo>
                  <a:pt x="1673" y="4449"/>
                  <a:pt x="1660" y="4487"/>
                  <a:pt x="1645" y="4601"/>
                </a:cubicBezTo>
                <a:cubicBezTo>
                  <a:pt x="1671" y="4715"/>
                  <a:pt x="1682" y="4585"/>
                  <a:pt x="1693" y="4839"/>
                </a:cubicBezTo>
                <a:cubicBezTo>
                  <a:pt x="1700" y="4788"/>
                  <a:pt x="1689" y="4753"/>
                  <a:pt x="1686" y="4702"/>
                </a:cubicBezTo>
                <a:cubicBezTo>
                  <a:pt x="1700" y="4575"/>
                  <a:pt x="1715" y="4689"/>
                  <a:pt x="1730" y="4537"/>
                </a:cubicBezTo>
                <a:cubicBezTo>
                  <a:pt x="1715" y="4499"/>
                  <a:pt x="1701" y="4455"/>
                  <a:pt x="1687" y="4452"/>
                </a:cubicBezTo>
                <a:close/>
                <a:moveTo>
                  <a:pt x="4364" y="4504"/>
                </a:moveTo>
                <a:cubicBezTo>
                  <a:pt x="4382" y="4484"/>
                  <a:pt x="4406" y="4571"/>
                  <a:pt x="4401" y="4666"/>
                </a:cubicBezTo>
                <a:cubicBezTo>
                  <a:pt x="4383" y="4577"/>
                  <a:pt x="4366" y="4729"/>
                  <a:pt x="4349" y="4565"/>
                </a:cubicBezTo>
                <a:cubicBezTo>
                  <a:pt x="4352" y="4530"/>
                  <a:pt x="4358" y="4511"/>
                  <a:pt x="4364" y="4504"/>
                </a:cubicBezTo>
                <a:close/>
                <a:moveTo>
                  <a:pt x="5940" y="4698"/>
                </a:moveTo>
                <a:cubicBezTo>
                  <a:pt x="5954" y="4670"/>
                  <a:pt x="5973" y="4815"/>
                  <a:pt x="5966" y="4891"/>
                </a:cubicBezTo>
                <a:cubicBezTo>
                  <a:pt x="5952" y="4841"/>
                  <a:pt x="5938" y="4993"/>
                  <a:pt x="5928" y="4790"/>
                </a:cubicBezTo>
                <a:cubicBezTo>
                  <a:pt x="5930" y="4734"/>
                  <a:pt x="5935" y="4707"/>
                  <a:pt x="5940" y="4698"/>
                </a:cubicBezTo>
                <a:close/>
                <a:moveTo>
                  <a:pt x="5792" y="4746"/>
                </a:moveTo>
                <a:cubicBezTo>
                  <a:pt x="5800" y="4757"/>
                  <a:pt x="5807" y="4790"/>
                  <a:pt x="5814" y="4802"/>
                </a:cubicBezTo>
                <a:lnTo>
                  <a:pt x="5790" y="4968"/>
                </a:lnTo>
                <a:lnTo>
                  <a:pt x="5769" y="4831"/>
                </a:lnTo>
                <a:cubicBezTo>
                  <a:pt x="5778" y="4749"/>
                  <a:pt x="5785" y="4735"/>
                  <a:pt x="5792" y="4746"/>
                </a:cubicBezTo>
                <a:close/>
                <a:moveTo>
                  <a:pt x="5324" y="4827"/>
                </a:moveTo>
                <a:cubicBezTo>
                  <a:pt x="5316" y="4877"/>
                  <a:pt x="5308" y="4888"/>
                  <a:pt x="5301" y="4863"/>
                </a:cubicBezTo>
                <a:cubicBezTo>
                  <a:pt x="5282" y="4800"/>
                  <a:pt x="5298" y="4979"/>
                  <a:pt x="5309" y="4903"/>
                </a:cubicBezTo>
                <a:cubicBezTo>
                  <a:pt x="5313" y="4992"/>
                  <a:pt x="5305" y="5080"/>
                  <a:pt x="5293" y="5169"/>
                </a:cubicBezTo>
                <a:cubicBezTo>
                  <a:pt x="5316" y="5232"/>
                  <a:pt x="5346" y="4928"/>
                  <a:pt x="5324" y="4827"/>
                </a:cubicBezTo>
                <a:close/>
                <a:moveTo>
                  <a:pt x="4940" y="4859"/>
                </a:moveTo>
                <a:cubicBezTo>
                  <a:pt x="4963" y="4878"/>
                  <a:pt x="4978" y="5007"/>
                  <a:pt x="4999" y="5121"/>
                </a:cubicBezTo>
                <a:cubicBezTo>
                  <a:pt x="4992" y="5197"/>
                  <a:pt x="4995" y="5271"/>
                  <a:pt x="4978" y="5334"/>
                </a:cubicBezTo>
                <a:cubicBezTo>
                  <a:pt x="4950" y="5220"/>
                  <a:pt x="4968" y="5134"/>
                  <a:pt x="4961" y="5020"/>
                </a:cubicBezTo>
                <a:cubicBezTo>
                  <a:pt x="4926" y="5197"/>
                  <a:pt x="4909" y="5207"/>
                  <a:pt x="4905" y="5447"/>
                </a:cubicBezTo>
                <a:cubicBezTo>
                  <a:pt x="4881" y="5447"/>
                  <a:pt x="4888" y="5295"/>
                  <a:pt x="4881" y="5169"/>
                </a:cubicBezTo>
                <a:cubicBezTo>
                  <a:pt x="4898" y="5017"/>
                  <a:pt x="4916" y="5083"/>
                  <a:pt x="4933" y="5020"/>
                </a:cubicBezTo>
                <a:cubicBezTo>
                  <a:pt x="4926" y="4969"/>
                  <a:pt x="4905" y="4980"/>
                  <a:pt x="4915" y="4879"/>
                </a:cubicBezTo>
                <a:cubicBezTo>
                  <a:pt x="4925" y="4857"/>
                  <a:pt x="4933" y="4852"/>
                  <a:pt x="4940" y="4859"/>
                </a:cubicBezTo>
                <a:close/>
                <a:moveTo>
                  <a:pt x="2056" y="4919"/>
                </a:moveTo>
                <a:cubicBezTo>
                  <a:pt x="2032" y="5045"/>
                  <a:pt x="2022" y="5008"/>
                  <a:pt x="2009" y="5209"/>
                </a:cubicBezTo>
                <a:cubicBezTo>
                  <a:pt x="2039" y="5272"/>
                  <a:pt x="2083" y="5146"/>
                  <a:pt x="2056" y="4919"/>
                </a:cubicBezTo>
                <a:close/>
                <a:moveTo>
                  <a:pt x="5099" y="4943"/>
                </a:moveTo>
                <a:cubicBezTo>
                  <a:pt x="5117" y="4936"/>
                  <a:pt x="5136" y="5105"/>
                  <a:pt x="5133" y="5209"/>
                </a:cubicBezTo>
                <a:cubicBezTo>
                  <a:pt x="5102" y="5412"/>
                  <a:pt x="5112" y="5159"/>
                  <a:pt x="5081" y="5020"/>
                </a:cubicBezTo>
                <a:cubicBezTo>
                  <a:pt x="5086" y="4969"/>
                  <a:pt x="5093" y="4946"/>
                  <a:pt x="5099" y="4943"/>
                </a:cubicBezTo>
                <a:close/>
                <a:moveTo>
                  <a:pt x="6029" y="5008"/>
                </a:moveTo>
                <a:cubicBezTo>
                  <a:pt x="6049" y="5084"/>
                  <a:pt x="6070" y="4993"/>
                  <a:pt x="6087" y="5068"/>
                </a:cubicBezTo>
                <a:cubicBezTo>
                  <a:pt x="6070" y="5195"/>
                  <a:pt x="6022" y="5248"/>
                  <a:pt x="6029" y="5008"/>
                </a:cubicBezTo>
                <a:close/>
                <a:moveTo>
                  <a:pt x="3189" y="5016"/>
                </a:moveTo>
                <a:cubicBezTo>
                  <a:pt x="3199" y="5014"/>
                  <a:pt x="3208" y="5025"/>
                  <a:pt x="3216" y="5056"/>
                </a:cubicBezTo>
                <a:lnTo>
                  <a:pt x="3161" y="5399"/>
                </a:lnTo>
                <a:cubicBezTo>
                  <a:pt x="3154" y="5348"/>
                  <a:pt x="3144" y="5386"/>
                  <a:pt x="3137" y="5298"/>
                </a:cubicBezTo>
                <a:cubicBezTo>
                  <a:pt x="3131" y="5156"/>
                  <a:pt x="3161" y="5021"/>
                  <a:pt x="3189" y="5016"/>
                </a:cubicBezTo>
                <a:close/>
                <a:moveTo>
                  <a:pt x="4660" y="5020"/>
                </a:moveTo>
                <a:cubicBezTo>
                  <a:pt x="4670" y="5033"/>
                  <a:pt x="4684" y="5083"/>
                  <a:pt x="4698" y="5209"/>
                </a:cubicBezTo>
                <a:cubicBezTo>
                  <a:pt x="4677" y="5412"/>
                  <a:pt x="4639" y="5146"/>
                  <a:pt x="4660" y="5020"/>
                </a:cubicBezTo>
                <a:close/>
                <a:moveTo>
                  <a:pt x="1249" y="5056"/>
                </a:moveTo>
                <a:cubicBezTo>
                  <a:pt x="1239" y="5023"/>
                  <a:pt x="1229" y="5156"/>
                  <a:pt x="1216" y="5109"/>
                </a:cubicBezTo>
                <a:cubicBezTo>
                  <a:pt x="1206" y="5260"/>
                  <a:pt x="1250" y="5270"/>
                  <a:pt x="1260" y="5157"/>
                </a:cubicBezTo>
                <a:cubicBezTo>
                  <a:pt x="1256" y="5097"/>
                  <a:pt x="1253" y="5067"/>
                  <a:pt x="1249" y="5056"/>
                </a:cubicBezTo>
                <a:close/>
                <a:moveTo>
                  <a:pt x="5931" y="5109"/>
                </a:moveTo>
                <a:cubicBezTo>
                  <a:pt x="5959" y="5361"/>
                  <a:pt x="5990" y="5170"/>
                  <a:pt x="6021" y="5322"/>
                </a:cubicBezTo>
                <a:cubicBezTo>
                  <a:pt x="6004" y="5486"/>
                  <a:pt x="6025" y="5650"/>
                  <a:pt x="5987" y="5701"/>
                </a:cubicBezTo>
                <a:cubicBezTo>
                  <a:pt x="5956" y="5574"/>
                  <a:pt x="5980" y="5460"/>
                  <a:pt x="5977" y="5346"/>
                </a:cubicBezTo>
                <a:cubicBezTo>
                  <a:pt x="5956" y="5397"/>
                  <a:pt x="5935" y="5337"/>
                  <a:pt x="5915" y="5463"/>
                </a:cubicBezTo>
                <a:cubicBezTo>
                  <a:pt x="5894" y="5337"/>
                  <a:pt x="5911" y="5222"/>
                  <a:pt x="5931" y="5109"/>
                </a:cubicBezTo>
                <a:close/>
                <a:moveTo>
                  <a:pt x="6204" y="5109"/>
                </a:moveTo>
                <a:cubicBezTo>
                  <a:pt x="6225" y="5172"/>
                  <a:pt x="6246" y="5043"/>
                  <a:pt x="6263" y="5169"/>
                </a:cubicBezTo>
                <a:cubicBezTo>
                  <a:pt x="6246" y="5207"/>
                  <a:pt x="6198" y="5349"/>
                  <a:pt x="6204" y="5109"/>
                </a:cubicBezTo>
                <a:close/>
                <a:moveTo>
                  <a:pt x="1292" y="5113"/>
                </a:moveTo>
                <a:cubicBezTo>
                  <a:pt x="1281" y="5234"/>
                  <a:pt x="1292" y="5346"/>
                  <a:pt x="1302" y="5467"/>
                </a:cubicBezTo>
                <a:cubicBezTo>
                  <a:pt x="1324" y="5370"/>
                  <a:pt x="1316" y="5270"/>
                  <a:pt x="1324" y="5173"/>
                </a:cubicBezTo>
                <a:cubicBezTo>
                  <a:pt x="1313" y="5124"/>
                  <a:pt x="1303" y="5173"/>
                  <a:pt x="1292" y="5113"/>
                </a:cubicBezTo>
                <a:close/>
                <a:moveTo>
                  <a:pt x="4760" y="5133"/>
                </a:moveTo>
                <a:cubicBezTo>
                  <a:pt x="4770" y="5112"/>
                  <a:pt x="4779" y="5113"/>
                  <a:pt x="4788" y="5145"/>
                </a:cubicBezTo>
                <a:cubicBezTo>
                  <a:pt x="4770" y="5157"/>
                  <a:pt x="4747" y="5435"/>
                  <a:pt x="4729" y="5258"/>
                </a:cubicBezTo>
                <a:cubicBezTo>
                  <a:pt x="4740" y="5194"/>
                  <a:pt x="4750" y="5153"/>
                  <a:pt x="4760" y="5133"/>
                </a:cubicBezTo>
                <a:close/>
                <a:moveTo>
                  <a:pt x="5814" y="5157"/>
                </a:moveTo>
                <a:cubicBezTo>
                  <a:pt x="5845" y="5296"/>
                  <a:pt x="5814" y="5602"/>
                  <a:pt x="5790" y="5463"/>
                </a:cubicBezTo>
                <a:cubicBezTo>
                  <a:pt x="5793" y="5362"/>
                  <a:pt x="5786" y="5258"/>
                  <a:pt x="5814" y="5157"/>
                </a:cubicBezTo>
                <a:close/>
                <a:moveTo>
                  <a:pt x="6336" y="5157"/>
                </a:moveTo>
                <a:cubicBezTo>
                  <a:pt x="6357" y="5309"/>
                  <a:pt x="6418" y="5032"/>
                  <a:pt x="6418" y="5310"/>
                </a:cubicBezTo>
                <a:cubicBezTo>
                  <a:pt x="6387" y="5184"/>
                  <a:pt x="6336" y="5514"/>
                  <a:pt x="6364" y="5741"/>
                </a:cubicBezTo>
                <a:cubicBezTo>
                  <a:pt x="6371" y="5425"/>
                  <a:pt x="6454" y="5626"/>
                  <a:pt x="6454" y="5765"/>
                </a:cubicBezTo>
                <a:cubicBezTo>
                  <a:pt x="6429" y="5753"/>
                  <a:pt x="6360" y="5602"/>
                  <a:pt x="6374" y="5918"/>
                </a:cubicBezTo>
                <a:cubicBezTo>
                  <a:pt x="6388" y="5893"/>
                  <a:pt x="6398" y="5890"/>
                  <a:pt x="6408" y="5979"/>
                </a:cubicBezTo>
                <a:cubicBezTo>
                  <a:pt x="6360" y="6194"/>
                  <a:pt x="6340" y="5628"/>
                  <a:pt x="6312" y="5552"/>
                </a:cubicBezTo>
                <a:lnTo>
                  <a:pt x="6277" y="5753"/>
                </a:lnTo>
                <a:cubicBezTo>
                  <a:pt x="6232" y="5475"/>
                  <a:pt x="6180" y="5513"/>
                  <a:pt x="6129" y="5576"/>
                </a:cubicBezTo>
                <a:cubicBezTo>
                  <a:pt x="6122" y="5791"/>
                  <a:pt x="6104" y="5956"/>
                  <a:pt x="6087" y="6007"/>
                </a:cubicBezTo>
                <a:cubicBezTo>
                  <a:pt x="6087" y="5666"/>
                  <a:pt x="6063" y="6117"/>
                  <a:pt x="6035" y="5902"/>
                </a:cubicBezTo>
                <a:cubicBezTo>
                  <a:pt x="6080" y="5675"/>
                  <a:pt x="6115" y="5552"/>
                  <a:pt x="6139" y="5274"/>
                </a:cubicBezTo>
                <a:cubicBezTo>
                  <a:pt x="6177" y="5678"/>
                  <a:pt x="6256" y="5259"/>
                  <a:pt x="6308" y="5233"/>
                </a:cubicBezTo>
                <a:cubicBezTo>
                  <a:pt x="6301" y="5322"/>
                  <a:pt x="6267" y="5399"/>
                  <a:pt x="6280" y="5487"/>
                </a:cubicBezTo>
                <a:cubicBezTo>
                  <a:pt x="6305" y="5374"/>
                  <a:pt x="6328" y="5424"/>
                  <a:pt x="6353" y="5298"/>
                </a:cubicBezTo>
                <a:cubicBezTo>
                  <a:pt x="6346" y="5247"/>
                  <a:pt x="6329" y="5258"/>
                  <a:pt x="6336" y="5157"/>
                </a:cubicBezTo>
                <a:close/>
                <a:moveTo>
                  <a:pt x="5400" y="5165"/>
                </a:moveTo>
                <a:cubicBezTo>
                  <a:pt x="5371" y="5115"/>
                  <a:pt x="5335" y="5429"/>
                  <a:pt x="5380" y="5467"/>
                </a:cubicBezTo>
                <a:cubicBezTo>
                  <a:pt x="5390" y="5366"/>
                  <a:pt x="5374" y="5266"/>
                  <a:pt x="5400" y="5165"/>
                </a:cubicBezTo>
                <a:close/>
                <a:moveTo>
                  <a:pt x="5779" y="5197"/>
                </a:moveTo>
                <a:cubicBezTo>
                  <a:pt x="5773" y="5311"/>
                  <a:pt x="5790" y="5438"/>
                  <a:pt x="5790" y="5552"/>
                </a:cubicBezTo>
                <a:cubicBezTo>
                  <a:pt x="5776" y="5678"/>
                  <a:pt x="5762" y="5563"/>
                  <a:pt x="5745" y="5499"/>
                </a:cubicBezTo>
                <a:cubicBezTo>
                  <a:pt x="5762" y="5424"/>
                  <a:pt x="5762" y="5121"/>
                  <a:pt x="5779" y="5197"/>
                </a:cubicBezTo>
                <a:close/>
                <a:moveTo>
                  <a:pt x="4845" y="5250"/>
                </a:moveTo>
                <a:cubicBezTo>
                  <a:pt x="4856" y="5235"/>
                  <a:pt x="4869" y="5264"/>
                  <a:pt x="4878" y="5346"/>
                </a:cubicBezTo>
                <a:cubicBezTo>
                  <a:pt x="4860" y="5523"/>
                  <a:pt x="4843" y="5398"/>
                  <a:pt x="4826" y="5423"/>
                </a:cubicBezTo>
                <a:cubicBezTo>
                  <a:pt x="4826" y="5322"/>
                  <a:pt x="4834" y="5264"/>
                  <a:pt x="4845" y="5250"/>
                </a:cubicBezTo>
                <a:close/>
                <a:moveTo>
                  <a:pt x="1626" y="5258"/>
                </a:moveTo>
                <a:cubicBezTo>
                  <a:pt x="1644" y="5308"/>
                  <a:pt x="1682" y="5194"/>
                  <a:pt x="1664" y="5447"/>
                </a:cubicBezTo>
                <a:cubicBezTo>
                  <a:pt x="1654" y="5321"/>
                  <a:pt x="1613" y="5498"/>
                  <a:pt x="1626" y="5258"/>
                </a:cubicBezTo>
                <a:close/>
                <a:moveTo>
                  <a:pt x="2856" y="5258"/>
                </a:moveTo>
                <a:cubicBezTo>
                  <a:pt x="2863" y="5371"/>
                  <a:pt x="2877" y="5475"/>
                  <a:pt x="2874" y="5576"/>
                </a:cubicBezTo>
                <a:cubicBezTo>
                  <a:pt x="2860" y="5412"/>
                  <a:pt x="2843" y="5612"/>
                  <a:pt x="2829" y="5435"/>
                </a:cubicBezTo>
                <a:lnTo>
                  <a:pt x="2856" y="5258"/>
                </a:lnTo>
                <a:close/>
                <a:moveTo>
                  <a:pt x="4318" y="5274"/>
                </a:moveTo>
                <a:cubicBezTo>
                  <a:pt x="4353" y="5451"/>
                  <a:pt x="4387" y="5222"/>
                  <a:pt x="4422" y="5298"/>
                </a:cubicBezTo>
                <a:cubicBezTo>
                  <a:pt x="4401" y="5614"/>
                  <a:pt x="4359" y="5475"/>
                  <a:pt x="4311" y="5487"/>
                </a:cubicBezTo>
                <a:cubicBezTo>
                  <a:pt x="4304" y="5550"/>
                  <a:pt x="4308" y="5637"/>
                  <a:pt x="4290" y="5523"/>
                </a:cubicBezTo>
                <a:cubicBezTo>
                  <a:pt x="4294" y="5435"/>
                  <a:pt x="4301" y="5350"/>
                  <a:pt x="4318" y="5274"/>
                </a:cubicBezTo>
                <a:close/>
                <a:moveTo>
                  <a:pt x="6450" y="5286"/>
                </a:moveTo>
                <a:cubicBezTo>
                  <a:pt x="6439" y="5412"/>
                  <a:pt x="6481" y="5324"/>
                  <a:pt x="6488" y="5475"/>
                </a:cubicBezTo>
                <a:cubicBezTo>
                  <a:pt x="6460" y="5614"/>
                  <a:pt x="6432" y="5525"/>
                  <a:pt x="6404" y="5487"/>
                </a:cubicBezTo>
                <a:cubicBezTo>
                  <a:pt x="6404" y="5386"/>
                  <a:pt x="6433" y="5273"/>
                  <a:pt x="6450" y="5286"/>
                </a:cubicBezTo>
                <a:close/>
                <a:moveTo>
                  <a:pt x="1710" y="5334"/>
                </a:moveTo>
                <a:cubicBezTo>
                  <a:pt x="1720" y="5587"/>
                  <a:pt x="1730" y="5399"/>
                  <a:pt x="1754" y="5475"/>
                </a:cubicBezTo>
                <a:cubicBezTo>
                  <a:pt x="1744" y="5551"/>
                  <a:pt x="1768" y="5625"/>
                  <a:pt x="1762" y="5701"/>
                </a:cubicBezTo>
                <a:cubicBezTo>
                  <a:pt x="1730" y="5663"/>
                  <a:pt x="1737" y="5512"/>
                  <a:pt x="1710" y="5689"/>
                </a:cubicBezTo>
                <a:lnTo>
                  <a:pt x="1688" y="5552"/>
                </a:lnTo>
                <a:cubicBezTo>
                  <a:pt x="1695" y="5476"/>
                  <a:pt x="1692" y="5397"/>
                  <a:pt x="1710" y="5334"/>
                </a:cubicBezTo>
                <a:close/>
                <a:moveTo>
                  <a:pt x="4976" y="5350"/>
                </a:moveTo>
                <a:cubicBezTo>
                  <a:pt x="5002" y="5371"/>
                  <a:pt x="5031" y="5460"/>
                  <a:pt x="5053" y="5536"/>
                </a:cubicBezTo>
                <a:cubicBezTo>
                  <a:pt x="5009" y="5700"/>
                  <a:pt x="4968" y="5664"/>
                  <a:pt x="4923" y="5588"/>
                </a:cubicBezTo>
                <a:cubicBezTo>
                  <a:pt x="4928" y="5379"/>
                  <a:pt x="4950" y="5330"/>
                  <a:pt x="4976" y="5350"/>
                </a:cubicBezTo>
                <a:close/>
                <a:moveTo>
                  <a:pt x="4518" y="5374"/>
                </a:moveTo>
                <a:cubicBezTo>
                  <a:pt x="4535" y="5564"/>
                  <a:pt x="4553" y="5526"/>
                  <a:pt x="4570" y="5564"/>
                </a:cubicBezTo>
                <a:cubicBezTo>
                  <a:pt x="4542" y="5652"/>
                  <a:pt x="4556" y="5662"/>
                  <a:pt x="4528" y="5814"/>
                </a:cubicBezTo>
                <a:cubicBezTo>
                  <a:pt x="4518" y="5649"/>
                  <a:pt x="4512" y="5576"/>
                  <a:pt x="4484" y="5765"/>
                </a:cubicBezTo>
                <a:cubicBezTo>
                  <a:pt x="4474" y="5689"/>
                  <a:pt x="4466" y="5611"/>
                  <a:pt x="4466" y="5536"/>
                </a:cubicBezTo>
                <a:cubicBezTo>
                  <a:pt x="4484" y="5371"/>
                  <a:pt x="4501" y="5438"/>
                  <a:pt x="4518" y="5374"/>
                </a:cubicBezTo>
                <a:close/>
                <a:moveTo>
                  <a:pt x="6588" y="5374"/>
                </a:moveTo>
                <a:cubicBezTo>
                  <a:pt x="6595" y="5450"/>
                  <a:pt x="6612" y="5524"/>
                  <a:pt x="6605" y="5600"/>
                </a:cubicBezTo>
                <a:cubicBezTo>
                  <a:pt x="6578" y="5499"/>
                  <a:pt x="6543" y="5753"/>
                  <a:pt x="6516" y="5475"/>
                </a:cubicBezTo>
                <a:cubicBezTo>
                  <a:pt x="6550" y="5349"/>
                  <a:pt x="6567" y="5551"/>
                  <a:pt x="6588" y="5374"/>
                </a:cubicBezTo>
                <a:close/>
                <a:moveTo>
                  <a:pt x="1232" y="5378"/>
                </a:moveTo>
                <a:cubicBezTo>
                  <a:pt x="1227" y="5378"/>
                  <a:pt x="1222" y="5389"/>
                  <a:pt x="1217" y="5415"/>
                </a:cubicBezTo>
                <a:cubicBezTo>
                  <a:pt x="1237" y="5519"/>
                  <a:pt x="1257" y="5741"/>
                  <a:pt x="1281" y="5519"/>
                </a:cubicBezTo>
                <a:cubicBezTo>
                  <a:pt x="1263" y="5480"/>
                  <a:pt x="1247" y="5381"/>
                  <a:pt x="1232" y="5378"/>
                </a:cubicBezTo>
                <a:close/>
                <a:moveTo>
                  <a:pt x="2476" y="5411"/>
                </a:moveTo>
                <a:cubicBezTo>
                  <a:pt x="2463" y="5487"/>
                  <a:pt x="2466" y="5564"/>
                  <a:pt x="2480" y="5640"/>
                </a:cubicBezTo>
                <a:lnTo>
                  <a:pt x="2449" y="5854"/>
                </a:lnTo>
                <a:cubicBezTo>
                  <a:pt x="2428" y="5816"/>
                  <a:pt x="2408" y="5688"/>
                  <a:pt x="2390" y="5612"/>
                </a:cubicBezTo>
                <a:cubicBezTo>
                  <a:pt x="2418" y="5587"/>
                  <a:pt x="2445" y="5474"/>
                  <a:pt x="2476" y="5411"/>
                </a:cubicBezTo>
                <a:close/>
                <a:moveTo>
                  <a:pt x="5102" y="5431"/>
                </a:moveTo>
                <a:cubicBezTo>
                  <a:pt x="5105" y="5429"/>
                  <a:pt x="5109" y="5448"/>
                  <a:pt x="5113" y="5511"/>
                </a:cubicBezTo>
                <a:lnTo>
                  <a:pt x="5078" y="5729"/>
                </a:lnTo>
                <a:cubicBezTo>
                  <a:pt x="5072" y="5666"/>
                  <a:pt x="5060" y="5602"/>
                  <a:pt x="5067" y="5552"/>
                </a:cubicBezTo>
                <a:cubicBezTo>
                  <a:pt x="5078" y="5646"/>
                  <a:pt x="5090" y="5436"/>
                  <a:pt x="5102" y="5431"/>
                </a:cubicBezTo>
                <a:close/>
                <a:moveTo>
                  <a:pt x="2969" y="5536"/>
                </a:moveTo>
                <a:cubicBezTo>
                  <a:pt x="2981" y="5550"/>
                  <a:pt x="2993" y="5593"/>
                  <a:pt x="3005" y="5612"/>
                </a:cubicBezTo>
                <a:cubicBezTo>
                  <a:pt x="2981" y="5637"/>
                  <a:pt x="2957" y="5716"/>
                  <a:pt x="2933" y="5640"/>
                </a:cubicBezTo>
                <a:cubicBezTo>
                  <a:pt x="2945" y="5539"/>
                  <a:pt x="2957" y="5521"/>
                  <a:pt x="2969" y="5536"/>
                </a:cubicBezTo>
                <a:close/>
                <a:moveTo>
                  <a:pt x="2684" y="5564"/>
                </a:moveTo>
                <a:cubicBezTo>
                  <a:pt x="2673" y="5791"/>
                  <a:pt x="2660" y="5904"/>
                  <a:pt x="2625" y="5777"/>
                </a:cubicBezTo>
                <a:cubicBezTo>
                  <a:pt x="2667" y="5790"/>
                  <a:pt x="2639" y="5526"/>
                  <a:pt x="2684" y="5564"/>
                </a:cubicBezTo>
                <a:close/>
                <a:moveTo>
                  <a:pt x="6802" y="5576"/>
                </a:moveTo>
                <a:cubicBezTo>
                  <a:pt x="6829" y="5664"/>
                  <a:pt x="6857" y="5678"/>
                  <a:pt x="6885" y="5729"/>
                </a:cubicBezTo>
                <a:cubicBezTo>
                  <a:pt x="6864" y="5817"/>
                  <a:pt x="6844" y="5867"/>
                  <a:pt x="6827" y="5842"/>
                </a:cubicBezTo>
                <a:cubicBezTo>
                  <a:pt x="6837" y="5779"/>
                  <a:pt x="6774" y="5803"/>
                  <a:pt x="6802" y="5576"/>
                </a:cubicBezTo>
                <a:close/>
                <a:moveTo>
                  <a:pt x="5738" y="5624"/>
                </a:moveTo>
                <a:cubicBezTo>
                  <a:pt x="5755" y="5826"/>
                  <a:pt x="5811" y="5588"/>
                  <a:pt x="5811" y="5777"/>
                </a:cubicBezTo>
                <a:cubicBezTo>
                  <a:pt x="5787" y="5790"/>
                  <a:pt x="5717" y="5978"/>
                  <a:pt x="5738" y="5624"/>
                </a:cubicBezTo>
                <a:close/>
                <a:moveTo>
                  <a:pt x="5947" y="5664"/>
                </a:moveTo>
                <a:cubicBezTo>
                  <a:pt x="5961" y="5682"/>
                  <a:pt x="5965" y="5902"/>
                  <a:pt x="5991" y="5930"/>
                </a:cubicBezTo>
                <a:cubicBezTo>
                  <a:pt x="5970" y="5994"/>
                  <a:pt x="5928" y="5906"/>
                  <a:pt x="5928" y="5729"/>
                </a:cubicBezTo>
                <a:cubicBezTo>
                  <a:pt x="5936" y="5675"/>
                  <a:pt x="5942" y="5659"/>
                  <a:pt x="5947" y="5664"/>
                </a:cubicBezTo>
                <a:close/>
                <a:moveTo>
                  <a:pt x="2570" y="5721"/>
                </a:moveTo>
                <a:cubicBezTo>
                  <a:pt x="2588" y="5767"/>
                  <a:pt x="2601" y="5903"/>
                  <a:pt x="2590" y="6067"/>
                </a:cubicBezTo>
                <a:cubicBezTo>
                  <a:pt x="2580" y="5751"/>
                  <a:pt x="2546" y="6045"/>
                  <a:pt x="2518" y="5918"/>
                </a:cubicBezTo>
                <a:cubicBezTo>
                  <a:pt x="2528" y="5722"/>
                  <a:pt x="2552" y="5675"/>
                  <a:pt x="2570" y="5721"/>
                </a:cubicBezTo>
                <a:close/>
                <a:moveTo>
                  <a:pt x="7047" y="5741"/>
                </a:moveTo>
                <a:cubicBezTo>
                  <a:pt x="7089" y="6247"/>
                  <a:pt x="7168" y="5852"/>
                  <a:pt x="7227" y="6067"/>
                </a:cubicBezTo>
                <a:cubicBezTo>
                  <a:pt x="7189" y="6181"/>
                  <a:pt x="7123" y="6171"/>
                  <a:pt x="7071" y="6196"/>
                </a:cubicBezTo>
                <a:cubicBezTo>
                  <a:pt x="7078" y="6297"/>
                  <a:pt x="7096" y="6409"/>
                  <a:pt x="7075" y="6510"/>
                </a:cubicBezTo>
                <a:cubicBezTo>
                  <a:pt x="7068" y="6131"/>
                  <a:pt x="7047" y="6410"/>
                  <a:pt x="7013" y="6220"/>
                </a:cubicBezTo>
                <a:cubicBezTo>
                  <a:pt x="7037" y="6056"/>
                  <a:pt x="7057" y="6057"/>
                  <a:pt x="7047" y="5741"/>
                </a:cubicBezTo>
                <a:close/>
                <a:moveTo>
                  <a:pt x="6526" y="5753"/>
                </a:moveTo>
                <a:cubicBezTo>
                  <a:pt x="6543" y="5778"/>
                  <a:pt x="6560" y="5740"/>
                  <a:pt x="6578" y="5765"/>
                </a:cubicBezTo>
                <a:cubicBezTo>
                  <a:pt x="6557" y="5917"/>
                  <a:pt x="6553" y="6082"/>
                  <a:pt x="6526" y="6019"/>
                </a:cubicBezTo>
                <a:cubicBezTo>
                  <a:pt x="6536" y="5930"/>
                  <a:pt x="6509" y="5829"/>
                  <a:pt x="6526" y="5753"/>
                </a:cubicBezTo>
                <a:close/>
                <a:moveTo>
                  <a:pt x="2297" y="5765"/>
                </a:moveTo>
                <a:cubicBezTo>
                  <a:pt x="2311" y="5967"/>
                  <a:pt x="2324" y="5664"/>
                  <a:pt x="2335" y="5866"/>
                </a:cubicBezTo>
                <a:cubicBezTo>
                  <a:pt x="2314" y="6005"/>
                  <a:pt x="2321" y="6158"/>
                  <a:pt x="2293" y="6297"/>
                </a:cubicBezTo>
                <a:cubicBezTo>
                  <a:pt x="2290" y="6246"/>
                  <a:pt x="2283" y="6206"/>
                  <a:pt x="2276" y="6156"/>
                </a:cubicBezTo>
                <a:lnTo>
                  <a:pt x="2297" y="6031"/>
                </a:lnTo>
                <a:cubicBezTo>
                  <a:pt x="2307" y="5943"/>
                  <a:pt x="2279" y="5841"/>
                  <a:pt x="2297" y="5765"/>
                </a:cubicBezTo>
                <a:close/>
                <a:moveTo>
                  <a:pt x="6795" y="5789"/>
                </a:moveTo>
                <a:cubicBezTo>
                  <a:pt x="6785" y="5903"/>
                  <a:pt x="6792" y="6030"/>
                  <a:pt x="6805" y="6144"/>
                </a:cubicBezTo>
                <a:cubicBezTo>
                  <a:pt x="6809" y="5954"/>
                  <a:pt x="6809" y="5942"/>
                  <a:pt x="6837" y="5942"/>
                </a:cubicBezTo>
                <a:cubicBezTo>
                  <a:pt x="6854" y="6018"/>
                  <a:pt x="6840" y="6093"/>
                  <a:pt x="6843" y="6156"/>
                </a:cubicBezTo>
                <a:cubicBezTo>
                  <a:pt x="6857" y="5928"/>
                  <a:pt x="6857" y="6092"/>
                  <a:pt x="6881" y="6079"/>
                </a:cubicBezTo>
                <a:cubicBezTo>
                  <a:pt x="6864" y="5890"/>
                  <a:pt x="6906" y="5868"/>
                  <a:pt x="6923" y="6007"/>
                </a:cubicBezTo>
                <a:cubicBezTo>
                  <a:pt x="6923" y="6159"/>
                  <a:pt x="6896" y="6107"/>
                  <a:pt x="6875" y="6309"/>
                </a:cubicBezTo>
                <a:cubicBezTo>
                  <a:pt x="6830" y="6246"/>
                  <a:pt x="6826" y="6108"/>
                  <a:pt x="6809" y="6373"/>
                </a:cubicBezTo>
                <a:cubicBezTo>
                  <a:pt x="6785" y="6373"/>
                  <a:pt x="6778" y="6218"/>
                  <a:pt x="6785" y="6091"/>
                </a:cubicBezTo>
                <a:cubicBezTo>
                  <a:pt x="6737" y="6294"/>
                  <a:pt x="6657" y="6183"/>
                  <a:pt x="6636" y="5830"/>
                </a:cubicBezTo>
                <a:cubicBezTo>
                  <a:pt x="6691" y="6044"/>
                  <a:pt x="6754" y="5941"/>
                  <a:pt x="6795" y="5789"/>
                </a:cubicBezTo>
                <a:close/>
                <a:moveTo>
                  <a:pt x="1799" y="5793"/>
                </a:moveTo>
                <a:cubicBezTo>
                  <a:pt x="1809" y="5803"/>
                  <a:pt x="1820" y="5860"/>
                  <a:pt x="1830" y="5942"/>
                </a:cubicBezTo>
                <a:cubicBezTo>
                  <a:pt x="1809" y="5968"/>
                  <a:pt x="1788" y="6120"/>
                  <a:pt x="1764" y="5930"/>
                </a:cubicBezTo>
                <a:cubicBezTo>
                  <a:pt x="1776" y="5823"/>
                  <a:pt x="1788" y="5784"/>
                  <a:pt x="1799" y="5793"/>
                </a:cubicBezTo>
                <a:close/>
                <a:moveTo>
                  <a:pt x="2013" y="5809"/>
                </a:moveTo>
                <a:cubicBezTo>
                  <a:pt x="2021" y="5819"/>
                  <a:pt x="2027" y="5853"/>
                  <a:pt x="2034" y="5866"/>
                </a:cubicBezTo>
                <a:cubicBezTo>
                  <a:pt x="2027" y="5929"/>
                  <a:pt x="2017" y="5980"/>
                  <a:pt x="2007" y="6043"/>
                </a:cubicBezTo>
                <a:cubicBezTo>
                  <a:pt x="2003" y="5993"/>
                  <a:pt x="1996" y="5940"/>
                  <a:pt x="1989" y="5902"/>
                </a:cubicBezTo>
                <a:cubicBezTo>
                  <a:pt x="1998" y="5814"/>
                  <a:pt x="2006" y="5800"/>
                  <a:pt x="2013" y="5809"/>
                </a:cubicBezTo>
                <a:close/>
                <a:moveTo>
                  <a:pt x="4941" y="5826"/>
                </a:moveTo>
                <a:cubicBezTo>
                  <a:pt x="4953" y="5829"/>
                  <a:pt x="4964" y="5872"/>
                  <a:pt x="4975" y="5954"/>
                </a:cubicBezTo>
                <a:cubicBezTo>
                  <a:pt x="4947" y="6169"/>
                  <a:pt x="4939" y="5903"/>
                  <a:pt x="4926" y="6168"/>
                </a:cubicBezTo>
                <a:cubicBezTo>
                  <a:pt x="4915" y="6092"/>
                  <a:pt x="4909" y="6018"/>
                  <a:pt x="4909" y="5942"/>
                </a:cubicBezTo>
                <a:cubicBezTo>
                  <a:pt x="4885" y="6183"/>
                  <a:pt x="4829" y="6057"/>
                  <a:pt x="4829" y="5830"/>
                </a:cubicBezTo>
                <a:cubicBezTo>
                  <a:pt x="4854" y="6019"/>
                  <a:pt x="4885" y="5664"/>
                  <a:pt x="4909" y="5942"/>
                </a:cubicBezTo>
                <a:cubicBezTo>
                  <a:pt x="4919" y="5860"/>
                  <a:pt x="4930" y="5822"/>
                  <a:pt x="4941" y="5826"/>
                </a:cubicBezTo>
                <a:close/>
                <a:moveTo>
                  <a:pt x="6011" y="5979"/>
                </a:moveTo>
                <a:lnTo>
                  <a:pt x="6035" y="6168"/>
                </a:lnTo>
                <a:cubicBezTo>
                  <a:pt x="6021" y="6320"/>
                  <a:pt x="5973" y="6371"/>
                  <a:pt x="5983" y="6144"/>
                </a:cubicBezTo>
                <a:cubicBezTo>
                  <a:pt x="6000" y="6258"/>
                  <a:pt x="6007" y="6017"/>
                  <a:pt x="6011" y="5979"/>
                </a:cubicBezTo>
                <a:close/>
                <a:moveTo>
                  <a:pt x="7304" y="6007"/>
                </a:moveTo>
                <a:cubicBezTo>
                  <a:pt x="7323" y="5998"/>
                  <a:pt x="7331" y="6163"/>
                  <a:pt x="7352" y="6333"/>
                </a:cubicBezTo>
                <a:cubicBezTo>
                  <a:pt x="7338" y="6396"/>
                  <a:pt x="7330" y="6471"/>
                  <a:pt x="7330" y="6547"/>
                </a:cubicBezTo>
                <a:cubicBezTo>
                  <a:pt x="7324" y="6509"/>
                  <a:pt x="7320" y="6484"/>
                  <a:pt x="7317" y="6446"/>
                </a:cubicBezTo>
                <a:cubicBezTo>
                  <a:pt x="7330" y="6231"/>
                  <a:pt x="7313" y="6155"/>
                  <a:pt x="7279" y="6079"/>
                </a:cubicBezTo>
                <a:cubicBezTo>
                  <a:pt x="7289" y="6032"/>
                  <a:pt x="7297" y="6010"/>
                  <a:pt x="7304" y="6007"/>
                </a:cubicBezTo>
                <a:close/>
                <a:moveTo>
                  <a:pt x="5134" y="6011"/>
                </a:moveTo>
                <a:cubicBezTo>
                  <a:pt x="5164" y="6029"/>
                  <a:pt x="5184" y="6311"/>
                  <a:pt x="5171" y="6510"/>
                </a:cubicBezTo>
                <a:cubicBezTo>
                  <a:pt x="5154" y="6333"/>
                  <a:pt x="5158" y="6243"/>
                  <a:pt x="5103" y="6091"/>
                </a:cubicBezTo>
                <a:cubicBezTo>
                  <a:pt x="5114" y="6025"/>
                  <a:pt x="5124" y="6005"/>
                  <a:pt x="5134" y="6011"/>
                </a:cubicBezTo>
                <a:close/>
                <a:moveTo>
                  <a:pt x="4317" y="6035"/>
                </a:moveTo>
                <a:cubicBezTo>
                  <a:pt x="4325" y="6048"/>
                  <a:pt x="4332" y="6093"/>
                  <a:pt x="4339" y="6156"/>
                </a:cubicBezTo>
                <a:cubicBezTo>
                  <a:pt x="4321" y="6282"/>
                  <a:pt x="4308" y="6234"/>
                  <a:pt x="4294" y="6108"/>
                </a:cubicBezTo>
                <a:cubicBezTo>
                  <a:pt x="4303" y="6044"/>
                  <a:pt x="4310" y="6022"/>
                  <a:pt x="4317" y="6035"/>
                </a:cubicBezTo>
                <a:close/>
                <a:moveTo>
                  <a:pt x="2674" y="6055"/>
                </a:moveTo>
                <a:cubicBezTo>
                  <a:pt x="2684" y="6118"/>
                  <a:pt x="2691" y="6182"/>
                  <a:pt x="2701" y="6232"/>
                </a:cubicBezTo>
                <a:cubicBezTo>
                  <a:pt x="2691" y="6308"/>
                  <a:pt x="2677" y="6382"/>
                  <a:pt x="2694" y="6458"/>
                </a:cubicBezTo>
                <a:cubicBezTo>
                  <a:pt x="2677" y="6572"/>
                  <a:pt x="2660" y="6676"/>
                  <a:pt x="2646" y="6575"/>
                </a:cubicBezTo>
                <a:cubicBezTo>
                  <a:pt x="2653" y="6524"/>
                  <a:pt x="2660" y="6461"/>
                  <a:pt x="2646" y="6398"/>
                </a:cubicBezTo>
                <a:cubicBezTo>
                  <a:pt x="2622" y="6486"/>
                  <a:pt x="2639" y="6575"/>
                  <a:pt x="2618" y="6663"/>
                </a:cubicBezTo>
                <a:cubicBezTo>
                  <a:pt x="2590" y="6487"/>
                  <a:pt x="2635" y="6332"/>
                  <a:pt x="2642" y="6180"/>
                </a:cubicBezTo>
                <a:cubicBezTo>
                  <a:pt x="2666" y="6218"/>
                  <a:pt x="2649" y="6458"/>
                  <a:pt x="2666" y="6357"/>
                </a:cubicBezTo>
                <a:cubicBezTo>
                  <a:pt x="2680" y="6256"/>
                  <a:pt x="2663" y="6156"/>
                  <a:pt x="2674" y="6055"/>
                </a:cubicBezTo>
                <a:close/>
                <a:moveTo>
                  <a:pt x="6955" y="6067"/>
                </a:moveTo>
                <a:cubicBezTo>
                  <a:pt x="6965" y="6282"/>
                  <a:pt x="7009" y="5968"/>
                  <a:pt x="6999" y="6208"/>
                </a:cubicBezTo>
                <a:cubicBezTo>
                  <a:pt x="6982" y="6259"/>
                  <a:pt x="6934" y="6333"/>
                  <a:pt x="6955" y="6067"/>
                </a:cubicBezTo>
                <a:close/>
                <a:moveTo>
                  <a:pt x="2235" y="6100"/>
                </a:moveTo>
                <a:cubicBezTo>
                  <a:pt x="2239" y="6098"/>
                  <a:pt x="2244" y="6112"/>
                  <a:pt x="2249" y="6156"/>
                </a:cubicBezTo>
                <a:cubicBezTo>
                  <a:pt x="2231" y="6282"/>
                  <a:pt x="2210" y="6458"/>
                  <a:pt x="2189" y="6269"/>
                </a:cubicBezTo>
                <a:cubicBezTo>
                  <a:pt x="2205" y="6259"/>
                  <a:pt x="2221" y="6104"/>
                  <a:pt x="2235" y="6100"/>
                </a:cubicBezTo>
                <a:close/>
                <a:moveTo>
                  <a:pt x="7476" y="6172"/>
                </a:moveTo>
                <a:cubicBezTo>
                  <a:pt x="7484" y="6170"/>
                  <a:pt x="7492" y="6188"/>
                  <a:pt x="7500" y="6245"/>
                </a:cubicBezTo>
                <a:cubicBezTo>
                  <a:pt x="7469" y="6232"/>
                  <a:pt x="7382" y="6625"/>
                  <a:pt x="7396" y="6208"/>
                </a:cubicBezTo>
                <a:cubicBezTo>
                  <a:pt x="7422" y="6360"/>
                  <a:pt x="7450" y="6177"/>
                  <a:pt x="7476" y="6172"/>
                </a:cubicBezTo>
                <a:close/>
                <a:moveTo>
                  <a:pt x="6660" y="6196"/>
                </a:moveTo>
                <a:cubicBezTo>
                  <a:pt x="6670" y="6272"/>
                  <a:pt x="6681" y="6320"/>
                  <a:pt x="6692" y="6333"/>
                </a:cubicBezTo>
                <a:cubicBezTo>
                  <a:pt x="6688" y="6358"/>
                  <a:pt x="6681" y="6396"/>
                  <a:pt x="6678" y="6422"/>
                </a:cubicBezTo>
                <a:cubicBezTo>
                  <a:pt x="6681" y="6447"/>
                  <a:pt x="6685" y="6485"/>
                  <a:pt x="6678" y="6510"/>
                </a:cubicBezTo>
                <a:cubicBezTo>
                  <a:pt x="6643" y="6296"/>
                  <a:pt x="6667" y="6701"/>
                  <a:pt x="6650" y="6764"/>
                </a:cubicBezTo>
                <a:cubicBezTo>
                  <a:pt x="6636" y="6701"/>
                  <a:pt x="6619" y="6800"/>
                  <a:pt x="6605" y="6623"/>
                </a:cubicBezTo>
                <a:cubicBezTo>
                  <a:pt x="6637" y="6484"/>
                  <a:pt x="6639" y="6335"/>
                  <a:pt x="6660" y="6196"/>
                </a:cubicBezTo>
                <a:close/>
                <a:moveTo>
                  <a:pt x="1725" y="6240"/>
                </a:moveTo>
                <a:cubicBezTo>
                  <a:pt x="1747" y="6229"/>
                  <a:pt x="1770" y="6228"/>
                  <a:pt x="1792" y="6285"/>
                </a:cubicBezTo>
                <a:cubicBezTo>
                  <a:pt x="1751" y="6512"/>
                  <a:pt x="1679" y="6421"/>
                  <a:pt x="1662" y="6245"/>
                </a:cubicBezTo>
                <a:cubicBezTo>
                  <a:pt x="1682" y="6270"/>
                  <a:pt x="1703" y="6252"/>
                  <a:pt x="1725" y="6240"/>
                </a:cubicBezTo>
                <a:close/>
                <a:moveTo>
                  <a:pt x="7566" y="6269"/>
                </a:moveTo>
                <a:cubicBezTo>
                  <a:pt x="7607" y="6509"/>
                  <a:pt x="7684" y="6257"/>
                  <a:pt x="7701" y="6535"/>
                </a:cubicBezTo>
                <a:cubicBezTo>
                  <a:pt x="7663" y="6421"/>
                  <a:pt x="7562" y="6724"/>
                  <a:pt x="7566" y="6269"/>
                </a:cubicBezTo>
                <a:close/>
                <a:moveTo>
                  <a:pt x="3143" y="6345"/>
                </a:moveTo>
                <a:cubicBezTo>
                  <a:pt x="3167" y="6332"/>
                  <a:pt x="3198" y="6458"/>
                  <a:pt x="3195" y="6563"/>
                </a:cubicBezTo>
                <a:cubicBezTo>
                  <a:pt x="3171" y="6500"/>
                  <a:pt x="3147" y="6574"/>
                  <a:pt x="3123" y="6410"/>
                </a:cubicBezTo>
                <a:cubicBezTo>
                  <a:pt x="3128" y="6369"/>
                  <a:pt x="3135" y="6350"/>
                  <a:pt x="3143" y="6345"/>
                </a:cubicBezTo>
                <a:close/>
                <a:moveTo>
                  <a:pt x="7268" y="6663"/>
                </a:moveTo>
                <a:cubicBezTo>
                  <a:pt x="7303" y="6866"/>
                  <a:pt x="7338" y="6701"/>
                  <a:pt x="7372" y="6865"/>
                </a:cubicBezTo>
                <a:cubicBezTo>
                  <a:pt x="7334" y="7067"/>
                  <a:pt x="7265" y="6927"/>
                  <a:pt x="7251" y="6788"/>
                </a:cubicBezTo>
                <a:cubicBezTo>
                  <a:pt x="7261" y="6839"/>
                  <a:pt x="7268" y="6727"/>
                  <a:pt x="7268" y="6663"/>
                </a:cubicBezTo>
                <a:close/>
                <a:moveTo>
                  <a:pt x="1761" y="6680"/>
                </a:moveTo>
                <a:cubicBezTo>
                  <a:pt x="1740" y="6919"/>
                  <a:pt x="1719" y="6793"/>
                  <a:pt x="1699" y="6881"/>
                </a:cubicBezTo>
                <a:cubicBezTo>
                  <a:pt x="1719" y="7070"/>
                  <a:pt x="1795" y="6945"/>
                  <a:pt x="1761" y="6680"/>
                </a:cubicBezTo>
                <a:close/>
                <a:moveTo>
                  <a:pt x="7955" y="6720"/>
                </a:moveTo>
                <a:cubicBezTo>
                  <a:pt x="7962" y="6701"/>
                  <a:pt x="7970" y="6707"/>
                  <a:pt x="7981" y="6764"/>
                </a:cubicBezTo>
                <a:cubicBezTo>
                  <a:pt x="7943" y="6903"/>
                  <a:pt x="7959" y="6865"/>
                  <a:pt x="7945" y="7054"/>
                </a:cubicBezTo>
                <a:cubicBezTo>
                  <a:pt x="7925" y="7067"/>
                  <a:pt x="7873" y="7105"/>
                  <a:pt x="7893" y="6865"/>
                </a:cubicBezTo>
                <a:cubicBezTo>
                  <a:pt x="7922" y="7054"/>
                  <a:pt x="7933" y="6776"/>
                  <a:pt x="7955" y="6720"/>
                </a:cubicBezTo>
                <a:close/>
                <a:moveTo>
                  <a:pt x="8446" y="6825"/>
                </a:moveTo>
                <a:lnTo>
                  <a:pt x="8474" y="7018"/>
                </a:lnTo>
                <a:cubicBezTo>
                  <a:pt x="8453" y="7182"/>
                  <a:pt x="8440" y="7055"/>
                  <a:pt x="8440" y="7219"/>
                </a:cubicBezTo>
                <a:cubicBezTo>
                  <a:pt x="8402" y="7106"/>
                  <a:pt x="8384" y="7094"/>
                  <a:pt x="8374" y="7384"/>
                </a:cubicBezTo>
                <a:cubicBezTo>
                  <a:pt x="8346" y="7283"/>
                  <a:pt x="8367" y="7191"/>
                  <a:pt x="8360" y="7102"/>
                </a:cubicBezTo>
                <a:lnTo>
                  <a:pt x="8326" y="7320"/>
                </a:lnTo>
                <a:cubicBezTo>
                  <a:pt x="8298" y="7055"/>
                  <a:pt x="8330" y="6928"/>
                  <a:pt x="8278" y="6865"/>
                </a:cubicBezTo>
                <a:cubicBezTo>
                  <a:pt x="8309" y="6827"/>
                  <a:pt x="8367" y="6777"/>
                  <a:pt x="8374" y="7030"/>
                </a:cubicBezTo>
                <a:cubicBezTo>
                  <a:pt x="8398" y="6891"/>
                  <a:pt x="8443" y="7140"/>
                  <a:pt x="8446" y="6825"/>
                </a:cubicBezTo>
                <a:close/>
                <a:moveTo>
                  <a:pt x="19956" y="6825"/>
                </a:moveTo>
                <a:cubicBezTo>
                  <a:pt x="19983" y="6913"/>
                  <a:pt x="19959" y="7002"/>
                  <a:pt x="19966" y="7090"/>
                </a:cubicBezTo>
                <a:cubicBezTo>
                  <a:pt x="19973" y="7065"/>
                  <a:pt x="19980" y="7080"/>
                  <a:pt x="19983" y="7143"/>
                </a:cubicBezTo>
                <a:cubicBezTo>
                  <a:pt x="19952" y="7181"/>
                  <a:pt x="19924" y="7129"/>
                  <a:pt x="19934" y="7433"/>
                </a:cubicBezTo>
                <a:cubicBezTo>
                  <a:pt x="19920" y="7433"/>
                  <a:pt x="19910" y="7281"/>
                  <a:pt x="19914" y="7167"/>
                </a:cubicBezTo>
                <a:cubicBezTo>
                  <a:pt x="19931" y="7217"/>
                  <a:pt x="19945" y="6913"/>
                  <a:pt x="19956" y="6825"/>
                </a:cubicBezTo>
                <a:close/>
                <a:moveTo>
                  <a:pt x="6151" y="6841"/>
                </a:moveTo>
                <a:cubicBezTo>
                  <a:pt x="6159" y="6833"/>
                  <a:pt x="6166" y="6860"/>
                  <a:pt x="6173" y="6929"/>
                </a:cubicBezTo>
                <a:lnTo>
                  <a:pt x="6146" y="7090"/>
                </a:lnTo>
                <a:lnTo>
                  <a:pt x="6129" y="6953"/>
                </a:lnTo>
                <a:cubicBezTo>
                  <a:pt x="6135" y="6890"/>
                  <a:pt x="6143" y="6849"/>
                  <a:pt x="6151" y="6841"/>
                </a:cubicBezTo>
                <a:close/>
                <a:moveTo>
                  <a:pt x="2005" y="6913"/>
                </a:moveTo>
                <a:cubicBezTo>
                  <a:pt x="2005" y="6991"/>
                  <a:pt x="2000" y="7056"/>
                  <a:pt x="1987" y="7135"/>
                </a:cubicBezTo>
                <a:cubicBezTo>
                  <a:pt x="2003" y="7343"/>
                  <a:pt x="2015" y="7071"/>
                  <a:pt x="2030" y="7006"/>
                </a:cubicBezTo>
                <a:cubicBezTo>
                  <a:pt x="2021" y="6993"/>
                  <a:pt x="2014" y="6978"/>
                  <a:pt x="2005" y="6913"/>
                </a:cubicBezTo>
                <a:close/>
                <a:moveTo>
                  <a:pt x="8585" y="6913"/>
                </a:moveTo>
                <a:cubicBezTo>
                  <a:pt x="8616" y="7090"/>
                  <a:pt x="8582" y="7245"/>
                  <a:pt x="8561" y="7397"/>
                </a:cubicBezTo>
                <a:cubicBezTo>
                  <a:pt x="8551" y="7333"/>
                  <a:pt x="8540" y="7471"/>
                  <a:pt x="8530" y="7344"/>
                </a:cubicBezTo>
                <a:cubicBezTo>
                  <a:pt x="8554" y="7054"/>
                  <a:pt x="8568" y="7229"/>
                  <a:pt x="8585" y="6913"/>
                </a:cubicBezTo>
                <a:close/>
                <a:moveTo>
                  <a:pt x="8097" y="6921"/>
                </a:moveTo>
                <a:cubicBezTo>
                  <a:pt x="8104" y="6935"/>
                  <a:pt x="8110" y="6970"/>
                  <a:pt x="8115" y="7030"/>
                </a:cubicBezTo>
                <a:cubicBezTo>
                  <a:pt x="8094" y="7207"/>
                  <a:pt x="8074" y="7206"/>
                  <a:pt x="8056" y="7143"/>
                </a:cubicBezTo>
                <a:cubicBezTo>
                  <a:pt x="8056" y="7020"/>
                  <a:pt x="8078" y="6881"/>
                  <a:pt x="8097" y="6921"/>
                </a:cubicBezTo>
                <a:close/>
                <a:moveTo>
                  <a:pt x="7657" y="6945"/>
                </a:moveTo>
                <a:cubicBezTo>
                  <a:pt x="7668" y="6925"/>
                  <a:pt x="7681" y="6942"/>
                  <a:pt x="7690" y="7018"/>
                </a:cubicBezTo>
                <a:cubicBezTo>
                  <a:pt x="7672" y="7106"/>
                  <a:pt x="7655" y="7154"/>
                  <a:pt x="7638" y="7090"/>
                </a:cubicBezTo>
                <a:cubicBezTo>
                  <a:pt x="7638" y="7021"/>
                  <a:pt x="7647" y="6966"/>
                  <a:pt x="7657" y="6945"/>
                </a:cubicBezTo>
                <a:close/>
                <a:moveTo>
                  <a:pt x="7881" y="7042"/>
                </a:moveTo>
                <a:cubicBezTo>
                  <a:pt x="7915" y="7421"/>
                  <a:pt x="7952" y="7132"/>
                  <a:pt x="7987" y="7296"/>
                </a:cubicBezTo>
                <a:cubicBezTo>
                  <a:pt x="7966" y="7561"/>
                  <a:pt x="7894" y="7321"/>
                  <a:pt x="7853" y="7296"/>
                </a:cubicBezTo>
                <a:cubicBezTo>
                  <a:pt x="7870" y="7207"/>
                  <a:pt x="7856" y="7118"/>
                  <a:pt x="7881" y="7042"/>
                </a:cubicBezTo>
                <a:close/>
                <a:moveTo>
                  <a:pt x="8512" y="7207"/>
                </a:moveTo>
                <a:cubicBezTo>
                  <a:pt x="8547" y="7485"/>
                  <a:pt x="8464" y="7647"/>
                  <a:pt x="8444" y="7445"/>
                </a:cubicBezTo>
                <a:cubicBezTo>
                  <a:pt x="8454" y="7369"/>
                  <a:pt x="8447" y="7295"/>
                  <a:pt x="8454" y="7231"/>
                </a:cubicBezTo>
                <a:cubicBezTo>
                  <a:pt x="8495" y="7206"/>
                  <a:pt x="8481" y="7561"/>
                  <a:pt x="8512" y="7207"/>
                </a:cubicBezTo>
                <a:close/>
                <a:moveTo>
                  <a:pt x="2777" y="7256"/>
                </a:moveTo>
                <a:cubicBezTo>
                  <a:pt x="2791" y="7271"/>
                  <a:pt x="2804" y="7321"/>
                  <a:pt x="2818" y="7384"/>
                </a:cubicBezTo>
                <a:cubicBezTo>
                  <a:pt x="2790" y="7561"/>
                  <a:pt x="2760" y="7547"/>
                  <a:pt x="2736" y="7320"/>
                </a:cubicBezTo>
                <a:cubicBezTo>
                  <a:pt x="2749" y="7257"/>
                  <a:pt x="2764" y="7240"/>
                  <a:pt x="2777" y="7256"/>
                </a:cubicBezTo>
                <a:close/>
                <a:moveTo>
                  <a:pt x="20006" y="7340"/>
                </a:moveTo>
                <a:cubicBezTo>
                  <a:pt x="20009" y="7348"/>
                  <a:pt x="20014" y="7373"/>
                  <a:pt x="20021" y="7421"/>
                </a:cubicBezTo>
                <a:cubicBezTo>
                  <a:pt x="20021" y="7547"/>
                  <a:pt x="19990" y="7685"/>
                  <a:pt x="19976" y="7533"/>
                </a:cubicBezTo>
                <a:cubicBezTo>
                  <a:pt x="19991" y="7439"/>
                  <a:pt x="19994" y="7316"/>
                  <a:pt x="20006" y="7340"/>
                </a:cubicBezTo>
                <a:close/>
                <a:moveTo>
                  <a:pt x="7238" y="7356"/>
                </a:moveTo>
                <a:cubicBezTo>
                  <a:pt x="7266" y="7470"/>
                  <a:pt x="7328" y="7254"/>
                  <a:pt x="7328" y="7558"/>
                </a:cubicBezTo>
                <a:cubicBezTo>
                  <a:pt x="7304" y="7545"/>
                  <a:pt x="7241" y="7609"/>
                  <a:pt x="7238" y="7356"/>
                </a:cubicBezTo>
                <a:close/>
                <a:moveTo>
                  <a:pt x="2500" y="7384"/>
                </a:moveTo>
                <a:cubicBezTo>
                  <a:pt x="2474" y="7502"/>
                  <a:pt x="2422" y="7461"/>
                  <a:pt x="2415" y="7630"/>
                </a:cubicBezTo>
                <a:cubicBezTo>
                  <a:pt x="2445" y="7513"/>
                  <a:pt x="2442" y="7735"/>
                  <a:pt x="2475" y="7735"/>
                </a:cubicBezTo>
                <a:cubicBezTo>
                  <a:pt x="2491" y="7526"/>
                  <a:pt x="2487" y="7528"/>
                  <a:pt x="2500" y="7384"/>
                </a:cubicBezTo>
                <a:close/>
                <a:moveTo>
                  <a:pt x="9096" y="7397"/>
                </a:moveTo>
                <a:cubicBezTo>
                  <a:pt x="9131" y="7675"/>
                  <a:pt x="9031" y="7977"/>
                  <a:pt x="9034" y="7598"/>
                </a:cubicBezTo>
                <a:cubicBezTo>
                  <a:pt x="9062" y="7724"/>
                  <a:pt x="9062" y="7422"/>
                  <a:pt x="9096" y="7397"/>
                </a:cubicBezTo>
                <a:close/>
                <a:moveTo>
                  <a:pt x="3129" y="7485"/>
                </a:moveTo>
                <a:cubicBezTo>
                  <a:pt x="3143" y="7561"/>
                  <a:pt x="3151" y="7635"/>
                  <a:pt x="3151" y="7711"/>
                </a:cubicBezTo>
                <a:cubicBezTo>
                  <a:pt x="3123" y="7749"/>
                  <a:pt x="3091" y="7849"/>
                  <a:pt x="3063" y="7634"/>
                </a:cubicBezTo>
                <a:cubicBezTo>
                  <a:pt x="3088" y="7432"/>
                  <a:pt x="3108" y="7687"/>
                  <a:pt x="3129" y="7485"/>
                </a:cubicBezTo>
                <a:close/>
                <a:moveTo>
                  <a:pt x="2647" y="7550"/>
                </a:moveTo>
                <a:cubicBezTo>
                  <a:pt x="2635" y="7499"/>
                  <a:pt x="2620" y="7612"/>
                  <a:pt x="2608" y="7662"/>
                </a:cubicBezTo>
                <a:cubicBezTo>
                  <a:pt x="2635" y="7688"/>
                  <a:pt x="2615" y="7726"/>
                  <a:pt x="2635" y="7852"/>
                </a:cubicBezTo>
                <a:cubicBezTo>
                  <a:pt x="2650" y="7751"/>
                  <a:pt x="2643" y="7650"/>
                  <a:pt x="2647" y="7550"/>
                </a:cubicBezTo>
                <a:close/>
                <a:moveTo>
                  <a:pt x="7888" y="7662"/>
                </a:moveTo>
                <a:cubicBezTo>
                  <a:pt x="7898" y="7650"/>
                  <a:pt x="7911" y="7666"/>
                  <a:pt x="7921" y="7711"/>
                </a:cubicBezTo>
                <a:cubicBezTo>
                  <a:pt x="7901" y="7875"/>
                  <a:pt x="7883" y="7838"/>
                  <a:pt x="7869" y="7787"/>
                </a:cubicBezTo>
                <a:cubicBezTo>
                  <a:pt x="7869" y="7718"/>
                  <a:pt x="7878" y="7675"/>
                  <a:pt x="7888" y="7662"/>
                </a:cubicBezTo>
                <a:close/>
                <a:moveTo>
                  <a:pt x="3606" y="7747"/>
                </a:moveTo>
                <a:cubicBezTo>
                  <a:pt x="3641" y="7974"/>
                  <a:pt x="3579" y="8091"/>
                  <a:pt x="3558" y="7964"/>
                </a:cubicBezTo>
                <a:cubicBezTo>
                  <a:pt x="3575" y="7800"/>
                  <a:pt x="3589" y="7911"/>
                  <a:pt x="3606" y="7747"/>
                </a:cubicBezTo>
                <a:close/>
                <a:moveTo>
                  <a:pt x="8339" y="7783"/>
                </a:moveTo>
                <a:cubicBezTo>
                  <a:pt x="8343" y="7792"/>
                  <a:pt x="8347" y="7816"/>
                  <a:pt x="8350" y="7864"/>
                </a:cubicBezTo>
                <a:cubicBezTo>
                  <a:pt x="8336" y="8053"/>
                  <a:pt x="8294" y="7964"/>
                  <a:pt x="8305" y="7799"/>
                </a:cubicBezTo>
                <a:cubicBezTo>
                  <a:pt x="8315" y="7856"/>
                  <a:pt x="8328" y="7757"/>
                  <a:pt x="8339" y="7783"/>
                </a:cubicBezTo>
                <a:close/>
                <a:moveTo>
                  <a:pt x="3987" y="7844"/>
                </a:moveTo>
                <a:cubicBezTo>
                  <a:pt x="3994" y="7856"/>
                  <a:pt x="4002" y="7901"/>
                  <a:pt x="4011" y="7964"/>
                </a:cubicBezTo>
                <a:cubicBezTo>
                  <a:pt x="3993" y="8091"/>
                  <a:pt x="3979" y="8039"/>
                  <a:pt x="3962" y="7912"/>
                </a:cubicBezTo>
                <a:cubicBezTo>
                  <a:pt x="3970" y="7849"/>
                  <a:pt x="3979" y="7831"/>
                  <a:pt x="3987" y="7844"/>
                </a:cubicBezTo>
                <a:close/>
                <a:moveTo>
                  <a:pt x="8711" y="7896"/>
                </a:moveTo>
                <a:cubicBezTo>
                  <a:pt x="8721" y="7893"/>
                  <a:pt x="8730" y="7925"/>
                  <a:pt x="8741" y="7989"/>
                </a:cubicBezTo>
                <a:cubicBezTo>
                  <a:pt x="8720" y="8064"/>
                  <a:pt x="8699" y="8164"/>
                  <a:pt x="8682" y="8013"/>
                </a:cubicBezTo>
                <a:cubicBezTo>
                  <a:pt x="8692" y="7937"/>
                  <a:pt x="8702" y="7899"/>
                  <a:pt x="8711" y="7896"/>
                </a:cubicBezTo>
                <a:close/>
                <a:moveTo>
                  <a:pt x="4145" y="8142"/>
                </a:moveTo>
                <a:cubicBezTo>
                  <a:pt x="4176" y="8101"/>
                  <a:pt x="4212" y="8192"/>
                  <a:pt x="4214" y="8391"/>
                </a:cubicBezTo>
                <a:cubicBezTo>
                  <a:pt x="4187" y="8126"/>
                  <a:pt x="4159" y="8408"/>
                  <a:pt x="4131" y="8408"/>
                </a:cubicBezTo>
                <a:cubicBezTo>
                  <a:pt x="4142" y="8281"/>
                  <a:pt x="4110" y="8382"/>
                  <a:pt x="4117" y="8230"/>
                </a:cubicBezTo>
                <a:cubicBezTo>
                  <a:pt x="4125" y="8186"/>
                  <a:pt x="4135" y="8155"/>
                  <a:pt x="4145" y="8142"/>
                </a:cubicBezTo>
                <a:close/>
                <a:moveTo>
                  <a:pt x="3243" y="8283"/>
                </a:moveTo>
                <a:cubicBezTo>
                  <a:pt x="3226" y="8273"/>
                  <a:pt x="3211" y="8282"/>
                  <a:pt x="3207" y="8400"/>
                </a:cubicBezTo>
                <a:cubicBezTo>
                  <a:pt x="3236" y="8439"/>
                  <a:pt x="3264" y="8478"/>
                  <a:pt x="3292" y="8283"/>
                </a:cubicBezTo>
                <a:cubicBezTo>
                  <a:pt x="3280" y="8322"/>
                  <a:pt x="3261" y="8292"/>
                  <a:pt x="3243" y="8283"/>
                </a:cubicBezTo>
                <a:close/>
                <a:moveTo>
                  <a:pt x="4810" y="8597"/>
                </a:moveTo>
                <a:cubicBezTo>
                  <a:pt x="4826" y="8591"/>
                  <a:pt x="4842" y="8614"/>
                  <a:pt x="4857" y="8633"/>
                </a:cubicBezTo>
                <a:cubicBezTo>
                  <a:pt x="4826" y="8810"/>
                  <a:pt x="4791" y="8784"/>
                  <a:pt x="4760" y="8734"/>
                </a:cubicBezTo>
                <a:cubicBezTo>
                  <a:pt x="4777" y="8639"/>
                  <a:pt x="4794" y="8603"/>
                  <a:pt x="4810" y="8597"/>
                </a:cubicBezTo>
                <a:close/>
                <a:moveTo>
                  <a:pt x="4014" y="8673"/>
                </a:moveTo>
                <a:cubicBezTo>
                  <a:pt x="3987" y="8746"/>
                  <a:pt x="4029" y="8846"/>
                  <a:pt x="4002" y="8919"/>
                </a:cubicBezTo>
                <a:cubicBezTo>
                  <a:pt x="4012" y="8931"/>
                  <a:pt x="4022" y="9028"/>
                  <a:pt x="4032" y="8980"/>
                </a:cubicBezTo>
                <a:cubicBezTo>
                  <a:pt x="4052" y="8870"/>
                  <a:pt x="4035" y="8673"/>
                  <a:pt x="4014" y="8673"/>
                </a:cubicBezTo>
                <a:close/>
                <a:moveTo>
                  <a:pt x="5190" y="9096"/>
                </a:moveTo>
                <a:cubicBezTo>
                  <a:pt x="5205" y="9074"/>
                  <a:pt x="5219" y="9075"/>
                  <a:pt x="5233" y="9201"/>
                </a:cubicBezTo>
                <a:cubicBezTo>
                  <a:pt x="5209" y="9365"/>
                  <a:pt x="5185" y="9277"/>
                  <a:pt x="5161" y="9390"/>
                </a:cubicBezTo>
                <a:cubicBezTo>
                  <a:pt x="5144" y="9302"/>
                  <a:pt x="5137" y="9213"/>
                  <a:pt x="5147" y="9125"/>
                </a:cubicBezTo>
                <a:cubicBezTo>
                  <a:pt x="5161" y="9162"/>
                  <a:pt x="5176" y="9118"/>
                  <a:pt x="5190" y="9096"/>
                </a:cubicBezTo>
                <a:close/>
                <a:moveTo>
                  <a:pt x="1551" y="9185"/>
                </a:moveTo>
                <a:lnTo>
                  <a:pt x="1527" y="9354"/>
                </a:lnTo>
                <a:cubicBezTo>
                  <a:pt x="1539" y="9512"/>
                  <a:pt x="1551" y="9414"/>
                  <a:pt x="1560" y="9535"/>
                </a:cubicBezTo>
                <a:cubicBezTo>
                  <a:pt x="1580" y="9426"/>
                  <a:pt x="1569" y="9306"/>
                  <a:pt x="1551" y="9185"/>
                </a:cubicBezTo>
                <a:close/>
                <a:moveTo>
                  <a:pt x="4612" y="9185"/>
                </a:moveTo>
                <a:cubicBezTo>
                  <a:pt x="4619" y="9243"/>
                  <a:pt x="4576" y="9472"/>
                  <a:pt x="4590" y="9298"/>
                </a:cubicBezTo>
                <a:cubicBezTo>
                  <a:pt x="4576" y="9251"/>
                  <a:pt x="4583" y="9404"/>
                  <a:pt x="4569" y="9334"/>
                </a:cubicBezTo>
                <a:cubicBezTo>
                  <a:pt x="4555" y="9496"/>
                  <a:pt x="4594" y="9405"/>
                  <a:pt x="4602" y="9463"/>
                </a:cubicBezTo>
                <a:cubicBezTo>
                  <a:pt x="4616" y="9417"/>
                  <a:pt x="4609" y="9300"/>
                  <a:pt x="4623" y="9346"/>
                </a:cubicBezTo>
                <a:cubicBezTo>
                  <a:pt x="4630" y="9323"/>
                  <a:pt x="4626" y="9300"/>
                  <a:pt x="4623" y="9266"/>
                </a:cubicBezTo>
                <a:lnTo>
                  <a:pt x="4612" y="9185"/>
                </a:lnTo>
                <a:close/>
                <a:moveTo>
                  <a:pt x="5045" y="9185"/>
                </a:moveTo>
                <a:cubicBezTo>
                  <a:pt x="5030" y="9344"/>
                  <a:pt x="5019" y="9232"/>
                  <a:pt x="5004" y="9342"/>
                </a:cubicBezTo>
                <a:cubicBezTo>
                  <a:pt x="5012" y="9440"/>
                  <a:pt x="5019" y="9403"/>
                  <a:pt x="5030" y="9354"/>
                </a:cubicBezTo>
                <a:cubicBezTo>
                  <a:pt x="5042" y="9415"/>
                  <a:pt x="5053" y="9478"/>
                  <a:pt x="5045" y="9527"/>
                </a:cubicBezTo>
                <a:cubicBezTo>
                  <a:pt x="5056" y="9576"/>
                  <a:pt x="5068" y="9463"/>
                  <a:pt x="5079" y="9415"/>
                </a:cubicBezTo>
                <a:lnTo>
                  <a:pt x="5045" y="9185"/>
                </a:lnTo>
                <a:close/>
                <a:moveTo>
                  <a:pt x="1779" y="9209"/>
                </a:moveTo>
                <a:cubicBezTo>
                  <a:pt x="1779" y="9446"/>
                  <a:pt x="1741" y="9370"/>
                  <a:pt x="1721" y="9495"/>
                </a:cubicBezTo>
                <a:cubicBezTo>
                  <a:pt x="1707" y="9333"/>
                  <a:pt x="1690" y="9369"/>
                  <a:pt x="1676" y="9270"/>
                </a:cubicBezTo>
                <a:cubicBezTo>
                  <a:pt x="1645" y="9345"/>
                  <a:pt x="1690" y="9444"/>
                  <a:pt x="1662" y="9519"/>
                </a:cubicBezTo>
                <a:cubicBezTo>
                  <a:pt x="1666" y="9569"/>
                  <a:pt x="1669" y="9556"/>
                  <a:pt x="1676" y="9531"/>
                </a:cubicBezTo>
                <a:cubicBezTo>
                  <a:pt x="1725" y="9769"/>
                  <a:pt x="1779" y="9558"/>
                  <a:pt x="1831" y="9745"/>
                </a:cubicBezTo>
                <a:cubicBezTo>
                  <a:pt x="1859" y="9608"/>
                  <a:pt x="1842" y="9459"/>
                  <a:pt x="1859" y="9322"/>
                </a:cubicBezTo>
                <a:cubicBezTo>
                  <a:pt x="1828" y="9185"/>
                  <a:pt x="1835" y="9460"/>
                  <a:pt x="1811" y="9435"/>
                </a:cubicBezTo>
                <a:cubicBezTo>
                  <a:pt x="1786" y="9322"/>
                  <a:pt x="1803" y="9222"/>
                  <a:pt x="1779" y="9209"/>
                </a:cubicBezTo>
                <a:close/>
                <a:moveTo>
                  <a:pt x="1624" y="9253"/>
                </a:moveTo>
                <a:cubicBezTo>
                  <a:pt x="1615" y="9278"/>
                  <a:pt x="1615" y="9434"/>
                  <a:pt x="1596" y="9326"/>
                </a:cubicBezTo>
                <a:cubicBezTo>
                  <a:pt x="1570" y="9378"/>
                  <a:pt x="1635" y="9364"/>
                  <a:pt x="1632" y="9612"/>
                </a:cubicBezTo>
                <a:cubicBezTo>
                  <a:pt x="1645" y="9508"/>
                  <a:pt x="1638" y="9407"/>
                  <a:pt x="1638" y="9290"/>
                </a:cubicBezTo>
                <a:cubicBezTo>
                  <a:pt x="1632" y="9254"/>
                  <a:pt x="1628" y="9245"/>
                  <a:pt x="1624" y="9253"/>
                </a:cubicBezTo>
                <a:close/>
                <a:moveTo>
                  <a:pt x="4980" y="9262"/>
                </a:moveTo>
                <a:cubicBezTo>
                  <a:pt x="4960" y="9274"/>
                  <a:pt x="4898" y="9426"/>
                  <a:pt x="4932" y="9640"/>
                </a:cubicBezTo>
                <a:cubicBezTo>
                  <a:pt x="4939" y="9615"/>
                  <a:pt x="4936" y="9589"/>
                  <a:pt x="4932" y="9552"/>
                </a:cubicBezTo>
                <a:cubicBezTo>
                  <a:pt x="4943" y="9514"/>
                  <a:pt x="4949" y="9602"/>
                  <a:pt x="4959" y="9652"/>
                </a:cubicBezTo>
                <a:cubicBezTo>
                  <a:pt x="4973" y="9602"/>
                  <a:pt x="4970" y="9338"/>
                  <a:pt x="4994" y="9439"/>
                </a:cubicBezTo>
                <a:cubicBezTo>
                  <a:pt x="5015" y="9287"/>
                  <a:pt x="4960" y="9375"/>
                  <a:pt x="4980" y="9262"/>
                </a:cubicBezTo>
                <a:close/>
                <a:moveTo>
                  <a:pt x="1940" y="9443"/>
                </a:moveTo>
                <a:cubicBezTo>
                  <a:pt x="1919" y="9503"/>
                  <a:pt x="1891" y="9788"/>
                  <a:pt x="1880" y="9954"/>
                </a:cubicBezTo>
                <a:cubicBezTo>
                  <a:pt x="1961" y="9915"/>
                  <a:pt x="2017" y="10006"/>
                  <a:pt x="2094" y="9745"/>
                </a:cubicBezTo>
                <a:cubicBezTo>
                  <a:pt x="2083" y="9654"/>
                  <a:pt x="2066" y="9691"/>
                  <a:pt x="2076" y="9600"/>
                </a:cubicBezTo>
                <a:cubicBezTo>
                  <a:pt x="2045" y="9509"/>
                  <a:pt x="2059" y="9668"/>
                  <a:pt x="2027" y="9733"/>
                </a:cubicBezTo>
                <a:cubicBezTo>
                  <a:pt x="2034" y="9498"/>
                  <a:pt x="1929" y="9654"/>
                  <a:pt x="1957" y="9471"/>
                </a:cubicBezTo>
                <a:cubicBezTo>
                  <a:pt x="1953" y="9429"/>
                  <a:pt x="1947" y="9423"/>
                  <a:pt x="1940" y="9443"/>
                </a:cubicBezTo>
                <a:close/>
                <a:moveTo>
                  <a:pt x="2209" y="9636"/>
                </a:moveTo>
                <a:cubicBezTo>
                  <a:pt x="2185" y="9687"/>
                  <a:pt x="2161" y="9961"/>
                  <a:pt x="2137" y="9842"/>
                </a:cubicBezTo>
                <a:cubicBezTo>
                  <a:pt x="2140" y="10094"/>
                  <a:pt x="2202" y="10123"/>
                  <a:pt x="2230" y="9870"/>
                </a:cubicBezTo>
                <a:cubicBezTo>
                  <a:pt x="2219" y="9803"/>
                  <a:pt x="2222" y="9751"/>
                  <a:pt x="2233" y="9684"/>
                </a:cubicBezTo>
                <a:cubicBezTo>
                  <a:pt x="2225" y="9628"/>
                  <a:pt x="2217" y="9619"/>
                  <a:pt x="2209" y="9636"/>
                </a:cubicBezTo>
                <a:close/>
                <a:moveTo>
                  <a:pt x="2580" y="9721"/>
                </a:moveTo>
                <a:cubicBezTo>
                  <a:pt x="2585" y="9720"/>
                  <a:pt x="2589" y="9729"/>
                  <a:pt x="2590" y="9757"/>
                </a:cubicBezTo>
                <a:cubicBezTo>
                  <a:pt x="2590" y="9820"/>
                  <a:pt x="2566" y="10137"/>
                  <a:pt x="2552" y="9922"/>
                </a:cubicBezTo>
                <a:cubicBezTo>
                  <a:pt x="2542" y="9837"/>
                  <a:pt x="2565" y="9724"/>
                  <a:pt x="2580" y="9721"/>
                </a:cubicBezTo>
                <a:close/>
                <a:moveTo>
                  <a:pt x="2109" y="9821"/>
                </a:moveTo>
                <a:cubicBezTo>
                  <a:pt x="2091" y="9816"/>
                  <a:pt x="2070" y="9978"/>
                  <a:pt x="2051" y="10007"/>
                </a:cubicBezTo>
                <a:cubicBezTo>
                  <a:pt x="2076" y="9969"/>
                  <a:pt x="2101" y="10083"/>
                  <a:pt x="2126" y="9894"/>
                </a:cubicBezTo>
                <a:cubicBezTo>
                  <a:pt x="2121" y="9843"/>
                  <a:pt x="2115" y="9823"/>
                  <a:pt x="2109" y="9821"/>
                </a:cubicBezTo>
                <a:close/>
                <a:moveTo>
                  <a:pt x="3883" y="9858"/>
                </a:moveTo>
                <a:cubicBezTo>
                  <a:pt x="3878" y="9865"/>
                  <a:pt x="3873" y="9887"/>
                  <a:pt x="3870" y="9926"/>
                </a:cubicBezTo>
                <a:cubicBezTo>
                  <a:pt x="3881" y="9991"/>
                  <a:pt x="3888" y="10058"/>
                  <a:pt x="3899" y="10124"/>
                </a:cubicBezTo>
                <a:cubicBezTo>
                  <a:pt x="3899" y="10058"/>
                  <a:pt x="3902" y="9979"/>
                  <a:pt x="3913" y="10031"/>
                </a:cubicBezTo>
                <a:cubicBezTo>
                  <a:pt x="3921" y="9933"/>
                  <a:pt x="3899" y="9834"/>
                  <a:pt x="3883" y="9858"/>
                </a:cubicBezTo>
                <a:close/>
                <a:moveTo>
                  <a:pt x="2650" y="9910"/>
                </a:moveTo>
                <a:lnTo>
                  <a:pt x="2674" y="10099"/>
                </a:lnTo>
                <a:cubicBezTo>
                  <a:pt x="2660" y="10200"/>
                  <a:pt x="2649" y="10239"/>
                  <a:pt x="2636" y="10176"/>
                </a:cubicBezTo>
                <a:cubicBezTo>
                  <a:pt x="2663" y="10087"/>
                  <a:pt x="2618" y="9986"/>
                  <a:pt x="2650" y="9910"/>
                </a:cubicBezTo>
                <a:close/>
                <a:moveTo>
                  <a:pt x="5177" y="10087"/>
                </a:moveTo>
                <a:cubicBezTo>
                  <a:pt x="5166" y="10109"/>
                  <a:pt x="5155" y="10163"/>
                  <a:pt x="5143" y="10220"/>
                </a:cubicBezTo>
                <a:cubicBezTo>
                  <a:pt x="5163" y="10277"/>
                  <a:pt x="5183" y="10232"/>
                  <a:pt x="5207" y="10152"/>
                </a:cubicBezTo>
                <a:cubicBezTo>
                  <a:pt x="5197" y="10078"/>
                  <a:pt x="5187" y="10066"/>
                  <a:pt x="5177" y="10087"/>
                </a:cubicBezTo>
                <a:close/>
                <a:moveTo>
                  <a:pt x="3206" y="10103"/>
                </a:moveTo>
                <a:cubicBezTo>
                  <a:pt x="3222" y="10113"/>
                  <a:pt x="3235" y="10151"/>
                  <a:pt x="3233" y="10265"/>
                </a:cubicBezTo>
                <a:cubicBezTo>
                  <a:pt x="3212" y="10227"/>
                  <a:pt x="3161" y="10276"/>
                  <a:pt x="3164" y="10111"/>
                </a:cubicBezTo>
                <a:cubicBezTo>
                  <a:pt x="3173" y="10111"/>
                  <a:pt x="3191" y="10094"/>
                  <a:pt x="3206" y="10103"/>
                </a:cubicBezTo>
                <a:close/>
                <a:moveTo>
                  <a:pt x="5362" y="10136"/>
                </a:moveTo>
                <a:cubicBezTo>
                  <a:pt x="5357" y="10145"/>
                  <a:pt x="5351" y="10167"/>
                  <a:pt x="5346" y="10208"/>
                </a:cubicBezTo>
                <a:cubicBezTo>
                  <a:pt x="5366" y="10358"/>
                  <a:pt x="5387" y="10356"/>
                  <a:pt x="5411" y="10220"/>
                </a:cubicBezTo>
                <a:cubicBezTo>
                  <a:pt x="5393" y="10190"/>
                  <a:pt x="5377" y="10107"/>
                  <a:pt x="5362" y="10136"/>
                </a:cubicBezTo>
                <a:close/>
                <a:moveTo>
                  <a:pt x="4037" y="10232"/>
                </a:moveTo>
                <a:cubicBezTo>
                  <a:pt x="4051" y="10228"/>
                  <a:pt x="4062" y="10270"/>
                  <a:pt x="4059" y="10377"/>
                </a:cubicBezTo>
                <a:cubicBezTo>
                  <a:pt x="4038" y="10226"/>
                  <a:pt x="4014" y="10529"/>
                  <a:pt x="3993" y="10365"/>
                </a:cubicBezTo>
                <a:cubicBezTo>
                  <a:pt x="4004" y="10289"/>
                  <a:pt x="4022" y="10237"/>
                  <a:pt x="4037" y="10232"/>
                </a:cubicBezTo>
                <a:close/>
                <a:moveTo>
                  <a:pt x="5657" y="10289"/>
                </a:moveTo>
                <a:cubicBezTo>
                  <a:pt x="5639" y="10328"/>
                  <a:pt x="5641" y="10558"/>
                  <a:pt x="5659" y="10708"/>
                </a:cubicBezTo>
                <a:cubicBezTo>
                  <a:pt x="5719" y="10483"/>
                  <a:pt x="5773" y="10697"/>
                  <a:pt x="5806" y="10373"/>
                </a:cubicBezTo>
                <a:cubicBezTo>
                  <a:pt x="5759" y="10361"/>
                  <a:pt x="5716" y="10374"/>
                  <a:pt x="5669" y="10498"/>
                </a:cubicBezTo>
                <a:cubicBezTo>
                  <a:pt x="5663" y="10436"/>
                  <a:pt x="5675" y="10387"/>
                  <a:pt x="5682" y="10325"/>
                </a:cubicBezTo>
                <a:cubicBezTo>
                  <a:pt x="5671" y="10284"/>
                  <a:pt x="5663" y="10276"/>
                  <a:pt x="5657" y="10289"/>
                </a:cubicBezTo>
                <a:close/>
                <a:moveTo>
                  <a:pt x="6051" y="10385"/>
                </a:moveTo>
                <a:cubicBezTo>
                  <a:pt x="6039" y="10392"/>
                  <a:pt x="6027" y="10425"/>
                  <a:pt x="6014" y="10405"/>
                </a:cubicBezTo>
                <a:cubicBezTo>
                  <a:pt x="6010" y="10469"/>
                  <a:pt x="6025" y="10532"/>
                  <a:pt x="6014" y="10583"/>
                </a:cubicBezTo>
                <a:cubicBezTo>
                  <a:pt x="6025" y="10634"/>
                  <a:pt x="6025" y="10572"/>
                  <a:pt x="6021" y="10546"/>
                </a:cubicBezTo>
                <a:cubicBezTo>
                  <a:pt x="6044" y="10407"/>
                  <a:pt x="6063" y="10789"/>
                  <a:pt x="6085" y="10522"/>
                </a:cubicBezTo>
                <a:cubicBezTo>
                  <a:pt x="6074" y="10401"/>
                  <a:pt x="6062" y="10379"/>
                  <a:pt x="6051" y="10385"/>
                </a:cubicBezTo>
                <a:close/>
                <a:moveTo>
                  <a:pt x="5983" y="10389"/>
                </a:moveTo>
                <a:cubicBezTo>
                  <a:pt x="5975" y="10378"/>
                  <a:pt x="5966" y="10375"/>
                  <a:pt x="5956" y="10434"/>
                </a:cubicBezTo>
                <a:lnTo>
                  <a:pt x="5987" y="10631"/>
                </a:lnTo>
                <a:cubicBezTo>
                  <a:pt x="5998" y="10553"/>
                  <a:pt x="5995" y="10475"/>
                  <a:pt x="6010" y="10410"/>
                </a:cubicBezTo>
                <a:cubicBezTo>
                  <a:pt x="6000" y="10423"/>
                  <a:pt x="5992" y="10401"/>
                  <a:pt x="5983" y="10389"/>
                </a:cubicBezTo>
                <a:close/>
                <a:moveTo>
                  <a:pt x="6743" y="10434"/>
                </a:moveTo>
                <a:cubicBezTo>
                  <a:pt x="6789" y="10453"/>
                  <a:pt x="6834" y="10505"/>
                  <a:pt x="6879" y="10619"/>
                </a:cubicBezTo>
                <a:cubicBezTo>
                  <a:pt x="6851" y="10935"/>
                  <a:pt x="6827" y="10439"/>
                  <a:pt x="6799" y="10679"/>
                </a:cubicBezTo>
                <a:cubicBezTo>
                  <a:pt x="6816" y="10793"/>
                  <a:pt x="6833" y="10745"/>
                  <a:pt x="6816" y="10909"/>
                </a:cubicBezTo>
                <a:cubicBezTo>
                  <a:pt x="6788" y="10909"/>
                  <a:pt x="6803" y="10718"/>
                  <a:pt x="6775" y="10579"/>
                </a:cubicBezTo>
                <a:cubicBezTo>
                  <a:pt x="6744" y="10794"/>
                  <a:pt x="6719" y="10451"/>
                  <a:pt x="6688" y="10691"/>
                </a:cubicBezTo>
                <a:cubicBezTo>
                  <a:pt x="6705" y="10729"/>
                  <a:pt x="6722" y="10695"/>
                  <a:pt x="6740" y="10885"/>
                </a:cubicBezTo>
                <a:cubicBezTo>
                  <a:pt x="6726" y="11011"/>
                  <a:pt x="6712" y="10894"/>
                  <a:pt x="6698" y="11046"/>
                </a:cubicBezTo>
                <a:cubicBezTo>
                  <a:pt x="6674" y="10970"/>
                  <a:pt x="6705" y="10705"/>
                  <a:pt x="6674" y="10768"/>
                </a:cubicBezTo>
                <a:cubicBezTo>
                  <a:pt x="6653" y="10869"/>
                  <a:pt x="6695" y="10985"/>
                  <a:pt x="6667" y="11086"/>
                </a:cubicBezTo>
                <a:cubicBezTo>
                  <a:pt x="6654" y="11112"/>
                  <a:pt x="6640" y="11061"/>
                  <a:pt x="6629" y="10986"/>
                </a:cubicBezTo>
                <a:cubicBezTo>
                  <a:pt x="6629" y="10847"/>
                  <a:pt x="6657" y="10717"/>
                  <a:pt x="6650" y="10591"/>
                </a:cubicBezTo>
                <a:cubicBezTo>
                  <a:pt x="6636" y="10616"/>
                  <a:pt x="6619" y="10505"/>
                  <a:pt x="6605" y="10442"/>
                </a:cubicBezTo>
                <a:cubicBezTo>
                  <a:pt x="6652" y="10429"/>
                  <a:pt x="6698" y="10415"/>
                  <a:pt x="6743" y="10434"/>
                </a:cubicBezTo>
                <a:close/>
                <a:moveTo>
                  <a:pt x="1712" y="10446"/>
                </a:moveTo>
                <a:cubicBezTo>
                  <a:pt x="1706" y="10448"/>
                  <a:pt x="1702" y="10468"/>
                  <a:pt x="1699" y="10518"/>
                </a:cubicBezTo>
                <a:cubicBezTo>
                  <a:pt x="1714" y="10708"/>
                  <a:pt x="1730" y="10657"/>
                  <a:pt x="1746" y="10708"/>
                </a:cubicBezTo>
                <a:cubicBezTo>
                  <a:pt x="1751" y="10603"/>
                  <a:pt x="1728" y="10438"/>
                  <a:pt x="1712" y="10446"/>
                </a:cubicBezTo>
                <a:close/>
                <a:moveTo>
                  <a:pt x="4420" y="10446"/>
                </a:moveTo>
                <a:cubicBezTo>
                  <a:pt x="4443" y="10465"/>
                  <a:pt x="4465" y="10525"/>
                  <a:pt x="4488" y="10607"/>
                </a:cubicBezTo>
                <a:cubicBezTo>
                  <a:pt x="4429" y="10607"/>
                  <a:pt x="4404" y="10594"/>
                  <a:pt x="4352" y="10518"/>
                </a:cubicBezTo>
                <a:cubicBezTo>
                  <a:pt x="4375" y="10449"/>
                  <a:pt x="4398" y="10427"/>
                  <a:pt x="4420" y="10446"/>
                </a:cubicBezTo>
                <a:close/>
                <a:moveTo>
                  <a:pt x="4774" y="10518"/>
                </a:moveTo>
                <a:cubicBezTo>
                  <a:pt x="4798" y="10657"/>
                  <a:pt x="4809" y="10795"/>
                  <a:pt x="4781" y="10921"/>
                </a:cubicBezTo>
                <a:cubicBezTo>
                  <a:pt x="4760" y="10883"/>
                  <a:pt x="4753" y="10641"/>
                  <a:pt x="4722" y="10679"/>
                </a:cubicBezTo>
                <a:cubicBezTo>
                  <a:pt x="4739" y="10477"/>
                  <a:pt x="4757" y="10683"/>
                  <a:pt x="4774" y="10518"/>
                </a:cubicBezTo>
                <a:close/>
                <a:moveTo>
                  <a:pt x="2666" y="10538"/>
                </a:moveTo>
                <a:cubicBezTo>
                  <a:pt x="2673" y="10524"/>
                  <a:pt x="2679" y="10523"/>
                  <a:pt x="2684" y="10542"/>
                </a:cubicBezTo>
                <a:cubicBezTo>
                  <a:pt x="2656" y="10681"/>
                  <a:pt x="2673" y="11112"/>
                  <a:pt x="2632" y="10973"/>
                </a:cubicBezTo>
                <a:cubicBezTo>
                  <a:pt x="2622" y="10759"/>
                  <a:pt x="2670" y="10771"/>
                  <a:pt x="2646" y="10619"/>
                </a:cubicBezTo>
                <a:cubicBezTo>
                  <a:pt x="2653" y="10581"/>
                  <a:pt x="2660" y="10553"/>
                  <a:pt x="2666" y="10538"/>
                </a:cubicBezTo>
                <a:close/>
                <a:moveTo>
                  <a:pt x="19618" y="10575"/>
                </a:moveTo>
                <a:cubicBezTo>
                  <a:pt x="19634" y="10546"/>
                  <a:pt x="19650" y="10543"/>
                  <a:pt x="19668" y="10591"/>
                </a:cubicBezTo>
                <a:cubicBezTo>
                  <a:pt x="19610" y="10806"/>
                  <a:pt x="19562" y="10885"/>
                  <a:pt x="19530" y="11251"/>
                </a:cubicBezTo>
                <a:lnTo>
                  <a:pt x="19506" y="11058"/>
                </a:lnTo>
                <a:cubicBezTo>
                  <a:pt x="19537" y="11001"/>
                  <a:pt x="19572" y="10662"/>
                  <a:pt x="19618" y="10575"/>
                </a:cubicBezTo>
                <a:close/>
                <a:moveTo>
                  <a:pt x="2791" y="10579"/>
                </a:moveTo>
                <a:cubicBezTo>
                  <a:pt x="2829" y="10781"/>
                  <a:pt x="2884" y="10363"/>
                  <a:pt x="2905" y="10780"/>
                </a:cubicBezTo>
                <a:cubicBezTo>
                  <a:pt x="2909" y="10515"/>
                  <a:pt x="2953" y="10540"/>
                  <a:pt x="2977" y="10679"/>
                </a:cubicBezTo>
                <a:cubicBezTo>
                  <a:pt x="2915" y="10717"/>
                  <a:pt x="2926" y="11034"/>
                  <a:pt x="2863" y="11223"/>
                </a:cubicBezTo>
                <a:cubicBezTo>
                  <a:pt x="2839" y="10844"/>
                  <a:pt x="2839" y="11249"/>
                  <a:pt x="2825" y="10945"/>
                </a:cubicBezTo>
                <a:cubicBezTo>
                  <a:pt x="2794" y="10996"/>
                  <a:pt x="2726" y="11173"/>
                  <a:pt x="2715" y="10945"/>
                </a:cubicBezTo>
                <a:cubicBezTo>
                  <a:pt x="2722" y="10983"/>
                  <a:pt x="2756" y="10957"/>
                  <a:pt x="2742" y="10869"/>
                </a:cubicBezTo>
                <a:cubicBezTo>
                  <a:pt x="2721" y="10919"/>
                  <a:pt x="2697" y="10882"/>
                  <a:pt x="2676" y="10756"/>
                </a:cubicBezTo>
                <a:cubicBezTo>
                  <a:pt x="2694" y="10604"/>
                  <a:pt x="2711" y="10730"/>
                  <a:pt x="2728" y="10869"/>
                </a:cubicBezTo>
                <a:cubicBezTo>
                  <a:pt x="2749" y="10742"/>
                  <a:pt x="2788" y="10819"/>
                  <a:pt x="2791" y="10579"/>
                </a:cubicBezTo>
                <a:close/>
                <a:moveTo>
                  <a:pt x="6442" y="10607"/>
                </a:moveTo>
                <a:cubicBezTo>
                  <a:pt x="6470" y="10746"/>
                  <a:pt x="6433" y="10995"/>
                  <a:pt x="6416" y="10869"/>
                </a:cubicBezTo>
                <a:cubicBezTo>
                  <a:pt x="6433" y="10780"/>
                  <a:pt x="6418" y="10695"/>
                  <a:pt x="6442" y="10607"/>
                </a:cubicBezTo>
                <a:close/>
                <a:moveTo>
                  <a:pt x="3095" y="10619"/>
                </a:moveTo>
                <a:lnTo>
                  <a:pt x="3126" y="10857"/>
                </a:lnTo>
                <a:cubicBezTo>
                  <a:pt x="3154" y="10844"/>
                  <a:pt x="3181" y="10581"/>
                  <a:pt x="3205" y="10796"/>
                </a:cubicBezTo>
                <a:cubicBezTo>
                  <a:pt x="3191" y="11062"/>
                  <a:pt x="3133" y="11098"/>
                  <a:pt x="3099" y="11022"/>
                </a:cubicBezTo>
                <a:cubicBezTo>
                  <a:pt x="3106" y="11085"/>
                  <a:pt x="3095" y="11098"/>
                  <a:pt x="3085" y="11110"/>
                </a:cubicBezTo>
                <a:cubicBezTo>
                  <a:pt x="3109" y="11123"/>
                  <a:pt x="3130" y="11325"/>
                  <a:pt x="3151" y="11300"/>
                </a:cubicBezTo>
                <a:cubicBezTo>
                  <a:pt x="3185" y="11060"/>
                  <a:pt x="3216" y="10883"/>
                  <a:pt x="3247" y="11110"/>
                </a:cubicBezTo>
                <a:cubicBezTo>
                  <a:pt x="3195" y="11098"/>
                  <a:pt x="3209" y="11299"/>
                  <a:pt x="3188" y="11400"/>
                </a:cubicBezTo>
                <a:cubicBezTo>
                  <a:pt x="3188" y="11173"/>
                  <a:pt x="3164" y="11313"/>
                  <a:pt x="3151" y="11477"/>
                </a:cubicBezTo>
                <a:cubicBezTo>
                  <a:pt x="3133" y="11464"/>
                  <a:pt x="3126" y="11413"/>
                  <a:pt x="3123" y="11300"/>
                </a:cubicBezTo>
                <a:cubicBezTo>
                  <a:pt x="3078" y="11502"/>
                  <a:pt x="3032" y="11174"/>
                  <a:pt x="2988" y="11388"/>
                </a:cubicBezTo>
                <a:cubicBezTo>
                  <a:pt x="2967" y="11275"/>
                  <a:pt x="2992" y="10999"/>
                  <a:pt x="2957" y="11251"/>
                </a:cubicBezTo>
                <a:cubicBezTo>
                  <a:pt x="2933" y="11112"/>
                  <a:pt x="2933" y="10758"/>
                  <a:pt x="2971" y="10897"/>
                </a:cubicBezTo>
                <a:cubicBezTo>
                  <a:pt x="2964" y="10947"/>
                  <a:pt x="2957" y="11011"/>
                  <a:pt x="2971" y="11074"/>
                </a:cubicBezTo>
                <a:cubicBezTo>
                  <a:pt x="2978" y="10569"/>
                  <a:pt x="3050" y="10745"/>
                  <a:pt x="3095" y="10619"/>
                </a:cubicBezTo>
                <a:close/>
                <a:moveTo>
                  <a:pt x="5295" y="10687"/>
                </a:moveTo>
                <a:cubicBezTo>
                  <a:pt x="5309" y="10692"/>
                  <a:pt x="5322" y="10723"/>
                  <a:pt x="5334" y="10780"/>
                </a:cubicBezTo>
                <a:cubicBezTo>
                  <a:pt x="5306" y="10881"/>
                  <a:pt x="5282" y="10882"/>
                  <a:pt x="5254" y="10756"/>
                </a:cubicBezTo>
                <a:cubicBezTo>
                  <a:pt x="5268" y="10705"/>
                  <a:pt x="5282" y="10683"/>
                  <a:pt x="5295" y="10687"/>
                </a:cubicBezTo>
                <a:close/>
                <a:moveTo>
                  <a:pt x="7346" y="10687"/>
                </a:moveTo>
                <a:cubicBezTo>
                  <a:pt x="7357" y="10708"/>
                  <a:pt x="7369" y="10757"/>
                  <a:pt x="7380" y="10832"/>
                </a:cubicBezTo>
                <a:cubicBezTo>
                  <a:pt x="7355" y="10984"/>
                  <a:pt x="7351" y="11313"/>
                  <a:pt x="7317" y="11110"/>
                </a:cubicBezTo>
                <a:cubicBezTo>
                  <a:pt x="7337" y="10946"/>
                  <a:pt x="7352" y="10796"/>
                  <a:pt x="7314" y="10720"/>
                </a:cubicBezTo>
                <a:cubicBezTo>
                  <a:pt x="7324" y="10675"/>
                  <a:pt x="7335" y="10667"/>
                  <a:pt x="7346" y="10687"/>
                </a:cubicBezTo>
                <a:close/>
                <a:moveTo>
                  <a:pt x="7002" y="10704"/>
                </a:moveTo>
                <a:cubicBezTo>
                  <a:pt x="7008" y="10703"/>
                  <a:pt x="7013" y="10718"/>
                  <a:pt x="7019" y="10756"/>
                </a:cubicBezTo>
                <a:cubicBezTo>
                  <a:pt x="7019" y="10945"/>
                  <a:pt x="6985" y="10884"/>
                  <a:pt x="6965" y="11086"/>
                </a:cubicBezTo>
                <a:lnTo>
                  <a:pt x="6947" y="10945"/>
                </a:lnTo>
                <a:cubicBezTo>
                  <a:pt x="6965" y="10850"/>
                  <a:pt x="6984" y="10706"/>
                  <a:pt x="7002" y="10704"/>
                </a:cubicBezTo>
                <a:close/>
                <a:moveTo>
                  <a:pt x="6930" y="10740"/>
                </a:moveTo>
                <a:cubicBezTo>
                  <a:pt x="6937" y="10729"/>
                  <a:pt x="6943" y="10733"/>
                  <a:pt x="6947" y="10768"/>
                </a:cubicBezTo>
                <a:cubicBezTo>
                  <a:pt x="6940" y="10970"/>
                  <a:pt x="6909" y="10796"/>
                  <a:pt x="6913" y="11074"/>
                </a:cubicBezTo>
                <a:cubicBezTo>
                  <a:pt x="6890" y="10970"/>
                  <a:pt x="6911" y="10773"/>
                  <a:pt x="6930" y="10740"/>
                </a:cubicBezTo>
                <a:close/>
                <a:moveTo>
                  <a:pt x="3045" y="10744"/>
                </a:moveTo>
                <a:cubicBezTo>
                  <a:pt x="3031" y="10768"/>
                  <a:pt x="3020" y="10826"/>
                  <a:pt x="3014" y="10941"/>
                </a:cubicBezTo>
                <a:cubicBezTo>
                  <a:pt x="3043" y="11063"/>
                  <a:pt x="3079" y="10890"/>
                  <a:pt x="3089" y="10744"/>
                </a:cubicBezTo>
                <a:cubicBezTo>
                  <a:pt x="3075" y="10726"/>
                  <a:pt x="3059" y="10720"/>
                  <a:pt x="3045" y="10744"/>
                </a:cubicBezTo>
                <a:close/>
                <a:moveTo>
                  <a:pt x="1936" y="10788"/>
                </a:moveTo>
                <a:cubicBezTo>
                  <a:pt x="1919" y="10879"/>
                  <a:pt x="1912" y="10971"/>
                  <a:pt x="1912" y="11062"/>
                </a:cubicBezTo>
                <a:cubicBezTo>
                  <a:pt x="1922" y="11140"/>
                  <a:pt x="1935" y="10944"/>
                  <a:pt x="1949" y="11074"/>
                </a:cubicBezTo>
                <a:cubicBezTo>
                  <a:pt x="1955" y="11009"/>
                  <a:pt x="1945" y="10996"/>
                  <a:pt x="1942" y="11022"/>
                </a:cubicBezTo>
                <a:cubicBezTo>
                  <a:pt x="1939" y="10944"/>
                  <a:pt x="1952" y="10879"/>
                  <a:pt x="1936" y="10788"/>
                </a:cubicBezTo>
                <a:close/>
                <a:moveTo>
                  <a:pt x="7777" y="10820"/>
                </a:moveTo>
                <a:cubicBezTo>
                  <a:pt x="7787" y="10972"/>
                  <a:pt x="7801" y="10971"/>
                  <a:pt x="7815" y="10832"/>
                </a:cubicBezTo>
                <a:cubicBezTo>
                  <a:pt x="7839" y="11110"/>
                  <a:pt x="7769" y="11416"/>
                  <a:pt x="7731" y="11251"/>
                </a:cubicBezTo>
                <a:cubicBezTo>
                  <a:pt x="7773" y="11087"/>
                  <a:pt x="7770" y="11060"/>
                  <a:pt x="7777" y="10820"/>
                </a:cubicBezTo>
                <a:close/>
                <a:moveTo>
                  <a:pt x="20149" y="10845"/>
                </a:moveTo>
                <a:cubicBezTo>
                  <a:pt x="20166" y="10971"/>
                  <a:pt x="20142" y="11085"/>
                  <a:pt x="20145" y="11199"/>
                </a:cubicBezTo>
                <a:cubicBezTo>
                  <a:pt x="20128" y="11136"/>
                  <a:pt x="20114" y="11236"/>
                  <a:pt x="20100" y="11046"/>
                </a:cubicBezTo>
                <a:cubicBezTo>
                  <a:pt x="20114" y="10957"/>
                  <a:pt x="20132" y="11009"/>
                  <a:pt x="20149" y="10845"/>
                </a:cubicBezTo>
                <a:close/>
                <a:moveTo>
                  <a:pt x="3304" y="10905"/>
                </a:moveTo>
                <a:cubicBezTo>
                  <a:pt x="3320" y="10916"/>
                  <a:pt x="3337" y="10954"/>
                  <a:pt x="3354" y="10973"/>
                </a:cubicBezTo>
                <a:lnTo>
                  <a:pt x="3326" y="11135"/>
                </a:lnTo>
                <a:cubicBezTo>
                  <a:pt x="3309" y="10945"/>
                  <a:pt x="3292" y="10933"/>
                  <a:pt x="3275" y="11122"/>
                </a:cubicBezTo>
                <a:cubicBezTo>
                  <a:pt x="3268" y="11072"/>
                  <a:pt x="3260" y="11023"/>
                  <a:pt x="3257" y="10986"/>
                </a:cubicBezTo>
                <a:cubicBezTo>
                  <a:pt x="3273" y="10910"/>
                  <a:pt x="3288" y="10894"/>
                  <a:pt x="3304" y="10905"/>
                </a:cubicBezTo>
                <a:close/>
                <a:moveTo>
                  <a:pt x="19292" y="10945"/>
                </a:moveTo>
                <a:cubicBezTo>
                  <a:pt x="19312" y="11097"/>
                  <a:pt x="19298" y="11237"/>
                  <a:pt x="19278" y="11376"/>
                </a:cubicBezTo>
                <a:cubicBezTo>
                  <a:pt x="19243" y="11490"/>
                  <a:pt x="19198" y="11465"/>
                  <a:pt x="19150" y="11642"/>
                </a:cubicBezTo>
                <a:cubicBezTo>
                  <a:pt x="19143" y="11592"/>
                  <a:pt x="19133" y="11528"/>
                  <a:pt x="19140" y="11465"/>
                </a:cubicBezTo>
                <a:cubicBezTo>
                  <a:pt x="19171" y="11250"/>
                  <a:pt x="19240" y="11072"/>
                  <a:pt x="19292" y="10945"/>
                </a:cubicBezTo>
                <a:close/>
                <a:moveTo>
                  <a:pt x="3478" y="10957"/>
                </a:moveTo>
                <a:cubicBezTo>
                  <a:pt x="3489" y="11033"/>
                  <a:pt x="3499" y="11111"/>
                  <a:pt x="3510" y="11187"/>
                </a:cubicBezTo>
                <a:cubicBezTo>
                  <a:pt x="3555" y="10997"/>
                  <a:pt x="3565" y="11185"/>
                  <a:pt x="3614" y="11046"/>
                </a:cubicBezTo>
                <a:cubicBezTo>
                  <a:pt x="3600" y="11134"/>
                  <a:pt x="3624" y="11223"/>
                  <a:pt x="3600" y="11312"/>
                </a:cubicBezTo>
                <a:cubicBezTo>
                  <a:pt x="3575" y="11122"/>
                  <a:pt x="3548" y="11212"/>
                  <a:pt x="3520" y="11288"/>
                </a:cubicBezTo>
                <a:cubicBezTo>
                  <a:pt x="3530" y="11439"/>
                  <a:pt x="3534" y="11580"/>
                  <a:pt x="3506" y="11719"/>
                </a:cubicBezTo>
                <a:cubicBezTo>
                  <a:pt x="3485" y="11655"/>
                  <a:pt x="3468" y="11628"/>
                  <a:pt x="3448" y="11489"/>
                </a:cubicBezTo>
                <a:cubicBezTo>
                  <a:pt x="3468" y="11337"/>
                  <a:pt x="3489" y="11465"/>
                  <a:pt x="3510" y="11276"/>
                </a:cubicBezTo>
                <a:cubicBezTo>
                  <a:pt x="3499" y="11099"/>
                  <a:pt x="3448" y="11175"/>
                  <a:pt x="3444" y="10998"/>
                </a:cubicBezTo>
                <a:cubicBezTo>
                  <a:pt x="3454" y="11036"/>
                  <a:pt x="3465" y="11033"/>
                  <a:pt x="3478" y="10957"/>
                </a:cubicBezTo>
                <a:close/>
                <a:moveTo>
                  <a:pt x="19468" y="10957"/>
                </a:moveTo>
                <a:cubicBezTo>
                  <a:pt x="19479" y="11046"/>
                  <a:pt x="19486" y="11147"/>
                  <a:pt x="19479" y="11235"/>
                </a:cubicBezTo>
                <a:cubicBezTo>
                  <a:pt x="19437" y="11261"/>
                  <a:pt x="19392" y="11402"/>
                  <a:pt x="19347" y="11364"/>
                </a:cubicBezTo>
                <a:cubicBezTo>
                  <a:pt x="19389" y="11200"/>
                  <a:pt x="19430" y="11122"/>
                  <a:pt x="19468" y="10957"/>
                </a:cubicBezTo>
                <a:close/>
                <a:moveTo>
                  <a:pt x="72" y="11050"/>
                </a:moveTo>
                <a:cubicBezTo>
                  <a:pt x="41" y="11246"/>
                  <a:pt x="102" y="11401"/>
                  <a:pt x="116" y="11388"/>
                </a:cubicBezTo>
                <a:cubicBezTo>
                  <a:pt x="89" y="11584"/>
                  <a:pt x="65" y="11231"/>
                  <a:pt x="37" y="11453"/>
                </a:cubicBezTo>
                <a:cubicBezTo>
                  <a:pt x="27" y="11348"/>
                  <a:pt x="58" y="11244"/>
                  <a:pt x="31" y="11127"/>
                </a:cubicBezTo>
                <a:cubicBezTo>
                  <a:pt x="21" y="11218"/>
                  <a:pt x="11" y="11164"/>
                  <a:pt x="0" y="11255"/>
                </a:cubicBezTo>
                <a:cubicBezTo>
                  <a:pt x="52" y="11295"/>
                  <a:pt x="-24" y="12080"/>
                  <a:pt x="31" y="11493"/>
                </a:cubicBezTo>
                <a:cubicBezTo>
                  <a:pt x="86" y="11545"/>
                  <a:pt x="144" y="11479"/>
                  <a:pt x="198" y="11727"/>
                </a:cubicBezTo>
                <a:cubicBezTo>
                  <a:pt x="222" y="11531"/>
                  <a:pt x="233" y="11610"/>
                  <a:pt x="243" y="11779"/>
                </a:cubicBezTo>
                <a:cubicBezTo>
                  <a:pt x="250" y="11727"/>
                  <a:pt x="236" y="11663"/>
                  <a:pt x="243" y="11598"/>
                </a:cubicBezTo>
                <a:cubicBezTo>
                  <a:pt x="267" y="11506"/>
                  <a:pt x="250" y="11779"/>
                  <a:pt x="277" y="11831"/>
                </a:cubicBezTo>
                <a:cubicBezTo>
                  <a:pt x="281" y="11623"/>
                  <a:pt x="295" y="11648"/>
                  <a:pt x="329" y="11296"/>
                </a:cubicBezTo>
                <a:cubicBezTo>
                  <a:pt x="305" y="11217"/>
                  <a:pt x="281" y="11414"/>
                  <a:pt x="257" y="11505"/>
                </a:cubicBezTo>
                <a:cubicBezTo>
                  <a:pt x="236" y="11244"/>
                  <a:pt x="219" y="11414"/>
                  <a:pt x="198" y="11453"/>
                </a:cubicBezTo>
                <a:cubicBezTo>
                  <a:pt x="157" y="11022"/>
                  <a:pt x="92" y="11246"/>
                  <a:pt x="72" y="11050"/>
                </a:cubicBezTo>
                <a:close/>
                <a:moveTo>
                  <a:pt x="3414" y="11078"/>
                </a:moveTo>
                <a:cubicBezTo>
                  <a:pt x="3430" y="11084"/>
                  <a:pt x="3445" y="11185"/>
                  <a:pt x="3461" y="11223"/>
                </a:cubicBezTo>
                <a:cubicBezTo>
                  <a:pt x="3440" y="11350"/>
                  <a:pt x="3419" y="11300"/>
                  <a:pt x="3399" y="11110"/>
                </a:cubicBezTo>
                <a:cubicBezTo>
                  <a:pt x="3404" y="11085"/>
                  <a:pt x="3409" y="11076"/>
                  <a:pt x="3414" y="11078"/>
                </a:cubicBezTo>
                <a:close/>
                <a:moveTo>
                  <a:pt x="3662" y="11143"/>
                </a:moveTo>
                <a:cubicBezTo>
                  <a:pt x="3675" y="11128"/>
                  <a:pt x="3686" y="11168"/>
                  <a:pt x="3682" y="11288"/>
                </a:cubicBezTo>
                <a:cubicBezTo>
                  <a:pt x="3654" y="11174"/>
                  <a:pt x="3658" y="11463"/>
                  <a:pt x="3624" y="11312"/>
                </a:cubicBezTo>
                <a:cubicBezTo>
                  <a:pt x="3632" y="11223"/>
                  <a:pt x="3648" y="11157"/>
                  <a:pt x="3662" y="11143"/>
                </a:cubicBezTo>
                <a:close/>
                <a:moveTo>
                  <a:pt x="1396" y="11179"/>
                </a:moveTo>
                <a:cubicBezTo>
                  <a:pt x="1377" y="11381"/>
                  <a:pt x="1434" y="11475"/>
                  <a:pt x="1452" y="11570"/>
                </a:cubicBezTo>
                <a:cubicBezTo>
                  <a:pt x="1463" y="11421"/>
                  <a:pt x="1411" y="11408"/>
                  <a:pt x="1396" y="11179"/>
                </a:cubicBezTo>
                <a:close/>
                <a:moveTo>
                  <a:pt x="4077" y="11235"/>
                </a:moveTo>
                <a:cubicBezTo>
                  <a:pt x="4070" y="11261"/>
                  <a:pt x="4066" y="11286"/>
                  <a:pt x="4073" y="11324"/>
                </a:cubicBezTo>
                <a:cubicBezTo>
                  <a:pt x="4087" y="11248"/>
                  <a:pt x="4097" y="11250"/>
                  <a:pt x="4107" y="11288"/>
                </a:cubicBezTo>
                <a:cubicBezTo>
                  <a:pt x="4083" y="11427"/>
                  <a:pt x="4062" y="11453"/>
                  <a:pt x="4041" y="11352"/>
                </a:cubicBezTo>
                <a:cubicBezTo>
                  <a:pt x="4052" y="11302"/>
                  <a:pt x="4063" y="11185"/>
                  <a:pt x="4077" y="11235"/>
                </a:cubicBezTo>
                <a:close/>
                <a:moveTo>
                  <a:pt x="3827" y="11324"/>
                </a:moveTo>
                <a:cubicBezTo>
                  <a:pt x="3859" y="11311"/>
                  <a:pt x="3886" y="11402"/>
                  <a:pt x="3917" y="11453"/>
                </a:cubicBezTo>
                <a:cubicBezTo>
                  <a:pt x="3890" y="11630"/>
                  <a:pt x="3810" y="11665"/>
                  <a:pt x="3827" y="11324"/>
                </a:cubicBezTo>
                <a:close/>
                <a:moveTo>
                  <a:pt x="3983" y="11376"/>
                </a:moveTo>
                <a:cubicBezTo>
                  <a:pt x="3973" y="11553"/>
                  <a:pt x="3948" y="11603"/>
                  <a:pt x="3924" y="11489"/>
                </a:cubicBezTo>
                <a:cubicBezTo>
                  <a:pt x="3944" y="11413"/>
                  <a:pt x="3962" y="11414"/>
                  <a:pt x="3983" y="11376"/>
                </a:cubicBezTo>
                <a:close/>
                <a:moveTo>
                  <a:pt x="4035" y="11489"/>
                </a:moveTo>
                <a:cubicBezTo>
                  <a:pt x="4052" y="11590"/>
                  <a:pt x="4065" y="11554"/>
                  <a:pt x="4052" y="11719"/>
                </a:cubicBezTo>
                <a:cubicBezTo>
                  <a:pt x="4038" y="11618"/>
                  <a:pt x="4024" y="11770"/>
                  <a:pt x="4014" y="11618"/>
                </a:cubicBezTo>
                <a:cubicBezTo>
                  <a:pt x="4020" y="11567"/>
                  <a:pt x="4028" y="11527"/>
                  <a:pt x="4035" y="11489"/>
                </a:cubicBezTo>
                <a:close/>
                <a:moveTo>
                  <a:pt x="388" y="11622"/>
                </a:moveTo>
                <a:cubicBezTo>
                  <a:pt x="383" y="11632"/>
                  <a:pt x="377" y="11659"/>
                  <a:pt x="372" y="11715"/>
                </a:cubicBezTo>
                <a:cubicBezTo>
                  <a:pt x="390" y="11662"/>
                  <a:pt x="413" y="11923"/>
                  <a:pt x="436" y="11767"/>
                </a:cubicBezTo>
                <a:cubicBezTo>
                  <a:pt x="419" y="11728"/>
                  <a:pt x="404" y="11593"/>
                  <a:pt x="388" y="11622"/>
                </a:cubicBezTo>
                <a:close/>
                <a:moveTo>
                  <a:pt x="1665" y="11650"/>
                </a:moveTo>
                <a:cubicBezTo>
                  <a:pt x="1645" y="11741"/>
                  <a:pt x="1700" y="11845"/>
                  <a:pt x="1679" y="11936"/>
                </a:cubicBezTo>
                <a:cubicBezTo>
                  <a:pt x="1700" y="11923"/>
                  <a:pt x="1721" y="11999"/>
                  <a:pt x="1741" y="11856"/>
                </a:cubicBezTo>
                <a:cubicBezTo>
                  <a:pt x="1717" y="11777"/>
                  <a:pt x="1693" y="11781"/>
                  <a:pt x="1665" y="11650"/>
                </a:cubicBezTo>
                <a:close/>
                <a:moveTo>
                  <a:pt x="496" y="11727"/>
                </a:moveTo>
                <a:cubicBezTo>
                  <a:pt x="492" y="11787"/>
                  <a:pt x="488" y="11848"/>
                  <a:pt x="480" y="11799"/>
                </a:cubicBezTo>
                <a:cubicBezTo>
                  <a:pt x="468" y="11933"/>
                  <a:pt x="516" y="12078"/>
                  <a:pt x="532" y="11944"/>
                </a:cubicBezTo>
                <a:cubicBezTo>
                  <a:pt x="532" y="11786"/>
                  <a:pt x="512" y="11885"/>
                  <a:pt x="496" y="11727"/>
                </a:cubicBezTo>
                <a:close/>
                <a:moveTo>
                  <a:pt x="1056" y="11835"/>
                </a:moveTo>
                <a:cubicBezTo>
                  <a:pt x="1045" y="11840"/>
                  <a:pt x="1036" y="11876"/>
                  <a:pt x="1035" y="11989"/>
                </a:cubicBezTo>
                <a:cubicBezTo>
                  <a:pt x="1054" y="12038"/>
                  <a:pt x="1073" y="12004"/>
                  <a:pt x="1088" y="11880"/>
                </a:cubicBezTo>
                <a:cubicBezTo>
                  <a:pt x="1079" y="11861"/>
                  <a:pt x="1067" y="11831"/>
                  <a:pt x="1056" y="11835"/>
                </a:cubicBezTo>
                <a:close/>
                <a:moveTo>
                  <a:pt x="4564" y="12009"/>
                </a:moveTo>
                <a:cubicBezTo>
                  <a:pt x="4595" y="12160"/>
                  <a:pt x="4557" y="12389"/>
                  <a:pt x="4536" y="12174"/>
                </a:cubicBezTo>
                <a:cubicBezTo>
                  <a:pt x="4557" y="12073"/>
                  <a:pt x="4539" y="12021"/>
                  <a:pt x="4564" y="12009"/>
                </a:cubicBezTo>
                <a:close/>
                <a:moveTo>
                  <a:pt x="1260" y="12061"/>
                </a:moveTo>
                <a:cubicBezTo>
                  <a:pt x="1249" y="12048"/>
                  <a:pt x="1238" y="12059"/>
                  <a:pt x="1227" y="12117"/>
                </a:cubicBezTo>
                <a:cubicBezTo>
                  <a:pt x="1249" y="12143"/>
                  <a:pt x="1271" y="12393"/>
                  <a:pt x="1292" y="12146"/>
                </a:cubicBezTo>
                <a:cubicBezTo>
                  <a:pt x="1281" y="12113"/>
                  <a:pt x="1270" y="12074"/>
                  <a:pt x="1260" y="12061"/>
                </a:cubicBezTo>
                <a:close/>
                <a:moveTo>
                  <a:pt x="331" y="12097"/>
                </a:moveTo>
                <a:cubicBezTo>
                  <a:pt x="326" y="12098"/>
                  <a:pt x="322" y="12112"/>
                  <a:pt x="318" y="12150"/>
                </a:cubicBezTo>
                <a:cubicBezTo>
                  <a:pt x="335" y="12312"/>
                  <a:pt x="355" y="12314"/>
                  <a:pt x="372" y="12214"/>
                </a:cubicBezTo>
                <a:cubicBezTo>
                  <a:pt x="359" y="12214"/>
                  <a:pt x="344" y="12094"/>
                  <a:pt x="331" y="12097"/>
                </a:cubicBezTo>
                <a:close/>
                <a:moveTo>
                  <a:pt x="2013" y="12117"/>
                </a:moveTo>
                <a:cubicBezTo>
                  <a:pt x="1998" y="12209"/>
                  <a:pt x="1998" y="12300"/>
                  <a:pt x="2013" y="12391"/>
                </a:cubicBezTo>
                <a:cubicBezTo>
                  <a:pt x="2013" y="12274"/>
                  <a:pt x="2032" y="12236"/>
                  <a:pt x="2047" y="12262"/>
                </a:cubicBezTo>
                <a:cubicBezTo>
                  <a:pt x="2062" y="12145"/>
                  <a:pt x="2021" y="12196"/>
                  <a:pt x="2013" y="12117"/>
                </a:cubicBezTo>
                <a:close/>
                <a:moveTo>
                  <a:pt x="5445" y="12287"/>
                </a:moveTo>
                <a:cubicBezTo>
                  <a:pt x="5452" y="12289"/>
                  <a:pt x="5459" y="12303"/>
                  <a:pt x="5465" y="12335"/>
                </a:cubicBezTo>
                <a:cubicBezTo>
                  <a:pt x="5447" y="12524"/>
                  <a:pt x="5420" y="12439"/>
                  <a:pt x="5420" y="12629"/>
                </a:cubicBezTo>
                <a:lnTo>
                  <a:pt x="5406" y="12540"/>
                </a:lnTo>
                <a:cubicBezTo>
                  <a:pt x="5403" y="12566"/>
                  <a:pt x="5399" y="12591"/>
                  <a:pt x="5392" y="12540"/>
                </a:cubicBezTo>
                <a:cubicBezTo>
                  <a:pt x="5403" y="12389"/>
                  <a:pt x="5425" y="12278"/>
                  <a:pt x="5445" y="12287"/>
                </a:cubicBezTo>
                <a:close/>
                <a:moveTo>
                  <a:pt x="543" y="12351"/>
                </a:moveTo>
                <a:cubicBezTo>
                  <a:pt x="532" y="12411"/>
                  <a:pt x="536" y="12484"/>
                  <a:pt x="522" y="12556"/>
                </a:cubicBezTo>
                <a:cubicBezTo>
                  <a:pt x="543" y="12665"/>
                  <a:pt x="547" y="12520"/>
                  <a:pt x="575" y="12484"/>
                </a:cubicBezTo>
                <a:cubicBezTo>
                  <a:pt x="565" y="12376"/>
                  <a:pt x="554" y="12399"/>
                  <a:pt x="543" y="12351"/>
                </a:cubicBezTo>
                <a:close/>
                <a:moveTo>
                  <a:pt x="949" y="12524"/>
                </a:moveTo>
                <a:cubicBezTo>
                  <a:pt x="966" y="12540"/>
                  <a:pt x="980" y="12601"/>
                  <a:pt x="980" y="12677"/>
                </a:cubicBezTo>
                <a:cubicBezTo>
                  <a:pt x="966" y="12614"/>
                  <a:pt x="973" y="12739"/>
                  <a:pt x="960" y="12802"/>
                </a:cubicBezTo>
                <a:cubicBezTo>
                  <a:pt x="942" y="12512"/>
                  <a:pt x="922" y="12944"/>
                  <a:pt x="901" y="12653"/>
                </a:cubicBezTo>
                <a:cubicBezTo>
                  <a:pt x="913" y="12539"/>
                  <a:pt x="933" y="12508"/>
                  <a:pt x="949" y="12524"/>
                </a:cubicBezTo>
                <a:close/>
                <a:moveTo>
                  <a:pt x="2650" y="12621"/>
                </a:moveTo>
                <a:cubicBezTo>
                  <a:pt x="2665" y="12615"/>
                  <a:pt x="2677" y="12652"/>
                  <a:pt x="2674" y="12766"/>
                </a:cubicBezTo>
                <a:cubicBezTo>
                  <a:pt x="2653" y="12741"/>
                  <a:pt x="2629" y="12893"/>
                  <a:pt x="2608" y="12742"/>
                </a:cubicBezTo>
                <a:cubicBezTo>
                  <a:pt x="2618" y="12679"/>
                  <a:pt x="2636" y="12627"/>
                  <a:pt x="2650" y="12621"/>
                </a:cubicBezTo>
                <a:close/>
                <a:moveTo>
                  <a:pt x="907" y="13000"/>
                </a:moveTo>
                <a:cubicBezTo>
                  <a:pt x="896" y="13009"/>
                  <a:pt x="883" y="13185"/>
                  <a:pt x="873" y="13052"/>
                </a:cubicBezTo>
                <a:cubicBezTo>
                  <a:pt x="864" y="13216"/>
                  <a:pt x="904" y="13292"/>
                  <a:pt x="917" y="13064"/>
                </a:cubicBezTo>
                <a:cubicBezTo>
                  <a:pt x="914" y="13013"/>
                  <a:pt x="911" y="12996"/>
                  <a:pt x="907" y="13000"/>
                </a:cubicBezTo>
                <a:close/>
                <a:moveTo>
                  <a:pt x="674" y="13020"/>
                </a:moveTo>
                <a:cubicBezTo>
                  <a:pt x="664" y="13372"/>
                  <a:pt x="625" y="13116"/>
                  <a:pt x="597" y="13249"/>
                </a:cubicBezTo>
                <a:cubicBezTo>
                  <a:pt x="632" y="13371"/>
                  <a:pt x="667" y="13334"/>
                  <a:pt x="703" y="13273"/>
                </a:cubicBezTo>
                <a:cubicBezTo>
                  <a:pt x="678" y="13188"/>
                  <a:pt x="696" y="13105"/>
                  <a:pt x="674" y="13020"/>
                </a:cubicBezTo>
                <a:close/>
                <a:moveTo>
                  <a:pt x="964" y="13112"/>
                </a:moveTo>
                <a:cubicBezTo>
                  <a:pt x="958" y="13126"/>
                  <a:pt x="952" y="13155"/>
                  <a:pt x="949" y="13201"/>
                </a:cubicBezTo>
                <a:lnTo>
                  <a:pt x="977" y="13370"/>
                </a:lnTo>
                <a:cubicBezTo>
                  <a:pt x="977" y="13309"/>
                  <a:pt x="985" y="13189"/>
                  <a:pt x="1001" y="13249"/>
                </a:cubicBezTo>
                <a:cubicBezTo>
                  <a:pt x="1010" y="13158"/>
                  <a:pt x="983" y="13072"/>
                  <a:pt x="964" y="13112"/>
                </a:cubicBezTo>
                <a:close/>
                <a:moveTo>
                  <a:pt x="1857" y="13934"/>
                </a:moveTo>
                <a:cubicBezTo>
                  <a:pt x="1875" y="13903"/>
                  <a:pt x="1887" y="14033"/>
                  <a:pt x="1889" y="14043"/>
                </a:cubicBezTo>
                <a:cubicBezTo>
                  <a:pt x="1872" y="14055"/>
                  <a:pt x="1855" y="14195"/>
                  <a:pt x="1837" y="14031"/>
                </a:cubicBezTo>
                <a:cubicBezTo>
                  <a:pt x="1844" y="13974"/>
                  <a:pt x="1851" y="13945"/>
                  <a:pt x="1857" y="13934"/>
                </a:cubicBezTo>
                <a:close/>
                <a:moveTo>
                  <a:pt x="1929" y="14897"/>
                </a:moveTo>
                <a:cubicBezTo>
                  <a:pt x="1920" y="15197"/>
                  <a:pt x="1891" y="14937"/>
                  <a:pt x="1898" y="15211"/>
                </a:cubicBezTo>
                <a:cubicBezTo>
                  <a:pt x="1923" y="15289"/>
                  <a:pt x="1923" y="15077"/>
                  <a:pt x="1955" y="14985"/>
                </a:cubicBezTo>
                <a:cubicBezTo>
                  <a:pt x="1945" y="14972"/>
                  <a:pt x="1939" y="14962"/>
                  <a:pt x="1929" y="14897"/>
                </a:cubicBezTo>
                <a:close/>
                <a:moveTo>
                  <a:pt x="2729" y="15622"/>
                </a:moveTo>
                <a:cubicBezTo>
                  <a:pt x="2746" y="15588"/>
                  <a:pt x="2762" y="15666"/>
                  <a:pt x="2777" y="15723"/>
                </a:cubicBezTo>
                <a:cubicBezTo>
                  <a:pt x="2774" y="15899"/>
                  <a:pt x="2732" y="15888"/>
                  <a:pt x="2712" y="15698"/>
                </a:cubicBezTo>
                <a:cubicBezTo>
                  <a:pt x="2718" y="15657"/>
                  <a:pt x="2724" y="15633"/>
                  <a:pt x="2729" y="15622"/>
                </a:cubicBezTo>
                <a:close/>
                <a:moveTo>
                  <a:pt x="2888" y="15622"/>
                </a:moveTo>
                <a:cubicBezTo>
                  <a:pt x="2912" y="15748"/>
                  <a:pt x="2939" y="15570"/>
                  <a:pt x="2963" y="15823"/>
                </a:cubicBezTo>
                <a:cubicBezTo>
                  <a:pt x="2943" y="15924"/>
                  <a:pt x="2888" y="15837"/>
                  <a:pt x="2888" y="15622"/>
                </a:cubicBezTo>
                <a:close/>
                <a:moveTo>
                  <a:pt x="2395" y="16057"/>
                </a:moveTo>
                <a:cubicBezTo>
                  <a:pt x="2383" y="16170"/>
                  <a:pt x="2383" y="16298"/>
                  <a:pt x="2395" y="16411"/>
                </a:cubicBezTo>
                <a:cubicBezTo>
                  <a:pt x="2415" y="16197"/>
                  <a:pt x="2447" y="16420"/>
                  <a:pt x="2447" y="16206"/>
                </a:cubicBezTo>
                <a:cubicBezTo>
                  <a:pt x="2431" y="16029"/>
                  <a:pt x="2411" y="16297"/>
                  <a:pt x="2395" y="16057"/>
                </a:cubicBezTo>
                <a:close/>
                <a:moveTo>
                  <a:pt x="3438" y="16069"/>
                </a:moveTo>
                <a:cubicBezTo>
                  <a:pt x="3450" y="16050"/>
                  <a:pt x="3464" y="16063"/>
                  <a:pt x="3475" y="16113"/>
                </a:cubicBezTo>
                <a:cubicBezTo>
                  <a:pt x="3471" y="16328"/>
                  <a:pt x="3437" y="16268"/>
                  <a:pt x="3416" y="16230"/>
                </a:cubicBezTo>
                <a:cubicBezTo>
                  <a:pt x="3416" y="16142"/>
                  <a:pt x="3425" y="16088"/>
                  <a:pt x="3438" y="16069"/>
                </a:cubicBezTo>
                <a:close/>
                <a:moveTo>
                  <a:pt x="3234" y="16145"/>
                </a:moveTo>
                <a:cubicBezTo>
                  <a:pt x="3252" y="16127"/>
                  <a:pt x="3269" y="16240"/>
                  <a:pt x="3285" y="16278"/>
                </a:cubicBezTo>
                <a:cubicBezTo>
                  <a:pt x="3261" y="16417"/>
                  <a:pt x="3237" y="16332"/>
                  <a:pt x="3216" y="16218"/>
                </a:cubicBezTo>
                <a:cubicBezTo>
                  <a:pt x="3222" y="16174"/>
                  <a:pt x="3228" y="16152"/>
                  <a:pt x="3234" y="16145"/>
                </a:cubicBezTo>
                <a:close/>
                <a:moveTo>
                  <a:pt x="2549" y="16149"/>
                </a:moveTo>
                <a:cubicBezTo>
                  <a:pt x="2536" y="16224"/>
                  <a:pt x="2539" y="16297"/>
                  <a:pt x="2533" y="16359"/>
                </a:cubicBezTo>
                <a:cubicBezTo>
                  <a:pt x="2542" y="16409"/>
                  <a:pt x="2551" y="16296"/>
                  <a:pt x="2561" y="16246"/>
                </a:cubicBezTo>
                <a:cubicBezTo>
                  <a:pt x="2564" y="16296"/>
                  <a:pt x="2564" y="16361"/>
                  <a:pt x="2574" y="16423"/>
                </a:cubicBezTo>
                <a:cubicBezTo>
                  <a:pt x="2586" y="16262"/>
                  <a:pt x="2564" y="16249"/>
                  <a:pt x="2549" y="16149"/>
                </a:cubicBezTo>
                <a:close/>
                <a:moveTo>
                  <a:pt x="2752" y="16391"/>
                </a:moveTo>
                <a:cubicBezTo>
                  <a:pt x="2725" y="16491"/>
                  <a:pt x="2742" y="16593"/>
                  <a:pt x="2732" y="16693"/>
                </a:cubicBezTo>
                <a:cubicBezTo>
                  <a:pt x="2749" y="16793"/>
                  <a:pt x="2766" y="16828"/>
                  <a:pt x="2783" y="16891"/>
                </a:cubicBezTo>
                <a:cubicBezTo>
                  <a:pt x="2800" y="16753"/>
                  <a:pt x="2769" y="16653"/>
                  <a:pt x="2752" y="16653"/>
                </a:cubicBezTo>
                <a:cubicBezTo>
                  <a:pt x="2739" y="16603"/>
                  <a:pt x="2776" y="16503"/>
                  <a:pt x="2783" y="16528"/>
                </a:cubicBezTo>
                <a:cubicBezTo>
                  <a:pt x="2800" y="16303"/>
                  <a:pt x="2759" y="16566"/>
                  <a:pt x="2752" y="16391"/>
                </a:cubicBezTo>
                <a:close/>
                <a:moveTo>
                  <a:pt x="3845" y="16415"/>
                </a:moveTo>
                <a:cubicBezTo>
                  <a:pt x="3855" y="16401"/>
                  <a:pt x="3865" y="16407"/>
                  <a:pt x="3876" y="16496"/>
                </a:cubicBezTo>
                <a:cubicBezTo>
                  <a:pt x="3858" y="16799"/>
                  <a:pt x="3790" y="16380"/>
                  <a:pt x="3817" y="16444"/>
                </a:cubicBezTo>
                <a:cubicBezTo>
                  <a:pt x="3826" y="16462"/>
                  <a:pt x="3835" y="16430"/>
                  <a:pt x="3845" y="16415"/>
                </a:cubicBezTo>
                <a:close/>
                <a:moveTo>
                  <a:pt x="1143" y="16427"/>
                </a:moveTo>
                <a:cubicBezTo>
                  <a:pt x="1132" y="16425"/>
                  <a:pt x="1121" y="16457"/>
                  <a:pt x="1110" y="16532"/>
                </a:cubicBezTo>
                <a:cubicBezTo>
                  <a:pt x="1120" y="16590"/>
                  <a:pt x="1126" y="16651"/>
                  <a:pt x="1136" y="16697"/>
                </a:cubicBezTo>
                <a:cubicBezTo>
                  <a:pt x="1150" y="16558"/>
                  <a:pt x="1161" y="16660"/>
                  <a:pt x="1174" y="16544"/>
                </a:cubicBezTo>
                <a:cubicBezTo>
                  <a:pt x="1164" y="16469"/>
                  <a:pt x="1154" y="16430"/>
                  <a:pt x="1143" y="16427"/>
                </a:cubicBezTo>
                <a:close/>
                <a:moveTo>
                  <a:pt x="1224" y="16460"/>
                </a:moveTo>
                <a:cubicBezTo>
                  <a:pt x="1217" y="16525"/>
                  <a:pt x="1206" y="16580"/>
                  <a:pt x="1196" y="16645"/>
                </a:cubicBezTo>
                <a:cubicBezTo>
                  <a:pt x="1224" y="16645"/>
                  <a:pt x="1224" y="16801"/>
                  <a:pt x="1235" y="16931"/>
                </a:cubicBezTo>
                <a:cubicBezTo>
                  <a:pt x="1249" y="16774"/>
                  <a:pt x="1242" y="16629"/>
                  <a:pt x="1224" y="16460"/>
                </a:cubicBezTo>
                <a:close/>
                <a:moveTo>
                  <a:pt x="2832" y="16589"/>
                </a:moveTo>
                <a:cubicBezTo>
                  <a:pt x="2832" y="16853"/>
                  <a:pt x="2882" y="16686"/>
                  <a:pt x="2901" y="16818"/>
                </a:cubicBezTo>
                <a:cubicBezTo>
                  <a:pt x="2918" y="16541"/>
                  <a:pt x="2855" y="16564"/>
                  <a:pt x="2832" y="16589"/>
                </a:cubicBezTo>
                <a:close/>
                <a:moveTo>
                  <a:pt x="3044" y="16677"/>
                </a:moveTo>
                <a:cubicBezTo>
                  <a:pt x="3039" y="16677"/>
                  <a:pt x="3033" y="16691"/>
                  <a:pt x="3028" y="16730"/>
                </a:cubicBezTo>
                <a:cubicBezTo>
                  <a:pt x="3025" y="16857"/>
                  <a:pt x="3057" y="17127"/>
                  <a:pt x="3078" y="16923"/>
                </a:cubicBezTo>
                <a:cubicBezTo>
                  <a:pt x="3078" y="16818"/>
                  <a:pt x="3061" y="16677"/>
                  <a:pt x="3044" y="16677"/>
                </a:cubicBezTo>
                <a:close/>
                <a:moveTo>
                  <a:pt x="1579" y="16697"/>
                </a:moveTo>
                <a:cubicBezTo>
                  <a:pt x="1579" y="16945"/>
                  <a:pt x="1565" y="16838"/>
                  <a:pt x="1537" y="16955"/>
                </a:cubicBezTo>
                <a:cubicBezTo>
                  <a:pt x="1537" y="16890"/>
                  <a:pt x="1534" y="16839"/>
                  <a:pt x="1527" y="16774"/>
                </a:cubicBezTo>
                <a:cubicBezTo>
                  <a:pt x="1510" y="16878"/>
                  <a:pt x="1494" y="16879"/>
                  <a:pt x="1476" y="16762"/>
                </a:cubicBezTo>
                <a:cubicBezTo>
                  <a:pt x="1459" y="16853"/>
                  <a:pt x="1441" y="16959"/>
                  <a:pt x="1441" y="17076"/>
                </a:cubicBezTo>
                <a:cubicBezTo>
                  <a:pt x="1451" y="17089"/>
                  <a:pt x="1469" y="17021"/>
                  <a:pt x="1462" y="17112"/>
                </a:cubicBezTo>
                <a:cubicBezTo>
                  <a:pt x="1473" y="17230"/>
                  <a:pt x="1487" y="16982"/>
                  <a:pt x="1500" y="16943"/>
                </a:cubicBezTo>
                <a:cubicBezTo>
                  <a:pt x="1511" y="17126"/>
                  <a:pt x="1531" y="17203"/>
                  <a:pt x="1559" y="17281"/>
                </a:cubicBezTo>
                <a:cubicBezTo>
                  <a:pt x="1559" y="16916"/>
                  <a:pt x="1599" y="16959"/>
                  <a:pt x="1634" y="16854"/>
                </a:cubicBezTo>
                <a:cubicBezTo>
                  <a:pt x="1617" y="16828"/>
                  <a:pt x="1596" y="16893"/>
                  <a:pt x="1579" y="16697"/>
                </a:cubicBezTo>
                <a:close/>
                <a:moveTo>
                  <a:pt x="4111" y="16701"/>
                </a:moveTo>
                <a:cubicBezTo>
                  <a:pt x="4135" y="16644"/>
                  <a:pt x="4174" y="16789"/>
                  <a:pt x="4197" y="16875"/>
                </a:cubicBezTo>
                <a:cubicBezTo>
                  <a:pt x="4162" y="16976"/>
                  <a:pt x="4128" y="16771"/>
                  <a:pt x="4093" y="16834"/>
                </a:cubicBezTo>
                <a:cubicBezTo>
                  <a:pt x="4097" y="16762"/>
                  <a:pt x="4103" y="16720"/>
                  <a:pt x="4111" y="16701"/>
                </a:cubicBezTo>
                <a:close/>
                <a:moveTo>
                  <a:pt x="1410" y="16754"/>
                </a:moveTo>
                <a:cubicBezTo>
                  <a:pt x="1399" y="16754"/>
                  <a:pt x="1388" y="16779"/>
                  <a:pt x="1377" y="16862"/>
                </a:cubicBezTo>
                <a:cubicBezTo>
                  <a:pt x="1399" y="16970"/>
                  <a:pt x="1420" y="16790"/>
                  <a:pt x="1441" y="16790"/>
                </a:cubicBezTo>
                <a:cubicBezTo>
                  <a:pt x="1430" y="16778"/>
                  <a:pt x="1420" y="16754"/>
                  <a:pt x="1410" y="16754"/>
                </a:cubicBezTo>
                <a:close/>
                <a:moveTo>
                  <a:pt x="3119" y="16774"/>
                </a:moveTo>
                <a:cubicBezTo>
                  <a:pt x="3100" y="16831"/>
                  <a:pt x="3119" y="16910"/>
                  <a:pt x="3113" y="16967"/>
                </a:cubicBezTo>
                <a:cubicBezTo>
                  <a:pt x="3125" y="17047"/>
                  <a:pt x="3138" y="16958"/>
                  <a:pt x="3154" y="16947"/>
                </a:cubicBezTo>
                <a:cubicBezTo>
                  <a:pt x="3164" y="16833"/>
                  <a:pt x="3125" y="16991"/>
                  <a:pt x="3119" y="16774"/>
                </a:cubicBezTo>
                <a:close/>
                <a:moveTo>
                  <a:pt x="3230" y="16875"/>
                </a:moveTo>
                <a:cubicBezTo>
                  <a:pt x="3220" y="16899"/>
                  <a:pt x="3208" y="16967"/>
                  <a:pt x="3196" y="17096"/>
                </a:cubicBezTo>
                <a:cubicBezTo>
                  <a:pt x="3203" y="17109"/>
                  <a:pt x="3214" y="17118"/>
                  <a:pt x="3207" y="17181"/>
                </a:cubicBezTo>
                <a:cubicBezTo>
                  <a:pt x="3250" y="16992"/>
                  <a:pt x="3292" y="17281"/>
                  <a:pt x="3335" y="17080"/>
                </a:cubicBezTo>
                <a:cubicBezTo>
                  <a:pt x="3287" y="17089"/>
                  <a:pt x="3261" y="16801"/>
                  <a:pt x="3230" y="16875"/>
                </a:cubicBezTo>
                <a:close/>
                <a:moveTo>
                  <a:pt x="3410" y="16987"/>
                </a:moveTo>
                <a:cubicBezTo>
                  <a:pt x="3399" y="16992"/>
                  <a:pt x="3387" y="17191"/>
                  <a:pt x="3376" y="16999"/>
                </a:cubicBezTo>
                <a:cubicBezTo>
                  <a:pt x="3370" y="17066"/>
                  <a:pt x="3359" y="17136"/>
                  <a:pt x="3352" y="17096"/>
                </a:cubicBezTo>
                <a:cubicBezTo>
                  <a:pt x="3335" y="17257"/>
                  <a:pt x="3373" y="17147"/>
                  <a:pt x="3376" y="17281"/>
                </a:cubicBezTo>
                <a:cubicBezTo>
                  <a:pt x="3366" y="16986"/>
                  <a:pt x="3400" y="17269"/>
                  <a:pt x="3421" y="17068"/>
                </a:cubicBezTo>
                <a:cubicBezTo>
                  <a:pt x="3417" y="17004"/>
                  <a:pt x="3414" y="16986"/>
                  <a:pt x="3410" y="16987"/>
                </a:cubicBezTo>
                <a:close/>
                <a:moveTo>
                  <a:pt x="3479" y="17007"/>
                </a:moveTo>
                <a:cubicBezTo>
                  <a:pt x="3479" y="17314"/>
                  <a:pt x="3442" y="17058"/>
                  <a:pt x="3421" y="17205"/>
                </a:cubicBezTo>
                <a:cubicBezTo>
                  <a:pt x="3462" y="17291"/>
                  <a:pt x="3469" y="17635"/>
                  <a:pt x="3503" y="17451"/>
                </a:cubicBezTo>
                <a:cubicBezTo>
                  <a:pt x="3466" y="17291"/>
                  <a:pt x="3517" y="17167"/>
                  <a:pt x="3479" y="17007"/>
                </a:cubicBezTo>
                <a:close/>
                <a:moveTo>
                  <a:pt x="2431" y="17108"/>
                </a:moveTo>
                <a:cubicBezTo>
                  <a:pt x="2418" y="17113"/>
                  <a:pt x="2401" y="17143"/>
                  <a:pt x="2394" y="17124"/>
                </a:cubicBezTo>
                <a:cubicBezTo>
                  <a:pt x="2383" y="17402"/>
                  <a:pt x="2435" y="17187"/>
                  <a:pt x="2450" y="17237"/>
                </a:cubicBezTo>
                <a:cubicBezTo>
                  <a:pt x="2454" y="17123"/>
                  <a:pt x="2444" y="17103"/>
                  <a:pt x="2431" y="17108"/>
                </a:cubicBezTo>
                <a:close/>
                <a:moveTo>
                  <a:pt x="3771" y="17189"/>
                </a:moveTo>
                <a:cubicBezTo>
                  <a:pt x="3740" y="17352"/>
                  <a:pt x="3778" y="17251"/>
                  <a:pt x="3789" y="17414"/>
                </a:cubicBezTo>
                <a:cubicBezTo>
                  <a:pt x="3740" y="17414"/>
                  <a:pt x="3694" y="17126"/>
                  <a:pt x="3645" y="17289"/>
                </a:cubicBezTo>
                <a:cubicBezTo>
                  <a:pt x="3669" y="17491"/>
                  <a:pt x="3697" y="17327"/>
                  <a:pt x="3722" y="17402"/>
                </a:cubicBezTo>
                <a:cubicBezTo>
                  <a:pt x="3736" y="17503"/>
                  <a:pt x="3719" y="17604"/>
                  <a:pt x="3701" y="17704"/>
                </a:cubicBezTo>
                <a:cubicBezTo>
                  <a:pt x="3747" y="17830"/>
                  <a:pt x="3747" y="17391"/>
                  <a:pt x="3806" y="17467"/>
                </a:cubicBezTo>
                <a:cubicBezTo>
                  <a:pt x="3796" y="17278"/>
                  <a:pt x="3792" y="17365"/>
                  <a:pt x="3771" y="17189"/>
                </a:cubicBezTo>
                <a:close/>
                <a:moveTo>
                  <a:pt x="2885" y="17245"/>
                </a:moveTo>
                <a:cubicBezTo>
                  <a:pt x="2871" y="17449"/>
                  <a:pt x="2853" y="17395"/>
                  <a:pt x="2853" y="17547"/>
                </a:cubicBezTo>
                <a:cubicBezTo>
                  <a:pt x="2874" y="17751"/>
                  <a:pt x="2868" y="17434"/>
                  <a:pt x="2878" y="17370"/>
                </a:cubicBezTo>
                <a:cubicBezTo>
                  <a:pt x="2899" y="17281"/>
                  <a:pt x="2882" y="17512"/>
                  <a:pt x="2906" y="17563"/>
                </a:cubicBezTo>
                <a:cubicBezTo>
                  <a:pt x="2941" y="17309"/>
                  <a:pt x="2976" y="17384"/>
                  <a:pt x="3011" y="17511"/>
                </a:cubicBezTo>
                <a:cubicBezTo>
                  <a:pt x="3018" y="17422"/>
                  <a:pt x="3018" y="17334"/>
                  <a:pt x="3025" y="17245"/>
                </a:cubicBezTo>
                <a:cubicBezTo>
                  <a:pt x="2993" y="17372"/>
                  <a:pt x="2934" y="17398"/>
                  <a:pt x="2885" y="17245"/>
                </a:cubicBezTo>
                <a:close/>
                <a:moveTo>
                  <a:pt x="3827" y="17322"/>
                </a:moveTo>
                <a:cubicBezTo>
                  <a:pt x="3833" y="17517"/>
                  <a:pt x="3795" y="17596"/>
                  <a:pt x="3823" y="17869"/>
                </a:cubicBezTo>
                <a:cubicBezTo>
                  <a:pt x="3843" y="17791"/>
                  <a:pt x="3860" y="17728"/>
                  <a:pt x="3877" y="17793"/>
                </a:cubicBezTo>
                <a:cubicBezTo>
                  <a:pt x="3891" y="17676"/>
                  <a:pt x="3850" y="17713"/>
                  <a:pt x="3843" y="17648"/>
                </a:cubicBezTo>
                <a:cubicBezTo>
                  <a:pt x="3833" y="17478"/>
                  <a:pt x="3878" y="17582"/>
                  <a:pt x="3871" y="17386"/>
                </a:cubicBezTo>
                <a:cubicBezTo>
                  <a:pt x="3857" y="17243"/>
                  <a:pt x="3840" y="17517"/>
                  <a:pt x="3827" y="17322"/>
                </a:cubicBezTo>
                <a:close/>
                <a:moveTo>
                  <a:pt x="3966" y="17362"/>
                </a:moveTo>
                <a:cubicBezTo>
                  <a:pt x="3970" y="17740"/>
                  <a:pt x="4033" y="17453"/>
                  <a:pt x="4061" y="17805"/>
                </a:cubicBezTo>
                <a:cubicBezTo>
                  <a:pt x="4085" y="17570"/>
                  <a:pt x="4107" y="17727"/>
                  <a:pt x="4128" y="17910"/>
                </a:cubicBezTo>
                <a:cubicBezTo>
                  <a:pt x="4167" y="17858"/>
                  <a:pt x="4166" y="17738"/>
                  <a:pt x="4202" y="17608"/>
                </a:cubicBezTo>
                <a:cubicBezTo>
                  <a:pt x="4187" y="17569"/>
                  <a:pt x="4173" y="17555"/>
                  <a:pt x="4163" y="17503"/>
                </a:cubicBezTo>
                <a:cubicBezTo>
                  <a:pt x="4142" y="17581"/>
                  <a:pt x="4163" y="17662"/>
                  <a:pt x="4152" y="17741"/>
                </a:cubicBezTo>
                <a:cubicBezTo>
                  <a:pt x="4145" y="17767"/>
                  <a:pt x="4142" y="17738"/>
                  <a:pt x="4135" y="17777"/>
                </a:cubicBezTo>
                <a:cubicBezTo>
                  <a:pt x="4128" y="17686"/>
                  <a:pt x="4149" y="17595"/>
                  <a:pt x="4121" y="17491"/>
                </a:cubicBezTo>
                <a:cubicBezTo>
                  <a:pt x="4103" y="17504"/>
                  <a:pt x="4096" y="17559"/>
                  <a:pt x="4096" y="17676"/>
                </a:cubicBezTo>
                <a:cubicBezTo>
                  <a:pt x="4082" y="17598"/>
                  <a:pt x="4090" y="17517"/>
                  <a:pt x="4076" y="17438"/>
                </a:cubicBezTo>
                <a:cubicBezTo>
                  <a:pt x="4037" y="17543"/>
                  <a:pt x="4001" y="17492"/>
                  <a:pt x="3966" y="17362"/>
                </a:cubicBezTo>
                <a:close/>
                <a:moveTo>
                  <a:pt x="4044" y="17757"/>
                </a:moveTo>
                <a:cubicBezTo>
                  <a:pt x="4015" y="17797"/>
                  <a:pt x="3985" y="17757"/>
                  <a:pt x="3955" y="17865"/>
                </a:cubicBezTo>
                <a:cubicBezTo>
                  <a:pt x="3985" y="18028"/>
                  <a:pt x="4022" y="17675"/>
                  <a:pt x="4052" y="17986"/>
                </a:cubicBezTo>
                <a:cubicBezTo>
                  <a:pt x="4074" y="17824"/>
                  <a:pt x="4033" y="17865"/>
                  <a:pt x="4044" y="17757"/>
                </a:cubicBezTo>
                <a:close/>
                <a:moveTo>
                  <a:pt x="16845" y="17966"/>
                </a:moveTo>
                <a:cubicBezTo>
                  <a:pt x="16850" y="17955"/>
                  <a:pt x="16856" y="17964"/>
                  <a:pt x="16863" y="17998"/>
                </a:cubicBezTo>
                <a:cubicBezTo>
                  <a:pt x="16800" y="18289"/>
                  <a:pt x="16926" y="18100"/>
                  <a:pt x="16860" y="18530"/>
                </a:cubicBezTo>
                <a:cubicBezTo>
                  <a:pt x="16839" y="18328"/>
                  <a:pt x="16846" y="18314"/>
                  <a:pt x="16815" y="18288"/>
                </a:cubicBezTo>
                <a:cubicBezTo>
                  <a:pt x="16820" y="18194"/>
                  <a:pt x="16829" y="17999"/>
                  <a:pt x="16845" y="17966"/>
                </a:cubicBezTo>
                <a:close/>
                <a:moveTo>
                  <a:pt x="17001" y="17966"/>
                </a:moveTo>
                <a:cubicBezTo>
                  <a:pt x="17007" y="17969"/>
                  <a:pt x="17013" y="17996"/>
                  <a:pt x="17018" y="18047"/>
                </a:cubicBezTo>
                <a:cubicBezTo>
                  <a:pt x="17011" y="18160"/>
                  <a:pt x="17004" y="18237"/>
                  <a:pt x="16990" y="18212"/>
                </a:cubicBezTo>
                <a:cubicBezTo>
                  <a:pt x="16997" y="18161"/>
                  <a:pt x="16991" y="18098"/>
                  <a:pt x="16980" y="18035"/>
                </a:cubicBezTo>
                <a:cubicBezTo>
                  <a:pt x="16987" y="17984"/>
                  <a:pt x="16994" y="17963"/>
                  <a:pt x="17001" y="17966"/>
                </a:cubicBezTo>
                <a:close/>
                <a:moveTo>
                  <a:pt x="16960" y="17986"/>
                </a:moveTo>
                <a:cubicBezTo>
                  <a:pt x="16977" y="18138"/>
                  <a:pt x="16967" y="18290"/>
                  <a:pt x="16970" y="18429"/>
                </a:cubicBezTo>
                <a:cubicBezTo>
                  <a:pt x="16953" y="18341"/>
                  <a:pt x="16936" y="18603"/>
                  <a:pt x="16918" y="18413"/>
                </a:cubicBezTo>
                <a:cubicBezTo>
                  <a:pt x="16939" y="18186"/>
                  <a:pt x="16943" y="18226"/>
                  <a:pt x="16960" y="17986"/>
                </a:cubicBezTo>
                <a:close/>
                <a:moveTo>
                  <a:pt x="16804" y="18023"/>
                </a:moveTo>
                <a:cubicBezTo>
                  <a:pt x="16811" y="18187"/>
                  <a:pt x="16822" y="18350"/>
                  <a:pt x="16794" y="18502"/>
                </a:cubicBezTo>
                <a:cubicBezTo>
                  <a:pt x="16787" y="18451"/>
                  <a:pt x="16777" y="18363"/>
                  <a:pt x="16770" y="18401"/>
                </a:cubicBezTo>
                <a:cubicBezTo>
                  <a:pt x="16760" y="18490"/>
                  <a:pt x="16770" y="18819"/>
                  <a:pt x="16739" y="18756"/>
                </a:cubicBezTo>
                <a:cubicBezTo>
                  <a:pt x="16735" y="18642"/>
                  <a:pt x="16752" y="18555"/>
                  <a:pt x="16735" y="18441"/>
                </a:cubicBezTo>
                <a:cubicBezTo>
                  <a:pt x="16769" y="18404"/>
                  <a:pt x="16770" y="18035"/>
                  <a:pt x="16804" y="18023"/>
                </a:cubicBezTo>
                <a:close/>
                <a:moveTo>
                  <a:pt x="4444" y="18115"/>
                </a:moveTo>
                <a:cubicBezTo>
                  <a:pt x="4453" y="18110"/>
                  <a:pt x="4461" y="18132"/>
                  <a:pt x="4470" y="18151"/>
                </a:cubicBezTo>
                <a:cubicBezTo>
                  <a:pt x="4453" y="18253"/>
                  <a:pt x="4432" y="18363"/>
                  <a:pt x="4418" y="18224"/>
                </a:cubicBezTo>
                <a:cubicBezTo>
                  <a:pt x="4427" y="18148"/>
                  <a:pt x="4436" y="18120"/>
                  <a:pt x="4444" y="18115"/>
                </a:cubicBezTo>
                <a:close/>
                <a:moveTo>
                  <a:pt x="2030" y="18127"/>
                </a:moveTo>
                <a:cubicBezTo>
                  <a:pt x="2016" y="18140"/>
                  <a:pt x="2002" y="18105"/>
                  <a:pt x="1987" y="18204"/>
                </a:cubicBezTo>
                <a:cubicBezTo>
                  <a:pt x="2002" y="18340"/>
                  <a:pt x="2030" y="18313"/>
                  <a:pt x="2030" y="18127"/>
                </a:cubicBezTo>
                <a:close/>
                <a:moveTo>
                  <a:pt x="4995" y="18188"/>
                </a:moveTo>
                <a:cubicBezTo>
                  <a:pt x="5005" y="18289"/>
                  <a:pt x="5016" y="18236"/>
                  <a:pt x="5027" y="18325"/>
                </a:cubicBezTo>
                <a:cubicBezTo>
                  <a:pt x="5006" y="18653"/>
                  <a:pt x="4978" y="18731"/>
                  <a:pt x="4957" y="19021"/>
                </a:cubicBezTo>
                <a:cubicBezTo>
                  <a:pt x="4912" y="18668"/>
                  <a:pt x="4906" y="18694"/>
                  <a:pt x="4857" y="18542"/>
                </a:cubicBezTo>
                <a:cubicBezTo>
                  <a:pt x="4885" y="18391"/>
                  <a:pt x="4922" y="18214"/>
                  <a:pt x="4967" y="18264"/>
                </a:cubicBezTo>
                <a:cubicBezTo>
                  <a:pt x="4974" y="18378"/>
                  <a:pt x="4933" y="18465"/>
                  <a:pt x="4961" y="18578"/>
                </a:cubicBezTo>
                <a:cubicBezTo>
                  <a:pt x="4995" y="18452"/>
                  <a:pt x="4978" y="18314"/>
                  <a:pt x="4995" y="18188"/>
                </a:cubicBezTo>
                <a:close/>
                <a:moveTo>
                  <a:pt x="5153" y="18268"/>
                </a:moveTo>
                <a:cubicBezTo>
                  <a:pt x="5165" y="18259"/>
                  <a:pt x="5177" y="18278"/>
                  <a:pt x="5189" y="18429"/>
                </a:cubicBezTo>
                <a:cubicBezTo>
                  <a:pt x="5168" y="18619"/>
                  <a:pt x="5123" y="18441"/>
                  <a:pt x="5154" y="18731"/>
                </a:cubicBezTo>
                <a:cubicBezTo>
                  <a:pt x="5116" y="18833"/>
                  <a:pt x="5078" y="18757"/>
                  <a:pt x="5043" y="18643"/>
                </a:cubicBezTo>
                <a:cubicBezTo>
                  <a:pt x="5061" y="18466"/>
                  <a:pt x="5064" y="18591"/>
                  <a:pt x="5085" y="18300"/>
                </a:cubicBezTo>
                <a:cubicBezTo>
                  <a:pt x="5095" y="18364"/>
                  <a:pt x="5106" y="18491"/>
                  <a:pt x="5116" y="18454"/>
                </a:cubicBezTo>
                <a:cubicBezTo>
                  <a:pt x="5127" y="18390"/>
                  <a:pt x="5113" y="18327"/>
                  <a:pt x="5116" y="18276"/>
                </a:cubicBezTo>
                <a:cubicBezTo>
                  <a:pt x="5129" y="18314"/>
                  <a:pt x="5140" y="18278"/>
                  <a:pt x="5153" y="18268"/>
                </a:cubicBezTo>
                <a:close/>
                <a:moveTo>
                  <a:pt x="4717" y="18341"/>
                </a:moveTo>
                <a:cubicBezTo>
                  <a:pt x="4726" y="18330"/>
                  <a:pt x="4737" y="18365"/>
                  <a:pt x="4746" y="18466"/>
                </a:cubicBezTo>
                <a:cubicBezTo>
                  <a:pt x="4729" y="18529"/>
                  <a:pt x="4715" y="18629"/>
                  <a:pt x="4702" y="18490"/>
                </a:cubicBezTo>
                <a:cubicBezTo>
                  <a:pt x="4702" y="18408"/>
                  <a:pt x="4708" y="18352"/>
                  <a:pt x="4717" y="18341"/>
                </a:cubicBezTo>
                <a:close/>
                <a:moveTo>
                  <a:pt x="12005" y="18353"/>
                </a:moveTo>
                <a:cubicBezTo>
                  <a:pt x="12022" y="18416"/>
                  <a:pt x="12036" y="18376"/>
                  <a:pt x="12050" y="18490"/>
                </a:cubicBezTo>
                <a:cubicBezTo>
                  <a:pt x="12040" y="18540"/>
                  <a:pt x="12054" y="18808"/>
                  <a:pt x="12030" y="18707"/>
                </a:cubicBezTo>
                <a:cubicBezTo>
                  <a:pt x="12044" y="18594"/>
                  <a:pt x="12030" y="18490"/>
                  <a:pt x="12012" y="18566"/>
                </a:cubicBezTo>
                <a:cubicBezTo>
                  <a:pt x="12016" y="18655"/>
                  <a:pt x="12016" y="18744"/>
                  <a:pt x="12009" y="18832"/>
                </a:cubicBezTo>
                <a:cubicBezTo>
                  <a:pt x="11998" y="18744"/>
                  <a:pt x="11981" y="18896"/>
                  <a:pt x="11971" y="18731"/>
                </a:cubicBezTo>
                <a:cubicBezTo>
                  <a:pt x="12005" y="18618"/>
                  <a:pt x="11974" y="18467"/>
                  <a:pt x="12005" y="18353"/>
                </a:cubicBezTo>
                <a:close/>
                <a:moveTo>
                  <a:pt x="12268" y="18353"/>
                </a:moveTo>
                <a:cubicBezTo>
                  <a:pt x="12296" y="18530"/>
                  <a:pt x="12327" y="18289"/>
                  <a:pt x="12358" y="18377"/>
                </a:cubicBezTo>
                <a:cubicBezTo>
                  <a:pt x="12334" y="18503"/>
                  <a:pt x="12317" y="18629"/>
                  <a:pt x="12323" y="18768"/>
                </a:cubicBezTo>
                <a:cubicBezTo>
                  <a:pt x="12303" y="18641"/>
                  <a:pt x="12281" y="18783"/>
                  <a:pt x="12264" y="18707"/>
                </a:cubicBezTo>
                <a:cubicBezTo>
                  <a:pt x="12302" y="18429"/>
                  <a:pt x="12247" y="18530"/>
                  <a:pt x="12268" y="18353"/>
                </a:cubicBezTo>
                <a:close/>
                <a:moveTo>
                  <a:pt x="12118" y="18361"/>
                </a:moveTo>
                <a:cubicBezTo>
                  <a:pt x="12123" y="18349"/>
                  <a:pt x="12129" y="18354"/>
                  <a:pt x="12136" y="18389"/>
                </a:cubicBezTo>
                <a:cubicBezTo>
                  <a:pt x="12126" y="18490"/>
                  <a:pt x="12133" y="18590"/>
                  <a:pt x="12116" y="18691"/>
                </a:cubicBezTo>
                <a:cubicBezTo>
                  <a:pt x="12103" y="18596"/>
                  <a:pt x="12104" y="18397"/>
                  <a:pt x="12118" y="18361"/>
                </a:cubicBezTo>
                <a:close/>
                <a:moveTo>
                  <a:pt x="11360" y="18486"/>
                </a:moveTo>
                <a:cubicBezTo>
                  <a:pt x="11367" y="18498"/>
                  <a:pt x="11373" y="18537"/>
                  <a:pt x="11373" y="18619"/>
                </a:cubicBezTo>
                <a:cubicBezTo>
                  <a:pt x="11342" y="18581"/>
                  <a:pt x="11283" y="18883"/>
                  <a:pt x="11276" y="18542"/>
                </a:cubicBezTo>
                <a:cubicBezTo>
                  <a:pt x="11297" y="18637"/>
                  <a:pt x="11339" y="18448"/>
                  <a:pt x="11360" y="18486"/>
                </a:cubicBezTo>
                <a:close/>
                <a:moveTo>
                  <a:pt x="11570" y="18494"/>
                </a:moveTo>
                <a:cubicBezTo>
                  <a:pt x="11580" y="18475"/>
                  <a:pt x="11591" y="18490"/>
                  <a:pt x="11601" y="18566"/>
                </a:cubicBezTo>
                <a:cubicBezTo>
                  <a:pt x="11594" y="18630"/>
                  <a:pt x="11598" y="18704"/>
                  <a:pt x="11581" y="18780"/>
                </a:cubicBezTo>
                <a:cubicBezTo>
                  <a:pt x="11567" y="18590"/>
                  <a:pt x="11549" y="18707"/>
                  <a:pt x="11535" y="18631"/>
                </a:cubicBezTo>
                <a:cubicBezTo>
                  <a:pt x="11548" y="18568"/>
                  <a:pt x="11559" y="18513"/>
                  <a:pt x="11570" y="18494"/>
                </a:cubicBezTo>
                <a:close/>
                <a:moveTo>
                  <a:pt x="5380" y="18542"/>
                </a:moveTo>
                <a:cubicBezTo>
                  <a:pt x="5389" y="18544"/>
                  <a:pt x="5398" y="18585"/>
                  <a:pt x="5406" y="18667"/>
                </a:cubicBezTo>
                <a:cubicBezTo>
                  <a:pt x="5389" y="18831"/>
                  <a:pt x="5372" y="18680"/>
                  <a:pt x="5354" y="18655"/>
                </a:cubicBezTo>
                <a:cubicBezTo>
                  <a:pt x="5363" y="18579"/>
                  <a:pt x="5372" y="18541"/>
                  <a:pt x="5380" y="18542"/>
                </a:cubicBezTo>
                <a:close/>
                <a:moveTo>
                  <a:pt x="12171" y="18546"/>
                </a:moveTo>
                <a:cubicBezTo>
                  <a:pt x="12178" y="18537"/>
                  <a:pt x="12185" y="18561"/>
                  <a:pt x="12192" y="18631"/>
                </a:cubicBezTo>
                <a:cubicBezTo>
                  <a:pt x="12178" y="18757"/>
                  <a:pt x="12160" y="18794"/>
                  <a:pt x="12147" y="18655"/>
                </a:cubicBezTo>
                <a:cubicBezTo>
                  <a:pt x="12155" y="18598"/>
                  <a:pt x="12163" y="18556"/>
                  <a:pt x="12171" y="18546"/>
                </a:cubicBezTo>
                <a:close/>
                <a:moveTo>
                  <a:pt x="11708" y="18695"/>
                </a:moveTo>
                <a:cubicBezTo>
                  <a:pt x="11725" y="18690"/>
                  <a:pt x="11738" y="18862"/>
                  <a:pt x="11715" y="18957"/>
                </a:cubicBezTo>
                <a:cubicBezTo>
                  <a:pt x="11708" y="18894"/>
                  <a:pt x="11698" y="18831"/>
                  <a:pt x="11691" y="18768"/>
                </a:cubicBezTo>
                <a:cubicBezTo>
                  <a:pt x="11696" y="18717"/>
                  <a:pt x="11702" y="18697"/>
                  <a:pt x="11708" y="18695"/>
                </a:cubicBezTo>
                <a:close/>
                <a:moveTo>
                  <a:pt x="5703" y="18832"/>
                </a:moveTo>
                <a:cubicBezTo>
                  <a:pt x="5719" y="18832"/>
                  <a:pt x="5733" y="18877"/>
                  <a:pt x="5735" y="18997"/>
                </a:cubicBezTo>
                <a:cubicBezTo>
                  <a:pt x="5707" y="19048"/>
                  <a:pt x="5679" y="19110"/>
                  <a:pt x="5652" y="18933"/>
                </a:cubicBezTo>
                <a:cubicBezTo>
                  <a:pt x="5665" y="18876"/>
                  <a:pt x="5686" y="18832"/>
                  <a:pt x="5703" y="18832"/>
                </a:cubicBezTo>
                <a:close/>
                <a:moveTo>
                  <a:pt x="3483" y="18889"/>
                </a:moveTo>
                <a:cubicBezTo>
                  <a:pt x="3495" y="18895"/>
                  <a:pt x="3506" y="18946"/>
                  <a:pt x="3516" y="19009"/>
                </a:cubicBezTo>
                <a:cubicBezTo>
                  <a:pt x="3513" y="19212"/>
                  <a:pt x="3468" y="19198"/>
                  <a:pt x="3448" y="19034"/>
                </a:cubicBezTo>
                <a:cubicBezTo>
                  <a:pt x="3460" y="18920"/>
                  <a:pt x="3471" y="18882"/>
                  <a:pt x="3483" y="18889"/>
                </a:cubicBezTo>
                <a:close/>
                <a:moveTo>
                  <a:pt x="2800" y="18897"/>
                </a:moveTo>
                <a:cubicBezTo>
                  <a:pt x="2825" y="19002"/>
                  <a:pt x="2851" y="19082"/>
                  <a:pt x="2876" y="18953"/>
                </a:cubicBezTo>
                <a:cubicBezTo>
                  <a:pt x="2851" y="18930"/>
                  <a:pt x="2825" y="18850"/>
                  <a:pt x="2800" y="18897"/>
                </a:cubicBezTo>
                <a:close/>
                <a:moveTo>
                  <a:pt x="6270" y="18909"/>
                </a:moveTo>
                <a:cubicBezTo>
                  <a:pt x="6284" y="18985"/>
                  <a:pt x="6301" y="18869"/>
                  <a:pt x="6301" y="19046"/>
                </a:cubicBezTo>
                <a:cubicBezTo>
                  <a:pt x="6280" y="19235"/>
                  <a:pt x="6249" y="19035"/>
                  <a:pt x="6270" y="18909"/>
                </a:cubicBezTo>
                <a:close/>
                <a:moveTo>
                  <a:pt x="10826" y="18913"/>
                </a:moveTo>
                <a:cubicBezTo>
                  <a:pt x="10843" y="18925"/>
                  <a:pt x="10857" y="18997"/>
                  <a:pt x="10845" y="19098"/>
                </a:cubicBezTo>
                <a:cubicBezTo>
                  <a:pt x="10827" y="19060"/>
                  <a:pt x="10807" y="19187"/>
                  <a:pt x="10793" y="19086"/>
                </a:cubicBezTo>
                <a:cubicBezTo>
                  <a:pt x="10791" y="18947"/>
                  <a:pt x="10810" y="18900"/>
                  <a:pt x="10826" y="18913"/>
                </a:cubicBezTo>
                <a:close/>
                <a:moveTo>
                  <a:pt x="10709" y="18985"/>
                </a:moveTo>
                <a:cubicBezTo>
                  <a:pt x="10733" y="18982"/>
                  <a:pt x="10753" y="19034"/>
                  <a:pt x="10759" y="19211"/>
                </a:cubicBezTo>
                <a:cubicBezTo>
                  <a:pt x="10714" y="19059"/>
                  <a:pt x="10738" y="19427"/>
                  <a:pt x="10717" y="19553"/>
                </a:cubicBezTo>
                <a:cubicBezTo>
                  <a:pt x="10693" y="19376"/>
                  <a:pt x="10703" y="19209"/>
                  <a:pt x="10699" y="19058"/>
                </a:cubicBezTo>
                <a:cubicBezTo>
                  <a:pt x="10679" y="19260"/>
                  <a:pt x="10641" y="19326"/>
                  <a:pt x="10641" y="19086"/>
                </a:cubicBezTo>
                <a:cubicBezTo>
                  <a:pt x="10660" y="19048"/>
                  <a:pt x="10686" y="18988"/>
                  <a:pt x="10709" y="18985"/>
                </a:cubicBezTo>
                <a:close/>
                <a:moveTo>
                  <a:pt x="10575" y="19050"/>
                </a:moveTo>
                <a:cubicBezTo>
                  <a:pt x="10589" y="19048"/>
                  <a:pt x="10599" y="19085"/>
                  <a:pt x="10596" y="19199"/>
                </a:cubicBezTo>
                <a:cubicBezTo>
                  <a:pt x="10578" y="19085"/>
                  <a:pt x="10554" y="19250"/>
                  <a:pt x="10554" y="19364"/>
                </a:cubicBezTo>
                <a:cubicBezTo>
                  <a:pt x="10544" y="19288"/>
                  <a:pt x="10537" y="19210"/>
                  <a:pt x="10537" y="19134"/>
                </a:cubicBezTo>
                <a:cubicBezTo>
                  <a:pt x="10546" y="19090"/>
                  <a:pt x="10562" y="19051"/>
                  <a:pt x="10575" y="19050"/>
                </a:cubicBezTo>
                <a:close/>
                <a:moveTo>
                  <a:pt x="3186" y="19122"/>
                </a:moveTo>
                <a:cubicBezTo>
                  <a:pt x="3204" y="19318"/>
                  <a:pt x="3282" y="19317"/>
                  <a:pt x="3325" y="19219"/>
                </a:cubicBezTo>
                <a:cubicBezTo>
                  <a:pt x="3278" y="19191"/>
                  <a:pt x="3232" y="19136"/>
                  <a:pt x="3186" y="19122"/>
                </a:cubicBezTo>
                <a:close/>
                <a:moveTo>
                  <a:pt x="16387" y="19191"/>
                </a:moveTo>
                <a:cubicBezTo>
                  <a:pt x="16376" y="19204"/>
                  <a:pt x="16365" y="19235"/>
                  <a:pt x="16355" y="19283"/>
                </a:cubicBezTo>
                <a:cubicBezTo>
                  <a:pt x="16376" y="19434"/>
                  <a:pt x="16395" y="19394"/>
                  <a:pt x="16419" y="19203"/>
                </a:cubicBezTo>
                <a:cubicBezTo>
                  <a:pt x="16409" y="19182"/>
                  <a:pt x="16398" y="19177"/>
                  <a:pt x="16387" y="19191"/>
                </a:cubicBezTo>
                <a:close/>
                <a:moveTo>
                  <a:pt x="8835" y="19251"/>
                </a:moveTo>
                <a:cubicBezTo>
                  <a:pt x="8850" y="19240"/>
                  <a:pt x="8861" y="19263"/>
                  <a:pt x="8857" y="19364"/>
                </a:cubicBezTo>
                <a:cubicBezTo>
                  <a:pt x="8837" y="19288"/>
                  <a:pt x="8813" y="19551"/>
                  <a:pt x="8793" y="19336"/>
                </a:cubicBezTo>
                <a:cubicBezTo>
                  <a:pt x="8803" y="19304"/>
                  <a:pt x="8821" y="19262"/>
                  <a:pt x="8835" y="19251"/>
                </a:cubicBezTo>
                <a:close/>
                <a:moveTo>
                  <a:pt x="8436" y="19263"/>
                </a:moveTo>
                <a:cubicBezTo>
                  <a:pt x="8460" y="19402"/>
                  <a:pt x="8439" y="19500"/>
                  <a:pt x="8422" y="19614"/>
                </a:cubicBezTo>
                <a:cubicBezTo>
                  <a:pt x="8412" y="19550"/>
                  <a:pt x="8405" y="19542"/>
                  <a:pt x="8394" y="19529"/>
                </a:cubicBezTo>
                <a:cubicBezTo>
                  <a:pt x="8394" y="19403"/>
                  <a:pt x="8419" y="19263"/>
                  <a:pt x="8436" y="19263"/>
                </a:cubicBezTo>
                <a:close/>
                <a:moveTo>
                  <a:pt x="16315" y="19279"/>
                </a:moveTo>
                <a:cubicBezTo>
                  <a:pt x="16278" y="19235"/>
                  <a:pt x="16221" y="19442"/>
                  <a:pt x="16184" y="19545"/>
                </a:cubicBezTo>
                <a:cubicBezTo>
                  <a:pt x="16236" y="19670"/>
                  <a:pt x="16292" y="19283"/>
                  <a:pt x="16344" y="19420"/>
                </a:cubicBezTo>
                <a:cubicBezTo>
                  <a:pt x="16338" y="19336"/>
                  <a:pt x="16328" y="19294"/>
                  <a:pt x="16315" y="19279"/>
                </a:cubicBezTo>
                <a:close/>
                <a:moveTo>
                  <a:pt x="4159" y="19452"/>
                </a:moveTo>
                <a:cubicBezTo>
                  <a:pt x="4163" y="19455"/>
                  <a:pt x="4166" y="19478"/>
                  <a:pt x="4169" y="19529"/>
                </a:cubicBezTo>
                <a:cubicBezTo>
                  <a:pt x="4176" y="19668"/>
                  <a:pt x="4135" y="19831"/>
                  <a:pt x="4125" y="19642"/>
                </a:cubicBezTo>
                <a:cubicBezTo>
                  <a:pt x="4135" y="19604"/>
                  <a:pt x="4148" y="19444"/>
                  <a:pt x="4159" y="19452"/>
                </a:cubicBezTo>
                <a:close/>
                <a:moveTo>
                  <a:pt x="15991" y="19553"/>
                </a:moveTo>
                <a:cubicBezTo>
                  <a:pt x="15920" y="19716"/>
                  <a:pt x="15849" y="19603"/>
                  <a:pt x="15777" y="19791"/>
                </a:cubicBezTo>
                <a:cubicBezTo>
                  <a:pt x="15815" y="19828"/>
                  <a:pt x="15848" y="19776"/>
                  <a:pt x="15886" y="19863"/>
                </a:cubicBezTo>
                <a:cubicBezTo>
                  <a:pt x="15903" y="19613"/>
                  <a:pt x="15947" y="19754"/>
                  <a:pt x="15981" y="19779"/>
                </a:cubicBezTo>
                <a:cubicBezTo>
                  <a:pt x="15988" y="19729"/>
                  <a:pt x="15981" y="19692"/>
                  <a:pt x="15988" y="19642"/>
                </a:cubicBezTo>
                <a:cubicBezTo>
                  <a:pt x="15984" y="19617"/>
                  <a:pt x="15988" y="19578"/>
                  <a:pt x="15991" y="19553"/>
                </a:cubicBezTo>
                <a:close/>
              </a:path>
            </a:pathLst>
          </a:custGeom>
          <a:solidFill>
            <a:srgbClr val="E8EBF1"/>
          </a:solidFill>
          <a:ln w="12700">
            <a:miter lim="400000"/>
          </a:ln>
        </p:spPr>
        <p:txBody>
          <a:bodyPr lIns="45719" rIns="45719"/>
          <a:lstStyle/>
          <a:p>
            <a:pPr algn="l" defTabSz="914400">
              <a:defRPr sz="18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D6FD716-E80B-4398-9505-637F30E40B5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91" name="If I had asked people what they wanted, they…"/>
          <p:cNvSpPr txBox="1"/>
          <p:nvPr/>
        </p:nvSpPr>
        <p:spPr>
          <a:xfrm>
            <a:off x="7197303" y="9954339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492" name="Hello, I’m Brush"/>
          <p:cNvSpPr txBox="1"/>
          <p:nvPr/>
        </p:nvSpPr>
        <p:spPr>
          <a:xfrm>
            <a:off x="8580040" y="7457294"/>
            <a:ext cx="722392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14:warp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1" grpId="1" animBg="1" advAuto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51CBCB4-1034-4F29-95D1-0E9CD2B2391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496" name="Brush"/>
          <p:cNvSpPr txBox="1"/>
          <p:nvPr/>
        </p:nvSpPr>
        <p:spPr>
          <a:xfrm>
            <a:off x="15232394" y="8772392"/>
            <a:ext cx="673725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Brush</a:t>
            </a:r>
          </a:p>
        </p:txBody>
      </p:sp>
      <p:sp>
        <p:nvSpPr>
          <p:cNvPr id="1497" name="Hello,"/>
          <p:cNvSpPr txBox="1"/>
          <p:nvPr/>
        </p:nvSpPr>
        <p:spPr>
          <a:xfrm>
            <a:off x="15232394" y="7680192"/>
            <a:ext cx="266233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</a:t>
            </a:r>
          </a:p>
        </p:txBody>
      </p:sp>
      <p:sp>
        <p:nvSpPr>
          <p:cNvPr id="1498" name="If I had asked people…"/>
          <p:cNvSpPr txBox="1"/>
          <p:nvPr/>
        </p:nvSpPr>
        <p:spPr>
          <a:xfrm>
            <a:off x="15232394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 dir="in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4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8" grpId="1" animBg="1" advAuto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583C704-39FB-4E97-AF6F-097D2CA0991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02" name="Hello,…"/>
          <p:cNvSpPr txBox="1"/>
          <p:nvPr/>
        </p:nvSpPr>
        <p:spPr>
          <a:xfrm>
            <a:off x="2540926" y="5511800"/>
            <a:ext cx="4321275" cy="26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  <p:sp>
        <p:nvSpPr>
          <p:cNvPr id="1503" name="Compellingly impact backend models and ethical scenarios. Energistically…"/>
          <p:cNvSpPr txBox="1"/>
          <p:nvPr/>
        </p:nvSpPr>
        <p:spPr>
          <a:xfrm>
            <a:off x="2540926" y="9961959"/>
            <a:ext cx="917423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customized total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multidisciplinary catalysts for change. </a:t>
            </a:r>
          </a:p>
        </p:txBody>
      </p:sp>
      <p:sp>
        <p:nvSpPr>
          <p:cNvPr id="1504" name="Rectangle"/>
          <p:cNvSpPr/>
          <p:nvPr/>
        </p:nvSpPr>
        <p:spPr>
          <a:xfrm>
            <a:off x="10406724" y="7591557"/>
            <a:ext cx="114300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5" name="Rectangle"/>
          <p:cNvSpPr/>
          <p:nvPr/>
        </p:nvSpPr>
        <p:spPr>
          <a:xfrm>
            <a:off x="10406724" y="7591557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06" name="Chart Tittle"/>
          <p:cNvSpPr txBox="1"/>
          <p:nvPr/>
        </p:nvSpPr>
        <p:spPr>
          <a:xfrm>
            <a:off x="10424172" y="6858000"/>
            <a:ext cx="1379551" cy="36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507" name="75%"/>
          <p:cNvSpPr txBox="1"/>
          <p:nvPr/>
        </p:nvSpPr>
        <p:spPr>
          <a:xfrm>
            <a:off x="18609398" y="8058415"/>
            <a:ext cx="134538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75</a:t>
            </a:r>
            <a:r>
              <a:rPr sz="2200"/>
              <a:t>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35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" grpId="1" animBg="1" advAuto="0"/>
      <p:bldP spid="1507" grpId="2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69944D3-8B17-4B57-811C-198BAE15380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11" name="Tittle Function 01…"/>
          <p:cNvSpPr txBox="1"/>
          <p:nvPr/>
        </p:nvSpPr>
        <p:spPr>
          <a:xfrm>
            <a:off x="2540926" y="9218916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2" name="Tittle Function 02…"/>
          <p:cNvSpPr txBox="1"/>
          <p:nvPr/>
        </p:nvSpPr>
        <p:spPr>
          <a:xfrm>
            <a:off x="9856793" y="9218916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3" name="Tittle Function 03…"/>
          <p:cNvSpPr txBox="1"/>
          <p:nvPr/>
        </p:nvSpPr>
        <p:spPr>
          <a:xfrm>
            <a:off x="17172661" y="9218916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14" name="Line"/>
          <p:cNvSpPr/>
          <p:nvPr/>
        </p:nvSpPr>
        <p:spPr>
          <a:xfrm>
            <a:off x="2540926" y="11422459"/>
            <a:ext cx="21843075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15" name="Hello,…"/>
          <p:cNvSpPr txBox="1"/>
          <p:nvPr/>
        </p:nvSpPr>
        <p:spPr>
          <a:xfrm>
            <a:off x="2540926" y="5112010"/>
            <a:ext cx="4321275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5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1" grpId="1" animBg="1" advAuto="0"/>
      <p:bldP spid="1512" grpId="2" animBg="1" advAuto="0"/>
      <p:bldP spid="1513" grpId="3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76AFA848-46AB-40B5-9BF9-A125EB6C9BA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519" name="If I had asked people what…"/>
          <p:cNvSpPr txBox="1"/>
          <p:nvPr/>
        </p:nvSpPr>
        <p:spPr>
          <a:xfrm>
            <a:off x="2540926" y="9146619"/>
            <a:ext cx="670525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  <p:sp>
        <p:nvSpPr>
          <p:cNvPr id="1520" name="Rectangle"/>
          <p:cNvSpPr/>
          <p:nvPr/>
        </p:nvSpPr>
        <p:spPr>
          <a:xfrm>
            <a:off x="11575124" y="9622101"/>
            <a:ext cx="10261601" cy="101601"/>
          </a:xfrm>
          <a:prstGeom prst="rect">
            <a:avLst/>
          </a:prstGeom>
          <a:solidFill>
            <a:srgbClr val="2C2E3C">
              <a:alpha val="1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1" name="Rectangle"/>
          <p:cNvSpPr/>
          <p:nvPr/>
        </p:nvSpPr>
        <p:spPr>
          <a:xfrm>
            <a:off x="11575124" y="9622101"/>
            <a:ext cx="8890001" cy="101601"/>
          </a:xfrm>
          <a:prstGeom prst="rect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2" name="Chart Tittle"/>
          <p:cNvSpPr txBox="1"/>
          <p:nvPr/>
        </p:nvSpPr>
        <p:spPr>
          <a:xfrm>
            <a:off x="11592572" y="8888544"/>
            <a:ext cx="1379551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Chart Tittle</a:t>
            </a:r>
          </a:p>
        </p:txBody>
      </p:sp>
      <p:sp>
        <p:nvSpPr>
          <p:cNvPr id="1523" name="80%"/>
          <p:cNvSpPr txBox="1"/>
          <p:nvPr/>
        </p:nvSpPr>
        <p:spPr>
          <a:xfrm>
            <a:off x="19763164" y="10088959"/>
            <a:ext cx="137465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80</a:t>
            </a:r>
            <a:r>
              <a:rPr sz="2200"/>
              <a:t>%</a:t>
            </a:r>
          </a:p>
        </p:txBody>
      </p:sp>
      <p:sp>
        <p:nvSpPr>
          <p:cNvPr id="1524" name="Hello,…"/>
          <p:cNvSpPr txBox="1"/>
          <p:nvPr/>
        </p:nvSpPr>
        <p:spPr>
          <a:xfrm>
            <a:off x="2540926" y="5112010"/>
            <a:ext cx="4321275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Hello,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I’m Brush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50"/>
                            </p:stCondLst>
                            <p:childTnLst>
                              <p:par>
                                <p:cTn id="14" presetID="23" presetClass="entr" presetSubtype="16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9" grpId="1" animBg="1" advAuto="0"/>
      <p:bldP spid="1521" grpId="2" animBg="1" advAuto="0"/>
      <p:bldP spid="1523" grpId="3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AFA5B23-F422-42A2-BD31-9E54A1B647E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28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529" name="Tittle Function 02…"/>
          <p:cNvSpPr txBox="1"/>
          <p:nvPr/>
        </p:nvSpPr>
        <p:spPr>
          <a:xfrm>
            <a:off x="11600926" y="457678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30" name="Tittle Function 03…"/>
          <p:cNvSpPr txBox="1"/>
          <p:nvPr/>
        </p:nvSpPr>
        <p:spPr>
          <a:xfrm>
            <a:off x="17166311" y="4576788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03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31" name="Brush"/>
          <p:cNvSpPr txBox="1"/>
          <p:nvPr/>
        </p:nvSpPr>
        <p:spPr>
          <a:xfrm>
            <a:off x="2405393" y="7073562"/>
            <a:ext cx="673725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Brush</a:t>
            </a:r>
          </a:p>
        </p:txBody>
      </p:sp>
      <p:sp>
        <p:nvSpPr>
          <p:cNvPr id="1532" name="Line"/>
          <p:cNvSpPr/>
          <p:nvPr/>
        </p:nvSpPr>
        <p:spPr>
          <a:xfrm>
            <a:off x="11600926" y="7086262"/>
            <a:ext cx="12783074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8" grpId="1" animBg="1" advAuto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0CC4615-EABB-41D2-A1A2-E9E165ACF7F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9506E4-7C0D-4974-893B-44D4E5EF9C60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537" name="Line"/>
          <p:cNvSpPr/>
          <p:nvPr/>
        </p:nvSpPr>
        <p:spPr>
          <a:xfrm flipV="1">
            <a:off x="9729919" y="4365172"/>
            <a:ext cx="4949885" cy="4949885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38" name="Styles come and go.…"/>
          <p:cNvSpPr txBox="1"/>
          <p:nvPr/>
        </p:nvSpPr>
        <p:spPr>
          <a:xfrm>
            <a:off x="15727032" y="6069296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539" name="Compellingly impact backend models and ethical…"/>
          <p:cNvSpPr txBox="1"/>
          <p:nvPr/>
        </p:nvSpPr>
        <p:spPr>
          <a:xfrm>
            <a:off x="2540926" y="9409509"/>
            <a:ext cx="6381056" cy="2025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 Maintain real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time content without multidisciplinary.</a:t>
            </a:r>
          </a:p>
        </p:txBody>
      </p:sp>
      <p:sp>
        <p:nvSpPr>
          <p:cNvPr id="1540" name="Pro"/>
          <p:cNvSpPr txBox="1"/>
          <p:nvPr/>
        </p:nvSpPr>
        <p:spPr>
          <a:xfrm>
            <a:off x="2477450" y="1625600"/>
            <a:ext cx="4021139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Pro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" grpId="1" animBg="1" advAuto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Circle"/>
          <p:cNvSpPr/>
          <p:nvPr/>
        </p:nvSpPr>
        <p:spPr>
          <a:xfrm>
            <a:off x="4066315" y="2667859"/>
            <a:ext cx="3175001" cy="3175001"/>
          </a:xfrm>
          <a:prstGeom prst="ellipse">
            <a:avLst/>
          </a:prstGeom>
          <a:solidFill>
            <a:srgbClr val="2C2E3C">
              <a:alpha val="34776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A06D89-BAF8-4E2B-B5B8-737693B75AA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D9B1B47-117E-4160-B940-80687CD4281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46" name="Circle"/>
          <p:cNvSpPr/>
          <p:nvPr/>
        </p:nvSpPr>
        <p:spPr>
          <a:xfrm>
            <a:off x="7241315" y="6858000"/>
            <a:ext cx="4577160" cy="4577160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47" name="design"/>
          <p:cNvSpPr txBox="1"/>
          <p:nvPr/>
        </p:nvSpPr>
        <p:spPr>
          <a:xfrm>
            <a:off x="7999297" y="8473479"/>
            <a:ext cx="3061197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design</a:t>
            </a:r>
          </a:p>
        </p:txBody>
      </p:sp>
      <p:sp>
        <p:nvSpPr>
          <p:cNvPr id="1548" name="Line"/>
          <p:cNvSpPr/>
          <p:nvPr/>
        </p:nvSpPr>
        <p:spPr>
          <a:xfrm>
            <a:off x="10094664" y="6946900"/>
            <a:ext cx="11742061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pSp>
        <p:nvGrpSpPr>
          <p:cNvPr id="1551" name="Group"/>
          <p:cNvGrpSpPr/>
          <p:nvPr/>
        </p:nvGrpSpPr>
        <p:grpSpPr>
          <a:xfrm>
            <a:off x="18618713" y="6959600"/>
            <a:ext cx="3218012" cy="3352800"/>
            <a:chOff x="0" y="0"/>
            <a:chExt cx="3218011" cy="3352800"/>
          </a:xfrm>
        </p:grpSpPr>
        <p:sp>
          <p:nvSpPr>
            <p:cNvPr id="1549" name="85"/>
            <p:cNvSpPr txBox="1"/>
            <p:nvPr/>
          </p:nvSpPr>
          <p:spPr>
            <a:xfrm>
              <a:off x="0" y="0"/>
              <a:ext cx="2828033" cy="3352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r">
                <a:defRPr sz="20000" b="0">
                  <a:solidFill>
                    <a:srgbClr val="2C2E3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85</a:t>
              </a:r>
            </a:p>
          </p:txBody>
        </p:sp>
        <p:sp>
          <p:nvSpPr>
            <p:cNvPr id="1550" name="%"/>
            <p:cNvSpPr txBox="1"/>
            <p:nvPr/>
          </p:nvSpPr>
          <p:spPr>
            <a:xfrm>
              <a:off x="2828032" y="330200"/>
              <a:ext cx="389980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l">
                <a:lnSpc>
                  <a:spcPct val="120000"/>
                </a:lnSpc>
                <a:defRPr sz="4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</a:lstStyle>
            <a:p>
              <a:r>
                <a:t>%</a:t>
              </a:r>
            </a:p>
          </p:txBody>
        </p:sp>
      </p:grpSp>
      <p:sp>
        <p:nvSpPr>
          <p:cNvPr id="1552" name="If I had asked people what…"/>
          <p:cNvSpPr txBox="1"/>
          <p:nvPr/>
        </p:nvSpPr>
        <p:spPr>
          <a:xfrm>
            <a:off x="15131471" y="2288248"/>
            <a:ext cx="670525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1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" name="Good design is obvious.…"/>
          <p:cNvSpPr txBox="1"/>
          <p:nvPr/>
        </p:nvSpPr>
        <p:spPr>
          <a:xfrm>
            <a:off x="4746575" y="9954339"/>
            <a:ext cx="617542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obvious.</a:t>
            </a:r>
          </a:p>
          <a:p>
            <a:pPr algn="r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Great design is transparent.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395E873-5B06-4E42-AA45-9D2C718517B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2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pPr/>
              <a:t>4</a:t>
            </a:fld>
            <a:endParaRPr/>
          </a:p>
        </p:txBody>
      </p:sp>
      <p:sp>
        <p:nvSpPr>
          <p:cNvPr id="1215" name="History"/>
          <p:cNvSpPr txBox="1"/>
          <p:nvPr/>
        </p:nvSpPr>
        <p:spPr>
          <a:xfrm>
            <a:off x="4746575" y="5181599"/>
            <a:ext cx="8376841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History</a:t>
            </a:r>
          </a:p>
        </p:txBody>
      </p:sp>
      <p:sp>
        <p:nvSpPr>
          <p:cNvPr id="1216" name="Compellingly impact backend models and.…"/>
          <p:cNvSpPr txBox="1"/>
          <p:nvPr/>
        </p:nvSpPr>
        <p:spPr>
          <a:xfrm>
            <a:off x="4610658" y="2288460"/>
            <a:ext cx="6311342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and.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 premier synergy rather to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u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2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4C8BF0D-2077-4091-8BF2-4D9FADA46140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CBBE31A-9C0D-4AF0-88D4-C077DA4B01D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557" name="Line"/>
          <p:cNvSpPr/>
          <p:nvPr/>
        </p:nvSpPr>
        <p:spPr>
          <a:xfrm>
            <a:off x="13698945" y="5600700"/>
            <a:ext cx="5080000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58" name="Countdown…"/>
          <p:cNvSpPr txBox="1"/>
          <p:nvPr/>
        </p:nvSpPr>
        <p:spPr>
          <a:xfrm>
            <a:off x="19328933" y="4521200"/>
            <a:ext cx="2507792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Countdown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impact backend</a:t>
            </a:r>
          </a:p>
        </p:txBody>
      </p:sp>
      <p:sp>
        <p:nvSpPr>
          <p:cNvPr id="1559" name="Styles come and go.…"/>
          <p:cNvSpPr txBox="1"/>
          <p:nvPr/>
        </p:nvSpPr>
        <p:spPr>
          <a:xfrm>
            <a:off x="2540926" y="914661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560" name="Idea"/>
          <p:cNvSpPr txBox="1"/>
          <p:nvPr/>
        </p:nvSpPr>
        <p:spPr>
          <a:xfrm>
            <a:off x="2379993" y="1609592"/>
            <a:ext cx="4888063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Idea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9" grpId="1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565" name="Line"/>
          <p:cNvSpPr/>
          <p:nvPr/>
        </p:nvSpPr>
        <p:spPr>
          <a:xfrm>
            <a:off x="14410264" y="6845300"/>
            <a:ext cx="3835454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66" name="If I had asked people…"/>
          <p:cNvSpPr txBox="1"/>
          <p:nvPr/>
        </p:nvSpPr>
        <p:spPr>
          <a:xfrm>
            <a:off x="16327990" y="8338899"/>
            <a:ext cx="5283450" cy="309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horses.</a:t>
            </a:r>
          </a:p>
        </p:txBody>
      </p:sp>
      <p:sp>
        <p:nvSpPr>
          <p:cNvPr id="1567" name="Special Big…"/>
          <p:cNvSpPr txBox="1"/>
          <p:nvPr/>
        </p:nvSpPr>
        <p:spPr>
          <a:xfrm>
            <a:off x="2540926" y="2288248"/>
            <a:ext cx="538440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Special Big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568" name="Compellingly impact backend models and…"/>
          <p:cNvSpPr txBox="1"/>
          <p:nvPr/>
        </p:nvSpPr>
        <p:spPr>
          <a:xfrm>
            <a:off x="2540926" y="6341731"/>
            <a:ext cx="5597426" cy="2025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ethical scenarios. Energistically ancentivize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customized total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linkage.</a:t>
            </a:r>
          </a:p>
        </p:txBody>
      </p:sp>
      <p:sp>
        <p:nvSpPr>
          <p:cNvPr id="1569" name="Countdown…"/>
          <p:cNvSpPr txBox="1"/>
          <p:nvPr/>
        </p:nvSpPr>
        <p:spPr>
          <a:xfrm>
            <a:off x="16327990" y="3218099"/>
            <a:ext cx="4124711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Countdown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15,800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impact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5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" grpId="2" animBg="1" advAuto="0"/>
      <p:bldP spid="1569" grpId="1" animBg="1" advAuto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B066245-F53F-423E-9F8D-29339453863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6D678-894D-44D6-B6F3-E10934B5203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A3C5A0-A127-4557-8B2E-168F843092C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F7A6A6F-4C9E-46E4-B37E-BF1F8F644B7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5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576" name="Minimal"/>
          <p:cNvSpPr txBox="1"/>
          <p:nvPr/>
        </p:nvSpPr>
        <p:spPr>
          <a:xfrm>
            <a:off x="12566915" y="8078654"/>
            <a:ext cx="926981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Minimal</a:t>
            </a:r>
          </a:p>
        </p:txBody>
      </p:sp>
      <p:grpSp>
        <p:nvGrpSpPr>
          <p:cNvPr id="1579" name="Group"/>
          <p:cNvGrpSpPr/>
          <p:nvPr/>
        </p:nvGrpSpPr>
        <p:grpSpPr>
          <a:xfrm>
            <a:off x="2467752" y="8078654"/>
            <a:ext cx="3291186" cy="3352801"/>
            <a:chOff x="0" y="0"/>
            <a:chExt cx="3291185" cy="3352800"/>
          </a:xfrm>
        </p:grpSpPr>
        <p:sp>
          <p:nvSpPr>
            <p:cNvPr id="1577" name="90"/>
            <p:cNvSpPr txBox="1"/>
            <p:nvPr/>
          </p:nvSpPr>
          <p:spPr>
            <a:xfrm>
              <a:off x="0" y="0"/>
              <a:ext cx="2901206" cy="33528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r">
                <a:defRPr sz="20000" b="0">
                  <a:solidFill>
                    <a:srgbClr val="2C2E3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90</a:t>
              </a:r>
            </a:p>
          </p:txBody>
        </p:sp>
        <p:sp>
          <p:nvSpPr>
            <p:cNvPr id="1578" name="%"/>
            <p:cNvSpPr txBox="1"/>
            <p:nvPr/>
          </p:nvSpPr>
          <p:spPr>
            <a:xfrm>
              <a:off x="2901205" y="330200"/>
              <a:ext cx="389981" cy="6731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 algn="l">
                <a:lnSpc>
                  <a:spcPct val="120000"/>
                </a:lnSpc>
                <a:defRPr sz="4000" b="0">
                  <a:solidFill>
                    <a:srgbClr val="2C2E3C"/>
                  </a:solidFill>
                  <a:latin typeface="Roboto Black"/>
                  <a:ea typeface="Roboto Black"/>
                  <a:cs typeface="Roboto Black"/>
                  <a:sym typeface="Roboto Black"/>
                </a:defRPr>
              </a:lvl1pPr>
            </a:lstStyle>
            <a:p>
              <a:r>
                <a:t>%</a:t>
              </a:r>
            </a:p>
          </p:txBody>
        </p:sp>
      </p:grpSp>
      <p:sp>
        <p:nvSpPr>
          <p:cNvPr id="1580" name="Do not seek praise.…"/>
          <p:cNvSpPr txBox="1"/>
          <p:nvPr/>
        </p:nvSpPr>
        <p:spPr>
          <a:xfrm>
            <a:off x="2540926" y="2284544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9" grpId="1" animBg="1" advAuto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0923330-A443-41D3-A8E4-E20527B615A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9625825-A1FD-4005-8F7F-B850294F11F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9A84475-C1A3-4713-B86B-80156E5C881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4AB91E-009A-48AD-9032-03CC17B1A4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5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  <p:sp>
        <p:nvSpPr>
          <p:cNvPr id="1587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588" name="Cubic"/>
          <p:cNvSpPr txBox="1"/>
          <p:nvPr/>
        </p:nvSpPr>
        <p:spPr>
          <a:xfrm>
            <a:off x="2540926" y="8763000"/>
            <a:ext cx="6492925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Cubic</a:t>
            </a:r>
          </a:p>
        </p:txBody>
      </p:sp>
      <p:sp>
        <p:nvSpPr>
          <p:cNvPr id="1589" name="Usage…"/>
          <p:cNvSpPr txBox="1"/>
          <p:nvPr/>
        </p:nvSpPr>
        <p:spPr>
          <a:xfrm>
            <a:off x="2540926" y="589519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590" name="Design…"/>
          <p:cNvSpPr txBox="1"/>
          <p:nvPr/>
        </p:nvSpPr>
        <p:spPr>
          <a:xfrm>
            <a:off x="7623175" y="589519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9" grpId="1" animBg="1" advAuto="0"/>
      <p:bldP spid="1590" grpId="2" animBg="1" advAuto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FB6BDC-6BD8-4C08-BB7C-15D2931B11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D5CA297-05BA-46D6-B4BB-E094F374FAE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44</a:t>
            </a:fld>
            <a:endParaRPr/>
          </a:p>
        </p:txBody>
      </p:sp>
      <p:sp>
        <p:nvSpPr>
          <p:cNvPr id="1593" name="Shape"/>
          <p:cNvSpPr/>
          <p:nvPr/>
        </p:nvSpPr>
        <p:spPr>
          <a:xfrm rot="1020000">
            <a:off x="14325863" y="2413000"/>
            <a:ext cx="6350001" cy="889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" y="831"/>
                </a:moveTo>
                <a:lnTo>
                  <a:pt x="20520" y="831"/>
                </a:lnTo>
                <a:lnTo>
                  <a:pt x="20520" y="20769"/>
                </a:lnTo>
                <a:lnTo>
                  <a:pt x="1080" y="20769"/>
                </a:lnTo>
                <a:lnTo>
                  <a:pt x="1080" y="831"/>
                </a:lnTo>
                <a:close/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AFD259B-2977-4E9F-85BD-FE43B3AF28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595" name="Shape"/>
          <p:cNvSpPr/>
          <p:nvPr/>
        </p:nvSpPr>
        <p:spPr>
          <a:xfrm>
            <a:off x="14325731" y="6251738"/>
            <a:ext cx="6350001" cy="4738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73" y="21600"/>
                </a:lnTo>
                <a:lnTo>
                  <a:pt x="17801" y="21600"/>
                </a:lnTo>
                <a:lnTo>
                  <a:pt x="21600" y="4950"/>
                </a:lnTo>
                <a:lnTo>
                  <a:pt x="21600" y="0"/>
                </a:lnTo>
                <a:close/>
                <a:moveTo>
                  <a:pt x="0" y="17919"/>
                </a:moveTo>
                <a:lnTo>
                  <a:pt x="0" y="19549"/>
                </a:lnTo>
                <a:lnTo>
                  <a:pt x="5006" y="21600"/>
                </a:lnTo>
                <a:lnTo>
                  <a:pt x="8986" y="21600"/>
                </a:lnTo>
                <a:lnTo>
                  <a:pt x="0" y="17919"/>
                </a:lnTo>
                <a:close/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96" name="Artistic"/>
          <p:cNvSpPr txBox="1"/>
          <p:nvPr/>
        </p:nvSpPr>
        <p:spPr>
          <a:xfrm>
            <a:off x="3463660" y="4480520"/>
            <a:ext cx="8422730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Artistic</a:t>
            </a:r>
          </a:p>
        </p:txBody>
      </p:sp>
      <p:sp>
        <p:nvSpPr>
          <p:cNvPr id="1597" name="Hello,"/>
          <p:cNvSpPr txBox="1"/>
          <p:nvPr/>
        </p:nvSpPr>
        <p:spPr>
          <a:xfrm>
            <a:off x="9224053" y="3388320"/>
            <a:ext cx="2662338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 algn="r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</a:t>
            </a:r>
          </a:p>
        </p:txBody>
      </p:sp>
      <p:sp>
        <p:nvSpPr>
          <p:cNvPr id="1598" name="Compellingly impact backend models and ethical. Energistically ancentivize…"/>
          <p:cNvSpPr txBox="1"/>
          <p:nvPr/>
        </p:nvSpPr>
        <p:spPr>
          <a:xfrm>
            <a:off x="2588414" y="8854479"/>
            <a:ext cx="929797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ancentivize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 total linkage. Intrinsicly maintain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real-time without multidisciplinary for change.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45</a:t>
            </a:fld>
            <a:endParaRPr/>
          </a:p>
        </p:txBody>
      </p:sp>
      <p:pic>
        <p:nvPicPr>
          <p:cNvPr id="16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83639" y="2295656"/>
            <a:ext cx="6453086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62B7A52-8374-4031-BF20-E2DBE3E6665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03" name="Black Pad…"/>
          <p:cNvSpPr txBox="1"/>
          <p:nvPr/>
        </p:nvSpPr>
        <p:spPr>
          <a:xfrm>
            <a:off x="2540926" y="2288248"/>
            <a:ext cx="483324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Black Pad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MockUp</a:t>
            </a:r>
          </a:p>
        </p:txBody>
      </p:sp>
      <p:sp>
        <p:nvSpPr>
          <p:cNvPr id="1604" name="Compellingly impact backend models and scenarios. Energistically  ancentivize premier…"/>
          <p:cNvSpPr txBox="1"/>
          <p:nvPr/>
        </p:nvSpPr>
        <p:spPr>
          <a:xfrm>
            <a:off x="2540926" y="6128808"/>
            <a:ext cx="10754867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 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linkage. Intrinsicly maintain real-time content without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catalysts for change. </a:t>
            </a:r>
          </a:p>
        </p:txBody>
      </p:sp>
      <p:sp>
        <p:nvSpPr>
          <p:cNvPr id="1605" name="Tittle Function 01…"/>
          <p:cNvSpPr txBox="1"/>
          <p:nvPr/>
        </p:nvSpPr>
        <p:spPr>
          <a:xfrm>
            <a:off x="2540926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06" name="Tittle Function 02…"/>
          <p:cNvSpPr txBox="1"/>
          <p:nvPr/>
        </p:nvSpPr>
        <p:spPr>
          <a:xfrm>
            <a:off x="8213592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over dir="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5" grpId="1" animBg="1" advAuto="0"/>
      <p:bldP spid="1606" grpId="2" animBg="1" advAuto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pic>
        <p:nvPicPr>
          <p:cNvPr id="16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7787" y="2288248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EA7513E-12D4-43FF-A6F7-421C430B3F4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11" name="Shape"/>
          <p:cNvSpPr/>
          <p:nvPr/>
        </p:nvSpPr>
        <p:spPr>
          <a:xfrm>
            <a:off x="15819425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2" name="Business Project…"/>
          <p:cNvSpPr txBox="1"/>
          <p:nvPr/>
        </p:nvSpPr>
        <p:spPr>
          <a:xfrm>
            <a:off x="17166311" y="811692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3" name="Shape"/>
          <p:cNvSpPr/>
          <p:nvPr/>
        </p:nvSpPr>
        <p:spPr>
          <a:xfrm>
            <a:off x="15819425" y="4506912"/>
            <a:ext cx="635001" cy="634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4" name="Marketing Key…"/>
          <p:cNvSpPr txBox="1"/>
          <p:nvPr/>
        </p:nvSpPr>
        <p:spPr>
          <a:xfrm>
            <a:off x="17166311" y="404967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5" name="Multipurpose Plan…"/>
          <p:cNvSpPr txBox="1"/>
          <p:nvPr/>
        </p:nvSpPr>
        <p:spPr>
          <a:xfrm>
            <a:off x="2540926" y="8116920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Multipurpose Plan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16" name="Shape"/>
          <p:cNvSpPr/>
          <p:nvPr/>
        </p:nvSpPr>
        <p:spPr>
          <a:xfrm>
            <a:off x="7987779" y="8631868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7" name="Shape"/>
          <p:cNvSpPr/>
          <p:nvPr/>
        </p:nvSpPr>
        <p:spPr>
          <a:xfrm>
            <a:off x="7987779" y="4535765"/>
            <a:ext cx="635001" cy="5772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18" name="Business Support…"/>
          <p:cNvSpPr txBox="1"/>
          <p:nvPr/>
        </p:nvSpPr>
        <p:spPr>
          <a:xfrm>
            <a:off x="2540926" y="404967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Support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47</a:t>
            </a:fld>
            <a:endParaRPr/>
          </a:p>
        </p:txBody>
      </p:sp>
      <p:pic>
        <p:nvPicPr>
          <p:cNvPr id="16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92000" y="513291"/>
            <a:ext cx="4348425" cy="9139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447697" y="4066513"/>
            <a:ext cx="4389028" cy="913950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F6516E0-382B-442D-9232-34CEFC4B95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896C9B-D7A1-4461-BF5D-0A72EEBAE6C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graphicFrame>
        <p:nvGraphicFramePr>
          <p:cNvPr id="1625" name="2D Pie Chart"/>
          <p:cNvGraphicFramePr/>
          <p:nvPr/>
        </p:nvGraphicFramePr>
        <p:xfrm>
          <a:off x="2540926" y="8260159"/>
          <a:ext cx="3175001" cy="3175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6" name="Circle"/>
          <p:cNvSpPr/>
          <p:nvPr/>
        </p:nvSpPr>
        <p:spPr>
          <a:xfrm>
            <a:off x="2667926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27" name="8.5"/>
          <p:cNvSpPr txBox="1"/>
          <p:nvPr/>
        </p:nvSpPr>
        <p:spPr>
          <a:xfrm>
            <a:off x="3604030" y="9174559"/>
            <a:ext cx="1048793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  <p:graphicFrame>
        <p:nvGraphicFramePr>
          <p:cNvPr id="1628" name="2D Pie Chart"/>
          <p:cNvGraphicFramePr/>
          <p:nvPr/>
        </p:nvGraphicFramePr>
        <p:xfrm>
          <a:off x="7028308" y="8260159"/>
          <a:ext cx="3175001" cy="3175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629" name="Circle"/>
          <p:cNvSpPr/>
          <p:nvPr/>
        </p:nvSpPr>
        <p:spPr>
          <a:xfrm>
            <a:off x="7155308" y="8387159"/>
            <a:ext cx="2921001" cy="2921001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30" name="6.3"/>
          <p:cNvSpPr txBox="1"/>
          <p:nvPr/>
        </p:nvSpPr>
        <p:spPr>
          <a:xfrm>
            <a:off x="8091413" y="9174559"/>
            <a:ext cx="104879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6</a:t>
            </a:r>
            <a:r>
              <a:rPr sz="4000"/>
              <a:t>.3</a:t>
            </a:r>
          </a:p>
        </p:txBody>
      </p:sp>
      <p:sp>
        <p:nvSpPr>
          <p:cNvPr id="1631" name="If I had asked people…"/>
          <p:cNvSpPr txBox="1"/>
          <p:nvPr/>
        </p:nvSpPr>
        <p:spPr>
          <a:xfrm>
            <a:off x="25409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632" name="Compellingly impact backend models and scenarios. Energistically…"/>
          <p:cNvSpPr txBox="1"/>
          <p:nvPr/>
        </p:nvSpPr>
        <p:spPr>
          <a:xfrm>
            <a:off x="2540926" y="5937250"/>
            <a:ext cx="8224305" cy="920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ancentivize premier synergy rather than customized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1" grpId="1" animBg="1" advAuto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48</a:t>
            </a:fld>
            <a:endParaRPr/>
          </a:p>
        </p:txBody>
      </p:sp>
      <p:pic>
        <p:nvPicPr>
          <p:cNvPr id="16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06799" y="5193109"/>
            <a:ext cx="10829926" cy="624205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DB9BFA7-A5EE-4EDF-813F-13570BF249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37" name="Device"/>
          <p:cNvSpPr txBox="1"/>
          <p:nvPr/>
        </p:nvSpPr>
        <p:spPr>
          <a:xfrm>
            <a:off x="2464726" y="5181600"/>
            <a:ext cx="7641382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Device</a:t>
            </a:r>
          </a:p>
        </p:txBody>
      </p:sp>
      <p:sp>
        <p:nvSpPr>
          <p:cNvPr id="1638" name="If I had asked people…"/>
          <p:cNvSpPr txBox="1"/>
          <p:nvPr/>
        </p:nvSpPr>
        <p:spPr>
          <a:xfrm>
            <a:off x="2553626" y="2288248"/>
            <a:ext cx="675511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 would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have said faster horses.</a:t>
            </a:r>
          </a:p>
        </p:txBody>
      </p:sp>
      <p:sp>
        <p:nvSpPr>
          <p:cNvPr id="1639" name="Design…"/>
          <p:cNvSpPr txBox="1"/>
          <p:nvPr/>
        </p:nvSpPr>
        <p:spPr>
          <a:xfrm>
            <a:off x="2540926" y="9301559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" grpId="1" animBg="1" advAuto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49</a:t>
            </a:fld>
            <a:endParaRPr/>
          </a:p>
        </p:txBody>
      </p:sp>
      <p:pic>
        <p:nvPicPr>
          <p:cNvPr id="164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7331" y="5914719"/>
            <a:ext cx="9577936" cy="552044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17654B2-56B3-40EE-A8E9-BB5698B6215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44" name="80"/>
          <p:cNvSpPr txBox="1"/>
          <p:nvPr/>
        </p:nvSpPr>
        <p:spPr>
          <a:xfrm>
            <a:off x="13728112" y="2545159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</a:t>
            </a:r>
          </a:p>
        </p:txBody>
      </p:sp>
      <p:sp>
        <p:nvSpPr>
          <p:cNvPr id="1645" name="Design Usage…"/>
          <p:cNvSpPr txBox="1"/>
          <p:nvPr/>
        </p:nvSpPr>
        <p:spPr>
          <a:xfrm>
            <a:off x="17166311" y="34468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 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46" name="67"/>
          <p:cNvSpPr txBox="1"/>
          <p:nvPr/>
        </p:nvSpPr>
        <p:spPr>
          <a:xfrm>
            <a:off x="13728112" y="7540493"/>
            <a:ext cx="2954537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67</a:t>
            </a:r>
          </a:p>
        </p:txBody>
      </p:sp>
      <p:sp>
        <p:nvSpPr>
          <p:cNvPr id="1647" name="Marketing Usage…"/>
          <p:cNvSpPr txBox="1"/>
          <p:nvPr/>
        </p:nvSpPr>
        <p:spPr>
          <a:xfrm>
            <a:off x="17166311" y="844219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48" name="Styles come and go.…"/>
          <p:cNvSpPr txBox="1"/>
          <p:nvPr/>
        </p:nvSpPr>
        <p:spPr>
          <a:xfrm>
            <a:off x="2540926" y="2288248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5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4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4" grpId="1" animBg="1" advAuto="0"/>
      <p:bldP spid="1645" grpId="2" animBg="1" advAuto="0"/>
      <p:bldP spid="1646" grpId="3" animBg="1" advAuto="0"/>
      <p:bldP spid="1647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219" name="Rectangle"/>
          <p:cNvSpPr/>
          <p:nvPr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4344E38-B97D-42F8-BCA6-7891703C61C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20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21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223" name="Styles come and go.…"/>
          <p:cNvSpPr txBox="1"/>
          <p:nvPr/>
        </p:nvSpPr>
        <p:spPr>
          <a:xfrm>
            <a:off x="15160493" y="7446132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24" name="Center"/>
          <p:cNvSpPr txBox="1"/>
          <p:nvPr/>
        </p:nvSpPr>
        <p:spPr>
          <a:xfrm>
            <a:off x="14218907" y="2288248"/>
            <a:ext cx="7617818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Center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3" grpId="1" animBg="1" advAuto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50</a:t>
            </a:fld>
            <a:endParaRPr/>
          </a:p>
        </p:txBody>
      </p:sp>
      <p:pic>
        <p:nvPicPr>
          <p:cNvPr id="16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5457" y="2288248"/>
            <a:ext cx="6453086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D4961FF-4311-42F2-811A-385EDCF2D02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53" name="Shape"/>
          <p:cNvSpPr/>
          <p:nvPr/>
        </p:nvSpPr>
        <p:spPr>
          <a:xfrm>
            <a:off x="17166311" y="7803954"/>
            <a:ext cx="635001" cy="5195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54" name="Business Project…"/>
          <p:cNvSpPr txBox="1"/>
          <p:nvPr/>
        </p:nvSpPr>
        <p:spPr>
          <a:xfrm>
            <a:off x="17166311" y="8762207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Business Project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55" name="Shape"/>
          <p:cNvSpPr/>
          <p:nvPr/>
        </p:nvSpPr>
        <p:spPr>
          <a:xfrm>
            <a:off x="17166311" y="3404392"/>
            <a:ext cx="635001" cy="634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56" name="Marketing Key…"/>
          <p:cNvSpPr txBox="1"/>
          <p:nvPr/>
        </p:nvSpPr>
        <p:spPr>
          <a:xfrm>
            <a:off x="17166311" y="4478073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57" name="Black Pad…"/>
          <p:cNvSpPr txBox="1"/>
          <p:nvPr/>
        </p:nvSpPr>
        <p:spPr>
          <a:xfrm>
            <a:off x="2540926" y="2288248"/>
            <a:ext cx="4833244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Black Pad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MockUp</a:t>
            </a:r>
          </a:p>
        </p:txBody>
      </p:sp>
      <p:sp>
        <p:nvSpPr>
          <p:cNvPr id="1658" name="Compellingly impact backend models and…"/>
          <p:cNvSpPr txBox="1"/>
          <p:nvPr/>
        </p:nvSpPr>
        <p:spPr>
          <a:xfrm>
            <a:off x="2540926" y="6128808"/>
            <a:ext cx="550001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ancentivize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linkage.</a:t>
            </a:r>
          </a:p>
        </p:txBody>
      </p:sp>
      <p:sp>
        <p:nvSpPr>
          <p:cNvPr id="1659" name="Design…"/>
          <p:cNvSpPr txBox="1"/>
          <p:nvPr/>
        </p:nvSpPr>
        <p:spPr>
          <a:xfrm>
            <a:off x="2540926" y="9301559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90%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9" grpId="1" animBg="1" advAuto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51</a:t>
            </a:fld>
            <a:endParaRPr/>
          </a:p>
        </p:txBody>
      </p:sp>
      <p:sp>
        <p:nvSpPr>
          <p:cNvPr id="1662" name="App"/>
          <p:cNvSpPr txBox="1"/>
          <p:nvPr/>
        </p:nvSpPr>
        <p:spPr>
          <a:xfrm>
            <a:off x="2540926" y="8074951"/>
            <a:ext cx="4420494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App</a:t>
            </a:r>
          </a:p>
        </p:txBody>
      </p:sp>
      <p:pic>
        <p:nvPicPr>
          <p:cNvPr id="16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17787" y="2288248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CF41AEB-250B-4664-B0CB-AB7250F9ADC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65" name="Support…"/>
          <p:cNvSpPr txBox="1"/>
          <p:nvPr/>
        </p:nvSpPr>
        <p:spPr>
          <a:xfrm>
            <a:off x="17166311" y="9397205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6" name="Design…"/>
          <p:cNvSpPr txBox="1"/>
          <p:nvPr/>
        </p:nvSpPr>
        <p:spPr>
          <a:xfrm>
            <a:off x="17166311" y="6452870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7" name="Usage…"/>
          <p:cNvSpPr txBox="1"/>
          <p:nvPr/>
        </p:nvSpPr>
        <p:spPr>
          <a:xfrm>
            <a:off x="17166311" y="3508534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68" name="Line"/>
          <p:cNvSpPr/>
          <p:nvPr/>
        </p:nvSpPr>
        <p:spPr>
          <a:xfrm>
            <a:off x="14366211" y="4295934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69" name="Line"/>
          <p:cNvSpPr/>
          <p:nvPr/>
        </p:nvSpPr>
        <p:spPr>
          <a:xfrm>
            <a:off x="14366211" y="7240270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70" name="Line"/>
          <p:cNvSpPr/>
          <p:nvPr/>
        </p:nvSpPr>
        <p:spPr>
          <a:xfrm>
            <a:off x="14366211" y="10171905"/>
            <a:ext cx="2059236" cy="1"/>
          </a:xfrm>
          <a:prstGeom prst="line">
            <a:avLst/>
          </a:prstGeom>
          <a:ln w="25400">
            <a:solidFill>
              <a:srgbClr val="2C2E3C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71" name="If I had asked people…"/>
          <p:cNvSpPr txBox="1"/>
          <p:nvPr/>
        </p:nvSpPr>
        <p:spPr>
          <a:xfrm>
            <a:off x="2540926" y="3508534"/>
            <a:ext cx="5283449" cy="309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what they wanted,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16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5" grpId="3" animBg="1" advAuto="0"/>
      <p:bldP spid="1666" grpId="2" animBg="1" advAuto="0"/>
      <p:bldP spid="1667" grpId="1" animBg="1" advAuto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99907" y="2295656"/>
            <a:ext cx="4348425" cy="913950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6EB6506-8787-4B8C-B1D2-E395278A45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E3CF7-F2B3-4F8E-AFAB-7C09EC25A26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4CEFC3-70C0-4BCF-8FA8-489424032A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936CBA-AE6C-45DA-93B7-6BF1312A45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6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52</a:t>
            </a:fld>
            <a:endParaRPr/>
          </a:p>
        </p:txBody>
      </p:sp>
      <p:sp>
        <p:nvSpPr>
          <p:cNvPr id="1679" name="App…"/>
          <p:cNvSpPr txBox="1"/>
          <p:nvPr/>
        </p:nvSpPr>
        <p:spPr>
          <a:xfrm>
            <a:off x="2540926" y="2288248"/>
            <a:ext cx="4141193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App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Interface</a:t>
            </a:r>
          </a:p>
        </p:txBody>
      </p:sp>
      <p:sp>
        <p:nvSpPr>
          <p:cNvPr id="1680" name="Tittle Function 02…"/>
          <p:cNvSpPr txBox="1"/>
          <p:nvPr/>
        </p:nvSpPr>
        <p:spPr>
          <a:xfrm>
            <a:off x="2540926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81" name="Tittle Function 01…"/>
          <p:cNvSpPr txBox="1"/>
          <p:nvPr/>
        </p:nvSpPr>
        <p:spPr>
          <a:xfrm>
            <a:off x="2540926" y="71425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0" grpId="2" animBg="1" advAuto="0"/>
      <p:bldP spid="1681" grpId="1" animBg="1" advAuto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53</a:t>
            </a:fld>
            <a:endParaRPr/>
          </a:p>
        </p:txBody>
      </p:sp>
      <p:pic>
        <p:nvPicPr>
          <p:cNvPr id="168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07549" y="-2503885"/>
            <a:ext cx="9841876" cy="13939045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7942F5C-795B-4B41-A21E-2CA49B05946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86" name="If I had asked people what they…"/>
          <p:cNvSpPr txBox="1"/>
          <p:nvPr/>
        </p:nvSpPr>
        <p:spPr>
          <a:xfrm>
            <a:off x="2540926" y="2288248"/>
            <a:ext cx="7033171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wanted, they would have said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faster horses.</a:t>
            </a:r>
          </a:p>
        </p:txBody>
      </p:sp>
      <p:graphicFrame>
        <p:nvGraphicFramePr>
          <p:cNvPr id="1687" name="2D Column Chart"/>
          <p:cNvGraphicFramePr/>
          <p:nvPr/>
        </p:nvGraphicFramePr>
        <p:xfrm>
          <a:off x="2403694" y="7386305"/>
          <a:ext cx="7183639" cy="4048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88" name="8.5"/>
          <p:cNvSpPr txBox="1"/>
          <p:nvPr/>
        </p:nvSpPr>
        <p:spPr>
          <a:xfrm>
            <a:off x="2540926" y="5502122"/>
            <a:ext cx="1048792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checker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00"/>
                                        <p:tgtEl>
                                          <p:spTgt spid="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7" grpId="1" animBg="1" advAuto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Rectangle"/>
          <p:cNvSpPr/>
          <p:nvPr/>
        </p:nvSpPr>
        <p:spPr>
          <a:xfrm>
            <a:off x="0" y="-1"/>
            <a:ext cx="12192000" cy="13716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91" name="Device"/>
          <p:cNvSpPr txBox="1"/>
          <p:nvPr/>
        </p:nvSpPr>
        <p:spPr>
          <a:xfrm>
            <a:off x="2413926" y="8082359"/>
            <a:ext cx="764138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Device</a:t>
            </a:r>
          </a:p>
        </p:txBody>
      </p:sp>
      <p:pic>
        <p:nvPicPr>
          <p:cNvPr id="16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1700" y="3746500"/>
            <a:ext cx="9880600" cy="6223000"/>
          </a:xfrm>
          <a:prstGeom prst="rect">
            <a:avLst/>
          </a:prstGeom>
          <a:ln w="12700">
            <a:miter lim="400000"/>
          </a:ln>
          <a:effectLst>
            <a:outerShdw blurRad="304800" dist="29095" dir="3049682" rotWithShape="0">
              <a:srgbClr val="000000">
                <a:alpha val="40000"/>
              </a:srgbClr>
            </a:outerShdw>
          </a:effectLst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30A92A6-ADA0-4B11-8379-5DCB67507E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69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54</a:t>
            </a:fld>
            <a:endParaRPr/>
          </a:p>
        </p:txBody>
      </p:sp>
      <p:sp>
        <p:nvSpPr>
          <p:cNvPr id="1695" name="Line"/>
          <p:cNvSpPr/>
          <p:nvPr/>
        </p:nvSpPr>
        <p:spPr>
          <a:xfrm>
            <a:off x="-3" y="1447800"/>
            <a:ext cx="1473700" cy="0"/>
          </a:xfrm>
          <a:prstGeom prst="line">
            <a:avLst/>
          </a:prstGeom>
          <a:ln w="25400">
            <a:solidFill>
              <a:srgbClr val="F7F9FF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96" name="RUNDO"/>
          <p:cNvSpPr txBox="1"/>
          <p:nvPr/>
        </p:nvSpPr>
        <p:spPr>
          <a:xfrm>
            <a:off x="512564" y="632420"/>
            <a:ext cx="961133" cy="36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2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RUNDO</a:t>
            </a:r>
          </a:p>
        </p:txBody>
      </p:sp>
      <p:sp>
        <p:nvSpPr>
          <p:cNvPr id="1697" name="Support…"/>
          <p:cNvSpPr txBox="1"/>
          <p:nvPr/>
        </p:nvSpPr>
        <p:spPr>
          <a:xfrm>
            <a:off x="18088550" y="9126589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Support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98" name="Design…"/>
          <p:cNvSpPr txBox="1"/>
          <p:nvPr/>
        </p:nvSpPr>
        <p:spPr>
          <a:xfrm>
            <a:off x="18088550" y="6182254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699" name="Usage…"/>
          <p:cNvSpPr txBox="1"/>
          <p:nvPr/>
        </p:nvSpPr>
        <p:spPr>
          <a:xfrm>
            <a:off x="18088550" y="3237918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Usage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00" name="Compellingly impact backend…"/>
          <p:cNvSpPr txBox="1"/>
          <p:nvPr/>
        </p:nvSpPr>
        <p:spPr>
          <a:xfrm>
            <a:off x="2540926" y="2317168"/>
            <a:ext cx="3727847" cy="257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models and ethical scenarios.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premier synergy rather than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customized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99">
        <p14:warp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300"/>
                            </p:stCondLst>
                            <p:childTnLst>
                              <p:par>
                                <p:cTn id="15" presetID="23" presetClass="entr" presetSubtype="32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7" grpId="3" animBg="1" advAuto="0"/>
      <p:bldP spid="1698" grpId="2" animBg="1" advAuto="0"/>
      <p:bldP spid="1699" grpId="1" animBg="1" advAuto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5A26A93-6569-4051-8A50-55E435ABDC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51D32-790D-4267-9CBC-08F94628F2B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B90D693-CF4F-4892-81ED-3E4F4D8DA1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1825"/>
            <a:ext cx="333375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55</a:t>
            </a:fld>
            <a:endParaRPr/>
          </a:p>
        </p:txBody>
      </p:sp>
      <p:sp>
        <p:nvSpPr>
          <p:cNvPr id="1706" name="Square"/>
          <p:cNvSpPr/>
          <p:nvPr/>
        </p:nvSpPr>
        <p:spPr>
          <a:xfrm>
            <a:off x="4572000" y="4572000"/>
            <a:ext cx="4572000" cy="457200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07" name="Chart"/>
          <p:cNvSpPr txBox="1"/>
          <p:nvPr/>
        </p:nvSpPr>
        <p:spPr>
          <a:xfrm>
            <a:off x="5592564" y="6184900"/>
            <a:ext cx="2530872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Chart</a:t>
            </a:r>
          </a:p>
        </p:txBody>
      </p:sp>
      <p:graphicFrame>
        <p:nvGraphicFramePr>
          <p:cNvPr id="1708" name="2D Column Chart"/>
          <p:cNvGraphicFramePr/>
          <p:nvPr/>
        </p:nvGraphicFramePr>
        <p:xfrm>
          <a:off x="11513822" y="6254292"/>
          <a:ext cx="10322903" cy="51757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09" name="If I had asked people what…"/>
          <p:cNvSpPr txBox="1"/>
          <p:nvPr/>
        </p:nvSpPr>
        <p:spPr>
          <a:xfrm>
            <a:off x="11513822" y="2286000"/>
            <a:ext cx="6705254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8" grpId="2" animBg="1" advAuto="0"/>
      <p:bldP spid="1709" grpId="1" animBg="1" advAuto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56</a:t>
            </a:fld>
            <a:endParaRPr/>
          </a:p>
        </p:txBody>
      </p:sp>
      <p:graphicFrame>
        <p:nvGraphicFramePr>
          <p:cNvPr id="1712" name="2D Column Chart"/>
          <p:cNvGraphicFramePr/>
          <p:nvPr/>
        </p:nvGraphicFramePr>
        <p:xfrm>
          <a:off x="11918278" y="5448339"/>
          <a:ext cx="9918447" cy="59868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13" name="Data Chart…"/>
          <p:cNvSpPr txBox="1"/>
          <p:nvPr/>
        </p:nvSpPr>
        <p:spPr>
          <a:xfrm>
            <a:off x="2540926" y="228824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14" name="Styles come and go.…"/>
          <p:cNvSpPr txBox="1"/>
          <p:nvPr/>
        </p:nvSpPr>
        <p:spPr>
          <a:xfrm>
            <a:off x="2540926" y="615320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715" name="80m"/>
          <p:cNvSpPr txBox="1"/>
          <p:nvPr/>
        </p:nvSpPr>
        <p:spPr>
          <a:xfrm>
            <a:off x="2540926" y="9614310"/>
            <a:ext cx="103515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80m</a:t>
            </a:r>
          </a:p>
        </p:txBody>
      </p:sp>
      <p:sp>
        <p:nvSpPr>
          <p:cNvPr id="1716" name="75k"/>
          <p:cNvSpPr txBox="1"/>
          <p:nvPr/>
        </p:nvSpPr>
        <p:spPr>
          <a:xfrm>
            <a:off x="5229266" y="9614310"/>
            <a:ext cx="867719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75k</a:t>
            </a:r>
          </a:p>
        </p:txBody>
      </p:sp>
      <p:sp>
        <p:nvSpPr>
          <p:cNvPr id="1717" name="95%"/>
          <p:cNvSpPr txBox="1"/>
          <p:nvPr/>
        </p:nvSpPr>
        <p:spPr>
          <a:xfrm>
            <a:off x="7750175" y="9614310"/>
            <a:ext cx="970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r>
              <a:t>95%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32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2" grpId="2" animBg="1" advAuto="0"/>
      <p:bldP spid="1714" grpId="1" animBg="1" advAuto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57</a:t>
            </a:fld>
            <a:endParaRPr/>
          </a:p>
        </p:txBody>
      </p:sp>
      <p:graphicFrame>
        <p:nvGraphicFramePr>
          <p:cNvPr id="1720" name="2D Pie Chart"/>
          <p:cNvGraphicFramePr/>
          <p:nvPr/>
        </p:nvGraphicFramePr>
        <p:xfrm>
          <a:off x="3873425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21" name="Circle"/>
          <p:cNvSpPr/>
          <p:nvPr/>
        </p:nvSpPr>
        <p:spPr>
          <a:xfrm>
            <a:off x="4000425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2" name="8.5"/>
          <p:cNvSpPr txBox="1"/>
          <p:nvPr/>
        </p:nvSpPr>
        <p:spPr>
          <a:xfrm>
            <a:off x="4936529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8</a:t>
            </a:r>
            <a:r>
              <a:rPr sz="4000"/>
              <a:t>.5</a:t>
            </a:r>
          </a:p>
        </p:txBody>
      </p:sp>
      <p:graphicFrame>
        <p:nvGraphicFramePr>
          <p:cNvPr id="1723" name="2D Pie Chart"/>
          <p:cNvGraphicFramePr/>
          <p:nvPr/>
        </p:nvGraphicFramePr>
        <p:xfrm>
          <a:off x="8360808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24" name="Circle"/>
          <p:cNvSpPr/>
          <p:nvPr/>
        </p:nvSpPr>
        <p:spPr>
          <a:xfrm>
            <a:off x="8487808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5" name="6.3"/>
          <p:cNvSpPr txBox="1"/>
          <p:nvPr/>
        </p:nvSpPr>
        <p:spPr>
          <a:xfrm>
            <a:off x="9423912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6</a:t>
            </a:r>
            <a:r>
              <a:rPr sz="4000"/>
              <a:t>.3</a:t>
            </a:r>
          </a:p>
        </p:txBody>
      </p:sp>
      <p:graphicFrame>
        <p:nvGraphicFramePr>
          <p:cNvPr id="1726" name="2D Pie Chart"/>
          <p:cNvGraphicFramePr/>
          <p:nvPr/>
        </p:nvGraphicFramePr>
        <p:xfrm>
          <a:off x="12848190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27" name="Circle"/>
          <p:cNvSpPr/>
          <p:nvPr/>
        </p:nvSpPr>
        <p:spPr>
          <a:xfrm>
            <a:off x="12975190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28" name="3.5"/>
          <p:cNvSpPr txBox="1"/>
          <p:nvPr/>
        </p:nvSpPr>
        <p:spPr>
          <a:xfrm>
            <a:off x="13911295" y="6184900"/>
            <a:ext cx="1048792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3</a:t>
            </a:r>
            <a:r>
              <a:rPr sz="4000"/>
              <a:t>.5</a:t>
            </a:r>
          </a:p>
        </p:txBody>
      </p:sp>
      <p:graphicFrame>
        <p:nvGraphicFramePr>
          <p:cNvPr id="1729" name="2D Pie Chart"/>
          <p:cNvGraphicFramePr/>
          <p:nvPr/>
        </p:nvGraphicFramePr>
        <p:xfrm>
          <a:off x="17335574" y="5270500"/>
          <a:ext cx="3175001" cy="317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30" name="Circle"/>
          <p:cNvSpPr/>
          <p:nvPr/>
        </p:nvSpPr>
        <p:spPr>
          <a:xfrm>
            <a:off x="17462574" y="5397500"/>
            <a:ext cx="2921001" cy="2921000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31" name="9.5"/>
          <p:cNvSpPr txBox="1"/>
          <p:nvPr/>
        </p:nvSpPr>
        <p:spPr>
          <a:xfrm>
            <a:off x="18398678" y="6184900"/>
            <a:ext cx="1048793" cy="1346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9</a:t>
            </a:r>
            <a:r>
              <a:rPr sz="4000"/>
              <a:t>.5</a:t>
            </a:r>
          </a:p>
        </p:txBody>
      </p:sp>
      <p:sp>
        <p:nvSpPr>
          <p:cNvPr id="1732" name="If I had asked people what they wanted, they…"/>
          <p:cNvSpPr txBox="1"/>
          <p:nvPr/>
        </p:nvSpPr>
        <p:spPr>
          <a:xfrm>
            <a:off x="7197303" y="9954339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733" name="Circle Analysis"/>
          <p:cNvSpPr txBox="1"/>
          <p:nvPr/>
        </p:nvSpPr>
        <p:spPr>
          <a:xfrm>
            <a:off x="8818413" y="2288248"/>
            <a:ext cx="674717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Circle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2" grpId="1" animBg="1" advAuto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58</a:t>
            </a:fld>
            <a:endParaRPr/>
          </a:p>
        </p:txBody>
      </p:sp>
      <p:grpSp>
        <p:nvGrpSpPr>
          <p:cNvPr id="1739" name="Group"/>
          <p:cNvGrpSpPr/>
          <p:nvPr/>
        </p:nvGrpSpPr>
        <p:grpSpPr>
          <a:xfrm>
            <a:off x="3887672" y="5170917"/>
            <a:ext cx="3807024" cy="3807024"/>
            <a:chOff x="0" y="0"/>
            <a:chExt cx="3807023" cy="3807023"/>
          </a:xfrm>
        </p:grpSpPr>
        <p:graphicFrame>
          <p:nvGraphicFramePr>
            <p:cNvPr id="1736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737" name="Circle"/>
            <p:cNvSpPr/>
            <p:nvPr/>
          </p:nvSpPr>
          <p:spPr>
            <a:xfrm>
              <a:off x="220760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38" name="Shape"/>
            <p:cNvSpPr/>
            <p:nvPr/>
          </p:nvSpPr>
          <p:spPr>
            <a:xfrm>
              <a:off x="1522510" y="1591809"/>
              <a:ext cx="762001" cy="623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55" y="3600"/>
                  </a:moveTo>
                  <a:lnTo>
                    <a:pt x="19145" y="3600"/>
                  </a:lnTo>
                  <a:cubicBezTo>
                    <a:pt x="19417" y="3600"/>
                    <a:pt x="19636" y="3332"/>
                    <a:pt x="19636" y="3000"/>
                  </a:cubicBezTo>
                  <a:cubicBezTo>
                    <a:pt x="19636" y="2669"/>
                    <a:pt x="19417" y="2400"/>
                    <a:pt x="19145" y="2400"/>
                  </a:cubicBezTo>
                  <a:lnTo>
                    <a:pt x="2455" y="2400"/>
                  </a:lnTo>
                  <a:cubicBezTo>
                    <a:pt x="2183" y="2400"/>
                    <a:pt x="1964" y="2669"/>
                    <a:pt x="1964" y="3000"/>
                  </a:cubicBezTo>
                  <a:cubicBezTo>
                    <a:pt x="1964" y="3332"/>
                    <a:pt x="2183" y="3600"/>
                    <a:pt x="2455" y="3600"/>
                  </a:cubicBezTo>
                  <a:moveTo>
                    <a:pt x="20618" y="20400"/>
                  </a:moveTo>
                  <a:lnTo>
                    <a:pt x="982" y="20400"/>
                  </a:lnTo>
                  <a:lnTo>
                    <a:pt x="982" y="6000"/>
                  </a:lnTo>
                  <a:lnTo>
                    <a:pt x="20618" y="6000"/>
                  </a:lnTo>
                  <a:cubicBezTo>
                    <a:pt x="20618" y="6000"/>
                    <a:pt x="20618" y="20400"/>
                    <a:pt x="20618" y="20400"/>
                  </a:cubicBezTo>
                  <a:close/>
                  <a:moveTo>
                    <a:pt x="20618" y="4800"/>
                  </a:moveTo>
                  <a:lnTo>
                    <a:pt x="982" y="4800"/>
                  </a:lnTo>
                  <a:cubicBezTo>
                    <a:pt x="439" y="4800"/>
                    <a:pt x="0" y="5338"/>
                    <a:pt x="0" y="6000"/>
                  </a:cubicBezTo>
                  <a:lnTo>
                    <a:pt x="0" y="20400"/>
                  </a:lnTo>
                  <a:cubicBezTo>
                    <a:pt x="0" y="21062"/>
                    <a:pt x="439" y="21600"/>
                    <a:pt x="982" y="21600"/>
                  </a:cubicBezTo>
                  <a:lnTo>
                    <a:pt x="20618" y="21600"/>
                  </a:lnTo>
                  <a:cubicBezTo>
                    <a:pt x="21160" y="21600"/>
                    <a:pt x="21600" y="21062"/>
                    <a:pt x="21600" y="20400"/>
                  </a:cubicBezTo>
                  <a:lnTo>
                    <a:pt x="21600" y="6000"/>
                  </a:lnTo>
                  <a:cubicBezTo>
                    <a:pt x="21600" y="5338"/>
                    <a:pt x="21160" y="4800"/>
                    <a:pt x="20618" y="4800"/>
                  </a:cubicBezTo>
                  <a:moveTo>
                    <a:pt x="4418" y="1200"/>
                  </a:moveTo>
                  <a:lnTo>
                    <a:pt x="17182" y="1200"/>
                  </a:lnTo>
                  <a:cubicBezTo>
                    <a:pt x="17453" y="1200"/>
                    <a:pt x="17673" y="932"/>
                    <a:pt x="17673" y="600"/>
                  </a:cubicBezTo>
                  <a:cubicBezTo>
                    <a:pt x="17673" y="269"/>
                    <a:pt x="17453" y="0"/>
                    <a:pt x="17182" y="0"/>
                  </a:cubicBezTo>
                  <a:lnTo>
                    <a:pt x="4418" y="0"/>
                  </a:lnTo>
                  <a:cubicBezTo>
                    <a:pt x="4147" y="0"/>
                    <a:pt x="3927" y="269"/>
                    <a:pt x="3927" y="600"/>
                  </a:cubicBezTo>
                  <a:cubicBezTo>
                    <a:pt x="3927" y="932"/>
                    <a:pt x="4147" y="1200"/>
                    <a:pt x="4418" y="1200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743" name="Group"/>
          <p:cNvGrpSpPr/>
          <p:nvPr/>
        </p:nvGrpSpPr>
        <p:grpSpPr>
          <a:xfrm>
            <a:off x="16689305" y="5170917"/>
            <a:ext cx="3807024" cy="3807024"/>
            <a:chOff x="0" y="0"/>
            <a:chExt cx="3807023" cy="3807023"/>
          </a:xfrm>
        </p:grpSpPr>
        <p:graphicFrame>
          <p:nvGraphicFramePr>
            <p:cNvPr id="1740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741" name="Circle"/>
            <p:cNvSpPr/>
            <p:nvPr/>
          </p:nvSpPr>
          <p:spPr>
            <a:xfrm>
              <a:off x="220761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2" name="Shape"/>
            <p:cNvSpPr/>
            <p:nvPr/>
          </p:nvSpPr>
          <p:spPr>
            <a:xfrm>
              <a:off x="1522511" y="1591809"/>
              <a:ext cx="762001" cy="6234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747" name="Group"/>
          <p:cNvGrpSpPr/>
          <p:nvPr/>
        </p:nvGrpSpPr>
        <p:grpSpPr>
          <a:xfrm>
            <a:off x="10288488" y="5170917"/>
            <a:ext cx="3807024" cy="3807024"/>
            <a:chOff x="0" y="0"/>
            <a:chExt cx="3807023" cy="3807023"/>
          </a:xfrm>
        </p:grpSpPr>
        <p:graphicFrame>
          <p:nvGraphicFramePr>
            <p:cNvPr id="1744" name="2D Pie Chart"/>
            <p:cNvGraphicFramePr/>
            <p:nvPr/>
          </p:nvGraphicFramePr>
          <p:xfrm>
            <a:off x="0" y="0"/>
            <a:ext cx="3807024" cy="380702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745" name="Circle"/>
            <p:cNvSpPr/>
            <p:nvPr/>
          </p:nvSpPr>
          <p:spPr>
            <a:xfrm>
              <a:off x="220761" y="220761"/>
              <a:ext cx="3365501" cy="3365501"/>
            </a:xfrm>
            <a:prstGeom prst="ellipse">
              <a:avLst/>
            </a:prstGeom>
            <a:solidFill>
              <a:srgbClr val="F7F9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sp>
          <p:nvSpPr>
            <p:cNvPr id="1746" name="Shape"/>
            <p:cNvSpPr/>
            <p:nvPr/>
          </p:nvSpPr>
          <p:spPr>
            <a:xfrm>
              <a:off x="1522511" y="1522540"/>
              <a:ext cx="762001" cy="7619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579" y="17044"/>
                  </a:moveTo>
                  <a:cubicBezTo>
                    <a:pt x="9428" y="17174"/>
                    <a:pt x="9252" y="17274"/>
                    <a:pt x="9050" y="17344"/>
                  </a:cubicBezTo>
                  <a:cubicBezTo>
                    <a:pt x="8849" y="17415"/>
                    <a:pt x="8636" y="17450"/>
                    <a:pt x="8413" y="17450"/>
                  </a:cubicBezTo>
                  <a:cubicBezTo>
                    <a:pt x="7887" y="17450"/>
                    <a:pt x="7488" y="17288"/>
                    <a:pt x="7214" y="16966"/>
                  </a:cubicBezTo>
                  <a:cubicBezTo>
                    <a:pt x="6941" y="16644"/>
                    <a:pt x="6797" y="16226"/>
                    <a:pt x="6782" y="15715"/>
                  </a:cubicBezTo>
                  <a:lnTo>
                    <a:pt x="5864" y="15715"/>
                  </a:lnTo>
                  <a:cubicBezTo>
                    <a:pt x="5857" y="16122"/>
                    <a:pt x="5913" y="16486"/>
                    <a:pt x="6032" y="16805"/>
                  </a:cubicBezTo>
                  <a:cubicBezTo>
                    <a:pt x="6151" y="17123"/>
                    <a:pt x="6321" y="17393"/>
                    <a:pt x="6545" y="17611"/>
                  </a:cubicBezTo>
                  <a:cubicBezTo>
                    <a:pt x="6767" y="17830"/>
                    <a:pt x="7038" y="17995"/>
                    <a:pt x="7355" y="18106"/>
                  </a:cubicBezTo>
                  <a:cubicBezTo>
                    <a:pt x="7671" y="18218"/>
                    <a:pt x="8024" y="18273"/>
                    <a:pt x="8413" y="18273"/>
                  </a:cubicBezTo>
                  <a:cubicBezTo>
                    <a:pt x="8773" y="18273"/>
                    <a:pt x="9113" y="18223"/>
                    <a:pt x="9434" y="18123"/>
                  </a:cubicBezTo>
                  <a:cubicBezTo>
                    <a:pt x="9754" y="18023"/>
                    <a:pt x="10033" y="17873"/>
                    <a:pt x="10271" y="17672"/>
                  </a:cubicBezTo>
                  <a:cubicBezTo>
                    <a:pt x="10509" y="17472"/>
                    <a:pt x="10697" y="17222"/>
                    <a:pt x="10837" y="16922"/>
                  </a:cubicBezTo>
                  <a:cubicBezTo>
                    <a:pt x="10978" y="16621"/>
                    <a:pt x="11048" y="16275"/>
                    <a:pt x="11048" y="15881"/>
                  </a:cubicBezTo>
                  <a:cubicBezTo>
                    <a:pt x="11048" y="15407"/>
                    <a:pt x="10935" y="14995"/>
                    <a:pt x="10708" y="14646"/>
                  </a:cubicBezTo>
                  <a:cubicBezTo>
                    <a:pt x="10481" y="14298"/>
                    <a:pt x="10134" y="14072"/>
                    <a:pt x="9666" y="13968"/>
                  </a:cubicBezTo>
                  <a:lnTo>
                    <a:pt x="9666" y="13946"/>
                  </a:lnTo>
                  <a:cubicBezTo>
                    <a:pt x="9968" y="13805"/>
                    <a:pt x="10220" y="13597"/>
                    <a:pt x="10422" y="13323"/>
                  </a:cubicBezTo>
                  <a:cubicBezTo>
                    <a:pt x="10624" y="13048"/>
                    <a:pt x="10724" y="12734"/>
                    <a:pt x="10724" y="12377"/>
                  </a:cubicBezTo>
                  <a:cubicBezTo>
                    <a:pt x="10724" y="12014"/>
                    <a:pt x="10665" y="11698"/>
                    <a:pt x="10546" y="11432"/>
                  </a:cubicBezTo>
                  <a:cubicBezTo>
                    <a:pt x="10427" y="11165"/>
                    <a:pt x="10263" y="10946"/>
                    <a:pt x="10055" y="10776"/>
                  </a:cubicBezTo>
                  <a:cubicBezTo>
                    <a:pt x="9846" y="10605"/>
                    <a:pt x="9599" y="10477"/>
                    <a:pt x="9315" y="10392"/>
                  </a:cubicBezTo>
                  <a:cubicBezTo>
                    <a:pt x="9030" y="10306"/>
                    <a:pt x="8722" y="10264"/>
                    <a:pt x="8391" y="10264"/>
                  </a:cubicBezTo>
                  <a:cubicBezTo>
                    <a:pt x="8010" y="10264"/>
                    <a:pt x="7673" y="10326"/>
                    <a:pt x="7382" y="10453"/>
                  </a:cubicBezTo>
                  <a:cubicBezTo>
                    <a:pt x="7090" y="10579"/>
                    <a:pt x="6847" y="10753"/>
                    <a:pt x="6653" y="10976"/>
                  </a:cubicBezTo>
                  <a:cubicBezTo>
                    <a:pt x="6459" y="11198"/>
                    <a:pt x="6309" y="11466"/>
                    <a:pt x="6204" y="11777"/>
                  </a:cubicBezTo>
                  <a:cubicBezTo>
                    <a:pt x="6100" y="12088"/>
                    <a:pt x="6040" y="12433"/>
                    <a:pt x="6026" y="12811"/>
                  </a:cubicBezTo>
                  <a:lnTo>
                    <a:pt x="6944" y="12811"/>
                  </a:lnTo>
                  <a:cubicBezTo>
                    <a:pt x="6944" y="12581"/>
                    <a:pt x="6972" y="12363"/>
                    <a:pt x="7031" y="12155"/>
                  </a:cubicBezTo>
                  <a:cubicBezTo>
                    <a:pt x="7088" y="11947"/>
                    <a:pt x="7177" y="11766"/>
                    <a:pt x="7296" y="11610"/>
                  </a:cubicBezTo>
                  <a:cubicBezTo>
                    <a:pt x="7414" y="11454"/>
                    <a:pt x="7565" y="11330"/>
                    <a:pt x="7749" y="11237"/>
                  </a:cubicBezTo>
                  <a:cubicBezTo>
                    <a:pt x="7932" y="11144"/>
                    <a:pt x="8147" y="11098"/>
                    <a:pt x="8391" y="11098"/>
                  </a:cubicBezTo>
                  <a:cubicBezTo>
                    <a:pt x="8780" y="11098"/>
                    <a:pt x="9104" y="11204"/>
                    <a:pt x="9364" y="11415"/>
                  </a:cubicBezTo>
                  <a:cubicBezTo>
                    <a:pt x="9623" y="11627"/>
                    <a:pt x="9752" y="11943"/>
                    <a:pt x="9752" y="12366"/>
                  </a:cubicBezTo>
                  <a:cubicBezTo>
                    <a:pt x="9752" y="12574"/>
                    <a:pt x="9713" y="12759"/>
                    <a:pt x="9634" y="12922"/>
                  </a:cubicBezTo>
                  <a:cubicBezTo>
                    <a:pt x="9554" y="13086"/>
                    <a:pt x="9448" y="13221"/>
                    <a:pt x="9315" y="13329"/>
                  </a:cubicBezTo>
                  <a:cubicBezTo>
                    <a:pt x="9182" y="13436"/>
                    <a:pt x="9027" y="13517"/>
                    <a:pt x="8851" y="13574"/>
                  </a:cubicBezTo>
                  <a:cubicBezTo>
                    <a:pt x="8674" y="13629"/>
                    <a:pt x="8488" y="13657"/>
                    <a:pt x="8294" y="13657"/>
                  </a:cubicBezTo>
                  <a:lnTo>
                    <a:pt x="7992" y="13657"/>
                  </a:lnTo>
                  <a:cubicBezTo>
                    <a:pt x="7963" y="13657"/>
                    <a:pt x="7930" y="13653"/>
                    <a:pt x="7895" y="13645"/>
                  </a:cubicBezTo>
                  <a:lnTo>
                    <a:pt x="7895" y="14447"/>
                  </a:lnTo>
                  <a:cubicBezTo>
                    <a:pt x="8067" y="14424"/>
                    <a:pt x="8251" y="14413"/>
                    <a:pt x="8445" y="14413"/>
                  </a:cubicBezTo>
                  <a:cubicBezTo>
                    <a:pt x="8676" y="14413"/>
                    <a:pt x="8890" y="14444"/>
                    <a:pt x="9088" y="14507"/>
                  </a:cubicBezTo>
                  <a:cubicBezTo>
                    <a:pt x="9286" y="14571"/>
                    <a:pt x="9457" y="14667"/>
                    <a:pt x="9601" y="14797"/>
                  </a:cubicBezTo>
                  <a:cubicBezTo>
                    <a:pt x="9745" y="14927"/>
                    <a:pt x="9860" y="15086"/>
                    <a:pt x="9947" y="15275"/>
                  </a:cubicBezTo>
                  <a:cubicBezTo>
                    <a:pt x="10033" y="15464"/>
                    <a:pt x="10076" y="15682"/>
                    <a:pt x="10076" y="15926"/>
                  </a:cubicBezTo>
                  <a:cubicBezTo>
                    <a:pt x="10076" y="16163"/>
                    <a:pt x="10031" y="16377"/>
                    <a:pt x="9941" y="16565"/>
                  </a:cubicBezTo>
                  <a:cubicBezTo>
                    <a:pt x="9851" y="16754"/>
                    <a:pt x="9731" y="16914"/>
                    <a:pt x="9579" y="17044"/>
                  </a:cubicBezTo>
                  <a:moveTo>
                    <a:pt x="14257" y="18151"/>
                  </a:moveTo>
                  <a:lnTo>
                    <a:pt x="15175" y="18151"/>
                  </a:lnTo>
                  <a:lnTo>
                    <a:pt x="15175" y="10264"/>
                  </a:lnTo>
                  <a:lnTo>
                    <a:pt x="14473" y="10264"/>
                  </a:lnTo>
                  <a:cubicBezTo>
                    <a:pt x="14422" y="10561"/>
                    <a:pt x="14329" y="10805"/>
                    <a:pt x="14192" y="10998"/>
                  </a:cubicBezTo>
                  <a:cubicBezTo>
                    <a:pt x="14055" y="11191"/>
                    <a:pt x="13888" y="11343"/>
                    <a:pt x="13690" y="11454"/>
                  </a:cubicBezTo>
                  <a:cubicBezTo>
                    <a:pt x="13492" y="11565"/>
                    <a:pt x="13271" y="11641"/>
                    <a:pt x="13026" y="11682"/>
                  </a:cubicBezTo>
                  <a:cubicBezTo>
                    <a:pt x="12781" y="11723"/>
                    <a:pt x="12529" y="11743"/>
                    <a:pt x="12270" y="11743"/>
                  </a:cubicBezTo>
                  <a:lnTo>
                    <a:pt x="12270" y="12499"/>
                  </a:lnTo>
                  <a:lnTo>
                    <a:pt x="14257" y="12499"/>
                  </a:lnTo>
                  <a:cubicBezTo>
                    <a:pt x="14257" y="12499"/>
                    <a:pt x="14257" y="18151"/>
                    <a:pt x="14257" y="18151"/>
                  </a:cubicBezTo>
                  <a:close/>
                  <a:moveTo>
                    <a:pt x="20618" y="6873"/>
                  </a:moveTo>
                  <a:lnTo>
                    <a:pt x="982" y="6873"/>
                  </a:lnTo>
                  <a:lnTo>
                    <a:pt x="982" y="3928"/>
                  </a:lnTo>
                  <a:cubicBezTo>
                    <a:pt x="982" y="3385"/>
                    <a:pt x="1421" y="2945"/>
                    <a:pt x="1964" y="2945"/>
                  </a:cubicBezTo>
                  <a:lnTo>
                    <a:pt x="3927" y="2945"/>
                  </a:lnTo>
                  <a:lnTo>
                    <a:pt x="3927" y="4418"/>
                  </a:lnTo>
                  <a:cubicBezTo>
                    <a:pt x="3927" y="4690"/>
                    <a:pt x="4147" y="4909"/>
                    <a:pt x="4418" y="4909"/>
                  </a:cubicBezTo>
                  <a:cubicBezTo>
                    <a:pt x="4690" y="4909"/>
                    <a:pt x="4909" y="4690"/>
                    <a:pt x="4909" y="4418"/>
                  </a:cubicBezTo>
                  <a:lnTo>
                    <a:pt x="4909" y="2945"/>
                  </a:lnTo>
                  <a:lnTo>
                    <a:pt x="16691" y="2945"/>
                  </a:lnTo>
                  <a:lnTo>
                    <a:pt x="16691" y="4418"/>
                  </a:lnTo>
                  <a:cubicBezTo>
                    <a:pt x="16691" y="4690"/>
                    <a:pt x="16910" y="4909"/>
                    <a:pt x="17182" y="4909"/>
                  </a:cubicBezTo>
                  <a:cubicBezTo>
                    <a:pt x="17453" y="4909"/>
                    <a:pt x="17673" y="4690"/>
                    <a:pt x="17673" y="4418"/>
                  </a:cubicBezTo>
                  <a:lnTo>
                    <a:pt x="17673" y="2945"/>
                  </a:lnTo>
                  <a:lnTo>
                    <a:pt x="19636" y="2945"/>
                  </a:lnTo>
                  <a:cubicBezTo>
                    <a:pt x="20179" y="2945"/>
                    <a:pt x="20618" y="3385"/>
                    <a:pt x="20618" y="3928"/>
                  </a:cubicBezTo>
                  <a:cubicBezTo>
                    <a:pt x="20618" y="3928"/>
                    <a:pt x="20618" y="6873"/>
                    <a:pt x="20618" y="6873"/>
                  </a:cubicBezTo>
                  <a:close/>
                  <a:moveTo>
                    <a:pt x="20618" y="19636"/>
                  </a:moveTo>
                  <a:cubicBezTo>
                    <a:pt x="20618" y="20179"/>
                    <a:pt x="20179" y="20618"/>
                    <a:pt x="19636" y="20618"/>
                  </a:cubicBezTo>
                  <a:lnTo>
                    <a:pt x="1964" y="20618"/>
                  </a:lnTo>
                  <a:cubicBezTo>
                    <a:pt x="1421" y="20618"/>
                    <a:pt x="982" y="20179"/>
                    <a:pt x="982" y="19636"/>
                  </a:cubicBezTo>
                  <a:lnTo>
                    <a:pt x="982" y="7855"/>
                  </a:lnTo>
                  <a:lnTo>
                    <a:pt x="20618" y="7855"/>
                  </a:lnTo>
                  <a:cubicBezTo>
                    <a:pt x="20618" y="7855"/>
                    <a:pt x="20618" y="19636"/>
                    <a:pt x="20618" y="19636"/>
                  </a:cubicBezTo>
                  <a:close/>
                  <a:moveTo>
                    <a:pt x="19636" y="1964"/>
                  </a:moveTo>
                  <a:lnTo>
                    <a:pt x="17673" y="1964"/>
                  </a:lnTo>
                  <a:lnTo>
                    <a:pt x="17673" y="491"/>
                  </a:lnTo>
                  <a:cubicBezTo>
                    <a:pt x="17673" y="220"/>
                    <a:pt x="17453" y="0"/>
                    <a:pt x="17182" y="0"/>
                  </a:cubicBezTo>
                  <a:cubicBezTo>
                    <a:pt x="16910" y="0"/>
                    <a:pt x="16691" y="220"/>
                    <a:pt x="16691" y="491"/>
                  </a:cubicBezTo>
                  <a:lnTo>
                    <a:pt x="16691" y="1964"/>
                  </a:lnTo>
                  <a:lnTo>
                    <a:pt x="4909" y="1964"/>
                  </a:lnTo>
                  <a:lnTo>
                    <a:pt x="4909" y="491"/>
                  </a:lnTo>
                  <a:cubicBezTo>
                    <a:pt x="4909" y="220"/>
                    <a:pt x="4690" y="0"/>
                    <a:pt x="4418" y="0"/>
                  </a:cubicBezTo>
                  <a:cubicBezTo>
                    <a:pt x="4147" y="0"/>
                    <a:pt x="3927" y="220"/>
                    <a:pt x="3927" y="491"/>
                  </a:cubicBezTo>
                  <a:lnTo>
                    <a:pt x="3927" y="1964"/>
                  </a:lnTo>
                  <a:lnTo>
                    <a:pt x="1964" y="1964"/>
                  </a:lnTo>
                  <a:cubicBezTo>
                    <a:pt x="879" y="1964"/>
                    <a:pt x="0" y="2843"/>
                    <a:pt x="0" y="3928"/>
                  </a:cubicBezTo>
                  <a:lnTo>
                    <a:pt x="0" y="19636"/>
                  </a:lnTo>
                  <a:cubicBezTo>
                    <a:pt x="0" y="20721"/>
                    <a:pt x="879" y="21600"/>
                    <a:pt x="1964" y="21600"/>
                  </a:cubicBezTo>
                  <a:lnTo>
                    <a:pt x="19636" y="21600"/>
                  </a:lnTo>
                  <a:cubicBezTo>
                    <a:pt x="20721" y="21600"/>
                    <a:pt x="21600" y="20721"/>
                    <a:pt x="21600" y="19636"/>
                  </a:cubicBezTo>
                  <a:lnTo>
                    <a:pt x="21600" y="3928"/>
                  </a:lnTo>
                  <a:cubicBezTo>
                    <a:pt x="21600" y="2843"/>
                    <a:pt x="20721" y="1964"/>
                    <a:pt x="19636" y="1964"/>
                  </a:cubicBezTo>
                </a:path>
              </a:pathLst>
            </a:custGeom>
            <a:solidFill>
              <a:srgbClr val="6A6E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38901">
                <a:defRPr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748" name="Compellingly impact backend models and ethical scenarios.…"/>
          <p:cNvSpPr txBox="1"/>
          <p:nvPr/>
        </p:nvSpPr>
        <p:spPr>
          <a:xfrm>
            <a:off x="7353517" y="10514409"/>
            <a:ext cx="9676967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encentivize premier synergy rather than customized total linkage.</a:t>
            </a:r>
          </a:p>
        </p:txBody>
      </p:sp>
      <p:sp>
        <p:nvSpPr>
          <p:cNvPr id="1749" name="Circle Analysis"/>
          <p:cNvSpPr txBox="1"/>
          <p:nvPr/>
        </p:nvSpPr>
        <p:spPr>
          <a:xfrm>
            <a:off x="8818413" y="2288248"/>
            <a:ext cx="674717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Circle Analysis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9" grpId="1" animBg="1" advAuto="0"/>
      <p:bldP spid="1743" grpId="3" animBg="1" advAuto="0"/>
      <p:bldP spid="1747" grpId="2" animBg="1" advAuto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59</a:t>
            </a:fld>
            <a:endParaRPr/>
          </a:p>
        </p:txBody>
      </p:sp>
      <p:graphicFrame>
        <p:nvGraphicFramePr>
          <p:cNvPr id="1752" name="2D Pie Chart"/>
          <p:cNvGraphicFramePr/>
          <p:nvPr/>
        </p:nvGraphicFramePr>
        <p:xfrm>
          <a:off x="10354339" y="4912855"/>
          <a:ext cx="3726124" cy="3726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3" name="Rounded Rectangle"/>
          <p:cNvSpPr/>
          <p:nvPr/>
        </p:nvSpPr>
        <p:spPr>
          <a:xfrm rot="18900000">
            <a:off x="10868350" y="5515740"/>
            <a:ext cx="2672700" cy="2672699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4" name="Shape"/>
          <p:cNvSpPr/>
          <p:nvPr/>
        </p:nvSpPr>
        <p:spPr>
          <a:xfrm>
            <a:off x="10344642" y="4903308"/>
            <a:ext cx="3745462" cy="3745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5" name="02"/>
          <p:cNvSpPr txBox="1"/>
          <p:nvPr/>
        </p:nvSpPr>
        <p:spPr>
          <a:xfrm>
            <a:off x="11622682" y="6112364"/>
            <a:ext cx="118943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02</a:t>
            </a:r>
          </a:p>
        </p:txBody>
      </p:sp>
      <p:graphicFrame>
        <p:nvGraphicFramePr>
          <p:cNvPr id="1756" name="2D Pie Chart"/>
          <p:cNvGraphicFramePr/>
          <p:nvPr/>
        </p:nvGraphicFramePr>
        <p:xfrm>
          <a:off x="3025771" y="4912855"/>
          <a:ext cx="3726124" cy="3726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57" name="Rounded Rectangle"/>
          <p:cNvSpPr/>
          <p:nvPr/>
        </p:nvSpPr>
        <p:spPr>
          <a:xfrm rot="18900000">
            <a:off x="3552497" y="5515740"/>
            <a:ext cx="2672700" cy="2672699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8" name="Shape"/>
          <p:cNvSpPr/>
          <p:nvPr/>
        </p:nvSpPr>
        <p:spPr>
          <a:xfrm>
            <a:off x="3016074" y="4903308"/>
            <a:ext cx="3745462" cy="3745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59" name="01"/>
          <p:cNvSpPr txBox="1"/>
          <p:nvPr/>
        </p:nvSpPr>
        <p:spPr>
          <a:xfrm>
            <a:off x="4294115" y="6178989"/>
            <a:ext cx="1189435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01</a:t>
            </a:r>
          </a:p>
        </p:txBody>
      </p:sp>
      <p:sp>
        <p:nvSpPr>
          <p:cNvPr id="1760" name="Tittle Function…"/>
          <p:cNvSpPr txBox="1"/>
          <p:nvPr/>
        </p:nvSpPr>
        <p:spPr>
          <a:xfrm>
            <a:off x="2540925" y="9876211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61" name="Tittle Function…"/>
          <p:cNvSpPr txBox="1"/>
          <p:nvPr/>
        </p:nvSpPr>
        <p:spPr>
          <a:xfrm>
            <a:off x="9869493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graphicFrame>
        <p:nvGraphicFramePr>
          <p:cNvPr id="1762" name="2D Pie Chart"/>
          <p:cNvGraphicFramePr/>
          <p:nvPr/>
        </p:nvGraphicFramePr>
        <p:xfrm>
          <a:off x="17671541" y="4922403"/>
          <a:ext cx="3726124" cy="3726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63" name="Rounded Rectangle"/>
          <p:cNvSpPr/>
          <p:nvPr/>
        </p:nvSpPr>
        <p:spPr>
          <a:xfrm rot="18900000">
            <a:off x="18198239" y="5525287"/>
            <a:ext cx="2672700" cy="2672700"/>
          </a:xfrm>
          <a:prstGeom prst="roundRect">
            <a:avLst>
              <a:gd name="adj" fmla="val 30479"/>
            </a:avLst>
          </a:pr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64" name="Shape"/>
          <p:cNvSpPr/>
          <p:nvPr/>
        </p:nvSpPr>
        <p:spPr>
          <a:xfrm>
            <a:off x="17661844" y="4912855"/>
            <a:ext cx="3745462" cy="37451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0800" y="1411"/>
                </a:moveTo>
                <a:cubicBezTo>
                  <a:pt x="11486" y="1411"/>
                  <a:pt x="12172" y="1560"/>
                  <a:pt x="12808" y="1857"/>
                </a:cubicBezTo>
                <a:cubicBezTo>
                  <a:pt x="13931" y="2439"/>
                  <a:pt x="14733" y="3242"/>
                  <a:pt x="16339" y="4847"/>
                </a:cubicBezTo>
                <a:lnTo>
                  <a:pt x="17121" y="5630"/>
                </a:lnTo>
                <a:cubicBezTo>
                  <a:pt x="18702" y="7211"/>
                  <a:pt x="19505" y="8014"/>
                  <a:pt x="20088" y="9137"/>
                </a:cubicBezTo>
                <a:cubicBezTo>
                  <a:pt x="20681" y="10410"/>
                  <a:pt x="20681" y="11880"/>
                  <a:pt x="20088" y="13153"/>
                </a:cubicBezTo>
                <a:cubicBezTo>
                  <a:pt x="19505" y="14276"/>
                  <a:pt x="18703" y="15078"/>
                  <a:pt x="17097" y="16684"/>
                </a:cubicBezTo>
                <a:lnTo>
                  <a:pt x="16314" y="17467"/>
                </a:lnTo>
                <a:cubicBezTo>
                  <a:pt x="14733" y="19048"/>
                  <a:pt x="13931" y="19851"/>
                  <a:pt x="12808" y="20433"/>
                </a:cubicBezTo>
                <a:cubicBezTo>
                  <a:pt x="11535" y="21027"/>
                  <a:pt x="10065" y="21027"/>
                  <a:pt x="8792" y="20433"/>
                </a:cubicBezTo>
                <a:cubicBezTo>
                  <a:pt x="7669" y="19851"/>
                  <a:pt x="6867" y="19047"/>
                  <a:pt x="5261" y="17441"/>
                </a:cubicBezTo>
                <a:lnTo>
                  <a:pt x="4479" y="16660"/>
                </a:lnTo>
                <a:cubicBezTo>
                  <a:pt x="2898" y="15079"/>
                  <a:pt x="2095" y="14276"/>
                  <a:pt x="1512" y="13153"/>
                </a:cubicBezTo>
                <a:cubicBezTo>
                  <a:pt x="919" y="11880"/>
                  <a:pt x="919" y="10410"/>
                  <a:pt x="1512" y="9137"/>
                </a:cubicBezTo>
                <a:cubicBezTo>
                  <a:pt x="2092" y="8020"/>
                  <a:pt x="2891" y="7218"/>
                  <a:pt x="4479" y="5630"/>
                </a:cubicBezTo>
                <a:lnTo>
                  <a:pt x="5286" y="4823"/>
                </a:lnTo>
                <a:cubicBezTo>
                  <a:pt x="6867" y="3242"/>
                  <a:pt x="7669" y="2439"/>
                  <a:pt x="8792" y="1857"/>
                </a:cubicBezTo>
                <a:cubicBezTo>
                  <a:pt x="9428" y="1560"/>
                  <a:pt x="10114" y="1411"/>
                  <a:pt x="10800" y="1411"/>
                </a:cubicBezTo>
                <a:close/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 b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1765" name="03"/>
          <p:cNvSpPr txBox="1"/>
          <p:nvPr/>
        </p:nvSpPr>
        <p:spPr>
          <a:xfrm>
            <a:off x="18939885" y="6112364"/>
            <a:ext cx="1189436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03</a:t>
            </a:r>
          </a:p>
        </p:txBody>
      </p:sp>
      <p:sp>
        <p:nvSpPr>
          <p:cNvPr id="1766" name="Tittle Function…"/>
          <p:cNvSpPr txBox="1"/>
          <p:nvPr/>
        </p:nvSpPr>
        <p:spPr>
          <a:xfrm>
            <a:off x="17186696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67" name="If I had asked people what they wanted, they…"/>
          <p:cNvSpPr txBox="1"/>
          <p:nvPr/>
        </p:nvSpPr>
        <p:spPr>
          <a:xfrm>
            <a:off x="7197303" y="2288248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800"/>
                            </p:stCondLst>
                            <p:childTnLst>
                              <p:par>
                                <p:cTn id="15" presetID="23" presetClass="entr" presetSubtype="16" fill="hold" grpId="3" nodeType="after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60" grpId="1" animBg="1" advAuto="0"/>
      <p:bldP spid="1761" grpId="2" animBg="1" advAuto="0"/>
      <p:bldP spid="1766" grpId="3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F17AFD5-3095-4C25-B9A2-0E16F53AB73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28" name="Compellingly impact backend models and ethical. Energistically…"/>
          <p:cNvSpPr txBox="1"/>
          <p:nvPr/>
        </p:nvSpPr>
        <p:spPr>
          <a:xfrm>
            <a:off x="2540926" y="9961959"/>
            <a:ext cx="791325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 Energistically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ncentivize premier synergy rather than total linkage. Intrinsicly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maintain real-time content without multidisciplinary for change. </a:t>
            </a:r>
          </a:p>
        </p:txBody>
      </p:sp>
      <p:sp>
        <p:nvSpPr>
          <p:cNvPr id="1229" name="Styles come and go.…"/>
          <p:cNvSpPr txBox="1"/>
          <p:nvPr/>
        </p:nvSpPr>
        <p:spPr>
          <a:xfrm>
            <a:off x="2540926" y="640341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30" name="Right"/>
          <p:cNvSpPr txBox="1"/>
          <p:nvPr/>
        </p:nvSpPr>
        <p:spPr>
          <a:xfrm>
            <a:off x="9111729" y="2288248"/>
            <a:ext cx="6160542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Right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over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1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" grpId="1" animBg="1" advAuto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60</a:t>
            </a:fld>
            <a:endParaRPr/>
          </a:p>
        </p:txBody>
      </p:sp>
      <p:graphicFrame>
        <p:nvGraphicFramePr>
          <p:cNvPr id="1770" name="2D Column Chart"/>
          <p:cNvGraphicFramePr/>
          <p:nvPr/>
        </p:nvGraphicFramePr>
        <p:xfrm>
          <a:off x="2527469" y="3426982"/>
          <a:ext cx="5673604" cy="4599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771" name="2D Pie Chart"/>
          <p:cNvGraphicFramePr/>
          <p:nvPr/>
        </p:nvGraphicFramePr>
        <p:xfrm>
          <a:off x="10030899" y="3426982"/>
          <a:ext cx="4569752" cy="45697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72" name="Circle"/>
          <p:cNvSpPr/>
          <p:nvPr/>
        </p:nvSpPr>
        <p:spPr>
          <a:xfrm>
            <a:off x="10213688" y="3609772"/>
            <a:ext cx="4204172" cy="4204172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graphicFrame>
        <p:nvGraphicFramePr>
          <p:cNvPr id="1773" name="2D Area Chart"/>
          <p:cNvGraphicFramePr/>
          <p:nvPr/>
        </p:nvGraphicFramePr>
        <p:xfrm>
          <a:off x="16148138" y="3058682"/>
          <a:ext cx="5832218" cy="49119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74" name="80%"/>
          <p:cNvSpPr txBox="1"/>
          <p:nvPr/>
        </p:nvSpPr>
        <p:spPr>
          <a:xfrm>
            <a:off x="11343777" y="4964641"/>
            <a:ext cx="1943994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80%</a:t>
            </a:r>
          </a:p>
        </p:txBody>
      </p:sp>
      <p:sp>
        <p:nvSpPr>
          <p:cNvPr id="1775" name="Compellingly impact backend models…"/>
          <p:cNvSpPr txBox="1"/>
          <p:nvPr/>
        </p:nvSpPr>
        <p:spPr>
          <a:xfrm>
            <a:off x="3097680" y="9368267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76" name="Compellingly impact backend models…"/>
          <p:cNvSpPr txBox="1"/>
          <p:nvPr/>
        </p:nvSpPr>
        <p:spPr>
          <a:xfrm>
            <a:off x="9856793" y="9368267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777" name="Compellingly impact backend models…"/>
          <p:cNvSpPr txBox="1"/>
          <p:nvPr/>
        </p:nvSpPr>
        <p:spPr>
          <a:xfrm>
            <a:off x="16739682" y="9368267"/>
            <a:ext cx="4670413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61</a:t>
            </a:fld>
            <a:endParaRPr/>
          </a:p>
        </p:txBody>
      </p:sp>
      <p:graphicFrame>
        <p:nvGraphicFramePr>
          <p:cNvPr id="1780" name="2D Stacked Column Chart"/>
          <p:cNvGraphicFramePr/>
          <p:nvPr/>
        </p:nvGraphicFramePr>
        <p:xfrm>
          <a:off x="11286045" y="3006918"/>
          <a:ext cx="10550680" cy="7702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81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82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0" grpId="1" animBg="1" advAuto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62</a:t>
            </a:fld>
            <a:endParaRPr/>
          </a:p>
        </p:txBody>
      </p:sp>
      <p:sp>
        <p:nvSpPr>
          <p:cNvPr id="1785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86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787" name="2D Bar Chart"/>
          <p:cNvGraphicFramePr/>
          <p:nvPr/>
        </p:nvGraphicFramePr>
        <p:xfrm>
          <a:off x="12273177" y="3152268"/>
          <a:ext cx="9563548" cy="7320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7" grpId="1" animBg="1" advAuto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9" name="2D Pie Chart"/>
          <p:cNvGraphicFramePr/>
          <p:nvPr/>
        </p:nvGraphicFramePr>
        <p:xfrm>
          <a:off x="13694702" y="2786988"/>
          <a:ext cx="8142023" cy="8142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90" name="Circle"/>
          <p:cNvSpPr/>
          <p:nvPr/>
        </p:nvSpPr>
        <p:spPr>
          <a:xfrm>
            <a:off x="13921367" y="3013653"/>
            <a:ext cx="7688694" cy="7688694"/>
          </a:xfrm>
          <a:prstGeom prst="ellipse">
            <a:avLst/>
          </a:prstGeom>
          <a:solidFill>
            <a:srgbClr val="F7F9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7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63</a:t>
            </a:fld>
            <a:endParaRPr/>
          </a:p>
        </p:txBody>
      </p:sp>
      <p:sp>
        <p:nvSpPr>
          <p:cNvPr id="1792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93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sp>
        <p:nvSpPr>
          <p:cNvPr id="1794" name="Shape"/>
          <p:cNvSpPr/>
          <p:nvPr/>
        </p:nvSpPr>
        <p:spPr>
          <a:xfrm>
            <a:off x="17028864" y="5102489"/>
            <a:ext cx="1473699" cy="1473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10" h="21410" extrusionOk="0">
                <a:moveTo>
                  <a:pt x="20437" y="20437"/>
                </a:moveTo>
                <a:lnTo>
                  <a:pt x="17519" y="20437"/>
                </a:lnTo>
                <a:lnTo>
                  <a:pt x="17519" y="18978"/>
                </a:lnTo>
                <a:cubicBezTo>
                  <a:pt x="17519" y="18710"/>
                  <a:pt x="17301" y="18492"/>
                  <a:pt x="17033" y="18492"/>
                </a:cubicBezTo>
                <a:lnTo>
                  <a:pt x="15574" y="18492"/>
                </a:lnTo>
                <a:lnTo>
                  <a:pt x="15574" y="17033"/>
                </a:lnTo>
                <a:cubicBezTo>
                  <a:pt x="15574" y="16764"/>
                  <a:pt x="15356" y="16546"/>
                  <a:pt x="15087" y="16546"/>
                </a:cubicBezTo>
                <a:lnTo>
                  <a:pt x="13344" y="16546"/>
                </a:lnTo>
                <a:lnTo>
                  <a:pt x="10309" y="13497"/>
                </a:lnTo>
                <a:cubicBezTo>
                  <a:pt x="10221" y="13409"/>
                  <a:pt x="10100" y="13354"/>
                  <a:pt x="9965" y="13354"/>
                </a:cubicBezTo>
                <a:cubicBezTo>
                  <a:pt x="9819" y="13354"/>
                  <a:pt x="9693" y="13422"/>
                  <a:pt x="9604" y="13524"/>
                </a:cubicBezTo>
                <a:lnTo>
                  <a:pt x="8815" y="14312"/>
                </a:lnTo>
                <a:cubicBezTo>
                  <a:pt x="8435" y="14692"/>
                  <a:pt x="7820" y="14692"/>
                  <a:pt x="7441" y="14312"/>
                </a:cubicBezTo>
                <a:lnTo>
                  <a:pt x="1256" y="8128"/>
                </a:lnTo>
                <a:cubicBezTo>
                  <a:pt x="877" y="7748"/>
                  <a:pt x="877" y="7133"/>
                  <a:pt x="1256" y="6753"/>
                </a:cubicBezTo>
                <a:lnTo>
                  <a:pt x="6754" y="1255"/>
                </a:lnTo>
                <a:cubicBezTo>
                  <a:pt x="7133" y="876"/>
                  <a:pt x="7749" y="876"/>
                  <a:pt x="8128" y="1255"/>
                </a:cubicBezTo>
                <a:lnTo>
                  <a:pt x="14312" y="7440"/>
                </a:lnTo>
                <a:cubicBezTo>
                  <a:pt x="14691" y="7820"/>
                  <a:pt x="14691" y="8435"/>
                  <a:pt x="14312" y="8815"/>
                </a:cubicBezTo>
                <a:lnTo>
                  <a:pt x="13539" y="9588"/>
                </a:lnTo>
                <a:cubicBezTo>
                  <a:pt x="13437" y="9677"/>
                  <a:pt x="13370" y="9804"/>
                  <a:pt x="13370" y="9950"/>
                </a:cubicBezTo>
                <a:cubicBezTo>
                  <a:pt x="13370" y="10084"/>
                  <a:pt x="13424" y="10206"/>
                  <a:pt x="13513" y="10294"/>
                </a:cubicBezTo>
                <a:lnTo>
                  <a:pt x="20437" y="17234"/>
                </a:lnTo>
                <a:cubicBezTo>
                  <a:pt x="20437" y="17234"/>
                  <a:pt x="20437" y="20437"/>
                  <a:pt x="20437" y="20437"/>
                </a:cubicBezTo>
                <a:close/>
                <a:moveTo>
                  <a:pt x="21268" y="16689"/>
                </a:moveTo>
                <a:lnTo>
                  <a:pt x="14547" y="9954"/>
                </a:lnTo>
                <a:lnTo>
                  <a:pt x="14999" y="9502"/>
                </a:lnTo>
                <a:cubicBezTo>
                  <a:pt x="15758" y="8743"/>
                  <a:pt x="15758" y="7512"/>
                  <a:pt x="14999" y="6753"/>
                </a:cubicBezTo>
                <a:lnTo>
                  <a:pt x="8815" y="569"/>
                </a:lnTo>
                <a:cubicBezTo>
                  <a:pt x="8056" y="-190"/>
                  <a:pt x="6825" y="-190"/>
                  <a:pt x="6066" y="569"/>
                </a:cubicBezTo>
                <a:lnTo>
                  <a:pt x="569" y="6066"/>
                </a:lnTo>
                <a:cubicBezTo>
                  <a:pt x="-190" y="6825"/>
                  <a:pt x="-190" y="8056"/>
                  <a:pt x="569" y="8815"/>
                </a:cubicBezTo>
                <a:lnTo>
                  <a:pt x="6754" y="14999"/>
                </a:lnTo>
                <a:cubicBezTo>
                  <a:pt x="7513" y="15758"/>
                  <a:pt x="8743" y="15758"/>
                  <a:pt x="9502" y="14999"/>
                </a:cubicBezTo>
                <a:lnTo>
                  <a:pt x="9968" y="14533"/>
                </a:lnTo>
                <a:lnTo>
                  <a:pt x="12798" y="17376"/>
                </a:lnTo>
                <a:cubicBezTo>
                  <a:pt x="12886" y="17465"/>
                  <a:pt x="13008" y="17519"/>
                  <a:pt x="13142" y="17519"/>
                </a:cubicBezTo>
                <a:lnTo>
                  <a:pt x="14601" y="17519"/>
                </a:lnTo>
                <a:lnTo>
                  <a:pt x="14601" y="18978"/>
                </a:lnTo>
                <a:cubicBezTo>
                  <a:pt x="14601" y="19247"/>
                  <a:pt x="14819" y="19464"/>
                  <a:pt x="15087" y="19464"/>
                </a:cubicBezTo>
                <a:lnTo>
                  <a:pt x="16546" y="19464"/>
                </a:lnTo>
                <a:lnTo>
                  <a:pt x="16546" y="20924"/>
                </a:lnTo>
                <a:cubicBezTo>
                  <a:pt x="16546" y="21193"/>
                  <a:pt x="16764" y="21410"/>
                  <a:pt x="17033" y="21410"/>
                </a:cubicBezTo>
                <a:lnTo>
                  <a:pt x="20924" y="21410"/>
                </a:lnTo>
                <a:cubicBezTo>
                  <a:pt x="21192" y="21410"/>
                  <a:pt x="21410" y="21193"/>
                  <a:pt x="21410" y="20924"/>
                </a:cubicBezTo>
                <a:lnTo>
                  <a:pt x="21410" y="17033"/>
                </a:lnTo>
                <a:cubicBezTo>
                  <a:pt x="21410" y="16899"/>
                  <a:pt x="21356" y="16777"/>
                  <a:pt x="21268" y="16689"/>
                </a:cubicBezTo>
                <a:moveTo>
                  <a:pt x="6819" y="7791"/>
                </a:moveTo>
                <a:cubicBezTo>
                  <a:pt x="6282" y="7791"/>
                  <a:pt x="5846" y="7356"/>
                  <a:pt x="5846" y="6819"/>
                </a:cubicBezTo>
                <a:cubicBezTo>
                  <a:pt x="5846" y="6282"/>
                  <a:pt x="6282" y="5846"/>
                  <a:pt x="6819" y="5846"/>
                </a:cubicBezTo>
                <a:cubicBezTo>
                  <a:pt x="7356" y="5846"/>
                  <a:pt x="7792" y="6282"/>
                  <a:pt x="7792" y="6819"/>
                </a:cubicBezTo>
                <a:cubicBezTo>
                  <a:pt x="7792" y="7356"/>
                  <a:pt x="7356" y="7791"/>
                  <a:pt x="6819" y="7791"/>
                </a:cubicBezTo>
                <a:moveTo>
                  <a:pt x="6819" y="4873"/>
                </a:moveTo>
                <a:cubicBezTo>
                  <a:pt x="5745" y="4873"/>
                  <a:pt x="4874" y="5744"/>
                  <a:pt x="4874" y="6819"/>
                </a:cubicBezTo>
                <a:cubicBezTo>
                  <a:pt x="4874" y="7893"/>
                  <a:pt x="5745" y="8765"/>
                  <a:pt x="6819" y="8765"/>
                </a:cubicBezTo>
                <a:cubicBezTo>
                  <a:pt x="7893" y="8765"/>
                  <a:pt x="8765" y="7893"/>
                  <a:pt x="8765" y="6819"/>
                </a:cubicBezTo>
                <a:cubicBezTo>
                  <a:pt x="8765" y="5744"/>
                  <a:pt x="7893" y="4873"/>
                  <a:pt x="6819" y="4873"/>
                </a:cubicBezTo>
              </a:path>
            </a:pathLst>
          </a:custGeom>
          <a:solidFill>
            <a:srgbClr val="6A6E77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795" name="Marketing Key…"/>
          <p:cNvSpPr txBox="1"/>
          <p:nvPr/>
        </p:nvSpPr>
        <p:spPr>
          <a:xfrm>
            <a:off x="15430506" y="7064110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 Key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64</a:t>
            </a:fld>
            <a:endParaRPr/>
          </a:p>
        </p:txBody>
      </p:sp>
      <p:sp>
        <p:nvSpPr>
          <p:cNvPr id="1798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799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00" name="Bubble Chart"/>
          <p:cNvGraphicFramePr/>
          <p:nvPr>
            <p:extLst>
              <p:ext uri="{D42A27DB-BD31-4B8C-83A1-F6EECF244321}">
                <p14:modId xmlns:p14="http://schemas.microsoft.com/office/powerpoint/2010/main" val="3169947875"/>
              </p:ext>
            </p:extLst>
          </p:nvPr>
        </p:nvGraphicFramePr>
        <p:xfrm>
          <a:off x="10818758" y="3106520"/>
          <a:ext cx="11549008" cy="7502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65</a:t>
            </a:fld>
            <a:endParaRPr/>
          </a:p>
        </p:txBody>
      </p:sp>
      <p:sp>
        <p:nvSpPr>
          <p:cNvPr id="1803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804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05" name="2D Line Chart"/>
          <p:cNvGraphicFramePr/>
          <p:nvPr/>
        </p:nvGraphicFramePr>
        <p:xfrm>
          <a:off x="11448692" y="3630201"/>
          <a:ext cx="10373957" cy="60588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66</a:t>
            </a:fld>
            <a:endParaRPr/>
          </a:p>
        </p:txBody>
      </p:sp>
      <p:sp>
        <p:nvSpPr>
          <p:cNvPr id="1808" name="Data Chart…"/>
          <p:cNvSpPr txBox="1"/>
          <p:nvPr/>
        </p:nvSpPr>
        <p:spPr>
          <a:xfrm>
            <a:off x="2540926" y="4094658"/>
            <a:ext cx="5146279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Data Chart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Analysis</a:t>
            </a:r>
          </a:p>
        </p:txBody>
      </p:sp>
      <p:sp>
        <p:nvSpPr>
          <p:cNvPr id="1809" name="Compellingly impact backend models and ethical…"/>
          <p:cNvSpPr txBox="1"/>
          <p:nvPr/>
        </p:nvSpPr>
        <p:spPr>
          <a:xfrm>
            <a:off x="2540926" y="8148141"/>
            <a:ext cx="6524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scenarios. Energistically encentivize premier synergy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rather than customized total linkage.</a:t>
            </a:r>
          </a:p>
        </p:txBody>
      </p:sp>
      <p:graphicFrame>
        <p:nvGraphicFramePr>
          <p:cNvPr id="1810" name="2D Column Chart"/>
          <p:cNvGraphicFramePr/>
          <p:nvPr/>
        </p:nvGraphicFramePr>
        <p:xfrm>
          <a:off x="11513822" y="3212818"/>
          <a:ext cx="10322903" cy="70809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Line"/>
          <p:cNvSpPr/>
          <p:nvPr/>
        </p:nvSpPr>
        <p:spPr>
          <a:xfrm>
            <a:off x="16263822" y="6870700"/>
            <a:ext cx="2092784" cy="0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3" name="Line"/>
          <p:cNvSpPr/>
          <p:nvPr/>
        </p:nvSpPr>
        <p:spPr>
          <a:xfrm>
            <a:off x="6023499" y="4118552"/>
            <a:ext cx="3202472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4" name="Line"/>
          <p:cNvSpPr/>
          <p:nvPr/>
        </p:nvSpPr>
        <p:spPr>
          <a:xfrm>
            <a:off x="6023499" y="9622846"/>
            <a:ext cx="3202473" cy="1"/>
          </a:xfrm>
          <a:prstGeom prst="line">
            <a:avLst/>
          </a:prstGeom>
          <a:ln w="254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67</a:t>
            </a:fld>
            <a:endParaRPr/>
          </a:p>
        </p:txBody>
      </p:sp>
      <p:graphicFrame>
        <p:nvGraphicFramePr>
          <p:cNvPr id="1816" name="2D Pie Chart"/>
          <p:cNvGraphicFramePr/>
          <p:nvPr/>
        </p:nvGraphicFramePr>
        <p:xfrm>
          <a:off x="8120988" y="2786988"/>
          <a:ext cx="8142024" cy="8142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17" name="Design…"/>
          <p:cNvSpPr txBox="1"/>
          <p:nvPr/>
        </p:nvSpPr>
        <p:spPr>
          <a:xfrm>
            <a:off x="18634253" y="5791200"/>
            <a:ext cx="3202472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Design</a:t>
            </a:r>
          </a:p>
          <a:p>
            <a:pPr algn="l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45%</a:t>
            </a:r>
          </a:p>
          <a:p>
            <a:pPr algn="l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  <p:sp>
        <p:nvSpPr>
          <p:cNvPr id="1818" name="Marketing…"/>
          <p:cNvSpPr txBox="1"/>
          <p:nvPr/>
        </p:nvSpPr>
        <p:spPr>
          <a:xfrm>
            <a:off x="2540926" y="3013653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Marketing</a:t>
            </a:r>
          </a:p>
          <a:p>
            <a:pPr algn="r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15%</a:t>
            </a:r>
          </a:p>
          <a:p>
            <a:pPr algn="r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  <p:sp>
        <p:nvSpPr>
          <p:cNvPr id="1819" name="Consulting…"/>
          <p:cNvSpPr txBox="1"/>
          <p:nvPr/>
        </p:nvSpPr>
        <p:spPr>
          <a:xfrm>
            <a:off x="2547275" y="8568745"/>
            <a:ext cx="3202472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Consulting</a:t>
            </a:r>
          </a:p>
          <a:p>
            <a:pPr algn="r">
              <a:defRPr sz="80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20%</a:t>
            </a:r>
          </a:p>
          <a:p>
            <a:pPr algn="r"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 compellingly backend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85BE80F-8284-4881-896E-917EA5118F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1821" name="Rectangle"/>
          <p:cNvSpPr/>
          <p:nvPr/>
        </p:nvSpPr>
        <p:spPr>
          <a:xfrm>
            <a:off x="508000" y="507999"/>
            <a:ext cx="23368000" cy="12700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3" name="Break"/>
          <p:cNvSpPr txBox="1"/>
          <p:nvPr/>
        </p:nvSpPr>
        <p:spPr>
          <a:xfrm>
            <a:off x="15199932" y="8082359"/>
            <a:ext cx="6636793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Break</a:t>
            </a:r>
          </a:p>
        </p:txBody>
      </p:sp>
      <p:sp>
        <p:nvSpPr>
          <p:cNvPr id="1824" name="If I had asked people what…"/>
          <p:cNvSpPr txBox="1"/>
          <p:nvPr/>
        </p:nvSpPr>
        <p:spPr>
          <a:xfrm>
            <a:off x="2540926" y="2288248"/>
            <a:ext cx="670525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over dir="u"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157C6B4-A736-45FE-9E92-188AD21FD5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1826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28" name="Break Slide"/>
          <p:cNvSpPr txBox="1"/>
          <p:nvPr/>
        </p:nvSpPr>
        <p:spPr>
          <a:xfrm>
            <a:off x="2405327" y="8747720"/>
            <a:ext cx="13035161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Break Slide</a:t>
            </a:r>
          </a:p>
        </p:txBody>
      </p:sp>
      <p:sp>
        <p:nvSpPr>
          <p:cNvPr id="1829" name="This is,"/>
          <p:cNvSpPr txBox="1"/>
          <p:nvPr/>
        </p:nvSpPr>
        <p:spPr>
          <a:xfrm>
            <a:off x="2506927" y="7655520"/>
            <a:ext cx="3273525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This is,</a:t>
            </a:r>
          </a:p>
        </p:txBody>
      </p:sp>
      <p:sp>
        <p:nvSpPr>
          <p:cNvPr id="1830" name="If I had asked people what…"/>
          <p:cNvSpPr txBox="1"/>
          <p:nvPr/>
        </p:nvSpPr>
        <p:spPr>
          <a:xfrm>
            <a:off x="2540926" y="2288248"/>
            <a:ext cx="670525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wanted, they would have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said faster horses.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43C57B5-7DB4-4964-8D6E-0387D817FA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4D4487-0C77-4330-A475-6FF0EB08C9A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1235" name="Only…"/>
          <p:cNvSpPr txBox="1"/>
          <p:nvPr/>
        </p:nvSpPr>
        <p:spPr>
          <a:xfrm>
            <a:off x="10414000" y="5511800"/>
            <a:ext cx="4881861" cy="26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Only 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Minimalist</a:t>
            </a:r>
          </a:p>
        </p:txBody>
      </p:sp>
      <p:sp>
        <p:nvSpPr>
          <p:cNvPr id="1236" name="Tittle Function 01…"/>
          <p:cNvSpPr txBox="1"/>
          <p:nvPr/>
        </p:nvSpPr>
        <p:spPr>
          <a:xfrm>
            <a:off x="10414000" y="9885759"/>
            <a:ext cx="4670413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37" name="Tittle Function 02…"/>
          <p:cNvSpPr txBox="1"/>
          <p:nvPr/>
        </p:nvSpPr>
        <p:spPr>
          <a:xfrm>
            <a:off x="17166311" y="9885759"/>
            <a:ext cx="4670414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38" name="Compellingly impact backend models to ethical scenarios. Energistically encentivize premier…"/>
          <p:cNvSpPr txBox="1"/>
          <p:nvPr/>
        </p:nvSpPr>
        <p:spPr>
          <a:xfrm>
            <a:off x="10414000" y="2288248"/>
            <a:ext cx="1134695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to ethical scenarios. Energistically encentivize premier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synergy rather than customized total linkage. Intrinsicly maintain real-time content without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multidisciplinary catalysts for change.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3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6" grpId="1" animBg="1" advAuto="0"/>
      <p:bldP spid="1237" grpId="2" animBg="1" advAuto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A344E29-4E7C-4D70-8ECD-E1F41ABFD7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solidFill>
            <a:schemeClr val="bg1">
              <a:lumMod val="75000"/>
            </a:schemeClr>
          </a:solidFill>
        </p:spPr>
      </p:sp>
      <p:sp>
        <p:nvSpPr>
          <p:cNvPr id="1832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1C1F25">
              <a:alpha val="6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34" name="If I had asked people what they wanted, they…"/>
          <p:cNvSpPr txBox="1"/>
          <p:nvPr/>
        </p:nvSpPr>
        <p:spPr>
          <a:xfrm>
            <a:off x="7197303" y="7366112"/>
            <a:ext cx="998939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 they</a:t>
            </a:r>
          </a:p>
          <a:p>
            <a:pPr>
              <a:lnSpc>
                <a:spcPct val="120000"/>
              </a:lnSpc>
              <a:defRPr sz="4000" b="0">
                <a:solidFill>
                  <a:srgbClr val="F7F9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would have said faster horses.</a:t>
            </a:r>
          </a:p>
        </p:txBody>
      </p:sp>
      <p:sp>
        <p:nvSpPr>
          <p:cNvPr id="1835" name="Hello, Break Slide"/>
          <p:cNvSpPr txBox="1"/>
          <p:nvPr/>
        </p:nvSpPr>
        <p:spPr>
          <a:xfrm>
            <a:off x="8129835" y="4869067"/>
            <a:ext cx="8124330" cy="134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000" b="0">
                <a:solidFill>
                  <a:srgbClr val="F7F9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Hello, Break Slide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71</a:t>
            </a:fld>
            <a:endParaRPr/>
          </a:p>
        </p:txBody>
      </p:sp>
      <p:sp>
        <p:nvSpPr>
          <p:cNvPr id="1838" name="Basic List…"/>
          <p:cNvSpPr txBox="1"/>
          <p:nvPr/>
        </p:nvSpPr>
        <p:spPr>
          <a:xfrm>
            <a:off x="2540926" y="2288248"/>
            <a:ext cx="474345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Basic List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Slides</a:t>
            </a:r>
          </a:p>
        </p:txBody>
      </p:sp>
      <p:sp>
        <p:nvSpPr>
          <p:cNvPr id="1839" name="Do not seek praise.…"/>
          <p:cNvSpPr txBox="1"/>
          <p:nvPr/>
        </p:nvSpPr>
        <p:spPr>
          <a:xfrm>
            <a:off x="2540926" y="611759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  <p:sp>
        <p:nvSpPr>
          <p:cNvPr id="1840" name="Circle"/>
          <p:cNvSpPr/>
          <p:nvPr/>
        </p:nvSpPr>
        <p:spPr>
          <a:xfrm>
            <a:off x="11303000" y="5128121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1" name="Shape"/>
          <p:cNvSpPr/>
          <p:nvPr/>
        </p:nvSpPr>
        <p:spPr>
          <a:xfrm>
            <a:off x="11493500" y="5341730"/>
            <a:ext cx="508000" cy="4617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2" name="Circle"/>
          <p:cNvSpPr/>
          <p:nvPr/>
        </p:nvSpPr>
        <p:spPr>
          <a:xfrm>
            <a:off x="11303000" y="7698878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3" name="Shape"/>
          <p:cNvSpPr/>
          <p:nvPr/>
        </p:nvSpPr>
        <p:spPr>
          <a:xfrm>
            <a:off x="11493500" y="7935576"/>
            <a:ext cx="508000" cy="4156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15600"/>
                </a:moveTo>
                <a:lnTo>
                  <a:pt x="982" y="15600"/>
                </a:lnTo>
                <a:lnTo>
                  <a:pt x="982" y="1200"/>
                </a:lnTo>
                <a:lnTo>
                  <a:pt x="16691" y="1200"/>
                </a:lnTo>
                <a:lnTo>
                  <a:pt x="16691" y="3000"/>
                </a:lnTo>
                <a:cubicBezTo>
                  <a:pt x="16691" y="3332"/>
                  <a:pt x="16911" y="3600"/>
                  <a:pt x="17182" y="3600"/>
                </a:cubicBezTo>
                <a:cubicBezTo>
                  <a:pt x="17453" y="3600"/>
                  <a:pt x="17673" y="3332"/>
                  <a:pt x="17673" y="3000"/>
                </a:cubicBezTo>
                <a:lnTo>
                  <a:pt x="17673" y="1200"/>
                </a:lnTo>
                <a:cubicBezTo>
                  <a:pt x="17673" y="538"/>
                  <a:pt x="17233" y="0"/>
                  <a:pt x="16691" y="0"/>
                </a:cubicBezTo>
                <a:lnTo>
                  <a:pt x="982" y="0"/>
                </a:lnTo>
                <a:cubicBezTo>
                  <a:pt x="440" y="0"/>
                  <a:pt x="0" y="538"/>
                  <a:pt x="0" y="1200"/>
                </a:cubicBezTo>
                <a:lnTo>
                  <a:pt x="0" y="15600"/>
                </a:lnTo>
                <a:cubicBezTo>
                  <a:pt x="0" y="16262"/>
                  <a:pt x="440" y="16800"/>
                  <a:pt x="982" y="16800"/>
                </a:cubicBezTo>
                <a:lnTo>
                  <a:pt x="2455" y="16800"/>
                </a:lnTo>
                <a:cubicBezTo>
                  <a:pt x="2725" y="16800"/>
                  <a:pt x="2945" y="16532"/>
                  <a:pt x="2945" y="16200"/>
                </a:cubicBezTo>
                <a:cubicBezTo>
                  <a:pt x="2945" y="15869"/>
                  <a:pt x="2725" y="15600"/>
                  <a:pt x="2455" y="15600"/>
                </a:cubicBezTo>
                <a:moveTo>
                  <a:pt x="20618" y="20400"/>
                </a:moveTo>
                <a:lnTo>
                  <a:pt x="4909" y="20400"/>
                </a:lnTo>
                <a:lnTo>
                  <a:pt x="4909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4909" y="4800"/>
                </a:lnTo>
                <a:cubicBezTo>
                  <a:pt x="4367" y="4800"/>
                  <a:pt x="3927" y="5338"/>
                  <a:pt x="3927" y="6000"/>
                </a:cubicBezTo>
                <a:lnTo>
                  <a:pt x="3927" y="20400"/>
                </a:lnTo>
                <a:cubicBezTo>
                  <a:pt x="3927" y="21062"/>
                  <a:pt x="4367" y="21600"/>
                  <a:pt x="4909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4" name="Circle"/>
          <p:cNvSpPr/>
          <p:nvPr/>
        </p:nvSpPr>
        <p:spPr>
          <a:xfrm>
            <a:off x="11303000" y="2557363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45" name="Shape"/>
          <p:cNvSpPr/>
          <p:nvPr/>
        </p:nvSpPr>
        <p:spPr>
          <a:xfrm>
            <a:off x="11493500" y="2794062"/>
            <a:ext cx="508000" cy="4156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455" y="3600"/>
                </a:moveTo>
                <a:lnTo>
                  <a:pt x="19145" y="3600"/>
                </a:lnTo>
                <a:cubicBezTo>
                  <a:pt x="19417" y="3600"/>
                  <a:pt x="19636" y="3332"/>
                  <a:pt x="19636" y="3000"/>
                </a:cubicBezTo>
                <a:cubicBezTo>
                  <a:pt x="19636" y="2669"/>
                  <a:pt x="19417" y="2400"/>
                  <a:pt x="19145" y="2400"/>
                </a:cubicBezTo>
                <a:lnTo>
                  <a:pt x="2455" y="2400"/>
                </a:lnTo>
                <a:cubicBezTo>
                  <a:pt x="2183" y="2400"/>
                  <a:pt x="1964" y="2669"/>
                  <a:pt x="1964" y="3000"/>
                </a:cubicBezTo>
                <a:cubicBezTo>
                  <a:pt x="1964" y="3332"/>
                  <a:pt x="2183" y="3600"/>
                  <a:pt x="2455" y="3600"/>
                </a:cubicBezTo>
                <a:moveTo>
                  <a:pt x="20618" y="20400"/>
                </a:moveTo>
                <a:lnTo>
                  <a:pt x="982" y="20400"/>
                </a:lnTo>
                <a:lnTo>
                  <a:pt x="982" y="6000"/>
                </a:lnTo>
                <a:lnTo>
                  <a:pt x="20618" y="6000"/>
                </a:lnTo>
                <a:cubicBezTo>
                  <a:pt x="20618" y="6000"/>
                  <a:pt x="20618" y="20400"/>
                  <a:pt x="20618" y="20400"/>
                </a:cubicBezTo>
                <a:close/>
                <a:moveTo>
                  <a:pt x="20618" y="4800"/>
                </a:moveTo>
                <a:lnTo>
                  <a:pt x="982" y="4800"/>
                </a:lnTo>
                <a:cubicBezTo>
                  <a:pt x="439" y="4800"/>
                  <a:pt x="0" y="5338"/>
                  <a:pt x="0" y="6000"/>
                </a:cubicBezTo>
                <a:lnTo>
                  <a:pt x="0" y="20400"/>
                </a:lnTo>
                <a:cubicBezTo>
                  <a:pt x="0" y="21062"/>
                  <a:pt x="439" y="21600"/>
                  <a:pt x="982" y="21600"/>
                </a:cubicBezTo>
                <a:lnTo>
                  <a:pt x="20618" y="21600"/>
                </a:lnTo>
                <a:cubicBezTo>
                  <a:pt x="21160" y="21600"/>
                  <a:pt x="21600" y="21062"/>
                  <a:pt x="21600" y="20400"/>
                </a:cubicBezTo>
                <a:lnTo>
                  <a:pt x="21600" y="6000"/>
                </a:lnTo>
                <a:cubicBezTo>
                  <a:pt x="21600" y="5338"/>
                  <a:pt x="21160" y="4800"/>
                  <a:pt x="20618" y="4800"/>
                </a:cubicBezTo>
                <a:moveTo>
                  <a:pt x="4418" y="1200"/>
                </a:moveTo>
                <a:lnTo>
                  <a:pt x="17182" y="1200"/>
                </a:lnTo>
                <a:cubicBezTo>
                  <a:pt x="17453" y="1200"/>
                  <a:pt x="17673" y="932"/>
                  <a:pt x="17673" y="600"/>
                </a:cubicBezTo>
                <a:cubicBezTo>
                  <a:pt x="17673" y="269"/>
                  <a:pt x="17453" y="0"/>
                  <a:pt x="17182" y="0"/>
                </a:cubicBezTo>
                <a:lnTo>
                  <a:pt x="4418" y="0"/>
                </a:lnTo>
                <a:cubicBezTo>
                  <a:pt x="4147" y="0"/>
                  <a:pt x="3927" y="269"/>
                  <a:pt x="3927" y="600"/>
                </a:cubicBezTo>
                <a:cubicBezTo>
                  <a:pt x="3927" y="932"/>
                  <a:pt x="4147" y="1200"/>
                  <a:pt x="4418" y="1200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38901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46" name="Compellingly impact backend models and ethical scenarios. Energistically…"/>
          <p:cNvSpPr txBox="1"/>
          <p:nvPr/>
        </p:nvSpPr>
        <p:spPr>
          <a:xfrm>
            <a:off x="12730427" y="2541488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7" name="Compellingly impact backend models and ethical scenarios. Energistically…"/>
          <p:cNvSpPr txBox="1"/>
          <p:nvPr/>
        </p:nvSpPr>
        <p:spPr>
          <a:xfrm>
            <a:off x="12730427" y="5112246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8" name="Compellingly impact backend models and ethical scenarios. Energistically…"/>
          <p:cNvSpPr txBox="1"/>
          <p:nvPr/>
        </p:nvSpPr>
        <p:spPr>
          <a:xfrm>
            <a:off x="12730427" y="7683003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49" name="Circle"/>
          <p:cNvSpPr/>
          <p:nvPr/>
        </p:nvSpPr>
        <p:spPr>
          <a:xfrm>
            <a:off x="11303000" y="10269636"/>
            <a:ext cx="889000" cy="889001"/>
          </a:xfrm>
          <a:prstGeom prst="ellipse">
            <a:avLst/>
          </a:prstGeom>
          <a:solidFill>
            <a:srgbClr val="2C2E3C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50" name="Compellingly impact backend models and ethical scenarios. Energistically…"/>
          <p:cNvSpPr txBox="1"/>
          <p:nvPr/>
        </p:nvSpPr>
        <p:spPr>
          <a:xfrm>
            <a:off x="12730427" y="10253761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51" name="Shape"/>
          <p:cNvSpPr/>
          <p:nvPr/>
        </p:nvSpPr>
        <p:spPr>
          <a:xfrm>
            <a:off x="11562772" y="10460136"/>
            <a:ext cx="369456" cy="50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581" y="20618"/>
                  <a:pt x="1350" y="17422"/>
                  <a:pt x="1350" y="13478"/>
                </a:cubicBezTo>
                <a:cubicBezTo>
                  <a:pt x="1350" y="8836"/>
                  <a:pt x="10125" y="1166"/>
                  <a:pt x="10800" y="1166"/>
                </a:cubicBezTo>
                <a:cubicBezTo>
                  <a:pt x="11475" y="1166"/>
                  <a:pt x="20250" y="8836"/>
                  <a:pt x="20250" y="13478"/>
                </a:cubicBezTo>
                <a:cubicBezTo>
                  <a:pt x="20250" y="17422"/>
                  <a:pt x="16019" y="20618"/>
                  <a:pt x="10800" y="20618"/>
                </a:cubicBezTo>
                <a:moveTo>
                  <a:pt x="10800" y="0"/>
                </a:moveTo>
                <a:cubicBezTo>
                  <a:pt x="9450" y="0"/>
                  <a:pt x="0" y="8345"/>
                  <a:pt x="0" y="13745"/>
                </a:cubicBezTo>
                <a:cubicBezTo>
                  <a:pt x="0" y="18083"/>
                  <a:pt x="4836" y="21600"/>
                  <a:pt x="10800" y="21600"/>
                </a:cubicBezTo>
                <a:cubicBezTo>
                  <a:pt x="16765" y="21600"/>
                  <a:pt x="21600" y="18083"/>
                  <a:pt x="21600" y="13745"/>
                </a:cubicBezTo>
                <a:cubicBezTo>
                  <a:pt x="21600" y="8345"/>
                  <a:pt x="12150" y="0"/>
                  <a:pt x="10800" y="0"/>
                </a:cubicBezTo>
                <a:moveTo>
                  <a:pt x="10800" y="18655"/>
                </a:moveTo>
                <a:cubicBezTo>
                  <a:pt x="7072" y="18655"/>
                  <a:pt x="4050" y="16456"/>
                  <a:pt x="4050" y="13745"/>
                </a:cubicBezTo>
                <a:cubicBezTo>
                  <a:pt x="4050" y="13474"/>
                  <a:pt x="3748" y="13255"/>
                  <a:pt x="3375" y="13255"/>
                </a:cubicBezTo>
                <a:cubicBezTo>
                  <a:pt x="3002" y="13255"/>
                  <a:pt x="2700" y="13474"/>
                  <a:pt x="2700" y="13745"/>
                </a:cubicBezTo>
                <a:cubicBezTo>
                  <a:pt x="2700" y="16999"/>
                  <a:pt x="6327" y="19636"/>
                  <a:pt x="10800" y="19636"/>
                </a:cubicBezTo>
                <a:cubicBezTo>
                  <a:pt x="11173" y="19636"/>
                  <a:pt x="11475" y="19417"/>
                  <a:pt x="11475" y="19145"/>
                </a:cubicBezTo>
                <a:cubicBezTo>
                  <a:pt x="11475" y="18875"/>
                  <a:pt x="11173" y="18655"/>
                  <a:pt x="10800" y="18655"/>
                </a:cubicBezTo>
              </a:path>
            </a:pathLst>
          </a:custGeom>
          <a:solidFill>
            <a:srgbClr val="F7F9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warp/>
      </p:transition>
    </mc:Choice>
    <mc:Fallback xmlns="">
      <p:transition spd="fast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72</a:t>
            </a:fld>
            <a:endParaRPr/>
          </a:p>
        </p:txBody>
      </p:sp>
      <p:sp>
        <p:nvSpPr>
          <p:cNvPr id="1854" name="Basic Full…"/>
          <p:cNvSpPr txBox="1"/>
          <p:nvPr/>
        </p:nvSpPr>
        <p:spPr>
          <a:xfrm>
            <a:off x="2540926" y="2288248"/>
            <a:ext cx="5047556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Basic Full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Text Slides</a:t>
            </a:r>
          </a:p>
        </p:txBody>
      </p:sp>
      <p:sp>
        <p:nvSpPr>
          <p:cNvPr id="1855" name="Do not seek praise.…"/>
          <p:cNvSpPr txBox="1"/>
          <p:nvPr/>
        </p:nvSpPr>
        <p:spPr>
          <a:xfrm>
            <a:off x="2540926" y="6117590"/>
            <a:ext cx="4374605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Do not seek praise.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Seek criticism.</a:t>
            </a:r>
          </a:p>
        </p:txBody>
      </p:sp>
      <p:sp>
        <p:nvSpPr>
          <p:cNvPr id="1856" name="Objectively predominate multidisciplinary e-business through granular bandwidth.…"/>
          <p:cNvSpPr txBox="1"/>
          <p:nvPr/>
        </p:nvSpPr>
        <p:spPr>
          <a:xfrm>
            <a:off x="11333291" y="2530475"/>
            <a:ext cx="10503434" cy="8655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Objectively predominate multidisciplinary e-business through granular bandwidth.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Quickly embrace enabled platforms with front-end innovation. Holisticly utilize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leading-edge process improvements whereas functionalized e-business. Dramatically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build standardized outsourcing through cutting-edge convergence. Distinctively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scale standards compliant manufactured products through covalent services.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Distinctively repurpose scalable information whereas standardized ROI. Uniquely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re-engineer client-centric channels for revolutionary resources. Professionally iterate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collaborative paradigms through resource-leveling results. Assertively deliver highly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efficient e-commerce with viral architectures. Uniquely provide access to parallel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web services with client-centric intellectual capital.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Rapidiously benchmark cross-unit initiatives rather than multifunctional e-business.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Professionally evolve robust markets and leveraged paradigms. Phosfluorescently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incentivize functional process improvements through scalable quality vectors.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Interactively negotiate multifunctional alignments through premier synergy. 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Distinctively build standards compliant web-readiness and top-line relationships.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574184" y="632420"/>
            <a:ext cx="33330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73</a:t>
            </a:fld>
            <a:endParaRPr/>
          </a:p>
        </p:txBody>
      </p:sp>
      <p:sp>
        <p:nvSpPr>
          <p:cNvPr id="1859" name="If I had asked people what they wanted,…"/>
          <p:cNvSpPr txBox="1"/>
          <p:nvPr/>
        </p:nvSpPr>
        <p:spPr>
          <a:xfrm>
            <a:off x="7738293" y="6202256"/>
            <a:ext cx="8907414" cy="1480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If I had asked people what they wanted,</a:t>
            </a:r>
          </a:p>
          <a:p>
            <a: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they would have said faster horses.</a:t>
            </a:r>
          </a:p>
        </p:txBody>
      </p:sp>
      <p:sp>
        <p:nvSpPr>
          <p:cNvPr id="1860" name="Rounded Rectangle"/>
          <p:cNvSpPr/>
          <p:nvPr/>
        </p:nvSpPr>
        <p:spPr>
          <a:xfrm>
            <a:off x="7382933" y="5926666"/>
            <a:ext cx="9779001" cy="2032001"/>
          </a:xfrm>
          <a:prstGeom prst="roundRect">
            <a:avLst>
              <a:gd name="adj" fmla="val 9375"/>
            </a:avLst>
          </a:prstGeom>
          <a:ln w="50800">
            <a:solidFill>
              <a:srgbClr val="2C2E3C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861" name="Compellingly impact backend models and ethical scenarios. Energistically…"/>
          <p:cNvSpPr txBox="1"/>
          <p:nvPr/>
        </p:nvSpPr>
        <p:spPr>
          <a:xfrm>
            <a:off x="7539409" y="3877667"/>
            <a:ext cx="9106298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 scenarios. Energistically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synergy rather than customized total linkage.</a:t>
            </a:r>
          </a:p>
        </p:txBody>
      </p:sp>
      <p:sp>
        <p:nvSpPr>
          <p:cNvPr id="1862" name="Compellingly impact backend models ethical scenarios. Energistically…"/>
          <p:cNvSpPr txBox="1"/>
          <p:nvPr/>
        </p:nvSpPr>
        <p:spPr>
          <a:xfrm>
            <a:off x="7804007" y="9086915"/>
            <a:ext cx="8577102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ethical scenarios. Energistically</a:t>
            </a:r>
          </a:p>
          <a:p>
            <a:pPr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encentivize premier rather than total linkage.</a:t>
            </a:r>
          </a:p>
        </p:txBody>
      </p:sp>
      <p:sp>
        <p:nvSpPr>
          <p:cNvPr id="1863" name="Shape"/>
          <p:cNvSpPr/>
          <p:nvPr/>
        </p:nvSpPr>
        <p:spPr>
          <a:xfrm>
            <a:off x="12001500" y="11244659"/>
            <a:ext cx="381000" cy="19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60" y="0"/>
                </a:moveTo>
                <a:cubicBezTo>
                  <a:pt x="20911" y="0"/>
                  <a:pt x="20776" y="121"/>
                  <a:pt x="20678" y="316"/>
                </a:cubicBezTo>
                <a:lnTo>
                  <a:pt x="10800" y="19033"/>
                </a:lnTo>
                <a:lnTo>
                  <a:pt x="922" y="316"/>
                </a:lnTo>
                <a:cubicBezTo>
                  <a:pt x="824" y="121"/>
                  <a:pt x="689" y="0"/>
                  <a:pt x="540" y="0"/>
                </a:cubicBezTo>
                <a:cubicBezTo>
                  <a:pt x="242" y="0"/>
                  <a:pt x="0" y="483"/>
                  <a:pt x="0" y="1080"/>
                </a:cubicBezTo>
                <a:cubicBezTo>
                  <a:pt x="0" y="1378"/>
                  <a:pt x="60" y="1648"/>
                  <a:pt x="158" y="1844"/>
                </a:cubicBezTo>
                <a:lnTo>
                  <a:pt x="10418" y="21284"/>
                </a:lnTo>
                <a:cubicBezTo>
                  <a:pt x="10516" y="21480"/>
                  <a:pt x="10651" y="21600"/>
                  <a:pt x="10800" y="21600"/>
                </a:cubicBezTo>
                <a:cubicBezTo>
                  <a:pt x="10949" y="21600"/>
                  <a:pt x="11084" y="21480"/>
                  <a:pt x="11182" y="21284"/>
                </a:cubicBezTo>
                <a:lnTo>
                  <a:pt x="21442" y="1844"/>
                </a:lnTo>
                <a:cubicBezTo>
                  <a:pt x="21540" y="1648"/>
                  <a:pt x="21600" y="1378"/>
                  <a:pt x="21600" y="1080"/>
                </a:cubicBezTo>
                <a:cubicBezTo>
                  <a:pt x="21600" y="483"/>
                  <a:pt x="21358" y="0"/>
                  <a:pt x="21060" y="0"/>
                </a:cubicBezTo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864" name="Shape"/>
          <p:cNvSpPr/>
          <p:nvPr/>
        </p:nvSpPr>
        <p:spPr>
          <a:xfrm>
            <a:off x="12001500" y="2288248"/>
            <a:ext cx="381000" cy="19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442" y="19756"/>
                </a:moveTo>
                <a:lnTo>
                  <a:pt x="11182" y="316"/>
                </a:lnTo>
                <a:cubicBezTo>
                  <a:pt x="11084" y="121"/>
                  <a:pt x="10949" y="0"/>
                  <a:pt x="10800" y="0"/>
                </a:cubicBezTo>
                <a:cubicBezTo>
                  <a:pt x="10651" y="0"/>
                  <a:pt x="10516" y="121"/>
                  <a:pt x="10418" y="316"/>
                </a:cubicBezTo>
                <a:lnTo>
                  <a:pt x="158" y="19756"/>
                </a:lnTo>
                <a:cubicBezTo>
                  <a:pt x="60" y="19953"/>
                  <a:pt x="0" y="20222"/>
                  <a:pt x="0" y="20520"/>
                </a:cubicBezTo>
                <a:cubicBezTo>
                  <a:pt x="0" y="21117"/>
                  <a:pt x="242" y="21600"/>
                  <a:pt x="540" y="21600"/>
                </a:cubicBezTo>
                <a:cubicBezTo>
                  <a:pt x="689" y="21600"/>
                  <a:pt x="824" y="21480"/>
                  <a:pt x="922" y="21284"/>
                </a:cubicBezTo>
                <a:lnTo>
                  <a:pt x="10800" y="2567"/>
                </a:lnTo>
                <a:lnTo>
                  <a:pt x="20678" y="21284"/>
                </a:lnTo>
                <a:cubicBezTo>
                  <a:pt x="20776" y="21480"/>
                  <a:pt x="20911" y="21600"/>
                  <a:pt x="21060" y="21600"/>
                </a:cubicBezTo>
                <a:cubicBezTo>
                  <a:pt x="21358" y="21600"/>
                  <a:pt x="21600" y="21117"/>
                  <a:pt x="21600" y="20520"/>
                </a:cubicBezTo>
                <a:cubicBezTo>
                  <a:pt x="21600" y="20222"/>
                  <a:pt x="21540" y="19953"/>
                  <a:pt x="21442" y="19756"/>
                </a:cubicBezTo>
              </a:path>
            </a:pathLst>
          </a:custGeom>
          <a:solidFill>
            <a:srgbClr val="2C2E3C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457200">
              <a:defRPr b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sh dir="d"/>
      </p:transition>
    </mc:Choice>
    <mc:Fallback xmlns="">
      <p:transition spd="fast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raphic design will save the…"/>
          <p:cNvSpPr txBox="1"/>
          <p:nvPr/>
        </p:nvSpPr>
        <p:spPr>
          <a:xfrm>
            <a:off x="5694511" y="4080787"/>
            <a:ext cx="12994978" cy="403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Graphic design will save the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world right after rock</a:t>
            </a:r>
          </a:p>
          <a:p>
            <a:pPr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and roll does..,</a:t>
            </a:r>
          </a:p>
        </p:txBody>
      </p:sp>
      <p:sp>
        <p:nvSpPr>
          <p:cNvPr id="1867" name="David Carson"/>
          <p:cNvSpPr txBox="1"/>
          <p:nvPr/>
        </p:nvSpPr>
        <p:spPr>
          <a:xfrm>
            <a:off x="10701213" y="8962111"/>
            <a:ext cx="2981574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David Carson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warp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E835777-8878-4CBB-A4F4-50EF35308827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6AE7C9-BBF9-427C-B58C-DCC3C9176AB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6C9EBE-6951-445C-94D6-46D3B5B7317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244" name="Tittle Function 02…"/>
          <p:cNvSpPr txBox="1"/>
          <p:nvPr/>
        </p:nvSpPr>
        <p:spPr>
          <a:xfrm>
            <a:off x="18095825" y="8368109"/>
            <a:ext cx="3748176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r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02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r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45" name="Tittle Function 01…"/>
          <p:cNvSpPr txBox="1"/>
          <p:nvPr/>
        </p:nvSpPr>
        <p:spPr>
          <a:xfrm>
            <a:off x="12192000" y="3798358"/>
            <a:ext cx="3748175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500" b="0">
                <a:solidFill>
                  <a:srgbClr val="2C2E3C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t>Tittle Function 01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  <p:sp>
        <p:nvSpPr>
          <p:cNvPr id="1246" name="With…"/>
          <p:cNvSpPr txBox="1"/>
          <p:nvPr/>
        </p:nvSpPr>
        <p:spPr>
          <a:xfrm>
            <a:off x="6068069" y="6858000"/>
            <a:ext cx="4881862" cy="269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With</a:t>
            </a:r>
          </a:p>
          <a:p>
            <a:pPr algn="l">
              <a:defRPr sz="8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pPr>
            <a:r>
              <a:t>Minimalist</a:t>
            </a:r>
          </a:p>
        </p:txBody>
      </p:sp>
      <p:sp>
        <p:nvSpPr>
          <p:cNvPr id="1247" name="Compellingly impact backend models…"/>
          <p:cNvSpPr txBox="1"/>
          <p:nvPr/>
        </p:nvSpPr>
        <p:spPr>
          <a:xfrm>
            <a:off x="6068069" y="10506868"/>
            <a:ext cx="4670414" cy="920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and ethical scenarios.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5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50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5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5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4" grpId="2" animBg="1" advAuto="0"/>
      <p:bldP spid="1245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2DF6C50-EA9A-4E58-9B0B-40898F5AEAA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/>
      </p:sp>
      <p:sp>
        <p:nvSpPr>
          <p:cNvPr id="12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251" name="Found"/>
          <p:cNvSpPr txBox="1"/>
          <p:nvPr/>
        </p:nvSpPr>
        <p:spPr>
          <a:xfrm>
            <a:off x="2409007" y="1447800"/>
            <a:ext cx="7156451" cy="335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20000" b="0">
                <a:solidFill>
                  <a:srgbClr val="2C2E3C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r>
              <a:t>Found</a:t>
            </a:r>
          </a:p>
        </p:txBody>
      </p:sp>
      <p:sp>
        <p:nvSpPr>
          <p:cNvPr id="1252" name="Styles come and go.…"/>
          <p:cNvSpPr txBox="1"/>
          <p:nvPr/>
        </p:nvSpPr>
        <p:spPr>
          <a:xfrm>
            <a:off x="4820495" y="6484659"/>
            <a:ext cx="6109693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Styles come and go.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Good design is a language,</a:t>
            </a:r>
          </a:p>
          <a:p>
            <a:pPr algn="l">
              <a:lnSpc>
                <a:spcPct val="120000"/>
              </a:lnSpc>
              <a:defRPr sz="4000" b="0">
                <a:solidFill>
                  <a:srgbClr val="2C2E3C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not a style.</a:t>
            </a:r>
          </a:p>
        </p:txBody>
      </p:sp>
      <p:sp>
        <p:nvSpPr>
          <p:cNvPr id="1253" name="Compellingly impact backend models and ethical.…"/>
          <p:cNvSpPr txBox="1"/>
          <p:nvPr/>
        </p:nvSpPr>
        <p:spPr>
          <a:xfrm>
            <a:off x="4820495" y="9961959"/>
            <a:ext cx="6148314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Compellingly impact backend models and ethical.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Energistically ancentivize premier synergy rather</a:t>
            </a:r>
          </a:p>
          <a:p>
            <a:pPr algn="l">
              <a:lnSpc>
                <a:spcPct val="150000"/>
              </a:lnSpc>
              <a:defRPr sz="22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than total linkage.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:pull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5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5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2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2389</Words>
  <Application>Microsoft Office PowerPoint</Application>
  <PresentationFormat>Custom</PresentationFormat>
  <Paragraphs>666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5" baseType="lpstr">
      <vt:lpstr>Arial</vt:lpstr>
      <vt:lpstr>Calibri</vt:lpstr>
      <vt:lpstr>Gill Sans</vt:lpstr>
      <vt:lpstr>Helvetica Light</vt:lpstr>
      <vt:lpstr>Helvetica Neue</vt:lpstr>
      <vt:lpstr>Helvetica Neue Light</vt:lpstr>
      <vt:lpstr>Helvetica Neue Medium</vt:lpstr>
      <vt:lpstr>Roboto Black</vt:lpstr>
      <vt:lpstr>Roboto Bold</vt:lpstr>
      <vt:lpstr>Roboto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orshih</dc:creator>
  <cp:lastModifiedBy>orshih</cp:lastModifiedBy>
  <cp:revision>41</cp:revision>
  <dcterms:modified xsi:type="dcterms:W3CDTF">2018-02-09T04:40:08Z</dcterms:modified>
</cp:coreProperties>
</file>